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wav" ContentType="audio/wav"/>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notesSlides/notesSlide2.xml" ContentType="application/vnd.openxmlformats-officedocument.presentationml.notesSlide+xml"/>
  <Override PartName="/ppt/tags/tag15.xml" ContentType="application/vnd.openxmlformats-officedocument.presentationml.tags+xml"/>
  <Override PartName="/ppt/tags/tag16.xml" ContentType="application/vnd.openxmlformats-officedocument.presentationml.tags+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tags/tag17.xml" ContentType="application/vnd.openxmlformats-officedocument.presentationml.tags+xml"/>
  <Override PartName="/ppt/tags/tag18.xml" ContentType="application/vnd.openxmlformats-officedocument.presentationml.tags+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tags/tag19.xml" ContentType="application/vnd.openxmlformats-officedocument.presentationml.tags+xml"/>
  <Override PartName="/ppt/tags/tag20.xml" ContentType="application/vnd.openxmlformats-officedocument.presentationml.tags+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tags/tag21.xml" ContentType="application/vnd.openxmlformats-officedocument.presentationml.tags+xml"/>
  <Override PartName="/ppt/tags/tag22.xml" ContentType="application/vnd.openxmlformats-officedocument.presentationml.tags+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77" r:id="rId1"/>
  </p:sldMasterIdLst>
  <p:notesMasterIdLst>
    <p:notesMasterId r:id="rId28"/>
  </p:notesMasterIdLst>
  <p:sldIdLst>
    <p:sldId id="288" r:id="rId2"/>
    <p:sldId id="289" r:id="rId3"/>
    <p:sldId id="290" r:id="rId4"/>
    <p:sldId id="298" r:id="rId5"/>
    <p:sldId id="296" r:id="rId6"/>
    <p:sldId id="300" r:id="rId7"/>
    <p:sldId id="301" r:id="rId8"/>
    <p:sldId id="307" r:id="rId9"/>
    <p:sldId id="291" r:id="rId10"/>
    <p:sldId id="302" r:id="rId11"/>
    <p:sldId id="295" r:id="rId12"/>
    <p:sldId id="311" r:id="rId13"/>
    <p:sldId id="303" r:id="rId14"/>
    <p:sldId id="292" r:id="rId15"/>
    <p:sldId id="308" r:id="rId16"/>
    <p:sldId id="305" r:id="rId17"/>
    <p:sldId id="294" r:id="rId18"/>
    <p:sldId id="306" r:id="rId19"/>
    <p:sldId id="312" r:id="rId20"/>
    <p:sldId id="293" r:id="rId21"/>
    <p:sldId id="299" r:id="rId22"/>
    <p:sldId id="304" r:id="rId23"/>
    <p:sldId id="310" r:id="rId24"/>
    <p:sldId id="313" r:id="rId25"/>
    <p:sldId id="314" r:id="rId26"/>
    <p:sldId id="309" r:id="rId27"/>
  </p:sldIdLst>
  <p:sldSz cx="9144000" cy="5143500" type="screen16x9"/>
  <p:notesSz cx="6858000" cy="9144000"/>
  <p:defaultTex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D5419"/>
    <a:srgbClr val="592A10"/>
    <a:srgbClr val="55375F"/>
    <a:srgbClr val="442C4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90" d="100"/>
          <a:sy n="90" d="100"/>
        </p:scale>
        <p:origin x="816" y="78"/>
      </p:cViewPr>
      <p:guideLst>
        <p:guide orient="horz" pos="1620"/>
        <p:guide pos="2880"/>
      </p:guideLst>
    </p:cSldViewPr>
  </p:slideViewPr>
  <p:notesTextViewPr>
    <p:cViewPr>
      <p:scale>
        <a:sx n="1" d="1"/>
        <a:sy n="1" d="1"/>
      </p:scale>
      <p:origin x="0" y="0"/>
    </p:cViewPr>
  </p:notesTextViewPr>
  <p:sorterViewPr>
    <p:cViewPr>
      <p:scale>
        <a:sx n="186" d="100"/>
        <a:sy n="186" d="100"/>
      </p:scale>
      <p:origin x="0" y="0"/>
    </p:cViewPr>
  </p:sorter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notesMaster" Target="notesMasters/notesMaster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4E8BE76-29C8-41AB-8544-889D89FA4F96}" type="datetimeFigureOut">
              <a:rPr lang="zh-CN" altLang="en-US" smtClean="0"/>
              <a:t>2020/7/3</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93AD677-048F-409F-AACD-0A0B5EF61C8C}" type="slidenum">
              <a:rPr lang="zh-CN" altLang="en-US" smtClean="0"/>
              <a:t>‹#›</a:t>
            </a:fld>
            <a:endParaRPr lang="zh-CN" altLang="en-US"/>
          </a:p>
        </p:txBody>
      </p:sp>
    </p:spTree>
    <p:extLst>
      <p:ext uri="{BB962C8B-B14F-4D97-AF65-F5344CB8AC3E}">
        <p14:creationId xmlns:p14="http://schemas.microsoft.com/office/powerpoint/2010/main" val="328236675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fld id="{8E734D7E-DDC1-43BA-BA84-4A1CFE3D3418}" type="slidenum">
              <a:rPr lang="zh-CN" altLang="en-US" sz="1200">
                <a:latin typeface="Calibri" panose="020F0502020204030204" pitchFamily="34" charset="0"/>
                <a:ea typeface="宋体" panose="02010600030101010101" pitchFamily="2" charset="-122"/>
              </a:rPr>
              <a:pPr/>
              <a:t>1</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101199124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3AD677-048F-409F-AACD-0A0B5EF61C8C}" type="slidenum">
              <a:rPr lang="zh-CN" altLang="en-US" smtClean="0"/>
              <a:t>10</a:t>
            </a:fld>
            <a:endParaRPr lang="zh-CN" altLang="en-US"/>
          </a:p>
        </p:txBody>
      </p:sp>
    </p:spTree>
    <p:extLst>
      <p:ext uri="{BB962C8B-B14F-4D97-AF65-F5344CB8AC3E}">
        <p14:creationId xmlns:p14="http://schemas.microsoft.com/office/powerpoint/2010/main" val="304525125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43B1B66-F3EE-4F0D-95E9-FE23E9477CC4}" type="slidenum">
              <a:rPr lang="zh-CN" altLang="en-US" smtClean="0">
                <a:solidFill>
                  <a:prstClr val="black"/>
                </a:solidFill>
                <a:latin typeface="Calibri"/>
                <a:ea typeface="宋体" panose="02010600030101010101" pitchFamily="2" charset="-122"/>
              </a:rPr>
              <a:pPr/>
              <a:t>11</a:t>
            </a:fld>
            <a:endParaRPr lang="zh-CN" altLang="en-US">
              <a:solidFill>
                <a:prstClr val="black"/>
              </a:solidFill>
              <a:latin typeface="Calibri"/>
              <a:ea typeface="宋体" panose="02010600030101010101" pitchFamily="2" charset="-122"/>
            </a:endParaRPr>
          </a:p>
        </p:txBody>
      </p:sp>
    </p:spTree>
    <p:extLst>
      <p:ext uri="{BB962C8B-B14F-4D97-AF65-F5344CB8AC3E}">
        <p14:creationId xmlns:p14="http://schemas.microsoft.com/office/powerpoint/2010/main" val="419376347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3AD677-048F-409F-AACD-0A0B5EF61C8C}" type="slidenum">
              <a:rPr lang="zh-CN" altLang="en-US" smtClean="0"/>
              <a:t>12</a:t>
            </a:fld>
            <a:endParaRPr lang="zh-CN" altLang="en-US"/>
          </a:p>
        </p:txBody>
      </p:sp>
    </p:spTree>
    <p:extLst>
      <p:ext uri="{BB962C8B-B14F-4D97-AF65-F5344CB8AC3E}">
        <p14:creationId xmlns:p14="http://schemas.microsoft.com/office/powerpoint/2010/main" val="178088950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3AD677-048F-409F-AACD-0A0B5EF61C8C}" type="slidenum">
              <a:rPr lang="zh-CN" altLang="en-US" smtClean="0"/>
              <a:t>13</a:t>
            </a:fld>
            <a:endParaRPr lang="zh-CN" altLang="en-US"/>
          </a:p>
        </p:txBody>
      </p:sp>
    </p:spTree>
    <p:extLst>
      <p:ext uri="{BB962C8B-B14F-4D97-AF65-F5344CB8AC3E}">
        <p14:creationId xmlns:p14="http://schemas.microsoft.com/office/powerpoint/2010/main" val="231028029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fld id="{8E734D7E-DDC1-43BA-BA84-4A1CFE3D3418}" type="slidenum">
              <a:rPr lang="zh-CN" altLang="en-US" sz="1200">
                <a:latin typeface="Calibri" panose="020F0502020204030204" pitchFamily="34" charset="0"/>
                <a:ea typeface="宋体" panose="02010600030101010101" pitchFamily="2" charset="-122"/>
              </a:rPr>
              <a:pPr/>
              <a:t>14</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30107941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3AD677-048F-409F-AACD-0A0B5EF61C8C}" type="slidenum">
              <a:rPr lang="zh-CN" altLang="en-US" smtClean="0"/>
              <a:t>15</a:t>
            </a:fld>
            <a:endParaRPr lang="zh-CN" altLang="en-US"/>
          </a:p>
        </p:txBody>
      </p:sp>
    </p:spTree>
    <p:extLst>
      <p:ext uri="{BB962C8B-B14F-4D97-AF65-F5344CB8AC3E}">
        <p14:creationId xmlns:p14="http://schemas.microsoft.com/office/powerpoint/2010/main" val="65761736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3AD677-048F-409F-AACD-0A0B5EF61C8C}" type="slidenum">
              <a:rPr lang="zh-CN" altLang="en-US" smtClean="0"/>
              <a:t>16</a:t>
            </a:fld>
            <a:endParaRPr lang="zh-CN" altLang="en-US"/>
          </a:p>
        </p:txBody>
      </p:sp>
    </p:spTree>
    <p:extLst>
      <p:ext uri="{BB962C8B-B14F-4D97-AF65-F5344CB8AC3E}">
        <p14:creationId xmlns:p14="http://schemas.microsoft.com/office/powerpoint/2010/main" val="269674878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43B1B66-F3EE-4F0D-95E9-FE23E9477CC4}" type="slidenum">
              <a:rPr lang="zh-CN" altLang="en-US" smtClean="0">
                <a:solidFill>
                  <a:prstClr val="black"/>
                </a:solidFill>
                <a:latin typeface="Calibri"/>
                <a:ea typeface="宋体" panose="02010600030101010101" pitchFamily="2" charset="-122"/>
              </a:rPr>
              <a:pPr/>
              <a:t>17</a:t>
            </a:fld>
            <a:endParaRPr lang="zh-CN" altLang="en-US">
              <a:solidFill>
                <a:prstClr val="black"/>
              </a:solidFill>
              <a:latin typeface="Calibri"/>
              <a:ea typeface="宋体" panose="02010600030101010101" pitchFamily="2" charset="-122"/>
            </a:endParaRPr>
          </a:p>
        </p:txBody>
      </p:sp>
    </p:spTree>
    <p:extLst>
      <p:ext uri="{BB962C8B-B14F-4D97-AF65-F5344CB8AC3E}">
        <p14:creationId xmlns:p14="http://schemas.microsoft.com/office/powerpoint/2010/main" val="31517807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3AD677-048F-409F-AACD-0A0B5EF61C8C}" type="slidenum">
              <a:rPr lang="zh-CN" altLang="en-US" smtClean="0"/>
              <a:t>18</a:t>
            </a:fld>
            <a:endParaRPr lang="zh-CN" altLang="en-US"/>
          </a:p>
        </p:txBody>
      </p:sp>
    </p:spTree>
    <p:extLst>
      <p:ext uri="{BB962C8B-B14F-4D97-AF65-F5344CB8AC3E}">
        <p14:creationId xmlns:p14="http://schemas.microsoft.com/office/powerpoint/2010/main" val="201640040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3AD677-048F-409F-AACD-0A0B5EF61C8C}" type="slidenum">
              <a:rPr lang="zh-CN" altLang="en-US" smtClean="0"/>
              <a:t>19</a:t>
            </a:fld>
            <a:endParaRPr lang="zh-CN" altLang="en-US"/>
          </a:p>
        </p:txBody>
      </p:sp>
    </p:spTree>
    <p:extLst>
      <p:ext uri="{BB962C8B-B14F-4D97-AF65-F5344CB8AC3E}">
        <p14:creationId xmlns:p14="http://schemas.microsoft.com/office/powerpoint/2010/main" val="263123844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fld id="{8E734D7E-DDC1-43BA-BA84-4A1CFE3D3418}" type="slidenum">
              <a:rPr lang="zh-CN" altLang="en-US" sz="1200">
                <a:latin typeface="Calibri" panose="020F0502020204030204" pitchFamily="34" charset="0"/>
                <a:ea typeface="宋体" panose="02010600030101010101" pitchFamily="2" charset="-122"/>
              </a:rPr>
              <a:pPr/>
              <a:t>2</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86042240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fld id="{8E734D7E-DDC1-43BA-BA84-4A1CFE3D3418}" type="slidenum">
              <a:rPr lang="zh-CN" altLang="en-US" sz="1200">
                <a:latin typeface="Calibri" panose="020F0502020204030204" pitchFamily="34" charset="0"/>
                <a:ea typeface="宋体" panose="02010600030101010101" pitchFamily="2" charset="-122"/>
              </a:rPr>
              <a:pPr/>
              <a:t>20</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358965941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3AD677-048F-409F-AACD-0A0B5EF61C8C}" type="slidenum">
              <a:rPr lang="zh-CN" altLang="en-US" smtClean="0"/>
              <a:t>21</a:t>
            </a:fld>
            <a:endParaRPr lang="zh-CN" altLang="en-US"/>
          </a:p>
        </p:txBody>
      </p:sp>
    </p:spTree>
    <p:extLst>
      <p:ext uri="{BB962C8B-B14F-4D97-AF65-F5344CB8AC3E}">
        <p14:creationId xmlns:p14="http://schemas.microsoft.com/office/powerpoint/2010/main" val="338276922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3AD677-048F-409F-AACD-0A0B5EF61C8C}" type="slidenum">
              <a:rPr lang="zh-CN" altLang="en-US" smtClean="0"/>
              <a:t>22</a:t>
            </a:fld>
            <a:endParaRPr lang="zh-CN" altLang="en-US"/>
          </a:p>
        </p:txBody>
      </p:sp>
    </p:spTree>
    <p:extLst>
      <p:ext uri="{BB962C8B-B14F-4D97-AF65-F5344CB8AC3E}">
        <p14:creationId xmlns:p14="http://schemas.microsoft.com/office/powerpoint/2010/main" val="80136545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3AD677-048F-409F-AACD-0A0B5EF61C8C}" type="slidenum">
              <a:rPr lang="zh-CN" altLang="en-US" smtClean="0"/>
              <a:t>23</a:t>
            </a:fld>
            <a:endParaRPr lang="zh-CN" altLang="en-US"/>
          </a:p>
        </p:txBody>
      </p:sp>
    </p:spTree>
    <p:extLst>
      <p:ext uri="{BB962C8B-B14F-4D97-AF65-F5344CB8AC3E}">
        <p14:creationId xmlns:p14="http://schemas.microsoft.com/office/powerpoint/2010/main" val="357741856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3AD677-048F-409F-AACD-0A0B5EF61C8C}" type="slidenum">
              <a:rPr lang="zh-CN" altLang="en-US" smtClean="0"/>
              <a:t>24</a:t>
            </a:fld>
            <a:endParaRPr lang="zh-CN" altLang="en-US"/>
          </a:p>
        </p:txBody>
      </p:sp>
    </p:spTree>
    <p:extLst>
      <p:ext uri="{BB962C8B-B14F-4D97-AF65-F5344CB8AC3E}">
        <p14:creationId xmlns:p14="http://schemas.microsoft.com/office/powerpoint/2010/main" val="399108156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3AD677-048F-409F-AACD-0A0B5EF61C8C}" type="slidenum">
              <a:rPr lang="zh-CN" altLang="en-US" smtClean="0"/>
              <a:t>25</a:t>
            </a:fld>
            <a:endParaRPr lang="zh-CN" altLang="en-US"/>
          </a:p>
        </p:txBody>
      </p:sp>
    </p:spTree>
    <p:extLst>
      <p:ext uri="{BB962C8B-B14F-4D97-AF65-F5344CB8AC3E}">
        <p14:creationId xmlns:p14="http://schemas.microsoft.com/office/powerpoint/2010/main" val="298182395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fld id="{8E734D7E-DDC1-43BA-BA84-4A1CFE3D3418}" type="slidenum">
              <a:rPr lang="zh-CN" altLang="en-US" sz="1200">
                <a:solidFill>
                  <a:prstClr val="black"/>
                </a:solidFill>
                <a:latin typeface="Calibri" panose="020F0502020204030204" pitchFamily="34" charset="0"/>
                <a:ea typeface="宋体" panose="02010600030101010101" pitchFamily="2" charset="-122"/>
              </a:rPr>
              <a:pPr/>
              <a:t>26</a:t>
            </a:fld>
            <a:endParaRPr lang="zh-CN" altLang="en-US" sz="1200">
              <a:solidFill>
                <a:prstClr val="black"/>
              </a:solidFill>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296415566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fld id="{8E734D7E-DDC1-43BA-BA84-4A1CFE3D3418}" type="slidenum">
              <a:rPr lang="zh-CN" altLang="en-US" sz="1200">
                <a:latin typeface="Calibri" panose="020F0502020204030204" pitchFamily="34" charset="0"/>
                <a:ea typeface="宋体" panose="02010600030101010101" pitchFamily="2" charset="-122"/>
              </a:rPr>
              <a:pPr/>
              <a:t>3</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316006234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43B1B66-F3EE-4F0D-95E9-FE23E9477CC4}" type="slidenum">
              <a:rPr lang="zh-CN" altLang="en-US" smtClean="0">
                <a:solidFill>
                  <a:prstClr val="black"/>
                </a:solidFill>
                <a:latin typeface="Calibri"/>
                <a:ea typeface="宋体" panose="02010600030101010101" pitchFamily="2" charset="-122"/>
              </a:rPr>
              <a:pPr/>
              <a:t>4</a:t>
            </a:fld>
            <a:endParaRPr lang="zh-CN" altLang="en-US">
              <a:solidFill>
                <a:prstClr val="black"/>
              </a:solidFill>
              <a:latin typeface="Calibri"/>
              <a:ea typeface="宋体" panose="02010600030101010101" pitchFamily="2" charset="-122"/>
            </a:endParaRPr>
          </a:p>
        </p:txBody>
      </p:sp>
    </p:spTree>
    <p:extLst>
      <p:ext uri="{BB962C8B-B14F-4D97-AF65-F5344CB8AC3E}">
        <p14:creationId xmlns:p14="http://schemas.microsoft.com/office/powerpoint/2010/main" val="20243979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43B1B66-F3EE-4F0D-95E9-FE23E9477CC4}" type="slidenum">
              <a:rPr lang="zh-CN" altLang="en-US" smtClean="0">
                <a:solidFill>
                  <a:prstClr val="black"/>
                </a:solidFill>
                <a:latin typeface="Calibri"/>
                <a:ea typeface="宋体" panose="02010600030101010101" pitchFamily="2" charset="-122"/>
              </a:rPr>
              <a:pPr/>
              <a:t>5</a:t>
            </a:fld>
            <a:endParaRPr lang="zh-CN" altLang="en-US">
              <a:solidFill>
                <a:prstClr val="black"/>
              </a:solidFill>
              <a:latin typeface="Calibri"/>
              <a:ea typeface="宋体" panose="02010600030101010101" pitchFamily="2" charset="-122"/>
            </a:endParaRPr>
          </a:p>
        </p:txBody>
      </p:sp>
    </p:spTree>
    <p:extLst>
      <p:ext uri="{BB962C8B-B14F-4D97-AF65-F5344CB8AC3E}">
        <p14:creationId xmlns:p14="http://schemas.microsoft.com/office/powerpoint/2010/main" val="72425809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3AD677-048F-409F-AACD-0A0B5EF61C8C}" type="slidenum">
              <a:rPr lang="zh-CN" altLang="en-US" smtClean="0"/>
              <a:t>6</a:t>
            </a:fld>
            <a:endParaRPr lang="zh-CN" altLang="en-US"/>
          </a:p>
        </p:txBody>
      </p:sp>
    </p:spTree>
    <p:extLst>
      <p:ext uri="{BB962C8B-B14F-4D97-AF65-F5344CB8AC3E}">
        <p14:creationId xmlns:p14="http://schemas.microsoft.com/office/powerpoint/2010/main" val="385833266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3AD677-048F-409F-AACD-0A0B5EF61C8C}" type="slidenum">
              <a:rPr lang="zh-CN" altLang="en-US" smtClean="0"/>
              <a:t>7</a:t>
            </a:fld>
            <a:endParaRPr lang="zh-CN" altLang="en-US"/>
          </a:p>
        </p:txBody>
      </p:sp>
    </p:spTree>
    <p:extLst>
      <p:ext uri="{BB962C8B-B14F-4D97-AF65-F5344CB8AC3E}">
        <p14:creationId xmlns:p14="http://schemas.microsoft.com/office/powerpoint/2010/main" val="338036424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3AD677-048F-409F-AACD-0A0B5EF61C8C}" type="slidenum">
              <a:rPr lang="zh-CN" altLang="en-US" smtClean="0"/>
              <a:t>8</a:t>
            </a:fld>
            <a:endParaRPr lang="zh-CN" altLang="en-US"/>
          </a:p>
        </p:txBody>
      </p:sp>
    </p:spTree>
    <p:extLst>
      <p:ext uri="{BB962C8B-B14F-4D97-AF65-F5344CB8AC3E}">
        <p14:creationId xmlns:p14="http://schemas.microsoft.com/office/powerpoint/2010/main" val="74843564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fld id="{8E734D7E-DDC1-43BA-BA84-4A1CFE3D3418}" type="slidenum">
              <a:rPr lang="zh-CN" altLang="en-US" sz="1200">
                <a:latin typeface="Calibri" panose="020F0502020204030204" pitchFamily="34" charset="0"/>
                <a:ea typeface="宋体" panose="02010600030101010101" pitchFamily="2" charset="-122"/>
              </a:rPr>
              <a:pPr/>
              <a:t>9</a:t>
            </a:fld>
            <a:endParaRPr lang="zh-CN" altLang="en-US" sz="1200">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214752827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143000" y="841375"/>
            <a:ext cx="6858000" cy="17907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143000" y="2701925"/>
            <a:ext cx="6858000" cy="12414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单击以编辑母版副标题样式</a:t>
            </a:r>
          </a:p>
        </p:txBody>
      </p:sp>
      <p:sp>
        <p:nvSpPr>
          <p:cNvPr id="4" name="日期占位符 3"/>
          <p:cNvSpPr>
            <a:spLocks noGrp="1"/>
          </p:cNvSpPr>
          <p:nvPr>
            <p:ph type="dt" sz="half" idx="10"/>
          </p:nvPr>
        </p:nvSpPr>
        <p:spPr/>
        <p:txBody>
          <a:bodyPr/>
          <a:lstStyle/>
          <a:p>
            <a:fld id="{2AA1AC16-948C-4AE2-A8F0-AD93837A264C}" type="datetimeFigureOut">
              <a:rPr lang="zh-CN" altLang="en-US" smtClean="0">
                <a:solidFill>
                  <a:prstClr val="black">
                    <a:tint val="75000"/>
                  </a:prstClr>
                </a:solidFill>
              </a:rPr>
              <a:pPr/>
              <a:t>2020/7/3</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E5A71417-3C02-4723-998D-ECBA0CC807EE}"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539336674"/>
      </p:ext>
    </p:extLst>
  </p:cSld>
  <p:clrMapOvr>
    <a:masterClrMapping/>
  </p:clrMapOvr>
  <mc:AlternateContent xmlns:mc="http://schemas.openxmlformats.org/markup-compatibility/2006" xmlns:p14="http://schemas.microsoft.com/office/powerpoint/2010/main">
    <mc:Choice Requires="p14">
      <p:transition spd="slow" p14:dur="2000" advClick="0" advTm="0">
        <p14:ferris dir="l"/>
      </p:transition>
    </mc:Choice>
    <mc:Fallback xmlns="">
      <p:transition spd="slow" advClick="0" advTm="0">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2AA1AC16-948C-4AE2-A8F0-AD93837A264C}" type="datetimeFigureOut">
              <a:rPr lang="zh-CN" altLang="en-US" smtClean="0">
                <a:solidFill>
                  <a:prstClr val="black">
                    <a:tint val="75000"/>
                  </a:prstClr>
                </a:solidFill>
              </a:rPr>
              <a:pPr/>
              <a:t>2020/7/3</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E5A71417-3C02-4723-998D-ECBA0CC807EE}"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705385205"/>
      </p:ext>
    </p:extLst>
  </p:cSld>
  <p:clrMapOvr>
    <a:masterClrMapping/>
  </p:clrMapOvr>
  <mc:AlternateContent xmlns:mc="http://schemas.openxmlformats.org/markup-compatibility/2006" xmlns:p14="http://schemas.microsoft.com/office/powerpoint/2010/main">
    <mc:Choice Requires="p14">
      <p:transition spd="slow" p14:dur="2000" advClick="0" advTm="0">
        <p14:ferris dir="l"/>
      </p:transition>
    </mc:Choice>
    <mc:Fallback xmlns="">
      <p:transition spd="slow" advClick="0" advTm="0">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623888" y="1282700"/>
            <a:ext cx="7886700" cy="2139950"/>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p:nvPr>
        </p:nvSpPr>
        <p:spPr>
          <a:xfrm>
            <a:off x="623888" y="3441700"/>
            <a:ext cx="7886700" cy="1125538"/>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编辑母版文本样式</a:t>
            </a:r>
          </a:p>
        </p:txBody>
      </p:sp>
      <p:sp>
        <p:nvSpPr>
          <p:cNvPr id="4" name="日期占位符 3"/>
          <p:cNvSpPr>
            <a:spLocks noGrp="1"/>
          </p:cNvSpPr>
          <p:nvPr>
            <p:ph type="dt" sz="half" idx="10"/>
          </p:nvPr>
        </p:nvSpPr>
        <p:spPr/>
        <p:txBody>
          <a:bodyPr/>
          <a:lstStyle/>
          <a:p>
            <a:fld id="{2AA1AC16-948C-4AE2-A8F0-AD93837A264C}" type="datetimeFigureOut">
              <a:rPr lang="zh-CN" altLang="en-US" smtClean="0">
                <a:solidFill>
                  <a:prstClr val="black">
                    <a:tint val="75000"/>
                  </a:prstClr>
                </a:solidFill>
              </a:rPr>
              <a:pPr/>
              <a:t>2020/7/3</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E5A71417-3C02-4723-998D-ECBA0CC807EE}"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930438926"/>
      </p:ext>
    </p:extLst>
  </p:cSld>
  <p:clrMapOvr>
    <a:masterClrMapping/>
  </p:clrMapOvr>
  <mc:AlternateContent xmlns:mc="http://schemas.openxmlformats.org/markup-compatibility/2006" xmlns:p14="http://schemas.microsoft.com/office/powerpoint/2010/main">
    <mc:Choice Requires="p14">
      <p:transition spd="slow" p14:dur="2000" advClick="0" advTm="0">
        <p14:ferris dir="l"/>
      </p:transition>
    </mc:Choice>
    <mc:Fallback xmlns="">
      <p:transition spd="slow" advClick="0" advTm="0">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628650" y="1370013"/>
            <a:ext cx="3867150" cy="3262312"/>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4648200" y="1370013"/>
            <a:ext cx="3867150" cy="3262312"/>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2AA1AC16-948C-4AE2-A8F0-AD93837A264C}" type="datetimeFigureOut">
              <a:rPr lang="zh-CN" altLang="en-US" smtClean="0">
                <a:solidFill>
                  <a:prstClr val="black">
                    <a:tint val="75000"/>
                  </a:prstClr>
                </a:solidFill>
              </a:rPr>
              <a:pPr/>
              <a:t>2020/7/3</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E5A71417-3C02-4723-998D-ECBA0CC807EE}"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76621680"/>
      </p:ext>
    </p:extLst>
  </p:cSld>
  <p:clrMapOvr>
    <a:masterClrMapping/>
  </p:clrMapOvr>
  <mc:AlternateContent xmlns:mc="http://schemas.openxmlformats.org/markup-compatibility/2006" xmlns:p14="http://schemas.microsoft.com/office/powerpoint/2010/main">
    <mc:Choice Requires="p14">
      <p:transition spd="slow" p14:dur="2000" advClick="0" advTm="0">
        <p14:ferris dir="l"/>
      </p:transition>
    </mc:Choice>
    <mc:Fallback xmlns="">
      <p:transition spd="slow" advClick="0" advTm="0">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630238" y="274638"/>
            <a:ext cx="7886700" cy="993775"/>
          </a:xfrm>
        </p:spPr>
        <p:txBody>
          <a:bodyPr/>
          <a:lstStyle/>
          <a:p>
            <a:r>
              <a:rPr lang="zh-CN" altLang="en-US"/>
              <a:t>单击此处编辑母版标题样式</a:t>
            </a:r>
          </a:p>
        </p:txBody>
      </p:sp>
      <p:sp>
        <p:nvSpPr>
          <p:cNvPr id="3" name="文本占位符 2"/>
          <p:cNvSpPr>
            <a:spLocks noGrp="1"/>
          </p:cNvSpPr>
          <p:nvPr>
            <p:ph type="body" idx="1"/>
          </p:nvPr>
        </p:nvSpPr>
        <p:spPr>
          <a:xfrm>
            <a:off x="630238" y="1260475"/>
            <a:ext cx="3868737" cy="619125"/>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4" name="内容占位符 3"/>
          <p:cNvSpPr>
            <a:spLocks noGrp="1"/>
          </p:cNvSpPr>
          <p:nvPr>
            <p:ph sz="half" idx="2"/>
          </p:nvPr>
        </p:nvSpPr>
        <p:spPr>
          <a:xfrm>
            <a:off x="630238" y="1879600"/>
            <a:ext cx="3868737" cy="2762250"/>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4629150" y="1260475"/>
            <a:ext cx="3887788" cy="619125"/>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6" name="内容占位符 5"/>
          <p:cNvSpPr>
            <a:spLocks noGrp="1"/>
          </p:cNvSpPr>
          <p:nvPr>
            <p:ph sz="quarter" idx="4"/>
          </p:nvPr>
        </p:nvSpPr>
        <p:spPr>
          <a:xfrm>
            <a:off x="4629150" y="1879600"/>
            <a:ext cx="3887788" cy="2762250"/>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2AA1AC16-948C-4AE2-A8F0-AD93837A264C}" type="datetimeFigureOut">
              <a:rPr lang="zh-CN" altLang="en-US" smtClean="0">
                <a:solidFill>
                  <a:prstClr val="black">
                    <a:tint val="75000"/>
                  </a:prstClr>
                </a:solidFill>
              </a:rPr>
              <a:pPr/>
              <a:t>2020/7/3</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E5A71417-3C02-4723-998D-ECBA0CC807EE}" type="slidenum">
              <a:rPr lang="zh-CN" altLang="en-US" smtClean="0">
                <a:solidFill>
                  <a:prstClr val="black">
                    <a:tint val="75000"/>
                  </a:prstClr>
                </a:solidFill>
              </a:rPr>
              <a:pPr/>
              <a:t>‹#›</a:t>
            </a:fld>
            <a:endParaRPr lang="zh-CN" altLang="en-US">
              <a:solidFill>
                <a:prstClr val="black">
                  <a:tint val="75000"/>
                </a:prstClr>
              </a:solidFill>
            </a:endParaRPr>
          </a:p>
        </p:txBody>
      </p:sp>
      <p:sp>
        <p:nvSpPr>
          <p:cNvPr id="11" name="矩形 10"/>
          <p:cNvSpPr/>
          <p:nvPr userDrawn="1"/>
        </p:nvSpPr>
        <p:spPr>
          <a:xfrm>
            <a:off x="6685114" y="3932854"/>
            <a:ext cx="775136" cy="230832"/>
          </a:xfrm>
          <a:prstGeom prst="rect">
            <a:avLst/>
          </a:prstGeom>
        </p:spPr>
        <p:txBody>
          <a:bodyPr wrap="square">
            <a:spAutoFit/>
          </a:bodyPr>
          <a:lstStyle/>
          <a:p>
            <a:pPr defTabSz="914400"/>
            <a:r>
              <a:rPr lang="en-US" altLang="zh-CN" sz="100" dirty="0">
                <a:solidFill>
                  <a:prstClr val="white"/>
                </a:solidFill>
                <a:latin typeface="Calibri"/>
                <a:ea typeface="宋体"/>
              </a:rPr>
              <a:t>PPT</a:t>
            </a:r>
            <a:r>
              <a:rPr lang="zh-CN" altLang="en-US" sz="100" dirty="0">
                <a:solidFill>
                  <a:prstClr val="white"/>
                </a:solidFill>
                <a:latin typeface="Calibri"/>
                <a:ea typeface="宋体"/>
              </a:rPr>
              <a:t>模板下载：</a:t>
            </a:r>
            <a:r>
              <a:rPr lang="en-US" altLang="zh-CN" sz="100" dirty="0">
                <a:solidFill>
                  <a:prstClr val="white"/>
                </a:solidFill>
                <a:latin typeface="Calibri"/>
                <a:ea typeface="宋体"/>
              </a:rPr>
              <a:t>www.1ppt.com/moban/          </a:t>
            </a:r>
            <a:r>
              <a:rPr lang="zh-CN" altLang="en-US" sz="100" dirty="0">
                <a:solidFill>
                  <a:prstClr val="white"/>
                </a:solidFill>
                <a:latin typeface="Calibri"/>
                <a:ea typeface="宋体"/>
              </a:rPr>
              <a:t>行业</a:t>
            </a:r>
            <a:r>
              <a:rPr lang="en-US" altLang="zh-CN" sz="100" dirty="0">
                <a:solidFill>
                  <a:prstClr val="white"/>
                </a:solidFill>
                <a:latin typeface="Calibri"/>
                <a:ea typeface="宋体"/>
              </a:rPr>
              <a:t>PPT</a:t>
            </a:r>
            <a:r>
              <a:rPr lang="zh-CN" altLang="en-US" sz="100" dirty="0">
                <a:solidFill>
                  <a:prstClr val="white"/>
                </a:solidFill>
                <a:latin typeface="Calibri"/>
                <a:ea typeface="宋体"/>
              </a:rPr>
              <a:t>模板：</a:t>
            </a:r>
            <a:r>
              <a:rPr lang="en-US" altLang="zh-CN" sz="100" dirty="0">
                <a:solidFill>
                  <a:prstClr val="white"/>
                </a:solidFill>
                <a:latin typeface="Calibri"/>
                <a:ea typeface="宋体"/>
              </a:rPr>
              <a:t>www.1ppt.com/hangye/ </a:t>
            </a:r>
          </a:p>
          <a:p>
            <a:pPr defTabSz="914400"/>
            <a:r>
              <a:rPr lang="zh-CN" altLang="en-US" sz="100" dirty="0">
                <a:solidFill>
                  <a:prstClr val="white"/>
                </a:solidFill>
                <a:latin typeface="Calibri"/>
                <a:ea typeface="宋体"/>
              </a:rPr>
              <a:t>节日</a:t>
            </a:r>
            <a:r>
              <a:rPr lang="en-US" altLang="zh-CN" sz="100" dirty="0">
                <a:solidFill>
                  <a:prstClr val="white"/>
                </a:solidFill>
                <a:latin typeface="Calibri"/>
                <a:ea typeface="宋体"/>
              </a:rPr>
              <a:t>PPT</a:t>
            </a:r>
            <a:r>
              <a:rPr lang="zh-CN" altLang="en-US" sz="100" dirty="0">
                <a:solidFill>
                  <a:prstClr val="white"/>
                </a:solidFill>
                <a:latin typeface="Calibri"/>
                <a:ea typeface="宋体"/>
              </a:rPr>
              <a:t>模板：</a:t>
            </a:r>
            <a:r>
              <a:rPr lang="en-US" altLang="zh-CN" sz="100" dirty="0">
                <a:solidFill>
                  <a:prstClr val="white"/>
                </a:solidFill>
                <a:latin typeface="Calibri"/>
                <a:ea typeface="宋体"/>
              </a:rPr>
              <a:t>www.1ppt.com/jieri/          PPT</a:t>
            </a:r>
            <a:r>
              <a:rPr lang="zh-CN" altLang="en-US" sz="100" dirty="0">
                <a:solidFill>
                  <a:prstClr val="white"/>
                </a:solidFill>
                <a:latin typeface="Calibri"/>
                <a:ea typeface="宋体"/>
              </a:rPr>
              <a:t>素材：</a:t>
            </a:r>
            <a:r>
              <a:rPr lang="en-US" altLang="zh-CN" sz="100" dirty="0">
                <a:solidFill>
                  <a:prstClr val="white"/>
                </a:solidFill>
                <a:latin typeface="Calibri"/>
                <a:ea typeface="宋体"/>
              </a:rPr>
              <a:t>www.1ppt.com/sucai/</a:t>
            </a:r>
          </a:p>
          <a:p>
            <a:pPr defTabSz="914400"/>
            <a:r>
              <a:rPr lang="en-US" altLang="zh-CN" sz="100" dirty="0">
                <a:solidFill>
                  <a:prstClr val="white"/>
                </a:solidFill>
                <a:latin typeface="Calibri"/>
                <a:ea typeface="宋体"/>
              </a:rPr>
              <a:t>PPT</a:t>
            </a:r>
            <a:r>
              <a:rPr lang="zh-CN" altLang="en-US" sz="100" dirty="0">
                <a:solidFill>
                  <a:prstClr val="white"/>
                </a:solidFill>
                <a:latin typeface="Calibri"/>
                <a:ea typeface="宋体"/>
              </a:rPr>
              <a:t>背景图片：</a:t>
            </a:r>
            <a:r>
              <a:rPr lang="en-US" altLang="zh-CN" sz="100" dirty="0">
                <a:solidFill>
                  <a:prstClr val="white"/>
                </a:solidFill>
                <a:latin typeface="Calibri"/>
                <a:ea typeface="宋体"/>
              </a:rPr>
              <a:t>www.1ppt.com/beijing/        PPT</a:t>
            </a:r>
            <a:r>
              <a:rPr lang="zh-CN" altLang="en-US" sz="100" dirty="0">
                <a:solidFill>
                  <a:prstClr val="white"/>
                </a:solidFill>
                <a:latin typeface="Calibri"/>
                <a:ea typeface="宋体"/>
              </a:rPr>
              <a:t>图表：</a:t>
            </a:r>
            <a:r>
              <a:rPr lang="en-US" altLang="zh-CN" sz="100" dirty="0">
                <a:solidFill>
                  <a:prstClr val="white"/>
                </a:solidFill>
                <a:latin typeface="Calibri"/>
                <a:ea typeface="宋体"/>
              </a:rPr>
              <a:t>www.1ppt.com/tubiao/      </a:t>
            </a:r>
          </a:p>
          <a:p>
            <a:pPr defTabSz="914400"/>
            <a:r>
              <a:rPr lang="zh-CN" altLang="en-US" sz="100" dirty="0">
                <a:solidFill>
                  <a:prstClr val="white"/>
                </a:solidFill>
                <a:latin typeface="Calibri"/>
                <a:ea typeface="宋体"/>
              </a:rPr>
              <a:t>精美</a:t>
            </a:r>
            <a:r>
              <a:rPr lang="en-US" altLang="zh-CN" sz="100" dirty="0">
                <a:solidFill>
                  <a:prstClr val="white"/>
                </a:solidFill>
                <a:latin typeface="Calibri"/>
                <a:ea typeface="宋体"/>
              </a:rPr>
              <a:t>PPT</a:t>
            </a:r>
            <a:r>
              <a:rPr lang="zh-CN" altLang="en-US" sz="100" dirty="0">
                <a:solidFill>
                  <a:prstClr val="white"/>
                </a:solidFill>
                <a:latin typeface="Calibri"/>
                <a:ea typeface="宋体"/>
              </a:rPr>
              <a:t>下载：</a:t>
            </a:r>
            <a:r>
              <a:rPr lang="en-US" altLang="zh-CN" sz="100" dirty="0">
                <a:solidFill>
                  <a:prstClr val="white"/>
                </a:solidFill>
                <a:latin typeface="Calibri"/>
                <a:ea typeface="宋体"/>
              </a:rPr>
              <a:t>www.1ppt.com/xiazai/         PPT</a:t>
            </a:r>
            <a:r>
              <a:rPr lang="zh-CN" altLang="en-US" sz="100" dirty="0">
                <a:solidFill>
                  <a:prstClr val="white"/>
                </a:solidFill>
                <a:latin typeface="Calibri"/>
                <a:ea typeface="宋体"/>
              </a:rPr>
              <a:t>教程： </a:t>
            </a:r>
            <a:r>
              <a:rPr lang="en-US" altLang="zh-CN" sz="100" dirty="0">
                <a:solidFill>
                  <a:prstClr val="white"/>
                </a:solidFill>
                <a:latin typeface="Calibri"/>
                <a:ea typeface="宋体"/>
              </a:rPr>
              <a:t>www.1ppt.com/powerpoint/      </a:t>
            </a:r>
          </a:p>
          <a:p>
            <a:pPr defTabSz="914400"/>
            <a:r>
              <a:rPr lang="en-US" altLang="zh-CN" sz="100" dirty="0">
                <a:solidFill>
                  <a:prstClr val="white"/>
                </a:solidFill>
                <a:latin typeface="Calibri"/>
                <a:ea typeface="宋体"/>
              </a:rPr>
              <a:t>PPT</a:t>
            </a:r>
            <a:r>
              <a:rPr lang="zh-CN" altLang="en-US" sz="100" dirty="0">
                <a:solidFill>
                  <a:prstClr val="white"/>
                </a:solidFill>
                <a:latin typeface="Calibri"/>
                <a:ea typeface="宋体"/>
              </a:rPr>
              <a:t>课件：</a:t>
            </a:r>
            <a:r>
              <a:rPr lang="en-US" altLang="zh-CN" sz="100" dirty="0">
                <a:solidFill>
                  <a:prstClr val="white"/>
                </a:solidFill>
                <a:latin typeface="Calibri"/>
                <a:ea typeface="宋体"/>
              </a:rPr>
              <a:t>www.1ppt.com/kejian/             </a:t>
            </a:r>
            <a:r>
              <a:rPr lang="zh-CN" altLang="en-US" sz="100" dirty="0">
                <a:solidFill>
                  <a:prstClr val="white"/>
                </a:solidFill>
                <a:latin typeface="Calibri"/>
                <a:ea typeface="宋体"/>
              </a:rPr>
              <a:t>字体下载：</a:t>
            </a:r>
            <a:r>
              <a:rPr lang="en-US" altLang="zh-CN" sz="100" dirty="0">
                <a:solidFill>
                  <a:prstClr val="white"/>
                </a:solidFill>
                <a:latin typeface="Calibri"/>
                <a:ea typeface="宋体"/>
              </a:rPr>
              <a:t>www.1ppt.com/ziti/</a:t>
            </a:r>
          </a:p>
          <a:p>
            <a:pPr defTabSz="914400"/>
            <a:r>
              <a:rPr lang="zh-CN" altLang="en-US" sz="100" dirty="0">
                <a:solidFill>
                  <a:prstClr val="white"/>
                </a:solidFill>
                <a:latin typeface="Calibri"/>
                <a:ea typeface="宋体"/>
              </a:rPr>
              <a:t>工作总结</a:t>
            </a:r>
            <a:r>
              <a:rPr lang="en-US" altLang="zh-CN" sz="100" dirty="0">
                <a:solidFill>
                  <a:prstClr val="white"/>
                </a:solidFill>
                <a:latin typeface="Calibri"/>
                <a:ea typeface="宋体"/>
              </a:rPr>
              <a:t>PPT</a:t>
            </a:r>
            <a:r>
              <a:rPr lang="zh-CN" altLang="en-US" sz="100" dirty="0">
                <a:solidFill>
                  <a:prstClr val="white"/>
                </a:solidFill>
                <a:latin typeface="Calibri"/>
                <a:ea typeface="宋体"/>
              </a:rPr>
              <a:t>：</a:t>
            </a:r>
            <a:r>
              <a:rPr lang="en-US" altLang="zh-CN" sz="100" dirty="0">
                <a:solidFill>
                  <a:prstClr val="white"/>
                </a:solidFill>
                <a:latin typeface="Calibri"/>
                <a:ea typeface="宋体"/>
              </a:rPr>
              <a:t>www.1ppt.com/xiazai/zongjie/ </a:t>
            </a:r>
            <a:r>
              <a:rPr lang="zh-CN" altLang="en-US" sz="100" dirty="0">
                <a:solidFill>
                  <a:prstClr val="white"/>
                </a:solidFill>
                <a:latin typeface="Calibri"/>
                <a:ea typeface="宋体"/>
              </a:rPr>
              <a:t>工作计划：</a:t>
            </a:r>
            <a:r>
              <a:rPr lang="en-US" altLang="zh-CN" sz="100" dirty="0">
                <a:solidFill>
                  <a:prstClr val="white"/>
                </a:solidFill>
                <a:latin typeface="Calibri"/>
                <a:ea typeface="宋体"/>
              </a:rPr>
              <a:t>www.1ppt.com/xiazai/jihua/</a:t>
            </a:r>
          </a:p>
          <a:p>
            <a:pPr defTabSz="914400"/>
            <a:r>
              <a:rPr lang="zh-CN" altLang="en-US" sz="100" dirty="0">
                <a:solidFill>
                  <a:prstClr val="white"/>
                </a:solidFill>
                <a:latin typeface="Calibri"/>
                <a:ea typeface="宋体"/>
              </a:rPr>
              <a:t>商务</a:t>
            </a:r>
            <a:r>
              <a:rPr lang="en-US" altLang="zh-CN" sz="100" dirty="0">
                <a:solidFill>
                  <a:prstClr val="white"/>
                </a:solidFill>
                <a:latin typeface="Calibri"/>
                <a:ea typeface="宋体"/>
              </a:rPr>
              <a:t>PPT</a:t>
            </a:r>
            <a:r>
              <a:rPr lang="zh-CN" altLang="en-US" sz="100" dirty="0">
                <a:solidFill>
                  <a:prstClr val="white"/>
                </a:solidFill>
                <a:latin typeface="Calibri"/>
                <a:ea typeface="宋体"/>
              </a:rPr>
              <a:t>模板：</a:t>
            </a:r>
            <a:r>
              <a:rPr lang="en-US" altLang="zh-CN" sz="100" dirty="0">
                <a:solidFill>
                  <a:prstClr val="white"/>
                </a:solidFill>
                <a:latin typeface="Calibri"/>
                <a:ea typeface="宋体"/>
              </a:rPr>
              <a:t>www.1ppt.com/moban/shangwu/  </a:t>
            </a:r>
            <a:r>
              <a:rPr lang="zh-CN" altLang="en-US" sz="100" dirty="0">
                <a:solidFill>
                  <a:prstClr val="white"/>
                </a:solidFill>
                <a:latin typeface="Calibri"/>
                <a:ea typeface="宋体"/>
              </a:rPr>
              <a:t>个人简历</a:t>
            </a:r>
            <a:r>
              <a:rPr lang="en-US" altLang="zh-CN" sz="100" dirty="0">
                <a:solidFill>
                  <a:prstClr val="white"/>
                </a:solidFill>
                <a:latin typeface="Calibri"/>
                <a:ea typeface="宋体"/>
              </a:rPr>
              <a:t>PPT</a:t>
            </a:r>
            <a:r>
              <a:rPr lang="zh-CN" altLang="en-US" sz="100" dirty="0">
                <a:solidFill>
                  <a:prstClr val="white"/>
                </a:solidFill>
                <a:latin typeface="Calibri"/>
                <a:ea typeface="宋体"/>
              </a:rPr>
              <a:t>：</a:t>
            </a:r>
            <a:r>
              <a:rPr lang="en-US" altLang="zh-CN" sz="100" dirty="0">
                <a:solidFill>
                  <a:prstClr val="white"/>
                </a:solidFill>
                <a:latin typeface="Calibri"/>
                <a:ea typeface="宋体"/>
              </a:rPr>
              <a:t>www.1ppt.com/xiazai/jianli/  </a:t>
            </a:r>
          </a:p>
          <a:p>
            <a:pPr defTabSz="914400"/>
            <a:r>
              <a:rPr lang="zh-CN" altLang="en-US" sz="100" dirty="0">
                <a:solidFill>
                  <a:prstClr val="white"/>
                </a:solidFill>
                <a:latin typeface="Calibri"/>
                <a:ea typeface="宋体"/>
              </a:rPr>
              <a:t>毕业答辩</a:t>
            </a:r>
            <a:r>
              <a:rPr lang="en-US" altLang="zh-CN" sz="100" dirty="0">
                <a:solidFill>
                  <a:prstClr val="white"/>
                </a:solidFill>
                <a:latin typeface="Calibri"/>
                <a:ea typeface="宋体"/>
              </a:rPr>
              <a:t>PPT</a:t>
            </a:r>
            <a:r>
              <a:rPr lang="zh-CN" altLang="en-US" sz="100" dirty="0">
                <a:solidFill>
                  <a:prstClr val="white"/>
                </a:solidFill>
                <a:latin typeface="Calibri"/>
                <a:ea typeface="宋体"/>
              </a:rPr>
              <a:t>：</a:t>
            </a:r>
            <a:r>
              <a:rPr lang="en-US" altLang="zh-CN" sz="100" dirty="0">
                <a:solidFill>
                  <a:prstClr val="white"/>
                </a:solidFill>
                <a:latin typeface="Calibri"/>
                <a:ea typeface="宋体"/>
              </a:rPr>
              <a:t>www.1ppt.com/xiazai/dabian/  </a:t>
            </a:r>
            <a:r>
              <a:rPr lang="zh-CN" altLang="en-US" sz="100" dirty="0">
                <a:solidFill>
                  <a:prstClr val="white"/>
                </a:solidFill>
                <a:latin typeface="Calibri"/>
                <a:ea typeface="宋体"/>
              </a:rPr>
              <a:t>工作汇报</a:t>
            </a:r>
            <a:r>
              <a:rPr lang="en-US" altLang="zh-CN" sz="100" dirty="0">
                <a:solidFill>
                  <a:prstClr val="white"/>
                </a:solidFill>
                <a:latin typeface="Calibri"/>
                <a:ea typeface="宋体"/>
              </a:rPr>
              <a:t>PPT</a:t>
            </a:r>
            <a:r>
              <a:rPr lang="zh-CN" altLang="en-US" sz="100" dirty="0">
                <a:solidFill>
                  <a:prstClr val="white"/>
                </a:solidFill>
                <a:latin typeface="Calibri"/>
                <a:ea typeface="宋体"/>
              </a:rPr>
              <a:t>：</a:t>
            </a:r>
            <a:r>
              <a:rPr lang="en-US" altLang="zh-CN" sz="100" dirty="0">
                <a:solidFill>
                  <a:prstClr val="white"/>
                </a:solidFill>
                <a:latin typeface="Calibri"/>
                <a:ea typeface="宋体"/>
              </a:rPr>
              <a:t>www.1ppt.com/xiazai/huibao/    </a:t>
            </a:r>
          </a:p>
          <a:p>
            <a:pPr defTabSz="914400"/>
            <a:r>
              <a:rPr lang="en-US" altLang="zh-CN" sz="100" dirty="0">
                <a:solidFill>
                  <a:prstClr val="white"/>
                </a:solidFill>
                <a:latin typeface="Calibri"/>
                <a:ea typeface="宋体"/>
              </a:rPr>
              <a:t> </a:t>
            </a:r>
          </a:p>
        </p:txBody>
      </p:sp>
    </p:spTree>
    <p:extLst>
      <p:ext uri="{BB962C8B-B14F-4D97-AF65-F5344CB8AC3E}">
        <p14:creationId xmlns:p14="http://schemas.microsoft.com/office/powerpoint/2010/main" val="2392468462"/>
      </p:ext>
    </p:extLst>
  </p:cSld>
  <p:clrMapOvr>
    <a:masterClrMapping/>
  </p:clrMapOvr>
  <mc:AlternateContent xmlns:mc="http://schemas.openxmlformats.org/markup-compatibility/2006" xmlns:p14="http://schemas.microsoft.com/office/powerpoint/2010/main">
    <mc:Choice Requires="p14">
      <p:transition spd="slow" p14:dur="2000" advClick="0" advTm="0">
        <p14:ferris dir="l"/>
      </p:transition>
    </mc:Choice>
    <mc:Fallback xmlns="">
      <p:transition spd="slow" advClick="0" advTm="0">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2AA1AC16-948C-4AE2-A8F0-AD93837A264C}" type="datetimeFigureOut">
              <a:rPr lang="zh-CN" altLang="en-US" smtClean="0">
                <a:solidFill>
                  <a:prstClr val="black">
                    <a:tint val="75000"/>
                  </a:prstClr>
                </a:solidFill>
              </a:rPr>
              <a:pPr/>
              <a:t>2020/7/3</a:t>
            </a:fld>
            <a:endParaRPr lang="zh-CN" altLang="en-US">
              <a:solidFill>
                <a:prstClr val="black">
                  <a:tint val="75000"/>
                </a:prstClr>
              </a:solidFill>
            </a:endParaRPr>
          </a:p>
        </p:txBody>
      </p:sp>
      <p:sp>
        <p:nvSpPr>
          <p:cNvPr id="4" name="页脚占位符 3"/>
          <p:cNvSpPr>
            <a:spLocks noGrp="1"/>
          </p:cNvSpPr>
          <p:nvPr>
            <p:ph type="ftr" sz="quarter" idx="11"/>
          </p:nvPr>
        </p:nvSpPr>
        <p:spPr/>
        <p:txBody>
          <a:bodyPr/>
          <a:lstStyle/>
          <a:p>
            <a:endParaRPr lang="zh-CN" altLang="en-US">
              <a:solidFill>
                <a:prstClr val="black">
                  <a:tint val="75000"/>
                </a:prstClr>
              </a:solidFill>
            </a:endParaRPr>
          </a:p>
        </p:txBody>
      </p:sp>
      <p:sp>
        <p:nvSpPr>
          <p:cNvPr id="5" name="灯片编号占位符 4"/>
          <p:cNvSpPr>
            <a:spLocks noGrp="1"/>
          </p:cNvSpPr>
          <p:nvPr>
            <p:ph type="sldNum" sz="quarter" idx="12"/>
          </p:nvPr>
        </p:nvSpPr>
        <p:spPr/>
        <p:txBody>
          <a:bodyPr/>
          <a:lstStyle/>
          <a:p>
            <a:fld id="{E5A71417-3C02-4723-998D-ECBA0CC807EE}"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093630220"/>
      </p:ext>
    </p:extLst>
  </p:cSld>
  <p:clrMapOvr>
    <a:masterClrMapping/>
  </p:clrMapOvr>
  <mc:AlternateContent xmlns:mc="http://schemas.openxmlformats.org/markup-compatibility/2006" xmlns:p14="http://schemas.microsoft.com/office/powerpoint/2010/main">
    <mc:Choice Requires="p14">
      <p:transition spd="slow" p14:dur="2000" advClick="0" advTm="0">
        <p14:ferris dir="l"/>
      </p:transition>
    </mc:Choice>
    <mc:Fallback xmlns="">
      <p:transition spd="slow" advClick="0" advTm="0">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pic>
        <p:nvPicPr>
          <p:cNvPr id="5" name="图片 4"/>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2155343" cy="5143500"/>
          </a:xfrm>
          <a:prstGeom prst="rect">
            <a:avLst/>
          </a:prstGeom>
        </p:spPr>
      </p:pic>
      <p:cxnSp>
        <p:nvCxnSpPr>
          <p:cNvPr id="7" name="直接连接符 6"/>
          <p:cNvCxnSpPr/>
          <p:nvPr userDrawn="1"/>
        </p:nvCxnSpPr>
        <p:spPr>
          <a:xfrm>
            <a:off x="1981200" y="666750"/>
            <a:ext cx="7162800" cy="0"/>
          </a:xfrm>
          <a:prstGeom prst="line">
            <a:avLst/>
          </a:prstGeom>
        </p:spPr>
        <p:style>
          <a:lnRef idx="1">
            <a:schemeClr val="accent1"/>
          </a:lnRef>
          <a:fillRef idx="0">
            <a:schemeClr val="accent1"/>
          </a:fillRef>
          <a:effectRef idx="0">
            <a:schemeClr val="accent1"/>
          </a:effectRef>
          <a:fontRef idx="minor">
            <a:schemeClr val="tx1"/>
          </a:fontRef>
        </p:style>
      </p:cxnSp>
      <p:sp>
        <p:nvSpPr>
          <p:cNvPr id="8" name="文本框 7"/>
          <p:cNvSpPr txBox="1"/>
          <p:nvPr userDrawn="1"/>
        </p:nvSpPr>
        <p:spPr>
          <a:xfrm>
            <a:off x="6651010" y="297418"/>
            <a:ext cx="2492990" cy="369332"/>
          </a:xfrm>
          <a:prstGeom prst="rect">
            <a:avLst/>
          </a:prstGeom>
          <a:noFill/>
        </p:spPr>
        <p:txBody>
          <a:bodyPr wrap="none" rtlCol="0">
            <a:spAutoFit/>
          </a:bodyPr>
          <a:lstStyle/>
          <a:p>
            <a:r>
              <a:rPr lang="zh-CN" altLang="en-US" sz="1800" dirty="0"/>
              <a:t>单击此处添加文字标题</a:t>
            </a:r>
          </a:p>
        </p:txBody>
      </p:sp>
    </p:spTree>
    <p:extLst>
      <p:ext uri="{BB962C8B-B14F-4D97-AF65-F5344CB8AC3E}">
        <p14:creationId xmlns:p14="http://schemas.microsoft.com/office/powerpoint/2010/main" val="3968661236"/>
      </p:ext>
    </p:extLst>
  </p:cSld>
  <p:clrMapOvr>
    <a:masterClrMapping/>
  </p:clrMapOvr>
  <mc:AlternateContent xmlns:mc="http://schemas.openxmlformats.org/markup-compatibility/2006" xmlns:p14="http://schemas.microsoft.com/office/powerpoint/2010/main">
    <mc:Choice Requires="p14">
      <p:transition spd="slow" p14:dur="2000" advClick="0" advTm="0">
        <p14:ferris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1_节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784643704"/>
      </p:ext>
    </p:extLst>
  </p:cSld>
  <p:clrMapOvr>
    <a:masterClrMapping/>
  </p:clrMapOvr>
  <mc:AlternateContent xmlns:mc="http://schemas.openxmlformats.org/markup-compatibility/2006" xmlns:p14="http://schemas.microsoft.com/office/powerpoint/2010/main">
    <mc:Choice Requires="p14">
      <p:transition spd="slow" p14:dur="2000" advClick="0" advTm="0">
        <p14:ferris dir="l"/>
      </p:transition>
    </mc:Choice>
    <mc:Fallback xmlns="">
      <p:transition spd="slow" advClick="0" advTm="0">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9"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28650" y="274638"/>
            <a:ext cx="7886700" cy="993775"/>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628650" y="1370013"/>
            <a:ext cx="7886700" cy="3262312"/>
          </a:xfrm>
          <a:prstGeom prst="rect">
            <a:avLst/>
          </a:prstGeom>
        </p:spPr>
        <p:txBody>
          <a:bodyPr vert="horz" lIns="91440" tIns="45720" rIns="91440" bIns="45720" rtlCol="0">
            <a:normAutofit/>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628650" y="4767263"/>
            <a:ext cx="2057400" cy="274637"/>
          </a:xfrm>
          <a:prstGeom prst="rect">
            <a:avLst/>
          </a:prstGeom>
        </p:spPr>
        <p:txBody>
          <a:bodyPr vert="horz" lIns="91440" tIns="45720" rIns="91440" bIns="45720" rtlCol="0" anchor="ctr"/>
          <a:lstStyle>
            <a:lvl1pPr algn="l">
              <a:defRPr sz="1200">
                <a:solidFill>
                  <a:schemeClr val="tx1">
                    <a:tint val="75000"/>
                  </a:schemeClr>
                </a:solidFill>
              </a:defRPr>
            </a:lvl1pPr>
          </a:lstStyle>
          <a:p>
            <a:fld id="{2AA1AC16-948C-4AE2-A8F0-AD93837A264C}" type="datetimeFigureOut">
              <a:rPr lang="zh-CN" altLang="en-US" smtClean="0">
                <a:solidFill>
                  <a:prstClr val="black">
                    <a:tint val="75000"/>
                  </a:prstClr>
                </a:solidFill>
              </a:rPr>
              <a:pPr/>
              <a:t>2020/7/3</a:t>
            </a:fld>
            <a:endParaRPr lang="zh-CN" altLang="en-US">
              <a:solidFill>
                <a:prstClr val="black">
                  <a:tint val="75000"/>
                </a:prstClr>
              </a:solidFill>
            </a:endParaRPr>
          </a:p>
        </p:txBody>
      </p:sp>
      <p:sp>
        <p:nvSpPr>
          <p:cNvPr id="5" name="页脚占位符 4"/>
          <p:cNvSpPr>
            <a:spLocks noGrp="1"/>
          </p:cNvSpPr>
          <p:nvPr>
            <p:ph type="ftr" sz="quarter" idx="3"/>
          </p:nvPr>
        </p:nvSpPr>
        <p:spPr>
          <a:xfrm>
            <a:off x="3028950" y="4767263"/>
            <a:ext cx="3086100" cy="274637"/>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solidFill>
                <a:prstClr val="black">
                  <a:tint val="75000"/>
                </a:prstClr>
              </a:solidFill>
            </a:endParaRPr>
          </a:p>
        </p:txBody>
      </p:sp>
      <p:sp>
        <p:nvSpPr>
          <p:cNvPr id="6" name="灯片编号占位符 5"/>
          <p:cNvSpPr>
            <a:spLocks noGrp="1"/>
          </p:cNvSpPr>
          <p:nvPr>
            <p:ph type="sldNum" sz="quarter" idx="4"/>
          </p:nvPr>
        </p:nvSpPr>
        <p:spPr>
          <a:xfrm>
            <a:off x="6457950" y="4767263"/>
            <a:ext cx="2057400" cy="274637"/>
          </a:xfrm>
          <a:prstGeom prst="rect">
            <a:avLst/>
          </a:prstGeom>
        </p:spPr>
        <p:txBody>
          <a:bodyPr vert="horz" lIns="91440" tIns="45720" rIns="91440" bIns="45720" rtlCol="0" anchor="ctr"/>
          <a:lstStyle>
            <a:lvl1pPr algn="r">
              <a:defRPr sz="1200">
                <a:solidFill>
                  <a:schemeClr val="tx1">
                    <a:tint val="75000"/>
                  </a:schemeClr>
                </a:solidFill>
              </a:defRPr>
            </a:lvl1pPr>
          </a:lstStyle>
          <a:p>
            <a:fld id="{E5A71417-3C02-4723-998D-ECBA0CC807EE}"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767929522"/>
      </p:ext>
    </p:extLst>
  </p:cSld>
  <p:clrMap bg1="lt1" tx1="dk1" bg2="lt2" tx2="dk2" accent1="accent1" accent2="accent2" accent3="accent3" accent4="accent4" accent5="accent5" accent6="accent6" hlink="hlink" folHlink="folHlink"/>
  <p:sldLayoutIdLst>
    <p:sldLayoutId id="2147483678" r:id="rId1"/>
    <p:sldLayoutId id="2147483679" r:id="rId2"/>
    <p:sldLayoutId id="2147483680" r:id="rId3"/>
    <p:sldLayoutId id="2147483681" r:id="rId4"/>
    <p:sldLayoutId id="2147483682" r:id="rId5"/>
    <p:sldLayoutId id="2147483683" r:id="rId6"/>
    <p:sldLayoutId id="2147483684" r:id="rId7"/>
    <p:sldLayoutId id="2147483672" r:id="rId8"/>
  </p:sldLayoutIdLst>
  <mc:AlternateContent xmlns:mc="http://schemas.openxmlformats.org/markup-compatibility/2006" xmlns:p14="http://schemas.microsoft.com/office/powerpoint/2010/main">
    <mc:Choice Requires="p14">
      <p:transition spd="slow" p14:dur="2000" advClick="0" advTm="0">
        <p14:ferris dir="l"/>
      </p:transition>
    </mc:Choice>
    <mc:Fallback xmlns="">
      <p:transition spd="slow" advClick="0" advTm="0">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xml"/><Relationship Id="rId1" Type="http://schemas.openxmlformats.org/officeDocument/2006/relationships/slideLayout" Target="../slideLayouts/slideLayout8.xml"/><Relationship Id="rId6" Type="http://schemas.openxmlformats.org/officeDocument/2006/relationships/hyperlink" Target="https://www.freeppt7.com/" TargetMode="External"/><Relationship Id="rId5" Type="http://schemas.openxmlformats.org/officeDocument/2006/relationships/image" Target="../media/image1.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0.xml"/><Relationship Id="rId1" Type="http://schemas.openxmlformats.org/officeDocument/2006/relationships/slideLayout" Target="../slideLayouts/slideLayout7.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image" Target="../media/image13.png"/></Relationships>
</file>

<file path=ppt/slides/_rels/slide11.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3" Type="http://schemas.openxmlformats.org/officeDocument/2006/relationships/slideLayout" Target="../slideLayouts/slideLayout8.xml"/><Relationship Id="rId7" Type="http://schemas.openxmlformats.org/officeDocument/2006/relationships/image" Target="../media/image1.png"/><Relationship Id="rId2" Type="http://schemas.openxmlformats.org/officeDocument/2006/relationships/tags" Target="../tags/tag20.xml"/><Relationship Id="rId1" Type="http://schemas.openxmlformats.org/officeDocument/2006/relationships/tags" Target="../tags/tag19.xml"/><Relationship Id="rId6" Type="http://schemas.openxmlformats.org/officeDocument/2006/relationships/image" Target="../media/image4.png"/><Relationship Id="rId5" Type="http://schemas.openxmlformats.org/officeDocument/2006/relationships/image" Target="../media/image2.png"/><Relationship Id="rId4"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17.png"/><Relationship Id="rId7" Type="http://schemas.openxmlformats.org/officeDocument/2006/relationships/image" Target="../media/image19.png"/><Relationship Id="rId2" Type="http://schemas.openxmlformats.org/officeDocument/2006/relationships/notesSlide" Target="../notesSlides/notesSlide17.xml"/><Relationship Id="rId1" Type="http://schemas.openxmlformats.org/officeDocument/2006/relationships/slideLayout" Target="../slideLayouts/slideLayout7.xml"/><Relationship Id="rId6" Type="http://schemas.microsoft.com/office/2007/relationships/hdphoto" Target="../media/hdphoto2.wdp"/><Relationship Id="rId5" Type="http://schemas.openxmlformats.org/officeDocument/2006/relationships/image" Target="../media/image18.png"/><Relationship Id="rId10" Type="http://schemas.microsoft.com/office/2007/relationships/hdphoto" Target="../media/hdphoto4.wdp"/><Relationship Id="rId4" Type="http://schemas.microsoft.com/office/2007/relationships/hdphoto" Target="../media/hdphoto1.wdp"/><Relationship Id="rId9" Type="http://schemas.openxmlformats.org/officeDocument/2006/relationships/image" Target="../media/image20.png"/></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8" Type="http://schemas.openxmlformats.org/officeDocument/2006/relationships/tags" Target="../tags/tag8.xml"/><Relationship Id="rId13" Type="http://schemas.openxmlformats.org/officeDocument/2006/relationships/tags" Target="../tags/tag13.xml"/><Relationship Id="rId18" Type="http://schemas.openxmlformats.org/officeDocument/2006/relationships/image" Target="../media/image4.png"/><Relationship Id="rId3" Type="http://schemas.openxmlformats.org/officeDocument/2006/relationships/tags" Target="../tags/tag3.xml"/><Relationship Id="rId7" Type="http://schemas.openxmlformats.org/officeDocument/2006/relationships/tags" Target="../tags/tag7.xml"/><Relationship Id="rId12" Type="http://schemas.openxmlformats.org/officeDocument/2006/relationships/tags" Target="../tags/tag12.xml"/><Relationship Id="rId17" Type="http://schemas.openxmlformats.org/officeDocument/2006/relationships/image" Target="../media/image2.png"/><Relationship Id="rId2" Type="http://schemas.openxmlformats.org/officeDocument/2006/relationships/tags" Target="../tags/tag2.xml"/><Relationship Id="rId16" Type="http://schemas.openxmlformats.org/officeDocument/2006/relationships/notesSlide" Target="../notesSlides/notesSlide2.xml"/><Relationship Id="rId1" Type="http://schemas.openxmlformats.org/officeDocument/2006/relationships/tags" Target="../tags/tag1.xml"/><Relationship Id="rId6" Type="http://schemas.openxmlformats.org/officeDocument/2006/relationships/tags" Target="../tags/tag6.xml"/><Relationship Id="rId11" Type="http://schemas.openxmlformats.org/officeDocument/2006/relationships/tags" Target="../tags/tag11.xml"/><Relationship Id="rId5" Type="http://schemas.openxmlformats.org/officeDocument/2006/relationships/tags" Target="../tags/tag5.xml"/><Relationship Id="rId15" Type="http://schemas.openxmlformats.org/officeDocument/2006/relationships/slideLayout" Target="../slideLayouts/slideLayout8.xml"/><Relationship Id="rId10" Type="http://schemas.openxmlformats.org/officeDocument/2006/relationships/tags" Target="../tags/tag10.xml"/><Relationship Id="rId19" Type="http://schemas.openxmlformats.org/officeDocument/2006/relationships/image" Target="../media/image1.png"/><Relationship Id="rId4" Type="http://schemas.openxmlformats.org/officeDocument/2006/relationships/tags" Target="../tags/tag4.xml"/><Relationship Id="rId9" Type="http://schemas.openxmlformats.org/officeDocument/2006/relationships/tags" Target="../tags/tag9.xml"/><Relationship Id="rId14" Type="http://schemas.openxmlformats.org/officeDocument/2006/relationships/tags" Target="../tags/tag14.xml"/></Relationships>
</file>

<file path=ppt/slides/_rels/slide20.xml.rels><?xml version="1.0" encoding="UTF-8" standalone="yes"?>
<Relationships xmlns="http://schemas.openxmlformats.org/package/2006/relationships"><Relationship Id="rId3" Type="http://schemas.openxmlformats.org/officeDocument/2006/relationships/slideLayout" Target="../slideLayouts/slideLayout8.xml"/><Relationship Id="rId7" Type="http://schemas.openxmlformats.org/officeDocument/2006/relationships/image" Target="../media/image1.png"/><Relationship Id="rId2" Type="http://schemas.openxmlformats.org/officeDocument/2006/relationships/tags" Target="../tags/tag22.xml"/><Relationship Id="rId1" Type="http://schemas.openxmlformats.org/officeDocument/2006/relationships/tags" Target="../tags/tag21.xml"/><Relationship Id="rId6" Type="http://schemas.openxmlformats.org/officeDocument/2006/relationships/image" Target="../media/image4.png"/><Relationship Id="rId5" Type="http://schemas.openxmlformats.org/officeDocument/2006/relationships/image" Target="../media/image2.png"/><Relationship Id="rId4"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6.xml"/><Relationship Id="rId1" Type="http://schemas.openxmlformats.org/officeDocument/2006/relationships/slideLayout" Target="../slideLayouts/slideLayout8.xml"/><Relationship Id="rId6" Type="http://schemas.openxmlformats.org/officeDocument/2006/relationships/hyperlink" Target="https://www.freeppt7.com/" TargetMode="External"/><Relationship Id="rId5" Type="http://schemas.openxmlformats.org/officeDocument/2006/relationships/image" Target="../media/image1.png"/><Relationship Id="rId4" Type="http://schemas.openxmlformats.org/officeDocument/2006/relationships/image" Target="../media/image3.png"/></Relationships>
</file>

<file path=ppt/slides/_rels/slide3.xml.rels><?xml version="1.0" encoding="UTF-8" standalone="yes"?>
<Relationships xmlns="http://schemas.openxmlformats.org/package/2006/relationships"><Relationship Id="rId3" Type="http://schemas.openxmlformats.org/officeDocument/2006/relationships/slideLayout" Target="../slideLayouts/slideLayout8.xml"/><Relationship Id="rId7" Type="http://schemas.openxmlformats.org/officeDocument/2006/relationships/image" Target="../media/image1.png"/><Relationship Id="rId2" Type="http://schemas.openxmlformats.org/officeDocument/2006/relationships/tags" Target="../tags/tag16.xml"/><Relationship Id="rId1" Type="http://schemas.openxmlformats.org/officeDocument/2006/relationships/tags" Target="../tags/tag15.xml"/><Relationship Id="rId6" Type="http://schemas.openxmlformats.org/officeDocument/2006/relationships/image" Target="../media/image4.png"/><Relationship Id="rId5" Type="http://schemas.openxmlformats.org/officeDocument/2006/relationships/image" Target="../media/image2.png"/><Relationship Id="rId4" Type="http://schemas.openxmlformats.org/officeDocument/2006/relationships/notesSlide" Target="../notesSlides/notesSlide3.xml"/></Relationships>
</file>

<file path=ppt/slides/_rels/slide4.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4.xml"/><Relationship Id="rId1" Type="http://schemas.openxmlformats.org/officeDocument/2006/relationships/slideLayout" Target="../slideLayouts/slideLayout7.xml"/><Relationship Id="rId6" Type="http://schemas.openxmlformats.org/officeDocument/2006/relationships/image" Target="../media/image7.JPG"/><Relationship Id="rId5" Type="http://schemas.openxmlformats.org/officeDocument/2006/relationships/image" Target="../media/image6.jpg"/><Relationship Id="rId4" Type="http://schemas.openxmlformats.org/officeDocument/2006/relationships/image" Target="../media/image5.JPG"/></Relationships>
</file>

<file path=ppt/slides/_rels/slide5.xml.rels><?xml version="1.0" encoding="UTF-8" standalone="yes"?>
<Relationships xmlns="http://schemas.openxmlformats.org/package/2006/relationships"><Relationship Id="rId8" Type="http://schemas.openxmlformats.org/officeDocument/2006/relationships/audio" Target="../media/audio2.wav"/><Relationship Id="rId3" Type="http://schemas.openxmlformats.org/officeDocument/2006/relationships/audio" Target="../media/audio2.wav"/><Relationship Id="rId7" Type="http://schemas.openxmlformats.org/officeDocument/2006/relationships/image" Target="../media/image11.JPG"/><Relationship Id="rId2" Type="http://schemas.openxmlformats.org/officeDocument/2006/relationships/notesSlide" Target="../notesSlides/notesSlide5.xml"/><Relationship Id="rId1" Type="http://schemas.openxmlformats.org/officeDocument/2006/relationships/slideLayout" Target="../slideLayouts/slideLayout7.xml"/><Relationship Id="rId6" Type="http://schemas.openxmlformats.org/officeDocument/2006/relationships/image" Target="../media/image10.JPG"/><Relationship Id="rId5" Type="http://schemas.openxmlformats.org/officeDocument/2006/relationships/image" Target="../media/image9.JPG"/><Relationship Id="rId4" Type="http://schemas.openxmlformats.org/officeDocument/2006/relationships/image" Target="../media/image8.jp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3" Type="http://schemas.openxmlformats.org/officeDocument/2006/relationships/slideLayout" Target="../slideLayouts/slideLayout8.xml"/><Relationship Id="rId7" Type="http://schemas.openxmlformats.org/officeDocument/2006/relationships/image" Target="../media/image1.png"/><Relationship Id="rId2" Type="http://schemas.openxmlformats.org/officeDocument/2006/relationships/tags" Target="../tags/tag18.xml"/><Relationship Id="rId1" Type="http://schemas.openxmlformats.org/officeDocument/2006/relationships/tags" Target="../tags/tag17.xml"/><Relationship Id="rId6" Type="http://schemas.openxmlformats.org/officeDocument/2006/relationships/image" Target="../media/image4.png"/><Relationship Id="rId5" Type="http://schemas.openxmlformats.org/officeDocument/2006/relationships/image" Target="../media/image2.png"/><Relationship Id="rId4"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2871750"/>
            <a:ext cx="9144000" cy="2281853"/>
          </a:xfrm>
          <a:prstGeom prst="rect">
            <a:avLst/>
          </a:prstGeom>
        </p:spPr>
      </p:pic>
      <p:pic>
        <p:nvPicPr>
          <p:cNvPr id="3" name="图片 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981171" y="747361"/>
            <a:ext cx="4544030" cy="4396139"/>
          </a:xfrm>
          <a:prstGeom prst="rect">
            <a:avLst/>
          </a:prstGeom>
        </p:spPr>
      </p:pic>
      <p:pic>
        <p:nvPicPr>
          <p:cNvPr id="4" name="图片 3"/>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0" y="0"/>
            <a:ext cx="2155343" cy="5143500"/>
          </a:xfrm>
          <a:prstGeom prst="rect">
            <a:avLst/>
          </a:prstGeom>
        </p:spPr>
      </p:pic>
      <p:sp>
        <p:nvSpPr>
          <p:cNvPr id="21" name="TextBox 3">
            <a:hlinkClick r:id="rId6"/>
            <a:extLst>
              <a:ext uri="{FF2B5EF4-FFF2-40B4-BE49-F238E27FC236}">
                <a16:creationId xmlns:a16="http://schemas.microsoft.com/office/drawing/2014/main" id="{102E256F-1720-4F81-8E48-DFBD8417680E}"/>
              </a:ext>
            </a:extLst>
          </p:cNvPr>
          <p:cNvSpPr txBox="1"/>
          <p:nvPr/>
        </p:nvSpPr>
        <p:spPr>
          <a:xfrm>
            <a:off x="2792638" y="4789323"/>
            <a:ext cx="5169613" cy="246221"/>
          </a:xfrm>
          <a:prstGeom prst="rect">
            <a:avLst/>
          </a:prstGeom>
          <a:noFill/>
        </p:spPr>
        <p:txBody>
          <a:bodyPr wrap="square" rtlCol="0">
            <a:spAutoFit/>
          </a:bodyPr>
          <a:lstStyle/>
          <a:p>
            <a:pPr algn="r"/>
            <a:r>
              <a:rPr lang="en-US" altLang="zh-CN" sz="1000" dirty="0">
                <a:solidFill>
                  <a:schemeClr val="tx1">
                    <a:lumMod val="75000"/>
                    <a:lumOff val="25000"/>
                  </a:schemeClr>
                </a:solidFill>
                <a:cs typeface="Arial" pitchFamily="34" charset="0"/>
                <a:hlinkClick r:id="rId6">
                  <a:extLst>
                    <a:ext uri="{A12FA001-AC4F-418D-AE19-62706E023703}">
                      <ahyp:hlinkClr xmlns:ahyp="http://schemas.microsoft.com/office/drawing/2018/hyperlinkcolor" val="tx"/>
                    </a:ext>
                  </a:extLst>
                </a:hlinkClick>
              </a:rPr>
              <a:t>https://www.freeppt7.com</a:t>
            </a:r>
            <a:endParaRPr lang="ko-KR" altLang="en-US" sz="1000" dirty="0">
              <a:solidFill>
                <a:schemeClr val="tx1">
                  <a:lumMod val="75000"/>
                  <a:lumOff val="25000"/>
                </a:schemeClr>
              </a:solidFill>
              <a:cs typeface="Arial" pitchFamily="34" charset="0"/>
            </a:endParaRPr>
          </a:p>
        </p:txBody>
      </p:sp>
      <p:sp>
        <p:nvSpPr>
          <p:cNvPr id="22" name="TextBox 7">
            <a:extLst>
              <a:ext uri="{FF2B5EF4-FFF2-40B4-BE49-F238E27FC236}">
                <a16:creationId xmlns:a16="http://schemas.microsoft.com/office/drawing/2014/main" id="{DD49EEFC-7E76-4AFC-88B7-0A05CAB1B59A}"/>
              </a:ext>
            </a:extLst>
          </p:cNvPr>
          <p:cNvSpPr txBox="1"/>
          <p:nvPr/>
        </p:nvSpPr>
        <p:spPr>
          <a:xfrm>
            <a:off x="3956850" y="609226"/>
            <a:ext cx="4658341" cy="1200329"/>
          </a:xfrm>
          <a:prstGeom prst="rect">
            <a:avLst/>
          </a:prstGeom>
          <a:noFill/>
        </p:spPr>
        <p:txBody>
          <a:bodyPr wrap="square" rtlCol="0" anchor="ctr">
            <a:spAutoFit/>
          </a:bodyPr>
          <a:lstStyle/>
          <a:p>
            <a:pPr algn="r"/>
            <a:r>
              <a:rPr lang="en-US" sz="3600" b="1" dirty="0">
                <a:solidFill>
                  <a:schemeClr val="tx1">
                    <a:lumMod val="85000"/>
                    <a:lumOff val="15000"/>
                  </a:schemeClr>
                </a:solidFill>
                <a:latin typeface="+mj-lt"/>
              </a:rPr>
              <a:t>Free </a:t>
            </a:r>
          </a:p>
          <a:p>
            <a:pPr algn="r"/>
            <a:r>
              <a:rPr lang="en-US" altLang="zh-CN" sz="3600" b="1" dirty="0">
                <a:solidFill>
                  <a:schemeClr val="tx1">
                    <a:lumMod val="85000"/>
                    <a:lumOff val="15000"/>
                  </a:schemeClr>
                </a:solidFill>
                <a:latin typeface="+mj-lt"/>
              </a:rPr>
              <a:t>Powerpoint</a:t>
            </a:r>
            <a:r>
              <a:rPr lang="en-US" sz="3600" b="1" dirty="0">
                <a:solidFill>
                  <a:schemeClr val="tx1">
                    <a:lumMod val="85000"/>
                    <a:lumOff val="15000"/>
                  </a:schemeClr>
                </a:solidFill>
                <a:latin typeface="+mj-lt"/>
              </a:rPr>
              <a:t> Templates</a:t>
            </a:r>
            <a:endParaRPr lang="ko-KR" altLang="en-US" sz="3600" b="1" dirty="0">
              <a:solidFill>
                <a:schemeClr val="tx1">
                  <a:lumMod val="85000"/>
                  <a:lumOff val="15000"/>
                </a:schemeClr>
              </a:solidFill>
              <a:latin typeface="+mj-lt"/>
              <a:cs typeface="Arial" pitchFamily="34" charset="0"/>
            </a:endParaRPr>
          </a:p>
        </p:txBody>
      </p:sp>
      <p:sp>
        <p:nvSpPr>
          <p:cNvPr id="23" name="TextBox 8">
            <a:extLst>
              <a:ext uri="{FF2B5EF4-FFF2-40B4-BE49-F238E27FC236}">
                <a16:creationId xmlns:a16="http://schemas.microsoft.com/office/drawing/2014/main" id="{DACAFA39-BC5D-4D12-8444-A50791EBD713}"/>
              </a:ext>
            </a:extLst>
          </p:cNvPr>
          <p:cNvSpPr txBox="1"/>
          <p:nvPr/>
        </p:nvSpPr>
        <p:spPr>
          <a:xfrm>
            <a:off x="4412292" y="1806753"/>
            <a:ext cx="4225818" cy="379656"/>
          </a:xfrm>
          <a:prstGeom prst="rect">
            <a:avLst/>
          </a:prstGeom>
          <a:noFill/>
        </p:spPr>
        <p:txBody>
          <a:bodyPr wrap="square" rtlCol="0" anchor="ctr">
            <a:spAutoFit/>
          </a:bodyPr>
          <a:lstStyle/>
          <a:p>
            <a:r>
              <a:rPr lang="en-US" altLang="ko-KR" sz="1867" dirty="0">
                <a:solidFill>
                  <a:schemeClr val="tx1">
                    <a:lumMod val="85000"/>
                    <a:lumOff val="15000"/>
                  </a:schemeClr>
                </a:solidFill>
                <a:cs typeface="Arial" pitchFamily="34" charset="0"/>
              </a:rPr>
              <a:t>Insert the Subtitle of Your Presentation</a:t>
            </a:r>
            <a:endParaRPr lang="ko-KR" altLang="en-US" sz="1867" dirty="0">
              <a:solidFill>
                <a:schemeClr val="tx1">
                  <a:lumMod val="85000"/>
                  <a:lumOff val="15000"/>
                </a:schemeClr>
              </a:solidFill>
              <a:cs typeface="Arial" pitchFamily="34" charset="0"/>
            </a:endParaRPr>
          </a:p>
        </p:txBody>
      </p:sp>
    </p:spTree>
    <p:extLst>
      <p:ext uri="{BB962C8B-B14F-4D97-AF65-F5344CB8AC3E}">
        <p14:creationId xmlns:p14="http://schemas.microsoft.com/office/powerpoint/2010/main" val="2412638660"/>
      </p:ext>
    </p:extLst>
  </p:cSld>
  <p:clrMapOvr>
    <a:masterClrMapping/>
  </p:clrMapOvr>
  <mc:AlternateContent xmlns:mc="http://schemas.openxmlformats.org/markup-compatibility/2006" xmlns:p14="http://schemas.microsoft.com/office/powerpoint/2010/main">
    <mc:Choice Requires="p14">
      <p:transition spd="slow" p14:dur="2000" advClick="0" advTm="0">
        <p14:ferris dir="l"/>
      </p:transition>
    </mc:Choice>
    <mc:Fallback xmlns:ahyp="http://schemas.microsoft.com/office/drawing/2018/hyperlinkcolor" xmlns:a16="http://schemas.microsoft.com/office/drawing/2014/main" xmlns:a14="http://schemas.microsoft.com/office/drawing/2010/main"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1000"/>
                                        <p:tgtEl>
                                          <p:spTgt spid="2"/>
                                        </p:tgtEl>
                                      </p:cBhvr>
                                    </p:animEffect>
                                  </p:childTnLst>
                                </p:cTn>
                              </p:par>
                            </p:childTnLst>
                          </p:cTn>
                        </p:par>
                        <p:par>
                          <p:cTn id="8" fill="hold">
                            <p:stCondLst>
                              <p:cond delay="1000"/>
                            </p:stCondLst>
                            <p:childTnLst>
                              <p:par>
                                <p:cTn id="9" presetID="22" presetClass="entr" presetSubtype="4"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down)">
                                      <p:cBhvr>
                                        <p:cTn id="11" dur="1000"/>
                                        <p:tgtEl>
                                          <p:spTgt spid="4"/>
                                        </p:tgtEl>
                                      </p:cBhvr>
                                    </p:animEffect>
                                  </p:childTnLst>
                                </p:cTn>
                              </p:par>
                            </p:childTnLst>
                          </p:cTn>
                        </p:par>
                        <p:par>
                          <p:cTn id="12" fill="hold">
                            <p:stCondLst>
                              <p:cond delay="2000"/>
                            </p:stCondLst>
                            <p:childTnLst>
                              <p:par>
                                <p:cTn id="13" presetID="42" presetClass="entr" presetSubtype="0"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3" name="TextBox 2392"/>
          <p:cNvSpPr txBox="1"/>
          <p:nvPr/>
        </p:nvSpPr>
        <p:spPr bwMode="auto">
          <a:xfrm>
            <a:off x="1902777" y="3033380"/>
            <a:ext cx="1364476" cy="400110"/>
          </a:xfrm>
          <a:prstGeom prst="rect">
            <a:avLst/>
          </a:prstGeom>
          <a:noFill/>
        </p:spPr>
        <p:txBody>
          <a:bodyPr wrap="none">
            <a:spAutoFit/>
          </a:bodyPr>
          <a:lstStyle>
            <a:defPPr>
              <a:defRPr lang="zh-CN"/>
            </a:defPPr>
            <a:lvl1pPr algn="ctr" fontAlgn="auto">
              <a:spcBef>
                <a:spcPts val="0"/>
              </a:spcBef>
              <a:spcAft>
                <a:spcPts val="0"/>
              </a:spcAft>
              <a:defRPr sz="1200" spc="300">
                <a:solidFill>
                  <a:srgbClr val="F83003"/>
                </a:solidFill>
                <a:latin typeface="微软雅黑" pitchFamily="34" charset="-122"/>
                <a:ea typeface="微软雅黑" pitchFamily="34" charset="-122"/>
                <a:cs typeface="Arial" pitchFamily="34" charset="0"/>
              </a:defRPr>
            </a:lvl1pPr>
          </a:lstStyle>
          <a:p>
            <a:r>
              <a:rPr lang="zh-CN" altLang="en-US" sz="2000" b="1" dirty="0">
                <a:solidFill>
                  <a:prstClr val="black"/>
                </a:solidFill>
              </a:rPr>
              <a:t>Add a title</a:t>
            </a:r>
          </a:p>
        </p:txBody>
      </p:sp>
      <p:sp>
        <p:nvSpPr>
          <p:cNvPr id="2394" name="矩形 1"/>
          <p:cNvSpPr>
            <a:spLocks noChangeArrowheads="1"/>
          </p:cNvSpPr>
          <p:nvPr/>
        </p:nvSpPr>
        <p:spPr bwMode="auto">
          <a:xfrm>
            <a:off x="1682450" y="3467472"/>
            <a:ext cx="1839913" cy="5268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r" fontAlgn="base">
              <a:lnSpc>
                <a:spcPct val="150000"/>
              </a:lnSpc>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Click here to add text Click here to add text Click here to add text</a:t>
            </a:r>
          </a:p>
        </p:txBody>
      </p:sp>
      <p:sp>
        <p:nvSpPr>
          <p:cNvPr id="2395" name="TextBox 2394"/>
          <p:cNvSpPr txBox="1"/>
          <p:nvPr/>
        </p:nvSpPr>
        <p:spPr bwMode="auto">
          <a:xfrm>
            <a:off x="4454563" y="3033380"/>
            <a:ext cx="1364476" cy="400110"/>
          </a:xfrm>
          <a:prstGeom prst="rect">
            <a:avLst/>
          </a:prstGeom>
          <a:noFill/>
        </p:spPr>
        <p:txBody>
          <a:bodyPr wrap="none">
            <a:spAutoFit/>
          </a:bodyPr>
          <a:lstStyle>
            <a:defPPr>
              <a:defRPr lang="zh-CN"/>
            </a:defPPr>
            <a:lvl1pPr algn="ctr" fontAlgn="auto">
              <a:spcBef>
                <a:spcPts val="0"/>
              </a:spcBef>
              <a:spcAft>
                <a:spcPts val="0"/>
              </a:spcAft>
              <a:defRPr sz="1600" spc="300">
                <a:solidFill>
                  <a:srgbClr val="EBAC07"/>
                </a:solidFill>
                <a:latin typeface="微软雅黑" pitchFamily="34" charset="-122"/>
                <a:ea typeface="微软雅黑" pitchFamily="34" charset="-122"/>
                <a:cs typeface="Arial" pitchFamily="34" charset="0"/>
              </a:defRPr>
            </a:lvl1pPr>
          </a:lstStyle>
          <a:p>
            <a:r>
              <a:rPr lang="zh-CN" altLang="en-US" sz="2000" b="1" dirty="0">
                <a:solidFill>
                  <a:prstClr val="black"/>
                </a:solidFill>
              </a:rPr>
              <a:t>Add a title</a:t>
            </a:r>
          </a:p>
        </p:txBody>
      </p:sp>
      <p:sp>
        <p:nvSpPr>
          <p:cNvPr id="2396" name="矩形 1"/>
          <p:cNvSpPr>
            <a:spLocks noChangeArrowheads="1"/>
          </p:cNvSpPr>
          <p:nvPr/>
        </p:nvSpPr>
        <p:spPr bwMode="auto">
          <a:xfrm>
            <a:off x="4234236" y="3467472"/>
            <a:ext cx="1839913" cy="5268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r" fontAlgn="base">
              <a:lnSpc>
                <a:spcPct val="150000"/>
              </a:lnSpc>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Click here to add text Click here to add text Click here to add text</a:t>
            </a:r>
          </a:p>
        </p:txBody>
      </p:sp>
      <p:sp>
        <p:nvSpPr>
          <p:cNvPr id="2397" name="TextBox 2396"/>
          <p:cNvSpPr txBox="1"/>
          <p:nvPr/>
        </p:nvSpPr>
        <p:spPr bwMode="auto">
          <a:xfrm>
            <a:off x="7009035" y="3033380"/>
            <a:ext cx="1364476" cy="400110"/>
          </a:xfrm>
          <a:prstGeom prst="rect">
            <a:avLst/>
          </a:prstGeom>
          <a:noFill/>
        </p:spPr>
        <p:txBody>
          <a:bodyPr wrap="none">
            <a:spAutoFit/>
          </a:bodyPr>
          <a:lstStyle>
            <a:defPPr>
              <a:defRPr lang="zh-CN"/>
            </a:defPPr>
            <a:lvl1pPr algn="ctr" fontAlgn="auto">
              <a:spcBef>
                <a:spcPts val="0"/>
              </a:spcBef>
              <a:spcAft>
                <a:spcPts val="0"/>
              </a:spcAft>
              <a:defRPr sz="1600" spc="300">
                <a:solidFill>
                  <a:srgbClr val="8BC925"/>
                </a:solidFill>
                <a:latin typeface="微软雅黑" pitchFamily="34" charset="-122"/>
                <a:ea typeface="微软雅黑" pitchFamily="34" charset="-122"/>
                <a:cs typeface="Arial" pitchFamily="34" charset="0"/>
              </a:defRPr>
            </a:lvl1pPr>
          </a:lstStyle>
          <a:p>
            <a:r>
              <a:rPr lang="zh-CN" altLang="en-US" sz="2000" b="1" dirty="0">
                <a:solidFill>
                  <a:prstClr val="black"/>
                </a:solidFill>
              </a:rPr>
              <a:t>Add a title</a:t>
            </a:r>
          </a:p>
        </p:txBody>
      </p:sp>
      <p:sp>
        <p:nvSpPr>
          <p:cNvPr id="2398" name="矩形 1"/>
          <p:cNvSpPr>
            <a:spLocks noChangeArrowheads="1"/>
          </p:cNvSpPr>
          <p:nvPr/>
        </p:nvSpPr>
        <p:spPr bwMode="auto">
          <a:xfrm>
            <a:off x="6788708" y="3467472"/>
            <a:ext cx="1839913" cy="5268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r" fontAlgn="base">
              <a:lnSpc>
                <a:spcPct val="150000"/>
              </a:lnSpc>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Click here to add text Click here to add text Click here to add text</a:t>
            </a:r>
          </a:p>
        </p:txBody>
      </p:sp>
      <p:grpSp>
        <p:nvGrpSpPr>
          <p:cNvPr id="5" name="组合 4"/>
          <p:cNvGrpSpPr/>
          <p:nvPr/>
        </p:nvGrpSpPr>
        <p:grpSpPr>
          <a:xfrm>
            <a:off x="6866496" y="1563838"/>
            <a:ext cx="1762125" cy="1370013"/>
            <a:chOff x="6237846" y="1201888"/>
            <a:chExt cx="1762125" cy="1370013"/>
          </a:xfrm>
        </p:grpSpPr>
        <p:sp>
          <p:nvSpPr>
            <p:cNvPr id="75867" name="Freeform 1380"/>
            <p:cNvSpPr/>
            <p:nvPr/>
          </p:nvSpPr>
          <p:spPr bwMode="auto">
            <a:xfrm>
              <a:off x="6237846" y="1201888"/>
              <a:ext cx="1762125" cy="1370013"/>
            </a:xfrm>
            <a:custGeom>
              <a:avLst/>
              <a:gdLst>
                <a:gd name="T0" fmla="*/ 1110 w 1110"/>
                <a:gd name="T1" fmla="*/ 0 h 863"/>
                <a:gd name="T2" fmla="*/ 1110 w 1110"/>
                <a:gd name="T3" fmla="*/ 863 h 863"/>
                <a:gd name="T4" fmla="*/ 0 w 1110"/>
                <a:gd name="T5" fmla="*/ 863 h 863"/>
                <a:gd name="T6" fmla="*/ 0 w 1110"/>
                <a:gd name="T7" fmla="*/ 0 h 863"/>
                <a:gd name="T8" fmla="*/ 1110 w 1110"/>
                <a:gd name="T9" fmla="*/ 0 h 863"/>
                <a:gd name="T10" fmla="*/ 1110 w 1110"/>
                <a:gd name="T11" fmla="*/ 0 h 863"/>
              </a:gdLst>
              <a:ahLst/>
              <a:cxnLst>
                <a:cxn ang="0">
                  <a:pos x="T0" y="T1"/>
                </a:cxn>
                <a:cxn ang="0">
                  <a:pos x="T2" y="T3"/>
                </a:cxn>
                <a:cxn ang="0">
                  <a:pos x="T4" y="T5"/>
                </a:cxn>
                <a:cxn ang="0">
                  <a:pos x="T6" y="T7"/>
                </a:cxn>
                <a:cxn ang="0">
                  <a:pos x="T8" y="T9"/>
                </a:cxn>
                <a:cxn ang="0">
                  <a:pos x="T10" y="T11"/>
                </a:cxn>
              </a:cxnLst>
              <a:rect l="0" t="0" r="r" b="b"/>
              <a:pathLst>
                <a:path w="1110" h="863">
                  <a:moveTo>
                    <a:pt x="1110" y="0"/>
                  </a:moveTo>
                  <a:lnTo>
                    <a:pt x="1110" y="863"/>
                  </a:lnTo>
                  <a:lnTo>
                    <a:pt x="0" y="863"/>
                  </a:lnTo>
                  <a:lnTo>
                    <a:pt x="0" y="0"/>
                  </a:lnTo>
                  <a:lnTo>
                    <a:pt x="1110" y="0"/>
                  </a:lnTo>
                  <a:lnTo>
                    <a:pt x="1110" y="0"/>
                  </a:lnTo>
                  <a:close/>
                </a:path>
              </a:pathLst>
            </a:custGeom>
            <a:solidFill>
              <a:schemeClr val="accent3"/>
            </a:solidFill>
            <a:ln>
              <a:noFill/>
            </a:ln>
          </p:spPr>
          <p:txBody>
            <a:bodyPr/>
            <a:lstStyle/>
            <a:p>
              <a:pPr fontAlgn="base">
                <a:spcBef>
                  <a:spcPct val="0"/>
                </a:spcBef>
                <a:spcAft>
                  <a:spcPct val="0"/>
                </a:spcAft>
              </a:pPr>
              <a:endParaRPr lang="zh-CN" altLang="en-US" sz="1600">
                <a:solidFill>
                  <a:prstClr val="black"/>
                </a:solidFill>
              </a:endParaRPr>
            </a:p>
          </p:txBody>
        </p:sp>
        <p:sp>
          <p:nvSpPr>
            <p:cNvPr id="2388" name="TextBox 682"/>
            <p:cNvSpPr txBox="1"/>
            <p:nvPr/>
          </p:nvSpPr>
          <p:spPr>
            <a:xfrm>
              <a:off x="7328093" y="1801262"/>
              <a:ext cx="554960"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fontAlgn="base">
                <a:spcBef>
                  <a:spcPct val="0"/>
                </a:spcBef>
                <a:spcAft>
                  <a:spcPct val="0"/>
                </a:spcAft>
              </a:pPr>
              <a:r>
                <a:rPr lang="en-US" altLang="zh-CN" sz="2000" b="1" dirty="0">
                  <a:solidFill>
                    <a:prstClr val="white"/>
                  </a:solidFill>
                </a:rPr>
                <a:t>5%</a:t>
              </a:r>
              <a:endParaRPr lang="zh-CN" altLang="en-US" sz="2000" b="1" dirty="0">
                <a:solidFill>
                  <a:prstClr val="white"/>
                </a:solidFill>
              </a:endParaRPr>
            </a:p>
          </p:txBody>
        </p:sp>
        <p:sp>
          <p:nvSpPr>
            <p:cNvPr id="2389" name="矩形 1"/>
            <p:cNvSpPr>
              <a:spLocks noChangeArrowheads="1"/>
            </p:cNvSpPr>
            <p:nvPr/>
          </p:nvSpPr>
          <p:spPr bwMode="auto">
            <a:xfrm>
              <a:off x="6324748" y="2100846"/>
              <a:ext cx="158832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a:solidFill>
                    <a:prstClr val="white"/>
                  </a:solidFill>
                  <a:latin typeface="微软雅黑" pitchFamily="34" charset="-122"/>
                  <a:ea typeface="微软雅黑" pitchFamily="34" charset="-122"/>
                </a:rPr>
                <a:t>Click here to add text</a:t>
              </a:r>
            </a:p>
          </p:txBody>
        </p:sp>
        <p:pic>
          <p:nvPicPr>
            <p:cNvPr id="28" name="Picture 40"/>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flipH="1">
              <a:off x="6251700" y="1305322"/>
              <a:ext cx="693331" cy="693331"/>
            </a:xfrm>
            <a:prstGeom prst="rect">
              <a:avLst/>
            </a:prstGeom>
            <a:noFill/>
          </p:spPr>
        </p:pic>
      </p:grpSp>
      <p:grpSp>
        <p:nvGrpSpPr>
          <p:cNvPr id="3" name="组合 2"/>
          <p:cNvGrpSpPr/>
          <p:nvPr/>
        </p:nvGrpSpPr>
        <p:grpSpPr>
          <a:xfrm>
            <a:off x="1732984" y="1563838"/>
            <a:ext cx="1762125" cy="1370013"/>
            <a:chOff x="1104334" y="1201888"/>
            <a:chExt cx="1762125" cy="1370013"/>
          </a:xfrm>
        </p:grpSpPr>
        <p:sp>
          <p:nvSpPr>
            <p:cNvPr id="76180" name="Freeform 891"/>
            <p:cNvSpPr/>
            <p:nvPr/>
          </p:nvSpPr>
          <p:spPr bwMode="auto">
            <a:xfrm>
              <a:off x="1104334" y="1201888"/>
              <a:ext cx="1762125" cy="1370013"/>
            </a:xfrm>
            <a:custGeom>
              <a:avLst/>
              <a:gdLst>
                <a:gd name="T0" fmla="*/ 1110 w 1110"/>
                <a:gd name="T1" fmla="*/ 0 h 863"/>
                <a:gd name="T2" fmla="*/ 1110 w 1110"/>
                <a:gd name="T3" fmla="*/ 863 h 863"/>
                <a:gd name="T4" fmla="*/ 0 w 1110"/>
                <a:gd name="T5" fmla="*/ 863 h 863"/>
                <a:gd name="T6" fmla="*/ 0 w 1110"/>
                <a:gd name="T7" fmla="*/ 0 h 863"/>
                <a:gd name="T8" fmla="*/ 1110 w 1110"/>
                <a:gd name="T9" fmla="*/ 0 h 863"/>
                <a:gd name="T10" fmla="*/ 1110 w 1110"/>
                <a:gd name="T11" fmla="*/ 0 h 863"/>
              </a:gdLst>
              <a:ahLst/>
              <a:cxnLst>
                <a:cxn ang="0">
                  <a:pos x="T0" y="T1"/>
                </a:cxn>
                <a:cxn ang="0">
                  <a:pos x="T2" y="T3"/>
                </a:cxn>
                <a:cxn ang="0">
                  <a:pos x="T4" y="T5"/>
                </a:cxn>
                <a:cxn ang="0">
                  <a:pos x="T6" y="T7"/>
                </a:cxn>
                <a:cxn ang="0">
                  <a:pos x="T8" y="T9"/>
                </a:cxn>
                <a:cxn ang="0">
                  <a:pos x="T10" y="T11"/>
                </a:cxn>
              </a:cxnLst>
              <a:rect l="0" t="0" r="r" b="b"/>
              <a:pathLst>
                <a:path w="1110" h="863">
                  <a:moveTo>
                    <a:pt x="1110" y="0"/>
                  </a:moveTo>
                  <a:lnTo>
                    <a:pt x="1110" y="863"/>
                  </a:lnTo>
                  <a:lnTo>
                    <a:pt x="0" y="863"/>
                  </a:lnTo>
                  <a:lnTo>
                    <a:pt x="0" y="0"/>
                  </a:lnTo>
                  <a:lnTo>
                    <a:pt x="1110" y="0"/>
                  </a:lnTo>
                  <a:lnTo>
                    <a:pt x="1110" y="0"/>
                  </a:lnTo>
                  <a:close/>
                </a:path>
              </a:pathLst>
            </a:custGeom>
            <a:solidFill>
              <a:schemeClr val="accent1"/>
            </a:solidFill>
            <a:ln>
              <a:noFill/>
            </a:ln>
          </p:spPr>
          <p:txBody>
            <a:bodyPr/>
            <a:lstStyle/>
            <a:p>
              <a:pPr fontAlgn="base">
                <a:spcBef>
                  <a:spcPct val="0"/>
                </a:spcBef>
                <a:spcAft>
                  <a:spcPct val="0"/>
                </a:spcAft>
              </a:pPr>
              <a:endParaRPr lang="zh-CN" altLang="en-US" sz="1600">
                <a:solidFill>
                  <a:prstClr val="black"/>
                </a:solidFill>
              </a:endParaRPr>
            </a:p>
          </p:txBody>
        </p:sp>
        <p:sp>
          <p:nvSpPr>
            <p:cNvPr id="2384" name="TextBox 682"/>
            <p:cNvSpPr txBox="1"/>
            <p:nvPr/>
          </p:nvSpPr>
          <p:spPr>
            <a:xfrm>
              <a:off x="2067384" y="1807415"/>
              <a:ext cx="697627"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fontAlgn="base">
                <a:spcBef>
                  <a:spcPct val="0"/>
                </a:spcBef>
                <a:spcAft>
                  <a:spcPct val="0"/>
                </a:spcAft>
              </a:pPr>
              <a:r>
                <a:rPr lang="en-US" altLang="zh-CN" sz="2000" b="1" dirty="0">
                  <a:solidFill>
                    <a:prstClr val="white"/>
                  </a:solidFill>
                </a:rPr>
                <a:t>73%</a:t>
              </a:r>
              <a:endParaRPr lang="zh-CN" altLang="en-US" sz="2000" b="1" dirty="0">
                <a:solidFill>
                  <a:prstClr val="white"/>
                </a:solidFill>
              </a:endParaRPr>
            </a:p>
          </p:txBody>
        </p:sp>
        <p:sp>
          <p:nvSpPr>
            <p:cNvPr id="2385" name="矩形 1"/>
            <p:cNvSpPr>
              <a:spLocks noChangeArrowheads="1"/>
            </p:cNvSpPr>
            <p:nvPr/>
          </p:nvSpPr>
          <p:spPr bwMode="auto">
            <a:xfrm>
              <a:off x="1154423" y="2106999"/>
              <a:ext cx="158832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a:solidFill>
                    <a:prstClr val="white"/>
                  </a:solidFill>
                  <a:latin typeface="微软雅黑" pitchFamily="34" charset="-122"/>
                  <a:ea typeface="微软雅黑" pitchFamily="34" charset="-122"/>
                </a:rPr>
                <a:t>Click here to add text</a:t>
              </a:r>
            </a:p>
          </p:txBody>
        </p:sp>
        <p:pic>
          <p:nvPicPr>
            <p:cNvPr id="29" name="Picture 36"/>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226043" y="1305322"/>
              <a:ext cx="678096" cy="678096"/>
            </a:xfrm>
            <a:prstGeom prst="rect">
              <a:avLst/>
            </a:prstGeom>
          </p:spPr>
        </p:pic>
      </p:grpSp>
      <p:grpSp>
        <p:nvGrpSpPr>
          <p:cNvPr id="4" name="组合 3"/>
          <p:cNvGrpSpPr/>
          <p:nvPr/>
        </p:nvGrpSpPr>
        <p:grpSpPr>
          <a:xfrm>
            <a:off x="4299740" y="1563838"/>
            <a:ext cx="1762125" cy="1370013"/>
            <a:chOff x="3671090" y="1201888"/>
            <a:chExt cx="1762125" cy="1370013"/>
          </a:xfrm>
        </p:grpSpPr>
        <p:sp>
          <p:nvSpPr>
            <p:cNvPr id="75154" name="Freeform 1870"/>
            <p:cNvSpPr/>
            <p:nvPr/>
          </p:nvSpPr>
          <p:spPr bwMode="auto">
            <a:xfrm>
              <a:off x="3671090" y="1201888"/>
              <a:ext cx="1762125" cy="1370013"/>
            </a:xfrm>
            <a:custGeom>
              <a:avLst/>
              <a:gdLst>
                <a:gd name="T0" fmla="*/ 1110 w 1110"/>
                <a:gd name="T1" fmla="*/ 0 h 863"/>
                <a:gd name="T2" fmla="*/ 1110 w 1110"/>
                <a:gd name="T3" fmla="*/ 863 h 863"/>
                <a:gd name="T4" fmla="*/ 0 w 1110"/>
                <a:gd name="T5" fmla="*/ 863 h 863"/>
                <a:gd name="T6" fmla="*/ 0 w 1110"/>
                <a:gd name="T7" fmla="*/ 0 h 863"/>
                <a:gd name="T8" fmla="*/ 1110 w 1110"/>
                <a:gd name="T9" fmla="*/ 0 h 863"/>
                <a:gd name="T10" fmla="*/ 1110 w 1110"/>
                <a:gd name="T11" fmla="*/ 0 h 863"/>
              </a:gdLst>
              <a:ahLst/>
              <a:cxnLst>
                <a:cxn ang="0">
                  <a:pos x="T0" y="T1"/>
                </a:cxn>
                <a:cxn ang="0">
                  <a:pos x="T2" y="T3"/>
                </a:cxn>
                <a:cxn ang="0">
                  <a:pos x="T4" y="T5"/>
                </a:cxn>
                <a:cxn ang="0">
                  <a:pos x="T6" y="T7"/>
                </a:cxn>
                <a:cxn ang="0">
                  <a:pos x="T8" y="T9"/>
                </a:cxn>
                <a:cxn ang="0">
                  <a:pos x="T10" y="T11"/>
                </a:cxn>
              </a:cxnLst>
              <a:rect l="0" t="0" r="r" b="b"/>
              <a:pathLst>
                <a:path w="1110" h="863">
                  <a:moveTo>
                    <a:pt x="1110" y="0"/>
                  </a:moveTo>
                  <a:lnTo>
                    <a:pt x="1110" y="863"/>
                  </a:lnTo>
                  <a:lnTo>
                    <a:pt x="0" y="863"/>
                  </a:lnTo>
                  <a:lnTo>
                    <a:pt x="0" y="0"/>
                  </a:lnTo>
                  <a:lnTo>
                    <a:pt x="1110" y="0"/>
                  </a:lnTo>
                  <a:lnTo>
                    <a:pt x="1110" y="0"/>
                  </a:lnTo>
                  <a:close/>
                </a:path>
              </a:pathLst>
            </a:custGeom>
            <a:solidFill>
              <a:schemeClr val="accent2"/>
            </a:solidFill>
            <a:ln>
              <a:noFill/>
            </a:ln>
          </p:spPr>
          <p:txBody>
            <a:bodyPr/>
            <a:lstStyle/>
            <a:p>
              <a:pPr fontAlgn="base">
                <a:spcBef>
                  <a:spcPct val="0"/>
                </a:spcBef>
                <a:spcAft>
                  <a:spcPct val="0"/>
                </a:spcAft>
              </a:pPr>
              <a:endParaRPr lang="zh-CN" altLang="en-US" sz="1600">
                <a:solidFill>
                  <a:prstClr val="black"/>
                </a:solidFill>
              </a:endParaRPr>
            </a:p>
          </p:txBody>
        </p:sp>
        <p:sp>
          <p:nvSpPr>
            <p:cNvPr id="2386" name="TextBox 682"/>
            <p:cNvSpPr txBox="1"/>
            <p:nvPr/>
          </p:nvSpPr>
          <p:spPr>
            <a:xfrm>
              <a:off x="4600802" y="1801262"/>
              <a:ext cx="697627"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fontAlgn="base">
                <a:spcBef>
                  <a:spcPct val="0"/>
                </a:spcBef>
                <a:spcAft>
                  <a:spcPct val="0"/>
                </a:spcAft>
              </a:pPr>
              <a:r>
                <a:rPr lang="en-US" altLang="zh-CN" sz="2000" b="1" dirty="0">
                  <a:solidFill>
                    <a:prstClr val="white"/>
                  </a:solidFill>
                </a:rPr>
                <a:t>22%</a:t>
              </a:r>
              <a:endParaRPr lang="zh-CN" altLang="en-US" sz="2000" b="1" dirty="0">
                <a:solidFill>
                  <a:prstClr val="white"/>
                </a:solidFill>
              </a:endParaRPr>
            </a:p>
          </p:txBody>
        </p:sp>
        <p:sp>
          <p:nvSpPr>
            <p:cNvPr id="2387" name="矩形 1"/>
            <p:cNvSpPr>
              <a:spLocks noChangeArrowheads="1"/>
            </p:cNvSpPr>
            <p:nvPr/>
          </p:nvSpPr>
          <p:spPr bwMode="auto">
            <a:xfrm>
              <a:off x="3731383" y="2100846"/>
              <a:ext cx="158832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a:solidFill>
                    <a:prstClr val="white"/>
                  </a:solidFill>
                  <a:latin typeface="微软雅黑" pitchFamily="34" charset="-122"/>
                  <a:ea typeface="微软雅黑" pitchFamily="34" charset="-122"/>
                </a:rPr>
                <a:t>Click here to add text</a:t>
              </a:r>
            </a:p>
          </p:txBody>
        </p:sp>
        <p:grpSp>
          <p:nvGrpSpPr>
            <p:cNvPr id="2" name="组合 1"/>
            <p:cNvGrpSpPr/>
            <p:nvPr/>
          </p:nvGrpSpPr>
          <p:grpSpPr>
            <a:xfrm>
              <a:off x="3674298" y="1305322"/>
              <a:ext cx="781635" cy="647128"/>
              <a:chOff x="3728652" y="1283893"/>
              <a:chExt cx="1040356" cy="947461"/>
            </a:xfrm>
          </p:grpSpPr>
          <p:pic>
            <p:nvPicPr>
              <p:cNvPr id="31" name="Picture 3" descr="\\MAGNUM\Projects\Microsoft\Cloud Power FY12\Design\ICONS_PNG\User.png"/>
              <p:cNvPicPr>
                <a:picLocks noChangeAspect="1" noChangeArrowheads="1"/>
              </p:cNvPicPr>
              <p:nvPr/>
            </p:nvPicPr>
            <p:blipFill>
              <a:blip r:embed="rId5" cstate="screen">
                <a:biLevel thresh="25000"/>
                <a:extLst>
                  <a:ext uri="{28A0092B-C50C-407E-A947-70E740481C1C}">
                    <a14:useLocalDpi xmlns:a14="http://schemas.microsoft.com/office/drawing/2010/main"/>
                  </a:ext>
                </a:extLst>
              </a:blip>
              <a:srcRect/>
              <a:stretch>
                <a:fillRect/>
              </a:stretch>
            </p:blipFill>
            <p:spPr bwMode="auto">
              <a:xfrm>
                <a:off x="3728652" y="1283893"/>
                <a:ext cx="947707" cy="947461"/>
              </a:xfrm>
              <a:prstGeom prst="rect">
                <a:avLst/>
              </a:prstGeom>
              <a:noFill/>
            </p:spPr>
          </p:pic>
          <p:pic>
            <p:nvPicPr>
              <p:cNvPr id="32" name="Picture 12"/>
              <p:cNvPicPr>
                <a:picLocks noChangeAspect="1"/>
              </p:cNvPicPr>
              <p:nvPr/>
            </p:nvPicPr>
            <p:blipFill>
              <a:blip r:embed="rId6" cstate="screen">
                <a:biLevel thresh="25000"/>
                <a:extLst>
                  <a:ext uri="{28A0092B-C50C-407E-A947-70E740481C1C}">
                    <a14:useLocalDpi xmlns:a14="http://schemas.microsoft.com/office/drawing/2010/main"/>
                  </a:ext>
                </a:extLst>
              </a:blip>
              <a:stretch>
                <a:fillRect/>
              </a:stretch>
            </p:blipFill>
            <p:spPr>
              <a:xfrm flipH="1">
                <a:off x="4440956" y="1494386"/>
                <a:ext cx="328052" cy="484716"/>
              </a:xfrm>
              <a:prstGeom prst="rect">
                <a:avLst/>
              </a:prstGeom>
            </p:spPr>
          </p:pic>
        </p:grpSp>
      </p:grpSp>
    </p:spTree>
    <p:extLst>
      <p:ext uri="{BB962C8B-B14F-4D97-AF65-F5344CB8AC3E}">
        <p14:creationId xmlns:p14="http://schemas.microsoft.com/office/powerpoint/2010/main" val="808736022"/>
      </p:ext>
    </p:extLst>
  </p:cSld>
  <p:clrMapOvr>
    <a:masterClrMapping/>
  </p:clrMapOvr>
  <mc:AlternateContent xmlns:mc="http://schemas.openxmlformats.org/markup-compatibility/2006" xmlns:p14="http://schemas.microsoft.com/office/powerpoint/2010/main">
    <mc:Choice Requires="p14">
      <p:transition spd="slow" p14:dur="2000" advClick="0" advTm="0">
        <p14:ferris dir="l"/>
      </p:transition>
    </mc:Choice>
    <mc:Fallback xmlns:a14="http://schemas.microsoft.com/office/drawing/2010/main"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trips(downLeft)">
                                      <p:cBhvr>
                                        <p:cTn id="7" dur="500"/>
                                        <p:tgtEl>
                                          <p:spTgt spid="3"/>
                                        </p:tgtEl>
                                      </p:cBhvr>
                                    </p:animEffect>
                                  </p:childTnLst>
                                </p:cTn>
                              </p:par>
                            </p:childTnLst>
                          </p:cTn>
                        </p:par>
                        <p:par>
                          <p:cTn id="8" fill="hold">
                            <p:stCondLst>
                              <p:cond delay="500"/>
                            </p:stCondLst>
                            <p:childTnLst>
                              <p:par>
                                <p:cTn id="9" presetID="18" presetClass="entr" presetSubtype="12"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strips(downLeft)">
                                      <p:cBhvr>
                                        <p:cTn id="11" dur="500"/>
                                        <p:tgtEl>
                                          <p:spTgt spid="4"/>
                                        </p:tgtEl>
                                      </p:cBhvr>
                                    </p:animEffect>
                                  </p:childTnLst>
                                </p:cTn>
                              </p:par>
                            </p:childTnLst>
                          </p:cTn>
                        </p:par>
                        <p:par>
                          <p:cTn id="12" fill="hold">
                            <p:stCondLst>
                              <p:cond delay="1000"/>
                            </p:stCondLst>
                            <p:childTnLst>
                              <p:par>
                                <p:cTn id="13" presetID="18" presetClass="entr" presetSubtype="12"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strips(downLeft)">
                                      <p:cBhvr>
                                        <p:cTn id="15" dur="500"/>
                                        <p:tgtEl>
                                          <p:spTgt spid="5"/>
                                        </p:tgtEl>
                                      </p:cBhvr>
                                    </p:animEffect>
                                  </p:childTnLst>
                                </p:cTn>
                              </p:par>
                            </p:childTnLst>
                          </p:cTn>
                        </p:par>
                        <p:par>
                          <p:cTn id="16" fill="hold">
                            <p:stCondLst>
                              <p:cond delay="1500"/>
                            </p:stCondLst>
                            <p:childTnLst>
                              <p:par>
                                <p:cTn id="17" presetID="2" presetClass="entr" presetSubtype="4" fill="hold" grpId="0" nodeType="afterEffect">
                                  <p:stCondLst>
                                    <p:cond delay="0"/>
                                  </p:stCondLst>
                                  <p:childTnLst>
                                    <p:set>
                                      <p:cBhvr>
                                        <p:cTn id="18" dur="1" fill="hold">
                                          <p:stCondLst>
                                            <p:cond delay="0"/>
                                          </p:stCondLst>
                                        </p:cTn>
                                        <p:tgtEl>
                                          <p:spTgt spid="2393"/>
                                        </p:tgtEl>
                                        <p:attrNameLst>
                                          <p:attrName>style.visibility</p:attrName>
                                        </p:attrNameLst>
                                      </p:cBhvr>
                                      <p:to>
                                        <p:strVal val="visible"/>
                                      </p:to>
                                    </p:set>
                                    <p:anim calcmode="lin" valueType="num">
                                      <p:cBhvr additive="base">
                                        <p:cTn id="19" dur="500" fill="hold"/>
                                        <p:tgtEl>
                                          <p:spTgt spid="2393"/>
                                        </p:tgtEl>
                                        <p:attrNameLst>
                                          <p:attrName>ppt_x</p:attrName>
                                        </p:attrNameLst>
                                      </p:cBhvr>
                                      <p:tavLst>
                                        <p:tav tm="0">
                                          <p:val>
                                            <p:strVal val="#ppt_x"/>
                                          </p:val>
                                        </p:tav>
                                        <p:tav tm="100000">
                                          <p:val>
                                            <p:strVal val="#ppt_x"/>
                                          </p:val>
                                        </p:tav>
                                      </p:tavLst>
                                    </p:anim>
                                    <p:anim calcmode="lin" valueType="num">
                                      <p:cBhvr additive="base">
                                        <p:cTn id="20" dur="500" fill="hold"/>
                                        <p:tgtEl>
                                          <p:spTgt spid="2393"/>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2" presetClass="entr" presetSubtype="4" fill="hold" grpId="0" nodeType="afterEffect">
                                  <p:stCondLst>
                                    <p:cond delay="0"/>
                                  </p:stCondLst>
                                  <p:childTnLst>
                                    <p:set>
                                      <p:cBhvr>
                                        <p:cTn id="23" dur="1" fill="hold">
                                          <p:stCondLst>
                                            <p:cond delay="0"/>
                                          </p:stCondLst>
                                        </p:cTn>
                                        <p:tgtEl>
                                          <p:spTgt spid="2395"/>
                                        </p:tgtEl>
                                        <p:attrNameLst>
                                          <p:attrName>style.visibility</p:attrName>
                                        </p:attrNameLst>
                                      </p:cBhvr>
                                      <p:to>
                                        <p:strVal val="visible"/>
                                      </p:to>
                                    </p:set>
                                    <p:anim calcmode="lin" valueType="num">
                                      <p:cBhvr additive="base">
                                        <p:cTn id="24" dur="500" fill="hold"/>
                                        <p:tgtEl>
                                          <p:spTgt spid="2395"/>
                                        </p:tgtEl>
                                        <p:attrNameLst>
                                          <p:attrName>ppt_x</p:attrName>
                                        </p:attrNameLst>
                                      </p:cBhvr>
                                      <p:tavLst>
                                        <p:tav tm="0">
                                          <p:val>
                                            <p:strVal val="#ppt_x"/>
                                          </p:val>
                                        </p:tav>
                                        <p:tav tm="100000">
                                          <p:val>
                                            <p:strVal val="#ppt_x"/>
                                          </p:val>
                                        </p:tav>
                                      </p:tavLst>
                                    </p:anim>
                                    <p:anim calcmode="lin" valueType="num">
                                      <p:cBhvr additive="base">
                                        <p:cTn id="25" dur="500" fill="hold"/>
                                        <p:tgtEl>
                                          <p:spTgt spid="2395"/>
                                        </p:tgtEl>
                                        <p:attrNameLst>
                                          <p:attrName>ppt_y</p:attrName>
                                        </p:attrNameLst>
                                      </p:cBhvr>
                                      <p:tavLst>
                                        <p:tav tm="0">
                                          <p:val>
                                            <p:strVal val="1+#ppt_h/2"/>
                                          </p:val>
                                        </p:tav>
                                        <p:tav tm="100000">
                                          <p:val>
                                            <p:strVal val="#ppt_y"/>
                                          </p:val>
                                        </p:tav>
                                      </p:tavLst>
                                    </p:anim>
                                  </p:childTnLst>
                                </p:cTn>
                              </p:par>
                            </p:childTnLst>
                          </p:cTn>
                        </p:par>
                        <p:par>
                          <p:cTn id="26" fill="hold">
                            <p:stCondLst>
                              <p:cond delay="2500"/>
                            </p:stCondLst>
                            <p:childTnLst>
                              <p:par>
                                <p:cTn id="27" presetID="2" presetClass="entr" presetSubtype="4" fill="hold" grpId="0" nodeType="afterEffect">
                                  <p:stCondLst>
                                    <p:cond delay="0"/>
                                  </p:stCondLst>
                                  <p:childTnLst>
                                    <p:set>
                                      <p:cBhvr>
                                        <p:cTn id="28" dur="1" fill="hold">
                                          <p:stCondLst>
                                            <p:cond delay="0"/>
                                          </p:stCondLst>
                                        </p:cTn>
                                        <p:tgtEl>
                                          <p:spTgt spid="2397"/>
                                        </p:tgtEl>
                                        <p:attrNameLst>
                                          <p:attrName>style.visibility</p:attrName>
                                        </p:attrNameLst>
                                      </p:cBhvr>
                                      <p:to>
                                        <p:strVal val="visible"/>
                                      </p:to>
                                    </p:set>
                                    <p:anim calcmode="lin" valueType="num">
                                      <p:cBhvr additive="base">
                                        <p:cTn id="29" dur="500" fill="hold"/>
                                        <p:tgtEl>
                                          <p:spTgt spid="2397"/>
                                        </p:tgtEl>
                                        <p:attrNameLst>
                                          <p:attrName>ppt_x</p:attrName>
                                        </p:attrNameLst>
                                      </p:cBhvr>
                                      <p:tavLst>
                                        <p:tav tm="0">
                                          <p:val>
                                            <p:strVal val="#ppt_x"/>
                                          </p:val>
                                        </p:tav>
                                        <p:tav tm="100000">
                                          <p:val>
                                            <p:strVal val="#ppt_x"/>
                                          </p:val>
                                        </p:tav>
                                      </p:tavLst>
                                    </p:anim>
                                    <p:anim calcmode="lin" valueType="num">
                                      <p:cBhvr additive="base">
                                        <p:cTn id="30" dur="500" fill="hold"/>
                                        <p:tgtEl>
                                          <p:spTgt spid="2397"/>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42" presetClass="entr" presetSubtype="0" fill="hold" grpId="0" nodeType="afterEffect">
                                  <p:stCondLst>
                                    <p:cond delay="0"/>
                                  </p:stCondLst>
                                  <p:childTnLst>
                                    <p:set>
                                      <p:cBhvr>
                                        <p:cTn id="33" dur="1" fill="hold">
                                          <p:stCondLst>
                                            <p:cond delay="0"/>
                                          </p:stCondLst>
                                        </p:cTn>
                                        <p:tgtEl>
                                          <p:spTgt spid="2394"/>
                                        </p:tgtEl>
                                        <p:attrNameLst>
                                          <p:attrName>style.visibility</p:attrName>
                                        </p:attrNameLst>
                                      </p:cBhvr>
                                      <p:to>
                                        <p:strVal val="visible"/>
                                      </p:to>
                                    </p:set>
                                    <p:animEffect transition="in" filter="fade">
                                      <p:cBhvr>
                                        <p:cTn id="34" dur="1000"/>
                                        <p:tgtEl>
                                          <p:spTgt spid="2394"/>
                                        </p:tgtEl>
                                      </p:cBhvr>
                                    </p:animEffect>
                                    <p:anim calcmode="lin" valueType="num">
                                      <p:cBhvr>
                                        <p:cTn id="35" dur="1000" fill="hold"/>
                                        <p:tgtEl>
                                          <p:spTgt spid="2394"/>
                                        </p:tgtEl>
                                        <p:attrNameLst>
                                          <p:attrName>ppt_x</p:attrName>
                                        </p:attrNameLst>
                                      </p:cBhvr>
                                      <p:tavLst>
                                        <p:tav tm="0">
                                          <p:val>
                                            <p:strVal val="#ppt_x"/>
                                          </p:val>
                                        </p:tav>
                                        <p:tav tm="100000">
                                          <p:val>
                                            <p:strVal val="#ppt_x"/>
                                          </p:val>
                                        </p:tav>
                                      </p:tavLst>
                                    </p:anim>
                                    <p:anim calcmode="lin" valueType="num">
                                      <p:cBhvr>
                                        <p:cTn id="36" dur="1000" fill="hold"/>
                                        <p:tgtEl>
                                          <p:spTgt spid="2394"/>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2396"/>
                                        </p:tgtEl>
                                        <p:attrNameLst>
                                          <p:attrName>style.visibility</p:attrName>
                                        </p:attrNameLst>
                                      </p:cBhvr>
                                      <p:to>
                                        <p:strVal val="visible"/>
                                      </p:to>
                                    </p:set>
                                    <p:animEffect transition="in" filter="fade">
                                      <p:cBhvr>
                                        <p:cTn id="40" dur="1000"/>
                                        <p:tgtEl>
                                          <p:spTgt spid="2396"/>
                                        </p:tgtEl>
                                      </p:cBhvr>
                                    </p:animEffect>
                                    <p:anim calcmode="lin" valueType="num">
                                      <p:cBhvr>
                                        <p:cTn id="41" dur="1000" fill="hold"/>
                                        <p:tgtEl>
                                          <p:spTgt spid="2396"/>
                                        </p:tgtEl>
                                        <p:attrNameLst>
                                          <p:attrName>ppt_x</p:attrName>
                                        </p:attrNameLst>
                                      </p:cBhvr>
                                      <p:tavLst>
                                        <p:tav tm="0">
                                          <p:val>
                                            <p:strVal val="#ppt_x"/>
                                          </p:val>
                                        </p:tav>
                                        <p:tav tm="100000">
                                          <p:val>
                                            <p:strVal val="#ppt_x"/>
                                          </p:val>
                                        </p:tav>
                                      </p:tavLst>
                                    </p:anim>
                                    <p:anim calcmode="lin" valueType="num">
                                      <p:cBhvr>
                                        <p:cTn id="42" dur="1000" fill="hold"/>
                                        <p:tgtEl>
                                          <p:spTgt spid="2396"/>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42" presetClass="entr" presetSubtype="0" fill="hold" grpId="0" nodeType="afterEffect">
                                  <p:stCondLst>
                                    <p:cond delay="0"/>
                                  </p:stCondLst>
                                  <p:childTnLst>
                                    <p:set>
                                      <p:cBhvr>
                                        <p:cTn id="45" dur="1" fill="hold">
                                          <p:stCondLst>
                                            <p:cond delay="0"/>
                                          </p:stCondLst>
                                        </p:cTn>
                                        <p:tgtEl>
                                          <p:spTgt spid="2398"/>
                                        </p:tgtEl>
                                        <p:attrNameLst>
                                          <p:attrName>style.visibility</p:attrName>
                                        </p:attrNameLst>
                                      </p:cBhvr>
                                      <p:to>
                                        <p:strVal val="visible"/>
                                      </p:to>
                                    </p:set>
                                    <p:animEffect transition="in" filter="fade">
                                      <p:cBhvr>
                                        <p:cTn id="46" dur="1000"/>
                                        <p:tgtEl>
                                          <p:spTgt spid="2398"/>
                                        </p:tgtEl>
                                      </p:cBhvr>
                                    </p:animEffect>
                                    <p:anim calcmode="lin" valueType="num">
                                      <p:cBhvr>
                                        <p:cTn id="47" dur="1000" fill="hold"/>
                                        <p:tgtEl>
                                          <p:spTgt spid="2398"/>
                                        </p:tgtEl>
                                        <p:attrNameLst>
                                          <p:attrName>ppt_x</p:attrName>
                                        </p:attrNameLst>
                                      </p:cBhvr>
                                      <p:tavLst>
                                        <p:tav tm="0">
                                          <p:val>
                                            <p:strVal val="#ppt_x"/>
                                          </p:val>
                                        </p:tav>
                                        <p:tav tm="100000">
                                          <p:val>
                                            <p:strVal val="#ppt_x"/>
                                          </p:val>
                                        </p:tav>
                                      </p:tavLst>
                                    </p:anim>
                                    <p:anim calcmode="lin" valueType="num">
                                      <p:cBhvr>
                                        <p:cTn id="48" dur="1000" fill="hold"/>
                                        <p:tgtEl>
                                          <p:spTgt spid="239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93" grpId="0"/>
      <p:bldP spid="2394" grpId="0"/>
      <p:bldP spid="2395" grpId="0"/>
      <p:bldP spid="2396" grpId="0"/>
      <p:bldP spid="2397" grpId="0"/>
      <p:bldP spid="2398" grpId="0"/>
    </p:bld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9218" name="Picture 2"/>
          <p:cNvPicPr>
            <a:picLocks noChangeAspect="1" noChangeArrowheads="1"/>
          </p:cNvPicPr>
          <p:nvPr/>
        </p:nvPicPr>
        <p:blipFill rotWithShape="1">
          <a:blip r:embed="rId3" cstate="screen">
            <a:duotone>
              <a:schemeClr val="accent2">
                <a:shade val="45000"/>
                <a:satMod val="135000"/>
              </a:schemeClr>
              <a:prstClr val="white"/>
            </a:duotone>
            <a:extLst>
              <a:ext uri="{28A0092B-C50C-407E-A947-70E740481C1C}">
                <a14:useLocalDpi xmlns:a14="http://schemas.microsoft.com/office/drawing/2010/main"/>
              </a:ext>
            </a:extLst>
          </a:blip>
          <a:srcRect b="11044"/>
          <a:stretch/>
        </p:blipFill>
        <p:spPr bwMode="auto">
          <a:xfrm>
            <a:off x="585688" y="1347614"/>
            <a:ext cx="4850407" cy="31242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矩形 4"/>
          <p:cNvSpPr/>
          <p:nvPr/>
        </p:nvSpPr>
        <p:spPr>
          <a:xfrm>
            <a:off x="585687" y="1964299"/>
            <a:ext cx="970081" cy="626896"/>
          </a:xfrm>
          <a:prstGeom prst="rect">
            <a:avLst/>
          </a:prstGeom>
          <a:solidFill>
            <a:srgbClr val="FFFFFF">
              <a:alpha val="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white"/>
              </a:solidFill>
            </a:endParaRPr>
          </a:p>
        </p:txBody>
      </p:sp>
      <p:sp>
        <p:nvSpPr>
          <p:cNvPr id="39" name="矩形 38"/>
          <p:cNvSpPr/>
          <p:nvPr/>
        </p:nvSpPr>
        <p:spPr>
          <a:xfrm>
            <a:off x="1555768" y="1964299"/>
            <a:ext cx="970081" cy="626896"/>
          </a:xfrm>
          <a:prstGeom prst="rect">
            <a:avLst/>
          </a:prstGeom>
          <a:solidFill>
            <a:srgbClr val="FFFFFF">
              <a:alpha val="4902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white"/>
              </a:solidFill>
            </a:endParaRPr>
          </a:p>
        </p:txBody>
      </p:sp>
      <p:sp>
        <p:nvSpPr>
          <p:cNvPr id="40" name="矩形 39"/>
          <p:cNvSpPr/>
          <p:nvPr/>
        </p:nvSpPr>
        <p:spPr>
          <a:xfrm>
            <a:off x="2525850" y="1964299"/>
            <a:ext cx="970081" cy="626896"/>
          </a:xfrm>
          <a:prstGeom prst="rect">
            <a:avLst/>
          </a:prstGeom>
          <a:solidFill>
            <a:srgbClr val="FFFFFF">
              <a:alpha val="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white"/>
              </a:solidFill>
            </a:endParaRPr>
          </a:p>
        </p:txBody>
      </p:sp>
      <p:sp>
        <p:nvSpPr>
          <p:cNvPr id="42" name="矩形 41"/>
          <p:cNvSpPr/>
          <p:nvPr/>
        </p:nvSpPr>
        <p:spPr>
          <a:xfrm>
            <a:off x="4466013" y="1964299"/>
            <a:ext cx="970081" cy="626896"/>
          </a:xfrm>
          <a:prstGeom prst="rect">
            <a:avLst/>
          </a:prstGeom>
          <a:solidFill>
            <a:srgbClr val="FFFFFF">
              <a:alpha val="4902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white"/>
              </a:solidFill>
            </a:endParaRPr>
          </a:p>
        </p:txBody>
      </p:sp>
      <p:sp>
        <p:nvSpPr>
          <p:cNvPr id="55" name="矩形 54"/>
          <p:cNvSpPr/>
          <p:nvPr/>
        </p:nvSpPr>
        <p:spPr>
          <a:xfrm>
            <a:off x="585687" y="2591195"/>
            <a:ext cx="970081" cy="626896"/>
          </a:xfrm>
          <a:prstGeom prst="rect">
            <a:avLst/>
          </a:prstGeom>
          <a:solidFill>
            <a:schemeClr val="accent2">
              <a:alpha val="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white"/>
              </a:solidFill>
            </a:endParaRPr>
          </a:p>
        </p:txBody>
      </p:sp>
      <p:sp>
        <p:nvSpPr>
          <p:cNvPr id="56" name="矩形 55"/>
          <p:cNvSpPr/>
          <p:nvPr/>
        </p:nvSpPr>
        <p:spPr>
          <a:xfrm>
            <a:off x="1555768" y="2591195"/>
            <a:ext cx="970081" cy="626896"/>
          </a:xfrm>
          <a:prstGeom prst="rect">
            <a:avLst/>
          </a:prstGeom>
          <a:solidFill>
            <a:srgbClr val="FFFFFF">
              <a:alpha val="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white"/>
              </a:solidFill>
            </a:endParaRPr>
          </a:p>
        </p:txBody>
      </p:sp>
      <p:sp>
        <p:nvSpPr>
          <p:cNvPr id="57" name="矩形 56"/>
          <p:cNvSpPr/>
          <p:nvPr/>
        </p:nvSpPr>
        <p:spPr>
          <a:xfrm>
            <a:off x="2525850" y="2591195"/>
            <a:ext cx="970081" cy="626896"/>
          </a:xfrm>
          <a:prstGeom prst="rect">
            <a:avLst/>
          </a:prstGeom>
          <a:solidFill>
            <a:srgbClr val="2D5419"/>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white"/>
              </a:solidFill>
            </a:endParaRPr>
          </a:p>
        </p:txBody>
      </p:sp>
      <p:sp>
        <p:nvSpPr>
          <p:cNvPr id="58" name="矩形 57"/>
          <p:cNvSpPr/>
          <p:nvPr/>
        </p:nvSpPr>
        <p:spPr>
          <a:xfrm>
            <a:off x="3495931" y="2591195"/>
            <a:ext cx="970081" cy="626896"/>
          </a:xfrm>
          <a:prstGeom prst="rect">
            <a:avLst/>
          </a:prstGeom>
          <a:solidFill>
            <a:srgbClr val="2D5419"/>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white"/>
              </a:solidFill>
            </a:endParaRPr>
          </a:p>
        </p:txBody>
      </p:sp>
      <p:sp>
        <p:nvSpPr>
          <p:cNvPr id="59" name="矩形 58"/>
          <p:cNvSpPr/>
          <p:nvPr/>
        </p:nvSpPr>
        <p:spPr>
          <a:xfrm>
            <a:off x="4466013" y="2591195"/>
            <a:ext cx="970081" cy="626896"/>
          </a:xfrm>
          <a:prstGeom prst="rect">
            <a:avLst/>
          </a:prstGeom>
          <a:solidFill>
            <a:schemeClr val="accent2">
              <a:alpha val="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white"/>
              </a:solidFill>
            </a:endParaRPr>
          </a:p>
        </p:txBody>
      </p:sp>
      <p:sp>
        <p:nvSpPr>
          <p:cNvPr id="61" name="矩形 60"/>
          <p:cNvSpPr/>
          <p:nvPr/>
        </p:nvSpPr>
        <p:spPr>
          <a:xfrm>
            <a:off x="585687" y="3218090"/>
            <a:ext cx="970081" cy="626896"/>
          </a:xfrm>
          <a:prstGeom prst="rect">
            <a:avLst/>
          </a:prstGeom>
          <a:solidFill>
            <a:srgbClr val="2D5419"/>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white"/>
              </a:solidFill>
            </a:endParaRPr>
          </a:p>
        </p:txBody>
      </p:sp>
      <p:sp>
        <p:nvSpPr>
          <p:cNvPr id="62" name="矩形 61"/>
          <p:cNvSpPr/>
          <p:nvPr/>
        </p:nvSpPr>
        <p:spPr>
          <a:xfrm>
            <a:off x="1555768" y="3218090"/>
            <a:ext cx="970081" cy="626896"/>
          </a:xfrm>
          <a:prstGeom prst="rect">
            <a:avLst/>
          </a:prstGeom>
          <a:solidFill>
            <a:srgbClr val="FFFFFF">
              <a:alpha val="4902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white"/>
              </a:solidFill>
            </a:endParaRPr>
          </a:p>
        </p:txBody>
      </p:sp>
      <p:sp>
        <p:nvSpPr>
          <p:cNvPr id="69" name="矩形 68"/>
          <p:cNvSpPr/>
          <p:nvPr/>
        </p:nvSpPr>
        <p:spPr>
          <a:xfrm>
            <a:off x="2525850" y="3218090"/>
            <a:ext cx="970081" cy="626896"/>
          </a:xfrm>
          <a:prstGeom prst="rect">
            <a:avLst/>
          </a:prstGeom>
          <a:solidFill>
            <a:srgbClr val="FFFFFF">
              <a:alpha val="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white"/>
              </a:solidFill>
            </a:endParaRPr>
          </a:p>
        </p:txBody>
      </p:sp>
      <p:sp>
        <p:nvSpPr>
          <p:cNvPr id="70" name="矩形 69"/>
          <p:cNvSpPr/>
          <p:nvPr/>
        </p:nvSpPr>
        <p:spPr>
          <a:xfrm>
            <a:off x="3495931" y="3218090"/>
            <a:ext cx="970081" cy="626896"/>
          </a:xfrm>
          <a:prstGeom prst="rect">
            <a:avLst/>
          </a:prstGeom>
          <a:solidFill>
            <a:srgbClr val="FFFFFF">
              <a:alpha val="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white"/>
              </a:solidFill>
            </a:endParaRPr>
          </a:p>
        </p:txBody>
      </p:sp>
      <p:sp>
        <p:nvSpPr>
          <p:cNvPr id="73" name="矩形 72"/>
          <p:cNvSpPr/>
          <p:nvPr/>
        </p:nvSpPr>
        <p:spPr>
          <a:xfrm>
            <a:off x="585687" y="3844986"/>
            <a:ext cx="970081" cy="626896"/>
          </a:xfrm>
          <a:prstGeom prst="rect">
            <a:avLst/>
          </a:prstGeom>
          <a:solidFill>
            <a:srgbClr val="FFFFFF">
              <a:alpha val="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white"/>
              </a:solidFill>
            </a:endParaRPr>
          </a:p>
        </p:txBody>
      </p:sp>
      <p:sp>
        <p:nvSpPr>
          <p:cNvPr id="74" name="矩形 73"/>
          <p:cNvSpPr/>
          <p:nvPr/>
        </p:nvSpPr>
        <p:spPr>
          <a:xfrm>
            <a:off x="1555768" y="3844986"/>
            <a:ext cx="970081" cy="626896"/>
          </a:xfrm>
          <a:prstGeom prst="rect">
            <a:avLst/>
          </a:prstGeom>
          <a:solidFill>
            <a:srgbClr val="2D5419"/>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white"/>
              </a:solidFill>
            </a:endParaRPr>
          </a:p>
        </p:txBody>
      </p:sp>
      <p:sp>
        <p:nvSpPr>
          <p:cNvPr id="77" name="矩形 76"/>
          <p:cNvSpPr/>
          <p:nvPr/>
        </p:nvSpPr>
        <p:spPr>
          <a:xfrm>
            <a:off x="4466013" y="3844986"/>
            <a:ext cx="970081" cy="626896"/>
          </a:xfrm>
          <a:prstGeom prst="rect">
            <a:avLst/>
          </a:prstGeom>
          <a:solidFill>
            <a:srgbClr val="FFFFFF">
              <a:alpha val="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white"/>
              </a:solidFill>
            </a:endParaRPr>
          </a:p>
        </p:txBody>
      </p:sp>
      <p:sp>
        <p:nvSpPr>
          <p:cNvPr id="79" name="矩形 78"/>
          <p:cNvSpPr/>
          <p:nvPr/>
        </p:nvSpPr>
        <p:spPr>
          <a:xfrm>
            <a:off x="585687" y="1340396"/>
            <a:ext cx="970081" cy="626896"/>
          </a:xfrm>
          <a:prstGeom prst="rect">
            <a:avLst/>
          </a:prstGeom>
          <a:solidFill>
            <a:srgbClr val="FFFFFF">
              <a:alpha val="4902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white"/>
              </a:solidFill>
            </a:endParaRPr>
          </a:p>
        </p:txBody>
      </p:sp>
      <p:sp>
        <p:nvSpPr>
          <p:cNvPr id="80" name="矩形 79"/>
          <p:cNvSpPr/>
          <p:nvPr/>
        </p:nvSpPr>
        <p:spPr>
          <a:xfrm>
            <a:off x="1555768" y="1340396"/>
            <a:ext cx="970081" cy="626896"/>
          </a:xfrm>
          <a:prstGeom prst="rect">
            <a:avLst/>
          </a:prstGeom>
          <a:solidFill>
            <a:srgbClr val="FFFFFF">
              <a:alpha val="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white"/>
              </a:solidFill>
            </a:endParaRPr>
          </a:p>
        </p:txBody>
      </p:sp>
      <p:sp>
        <p:nvSpPr>
          <p:cNvPr id="81" name="矩形 80"/>
          <p:cNvSpPr/>
          <p:nvPr/>
        </p:nvSpPr>
        <p:spPr>
          <a:xfrm>
            <a:off x="2525850" y="1340396"/>
            <a:ext cx="970081" cy="626896"/>
          </a:xfrm>
          <a:prstGeom prst="rect">
            <a:avLst/>
          </a:prstGeom>
          <a:solidFill>
            <a:srgbClr val="2D5419"/>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white"/>
              </a:solidFill>
            </a:endParaRPr>
          </a:p>
        </p:txBody>
      </p:sp>
      <p:sp>
        <p:nvSpPr>
          <p:cNvPr id="82" name="矩形 81"/>
          <p:cNvSpPr/>
          <p:nvPr/>
        </p:nvSpPr>
        <p:spPr>
          <a:xfrm>
            <a:off x="3495931" y="1340396"/>
            <a:ext cx="970081" cy="626896"/>
          </a:xfrm>
          <a:prstGeom prst="rect">
            <a:avLst/>
          </a:prstGeom>
          <a:solidFill>
            <a:srgbClr val="FFFFFF">
              <a:alpha val="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white"/>
              </a:solidFill>
            </a:endParaRPr>
          </a:p>
        </p:txBody>
      </p:sp>
      <p:sp>
        <p:nvSpPr>
          <p:cNvPr id="83" name="矩形 82"/>
          <p:cNvSpPr/>
          <p:nvPr/>
        </p:nvSpPr>
        <p:spPr>
          <a:xfrm>
            <a:off x="4466013" y="1340396"/>
            <a:ext cx="970081" cy="626896"/>
          </a:xfrm>
          <a:prstGeom prst="rect">
            <a:avLst/>
          </a:prstGeom>
          <a:solidFill>
            <a:srgbClr val="FFFFFF">
              <a:alpha val="4902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white"/>
              </a:solidFill>
            </a:endParaRPr>
          </a:p>
        </p:txBody>
      </p:sp>
      <p:sp>
        <p:nvSpPr>
          <p:cNvPr id="8" name="TextBox 7"/>
          <p:cNvSpPr txBox="1"/>
          <p:nvPr/>
        </p:nvSpPr>
        <p:spPr>
          <a:xfrm>
            <a:off x="5738936" y="1275606"/>
            <a:ext cx="2793504" cy="1219308"/>
          </a:xfrm>
          <a:prstGeom prst="rect">
            <a:avLst/>
          </a:prstGeom>
          <a:noFill/>
        </p:spPr>
        <p:txBody>
          <a:bodyPr wrap="square" rtlCol="0">
            <a:spAutoFit/>
          </a:bodyPr>
          <a:lstStyle>
            <a:defPPr>
              <a:defRPr lang="zh-CN"/>
            </a:defPPr>
            <a:lvl1pPr>
              <a:lnSpc>
                <a:spcPct val="150000"/>
              </a:lnSpc>
              <a:defRPr sz="1200">
                <a:solidFill>
                  <a:schemeClr val="bg1"/>
                </a:solidFill>
                <a:latin typeface="微软雅黑" pitchFamily="34" charset="-122"/>
                <a:ea typeface="微软雅黑" pitchFamily="34" charset="-122"/>
              </a:defRPr>
            </a:lvl1pPr>
          </a:lstStyle>
          <a:p>
            <a:pPr defTabSz="914400"/>
            <a:r>
              <a:rPr lang="zh-CN" altLang="en-US" sz="1000" dirty="0">
                <a:solidFill>
                  <a:prstClr val="black">
                    <a:lumMod val="50000"/>
                    <a:lumOff val="50000"/>
                  </a:prstClr>
                </a:solidFill>
              </a:rPr>
              <a:t>According to the needs of staff culture, the investment funds are allocated to the library, reading room, table tennis room, billiardroom, television room, regular lying entertainment and sports activities. At the same time, around the company's production work, regularly held safety production, business knowledge professional training lectures, training and edifying the noble character and sentiment of employees. </a:t>
            </a:r>
          </a:p>
        </p:txBody>
      </p:sp>
    </p:spTree>
    <p:extLst>
      <p:ext uri="{BB962C8B-B14F-4D97-AF65-F5344CB8AC3E}">
        <p14:creationId xmlns:p14="http://schemas.microsoft.com/office/powerpoint/2010/main" val="3335156446"/>
      </p:ext>
    </p:extLst>
  </p:cSld>
  <p:clrMapOvr>
    <a:masterClrMapping/>
  </p:clrMapOvr>
  <mc:AlternateContent xmlns:mc="http://schemas.openxmlformats.org/markup-compatibility/2006" xmlns:p14="http://schemas.microsoft.com/office/powerpoint/2010/main">
    <mc:Choice Requires="p14">
      <p:transition spd="slow" p14:dur="2000" advClick="0" advTm="0">
        <p14:ferris dir="l"/>
      </p:transition>
    </mc:Choice>
    <mc:Fallback xmlns:a14="http://schemas.microsoft.com/office/drawing/2010/main"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9218"/>
                                        </p:tgtEl>
                                        <p:attrNameLst>
                                          <p:attrName>style.visibility</p:attrName>
                                        </p:attrNameLst>
                                      </p:cBhvr>
                                      <p:to>
                                        <p:strVal val="visible"/>
                                      </p:to>
                                    </p:set>
                                    <p:animEffect transition="in" filter="fade">
                                      <p:cBhvr>
                                        <p:cTn id="7" dur="1000"/>
                                        <p:tgtEl>
                                          <p:spTgt spid="9218"/>
                                        </p:tgtEl>
                                      </p:cBhvr>
                                    </p:animEffect>
                                  </p:childTnLst>
                                </p:cTn>
                              </p:par>
                              <p:par>
                                <p:cTn id="8" presetID="10" presetClass="entr" presetSubtype="0" fill="hold" grpId="0" nodeType="withEffect">
                                  <p:stCondLst>
                                    <p:cond delay="50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par>
                                <p:cTn id="11" presetID="10" presetClass="entr" presetSubtype="0" fill="hold" grpId="0" nodeType="withEffect">
                                  <p:stCondLst>
                                    <p:cond delay="800"/>
                                  </p:stCondLst>
                                  <p:childTnLst>
                                    <p:set>
                                      <p:cBhvr>
                                        <p:cTn id="12" dur="1" fill="hold">
                                          <p:stCondLst>
                                            <p:cond delay="0"/>
                                          </p:stCondLst>
                                        </p:cTn>
                                        <p:tgtEl>
                                          <p:spTgt spid="39"/>
                                        </p:tgtEl>
                                        <p:attrNameLst>
                                          <p:attrName>style.visibility</p:attrName>
                                        </p:attrNameLst>
                                      </p:cBhvr>
                                      <p:to>
                                        <p:strVal val="visible"/>
                                      </p:to>
                                    </p:set>
                                    <p:animEffect transition="in" filter="fade">
                                      <p:cBhvr>
                                        <p:cTn id="13" dur="1000"/>
                                        <p:tgtEl>
                                          <p:spTgt spid="39"/>
                                        </p:tgtEl>
                                      </p:cBhvr>
                                    </p:animEffect>
                                  </p:childTnLst>
                                </p:cTn>
                              </p:par>
                              <p:par>
                                <p:cTn id="14" presetID="10" presetClass="entr" presetSubtype="0" fill="hold" grpId="0" nodeType="withEffect">
                                  <p:stCondLst>
                                    <p:cond delay="700"/>
                                  </p:stCondLst>
                                  <p:childTnLst>
                                    <p:set>
                                      <p:cBhvr>
                                        <p:cTn id="15" dur="1" fill="hold">
                                          <p:stCondLst>
                                            <p:cond delay="0"/>
                                          </p:stCondLst>
                                        </p:cTn>
                                        <p:tgtEl>
                                          <p:spTgt spid="40"/>
                                        </p:tgtEl>
                                        <p:attrNameLst>
                                          <p:attrName>style.visibility</p:attrName>
                                        </p:attrNameLst>
                                      </p:cBhvr>
                                      <p:to>
                                        <p:strVal val="visible"/>
                                      </p:to>
                                    </p:set>
                                    <p:animEffect transition="in" filter="fade">
                                      <p:cBhvr>
                                        <p:cTn id="16" dur="500"/>
                                        <p:tgtEl>
                                          <p:spTgt spid="40"/>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42"/>
                                        </p:tgtEl>
                                        <p:attrNameLst>
                                          <p:attrName>style.visibility</p:attrName>
                                        </p:attrNameLst>
                                      </p:cBhvr>
                                      <p:to>
                                        <p:strVal val="visible"/>
                                      </p:to>
                                    </p:set>
                                    <p:animEffect transition="in" filter="fade">
                                      <p:cBhvr>
                                        <p:cTn id="19" dur="800"/>
                                        <p:tgtEl>
                                          <p:spTgt spid="42"/>
                                        </p:tgtEl>
                                      </p:cBhvr>
                                    </p:animEffect>
                                  </p:childTnLst>
                                </p:cTn>
                              </p:par>
                              <p:par>
                                <p:cTn id="20" presetID="10" presetClass="entr" presetSubtype="0" fill="hold" grpId="0" nodeType="withEffect">
                                  <p:stCondLst>
                                    <p:cond delay="1200"/>
                                  </p:stCondLst>
                                  <p:childTnLst>
                                    <p:set>
                                      <p:cBhvr>
                                        <p:cTn id="21" dur="1" fill="hold">
                                          <p:stCondLst>
                                            <p:cond delay="0"/>
                                          </p:stCondLst>
                                        </p:cTn>
                                        <p:tgtEl>
                                          <p:spTgt spid="55"/>
                                        </p:tgtEl>
                                        <p:attrNameLst>
                                          <p:attrName>style.visibility</p:attrName>
                                        </p:attrNameLst>
                                      </p:cBhvr>
                                      <p:to>
                                        <p:strVal val="visible"/>
                                      </p:to>
                                    </p:set>
                                    <p:animEffect transition="in" filter="fade">
                                      <p:cBhvr>
                                        <p:cTn id="22" dur="1200"/>
                                        <p:tgtEl>
                                          <p:spTgt spid="55"/>
                                        </p:tgtEl>
                                      </p:cBhvr>
                                    </p:animEffect>
                                  </p:childTnLst>
                                </p:cTn>
                              </p:par>
                              <p:par>
                                <p:cTn id="23" presetID="10" presetClass="entr" presetSubtype="0" fill="hold" grpId="0" nodeType="withEffect">
                                  <p:stCondLst>
                                    <p:cond delay="800"/>
                                  </p:stCondLst>
                                  <p:childTnLst>
                                    <p:set>
                                      <p:cBhvr>
                                        <p:cTn id="24" dur="1" fill="hold">
                                          <p:stCondLst>
                                            <p:cond delay="0"/>
                                          </p:stCondLst>
                                        </p:cTn>
                                        <p:tgtEl>
                                          <p:spTgt spid="56"/>
                                        </p:tgtEl>
                                        <p:attrNameLst>
                                          <p:attrName>style.visibility</p:attrName>
                                        </p:attrNameLst>
                                      </p:cBhvr>
                                      <p:to>
                                        <p:strVal val="visible"/>
                                      </p:to>
                                    </p:set>
                                    <p:animEffect transition="in" filter="fade">
                                      <p:cBhvr>
                                        <p:cTn id="25" dur="500"/>
                                        <p:tgtEl>
                                          <p:spTgt spid="56"/>
                                        </p:tgtEl>
                                      </p:cBhvr>
                                    </p:animEffect>
                                  </p:childTnLst>
                                </p:cTn>
                              </p:par>
                              <p:par>
                                <p:cTn id="26" presetID="10" presetClass="entr" presetSubtype="0" fill="hold" grpId="0" nodeType="withEffect">
                                  <p:stCondLst>
                                    <p:cond delay="1100"/>
                                  </p:stCondLst>
                                  <p:childTnLst>
                                    <p:set>
                                      <p:cBhvr>
                                        <p:cTn id="27" dur="1" fill="hold">
                                          <p:stCondLst>
                                            <p:cond delay="0"/>
                                          </p:stCondLst>
                                        </p:cTn>
                                        <p:tgtEl>
                                          <p:spTgt spid="57"/>
                                        </p:tgtEl>
                                        <p:attrNameLst>
                                          <p:attrName>style.visibility</p:attrName>
                                        </p:attrNameLst>
                                      </p:cBhvr>
                                      <p:to>
                                        <p:strVal val="visible"/>
                                      </p:to>
                                    </p:set>
                                    <p:animEffect transition="in" filter="fade">
                                      <p:cBhvr>
                                        <p:cTn id="28" dur="900"/>
                                        <p:tgtEl>
                                          <p:spTgt spid="57"/>
                                        </p:tgtEl>
                                      </p:cBhvr>
                                    </p:animEffect>
                                  </p:childTnLst>
                                </p:cTn>
                              </p:par>
                              <p:par>
                                <p:cTn id="29" presetID="10" presetClass="entr" presetSubtype="0" fill="hold" grpId="0" nodeType="withEffect">
                                  <p:stCondLst>
                                    <p:cond delay="700"/>
                                  </p:stCondLst>
                                  <p:childTnLst>
                                    <p:set>
                                      <p:cBhvr>
                                        <p:cTn id="30" dur="1" fill="hold">
                                          <p:stCondLst>
                                            <p:cond delay="0"/>
                                          </p:stCondLst>
                                        </p:cTn>
                                        <p:tgtEl>
                                          <p:spTgt spid="58"/>
                                        </p:tgtEl>
                                        <p:attrNameLst>
                                          <p:attrName>style.visibility</p:attrName>
                                        </p:attrNameLst>
                                      </p:cBhvr>
                                      <p:to>
                                        <p:strVal val="visible"/>
                                      </p:to>
                                    </p:set>
                                    <p:animEffect transition="in" filter="fade">
                                      <p:cBhvr>
                                        <p:cTn id="31" dur="1000"/>
                                        <p:tgtEl>
                                          <p:spTgt spid="58"/>
                                        </p:tgtEl>
                                      </p:cBhvr>
                                    </p:animEffect>
                                  </p:childTnLst>
                                </p:cTn>
                              </p:par>
                              <p:par>
                                <p:cTn id="32" presetID="10" presetClass="entr" presetSubtype="0" fill="hold" grpId="0" nodeType="withEffect">
                                  <p:stCondLst>
                                    <p:cond delay="500"/>
                                  </p:stCondLst>
                                  <p:childTnLst>
                                    <p:set>
                                      <p:cBhvr>
                                        <p:cTn id="33" dur="1" fill="hold">
                                          <p:stCondLst>
                                            <p:cond delay="0"/>
                                          </p:stCondLst>
                                        </p:cTn>
                                        <p:tgtEl>
                                          <p:spTgt spid="59"/>
                                        </p:tgtEl>
                                        <p:attrNameLst>
                                          <p:attrName>style.visibility</p:attrName>
                                        </p:attrNameLst>
                                      </p:cBhvr>
                                      <p:to>
                                        <p:strVal val="visible"/>
                                      </p:to>
                                    </p:set>
                                    <p:animEffect transition="in" filter="fade">
                                      <p:cBhvr>
                                        <p:cTn id="34" dur="1000"/>
                                        <p:tgtEl>
                                          <p:spTgt spid="59"/>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61"/>
                                        </p:tgtEl>
                                        <p:attrNameLst>
                                          <p:attrName>style.visibility</p:attrName>
                                        </p:attrNameLst>
                                      </p:cBhvr>
                                      <p:to>
                                        <p:strVal val="visible"/>
                                      </p:to>
                                    </p:set>
                                    <p:animEffect transition="in" filter="fade">
                                      <p:cBhvr>
                                        <p:cTn id="37" dur="900"/>
                                        <p:tgtEl>
                                          <p:spTgt spid="61"/>
                                        </p:tgtEl>
                                      </p:cBhvr>
                                    </p:animEffect>
                                  </p:childTnLst>
                                </p:cTn>
                              </p:par>
                              <p:par>
                                <p:cTn id="38" presetID="10" presetClass="entr" presetSubtype="0" fill="hold" grpId="0" nodeType="withEffect">
                                  <p:stCondLst>
                                    <p:cond delay="800"/>
                                  </p:stCondLst>
                                  <p:childTnLst>
                                    <p:set>
                                      <p:cBhvr>
                                        <p:cTn id="39" dur="1" fill="hold">
                                          <p:stCondLst>
                                            <p:cond delay="0"/>
                                          </p:stCondLst>
                                        </p:cTn>
                                        <p:tgtEl>
                                          <p:spTgt spid="62"/>
                                        </p:tgtEl>
                                        <p:attrNameLst>
                                          <p:attrName>style.visibility</p:attrName>
                                        </p:attrNameLst>
                                      </p:cBhvr>
                                      <p:to>
                                        <p:strVal val="visible"/>
                                      </p:to>
                                    </p:set>
                                    <p:animEffect transition="in" filter="fade">
                                      <p:cBhvr>
                                        <p:cTn id="40" dur="1100"/>
                                        <p:tgtEl>
                                          <p:spTgt spid="62"/>
                                        </p:tgtEl>
                                      </p:cBhvr>
                                    </p:animEffect>
                                  </p:childTnLst>
                                </p:cTn>
                              </p:par>
                              <p:par>
                                <p:cTn id="41" presetID="10" presetClass="entr" presetSubtype="0" fill="hold" grpId="0" nodeType="withEffect">
                                  <p:stCondLst>
                                    <p:cond delay="500"/>
                                  </p:stCondLst>
                                  <p:childTnLst>
                                    <p:set>
                                      <p:cBhvr>
                                        <p:cTn id="42" dur="1" fill="hold">
                                          <p:stCondLst>
                                            <p:cond delay="0"/>
                                          </p:stCondLst>
                                        </p:cTn>
                                        <p:tgtEl>
                                          <p:spTgt spid="69"/>
                                        </p:tgtEl>
                                        <p:attrNameLst>
                                          <p:attrName>style.visibility</p:attrName>
                                        </p:attrNameLst>
                                      </p:cBhvr>
                                      <p:to>
                                        <p:strVal val="visible"/>
                                      </p:to>
                                    </p:set>
                                    <p:animEffect transition="in" filter="fade">
                                      <p:cBhvr>
                                        <p:cTn id="43" dur="500"/>
                                        <p:tgtEl>
                                          <p:spTgt spid="69"/>
                                        </p:tgtEl>
                                      </p:cBhvr>
                                    </p:animEffect>
                                  </p:childTnLst>
                                </p:cTn>
                              </p:par>
                              <p:par>
                                <p:cTn id="44" presetID="10" presetClass="entr" presetSubtype="0" fill="hold" grpId="0" nodeType="withEffect">
                                  <p:stCondLst>
                                    <p:cond delay="1000"/>
                                  </p:stCondLst>
                                  <p:childTnLst>
                                    <p:set>
                                      <p:cBhvr>
                                        <p:cTn id="45" dur="1" fill="hold">
                                          <p:stCondLst>
                                            <p:cond delay="0"/>
                                          </p:stCondLst>
                                        </p:cTn>
                                        <p:tgtEl>
                                          <p:spTgt spid="70"/>
                                        </p:tgtEl>
                                        <p:attrNameLst>
                                          <p:attrName>style.visibility</p:attrName>
                                        </p:attrNameLst>
                                      </p:cBhvr>
                                      <p:to>
                                        <p:strVal val="visible"/>
                                      </p:to>
                                    </p:set>
                                    <p:animEffect transition="in" filter="fade">
                                      <p:cBhvr>
                                        <p:cTn id="46" dur="500"/>
                                        <p:tgtEl>
                                          <p:spTgt spid="70"/>
                                        </p:tgtEl>
                                      </p:cBhvr>
                                    </p:animEffect>
                                  </p:childTnLst>
                                </p:cTn>
                              </p:par>
                              <p:par>
                                <p:cTn id="47" presetID="10" presetClass="entr" presetSubtype="0" fill="hold" grpId="0" nodeType="withEffect">
                                  <p:stCondLst>
                                    <p:cond delay="1100"/>
                                  </p:stCondLst>
                                  <p:childTnLst>
                                    <p:set>
                                      <p:cBhvr>
                                        <p:cTn id="48" dur="1" fill="hold">
                                          <p:stCondLst>
                                            <p:cond delay="0"/>
                                          </p:stCondLst>
                                        </p:cTn>
                                        <p:tgtEl>
                                          <p:spTgt spid="73"/>
                                        </p:tgtEl>
                                        <p:attrNameLst>
                                          <p:attrName>style.visibility</p:attrName>
                                        </p:attrNameLst>
                                      </p:cBhvr>
                                      <p:to>
                                        <p:strVal val="visible"/>
                                      </p:to>
                                    </p:set>
                                    <p:animEffect transition="in" filter="fade">
                                      <p:cBhvr>
                                        <p:cTn id="49" dur="500"/>
                                        <p:tgtEl>
                                          <p:spTgt spid="73"/>
                                        </p:tgtEl>
                                      </p:cBhvr>
                                    </p:animEffect>
                                  </p:childTnLst>
                                </p:cTn>
                              </p:par>
                              <p:par>
                                <p:cTn id="50" presetID="10" presetClass="entr" presetSubtype="0" fill="hold" grpId="0" nodeType="withEffect">
                                  <p:stCondLst>
                                    <p:cond delay="1100"/>
                                  </p:stCondLst>
                                  <p:childTnLst>
                                    <p:set>
                                      <p:cBhvr>
                                        <p:cTn id="51" dur="1" fill="hold">
                                          <p:stCondLst>
                                            <p:cond delay="0"/>
                                          </p:stCondLst>
                                        </p:cTn>
                                        <p:tgtEl>
                                          <p:spTgt spid="74"/>
                                        </p:tgtEl>
                                        <p:attrNameLst>
                                          <p:attrName>style.visibility</p:attrName>
                                        </p:attrNameLst>
                                      </p:cBhvr>
                                      <p:to>
                                        <p:strVal val="visible"/>
                                      </p:to>
                                    </p:set>
                                    <p:animEffect transition="in" filter="fade">
                                      <p:cBhvr>
                                        <p:cTn id="52" dur="500"/>
                                        <p:tgtEl>
                                          <p:spTgt spid="74"/>
                                        </p:tgtEl>
                                      </p:cBhvr>
                                    </p:animEffect>
                                  </p:childTnLst>
                                </p:cTn>
                              </p:par>
                              <p:par>
                                <p:cTn id="53" presetID="10" presetClass="entr" presetSubtype="0" fill="hold" grpId="0" nodeType="withEffect">
                                  <p:stCondLst>
                                    <p:cond delay="800"/>
                                  </p:stCondLst>
                                  <p:childTnLst>
                                    <p:set>
                                      <p:cBhvr>
                                        <p:cTn id="54" dur="1" fill="hold">
                                          <p:stCondLst>
                                            <p:cond delay="0"/>
                                          </p:stCondLst>
                                        </p:cTn>
                                        <p:tgtEl>
                                          <p:spTgt spid="77"/>
                                        </p:tgtEl>
                                        <p:attrNameLst>
                                          <p:attrName>style.visibility</p:attrName>
                                        </p:attrNameLst>
                                      </p:cBhvr>
                                      <p:to>
                                        <p:strVal val="visible"/>
                                      </p:to>
                                    </p:set>
                                    <p:animEffect transition="in" filter="fade">
                                      <p:cBhvr>
                                        <p:cTn id="55" dur="500"/>
                                        <p:tgtEl>
                                          <p:spTgt spid="77"/>
                                        </p:tgtEl>
                                      </p:cBhvr>
                                    </p:animEffect>
                                  </p:childTnLst>
                                </p:cTn>
                              </p:par>
                              <p:par>
                                <p:cTn id="56" presetID="10" presetClass="entr" presetSubtype="0" fill="hold" grpId="0" nodeType="withEffect">
                                  <p:stCondLst>
                                    <p:cond delay="1000"/>
                                  </p:stCondLst>
                                  <p:childTnLst>
                                    <p:set>
                                      <p:cBhvr>
                                        <p:cTn id="57" dur="1" fill="hold">
                                          <p:stCondLst>
                                            <p:cond delay="0"/>
                                          </p:stCondLst>
                                        </p:cTn>
                                        <p:tgtEl>
                                          <p:spTgt spid="79"/>
                                        </p:tgtEl>
                                        <p:attrNameLst>
                                          <p:attrName>style.visibility</p:attrName>
                                        </p:attrNameLst>
                                      </p:cBhvr>
                                      <p:to>
                                        <p:strVal val="visible"/>
                                      </p:to>
                                    </p:set>
                                    <p:animEffect transition="in" filter="fade">
                                      <p:cBhvr>
                                        <p:cTn id="58" dur="900"/>
                                        <p:tgtEl>
                                          <p:spTgt spid="79"/>
                                        </p:tgtEl>
                                      </p:cBhvr>
                                    </p:animEffect>
                                  </p:childTnLst>
                                </p:cTn>
                              </p:par>
                              <p:par>
                                <p:cTn id="59" presetID="10" presetClass="entr" presetSubtype="0" fill="hold" grpId="0" nodeType="withEffect">
                                  <p:stCondLst>
                                    <p:cond delay="700"/>
                                  </p:stCondLst>
                                  <p:childTnLst>
                                    <p:set>
                                      <p:cBhvr>
                                        <p:cTn id="60" dur="1" fill="hold">
                                          <p:stCondLst>
                                            <p:cond delay="0"/>
                                          </p:stCondLst>
                                        </p:cTn>
                                        <p:tgtEl>
                                          <p:spTgt spid="80"/>
                                        </p:tgtEl>
                                        <p:attrNameLst>
                                          <p:attrName>style.visibility</p:attrName>
                                        </p:attrNameLst>
                                      </p:cBhvr>
                                      <p:to>
                                        <p:strVal val="visible"/>
                                      </p:to>
                                    </p:set>
                                    <p:animEffect transition="in" filter="fade">
                                      <p:cBhvr>
                                        <p:cTn id="61" dur="800"/>
                                        <p:tgtEl>
                                          <p:spTgt spid="80"/>
                                        </p:tgtEl>
                                      </p:cBhvr>
                                    </p:animEffect>
                                  </p:childTnLst>
                                </p:cTn>
                              </p:par>
                              <p:par>
                                <p:cTn id="62" presetID="10" presetClass="entr" presetSubtype="0" fill="hold" grpId="0" nodeType="withEffect">
                                  <p:stCondLst>
                                    <p:cond delay="500"/>
                                  </p:stCondLst>
                                  <p:childTnLst>
                                    <p:set>
                                      <p:cBhvr>
                                        <p:cTn id="63" dur="1" fill="hold">
                                          <p:stCondLst>
                                            <p:cond delay="0"/>
                                          </p:stCondLst>
                                        </p:cTn>
                                        <p:tgtEl>
                                          <p:spTgt spid="81"/>
                                        </p:tgtEl>
                                        <p:attrNameLst>
                                          <p:attrName>style.visibility</p:attrName>
                                        </p:attrNameLst>
                                      </p:cBhvr>
                                      <p:to>
                                        <p:strVal val="visible"/>
                                      </p:to>
                                    </p:set>
                                    <p:animEffect transition="in" filter="fade">
                                      <p:cBhvr>
                                        <p:cTn id="64" dur="800"/>
                                        <p:tgtEl>
                                          <p:spTgt spid="81"/>
                                        </p:tgtEl>
                                      </p:cBhvr>
                                    </p:animEffect>
                                  </p:childTnLst>
                                </p:cTn>
                              </p:par>
                              <p:par>
                                <p:cTn id="65" presetID="10" presetClass="entr" presetSubtype="0" fill="hold" grpId="0" nodeType="withEffect">
                                  <p:stCondLst>
                                    <p:cond delay="800"/>
                                  </p:stCondLst>
                                  <p:childTnLst>
                                    <p:set>
                                      <p:cBhvr>
                                        <p:cTn id="66" dur="1" fill="hold">
                                          <p:stCondLst>
                                            <p:cond delay="0"/>
                                          </p:stCondLst>
                                        </p:cTn>
                                        <p:tgtEl>
                                          <p:spTgt spid="82"/>
                                        </p:tgtEl>
                                        <p:attrNameLst>
                                          <p:attrName>style.visibility</p:attrName>
                                        </p:attrNameLst>
                                      </p:cBhvr>
                                      <p:to>
                                        <p:strVal val="visible"/>
                                      </p:to>
                                    </p:set>
                                    <p:animEffect transition="in" filter="fade">
                                      <p:cBhvr>
                                        <p:cTn id="67" dur="500"/>
                                        <p:tgtEl>
                                          <p:spTgt spid="82"/>
                                        </p:tgtEl>
                                      </p:cBhvr>
                                    </p:animEffect>
                                  </p:childTnLst>
                                </p:cTn>
                              </p:par>
                              <p:par>
                                <p:cTn id="68" presetID="10" presetClass="entr" presetSubtype="0" fill="hold" grpId="0" nodeType="withEffect">
                                  <p:stCondLst>
                                    <p:cond delay="700"/>
                                  </p:stCondLst>
                                  <p:childTnLst>
                                    <p:set>
                                      <p:cBhvr>
                                        <p:cTn id="69" dur="1" fill="hold">
                                          <p:stCondLst>
                                            <p:cond delay="0"/>
                                          </p:stCondLst>
                                        </p:cTn>
                                        <p:tgtEl>
                                          <p:spTgt spid="83"/>
                                        </p:tgtEl>
                                        <p:attrNameLst>
                                          <p:attrName>style.visibility</p:attrName>
                                        </p:attrNameLst>
                                      </p:cBhvr>
                                      <p:to>
                                        <p:strVal val="visible"/>
                                      </p:to>
                                    </p:set>
                                    <p:animEffect transition="in" filter="fade">
                                      <p:cBhvr>
                                        <p:cTn id="70" dur="500"/>
                                        <p:tgtEl>
                                          <p:spTgt spid="83"/>
                                        </p:tgtEl>
                                      </p:cBhvr>
                                    </p:animEffect>
                                  </p:childTnLst>
                                </p:cTn>
                              </p:par>
                              <p:par>
                                <p:cTn id="71" presetID="1" presetClass="emph" presetSubtype="2" fill="hold" nodeType="withEffect">
                                  <p:stCondLst>
                                    <p:cond delay="700"/>
                                  </p:stCondLst>
                                  <p:childTnLst>
                                    <p:animClr clrSpc="rgb" dir="cw">
                                      <p:cBhvr>
                                        <p:cTn id="72" dur="500" fill="hold"/>
                                        <p:tgtEl>
                                          <p:spTgt spid="39"/>
                                        </p:tgtEl>
                                        <p:attrNameLst>
                                          <p:attrName>fillcolor</p:attrName>
                                        </p:attrNameLst>
                                      </p:cBhvr>
                                      <p:to>
                                        <a:schemeClr val="accent2"/>
                                      </p:to>
                                    </p:animClr>
                                    <p:set>
                                      <p:cBhvr>
                                        <p:cTn id="73" dur="500" fill="hold"/>
                                        <p:tgtEl>
                                          <p:spTgt spid="39"/>
                                        </p:tgtEl>
                                        <p:attrNameLst>
                                          <p:attrName>fill.type</p:attrName>
                                        </p:attrNameLst>
                                      </p:cBhvr>
                                      <p:to>
                                        <p:strVal val="solid"/>
                                      </p:to>
                                    </p:set>
                                    <p:set>
                                      <p:cBhvr>
                                        <p:cTn id="74" dur="500" fill="hold"/>
                                        <p:tgtEl>
                                          <p:spTgt spid="39"/>
                                        </p:tgtEl>
                                        <p:attrNameLst>
                                          <p:attrName>fill.on</p:attrName>
                                        </p:attrNameLst>
                                      </p:cBhvr>
                                      <p:to>
                                        <p:strVal val="true"/>
                                      </p:to>
                                    </p:set>
                                  </p:childTnLst>
                                </p:cTn>
                              </p:par>
                              <p:par>
                                <p:cTn id="75" presetID="1" presetClass="emph" presetSubtype="2" fill="hold" nodeType="withEffect">
                                  <p:stCondLst>
                                    <p:cond delay="900"/>
                                  </p:stCondLst>
                                  <p:childTnLst>
                                    <p:animClr clrSpc="rgb" dir="cw">
                                      <p:cBhvr>
                                        <p:cTn id="76" dur="500" fill="hold"/>
                                        <p:tgtEl>
                                          <p:spTgt spid="40"/>
                                        </p:tgtEl>
                                        <p:attrNameLst>
                                          <p:attrName>fillcolor</p:attrName>
                                        </p:attrNameLst>
                                      </p:cBhvr>
                                      <p:to>
                                        <a:schemeClr val="accent2"/>
                                      </p:to>
                                    </p:animClr>
                                    <p:set>
                                      <p:cBhvr>
                                        <p:cTn id="77" dur="500" fill="hold"/>
                                        <p:tgtEl>
                                          <p:spTgt spid="40"/>
                                        </p:tgtEl>
                                        <p:attrNameLst>
                                          <p:attrName>fill.type</p:attrName>
                                        </p:attrNameLst>
                                      </p:cBhvr>
                                      <p:to>
                                        <p:strVal val="solid"/>
                                      </p:to>
                                    </p:set>
                                    <p:set>
                                      <p:cBhvr>
                                        <p:cTn id="78" dur="500" fill="hold"/>
                                        <p:tgtEl>
                                          <p:spTgt spid="40"/>
                                        </p:tgtEl>
                                        <p:attrNameLst>
                                          <p:attrName>fill.on</p:attrName>
                                        </p:attrNameLst>
                                      </p:cBhvr>
                                      <p:to>
                                        <p:strVal val="true"/>
                                      </p:to>
                                    </p:set>
                                  </p:childTnLst>
                                </p:cTn>
                              </p:par>
                              <p:par>
                                <p:cTn id="79" presetID="1" presetClass="emph" presetSubtype="2" fill="hold" nodeType="withEffect">
                                  <p:stCondLst>
                                    <p:cond delay="1100"/>
                                  </p:stCondLst>
                                  <p:childTnLst>
                                    <p:animClr clrSpc="rgb" dir="cw">
                                      <p:cBhvr>
                                        <p:cTn id="80" dur="500" fill="hold"/>
                                        <p:tgtEl>
                                          <p:spTgt spid="55"/>
                                        </p:tgtEl>
                                        <p:attrNameLst>
                                          <p:attrName>fillcolor</p:attrName>
                                        </p:attrNameLst>
                                      </p:cBhvr>
                                      <p:to>
                                        <a:schemeClr val="accent2"/>
                                      </p:to>
                                    </p:animClr>
                                    <p:set>
                                      <p:cBhvr>
                                        <p:cTn id="81" dur="500" fill="hold"/>
                                        <p:tgtEl>
                                          <p:spTgt spid="55"/>
                                        </p:tgtEl>
                                        <p:attrNameLst>
                                          <p:attrName>fill.type</p:attrName>
                                        </p:attrNameLst>
                                      </p:cBhvr>
                                      <p:to>
                                        <p:strVal val="solid"/>
                                      </p:to>
                                    </p:set>
                                    <p:set>
                                      <p:cBhvr>
                                        <p:cTn id="82" dur="500" fill="hold"/>
                                        <p:tgtEl>
                                          <p:spTgt spid="55"/>
                                        </p:tgtEl>
                                        <p:attrNameLst>
                                          <p:attrName>fill.on</p:attrName>
                                        </p:attrNameLst>
                                      </p:cBhvr>
                                      <p:to>
                                        <p:strVal val="true"/>
                                      </p:to>
                                    </p:set>
                                  </p:childTnLst>
                                </p:cTn>
                              </p:par>
                              <p:par>
                                <p:cTn id="83" presetID="1" presetClass="emph" presetSubtype="2" fill="hold" nodeType="withEffect">
                                  <p:stCondLst>
                                    <p:cond delay="1300"/>
                                  </p:stCondLst>
                                  <p:childTnLst>
                                    <p:animClr clrSpc="rgb" dir="cw">
                                      <p:cBhvr>
                                        <p:cTn id="84" dur="500" fill="hold"/>
                                        <p:tgtEl>
                                          <p:spTgt spid="58"/>
                                        </p:tgtEl>
                                        <p:attrNameLst>
                                          <p:attrName>fillcolor</p:attrName>
                                        </p:attrNameLst>
                                      </p:cBhvr>
                                      <p:to>
                                        <a:schemeClr val="accent2"/>
                                      </p:to>
                                    </p:animClr>
                                    <p:set>
                                      <p:cBhvr>
                                        <p:cTn id="85" dur="500" fill="hold"/>
                                        <p:tgtEl>
                                          <p:spTgt spid="58"/>
                                        </p:tgtEl>
                                        <p:attrNameLst>
                                          <p:attrName>fill.type</p:attrName>
                                        </p:attrNameLst>
                                      </p:cBhvr>
                                      <p:to>
                                        <p:strVal val="solid"/>
                                      </p:to>
                                    </p:set>
                                    <p:set>
                                      <p:cBhvr>
                                        <p:cTn id="86" dur="500" fill="hold"/>
                                        <p:tgtEl>
                                          <p:spTgt spid="58"/>
                                        </p:tgtEl>
                                        <p:attrNameLst>
                                          <p:attrName>fill.on</p:attrName>
                                        </p:attrNameLst>
                                      </p:cBhvr>
                                      <p:to>
                                        <p:strVal val="true"/>
                                      </p:to>
                                    </p:set>
                                  </p:childTnLst>
                                </p:cTn>
                              </p:par>
                              <p:par>
                                <p:cTn id="87" presetID="1" presetClass="emph" presetSubtype="2" fill="hold" nodeType="withEffect">
                                  <p:stCondLst>
                                    <p:cond delay="1500"/>
                                  </p:stCondLst>
                                  <p:childTnLst>
                                    <p:animClr clrSpc="rgb" dir="cw">
                                      <p:cBhvr>
                                        <p:cTn id="88" dur="500" fill="hold"/>
                                        <p:tgtEl>
                                          <p:spTgt spid="62"/>
                                        </p:tgtEl>
                                        <p:attrNameLst>
                                          <p:attrName>fillcolor</p:attrName>
                                        </p:attrNameLst>
                                      </p:cBhvr>
                                      <p:to>
                                        <a:schemeClr val="accent2"/>
                                      </p:to>
                                    </p:animClr>
                                    <p:set>
                                      <p:cBhvr>
                                        <p:cTn id="89" dur="500" fill="hold"/>
                                        <p:tgtEl>
                                          <p:spTgt spid="62"/>
                                        </p:tgtEl>
                                        <p:attrNameLst>
                                          <p:attrName>fill.type</p:attrName>
                                        </p:attrNameLst>
                                      </p:cBhvr>
                                      <p:to>
                                        <p:strVal val="solid"/>
                                      </p:to>
                                    </p:set>
                                    <p:set>
                                      <p:cBhvr>
                                        <p:cTn id="90" dur="500" fill="hold"/>
                                        <p:tgtEl>
                                          <p:spTgt spid="62"/>
                                        </p:tgtEl>
                                        <p:attrNameLst>
                                          <p:attrName>fill.on</p:attrName>
                                        </p:attrNameLst>
                                      </p:cBhvr>
                                      <p:to>
                                        <p:strVal val="true"/>
                                      </p:to>
                                    </p:set>
                                  </p:childTnLst>
                                </p:cTn>
                              </p:par>
                              <p:par>
                                <p:cTn id="91" presetID="1" presetClass="emph" presetSubtype="2" fill="hold" nodeType="withEffect">
                                  <p:stCondLst>
                                    <p:cond delay="1700"/>
                                  </p:stCondLst>
                                  <p:childTnLst>
                                    <p:animClr clrSpc="rgb" dir="cw">
                                      <p:cBhvr>
                                        <p:cTn id="92" dur="500" fill="hold"/>
                                        <p:tgtEl>
                                          <p:spTgt spid="69"/>
                                        </p:tgtEl>
                                        <p:attrNameLst>
                                          <p:attrName>fillcolor</p:attrName>
                                        </p:attrNameLst>
                                      </p:cBhvr>
                                      <p:to>
                                        <a:schemeClr val="accent2"/>
                                      </p:to>
                                    </p:animClr>
                                    <p:set>
                                      <p:cBhvr>
                                        <p:cTn id="93" dur="500" fill="hold"/>
                                        <p:tgtEl>
                                          <p:spTgt spid="69"/>
                                        </p:tgtEl>
                                        <p:attrNameLst>
                                          <p:attrName>fill.type</p:attrName>
                                        </p:attrNameLst>
                                      </p:cBhvr>
                                      <p:to>
                                        <p:strVal val="solid"/>
                                      </p:to>
                                    </p:set>
                                    <p:set>
                                      <p:cBhvr>
                                        <p:cTn id="94" dur="500" fill="hold"/>
                                        <p:tgtEl>
                                          <p:spTgt spid="69"/>
                                        </p:tgtEl>
                                        <p:attrNameLst>
                                          <p:attrName>fill.on</p:attrName>
                                        </p:attrNameLst>
                                      </p:cBhvr>
                                      <p:to>
                                        <p:strVal val="true"/>
                                      </p:to>
                                    </p:set>
                                  </p:childTnLst>
                                </p:cTn>
                              </p:par>
                              <p:par>
                                <p:cTn id="95" presetID="1" presetClass="emph" presetSubtype="2" fill="hold" nodeType="withEffect">
                                  <p:stCondLst>
                                    <p:cond delay="2100"/>
                                  </p:stCondLst>
                                  <p:childTnLst>
                                    <p:animClr clrSpc="rgb" dir="cw">
                                      <p:cBhvr>
                                        <p:cTn id="96" dur="500" fill="hold"/>
                                        <p:tgtEl>
                                          <p:spTgt spid="73"/>
                                        </p:tgtEl>
                                        <p:attrNameLst>
                                          <p:attrName>fillcolor</p:attrName>
                                        </p:attrNameLst>
                                      </p:cBhvr>
                                      <p:to>
                                        <a:schemeClr val="accent2"/>
                                      </p:to>
                                    </p:animClr>
                                    <p:set>
                                      <p:cBhvr>
                                        <p:cTn id="97" dur="500" fill="hold"/>
                                        <p:tgtEl>
                                          <p:spTgt spid="73"/>
                                        </p:tgtEl>
                                        <p:attrNameLst>
                                          <p:attrName>fill.type</p:attrName>
                                        </p:attrNameLst>
                                      </p:cBhvr>
                                      <p:to>
                                        <p:strVal val="solid"/>
                                      </p:to>
                                    </p:set>
                                    <p:set>
                                      <p:cBhvr>
                                        <p:cTn id="98" dur="500" fill="hold"/>
                                        <p:tgtEl>
                                          <p:spTgt spid="73"/>
                                        </p:tgtEl>
                                        <p:attrNameLst>
                                          <p:attrName>fill.on</p:attrName>
                                        </p:attrNameLst>
                                      </p:cBhvr>
                                      <p:to>
                                        <p:strVal val="true"/>
                                      </p:to>
                                    </p:set>
                                  </p:childTnLst>
                                </p:cTn>
                              </p:par>
                              <p:par>
                                <p:cTn id="99" presetID="1" presetClass="emph" presetSubtype="2" fill="hold" nodeType="withEffect">
                                  <p:stCondLst>
                                    <p:cond delay="2300"/>
                                  </p:stCondLst>
                                  <p:childTnLst>
                                    <p:animClr clrSpc="rgb" dir="cw">
                                      <p:cBhvr>
                                        <p:cTn id="100" dur="500" fill="hold"/>
                                        <p:tgtEl>
                                          <p:spTgt spid="74"/>
                                        </p:tgtEl>
                                        <p:attrNameLst>
                                          <p:attrName>fillcolor</p:attrName>
                                        </p:attrNameLst>
                                      </p:cBhvr>
                                      <p:to>
                                        <a:schemeClr val="accent2"/>
                                      </p:to>
                                    </p:animClr>
                                    <p:set>
                                      <p:cBhvr>
                                        <p:cTn id="101" dur="500" fill="hold"/>
                                        <p:tgtEl>
                                          <p:spTgt spid="74"/>
                                        </p:tgtEl>
                                        <p:attrNameLst>
                                          <p:attrName>fill.type</p:attrName>
                                        </p:attrNameLst>
                                      </p:cBhvr>
                                      <p:to>
                                        <p:strVal val="solid"/>
                                      </p:to>
                                    </p:set>
                                    <p:set>
                                      <p:cBhvr>
                                        <p:cTn id="102" dur="500" fill="hold"/>
                                        <p:tgtEl>
                                          <p:spTgt spid="74"/>
                                        </p:tgtEl>
                                        <p:attrNameLst>
                                          <p:attrName>fill.on</p:attrName>
                                        </p:attrNameLst>
                                      </p:cBhvr>
                                      <p:to>
                                        <p:strVal val="true"/>
                                      </p:to>
                                    </p:set>
                                  </p:childTnLst>
                                </p:cTn>
                              </p:par>
                              <p:par>
                                <p:cTn id="103" presetID="1" presetClass="emph" presetSubtype="2" fill="hold" nodeType="withEffect">
                                  <p:stCondLst>
                                    <p:cond delay="2700"/>
                                  </p:stCondLst>
                                  <p:childTnLst>
                                    <p:animClr clrSpc="rgb" dir="cw">
                                      <p:cBhvr>
                                        <p:cTn id="104" dur="500" fill="hold"/>
                                        <p:tgtEl>
                                          <p:spTgt spid="77"/>
                                        </p:tgtEl>
                                        <p:attrNameLst>
                                          <p:attrName>fillcolor</p:attrName>
                                        </p:attrNameLst>
                                      </p:cBhvr>
                                      <p:to>
                                        <a:schemeClr val="accent2"/>
                                      </p:to>
                                    </p:animClr>
                                    <p:set>
                                      <p:cBhvr>
                                        <p:cTn id="105" dur="500" fill="hold"/>
                                        <p:tgtEl>
                                          <p:spTgt spid="77"/>
                                        </p:tgtEl>
                                        <p:attrNameLst>
                                          <p:attrName>fill.type</p:attrName>
                                        </p:attrNameLst>
                                      </p:cBhvr>
                                      <p:to>
                                        <p:strVal val="solid"/>
                                      </p:to>
                                    </p:set>
                                    <p:set>
                                      <p:cBhvr>
                                        <p:cTn id="106" dur="500" fill="hold"/>
                                        <p:tgtEl>
                                          <p:spTgt spid="77"/>
                                        </p:tgtEl>
                                        <p:attrNameLst>
                                          <p:attrName>fill.on</p:attrName>
                                        </p:attrNameLst>
                                      </p:cBhvr>
                                      <p:to>
                                        <p:strVal val="true"/>
                                      </p:to>
                                    </p:set>
                                  </p:childTnLst>
                                </p:cTn>
                              </p:par>
                              <p:par>
                                <p:cTn id="107" presetID="1" presetClass="emph" presetSubtype="2" fill="hold" nodeType="withEffect">
                                  <p:stCondLst>
                                    <p:cond delay="2900"/>
                                  </p:stCondLst>
                                  <p:childTnLst>
                                    <p:animClr clrSpc="rgb" dir="cw">
                                      <p:cBhvr>
                                        <p:cTn id="108" dur="500" fill="hold"/>
                                        <p:tgtEl>
                                          <p:spTgt spid="79"/>
                                        </p:tgtEl>
                                        <p:attrNameLst>
                                          <p:attrName>fillcolor</p:attrName>
                                        </p:attrNameLst>
                                      </p:cBhvr>
                                      <p:to>
                                        <a:schemeClr val="accent2"/>
                                      </p:to>
                                    </p:animClr>
                                    <p:set>
                                      <p:cBhvr>
                                        <p:cTn id="109" dur="500" fill="hold"/>
                                        <p:tgtEl>
                                          <p:spTgt spid="79"/>
                                        </p:tgtEl>
                                        <p:attrNameLst>
                                          <p:attrName>fill.type</p:attrName>
                                        </p:attrNameLst>
                                      </p:cBhvr>
                                      <p:to>
                                        <p:strVal val="solid"/>
                                      </p:to>
                                    </p:set>
                                    <p:set>
                                      <p:cBhvr>
                                        <p:cTn id="110" dur="500" fill="hold"/>
                                        <p:tgtEl>
                                          <p:spTgt spid="79"/>
                                        </p:tgtEl>
                                        <p:attrNameLst>
                                          <p:attrName>fill.on</p:attrName>
                                        </p:attrNameLst>
                                      </p:cBhvr>
                                      <p:to>
                                        <p:strVal val="true"/>
                                      </p:to>
                                    </p:set>
                                  </p:childTnLst>
                                </p:cTn>
                              </p:par>
                              <p:par>
                                <p:cTn id="111" presetID="1" presetClass="emph" presetSubtype="2" fill="hold" nodeType="withEffect">
                                  <p:stCondLst>
                                    <p:cond delay="3100"/>
                                  </p:stCondLst>
                                  <p:childTnLst>
                                    <p:animClr clrSpc="rgb" dir="cw">
                                      <p:cBhvr>
                                        <p:cTn id="112" dur="500" fill="hold"/>
                                        <p:tgtEl>
                                          <p:spTgt spid="81"/>
                                        </p:tgtEl>
                                        <p:attrNameLst>
                                          <p:attrName>fillcolor</p:attrName>
                                        </p:attrNameLst>
                                      </p:cBhvr>
                                      <p:to>
                                        <a:schemeClr val="accent2"/>
                                      </p:to>
                                    </p:animClr>
                                    <p:set>
                                      <p:cBhvr>
                                        <p:cTn id="113" dur="500" fill="hold"/>
                                        <p:tgtEl>
                                          <p:spTgt spid="81"/>
                                        </p:tgtEl>
                                        <p:attrNameLst>
                                          <p:attrName>fill.type</p:attrName>
                                        </p:attrNameLst>
                                      </p:cBhvr>
                                      <p:to>
                                        <p:strVal val="solid"/>
                                      </p:to>
                                    </p:set>
                                    <p:set>
                                      <p:cBhvr>
                                        <p:cTn id="114" dur="500" fill="hold"/>
                                        <p:tgtEl>
                                          <p:spTgt spid="81"/>
                                        </p:tgtEl>
                                        <p:attrNameLst>
                                          <p:attrName>fill.on</p:attrName>
                                        </p:attrNameLst>
                                      </p:cBhvr>
                                      <p:to>
                                        <p:strVal val="true"/>
                                      </p:to>
                                    </p:set>
                                  </p:childTnLst>
                                </p:cTn>
                              </p:par>
                              <p:par>
                                <p:cTn id="115" presetID="1" presetClass="emph" presetSubtype="2" fill="hold" nodeType="withEffect">
                                  <p:stCondLst>
                                    <p:cond delay="3300"/>
                                  </p:stCondLst>
                                  <p:childTnLst>
                                    <p:animClr clrSpc="rgb" dir="cw">
                                      <p:cBhvr>
                                        <p:cTn id="116" dur="500" fill="hold"/>
                                        <p:tgtEl>
                                          <p:spTgt spid="83"/>
                                        </p:tgtEl>
                                        <p:attrNameLst>
                                          <p:attrName>fillcolor</p:attrName>
                                        </p:attrNameLst>
                                      </p:cBhvr>
                                      <p:to>
                                        <a:schemeClr val="accent2"/>
                                      </p:to>
                                    </p:animClr>
                                    <p:set>
                                      <p:cBhvr>
                                        <p:cTn id="117" dur="500" fill="hold"/>
                                        <p:tgtEl>
                                          <p:spTgt spid="83"/>
                                        </p:tgtEl>
                                        <p:attrNameLst>
                                          <p:attrName>fill.type</p:attrName>
                                        </p:attrNameLst>
                                      </p:cBhvr>
                                      <p:to>
                                        <p:strVal val="solid"/>
                                      </p:to>
                                    </p:set>
                                    <p:set>
                                      <p:cBhvr>
                                        <p:cTn id="118" dur="500" fill="hold"/>
                                        <p:tgtEl>
                                          <p:spTgt spid="83"/>
                                        </p:tgtEl>
                                        <p:attrNameLst>
                                          <p:attrName>fill.on</p:attrName>
                                        </p:attrNameLst>
                                      </p:cBhvr>
                                      <p:to>
                                        <p:strVal val="true"/>
                                      </p:to>
                                    </p:set>
                                  </p:childTnLst>
                                </p:cTn>
                              </p:par>
                              <p:par>
                                <p:cTn id="119" presetID="22" presetClass="entr" presetSubtype="1" fill="hold" grpId="0" nodeType="withEffect">
                                  <p:stCondLst>
                                    <p:cond delay="500"/>
                                  </p:stCondLst>
                                  <p:childTnLst>
                                    <p:set>
                                      <p:cBhvr>
                                        <p:cTn id="120" dur="1" fill="hold">
                                          <p:stCondLst>
                                            <p:cond delay="0"/>
                                          </p:stCondLst>
                                        </p:cTn>
                                        <p:tgtEl>
                                          <p:spTgt spid="8"/>
                                        </p:tgtEl>
                                        <p:attrNameLst>
                                          <p:attrName>style.visibility</p:attrName>
                                        </p:attrNameLst>
                                      </p:cBhvr>
                                      <p:to>
                                        <p:strVal val="visible"/>
                                      </p:to>
                                    </p:set>
                                    <p:animEffect transition="in" filter="wipe(up)">
                                      <p:cBhvr>
                                        <p:cTn id="121"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39" grpId="0" animBg="1"/>
      <p:bldP spid="40" grpId="0" animBg="1"/>
      <p:bldP spid="42" grpId="0" animBg="1"/>
      <p:bldP spid="55" grpId="0" animBg="1"/>
      <p:bldP spid="56" grpId="0" animBg="1"/>
      <p:bldP spid="57" grpId="0" animBg="1"/>
      <p:bldP spid="58" grpId="0" animBg="1"/>
      <p:bldP spid="59" grpId="0" animBg="1"/>
      <p:bldP spid="61" grpId="0" animBg="1"/>
      <p:bldP spid="62" grpId="0" animBg="1"/>
      <p:bldP spid="69" grpId="0" animBg="1"/>
      <p:bldP spid="70" grpId="0" animBg="1"/>
      <p:bldP spid="73" grpId="0" animBg="1"/>
      <p:bldP spid="74" grpId="0" animBg="1"/>
      <p:bldP spid="77" grpId="0" animBg="1"/>
      <p:bldP spid="79" grpId="0" animBg="1"/>
      <p:bldP spid="80" grpId="0" animBg="1"/>
      <p:bldP spid="81" grpId="0" animBg="1"/>
      <p:bldP spid="82" grpId="0" animBg="1"/>
      <p:bldP spid="83" grpId="0" animBg="1"/>
      <p:bldP spid="8"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1590065" y="1746991"/>
            <a:ext cx="1836738" cy="1784250"/>
            <a:chOff x="1008063" y="1461241"/>
            <a:chExt cx="1836738" cy="1784250"/>
          </a:xfrm>
        </p:grpSpPr>
        <p:sp>
          <p:nvSpPr>
            <p:cNvPr id="92" name="椭圆 1"/>
            <p:cNvSpPr>
              <a:spLocks noChangeArrowheads="1"/>
            </p:cNvSpPr>
            <p:nvPr/>
          </p:nvSpPr>
          <p:spPr bwMode="auto">
            <a:xfrm>
              <a:off x="1008063" y="1461241"/>
              <a:ext cx="1751012" cy="1784250"/>
            </a:xfrm>
            <a:custGeom>
              <a:avLst/>
              <a:gdLst>
                <a:gd name="T0" fmla="*/ 936104 w 1751265"/>
                <a:gd name="T1" fmla="*/ 0 h 1872208"/>
                <a:gd name="T2" fmla="*/ 1751265 w 1751265"/>
                <a:gd name="T3" fmla="*/ 476797 h 1872208"/>
                <a:gd name="T4" fmla="*/ 1621028 w 1751265"/>
                <a:gd name="T5" fmla="*/ 951401 h 1872208"/>
                <a:gd name="T6" fmla="*/ 1741972 w 1751265"/>
                <a:gd name="T7" fmla="*/ 1410708 h 1872208"/>
                <a:gd name="T8" fmla="*/ 936104 w 1751265"/>
                <a:gd name="T9" fmla="*/ 1872208 h 1872208"/>
                <a:gd name="T10" fmla="*/ 0 w 1751265"/>
                <a:gd name="T11" fmla="*/ 936104 h 1872208"/>
                <a:gd name="T12" fmla="*/ 936104 w 1751265"/>
                <a:gd name="T13" fmla="*/ 0 h 1872208"/>
                <a:gd name="T14" fmla="*/ 0 w 1751265"/>
                <a:gd name="T15" fmla="*/ 0 h 1872208"/>
                <a:gd name="T16" fmla="*/ 1751265 w 1751265"/>
                <a:gd name="T17" fmla="*/ 1872208 h 1872208"/>
              </a:gdLst>
              <a:ahLst/>
              <a:cxnLst>
                <a:cxn ang="0">
                  <a:pos x="T0" y="T1"/>
                </a:cxn>
                <a:cxn ang="0">
                  <a:pos x="T2" y="T3"/>
                </a:cxn>
                <a:cxn ang="0">
                  <a:pos x="T4" y="T5"/>
                </a:cxn>
                <a:cxn ang="0">
                  <a:pos x="T6" y="T7"/>
                </a:cxn>
                <a:cxn ang="0">
                  <a:pos x="T8" y="T9"/>
                </a:cxn>
                <a:cxn ang="0">
                  <a:pos x="T10" y="T11"/>
                </a:cxn>
                <a:cxn ang="0">
                  <a:pos x="T12" y="T13"/>
                </a:cxn>
              </a:cxnLst>
              <a:rect l="T14" t="T15" r="T16" b="T17"/>
              <a:pathLst>
                <a:path w="1751265" h="1872208">
                  <a:moveTo>
                    <a:pt x="936104" y="0"/>
                  </a:moveTo>
                  <a:cubicBezTo>
                    <a:pt x="1286069" y="0"/>
                    <a:pt x="1591179" y="192044"/>
                    <a:pt x="1751265" y="476797"/>
                  </a:cubicBezTo>
                  <a:cubicBezTo>
                    <a:pt x="1668191" y="615556"/>
                    <a:pt x="1621028" y="777971"/>
                    <a:pt x="1621028" y="951401"/>
                  </a:cubicBezTo>
                  <a:cubicBezTo>
                    <a:pt x="1621028" y="1118433"/>
                    <a:pt x="1664775" y="1275246"/>
                    <a:pt x="1741972" y="1410708"/>
                  </a:cubicBezTo>
                  <a:cubicBezTo>
                    <a:pt x="1580006" y="1687123"/>
                    <a:pt x="1279670" y="1872208"/>
                    <a:pt x="936104" y="1872208"/>
                  </a:cubicBezTo>
                  <a:cubicBezTo>
                    <a:pt x="419108" y="1872208"/>
                    <a:pt x="0" y="1453100"/>
                    <a:pt x="0" y="936104"/>
                  </a:cubicBezTo>
                  <a:cubicBezTo>
                    <a:pt x="0" y="419108"/>
                    <a:pt x="419108" y="0"/>
                    <a:pt x="936104" y="0"/>
                  </a:cubicBezTo>
                  <a:close/>
                </a:path>
              </a:pathLst>
            </a:custGeom>
            <a:solidFill>
              <a:schemeClr val="accent1"/>
            </a:solidFill>
            <a:ln>
              <a:noFill/>
            </a:ln>
          </p:spPr>
          <p:txBody>
            <a:bodyPr anchor="ctr"/>
            <a:lstStyle/>
            <a:p>
              <a:pPr fontAlgn="base">
                <a:spcBef>
                  <a:spcPct val="0"/>
                </a:spcBef>
                <a:spcAft>
                  <a:spcPct val="0"/>
                </a:spcAft>
                <a:buFont typeface="Arial" pitchFamily="34" charset="0"/>
                <a:buNone/>
              </a:pPr>
              <a:endParaRPr lang="zh-CN" altLang="en-US">
                <a:solidFill>
                  <a:prstClr val="white"/>
                </a:solidFill>
                <a:latin typeface="Arial" pitchFamily="34" charset="0"/>
              </a:endParaRPr>
            </a:p>
          </p:txBody>
        </p:sp>
        <p:sp>
          <p:nvSpPr>
            <p:cNvPr id="96" name="TextBox 14"/>
            <p:cNvSpPr>
              <a:spLocks noChangeArrowheads="1"/>
            </p:cNvSpPr>
            <p:nvPr/>
          </p:nvSpPr>
          <p:spPr bwMode="auto">
            <a:xfrm>
              <a:off x="1619250" y="1686788"/>
              <a:ext cx="598241" cy="5316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eaLnBrk="1" fontAlgn="base" hangingPunct="1">
                <a:spcBef>
                  <a:spcPct val="0"/>
                </a:spcBef>
                <a:spcAft>
                  <a:spcPct val="0"/>
                </a:spcAft>
                <a:buFont typeface="Arial" pitchFamily="34" charset="0"/>
                <a:buNone/>
              </a:pPr>
              <a:r>
                <a:rPr lang="en-US" altLang="zh-CN" sz="3200" b="1">
                  <a:solidFill>
                    <a:prstClr val="white"/>
                  </a:solidFill>
                  <a:latin typeface="方正兰亭粗黑_GBK" charset="-122"/>
                  <a:ea typeface="方正兰亭粗黑_GBK" charset="-122"/>
                  <a:sym typeface="方正兰亭粗黑_GBK" charset="-122"/>
                </a:rPr>
                <a:t>01</a:t>
              </a:r>
            </a:p>
          </p:txBody>
        </p:sp>
        <p:sp>
          <p:nvSpPr>
            <p:cNvPr id="100" name="直接连接符 18"/>
            <p:cNvSpPr>
              <a:spLocks noChangeShapeType="1"/>
            </p:cNvSpPr>
            <p:nvPr/>
          </p:nvSpPr>
          <p:spPr bwMode="auto">
            <a:xfrm>
              <a:off x="1223964" y="2185827"/>
              <a:ext cx="1285875" cy="1514"/>
            </a:xfrm>
            <a:prstGeom prst="line">
              <a:avLst/>
            </a:prstGeom>
            <a:noFill/>
            <a:ln w="9525">
              <a:solidFill>
                <a:schemeClr val="bg1"/>
              </a:solidFill>
              <a:prstDash val="dash"/>
              <a:bevel/>
            </a:ln>
            <a:extLst>
              <a:ext uri="{909E8E84-426E-40DD-AFC4-6F175D3DCCD1}">
                <a14:hiddenFill xmlns:a14="http://schemas.microsoft.com/office/drawing/2010/main">
                  <a:noFill/>
                </a14:hiddenFill>
              </a:ext>
            </a:extLst>
          </p:spPr>
          <p:txBody>
            <a:bodyPr/>
            <a:lstStyle/>
            <a:p>
              <a:pPr fontAlgn="base">
                <a:spcBef>
                  <a:spcPct val="0"/>
                </a:spcBef>
                <a:spcAft>
                  <a:spcPct val="0"/>
                </a:spcAft>
                <a:buFont typeface="Arial" pitchFamily="34" charset="0"/>
                <a:buNone/>
              </a:pPr>
              <a:endParaRPr lang="zh-CN" altLang="en-US">
                <a:solidFill>
                  <a:prstClr val="white"/>
                </a:solidFill>
                <a:latin typeface="Arial" pitchFamily="34" charset="0"/>
              </a:endParaRPr>
            </a:p>
          </p:txBody>
        </p:sp>
        <p:sp>
          <p:nvSpPr>
            <p:cNvPr id="104" name="TextBox 22"/>
            <p:cNvSpPr>
              <a:spLocks noChangeArrowheads="1"/>
            </p:cNvSpPr>
            <p:nvPr/>
          </p:nvSpPr>
          <p:spPr bwMode="auto">
            <a:xfrm>
              <a:off x="1012031" y="2267976"/>
              <a:ext cx="1747837" cy="3020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eaLnBrk="1" fontAlgn="base" hangingPunct="1">
                <a:lnSpc>
                  <a:spcPct val="125000"/>
                </a:lnSpc>
                <a:spcBef>
                  <a:spcPct val="0"/>
                </a:spcBef>
                <a:spcAft>
                  <a:spcPct val="0"/>
                </a:spcAft>
                <a:buFont typeface="Arial" pitchFamily="34" charset="0"/>
                <a:buNone/>
              </a:pPr>
              <a:r>
                <a:rPr lang="zh-CN" altLang="en-US" sz="1200" b="1" dirty="0">
                  <a:solidFill>
                    <a:prstClr val="white"/>
                  </a:solidFill>
                  <a:latin typeface="微软雅黑" pitchFamily="34" charset="-122"/>
                  <a:ea typeface="微软雅黑" pitchFamily="34" charset="-122"/>
                  <a:sym typeface="微软雅黑" pitchFamily="34" charset="-122"/>
                </a:rPr>
                <a:t>Point this input title</a:t>
              </a:r>
            </a:p>
          </p:txBody>
        </p:sp>
        <p:sp>
          <p:nvSpPr>
            <p:cNvPr id="105" name="TextBox 23"/>
            <p:cNvSpPr>
              <a:spLocks noChangeArrowheads="1"/>
            </p:cNvSpPr>
            <p:nvPr/>
          </p:nvSpPr>
          <p:spPr bwMode="auto">
            <a:xfrm>
              <a:off x="1096964" y="2619621"/>
              <a:ext cx="1747837" cy="3020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just" eaLnBrk="1" fontAlgn="base" hangingPunct="1">
                <a:lnSpc>
                  <a:spcPct val="125000"/>
                </a:lnSpc>
                <a:spcBef>
                  <a:spcPct val="0"/>
                </a:spcBef>
                <a:spcAft>
                  <a:spcPct val="0"/>
                </a:spcAft>
                <a:buFont typeface="Arial" pitchFamily="34" charset="0"/>
                <a:buNone/>
              </a:pPr>
              <a:r>
                <a:rPr lang="zh-CN" altLang="en-US" sz="1200" dirty="0">
                  <a:solidFill>
                    <a:prstClr val="white"/>
                  </a:solidFill>
                  <a:latin typeface="微软雅黑" pitchFamily="34" charset="-122"/>
                  <a:ea typeface="微软雅黑" pitchFamily="34" charset="-122"/>
                  <a:sym typeface="微软雅黑" pitchFamily="34" charset="-122"/>
                </a:rPr>
                <a:t>Click this input text</a:t>
              </a:r>
            </a:p>
          </p:txBody>
        </p:sp>
      </p:grpSp>
      <p:grpSp>
        <p:nvGrpSpPr>
          <p:cNvPr id="3" name="组合 2"/>
          <p:cNvGrpSpPr/>
          <p:nvPr/>
        </p:nvGrpSpPr>
        <p:grpSpPr>
          <a:xfrm>
            <a:off x="3309329" y="1761278"/>
            <a:ext cx="1889123" cy="1784250"/>
            <a:chOff x="2727327" y="1475528"/>
            <a:chExt cx="1889123" cy="1784250"/>
          </a:xfrm>
        </p:grpSpPr>
        <p:sp>
          <p:nvSpPr>
            <p:cNvPr id="94" name="椭圆 1"/>
            <p:cNvSpPr>
              <a:spLocks noChangeArrowheads="1"/>
            </p:cNvSpPr>
            <p:nvPr/>
          </p:nvSpPr>
          <p:spPr bwMode="auto">
            <a:xfrm>
              <a:off x="2759075" y="1475528"/>
              <a:ext cx="1752600" cy="1784250"/>
            </a:xfrm>
            <a:custGeom>
              <a:avLst/>
              <a:gdLst>
                <a:gd name="T0" fmla="*/ 936104 w 1751265"/>
                <a:gd name="T1" fmla="*/ 0 h 1872208"/>
                <a:gd name="T2" fmla="*/ 1751265 w 1751265"/>
                <a:gd name="T3" fmla="*/ 476797 h 1872208"/>
                <a:gd name="T4" fmla="*/ 1621028 w 1751265"/>
                <a:gd name="T5" fmla="*/ 951401 h 1872208"/>
                <a:gd name="T6" fmla="*/ 1741972 w 1751265"/>
                <a:gd name="T7" fmla="*/ 1410708 h 1872208"/>
                <a:gd name="T8" fmla="*/ 936104 w 1751265"/>
                <a:gd name="T9" fmla="*/ 1872208 h 1872208"/>
                <a:gd name="T10" fmla="*/ 0 w 1751265"/>
                <a:gd name="T11" fmla="*/ 936104 h 1872208"/>
                <a:gd name="T12" fmla="*/ 936104 w 1751265"/>
                <a:gd name="T13" fmla="*/ 0 h 1872208"/>
                <a:gd name="T14" fmla="*/ 0 w 1751265"/>
                <a:gd name="T15" fmla="*/ 0 h 1872208"/>
                <a:gd name="T16" fmla="*/ 1751265 w 1751265"/>
                <a:gd name="T17" fmla="*/ 1872208 h 1872208"/>
              </a:gdLst>
              <a:ahLst/>
              <a:cxnLst>
                <a:cxn ang="0">
                  <a:pos x="T0" y="T1"/>
                </a:cxn>
                <a:cxn ang="0">
                  <a:pos x="T2" y="T3"/>
                </a:cxn>
                <a:cxn ang="0">
                  <a:pos x="T4" y="T5"/>
                </a:cxn>
                <a:cxn ang="0">
                  <a:pos x="T6" y="T7"/>
                </a:cxn>
                <a:cxn ang="0">
                  <a:pos x="T8" y="T9"/>
                </a:cxn>
                <a:cxn ang="0">
                  <a:pos x="T10" y="T11"/>
                </a:cxn>
                <a:cxn ang="0">
                  <a:pos x="T12" y="T13"/>
                </a:cxn>
              </a:cxnLst>
              <a:rect l="T14" t="T15" r="T16" b="T17"/>
              <a:pathLst>
                <a:path w="1751265" h="1872208">
                  <a:moveTo>
                    <a:pt x="936104" y="0"/>
                  </a:moveTo>
                  <a:cubicBezTo>
                    <a:pt x="1286069" y="0"/>
                    <a:pt x="1591179" y="192044"/>
                    <a:pt x="1751265" y="476797"/>
                  </a:cubicBezTo>
                  <a:cubicBezTo>
                    <a:pt x="1668191" y="615556"/>
                    <a:pt x="1621028" y="777971"/>
                    <a:pt x="1621028" y="951401"/>
                  </a:cubicBezTo>
                  <a:cubicBezTo>
                    <a:pt x="1621028" y="1118433"/>
                    <a:pt x="1664775" y="1275246"/>
                    <a:pt x="1741972" y="1410708"/>
                  </a:cubicBezTo>
                  <a:cubicBezTo>
                    <a:pt x="1580006" y="1687123"/>
                    <a:pt x="1279670" y="1872208"/>
                    <a:pt x="936104" y="1872208"/>
                  </a:cubicBezTo>
                  <a:cubicBezTo>
                    <a:pt x="419108" y="1872208"/>
                    <a:pt x="0" y="1453100"/>
                    <a:pt x="0" y="936104"/>
                  </a:cubicBezTo>
                  <a:cubicBezTo>
                    <a:pt x="0" y="419108"/>
                    <a:pt x="419108" y="0"/>
                    <a:pt x="936104" y="0"/>
                  </a:cubicBezTo>
                  <a:close/>
                </a:path>
              </a:pathLst>
            </a:custGeom>
            <a:solidFill>
              <a:schemeClr val="accent2"/>
            </a:solidFill>
            <a:ln>
              <a:noFill/>
            </a:ln>
          </p:spPr>
          <p:txBody>
            <a:bodyPr anchor="ctr"/>
            <a:lstStyle/>
            <a:p>
              <a:pPr fontAlgn="base">
                <a:spcBef>
                  <a:spcPct val="0"/>
                </a:spcBef>
                <a:spcAft>
                  <a:spcPct val="0"/>
                </a:spcAft>
                <a:buFont typeface="Arial" pitchFamily="34" charset="0"/>
                <a:buNone/>
              </a:pPr>
              <a:endParaRPr lang="zh-CN" altLang="en-US">
                <a:solidFill>
                  <a:prstClr val="white"/>
                </a:solidFill>
                <a:latin typeface="Arial" pitchFamily="34" charset="0"/>
              </a:endParaRPr>
            </a:p>
          </p:txBody>
        </p:sp>
        <p:sp>
          <p:nvSpPr>
            <p:cNvPr id="97" name="TextBox 15"/>
            <p:cNvSpPr>
              <a:spLocks noChangeArrowheads="1"/>
            </p:cNvSpPr>
            <p:nvPr/>
          </p:nvSpPr>
          <p:spPr bwMode="auto">
            <a:xfrm>
              <a:off x="3400426" y="1686788"/>
              <a:ext cx="598241" cy="5316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eaLnBrk="1" fontAlgn="base" hangingPunct="1">
                <a:spcBef>
                  <a:spcPct val="0"/>
                </a:spcBef>
                <a:spcAft>
                  <a:spcPct val="0"/>
                </a:spcAft>
                <a:buFont typeface="Arial" pitchFamily="34" charset="0"/>
                <a:buNone/>
              </a:pPr>
              <a:r>
                <a:rPr lang="en-US" altLang="zh-CN" sz="3200" b="1">
                  <a:solidFill>
                    <a:prstClr val="white"/>
                  </a:solidFill>
                  <a:latin typeface="方正兰亭粗黑_GBK" charset="-122"/>
                  <a:ea typeface="方正兰亭粗黑_GBK" charset="-122"/>
                  <a:sym typeface="方正兰亭粗黑_GBK" charset="-122"/>
                </a:rPr>
                <a:t>02</a:t>
              </a:r>
            </a:p>
          </p:txBody>
        </p:sp>
        <p:sp>
          <p:nvSpPr>
            <p:cNvPr id="101" name="直接连接符 19"/>
            <p:cNvSpPr>
              <a:spLocks noChangeShapeType="1"/>
            </p:cNvSpPr>
            <p:nvPr/>
          </p:nvSpPr>
          <p:spPr bwMode="auto">
            <a:xfrm>
              <a:off x="2992439" y="2185827"/>
              <a:ext cx="1285875" cy="1514"/>
            </a:xfrm>
            <a:prstGeom prst="line">
              <a:avLst/>
            </a:prstGeom>
            <a:noFill/>
            <a:ln w="9525">
              <a:solidFill>
                <a:schemeClr val="bg1"/>
              </a:solidFill>
              <a:prstDash val="dash"/>
              <a:bevel/>
            </a:ln>
            <a:extLst>
              <a:ext uri="{909E8E84-426E-40DD-AFC4-6F175D3DCCD1}">
                <a14:hiddenFill xmlns:a14="http://schemas.microsoft.com/office/drawing/2010/main">
                  <a:noFill/>
                </a14:hiddenFill>
              </a:ext>
            </a:extLst>
          </p:spPr>
          <p:txBody>
            <a:bodyPr/>
            <a:lstStyle/>
            <a:p>
              <a:pPr fontAlgn="base">
                <a:spcBef>
                  <a:spcPct val="0"/>
                </a:spcBef>
                <a:spcAft>
                  <a:spcPct val="0"/>
                </a:spcAft>
                <a:buFont typeface="Arial" pitchFamily="34" charset="0"/>
                <a:buNone/>
              </a:pPr>
              <a:endParaRPr lang="zh-CN" altLang="en-US">
                <a:solidFill>
                  <a:prstClr val="white"/>
                </a:solidFill>
                <a:latin typeface="Arial" pitchFamily="34" charset="0"/>
              </a:endParaRPr>
            </a:p>
          </p:txBody>
        </p:sp>
        <p:sp>
          <p:nvSpPr>
            <p:cNvPr id="106" name="TextBox 24"/>
            <p:cNvSpPr>
              <a:spLocks noChangeArrowheads="1"/>
            </p:cNvSpPr>
            <p:nvPr/>
          </p:nvSpPr>
          <p:spPr bwMode="auto">
            <a:xfrm>
              <a:off x="2727327" y="2290758"/>
              <a:ext cx="1746250" cy="3020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just" eaLnBrk="1" fontAlgn="base" hangingPunct="1">
                <a:lnSpc>
                  <a:spcPct val="125000"/>
                </a:lnSpc>
                <a:spcBef>
                  <a:spcPct val="0"/>
                </a:spcBef>
                <a:spcAft>
                  <a:spcPct val="0"/>
                </a:spcAft>
                <a:buFont typeface="Arial" pitchFamily="34" charset="0"/>
                <a:buNone/>
              </a:pPr>
              <a:r>
                <a:rPr lang="zh-CN" altLang="en-US" sz="1200" b="1" dirty="0">
                  <a:solidFill>
                    <a:prstClr val="white"/>
                  </a:solidFill>
                  <a:latin typeface="微软雅黑" pitchFamily="34" charset="-122"/>
                  <a:ea typeface="微软雅黑" pitchFamily="34" charset="-122"/>
                  <a:sym typeface="微软雅黑" pitchFamily="34" charset="-122"/>
                </a:rPr>
                <a:t>Point this input title</a:t>
              </a:r>
            </a:p>
          </p:txBody>
        </p:sp>
        <p:sp>
          <p:nvSpPr>
            <p:cNvPr id="107" name="TextBox 25"/>
            <p:cNvSpPr>
              <a:spLocks noChangeArrowheads="1"/>
            </p:cNvSpPr>
            <p:nvPr/>
          </p:nvSpPr>
          <p:spPr bwMode="auto">
            <a:xfrm>
              <a:off x="2870200" y="2619621"/>
              <a:ext cx="1746250" cy="3020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just" eaLnBrk="1" fontAlgn="base" hangingPunct="1">
                <a:lnSpc>
                  <a:spcPct val="125000"/>
                </a:lnSpc>
                <a:spcBef>
                  <a:spcPct val="0"/>
                </a:spcBef>
                <a:spcAft>
                  <a:spcPct val="0"/>
                </a:spcAft>
                <a:buFont typeface="Arial" pitchFamily="34" charset="0"/>
                <a:buNone/>
              </a:pPr>
              <a:r>
                <a:rPr lang="zh-CN" altLang="en-US" sz="1200" dirty="0">
                  <a:solidFill>
                    <a:prstClr val="white"/>
                  </a:solidFill>
                  <a:latin typeface="微软雅黑" pitchFamily="34" charset="-122"/>
                  <a:ea typeface="微软雅黑" pitchFamily="34" charset="-122"/>
                  <a:sym typeface="微软雅黑" pitchFamily="34" charset="-122"/>
                </a:rPr>
                <a:t>Click this input text</a:t>
              </a:r>
            </a:p>
          </p:txBody>
        </p:sp>
      </p:grpSp>
      <p:grpSp>
        <p:nvGrpSpPr>
          <p:cNvPr id="4" name="组合 3"/>
          <p:cNvGrpSpPr/>
          <p:nvPr/>
        </p:nvGrpSpPr>
        <p:grpSpPr>
          <a:xfrm>
            <a:off x="5071453" y="1761278"/>
            <a:ext cx="1884362" cy="1784250"/>
            <a:chOff x="4489451" y="1475528"/>
            <a:chExt cx="1884362" cy="1784250"/>
          </a:xfrm>
        </p:grpSpPr>
        <p:sp>
          <p:nvSpPr>
            <p:cNvPr id="95" name="椭圆 1"/>
            <p:cNvSpPr>
              <a:spLocks noChangeArrowheads="1"/>
            </p:cNvSpPr>
            <p:nvPr/>
          </p:nvSpPr>
          <p:spPr bwMode="auto">
            <a:xfrm>
              <a:off x="4511676" y="1475528"/>
              <a:ext cx="1751013" cy="1784250"/>
            </a:xfrm>
            <a:custGeom>
              <a:avLst/>
              <a:gdLst>
                <a:gd name="T0" fmla="*/ 936104 w 1751265"/>
                <a:gd name="T1" fmla="*/ 0 h 1872208"/>
                <a:gd name="T2" fmla="*/ 1751265 w 1751265"/>
                <a:gd name="T3" fmla="*/ 476797 h 1872208"/>
                <a:gd name="T4" fmla="*/ 1621028 w 1751265"/>
                <a:gd name="T5" fmla="*/ 951401 h 1872208"/>
                <a:gd name="T6" fmla="*/ 1741972 w 1751265"/>
                <a:gd name="T7" fmla="*/ 1410708 h 1872208"/>
                <a:gd name="T8" fmla="*/ 936104 w 1751265"/>
                <a:gd name="T9" fmla="*/ 1872208 h 1872208"/>
                <a:gd name="T10" fmla="*/ 0 w 1751265"/>
                <a:gd name="T11" fmla="*/ 936104 h 1872208"/>
                <a:gd name="T12" fmla="*/ 936104 w 1751265"/>
                <a:gd name="T13" fmla="*/ 0 h 1872208"/>
                <a:gd name="T14" fmla="*/ 0 w 1751265"/>
                <a:gd name="T15" fmla="*/ 0 h 1872208"/>
                <a:gd name="T16" fmla="*/ 1751265 w 1751265"/>
                <a:gd name="T17" fmla="*/ 1872208 h 1872208"/>
              </a:gdLst>
              <a:ahLst/>
              <a:cxnLst>
                <a:cxn ang="0">
                  <a:pos x="T0" y="T1"/>
                </a:cxn>
                <a:cxn ang="0">
                  <a:pos x="T2" y="T3"/>
                </a:cxn>
                <a:cxn ang="0">
                  <a:pos x="T4" y="T5"/>
                </a:cxn>
                <a:cxn ang="0">
                  <a:pos x="T6" y="T7"/>
                </a:cxn>
                <a:cxn ang="0">
                  <a:pos x="T8" y="T9"/>
                </a:cxn>
                <a:cxn ang="0">
                  <a:pos x="T10" y="T11"/>
                </a:cxn>
                <a:cxn ang="0">
                  <a:pos x="T12" y="T13"/>
                </a:cxn>
              </a:cxnLst>
              <a:rect l="T14" t="T15" r="T16" b="T17"/>
              <a:pathLst>
                <a:path w="1751265" h="1872208">
                  <a:moveTo>
                    <a:pt x="936104" y="0"/>
                  </a:moveTo>
                  <a:cubicBezTo>
                    <a:pt x="1286069" y="0"/>
                    <a:pt x="1591179" y="192044"/>
                    <a:pt x="1751265" y="476797"/>
                  </a:cubicBezTo>
                  <a:cubicBezTo>
                    <a:pt x="1668191" y="615556"/>
                    <a:pt x="1621028" y="777971"/>
                    <a:pt x="1621028" y="951401"/>
                  </a:cubicBezTo>
                  <a:cubicBezTo>
                    <a:pt x="1621028" y="1118433"/>
                    <a:pt x="1664775" y="1275246"/>
                    <a:pt x="1741972" y="1410708"/>
                  </a:cubicBezTo>
                  <a:cubicBezTo>
                    <a:pt x="1580006" y="1687123"/>
                    <a:pt x="1279670" y="1872208"/>
                    <a:pt x="936104" y="1872208"/>
                  </a:cubicBezTo>
                  <a:cubicBezTo>
                    <a:pt x="419108" y="1872208"/>
                    <a:pt x="0" y="1453100"/>
                    <a:pt x="0" y="936104"/>
                  </a:cubicBezTo>
                  <a:cubicBezTo>
                    <a:pt x="0" y="419108"/>
                    <a:pt x="419108" y="0"/>
                    <a:pt x="936104" y="0"/>
                  </a:cubicBezTo>
                  <a:close/>
                </a:path>
              </a:pathLst>
            </a:custGeom>
            <a:solidFill>
              <a:schemeClr val="accent3"/>
            </a:solidFill>
            <a:ln>
              <a:noFill/>
            </a:ln>
          </p:spPr>
          <p:txBody>
            <a:bodyPr anchor="ctr"/>
            <a:lstStyle/>
            <a:p>
              <a:pPr fontAlgn="base">
                <a:spcBef>
                  <a:spcPct val="0"/>
                </a:spcBef>
                <a:spcAft>
                  <a:spcPct val="0"/>
                </a:spcAft>
                <a:buFont typeface="Arial" pitchFamily="34" charset="0"/>
                <a:buNone/>
              </a:pPr>
              <a:endParaRPr lang="zh-CN" altLang="en-US">
                <a:solidFill>
                  <a:prstClr val="white"/>
                </a:solidFill>
                <a:latin typeface="Arial" pitchFamily="34" charset="0"/>
              </a:endParaRPr>
            </a:p>
          </p:txBody>
        </p:sp>
        <p:sp>
          <p:nvSpPr>
            <p:cNvPr id="98" name="TextBox 16"/>
            <p:cNvSpPr>
              <a:spLocks noChangeArrowheads="1"/>
            </p:cNvSpPr>
            <p:nvPr/>
          </p:nvSpPr>
          <p:spPr bwMode="auto">
            <a:xfrm>
              <a:off x="5111751" y="1686788"/>
              <a:ext cx="598241" cy="5316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eaLnBrk="1" fontAlgn="base" hangingPunct="1">
                <a:spcBef>
                  <a:spcPct val="0"/>
                </a:spcBef>
                <a:spcAft>
                  <a:spcPct val="0"/>
                </a:spcAft>
                <a:buFont typeface="Arial" pitchFamily="34" charset="0"/>
                <a:buNone/>
              </a:pPr>
              <a:r>
                <a:rPr lang="en-US" altLang="zh-CN" sz="3200" b="1" dirty="0">
                  <a:solidFill>
                    <a:prstClr val="white"/>
                  </a:solidFill>
                  <a:latin typeface="方正兰亭粗黑_GBK" charset="-122"/>
                  <a:ea typeface="方正兰亭粗黑_GBK" charset="-122"/>
                  <a:sym typeface="方正兰亭粗黑_GBK" charset="-122"/>
                </a:rPr>
                <a:t>03</a:t>
              </a:r>
            </a:p>
          </p:txBody>
        </p:sp>
        <p:sp>
          <p:nvSpPr>
            <p:cNvPr id="102" name="直接连接符 20"/>
            <p:cNvSpPr>
              <a:spLocks noChangeShapeType="1"/>
            </p:cNvSpPr>
            <p:nvPr/>
          </p:nvSpPr>
          <p:spPr bwMode="auto">
            <a:xfrm>
              <a:off x="4743451" y="2185827"/>
              <a:ext cx="1285875" cy="1514"/>
            </a:xfrm>
            <a:prstGeom prst="line">
              <a:avLst/>
            </a:prstGeom>
            <a:noFill/>
            <a:ln w="9525">
              <a:solidFill>
                <a:schemeClr val="bg1"/>
              </a:solidFill>
              <a:prstDash val="dash"/>
              <a:bevel/>
            </a:ln>
            <a:extLst>
              <a:ext uri="{909E8E84-426E-40DD-AFC4-6F175D3DCCD1}">
                <a14:hiddenFill xmlns:a14="http://schemas.microsoft.com/office/drawing/2010/main">
                  <a:noFill/>
                </a14:hiddenFill>
              </a:ext>
            </a:extLst>
          </p:spPr>
          <p:txBody>
            <a:bodyPr/>
            <a:lstStyle/>
            <a:p>
              <a:pPr fontAlgn="base">
                <a:spcBef>
                  <a:spcPct val="0"/>
                </a:spcBef>
                <a:spcAft>
                  <a:spcPct val="0"/>
                </a:spcAft>
                <a:buFont typeface="Arial" pitchFamily="34" charset="0"/>
                <a:buNone/>
              </a:pPr>
              <a:endParaRPr lang="zh-CN" altLang="en-US">
                <a:solidFill>
                  <a:prstClr val="white"/>
                </a:solidFill>
                <a:latin typeface="Arial" pitchFamily="34" charset="0"/>
              </a:endParaRPr>
            </a:p>
          </p:txBody>
        </p:sp>
        <p:sp>
          <p:nvSpPr>
            <p:cNvPr id="108" name="TextBox 26"/>
            <p:cNvSpPr>
              <a:spLocks noChangeArrowheads="1"/>
            </p:cNvSpPr>
            <p:nvPr/>
          </p:nvSpPr>
          <p:spPr bwMode="auto">
            <a:xfrm>
              <a:off x="4489451" y="2297384"/>
              <a:ext cx="1747837" cy="3020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just" eaLnBrk="1" fontAlgn="base" hangingPunct="1">
                <a:lnSpc>
                  <a:spcPct val="125000"/>
                </a:lnSpc>
                <a:spcBef>
                  <a:spcPct val="0"/>
                </a:spcBef>
                <a:spcAft>
                  <a:spcPct val="0"/>
                </a:spcAft>
                <a:buFont typeface="Arial" pitchFamily="34" charset="0"/>
                <a:buNone/>
              </a:pPr>
              <a:r>
                <a:rPr lang="zh-CN" altLang="en-US" sz="1200" b="1" dirty="0">
                  <a:solidFill>
                    <a:prstClr val="white"/>
                  </a:solidFill>
                  <a:latin typeface="微软雅黑" pitchFamily="34" charset="-122"/>
                  <a:ea typeface="微软雅黑" pitchFamily="34" charset="-122"/>
                  <a:sym typeface="微软雅黑" pitchFamily="34" charset="-122"/>
                </a:rPr>
                <a:t>Point this input title</a:t>
              </a:r>
            </a:p>
          </p:txBody>
        </p:sp>
        <p:sp>
          <p:nvSpPr>
            <p:cNvPr id="109" name="TextBox 27"/>
            <p:cNvSpPr>
              <a:spLocks noChangeArrowheads="1"/>
            </p:cNvSpPr>
            <p:nvPr/>
          </p:nvSpPr>
          <p:spPr bwMode="auto">
            <a:xfrm>
              <a:off x="4627563" y="2619621"/>
              <a:ext cx="1746250" cy="3020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just" eaLnBrk="1" fontAlgn="base" hangingPunct="1">
                <a:lnSpc>
                  <a:spcPct val="125000"/>
                </a:lnSpc>
                <a:spcBef>
                  <a:spcPct val="0"/>
                </a:spcBef>
                <a:spcAft>
                  <a:spcPct val="0"/>
                </a:spcAft>
                <a:buFont typeface="Arial" pitchFamily="34" charset="0"/>
                <a:buNone/>
              </a:pPr>
              <a:r>
                <a:rPr lang="zh-CN" altLang="en-US" sz="1200" dirty="0">
                  <a:solidFill>
                    <a:prstClr val="white"/>
                  </a:solidFill>
                  <a:latin typeface="微软雅黑" pitchFamily="34" charset="-122"/>
                  <a:ea typeface="微软雅黑" pitchFamily="34" charset="-122"/>
                  <a:sym typeface="微软雅黑" pitchFamily="34" charset="-122"/>
                </a:rPr>
                <a:t>Click this input text</a:t>
              </a:r>
            </a:p>
          </p:txBody>
        </p:sp>
      </p:grpSp>
      <p:grpSp>
        <p:nvGrpSpPr>
          <p:cNvPr id="5" name="组合 4"/>
          <p:cNvGrpSpPr/>
          <p:nvPr/>
        </p:nvGrpSpPr>
        <p:grpSpPr>
          <a:xfrm>
            <a:off x="6846277" y="1761278"/>
            <a:ext cx="1911350" cy="1784250"/>
            <a:chOff x="6264275" y="1475528"/>
            <a:chExt cx="1911350" cy="1784250"/>
          </a:xfrm>
        </p:grpSpPr>
        <p:sp>
          <p:nvSpPr>
            <p:cNvPr id="93" name="椭圆 11"/>
            <p:cNvSpPr>
              <a:spLocks noChangeArrowheads="1"/>
            </p:cNvSpPr>
            <p:nvPr/>
          </p:nvSpPr>
          <p:spPr bwMode="auto">
            <a:xfrm>
              <a:off x="6264275" y="1475528"/>
              <a:ext cx="1873250" cy="1784250"/>
            </a:xfrm>
            <a:prstGeom prst="ellipse">
              <a:avLst/>
            </a:prstGeom>
            <a:solidFill>
              <a:schemeClr val="accent4"/>
            </a:solidFill>
            <a:ln>
              <a:noFil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endParaRPr lang="zh-CN" altLang="zh-CN">
                <a:solidFill>
                  <a:prstClr val="white"/>
                </a:solidFill>
                <a:latin typeface="宋体" pitchFamily="2" charset="-122"/>
                <a:sym typeface="宋体" pitchFamily="2" charset="-122"/>
              </a:endParaRPr>
            </a:p>
          </p:txBody>
        </p:sp>
        <p:sp>
          <p:nvSpPr>
            <p:cNvPr id="99" name="TextBox 17"/>
            <p:cNvSpPr>
              <a:spLocks noChangeArrowheads="1"/>
            </p:cNvSpPr>
            <p:nvPr/>
          </p:nvSpPr>
          <p:spPr bwMode="auto">
            <a:xfrm>
              <a:off x="6926264" y="1686788"/>
              <a:ext cx="598241" cy="5316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eaLnBrk="1" fontAlgn="base" hangingPunct="1">
                <a:spcBef>
                  <a:spcPct val="0"/>
                </a:spcBef>
                <a:spcAft>
                  <a:spcPct val="0"/>
                </a:spcAft>
                <a:buFont typeface="Arial" pitchFamily="34" charset="0"/>
                <a:buNone/>
              </a:pPr>
              <a:r>
                <a:rPr lang="en-US" altLang="zh-CN" sz="3200" b="1" dirty="0">
                  <a:solidFill>
                    <a:prstClr val="white"/>
                  </a:solidFill>
                  <a:latin typeface="方正兰亭粗黑_GBK" charset="-122"/>
                  <a:ea typeface="方正兰亭粗黑_GBK" charset="-122"/>
                  <a:sym typeface="方正兰亭粗黑_GBK" charset="-122"/>
                </a:rPr>
                <a:t>04</a:t>
              </a:r>
            </a:p>
          </p:txBody>
        </p:sp>
        <p:sp>
          <p:nvSpPr>
            <p:cNvPr id="103" name="直接连接符 21"/>
            <p:cNvSpPr>
              <a:spLocks noChangeShapeType="1"/>
            </p:cNvSpPr>
            <p:nvPr/>
          </p:nvSpPr>
          <p:spPr bwMode="auto">
            <a:xfrm>
              <a:off x="6503988" y="2185827"/>
              <a:ext cx="1435100" cy="1514"/>
            </a:xfrm>
            <a:prstGeom prst="line">
              <a:avLst/>
            </a:prstGeom>
            <a:noFill/>
            <a:ln w="9525">
              <a:solidFill>
                <a:schemeClr val="bg1"/>
              </a:solidFill>
              <a:prstDash val="dash"/>
              <a:bevel/>
            </a:ln>
            <a:extLst>
              <a:ext uri="{909E8E84-426E-40DD-AFC4-6F175D3DCCD1}">
                <a14:hiddenFill xmlns:a14="http://schemas.microsoft.com/office/drawing/2010/main">
                  <a:noFill/>
                </a14:hiddenFill>
              </a:ext>
            </a:extLst>
          </p:spPr>
          <p:txBody>
            <a:bodyPr/>
            <a:lstStyle/>
            <a:p>
              <a:pPr fontAlgn="base">
                <a:spcBef>
                  <a:spcPct val="0"/>
                </a:spcBef>
                <a:spcAft>
                  <a:spcPct val="0"/>
                </a:spcAft>
                <a:buFont typeface="Arial" pitchFamily="34" charset="0"/>
                <a:buNone/>
              </a:pPr>
              <a:endParaRPr lang="zh-CN" altLang="en-US">
                <a:solidFill>
                  <a:prstClr val="white"/>
                </a:solidFill>
                <a:latin typeface="Arial" pitchFamily="34" charset="0"/>
              </a:endParaRPr>
            </a:p>
          </p:txBody>
        </p:sp>
        <p:sp>
          <p:nvSpPr>
            <p:cNvPr id="110" name="TextBox 28"/>
            <p:cNvSpPr>
              <a:spLocks noChangeArrowheads="1"/>
            </p:cNvSpPr>
            <p:nvPr/>
          </p:nvSpPr>
          <p:spPr bwMode="auto">
            <a:xfrm>
              <a:off x="6407150" y="2336494"/>
              <a:ext cx="1746250" cy="3020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just" eaLnBrk="1" fontAlgn="base" hangingPunct="1">
                <a:lnSpc>
                  <a:spcPct val="125000"/>
                </a:lnSpc>
                <a:spcBef>
                  <a:spcPct val="0"/>
                </a:spcBef>
                <a:spcAft>
                  <a:spcPct val="0"/>
                </a:spcAft>
                <a:buFont typeface="Arial" pitchFamily="34" charset="0"/>
                <a:buNone/>
              </a:pPr>
              <a:r>
                <a:rPr lang="zh-CN" altLang="en-US" sz="1200" b="1" dirty="0">
                  <a:solidFill>
                    <a:prstClr val="white"/>
                  </a:solidFill>
                  <a:latin typeface="微软雅黑" pitchFamily="34" charset="-122"/>
                  <a:ea typeface="微软雅黑" pitchFamily="34" charset="-122"/>
                  <a:sym typeface="微软雅黑" pitchFamily="34" charset="-122"/>
                </a:rPr>
                <a:t>Point this input title</a:t>
              </a:r>
            </a:p>
          </p:txBody>
        </p:sp>
        <p:sp>
          <p:nvSpPr>
            <p:cNvPr id="111" name="TextBox 29"/>
            <p:cNvSpPr>
              <a:spLocks noChangeArrowheads="1"/>
            </p:cNvSpPr>
            <p:nvPr/>
          </p:nvSpPr>
          <p:spPr bwMode="auto">
            <a:xfrm>
              <a:off x="6429375" y="2645338"/>
              <a:ext cx="1746250" cy="3020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just" eaLnBrk="1" fontAlgn="base" hangingPunct="1">
                <a:lnSpc>
                  <a:spcPct val="125000"/>
                </a:lnSpc>
                <a:spcBef>
                  <a:spcPct val="0"/>
                </a:spcBef>
                <a:spcAft>
                  <a:spcPct val="0"/>
                </a:spcAft>
                <a:buFont typeface="Arial" pitchFamily="34" charset="0"/>
                <a:buNone/>
              </a:pPr>
              <a:r>
                <a:rPr lang="zh-CN" altLang="en-US" sz="1200" dirty="0">
                  <a:solidFill>
                    <a:prstClr val="white"/>
                  </a:solidFill>
                  <a:latin typeface="微软雅黑" pitchFamily="34" charset="-122"/>
                  <a:ea typeface="微软雅黑" pitchFamily="34" charset="-122"/>
                  <a:sym typeface="微软雅黑" pitchFamily="34" charset="-122"/>
                </a:rPr>
                <a:t>Click this input text</a:t>
              </a:r>
            </a:p>
          </p:txBody>
        </p:sp>
      </p:grpSp>
      <p:sp>
        <p:nvSpPr>
          <p:cNvPr id="112" name="矩形 1"/>
          <p:cNvSpPr>
            <a:spLocks noChangeArrowheads="1"/>
          </p:cNvSpPr>
          <p:nvPr/>
        </p:nvSpPr>
        <p:spPr bwMode="auto">
          <a:xfrm>
            <a:off x="1208453" y="3867765"/>
            <a:ext cx="7935547" cy="6136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lnSpc>
                <a:spcPct val="150000"/>
              </a:lnSpc>
              <a:spcBef>
                <a:spcPct val="0"/>
              </a:spcBef>
              <a:spcAft>
                <a:spcPct val="0"/>
              </a:spcAft>
            </a:pPr>
            <a:r>
              <a:rPr lang="en-US" altLang="zh-CN" sz="1200" dirty="0">
                <a:solidFill>
                  <a:prstClr val="black">
                    <a:lumMod val="75000"/>
                    <a:lumOff val="25000"/>
                  </a:prstClr>
                </a:solidFill>
                <a:latin typeface="微软雅黑" pitchFamily="34" charset="-122"/>
                <a:ea typeface="微软雅黑" pitchFamily="34" charset="-122"/>
              </a:rPr>
              <a:t>Add a detailed text description here, and the recommendations are relevant to the title and conform to the overall language style</a:t>
            </a:r>
          </a:p>
        </p:txBody>
      </p:sp>
    </p:spTree>
    <p:extLst>
      <p:ext uri="{BB962C8B-B14F-4D97-AF65-F5344CB8AC3E}">
        <p14:creationId xmlns:p14="http://schemas.microsoft.com/office/powerpoint/2010/main" val="2735704050"/>
      </p:ext>
    </p:extLst>
  </p:cSld>
  <p:clrMapOvr>
    <a:masterClrMapping/>
  </p:clrMapOvr>
  <mc:AlternateContent xmlns:mc="http://schemas.openxmlformats.org/markup-compatibility/2006" xmlns:p14="http://schemas.microsoft.com/office/powerpoint/2010/main">
    <mc:Choice Requires="p14">
      <p:transition spd="slow" p14:dur="2000" advClick="0" advTm="0">
        <p14:ferris dir="l"/>
      </p:transition>
    </mc:Choice>
    <mc:Fallback xmlns:a14="http://schemas.microsoft.com/office/drawing/2010/main"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down)">
                                      <p:cBhvr>
                                        <p:cTn id="11" dur="500"/>
                                        <p:tgtEl>
                                          <p:spTgt spid="3"/>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down)">
                                      <p:cBhvr>
                                        <p:cTn id="15" dur="500"/>
                                        <p:tgtEl>
                                          <p:spTgt spid="4"/>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wipe(down)">
                                      <p:cBhvr>
                                        <p:cTn id="19" dur="500"/>
                                        <p:tgtEl>
                                          <p:spTgt spid="5"/>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112"/>
                                        </p:tgtEl>
                                        <p:attrNameLst>
                                          <p:attrName>style.visibility</p:attrName>
                                        </p:attrNameLst>
                                      </p:cBhvr>
                                      <p:to>
                                        <p:strVal val="visible"/>
                                      </p:to>
                                    </p:set>
                                    <p:animEffect transition="in" filter="wipe(left)">
                                      <p:cBhvr>
                                        <p:cTn id="23" dur="1000"/>
                                        <p:tgtEl>
                                          <p:spTgt spid="1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5390091" y="1908999"/>
            <a:ext cx="961953" cy="2046429"/>
            <a:chOff x="4780491" y="1775649"/>
            <a:chExt cx="961953" cy="2046429"/>
          </a:xfrm>
        </p:grpSpPr>
        <p:sp>
          <p:nvSpPr>
            <p:cNvPr id="39" name="Shape 18459"/>
            <p:cNvSpPr/>
            <p:nvPr/>
          </p:nvSpPr>
          <p:spPr>
            <a:xfrm>
              <a:off x="4780491" y="2518269"/>
              <a:ext cx="533402" cy="1"/>
            </a:xfrm>
            <a:prstGeom prst="line">
              <a:avLst/>
            </a:prstGeom>
            <a:noFill/>
            <a:ln w="6350" cap="flat">
              <a:solidFill>
                <a:schemeClr val="bg1">
                  <a:lumMod val="65000"/>
                </a:schemeClr>
              </a:solidFill>
              <a:prstDash val="solid"/>
              <a:round/>
            </a:ln>
            <a:effectLst/>
          </p:spPr>
          <p:txBody>
            <a:bodyPr wrap="square" lIns="0" tIns="0" rIns="0" bIns="0" numCol="1" anchor="t">
              <a:noAutofit/>
            </a:bodyPr>
            <a:lstStyle/>
            <a:p>
              <a:pPr fontAlgn="base">
                <a:spcBef>
                  <a:spcPct val="0"/>
                </a:spcBef>
                <a:spcAft>
                  <a:spcPct val="0"/>
                </a:spcAft>
                <a:defRPr sz="1200">
                  <a:uFillTx/>
                  <a:latin typeface="+mj-lt"/>
                  <a:ea typeface="+mj-ea"/>
                  <a:cs typeface="+mj-cs"/>
                  <a:sym typeface="Helvetica"/>
                </a:defRPr>
              </a:pPr>
              <a:endParaRPr sz="1200">
                <a:solidFill>
                  <a:prstClr val="black">
                    <a:lumMod val="75000"/>
                    <a:lumOff val="25000"/>
                  </a:prstClr>
                </a:solidFill>
                <a:latin typeface="等线 Light" panose="020F0302020204030204"/>
                <a:ea typeface="宋体" pitchFamily="2" charset="-122"/>
                <a:cs typeface="+mj-cs"/>
                <a:sym typeface="Helvetica"/>
              </a:endParaRPr>
            </a:p>
          </p:txBody>
        </p:sp>
        <p:sp>
          <p:nvSpPr>
            <p:cNvPr id="40" name="Shape 18460"/>
            <p:cNvSpPr/>
            <p:nvPr/>
          </p:nvSpPr>
          <p:spPr>
            <a:xfrm>
              <a:off x="5313892" y="1775649"/>
              <a:ext cx="428466" cy="0"/>
            </a:xfrm>
            <a:prstGeom prst="line">
              <a:avLst/>
            </a:prstGeom>
            <a:noFill/>
            <a:ln w="6350" cap="flat">
              <a:solidFill>
                <a:schemeClr val="bg1">
                  <a:lumMod val="65000"/>
                </a:schemeClr>
              </a:solidFill>
              <a:prstDash val="solid"/>
              <a:round/>
              <a:tailEnd type="oval" w="med" len="med"/>
            </a:ln>
            <a:effectLst/>
          </p:spPr>
          <p:txBody>
            <a:bodyPr wrap="square" lIns="0" tIns="0" rIns="0" bIns="0" numCol="1" anchor="t">
              <a:noAutofit/>
            </a:bodyPr>
            <a:lstStyle/>
            <a:p>
              <a:pPr fontAlgn="base">
                <a:spcBef>
                  <a:spcPct val="0"/>
                </a:spcBef>
                <a:spcAft>
                  <a:spcPct val="0"/>
                </a:spcAft>
                <a:defRPr sz="1200">
                  <a:uFillTx/>
                  <a:latin typeface="+mj-lt"/>
                  <a:ea typeface="+mj-ea"/>
                  <a:cs typeface="+mj-cs"/>
                  <a:sym typeface="Helvetica"/>
                </a:defRPr>
              </a:pPr>
              <a:endParaRPr sz="1200">
                <a:solidFill>
                  <a:prstClr val="black">
                    <a:lumMod val="75000"/>
                    <a:lumOff val="25000"/>
                  </a:prstClr>
                </a:solidFill>
                <a:latin typeface="等线 Light" panose="020F0302020204030204"/>
                <a:ea typeface="宋体" pitchFamily="2" charset="-122"/>
                <a:cs typeface="+mj-cs"/>
                <a:sym typeface="Helvetica"/>
              </a:endParaRPr>
            </a:p>
          </p:txBody>
        </p:sp>
        <p:sp>
          <p:nvSpPr>
            <p:cNvPr id="41" name="Shape 18461"/>
            <p:cNvSpPr/>
            <p:nvPr/>
          </p:nvSpPr>
          <p:spPr>
            <a:xfrm>
              <a:off x="4780491" y="2798863"/>
              <a:ext cx="961953" cy="1"/>
            </a:xfrm>
            <a:prstGeom prst="line">
              <a:avLst/>
            </a:prstGeom>
            <a:noFill/>
            <a:ln w="6350" cap="flat">
              <a:solidFill>
                <a:schemeClr val="bg1">
                  <a:lumMod val="65000"/>
                </a:schemeClr>
              </a:solidFill>
              <a:prstDash val="solid"/>
              <a:round/>
              <a:tailEnd type="oval" w="med" len="med"/>
            </a:ln>
            <a:effectLst/>
          </p:spPr>
          <p:txBody>
            <a:bodyPr wrap="square" lIns="0" tIns="0" rIns="0" bIns="0" numCol="1" anchor="t">
              <a:noAutofit/>
            </a:bodyPr>
            <a:lstStyle/>
            <a:p>
              <a:pPr fontAlgn="base">
                <a:spcBef>
                  <a:spcPct val="0"/>
                </a:spcBef>
                <a:spcAft>
                  <a:spcPct val="0"/>
                </a:spcAft>
                <a:defRPr sz="1200">
                  <a:uFillTx/>
                  <a:latin typeface="+mj-lt"/>
                  <a:ea typeface="+mj-ea"/>
                  <a:cs typeface="+mj-cs"/>
                  <a:sym typeface="Helvetica"/>
                </a:defRPr>
              </a:pPr>
              <a:endParaRPr sz="1200">
                <a:solidFill>
                  <a:prstClr val="black">
                    <a:lumMod val="75000"/>
                    <a:lumOff val="25000"/>
                  </a:prstClr>
                </a:solidFill>
                <a:latin typeface="等线 Light" panose="020F0302020204030204"/>
                <a:ea typeface="宋体" pitchFamily="2" charset="-122"/>
                <a:cs typeface="+mj-cs"/>
                <a:sym typeface="Helvetica"/>
              </a:endParaRPr>
            </a:p>
          </p:txBody>
        </p:sp>
        <p:sp>
          <p:nvSpPr>
            <p:cNvPr id="42" name="Shape 18462"/>
            <p:cNvSpPr/>
            <p:nvPr/>
          </p:nvSpPr>
          <p:spPr>
            <a:xfrm>
              <a:off x="5313892" y="3822077"/>
              <a:ext cx="428466" cy="1"/>
            </a:xfrm>
            <a:prstGeom prst="line">
              <a:avLst/>
            </a:prstGeom>
            <a:noFill/>
            <a:ln w="6350" cap="flat">
              <a:solidFill>
                <a:schemeClr val="bg1">
                  <a:lumMod val="65000"/>
                </a:schemeClr>
              </a:solidFill>
              <a:prstDash val="solid"/>
              <a:round/>
              <a:tailEnd type="oval" w="med" len="med"/>
            </a:ln>
            <a:effectLst/>
          </p:spPr>
          <p:txBody>
            <a:bodyPr wrap="square" lIns="0" tIns="0" rIns="0" bIns="0" numCol="1" anchor="t">
              <a:noAutofit/>
            </a:bodyPr>
            <a:lstStyle/>
            <a:p>
              <a:pPr fontAlgn="base">
                <a:spcBef>
                  <a:spcPct val="0"/>
                </a:spcBef>
                <a:spcAft>
                  <a:spcPct val="0"/>
                </a:spcAft>
                <a:defRPr sz="1200">
                  <a:uFillTx/>
                  <a:latin typeface="+mj-lt"/>
                  <a:ea typeface="+mj-ea"/>
                  <a:cs typeface="+mj-cs"/>
                  <a:sym typeface="Helvetica"/>
                </a:defRPr>
              </a:pPr>
              <a:endParaRPr sz="1200">
                <a:solidFill>
                  <a:prstClr val="black">
                    <a:lumMod val="75000"/>
                    <a:lumOff val="25000"/>
                  </a:prstClr>
                </a:solidFill>
                <a:latin typeface="等线 Light" panose="020F0302020204030204"/>
                <a:ea typeface="宋体" pitchFamily="2" charset="-122"/>
                <a:cs typeface="+mj-cs"/>
                <a:sym typeface="Helvetica"/>
              </a:endParaRPr>
            </a:p>
          </p:txBody>
        </p:sp>
        <p:sp>
          <p:nvSpPr>
            <p:cNvPr id="43" name="Shape 18463"/>
            <p:cNvSpPr/>
            <p:nvPr/>
          </p:nvSpPr>
          <p:spPr>
            <a:xfrm flipV="1">
              <a:off x="5315162" y="1775649"/>
              <a:ext cx="1" cy="742621"/>
            </a:xfrm>
            <a:prstGeom prst="line">
              <a:avLst/>
            </a:prstGeom>
            <a:noFill/>
            <a:ln w="6350" cap="flat">
              <a:solidFill>
                <a:schemeClr val="bg1">
                  <a:lumMod val="65000"/>
                </a:schemeClr>
              </a:solidFill>
              <a:prstDash val="solid"/>
              <a:round/>
            </a:ln>
            <a:effectLst/>
          </p:spPr>
          <p:txBody>
            <a:bodyPr wrap="square" lIns="0" tIns="0" rIns="0" bIns="0" numCol="1" anchor="t">
              <a:noAutofit/>
            </a:bodyPr>
            <a:lstStyle/>
            <a:p>
              <a:pPr fontAlgn="base">
                <a:spcBef>
                  <a:spcPct val="0"/>
                </a:spcBef>
                <a:spcAft>
                  <a:spcPct val="0"/>
                </a:spcAft>
                <a:defRPr sz="1200">
                  <a:uFillTx/>
                  <a:latin typeface="+mj-lt"/>
                  <a:ea typeface="+mj-ea"/>
                  <a:cs typeface="+mj-cs"/>
                  <a:sym typeface="Helvetica"/>
                </a:defRPr>
              </a:pPr>
              <a:endParaRPr sz="1200">
                <a:solidFill>
                  <a:prstClr val="black">
                    <a:lumMod val="75000"/>
                    <a:lumOff val="25000"/>
                  </a:prstClr>
                </a:solidFill>
                <a:latin typeface="等线 Light" panose="020F0302020204030204"/>
                <a:ea typeface="宋体" pitchFamily="2" charset="-122"/>
                <a:cs typeface="+mj-cs"/>
                <a:sym typeface="Helvetica"/>
              </a:endParaRPr>
            </a:p>
          </p:txBody>
        </p:sp>
        <p:sp>
          <p:nvSpPr>
            <p:cNvPr id="44" name="Shape 18464"/>
            <p:cNvSpPr/>
            <p:nvPr/>
          </p:nvSpPr>
          <p:spPr>
            <a:xfrm>
              <a:off x="4780491" y="3087152"/>
              <a:ext cx="533402" cy="1"/>
            </a:xfrm>
            <a:prstGeom prst="line">
              <a:avLst/>
            </a:prstGeom>
            <a:noFill/>
            <a:ln w="6350" cap="flat">
              <a:solidFill>
                <a:schemeClr val="bg1">
                  <a:lumMod val="65000"/>
                </a:schemeClr>
              </a:solidFill>
              <a:prstDash val="solid"/>
              <a:round/>
            </a:ln>
            <a:effectLst/>
          </p:spPr>
          <p:txBody>
            <a:bodyPr wrap="square" lIns="0" tIns="0" rIns="0" bIns="0" numCol="1" anchor="t">
              <a:noAutofit/>
            </a:bodyPr>
            <a:lstStyle/>
            <a:p>
              <a:pPr fontAlgn="base">
                <a:spcBef>
                  <a:spcPct val="0"/>
                </a:spcBef>
                <a:spcAft>
                  <a:spcPct val="0"/>
                </a:spcAft>
                <a:defRPr sz="1200">
                  <a:uFillTx/>
                  <a:latin typeface="+mj-lt"/>
                  <a:ea typeface="+mj-ea"/>
                  <a:cs typeface="+mj-cs"/>
                  <a:sym typeface="Helvetica"/>
                </a:defRPr>
              </a:pPr>
              <a:endParaRPr sz="1200">
                <a:solidFill>
                  <a:prstClr val="black">
                    <a:lumMod val="75000"/>
                    <a:lumOff val="25000"/>
                  </a:prstClr>
                </a:solidFill>
                <a:latin typeface="等线 Light" panose="020F0302020204030204"/>
                <a:ea typeface="宋体" pitchFamily="2" charset="-122"/>
                <a:cs typeface="+mj-cs"/>
                <a:sym typeface="Helvetica"/>
              </a:endParaRPr>
            </a:p>
          </p:txBody>
        </p:sp>
        <p:sp>
          <p:nvSpPr>
            <p:cNvPr id="45" name="Shape 18465"/>
            <p:cNvSpPr/>
            <p:nvPr/>
          </p:nvSpPr>
          <p:spPr>
            <a:xfrm flipV="1">
              <a:off x="5315162" y="3079457"/>
              <a:ext cx="1" cy="742621"/>
            </a:xfrm>
            <a:prstGeom prst="line">
              <a:avLst/>
            </a:prstGeom>
            <a:noFill/>
            <a:ln w="6350" cap="flat">
              <a:solidFill>
                <a:schemeClr val="bg1">
                  <a:lumMod val="65000"/>
                </a:schemeClr>
              </a:solidFill>
              <a:prstDash val="solid"/>
              <a:round/>
            </a:ln>
            <a:effectLst/>
          </p:spPr>
          <p:txBody>
            <a:bodyPr wrap="square" lIns="0" tIns="0" rIns="0" bIns="0" numCol="1" anchor="t">
              <a:noAutofit/>
            </a:bodyPr>
            <a:lstStyle/>
            <a:p>
              <a:pPr fontAlgn="base">
                <a:spcBef>
                  <a:spcPct val="0"/>
                </a:spcBef>
                <a:spcAft>
                  <a:spcPct val="0"/>
                </a:spcAft>
                <a:defRPr sz="1200">
                  <a:uFillTx/>
                  <a:latin typeface="+mj-lt"/>
                  <a:ea typeface="+mj-ea"/>
                  <a:cs typeface="+mj-cs"/>
                  <a:sym typeface="Helvetica"/>
                </a:defRPr>
              </a:pPr>
              <a:endParaRPr sz="1200">
                <a:solidFill>
                  <a:prstClr val="black">
                    <a:lumMod val="75000"/>
                    <a:lumOff val="25000"/>
                  </a:prstClr>
                </a:solidFill>
                <a:latin typeface="等线 Light" panose="020F0302020204030204"/>
                <a:ea typeface="宋体" pitchFamily="2" charset="-122"/>
                <a:cs typeface="+mj-cs"/>
                <a:sym typeface="Helvetica"/>
              </a:endParaRPr>
            </a:p>
          </p:txBody>
        </p:sp>
      </p:grpSp>
      <p:grpSp>
        <p:nvGrpSpPr>
          <p:cNvPr id="3" name="组合 2"/>
          <p:cNvGrpSpPr/>
          <p:nvPr/>
        </p:nvGrpSpPr>
        <p:grpSpPr>
          <a:xfrm>
            <a:off x="3927548" y="1908998"/>
            <a:ext cx="961954" cy="2046430"/>
            <a:chOff x="3317948" y="1775648"/>
            <a:chExt cx="961954" cy="2046430"/>
          </a:xfrm>
        </p:grpSpPr>
        <p:sp>
          <p:nvSpPr>
            <p:cNvPr id="46" name="Shape 18467"/>
            <p:cNvSpPr/>
            <p:nvPr/>
          </p:nvSpPr>
          <p:spPr>
            <a:xfrm flipH="1" flipV="1">
              <a:off x="3746500" y="2518269"/>
              <a:ext cx="533402" cy="1"/>
            </a:xfrm>
            <a:prstGeom prst="line">
              <a:avLst/>
            </a:prstGeom>
            <a:noFill/>
            <a:ln w="6350" cap="flat">
              <a:solidFill>
                <a:schemeClr val="bg1">
                  <a:lumMod val="65000"/>
                </a:schemeClr>
              </a:solidFill>
              <a:prstDash val="solid"/>
              <a:round/>
            </a:ln>
            <a:effectLst/>
          </p:spPr>
          <p:txBody>
            <a:bodyPr wrap="square" lIns="0" tIns="0" rIns="0" bIns="0" numCol="1" anchor="t">
              <a:noAutofit/>
            </a:bodyPr>
            <a:lstStyle/>
            <a:p>
              <a:pPr fontAlgn="base">
                <a:spcBef>
                  <a:spcPct val="0"/>
                </a:spcBef>
                <a:spcAft>
                  <a:spcPct val="0"/>
                </a:spcAft>
                <a:defRPr sz="1200">
                  <a:uFillTx/>
                  <a:latin typeface="+mj-lt"/>
                  <a:ea typeface="+mj-ea"/>
                  <a:cs typeface="+mj-cs"/>
                  <a:sym typeface="Helvetica"/>
                </a:defRPr>
              </a:pPr>
              <a:endParaRPr sz="1200">
                <a:solidFill>
                  <a:prstClr val="black">
                    <a:lumMod val="75000"/>
                    <a:lumOff val="25000"/>
                  </a:prstClr>
                </a:solidFill>
                <a:latin typeface="等线 Light" panose="020F0302020204030204"/>
                <a:ea typeface="宋体" pitchFamily="2" charset="-122"/>
                <a:cs typeface="+mj-cs"/>
                <a:sym typeface="Helvetica"/>
              </a:endParaRPr>
            </a:p>
          </p:txBody>
        </p:sp>
        <p:sp>
          <p:nvSpPr>
            <p:cNvPr id="47" name="Shape 18468"/>
            <p:cNvSpPr/>
            <p:nvPr/>
          </p:nvSpPr>
          <p:spPr>
            <a:xfrm flipH="1" flipV="1">
              <a:off x="3318034" y="1775648"/>
              <a:ext cx="428467" cy="1"/>
            </a:xfrm>
            <a:prstGeom prst="line">
              <a:avLst/>
            </a:prstGeom>
            <a:noFill/>
            <a:ln w="6350" cap="flat">
              <a:solidFill>
                <a:schemeClr val="bg1">
                  <a:lumMod val="65000"/>
                </a:schemeClr>
              </a:solidFill>
              <a:prstDash val="solid"/>
              <a:round/>
              <a:tailEnd type="oval" w="med" len="med"/>
            </a:ln>
            <a:effectLst/>
          </p:spPr>
          <p:txBody>
            <a:bodyPr wrap="square" lIns="0" tIns="0" rIns="0" bIns="0" numCol="1" anchor="t">
              <a:noAutofit/>
            </a:bodyPr>
            <a:lstStyle/>
            <a:p>
              <a:pPr fontAlgn="base">
                <a:spcBef>
                  <a:spcPct val="0"/>
                </a:spcBef>
                <a:spcAft>
                  <a:spcPct val="0"/>
                </a:spcAft>
                <a:defRPr sz="1200">
                  <a:uFillTx/>
                  <a:latin typeface="+mj-lt"/>
                  <a:ea typeface="+mj-ea"/>
                  <a:cs typeface="+mj-cs"/>
                  <a:sym typeface="Helvetica"/>
                </a:defRPr>
              </a:pPr>
              <a:endParaRPr sz="1200">
                <a:solidFill>
                  <a:prstClr val="black">
                    <a:lumMod val="75000"/>
                    <a:lumOff val="25000"/>
                  </a:prstClr>
                </a:solidFill>
                <a:latin typeface="等线 Light" panose="020F0302020204030204"/>
                <a:ea typeface="宋体" pitchFamily="2" charset="-122"/>
                <a:cs typeface="+mj-cs"/>
                <a:sym typeface="Helvetica"/>
              </a:endParaRPr>
            </a:p>
          </p:txBody>
        </p:sp>
        <p:sp>
          <p:nvSpPr>
            <p:cNvPr id="48" name="Shape 18469"/>
            <p:cNvSpPr/>
            <p:nvPr/>
          </p:nvSpPr>
          <p:spPr>
            <a:xfrm flipH="1" flipV="1">
              <a:off x="3317948" y="2798863"/>
              <a:ext cx="961954" cy="1"/>
            </a:xfrm>
            <a:prstGeom prst="line">
              <a:avLst/>
            </a:prstGeom>
            <a:noFill/>
            <a:ln w="6350" cap="flat">
              <a:solidFill>
                <a:schemeClr val="bg1">
                  <a:lumMod val="65000"/>
                </a:schemeClr>
              </a:solidFill>
              <a:prstDash val="solid"/>
              <a:round/>
              <a:tailEnd type="oval" w="med" len="med"/>
            </a:ln>
            <a:effectLst/>
          </p:spPr>
          <p:txBody>
            <a:bodyPr wrap="square" lIns="0" tIns="0" rIns="0" bIns="0" numCol="1" anchor="t">
              <a:noAutofit/>
            </a:bodyPr>
            <a:lstStyle/>
            <a:p>
              <a:pPr fontAlgn="base">
                <a:spcBef>
                  <a:spcPct val="0"/>
                </a:spcBef>
                <a:spcAft>
                  <a:spcPct val="0"/>
                </a:spcAft>
                <a:defRPr sz="1200">
                  <a:uFillTx/>
                  <a:latin typeface="+mj-lt"/>
                  <a:ea typeface="+mj-ea"/>
                  <a:cs typeface="+mj-cs"/>
                  <a:sym typeface="Helvetica"/>
                </a:defRPr>
              </a:pPr>
              <a:endParaRPr sz="1200">
                <a:solidFill>
                  <a:prstClr val="black">
                    <a:lumMod val="75000"/>
                    <a:lumOff val="25000"/>
                  </a:prstClr>
                </a:solidFill>
                <a:latin typeface="等线 Light" panose="020F0302020204030204"/>
                <a:ea typeface="宋体" pitchFamily="2" charset="-122"/>
                <a:cs typeface="+mj-cs"/>
                <a:sym typeface="Helvetica"/>
              </a:endParaRPr>
            </a:p>
          </p:txBody>
        </p:sp>
        <p:sp>
          <p:nvSpPr>
            <p:cNvPr id="49" name="Shape 18470"/>
            <p:cNvSpPr/>
            <p:nvPr/>
          </p:nvSpPr>
          <p:spPr>
            <a:xfrm flipH="1">
              <a:off x="3318034" y="3822077"/>
              <a:ext cx="428467" cy="1"/>
            </a:xfrm>
            <a:prstGeom prst="line">
              <a:avLst/>
            </a:prstGeom>
            <a:noFill/>
            <a:ln w="6350" cap="flat">
              <a:solidFill>
                <a:schemeClr val="bg1">
                  <a:lumMod val="65000"/>
                </a:schemeClr>
              </a:solidFill>
              <a:prstDash val="solid"/>
              <a:round/>
              <a:tailEnd type="oval" w="med" len="med"/>
            </a:ln>
            <a:effectLst/>
          </p:spPr>
          <p:txBody>
            <a:bodyPr wrap="square" lIns="0" tIns="0" rIns="0" bIns="0" numCol="1" anchor="t">
              <a:noAutofit/>
            </a:bodyPr>
            <a:lstStyle/>
            <a:p>
              <a:pPr fontAlgn="base">
                <a:spcBef>
                  <a:spcPct val="0"/>
                </a:spcBef>
                <a:spcAft>
                  <a:spcPct val="0"/>
                </a:spcAft>
                <a:defRPr sz="1200">
                  <a:uFillTx/>
                  <a:latin typeface="+mj-lt"/>
                  <a:ea typeface="+mj-ea"/>
                  <a:cs typeface="+mj-cs"/>
                  <a:sym typeface="Helvetica"/>
                </a:defRPr>
              </a:pPr>
              <a:endParaRPr sz="1200">
                <a:solidFill>
                  <a:prstClr val="black">
                    <a:lumMod val="75000"/>
                    <a:lumOff val="25000"/>
                  </a:prstClr>
                </a:solidFill>
                <a:latin typeface="等线 Light" panose="020F0302020204030204"/>
                <a:ea typeface="宋体" pitchFamily="2" charset="-122"/>
                <a:cs typeface="+mj-cs"/>
                <a:sym typeface="Helvetica"/>
              </a:endParaRPr>
            </a:p>
          </p:txBody>
        </p:sp>
        <p:sp>
          <p:nvSpPr>
            <p:cNvPr id="50" name="Shape 18471"/>
            <p:cNvSpPr/>
            <p:nvPr/>
          </p:nvSpPr>
          <p:spPr>
            <a:xfrm flipV="1">
              <a:off x="3746500" y="1775649"/>
              <a:ext cx="1" cy="742621"/>
            </a:xfrm>
            <a:prstGeom prst="line">
              <a:avLst/>
            </a:prstGeom>
            <a:noFill/>
            <a:ln w="6350" cap="flat">
              <a:solidFill>
                <a:schemeClr val="bg1">
                  <a:lumMod val="65000"/>
                </a:schemeClr>
              </a:solidFill>
              <a:prstDash val="solid"/>
              <a:round/>
            </a:ln>
            <a:effectLst/>
          </p:spPr>
          <p:txBody>
            <a:bodyPr wrap="square" lIns="0" tIns="0" rIns="0" bIns="0" numCol="1" anchor="t">
              <a:noAutofit/>
            </a:bodyPr>
            <a:lstStyle/>
            <a:p>
              <a:pPr fontAlgn="base">
                <a:spcBef>
                  <a:spcPct val="0"/>
                </a:spcBef>
                <a:spcAft>
                  <a:spcPct val="0"/>
                </a:spcAft>
                <a:defRPr sz="1200">
                  <a:uFillTx/>
                  <a:latin typeface="+mj-lt"/>
                  <a:ea typeface="+mj-ea"/>
                  <a:cs typeface="+mj-cs"/>
                  <a:sym typeface="Helvetica"/>
                </a:defRPr>
              </a:pPr>
              <a:endParaRPr sz="1200">
                <a:solidFill>
                  <a:prstClr val="black">
                    <a:lumMod val="75000"/>
                    <a:lumOff val="25000"/>
                  </a:prstClr>
                </a:solidFill>
                <a:latin typeface="等线 Light" panose="020F0302020204030204"/>
                <a:ea typeface="宋体" pitchFamily="2" charset="-122"/>
                <a:cs typeface="+mj-cs"/>
                <a:sym typeface="Helvetica"/>
              </a:endParaRPr>
            </a:p>
          </p:txBody>
        </p:sp>
        <p:sp>
          <p:nvSpPr>
            <p:cNvPr id="51" name="Shape 18472"/>
            <p:cNvSpPr/>
            <p:nvPr/>
          </p:nvSpPr>
          <p:spPr>
            <a:xfrm flipH="1">
              <a:off x="3746500" y="3087152"/>
              <a:ext cx="533402" cy="1"/>
            </a:xfrm>
            <a:prstGeom prst="line">
              <a:avLst/>
            </a:prstGeom>
            <a:noFill/>
            <a:ln w="6350" cap="flat">
              <a:solidFill>
                <a:schemeClr val="bg1">
                  <a:lumMod val="65000"/>
                </a:schemeClr>
              </a:solidFill>
              <a:prstDash val="solid"/>
              <a:round/>
            </a:ln>
            <a:effectLst/>
          </p:spPr>
          <p:txBody>
            <a:bodyPr wrap="square" lIns="0" tIns="0" rIns="0" bIns="0" numCol="1" anchor="t">
              <a:noAutofit/>
            </a:bodyPr>
            <a:lstStyle/>
            <a:p>
              <a:pPr fontAlgn="base">
                <a:spcBef>
                  <a:spcPct val="0"/>
                </a:spcBef>
                <a:spcAft>
                  <a:spcPct val="0"/>
                </a:spcAft>
                <a:defRPr sz="1200">
                  <a:uFillTx/>
                  <a:latin typeface="+mj-lt"/>
                  <a:ea typeface="+mj-ea"/>
                  <a:cs typeface="+mj-cs"/>
                  <a:sym typeface="Helvetica"/>
                </a:defRPr>
              </a:pPr>
              <a:endParaRPr sz="1200">
                <a:solidFill>
                  <a:prstClr val="black">
                    <a:lumMod val="75000"/>
                    <a:lumOff val="25000"/>
                  </a:prstClr>
                </a:solidFill>
                <a:latin typeface="等线 Light" panose="020F0302020204030204"/>
                <a:ea typeface="宋体" pitchFamily="2" charset="-122"/>
                <a:cs typeface="+mj-cs"/>
                <a:sym typeface="Helvetica"/>
              </a:endParaRPr>
            </a:p>
          </p:txBody>
        </p:sp>
        <p:sp>
          <p:nvSpPr>
            <p:cNvPr id="52" name="Shape 18473"/>
            <p:cNvSpPr/>
            <p:nvPr/>
          </p:nvSpPr>
          <p:spPr>
            <a:xfrm flipV="1">
              <a:off x="3746500" y="3079457"/>
              <a:ext cx="1" cy="742621"/>
            </a:xfrm>
            <a:prstGeom prst="line">
              <a:avLst/>
            </a:prstGeom>
            <a:noFill/>
            <a:ln w="6350" cap="flat">
              <a:solidFill>
                <a:schemeClr val="bg1">
                  <a:lumMod val="65000"/>
                </a:schemeClr>
              </a:solidFill>
              <a:prstDash val="solid"/>
              <a:round/>
            </a:ln>
            <a:effectLst/>
          </p:spPr>
          <p:txBody>
            <a:bodyPr wrap="square" lIns="0" tIns="0" rIns="0" bIns="0" numCol="1" anchor="t">
              <a:noAutofit/>
            </a:bodyPr>
            <a:lstStyle/>
            <a:p>
              <a:pPr fontAlgn="base">
                <a:spcBef>
                  <a:spcPct val="0"/>
                </a:spcBef>
                <a:spcAft>
                  <a:spcPct val="0"/>
                </a:spcAft>
                <a:defRPr sz="1200">
                  <a:uFillTx/>
                  <a:latin typeface="+mj-lt"/>
                  <a:ea typeface="+mj-ea"/>
                  <a:cs typeface="+mj-cs"/>
                  <a:sym typeface="Helvetica"/>
                </a:defRPr>
              </a:pPr>
              <a:endParaRPr sz="1200">
                <a:solidFill>
                  <a:prstClr val="black">
                    <a:lumMod val="75000"/>
                    <a:lumOff val="25000"/>
                  </a:prstClr>
                </a:solidFill>
                <a:latin typeface="等线 Light" panose="020F0302020204030204"/>
                <a:ea typeface="宋体" pitchFamily="2" charset="-122"/>
                <a:cs typeface="+mj-cs"/>
                <a:sym typeface="Helvetica"/>
              </a:endParaRPr>
            </a:p>
          </p:txBody>
        </p:sp>
      </p:grpSp>
      <p:grpSp>
        <p:nvGrpSpPr>
          <p:cNvPr id="2" name="组合 1"/>
          <p:cNvGrpSpPr/>
          <p:nvPr/>
        </p:nvGrpSpPr>
        <p:grpSpPr>
          <a:xfrm>
            <a:off x="4704434" y="1276346"/>
            <a:ext cx="962766" cy="3403606"/>
            <a:chOff x="4094834" y="1142996"/>
            <a:chExt cx="962766" cy="3403606"/>
          </a:xfrm>
        </p:grpSpPr>
        <p:sp>
          <p:nvSpPr>
            <p:cNvPr id="53" name="Shape 18477"/>
            <p:cNvSpPr/>
            <p:nvPr/>
          </p:nvSpPr>
          <p:spPr>
            <a:xfrm>
              <a:off x="4094834" y="1142996"/>
              <a:ext cx="962766" cy="3403606"/>
            </a:xfrm>
            <a:custGeom>
              <a:avLst/>
              <a:gdLst/>
              <a:ahLst/>
              <a:cxnLst>
                <a:cxn ang="0">
                  <a:pos x="wd2" y="hd2"/>
                </a:cxn>
                <a:cxn ang="5400000">
                  <a:pos x="wd2" y="hd2"/>
                </a:cxn>
                <a:cxn ang="10800000">
                  <a:pos x="wd2" y="hd2"/>
                </a:cxn>
                <a:cxn ang="16200000">
                  <a:pos x="wd2" y="hd2"/>
                </a:cxn>
              </a:cxnLst>
              <a:rect l="0" t="0" r="r" b="b"/>
              <a:pathLst>
                <a:path w="20941" h="21597" extrusionOk="0">
                  <a:moveTo>
                    <a:pt x="8563" y="0"/>
                  </a:moveTo>
                  <a:cubicBezTo>
                    <a:pt x="10027" y="-3"/>
                    <a:pt x="12311" y="423"/>
                    <a:pt x="12311" y="1065"/>
                  </a:cubicBezTo>
                  <a:cubicBezTo>
                    <a:pt x="12311" y="1707"/>
                    <a:pt x="12132" y="1985"/>
                    <a:pt x="11954" y="2193"/>
                  </a:cubicBezTo>
                  <a:cubicBezTo>
                    <a:pt x="11776" y="2401"/>
                    <a:pt x="11538" y="2367"/>
                    <a:pt x="11538" y="2367"/>
                  </a:cubicBezTo>
                  <a:cubicBezTo>
                    <a:pt x="11538" y="2367"/>
                    <a:pt x="11597" y="2801"/>
                    <a:pt x="11121" y="2905"/>
                  </a:cubicBezTo>
                  <a:cubicBezTo>
                    <a:pt x="10645" y="3009"/>
                    <a:pt x="10526" y="3043"/>
                    <a:pt x="10526" y="3182"/>
                  </a:cubicBezTo>
                  <a:cubicBezTo>
                    <a:pt x="10526" y="3321"/>
                    <a:pt x="10823" y="3425"/>
                    <a:pt x="11240" y="3564"/>
                  </a:cubicBezTo>
                  <a:cubicBezTo>
                    <a:pt x="11657" y="3703"/>
                    <a:pt x="13442" y="3859"/>
                    <a:pt x="14393" y="3963"/>
                  </a:cubicBezTo>
                  <a:cubicBezTo>
                    <a:pt x="15346" y="4067"/>
                    <a:pt x="16119" y="4241"/>
                    <a:pt x="16654" y="4588"/>
                  </a:cubicBezTo>
                  <a:cubicBezTo>
                    <a:pt x="17190" y="4935"/>
                    <a:pt x="17963" y="5369"/>
                    <a:pt x="18975" y="5664"/>
                  </a:cubicBezTo>
                  <a:cubicBezTo>
                    <a:pt x="19986" y="5959"/>
                    <a:pt x="21236" y="6427"/>
                    <a:pt x="20879" y="6878"/>
                  </a:cubicBezTo>
                  <a:cubicBezTo>
                    <a:pt x="20522" y="7329"/>
                    <a:pt x="18380" y="7676"/>
                    <a:pt x="17190" y="7486"/>
                  </a:cubicBezTo>
                  <a:cubicBezTo>
                    <a:pt x="16000" y="7295"/>
                    <a:pt x="15524" y="7277"/>
                    <a:pt x="15524" y="7277"/>
                  </a:cubicBezTo>
                  <a:cubicBezTo>
                    <a:pt x="15524" y="7277"/>
                    <a:pt x="16297" y="8266"/>
                    <a:pt x="16654" y="9255"/>
                  </a:cubicBezTo>
                  <a:cubicBezTo>
                    <a:pt x="17011" y="10245"/>
                    <a:pt x="17963" y="11199"/>
                    <a:pt x="17428" y="11286"/>
                  </a:cubicBezTo>
                  <a:cubicBezTo>
                    <a:pt x="16892" y="11372"/>
                    <a:pt x="16119" y="11477"/>
                    <a:pt x="16119" y="11477"/>
                  </a:cubicBezTo>
                  <a:cubicBezTo>
                    <a:pt x="16119" y="11477"/>
                    <a:pt x="15958" y="12874"/>
                    <a:pt x="15107" y="14083"/>
                  </a:cubicBezTo>
                  <a:cubicBezTo>
                    <a:pt x="14257" y="15292"/>
                    <a:pt x="13947" y="15840"/>
                    <a:pt x="13838" y="16560"/>
                  </a:cubicBezTo>
                  <a:cubicBezTo>
                    <a:pt x="13728" y="17279"/>
                    <a:pt x="13454" y="17807"/>
                    <a:pt x="13673" y="18111"/>
                  </a:cubicBezTo>
                  <a:cubicBezTo>
                    <a:pt x="13893" y="18415"/>
                    <a:pt x="15318" y="19006"/>
                    <a:pt x="16141" y="19118"/>
                  </a:cubicBezTo>
                  <a:cubicBezTo>
                    <a:pt x="16964" y="19230"/>
                    <a:pt x="18444" y="19230"/>
                    <a:pt x="19047" y="19310"/>
                  </a:cubicBezTo>
                  <a:cubicBezTo>
                    <a:pt x="19650" y="19390"/>
                    <a:pt x="20089" y="19614"/>
                    <a:pt x="18718" y="19678"/>
                  </a:cubicBezTo>
                  <a:cubicBezTo>
                    <a:pt x="17347" y="19742"/>
                    <a:pt x="14770" y="19630"/>
                    <a:pt x="14112" y="19566"/>
                  </a:cubicBezTo>
                  <a:cubicBezTo>
                    <a:pt x="13454" y="19502"/>
                    <a:pt x="12412" y="19358"/>
                    <a:pt x="12412" y="19358"/>
                  </a:cubicBezTo>
                  <a:cubicBezTo>
                    <a:pt x="12412" y="19358"/>
                    <a:pt x="12742" y="19598"/>
                    <a:pt x="11261" y="19598"/>
                  </a:cubicBezTo>
                  <a:cubicBezTo>
                    <a:pt x="9780" y="19598"/>
                    <a:pt x="9506" y="19566"/>
                    <a:pt x="9451" y="19294"/>
                  </a:cubicBezTo>
                  <a:cubicBezTo>
                    <a:pt x="9396" y="19022"/>
                    <a:pt x="9451" y="18655"/>
                    <a:pt x="9232" y="18463"/>
                  </a:cubicBezTo>
                  <a:cubicBezTo>
                    <a:pt x="9013" y="18271"/>
                    <a:pt x="10109" y="17775"/>
                    <a:pt x="9561" y="17503"/>
                  </a:cubicBezTo>
                  <a:cubicBezTo>
                    <a:pt x="9013" y="17231"/>
                    <a:pt x="8464" y="16528"/>
                    <a:pt x="8958" y="16112"/>
                  </a:cubicBezTo>
                  <a:cubicBezTo>
                    <a:pt x="9451" y="15696"/>
                    <a:pt x="8794" y="15280"/>
                    <a:pt x="8958" y="15009"/>
                  </a:cubicBezTo>
                  <a:cubicBezTo>
                    <a:pt x="9122" y="14737"/>
                    <a:pt x="9342" y="14369"/>
                    <a:pt x="9342" y="13953"/>
                  </a:cubicBezTo>
                  <a:cubicBezTo>
                    <a:pt x="9342" y="13537"/>
                    <a:pt x="9287" y="13234"/>
                    <a:pt x="9287" y="13234"/>
                  </a:cubicBezTo>
                  <a:cubicBezTo>
                    <a:pt x="9287" y="13234"/>
                    <a:pt x="8245" y="14801"/>
                    <a:pt x="7971" y="15217"/>
                  </a:cubicBezTo>
                  <a:cubicBezTo>
                    <a:pt x="7697" y="15632"/>
                    <a:pt x="7258" y="17119"/>
                    <a:pt x="7258" y="17567"/>
                  </a:cubicBezTo>
                  <a:cubicBezTo>
                    <a:pt x="7258" y="18015"/>
                    <a:pt x="6107" y="18623"/>
                    <a:pt x="6052" y="19022"/>
                  </a:cubicBezTo>
                  <a:cubicBezTo>
                    <a:pt x="5997" y="19422"/>
                    <a:pt x="5942" y="19662"/>
                    <a:pt x="5558" y="19662"/>
                  </a:cubicBezTo>
                  <a:cubicBezTo>
                    <a:pt x="5174" y="19662"/>
                    <a:pt x="5942" y="20110"/>
                    <a:pt x="6216" y="20462"/>
                  </a:cubicBezTo>
                  <a:cubicBezTo>
                    <a:pt x="6491" y="20813"/>
                    <a:pt x="7313" y="21597"/>
                    <a:pt x="5723" y="21597"/>
                  </a:cubicBezTo>
                  <a:cubicBezTo>
                    <a:pt x="4133" y="21597"/>
                    <a:pt x="2323" y="21405"/>
                    <a:pt x="2268" y="20909"/>
                  </a:cubicBezTo>
                  <a:cubicBezTo>
                    <a:pt x="2213" y="20414"/>
                    <a:pt x="2433" y="19982"/>
                    <a:pt x="1994" y="19790"/>
                  </a:cubicBezTo>
                  <a:cubicBezTo>
                    <a:pt x="1555" y="19598"/>
                    <a:pt x="1501" y="19182"/>
                    <a:pt x="1555" y="18927"/>
                  </a:cubicBezTo>
                  <a:cubicBezTo>
                    <a:pt x="1610" y="18671"/>
                    <a:pt x="1336" y="18239"/>
                    <a:pt x="1555" y="17695"/>
                  </a:cubicBezTo>
                  <a:cubicBezTo>
                    <a:pt x="1775" y="17152"/>
                    <a:pt x="1775" y="16240"/>
                    <a:pt x="2213" y="15552"/>
                  </a:cubicBezTo>
                  <a:cubicBezTo>
                    <a:pt x="2652" y="14865"/>
                    <a:pt x="2762" y="13809"/>
                    <a:pt x="2981" y="12978"/>
                  </a:cubicBezTo>
                  <a:cubicBezTo>
                    <a:pt x="3200" y="12146"/>
                    <a:pt x="3365" y="11730"/>
                    <a:pt x="3090" y="11603"/>
                  </a:cubicBezTo>
                  <a:cubicBezTo>
                    <a:pt x="2816" y="11475"/>
                    <a:pt x="1172" y="11363"/>
                    <a:pt x="733" y="11331"/>
                  </a:cubicBezTo>
                  <a:cubicBezTo>
                    <a:pt x="294" y="11299"/>
                    <a:pt x="1281" y="10435"/>
                    <a:pt x="1610" y="9716"/>
                  </a:cubicBezTo>
                  <a:cubicBezTo>
                    <a:pt x="1939" y="8996"/>
                    <a:pt x="2542" y="8564"/>
                    <a:pt x="2871" y="8053"/>
                  </a:cubicBezTo>
                  <a:cubicBezTo>
                    <a:pt x="3200" y="7541"/>
                    <a:pt x="3200" y="7301"/>
                    <a:pt x="2488" y="6933"/>
                  </a:cubicBezTo>
                  <a:cubicBezTo>
                    <a:pt x="1775" y="6566"/>
                    <a:pt x="898" y="6326"/>
                    <a:pt x="514" y="5494"/>
                  </a:cubicBezTo>
                  <a:cubicBezTo>
                    <a:pt x="130" y="4663"/>
                    <a:pt x="-364" y="4119"/>
                    <a:pt x="404" y="3911"/>
                  </a:cubicBezTo>
                  <a:cubicBezTo>
                    <a:pt x="1172" y="3703"/>
                    <a:pt x="2652" y="3815"/>
                    <a:pt x="3749" y="3559"/>
                  </a:cubicBezTo>
                  <a:cubicBezTo>
                    <a:pt x="4846" y="3303"/>
                    <a:pt x="5010" y="3016"/>
                    <a:pt x="5503" y="2984"/>
                  </a:cubicBezTo>
                  <a:cubicBezTo>
                    <a:pt x="5997" y="2952"/>
                    <a:pt x="6106" y="2920"/>
                    <a:pt x="6106" y="2744"/>
                  </a:cubicBezTo>
                  <a:cubicBezTo>
                    <a:pt x="6106" y="2568"/>
                    <a:pt x="5942" y="2392"/>
                    <a:pt x="5942" y="2392"/>
                  </a:cubicBezTo>
                  <a:cubicBezTo>
                    <a:pt x="5942" y="2392"/>
                    <a:pt x="5174" y="2248"/>
                    <a:pt x="5010" y="2024"/>
                  </a:cubicBezTo>
                  <a:cubicBezTo>
                    <a:pt x="4846" y="1800"/>
                    <a:pt x="4681" y="1240"/>
                    <a:pt x="4900" y="857"/>
                  </a:cubicBezTo>
                  <a:cubicBezTo>
                    <a:pt x="5120" y="473"/>
                    <a:pt x="6318" y="5"/>
                    <a:pt x="8563" y="0"/>
                  </a:cubicBezTo>
                  <a:close/>
                </a:path>
              </a:pathLst>
            </a:custGeom>
            <a:solidFill>
              <a:schemeClr val="bg1">
                <a:lumMod val="65000"/>
              </a:schemeClr>
            </a:solidFill>
            <a:ln w="12700" cap="flat">
              <a:noFill/>
              <a:miter lim="400000"/>
            </a:ln>
            <a:effectLst/>
          </p:spPr>
          <p:txBody>
            <a:bodyPr wrap="square" lIns="0" tIns="0" rIns="0" bIns="0" numCol="1" anchor="t">
              <a:noAutofit/>
            </a:bodyPr>
            <a:lstStyle/>
            <a:p>
              <a:pPr fontAlgn="base">
                <a:spcBef>
                  <a:spcPct val="0"/>
                </a:spcBef>
                <a:spcAft>
                  <a:spcPct val="0"/>
                </a:spcAft>
              </a:pPr>
              <a:endParaRPr>
                <a:solidFill>
                  <a:prstClr val="black">
                    <a:lumMod val="75000"/>
                    <a:lumOff val="25000"/>
                  </a:prstClr>
                </a:solidFill>
                <a:ea typeface="宋体" pitchFamily="2" charset="-122"/>
              </a:endParaRPr>
            </a:p>
          </p:txBody>
        </p:sp>
        <p:sp>
          <p:nvSpPr>
            <p:cNvPr id="54" name="Shape 18478"/>
            <p:cNvSpPr/>
            <p:nvPr/>
          </p:nvSpPr>
          <p:spPr>
            <a:xfrm>
              <a:off x="4349007" y="1585024"/>
              <a:ext cx="247261" cy="190625"/>
            </a:xfrm>
            <a:custGeom>
              <a:avLst/>
              <a:gdLst/>
              <a:ahLst/>
              <a:cxnLst>
                <a:cxn ang="0">
                  <a:pos x="wd2" y="hd2"/>
                </a:cxn>
                <a:cxn ang="5400000">
                  <a:pos x="wd2" y="hd2"/>
                </a:cxn>
                <a:cxn ang="10800000">
                  <a:pos x="wd2" y="hd2"/>
                </a:cxn>
                <a:cxn ang="16200000">
                  <a:pos x="wd2" y="hd2"/>
                </a:cxn>
              </a:cxnLst>
              <a:rect l="0" t="0" r="r" b="b"/>
              <a:pathLst>
                <a:path w="21600" h="21600" extrusionOk="0">
                  <a:moveTo>
                    <a:pt x="20142" y="9829"/>
                  </a:moveTo>
                  <a:cubicBezTo>
                    <a:pt x="20503" y="10693"/>
                    <a:pt x="21004" y="11544"/>
                    <a:pt x="21600" y="12463"/>
                  </a:cubicBezTo>
                  <a:cubicBezTo>
                    <a:pt x="20797" y="15395"/>
                    <a:pt x="20629" y="18811"/>
                    <a:pt x="20550" y="21600"/>
                  </a:cubicBezTo>
                  <a:cubicBezTo>
                    <a:pt x="17284" y="18887"/>
                    <a:pt x="18958" y="12766"/>
                    <a:pt x="16103" y="12414"/>
                  </a:cubicBezTo>
                  <a:cubicBezTo>
                    <a:pt x="13346" y="12074"/>
                    <a:pt x="12988" y="13609"/>
                    <a:pt x="12527" y="15998"/>
                  </a:cubicBezTo>
                  <a:cubicBezTo>
                    <a:pt x="12065" y="18387"/>
                    <a:pt x="11785" y="20178"/>
                    <a:pt x="11785" y="20178"/>
                  </a:cubicBezTo>
                  <a:cubicBezTo>
                    <a:pt x="11785" y="20178"/>
                    <a:pt x="2700" y="7598"/>
                    <a:pt x="0" y="3147"/>
                  </a:cubicBezTo>
                  <a:cubicBezTo>
                    <a:pt x="1311" y="2681"/>
                    <a:pt x="1741" y="2046"/>
                    <a:pt x="1827" y="0"/>
                  </a:cubicBezTo>
                  <a:cubicBezTo>
                    <a:pt x="4847" y="4160"/>
                    <a:pt x="12262" y="11666"/>
                    <a:pt x="15756" y="11666"/>
                  </a:cubicBezTo>
                  <a:cubicBezTo>
                    <a:pt x="17414" y="11669"/>
                    <a:pt x="18853" y="10953"/>
                    <a:pt x="20142" y="9829"/>
                  </a:cubicBezTo>
                  <a:close/>
                </a:path>
              </a:pathLst>
            </a:custGeom>
            <a:solidFill>
              <a:srgbClr val="FFFFFF"/>
            </a:solidFill>
            <a:ln w="12700" cap="flat">
              <a:noFill/>
              <a:miter lim="400000"/>
            </a:ln>
            <a:effectLst/>
          </p:spPr>
          <p:txBody>
            <a:bodyPr wrap="square" lIns="0" tIns="0" rIns="0" bIns="0" numCol="1" anchor="t">
              <a:noAutofit/>
            </a:bodyPr>
            <a:lstStyle/>
            <a:p>
              <a:pPr fontAlgn="base">
                <a:spcBef>
                  <a:spcPct val="0"/>
                </a:spcBef>
                <a:spcAft>
                  <a:spcPct val="0"/>
                </a:spcAft>
              </a:pPr>
              <a:endParaRPr>
                <a:solidFill>
                  <a:prstClr val="black">
                    <a:lumMod val="75000"/>
                    <a:lumOff val="25000"/>
                  </a:prstClr>
                </a:solidFill>
                <a:ea typeface="宋体" pitchFamily="2" charset="-122"/>
              </a:endParaRPr>
            </a:p>
          </p:txBody>
        </p:sp>
        <p:sp>
          <p:nvSpPr>
            <p:cNvPr id="55" name="Shape 18479"/>
            <p:cNvSpPr/>
            <p:nvPr/>
          </p:nvSpPr>
          <p:spPr>
            <a:xfrm>
              <a:off x="4614223" y="2093355"/>
              <a:ext cx="103601" cy="143660"/>
            </a:xfrm>
            <a:custGeom>
              <a:avLst/>
              <a:gdLst/>
              <a:ahLst/>
              <a:cxnLst>
                <a:cxn ang="0">
                  <a:pos x="wd2" y="hd2"/>
                </a:cxn>
                <a:cxn ang="5400000">
                  <a:pos x="wd2" y="hd2"/>
                </a:cxn>
                <a:cxn ang="10800000">
                  <a:pos x="wd2" y="hd2"/>
                </a:cxn>
                <a:cxn ang="16200000">
                  <a:pos x="wd2" y="hd2"/>
                </a:cxn>
              </a:cxnLst>
              <a:rect l="0" t="0" r="r" b="b"/>
              <a:pathLst>
                <a:path w="20108" h="21600" extrusionOk="0">
                  <a:moveTo>
                    <a:pt x="11314" y="595"/>
                  </a:moveTo>
                  <a:lnTo>
                    <a:pt x="0" y="0"/>
                  </a:lnTo>
                  <a:cubicBezTo>
                    <a:pt x="0" y="0"/>
                    <a:pt x="10283" y="5549"/>
                    <a:pt x="10283" y="11494"/>
                  </a:cubicBezTo>
                  <a:cubicBezTo>
                    <a:pt x="10283" y="17437"/>
                    <a:pt x="9771" y="20013"/>
                    <a:pt x="9771" y="20013"/>
                  </a:cubicBezTo>
                  <a:lnTo>
                    <a:pt x="18773" y="21600"/>
                  </a:lnTo>
                  <a:cubicBezTo>
                    <a:pt x="18773" y="21600"/>
                    <a:pt x="21600" y="15655"/>
                    <a:pt x="19026" y="9907"/>
                  </a:cubicBezTo>
                  <a:cubicBezTo>
                    <a:pt x="16458" y="4163"/>
                    <a:pt x="13631" y="2576"/>
                    <a:pt x="11314" y="595"/>
                  </a:cubicBezTo>
                  <a:close/>
                </a:path>
              </a:pathLst>
            </a:custGeom>
            <a:solidFill>
              <a:srgbClr val="FFFFFF"/>
            </a:solidFill>
            <a:ln w="12700" cap="flat">
              <a:noFill/>
              <a:miter lim="400000"/>
            </a:ln>
            <a:effectLst/>
          </p:spPr>
          <p:txBody>
            <a:bodyPr wrap="square" lIns="0" tIns="0" rIns="0" bIns="0" numCol="1" anchor="t">
              <a:noAutofit/>
            </a:bodyPr>
            <a:lstStyle/>
            <a:p>
              <a:pPr fontAlgn="base">
                <a:spcBef>
                  <a:spcPct val="0"/>
                </a:spcBef>
                <a:spcAft>
                  <a:spcPct val="0"/>
                </a:spcAft>
              </a:pPr>
              <a:endParaRPr>
                <a:solidFill>
                  <a:prstClr val="black">
                    <a:lumMod val="75000"/>
                    <a:lumOff val="25000"/>
                  </a:prstClr>
                </a:solidFill>
                <a:ea typeface="宋体" pitchFamily="2" charset="-122"/>
              </a:endParaRPr>
            </a:p>
          </p:txBody>
        </p:sp>
        <p:sp>
          <p:nvSpPr>
            <p:cNvPr id="56" name="Shape 18480"/>
            <p:cNvSpPr/>
            <p:nvPr/>
          </p:nvSpPr>
          <p:spPr>
            <a:xfrm>
              <a:off x="4669476" y="2435925"/>
              <a:ext cx="44204" cy="122940"/>
            </a:xfrm>
            <a:custGeom>
              <a:avLst/>
              <a:gdLst/>
              <a:ahLst/>
              <a:cxnLst>
                <a:cxn ang="0">
                  <a:pos x="wd2" y="hd2"/>
                </a:cxn>
                <a:cxn ang="5400000">
                  <a:pos x="wd2" y="hd2"/>
                </a:cxn>
                <a:cxn ang="10800000">
                  <a:pos x="wd2" y="hd2"/>
                </a:cxn>
                <a:cxn ang="16200000">
                  <a:pos x="wd2" y="hd2"/>
                </a:cxn>
              </a:cxnLst>
              <a:rect l="0" t="0" r="r" b="b"/>
              <a:pathLst>
                <a:path w="21600" h="21600" extrusionOk="0">
                  <a:moveTo>
                    <a:pt x="6477" y="0"/>
                  </a:moveTo>
                  <a:cubicBezTo>
                    <a:pt x="6477" y="0"/>
                    <a:pt x="2877" y="12382"/>
                    <a:pt x="1438" y="16333"/>
                  </a:cubicBezTo>
                  <a:cubicBezTo>
                    <a:pt x="0" y="20286"/>
                    <a:pt x="0" y="21600"/>
                    <a:pt x="0" y="21600"/>
                  </a:cubicBezTo>
                  <a:lnTo>
                    <a:pt x="21600" y="20286"/>
                  </a:lnTo>
                  <a:cubicBezTo>
                    <a:pt x="21595" y="20286"/>
                    <a:pt x="16550" y="10275"/>
                    <a:pt x="6477" y="0"/>
                  </a:cubicBezTo>
                  <a:close/>
                </a:path>
              </a:pathLst>
            </a:custGeom>
            <a:solidFill>
              <a:srgbClr val="FFFFFF"/>
            </a:solidFill>
            <a:ln w="12700" cap="flat">
              <a:noFill/>
              <a:miter lim="400000"/>
            </a:ln>
            <a:effectLst/>
          </p:spPr>
          <p:txBody>
            <a:bodyPr wrap="square" lIns="0" tIns="0" rIns="0" bIns="0" numCol="1" anchor="t">
              <a:noAutofit/>
            </a:bodyPr>
            <a:lstStyle/>
            <a:p>
              <a:pPr fontAlgn="base">
                <a:spcBef>
                  <a:spcPct val="0"/>
                </a:spcBef>
                <a:spcAft>
                  <a:spcPct val="0"/>
                </a:spcAft>
              </a:pPr>
              <a:endParaRPr>
                <a:solidFill>
                  <a:prstClr val="black">
                    <a:lumMod val="75000"/>
                    <a:lumOff val="25000"/>
                  </a:prstClr>
                </a:solidFill>
                <a:ea typeface="宋体" pitchFamily="2" charset="-122"/>
              </a:endParaRPr>
            </a:p>
          </p:txBody>
        </p:sp>
      </p:grpSp>
      <p:sp>
        <p:nvSpPr>
          <p:cNvPr id="57" name="Shape 18482"/>
          <p:cNvSpPr/>
          <p:nvPr/>
        </p:nvSpPr>
        <p:spPr>
          <a:xfrm>
            <a:off x="3260026" y="2651618"/>
            <a:ext cx="581696" cy="581696"/>
          </a:xfrm>
          <a:prstGeom prst="flowChartAlternateProcess">
            <a:avLst/>
          </a:prstGeom>
          <a:solidFill>
            <a:schemeClr val="accent3"/>
          </a:solidFill>
          <a:ln w="12700" cap="flat">
            <a:noFill/>
            <a:miter lim="400000"/>
          </a:ln>
          <a:effectLst/>
        </p:spPr>
        <p:txBody>
          <a:bodyPr wrap="square" lIns="0" tIns="0" rIns="0" bIns="0" numCol="1" anchor="ctr">
            <a:noAutofit/>
          </a:bodyPr>
          <a:lstStyle/>
          <a:p>
            <a:pPr algn="ctr" fontAlgn="base">
              <a:spcBef>
                <a:spcPct val="0"/>
              </a:spcBef>
              <a:spcAft>
                <a:spcPct val="0"/>
              </a:spcAft>
            </a:pPr>
            <a:r>
              <a:rPr lang="en-US" sz="3200" dirty="0">
                <a:solidFill>
                  <a:prstClr val="white"/>
                </a:solidFill>
                <a:ea typeface="宋体" pitchFamily="2" charset="-122"/>
              </a:rPr>
              <a:t>3</a:t>
            </a:r>
            <a:endParaRPr sz="3200" dirty="0">
              <a:solidFill>
                <a:prstClr val="white"/>
              </a:solidFill>
              <a:ea typeface="宋体" pitchFamily="2" charset="-122"/>
            </a:endParaRPr>
          </a:p>
        </p:txBody>
      </p:sp>
      <p:sp>
        <p:nvSpPr>
          <p:cNvPr id="63" name="Shape 18490"/>
          <p:cNvSpPr/>
          <p:nvPr/>
        </p:nvSpPr>
        <p:spPr>
          <a:xfrm>
            <a:off x="3260026" y="1641605"/>
            <a:ext cx="581696" cy="581696"/>
          </a:xfrm>
          <a:prstGeom prst="flowChartAlternateProcess">
            <a:avLst/>
          </a:prstGeom>
          <a:solidFill>
            <a:schemeClr val="accent1"/>
          </a:solidFill>
          <a:ln w="12700" cap="flat">
            <a:noFill/>
            <a:miter lim="400000"/>
          </a:ln>
          <a:effectLst/>
        </p:spPr>
        <p:txBody>
          <a:bodyPr wrap="square" lIns="0" tIns="0" rIns="0" bIns="0" numCol="1" anchor="ctr">
            <a:noAutofit/>
          </a:bodyPr>
          <a:lstStyle/>
          <a:p>
            <a:pPr algn="ctr" fontAlgn="base">
              <a:spcBef>
                <a:spcPct val="0"/>
              </a:spcBef>
              <a:spcAft>
                <a:spcPct val="0"/>
              </a:spcAft>
            </a:pPr>
            <a:r>
              <a:rPr lang="en-US" sz="3200" dirty="0">
                <a:solidFill>
                  <a:prstClr val="white"/>
                </a:solidFill>
                <a:ea typeface="宋体" pitchFamily="2" charset="-122"/>
              </a:rPr>
              <a:t>1</a:t>
            </a:r>
            <a:endParaRPr sz="3200" dirty="0">
              <a:solidFill>
                <a:prstClr val="white"/>
              </a:solidFill>
              <a:ea typeface="宋体" pitchFamily="2" charset="-122"/>
            </a:endParaRPr>
          </a:p>
        </p:txBody>
      </p:sp>
      <p:sp>
        <p:nvSpPr>
          <p:cNvPr id="65" name="Shape 18493"/>
          <p:cNvSpPr/>
          <p:nvPr/>
        </p:nvSpPr>
        <p:spPr>
          <a:xfrm>
            <a:off x="3260026" y="3661631"/>
            <a:ext cx="581696" cy="581696"/>
          </a:xfrm>
          <a:prstGeom prst="flowChartAlternateProcess">
            <a:avLst/>
          </a:prstGeom>
          <a:solidFill>
            <a:srgbClr val="2D5419"/>
          </a:solidFill>
          <a:ln w="12700" cap="flat">
            <a:noFill/>
            <a:miter lim="400000"/>
          </a:ln>
          <a:effectLst/>
        </p:spPr>
        <p:txBody>
          <a:bodyPr wrap="square" lIns="0" tIns="0" rIns="0" bIns="0" numCol="1" anchor="ctr">
            <a:noAutofit/>
          </a:bodyPr>
          <a:lstStyle/>
          <a:p>
            <a:pPr algn="ctr" fontAlgn="base">
              <a:spcBef>
                <a:spcPct val="0"/>
              </a:spcBef>
              <a:spcAft>
                <a:spcPct val="0"/>
              </a:spcAft>
            </a:pPr>
            <a:r>
              <a:rPr lang="en-US" sz="3200" dirty="0">
                <a:solidFill>
                  <a:prstClr val="white"/>
                </a:solidFill>
                <a:ea typeface="宋体" pitchFamily="2" charset="-122"/>
              </a:rPr>
              <a:t>5</a:t>
            </a:r>
            <a:endParaRPr sz="3200" dirty="0">
              <a:solidFill>
                <a:prstClr val="white"/>
              </a:solidFill>
              <a:ea typeface="宋体" pitchFamily="2" charset="-122"/>
            </a:endParaRPr>
          </a:p>
        </p:txBody>
      </p:sp>
      <p:sp>
        <p:nvSpPr>
          <p:cNvPr id="67" name="Shape 18496"/>
          <p:cNvSpPr/>
          <p:nvPr/>
        </p:nvSpPr>
        <p:spPr>
          <a:xfrm>
            <a:off x="6463269" y="1630412"/>
            <a:ext cx="581696" cy="581696"/>
          </a:xfrm>
          <a:prstGeom prst="flowChartAlternateProcess">
            <a:avLst/>
          </a:prstGeom>
          <a:solidFill>
            <a:schemeClr val="accent2"/>
          </a:solidFill>
          <a:ln w="12700" cap="flat">
            <a:noFill/>
            <a:miter lim="400000"/>
          </a:ln>
          <a:effectLst/>
        </p:spPr>
        <p:txBody>
          <a:bodyPr wrap="square" lIns="0" tIns="0" rIns="0" bIns="0" numCol="1" anchor="ctr">
            <a:noAutofit/>
          </a:bodyPr>
          <a:lstStyle/>
          <a:p>
            <a:pPr algn="ctr" fontAlgn="base">
              <a:spcBef>
                <a:spcPct val="0"/>
              </a:spcBef>
              <a:spcAft>
                <a:spcPct val="0"/>
              </a:spcAft>
            </a:pPr>
            <a:r>
              <a:rPr lang="en-US" sz="3600" dirty="0">
                <a:solidFill>
                  <a:prstClr val="white"/>
                </a:solidFill>
                <a:ea typeface="宋体" pitchFamily="2" charset="-122"/>
              </a:rPr>
              <a:t>2</a:t>
            </a:r>
            <a:endParaRPr sz="3600" dirty="0">
              <a:solidFill>
                <a:prstClr val="white"/>
              </a:solidFill>
              <a:ea typeface="宋体" pitchFamily="2" charset="-122"/>
            </a:endParaRPr>
          </a:p>
        </p:txBody>
      </p:sp>
      <p:grpSp>
        <p:nvGrpSpPr>
          <p:cNvPr id="5" name="组合 4"/>
          <p:cNvGrpSpPr/>
          <p:nvPr/>
        </p:nvGrpSpPr>
        <p:grpSpPr>
          <a:xfrm>
            <a:off x="861245" y="1611240"/>
            <a:ext cx="2250258" cy="459865"/>
            <a:chOff x="251645" y="1477890"/>
            <a:chExt cx="2250258" cy="459865"/>
          </a:xfrm>
        </p:grpSpPr>
        <p:sp>
          <p:nvSpPr>
            <p:cNvPr id="72" name="Shape 18503"/>
            <p:cNvSpPr/>
            <p:nvPr/>
          </p:nvSpPr>
          <p:spPr>
            <a:xfrm>
              <a:off x="704851" y="1477890"/>
              <a:ext cx="1797051" cy="313930"/>
            </a:xfrm>
            <a:prstGeom prst="rect">
              <a:avLst/>
            </a:prstGeom>
            <a:noFill/>
            <a:ln w="12700" cap="flat">
              <a:noFill/>
              <a:miter lim="400000"/>
            </a:ln>
            <a:effectLst/>
          </p:spPr>
          <p:txBody>
            <a:bodyPr wrap="square" lIns="45719" tIns="45719" rIns="45719" bIns="45719" numCol="1" anchor="t">
              <a:spAutoFit/>
            </a:bodyPr>
            <a:lstStyle>
              <a:lvl1pPr algn="r">
                <a:lnSpc>
                  <a:spcPct val="90000"/>
                </a:lnSpc>
                <a:defRPr sz="1200">
                  <a:solidFill>
                    <a:srgbClr val="595959"/>
                  </a:solidFill>
                  <a:uFill>
                    <a:solidFill>
                      <a:srgbClr val="595959"/>
                    </a:solidFill>
                  </a:uFill>
                  <a:latin typeface="Roboto condensed"/>
                  <a:ea typeface="Roboto condensed"/>
                  <a:cs typeface="Roboto condensed"/>
                  <a:sym typeface="Roboto condensed"/>
                </a:defRPr>
              </a:lvl1pPr>
            </a:lstStyle>
            <a:p>
              <a:pPr fontAlgn="base">
                <a:spcBef>
                  <a:spcPct val="0"/>
                </a:spcBef>
                <a:spcAft>
                  <a:spcPct val="0"/>
                </a:spcAft>
                <a:defRPr sz="1800">
                  <a:solidFill>
                    <a:srgbClr val="000000"/>
                  </a:solidFill>
                  <a:uFillTx/>
                </a:defRPr>
              </a:pPr>
              <a:r>
                <a:rPr lang="zh-CN" altLang="en-US" sz="1600" dirty="0">
                  <a:solidFill>
                    <a:prstClr val="black">
                      <a:lumMod val="75000"/>
                      <a:lumOff val="25000"/>
                    </a:prstClr>
                  </a:solidFill>
                  <a:uFillTx/>
                  <a:latin typeface="宋体"/>
                  <a:ea typeface="宋体"/>
                </a:rPr>
                <a:t>Add a title</a:t>
              </a:r>
              <a:endParaRPr sz="1600" dirty="0">
                <a:solidFill>
                  <a:prstClr val="black">
                    <a:lumMod val="75000"/>
                    <a:lumOff val="25000"/>
                  </a:prstClr>
                </a:solidFill>
                <a:uFillTx/>
                <a:ea typeface="+mn-ea"/>
              </a:endParaRPr>
            </a:p>
          </p:txBody>
        </p:sp>
        <p:sp>
          <p:nvSpPr>
            <p:cNvPr id="73" name="Shape 18504"/>
            <p:cNvSpPr/>
            <p:nvPr/>
          </p:nvSpPr>
          <p:spPr>
            <a:xfrm>
              <a:off x="251645" y="1685380"/>
              <a:ext cx="2250258" cy="252375"/>
            </a:xfrm>
            <a:prstGeom prst="rect">
              <a:avLst/>
            </a:prstGeom>
            <a:noFill/>
            <a:ln w="12700" cap="flat">
              <a:noFill/>
              <a:miter lim="400000"/>
            </a:ln>
            <a:effectLst/>
          </p:spPr>
          <p:txBody>
            <a:bodyPr wrap="square" lIns="45719" tIns="45719" rIns="45719" bIns="45719" numCol="1" anchor="t">
              <a:spAutoFit/>
            </a:bodyPr>
            <a:lstStyle>
              <a:lvl1pPr algn="r">
                <a:lnSpc>
                  <a:spcPct val="130000"/>
                </a:lnSpc>
                <a:defRPr sz="700">
                  <a:solidFill>
                    <a:srgbClr val="808080"/>
                  </a:solidFill>
                  <a:uFill>
                    <a:solidFill>
                      <a:srgbClr val="808080"/>
                    </a:solidFill>
                  </a:uFill>
                  <a:latin typeface="Roboto condensed"/>
                  <a:ea typeface="Roboto condensed"/>
                  <a:cs typeface="Roboto condensed"/>
                  <a:sym typeface="Roboto condensed"/>
                </a:defRPr>
              </a:lvl1pPr>
            </a:lstStyle>
            <a:p>
              <a:pPr fontAlgn="base">
                <a:spcBef>
                  <a:spcPct val="0"/>
                </a:spcBef>
                <a:spcAft>
                  <a:spcPct val="0"/>
                </a:spcAft>
                <a:defRPr sz="1800">
                  <a:solidFill>
                    <a:srgbClr val="000000"/>
                  </a:solidFill>
                  <a:uFillTx/>
                </a:defRPr>
              </a:pPr>
              <a:r>
                <a:rPr lang="zh-CN" altLang="en-US" sz="900" dirty="0">
                  <a:solidFill>
                    <a:prstClr val="black">
                      <a:lumMod val="75000"/>
                      <a:lumOff val="25000"/>
                    </a:prstClr>
                  </a:solidFill>
                  <a:uFillTx/>
                  <a:latin typeface="宋体"/>
                  <a:ea typeface="宋体"/>
                </a:rPr>
                <a:t>Add a detailed text description here</a:t>
              </a:r>
              <a:endParaRPr sz="900" dirty="0">
                <a:solidFill>
                  <a:prstClr val="black">
                    <a:lumMod val="75000"/>
                    <a:lumOff val="25000"/>
                  </a:prstClr>
                </a:solidFill>
                <a:uFillTx/>
                <a:ea typeface="+mn-ea"/>
              </a:endParaRPr>
            </a:p>
          </p:txBody>
        </p:sp>
      </p:grpSp>
      <p:grpSp>
        <p:nvGrpSpPr>
          <p:cNvPr id="7" name="组合 6"/>
          <p:cNvGrpSpPr/>
          <p:nvPr/>
        </p:nvGrpSpPr>
        <p:grpSpPr>
          <a:xfrm>
            <a:off x="1314451" y="2622438"/>
            <a:ext cx="1797051" cy="639914"/>
            <a:chOff x="704851" y="2489088"/>
            <a:chExt cx="1797051" cy="639914"/>
          </a:xfrm>
        </p:grpSpPr>
        <p:sp>
          <p:nvSpPr>
            <p:cNvPr id="74" name="Shape 18506"/>
            <p:cNvSpPr/>
            <p:nvPr/>
          </p:nvSpPr>
          <p:spPr>
            <a:xfrm>
              <a:off x="704851" y="2489088"/>
              <a:ext cx="1797051" cy="313930"/>
            </a:xfrm>
            <a:prstGeom prst="rect">
              <a:avLst/>
            </a:prstGeom>
            <a:noFill/>
            <a:ln w="12700" cap="flat">
              <a:noFill/>
              <a:miter lim="400000"/>
            </a:ln>
            <a:effectLst/>
          </p:spPr>
          <p:txBody>
            <a:bodyPr wrap="square" lIns="45719" tIns="45719" rIns="45719" bIns="45719" numCol="1" anchor="t">
              <a:spAutoFit/>
            </a:bodyPr>
            <a:lstStyle>
              <a:lvl1pPr algn="r">
                <a:lnSpc>
                  <a:spcPct val="90000"/>
                </a:lnSpc>
                <a:defRPr sz="1200">
                  <a:solidFill>
                    <a:srgbClr val="595959"/>
                  </a:solidFill>
                  <a:uFill>
                    <a:solidFill>
                      <a:srgbClr val="595959"/>
                    </a:solidFill>
                  </a:uFill>
                  <a:latin typeface="Roboto condensed"/>
                  <a:ea typeface="Roboto condensed"/>
                  <a:cs typeface="Roboto condensed"/>
                  <a:sym typeface="Roboto condensed"/>
                </a:defRPr>
              </a:lvl1pPr>
            </a:lstStyle>
            <a:p>
              <a:pPr fontAlgn="base">
                <a:spcBef>
                  <a:spcPct val="0"/>
                </a:spcBef>
                <a:spcAft>
                  <a:spcPct val="0"/>
                </a:spcAft>
                <a:defRPr sz="1800">
                  <a:solidFill>
                    <a:srgbClr val="000000"/>
                  </a:solidFill>
                  <a:uFillTx/>
                </a:defRPr>
              </a:pPr>
              <a:r>
                <a:rPr lang="zh-CN" altLang="en-US" sz="1600" dirty="0">
                  <a:solidFill>
                    <a:prstClr val="black">
                      <a:lumMod val="75000"/>
                      <a:lumOff val="25000"/>
                    </a:prstClr>
                  </a:solidFill>
                  <a:uFillTx/>
                  <a:latin typeface="宋体"/>
                  <a:ea typeface="宋体"/>
                </a:rPr>
                <a:t>Add a title</a:t>
              </a:r>
              <a:endParaRPr sz="1600" dirty="0">
                <a:solidFill>
                  <a:prstClr val="black">
                    <a:lumMod val="75000"/>
                    <a:lumOff val="25000"/>
                  </a:prstClr>
                </a:solidFill>
                <a:uFillTx/>
                <a:ea typeface="+mn-ea"/>
              </a:endParaRPr>
            </a:p>
          </p:txBody>
        </p:sp>
        <p:sp>
          <p:nvSpPr>
            <p:cNvPr id="75" name="Shape 18507"/>
            <p:cNvSpPr/>
            <p:nvPr/>
          </p:nvSpPr>
          <p:spPr>
            <a:xfrm>
              <a:off x="1080977" y="2696578"/>
              <a:ext cx="1420925" cy="432424"/>
            </a:xfrm>
            <a:prstGeom prst="rect">
              <a:avLst/>
            </a:prstGeom>
            <a:noFill/>
            <a:ln w="12700" cap="flat">
              <a:noFill/>
              <a:miter lim="400000"/>
            </a:ln>
            <a:effectLst/>
          </p:spPr>
          <p:txBody>
            <a:bodyPr wrap="square" lIns="45719" tIns="45719" rIns="45719" bIns="45719" numCol="1" anchor="t">
              <a:spAutoFit/>
            </a:bodyPr>
            <a:lstStyle>
              <a:lvl1pPr algn="r">
                <a:lnSpc>
                  <a:spcPct val="130000"/>
                </a:lnSpc>
                <a:defRPr sz="700">
                  <a:solidFill>
                    <a:srgbClr val="808080"/>
                  </a:solidFill>
                  <a:uFill>
                    <a:solidFill>
                      <a:srgbClr val="808080"/>
                    </a:solidFill>
                  </a:uFill>
                  <a:latin typeface="Roboto condensed"/>
                  <a:ea typeface="Roboto condensed"/>
                  <a:cs typeface="Roboto condensed"/>
                  <a:sym typeface="Roboto condensed"/>
                </a:defRPr>
              </a:lvl1pPr>
            </a:lstStyle>
            <a:p>
              <a:pPr fontAlgn="base">
                <a:spcBef>
                  <a:spcPct val="0"/>
                </a:spcBef>
                <a:spcAft>
                  <a:spcPct val="0"/>
                </a:spcAft>
                <a:defRPr sz="1800">
                  <a:solidFill>
                    <a:srgbClr val="000000"/>
                  </a:solidFill>
                  <a:uFillTx/>
                </a:defRPr>
              </a:pPr>
              <a:r>
                <a:rPr lang="zh-CN" altLang="en-US" sz="900" dirty="0">
                  <a:solidFill>
                    <a:prstClr val="black">
                      <a:lumMod val="75000"/>
                      <a:lumOff val="25000"/>
                    </a:prstClr>
                  </a:solidFill>
                  <a:uFillTx/>
                  <a:latin typeface="宋体"/>
                  <a:ea typeface="宋体"/>
                </a:rPr>
                <a:t>Add a detailed text description here</a:t>
              </a:r>
              <a:endParaRPr sz="900" dirty="0">
                <a:solidFill>
                  <a:prstClr val="black">
                    <a:lumMod val="75000"/>
                    <a:lumOff val="25000"/>
                  </a:prstClr>
                </a:solidFill>
                <a:uFillTx/>
                <a:ea typeface="+mn-ea"/>
              </a:endParaRPr>
            </a:p>
          </p:txBody>
        </p:sp>
      </p:grpSp>
      <p:grpSp>
        <p:nvGrpSpPr>
          <p:cNvPr id="9" name="组合 8"/>
          <p:cNvGrpSpPr/>
          <p:nvPr/>
        </p:nvGrpSpPr>
        <p:grpSpPr>
          <a:xfrm>
            <a:off x="1116419" y="3633635"/>
            <a:ext cx="1995083" cy="639914"/>
            <a:chOff x="506819" y="3500285"/>
            <a:chExt cx="1995083" cy="639914"/>
          </a:xfrm>
        </p:grpSpPr>
        <p:sp>
          <p:nvSpPr>
            <p:cNvPr id="76" name="Shape 18509"/>
            <p:cNvSpPr/>
            <p:nvPr/>
          </p:nvSpPr>
          <p:spPr>
            <a:xfrm>
              <a:off x="704851" y="3500285"/>
              <a:ext cx="1797051" cy="313930"/>
            </a:xfrm>
            <a:prstGeom prst="rect">
              <a:avLst/>
            </a:prstGeom>
            <a:noFill/>
            <a:ln w="12700" cap="flat">
              <a:noFill/>
              <a:miter lim="400000"/>
            </a:ln>
            <a:effectLst/>
          </p:spPr>
          <p:txBody>
            <a:bodyPr wrap="square" lIns="45719" tIns="45719" rIns="45719" bIns="45719" numCol="1" anchor="t">
              <a:spAutoFit/>
            </a:bodyPr>
            <a:lstStyle>
              <a:lvl1pPr algn="r">
                <a:lnSpc>
                  <a:spcPct val="90000"/>
                </a:lnSpc>
                <a:defRPr sz="1200">
                  <a:solidFill>
                    <a:srgbClr val="595959"/>
                  </a:solidFill>
                  <a:uFill>
                    <a:solidFill>
                      <a:srgbClr val="595959"/>
                    </a:solidFill>
                  </a:uFill>
                  <a:latin typeface="Roboto condensed"/>
                  <a:ea typeface="Roboto condensed"/>
                  <a:cs typeface="Roboto condensed"/>
                  <a:sym typeface="Roboto condensed"/>
                </a:defRPr>
              </a:lvl1pPr>
            </a:lstStyle>
            <a:p>
              <a:pPr fontAlgn="base">
                <a:spcBef>
                  <a:spcPct val="0"/>
                </a:spcBef>
                <a:spcAft>
                  <a:spcPct val="0"/>
                </a:spcAft>
                <a:defRPr sz="1800">
                  <a:solidFill>
                    <a:srgbClr val="000000"/>
                  </a:solidFill>
                  <a:uFillTx/>
                </a:defRPr>
              </a:pPr>
              <a:r>
                <a:rPr lang="zh-CN" altLang="en-US" sz="1600" dirty="0">
                  <a:solidFill>
                    <a:prstClr val="black">
                      <a:lumMod val="75000"/>
                      <a:lumOff val="25000"/>
                    </a:prstClr>
                  </a:solidFill>
                  <a:uFillTx/>
                  <a:latin typeface="宋体"/>
                  <a:ea typeface="宋体"/>
                </a:rPr>
                <a:t>Add a title</a:t>
              </a:r>
              <a:endParaRPr sz="1600" dirty="0">
                <a:solidFill>
                  <a:prstClr val="black">
                    <a:lumMod val="75000"/>
                    <a:lumOff val="25000"/>
                  </a:prstClr>
                </a:solidFill>
                <a:uFillTx/>
                <a:ea typeface="+mn-ea"/>
              </a:endParaRPr>
            </a:p>
          </p:txBody>
        </p:sp>
        <p:sp>
          <p:nvSpPr>
            <p:cNvPr id="77" name="Shape 18510"/>
            <p:cNvSpPr/>
            <p:nvPr/>
          </p:nvSpPr>
          <p:spPr>
            <a:xfrm>
              <a:off x="506819" y="3707775"/>
              <a:ext cx="1995083" cy="432424"/>
            </a:xfrm>
            <a:prstGeom prst="rect">
              <a:avLst/>
            </a:prstGeom>
            <a:noFill/>
            <a:ln w="12700" cap="flat">
              <a:noFill/>
              <a:miter lim="400000"/>
            </a:ln>
            <a:effectLst/>
          </p:spPr>
          <p:txBody>
            <a:bodyPr wrap="square" lIns="45719" tIns="45719" rIns="45719" bIns="45719" numCol="1" anchor="t">
              <a:spAutoFit/>
            </a:bodyPr>
            <a:lstStyle>
              <a:lvl1pPr algn="r">
                <a:lnSpc>
                  <a:spcPct val="130000"/>
                </a:lnSpc>
                <a:defRPr sz="700">
                  <a:solidFill>
                    <a:srgbClr val="808080"/>
                  </a:solidFill>
                  <a:uFill>
                    <a:solidFill>
                      <a:srgbClr val="808080"/>
                    </a:solidFill>
                  </a:uFill>
                  <a:latin typeface="Roboto condensed"/>
                  <a:ea typeface="Roboto condensed"/>
                  <a:cs typeface="Roboto condensed"/>
                  <a:sym typeface="Roboto condensed"/>
                </a:defRPr>
              </a:lvl1pPr>
            </a:lstStyle>
            <a:p>
              <a:pPr fontAlgn="base">
                <a:spcBef>
                  <a:spcPct val="0"/>
                </a:spcBef>
                <a:spcAft>
                  <a:spcPct val="0"/>
                </a:spcAft>
                <a:defRPr sz="1800">
                  <a:solidFill>
                    <a:srgbClr val="000000"/>
                  </a:solidFill>
                  <a:uFillTx/>
                </a:defRPr>
              </a:pPr>
              <a:r>
                <a:rPr lang="zh-CN" altLang="en-US" sz="900" dirty="0">
                  <a:solidFill>
                    <a:prstClr val="black">
                      <a:lumMod val="75000"/>
                      <a:lumOff val="25000"/>
                    </a:prstClr>
                  </a:solidFill>
                  <a:uFillTx/>
                  <a:latin typeface="宋体"/>
                  <a:ea typeface="宋体"/>
                </a:rPr>
                <a:t>Add a detailed text description here</a:t>
              </a:r>
              <a:endParaRPr sz="900" dirty="0">
                <a:solidFill>
                  <a:prstClr val="black">
                    <a:lumMod val="75000"/>
                    <a:lumOff val="25000"/>
                  </a:prstClr>
                </a:solidFill>
                <a:uFillTx/>
                <a:ea typeface="+mn-ea"/>
              </a:endParaRPr>
            </a:p>
          </p:txBody>
        </p:sp>
      </p:grpSp>
      <p:grpSp>
        <p:nvGrpSpPr>
          <p:cNvPr id="6" name="组合 5"/>
          <p:cNvGrpSpPr/>
          <p:nvPr/>
        </p:nvGrpSpPr>
        <p:grpSpPr>
          <a:xfrm>
            <a:off x="7160753" y="1611240"/>
            <a:ext cx="1797051" cy="639914"/>
            <a:chOff x="6551153" y="1477890"/>
            <a:chExt cx="1797051" cy="639914"/>
          </a:xfrm>
        </p:grpSpPr>
        <p:sp>
          <p:nvSpPr>
            <p:cNvPr id="78" name="Shape 18512"/>
            <p:cNvSpPr/>
            <p:nvPr/>
          </p:nvSpPr>
          <p:spPr>
            <a:xfrm>
              <a:off x="6551153" y="1477890"/>
              <a:ext cx="1797051" cy="313930"/>
            </a:xfrm>
            <a:prstGeom prst="rect">
              <a:avLst/>
            </a:prstGeom>
            <a:noFill/>
            <a:ln w="12700" cap="flat">
              <a:noFill/>
              <a:miter lim="400000"/>
            </a:ln>
            <a:effectLst/>
          </p:spPr>
          <p:txBody>
            <a:bodyPr wrap="square" lIns="45719" tIns="45719" rIns="45719" bIns="45719" numCol="1" anchor="t">
              <a:spAutoFit/>
            </a:bodyPr>
            <a:lstStyle>
              <a:lvl1pPr>
                <a:lnSpc>
                  <a:spcPct val="90000"/>
                </a:lnSpc>
                <a:defRPr sz="1200">
                  <a:solidFill>
                    <a:srgbClr val="595959"/>
                  </a:solidFill>
                  <a:uFill>
                    <a:solidFill>
                      <a:srgbClr val="595959"/>
                    </a:solidFill>
                  </a:uFill>
                  <a:latin typeface="Roboto condensed"/>
                  <a:ea typeface="Roboto condensed"/>
                  <a:cs typeface="Roboto condensed"/>
                  <a:sym typeface="Roboto condensed"/>
                </a:defRPr>
              </a:lvl1pPr>
            </a:lstStyle>
            <a:p>
              <a:pPr fontAlgn="base">
                <a:spcBef>
                  <a:spcPct val="0"/>
                </a:spcBef>
                <a:spcAft>
                  <a:spcPct val="0"/>
                </a:spcAft>
                <a:defRPr sz="1800">
                  <a:solidFill>
                    <a:srgbClr val="000000"/>
                  </a:solidFill>
                  <a:uFillTx/>
                </a:defRPr>
              </a:pPr>
              <a:r>
                <a:rPr lang="zh-CN" altLang="en-US" sz="1600" dirty="0">
                  <a:solidFill>
                    <a:prstClr val="black">
                      <a:lumMod val="75000"/>
                      <a:lumOff val="25000"/>
                    </a:prstClr>
                  </a:solidFill>
                  <a:uFillTx/>
                  <a:latin typeface="宋体"/>
                  <a:ea typeface="宋体"/>
                </a:rPr>
                <a:t>Add a title</a:t>
              </a:r>
              <a:endParaRPr sz="1600" dirty="0">
                <a:solidFill>
                  <a:prstClr val="black">
                    <a:lumMod val="75000"/>
                    <a:lumOff val="25000"/>
                  </a:prstClr>
                </a:solidFill>
                <a:uFillTx/>
                <a:ea typeface="+mn-ea"/>
              </a:endParaRPr>
            </a:p>
          </p:txBody>
        </p:sp>
        <p:sp>
          <p:nvSpPr>
            <p:cNvPr id="79" name="Shape 18513"/>
            <p:cNvSpPr/>
            <p:nvPr/>
          </p:nvSpPr>
          <p:spPr>
            <a:xfrm>
              <a:off x="6551153" y="1685380"/>
              <a:ext cx="1797051" cy="432424"/>
            </a:xfrm>
            <a:prstGeom prst="rect">
              <a:avLst/>
            </a:prstGeom>
            <a:noFill/>
            <a:ln w="12700" cap="flat">
              <a:noFill/>
              <a:miter lim="400000"/>
            </a:ln>
            <a:effectLst/>
          </p:spPr>
          <p:txBody>
            <a:bodyPr wrap="square" lIns="45719" tIns="45719" rIns="45719" bIns="45719" numCol="1" anchor="t">
              <a:spAutoFit/>
            </a:bodyPr>
            <a:lstStyle>
              <a:lvl1pPr>
                <a:lnSpc>
                  <a:spcPct val="130000"/>
                </a:lnSpc>
                <a:defRPr sz="700">
                  <a:solidFill>
                    <a:srgbClr val="808080"/>
                  </a:solidFill>
                  <a:uFill>
                    <a:solidFill>
                      <a:srgbClr val="808080"/>
                    </a:solidFill>
                  </a:uFill>
                  <a:latin typeface="Roboto condensed"/>
                  <a:ea typeface="Roboto condensed"/>
                  <a:cs typeface="Roboto condensed"/>
                  <a:sym typeface="Roboto condensed"/>
                </a:defRPr>
              </a:lvl1pPr>
            </a:lstStyle>
            <a:p>
              <a:pPr fontAlgn="base">
                <a:spcBef>
                  <a:spcPct val="0"/>
                </a:spcBef>
                <a:spcAft>
                  <a:spcPct val="0"/>
                </a:spcAft>
                <a:defRPr sz="1800">
                  <a:solidFill>
                    <a:srgbClr val="000000"/>
                  </a:solidFill>
                  <a:uFillTx/>
                </a:defRPr>
              </a:pPr>
              <a:r>
                <a:rPr lang="zh-CN" altLang="en-US" sz="900" dirty="0">
                  <a:solidFill>
                    <a:prstClr val="black">
                      <a:lumMod val="75000"/>
                      <a:lumOff val="25000"/>
                    </a:prstClr>
                  </a:solidFill>
                  <a:uFillTx/>
                  <a:latin typeface="宋体"/>
                  <a:ea typeface="宋体"/>
                </a:rPr>
                <a:t>Add a detailed text description here</a:t>
              </a:r>
              <a:endParaRPr sz="900" dirty="0">
                <a:solidFill>
                  <a:prstClr val="black">
                    <a:lumMod val="75000"/>
                    <a:lumOff val="25000"/>
                  </a:prstClr>
                </a:solidFill>
                <a:uFillTx/>
                <a:ea typeface="+mn-ea"/>
              </a:endParaRPr>
            </a:p>
          </p:txBody>
        </p:sp>
      </p:grpSp>
      <p:sp>
        <p:nvSpPr>
          <p:cNvPr id="80" name="Shape 18515"/>
          <p:cNvSpPr/>
          <p:nvPr/>
        </p:nvSpPr>
        <p:spPr>
          <a:xfrm>
            <a:off x="6463269" y="3661631"/>
            <a:ext cx="581696" cy="581696"/>
          </a:xfrm>
          <a:prstGeom prst="flowChartAlternateProcess">
            <a:avLst/>
          </a:prstGeom>
          <a:solidFill>
            <a:schemeClr val="accent6"/>
          </a:solidFill>
          <a:ln w="12700" cap="flat">
            <a:noFill/>
            <a:miter lim="400000"/>
          </a:ln>
          <a:effectLst/>
        </p:spPr>
        <p:txBody>
          <a:bodyPr wrap="square" lIns="0" tIns="0" rIns="0" bIns="0" numCol="1" anchor="ctr">
            <a:noAutofit/>
          </a:bodyPr>
          <a:lstStyle/>
          <a:p>
            <a:pPr algn="ctr" fontAlgn="base">
              <a:spcBef>
                <a:spcPct val="0"/>
              </a:spcBef>
              <a:spcAft>
                <a:spcPct val="0"/>
              </a:spcAft>
            </a:pPr>
            <a:r>
              <a:rPr lang="en-US" sz="3600" dirty="0">
                <a:solidFill>
                  <a:prstClr val="white"/>
                </a:solidFill>
                <a:ea typeface="宋体" pitchFamily="2" charset="-122"/>
              </a:rPr>
              <a:t>6</a:t>
            </a:r>
            <a:endParaRPr sz="3600" dirty="0">
              <a:solidFill>
                <a:prstClr val="white"/>
              </a:solidFill>
              <a:ea typeface="宋体" pitchFamily="2" charset="-122"/>
            </a:endParaRPr>
          </a:p>
        </p:txBody>
      </p:sp>
      <p:sp>
        <p:nvSpPr>
          <p:cNvPr id="82" name="Shape 18518"/>
          <p:cNvSpPr/>
          <p:nvPr/>
        </p:nvSpPr>
        <p:spPr>
          <a:xfrm>
            <a:off x="6463269" y="2622438"/>
            <a:ext cx="581696" cy="581696"/>
          </a:xfrm>
          <a:prstGeom prst="flowChartAlternateProcess">
            <a:avLst/>
          </a:prstGeom>
          <a:solidFill>
            <a:schemeClr val="accent4"/>
          </a:solidFill>
          <a:ln w="12700" cap="flat">
            <a:noFill/>
            <a:miter lim="400000"/>
          </a:ln>
          <a:effectLst/>
        </p:spPr>
        <p:txBody>
          <a:bodyPr wrap="square" lIns="0" tIns="0" rIns="0" bIns="0" numCol="1" anchor="ctr">
            <a:noAutofit/>
          </a:bodyPr>
          <a:lstStyle/>
          <a:p>
            <a:pPr algn="ctr" fontAlgn="base">
              <a:spcBef>
                <a:spcPct val="0"/>
              </a:spcBef>
              <a:spcAft>
                <a:spcPct val="0"/>
              </a:spcAft>
            </a:pPr>
            <a:r>
              <a:rPr lang="en-US" sz="3600" dirty="0">
                <a:solidFill>
                  <a:prstClr val="white"/>
                </a:solidFill>
                <a:ea typeface="宋体" pitchFamily="2" charset="-122"/>
              </a:rPr>
              <a:t>4</a:t>
            </a:r>
            <a:endParaRPr sz="3600" dirty="0">
              <a:solidFill>
                <a:prstClr val="white"/>
              </a:solidFill>
              <a:ea typeface="宋体" pitchFamily="2" charset="-122"/>
            </a:endParaRPr>
          </a:p>
        </p:txBody>
      </p:sp>
      <p:grpSp>
        <p:nvGrpSpPr>
          <p:cNvPr id="8" name="组合 7"/>
          <p:cNvGrpSpPr/>
          <p:nvPr/>
        </p:nvGrpSpPr>
        <p:grpSpPr>
          <a:xfrm>
            <a:off x="7160753" y="2622438"/>
            <a:ext cx="1797051" cy="639914"/>
            <a:chOff x="6551153" y="2489088"/>
            <a:chExt cx="1797051" cy="639914"/>
          </a:xfrm>
        </p:grpSpPr>
        <p:sp>
          <p:nvSpPr>
            <p:cNvPr id="86" name="Shape 18524"/>
            <p:cNvSpPr/>
            <p:nvPr/>
          </p:nvSpPr>
          <p:spPr>
            <a:xfrm>
              <a:off x="6551153" y="2489088"/>
              <a:ext cx="1797051" cy="313930"/>
            </a:xfrm>
            <a:prstGeom prst="rect">
              <a:avLst/>
            </a:prstGeom>
            <a:noFill/>
            <a:ln w="12700" cap="flat">
              <a:noFill/>
              <a:miter lim="400000"/>
            </a:ln>
            <a:effectLst/>
          </p:spPr>
          <p:txBody>
            <a:bodyPr wrap="square" lIns="45719" tIns="45719" rIns="45719" bIns="45719" numCol="1" anchor="t">
              <a:spAutoFit/>
            </a:bodyPr>
            <a:lstStyle>
              <a:lvl1pPr>
                <a:lnSpc>
                  <a:spcPct val="90000"/>
                </a:lnSpc>
                <a:defRPr sz="1200">
                  <a:solidFill>
                    <a:srgbClr val="595959"/>
                  </a:solidFill>
                  <a:uFill>
                    <a:solidFill>
                      <a:srgbClr val="595959"/>
                    </a:solidFill>
                  </a:uFill>
                  <a:latin typeface="Roboto condensed"/>
                  <a:ea typeface="Roboto condensed"/>
                  <a:cs typeface="Roboto condensed"/>
                  <a:sym typeface="Roboto condensed"/>
                </a:defRPr>
              </a:lvl1pPr>
            </a:lstStyle>
            <a:p>
              <a:pPr fontAlgn="base">
                <a:spcBef>
                  <a:spcPct val="0"/>
                </a:spcBef>
                <a:spcAft>
                  <a:spcPct val="0"/>
                </a:spcAft>
                <a:defRPr sz="1800">
                  <a:solidFill>
                    <a:srgbClr val="000000"/>
                  </a:solidFill>
                  <a:uFillTx/>
                </a:defRPr>
              </a:pPr>
              <a:r>
                <a:rPr lang="zh-CN" altLang="en-US" sz="1600" dirty="0">
                  <a:solidFill>
                    <a:prstClr val="black">
                      <a:lumMod val="75000"/>
                      <a:lumOff val="25000"/>
                    </a:prstClr>
                  </a:solidFill>
                  <a:uFillTx/>
                  <a:latin typeface="宋体"/>
                  <a:ea typeface="宋体"/>
                </a:rPr>
                <a:t>Add a title</a:t>
              </a:r>
              <a:endParaRPr sz="1600" dirty="0">
                <a:solidFill>
                  <a:prstClr val="black">
                    <a:lumMod val="75000"/>
                    <a:lumOff val="25000"/>
                  </a:prstClr>
                </a:solidFill>
                <a:uFillTx/>
                <a:ea typeface="+mn-ea"/>
              </a:endParaRPr>
            </a:p>
          </p:txBody>
        </p:sp>
        <p:sp>
          <p:nvSpPr>
            <p:cNvPr id="87" name="Shape 18525"/>
            <p:cNvSpPr/>
            <p:nvPr/>
          </p:nvSpPr>
          <p:spPr>
            <a:xfrm>
              <a:off x="6551153" y="2696578"/>
              <a:ext cx="1797051" cy="432424"/>
            </a:xfrm>
            <a:prstGeom prst="rect">
              <a:avLst/>
            </a:prstGeom>
            <a:noFill/>
            <a:ln w="12700" cap="flat">
              <a:noFill/>
              <a:miter lim="400000"/>
            </a:ln>
            <a:effectLst/>
          </p:spPr>
          <p:txBody>
            <a:bodyPr wrap="square" lIns="45719" tIns="45719" rIns="45719" bIns="45719" numCol="1" anchor="t">
              <a:spAutoFit/>
            </a:bodyPr>
            <a:lstStyle>
              <a:lvl1pPr>
                <a:lnSpc>
                  <a:spcPct val="130000"/>
                </a:lnSpc>
                <a:defRPr sz="700">
                  <a:solidFill>
                    <a:srgbClr val="808080"/>
                  </a:solidFill>
                  <a:uFill>
                    <a:solidFill>
                      <a:srgbClr val="808080"/>
                    </a:solidFill>
                  </a:uFill>
                  <a:latin typeface="Roboto condensed"/>
                  <a:ea typeface="Roboto condensed"/>
                  <a:cs typeface="Roboto condensed"/>
                  <a:sym typeface="Roboto condensed"/>
                </a:defRPr>
              </a:lvl1pPr>
            </a:lstStyle>
            <a:p>
              <a:pPr fontAlgn="base">
                <a:spcBef>
                  <a:spcPct val="0"/>
                </a:spcBef>
                <a:spcAft>
                  <a:spcPct val="0"/>
                </a:spcAft>
                <a:defRPr sz="1800">
                  <a:solidFill>
                    <a:srgbClr val="000000"/>
                  </a:solidFill>
                  <a:uFillTx/>
                </a:defRPr>
              </a:pPr>
              <a:r>
                <a:rPr lang="zh-CN" altLang="en-US" sz="900" dirty="0">
                  <a:solidFill>
                    <a:prstClr val="black">
                      <a:lumMod val="75000"/>
                      <a:lumOff val="25000"/>
                    </a:prstClr>
                  </a:solidFill>
                  <a:uFillTx/>
                  <a:latin typeface="宋体"/>
                  <a:ea typeface="宋体"/>
                </a:rPr>
                <a:t>Add a detailed text description here</a:t>
              </a:r>
              <a:endParaRPr sz="900" dirty="0">
                <a:solidFill>
                  <a:prstClr val="black">
                    <a:lumMod val="75000"/>
                    <a:lumOff val="25000"/>
                  </a:prstClr>
                </a:solidFill>
                <a:uFillTx/>
                <a:ea typeface="+mn-ea"/>
              </a:endParaRPr>
            </a:p>
          </p:txBody>
        </p:sp>
      </p:grpSp>
      <p:grpSp>
        <p:nvGrpSpPr>
          <p:cNvPr id="10" name="组合 9"/>
          <p:cNvGrpSpPr/>
          <p:nvPr/>
        </p:nvGrpSpPr>
        <p:grpSpPr>
          <a:xfrm>
            <a:off x="7160753" y="3633635"/>
            <a:ext cx="1797051" cy="639914"/>
            <a:chOff x="6551153" y="3500285"/>
            <a:chExt cx="1797051" cy="639914"/>
          </a:xfrm>
        </p:grpSpPr>
        <p:sp>
          <p:nvSpPr>
            <p:cNvPr id="88" name="Shape 18527"/>
            <p:cNvSpPr/>
            <p:nvPr/>
          </p:nvSpPr>
          <p:spPr>
            <a:xfrm>
              <a:off x="6551153" y="3500285"/>
              <a:ext cx="1797051" cy="313930"/>
            </a:xfrm>
            <a:prstGeom prst="rect">
              <a:avLst/>
            </a:prstGeom>
            <a:noFill/>
            <a:ln w="12700" cap="flat">
              <a:noFill/>
              <a:miter lim="400000"/>
            </a:ln>
            <a:effectLst/>
          </p:spPr>
          <p:txBody>
            <a:bodyPr wrap="square" lIns="45719" tIns="45719" rIns="45719" bIns="45719" numCol="1" anchor="t">
              <a:spAutoFit/>
            </a:bodyPr>
            <a:lstStyle>
              <a:lvl1pPr>
                <a:lnSpc>
                  <a:spcPct val="90000"/>
                </a:lnSpc>
                <a:defRPr sz="1200">
                  <a:solidFill>
                    <a:srgbClr val="595959"/>
                  </a:solidFill>
                  <a:uFill>
                    <a:solidFill>
                      <a:srgbClr val="595959"/>
                    </a:solidFill>
                  </a:uFill>
                  <a:latin typeface="Roboto condensed"/>
                  <a:ea typeface="Roboto condensed"/>
                  <a:cs typeface="Roboto condensed"/>
                  <a:sym typeface="Roboto condensed"/>
                </a:defRPr>
              </a:lvl1pPr>
            </a:lstStyle>
            <a:p>
              <a:pPr fontAlgn="base">
                <a:spcBef>
                  <a:spcPct val="0"/>
                </a:spcBef>
                <a:spcAft>
                  <a:spcPct val="0"/>
                </a:spcAft>
                <a:defRPr sz="1800">
                  <a:solidFill>
                    <a:srgbClr val="000000"/>
                  </a:solidFill>
                  <a:uFillTx/>
                </a:defRPr>
              </a:pPr>
              <a:r>
                <a:rPr lang="zh-CN" altLang="en-US" sz="1600" dirty="0">
                  <a:solidFill>
                    <a:prstClr val="black">
                      <a:lumMod val="75000"/>
                      <a:lumOff val="25000"/>
                    </a:prstClr>
                  </a:solidFill>
                  <a:uFillTx/>
                  <a:latin typeface="宋体"/>
                  <a:ea typeface="宋体"/>
                </a:rPr>
                <a:t>Add a title</a:t>
              </a:r>
              <a:endParaRPr sz="1600" dirty="0">
                <a:solidFill>
                  <a:prstClr val="black">
                    <a:lumMod val="75000"/>
                    <a:lumOff val="25000"/>
                  </a:prstClr>
                </a:solidFill>
                <a:uFillTx/>
                <a:ea typeface="+mn-ea"/>
              </a:endParaRPr>
            </a:p>
          </p:txBody>
        </p:sp>
        <p:sp>
          <p:nvSpPr>
            <p:cNvPr id="89" name="Shape 18528"/>
            <p:cNvSpPr/>
            <p:nvPr/>
          </p:nvSpPr>
          <p:spPr>
            <a:xfrm>
              <a:off x="6551153" y="3707775"/>
              <a:ext cx="1797051" cy="432424"/>
            </a:xfrm>
            <a:prstGeom prst="rect">
              <a:avLst/>
            </a:prstGeom>
            <a:noFill/>
            <a:ln w="12700" cap="flat">
              <a:noFill/>
              <a:miter lim="400000"/>
            </a:ln>
            <a:effectLst/>
          </p:spPr>
          <p:txBody>
            <a:bodyPr wrap="square" lIns="45719" tIns="45719" rIns="45719" bIns="45719" numCol="1" anchor="t">
              <a:spAutoFit/>
            </a:bodyPr>
            <a:lstStyle>
              <a:lvl1pPr>
                <a:lnSpc>
                  <a:spcPct val="130000"/>
                </a:lnSpc>
                <a:defRPr sz="700">
                  <a:solidFill>
                    <a:srgbClr val="808080"/>
                  </a:solidFill>
                  <a:uFill>
                    <a:solidFill>
                      <a:srgbClr val="808080"/>
                    </a:solidFill>
                  </a:uFill>
                  <a:latin typeface="Roboto condensed"/>
                  <a:ea typeface="Roboto condensed"/>
                  <a:cs typeface="Roboto condensed"/>
                  <a:sym typeface="Roboto condensed"/>
                </a:defRPr>
              </a:lvl1pPr>
            </a:lstStyle>
            <a:p>
              <a:pPr fontAlgn="base">
                <a:spcBef>
                  <a:spcPct val="0"/>
                </a:spcBef>
                <a:spcAft>
                  <a:spcPct val="0"/>
                </a:spcAft>
                <a:defRPr sz="1800">
                  <a:solidFill>
                    <a:srgbClr val="000000"/>
                  </a:solidFill>
                  <a:uFillTx/>
                </a:defRPr>
              </a:pPr>
              <a:r>
                <a:rPr lang="zh-CN" altLang="en-US" sz="900" dirty="0">
                  <a:solidFill>
                    <a:prstClr val="black">
                      <a:lumMod val="75000"/>
                      <a:lumOff val="25000"/>
                    </a:prstClr>
                  </a:solidFill>
                  <a:uFillTx/>
                  <a:latin typeface="宋体"/>
                  <a:ea typeface="宋体"/>
                </a:rPr>
                <a:t>Add a detailed text description here</a:t>
              </a:r>
              <a:endParaRPr sz="900" dirty="0">
                <a:solidFill>
                  <a:prstClr val="black">
                    <a:lumMod val="75000"/>
                    <a:lumOff val="25000"/>
                  </a:prstClr>
                </a:solidFill>
                <a:uFillTx/>
                <a:ea typeface="+mn-ea"/>
              </a:endParaRPr>
            </a:p>
          </p:txBody>
        </p:sp>
      </p:grpSp>
    </p:spTree>
    <p:extLst>
      <p:ext uri="{BB962C8B-B14F-4D97-AF65-F5344CB8AC3E}">
        <p14:creationId xmlns:p14="http://schemas.microsoft.com/office/powerpoint/2010/main" val="2978400015"/>
      </p:ext>
    </p:extLst>
  </p:cSld>
  <p:clrMapOvr>
    <a:masterClrMapping/>
  </p:clrMapOvr>
  <mc:AlternateContent xmlns:mc="http://schemas.openxmlformats.org/markup-compatibility/2006" xmlns:p14="http://schemas.microsoft.com/office/powerpoint/2010/main">
    <mc:Choice Requires="p14">
      <p:transition spd="slow" p14:dur="2000" advClick="0" advTm="0">
        <p14:ferris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2" presetClass="entr" presetSubtype="2" fill="hold" nodeType="after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wipe(right)">
                                      <p:cBhvr>
                                        <p:cTn id="13" dur="500"/>
                                        <p:tgtEl>
                                          <p:spTgt spid="3"/>
                                        </p:tgtEl>
                                      </p:cBhvr>
                                    </p:animEffect>
                                  </p:childTnLst>
                                </p:cTn>
                              </p:par>
                              <p:par>
                                <p:cTn id="14" presetID="22" presetClass="entr" presetSubtype="8" fill="hold" nodeType="with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wipe(left)">
                                      <p:cBhvr>
                                        <p:cTn id="16" dur="500"/>
                                        <p:tgtEl>
                                          <p:spTgt spid="4"/>
                                        </p:tgtEl>
                                      </p:cBhvr>
                                    </p:animEffect>
                                  </p:childTnLst>
                                </p:cTn>
                              </p:par>
                            </p:childTnLst>
                          </p:cTn>
                        </p:par>
                        <p:par>
                          <p:cTn id="17" fill="hold">
                            <p:stCondLst>
                              <p:cond delay="1500"/>
                            </p:stCondLst>
                            <p:childTnLst>
                              <p:par>
                                <p:cTn id="18" presetID="53" presetClass="entr" presetSubtype="16" fill="hold" grpId="0" nodeType="afterEffect">
                                  <p:stCondLst>
                                    <p:cond delay="0"/>
                                  </p:stCondLst>
                                  <p:childTnLst>
                                    <p:set>
                                      <p:cBhvr>
                                        <p:cTn id="19" dur="1" fill="hold">
                                          <p:stCondLst>
                                            <p:cond delay="0"/>
                                          </p:stCondLst>
                                        </p:cTn>
                                        <p:tgtEl>
                                          <p:spTgt spid="63"/>
                                        </p:tgtEl>
                                        <p:attrNameLst>
                                          <p:attrName>style.visibility</p:attrName>
                                        </p:attrNameLst>
                                      </p:cBhvr>
                                      <p:to>
                                        <p:strVal val="visible"/>
                                      </p:to>
                                    </p:set>
                                    <p:anim calcmode="lin" valueType="num">
                                      <p:cBhvr>
                                        <p:cTn id="20" dur="500" fill="hold"/>
                                        <p:tgtEl>
                                          <p:spTgt spid="63"/>
                                        </p:tgtEl>
                                        <p:attrNameLst>
                                          <p:attrName>ppt_w</p:attrName>
                                        </p:attrNameLst>
                                      </p:cBhvr>
                                      <p:tavLst>
                                        <p:tav tm="0">
                                          <p:val>
                                            <p:fltVal val="0"/>
                                          </p:val>
                                        </p:tav>
                                        <p:tav tm="100000">
                                          <p:val>
                                            <p:strVal val="#ppt_w"/>
                                          </p:val>
                                        </p:tav>
                                      </p:tavLst>
                                    </p:anim>
                                    <p:anim calcmode="lin" valueType="num">
                                      <p:cBhvr>
                                        <p:cTn id="21" dur="500" fill="hold"/>
                                        <p:tgtEl>
                                          <p:spTgt spid="63"/>
                                        </p:tgtEl>
                                        <p:attrNameLst>
                                          <p:attrName>ppt_h</p:attrName>
                                        </p:attrNameLst>
                                      </p:cBhvr>
                                      <p:tavLst>
                                        <p:tav tm="0">
                                          <p:val>
                                            <p:fltVal val="0"/>
                                          </p:val>
                                        </p:tav>
                                        <p:tav tm="100000">
                                          <p:val>
                                            <p:strVal val="#ppt_h"/>
                                          </p:val>
                                        </p:tav>
                                      </p:tavLst>
                                    </p:anim>
                                    <p:animEffect transition="in" filter="fade">
                                      <p:cBhvr>
                                        <p:cTn id="22" dur="500"/>
                                        <p:tgtEl>
                                          <p:spTgt spid="63"/>
                                        </p:tgtEl>
                                      </p:cBhvr>
                                    </p:animEffect>
                                  </p:childTnLst>
                                </p:cTn>
                              </p:par>
                            </p:childTnLst>
                          </p:cTn>
                        </p:par>
                        <p:par>
                          <p:cTn id="23" fill="hold">
                            <p:stCondLst>
                              <p:cond delay="2000"/>
                            </p:stCondLst>
                            <p:childTnLst>
                              <p:par>
                                <p:cTn id="24" presetID="2" presetClass="entr" presetSubtype="8" fill="hold" nodeType="afterEffect">
                                  <p:stCondLst>
                                    <p:cond delay="0"/>
                                  </p:stCondLst>
                                  <p:childTnLst>
                                    <p:set>
                                      <p:cBhvr>
                                        <p:cTn id="25" dur="1" fill="hold">
                                          <p:stCondLst>
                                            <p:cond delay="0"/>
                                          </p:stCondLst>
                                        </p:cTn>
                                        <p:tgtEl>
                                          <p:spTgt spid="5"/>
                                        </p:tgtEl>
                                        <p:attrNameLst>
                                          <p:attrName>style.visibility</p:attrName>
                                        </p:attrNameLst>
                                      </p:cBhvr>
                                      <p:to>
                                        <p:strVal val="visible"/>
                                      </p:to>
                                    </p:set>
                                    <p:anim calcmode="lin" valueType="num">
                                      <p:cBhvr additive="base">
                                        <p:cTn id="26" dur="500" fill="hold"/>
                                        <p:tgtEl>
                                          <p:spTgt spid="5"/>
                                        </p:tgtEl>
                                        <p:attrNameLst>
                                          <p:attrName>ppt_x</p:attrName>
                                        </p:attrNameLst>
                                      </p:cBhvr>
                                      <p:tavLst>
                                        <p:tav tm="0">
                                          <p:val>
                                            <p:strVal val="0-#ppt_w/2"/>
                                          </p:val>
                                        </p:tav>
                                        <p:tav tm="100000">
                                          <p:val>
                                            <p:strVal val="#ppt_x"/>
                                          </p:val>
                                        </p:tav>
                                      </p:tavLst>
                                    </p:anim>
                                    <p:anim calcmode="lin" valueType="num">
                                      <p:cBhvr additive="base">
                                        <p:cTn id="27" dur="500" fill="hold"/>
                                        <p:tgtEl>
                                          <p:spTgt spid="5"/>
                                        </p:tgtEl>
                                        <p:attrNameLst>
                                          <p:attrName>ppt_y</p:attrName>
                                        </p:attrNameLst>
                                      </p:cBhvr>
                                      <p:tavLst>
                                        <p:tav tm="0">
                                          <p:val>
                                            <p:strVal val="#ppt_y"/>
                                          </p:val>
                                        </p:tav>
                                        <p:tav tm="100000">
                                          <p:val>
                                            <p:strVal val="#ppt_y"/>
                                          </p:val>
                                        </p:tav>
                                      </p:tavLst>
                                    </p:anim>
                                  </p:childTnLst>
                                </p:cTn>
                              </p:par>
                            </p:childTnLst>
                          </p:cTn>
                        </p:par>
                        <p:par>
                          <p:cTn id="28" fill="hold">
                            <p:stCondLst>
                              <p:cond delay="2500"/>
                            </p:stCondLst>
                            <p:childTnLst>
                              <p:par>
                                <p:cTn id="29" presetID="53" presetClass="entr" presetSubtype="16" fill="hold" grpId="0" nodeType="afterEffect">
                                  <p:stCondLst>
                                    <p:cond delay="0"/>
                                  </p:stCondLst>
                                  <p:childTnLst>
                                    <p:set>
                                      <p:cBhvr>
                                        <p:cTn id="30" dur="1" fill="hold">
                                          <p:stCondLst>
                                            <p:cond delay="0"/>
                                          </p:stCondLst>
                                        </p:cTn>
                                        <p:tgtEl>
                                          <p:spTgt spid="67"/>
                                        </p:tgtEl>
                                        <p:attrNameLst>
                                          <p:attrName>style.visibility</p:attrName>
                                        </p:attrNameLst>
                                      </p:cBhvr>
                                      <p:to>
                                        <p:strVal val="visible"/>
                                      </p:to>
                                    </p:set>
                                    <p:anim calcmode="lin" valueType="num">
                                      <p:cBhvr>
                                        <p:cTn id="31" dur="500" fill="hold"/>
                                        <p:tgtEl>
                                          <p:spTgt spid="67"/>
                                        </p:tgtEl>
                                        <p:attrNameLst>
                                          <p:attrName>ppt_w</p:attrName>
                                        </p:attrNameLst>
                                      </p:cBhvr>
                                      <p:tavLst>
                                        <p:tav tm="0">
                                          <p:val>
                                            <p:fltVal val="0"/>
                                          </p:val>
                                        </p:tav>
                                        <p:tav tm="100000">
                                          <p:val>
                                            <p:strVal val="#ppt_w"/>
                                          </p:val>
                                        </p:tav>
                                      </p:tavLst>
                                    </p:anim>
                                    <p:anim calcmode="lin" valueType="num">
                                      <p:cBhvr>
                                        <p:cTn id="32" dur="500" fill="hold"/>
                                        <p:tgtEl>
                                          <p:spTgt spid="67"/>
                                        </p:tgtEl>
                                        <p:attrNameLst>
                                          <p:attrName>ppt_h</p:attrName>
                                        </p:attrNameLst>
                                      </p:cBhvr>
                                      <p:tavLst>
                                        <p:tav tm="0">
                                          <p:val>
                                            <p:fltVal val="0"/>
                                          </p:val>
                                        </p:tav>
                                        <p:tav tm="100000">
                                          <p:val>
                                            <p:strVal val="#ppt_h"/>
                                          </p:val>
                                        </p:tav>
                                      </p:tavLst>
                                    </p:anim>
                                    <p:animEffect transition="in" filter="fade">
                                      <p:cBhvr>
                                        <p:cTn id="33" dur="500"/>
                                        <p:tgtEl>
                                          <p:spTgt spid="67"/>
                                        </p:tgtEl>
                                      </p:cBhvr>
                                    </p:animEffect>
                                  </p:childTnLst>
                                </p:cTn>
                              </p:par>
                            </p:childTnLst>
                          </p:cTn>
                        </p:par>
                        <p:par>
                          <p:cTn id="34" fill="hold">
                            <p:stCondLst>
                              <p:cond delay="3000"/>
                            </p:stCondLst>
                            <p:childTnLst>
                              <p:par>
                                <p:cTn id="35" presetID="2" presetClass="entr" presetSubtype="2" fill="hold" nodeType="afterEffect">
                                  <p:stCondLst>
                                    <p:cond delay="0"/>
                                  </p:stCondLst>
                                  <p:childTnLst>
                                    <p:set>
                                      <p:cBhvr>
                                        <p:cTn id="36" dur="1" fill="hold">
                                          <p:stCondLst>
                                            <p:cond delay="0"/>
                                          </p:stCondLst>
                                        </p:cTn>
                                        <p:tgtEl>
                                          <p:spTgt spid="6"/>
                                        </p:tgtEl>
                                        <p:attrNameLst>
                                          <p:attrName>style.visibility</p:attrName>
                                        </p:attrNameLst>
                                      </p:cBhvr>
                                      <p:to>
                                        <p:strVal val="visible"/>
                                      </p:to>
                                    </p:set>
                                    <p:anim calcmode="lin" valueType="num">
                                      <p:cBhvr additive="base">
                                        <p:cTn id="37" dur="500" fill="hold"/>
                                        <p:tgtEl>
                                          <p:spTgt spid="6"/>
                                        </p:tgtEl>
                                        <p:attrNameLst>
                                          <p:attrName>ppt_x</p:attrName>
                                        </p:attrNameLst>
                                      </p:cBhvr>
                                      <p:tavLst>
                                        <p:tav tm="0">
                                          <p:val>
                                            <p:strVal val="1+#ppt_w/2"/>
                                          </p:val>
                                        </p:tav>
                                        <p:tav tm="100000">
                                          <p:val>
                                            <p:strVal val="#ppt_x"/>
                                          </p:val>
                                        </p:tav>
                                      </p:tavLst>
                                    </p:anim>
                                    <p:anim calcmode="lin" valueType="num">
                                      <p:cBhvr additive="base">
                                        <p:cTn id="38" dur="500" fill="hold"/>
                                        <p:tgtEl>
                                          <p:spTgt spid="6"/>
                                        </p:tgtEl>
                                        <p:attrNameLst>
                                          <p:attrName>ppt_y</p:attrName>
                                        </p:attrNameLst>
                                      </p:cBhvr>
                                      <p:tavLst>
                                        <p:tav tm="0">
                                          <p:val>
                                            <p:strVal val="#ppt_y"/>
                                          </p:val>
                                        </p:tav>
                                        <p:tav tm="100000">
                                          <p:val>
                                            <p:strVal val="#ppt_y"/>
                                          </p:val>
                                        </p:tav>
                                      </p:tavLst>
                                    </p:anim>
                                  </p:childTnLst>
                                </p:cTn>
                              </p:par>
                            </p:childTnLst>
                          </p:cTn>
                        </p:par>
                        <p:par>
                          <p:cTn id="39" fill="hold">
                            <p:stCondLst>
                              <p:cond delay="3500"/>
                            </p:stCondLst>
                            <p:childTnLst>
                              <p:par>
                                <p:cTn id="40" presetID="53" presetClass="entr" presetSubtype="16" fill="hold" grpId="0" nodeType="afterEffect">
                                  <p:stCondLst>
                                    <p:cond delay="0"/>
                                  </p:stCondLst>
                                  <p:childTnLst>
                                    <p:set>
                                      <p:cBhvr>
                                        <p:cTn id="41" dur="1" fill="hold">
                                          <p:stCondLst>
                                            <p:cond delay="0"/>
                                          </p:stCondLst>
                                        </p:cTn>
                                        <p:tgtEl>
                                          <p:spTgt spid="57"/>
                                        </p:tgtEl>
                                        <p:attrNameLst>
                                          <p:attrName>style.visibility</p:attrName>
                                        </p:attrNameLst>
                                      </p:cBhvr>
                                      <p:to>
                                        <p:strVal val="visible"/>
                                      </p:to>
                                    </p:set>
                                    <p:anim calcmode="lin" valueType="num">
                                      <p:cBhvr>
                                        <p:cTn id="42" dur="500" fill="hold"/>
                                        <p:tgtEl>
                                          <p:spTgt spid="57"/>
                                        </p:tgtEl>
                                        <p:attrNameLst>
                                          <p:attrName>ppt_w</p:attrName>
                                        </p:attrNameLst>
                                      </p:cBhvr>
                                      <p:tavLst>
                                        <p:tav tm="0">
                                          <p:val>
                                            <p:fltVal val="0"/>
                                          </p:val>
                                        </p:tav>
                                        <p:tav tm="100000">
                                          <p:val>
                                            <p:strVal val="#ppt_w"/>
                                          </p:val>
                                        </p:tav>
                                      </p:tavLst>
                                    </p:anim>
                                    <p:anim calcmode="lin" valueType="num">
                                      <p:cBhvr>
                                        <p:cTn id="43" dur="500" fill="hold"/>
                                        <p:tgtEl>
                                          <p:spTgt spid="57"/>
                                        </p:tgtEl>
                                        <p:attrNameLst>
                                          <p:attrName>ppt_h</p:attrName>
                                        </p:attrNameLst>
                                      </p:cBhvr>
                                      <p:tavLst>
                                        <p:tav tm="0">
                                          <p:val>
                                            <p:fltVal val="0"/>
                                          </p:val>
                                        </p:tav>
                                        <p:tav tm="100000">
                                          <p:val>
                                            <p:strVal val="#ppt_h"/>
                                          </p:val>
                                        </p:tav>
                                      </p:tavLst>
                                    </p:anim>
                                    <p:animEffect transition="in" filter="fade">
                                      <p:cBhvr>
                                        <p:cTn id="44" dur="500"/>
                                        <p:tgtEl>
                                          <p:spTgt spid="57"/>
                                        </p:tgtEl>
                                      </p:cBhvr>
                                    </p:animEffect>
                                  </p:childTnLst>
                                </p:cTn>
                              </p:par>
                            </p:childTnLst>
                          </p:cTn>
                        </p:par>
                        <p:par>
                          <p:cTn id="45" fill="hold">
                            <p:stCondLst>
                              <p:cond delay="4000"/>
                            </p:stCondLst>
                            <p:childTnLst>
                              <p:par>
                                <p:cTn id="46" presetID="2" presetClass="entr" presetSubtype="8" fill="hold" nodeType="afterEffect">
                                  <p:stCondLst>
                                    <p:cond delay="0"/>
                                  </p:stCondLst>
                                  <p:childTnLst>
                                    <p:set>
                                      <p:cBhvr>
                                        <p:cTn id="47" dur="1" fill="hold">
                                          <p:stCondLst>
                                            <p:cond delay="0"/>
                                          </p:stCondLst>
                                        </p:cTn>
                                        <p:tgtEl>
                                          <p:spTgt spid="7"/>
                                        </p:tgtEl>
                                        <p:attrNameLst>
                                          <p:attrName>style.visibility</p:attrName>
                                        </p:attrNameLst>
                                      </p:cBhvr>
                                      <p:to>
                                        <p:strVal val="visible"/>
                                      </p:to>
                                    </p:set>
                                    <p:anim calcmode="lin" valueType="num">
                                      <p:cBhvr additive="base">
                                        <p:cTn id="48" dur="500" fill="hold"/>
                                        <p:tgtEl>
                                          <p:spTgt spid="7"/>
                                        </p:tgtEl>
                                        <p:attrNameLst>
                                          <p:attrName>ppt_x</p:attrName>
                                        </p:attrNameLst>
                                      </p:cBhvr>
                                      <p:tavLst>
                                        <p:tav tm="0">
                                          <p:val>
                                            <p:strVal val="0-#ppt_w/2"/>
                                          </p:val>
                                        </p:tav>
                                        <p:tav tm="100000">
                                          <p:val>
                                            <p:strVal val="#ppt_x"/>
                                          </p:val>
                                        </p:tav>
                                      </p:tavLst>
                                    </p:anim>
                                    <p:anim calcmode="lin" valueType="num">
                                      <p:cBhvr additive="base">
                                        <p:cTn id="49" dur="500" fill="hold"/>
                                        <p:tgtEl>
                                          <p:spTgt spid="7"/>
                                        </p:tgtEl>
                                        <p:attrNameLst>
                                          <p:attrName>ppt_y</p:attrName>
                                        </p:attrNameLst>
                                      </p:cBhvr>
                                      <p:tavLst>
                                        <p:tav tm="0">
                                          <p:val>
                                            <p:strVal val="#ppt_y"/>
                                          </p:val>
                                        </p:tav>
                                        <p:tav tm="100000">
                                          <p:val>
                                            <p:strVal val="#ppt_y"/>
                                          </p:val>
                                        </p:tav>
                                      </p:tavLst>
                                    </p:anim>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82"/>
                                        </p:tgtEl>
                                        <p:attrNameLst>
                                          <p:attrName>style.visibility</p:attrName>
                                        </p:attrNameLst>
                                      </p:cBhvr>
                                      <p:to>
                                        <p:strVal val="visible"/>
                                      </p:to>
                                    </p:set>
                                    <p:anim calcmode="lin" valueType="num">
                                      <p:cBhvr>
                                        <p:cTn id="53" dur="500" fill="hold"/>
                                        <p:tgtEl>
                                          <p:spTgt spid="82"/>
                                        </p:tgtEl>
                                        <p:attrNameLst>
                                          <p:attrName>ppt_w</p:attrName>
                                        </p:attrNameLst>
                                      </p:cBhvr>
                                      <p:tavLst>
                                        <p:tav tm="0">
                                          <p:val>
                                            <p:fltVal val="0"/>
                                          </p:val>
                                        </p:tav>
                                        <p:tav tm="100000">
                                          <p:val>
                                            <p:strVal val="#ppt_w"/>
                                          </p:val>
                                        </p:tav>
                                      </p:tavLst>
                                    </p:anim>
                                    <p:anim calcmode="lin" valueType="num">
                                      <p:cBhvr>
                                        <p:cTn id="54" dur="500" fill="hold"/>
                                        <p:tgtEl>
                                          <p:spTgt spid="82"/>
                                        </p:tgtEl>
                                        <p:attrNameLst>
                                          <p:attrName>ppt_h</p:attrName>
                                        </p:attrNameLst>
                                      </p:cBhvr>
                                      <p:tavLst>
                                        <p:tav tm="0">
                                          <p:val>
                                            <p:fltVal val="0"/>
                                          </p:val>
                                        </p:tav>
                                        <p:tav tm="100000">
                                          <p:val>
                                            <p:strVal val="#ppt_h"/>
                                          </p:val>
                                        </p:tav>
                                      </p:tavLst>
                                    </p:anim>
                                    <p:animEffect transition="in" filter="fade">
                                      <p:cBhvr>
                                        <p:cTn id="55" dur="500"/>
                                        <p:tgtEl>
                                          <p:spTgt spid="82"/>
                                        </p:tgtEl>
                                      </p:cBhvr>
                                    </p:animEffect>
                                  </p:childTnLst>
                                </p:cTn>
                              </p:par>
                            </p:childTnLst>
                          </p:cTn>
                        </p:par>
                        <p:par>
                          <p:cTn id="56" fill="hold">
                            <p:stCondLst>
                              <p:cond delay="5000"/>
                            </p:stCondLst>
                            <p:childTnLst>
                              <p:par>
                                <p:cTn id="57" presetID="2" presetClass="entr" presetSubtype="2" fill="hold" nodeType="afterEffect">
                                  <p:stCondLst>
                                    <p:cond delay="0"/>
                                  </p:stCondLst>
                                  <p:childTnLst>
                                    <p:set>
                                      <p:cBhvr>
                                        <p:cTn id="58" dur="1" fill="hold">
                                          <p:stCondLst>
                                            <p:cond delay="0"/>
                                          </p:stCondLst>
                                        </p:cTn>
                                        <p:tgtEl>
                                          <p:spTgt spid="8"/>
                                        </p:tgtEl>
                                        <p:attrNameLst>
                                          <p:attrName>style.visibility</p:attrName>
                                        </p:attrNameLst>
                                      </p:cBhvr>
                                      <p:to>
                                        <p:strVal val="visible"/>
                                      </p:to>
                                    </p:set>
                                    <p:anim calcmode="lin" valueType="num">
                                      <p:cBhvr additive="base">
                                        <p:cTn id="59" dur="500" fill="hold"/>
                                        <p:tgtEl>
                                          <p:spTgt spid="8"/>
                                        </p:tgtEl>
                                        <p:attrNameLst>
                                          <p:attrName>ppt_x</p:attrName>
                                        </p:attrNameLst>
                                      </p:cBhvr>
                                      <p:tavLst>
                                        <p:tav tm="0">
                                          <p:val>
                                            <p:strVal val="1+#ppt_w/2"/>
                                          </p:val>
                                        </p:tav>
                                        <p:tav tm="100000">
                                          <p:val>
                                            <p:strVal val="#ppt_x"/>
                                          </p:val>
                                        </p:tav>
                                      </p:tavLst>
                                    </p:anim>
                                    <p:anim calcmode="lin" valueType="num">
                                      <p:cBhvr additive="base">
                                        <p:cTn id="60" dur="500" fill="hold"/>
                                        <p:tgtEl>
                                          <p:spTgt spid="8"/>
                                        </p:tgtEl>
                                        <p:attrNameLst>
                                          <p:attrName>ppt_y</p:attrName>
                                        </p:attrNameLst>
                                      </p:cBhvr>
                                      <p:tavLst>
                                        <p:tav tm="0">
                                          <p:val>
                                            <p:strVal val="#ppt_y"/>
                                          </p:val>
                                        </p:tav>
                                        <p:tav tm="100000">
                                          <p:val>
                                            <p:strVal val="#ppt_y"/>
                                          </p:val>
                                        </p:tav>
                                      </p:tavLst>
                                    </p:anim>
                                  </p:childTnLst>
                                </p:cTn>
                              </p:par>
                            </p:childTnLst>
                          </p:cTn>
                        </p:par>
                        <p:par>
                          <p:cTn id="61" fill="hold">
                            <p:stCondLst>
                              <p:cond delay="5500"/>
                            </p:stCondLst>
                            <p:childTnLst>
                              <p:par>
                                <p:cTn id="62" presetID="53" presetClass="entr" presetSubtype="16" fill="hold" grpId="0" nodeType="afterEffect">
                                  <p:stCondLst>
                                    <p:cond delay="0"/>
                                  </p:stCondLst>
                                  <p:childTnLst>
                                    <p:set>
                                      <p:cBhvr>
                                        <p:cTn id="63" dur="1" fill="hold">
                                          <p:stCondLst>
                                            <p:cond delay="0"/>
                                          </p:stCondLst>
                                        </p:cTn>
                                        <p:tgtEl>
                                          <p:spTgt spid="65"/>
                                        </p:tgtEl>
                                        <p:attrNameLst>
                                          <p:attrName>style.visibility</p:attrName>
                                        </p:attrNameLst>
                                      </p:cBhvr>
                                      <p:to>
                                        <p:strVal val="visible"/>
                                      </p:to>
                                    </p:set>
                                    <p:anim calcmode="lin" valueType="num">
                                      <p:cBhvr>
                                        <p:cTn id="64" dur="500" fill="hold"/>
                                        <p:tgtEl>
                                          <p:spTgt spid="65"/>
                                        </p:tgtEl>
                                        <p:attrNameLst>
                                          <p:attrName>ppt_w</p:attrName>
                                        </p:attrNameLst>
                                      </p:cBhvr>
                                      <p:tavLst>
                                        <p:tav tm="0">
                                          <p:val>
                                            <p:fltVal val="0"/>
                                          </p:val>
                                        </p:tav>
                                        <p:tav tm="100000">
                                          <p:val>
                                            <p:strVal val="#ppt_w"/>
                                          </p:val>
                                        </p:tav>
                                      </p:tavLst>
                                    </p:anim>
                                    <p:anim calcmode="lin" valueType="num">
                                      <p:cBhvr>
                                        <p:cTn id="65" dur="500" fill="hold"/>
                                        <p:tgtEl>
                                          <p:spTgt spid="65"/>
                                        </p:tgtEl>
                                        <p:attrNameLst>
                                          <p:attrName>ppt_h</p:attrName>
                                        </p:attrNameLst>
                                      </p:cBhvr>
                                      <p:tavLst>
                                        <p:tav tm="0">
                                          <p:val>
                                            <p:fltVal val="0"/>
                                          </p:val>
                                        </p:tav>
                                        <p:tav tm="100000">
                                          <p:val>
                                            <p:strVal val="#ppt_h"/>
                                          </p:val>
                                        </p:tav>
                                      </p:tavLst>
                                    </p:anim>
                                    <p:animEffect transition="in" filter="fade">
                                      <p:cBhvr>
                                        <p:cTn id="66" dur="500"/>
                                        <p:tgtEl>
                                          <p:spTgt spid="65"/>
                                        </p:tgtEl>
                                      </p:cBhvr>
                                    </p:animEffect>
                                  </p:childTnLst>
                                </p:cTn>
                              </p:par>
                            </p:childTnLst>
                          </p:cTn>
                        </p:par>
                        <p:par>
                          <p:cTn id="67" fill="hold">
                            <p:stCondLst>
                              <p:cond delay="6000"/>
                            </p:stCondLst>
                            <p:childTnLst>
                              <p:par>
                                <p:cTn id="68" presetID="2" presetClass="entr" presetSubtype="8" fill="hold" nodeType="afterEffect">
                                  <p:stCondLst>
                                    <p:cond delay="0"/>
                                  </p:stCondLst>
                                  <p:childTnLst>
                                    <p:set>
                                      <p:cBhvr>
                                        <p:cTn id="69" dur="1" fill="hold">
                                          <p:stCondLst>
                                            <p:cond delay="0"/>
                                          </p:stCondLst>
                                        </p:cTn>
                                        <p:tgtEl>
                                          <p:spTgt spid="9"/>
                                        </p:tgtEl>
                                        <p:attrNameLst>
                                          <p:attrName>style.visibility</p:attrName>
                                        </p:attrNameLst>
                                      </p:cBhvr>
                                      <p:to>
                                        <p:strVal val="visible"/>
                                      </p:to>
                                    </p:set>
                                    <p:anim calcmode="lin" valueType="num">
                                      <p:cBhvr additive="base">
                                        <p:cTn id="70" dur="500" fill="hold"/>
                                        <p:tgtEl>
                                          <p:spTgt spid="9"/>
                                        </p:tgtEl>
                                        <p:attrNameLst>
                                          <p:attrName>ppt_x</p:attrName>
                                        </p:attrNameLst>
                                      </p:cBhvr>
                                      <p:tavLst>
                                        <p:tav tm="0">
                                          <p:val>
                                            <p:strVal val="0-#ppt_w/2"/>
                                          </p:val>
                                        </p:tav>
                                        <p:tav tm="100000">
                                          <p:val>
                                            <p:strVal val="#ppt_x"/>
                                          </p:val>
                                        </p:tav>
                                      </p:tavLst>
                                    </p:anim>
                                    <p:anim calcmode="lin" valueType="num">
                                      <p:cBhvr additive="base">
                                        <p:cTn id="71" dur="500" fill="hold"/>
                                        <p:tgtEl>
                                          <p:spTgt spid="9"/>
                                        </p:tgtEl>
                                        <p:attrNameLst>
                                          <p:attrName>ppt_y</p:attrName>
                                        </p:attrNameLst>
                                      </p:cBhvr>
                                      <p:tavLst>
                                        <p:tav tm="0">
                                          <p:val>
                                            <p:strVal val="#ppt_y"/>
                                          </p:val>
                                        </p:tav>
                                        <p:tav tm="100000">
                                          <p:val>
                                            <p:strVal val="#ppt_y"/>
                                          </p:val>
                                        </p:tav>
                                      </p:tavLst>
                                    </p:anim>
                                  </p:childTnLst>
                                </p:cTn>
                              </p:par>
                            </p:childTnLst>
                          </p:cTn>
                        </p:par>
                        <p:par>
                          <p:cTn id="72" fill="hold">
                            <p:stCondLst>
                              <p:cond delay="6500"/>
                            </p:stCondLst>
                            <p:childTnLst>
                              <p:par>
                                <p:cTn id="73" presetID="53" presetClass="entr" presetSubtype="16" fill="hold" grpId="0" nodeType="afterEffect">
                                  <p:stCondLst>
                                    <p:cond delay="0"/>
                                  </p:stCondLst>
                                  <p:childTnLst>
                                    <p:set>
                                      <p:cBhvr>
                                        <p:cTn id="74" dur="1" fill="hold">
                                          <p:stCondLst>
                                            <p:cond delay="0"/>
                                          </p:stCondLst>
                                        </p:cTn>
                                        <p:tgtEl>
                                          <p:spTgt spid="80"/>
                                        </p:tgtEl>
                                        <p:attrNameLst>
                                          <p:attrName>style.visibility</p:attrName>
                                        </p:attrNameLst>
                                      </p:cBhvr>
                                      <p:to>
                                        <p:strVal val="visible"/>
                                      </p:to>
                                    </p:set>
                                    <p:anim calcmode="lin" valueType="num">
                                      <p:cBhvr>
                                        <p:cTn id="75" dur="500" fill="hold"/>
                                        <p:tgtEl>
                                          <p:spTgt spid="80"/>
                                        </p:tgtEl>
                                        <p:attrNameLst>
                                          <p:attrName>ppt_w</p:attrName>
                                        </p:attrNameLst>
                                      </p:cBhvr>
                                      <p:tavLst>
                                        <p:tav tm="0">
                                          <p:val>
                                            <p:fltVal val="0"/>
                                          </p:val>
                                        </p:tav>
                                        <p:tav tm="100000">
                                          <p:val>
                                            <p:strVal val="#ppt_w"/>
                                          </p:val>
                                        </p:tav>
                                      </p:tavLst>
                                    </p:anim>
                                    <p:anim calcmode="lin" valueType="num">
                                      <p:cBhvr>
                                        <p:cTn id="76" dur="500" fill="hold"/>
                                        <p:tgtEl>
                                          <p:spTgt spid="80"/>
                                        </p:tgtEl>
                                        <p:attrNameLst>
                                          <p:attrName>ppt_h</p:attrName>
                                        </p:attrNameLst>
                                      </p:cBhvr>
                                      <p:tavLst>
                                        <p:tav tm="0">
                                          <p:val>
                                            <p:fltVal val="0"/>
                                          </p:val>
                                        </p:tav>
                                        <p:tav tm="100000">
                                          <p:val>
                                            <p:strVal val="#ppt_h"/>
                                          </p:val>
                                        </p:tav>
                                      </p:tavLst>
                                    </p:anim>
                                    <p:animEffect transition="in" filter="fade">
                                      <p:cBhvr>
                                        <p:cTn id="77" dur="500"/>
                                        <p:tgtEl>
                                          <p:spTgt spid="80"/>
                                        </p:tgtEl>
                                      </p:cBhvr>
                                    </p:animEffect>
                                  </p:childTnLst>
                                </p:cTn>
                              </p:par>
                            </p:childTnLst>
                          </p:cTn>
                        </p:par>
                        <p:par>
                          <p:cTn id="78" fill="hold">
                            <p:stCondLst>
                              <p:cond delay="7000"/>
                            </p:stCondLst>
                            <p:childTnLst>
                              <p:par>
                                <p:cTn id="79" presetID="2" presetClass="entr" presetSubtype="2" fill="hold" nodeType="afterEffect">
                                  <p:stCondLst>
                                    <p:cond delay="0"/>
                                  </p:stCondLst>
                                  <p:childTnLst>
                                    <p:set>
                                      <p:cBhvr>
                                        <p:cTn id="80" dur="1" fill="hold">
                                          <p:stCondLst>
                                            <p:cond delay="0"/>
                                          </p:stCondLst>
                                        </p:cTn>
                                        <p:tgtEl>
                                          <p:spTgt spid="10"/>
                                        </p:tgtEl>
                                        <p:attrNameLst>
                                          <p:attrName>style.visibility</p:attrName>
                                        </p:attrNameLst>
                                      </p:cBhvr>
                                      <p:to>
                                        <p:strVal val="visible"/>
                                      </p:to>
                                    </p:set>
                                    <p:anim calcmode="lin" valueType="num">
                                      <p:cBhvr additive="base">
                                        <p:cTn id="81" dur="500" fill="hold"/>
                                        <p:tgtEl>
                                          <p:spTgt spid="10"/>
                                        </p:tgtEl>
                                        <p:attrNameLst>
                                          <p:attrName>ppt_x</p:attrName>
                                        </p:attrNameLst>
                                      </p:cBhvr>
                                      <p:tavLst>
                                        <p:tav tm="0">
                                          <p:val>
                                            <p:strVal val="1+#ppt_w/2"/>
                                          </p:val>
                                        </p:tav>
                                        <p:tav tm="100000">
                                          <p:val>
                                            <p:strVal val="#ppt_x"/>
                                          </p:val>
                                        </p:tav>
                                      </p:tavLst>
                                    </p:anim>
                                    <p:anim calcmode="lin" valueType="num">
                                      <p:cBhvr additive="base">
                                        <p:cTn id="82" dur="5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animBg="1"/>
      <p:bldP spid="63" grpId="0" animBg="1"/>
      <p:bldP spid="65" grpId="0" animBg="1"/>
      <p:bldP spid="67" grpId="0" animBg="1"/>
      <p:bldP spid="80" grpId="0" animBg="1"/>
      <p:bldP spid="82"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0" y="2871750"/>
            <a:ext cx="9144000" cy="2281853"/>
          </a:xfrm>
          <a:prstGeom prst="rect">
            <a:avLst/>
          </a:prstGeom>
        </p:spPr>
      </p:pic>
      <p:pic>
        <p:nvPicPr>
          <p:cNvPr id="3" name="图片 2"/>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1952143" y="1569350"/>
            <a:ext cx="2692429" cy="2604800"/>
          </a:xfrm>
          <a:prstGeom prst="rect">
            <a:avLst/>
          </a:prstGeom>
        </p:spPr>
      </p:pic>
      <p:pic>
        <p:nvPicPr>
          <p:cNvPr id="4" name="图片 3"/>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0" y="0"/>
            <a:ext cx="2155343" cy="5143500"/>
          </a:xfrm>
          <a:prstGeom prst="rect">
            <a:avLst/>
          </a:prstGeom>
        </p:spPr>
      </p:pic>
      <p:sp>
        <p:nvSpPr>
          <p:cNvPr id="32" name="KSO_Shape"/>
          <p:cNvSpPr/>
          <p:nvPr>
            <p:custDataLst>
              <p:tags r:id="rId1"/>
            </p:custDataLst>
          </p:nvPr>
        </p:nvSpPr>
        <p:spPr>
          <a:xfrm flipH="1">
            <a:off x="5175404" y="747118"/>
            <a:ext cx="1007269" cy="917972"/>
          </a:xfrm>
          <a:prstGeom prst="heart">
            <a:avLst/>
          </a:prstGeom>
          <a:noFill/>
          <a:ln w="25400">
            <a:solidFill>
              <a:srgbClr val="2D5419"/>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contourClr>
                <a:srgbClr val="FFFFFF"/>
              </a:contourClr>
            </a:sp3d>
          </a:bodyPr>
          <a:lstStyle/>
          <a:p>
            <a:pPr algn="ctr">
              <a:defRPr/>
            </a:pPr>
            <a:endParaRPr lang="zh-CN" altLang="en-US" sz="1013">
              <a:solidFill>
                <a:srgbClr val="FFFFFF"/>
              </a:solidFill>
              <a:latin typeface="黑体" panose="02010609060101010101" pitchFamily="49" charset="-122"/>
              <a:ea typeface="黑体" panose="02010609060101010101" pitchFamily="49" charset="-122"/>
            </a:endParaRPr>
          </a:p>
        </p:txBody>
      </p:sp>
      <p:sp>
        <p:nvSpPr>
          <p:cNvPr id="33" name="KSO_Shape"/>
          <p:cNvSpPr/>
          <p:nvPr>
            <p:custDataLst>
              <p:tags r:id="rId2"/>
            </p:custDataLst>
          </p:nvPr>
        </p:nvSpPr>
        <p:spPr>
          <a:xfrm rot="20677348" flipH="1">
            <a:off x="5175105" y="588213"/>
            <a:ext cx="1007868" cy="918102"/>
          </a:xfrm>
          <a:prstGeom prst="heart">
            <a:avLst/>
          </a:prstGeom>
          <a:solidFill>
            <a:srgbClr val="2D5419"/>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27000" bIns="0" anchor="ctr">
            <a:scene3d>
              <a:camera prst="orthographicFront"/>
              <a:lightRig rig="threePt" dir="t"/>
            </a:scene3d>
            <a:sp3d contourW="12700">
              <a:contourClr>
                <a:srgbClr val="FFFFFF"/>
              </a:contourClr>
            </a:sp3d>
          </a:bodyPr>
          <a:lstStyle/>
          <a:p>
            <a:pPr algn="ctr">
              <a:defRPr/>
            </a:pPr>
            <a:r>
              <a:rPr lang="en-US" altLang="zh-CN" sz="3600" b="1" dirty="0">
                <a:solidFill>
                  <a:srgbClr val="FFFFFF"/>
                </a:solidFill>
                <a:latin typeface="黑体" panose="02010609060101010101" pitchFamily="49" charset="-122"/>
                <a:ea typeface="黑体" panose="02010609060101010101" pitchFamily="49" charset="-122"/>
              </a:rPr>
              <a:t>03</a:t>
            </a:r>
            <a:endParaRPr lang="zh-CN" altLang="en-US" sz="3600" b="1" dirty="0">
              <a:solidFill>
                <a:srgbClr val="FFFFFF"/>
              </a:solidFill>
              <a:latin typeface="黑体" panose="02010609060101010101" pitchFamily="49" charset="-122"/>
              <a:ea typeface="黑体" panose="02010609060101010101" pitchFamily="49" charset="-122"/>
            </a:endParaRPr>
          </a:p>
        </p:txBody>
      </p:sp>
      <p:sp>
        <p:nvSpPr>
          <p:cNvPr id="5" name="文本框 4"/>
          <p:cNvSpPr txBox="1"/>
          <p:nvPr/>
        </p:nvSpPr>
        <p:spPr>
          <a:xfrm>
            <a:off x="4107486" y="1814155"/>
            <a:ext cx="3775393" cy="523220"/>
          </a:xfrm>
          <a:prstGeom prst="rect">
            <a:avLst/>
          </a:prstGeom>
          <a:noFill/>
        </p:spPr>
        <p:txBody>
          <a:bodyPr wrap="none" rtlCol="0">
            <a:spAutoFit/>
          </a:bodyPr>
          <a:lstStyle/>
          <a:p>
            <a:r>
              <a:rPr lang="zh-CN" altLang="en-US" sz="2800" b="1" dirty="0">
                <a:solidFill>
                  <a:srgbClr val="2D5419"/>
                </a:solidFill>
              </a:rPr>
              <a:t>Click here to add a text title</a:t>
            </a:r>
          </a:p>
        </p:txBody>
      </p:sp>
      <p:sp>
        <p:nvSpPr>
          <p:cNvPr id="22" name="文本框 21"/>
          <p:cNvSpPr txBox="1"/>
          <p:nvPr/>
        </p:nvSpPr>
        <p:spPr>
          <a:xfrm>
            <a:off x="4159585" y="2347577"/>
            <a:ext cx="1704313" cy="338554"/>
          </a:xfrm>
          <a:prstGeom prst="rect">
            <a:avLst/>
          </a:prstGeom>
          <a:noFill/>
        </p:spPr>
        <p:txBody>
          <a:bodyPr wrap="none" rtlCol="0">
            <a:spAutoFit/>
          </a:bodyPr>
          <a:lstStyle/>
          <a:p>
            <a:pPr marL="285750" indent="-285750">
              <a:buFont typeface="Wingdings" panose="05000000000000000000" pitchFamily="2" charset="2"/>
              <a:buChar char="Ø"/>
            </a:pPr>
            <a:r>
              <a:rPr lang="zh-CN" altLang="en-US" sz="1600" b="1" dirty="0">
                <a:solidFill>
                  <a:srgbClr val="2D5419"/>
                </a:solidFill>
              </a:rPr>
              <a:t>Enter text</a:t>
            </a:r>
          </a:p>
        </p:txBody>
      </p:sp>
      <p:sp>
        <p:nvSpPr>
          <p:cNvPr id="23" name="文本框 22"/>
          <p:cNvSpPr txBox="1"/>
          <p:nvPr/>
        </p:nvSpPr>
        <p:spPr>
          <a:xfrm>
            <a:off x="6055673" y="2347577"/>
            <a:ext cx="1704313" cy="338554"/>
          </a:xfrm>
          <a:prstGeom prst="rect">
            <a:avLst/>
          </a:prstGeom>
          <a:noFill/>
        </p:spPr>
        <p:txBody>
          <a:bodyPr wrap="none" rtlCol="0">
            <a:spAutoFit/>
          </a:bodyPr>
          <a:lstStyle/>
          <a:p>
            <a:pPr marL="285750" indent="-285750">
              <a:buFont typeface="Wingdings" panose="05000000000000000000" pitchFamily="2" charset="2"/>
              <a:buChar char="Ø"/>
            </a:pPr>
            <a:r>
              <a:rPr lang="zh-CN" altLang="en-US" sz="1600" b="1" dirty="0">
                <a:solidFill>
                  <a:srgbClr val="2D5419"/>
                </a:solidFill>
              </a:rPr>
              <a:t>Enter text</a:t>
            </a:r>
          </a:p>
        </p:txBody>
      </p:sp>
    </p:spTree>
    <p:extLst>
      <p:ext uri="{BB962C8B-B14F-4D97-AF65-F5344CB8AC3E}">
        <p14:creationId xmlns:p14="http://schemas.microsoft.com/office/powerpoint/2010/main" val="3384836187"/>
      </p:ext>
    </p:extLst>
  </p:cSld>
  <p:clrMapOvr>
    <a:masterClrMapping/>
  </p:clrMapOvr>
  <mc:AlternateContent xmlns:mc="http://schemas.openxmlformats.org/markup-compatibility/2006" xmlns:p14="http://schemas.microsoft.com/office/powerpoint/2010/main">
    <mc:Choice Requires="p14">
      <p:transition spd="slow" p14:dur="2000" advClick="0" advTm="0">
        <p14:ferris dir="l"/>
      </p:transition>
    </mc:Choice>
    <mc:Fallback xmlns:a14="http://schemas.microsoft.com/office/drawing/2010/main"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1000"/>
                                        <p:tgtEl>
                                          <p:spTgt spid="33"/>
                                        </p:tgtEl>
                                      </p:cBhvr>
                                    </p:animEffect>
                                    <p:anim calcmode="lin" valueType="num">
                                      <p:cBhvr>
                                        <p:cTn id="8" dur="1000" fill="hold"/>
                                        <p:tgtEl>
                                          <p:spTgt spid="33"/>
                                        </p:tgtEl>
                                        <p:attrNameLst>
                                          <p:attrName>ppt_x</p:attrName>
                                        </p:attrNameLst>
                                      </p:cBhvr>
                                      <p:tavLst>
                                        <p:tav tm="0">
                                          <p:val>
                                            <p:strVal val="#ppt_x"/>
                                          </p:val>
                                        </p:tav>
                                        <p:tav tm="100000">
                                          <p:val>
                                            <p:strVal val="#ppt_x"/>
                                          </p:val>
                                        </p:tav>
                                      </p:tavLst>
                                    </p:anim>
                                    <p:anim calcmode="lin" valueType="num">
                                      <p:cBhvr>
                                        <p:cTn id="9" dur="1000" fill="hold"/>
                                        <p:tgtEl>
                                          <p:spTgt spid="33"/>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fade">
                                      <p:cBhvr>
                                        <p:cTn id="12" dur="1000"/>
                                        <p:tgtEl>
                                          <p:spTgt spid="32"/>
                                        </p:tgtEl>
                                      </p:cBhvr>
                                    </p:animEffect>
                                    <p:anim calcmode="lin" valueType="num">
                                      <p:cBhvr>
                                        <p:cTn id="13" dur="1000" fill="hold"/>
                                        <p:tgtEl>
                                          <p:spTgt spid="32"/>
                                        </p:tgtEl>
                                        <p:attrNameLst>
                                          <p:attrName>ppt_x</p:attrName>
                                        </p:attrNameLst>
                                      </p:cBhvr>
                                      <p:tavLst>
                                        <p:tav tm="0">
                                          <p:val>
                                            <p:strVal val="#ppt_x"/>
                                          </p:val>
                                        </p:tav>
                                        <p:tav tm="100000">
                                          <p:val>
                                            <p:strVal val="#ppt_x"/>
                                          </p:val>
                                        </p:tav>
                                      </p:tavLst>
                                    </p:anim>
                                    <p:anim calcmode="lin" valueType="num">
                                      <p:cBhvr>
                                        <p:cTn id="14" dur="1000" fill="hold"/>
                                        <p:tgtEl>
                                          <p:spTgt spid="32"/>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12" presetClass="entr" presetSubtype="4" fill="hold" grpId="0" nodeType="afterEffect">
                                  <p:stCondLst>
                                    <p:cond delay="0"/>
                                  </p:stCondLst>
                                  <p:iterate type="lt">
                                    <p:tmPct val="14000"/>
                                  </p:iterate>
                                  <p:childTnLst>
                                    <p:set>
                                      <p:cBhvr>
                                        <p:cTn id="17" dur="1" fill="hold">
                                          <p:stCondLst>
                                            <p:cond delay="0"/>
                                          </p:stCondLst>
                                        </p:cTn>
                                        <p:tgtEl>
                                          <p:spTgt spid="5"/>
                                        </p:tgtEl>
                                        <p:attrNameLst>
                                          <p:attrName>style.visibility</p:attrName>
                                        </p:attrNameLst>
                                      </p:cBhvr>
                                      <p:to>
                                        <p:strVal val="visible"/>
                                      </p:to>
                                    </p:set>
                                    <p:anim calcmode="lin" valueType="num">
                                      <p:cBhvr additive="base">
                                        <p:cTn id="18" dur="500"/>
                                        <p:tgtEl>
                                          <p:spTgt spid="5"/>
                                        </p:tgtEl>
                                        <p:attrNameLst>
                                          <p:attrName>ppt_y</p:attrName>
                                        </p:attrNameLst>
                                      </p:cBhvr>
                                      <p:tavLst>
                                        <p:tav tm="0">
                                          <p:val>
                                            <p:strVal val="#ppt_y+#ppt_h*1.125000"/>
                                          </p:val>
                                        </p:tav>
                                        <p:tav tm="100000">
                                          <p:val>
                                            <p:strVal val="#ppt_y"/>
                                          </p:val>
                                        </p:tav>
                                      </p:tavLst>
                                    </p:anim>
                                    <p:animEffect transition="in" filter="wipe(up)">
                                      <p:cBhvr>
                                        <p:cTn id="19" dur="500"/>
                                        <p:tgtEl>
                                          <p:spTgt spid="5"/>
                                        </p:tgtEl>
                                      </p:cBhvr>
                                    </p:animEffect>
                                  </p:childTnLst>
                                </p:cTn>
                              </p:par>
                            </p:childTnLst>
                          </p:cTn>
                        </p:par>
                        <p:par>
                          <p:cTn id="20" fill="hold">
                            <p:stCondLst>
                              <p:cond delay="2130"/>
                            </p:stCondLst>
                            <p:childTnLst>
                              <p:par>
                                <p:cTn id="21" presetID="2" presetClass="entr" presetSubtype="4"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 calcmode="lin" valueType="num">
                                      <p:cBhvr additive="base">
                                        <p:cTn id="23" dur="500" fill="hold"/>
                                        <p:tgtEl>
                                          <p:spTgt spid="22"/>
                                        </p:tgtEl>
                                        <p:attrNameLst>
                                          <p:attrName>ppt_x</p:attrName>
                                        </p:attrNameLst>
                                      </p:cBhvr>
                                      <p:tavLst>
                                        <p:tav tm="0">
                                          <p:val>
                                            <p:strVal val="#ppt_x"/>
                                          </p:val>
                                        </p:tav>
                                        <p:tav tm="100000">
                                          <p:val>
                                            <p:strVal val="#ppt_x"/>
                                          </p:val>
                                        </p:tav>
                                      </p:tavLst>
                                    </p:anim>
                                    <p:anim calcmode="lin" valueType="num">
                                      <p:cBhvr additive="base">
                                        <p:cTn id="24" dur="500" fill="hold"/>
                                        <p:tgtEl>
                                          <p:spTgt spid="22"/>
                                        </p:tgtEl>
                                        <p:attrNameLst>
                                          <p:attrName>ppt_y</p:attrName>
                                        </p:attrNameLst>
                                      </p:cBhvr>
                                      <p:tavLst>
                                        <p:tav tm="0">
                                          <p:val>
                                            <p:strVal val="1+#ppt_h/2"/>
                                          </p:val>
                                        </p:tav>
                                        <p:tav tm="100000">
                                          <p:val>
                                            <p:strVal val="#ppt_y"/>
                                          </p:val>
                                        </p:tav>
                                      </p:tavLst>
                                    </p:anim>
                                  </p:childTnLst>
                                </p:cTn>
                              </p:par>
                            </p:childTnLst>
                          </p:cTn>
                        </p:par>
                        <p:par>
                          <p:cTn id="25" fill="hold">
                            <p:stCondLst>
                              <p:cond delay="2630"/>
                            </p:stCondLst>
                            <p:childTnLst>
                              <p:par>
                                <p:cTn id="26" presetID="2" presetClass="entr" presetSubtype="4" fill="hold" grpId="0" nodeType="afterEffect">
                                  <p:stCondLst>
                                    <p:cond delay="0"/>
                                  </p:stCondLst>
                                  <p:childTnLst>
                                    <p:set>
                                      <p:cBhvr>
                                        <p:cTn id="27" dur="1" fill="hold">
                                          <p:stCondLst>
                                            <p:cond delay="0"/>
                                          </p:stCondLst>
                                        </p:cTn>
                                        <p:tgtEl>
                                          <p:spTgt spid="23"/>
                                        </p:tgtEl>
                                        <p:attrNameLst>
                                          <p:attrName>style.visibility</p:attrName>
                                        </p:attrNameLst>
                                      </p:cBhvr>
                                      <p:to>
                                        <p:strVal val="visible"/>
                                      </p:to>
                                    </p:set>
                                    <p:anim calcmode="lin" valueType="num">
                                      <p:cBhvr additive="base">
                                        <p:cTn id="28" dur="500" fill="hold"/>
                                        <p:tgtEl>
                                          <p:spTgt spid="23"/>
                                        </p:tgtEl>
                                        <p:attrNameLst>
                                          <p:attrName>ppt_x</p:attrName>
                                        </p:attrNameLst>
                                      </p:cBhvr>
                                      <p:tavLst>
                                        <p:tav tm="0">
                                          <p:val>
                                            <p:strVal val="#ppt_x"/>
                                          </p:val>
                                        </p:tav>
                                        <p:tav tm="100000">
                                          <p:val>
                                            <p:strVal val="#ppt_x"/>
                                          </p:val>
                                        </p:tav>
                                      </p:tavLst>
                                    </p:anim>
                                    <p:anim calcmode="lin" valueType="num">
                                      <p:cBhvr additive="base">
                                        <p:cTn id="29"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3" grpId="0" animBg="1"/>
      <p:bldP spid="5" grpId="0"/>
      <p:bldP spid="22" grpId="0"/>
      <p:bldP spid="23"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组合 8"/>
          <p:cNvGrpSpPr/>
          <p:nvPr/>
        </p:nvGrpSpPr>
        <p:grpSpPr>
          <a:xfrm>
            <a:off x="5476875" y="1737111"/>
            <a:ext cx="3394025" cy="790125"/>
            <a:chOff x="4829175" y="1432311"/>
            <a:chExt cx="3394025" cy="790125"/>
          </a:xfrm>
        </p:grpSpPr>
        <p:cxnSp>
          <p:nvCxnSpPr>
            <p:cNvPr id="7" name="直接连接符 6"/>
            <p:cNvCxnSpPr/>
            <p:nvPr/>
          </p:nvCxnSpPr>
          <p:spPr>
            <a:xfrm>
              <a:off x="4829175" y="1770865"/>
              <a:ext cx="3347417" cy="0"/>
            </a:xfrm>
            <a:prstGeom prst="line">
              <a:avLst/>
            </a:prstGeom>
            <a:ln w="15875">
              <a:solidFill>
                <a:schemeClr val="accent1"/>
              </a:solidFill>
            </a:ln>
          </p:spPr>
          <p:style>
            <a:lnRef idx="1">
              <a:schemeClr val="accent1"/>
            </a:lnRef>
            <a:fillRef idx="0">
              <a:schemeClr val="accent1"/>
            </a:fillRef>
            <a:effectRef idx="0">
              <a:schemeClr val="accent1"/>
            </a:effectRef>
            <a:fontRef idx="minor">
              <a:schemeClr val="tx1"/>
            </a:fontRef>
          </p:style>
        </p:cxnSp>
        <p:sp>
          <p:nvSpPr>
            <p:cNvPr id="851" name="TextBox 850"/>
            <p:cNvSpPr txBox="1"/>
            <p:nvPr/>
          </p:nvSpPr>
          <p:spPr bwMode="auto">
            <a:xfrm>
              <a:off x="6974386" y="1432311"/>
              <a:ext cx="1159293" cy="338554"/>
            </a:xfrm>
            <a:prstGeom prst="rect">
              <a:avLst/>
            </a:prstGeom>
            <a:noFill/>
          </p:spPr>
          <p:txBody>
            <a:bodyPr wrap="none">
              <a:spAutoFit/>
            </a:bodyPr>
            <a:lstStyle>
              <a:defPPr>
                <a:defRPr lang="zh-CN"/>
              </a:defPPr>
              <a:lvl1pPr algn="ctr" fontAlgn="auto">
                <a:spcBef>
                  <a:spcPts val="0"/>
                </a:spcBef>
                <a:spcAft>
                  <a:spcPts val="0"/>
                </a:spcAft>
                <a:defRPr sz="1200" spc="300">
                  <a:solidFill>
                    <a:srgbClr val="F83003"/>
                  </a:solidFill>
                  <a:latin typeface="微软雅黑" pitchFamily="34" charset="-122"/>
                  <a:ea typeface="微软雅黑" pitchFamily="34" charset="-122"/>
                  <a:cs typeface="Arial" pitchFamily="34" charset="0"/>
                </a:defRPr>
              </a:lvl1pPr>
            </a:lstStyle>
            <a:p>
              <a:r>
                <a:rPr lang="zh-CN" altLang="en-US" sz="1600" dirty="0">
                  <a:solidFill>
                    <a:prstClr val="black"/>
                  </a:solidFill>
                </a:rPr>
                <a:t>Add a title</a:t>
              </a:r>
            </a:p>
          </p:txBody>
        </p:sp>
        <p:sp>
          <p:nvSpPr>
            <p:cNvPr id="852" name="矩形 1"/>
            <p:cNvSpPr>
              <a:spLocks noChangeArrowheads="1"/>
            </p:cNvSpPr>
            <p:nvPr/>
          </p:nvSpPr>
          <p:spPr bwMode="auto">
            <a:xfrm>
              <a:off x="5334136" y="1822326"/>
              <a:ext cx="288906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Click here to add text Click here to add text Click here to add text</a:t>
              </a:r>
            </a:p>
          </p:txBody>
        </p:sp>
      </p:grpSp>
      <p:grpSp>
        <p:nvGrpSpPr>
          <p:cNvPr id="10" name="组合 9"/>
          <p:cNvGrpSpPr/>
          <p:nvPr/>
        </p:nvGrpSpPr>
        <p:grpSpPr>
          <a:xfrm>
            <a:off x="6432550" y="2829311"/>
            <a:ext cx="2438350" cy="790125"/>
            <a:chOff x="5784850" y="2524511"/>
            <a:chExt cx="2438350" cy="790125"/>
          </a:xfrm>
        </p:grpSpPr>
        <p:cxnSp>
          <p:nvCxnSpPr>
            <p:cNvPr id="839" name="直接连接符 838"/>
            <p:cNvCxnSpPr/>
            <p:nvPr/>
          </p:nvCxnSpPr>
          <p:spPr>
            <a:xfrm>
              <a:off x="5784850" y="2866240"/>
              <a:ext cx="2391742" cy="0"/>
            </a:xfrm>
            <a:prstGeom prst="line">
              <a:avLst/>
            </a:prstGeom>
            <a:ln w="15875">
              <a:solidFill>
                <a:schemeClr val="accent3"/>
              </a:solidFill>
            </a:ln>
          </p:spPr>
          <p:style>
            <a:lnRef idx="1">
              <a:schemeClr val="accent1"/>
            </a:lnRef>
            <a:fillRef idx="0">
              <a:schemeClr val="accent1"/>
            </a:fillRef>
            <a:effectRef idx="0">
              <a:schemeClr val="accent1"/>
            </a:effectRef>
            <a:fontRef idx="minor">
              <a:schemeClr val="tx1"/>
            </a:fontRef>
          </p:style>
        </p:cxnSp>
        <p:sp>
          <p:nvSpPr>
            <p:cNvPr id="853" name="TextBox 852"/>
            <p:cNvSpPr txBox="1"/>
            <p:nvPr/>
          </p:nvSpPr>
          <p:spPr bwMode="auto">
            <a:xfrm>
              <a:off x="6974386" y="2524511"/>
              <a:ext cx="1159293" cy="338554"/>
            </a:xfrm>
            <a:prstGeom prst="rect">
              <a:avLst/>
            </a:prstGeom>
            <a:noFill/>
          </p:spPr>
          <p:txBody>
            <a:bodyPr wrap="none">
              <a:spAutoFit/>
            </a:bodyPr>
            <a:lstStyle>
              <a:defPPr>
                <a:defRPr lang="zh-CN"/>
              </a:defPPr>
              <a:lvl1pPr algn="ctr" fontAlgn="auto">
                <a:spcBef>
                  <a:spcPts val="0"/>
                </a:spcBef>
                <a:spcAft>
                  <a:spcPts val="0"/>
                </a:spcAft>
                <a:defRPr sz="1600" spc="300">
                  <a:solidFill>
                    <a:srgbClr val="8BC925"/>
                  </a:solidFill>
                  <a:latin typeface="微软雅黑" pitchFamily="34" charset="-122"/>
                  <a:ea typeface="微软雅黑" pitchFamily="34" charset="-122"/>
                  <a:cs typeface="Arial" pitchFamily="34" charset="0"/>
                </a:defRPr>
              </a:lvl1pPr>
            </a:lstStyle>
            <a:p>
              <a:r>
                <a:rPr lang="zh-CN" altLang="en-US" dirty="0">
                  <a:solidFill>
                    <a:prstClr val="black"/>
                  </a:solidFill>
                </a:rPr>
                <a:t>Add a title</a:t>
              </a:r>
            </a:p>
          </p:txBody>
        </p:sp>
        <p:sp>
          <p:nvSpPr>
            <p:cNvPr id="854" name="矩形 1"/>
            <p:cNvSpPr>
              <a:spLocks noChangeArrowheads="1"/>
            </p:cNvSpPr>
            <p:nvPr/>
          </p:nvSpPr>
          <p:spPr bwMode="auto">
            <a:xfrm>
              <a:off x="6232376" y="2914526"/>
              <a:ext cx="199082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Click here to add text Click here to add text</a:t>
              </a:r>
            </a:p>
          </p:txBody>
        </p:sp>
      </p:grpSp>
      <p:grpSp>
        <p:nvGrpSpPr>
          <p:cNvPr id="8" name="组合 7"/>
          <p:cNvGrpSpPr/>
          <p:nvPr/>
        </p:nvGrpSpPr>
        <p:grpSpPr>
          <a:xfrm>
            <a:off x="1718178" y="2235351"/>
            <a:ext cx="2960185" cy="627892"/>
            <a:chOff x="1070478" y="1930551"/>
            <a:chExt cx="2960185" cy="627892"/>
          </a:xfrm>
        </p:grpSpPr>
        <p:sp>
          <p:nvSpPr>
            <p:cNvPr id="829" name="TextBox 828"/>
            <p:cNvSpPr txBox="1"/>
            <p:nvPr/>
          </p:nvSpPr>
          <p:spPr bwMode="auto">
            <a:xfrm>
              <a:off x="1086534" y="1930551"/>
              <a:ext cx="1159292" cy="338554"/>
            </a:xfrm>
            <a:prstGeom prst="rect">
              <a:avLst/>
            </a:prstGeom>
            <a:noFill/>
          </p:spPr>
          <p:txBody>
            <a:bodyPr wrap="none">
              <a:spAutoFit/>
            </a:bodyPr>
            <a:lstStyle>
              <a:defPPr>
                <a:defRPr lang="zh-CN"/>
              </a:defPPr>
              <a:lvl1pPr algn="ctr" fontAlgn="auto">
                <a:spcBef>
                  <a:spcPts val="0"/>
                </a:spcBef>
                <a:spcAft>
                  <a:spcPts val="0"/>
                </a:spcAft>
                <a:defRPr sz="1600" spc="300">
                  <a:solidFill>
                    <a:srgbClr val="EBAC07"/>
                  </a:solidFill>
                  <a:latin typeface="微软雅黑" pitchFamily="34" charset="-122"/>
                  <a:ea typeface="微软雅黑" pitchFamily="34" charset="-122"/>
                  <a:cs typeface="Arial" pitchFamily="34" charset="0"/>
                </a:defRPr>
              </a:lvl1pPr>
            </a:lstStyle>
            <a:p>
              <a:r>
                <a:rPr lang="zh-CN" altLang="en-US" dirty="0">
                  <a:solidFill>
                    <a:prstClr val="black"/>
                  </a:solidFill>
                </a:rPr>
                <a:t>Add a title</a:t>
              </a:r>
            </a:p>
          </p:txBody>
        </p:sp>
        <p:cxnSp>
          <p:nvCxnSpPr>
            <p:cNvPr id="846" name="直接连接符 845"/>
            <p:cNvCxnSpPr/>
            <p:nvPr/>
          </p:nvCxnSpPr>
          <p:spPr>
            <a:xfrm>
              <a:off x="1070478" y="2273767"/>
              <a:ext cx="2960185" cy="0"/>
            </a:xfrm>
            <a:prstGeom prst="line">
              <a:avLst/>
            </a:prstGeom>
            <a:ln w="15875">
              <a:solidFill>
                <a:schemeClr val="accent2"/>
              </a:solidFill>
            </a:ln>
          </p:spPr>
          <p:style>
            <a:lnRef idx="1">
              <a:schemeClr val="accent1"/>
            </a:lnRef>
            <a:fillRef idx="0">
              <a:schemeClr val="accent1"/>
            </a:fillRef>
            <a:effectRef idx="0">
              <a:schemeClr val="accent1"/>
            </a:effectRef>
            <a:fontRef idx="minor">
              <a:schemeClr val="tx1"/>
            </a:fontRef>
          </p:style>
        </p:cxnSp>
        <p:sp>
          <p:nvSpPr>
            <p:cNvPr id="855" name="矩形 1"/>
            <p:cNvSpPr>
              <a:spLocks noChangeArrowheads="1"/>
            </p:cNvSpPr>
            <p:nvPr/>
          </p:nvSpPr>
          <p:spPr bwMode="auto">
            <a:xfrm>
              <a:off x="1086534" y="2312222"/>
              <a:ext cx="288906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Click here to add text Click here to add text</a:t>
              </a:r>
            </a:p>
          </p:txBody>
        </p:sp>
      </p:grpSp>
      <p:grpSp>
        <p:nvGrpSpPr>
          <p:cNvPr id="6" name="组合 5"/>
          <p:cNvGrpSpPr/>
          <p:nvPr/>
        </p:nvGrpSpPr>
        <p:grpSpPr>
          <a:xfrm>
            <a:off x="1631829" y="3326643"/>
            <a:ext cx="2067046" cy="791795"/>
            <a:chOff x="984129" y="3021843"/>
            <a:chExt cx="2067046" cy="791795"/>
          </a:xfrm>
        </p:grpSpPr>
        <p:cxnSp>
          <p:nvCxnSpPr>
            <p:cNvPr id="842" name="直接连接符 841"/>
            <p:cNvCxnSpPr/>
            <p:nvPr/>
          </p:nvCxnSpPr>
          <p:spPr>
            <a:xfrm>
              <a:off x="1070478" y="3378667"/>
              <a:ext cx="1980697" cy="0"/>
            </a:xfrm>
            <a:prstGeom prst="line">
              <a:avLst/>
            </a:prstGeom>
            <a:ln w="15875">
              <a:solidFill>
                <a:schemeClr val="accent4"/>
              </a:solidFill>
            </a:ln>
          </p:spPr>
          <p:style>
            <a:lnRef idx="1">
              <a:schemeClr val="accent1"/>
            </a:lnRef>
            <a:fillRef idx="0">
              <a:schemeClr val="accent1"/>
            </a:fillRef>
            <a:effectRef idx="0">
              <a:schemeClr val="accent1"/>
            </a:effectRef>
            <a:fontRef idx="minor">
              <a:schemeClr val="tx1"/>
            </a:fontRef>
          </p:style>
        </p:cxnSp>
        <p:sp>
          <p:nvSpPr>
            <p:cNvPr id="856" name="TextBox 855"/>
            <p:cNvSpPr txBox="1"/>
            <p:nvPr/>
          </p:nvSpPr>
          <p:spPr bwMode="auto">
            <a:xfrm>
              <a:off x="1086534" y="3021843"/>
              <a:ext cx="1159292" cy="338554"/>
            </a:xfrm>
            <a:prstGeom prst="rect">
              <a:avLst/>
            </a:prstGeom>
            <a:noFill/>
          </p:spPr>
          <p:txBody>
            <a:bodyPr wrap="none">
              <a:spAutoFit/>
            </a:bodyPr>
            <a:lstStyle>
              <a:defPPr>
                <a:defRPr lang="zh-CN"/>
              </a:defPPr>
              <a:lvl1pPr algn="ctr" fontAlgn="auto">
                <a:spcBef>
                  <a:spcPts val="0"/>
                </a:spcBef>
                <a:spcAft>
                  <a:spcPts val="0"/>
                </a:spcAft>
                <a:defRPr sz="1600" spc="300">
                  <a:solidFill>
                    <a:srgbClr val="284848"/>
                  </a:solidFill>
                  <a:latin typeface="微软雅黑" pitchFamily="34" charset="-122"/>
                  <a:ea typeface="微软雅黑" pitchFamily="34" charset="-122"/>
                  <a:cs typeface="Arial" pitchFamily="34" charset="0"/>
                </a:defRPr>
              </a:lvl1pPr>
            </a:lstStyle>
            <a:p>
              <a:r>
                <a:rPr lang="zh-CN" altLang="en-US" dirty="0">
                  <a:solidFill>
                    <a:prstClr val="black"/>
                  </a:solidFill>
                </a:rPr>
                <a:t>Add a title</a:t>
              </a:r>
            </a:p>
          </p:txBody>
        </p:sp>
        <p:sp>
          <p:nvSpPr>
            <p:cNvPr id="857" name="矩形 1"/>
            <p:cNvSpPr>
              <a:spLocks noChangeArrowheads="1"/>
            </p:cNvSpPr>
            <p:nvPr/>
          </p:nvSpPr>
          <p:spPr bwMode="auto">
            <a:xfrm>
              <a:off x="984129" y="3413528"/>
              <a:ext cx="199765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Click here to add text Click here to add text</a:t>
              </a:r>
            </a:p>
          </p:txBody>
        </p:sp>
      </p:grpSp>
      <p:grpSp>
        <p:nvGrpSpPr>
          <p:cNvPr id="5" name="组合 4"/>
          <p:cNvGrpSpPr/>
          <p:nvPr/>
        </p:nvGrpSpPr>
        <p:grpSpPr>
          <a:xfrm>
            <a:off x="4984006" y="1877984"/>
            <a:ext cx="634775" cy="638158"/>
            <a:chOff x="4336306" y="1573184"/>
            <a:chExt cx="634775" cy="362415"/>
          </a:xfrm>
        </p:grpSpPr>
        <p:sp>
          <p:nvSpPr>
            <p:cNvPr id="104616" name="Freeform 779"/>
            <p:cNvSpPr/>
            <p:nvPr/>
          </p:nvSpPr>
          <p:spPr bwMode="auto">
            <a:xfrm>
              <a:off x="4336306" y="1573184"/>
              <a:ext cx="634775" cy="362415"/>
            </a:xfrm>
            <a:custGeom>
              <a:avLst/>
              <a:gdLst>
                <a:gd name="T0" fmla="*/ 145 w 289"/>
                <a:gd name="T1" fmla="*/ 0 h 165"/>
                <a:gd name="T2" fmla="*/ 0 w 289"/>
                <a:gd name="T3" fmla="*/ 165 h 165"/>
                <a:gd name="T4" fmla="*/ 289 w 289"/>
                <a:gd name="T5" fmla="*/ 165 h 165"/>
                <a:gd name="T6" fmla="*/ 145 w 289"/>
                <a:gd name="T7" fmla="*/ 0 h 165"/>
              </a:gdLst>
              <a:ahLst/>
              <a:cxnLst>
                <a:cxn ang="0">
                  <a:pos x="T0" y="T1"/>
                </a:cxn>
                <a:cxn ang="0">
                  <a:pos x="T2" y="T3"/>
                </a:cxn>
                <a:cxn ang="0">
                  <a:pos x="T4" y="T5"/>
                </a:cxn>
                <a:cxn ang="0">
                  <a:pos x="T6" y="T7"/>
                </a:cxn>
              </a:cxnLst>
              <a:rect l="0" t="0" r="r" b="b"/>
              <a:pathLst>
                <a:path w="289" h="165">
                  <a:moveTo>
                    <a:pt x="145" y="0"/>
                  </a:moveTo>
                  <a:lnTo>
                    <a:pt x="0" y="165"/>
                  </a:lnTo>
                  <a:lnTo>
                    <a:pt x="289" y="165"/>
                  </a:lnTo>
                  <a:lnTo>
                    <a:pt x="145" y="0"/>
                  </a:lnTo>
                  <a:close/>
                </a:path>
              </a:pathLst>
            </a:custGeom>
            <a:solidFill>
              <a:schemeClr val="accent1"/>
            </a:solidFill>
            <a:ln>
              <a:noFill/>
            </a:ln>
          </p:spPr>
          <p:txBody>
            <a:bodyPr/>
            <a:lstStyle/>
            <a:p>
              <a:pPr fontAlgn="base">
                <a:spcBef>
                  <a:spcPct val="0"/>
                </a:spcBef>
                <a:spcAft>
                  <a:spcPct val="0"/>
                </a:spcAft>
              </a:pPr>
              <a:endParaRPr lang="zh-CN" altLang="en-US" sz="1600" b="1">
                <a:solidFill>
                  <a:prstClr val="black"/>
                </a:solidFill>
              </a:endParaRPr>
            </a:p>
          </p:txBody>
        </p:sp>
        <p:sp>
          <p:nvSpPr>
            <p:cNvPr id="860" name="TextBox 682"/>
            <p:cNvSpPr txBox="1"/>
            <p:nvPr/>
          </p:nvSpPr>
          <p:spPr>
            <a:xfrm>
              <a:off x="4410457" y="1734463"/>
              <a:ext cx="495649" cy="1573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algn="ctr" fontAlgn="base">
                <a:spcBef>
                  <a:spcPct val="0"/>
                </a:spcBef>
                <a:spcAft>
                  <a:spcPct val="0"/>
                </a:spcAft>
              </a:pPr>
              <a:r>
                <a:rPr lang="en-US" altLang="zh-CN" sz="1200" b="1" dirty="0">
                  <a:solidFill>
                    <a:prstClr val="white"/>
                  </a:solidFill>
                </a:rPr>
                <a:t>18%</a:t>
              </a:r>
              <a:endParaRPr lang="zh-CN" altLang="en-US" sz="1200" b="1" dirty="0">
                <a:solidFill>
                  <a:prstClr val="white"/>
                </a:solidFill>
              </a:endParaRPr>
            </a:p>
          </p:txBody>
        </p:sp>
      </p:grpSp>
      <p:grpSp>
        <p:nvGrpSpPr>
          <p:cNvPr id="4" name="组合 3"/>
          <p:cNvGrpSpPr/>
          <p:nvPr/>
        </p:nvGrpSpPr>
        <p:grpSpPr>
          <a:xfrm>
            <a:off x="4505179" y="2427097"/>
            <a:ext cx="1581445" cy="642025"/>
            <a:chOff x="3857479" y="2122297"/>
            <a:chExt cx="1581445" cy="364611"/>
          </a:xfrm>
        </p:grpSpPr>
        <p:sp>
          <p:nvSpPr>
            <p:cNvPr id="104617" name="Freeform 780"/>
            <p:cNvSpPr/>
            <p:nvPr/>
          </p:nvSpPr>
          <p:spPr bwMode="auto">
            <a:xfrm>
              <a:off x="3857479" y="2122297"/>
              <a:ext cx="1581445" cy="364611"/>
            </a:xfrm>
            <a:custGeom>
              <a:avLst/>
              <a:gdLst>
                <a:gd name="T0" fmla="*/ 0 w 720"/>
                <a:gd name="T1" fmla="*/ 166 h 166"/>
                <a:gd name="T2" fmla="*/ 720 w 720"/>
                <a:gd name="T3" fmla="*/ 166 h 166"/>
                <a:gd name="T4" fmla="*/ 576 w 720"/>
                <a:gd name="T5" fmla="*/ 0 h 166"/>
                <a:gd name="T6" fmla="*/ 144 w 720"/>
                <a:gd name="T7" fmla="*/ 0 h 166"/>
                <a:gd name="T8" fmla="*/ 0 w 720"/>
                <a:gd name="T9" fmla="*/ 166 h 166"/>
              </a:gdLst>
              <a:ahLst/>
              <a:cxnLst>
                <a:cxn ang="0">
                  <a:pos x="T0" y="T1"/>
                </a:cxn>
                <a:cxn ang="0">
                  <a:pos x="T2" y="T3"/>
                </a:cxn>
                <a:cxn ang="0">
                  <a:pos x="T4" y="T5"/>
                </a:cxn>
                <a:cxn ang="0">
                  <a:pos x="T6" y="T7"/>
                </a:cxn>
                <a:cxn ang="0">
                  <a:pos x="T8" y="T9"/>
                </a:cxn>
              </a:cxnLst>
              <a:rect l="0" t="0" r="r" b="b"/>
              <a:pathLst>
                <a:path w="720" h="166">
                  <a:moveTo>
                    <a:pt x="0" y="166"/>
                  </a:moveTo>
                  <a:lnTo>
                    <a:pt x="720" y="166"/>
                  </a:lnTo>
                  <a:lnTo>
                    <a:pt x="576" y="0"/>
                  </a:lnTo>
                  <a:lnTo>
                    <a:pt x="144" y="0"/>
                  </a:lnTo>
                  <a:lnTo>
                    <a:pt x="0" y="166"/>
                  </a:lnTo>
                  <a:close/>
                </a:path>
              </a:pathLst>
            </a:custGeom>
            <a:solidFill>
              <a:schemeClr val="accent2"/>
            </a:solidFill>
            <a:ln>
              <a:noFill/>
            </a:ln>
          </p:spPr>
          <p:txBody>
            <a:bodyPr/>
            <a:lstStyle/>
            <a:p>
              <a:pPr fontAlgn="base">
                <a:spcBef>
                  <a:spcPct val="0"/>
                </a:spcBef>
                <a:spcAft>
                  <a:spcPct val="0"/>
                </a:spcAft>
              </a:pPr>
              <a:endParaRPr lang="zh-CN" altLang="en-US" sz="3200" b="1">
                <a:solidFill>
                  <a:prstClr val="black"/>
                </a:solidFill>
              </a:endParaRPr>
            </a:p>
          </p:txBody>
        </p:sp>
        <p:sp>
          <p:nvSpPr>
            <p:cNvPr id="861" name="TextBox 682"/>
            <p:cNvSpPr txBox="1"/>
            <p:nvPr/>
          </p:nvSpPr>
          <p:spPr>
            <a:xfrm>
              <a:off x="4258172" y="2162330"/>
              <a:ext cx="800219" cy="262183"/>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algn="ctr" fontAlgn="base">
                <a:spcBef>
                  <a:spcPct val="0"/>
                </a:spcBef>
                <a:spcAft>
                  <a:spcPct val="0"/>
                </a:spcAft>
              </a:pPr>
              <a:r>
                <a:rPr lang="en-US" altLang="zh-CN" sz="2400" b="1" dirty="0">
                  <a:solidFill>
                    <a:prstClr val="white"/>
                  </a:solidFill>
                </a:rPr>
                <a:t>23%</a:t>
              </a:r>
              <a:endParaRPr lang="zh-CN" altLang="en-US" sz="2400" b="1" dirty="0">
                <a:solidFill>
                  <a:prstClr val="white"/>
                </a:solidFill>
              </a:endParaRPr>
            </a:p>
          </p:txBody>
        </p:sp>
      </p:grpSp>
      <p:grpSp>
        <p:nvGrpSpPr>
          <p:cNvPr id="3" name="组合 2"/>
          <p:cNvGrpSpPr/>
          <p:nvPr/>
        </p:nvGrpSpPr>
        <p:grpSpPr>
          <a:xfrm>
            <a:off x="4024155" y="2978406"/>
            <a:ext cx="2543491" cy="618819"/>
            <a:chOff x="3376455" y="2673607"/>
            <a:chExt cx="2543491" cy="351432"/>
          </a:xfrm>
        </p:grpSpPr>
        <p:sp>
          <p:nvSpPr>
            <p:cNvPr id="104618" name="Freeform 781"/>
            <p:cNvSpPr/>
            <p:nvPr/>
          </p:nvSpPr>
          <p:spPr bwMode="auto">
            <a:xfrm>
              <a:off x="3376455" y="2673607"/>
              <a:ext cx="2543491" cy="351432"/>
            </a:xfrm>
            <a:custGeom>
              <a:avLst/>
              <a:gdLst>
                <a:gd name="T0" fmla="*/ 0 w 1158"/>
                <a:gd name="T1" fmla="*/ 160 h 160"/>
                <a:gd name="T2" fmla="*/ 1158 w 1158"/>
                <a:gd name="T3" fmla="*/ 160 h 160"/>
                <a:gd name="T4" fmla="*/ 1014 w 1158"/>
                <a:gd name="T5" fmla="*/ 0 h 160"/>
                <a:gd name="T6" fmla="*/ 144 w 1158"/>
                <a:gd name="T7" fmla="*/ 0 h 160"/>
                <a:gd name="T8" fmla="*/ 0 w 1158"/>
                <a:gd name="T9" fmla="*/ 160 h 160"/>
              </a:gdLst>
              <a:ahLst/>
              <a:cxnLst>
                <a:cxn ang="0">
                  <a:pos x="T0" y="T1"/>
                </a:cxn>
                <a:cxn ang="0">
                  <a:pos x="T2" y="T3"/>
                </a:cxn>
                <a:cxn ang="0">
                  <a:pos x="T4" y="T5"/>
                </a:cxn>
                <a:cxn ang="0">
                  <a:pos x="T6" y="T7"/>
                </a:cxn>
                <a:cxn ang="0">
                  <a:pos x="T8" y="T9"/>
                </a:cxn>
              </a:cxnLst>
              <a:rect l="0" t="0" r="r" b="b"/>
              <a:pathLst>
                <a:path w="1158" h="160">
                  <a:moveTo>
                    <a:pt x="0" y="160"/>
                  </a:moveTo>
                  <a:lnTo>
                    <a:pt x="1158" y="160"/>
                  </a:lnTo>
                  <a:lnTo>
                    <a:pt x="1014" y="0"/>
                  </a:lnTo>
                  <a:lnTo>
                    <a:pt x="144" y="0"/>
                  </a:lnTo>
                  <a:lnTo>
                    <a:pt x="0" y="160"/>
                  </a:lnTo>
                  <a:close/>
                </a:path>
              </a:pathLst>
            </a:custGeom>
            <a:solidFill>
              <a:schemeClr val="accent3"/>
            </a:solidFill>
            <a:ln>
              <a:noFill/>
            </a:ln>
          </p:spPr>
          <p:txBody>
            <a:bodyPr/>
            <a:lstStyle/>
            <a:p>
              <a:pPr fontAlgn="base">
                <a:spcBef>
                  <a:spcPct val="0"/>
                </a:spcBef>
                <a:spcAft>
                  <a:spcPct val="0"/>
                </a:spcAft>
              </a:pPr>
              <a:endParaRPr lang="zh-CN" altLang="en-US" sz="3200" b="1">
                <a:solidFill>
                  <a:prstClr val="black"/>
                </a:solidFill>
              </a:endParaRPr>
            </a:p>
          </p:txBody>
        </p:sp>
        <p:sp>
          <p:nvSpPr>
            <p:cNvPr id="862" name="TextBox 682"/>
            <p:cNvSpPr txBox="1"/>
            <p:nvPr/>
          </p:nvSpPr>
          <p:spPr>
            <a:xfrm>
              <a:off x="4258172" y="2708430"/>
              <a:ext cx="800219" cy="262183"/>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algn="ctr" fontAlgn="base">
                <a:spcBef>
                  <a:spcPct val="0"/>
                </a:spcBef>
                <a:spcAft>
                  <a:spcPct val="0"/>
                </a:spcAft>
              </a:pPr>
              <a:r>
                <a:rPr lang="en-US" altLang="zh-CN" sz="2400" b="1" dirty="0">
                  <a:solidFill>
                    <a:prstClr val="white"/>
                  </a:solidFill>
                </a:rPr>
                <a:t>38%</a:t>
              </a:r>
              <a:endParaRPr lang="zh-CN" altLang="en-US" sz="2400" b="1" dirty="0">
                <a:solidFill>
                  <a:prstClr val="white"/>
                </a:solidFill>
              </a:endParaRPr>
            </a:p>
          </p:txBody>
        </p:sp>
      </p:grpSp>
      <p:grpSp>
        <p:nvGrpSpPr>
          <p:cNvPr id="2" name="组合 1"/>
          <p:cNvGrpSpPr/>
          <p:nvPr/>
        </p:nvGrpSpPr>
        <p:grpSpPr>
          <a:xfrm>
            <a:off x="3543133" y="3518734"/>
            <a:ext cx="3505537" cy="638158"/>
            <a:chOff x="2895433" y="3213934"/>
            <a:chExt cx="3505537" cy="362415"/>
          </a:xfrm>
        </p:grpSpPr>
        <p:sp>
          <p:nvSpPr>
            <p:cNvPr id="104619" name="Freeform 782"/>
            <p:cNvSpPr/>
            <p:nvPr/>
          </p:nvSpPr>
          <p:spPr bwMode="auto">
            <a:xfrm>
              <a:off x="2895433" y="3213934"/>
              <a:ext cx="3505537" cy="362415"/>
            </a:xfrm>
            <a:custGeom>
              <a:avLst/>
              <a:gdLst>
                <a:gd name="T0" fmla="*/ 0 w 1596"/>
                <a:gd name="T1" fmla="*/ 165 h 165"/>
                <a:gd name="T2" fmla="*/ 1596 w 1596"/>
                <a:gd name="T3" fmla="*/ 165 h 165"/>
                <a:gd name="T4" fmla="*/ 1452 w 1596"/>
                <a:gd name="T5" fmla="*/ 0 h 165"/>
                <a:gd name="T6" fmla="*/ 144 w 1596"/>
                <a:gd name="T7" fmla="*/ 0 h 165"/>
                <a:gd name="T8" fmla="*/ 0 w 1596"/>
                <a:gd name="T9" fmla="*/ 165 h 165"/>
              </a:gdLst>
              <a:ahLst/>
              <a:cxnLst>
                <a:cxn ang="0">
                  <a:pos x="T0" y="T1"/>
                </a:cxn>
                <a:cxn ang="0">
                  <a:pos x="T2" y="T3"/>
                </a:cxn>
                <a:cxn ang="0">
                  <a:pos x="T4" y="T5"/>
                </a:cxn>
                <a:cxn ang="0">
                  <a:pos x="T6" y="T7"/>
                </a:cxn>
                <a:cxn ang="0">
                  <a:pos x="T8" y="T9"/>
                </a:cxn>
              </a:cxnLst>
              <a:rect l="0" t="0" r="r" b="b"/>
              <a:pathLst>
                <a:path w="1596" h="165">
                  <a:moveTo>
                    <a:pt x="0" y="165"/>
                  </a:moveTo>
                  <a:lnTo>
                    <a:pt x="1596" y="165"/>
                  </a:lnTo>
                  <a:lnTo>
                    <a:pt x="1452" y="0"/>
                  </a:lnTo>
                  <a:lnTo>
                    <a:pt x="144" y="0"/>
                  </a:lnTo>
                  <a:lnTo>
                    <a:pt x="0" y="165"/>
                  </a:lnTo>
                  <a:close/>
                </a:path>
              </a:pathLst>
            </a:custGeom>
            <a:solidFill>
              <a:schemeClr val="accent4"/>
            </a:solidFill>
            <a:ln>
              <a:noFill/>
            </a:ln>
          </p:spPr>
          <p:txBody>
            <a:bodyPr/>
            <a:lstStyle/>
            <a:p>
              <a:pPr fontAlgn="base">
                <a:spcBef>
                  <a:spcPct val="0"/>
                </a:spcBef>
                <a:spcAft>
                  <a:spcPct val="0"/>
                </a:spcAft>
              </a:pPr>
              <a:endParaRPr lang="zh-CN" altLang="en-US" sz="3200" b="1">
                <a:solidFill>
                  <a:prstClr val="black"/>
                </a:solidFill>
              </a:endParaRPr>
            </a:p>
          </p:txBody>
        </p:sp>
        <p:sp>
          <p:nvSpPr>
            <p:cNvPr id="863" name="TextBox 682"/>
            <p:cNvSpPr txBox="1"/>
            <p:nvPr/>
          </p:nvSpPr>
          <p:spPr>
            <a:xfrm>
              <a:off x="4258172" y="3300689"/>
              <a:ext cx="800219" cy="262183"/>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algn="ctr" fontAlgn="base">
                <a:spcBef>
                  <a:spcPct val="0"/>
                </a:spcBef>
                <a:spcAft>
                  <a:spcPct val="0"/>
                </a:spcAft>
              </a:pPr>
              <a:r>
                <a:rPr lang="en-US" altLang="zh-CN" sz="2400" b="1" dirty="0">
                  <a:solidFill>
                    <a:prstClr val="white"/>
                  </a:solidFill>
                </a:rPr>
                <a:t>57%</a:t>
              </a:r>
              <a:endParaRPr lang="zh-CN" altLang="en-US" sz="2400" b="1" dirty="0">
                <a:solidFill>
                  <a:prstClr val="white"/>
                </a:solidFill>
              </a:endParaRPr>
            </a:p>
          </p:txBody>
        </p:sp>
      </p:grpSp>
    </p:spTree>
    <p:extLst>
      <p:ext uri="{BB962C8B-B14F-4D97-AF65-F5344CB8AC3E}">
        <p14:creationId xmlns:p14="http://schemas.microsoft.com/office/powerpoint/2010/main" val="1990564196"/>
      </p:ext>
    </p:extLst>
  </p:cSld>
  <p:clrMapOvr>
    <a:masterClrMapping/>
  </p:clrMapOvr>
  <mc:AlternateContent xmlns:mc="http://schemas.openxmlformats.org/markup-compatibility/2006" xmlns:p14="http://schemas.microsoft.com/office/powerpoint/2010/main">
    <mc:Choice Requires="p14">
      <p:transition spd="slow" p14:dur="2000" advClick="0" advTm="0">
        <p14:ferris dir="l"/>
      </p:transition>
    </mc:Choice>
    <mc:Fallback xmlns:a14="http://schemas.microsoft.com/office/drawing/2010/main"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par>
                          <p:cTn id="8" fill="hold">
                            <p:stCondLst>
                              <p:cond delay="500"/>
                            </p:stCondLst>
                            <p:childTnLst>
                              <p:par>
                                <p:cTn id="9" presetID="16" presetClass="entr" presetSubtype="21"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barn(inVertical)">
                                      <p:cBhvr>
                                        <p:cTn id="11" dur="500"/>
                                        <p:tgtEl>
                                          <p:spTgt spid="3"/>
                                        </p:tgtEl>
                                      </p:cBhvr>
                                    </p:animEffect>
                                  </p:childTnLst>
                                </p:cTn>
                              </p:par>
                            </p:childTnLst>
                          </p:cTn>
                        </p:par>
                        <p:par>
                          <p:cTn id="12" fill="hold">
                            <p:stCondLst>
                              <p:cond delay="1000"/>
                            </p:stCondLst>
                            <p:childTnLst>
                              <p:par>
                                <p:cTn id="13" presetID="16" presetClass="entr" presetSubtype="21"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barn(inVertical)">
                                      <p:cBhvr>
                                        <p:cTn id="15" dur="500"/>
                                        <p:tgtEl>
                                          <p:spTgt spid="4"/>
                                        </p:tgtEl>
                                      </p:cBhvr>
                                    </p:animEffect>
                                  </p:childTnLst>
                                </p:cTn>
                              </p:par>
                            </p:childTnLst>
                          </p:cTn>
                        </p:par>
                        <p:par>
                          <p:cTn id="16" fill="hold">
                            <p:stCondLst>
                              <p:cond delay="1500"/>
                            </p:stCondLst>
                            <p:childTnLst>
                              <p:par>
                                <p:cTn id="17" presetID="16" presetClass="entr" presetSubtype="21"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barn(inVertical)">
                                      <p:cBhvr>
                                        <p:cTn id="19" dur="500"/>
                                        <p:tgtEl>
                                          <p:spTgt spid="5"/>
                                        </p:tgtEl>
                                      </p:cBhvr>
                                    </p:animEffect>
                                  </p:childTnLst>
                                </p:cTn>
                              </p:par>
                            </p:childTnLst>
                          </p:cTn>
                        </p:par>
                        <p:par>
                          <p:cTn id="20" fill="hold">
                            <p:stCondLst>
                              <p:cond delay="2000"/>
                            </p:stCondLst>
                            <p:childTnLst>
                              <p:par>
                                <p:cTn id="21" presetID="22" presetClass="entr" presetSubtype="8"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left)">
                                      <p:cBhvr>
                                        <p:cTn id="23" dur="500"/>
                                        <p:tgtEl>
                                          <p:spTgt spid="6"/>
                                        </p:tgtEl>
                                      </p:cBhvr>
                                    </p:animEffect>
                                  </p:child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wipe(right)">
                                      <p:cBhvr>
                                        <p:cTn id="27" dur="500"/>
                                        <p:tgtEl>
                                          <p:spTgt spid="10"/>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wipe(left)">
                                      <p:cBhvr>
                                        <p:cTn id="31" dur="500"/>
                                        <p:tgtEl>
                                          <p:spTgt spid="8"/>
                                        </p:tgtEl>
                                      </p:cBhvr>
                                    </p:animEffect>
                                  </p:childTnLst>
                                </p:cTn>
                              </p:par>
                            </p:childTnLst>
                          </p:cTn>
                        </p:par>
                        <p:par>
                          <p:cTn id="32" fill="hold">
                            <p:stCondLst>
                              <p:cond delay="3500"/>
                            </p:stCondLst>
                            <p:childTnLst>
                              <p:par>
                                <p:cTn id="33" presetID="22" presetClass="entr" presetSubtype="2"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right)">
                                      <p:cBhvr>
                                        <p:cTn id="3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 name="矩形 1"/>
          <p:cNvSpPr>
            <a:spLocks noChangeArrowheads="1"/>
          </p:cNvSpPr>
          <p:nvPr/>
        </p:nvSpPr>
        <p:spPr bwMode="auto">
          <a:xfrm>
            <a:off x="984008" y="1655907"/>
            <a:ext cx="7842593" cy="548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fontAlgn="base">
              <a:lnSpc>
                <a:spcPct val="150000"/>
              </a:lnSpc>
              <a:spcBef>
                <a:spcPct val="0"/>
              </a:spcBef>
              <a:spcAft>
                <a:spcPct val="0"/>
              </a:spcAft>
            </a:pPr>
            <a:r>
              <a:rPr lang="en-US" altLang="zh-CN" sz="1050" dirty="0">
                <a:solidFill>
                  <a:prstClr val="black">
                    <a:lumMod val="75000"/>
                    <a:lumOff val="25000"/>
                  </a:prstClr>
                </a:solidFill>
                <a:latin typeface="微软雅黑" pitchFamily="34" charset="-122"/>
                <a:ea typeface="微软雅黑" pitchFamily="34" charset="-122"/>
              </a:rPr>
              <a:t>Add a detailed text description here, and the recommendations are relevant to the title and conform to the overall language style</a:t>
            </a:r>
          </a:p>
        </p:txBody>
      </p:sp>
      <p:cxnSp>
        <p:nvCxnSpPr>
          <p:cNvPr id="297" name="直接连接符 296"/>
          <p:cNvCxnSpPr/>
          <p:nvPr/>
        </p:nvCxnSpPr>
        <p:spPr>
          <a:xfrm>
            <a:off x="946938" y="1612598"/>
            <a:ext cx="7879663" cy="0"/>
          </a:xfrm>
          <a:prstGeom prst="line">
            <a:avLst/>
          </a:prstGeom>
          <a:solidFill>
            <a:srgbClr val="070606"/>
          </a:solidFill>
          <a:ln w="15875">
            <a:solidFill>
              <a:schemeClr val="bg1">
                <a:lumMod val="65000"/>
              </a:schemeClr>
            </a:solidFill>
            <a:round/>
          </a:ln>
        </p:spPr>
      </p:cxnSp>
      <p:sp>
        <p:nvSpPr>
          <p:cNvPr id="298" name="TextBox 297"/>
          <p:cNvSpPr txBox="1"/>
          <p:nvPr/>
        </p:nvSpPr>
        <p:spPr bwMode="auto">
          <a:xfrm>
            <a:off x="990629" y="1274044"/>
            <a:ext cx="1159292" cy="338554"/>
          </a:xfrm>
          <a:prstGeom prst="rect">
            <a:avLst/>
          </a:prstGeom>
          <a:noFill/>
        </p:spPr>
        <p:txBody>
          <a:bodyPr wrap="non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r>
              <a:rPr lang="zh-CN" altLang="en-US" sz="1600" dirty="0">
                <a:solidFill>
                  <a:prstClr val="black">
                    <a:lumMod val="75000"/>
                    <a:lumOff val="25000"/>
                  </a:prstClr>
                </a:solidFill>
              </a:rPr>
              <a:t>Add a title</a:t>
            </a:r>
          </a:p>
        </p:txBody>
      </p:sp>
      <p:sp>
        <p:nvSpPr>
          <p:cNvPr id="36" name="Block Arc 11"/>
          <p:cNvSpPr/>
          <p:nvPr/>
        </p:nvSpPr>
        <p:spPr>
          <a:xfrm rot="10800000">
            <a:off x="5780986" y="2762639"/>
            <a:ext cx="1782198" cy="1765903"/>
          </a:xfrm>
          <a:prstGeom prst="blockArc">
            <a:avLst>
              <a:gd name="adj1" fmla="val 10800000"/>
              <a:gd name="adj2" fmla="val 21562961"/>
              <a:gd name="adj3" fmla="val 12434"/>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vi-VN" sz="1400">
              <a:solidFill>
                <a:prstClr val="black">
                  <a:lumMod val="75000"/>
                  <a:lumOff val="25000"/>
                </a:prstClr>
              </a:solidFill>
              <a:sym typeface="+mn-lt"/>
            </a:endParaRPr>
          </a:p>
        </p:txBody>
      </p:sp>
      <p:sp>
        <p:nvSpPr>
          <p:cNvPr id="38" name="Block Arc 20"/>
          <p:cNvSpPr/>
          <p:nvPr/>
        </p:nvSpPr>
        <p:spPr>
          <a:xfrm>
            <a:off x="4216906" y="2762638"/>
            <a:ext cx="1782198" cy="1765903"/>
          </a:xfrm>
          <a:prstGeom prst="blockArc">
            <a:avLst>
              <a:gd name="adj1" fmla="val 10800000"/>
              <a:gd name="adj2" fmla="val 78694"/>
              <a:gd name="adj3" fmla="val 1242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vi-VN" sz="1400">
              <a:solidFill>
                <a:prstClr val="black">
                  <a:lumMod val="75000"/>
                  <a:lumOff val="25000"/>
                </a:prstClr>
              </a:solidFill>
              <a:sym typeface="+mn-lt"/>
            </a:endParaRPr>
          </a:p>
        </p:txBody>
      </p:sp>
      <p:sp>
        <p:nvSpPr>
          <p:cNvPr id="39" name="Block Arc 21"/>
          <p:cNvSpPr/>
          <p:nvPr/>
        </p:nvSpPr>
        <p:spPr>
          <a:xfrm rot="10800000">
            <a:off x="2652827" y="2762638"/>
            <a:ext cx="1782198" cy="1765903"/>
          </a:xfrm>
          <a:prstGeom prst="blockArc">
            <a:avLst>
              <a:gd name="adj1" fmla="val 10800000"/>
              <a:gd name="adj2" fmla="val 21562961"/>
              <a:gd name="adj3" fmla="val 1243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vi-VN" sz="1400">
              <a:solidFill>
                <a:prstClr val="black">
                  <a:lumMod val="75000"/>
                  <a:lumOff val="25000"/>
                </a:prstClr>
              </a:solidFill>
              <a:sym typeface="+mn-lt"/>
            </a:endParaRPr>
          </a:p>
        </p:txBody>
      </p:sp>
      <p:grpSp>
        <p:nvGrpSpPr>
          <p:cNvPr id="5" name="组合 4"/>
          <p:cNvGrpSpPr/>
          <p:nvPr/>
        </p:nvGrpSpPr>
        <p:grpSpPr>
          <a:xfrm>
            <a:off x="4863995" y="3512447"/>
            <a:ext cx="493678" cy="716061"/>
            <a:chOff x="4353390" y="3093347"/>
            <a:chExt cx="493678" cy="716061"/>
          </a:xfrm>
        </p:grpSpPr>
        <p:sp>
          <p:nvSpPr>
            <p:cNvPr id="45" name="Teardrop 37"/>
            <p:cNvSpPr/>
            <p:nvPr/>
          </p:nvSpPr>
          <p:spPr>
            <a:xfrm rot="8228570">
              <a:off x="4396833" y="3093347"/>
              <a:ext cx="401135" cy="401135"/>
            </a:xfrm>
            <a:prstGeom prst="teardrop">
              <a:avLst/>
            </a:prstGeom>
            <a:solidFill>
              <a:srgbClr val="F2F2F2"/>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vi-VN" sz="1400">
                <a:solidFill>
                  <a:prstClr val="black">
                    <a:lumMod val="75000"/>
                    <a:lumOff val="25000"/>
                  </a:prstClr>
                </a:solidFill>
                <a:sym typeface="+mn-lt"/>
              </a:endParaRPr>
            </a:p>
          </p:txBody>
        </p:sp>
        <p:sp>
          <p:nvSpPr>
            <p:cNvPr id="46" name="TextBox 41"/>
            <p:cNvSpPr txBox="1"/>
            <p:nvPr/>
          </p:nvSpPr>
          <p:spPr>
            <a:xfrm>
              <a:off x="4394700" y="3166955"/>
              <a:ext cx="452368" cy="276999"/>
            </a:xfrm>
            <a:prstGeom prst="rect">
              <a:avLst/>
            </a:prstGeom>
            <a:noFill/>
          </p:spPr>
          <p:txBody>
            <a:bodyPr wrap="none" rtlCol="0">
              <a:spAutoFit/>
            </a:bodyPr>
            <a:lstStyle/>
            <a:p>
              <a:pPr fontAlgn="base">
                <a:spcBef>
                  <a:spcPct val="0"/>
                </a:spcBef>
                <a:spcAft>
                  <a:spcPct val="0"/>
                </a:spcAft>
              </a:pPr>
              <a:r>
                <a:rPr lang="en-US" sz="1200" dirty="0">
                  <a:solidFill>
                    <a:prstClr val="black">
                      <a:lumMod val="75000"/>
                      <a:lumOff val="25000"/>
                    </a:prstClr>
                  </a:solidFill>
                  <a:ea typeface="宋体" pitchFamily="2" charset="-122"/>
                  <a:sym typeface="+mn-lt"/>
                </a:rPr>
                <a:t>86%</a:t>
              </a:r>
              <a:endParaRPr lang="vi-VN" sz="1200" dirty="0">
                <a:solidFill>
                  <a:prstClr val="black">
                    <a:lumMod val="75000"/>
                    <a:lumOff val="25000"/>
                  </a:prstClr>
                </a:solidFill>
                <a:latin typeface="Calibri" pitchFamily="34" charset="0"/>
                <a:ea typeface="宋体" pitchFamily="2" charset="-122"/>
                <a:sym typeface="+mn-lt"/>
              </a:endParaRPr>
            </a:p>
          </p:txBody>
        </p:sp>
        <p:sp>
          <p:nvSpPr>
            <p:cNvPr id="51" name="TextBox 57"/>
            <p:cNvSpPr txBox="1"/>
            <p:nvPr/>
          </p:nvSpPr>
          <p:spPr>
            <a:xfrm>
              <a:off x="4353390" y="3555492"/>
              <a:ext cx="446276" cy="253916"/>
            </a:xfrm>
            <a:prstGeom prst="rect">
              <a:avLst/>
            </a:prstGeom>
            <a:noFill/>
          </p:spPr>
          <p:txBody>
            <a:bodyPr wrap="none" lIns="68580" tIns="34290" rIns="68580" bIns="34290" rtlCol="0">
              <a:spAutoFit/>
            </a:bodyPr>
            <a:lstStyle/>
            <a:p>
              <a:pPr fontAlgn="base">
                <a:spcBef>
                  <a:spcPct val="0"/>
                </a:spcBef>
                <a:spcAft>
                  <a:spcPct val="0"/>
                </a:spcAft>
              </a:pPr>
              <a:r>
                <a:rPr lang="zh-CN" altLang="en-US" sz="1200" dirty="0">
                  <a:solidFill>
                    <a:prstClr val="black">
                      <a:lumMod val="75000"/>
                      <a:lumOff val="25000"/>
                    </a:prstClr>
                  </a:solidFill>
                  <a:cs typeface="+mn-ea"/>
                  <a:sym typeface="+mn-lt"/>
                </a:rPr>
                <a:t>Title</a:t>
              </a:r>
              <a:endParaRPr lang="vi-VN" sz="1200" dirty="0">
                <a:solidFill>
                  <a:prstClr val="black">
                    <a:lumMod val="75000"/>
                    <a:lumOff val="25000"/>
                  </a:prstClr>
                </a:solidFill>
                <a:latin typeface="Calibri" pitchFamily="34" charset="0"/>
                <a:ea typeface="宋体" pitchFamily="2" charset="-122"/>
                <a:sym typeface="+mn-lt"/>
              </a:endParaRPr>
            </a:p>
          </p:txBody>
        </p:sp>
      </p:grpSp>
      <p:grpSp>
        <p:nvGrpSpPr>
          <p:cNvPr id="4" name="组合 3"/>
          <p:cNvGrpSpPr/>
          <p:nvPr/>
        </p:nvGrpSpPr>
        <p:grpSpPr>
          <a:xfrm>
            <a:off x="3320538" y="2783534"/>
            <a:ext cx="512555" cy="737929"/>
            <a:chOff x="2809933" y="2364434"/>
            <a:chExt cx="512555" cy="737929"/>
          </a:xfrm>
        </p:grpSpPr>
        <p:sp>
          <p:nvSpPr>
            <p:cNvPr id="43" name="Teardrop 34"/>
            <p:cNvSpPr/>
            <p:nvPr/>
          </p:nvSpPr>
          <p:spPr>
            <a:xfrm rot="8228570">
              <a:off x="2872253" y="2364434"/>
              <a:ext cx="401135" cy="401135"/>
            </a:xfrm>
            <a:prstGeom prst="teardrop">
              <a:avLst/>
            </a:prstGeom>
            <a:solidFill>
              <a:srgbClr val="F2F2F2"/>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vi-VN" sz="1400">
                <a:solidFill>
                  <a:prstClr val="black">
                    <a:lumMod val="75000"/>
                    <a:lumOff val="25000"/>
                  </a:prstClr>
                </a:solidFill>
                <a:sym typeface="+mn-lt"/>
              </a:endParaRPr>
            </a:p>
          </p:txBody>
        </p:sp>
        <p:sp>
          <p:nvSpPr>
            <p:cNvPr id="44" name="TextBox 40"/>
            <p:cNvSpPr txBox="1"/>
            <p:nvPr/>
          </p:nvSpPr>
          <p:spPr>
            <a:xfrm>
              <a:off x="2870120" y="2438043"/>
              <a:ext cx="452368" cy="276999"/>
            </a:xfrm>
            <a:prstGeom prst="rect">
              <a:avLst/>
            </a:prstGeom>
            <a:noFill/>
          </p:spPr>
          <p:txBody>
            <a:bodyPr wrap="none" rtlCol="0">
              <a:spAutoFit/>
            </a:bodyPr>
            <a:lstStyle/>
            <a:p>
              <a:pPr fontAlgn="base">
                <a:spcBef>
                  <a:spcPct val="0"/>
                </a:spcBef>
                <a:spcAft>
                  <a:spcPct val="0"/>
                </a:spcAft>
              </a:pPr>
              <a:r>
                <a:rPr lang="en-US" sz="1200" dirty="0">
                  <a:solidFill>
                    <a:prstClr val="black">
                      <a:lumMod val="75000"/>
                      <a:lumOff val="25000"/>
                    </a:prstClr>
                  </a:solidFill>
                  <a:ea typeface="宋体" pitchFamily="2" charset="-122"/>
                  <a:sym typeface="+mn-lt"/>
                </a:rPr>
                <a:t>86%</a:t>
              </a:r>
              <a:endParaRPr lang="vi-VN" sz="1200" dirty="0">
                <a:solidFill>
                  <a:prstClr val="black">
                    <a:lumMod val="75000"/>
                    <a:lumOff val="25000"/>
                  </a:prstClr>
                </a:solidFill>
                <a:latin typeface="Calibri" pitchFamily="34" charset="0"/>
                <a:ea typeface="宋体" pitchFamily="2" charset="-122"/>
                <a:sym typeface="+mn-lt"/>
              </a:endParaRPr>
            </a:p>
          </p:txBody>
        </p:sp>
        <p:sp>
          <p:nvSpPr>
            <p:cNvPr id="52" name="TextBox 61"/>
            <p:cNvSpPr txBox="1"/>
            <p:nvPr/>
          </p:nvSpPr>
          <p:spPr>
            <a:xfrm>
              <a:off x="2809933" y="2848447"/>
              <a:ext cx="446276" cy="253916"/>
            </a:xfrm>
            <a:prstGeom prst="rect">
              <a:avLst/>
            </a:prstGeom>
            <a:noFill/>
          </p:spPr>
          <p:txBody>
            <a:bodyPr wrap="none" lIns="68580" tIns="34290" rIns="68580" bIns="34290" rtlCol="0">
              <a:spAutoFit/>
            </a:bodyPr>
            <a:lstStyle/>
            <a:p>
              <a:pPr fontAlgn="base">
                <a:spcBef>
                  <a:spcPct val="0"/>
                </a:spcBef>
                <a:spcAft>
                  <a:spcPct val="0"/>
                </a:spcAft>
              </a:pPr>
              <a:r>
                <a:rPr lang="zh-CN" altLang="en-US" sz="1200" dirty="0">
                  <a:solidFill>
                    <a:prstClr val="black">
                      <a:lumMod val="75000"/>
                      <a:lumOff val="25000"/>
                    </a:prstClr>
                  </a:solidFill>
                  <a:cs typeface="+mn-ea"/>
                  <a:sym typeface="+mn-lt"/>
                </a:rPr>
                <a:t>Title</a:t>
              </a:r>
              <a:endParaRPr lang="vi-VN" sz="1200" dirty="0">
                <a:solidFill>
                  <a:prstClr val="black">
                    <a:lumMod val="75000"/>
                    <a:lumOff val="25000"/>
                  </a:prstClr>
                </a:solidFill>
                <a:latin typeface="Calibri" pitchFamily="34" charset="0"/>
                <a:ea typeface="宋体" pitchFamily="2" charset="-122"/>
                <a:sym typeface="+mn-lt"/>
              </a:endParaRPr>
            </a:p>
          </p:txBody>
        </p:sp>
      </p:grpSp>
      <p:grpSp>
        <p:nvGrpSpPr>
          <p:cNvPr id="6" name="组合 5"/>
          <p:cNvGrpSpPr/>
          <p:nvPr/>
        </p:nvGrpSpPr>
        <p:grpSpPr>
          <a:xfrm>
            <a:off x="6431634" y="2783533"/>
            <a:ext cx="490116" cy="737930"/>
            <a:chOff x="5921029" y="2364433"/>
            <a:chExt cx="490116" cy="737930"/>
          </a:xfrm>
        </p:grpSpPr>
        <p:sp>
          <p:nvSpPr>
            <p:cNvPr id="47" name="Teardrop 35"/>
            <p:cNvSpPr/>
            <p:nvPr/>
          </p:nvSpPr>
          <p:spPr>
            <a:xfrm rot="8228570">
              <a:off x="5963524" y="2364433"/>
              <a:ext cx="401134" cy="401135"/>
            </a:xfrm>
            <a:prstGeom prst="teardrop">
              <a:avLst/>
            </a:prstGeom>
            <a:solidFill>
              <a:srgbClr val="F2F2F2"/>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vi-VN" sz="1400">
                <a:solidFill>
                  <a:prstClr val="black">
                    <a:lumMod val="75000"/>
                    <a:lumOff val="25000"/>
                  </a:prstClr>
                </a:solidFill>
                <a:sym typeface="+mn-lt"/>
              </a:endParaRPr>
            </a:p>
          </p:txBody>
        </p:sp>
        <p:sp>
          <p:nvSpPr>
            <p:cNvPr id="48" name="TextBox 42"/>
            <p:cNvSpPr txBox="1"/>
            <p:nvPr/>
          </p:nvSpPr>
          <p:spPr>
            <a:xfrm>
              <a:off x="5958777" y="2438043"/>
              <a:ext cx="452368" cy="276999"/>
            </a:xfrm>
            <a:prstGeom prst="rect">
              <a:avLst/>
            </a:prstGeom>
            <a:noFill/>
          </p:spPr>
          <p:txBody>
            <a:bodyPr wrap="none" rtlCol="0">
              <a:spAutoFit/>
            </a:bodyPr>
            <a:lstStyle/>
            <a:p>
              <a:pPr fontAlgn="base">
                <a:spcBef>
                  <a:spcPct val="0"/>
                </a:spcBef>
                <a:spcAft>
                  <a:spcPct val="0"/>
                </a:spcAft>
              </a:pPr>
              <a:r>
                <a:rPr lang="en-US" sz="1200">
                  <a:solidFill>
                    <a:prstClr val="black">
                      <a:lumMod val="75000"/>
                      <a:lumOff val="25000"/>
                    </a:prstClr>
                  </a:solidFill>
                  <a:ea typeface="宋体" pitchFamily="2" charset="-122"/>
                  <a:sym typeface="+mn-lt"/>
                </a:rPr>
                <a:t>86%</a:t>
              </a:r>
              <a:endParaRPr lang="vi-VN" sz="1200">
                <a:solidFill>
                  <a:prstClr val="black">
                    <a:lumMod val="75000"/>
                    <a:lumOff val="25000"/>
                  </a:prstClr>
                </a:solidFill>
                <a:latin typeface="Calibri" pitchFamily="34" charset="0"/>
                <a:ea typeface="宋体" pitchFamily="2" charset="-122"/>
                <a:sym typeface="+mn-lt"/>
              </a:endParaRPr>
            </a:p>
          </p:txBody>
        </p:sp>
        <p:sp>
          <p:nvSpPr>
            <p:cNvPr id="53" name="TextBox 62"/>
            <p:cNvSpPr txBox="1"/>
            <p:nvPr/>
          </p:nvSpPr>
          <p:spPr>
            <a:xfrm>
              <a:off x="5921029" y="2848447"/>
              <a:ext cx="446276" cy="253916"/>
            </a:xfrm>
            <a:prstGeom prst="rect">
              <a:avLst/>
            </a:prstGeom>
            <a:noFill/>
          </p:spPr>
          <p:txBody>
            <a:bodyPr wrap="none" lIns="68580" tIns="34290" rIns="68580" bIns="34290" rtlCol="0">
              <a:spAutoFit/>
            </a:bodyPr>
            <a:lstStyle/>
            <a:p>
              <a:pPr fontAlgn="base">
                <a:spcBef>
                  <a:spcPct val="0"/>
                </a:spcBef>
                <a:spcAft>
                  <a:spcPct val="0"/>
                </a:spcAft>
              </a:pPr>
              <a:r>
                <a:rPr lang="zh-CN" altLang="en-US" sz="1200" dirty="0">
                  <a:solidFill>
                    <a:prstClr val="black">
                      <a:lumMod val="75000"/>
                      <a:lumOff val="25000"/>
                    </a:prstClr>
                  </a:solidFill>
                  <a:cs typeface="+mn-ea"/>
                  <a:sym typeface="+mn-lt"/>
                </a:rPr>
                <a:t>Title</a:t>
              </a:r>
              <a:endParaRPr lang="vi-VN" sz="1200" dirty="0">
                <a:solidFill>
                  <a:prstClr val="black">
                    <a:lumMod val="75000"/>
                    <a:lumOff val="25000"/>
                  </a:prstClr>
                </a:solidFill>
                <a:latin typeface="Calibri" pitchFamily="34" charset="0"/>
                <a:ea typeface="宋体" pitchFamily="2" charset="-122"/>
                <a:sym typeface="+mn-lt"/>
              </a:endParaRPr>
            </a:p>
          </p:txBody>
        </p:sp>
      </p:grpSp>
    </p:spTree>
    <p:extLst>
      <p:ext uri="{BB962C8B-B14F-4D97-AF65-F5344CB8AC3E}">
        <p14:creationId xmlns:p14="http://schemas.microsoft.com/office/powerpoint/2010/main" val="1364502234"/>
      </p:ext>
    </p:extLst>
  </p:cSld>
  <p:clrMapOvr>
    <a:masterClrMapping/>
  </p:clrMapOvr>
  <mc:AlternateContent xmlns:mc="http://schemas.openxmlformats.org/markup-compatibility/2006" xmlns:p14="http://schemas.microsoft.com/office/powerpoint/2010/main">
    <mc:Choice Requires="p14">
      <p:transition spd="slow" p14:dur="2000" advClick="0" advTm="0">
        <p14:ferris dir="l"/>
      </p:transition>
    </mc:Choice>
    <mc:Fallback xmlns:a14="http://schemas.microsoft.com/office/drawing/2010/main"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98"/>
                                        </p:tgtEl>
                                        <p:attrNameLst>
                                          <p:attrName>style.visibility</p:attrName>
                                        </p:attrNameLst>
                                      </p:cBhvr>
                                      <p:to>
                                        <p:strVal val="visible"/>
                                      </p:to>
                                    </p:set>
                                    <p:animEffect transition="in" filter="wipe(left)">
                                      <p:cBhvr>
                                        <p:cTn id="7" dur="500"/>
                                        <p:tgtEl>
                                          <p:spTgt spid="298"/>
                                        </p:tgtEl>
                                      </p:cBhvr>
                                    </p:animEffect>
                                  </p:childTnLst>
                                </p:cTn>
                              </p:par>
                            </p:childTnLst>
                          </p:cTn>
                        </p:par>
                        <p:par>
                          <p:cTn id="8" fill="hold">
                            <p:stCondLst>
                              <p:cond delay="500"/>
                            </p:stCondLst>
                            <p:childTnLst>
                              <p:par>
                                <p:cTn id="9" presetID="16" presetClass="entr" presetSubtype="21" fill="hold" nodeType="afterEffect">
                                  <p:stCondLst>
                                    <p:cond delay="0"/>
                                  </p:stCondLst>
                                  <p:childTnLst>
                                    <p:set>
                                      <p:cBhvr>
                                        <p:cTn id="10" dur="1" fill="hold">
                                          <p:stCondLst>
                                            <p:cond delay="0"/>
                                          </p:stCondLst>
                                        </p:cTn>
                                        <p:tgtEl>
                                          <p:spTgt spid="297"/>
                                        </p:tgtEl>
                                        <p:attrNameLst>
                                          <p:attrName>style.visibility</p:attrName>
                                        </p:attrNameLst>
                                      </p:cBhvr>
                                      <p:to>
                                        <p:strVal val="visible"/>
                                      </p:to>
                                    </p:set>
                                    <p:animEffect transition="in" filter="barn(inVertical)">
                                      <p:cBhvr>
                                        <p:cTn id="11" dur="500"/>
                                        <p:tgtEl>
                                          <p:spTgt spid="297"/>
                                        </p:tgtEl>
                                      </p:cBhvr>
                                    </p:animEffect>
                                  </p:childTnLst>
                                </p:cTn>
                              </p:par>
                            </p:childTnLst>
                          </p:cTn>
                        </p:par>
                        <p:par>
                          <p:cTn id="12" fill="hold">
                            <p:stCondLst>
                              <p:cond delay="1000"/>
                            </p:stCondLst>
                            <p:childTnLst>
                              <p:par>
                                <p:cTn id="13" presetID="12" presetClass="entr" presetSubtype="1" fill="hold" grpId="0" nodeType="afterEffect">
                                  <p:stCondLst>
                                    <p:cond delay="0"/>
                                  </p:stCondLst>
                                  <p:childTnLst>
                                    <p:set>
                                      <p:cBhvr>
                                        <p:cTn id="14" dur="1" fill="hold">
                                          <p:stCondLst>
                                            <p:cond delay="0"/>
                                          </p:stCondLst>
                                        </p:cTn>
                                        <p:tgtEl>
                                          <p:spTgt spid="296"/>
                                        </p:tgtEl>
                                        <p:attrNameLst>
                                          <p:attrName>style.visibility</p:attrName>
                                        </p:attrNameLst>
                                      </p:cBhvr>
                                      <p:to>
                                        <p:strVal val="visible"/>
                                      </p:to>
                                    </p:set>
                                    <p:anim calcmode="lin" valueType="num">
                                      <p:cBhvr additive="base">
                                        <p:cTn id="15" dur="500"/>
                                        <p:tgtEl>
                                          <p:spTgt spid="296"/>
                                        </p:tgtEl>
                                        <p:attrNameLst>
                                          <p:attrName>ppt_y</p:attrName>
                                        </p:attrNameLst>
                                      </p:cBhvr>
                                      <p:tavLst>
                                        <p:tav tm="0">
                                          <p:val>
                                            <p:strVal val="#ppt_y-#ppt_h*1.125000"/>
                                          </p:val>
                                        </p:tav>
                                        <p:tav tm="100000">
                                          <p:val>
                                            <p:strVal val="#ppt_y"/>
                                          </p:val>
                                        </p:tav>
                                      </p:tavLst>
                                    </p:anim>
                                    <p:animEffect transition="in" filter="wipe(down)">
                                      <p:cBhvr>
                                        <p:cTn id="16" dur="500"/>
                                        <p:tgtEl>
                                          <p:spTgt spid="296"/>
                                        </p:tgtEl>
                                      </p:cBhvr>
                                    </p:animEffect>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39"/>
                                        </p:tgtEl>
                                        <p:attrNameLst>
                                          <p:attrName>style.visibility</p:attrName>
                                        </p:attrNameLst>
                                      </p:cBhvr>
                                      <p:to>
                                        <p:strVal val="visible"/>
                                      </p:to>
                                    </p:set>
                                    <p:animEffect transition="in" filter="fade">
                                      <p:cBhvr>
                                        <p:cTn id="20" dur="1000"/>
                                        <p:tgtEl>
                                          <p:spTgt spid="39"/>
                                        </p:tgtEl>
                                      </p:cBhvr>
                                    </p:animEffect>
                                    <p:anim calcmode="lin" valueType="num">
                                      <p:cBhvr>
                                        <p:cTn id="21" dur="1000" fill="hold"/>
                                        <p:tgtEl>
                                          <p:spTgt spid="39"/>
                                        </p:tgtEl>
                                        <p:attrNameLst>
                                          <p:attrName>ppt_x</p:attrName>
                                        </p:attrNameLst>
                                      </p:cBhvr>
                                      <p:tavLst>
                                        <p:tav tm="0">
                                          <p:val>
                                            <p:strVal val="#ppt_x"/>
                                          </p:val>
                                        </p:tav>
                                        <p:tav tm="100000">
                                          <p:val>
                                            <p:strVal val="#ppt_x"/>
                                          </p:val>
                                        </p:tav>
                                      </p:tavLst>
                                    </p:anim>
                                    <p:anim calcmode="lin" valueType="num">
                                      <p:cBhvr>
                                        <p:cTn id="22" dur="1000" fill="hold"/>
                                        <p:tgtEl>
                                          <p:spTgt spid="39"/>
                                        </p:tgtEl>
                                        <p:attrNameLst>
                                          <p:attrName>ppt_y</p:attrName>
                                        </p:attrNameLst>
                                      </p:cBhvr>
                                      <p:tavLst>
                                        <p:tav tm="0">
                                          <p:val>
                                            <p:strVal val="#ppt_y+.1"/>
                                          </p:val>
                                        </p:tav>
                                        <p:tav tm="100000">
                                          <p:val>
                                            <p:strVal val="#ppt_y"/>
                                          </p:val>
                                        </p:tav>
                                      </p:tavLst>
                                    </p:anim>
                                  </p:childTnLst>
                                </p:cTn>
                              </p:par>
                              <p:par>
                                <p:cTn id="23" presetID="47" presetClass="entr" presetSubtype="0" fill="hold" nodeType="with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fade">
                                      <p:cBhvr>
                                        <p:cTn id="25" dur="1000"/>
                                        <p:tgtEl>
                                          <p:spTgt spid="4"/>
                                        </p:tgtEl>
                                      </p:cBhvr>
                                    </p:animEffect>
                                    <p:anim calcmode="lin" valueType="num">
                                      <p:cBhvr>
                                        <p:cTn id="26" dur="1000" fill="hold"/>
                                        <p:tgtEl>
                                          <p:spTgt spid="4"/>
                                        </p:tgtEl>
                                        <p:attrNameLst>
                                          <p:attrName>ppt_x</p:attrName>
                                        </p:attrNameLst>
                                      </p:cBhvr>
                                      <p:tavLst>
                                        <p:tav tm="0">
                                          <p:val>
                                            <p:strVal val="#ppt_x"/>
                                          </p:val>
                                        </p:tav>
                                        <p:tav tm="100000">
                                          <p:val>
                                            <p:strVal val="#ppt_x"/>
                                          </p:val>
                                        </p:tav>
                                      </p:tavLst>
                                    </p:anim>
                                    <p:anim calcmode="lin" valueType="num">
                                      <p:cBhvr>
                                        <p:cTn id="27" dur="1000" fill="hold"/>
                                        <p:tgtEl>
                                          <p:spTgt spid="4"/>
                                        </p:tgtEl>
                                        <p:attrNameLst>
                                          <p:attrName>ppt_y</p:attrName>
                                        </p:attrNameLst>
                                      </p:cBhvr>
                                      <p:tavLst>
                                        <p:tav tm="0">
                                          <p:val>
                                            <p:strVal val="#ppt_y-.1"/>
                                          </p:val>
                                        </p:tav>
                                        <p:tav tm="100000">
                                          <p:val>
                                            <p:strVal val="#ppt_y"/>
                                          </p:val>
                                        </p:tav>
                                      </p:tavLst>
                                    </p:anim>
                                  </p:childTnLst>
                                </p:cTn>
                              </p:par>
                            </p:childTnLst>
                          </p:cTn>
                        </p:par>
                        <p:par>
                          <p:cTn id="28" fill="hold">
                            <p:stCondLst>
                              <p:cond delay="2500"/>
                            </p:stCondLst>
                            <p:childTnLst>
                              <p:par>
                                <p:cTn id="29" presetID="47" presetClass="entr" presetSubtype="0" fill="hold" grpId="0" nodeType="afterEffect">
                                  <p:stCondLst>
                                    <p:cond delay="0"/>
                                  </p:stCondLst>
                                  <p:childTnLst>
                                    <p:set>
                                      <p:cBhvr>
                                        <p:cTn id="30" dur="1" fill="hold">
                                          <p:stCondLst>
                                            <p:cond delay="0"/>
                                          </p:stCondLst>
                                        </p:cTn>
                                        <p:tgtEl>
                                          <p:spTgt spid="38"/>
                                        </p:tgtEl>
                                        <p:attrNameLst>
                                          <p:attrName>style.visibility</p:attrName>
                                        </p:attrNameLst>
                                      </p:cBhvr>
                                      <p:to>
                                        <p:strVal val="visible"/>
                                      </p:to>
                                    </p:set>
                                    <p:animEffect transition="in" filter="fade">
                                      <p:cBhvr>
                                        <p:cTn id="31" dur="1000"/>
                                        <p:tgtEl>
                                          <p:spTgt spid="38"/>
                                        </p:tgtEl>
                                      </p:cBhvr>
                                    </p:animEffect>
                                    <p:anim calcmode="lin" valueType="num">
                                      <p:cBhvr>
                                        <p:cTn id="32" dur="1000" fill="hold"/>
                                        <p:tgtEl>
                                          <p:spTgt spid="38"/>
                                        </p:tgtEl>
                                        <p:attrNameLst>
                                          <p:attrName>ppt_x</p:attrName>
                                        </p:attrNameLst>
                                      </p:cBhvr>
                                      <p:tavLst>
                                        <p:tav tm="0">
                                          <p:val>
                                            <p:strVal val="#ppt_x"/>
                                          </p:val>
                                        </p:tav>
                                        <p:tav tm="100000">
                                          <p:val>
                                            <p:strVal val="#ppt_x"/>
                                          </p:val>
                                        </p:tav>
                                      </p:tavLst>
                                    </p:anim>
                                    <p:anim calcmode="lin" valueType="num">
                                      <p:cBhvr>
                                        <p:cTn id="33" dur="1000" fill="hold"/>
                                        <p:tgtEl>
                                          <p:spTgt spid="38"/>
                                        </p:tgtEl>
                                        <p:attrNameLst>
                                          <p:attrName>ppt_y</p:attrName>
                                        </p:attrNameLst>
                                      </p:cBhvr>
                                      <p:tavLst>
                                        <p:tav tm="0">
                                          <p:val>
                                            <p:strVal val="#ppt_y-.1"/>
                                          </p:val>
                                        </p:tav>
                                        <p:tav tm="100000">
                                          <p:val>
                                            <p:strVal val="#ppt_y"/>
                                          </p:val>
                                        </p:tav>
                                      </p:tavLst>
                                    </p:anim>
                                  </p:childTnLst>
                                </p:cTn>
                              </p:par>
                              <p:par>
                                <p:cTn id="34" presetID="42" presetClass="entr" presetSubtype="0" fill="hold" nodeType="with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fade">
                                      <p:cBhvr>
                                        <p:cTn id="36" dur="1000"/>
                                        <p:tgtEl>
                                          <p:spTgt spid="5"/>
                                        </p:tgtEl>
                                      </p:cBhvr>
                                    </p:animEffect>
                                    <p:anim calcmode="lin" valueType="num">
                                      <p:cBhvr>
                                        <p:cTn id="37" dur="1000" fill="hold"/>
                                        <p:tgtEl>
                                          <p:spTgt spid="5"/>
                                        </p:tgtEl>
                                        <p:attrNameLst>
                                          <p:attrName>ppt_x</p:attrName>
                                        </p:attrNameLst>
                                      </p:cBhvr>
                                      <p:tavLst>
                                        <p:tav tm="0">
                                          <p:val>
                                            <p:strVal val="#ppt_x"/>
                                          </p:val>
                                        </p:tav>
                                        <p:tav tm="100000">
                                          <p:val>
                                            <p:strVal val="#ppt_x"/>
                                          </p:val>
                                        </p:tav>
                                      </p:tavLst>
                                    </p:anim>
                                    <p:anim calcmode="lin" valueType="num">
                                      <p:cBhvr>
                                        <p:cTn id="38" dur="1000" fill="hold"/>
                                        <p:tgtEl>
                                          <p:spTgt spid="5"/>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grpId="0" nodeType="afterEffect">
                                  <p:stCondLst>
                                    <p:cond delay="0"/>
                                  </p:stCondLst>
                                  <p:childTnLst>
                                    <p:set>
                                      <p:cBhvr>
                                        <p:cTn id="41" dur="1" fill="hold">
                                          <p:stCondLst>
                                            <p:cond delay="0"/>
                                          </p:stCondLst>
                                        </p:cTn>
                                        <p:tgtEl>
                                          <p:spTgt spid="36"/>
                                        </p:tgtEl>
                                        <p:attrNameLst>
                                          <p:attrName>style.visibility</p:attrName>
                                        </p:attrNameLst>
                                      </p:cBhvr>
                                      <p:to>
                                        <p:strVal val="visible"/>
                                      </p:to>
                                    </p:set>
                                    <p:animEffect transition="in" filter="fade">
                                      <p:cBhvr>
                                        <p:cTn id="42" dur="1000"/>
                                        <p:tgtEl>
                                          <p:spTgt spid="36"/>
                                        </p:tgtEl>
                                      </p:cBhvr>
                                    </p:animEffect>
                                    <p:anim calcmode="lin" valueType="num">
                                      <p:cBhvr>
                                        <p:cTn id="43" dur="1000" fill="hold"/>
                                        <p:tgtEl>
                                          <p:spTgt spid="36"/>
                                        </p:tgtEl>
                                        <p:attrNameLst>
                                          <p:attrName>ppt_x</p:attrName>
                                        </p:attrNameLst>
                                      </p:cBhvr>
                                      <p:tavLst>
                                        <p:tav tm="0">
                                          <p:val>
                                            <p:strVal val="#ppt_x"/>
                                          </p:val>
                                        </p:tav>
                                        <p:tav tm="100000">
                                          <p:val>
                                            <p:strVal val="#ppt_x"/>
                                          </p:val>
                                        </p:tav>
                                      </p:tavLst>
                                    </p:anim>
                                    <p:anim calcmode="lin" valueType="num">
                                      <p:cBhvr>
                                        <p:cTn id="44" dur="1000" fill="hold"/>
                                        <p:tgtEl>
                                          <p:spTgt spid="36"/>
                                        </p:tgtEl>
                                        <p:attrNameLst>
                                          <p:attrName>ppt_y</p:attrName>
                                        </p:attrNameLst>
                                      </p:cBhvr>
                                      <p:tavLst>
                                        <p:tav tm="0">
                                          <p:val>
                                            <p:strVal val="#ppt_y+.1"/>
                                          </p:val>
                                        </p:tav>
                                        <p:tav tm="100000">
                                          <p:val>
                                            <p:strVal val="#ppt_y"/>
                                          </p:val>
                                        </p:tav>
                                      </p:tavLst>
                                    </p:anim>
                                  </p:childTnLst>
                                </p:cTn>
                              </p:par>
                              <p:par>
                                <p:cTn id="45" presetID="47" presetClass="entr" presetSubtype="0" fill="hold" nodeType="withEffect">
                                  <p:stCondLst>
                                    <p:cond delay="0"/>
                                  </p:stCondLst>
                                  <p:childTnLst>
                                    <p:set>
                                      <p:cBhvr>
                                        <p:cTn id="46" dur="1" fill="hold">
                                          <p:stCondLst>
                                            <p:cond delay="0"/>
                                          </p:stCondLst>
                                        </p:cTn>
                                        <p:tgtEl>
                                          <p:spTgt spid="6"/>
                                        </p:tgtEl>
                                        <p:attrNameLst>
                                          <p:attrName>style.visibility</p:attrName>
                                        </p:attrNameLst>
                                      </p:cBhvr>
                                      <p:to>
                                        <p:strVal val="visible"/>
                                      </p:to>
                                    </p:set>
                                    <p:animEffect transition="in" filter="fade">
                                      <p:cBhvr>
                                        <p:cTn id="47" dur="1000"/>
                                        <p:tgtEl>
                                          <p:spTgt spid="6"/>
                                        </p:tgtEl>
                                      </p:cBhvr>
                                    </p:animEffect>
                                    <p:anim calcmode="lin" valueType="num">
                                      <p:cBhvr>
                                        <p:cTn id="48" dur="1000" fill="hold"/>
                                        <p:tgtEl>
                                          <p:spTgt spid="6"/>
                                        </p:tgtEl>
                                        <p:attrNameLst>
                                          <p:attrName>ppt_x</p:attrName>
                                        </p:attrNameLst>
                                      </p:cBhvr>
                                      <p:tavLst>
                                        <p:tav tm="0">
                                          <p:val>
                                            <p:strVal val="#ppt_x"/>
                                          </p:val>
                                        </p:tav>
                                        <p:tav tm="100000">
                                          <p:val>
                                            <p:strVal val="#ppt_x"/>
                                          </p:val>
                                        </p:tav>
                                      </p:tavLst>
                                    </p:anim>
                                    <p:anim calcmode="lin" valueType="num">
                                      <p:cBhvr>
                                        <p:cTn id="4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6" grpId="0"/>
      <p:bldP spid="298" grpId="0"/>
      <p:bldP spid="36" grpId="0" animBg="1"/>
      <p:bldP spid="38" grpId="0" animBg="1"/>
      <p:bldP spid="39"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cxnSp>
        <p:nvCxnSpPr>
          <p:cNvPr id="21" name="直接箭头连接符 20"/>
          <p:cNvCxnSpPr/>
          <p:nvPr/>
        </p:nvCxnSpPr>
        <p:spPr>
          <a:xfrm>
            <a:off x="5602982" y="3062119"/>
            <a:ext cx="1224136" cy="504056"/>
          </a:xfrm>
          <a:prstGeom prst="straightConnector1">
            <a:avLst/>
          </a:prstGeom>
          <a:ln w="9525">
            <a:solidFill>
              <a:srgbClr val="0A6446"/>
            </a:solidFill>
            <a:prstDash val="dash"/>
            <a:tailEnd type="arrow"/>
          </a:ln>
        </p:spPr>
        <p:style>
          <a:lnRef idx="1">
            <a:schemeClr val="accent1"/>
          </a:lnRef>
          <a:fillRef idx="0">
            <a:schemeClr val="accent1"/>
          </a:fillRef>
          <a:effectRef idx="0">
            <a:schemeClr val="accent1"/>
          </a:effectRef>
          <a:fontRef idx="minor">
            <a:schemeClr val="tx1"/>
          </a:fontRef>
        </p:style>
      </p:cxnSp>
      <p:cxnSp>
        <p:nvCxnSpPr>
          <p:cNvPr id="26" name="直接箭头连接符 25"/>
          <p:cNvCxnSpPr/>
          <p:nvPr/>
        </p:nvCxnSpPr>
        <p:spPr>
          <a:xfrm flipV="1">
            <a:off x="5602982" y="1765975"/>
            <a:ext cx="1224136" cy="504056"/>
          </a:xfrm>
          <a:prstGeom prst="straightConnector1">
            <a:avLst/>
          </a:prstGeom>
          <a:ln w="9525">
            <a:solidFill>
              <a:srgbClr val="0A6446"/>
            </a:solidFill>
            <a:prstDash val="dash"/>
            <a:tailEnd type="arrow"/>
          </a:ln>
        </p:spPr>
        <p:style>
          <a:lnRef idx="1">
            <a:schemeClr val="accent1"/>
          </a:lnRef>
          <a:fillRef idx="0">
            <a:schemeClr val="accent1"/>
          </a:fillRef>
          <a:effectRef idx="0">
            <a:schemeClr val="accent1"/>
          </a:effectRef>
          <a:fontRef idx="minor">
            <a:schemeClr val="tx1"/>
          </a:fontRef>
        </p:style>
      </p:cxnSp>
      <p:cxnSp>
        <p:nvCxnSpPr>
          <p:cNvPr id="30" name="直接箭头连接符 29"/>
          <p:cNvCxnSpPr/>
          <p:nvPr/>
        </p:nvCxnSpPr>
        <p:spPr>
          <a:xfrm flipH="1" flipV="1">
            <a:off x="3432497" y="1837983"/>
            <a:ext cx="1234381" cy="432048"/>
          </a:xfrm>
          <a:prstGeom prst="straightConnector1">
            <a:avLst/>
          </a:prstGeom>
          <a:ln w="9525">
            <a:solidFill>
              <a:srgbClr val="0A6446"/>
            </a:solidFill>
            <a:prstDash val="dash"/>
            <a:tailEnd type="arrow"/>
          </a:ln>
        </p:spPr>
        <p:style>
          <a:lnRef idx="1">
            <a:schemeClr val="accent1"/>
          </a:lnRef>
          <a:fillRef idx="0">
            <a:schemeClr val="accent1"/>
          </a:fillRef>
          <a:effectRef idx="0">
            <a:schemeClr val="accent1"/>
          </a:effectRef>
          <a:fontRef idx="minor">
            <a:schemeClr val="tx1"/>
          </a:fontRef>
        </p:style>
      </p:cxnSp>
      <p:cxnSp>
        <p:nvCxnSpPr>
          <p:cNvPr id="32" name="直接箭头连接符 31"/>
          <p:cNvCxnSpPr/>
          <p:nvPr/>
        </p:nvCxnSpPr>
        <p:spPr>
          <a:xfrm flipH="1">
            <a:off x="3432497" y="3062119"/>
            <a:ext cx="1234381" cy="504056"/>
          </a:xfrm>
          <a:prstGeom prst="straightConnector1">
            <a:avLst/>
          </a:prstGeom>
          <a:ln w="9525">
            <a:solidFill>
              <a:srgbClr val="0A6446"/>
            </a:solidFill>
            <a:prstDash val="dash"/>
            <a:tailEnd type="arrow"/>
          </a:ln>
        </p:spPr>
        <p:style>
          <a:lnRef idx="1">
            <a:schemeClr val="accent1"/>
          </a:lnRef>
          <a:fillRef idx="0">
            <a:schemeClr val="accent1"/>
          </a:fillRef>
          <a:effectRef idx="0">
            <a:schemeClr val="accent1"/>
          </a:effectRef>
          <a:fontRef idx="minor">
            <a:schemeClr val="tx1"/>
          </a:fontRef>
        </p:style>
      </p:cxnSp>
      <p:sp>
        <p:nvSpPr>
          <p:cNvPr id="7" name="弧形 6"/>
          <p:cNvSpPr/>
          <p:nvPr/>
        </p:nvSpPr>
        <p:spPr>
          <a:xfrm>
            <a:off x="4538102" y="2038766"/>
            <a:ext cx="1224136" cy="1224136"/>
          </a:xfrm>
          <a:prstGeom prst="arc">
            <a:avLst/>
          </a:prstGeom>
          <a:ln w="254000">
            <a:solidFill>
              <a:srgbClr val="2D5419"/>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914400"/>
            <a:endParaRPr lang="zh-CN" altLang="en-US" sz="1800">
              <a:solidFill>
                <a:prstClr val="black"/>
              </a:solidFill>
            </a:endParaRPr>
          </a:p>
        </p:txBody>
      </p:sp>
      <p:sp>
        <p:nvSpPr>
          <p:cNvPr id="12" name="弧形 11"/>
          <p:cNvSpPr/>
          <p:nvPr/>
        </p:nvSpPr>
        <p:spPr>
          <a:xfrm rot="16200000">
            <a:off x="4507622" y="2038766"/>
            <a:ext cx="1224136" cy="1224136"/>
          </a:xfrm>
          <a:prstGeom prst="arc">
            <a:avLst/>
          </a:prstGeom>
          <a:ln w="254000">
            <a:solidFill>
              <a:srgbClr val="2D5419"/>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914400"/>
            <a:endParaRPr lang="zh-CN" altLang="en-US" sz="1800">
              <a:solidFill>
                <a:prstClr val="black"/>
              </a:solidFill>
            </a:endParaRPr>
          </a:p>
        </p:txBody>
      </p:sp>
      <p:sp>
        <p:nvSpPr>
          <p:cNvPr id="13" name="弧形 12"/>
          <p:cNvSpPr/>
          <p:nvPr/>
        </p:nvSpPr>
        <p:spPr>
          <a:xfrm rot="10800000">
            <a:off x="4507622" y="2069246"/>
            <a:ext cx="1224136" cy="1224136"/>
          </a:xfrm>
          <a:prstGeom prst="arc">
            <a:avLst/>
          </a:prstGeom>
          <a:ln w="254000">
            <a:solidFill>
              <a:srgbClr val="2D5419"/>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914400"/>
            <a:endParaRPr lang="zh-CN" altLang="en-US" sz="1800">
              <a:solidFill>
                <a:prstClr val="black"/>
              </a:solidFill>
            </a:endParaRPr>
          </a:p>
        </p:txBody>
      </p:sp>
      <p:sp>
        <p:nvSpPr>
          <p:cNvPr id="14" name="弧形 13"/>
          <p:cNvSpPr/>
          <p:nvPr/>
        </p:nvSpPr>
        <p:spPr>
          <a:xfrm rot="5400000">
            <a:off x="4538102" y="2069246"/>
            <a:ext cx="1224136" cy="1224136"/>
          </a:xfrm>
          <a:prstGeom prst="arc">
            <a:avLst/>
          </a:prstGeom>
          <a:ln w="254000">
            <a:solidFill>
              <a:srgbClr val="2D5419"/>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914400"/>
            <a:endParaRPr lang="zh-CN" altLang="en-US" sz="1800">
              <a:solidFill>
                <a:prstClr val="black"/>
              </a:solidFill>
            </a:endParaRPr>
          </a:p>
        </p:txBody>
      </p:sp>
      <p:grpSp>
        <p:nvGrpSpPr>
          <p:cNvPr id="42" name="组合 41"/>
          <p:cNvGrpSpPr/>
          <p:nvPr/>
        </p:nvGrpSpPr>
        <p:grpSpPr>
          <a:xfrm>
            <a:off x="2361483" y="1320180"/>
            <a:ext cx="1338828" cy="1418044"/>
            <a:chOff x="1618533" y="1491630"/>
            <a:chExt cx="1338828" cy="1418044"/>
          </a:xfrm>
        </p:grpSpPr>
        <p:grpSp>
          <p:nvGrpSpPr>
            <p:cNvPr id="35" name="组合 34"/>
            <p:cNvGrpSpPr/>
            <p:nvPr/>
          </p:nvGrpSpPr>
          <p:grpSpPr>
            <a:xfrm>
              <a:off x="1907704" y="1491630"/>
              <a:ext cx="781843" cy="781843"/>
              <a:chOff x="1907704" y="1491630"/>
              <a:chExt cx="781843" cy="781843"/>
            </a:xfrm>
          </p:grpSpPr>
          <p:sp>
            <p:nvSpPr>
              <p:cNvPr id="16" name="椭圆 15"/>
              <p:cNvSpPr/>
              <p:nvPr/>
            </p:nvSpPr>
            <p:spPr>
              <a:xfrm>
                <a:off x="1907704" y="1491630"/>
                <a:ext cx="781843" cy="781843"/>
              </a:xfrm>
              <a:prstGeom prst="ellipse">
                <a:avLst/>
              </a:prstGeom>
              <a:solidFill>
                <a:srgbClr val="2D541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white"/>
                  </a:solidFill>
                </a:endParaRPr>
              </a:p>
            </p:txBody>
          </p:sp>
          <p:pic>
            <p:nvPicPr>
              <p:cNvPr id="7170" name="Picture 2" descr="F:\1-原创素材\4_ks02\PPT\PPT-0_小图标\042.png"/>
              <p:cNvPicPr>
                <a:picLocks noChangeAspect="1" noChangeArrowheads="1"/>
              </p:cNvPicPr>
              <p:nvPr/>
            </p:nvPicPr>
            <p:blipFill>
              <a:blip r:embed="rId3" cstate="screen">
                <a:extLst>
                  <a:ext uri="{BEBA8EAE-BF5A-486C-A8C5-ECC9F3942E4B}">
                    <a14:imgProps xmlns:a14="http://schemas.microsoft.com/office/drawing/2010/main">
                      <a14:imgLayer r:embed="rId4">
                        <a14:imgEffect>
                          <a14:brightnessContrast bright="100000"/>
                        </a14:imgEffect>
                      </a14:imgLayer>
                    </a14:imgProps>
                  </a:ext>
                  <a:ext uri="{28A0092B-C50C-407E-A947-70E740481C1C}">
                    <a14:useLocalDpi xmlns:a14="http://schemas.microsoft.com/office/drawing/2010/main"/>
                  </a:ext>
                </a:extLst>
              </a:blip>
              <a:srcRect/>
              <a:stretch>
                <a:fillRect/>
              </a:stretch>
            </p:blipFill>
            <p:spPr bwMode="auto">
              <a:xfrm>
                <a:off x="2133655" y="1611293"/>
                <a:ext cx="308585" cy="536743"/>
              </a:xfrm>
              <a:prstGeom prst="rect">
                <a:avLst/>
              </a:prstGeom>
              <a:noFill/>
              <a:extLst>
                <a:ext uri="{909E8E84-426E-40DD-AFC4-6F175D3DCCD1}">
                  <a14:hiddenFill xmlns:a14="http://schemas.microsoft.com/office/drawing/2010/main">
                    <a:solidFill>
                      <a:srgbClr val="FFFFFF"/>
                    </a:solidFill>
                  </a14:hiddenFill>
                </a:ext>
              </a:extLst>
            </p:spPr>
          </p:pic>
        </p:grpSp>
        <p:sp>
          <p:nvSpPr>
            <p:cNvPr id="33" name="TextBox 32"/>
            <p:cNvSpPr txBox="1"/>
            <p:nvPr/>
          </p:nvSpPr>
          <p:spPr>
            <a:xfrm>
              <a:off x="1618533" y="2324899"/>
              <a:ext cx="1338828" cy="584775"/>
            </a:xfrm>
            <a:prstGeom prst="rect">
              <a:avLst/>
            </a:prstGeom>
            <a:noFill/>
          </p:spPr>
          <p:txBody>
            <a:bodyPr wrap="none" rtlCol="0">
              <a:spAutoFit/>
            </a:bodyPr>
            <a:lstStyle/>
            <a:p>
              <a:pPr algn="ctr" defTabSz="914400"/>
              <a:r>
                <a:rPr lang="zh-CN" altLang="en-US" sz="1400" b="1" dirty="0">
                  <a:solidFill>
                    <a:schemeClr val="bg1">
                      <a:lumMod val="50000"/>
                    </a:schemeClr>
                  </a:solidFill>
                  <a:latin typeface="微软雅黑" pitchFamily="34" charset="-122"/>
                  <a:ea typeface="微软雅黑" pitchFamily="34" charset="-122"/>
                </a:rPr>
                <a:t>Business</a:t>
              </a:r>
              <a:r>
                <a:rPr lang="en-US" altLang="zh-CN" sz="1400" b="1" dirty="0">
                  <a:solidFill>
                    <a:schemeClr val="bg1">
                      <a:lumMod val="50000"/>
                    </a:schemeClr>
                  </a:solidFill>
                  <a:latin typeface="微软雅黑" pitchFamily="34" charset="-122"/>
                  <a:ea typeface="微软雅黑" pitchFamily="34" charset="-122"/>
                </a:rPr>
                <a:t>1</a:t>
              </a:r>
            </a:p>
            <a:p>
              <a:pPr algn="ctr" defTabSz="914400"/>
              <a:r>
                <a:rPr lang="zh-CN" altLang="en-US" sz="900" dirty="0">
                  <a:solidFill>
                    <a:schemeClr val="bg1">
                      <a:lumMod val="50000"/>
                    </a:schemeClr>
                  </a:solidFill>
                  <a:latin typeface="微软雅黑" pitchFamily="34" charset="-122"/>
                  <a:ea typeface="微软雅黑" pitchFamily="34" charset="-122"/>
                </a:rPr>
                <a:t>Enter a description of the business description</a:t>
              </a:r>
              <a:endParaRPr lang="en-US" altLang="zh-CN" sz="900" dirty="0">
                <a:solidFill>
                  <a:schemeClr val="bg1">
                    <a:lumMod val="50000"/>
                  </a:schemeClr>
                </a:solidFill>
                <a:latin typeface="微软雅黑" pitchFamily="34" charset="-122"/>
                <a:ea typeface="微软雅黑" pitchFamily="34" charset="-122"/>
              </a:endParaRPr>
            </a:p>
            <a:p>
              <a:pPr algn="ctr" defTabSz="914400"/>
              <a:r>
                <a:rPr lang="zh-CN" altLang="en-US" sz="900" dirty="0">
                  <a:solidFill>
                    <a:schemeClr val="bg1">
                      <a:lumMod val="50000"/>
                    </a:schemeClr>
                  </a:solidFill>
                  <a:latin typeface="微软雅黑" pitchFamily="34" charset="-122"/>
                  <a:ea typeface="微软雅黑" pitchFamily="34" charset="-122"/>
                </a:rPr>
                <a:t>Enter a description of the business description</a:t>
              </a:r>
            </a:p>
          </p:txBody>
        </p:sp>
      </p:grpSp>
      <p:grpSp>
        <p:nvGrpSpPr>
          <p:cNvPr id="43" name="组合 42"/>
          <p:cNvGrpSpPr/>
          <p:nvPr/>
        </p:nvGrpSpPr>
        <p:grpSpPr>
          <a:xfrm>
            <a:off x="2361483" y="3278142"/>
            <a:ext cx="1338828" cy="1384148"/>
            <a:chOff x="1618533" y="3449592"/>
            <a:chExt cx="1338828" cy="1384148"/>
          </a:xfrm>
        </p:grpSpPr>
        <p:grpSp>
          <p:nvGrpSpPr>
            <p:cNvPr id="36" name="组合 35"/>
            <p:cNvGrpSpPr/>
            <p:nvPr/>
          </p:nvGrpSpPr>
          <p:grpSpPr>
            <a:xfrm>
              <a:off x="1907704" y="3449592"/>
              <a:ext cx="781843" cy="781843"/>
              <a:chOff x="1907704" y="3449592"/>
              <a:chExt cx="781843" cy="781843"/>
            </a:xfrm>
          </p:grpSpPr>
          <p:sp>
            <p:nvSpPr>
              <p:cNvPr id="22" name="椭圆 21"/>
              <p:cNvSpPr/>
              <p:nvPr/>
            </p:nvSpPr>
            <p:spPr>
              <a:xfrm>
                <a:off x="1907704" y="3449592"/>
                <a:ext cx="781843" cy="781843"/>
              </a:xfrm>
              <a:prstGeom prst="ellipse">
                <a:avLst/>
              </a:prstGeom>
              <a:solidFill>
                <a:srgbClr val="2D541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white"/>
                  </a:solidFill>
                </a:endParaRPr>
              </a:p>
            </p:txBody>
          </p:sp>
          <p:pic>
            <p:nvPicPr>
              <p:cNvPr id="7171" name="Picture 3" descr="F:\1-原创素材\4_ks02\PPT\PPT-0_小图标\043.png"/>
              <p:cNvPicPr>
                <a:picLocks noChangeAspect="1" noChangeArrowheads="1"/>
              </p:cNvPicPr>
              <p:nvPr/>
            </p:nvPicPr>
            <p:blipFill>
              <a:blip r:embed="rId5" cstate="screen">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a:ext>
                </a:extLst>
              </a:blip>
              <a:srcRect/>
              <a:stretch>
                <a:fillRect/>
              </a:stretch>
            </p:blipFill>
            <p:spPr bwMode="auto">
              <a:xfrm>
                <a:off x="2037038" y="3612789"/>
                <a:ext cx="516066" cy="413860"/>
              </a:xfrm>
              <a:prstGeom prst="rect">
                <a:avLst/>
              </a:prstGeom>
              <a:noFill/>
              <a:extLst>
                <a:ext uri="{909E8E84-426E-40DD-AFC4-6F175D3DCCD1}">
                  <a14:hiddenFill xmlns:a14="http://schemas.microsoft.com/office/drawing/2010/main">
                    <a:solidFill>
                      <a:srgbClr val="FFFFFF"/>
                    </a:solidFill>
                  </a14:hiddenFill>
                </a:ext>
              </a:extLst>
            </p:spPr>
          </p:pic>
        </p:grpSp>
        <p:sp>
          <p:nvSpPr>
            <p:cNvPr id="38" name="TextBox 37"/>
            <p:cNvSpPr txBox="1"/>
            <p:nvPr/>
          </p:nvSpPr>
          <p:spPr>
            <a:xfrm>
              <a:off x="1618533" y="4248965"/>
              <a:ext cx="1338828" cy="584775"/>
            </a:xfrm>
            <a:prstGeom prst="rect">
              <a:avLst/>
            </a:prstGeom>
            <a:noFill/>
          </p:spPr>
          <p:txBody>
            <a:bodyPr wrap="none" rtlCol="0">
              <a:spAutoFit/>
            </a:bodyPr>
            <a:lstStyle/>
            <a:p>
              <a:pPr algn="ctr" defTabSz="914400"/>
              <a:r>
                <a:rPr lang="zh-CN" altLang="en-US" sz="1400" b="1" dirty="0">
                  <a:solidFill>
                    <a:schemeClr val="bg1">
                      <a:lumMod val="50000"/>
                    </a:schemeClr>
                  </a:solidFill>
                  <a:latin typeface="微软雅黑" pitchFamily="34" charset="-122"/>
                  <a:ea typeface="微软雅黑" pitchFamily="34" charset="-122"/>
                </a:rPr>
                <a:t>Business</a:t>
              </a:r>
              <a:r>
                <a:rPr lang="en-US" altLang="zh-CN" sz="1400" b="1" dirty="0">
                  <a:solidFill>
                    <a:schemeClr val="bg1">
                      <a:lumMod val="50000"/>
                    </a:schemeClr>
                  </a:solidFill>
                  <a:latin typeface="微软雅黑" pitchFamily="34" charset="-122"/>
                  <a:ea typeface="微软雅黑" pitchFamily="34" charset="-122"/>
                </a:rPr>
                <a:t>2</a:t>
              </a:r>
            </a:p>
            <a:p>
              <a:pPr algn="ctr" defTabSz="914400"/>
              <a:r>
                <a:rPr lang="zh-CN" altLang="en-US" sz="900" dirty="0">
                  <a:solidFill>
                    <a:schemeClr val="bg1">
                      <a:lumMod val="50000"/>
                    </a:schemeClr>
                  </a:solidFill>
                  <a:latin typeface="微软雅黑" pitchFamily="34" charset="-122"/>
                  <a:ea typeface="微软雅黑" pitchFamily="34" charset="-122"/>
                </a:rPr>
                <a:t>Enter a description of the business description</a:t>
              </a:r>
              <a:endParaRPr lang="en-US" altLang="zh-CN" sz="900" dirty="0">
                <a:solidFill>
                  <a:schemeClr val="bg1">
                    <a:lumMod val="50000"/>
                  </a:schemeClr>
                </a:solidFill>
                <a:latin typeface="微软雅黑" pitchFamily="34" charset="-122"/>
                <a:ea typeface="微软雅黑" pitchFamily="34" charset="-122"/>
              </a:endParaRPr>
            </a:p>
            <a:p>
              <a:pPr algn="ctr" defTabSz="914400"/>
              <a:r>
                <a:rPr lang="zh-CN" altLang="en-US" sz="900" dirty="0">
                  <a:solidFill>
                    <a:schemeClr val="bg1">
                      <a:lumMod val="50000"/>
                    </a:schemeClr>
                  </a:solidFill>
                  <a:latin typeface="微软雅黑" pitchFamily="34" charset="-122"/>
                  <a:ea typeface="微软雅黑" pitchFamily="34" charset="-122"/>
                </a:rPr>
                <a:t>Enter a description of the business description</a:t>
              </a:r>
            </a:p>
          </p:txBody>
        </p:sp>
      </p:grpSp>
      <p:grpSp>
        <p:nvGrpSpPr>
          <p:cNvPr id="44" name="组合 43"/>
          <p:cNvGrpSpPr/>
          <p:nvPr/>
        </p:nvGrpSpPr>
        <p:grpSpPr>
          <a:xfrm>
            <a:off x="6620633" y="1328562"/>
            <a:ext cx="1338828" cy="1407396"/>
            <a:chOff x="5877683" y="1500012"/>
            <a:chExt cx="1338828" cy="1407396"/>
          </a:xfrm>
        </p:grpSpPr>
        <p:grpSp>
          <p:nvGrpSpPr>
            <p:cNvPr id="37" name="组合 36"/>
            <p:cNvGrpSpPr/>
            <p:nvPr/>
          </p:nvGrpSpPr>
          <p:grpSpPr>
            <a:xfrm>
              <a:off x="6156176" y="1500012"/>
              <a:ext cx="781843" cy="781843"/>
              <a:chOff x="6156176" y="1500012"/>
              <a:chExt cx="781843" cy="781843"/>
            </a:xfrm>
          </p:grpSpPr>
          <p:sp>
            <p:nvSpPr>
              <p:cNvPr id="23" name="椭圆 22"/>
              <p:cNvSpPr/>
              <p:nvPr/>
            </p:nvSpPr>
            <p:spPr>
              <a:xfrm>
                <a:off x="6156176" y="1500012"/>
                <a:ext cx="781843" cy="781843"/>
              </a:xfrm>
              <a:prstGeom prst="ellipse">
                <a:avLst/>
              </a:prstGeom>
              <a:solidFill>
                <a:srgbClr val="2D541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white"/>
                  </a:solidFill>
                </a:endParaRPr>
              </a:p>
            </p:txBody>
          </p:sp>
          <p:pic>
            <p:nvPicPr>
              <p:cNvPr id="7173" name="Picture 5" descr="F:\1-原创素材\4_ks02\PPT\PPT-0_小图标\064.png"/>
              <p:cNvPicPr>
                <a:picLocks noChangeAspect="1" noChangeArrowheads="1"/>
              </p:cNvPicPr>
              <p:nvPr/>
            </p:nvPicPr>
            <p:blipFill>
              <a:blip r:embed="rId7" cstate="screen">
                <a:extLst>
                  <a:ext uri="{BEBA8EAE-BF5A-486C-A8C5-ECC9F3942E4B}">
                    <a14:imgProps xmlns:a14="http://schemas.microsoft.com/office/drawing/2010/main">
                      <a14:imgLayer r:embed="rId8">
                        <a14:imgEffect>
                          <a14:brightnessContrast bright="100000"/>
                        </a14:imgEffect>
                      </a14:imgLayer>
                    </a14:imgProps>
                  </a:ext>
                  <a:ext uri="{28A0092B-C50C-407E-A947-70E740481C1C}">
                    <a14:useLocalDpi xmlns:a14="http://schemas.microsoft.com/office/drawing/2010/main"/>
                  </a:ext>
                </a:extLst>
              </a:blip>
              <a:srcRect/>
              <a:stretch>
                <a:fillRect/>
              </a:stretch>
            </p:blipFill>
            <p:spPr bwMode="auto">
              <a:xfrm>
                <a:off x="6315434" y="1705026"/>
                <a:ext cx="464832" cy="357748"/>
              </a:xfrm>
              <a:prstGeom prst="rect">
                <a:avLst/>
              </a:prstGeom>
              <a:noFill/>
              <a:extLst>
                <a:ext uri="{909E8E84-426E-40DD-AFC4-6F175D3DCCD1}">
                  <a14:hiddenFill xmlns:a14="http://schemas.microsoft.com/office/drawing/2010/main">
                    <a:solidFill>
                      <a:srgbClr val="FFFFFF"/>
                    </a:solidFill>
                  </a14:hiddenFill>
                </a:ext>
              </a:extLst>
            </p:spPr>
          </p:pic>
        </p:grpSp>
        <p:sp>
          <p:nvSpPr>
            <p:cNvPr id="39" name="TextBox 38"/>
            <p:cNvSpPr txBox="1"/>
            <p:nvPr/>
          </p:nvSpPr>
          <p:spPr>
            <a:xfrm>
              <a:off x="5877683" y="2322633"/>
              <a:ext cx="1338828" cy="584775"/>
            </a:xfrm>
            <a:prstGeom prst="rect">
              <a:avLst/>
            </a:prstGeom>
            <a:noFill/>
          </p:spPr>
          <p:txBody>
            <a:bodyPr wrap="none" rtlCol="0">
              <a:spAutoFit/>
            </a:bodyPr>
            <a:lstStyle/>
            <a:p>
              <a:pPr algn="ctr" defTabSz="914400"/>
              <a:r>
                <a:rPr lang="zh-CN" altLang="en-US" sz="1400" b="1" dirty="0">
                  <a:solidFill>
                    <a:schemeClr val="bg1">
                      <a:lumMod val="50000"/>
                    </a:schemeClr>
                  </a:solidFill>
                  <a:latin typeface="微软雅黑" pitchFamily="34" charset="-122"/>
                  <a:ea typeface="微软雅黑" pitchFamily="34" charset="-122"/>
                </a:rPr>
                <a:t>Business</a:t>
              </a:r>
              <a:r>
                <a:rPr lang="en-US" altLang="zh-CN" sz="1400" b="1" dirty="0">
                  <a:solidFill>
                    <a:schemeClr val="bg1">
                      <a:lumMod val="50000"/>
                    </a:schemeClr>
                  </a:solidFill>
                  <a:latin typeface="微软雅黑" pitchFamily="34" charset="-122"/>
                  <a:ea typeface="微软雅黑" pitchFamily="34" charset="-122"/>
                </a:rPr>
                <a:t>4</a:t>
              </a:r>
            </a:p>
            <a:p>
              <a:pPr algn="ctr" defTabSz="914400"/>
              <a:r>
                <a:rPr lang="zh-CN" altLang="en-US" sz="900" dirty="0">
                  <a:solidFill>
                    <a:schemeClr val="bg1">
                      <a:lumMod val="50000"/>
                    </a:schemeClr>
                  </a:solidFill>
                  <a:latin typeface="微软雅黑" pitchFamily="34" charset="-122"/>
                  <a:ea typeface="微软雅黑" pitchFamily="34" charset="-122"/>
                </a:rPr>
                <a:t>Enter a description of the business description</a:t>
              </a:r>
              <a:endParaRPr lang="en-US" altLang="zh-CN" sz="900" dirty="0">
                <a:solidFill>
                  <a:schemeClr val="bg1">
                    <a:lumMod val="50000"/>
                  </a:schemeClr>
                </a:solidFill>
                <a:latin typeface="微软雅黑" pitchFamily="34" charset="-122"/>
                <a:ea typeface="微软雅黑" pitchFamily="34" charset="-122"/>
              </a:endParaRPr>
            </a:p>
            <a:p>
              <a:pPr algn="ctr" defTabSz="914400"/>
              <a:r>
                <a:rPr lang="zh-CN" altLang="en-US" sz="900" dirty="0">
                  <a:solidFill>
                    <a:schemeClr val="bg1">
                      <a:lumMod val="50000"/>
                    </a:schemeClr>
                  </a:solidFill>
                  <a:latin typeface="微软雅黑" pitchFamily="34" charset="-122"/>
                  <a:ea typeface="微软雅黑" pitchFamily="34" charset="-122"/>
                </a:rPr>
                <a:t>Enter a description of the business description</a:t>
              </a:r>
            </a:p>
          </p:txBody>
        </p:sp>
      </p:grpSp>
      <p:grpSp>
        <p:nvGrpSpPr>
          <p:cNvPr id="45" name="组合 44"/>
          <p:cNvGrpSpPr/>
          <p:nvPr/>
        </p:nvGrpSpPr>
        <p:grpSpPr>
          <a:xfrm>
            <a:off x="6628624" y="3286524"/>
            <a:ext cx="1338828" cy="1375766"/>
            <a:chOff x="5885674" y="3457974"/>
            <a:chExt cx="1338828" cy="1375766"/>
          </a:xfrm>
        </p:grpSpPr>
        <p:grpSp>
          <p:nvGrpSpPr>
            <p:cNvPr id="41" name="组合 40"/>
            <p:cNvGrpSpPr/>
            <p:nvPr/>
          </p:nvGrpSpPr>
          <p:grpSpPr>
            <a:xfrm>
              <a:off x="6156176" y="3457974"/>
              <a:ext cx="781843" cy="781843"/>
              <a:chOff x="6156176" y="3457974"/>
              <a:chExt cx="781843" cy="781843"/>
            </a:xfrm>
          </p:grpSpPr>
          <p:sp>
            <p:nvSpPr>
              <p:cNvPr id="24" name="椭圆 23"/>
              <p:cNvSpPr/>
              <p:nvPr/>
            </p:nvSpPr>
            <p:spPr>
              <a:xfrm>
                <a:off x="6156176" y="3457974"/>
                <a:ext cx="781843" cy="781843"/>
              </a:xfrm>
              <a:prstGeom prst="ellipse">
                <a:avLst/>
              </a:prstGeom>
              <a:solidFill>
                <a:srgbClr val="2D541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white"/>
                  </a:solidFill>
                </a:endParaRPr>
              </a:p>
            </p:txBody>
          </p:sp>
          <p:pic>
            <p:nvPicPr>
              <p:cNvPr id="7172" name="Picture 4" descr="F:\1-原创素材\4_ks02\PPT\PPT-0_小图标\048.png"/>
              <p:cNvPicPr>
                <a:picLocks noChangeAspect="1" noChangeArrowheads="1"/>
              </p:cNvPicPr>
              <p:nvPr/>
            </p:nvPicPr>
            <p:blipFill>
              <a:blip r:embed="rId9" cstate="screen">
                <a:extLst>
                  <a:ext uri="{BEBA8EAE-BF5A-486C-A8C5-ECC9F3942E4B}">
                    <a14:imgProps xmlns:a14="http://schemas.microsoft.com/office/drawing/2010/main">
                      <a14:imgLayer r:embed="rId10">
                        <a14:imgEffect>
                          <a14:brightnessContrast bright="100000"/>
                        </a14:imgEffect>
                      </a14:imgLayer>
                    </a14:imgProps>
                  </a:ext>
                  <a:ext uri="{28A0092B-C50C-407E-A947-70E740481C1C}">
                    <a14:useLocalDpi xmlns:a14="http://schemas.microsoft.com/office/drawing/2010/main"/>
                  </a:ext>
                </a:extLst>
              </a:blip>
              <a:srcRect/>
              <a:stretch>
                <a:fillRect/>
              </a:stretch>
            </p:blipFill>
            <p:spPr bwMode="auto">
              <a:xfrm>
                <a:off x="6300193" y="3648608"/>
                <a:ext cx="504055" cy="378041"/>
              </a:xfrm>
              <a:prstGeom prst="rect">
                <a:avLst/>
              </a:prstGeom>
              <a:noFill/>
              <a:extLst>
                <a:ext uri="{909E8E84-426E-40DD-AFC4-6F175D3DCCD1}">
                  <a14:hiddenFill xmlns:a14="http://schemas.microsoft.com/office/drawing/2010/main">
                    <a:solidFill>
                      <a:srgbClr val="FFFFFF"/>
                    </a:solidFill>
                  </a14:hiddenFill>
                </a:ext>
              </a:extLst>
            </p:spPr>
          </p:pic>
        </p:grpSp>
        <p:sp>
          <p:nvSpPr>
            <p:cNvPr id="40" name="TextBox 39"/>
            <p:cNvSpPr txBox="1"/>
            <p:nvPr/>
          </p:nvSpPr>
          <p:spPr>
            <a:xfrm>
              <a:off x="5885674" y="4248965"/>
              <a:ext cx="1338828" cy="584775"/>
            </a:xfrm>
            <a:prstGeom prst="rect">
              <a:avLst/>
            </a:prstGeom>
            <a:noFill/>
          </p:spPr>
          <p:txBody>
            <a:bodyPr wrap="none" rtlCol="0">
              <a:spAutoFit/>
            </a:bodyPr>
            <a:lstStyle/>
            <a:p>
              <a:pPr algn="ctr" defTabSz="914400"/>
              <a:r>
                <a:rPr lang="zh-CN" altLang="en-US" sz="1400" b="1" dirty="0">
                  <a:solidFill>
                    <a:schemeClr val="bg1">
                      <a:lumMod val="50000"/>
                    </a:schemeClr>
                  </a:solidFill>
                  <a:latin typeface="微软雅黑" pitchFamily="34" charset="-122"/>
                  <a:ea typeface="微软雅黑" pitchFamily="34" charset="-122"/>
                </a:rPr>
                <a:t>Business</a:t>
              </a:r>
              <a:r>
                <a:rPr lang="en-US" altLang="zh-CN" sz="1400" b="1" dirty="0">
                  <a:solidFill>
                    <a:schemeClr val="bg1">
                      <a:lumMod val="50000"/>
                    </a:schemeClr>
                  </a:solidFill>
                  <a:latin typeface="微软雅黑" pitchFamily="34" charset="-122"/>
                  <a:ea typeface="微软雅黑" pitchFamily="34" charset="-122"/>
                </a:rPr>
                <a:t>3</a:t>
              </a:r>
            </a:p>
            <a:p>
              <a:pPr algn="ctr" defTabSz="914400"/>
              <a:r>
                <a:rPr lang="zh-CN" altLang="en-US" sz="900" dirty="0">
                  <a:solidFill>
                    <a:schemeClr val="bg1">
                      <a:lumMod val="50000"/>
                    </a:schemeClr>
                  </a:solidFill>
                  <a:latin typeface="微软雅黑" pitchFamily="34" charset="-122"/>
                  <a:ea typeface="微软雅黑" pitchFamily="34" charset="-122"/>
                </a:rPr>
                <a:t>Enter a description of the business description</a:t>
              </a:r>
              <a:endParaRPr lang="en-US" altLang="zh-CN" sz="900" dirty="0">
                <a:solidFill>
                  <a:schemeClr val="bg1">
                    <a:lumMod val="50000"/>
                  </a:schemeClr>
                </a:solidFill>
                <a:latin typeface="微软雅黑" pitchFamily="34" charset="-122"/>
                <a:ea typeface="微软雅黑" pitchFamily="34" charset="-122"/>
              </a:endParaRPr>
            </a:p>
            <a:p>
              <a:pPr algn="ctr" defTabSz="914400"/>
              <a:r>
                <a:rPr lang="zh-CN" altLang="en-US" sz="900" dirty="0">
                  <a:solidFill>
                    <a:schemeClr val="bg1">
                      <a:lumMod val="50000"/>
                    </a:schemeClr>
                  </a:solidFill>
                  <a:latin typeface="微软雅黑" pitchFamily="34" charset="-122"/>
                  <a:ea typeface="微软雅黑" pitchFamily="34" charset="-122"/>
                </a:rPr>
                <a:t>Enter a description of the business description</a:t>
              </a:r>
            </a:p>
          </p:txBody>
        </p:sp>
      </p:grpSp>
    </p:spTree>
    <p:extLst>
      <p:ext uri="{BB962C8B-B14F-4D97-AF65-F5344CB8AC3E}">
        <p14:creationId xmlns:p14="http://schemas.microsoft.com/office/powerpoint/2010/main" val="1694454997"/>
      </p:ext>
    </p:extLst>
  </p:cSld>
  <p:clrMapOvr>
    <a:masterClrMapping/>
  </p:clrMapOvr>
  <mc:AlternateContent xmlns:mc="http://schemas.openxmlformats.org/markup-compatibility/2006" xmlns:p14="http://schemas.microsoft.com/office/powerpoint/2010/main">
    <mc:Choice Requires="p14">
      <p:transition spd="slow" p14:dur="2000" advClick="0" advTm="0">
        <p14:ferris dir="l"/>
      </p:transition>
    </mc:Choice>
    <mc:Fallback xmlns:a14="http://schemas.microsoft.com/office/drawing/2010/main"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fade">
                                      <p:cBhvr>
                                        <p:cTn id="15" dur="500"/>
                                        <p:tgtEl>
                                          <p:spTgt spid="14"/>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500"/>
                                        <p:tgtEl>
                                          <p:spTgt spid="7"/>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30"/>
                                        </p:tgtEl>
                                        <p:attrNameLst>
                                          <p:attrName>style.visibility</p:attrName>
                                        </p:attrNameLst>
                                      </p:cBhvr>
                                      <p:to>
                                        <p:strVal val="visible"/>
                                      </p:to>
                                    </p:set>
                                    <p:animEffect transition="in" filter="wipe(right)">
                                      <p:cBhvr>
                                        <p:cTn id="23" dur="500"/>
                                        <p:tgtEl>
                                          <p:spTgt spid="30"/>
                                        </p:tgtEl>
                                      </p:cBhvr>
                                    </p:animEffect>
                                  </p:childTnLst>
                                </p:cTn>
                              </p:par>
                            </p:childTnLst>
                          </p:cTn>
                        </p:par>
                        <p:par>
                          <p:cTn id="24" fill="hold">
                            <p:stCondLst>
                              <p:cond delay="2500"/>
                            </p:stCondLst>
                            <p:childTnLst>
                              <p:par>
                                <p:cTn id="25" presetID="47" presetClass="entr" presetSubtype="0" fill="hold" nodeType="afterEffect">
                                  <p:stCondLst>
                                    <p:cond delay="0"/>
                                  </p:stCondLst>
                                  <p:childTnLst>
                                    <p:set>
                                      <p:cBhvr>
                                        <p:cTn id="26" dur="1" fill="hold">
                                          <p:stCondLst>
                                            <p:cond delay="0"/>
                                          </p:stCondLst>
                                        </p:cTn>
                                        <p:tgtEl>
                                          <p:spTgt spid="42"/>
                                        </p:tgtEl>
                                        <p:attrNameLst>
                                          <p:attrName>style.visibility</p:attrName>
                                        </p:attrNameLst>
                                      </p:cBhvr>
                                      <p:to>
                                        <p:strVal val="visible"/>
                                      </p:to>
                                    </p:set>
                                    <p:animEffect transition="in" filter="fade">
                                      <p:cBhvr>
                                        <p:cTn id="27" dur="1000"/>
                                        <p:tgtEl>
                                          <p:spTgt spid="42"/>
                                        </p:tgtEl>
                                      </p:cBhvr>
                                    </p:animEffect>
                                    <p:anim calcmode="lin" valueType="num">
                                      <p:cBhvr>
                                        <p:cTn id="28" dur="1000" fill="hold"/>
                                        <p:tgtEl>
                                          <p:spTgt spid="42"/>
                                        </p:tgtEl>
                                        <p:attrNameLst>
                                          <p:attrName>ppt_x</p:attrName>
                                        </p:attrNameLst>
                                      </p:cBhvr>
                                      <p:tavLst>
                                        <p:tav tm="0">
                                          <p:val>
                                            <p:strVal val="#ppt_x"/>
                                          </p:val>
                                        </p:tav>
                                        <p:tav tm="100000">
                                          <p:val>
                                            <p:strVal val="#ppt_x"/>
                                          </p:val>
                                        </p:tav>
                                      </p:tavLst>
                                    </p:anim>
                                    <p:anim calcmode="lin" valueType="num">
                                      <p:cBhvr>
                                        <p:cTn id="29" dur="1000" fill="hold"/>
                                        <p:tgtEl>
                                          <p:spTgt spid="42"/>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22" presetClass="entr" presetSubtype="2" fill="hold" nodeType="afterEffect">
                                  <p:stCondLst>
                                    <p:cond delay="0"/>
                                  </p:stCondLst>
                                  <p:childTnLst>
                                    <p:set>
                                      <p:cBhvr>
                                        <p:cTn id="32" dur="1" fill="hold">
                                          <p:stCondLst>
                                            <p:cond delay="0"/>
                                          </p:stCondLst>
                                        </p:cTn>
                                        <p:tgtEl>
                                          <p:spTgt spid="32"/>
                                        </p:tgtEl>
                                        <p:attrNameLst>
                                          <p:attrName>style.visibility</p:attrName>
                                        </p:attrNameLst>
                                      </p:cBhvr>
                                      <p:to>
                                        <p:strVal val="visible"/>
                                      </p:to>
                                    </p:set>
                                    <p:animEffect transition="in" filter="wipe(right)">
                                      <p:cBhvr>
                                        <p:cTn id="33" dur="500"/>
                                        <p:tgtEl>
                                          <p:spTgt spid="32"/>
                                        </p:tgtEl>
                                      </p:cBhvr>
                                    </p:animEffect>
                                  </p:childTnLst>
                                </p:cTn>
                              </p:par>
                            </p:childTnLst>
                          </p:cTn>
                        </p:par>
                        <p:par>
                          <p:cTn id="34" fill="hold">
                            <p:stCondLst>
                              <p:cond delay="4000"/>
                            </p:stCondLst>
                            <p:childTnLst>
                              <p:par>
                                <p:cTn id="35" presetID="42" presetClass="entr" presetSubtype="0" fill="hold" nodeType="afterEffect">
                                  <p:stCondLst>
                                    <p:cond delay="0"/>
                                  </p:stCondLst>
                                  <p:childTnLst>
                                    <p:set>
                                      <p:cBhvr>
                                        <p:cTn id="36" dur="1" fill="hold">
                                          <p:stCondLst>
                                            <p:cond delay="0"/>
                                          </p:stCondLst>
                                        </p:cTn>
                                        <p:tgtEl>
                                          <p:spTgt spid="43"/>
                                        </p:tgtEl>
                                        <p:attrNameLst>
                                          <p:attrName>style.visibility</p:attrName>
                                        </p:attrNameLst>
                                      </p:cBhvr>
                                      <p:to>
                                        <p:strVal val="visible"/>
                                      </p:to>
                                    </p:set>
                                    <p:animEffect transition="in" filter="fade">
                                      <p:cBhvr>
                                        <p:cTn id="37" dur="1000"/>
                                        <p:tgtEl>
                                          <p:spTgt spid="43"/>
                                        </p:tgtEl>
                                      </p:cBhvr>
                                    </p:animEffect>
                                    <p:anim calcmode="lin" valueType="num">
                                      <p:cBhvr>
                                        <p:cTn id="38" dur="1000" fill="hold"/>
                                        <p:tgtEl>
                                          <p:spTgt spid="43"/>
                                        </p:tgtEl>
                                        <p:attrNameLst>
                                          <p:attrName>ppt_x</p:attrName>
                                        </p:attrNameLst>
                                      </p:cBhvr>
                                      <p:tavLst>
                                        <p:tav tm="0">
                                          <p:val>
                                            <p:strVal val="#ppt_x"/>
                                          </p:val>
                                        </p:tav>
                                        <p:tav tm="100000">
                                          <p:val>
                                            <p:strVal val="#ppt_x"/>
                                          </p:val>
                                        </p:tav>
                                      </p:tavLst>
                                    </p:anim>
                                    <p:anim calcmode="lin" valueType="num">
                                      <p:cBhvr>
                                        <p:cTn id="39" dur="1000" fill="hold"/>
                                        <p:tgtEl>
                                          <p:spTgt spid="43"/>
                                        </p:tgtEl>
                                        <p:attrNameLst>
                                          <p:attrName>ppt_y</p:attrName>
                                        </p:attrNameLst>
                                      </p:cBhvr>
                                      <p:tavLst>
                                        <p:tav tm="0">
                                          <p:val>
                                            <p:strVal val="#ppt_y+.1"/>
                                          </p:val>
                                        </p:tav>
                                        <p:tav tm="100000">
                                          <p:val>
                                            <p:strVal val="#ppt_y"/>
                                          </p:val>
                                        </p:tav>
                                      </p:tavLst>
                                    </p:anim>
                                  </p:childTnLst>
                                </p:cTn>
                              </p:par>
                            </p:childTnLst>
                          </p:cTn>
                        </p:par>
                        <p:par>
                          <p:cTn id="40" fill="hold">
                            <p:stCondLst>
                              <p:cond delay="5000"/>
                            </p:stCondLst>
                            <p:childTnLst>
                              <p:par>
                                <p:cTn id="41" presetID="22" presetClass="entr" presetSubtype="8" fill="hold"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left)">
                                      <p:cBhvr>
                                        <p:cTn id="43" dur="500"/>
                                        <p:tgtEl>
                                          <p:spTgt spid="21"/>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45"/>
                                        </p:tgtEl>
                                        <p:attrNameLst>
                                          <p:attrName>style.visibility</p:attrName>
                                        </p:attrNameLst>
                                      </p:cBhvr>
                                      <p:to>
                                        <p:strVal val="visible"/>
                                      </p:to>
                                    </p:set>
                                    <p:animEffect transition="in" filter="fade">
                                      <p:cBhvr>
                                        <p:cTn id="47" dur="1000"/>
                                        <p:tgtEl>
                                          <p:spTgt spid="45"/>
                                        </p:tgtEl>
                                      </p:cBhvr>
                                    </p:animEffect>
                                    <p:anim calcmode="lin" valueType="num">
                                      <p:cBhvr>
                                        <p:cTn id="48" dur="1000" fill="hold"/>
                                        <p:tgtEl>
                                          <p:spTgt spid="45"/>
                                        </p:tgtEl>
                                        <p:attrNameLst>
                                          <p:attrName>ppt_x</p:attrName>
                                        </p:attrNameLst>
                                      </p:cBhvr>
                                      <p:tavLst>
                                        <p:tav tm="0">
                                          <p:val>
                                            <p:strVal val="#ppt_x"/>
                                          </p:val>
                                        </p:tav>
                                        <p:tav tm="100000">
                                          <p:val>
                                            <p:strVal val="#ppt_x"/>
                                          </p:val>
                                        </p:tav>
                                      </p:tavLst>
                                    </p:anim>
                                    <p:anim calcmode="lin" valueType="num">
                                      <p:cBhvr>
                                        <p:cTn id="49" dur="1000" fill="hold"/>
                                        <p:tgtEl>
                                          <p:spTgt spid="45"/>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22" presetClass="entr" presetSubtype="8" fill="hold" nodeType="afterEffect">
                                  <p:stCondLst>
                                    <p:cond delay="0"/>
                                  </p:stCondLst>
                                  <p:childTnLst>
                                    <p:set>
                                      <p:cBhvr>
                                        <p:cTn id="52" dur="1" fill="hold">
                                          <p:stCondLst>
                                            <p:cond delay="0"/>
                                          </p:stCondLst>
                                        </p:cTn>
                                        <p:tgtEl>
                                          <p:spTgt spid="26"/>
                                        </p:tgtEl>
                                        <p:attrNameLst>
                                          <p:attrName>style.visibility</p:attrName>
                                        </p:attrNameLst>
                                      </p:cBhvr>
                                      <p:to>
                                        <p:strVal val="visible"/>
                                      </p:to>
                                    </p:set>
                                    <p:animEffect transition="in" filter="wipe(left)">
                                      <p:cBhvr>
                                        <p:cTn id="53" dur="500"/>
                                        <p:tgtEl>
                                          <p:spTgt spid="26"/>
                                        </p:tgtEl>
                                      </p:cBhvr>
                                    </p:animEffect>
                                  </p:childTnLst>
                                </p:cTn>
                              </p:par>
                            </p:childTnLst>
                          </p:cTn>
                        </p:par>
                        <p:par>
                          <p:cTn id="54" fill="hold">
                            <p:stCondLst>
                              <p:cond delay="7000"/>
                            </p:stCondLst>
                            <p:childTnLst>
                              <p:par>
                                <p:cTn id="55" presetID="47" presetClass="entr" presetSubtype="0" fill="hold" nodeType="afterEffect">
                                  <p:stCondLst>
                                    <p:cond delay="0"/>
                                  </p:stCondLst>
                                  <p:childTnLst>
                                    <p:set>
                                      <p:cBhvr>
                                        <p:cTn id="56" dur="1" fill="hold">
                                          <p:stCondLst>
                                            <p:cond delay="0"/>
                                          </p:stCondLst>
                                        </p:cTn>
                                        <p:tgtEl>
                                          <p:spTgt spid="44"/>
                                        </p:tgtEl>
                                        <p:attrNameLst>
                                          <p:attrName>style.visibility</p:attrName>
                                        </p:attrNameLst>
                                      </p:cBhvr>
                                      <p:to>
                                        <p:strVal val="visible"/>
                                      </p:to>
                                    </p:set>
                                    <p:animEffect transition="in" filter="fade">
                                      <p:cBhvr>
                                        <p:cTn id="57" dur="1000"/>
                                        <p:tgtEl>
                                          <p:spTgt spid="44"/>
                                        </p:tgtEl>
                                      </p:cBhvr>
                                    </p:animEffect>
                                    <p:anim calcmode="lin" valueType="num">
                                      <p:cBhvr>
                                        <p:cTn id="58" dur="1000" fill="hold"/>
                                        <p:tgtEl>
                                          <p:spTgt spid="44"/>
                                        </p:tgtEl>
                                        <p:attrNameLst>
                                          <p:attrName>ppt_x</p:attrName>
                                        </p:attrNameLst>
                                      </p:cBhvr>
                                      <p:tavLst>
                                        <p:tav tm="0">
                                          <p:val>
                                            <p:strVal val="#ppt_x"/>
                                          </p:val>
                                        </p:tav>
                                        <p:tav tm="100000">
                                          <p:val>
                                            <p:strVal val="#ppt_x"/>
                                          </p:val>
                                        </p:tav>
                                      </p:tavLst>
                                    </p:anim>
                                    <p:anim calcmode="lin" valueType="num">
                                      <p:cBhvr>
                                        <p:cTn id="59" dur="1000" fill="hold"/>
                                        <p:tgtEl>
                                          <p:spTgt spid="4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2" grpId="0" animBg="1"/>
      <p:bldP spid="13" grpId="0" animBg="1"/>
      <p:bldP spid="14"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5" name="组合 144"/>
          <p:cNvGrpSpPr/>
          <p:nvPr/>
        </p:nvGrpSpPr>
        <p:grpSpPr>
          <a:xfrm>
            <a:off x="1137617" y="1160531"/>
            <a:ext cx="4362735" cy="3631665"/>
            <a:chOff x="2857264" y="964881"/>
            <a:chExt cx="6531435" cy="5436953"/>
          </a:xfrm>
          <a:solidFill>
            <a:schemeClr val="bg1">
              <a:lumMod val="65000"/>
            </a:schemeClr>
          </a:solidFill>
        </p:grpSpPr>
        <p:sp>
          <p:nvSpPr>
            <p:cNvPr id="146" name="Freeform 1066"/>
            <p:cNvSpPr/>
            <p:nvPr/>
          </p:nvSpPr>
          <p:spPr bwMode="auto">
            <a:xfrm rot="356891">
              <a:off x="7599777" y="4860188"/>
              <a:ext cx="553743" cy="711899"/>
            </a:xfrm>
            <a:custGeom>
              <a:avLst/>
              <a:gdLst>
                <a:gd name="T0" fmla="*/ 0 w 369"/>
                <a:gd name="T1" fmla="*/ 261 h 465"/>
                <a:gd name="T2" fmla="*/ 9 w 369"/>
                <a:gd name="T3" fmla="*/ 201 h 465"/>
                <a:gd name="T4" fmla="*/ 18 w 369"/>
                <a:gd name="T5" fmla="*/ 187 h 465"/>
                <a:gd name="T6" fmla="*/ 23 w 369"/>
                <a:gd name="T7" fmla="*/ 171 h 465"/>
                <a:gd name="T8" fmla="*/ 33 w 369"/>
                <a:gd name="T9" fmla="*/ 146 h 465"/>
                <a:gd name="T10" fmla="*/ 27 w 369"/>
                <a:gd name="T11" fmla="*/ 136 h 465"/>
                <a:gd name="T12" fmla="*/ 28 w 369"/>
                <a:gd name="T13" fmla="*/ 116 h 465"/>
                <a:gd name="T14" fmla="*/ 54 w 369"/>
                <a:gd name="T15" fmla="*/ 86 h 465"/>
                <a:gd name="T16" fmla="*/ 52 w 369"/>
                <a:gd name="T17" fmla="*/ 63 h 465"/>
                <a:gd name="T18" fmla="*/ 69 w 369"/>
                <a:gd name="T19" fmla="*/ 33 h 465"/>
                <a:gd name="T20" fmla="*/ 86 w 369"/>
                <a:gd name="T21" fmla="*/ 39 h 465"/>
                <a:gd name="T22" fmla="*/ 118 w 369"/>
                <a:gd name="T23" fmla="*/ 13 h 465"/>
                <a:gd name="T24" fmla="*/ 125 w 369"/>
                <a:gd name="T25" fmla="*/ 0 h 465"/>
                <a:gd name="T26" fmla="*/ 145 w 369"/>
                <a:gd name="T27" fmla="*/ 3 h 465"/>
                <a:gd name="T28" fmla="*/ 155 w 369"/>
                <a:gd name="T29" fmla="*/ 32 h 465"/>
                <a:gd name="T30" fmla="*/ 164 w 369"/>
                <a:gd name="T31" fmla="*/ 51 h 465"/>
                <a:gd name="T32" fmla="*/ 186 w 369"/>
                <a:gd name="T33" fmla="*/ 51 h 465"/>
                <a:gd name="T34" fmla="*/ 199 w 369"/>
                <a:gd name="T35" fmla="*/ 33 h 465"/>
                <a:gd name="T36" fmla="*/ 218 w 369"/>
                <a:gd name="T37" fmla="*/ 55 h 465"/>
                <a:gd name="T38" fmla="*/ 254 w 369"/>
                <a:gd name="T39" fmla="*/ 41 h 465"/>
                <a:gd name="T40" fmla="*/ 232 w 369"/>
                <a:gd name="T41" fmla="*/ 96 h 465"/>
                <a:gd name="T42" fmla="*/ 218 w 369"/>
                <a:gd name="T43" fmla="*/ 90 h 465"/>
                <a:gd name="T44" fmla="*/ 210 w 369"/>
                <a:gd name="T45" fmla="*/ 95 h 465"/>
                <a:gd name="T46" fmla="*/ 210 w 369"/>
                <a:gd name="T47" fmla="*/ 100 h 465"/>
                <a:gd name="T48" fmla="*/ 219 w 369"/>
                <a:gd name="T49" fmla="*/ 114 h 465"/>
                <a:gd name="T50" fmla="*/ 217 w 369"/>
                <a:gd name="T51" fmla="*/ 165 h 465"/>
                <a:gd name="T52" fmla="*/ 219 w 369"/>
                <a:gd name="T53" fmla="*/ 181 h 465"/>
                <a:gd name="T54" fmla="*/ 217 w 369"/>
                <a:gd name="T55" fmla="*/ 185 h 465"/>
                <a:gd name="T56" fmla="*/ 203 w 369"/>
                <a:gd name="T57" fmla="*/ 182 h 465"/>
                <a:gd name="T58" fmla="*/ 194 w 369"/>
                <a:gd name="T59" fmla="*/ 193 h 465"/>
                <a:gd name="T60" fmla="*/ 201 w 369"/>
                <a:gd name="T61" fmla="*/ 205 h 465"/>
                <a:gd name="T62" fmla="*/ 184 w 369"/>
                <a:gd name="T63" fmla="*/ 223 h 465"/>
                <a:gd name="T64" fmla="*/ 186 w 369"/>
                <a:gd name="T65" fmla="*/ 229 h 465"/>
                <a:gd name="T66" fmla="*/ 170 w 369"/>
                <a:gd name="T67" fmla="*/ 239 h 465"/>
                <a:gd name="T68" fmla="*/ 173 w 369"/>
                <a:gd name="T69" fmla="*/ 250 h 465"/>
                <a:gd name="T70" fmla="*/ 167 w 369"/>
                <a:gd name="T71" fmla="*/ 259 h 465"/>
                <a:gd name="T72" fmla="*/ 145 w 369"/>
                <a:gd name="T73" fmla="*/ 259 h 465"/>
                <a:gd name="T74" fmla="*/ 133 w 369"/>
                <a:gd name="T75" fmla="*/ 269 h 465"/>
                <a:gd name="T76" fmla="*/ 131 w 369"/>
                <a:gd name="T77" fmla="*/ 275 h 465"/>
                <a:gd name="T78" fmla="*/ 141 w 369"/>
                <a:gd name="T79" fmla="*/ 283 h 465"/>
                <a:gd name="T80" fmla="*/ 130 w 369"/>
                <a:gd name="T81" fmla="*/ 302 h 465"/>
                <a:gd name="T82" fmla="*/ 114 w 369"/>
                <a:gd name="T83" fmla="*/ 323 h 465"/>
                <a:gd name="T84" fmla="*/ 109 w 369"/>
                <a:gd name="T85" fmla="*/ 322 h 465"/>
                <a:gd name="T86" fmla="*/ 92 w 369"/>
                <a:gd name="T87" fmla="*/ 340 h 465"/>
                <a:gd name="T88" fmla="*/ 74 w 369"/>
                <a:gd name="T89" fmla="*/ 297 h 465"/>
                <a:gd name="T90" fmla="*/ 57 w 369"/>
                <a:gd name="T91" fmla="*/ 275 h 465"/>
                <a:gd name="T92" fmla="*/ 46 w 369"/>
                <a:gd name="T93" fmla="*/ 276 h 465"/>
                <a:gd name="T94" fmla="*/ 39 w 369"/>
                <a:gd name="T95" fmla="*/ 269 h 465"/>
                <a:gd name="T96" fmla="*/ 0 w 369"/>
                <a:gd name="T97" fmla="*/ 261 h 465"/>
                <a:gd name="T98" fmla="*/ 0 w 369"/>
                <a:gd name="T99" fmla="*/ 261 h 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69"/>
                <a:gd name="T151" fmla="*/ 0 h 465"/>
                <a:gd name="T152" fmla="*/ 369 w 369"/>
                <a:gd name="T153" fmla="*/ 465 h 46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69" h="465">
                  <a:moveTo>
                    <a:pt x="0" y="357"/>
                  </a:moveTo>
                  <a:lnTo>
                    <a:pt x="12" y="275"/>
                  </a:lnTo>
                  <a:lnTo>
                    <a:pt x="26" y="256"/>
                  </a:lnTo>
                  <a:lnTo>
                    <a:pt x="33" y="234"/>
                  </a:lnTo>
                  <a:lnTo>
                    <a:pt x="48" y="200"/>
                  </a:lnTo>
                  <a:lnTo>
                    <a:pt x="38" y="186"/>
                  </a:lnTo>
                  <a:lnTo>
                    <a:pt x="41" y="159"/>
                  </a:lnTo>
                  <a:lnTo>
                    <a:pt x="78" y="116"/>
                  </a:lnTo>
                  <a:lnTo>
                    <a:pt x="76" y="87"/>
                  </a:lnTo>
                  <a:lnTo>
                    <a:pt x="100" y="46"/>
                  </a:lnTo>
                  <a:lnTo>
                    <a:pt x="124" y="53"/>
                  </a:lnTo>
                  <a:lnTo>
                    <a:pt x="172" y="17"/>
                  </a:lnTo>
                  <a:lnTo>
                    <a:pt x="181" y="0"/>
                  </a:lnTo>
                  <a:lnTo>
                    <a:pt x="210" y="3"/>
                  </a:lnTo>
                  <a:lnTo>
                    <a:pt x="225" y="43"/>
                  </a:lnTo>
                  <a:lnTo>
                    <a:pt x="238" y="70"/>
                  </a:lnTo>
                  <a:lnTo>
                    <a:pt x="270" y="70"/>
                  </a:lnTo>
                  <a:lnTo>
                    <a:pt x="289" y="46"/>
                  </a:lnTo>
                  <a:lnTo>
                    <a:pt x="317" y="75"/>
                  </a:lnTo>
                  <a:lnTo>
                    <a:pt x="368" y="56"/>
                  </a:lnTo>
                  <a:lnTo>
                    <a:pt x="337" y="132"/>
                  </a:lnTo>
                  <a:lnTo>
                    <a:pt x="317" y="123"/>
                  </a:lnTo>
                  <a:lnTo>
                    <a:pt x="304" y="130"/>
                  </a:lnTo>
                  <a:lnTo>
                    <a:pt x="304" y="136"/>
                  </a:lnTo>
                  <a:lnTo>
                    <a:pt x="318" y="156"/>
                  </a:lnTo>
                  <a:lnTo>
                    <a:pt x="315" y="225"/>
                  </a:lnTo>
                  <a:lnTo>
                    <a:pt x="318" y="247"/>
                  </a:lnTo>
                  <a:lnTo>
                    <a:pt x="315" y="253"/>
                  </a:lnTo>
                  <a:lnTo>
                    <a:pt x="294" y="249"/>
                  </a:lnTo>
                  <a:lnTo>
                    <a:pt x="282" y="263"/>
                  </a:lnTo>
                  <a:lnTo>
                    <a:pt x="292" y="280"/>
                  </a:lnTo>
                  <a:lnTo>
                    <a:pt x="267" y="304"/>
                  </a:lnTo>
                  <a:lnTo>
                    <a:pt x="270" y="313"/>
                  </a:lnTo>
                  <a:lnTo>
                    <a:pt x="246" y="326"/>
                  </a:lnTo>
                  <a:lnTo>
                    <a:pt x="251" y="343"/>
                  </a:lnTo>
                  <a:lnTo>
                    <a:pt x="242" y="353"/>
                  </a:lnTo>
                  <a:lnTo>
                    <a:pt x="210" y="353"/>
                  </a:lnTo>
                  <a:lnTo>
                    <a:pt x="192" y="368"/>
                  </a:lnTo>
                  <a:lnTo>
                    <a:pt x="189" y="375"/>
                  </a:lnTo>
                  <a:lnTo>
                    <a:pt x="205" y="386"/>
                  </a:lnTo>
                  <a:lnTo>
                    <a:pt x="188" y="413"/>
                  </a:lnTo>
                  <a:lnTo>
                    <a:pt x="165" y="442"/>
                  </a:lnTo>
                  <a:lnTo>
                    <a:pt x="157" y="439"/>
                  </a:lnTo>
                  <a:lnTo>
                    <a:pt x="133" y="464"/>
                  </a:lnTo>
                  <a:lnTo>
                    <a:pt x="107" y="406"/>
                  </a:lnTo>
                  <a:lnTo>
                    <a:pt x="83" y="375"/>
                  </a:lnTo>
                  <a:lnTo>
                    <a:pt x="67" y="377"/>
                  </a:lnTo>
                  <a:lnTo>
                    <a:pt x="57" y="368"/>
                  </a:lnTo>
                  <a:lnTo>
                    <a:pt x="0" y="357"/>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47" name="Freeform 1067"/>
            <p:cNvSpPr/>
            <p:nvPr/>
          </p:nvSpPr>
          <p:spPr bwMode="auto">
            <a:xfrm rot="356891">
              <a:off x="7321695" y="5738911"/>
              <a:ext cx="107012" cy="73059"/>
            </a:xfrm>
            <a:custGeom>
              <a:avLst/>
              <a:gdLst>
                <a:gd name="T0" fmla="*/ 4 w 72"/>
                <a:gd name="T1" fmla="*/ 9 h 50"/>
                <a:gd name="T2" fmla="*/ 20 w 72"/>
                <a:gd name="T3" fmla="*/ 13 h 50"/>
                <a:gd name="T4" fmla="*/ 39 w 72"/>
                <a:gd name="T5" fmla="*/ 0 h 50"/>
                <a:gd name="T6" fmla="*/ 47 w 72"/>
                <a:gd name="T7" fmla="*/ 23 h 50"/>
                <a:gd name="T8" fmla="*/ 28 w 72"/>
                <a:gd name="T9" fmla="*/ 31 h 50"/>
                <a:gd name="T10" fmla="*/ 4 w 72"/>
                <a:gd name="T11" fmla="*/ 29 h 50"/>
                <a:gd name="T12" fmla="*/ 0 w 72"/>
                <a:gd name="T13" fmla="*/ 13 h 50"/>
                <a:gd name="T14" fmla="*/ 4 w 72"/>
                <a:gd name="T15" fmla="*/ 9 h 50"/>
                <a:gd name="T16" fmla="*/ 4 w 72"/>
                <a:gd name="T17" fmla="*/ 9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2"/>
                <a:gd name="T28" fmla="*/ 0 h 50"/>
                <a:gd name="T29" fmla="*/ 72 w 72"/>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2" h="50">
                  <a:moveTo>
                    <a:pt x="6" y="14"/>
                  </a:moveTo>
                  <a:lnTo>
                    <a:pt x="30" y="21"/>
                  </a:lnTo>
                  <a:lnTo>
                    <a:pt x="59" y="0"/>
                  </a:lnTo>
                  <a:lnTo>
                    <a:pt x="71" y="36"/>
                  </a:lnTo>
                  <a:lnTo>
                    <a:pt x="42" y="49"/>
                  </a:lnTo>
                  <a:lnTo>
                    <a:pt x="6" y="47"/>
                  </a:lnTo>
                  <a:lnTo>
                    <a:pt x="0" y="21"/>
                  </a:lnTo>
                  <a:lnTo>
                    <a:pt x="6" y="14"/>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48" name="Freeform 1068"/>
            <p:cNvSpPr/>
            <p:nvPr/>
          </p:nvSpPr>
          <p:spPr bwMode="auto">
            <a:xfrm rot="356891">
              <a:off x="8179615" y="5266879"/>
              <a:ext cx="193639" cy="518208"/>
            </a:xfrm>
            <a:custGeom>
              <a:avLst/>
              <a:gdLst>
                <a:gd name="T0" fmla="*/ 88 w 129"/>
                <a:gd name="T1" fmla="*/ 68 h 338"/>
                <a:gd name="T2" fmla="*/ 70 w 129"/>
                <a:gd name="T3" fmla="*/ 176 h 338"/>
                <a:gd name="T4" fmla="*/ 62 w 129"/>
                <a:gd name="T5" fmla="*/ 210 h 338"/>
                <a:gd name="T6" fmla="*/ 62 w 129"/>
                <a:gd name="T7" fmla="*/ 238 h 338"/>
                <a:gd name="T8" fmla="*/ 54 w 129"/>
                <a:gd name="T9" fmla="*/ 247 h 338"/>
                <a:gd name="T10" fmla="*/ 36 w 129"/>
                <a:gd name="T11" fmla="*/ 217 h 338"/>
                <a:gd name="T12" fmla="*/ 16 w 129"/>
                <a:gd name="T13" fmla="*/ 201 h 338"/>
                <a:gd name="T14" fmla="*/ 0 w 129"/>
                <a:gd name="T15" fmla="*/ 154 h 338"/>
                <a:gd name="T16" fmla="*/ 2 w 129"/>
                <a:gd name="T17" fmla="*/ 109 h 338"/>
                <a:gd name="T18" fmla="*/ 30 w 129"/>
                <a:gd name="T19" fmla="*/ 30 h 338"/>
                <a:gd name="T20" fmla="*/ 63 w 129"/>
                <a:gd name="T21" fmla="*/ 0 h 338"/>
                <a:gd name="T22" fmla="*/ 84 w 129"/>
                <a:gd name="T23" fmla="*/ 11 h 338"/>
                <a:gd name="T24" fmla="*/ 88 w 129"/>
                <a:gd name="T25" fmla="*/ 68 h 338"/>
                <a:gd name="T26" fmla="*/ 88 w 129"/>
                <a:gd name="T27" fmla="*/ 68 h 3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9"/>
                <a:gd name="T43" fmla="*/ 0 h 338"/>
                <a:gd name="T44" fmla="*/ 129 w 129"/>
                <a:gd name="T45" fmla="*/ 338 h 3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9" h="338">
                  <a:moveTo>
                    <a:pt x="128" y="92"/>
                  </a:moveTo>
                  <a:lnTo>
                    <a:pt x="101" y="239"/>
                  </a:lnTo>
                  <a:lnTo>
                    <a:pt x="89" y="286"/>
                  </a:lnTo>
                  <a:lnTo>
                    <a:pt x="89" y="325"/>
                  </a:lnTo>
                  <a:lnTo>
                    <a:pt x="78" y="337"/>
                  </a:lnTo>
                  <a:lnTo>
                    <a:pt x="52" y="296"/>
                  </a:lnTo>
                  <a:lnTo>
                    <a:pt x="23" y="274"/>
                  </a:lnTo>
                  <a:lnTo>
                    <a:pt x="0" y="209"/>
                  </a:lnTo>
                  <a:lnTo>
                    <a:pt x="2" y="149"/>
                  </a:lnTo>
                  <a:lnTo>
                    <a:pt x="44" y="41"/>
                  </a:lnTo>
                  <a:lnTo>
                    <a:pt x="91" y="0"/>
                  </a:lnTo>
                  <a:lnTo>
                    <a:pt x="121" y="14"/>
                  </a:lnTo>
                  <a:lnTo>
                    <a:pt x="128" y="92"/>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49" name="Freeform 1069"/>
            <p:cNvSpPr/>
            <p:nvPr/>
          </p:nvSpPr>
          <p:spPr bwMode="auto">
            <a:xfrm rot="356891">
              <a:off x="6768803" y="5294867"/>
              <a:ext cx="978393" cy="834231"/>
            </a:xfrm>
            <a:custGeom>
              <a:avLst/>
              <a:gdLst>
                <a:gd name="T0" fmla="*/ 132 w 648"/>
                <a:gd name="T1" fmla="*/ 58 h 546"/>
                <a:gd name="T2" fmla="*/ 139 w 648"/>
                <a:gd name="T3" fmla="*/ 31 h 546"/>
                <a:gd name="T4" fmla="*/ 180 w 648"/>
                <a:gd name="T5" fmla="*/ 47 h 546"/>
                <a:gd name="T6" fmla="*/ 180 w 648"/>
                <a:gd name="T7" fmla="*/ 25 h 546"/>
                <a:gd name="T8" fmla="*/ 197 w 648"/>
                <a:gd name="T9" fmla="*/ 4 h 546"/>
                <a:gd name="T10" fmla="*/ 244 w 648"/>
                <a:gd name="T11" fmla="*/ 0 h 546"/>
                <a:gd name="T12" fmla="*/ 285 w 648"/>
                <a:gd name="T13" fmla="*/ 4 h 546"/>
                <a:gd name="T14" fmla="*/ 281 w 648"/>
                <a:gd name="T15" fmla="*/ 29 h 546"/>
                <a:gd name="T16" fmla="*/ 267 w 648"/>
                <a:gd name="T17" fmla="*/ 59 h 546"/>
                <a:gd name="T18" fmla="*/ 338 w 648"/>
                <a:gd name="T19" fmla="*/ 40 h 546"/>
                <a:gd name="T20" fmla="*/ 365 w 648"/>
                <a:gd name="T21" fmla="*/ 47 h 546"/>
                <a:gd name="T22" fmla="*/ 360 w 648"/>
                <a:gd name="T23" fmla="*/ 24 h 546"/>
                <a:gd name="T24" fmla="*/ 408 w 648"/>
                <a:gd name="T25" fmla="*/ 39 h 546"/>
                <a:gd name="T26" fmla="*/ 436 w 648"/>
                <a:gd name="T27" fmla="*/ 59 h 546"/>
                <a:gd name="T28" fmla="*/ 441 w 648"/>
                <a:gd name="T29" fmla="*/ 111 h 546"/>
                <a:gd name="T30" fmla="*/ 421 w 648"/>
                <a:gd name="T31" fmla="*/ 134 h 546"/>
                <a:gd name="T32" fmla="*/ 382 w 648"/>
                <a:gd name="T33" fmla="*/ 170 h 546"/>
                <a:gd name="T34" fmla="*/ 362 w 648"/>
                <a:gd name="T35" fmla="*/ 177 h 546"/>
                <a:gd name="T36" fmla="*/ 352 w 648"/>
                <a:gd name="T37" fmla="*/ 182 h 546"/>
                <a:gd name="T38" fmla="*/ 320 w 648"/>
                <a:gd name="T39" fmla="*/ 192 h 546"/>
                <a:gd name="T40" fmla="*/ 295 w 648"/>
                <a:gd name="T41" fmla="*/ 196 h 546"/>
                <a:gd name="T42" fmla="*/ 235 w 648"/>
                <a:gd name="T43" fmla="*/ 188 h 546"/>
                <a:gd name="T44" fmla="*/ 242 w 648"/>
                <a:gd name="T45" fmla="*/ 233 h 546"/>
                <a:gd name="T46" fmla="*/ 203 w 648"/>
                <a:gd name="T47" fmla="*/ 263 h 546"/>
                <a:gd name="T48" fmla="*/ 164 w 648"/>
                <a:gd name="T49" fmla="*/ 277 h 546"/>
                <a:gd name="T50" fmla="*/ 117 w 648"/>
                <a:gd name="T51" fmla="*/ 295 h 546"/>
                <a:gd name="T52" fmla="*/ 44 w 648"/>
                <a:gd name="T53" fmla="*/ 331 h 546"/>
                <a:gd name="T54" fmla="*/ 54 w 648"/>
                <a:gd name="T55" fmla="*/ 381 h 546"/>
                <a:gd name="T56" fmla="*/ 20 w 648"/>
                <a:gd name="T57" fmla="*/ 394 h 546"/>
                <a:gd name="T58" fmla="*/ 4 w 648"/>
                <a:gd name="T59" fmla="*/ 324 h 546"/>
                <a:gd name="T60" fmla="*/ 19 w 648"/>
                <a:gd name="T61" fmla="*/ 284 h 546"/>
                <a:gd name="T62" fmla="*/ 37 w 648"/>
                <a:gd name="T63" fmla="*/ 264 h 546"/>
                <a:gd name="T64" fmla="*/ 60 w 648"/>
                <a:gd name="T65" fmla="*/ 231 h 546"/>
                <a:gd name="T66" fmla="*/ 94 w 648"/>
                <a:gd name="T67" fmla="*/ 164 h 546"/>
                <a:gd name="T68" fmla="*/ 121 w 648"/>
                <a:gd name="T69" fmla="*/ 112 h 546"/>
                <a:gd name="T70" fmla="*/ 121 w 648"/>
                <a:gd name="T71" fmla="*/ 68 h 5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48"/>
                <a:gd name="T109" fmla="*/ 0 h 546"/>
                <a:gd name="T110" fmla="*/ 648 w 648"/>
                <a:gd name="T111" fmla="*/ 546 h 5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48" h="546">
                  <a:moveTo>
                    <a:pt x="172" y="93"/>
                  </a:moveTo>
                  <a:lnTo>
                    <a:pt x="189" y="79"/>
                  </a:lnTo>
                  <a:lnTo>
                    <a:pt x="189" y="53"/>
                  </a:lnTo>
                  <a:lnTo>
                    <a:pt x="198" y="43"/>
                  </a:lnTo>
                  <a:lnTo>
                    <a:pt x="220" y="46"/>
                  </a:lnTo>
                  <a:lnTo>
                    <a:pt x="257" y="64"/>
                  </a:lnTo>
                  <a:lnTo>
                    <a:pt x="263" y="50"/>
                  </a:lnTo>
                  <a:lnTo>
                    <a:pt x="255" y="35"/>
                  </a:lnTo>
                  <a:lnTo>
                    <a:pt x="257" y="24"/>
                  </a:lnTo>
                  <a:lnTo>
                    <a:pt x="281" y="4"/>
                  </a:lnTo>
                  <a:lnTo>
                    <a:pt x="322" y="16"/>
                  </a:lnTo>
                  <a:lnTo>
                    <a:pt x="346" y="0"/>
                  </a:lnTo>
                  <a:lnTo>
                    <a:pt x="364" y="17"/>
                  </a:lnTo>
                  <a:lnTo>
                    <a:pt x="406" y="6"/>
                  </a:lnTo>
                  <a:lnTo>
                    <a:pt x="415" y="21"/>
                  </a:lnTo>
                  <a:lnTo>
                    <a:pt x="401" y="40"/>
                  </a:lnTo>
                  <a:lnTo>
                    <a:pt x="379" y="72"/>
                  </a:lnTo>
                  <a:lnTo>
                    <a:pt x="379" y="81"/>
                  </a:lnTo>
                  <a:lnTo>
                    <a:pt x="392" y="91"/>
                  </a:lnTo>
                  <a:lnTo>
                    <a:pt x="480" y="55"/>
                  </a:lnTo>
                  <a:lnTo>
                    <a:pt x="511" y="72"/>
                  </a:lnTo>
                  <a:lnTo>
                    <a:pt x="520" y="64"/>
                  </a:lnTo>
                  <a:lnTo>
                    <a:pt x="511" y="43"/>
                  </a:lnTo>
                  <a:lnTo>
                    <a:pt x="513" y="33"/>
                  </a:lnTo>
                  <a:lnTo>
                    <a:pt x="570" y="43"/>
                  </a:lnTo>
                  <a:lnTo>
                    <a:pt x="580" y="53"/>
                  </a:lnTo>
                  <a:lnTo>
                    <a:pt x="596" y="50"/>
                  </a:lnTo>
                  <a:lnTo>
                    <a:pt x="620" y="81"/>
                  </a:lnTo>
                  <a:lnTo>
                    <a:pt x="647" y="139"/>
                  </a:lnTo>
                  <a:lnTo>
                    <a:pt x="628" y="152"/>
                  </a:lnTo>
                  <a:lnTo>
                    <a:pt x="613" y="180"/>
                  </a:lnTo>
                  <a:lnTo>
                    <a:pt x="600" y="185"/>
                  </a:lnTo>
                  <a:lnTo>
                    <a:pt x="587" y="212"/>
                  </a:lnTo>
                  <a:lnTo>
                    <a:pt x="544" y="233"/>
                  </a:lnTo>
                  <a:lnTo>
                    <a:pt x="526" y="225"/>
                  </a:lnTo>
                  <a:lnTo>
                    <a:pt x="515" y="243"/>
                  </a:lnTo>
                  <a:lnTo>
                    <a:pt x="515" y="250"/>
                  </a:lnTo>
                  <a:lnTo>
                    <a:pt x="502" y="250"/>
                  </a:lnTo>
                  <a:lnTo>
                    <a:pt x="478" y="250"/>
                  </a:lnTo>
                  <a:lnTo>
                    <a:pt x="456" y="265"/>
                  </a:lnTo>
                  <a:lnTo>
                    <a:pt x="441" y="255"/>
                  </a:lnTo>
                  <a:lnTo>
                    <a:pt x="421" y="269"/>
                  </a:lnTo>
                  <a:lnTo>
                    <a:pt x="373" y="289"/>
                  </a:lnTo>
                  <a:lnTo>
                    <a:pt x="334" y="258"/>
                  </a:lnTo>
                  <a:lnTo>
                    <a:pt x="332" y="282"/>
                  </a:lnTo>
                  <a:lnTo>
                    <a:pt x="344" y="320"/>
                  </a:lnTo>
                  <a:lnTo>
                    <a:pt x="310" y="335"/>
                  </a:lnTo>
                  <a:lnTo>
                    <a:pt x="289" y="361"/>
                  </a:lnTo>
                  <a:lnTo>
                    <a:pt x="253" y="371"/>
                  </a:lnTo>
                  <a:lnTo>
                    <a:pt x="233" y="380"/>
                  </a:lnTo>
                  <a:lnTo>
                    <a:pt x="193" y="380"/>
                  </a:lnTo>
                  <a:lnTo>
                    <a:pt x="167" y="406"/>
                  </a:lnTo>
                  <a:lnTo>
                    <a:pt x="98" y="430"/>
                  </a:lnTo>
                  <a:lnTo>
                    <a:pt x="62" y="455"/>
                  </a:lnTo>
                  <a:lnTo>
                    <a:pt x="45" y="472"/>
                  </a:lnTo>
                  <a:lnTo>
                    <a:pt x="78" y="525"/>
                  </a:lnTo>
                  <a:lnTo>
                    <a:pt x="55" y="545"/>
                  </a:lnTo>
                  <a:lnTo>
                    <a:pt x="29" y="542"/>
                  </a:lnTo>
                  <a:lnTo>
                    <a:pt x="0" y="486"/>
                  </a:lnTo>
                  <a:lnTo>
                    <a:pt x="5" y="445"/>
                  </a:lnTo>
                  <a:lnTo>
                    <a:pt x="5" y="426"/>
                  </a:lnTo>
                  <a:lnTo>
                    <a:pt x="27" y="390"/>
                  </a:lnTo>
                  <a:lnTo>
                    <a:pt x="55" y="383"/>
                  </a:lnTo>
                  <a:lnTo>
                    <a:pt x="53" y="364"/>
                  </a:lnTo>
                  <a:lnTo>
                    <a:pt x="82" y="351"/>
                  </a:lnTo>
                  <a:lnTo>
                    <a:pt x="86" y="318"/>
                  </a:lnTo>
                  <a:lnTo>
                    <a:pt x="136" y="277"/>
                  </a:lnTo>
                  <a:lnTo>
                    <a:pt x="134" y="225"/>
                  </a:lnTo>
                  <a:lnTo>
                    <a:pt x="174" y="173"/>
                  </a:lnTo>
                  <a:lnTo>
                    <a:pt x="172" y="154"/>
                  </a:lnTo>
                  <a:lnTo>
                    <a:pt x="184" y="137"/>
                  </a:lnTo>
                  <a:lnTo>
                    <a:pt x="172" y="93"/>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50" name="Freeform 1070"/>
            <p:cNvSpPr/>
            <p:nvPr/>
          </p:nvSpPr>
          <p:spPr bwMode="auto">
            <a:xfrm rot="356891">
              <a:off x="6048598" y="5137838"/>
              <a:ext cx="1015760" cy="747577"/>
            </a:xfrm>
            <a:custGeom>
              <a:avLst/>
              <a:gdLst>
                <a:gd name="T0" fmla="*/ 21 w 673"/>
                <a:gd name="T1" fmla="*/ 137 h 490"/>
                <a:gd name="T2" fmla="*/ 52 w 673"/>
                <a:gd name="T3" fmla="*/ 123 h 490"/>
                <a:gd name="T4" fmla="*/ 102 w 673"/>
                <a:gd name="T5" fmla="*/ 136 h 490"/>
                <a:gd name="T6" fmla="*/ 110 w 673"/>
                <a:gd name="T7" fmla="*/ 113 h 490"/>
                <a:gd name="T8" fmla="*/ 179 w 673"/>
                <a:gd name="T9" fmla="*/ 86 h 490"/>
                <a:gd name="T10" fmla="*/ 235 w 673"/>
                <a:gd name="T11" fmla="*/ 70 h 490"/>
                <a:gd name="T12" fmla="*/ 259 w 673"/>
                <a:gd name="T13" fmla="*/ 75 h 490"/>
                <a:gd name="T14" fmla="*/ 276 w 673"/>
                <a:gd name="T15" fmla="*/ 62 h 490"/>
                <a:gd name="T16" fmla="*/ 284 w 673"/>
                <a:gd name="T17" fmla="*/ 48 h 490"/>
                <a:gd name="T18" fmla="*/ 307 w 673"/>
                <a:gd name="T19" fmla="*/ 31 h 490"/>
                <a:gd name="T20" fmla="*/ 338 w 673"/>
                <a:gd name="T21" fmla="*/ 13 h 490"/>
                <a:gd name="T22" fmla="*/ 350 w 673"/>
                <a:gd name="T23" fmla="*/ 29 h 490"/>
                <a:gd name="T24" fmla="*/ 380 w 673"/>
                <a:gd name="T25" fmla="*/ 6 h 490"/>
                <a:gd name="T26" fmla="*/ 412 w 673"/>
                <a:gd name="T27" fmla="*/ 6 h 490"/>
                <a:gd name="T28" fmla="*/ 427 w 673"/>
                <a:gd name="T29" fmla="*/ 32 h 490"/>
                <a:gd name="T30" fmla="*/ 408 w 673"/>
                <a:gd name="T31" fmla="*/ 78 h 490"/>
                <a:gd name="T32" fmla="*/ 408 w 673"/>
                <a:gd name="T33" fmla="*/ 99 h 490"/>
                <a:gd name="T34" fmla="*/ 439 w 673"/>
                <a:gd name="T35" fmla="*/ 115 h 490"/>
                <a:gd name="T36" fmla="*/ 463 w 673"/>
                <a:gd name="T37" fmla="*/ 107 h 490"/>
                <a:gd name="T38" fmla="*/ 463 w 673"/>
                <a:gd name="T39" fmla="*/ 152 h 490"/>
                <a:gd name="T40" fmla="*/ 435 w 673"/>
                <a:gd name="T41" fmla="*/ 202 h 490"/>
                <a:gd name="T42" fmla="*/ 402 w 673"/>
                <a:gd name="T43" fmla="*/ 269 h 490"/>
                <a:gd name="T44" fmla="*/ 379 w 673"/>
                <a:gd name="T45" fmla="*/ 303 h 490"/>
                <a:gd name="T46" fmla="*/ 361 w 673"/>
                <a:gd name="T47" fmla="*/ 322 h 490"/>
                <a:gd name="T48" fmla="*/ 306 w 673"/>
                <a:gd name="T49" fmla="*/ 354 h 490"/>
                <a:gd name="T50" fmla="*/ 262 w 673"/>
                <a:gd name="T51" fmla="*/ 329 h 490"/>
                <a:gd name="T52" fmla="*/ 217 w 673"/>
                <a:gd name="T53" fmla="*/ 352 h 490"/>
                <a:gd name="T54" fmla="*/ 148 w 673"/>
                <a:gd name="T55" fmla="*/ 325 h 490"/>
                <a:gd name="T56" fmla="*/ 150 w 673"/>
                <a:gd name="T57" fmla="*/ 274 h 490"/>
                <a:gd name="T58" fmla="*/ 118 w 673"/>
                <a:gd name="T59" fmla="*/ 263 h 490"/>
                <a:gd name="T60" fmla="*/ 93 w 673"/>
                <a:gd name="T61" fmla="*/ 263 h 490"/>
                <a:gd name="T62" fmla="*/ 82 w 673"/>
                <a:gd name="T63" fmla="*/ 225 h 490"/>
                <a:gd name="T64" fmla="*/ 103 w 673"/>
                <a:gd name="T65" fmla="*/ 220 h 490"/>
                <a:gd name="T66" fmla="*/ 102 w 673"/>
                <a:gd name="T67" fmla="*/ 188 h 490"/>
                <a:gd name="T68" fmla="*/ 40 w 673"/>
                <a:gd name="T69" fmla="*/ 163 h 490"/>
                <a:gd name="T70" fmla="*/ 11 w 673"/>
                <a:gd name="T71" fmla="*/ 163 h 490"/>
                <a:gd name="T72" fmla="*/ 2 w 673"/>
                <a:gd name="T73" fmla="*/ 136 h 49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73"/>
                <a:gd name="T112" fmla="*/ 0 h 490"/>
                <a:gd name="T113" fmla="*/ 673 w 673"/>
                <a:gd name="T114" fmla="*/ 490 h 49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73" h="490">
                  <a:moveTo>
                    <a:pt x="2" y="187"/>
                  </a:moveTo>
                  <a:lnTo>
                    <a:pt x="30" y="189"/>
                  </a:lnTo>
                  <a:lnTo>
                    <a:pt x="61" y="161"/>
                  </a:lnTo>
                  <a:lnTo>
                    <a:pt x="74" y="170"/>
                  </a:lnTo>
                  <a:lnTo>
                    <a:pt x="133" y="194"/>
                  </a:lnTo>
                  <a:lnTo>
                    <a:pt x="145" y="187"/>
                  </a:lnTo>
                  <a:lnTo>
                    <a:pt x="147" y="167"/>
                  </a:lnTo>
                  <a:lnTo>
                    <a:pt x="157" y="156"/>
                  </a:lnTo>
                  <a:lnTo>
                    <a:pt x="241" y="101"/>
                  </a:lnTo>
                  <a:lnTo>
                    <a:pt x="256" y="119"/>
                  </a:lnTo>
                  <a:lnTo>
                    <a:pt x="306" y="134"/>
                  </a:lnTo>
                  <a:lnTo>
                    <a:pt x="334" y="97"/>
                  </a:lnTo>
                  <a:lnTo>
                    <a:pt x="348" y="105"/>
                  </a:lnTo>
                  <a:lnTo>
                    <a:pt x="368" y="105"/>
                  </a:lnTo>
                  <a:lnTo>
                    <a:pt x="368" y="95"/>
                  </a:lnTo>
                  <a:lnTo>
                    <a:pt x="394" y="86"/>
                  </a:lnTo>
                  <a:lnTo>
                    <a:pt x="394" y="77"/>
                  </a:lnTo>
                  <a:lnTo>
                    <a:pt x="405" y="66"/>
                  </a:lnTo>
                  <a:lnTo>
                    <a:pt x="411" y="69"/>
                  </a:lnTo>
                  <a:lnTo>
                    <a:pt x="437" y="42"/>
                  </a:lnTo>
                  <a:lnTo>
                    <a:pt x="460" y="48"/>
                  </a:lnTo>
                  <a:lnTo>
                    <a:pt x="482" y="18"/>
                  </a:lnTo>
                  <a:lnTo>
                    <a:pt x="492" y="42"/>
                  </a:lnTo>
                  <a:lnTo>
                    <a:pt x="499" y="40"/>
                  </a:lnTo>
                  <a:lnTo>
                    <a:pt x="534" y="6"/>
                  </a:lnTo>
                  <a:lnTo>
                    <a:pt x="542" y="9"/>
                  </a:lnTo>
                  <a:lnTo>
                    <a:pt x="558" y="0"/>
                  </a:lnTo>
                  <a:lnTo>
                    <a:pt x="587" y="9"/>
                  </a:lnTo>
                  <a:lnTo>
                    <a:pt x="587" y="40"/>
                  </a:lnTo>
                  <a:lnTo>
                    <a:pt x="609" y="44"/>
                  </a:lnTo>
                  <a:lnTo>
                    <a:pt x="602" y="74"/>
                  </a:lnTo>
                  <a:lnTo>
                    <a:pt x="582" y="108"/>
                  </a:lnTo>
                  <a:lnTo>
                    <a:pt x="573" y="136"/>
                  </a:lnTo>
                  <a:lnTo>
                    <a:pt x="582" y="136"/>
                  </a:lnTo>
                  <a:lnTo>
                    <a:pt x="606" y="115"/>
                  </a:lnTo>
                  <a:lnTo>
                    <a:pt x="626" y="158"/>
                  </a:lnTo>
                  <a:lnTo>
                    <a:pt x="642" y="148"/>
                  </a:lnTo>
                  <a:lnTo>
                    <a:pt x="659" y="148"/>
                  </a:lnTo>
                  <a:lnTo>
                    <a:pt x="672" y="192"/>
                  </a:lnTo>
                  <a:lnTo>
                    <a:pt x="659" y="209"/>
                  </a:lnTo>
                  <a:lnTo>
                    <a:pt x="661" y="228"/>
                  </a:lnTo>
                  <a:lnTo>
                    <a:pt x="621" y="280"/>
                  </a:lnTo>
                  <a:lnTo>
                    <a:pt x="624" y="332"/>
                  </a:lnTo>
                  <a:lnTo>
                    <a:pt x="573" y="372"/>
                  </a:lnTo>
                  <a:lnTo>
                    <a:pt x="569" y="406"/>
                  </a:lnTo>
                  <a:lnTo>
                    <a:pt x="540" y="418"/>
                  </a:lnTo>
                  <a:lnTo>
                    <a:pt x="542" y="438"/>
                  </a:lnTo>
                  <a:lnTo>
                    <a:pt x="514" y="445"/>
                  </a:lnTo>
                  <a:lnTo>
                    <a:pt x="492" y="480"/>
                  </a:lnTo>
                  <a:lnTo>
                    <a:pt x="435" y="489"/>
                  </a:lnTo>
                  <a:lnTo>
                    <a:pt x="405" y="467"/>
                  </a:lnTo>
                  <a:lnTo>
                    <a:pt x="374" y="454"/>
                  </a:lnTo>
                  <a:lnTo>
                    <a:pt x="344" y="485"/>
                  </a:lnTo>
                  <a:lnTo>
                    <a:pt x="310" y="487"/>
                  </a:lnTo>
                  <a:lnTo>
                    <a:pt x="280" y="489"/>
                  </a:lnTo>
                  <a:lnTo>
                    <a:pt x="210" y="449"/>
                  </a:lnTo>
                  <a:lnTo>
                    <a:pt x="197" y="414"/>
                  </a:lnTo>
                  <a:lnTo>
                    <a:pt x="214" y="379"/>
                  </a:lnTo>
                  <a:lnTo>
                    <a:pt x="195" y="363"/>
                  </a:lnTo>
                  <a:lnTo>
                    <a:pt x="169" y="363"/>
                  </a:lnTo>
                  <a:lnTo>
                    <a:pt x="162" y="357"/>
                  </a:lnTo>
                  <a:lnTo>
                    <a:pt x="133" y="363"/>
                  </a:lnTo>
                  <a:lnTo>
                    <a:pt x="105" y="344"/>
                  </a:lnTo>
                  <a:lnTo>
                    <a:pt x="116" y="312"/>
                  </a:lnTo>
                  <a:lnTo>
                    <a:pt x="138" y="310"/>
                  </a:lnTo>
                  <a:lnTo>
                    <a:pt x="147" y="304"/>
                  </a:lnTo>
                  <a:lnTo>
                    <a:pt x="153" y="276"/>
                  </a:lnTo>
                  <a:lnTo>
                    <a:pt x="145" y="260"/>
                  </a:lnTo>
                  <a:lnTo>
                    <a:pt x="70" y="247"/>
                  </a:lnTo>
                  <a:lnTo>
                    <a:pt x="57" y="225"/>
                  </a:lnTo>
                  <a:lnTo>
                    <a:pt x="35" y="225"/>
                  </a:lnTo>
                  <a:lnTo>
                    <a:pt x="16" y="225"/>
                  </a:lnTo>
                  <a:lnTo>
                    <a:pt x="0" y="201"/>
                  </a:lnTo>
                  <a:lnTo>
                    <a:pt x="2" y="187"/>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51" name="Freeform 1071"/>
            <p:cNvSpPr/>
            <p:nvPr/>
          </p:nvSpPr>
          <p:spPr bwMode="auto">
            <a:xfrm rot="356891">
              <a:off x="6584534" y="6099406"/>
              <a:ext cx="324432" cy="302428"/>
            </a:xfrm>
            <a:custGeom>
              <a:avLst/>
              <a:gdLst>
                <a:gd name="T0" fmla="*/ 152 w 214"/>
                <a:gd name="T1" fmla="*/ 24 h 199"/>
                <a:gd name="T2" fmla="*/ 123 w 214"/>
                <a:gd name="T3" fmla="*/ 75 h 199"/>
                <a:gd name="T4" fmla="*/ 123 w 214"/>
                <a:gd name="T5" fmla="*/ 96 h 199"/>
                <a:gd name="T6" fmla="*/ 68 w 214"/>
                <a:gd name="T7" fmla="*/ 141 h 199"/>
                <a:gd name="T8" fmla="*/ 10 w 214"/>
                <a:gd name="T9" fmla="*/ 123 h 199"/>
                <a:gd name="T10" fmla="*/ 0 w 214"/>
                <a:gd name="T11" fmla="*/ 80 h 199"/>
                <a:gd name="T12" fmla="*/ 4 w 214"/>
                <a:gd name="T13" fmla="*/ 61 h 199"/>
                <a:gd name="T14" fmla="*/ 33 w 214"/>
                <a:gd name="T15" fmla="*/ 30 h 199"/>
                <a:gd name="T16" fmla="*/ 44 w 214"/>
                <a:gd name="T17" fmla="*/ 20 h 199"/>
                <a:gd name="T18" fmla="*/ 96 w 214"/>
                <a:gd name="T19" fmla="*/ 11 h 199"/>
                <a:gd name="T20" fmla="*/ 119 w 214"/>
                <a:gd name="T21" fmla="*/ 9 h 199"/>
                <a:gd name="T22" fmla="*/ 127 w 214"/>
                <a:gd name="T23" fmla="*/ 0 h 199"/>
                <a:gd name="T24" fmla="*/ 144 w 214"/>
                <a:gd name="T25" fmla="*/ 4 h 199"/>
                <a:gd name="T26" fmla="*/ 152 w 214"/>
                <a:gd name="T27" fmla="*/ 24 h 199"/>
                <a:gd name="T28" fmla="*/ 152 w 214"/>
                <a:gd name="T29" fmla="*/ 24 h 19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4"/>
                <a:gd name="T46" fmla="*/ 0 h 199"/>
                <a:gd name="T47" fmla="*/ 214 w 214"/>
                <a:gd name="T48" fmla="*/ 199 h 19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4" h="199">
                  <a:moveTo>
                    <a:pt x="213" y="34"/>
                  </a:moveTo>
                  <a:lnTo>
                    <a:pt x="174" y="105"/>
                  </a:lnTo>
                  <a:lnTo>
                    <a:pt x="174" y="134"/>
                  </a:lnTo>
                  <a:lnTo>
                    <a:pt x="95" y="198"/>
                  </a:lnTo>
                  <a:lnTo>
                    <a:pt x="14" y="171"/>
                  </a:lnTo>
                  <a:lnTo>
                    <a:pt x="0" y="111"/>
                  </a:lnTo>
                  <a:lnTo>
                    <a:pt x="4" y="85"/>
                  </a:lnTo>
                  <a:lnTo>
                    <a:pt x="47" y="41"/>
                  </a:lnTo>
                  <a:lnTo>
                    <a:pt x="62" y="28"/>
                  </a:lnTo>
                  <a:lnTo>
                    <a:pt x="135" y="14"/>
                  </a:lnTo>
                  <a:lnTo>
                    <a:pt x="167" y="12"/>
                  </a:lnTo>
                  <a:lnTo>
                    <a:pt x="178" y="0"/>
                  </a:lnTo>
                  <a:lnTo>
                    <a:pt x="202" y="5"/>
                  </a:lnTo>
                  <a:lnTo>
                    <a:pt x="213" y="34"/>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52" name="Freeform 1072"/>
            <p:cNvSpPr/>
            <p:nvPr/>
          </p:nvSpPr>
          <p:spPr bwMode="auto">
            <a:xfrm rot="356891">
              <a:off x="5139912" y="4655943"/>
              <a:ext cx="1165238" cy="1230106"/>
            </a:xfrm>
            <a:custGeom>
              <a:avLst/>
              <a:gdLst>
                <a:gd name="T0" fmla="*/ 472 w 773"/>
                <a:gd name="T1" fmla="*/ 91 h 806"/>
                <a:gd name="T2" fmla="*/ 436 w 773"/>
                <a:gd name="T3" fmla="*/ 101 h 806"/>
                <a:gd name="T4" fmla="*/ 419 w 773"/>
                <a:gd name="T5" fmla="*/ 72 h 806"/>
                <a:gd name="T6" fmla="*/ 410 w 773"/>
                <a:gd name="T7" fmla="*/ 51 h 806"/>
                <a:gd name="T8" fmla="*/ 382 w 773"/>
                <a:gd name="T9" fmla="*/ 52 h 806"/>
                <a:gd name="T10" fmla="*/ 369 w 773"/>
                <a:gd name="T11" fmla="*/ 75 h 806"/>
                <a:gd name="T12" fmla="*/ 369 w 773"/>
                <a:gd name="T13" fmla="*/ 102 h 806"/>
                <a:gd name="T14" fmla="*/ 337 w 773"/>
                <a:gd name="T15" fmla="*/ 202 h 806"/>
                <a:gd name="T16" fmla="*/ 310 w 773"/>
                <a:gd name="T17" fmla="*/ 210 h 806"/>
                <a:gd name="T18" fmla="*/ 259 w 773"/>
                <a:gd name="T19" fmla="*/ 224 h 806"/>
                <a:gd name="T20" fmla="*/ 184 w 773"/>
                <a:gd name="T21" fmla="*/ 101 h 806"/>
                <a:gd name="T22" fmla="*/ 158 w 773"/>
                <a:gd name="T23" fmla="*/ 82 h 806"/>
                <a:gd name="T24" fmla="*/ 153 w 773"/>
                <a:gd name="T25" fmla="*/ 52 h 806"/>
                <a:gd name="T26" fmla="*/ 116 w 773"/>
                <a:gd name="T27" fmla="*/ 72 h 806"/>
                <a:gd name="T28" fmla="*/ 101 w 773"/>
                <a:gd name="T29" fmla="*/ 0 h 806"/>
                <a:gd name="T30" fmla="*/ 75 w 773"/>
                <a:gd name="T31" fmla="*/ 29 h 806"/>
                <a:gd name="T32" fmla="*/ 72 w 773"/>
                <a:gd name="T33" fmla="*/ 74 h 806"/>
                <a:gd name="T34" fmla="*/ 55 w 773"/>
                <a:gd name="T35" fmla="*/ 66 h 806"/>
                <a:gd name="T36" fmla="*/ 55 w 773"/>
                <a:gd name="T37" fmla="*/ 118 h 806"/>
                <a:gd name="T38" fmla="*/ 75 w 773"/>
                <a:gd name="T39" fmla="*/ 125 h 806"/>
                <a:gd name="T40" fmla="*/ 74 w 773"/>
                <a:gd name="T41" fmla="*/ 239 h 806"/>
                <a:gd name="T42" fmla="*/ 12 w 773"/>
                <a:gd name="T43" fmla="*/ 313 h 806"/>
                <a:gd name="T44" fmla="*/ 0 w 773"/>
                <a:gd name="T45" fmla="*/ 333 h 806"/>
                <a:gd name="T46" fmla="*/ 2 w 773"/>
                <a:gd name="T47" fmla="*/ 378 h 806"/>
                <a:gd name="T48" fmla="*/ 35 w 773"/>
                <a:gd name="T49" fmla="*/ 374 h 806"/>
                <a:gd name="T50" fmla="*/ 72 w 773"/>
                <a:gd name="T51" fmla="*/ 388 h 806"/>
                <a:gd name="T52" fmla="*/ 82 w 773"/>
                <a:gd name="T53" fmla="*/ 428 h 806"/>
                <a:gd name="T54" fmla="*/ 112 w 773"/>
                <a:gd name="T55" fmla="*/ 438 h 806"/>
                <a:gd name="T56" fmla="*/ 110 w 773"/>
                <a:gd name="T57" fmla="*/ 463 h 806"/>
                <a:gd name="T58" fmla="*/ 99 w 773"/>
                <a:gd name="T59" fmla="*/ 504 h 806"/>
                <a:gd name="T60" fmla="*/ 121 w 773"/>
                <a:gd name="T61" fmla="*/ 513 h 806"/>
                <a:gd name="T62" fmla="*/ 144 w 773"/>
                <a:gd name="T63" fmla="*/ 532 h 806"/>
                <a:gd name="T64" fmla="*/ 185 w 773"/>
                <a:gd name="T65" fmla="*/ 559 h 806"/>
                <a:gd name="T66" fmla="*/ 226 w 773"/>
                <a:gd name="T67" fmla="*/ 546 h 806"/>
                <a:gd name="T68" fmla="*/ 229 w 773"/>
                <a:gd name="T69" fmla="*/ 574 h 806"/>
                <a:gd name="T70" fmla="*/ 255 w 773"/>
                <a:gd name="T71" fmla="*/ 579 h 806"/>
                <a:gd name="T72" fmla="*/ 266 w 773"/>
                <a:gd name="T73" fmla="*/ 577 h 806"/>
                <a:gd name="T74" fmla="*/ 256 w 773"/>
                <a:gd name="T75" fmla="*/ 504 h 806"/>
                <a:gd name="T76" fmla="*/ 289 w 773"/>
                <a:gd name="T77" fmla="*/ 490 h 806"/>
                <a:gd name="T78" fmla="*/ 310 w 773"/>
                <a:gd name="T79" fmla="*/ 472 h 806"/>
                <a:gd name="T80" fmla="*/ 361 w 773"/>
                <a:gd name="T81" fmla="*/ 472 h 806"/>
                <a:gd name="T82" fmla="*/ 384 w 773"/>
                <a:gd name="T83" fmla="*/ 470 h 806"/>
                <a:gd name="T84" fmla="*/ 405 w 773"/>
                <a:gd name="T85" fmla="*/ 485 h 806"/>
                <a:gd name="T86" fmla="*/ 422 w 773"/>
                <a:gd name="T87" fmla="*/ 464 h 806"/>
                <a:gd name="T88" fmla="*/ 445 w 773"/>
                <a:gd name="T89" fmla="*/ 465 h 806"/>
                <a:gd name="T90" fmla="*/ 475 w 773"/>
                <a:gd name="T91" fmla="*/ 430 h 806"/>
                <a:gd name="T92" fmla="*/ 506 w 773"/>
                <a:gd name="T93" fmla="*/ 437 h 806"/>
                <a:gd name="T94" fmla="*/ 529 w 773"/>
                <a:gd name="T95" fmla="*/ 411 h 806"/>
                <a:gd name="T96" fmla="*/ 540 w 773"/>
                <a:gd name="T97" fmla="*/ 387 h 806"/>
                <a:gd name="T98" fmla="*/ 481 w 773"/>
                <a:gd name="T99" fmla="*/ 366 h 806"/>
                <a:gd name="T100" fmla="*/ 457 w 773"/>
                <a:gd name="T101" fmla="*/ 350 h 806"/>
                <a:gd name="T102" fmla="*/ 431 w 773"/>
                <a:gd name="T103" fmla="*/ 332 h 806"/>
                <a:gd name="T104" fmla="*/ 439 w 773"/>
                <a:gd name="T105" fmla="*/ 284 h 806"/>
                <a:gd name="T106" fmla="*/ 436 w 773"/>
                <a:gd name="T107" fmla="*/ 196 h 806"/>
                <a:gd name="T108" fmla="*/ 390 w 773"/>
                <a:gd name="T109" fmla="*/ 199 h 806"/>
                <a:gd name="T110" fmla="*/ 382 w 773"/>
                <a:gd name="T111" fmla="*/ 167 h 806"/>
                <a:gd name="T112" fmla="*/ 392 w 773"/>
                <a:gd name="T113" fmla="*/ 136 h 806"/>
                <a:gd name="T114" fmla="*/ 419 w 773"/>
                <a:gd name="T115" fmla="*/ 134 h 806"/>
                <a:gd name="T116" fmla="*/ 467 w 773"/>
                <a:gd name="T117" fmla="*/ 134 h 806"/>
                <a:gd name="T118" fmla="*/ 477 w 773"/>
                <a:gd name="T119" fmla="*/ 107 h 80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73"/>
                <a:gd name="T181" fmla="*/ 0 h 806"/>
                <a:gd name="T182" fmla="*/ 773 w 773"/>
                <a:gd name="T183" fmla="*/ 806 h 80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73" h="806">
                  <a:moveTo>
                    <a:pt x="682" y="148"/>
                  </a:moveTo>
                  <a:lnTo>
                    <a:pt x="675" y="125"/>
                  </a:lnTo>
                  <a:lnTo>
                    <a:pt x="656" y="119"/>
                  </a:lnTo>
                  <a:lnTo>
                    <a:pt x="623" y="139"/>
                  </a:lnTo>
                  <a:lnTo>
                    <a:pt x="601" y="127"/>
                  </a:lnTo>
                  <a:lnTo>
                    <a:pt x="599" y="99"/>
                  </a:lnTo>
                  <a:lnTo>
                    <a:pt x="587" y="86"/>
                  </a:lnTo>
                  <a:lnTo>
                    <a:pt x="587" y="70"/>
                  </a:lnTo>
                  <a:lnTo>
                    <a:pt x="557" y="64"/>
                  </a:lnTo>
                  <a:lnTo>
                    <a:pt x="548" y="72"/>
                  </a:lnTo>
                  <a:lnTo>
                    <a:pt x="553" y="95"/>
                  </a:lnTo>
                  <a:lnTo>
                    <a:pt x="529" y="105"/>
                  </a:lnTo>
                  <a:lnTo>
                    <a:pt x="522" y="122"/>
                  </a:lnTo>
                  <a:lnTo>
                    <a:pt x="529" y="141"/>
                  </a:lnTo>
                  <a:lnTo>
                    <a:pt x="474" y="204"/>
                  </a:lnTo>
                  <a:lnTo>
                    <a:pt x="482" y="279"/>
                  </a:lnTo>
                  <a:lnTo>
                    <a:pt x="455" y="302"/>
                  </a:lnTo>
                  <a:lnTo>
                    <a:pt x="443" y="289"/>
                  </a:lnTo>
                  <a:lnTo>
                    <a:pt x="390" y="320"/>
                  </a:lnTo>
                  <a:lnTo>
                    <a:pt x="371" y="308"/>
                  </a:lnTo>
                  <a:lnTo>
                    <a:pt x="294" y="161"/>
                  </a:lnTo>
                  <a:lnTo>
                    <a:pt x="263" y="139"/>
                  </a:lnTo>
                  <a:lnTo>
                    <a:pt x="239" y="132"/>
                  </a:lnTo>
                  <a:lnTo>
                    <a:pt x="227" y="112"/>
                  </a:lnTo>
                  <a:lnTo>
                    <a:pt x="241" y="90"/>
                  </a:lnTo>
                  <a:lnTo>
                    <a:pt x="219" y="72"/>
                  </a:lnTo>
                  <a:lnTo>
                    <a:pt x="193" y="95"/>
                  </a:lnTo>
                  <a:lnTo>
                    <a:pt x="167" y="99"/>
                  </a:lnTo>
                  <a:lnTo>
                    <a:pt x="148" y="19"/>
                  </a:lnTo>
                  <a:lnTo>
                    <a:pt x="144" y="0"/>
                  </a:lnTo>
                  <a:lnTo>
                    <a:pt x="117" y="33"/>
                  </a:lnTo>
                  <a:lnTo>
                    <a:pt x="107" y="40"/>
                  </a:lnTo>
                  <a:lnTo>
                    <a:pt x="109" y="90"/>
                  </a:lnTo>
                  <a:lnTo>
                    <a:pt x="103" y="101"/>
                  </a:lnTo>
                  <a:lnTo>
                    <a:pt x="89" y="101"/>
                  </a:lnTo>
                  <a:lnTo>
                    <a:pt x="79" y="90"/>
                  </a:lnTo>
                  <a:lnTo>
                    <a:pt x="65" y="105"/>
                  </a:lnTo>
                  <a:lnTo>
                    <a:pt x="79" y="163"/>
                  </a:lnTo>
                  <a:lnTo>
                    <a:pt x="93" y="163"/>
                  </a:lnTo>
                  <a:lnTo>
                    <a:pt x="107" y="172"/>
                  </a:lnTo>
                  <a:lnTo>
                    <a:pt x="112" y="207"/>
                  </a:lnTo>
                  <a:lnTo>
                    <a:pt x="105" y="329"/>
                  </a:lnTo>
                  <a:lnTo>
                    <a:pt x="21" y="404"/>
                  </a:lnTo>
                  <a:lnTo>
                    <a:pt x="17" y="433"/>
                  </a:lnTo>
                  <a:lnTo>
                    <a:pt x="2" y="445"/>
                  </a:lnTo>
                  <a:lnTo>
                    <a:pt x="0" y="460"/>
                  </a:lnTo>
                  <a:lnTo>
                    <a:pt x="12" y="496"/>
                  </a:lnTo>
                  <a:lnTo>
                    <a:pt x="2" y="522"/>
                  </a:lnTo>
                  <a:lnTo>
                    <a:pt x="9" y="527"/>
                  </a:lnTo>
                  <a:lnTo>
                    <a:pt x="50" y="515"/>
                  </a:lnTo>
                  <a:lnTo>
                    <a:pt x="109" y="512"/>
                  </a:lnTo>
                  <a:lnTo>
                    <a:pt x="103" y="536"/>
                  </a:lnTo>
                  <a:lnTo>
                    <a:pt x="114" y="558"/>
                  </a:lnTo>
                  <a:lnTo>
                    <a:pt x="117" y="590"/>
                  </a:lnTo>
                  <a:lnTo>
                    <a:pt x="124" y="602"/>
                  </a:lnTo>
                  <a:lnTo>
                    <a:pt x="160" y="604"/>
                  </a:lnTo>
                  <a:lnTo>
                    <a:pt x="175" y="616"/>
                  </a:lnTo>
                  <a:lnTo>
                    <a:pt x="158" y="638"/>
                  </a:lnTo>
                  <a:lnTo>
                    <a:pt x="155" y="664"/>
                  </a:lnTo>
                  <a:lnTo>
                    <a:pt x="142" y="695"/>
                  </a:lnTo>
                  <a:lnTo>
                    <a:pt x="151" y="705"/>
                  </a:lnTo>
                  <a:lnTo>
                    <a:pt x="172" y="708"/>
                  </a:lnTo>
                  <a:lnTo>
                    <a:pt x="210" y="722"/>
                  </a:lnTo>
                  <a:lnTo>
                    <a:pt x="206" y="734"/>
                  </a:lnTo>
                  <a:lnTo>
                    <a:pt x="230" y="772"/>
                  </a:lnTo>
                  <a:lnTo>
                    <a:pt x="265" y="772"/>
                  </a:lnTo>
                  <a:lnTo>
                    <a:pt x="309" y="747"/>
                  </a:lnTo>
                  <a:lnTo>
                    <a:pt x="323" y="754"/>
                  </a:lnTo>
                  <a:lnTo>
                    <a:pt x="323" y="770"/>
                  </a:lnTo>
                  <a:lnTo>
                    <a:pt x="328" y="792"/>
                  </a:lnTo>
                  <a:lnTo>
                    <a:pt x="340" y="802"/>
                  </a:lnTo>
                  <a:lnTo>
                    <a:pt x="364" y="799"/>
                  </a:lnTo>
                  <a:lnTo>
                    <a:pt x="373" y="805"/>
                  </a:lnTo>
                  <a:lnTo>
                    <a:pt x="381" y="796"/>
                  </a:lnTo>
                  <a:lnTo>
                    <a:pt x="381" y="761"/>
                  </a:lnTo>
                  <a:lnTo>
                    <a:pt x="366" y="696"/>
                  </a:lnTo>
                  <a:lnTo>
                    <a:pt x="376" y="677"/>
                  </a:lnTo>
                  <a:lnTo>
                    <a:pt x="414" y="677"/>
                  </a:lnTo>
                  <a:lnTo>
                    <a:pt x="423" y="677"/>
                  </a:lnTo>
                  <a:lnTo>
                    <a:pt x="443" y="652"/>
                  </a:lnTo>
                  <a:lnTo>
                    <a:pt x="495" y="670"/>
                  </a:lnTo>
                  <a:lnTo>
                    <a:pt x="517" y="650"/>
                  </a:lnTo>
                  <a:lnTo>
                    <a:pt x="529" y="662"/>
                  </a:lnTo>
                  <a:lnTo>
                    <a:pt x="550" y="648"/>
                  </a:lnTo>
                  <a:lnTo>
                    <a:pt x="570" y="669"/>
                  </a:lnTo>
                  <a:lnTo>
                    <a:pt x="579" y="669"/>
                  </a:lnTo>
                  <a:lnTo>
                    <a:pt x="585" y="657"/>
                  </a:lnTo>
                  <a:lnTo>
                    <a:pt x="603" y="640"/>
                  </a:lnTo>
                  <a:lnTo>
                    <a:pt x="611" y="646"/>
                  </a:lnTo>
                  <a:lnTo>
                    <a:pt x="636" y="642"/>
                  </a:lnTo>
                  <a:lnTo>
                    <a:pt x="660" y="621"/>
                  </a:lnTo>
                  <a:lnTo>
                    <a:pt x="680" y="593"/>
                  </a:lnTo>
                  <a:lnTo>
                    <a:pt x="709" y="587"/>
                  </a:lnTo>
                  <a:lnTo>
                    <a:pt x="723" y="602"/>
                  </a:lnTo>
                  <a:lnTo>
                    <a:pt x="735" y="571"/>
                  </a:lnTo>
                  <a:lnTo>
                    <a:pt x="757" y="568"/>
                  </a:lnTo>
                  <a:lnTo>
                    <a:pt x="766" y="563"/>
                  </a:lnTo>
                  <a:lnTo>
                    <a:pt x="772" y="534"/>
                  </a:lnTo>
                  <a:lnTo>
                    <a:pt x="763" y="518"/>
                  </a:lnTo>
                  <a:lnTo>
                    <a:pt x="689" y="505"/>
                  </a:lnTo>
                  <a:lnTo>
                    <a:pt x="675" y="483"/>
                  </a:lnTo>
                  <a:lnTo>
                    <a:pt x="654" y="483"/>
                  </a:lnTo>
                  <a:lnTo>
                    <a:pt x="634" y="483"/>
                  </a:lnTo>
                  <a:lnTo>
                    <a:pt x="618" y="459"/>
                  </a:lnTo>
                  <a:lnTo>
                    <a:pt x="620" y="445"/>
                  </a:lnTo>
                  <a:lnTo>
                    <a:pt x="629" y="392"/>
                  </a:lnTo>
                  <a:lnTo>
                    <a:pt x="601" y="363"/>
                  </a:lnTo>
                  <a:lnTo>
                    <a:pt x="623" y="271"/>
                  </a:lnTo>
                  <a:lnTo>
                    <a:pt x="608" y="257"/>
                  </a:lnTo>
                  <a:lnTo>
                    <a:pt x="558" y="274"/>
                  </a:lnTo>
                  <a:lnTo>
                    <a:pt x="548" y="253"/>
                  </a:lnTo>
                  <a:lnTo>
                    <a:pt x="548" y="231"/>
                  </a:lnTo>
                  <a:lnTo>
                    <a:pt x="537" y="221"/>
                  </a:lnTo>
                  <a:lnTo>
                    <a:pt x="561" y="187"/>
                  </a:lnTo>
                  <a:lnTo>
                    <a:pt x="587" y="196"/>
                  </a:lnTo>
                  <a:lnTo>
                    <a:pt x="599" y="185"/>
                  </a:lnTo>
                  <a:lnTo>
                    <a:pt x="647" y="192"/>
                  </a:lnTo>
                  <a:lnTo>
                    <a:pt x="668" y="185"/>
                  </a:lnTo>
                  <a:lnTo>
                    <a:pt x="682" y="148"/>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53" name="Freeform 1073"/>
            <p:cNvSpPr/>
            <p:nvPr/>
          </p:nvSpPr>
          <p:spPr bwMode="auto">
            <a:xfrm rot="356891">
              <a:off x="7280605" y="4604858"/>
              <a:ext cx="611495" cy="861415"/>
            </a:xfrm>
            <a:custGeom>
              <a:avLst/>
              <a:gdLst>
                <a:gd name="T0" fmla="*/ 6 w 404"/>
                <a:gd name="T1" fmla="*/ 89 h 566"/>
                <a:gd name="T2" fmla="*/ 25 w 404"/>
                <a:gd name="T3" fmla="*/ 125 h 566"/>
                <a:gd name="T4" fmla="*/ 26 w 404"/>
                <a:gd name="T5" fmla="*/ 144 h 566"/>
                <a:gd name="T6" fmla="*/ 16 w 404"/>
                <a:gd name="T7" fmla="*/ 163 h 566"/>
                <a:gd name="T8" fmla="*/ 4 w 404"/>
                <a:gd name="T9" fmla="*/ 174 h 566"/>
                <a:gd name="T10" fmla="*/ 0 w 404"/>
                <a:gd name="T11" fmla="*/ 210 h 566"/>
                <a:gd name="T12" fmla="*/ 4 w 404"/>
                <a:gd name="T13" fmla="*/ 214 h 566"/>
                <a:gd name="T14" fmla="*/ 12 w 404"/>
                <a:gd name="T15" fmla="*/ 211 h 566"/>
                <a:gd name="T16" fmla="*/ 16 w 404"/>
                <a:gd name="T17" fmla="*/ 214 h 566"/>
                <a:gd name="T18" fmla="*/ 16 w 404"/>
                <a:gd name="T19" fmla="*/ 236 h 566"/>
                <a:gd name="T20" fmla="*/ 26 w 404"/>
                <a:gd name="T21" fmla="*/ 261 h 566"/>
                <a:gd name="T22" fmla="*/ 37 w 404"/>
                <a:gd name="T23" fmla="*/ 265 h 566"/>
                <a:gd name="T24" fmla="*/ 38 w 404"/>
                <a:gd name="T25" fmla="*/ 304 h 566"/>
                <a:gd name="T26" fmla="*/ 33 w 404"/>
                <a:gd name="T27" fmla="*/ 330 h 566"/>
                <a:gd name="T28" fmla="*/ 38 w 404"/>
                <a:gd name="T29" fmla="*/ 341 h 566"/>
                <a:gd name="T30" fmla="*/ 50 w 404"/>
                <a:gd name="T31" fmla="*/ 353 h 566"/>
                <a:gd name="T32" fmla="*/ 81 w 404"/>
                <a:gd name="T33" fmla="*/ 345 h 566"/>
                <a:gd name="T34" fmla="*/ 87 w 404"/>
                <a:gd name="T35" fmla="*/ 356 h 566"/>
                <a:gd name="T36" fmla="*/ 77 w 404"/>
                <a:gd name="T37" fmla="*/ 369 h 566"/>
                <a:gd name="T38" fmla="*/ 62 w 404"/>
                <a:gd name="T39" fmla="*/ 392 h 566"/>
                <a:gd name="T40" fmla="*/ 62 w 404"/>
                <a:gd name="T41" fmla="*/ 399 h 566"/>
                <a:gd name="T42" fmla="*/ 70 w 404"/>
                <a:gd name="T43" fmla="*/ 406 h 566"/>
                <a:gd name="T44" fmla="*/ 134 w 404"/>
                <a:gd name="T45" fmla="*/ 381 h 566"/>
                <a:gd name="T46" fmla="*/ 155 w 404"/>
                <a:gd name="T47" fmla="*/ 392 h 566"/>
                <a:gd name="T48" fmla="*/ 161 w 404"/>
                <a:gd name="T49" fmla="*/ 387 h 566"/>
                <a:gd name="T50" fmla="*/ 155 w 404"/>
                <a:gd name="T51" fmla="*/ 372 h 566"/>
                <a:gd name="T52" fmla="*/ 157 w 404"/>
                <a:gd name="T53" fmla="*/ 365 h 566"/>
                <a:gd name="T54" fmla="*/ 166 w 404"/>
                <a:gd name="T55" fmla="*/ 305 h 566"/>
                <a:gd name="T56" fmla="*/ 175 w 404"/>
                <a:gd name="T57" fmla="*/ 292 h 566"/>
                <a:gd name="T58" fmla="*/ 179 w 404"/>
                <a:gd name="T59" fmla="*/ 276 h 566"/>
                <a:gd name="T60" fmla="*/ 191 w 404"/>
                <a:gd name="T61" fmla="*/ 252 h 566"/>
                <a:gd name="T62" fmla="*/ 184 w 404"/>
                <a:gd name="T63" fmla="*/ 243 h 566"/>
                <a:gd name="T64" fmla="*/ 185 w 404"/>
                <a:gd name="T65" fmla="*/ 222 h 566"/>
                <a:gd name="T66" fmla="*/ 212 w 404"/>
                <a:gd name="T67" fmla="*/ 191 h 566"/>
                <a:gd name="T68" fmla="*/ 210 w 404"/>
                <a:gd name="T69" fmla="*/ 171 h 566"/>
                <a:gd name="T70" fmla="*/ 227 w 404"/>
                <a:gd name="T71" fmla="*/ 142 h 566"/>
                <a:gd name="T72" fmla="*/ 244 w 404"/>
                <a:gd name="T73" fmla="*/ 146 h 566"/>
                <a:gd name="T74" fmla="*/ 278 w 404"/>
                <a:gd name="T75" fmla="*/ 120 h 566"/>
                <a:gd name="T76" fmla="*/ 285 w 404"/>
                <a:gd name="T77" fmla="*/ 107 h 566"/>
                <a:gd name="T78" fmla="*/ 263 w 404"/>
                <a:gd name="T79" fmla="*/ 66 h 566"/>
                <a:gd name="T80" fmla="*/ 250 w 404"/>
                <a:gd name="T81" fmla="*/ 46 h 566"/>
                <a:gd name="T82" fmla="*/ 259 w 404"/>
                <a:gd name="T83" fmla="*/ 36 h 566"/>
                <a:gd name="T84" fmla="*/ 246 w 404"/>
                <a:gd name="T85" fmla="*/ 24 h 566"/>
                <a:gd name="T86" fmla="*/ 214 w 404"/>
                <a:gd name="T87" fmla="*/ 24 h 566"/>
                <a:gd name="T88" fmla="*/ 199 w 404"/>
                <a:gd name="T89" fmla="*/ 8 h 566"/>
                <a:gd name="T90" fmla="*/ 173 w 404"/>
                <a:gd name="T91" fmla="*/ 35 h 566"/>
                <a:gd name="T92" fmla="*/ 164 w 404"/>
                <a:gd name="T93" fmla="*/ 30 h 566"/>
                <a:gd name="T94" fmla="*/ 175 w 404"/>
                <a:gd name="T95" fmla="*/ 10 h 566"/>
                <a:gd name="T96" fmla="*/ 173 w 404"/>
                <a:gd name="T97" fmla="*/ 4 h 566"/>
                <a:gd name="T98" fmla="*/ 164 w 404"/>
                <a:gd name="T99" fmla="*/ 0 h 566"/>
                <a:gd name="T100" fmla="*/ 134 w 404"/>
                <a:gd name="T101" fmla="*/ 17 h 566"/>
                <a:gd name="T102" fmla="*/ 107 w 404"/>
                <a:gd name="T103" fmla="*/ 25 h 566"/>
                <a:gd name="T104" fmla="*/ 87 w 404"/>
                <a:gd name="T105" fmla="*/ 24 h 566"/>
                <a:gd name="T106" fmla="*/ 45 w 404"/>
                <a:gd name="T107" fmla="*/ 65 h 566"/>
                <a:gd name="T108" fmla="*/ 21 w 404"/>
                <a:gd name="T109" fmla="*/ 73 h 566"/>
                <a:gd name="T110" fmla="*/ 6 w 404"/>
                <a:gd name="T111" fmla="*/ 89 h 566"/>
                <a:gd name="T112" fmla="*/ 6 w 404"/>
                <a:gd name="T113" fmla="*/ 89 h 56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04"/>
                <a:gd name="T172" fmla="*/ 0 h 566"/>
                <a:gd name="T173" fmla="*/ 404 w 404"/>
                <a:gd name="T174" fmla="*/ 566 h 56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04" h="566">
                  <a:moveTo>
                    <a:pt x="9" y="124"/>
                  </a:moveTo>
                  <a:lnTo>
                    <a:pt x="35" y="174"/>
                  </a:lnTo>
                  <a:lnTo>
                    <a:pt x="37" y="201"/>
                  </a:lnTo>
                  <a:lnTo>
                    <a:pt x="23" y="227"/>
                  </a:lnTo>
                  <a:lnTo>
                    <a:pt x="4" y="242"/>
                  </a:lnTo>
                  <a:lnTo>
                    <a:pt x="0" y="291"/>
                  </a:lnTo>
                  <a:lnTo>
                    <a:pt x="6" y="298"/>
                  </a:lnTo>
                  <a:lnTo>
                    <a:pt x="18" y="293"/>
                  </a:lnTo>
                  <a:lnTo>
                    <a:pt x="23" y="298"/>
                  </a:lnTo>
                  <a:lnTo>
                    <a:pt x="23" y="329"/>
                  </a:lnTo>
                  <a:lnTo>
                    <a:pt x="37" y="363"/>
                  </a:lnTo>
                  <a:lnTo>
                    <a:pt x="52" y="370"/>
                  </a:lnTo>
                  <a:lnTo>
                    <a:pt x="54" y="423"/>
                  </a:lnTo>
                  <a:lnTo>
                    <a:pt x="46" y="459"/>
                  </a:lnTo>
                  <a:lnTo>
                    <a:pt x="54" y="474"/>
                  </a:lnTo>
                  <a:lnTo>
                    <a:pt x="71" y="491"/>
                  </a:lnTo>
                  <a:lnTo>
                    <a:pt x="114" y="480"/>
                  </a:lnTo>
                  <a:lnTo>
                    <a:pt x="123" y="495"/>
                  </a:lnTo>
                  <a:lnTo>
                    <a:pt x="109" y="514"/>
                  </a:lnTo>
                  <a:lnTo>
                    <a:pt x="87" y="546"/>
                  </a:lnTo>
                  <a:lnTo>
                    <a:pt x="87" y="555"/>
                  </a:lnTo>
                  <a:lnTo>
                    <a:pt x="100" y="565"/>
                  </a:lnTo>
                  <a:lnTo>
                    <a:pt x="188" y="529"/>
                  </a:lnTo>
                  <a:lnTo>
                    <a:pt x="219" y="546"/>
                  </a:lnTo>
                  <a:lnTo>
                    <a:pt x="228" y="538"/>
                  </a:lnTo>
                  <a:lnTo>
                    <a:pt x="219" y="517"/>
                  </a:lnTo>
                  <a:lnTo>
                    <a:pt x="221" y="507"/>
                  </a:lnTo>
                  <a:lnTo>
                    <a:pt x="234" y="425"/>
                  </a:lnTo>
                  <a:lnTo>
                    <a:pt x="247" y="406"/>
                  </a:lnTo>
                  <a:lnTo>
                    <a:pt x="254" y="384"/>
                  </a:lnTo>
                  <a:lnTo>
                    <a:pt x="269" y="350"/>
                  </a:lnTo>
                  <a:lnTo>
                    <a:pt x="260" y="337"/>
                  </a:lnTo>
                  <a:lnTo>
                    <a:pt x="262" y="309"/>
                  </a:lnTo>
                  <a:lnTo>
                    <a:pt x="300" y="266"/>
                  </a:lnTo>
                  <a:lnTo>
                    <a:pt x="297" y="238"/>
                  </a:lnTo>
                  <a:lnTo>
                    <a:pt x="321" y="196"/>
                  </a:lnTo>
                  <a:lnTo>
                    <a:pt x="345" y="203"/>
                  </a:lnTo>
                  <a:lnTo>
                    <a:pt x="393" y="168"/>
                  </a:lnTo>
                  <a:lnTo>
                    <a:pt x="403" y="150"/>
                  </a:lnTo>
                  <a:lnTo>
                    <a:pt x="372" y="93"/>
                  </a:lnTo>
                  <a:lnTo>
                    <a:pt x="352" y="64"/>
                  </a:lnTo>
                  <a:lnTo>
                    <a:pt x="367" y="50"/>
                  </a:lnTo>
                  <a:lnTo>
                    <a:pt x="348" y="33"/>
                  </a:lnTo>
                  <a:lnTo>
                    <a:pt x="302" y="33"/>
                  </a:lnTo>
                  <a:lnTo>
                    <a:pt x="281" y="11"/>
                  </a:lnTo>
                  <a:lnTo>
                    <a:pt x="245" y="48"/>
                  </a:lnTo>
                  <a:lnTo>
                    <a:pt x="231" y="42"/>
                  </a:lnTo>
                  <a:lnTo>
                    <a:pt x="247" y="13"/>
                  </a:lnTo>
                  <a:lnTo>
                    <a:pt x="245" y="4"/>
                  </a:lnTo>
                  <a:lnTo>
                    <a:pt x="231" y="0"/>
                  </a:lnTo>
                  <a:lnTo>
                    <a:pt x="188" y="24"/>
                  </a:lnTo>
                  <a:lnTo>
                    <a:pt x="152" y="35"/>
                  </a:lnTo>
                  <a:lnTo>
                    <a:pt x="124" y="33"/>
                  </a:lnTo>
                  <a:lnTo>
                    <a:pt x="63" y="90"/>
                  </a:lnTo>
                  <a:lnTo>
                    <a:pt x="30" y="101"/>
                  </a:lnTo>
                  <a:lnTo>
                    <a:pt x="9" y="124"/>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54" name="Freeform 1074"/>
            <p:cNvSpPr/>
            <p:nvPr/>
          </p:nvSpPr>
          <p:spPr bwMode="auto">
            <a:xfrm rot="356891">
              <a:off x="6661813" y="4626818"/>
              <a:ext cx="699821" cy="800250"/>
            </a:xfrm>
            <a:custGeom>
              <a:avLst/>
              <a:gdLst>
                <a:gd name="T0" fmla="*/ 277 w 465"/>
                <a:gd name="T1" fmla="*/ 47 h 524"/>
                <a:gd name="T2" fmla="*/ 271 w 465"/>
                <a:gd name="T3" fmla="*/ 13 h 524"/>
                <a:gd name="T4" fmla="*/ 247 w 465"/>
                <a:gd name="T5" fmla="*/ 19 h 524"/>
                <a:gd name="T6" fmla="*/ 229 w 465"/>
                <a:gd name="T7" fmla="*/ 31 h 524"/>
                <a:gd name="T8" fmla="*/ 213 w 465"/>
                <a:gd name="T9" fmla="*/ 18 h 524"/>
                <a:gd name="T10" fmla="*/ 183 w 465"/>
                <a:gd name="T11" fmla="*/ 22 h 524"/>
                <a:gd name="T12" fmla="*/ 88 w 465"/>
                <a:gd name="T13" fmla="*/ 0 h 524"/>
                <a:gd name="T14" fmla="*/ 94 w 465"/>
                <a:gd name="T15" fmla="*/ 25 h 524"/>
                <a:gd name="T16" fmla="*/ 51 w 465"/>
                <a:gd name="T17" fmla="*/ 25 h 524"/>
                <a:gd name="T18" fmla="*/ 15 w 465"/>
                <a:gd name="T19" fmla="*/ 72 h 524"/>
                <a:gd name="T20" fmla="*/ 30 w 465"/>
                <a:gd name="T21" fmla="*/ 181 h 524"/>
                <a:gd name="T22" fmla="*/ 4 w 465"/>
                <a:gd name="T23" fmla="*/ 221 h 524"/>
                <a:gd name="T24" fmla="*/ 40 w 465"/>
                <a:gd name="T25" fmla="*/ 227 h 524"/>
                <a:gd name="T26" fmla="*/ 46 w 465"/>
                <a:gd name="T27" fmla="*/ 295 h 524"/>
                <a:gd name="T28" fmla="*/ 78 w 465"/>
                <a:gd name="T29" fmla="*/ 277 h 524"/>
                <a:gd name="T30" fmla="*/ 89 w 465"/>
                <a:gd name="T31" fmla="*/ 293 h 524"/>
                <a:gd name="T32" fmla="*/ 120 w 465"/>
                <a:gd name="T33" fmla="*/ 271 h 524"/>
                <a:gd name="T34" fmla="*/ 151 w 465"/>
                <a:gd name="T35" fmla="*/ 271 h 524"/>
                <a:gd name="T36" fmla="*/ 166 w 465"/>
                <a:gd name="T37" fmla="*/ 297 h 524"/>
                <a:gd name="T38" fmla="*/ 148 w 465"/>
                <a:gd name="T39" fmla="*/ 342 h 524"/>
                <a:gd name="T40" fmla="*/ 148 w 465"/>
                <a:gd name="T41" fmla="*/ 363 h 524"/>
                <a:gd name="T42" fmla="*/ 178 w 465"/>
                <a:gd name="T43" fmla="*/ 379 h 524"/>
                <a:gd name="T44" fmla="*/ 201 w 465"/>
                <a:gd name="T45" fmla="*/ 371 h 524"/>
                <a:gd name="T46" fmla="*/ 213 w 465"/>
                <a:gd name="T47" fmla="*/ 342 h 524"/>
                <a:gd name="T48" fmla="*/ 235 w 465"/>
                <a:gd name="T49" fmla="*/ 338 h 524"/>
                <a:gd name="T50" fmla="*/ 265 w 465"/>
                <a:gd name="T51" fmla="*/ 341 h 524"/>
                <a:gd name="T52" fmla="*/ 260 w 465"/>
                <a:gd name="T53" fmla="*/ 322 h 524"/>
                <a:gd name="T54" fmla="*/ 307 w 465"/>
                <a:gd name="T55" fmla="*/ 315 h 524"/>
                <a:gd name="T56" fmla="*/ 317 w 465"/>
                <a:gd name="T57" fmla="*/ 293 h 524"/>
                <a:gd name="T58" fmla="*/ 320 w 465"/>
                <a:gd name="T59" fmla="*/ 228 h 524"/>
                <a:gd name="T60" fmla="*/ 301 w 465"/>
                <a:gd name="T61" fmla="*/ 199 h 524"/>
                <a:gd name="T62" fmla="*/ 297 w 465"/>
                <a:gd name="T63" fmla="*/ 173 h 524"/>
                <a:gd name="T64" fmla="*/ 284 w 465"/>
                <a:gd name="T65" fmla="*/ 172 h 524"/>
                <a:gd name="T66" fmla="*/ 301 w 465"/>
                <a:gd name="T67" fmla="*/ 125 h 524"/>
                <a:gd name="T68" fmla="*/ 308 w 465"/>
                <a:gd name="T69" fmla="*/ 86 h 524"/>
                <a:gd name="T70" fmla="*/ 291 w 465"/>
                <a:gd name="T71" fmla="*/ 50 h 52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65"/>
                <a:gd name="T109" fmla="*/ 0 h 524"/>
                <a:gd name="T110" fmla="*/ 465 w 465"/>
                <a:gd name="T111" fmla="*/ 524 h 52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65" h="524">
                  <a:moveTo>
                    <a:pt x="418" y="69"/>
                  </a:moveTo>
                  <a:lnTo>
                    <a:pt x="398" y="64"/>
                  </a:lnTo>
                  <a:lnTo>
                    <a:pt x="389" y="50"/>
                  </a:lnTo>
                  <a:lnTo>
                    <a:pt x="389" y="19"/>
                  </a:lnTo>
                  <a:lnTo>
                    <a:pt x="378" y="4"/>
                  </a:lnTo>
                  <a:lnTo>
                    <a:pt x="356" y="26"/>
                  </a:lnTo>
                  <a:lnTo>
                    <a:pt x="346" y="42"/>
                  </a:lnTo>
                  <a:lnTo>
                    <a:pt x="330" y="42"/>
                  </a:lnTo>
                  <a:lnTo>
                    <a:pt x="325" y="18"/>
                  </a:lnTo>
                  <a:lnTo>
                    <a:pt x="306" y="24"/>
                  </a:lnTo>
                  <a:lnTo>
                    <a:pt x="280" y="42"/>
                  </a:lnTo>
                  <a:lnTo>
                    <a:pt x="262" y="31"/>
                  </a:lnTo>
                  <a:lnTo>
                    <a:pt x="227" y="6"/>
                  </a:lnTo>
                  <a:lnTo>
                    <a:pt x="126" y="0"/>
                  </a:lnTo>
                  <a:lnTo>
                    <a:pt x="116" y="11"/>
                  </a:lnTo>
                  <a:lnTo>
                    <a:pt x="136" y="35"/>
                  </a:lnTo>
                  <a:lnTo>
                    <a:pt x="112" y="50"/>
                  </a:lnTo>
                  <a:lnTo>
                    <a:pt x="74" y="35"/>
                  </a:lnTo>
                  <a:lnTo>
                    <a:pt x="35" y="69"/>
                  </a:lnTo>
                  <a:lnTo>
                    <a:pt x="21" y="99"/>
                  </a:lnTo>
                  <a:lnTo>
                    <a:pt x="24" y="172"/>
                  </a:lnTo>
                  <a:lnTo>
                    <a:pt x="43" y="249"/>
                  </a:lnTo>
                  <a:lnTo>
                    <a:pt x="0" y="298"/>
                  </a:lnTo>
                  <a:lnTo>
                    <a:pt x="4" y="305"/>
                  </a:lnTo>
                  <a:lnTo>
                    <a:pt x="43" y="293"/>
                  </a:lnTo>
                  <a:lnTo>
                    <a:pt x="57" y="311"/>
                  </a:lnTo>
                  <a:lnTo>
                    <a:pt x="45" y="366"/>
                  </a:lnTo>
                  <a:lnTo>
                    <a:pt x="67" y="406"/>
                  </a:lnTo>
                  <a:lnTo>
                    <a:pt x="90" y="412"/>
                  </a:lnTo>
                  <a:lnTo>
                    <a:pt x="112" y="382"/>
                  </a:lnTo>
                  <a:lnTo>
                    <a:pt x="122" y="406"/>
                  </a:lnTo>
                  <a:lnTo>
                    <a:pt x="129" y="404"/>
                  </a:lnTo>
                  <a:lnTo>
                    <a:pt x="164" y="370"/>
                  </a:lnTo>
                  <a:lnTo>
                    <a:pt x="172" y="373"/>
                  </a:lnTo>
                  <a:lnTo>
                    <a:pt x="188" y="364"/>
                  </a:lnTo>
                  <a:lnTo>
                    <a:pt x="217" y="373"/>
                  </a:lnTo>
                  <a:lnTo>
                    <a:pt x="217" y="404"/>
                  </a:lnTo>
                  <a:lnTo>
                    <a:pt x="238" y="408"/>
                  </a:lnTo>
                  <a:lnTo>
                    <a:pt x="232" y="438"/>
                  </a:lnTo>
                  <a:lnTo>
                    <a:pt x="212" y="472"/>
                  </a:lnTo>
                  <a:lnTo>
                    <a:pt x="203" y="501"/>
                  </a:lnTo>
                  <a:lnTo>
                    <a:pt x="212" y="501"/>
                  </a:lnTo>
                  <a:lnTo>
                    <a:pt x="236" y="479"/>
                  </a:lnTo>
                  <a:lnTo>
                    <a:pt x="256" y="523"/>
                  </a:lnTo>
                  <a:lnTo>
                    <a:pt x="272" y="512"/>
                  </a:lnTo>
                  <a:lnTo>
                    <a:pt x="289" y="512"/>
                  </a:lnTo>
                  <a:lnTo>
                    <a:pt x="306" y="498"/>
                  </a:lnTo>
                  <a:lnTo>
                    <a:pt x="306" y="472"/>
                  </a:lnTo>
                  <a:lnTo>
                    <a:pt x="315" y="463"/>
                  </a:lnTo>
                  <a:lnTo>
                    <a:pt x="337" y="465"/>
                  </a:lnTo>
                  <a:lnTo>
                    <a:pt x="374" y="483"/>
                  </a:lnTo>
                  <a:lnTo>
                    <a:pt x="380" y="470"/>
                  </a:lnTo>
                  <a:lnTo>
                    <a:pt x="372" y="455"/>
                  </a:lnTo>
                  <a:lnTo>
                    <a:pt x="374" y="443"/>
                  </a:lnTo>
                  <a:lnTo>
                    <a:pt x="398" y="423"/>
                  </a:lnTo>
                  <a:lnTo>
                    <a:pt x="440" y="435"/>
                  </a:lnTo>
                  <a:lnTo>
                    <a:pt x="464" y="419"/>
                  </a:lnTo>
                  <a:lnTo>
                    <a:pt x="456" y="404"/>
                  </a:lnTo>
                  <a:lnTo>
                    <a:pt x="464" y="368"/>
                  </a:lnTo>
                  <a:lnTo>
                    <a:pt x="461" y="315"/>
                  </a:lnTo>
                  <a:lnTo>
                    <a:pt x="446" y="308"/>
                  </a:lnTo>
                  <a:lnTo>
                    <a:pt x="433" y="274"/>
                  </a:lnTo>
                  <a:lnTo>
                    <a:pt x="433" y="243"/>
                  </a:lnTo>
                  <a:lnTo>
                    <a:pt x="427" y="238"/>
                  </a:lnTo>
                  <a:lnTo>
                    <a:pt x="416" y="243"/>
                  </a:lnTo>
                  <a:lnTo>
                    <a:pt x="409" y="236"/>
                  </a:lnTo>
                  <a:lnTo>
                    <a:pt x="413" y="187"/>
                  </a:lnTo>
                  <a:lnTo>
                    <a:pt x="433" y="172"/>
                  </a:lnTo>
                  <a:lnTo>
                    <a:pt x="446" y="146"/>
                  </a:lnTo>
                  <a:lnTo>
                    <a:pt x="444" y="119"/>
                  </a:lnTo>
                  <a:lnTo>
                    <a:pt x="418" y="69"/>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55" name="Freeform 1075"/>
            <p:cNvSpPr/>
            <p:nvPr/>
          </p:nvSpPr>
          <p:spPr bwMode="auto">
            <a:xfrm rot="356891">
              <a:off x="5976673" y="4714860"/>
              <a:ext cx="781355" cy="700005"/>
            </a:xfrm>
            <a:custGeom>
              <a:avLst/>
              <a:gdLst>
                <a:gd name="T0" fmla="*/ 100 w 520"/>
                <a:gd name="T1" fmla="*/ 110 h 459"/>
                <a:gd name="T2" fmla="*/ 91 w 520"/>
                <a:gd name="T3" fmla="*/ 137 h 459"/>
                <a:gd name="T4" fmla="*/ 75 w 520"/>
                <a:gd name="T5" fmla="*/ 143 h 459"/>
                <a:gd name="T6" fmla="*/ 42 w 520"/>
                <a:gd name="T7" fmla="*/ 137 h 459"/>
                <a:gd name="T8" fmla="*/ 35 w 520"/>
                <a:gd name="T9" fmla="*/ 145 h 459"/>
                <a:gd name="T10" fmla="*/ 17 w 520"/>
                <a:gd name="T11" fmla="*/ 138 h 459"/>
                <a:gd name="T12" fmla="*/ 0 w 520"/>
                <a:gd name="T13" fmla="*/ 163 h 459"/>
                <a:gd name="T14" fmla="*/ 8 w 520"/>
                <a:gd name="T15" fmla="*/ 171 h 459"/>
                <a:gd name="T16" fmla="*/ 8 w 520"/>
                <a:gd name="T17" fmla="*/ 187 h 459"/>
                <a:gd name="T18" fmla="*/ 15 w 520"/>
                <a:gd name="T19" fmla="*/ 201 h 459"/>
                <a:gd name="T20" fmla="*/ 49 w 520"/>
                <a:gd name="T21" fmla="*/ 190 h 459"/>
                <a:gd name="T22" fmla="*/ 58 w 520"/>
                <a:gd name="T23" fmla="*/ 200 h 459"/>
                <a:gd name="T24" fmla="*/ 44 w 520"/>
                <a:gd name="T25" fmla="*/ 267 h 459"/>
                <a:gd name="T26" fmla="*/ 64 w 520"/>
                <a:gd name="T27" fmla="*/ 287 h 459"/>
                <a:gd name="T28" fmla="*/ 58 w 520"/>
                <a:gd name="T29" fmla="*/ 327 h 459"/>
                <a:gd name="T30" fmla="*/ 78 w 520"/>
                <a:gd name="T31" fmla="*/ 328 h 459"/>
                <a:gd name="T32" fmla="*/ 98 w 520"/>
                <a:gd name="T33" fmla="*/ 307 h 459"/>
                <a:gd name="T34" fmla="*/ 107 w 520"/>
                <a:gd name="T35" fmla="*/ 313 h 459"/>
                <a:gd name="T36" fmla="*/ 148 w 520"/>
                <a:gd name="T37" fmla="*/ 331 h 459"/>
                <a:gd name="T38" fmla="*/ 157 w 520"/>
                <a:gd name="T39" fmla="*/ 327 h 459"/>
                <a:gd name="T40" fmla="*/ 158 w 520"/>
                <a:gd name="T41" fmla="*/ 311 h 459"/>
                <a:gd name="T42" fmla="*/ 165 w 520"/>
                <a:gd name="T43" fmla="*/ 302 h 459"/>
                <a:gd name="T44" fmla="*/ 223 w 520"/>
                <a:gd name="T45" fmla="*/ 264 h 459"/>
                <a:gd name="T46" fmla="*/ 234 w 520"/>
                <a:gd name="T47" fmla="*/ 277 h 459"/>
                <a:gd name="T48" fmla="*/ 268 w 520"/>
                <a:gd name="T49" fmla="*/ 287 h 459"/>
                <a:gd name="T50" fmla="*/ 288 w 520"/>
                <a:gd name="T51" fmla="*/ 261 h 459"/>
                <a:gd name="T52" fmla="*/ 296 w 520"/>
                <a:gd name="T53" fmla="*/ 267 h 459"/>
                <a:gd name="T54" fmla="*/ 311 w 520"/>
                <a:gd name="T55" fmla="*/ 267 h 459"/>
                <a:gd name="T56" fmla="*/ 311 w 520"/>
                <a:gd name="T57" fmla="*/ 259 h 459"/>
                <a:gd name="T58" fmla="*/ 329 w 520"/>
                <a:gd name="T59" fmla="*/ 252 h 459"/>
                <a:gd name="T60" fmla="*/ 329 w 520"/>
                <a:gd name="T61" fmla="*/ 246 h 459"/>
                <a:gd name="T62" fmla="*/ 336 w 520"/>
                <a:gd name="T63" fmla="*/ 238 h 459"/>
                <a:gd name="T64" fmla="*/ 341 w 520"/>
                <a:gd name="T65" fmla="*/ 240 h 459"/>
                <a:gd name="T66" fmla="*/ 359 w 520"/>
                <a:gd name="T67" fmla="*/ 221 h 459"/>
                <a:gd name="T68" fmla="*/ 344 w 520"/>
                <a:gd name="T69" fmla="*/ 192 h 459"/>
                <a:gd name="T70" fmla="*/ 351 w 520"/>
                <a:gd name="T71" fmla="*/ 152 h 459"/>
                <a:gd name="T72" fmla="*/ 342 w 520"/>
                <a:gd name="T73" fmla="*/ 138 h 459"/>
                <a:gd name="T74" fmla="*/ 315 w 520"/>
                <a:gd name="T75" fmla="*/ 147 h 459"/>
                <a:gd name="T76" fmla="*/ 312 w 520"/>
                <a:gd name="T77" fmla="*/ 143 h 459"/>
                <a:gd name="T78" fmla="*/ 342 w 520"/>
                <a:gd name="T79" fmla="*/ 107 h 459"/>
                <a:gd name="T80" fmla="*/ 329 w 520"/>
                <a:gd name="T81" fmla="*/ 51 h 459"/>
                <a:gd name="T82" fmla="*/ 309 w 520"/>
                <a:gd name="T83" fmla="*/ 67 h 459"/>
                <a:gd name="T84" fmla="*/ 291 w 520"/>
                <a:gd name="T85" fmla="*/ 48 h 459"/>
                <a:gd name="T86" fmla="*/ 274 w 520"/>
                <a:gd name="T87" fmla="*/ 24 h 459"/>
                <a:gd name="T88" fmla="*/ 273 w 520"/>
                <a:gd name="T89" fmla="*/ 10 h 459"/>
                <a:gd name="T90" fmla="*/ 261 w 520"/>
                <a:gd name="T91" fmla="*/ 6 h 459"/>
                <a:gd name="T92" fmla="*/ 248 w 520"/>
                <a:gd name="T93" fmla="*/ 12 h 459"/>
                <a:gd name="T94" fmla="*/ 225 w 520"/>
                <a:gd name="T95" fmla="*/ 0 h 459"/>
                <a:gd name="T96" fmla="*/ 213 w 520"/>
                <a:gd name="T97" fmla="*/ 28 h 459"/>
                <a:gd name="T98" fmla="*/ 195 w 520"/>
                <a:gd name="T99" fmla="*/ 29 h 459"/>
                <a:gd name="T100" fmla="*/ 180 w 520"/>
                <a:gd name="T101" fmla="*/ 51 h 459"/>
                <a:gd name="T102" fmla="*/ 172 w 520"/>
                <a:gd name="T103" fmla="*/ 46 h 459"/>
                <a:gd name="T104" fmla="*/ 158 w 520"/>
                <a:gd name="T105" fmla="*/ 51 h 459"/>
                <a:gd name="T106" fmla="*/ 136 w 520"/>
                <a:gd name="T107" fmla="*/ 39 h 459"/>
                <a:gd name="T108" fmla="*/ 119 w 520"/>
                <a:gd name="T109" fmla="*/ 59 h 459"/>
                <a:gd name="T110" fmla="*/ 119 w 520"/>
                <a:gd name="T111" fmla="*/ 68 h 459"/>
                <a:gd name="T112" fmla="*/ 152 w 520"/>
                <a:gd name="T113" fmla="*/ 89 h 459"/>
                <a:gd name="T114" fmla="*/ 160 w 520"/>
                <a:gd name="T115" fmla="*/ 102 h 459"/>
                <a:gd name="T116" fmla="*/ 136 w 520"/>
                <a:gd name="T117" fmla="*/ 111 h 459"/>
                <a:gd name="T118" fmla="*/ 100 w 520"/>
                <a:gd name="T119" fmla="*/ 110 h 459"/>
                <a:gd name="T120" fmla="*/ 100 w 520"/>
                <a:gd name="T121" fmla="*/ 110 h 45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20"/>
                <a:gd name="T184" fmla="*/ 0 h 459"/>
                <a:gd name="T185" fmla="*/ 520 w 520"/>
                <a:gd name="T186" fmla="*/ 459 h 45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20" h="459">
                  <a:moveTo>
                    <a:pt x="145" y="153"/>
                  </a:moveTo>
                  <a:lnTo>
                    <a:pt x="131" y="190"/>
                  </a:lnTo>
                  <a:lnTo>
                    <a:pt x="109" y="197"/>
                  </a:lnTo>
                  <a:lnTo>
                    <a:pt x="61" y="190"/>
                  </a:lnTo>
                  <a:lnTo>
                    <a:pt x="50" y="201"/>
                  </a:lnTo>
                  <a:lnTo>
                    <a:pt x="24" y="192"/>
                  </a:lnTo>
                  <a:lnTo>
                    <a:pt x="0" y="226"/>
                  </a:lnTo>
                  <a:lnTo>
                    <a:pt x="11" y="236"/>
                  </a:lnTo>
                  <a:lnTo>
                    <a:pt x="11" y="258"/>
                  </a:lnTo>
                  <a:lnTo>
                    <a:pt x="21" y="279"/>
                  </a:lnTo>
                  <a:lnTo>
                    <a:pt x="70" y="263"/>
                  </a:lnTo>
                  <a:lnTo>
                    <a:pt x="85" y="276"/>
                  </a:lnTo>
                  <a:lnTo>
                    <a:pt x="64" y="369"/>
                  </a:lnTo>
                  <a:lnTo>
                    <a:pt x="92" y="398"/>
                  </a:lnTo>
                  <a:lnTo>
                    <a:pt x="83" y="451"/>
                  </a:lnTo>
                  <a:lnTo>
                    <a:pt x="112" y="453"/>
                  </a:lnTo>
                  <a:lnTo>
                    <a:pt x="142" y="424"/>
                  </a:lnTo>
                  <a:lnTo>
                    <a:pt x="155" y="433"/>
                  </a:lnTo>
                  <a:lnTo>
                    <a:pt x="214" y="458"/>
                  </a:lnTo>
                  <a:lnTo>
                    <a:pt x="226" y="451"/>
                  </a:lnTo>
                  <a:lnTo>
                    <a:pt x="228" y="431"/>
                  </a:lnTo>
                  <a:lnTo>
                    <a:pt x="238" y="419"/>
                  </a:lnTo>
                  <a:lnTo>
                    <a:pt x="322" y="364"/>
                  </a:lnTo>
                  <a:lnTo>
                    <a:pt x="337" y="383"/>
                  </a:lnTo>
                  <a:lnTo>
                    <a:pt x="387" y="398"/>
                  </a:lnTo>
                  <a:lnTo>
                    <a:pt x="416" y="361"/>
                  </a:lnTo>
                  <a:lnTo>
                    <a:pt x="429" y="369"/>
                  </a:lnTo>
                  <a:lnTo>
                    <a:pt x="449" y="369"/>
                  </a:lnTo>
                  <a:lnTo>
                    <a:pt x="449" y="358"/>
                  </a:lnTo>
                  <a:lnTo>
                    <a:pt x="475" y="349"/>
                  </a:lnTo>
                  <a:lnTo>
                    <a:pt x="475" y="340"/>
                  </a:lnTo>
                  <a:lnTo>
                    <a:pt x="486" y="329"/>
                  </a:lnTo>
                  <a:lnTo>
                    <a:pt x="492" y="332"/>
                  </a:lnTo>
                  <a:lnTo>
                    <a:pt x="519" y="305"/>
                  </a:lnTo>
                  <a:lnTo>
                    <a:pt x="497" y="265"/>
                  </a:lnTo>
                  <a:lnTo>
                    <a:pt x="508" y="209"/>
                  </a:lnTo>
                  <a:lnTo>
                    <a:pt x="494" y="192"/>
                  </a:lnTo>
                  <a:lnTo>
                    <a:pt x="456" y="204"/>
                  </a:lnTo>
                  <a:lnTo>
                    <a:pt x="451" y="197"/>
                  </a:lnTo>
                  <a:lnTo>
                    <a:pt x="494" y="148"/>
                  </a:lnTo>
                  <a:lnTo>
                    <a:pt x="475" y="71"/>
                  </a:lnTo>
                  <a:lnTo>
                    <a:pt x="446" y="93"/>
                  </a:lnTo>
                  <a:lnTo>
                    <a:pt x="420" y="66"/>
                  </a:lnTo>
                  <a:lnTo>
                    <a:pt x="396" y="33"/>
                  </a:lnTo>
                  <a:lnTo>
                    <a:pt x="394" y="13"/>
                  </a:lnTo>
                  <a:lnTo>
                    <a:pt x="377" y="9"/>
                  </a:lnTo>
                  <a:lnTo>
                    <a:pt x="357" y="16"/>
                  </a:lnTo>
                  <a:lnTo>
                    <a:pt x="324" y="0"/>
                  </a:lnTo>
                  <a:lnTo>
                    <a:pt x="308" y="38"/>
                  </a:lnTo>
                  <a:lnTo>
                    <a:pt x="281" y="40"/>
                  </a:lnTo>
                  <a:lnTo>
                    <a:pt x="260" y="71"/>
                  </a:lnTo>
                  <a:lnTo>
                    <a:pt x="248" y="64"/>
                  </a:lnTo>
                  <a:lnTo>
                    <a:pt x="228" y="71"/>
                  </a:lnTo>
                  <a:lnTo>
                    <a:pt x="197" y="53"/>
                  </a:lnTo>
                  <a:lnTo>
                    <a:pt x="173" y="81"/>
                  </a:lnTo>
                  <a:lnTo>
                    <a:pt x="173" y="95"/>
                  </a:lnTo>
                  <a:lnTo>
                    <a:pt x="221" y="122"/>
                  </a:lnTo>
                  <a:lnTo>
                    <a:pt x="232" y="141"/>
                  </a:lnTo>
                  <a:lnTo>
                    <a:pt x="197" y="154"/>
                  </a:lnTo>
                  <a:lnTo>
                    <a:pt x="145" y="153"/>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56" name="Freeform 1076"/>
            <p:cNvSpPr/>
            <p:nvPr/>
          </p:nvSpPr>
          <p:spPr bwMode="auto">
            <a:xfrm rot="356891">
              <a:off x="7850676" y="4416444"/>
              <a:ext cx="492593" cy="582772"/>
            </a:xfrm>
            <a:custGeom>
              <a:avLst/>
              <a:gdLst>
                <a:gd name="T0" fmla="*/ 164 w 327"/>
                <a:gd name="T1" fmla="*/ 264 h 381"/>
                <a:gd name="T2" fmla="*/ 129 w 327"/>
                <a:gd name="T3" fmla="*/ 277 h 381"/>
                <a:gd name="T4" fmla="*/ 109 w 327"/>
                <a:gd name="T5" fmla="*/ 256 h 381"/>
                <a:gd name="T6" fmla="*/ 97 w 327"/>
                <a:gd name="T7" fmla="*/ 274 h 381"/>
                <a:gd name="T8" fmla="*/ 74 w 327"/>
                <a:gd name="T9" fmla="*/ 274 h 381"/>
                <a:gd name="T10" fmla="*/ 65 w 327"/>
                <a:gd name="T11" fmla="*/ 254 h 381"/>
                <a:gd name="T12" fmla="*/ 54 w 327"/>
                <a:gd name="T13" fmla="*/ 224 h 381"/>
                <a:gd name="T14" fmla="*/ 35 w 327"/>
                <a:gd name="T15" fmla="*/ 223 h 381"/>
                <a:gd name="T16" fmla="*/ 13 w 327"/>
                <a:gd name="T17" fmla="*/ 180 h 381"/>
                <a:gd name="T18" fmla="*/ 0 w 327"/>
                <a:gd name="T19" fmla="*/ 158 h 381"/>
                <a:gd name="T20" fmla="*/ 10 w 327"/>
                <a:gd name="T21" fmla="*/ 149 h 381"/>
                <a:gd name="T22" fmla="*/ 13 w 327"/>
                <a:gd name="T23" fmla="*/ 145 h 381"/>
                <a:gd name="T24" fmla="*/ 36 w 327"/>
                <a:gd name="T25" fmla="*/ 111 h 381"/>
                <a:gd name="T26" fmla="*/ 35 w 327"/>
                <a:gd name="T27" fmla="*/ 85 h 381"/>
                <a:gd name="T28" fmla="*/ 42 w 327"/>
                <a:gd name="T29" fmla="*/ 72 h 381"/>
                <a:gd name="T30" fmla="*/ 59 w 327"/>
                <a:gd name="T31" fmla="*/ 69 h 381"/>
                <a:gd name="T32" fmla="*/ 65 w 327"/>
                <a:gd name="T33" fmla="*/ 61 h 381"/>
                <a:gd name="T34" fmla="*/ 59 w 327"/>
                <a:gd name="T35" fmla="*/ 48 h 381"/>
                <a:gd name="T36" fmla="*/ 68 w 327"/>
                <a:gd name="T37" fmla="*/ 35 h 381"/>
                <a:gd name="T38" fmla="*/ 68 w 327"/>
                <a:gd name="T39" fmla="*/ 10 h 381"/>
                <a:gd name="T40" fmla="*/ 80 w 327"/>
                <a:gd name="T41" fmla="*/ 4 h 381"/>
                <a:gd name="T42" fmla="*/ 101 w 327"/>
                <a:gd name="T43" fmla="*/ 15 h 381"/>
                <a:gd name="T44" fmla="*/ 129 w 327"/>
                <a:gd name="T45" fmla="*/ 21 h 381"/>
                <a:gd name="T46" fmla="*/ 146 w 327"/>
                <a:gd name="T47" fmla="*/ 0 h 381"/>
                <a:gd name="T48" fmla="*/ 168 w 327"/>
                <a:gd name="T49" fmla="*/ 18 h 381"/>
                <a:gd name="T50" fmla="*/ 158 w 327"/>
                <a:gd name="T51" fmla="*/ 26 h 381"/>
                <a:gd name="T52" fmla="*/ 146 w 327"/>
                <a:gd name="T53" fmla="*/ 43 h 381"/>
                <a:gd name="T54" fmla="*/ 129 w 327"/>
                <a:gd name="T55" fmla="*/ 48 h 381"/>
                <a:gd name="T56" fmla="*/ 123 w 327"/>
                <a:gd name="T57" fmla="*/ 53 h 381"/>
                <a:gd name="T58" fmla="*/ 140 w 327"/>
                <a:gd name="T59" fmla="*/ 62 h 381"/>
                <a:gd name="T60" fmla="*/ 170 w 327"/>
                <a:gd name="T61" fmla="*/ 48 h 381"/>
                <a:gd name="T62" fmla="*/ 221 w 327"/>
                <a:gd name="T63" fmla="*/ 70 h 381"/>
                <a:gd name="T64" fmla="*/ 227 w 327"/>
                <a:gd name="T65" fmla="*/ 115 h 381"/>
                <a:gd name="T66" fmla="*/ 206 w 327"/>
                <a:gd name="T67" fmla="*/ 115 h 381"/>
                <a:gd name="T68" fmla="*/ 204 w 327"/>
                <a:gd name="T69" fmla="*/ 129 h 381"/>
                <a:gd name="T70" fmla="*/ 215 w 327"/>
                <a:gd name="T71" fmla="*/ 148 h 381"/>
                <a:gd name="T72" fmla="*/ 206 w 327"/>
                <a:gd name="T73" fmla="*/ 158 h 381"/>
                <a:gd name="T74" fmla="*/ 217 w 327"/>
                <a:gd name="T75" fmla="*/ 176 h 381"/>
                <a:gd name="T76" fmla="*/ 200 w 327"/>
                <a:gd name="T77" fmla="*/ 198 h 381"/>
                <a:gd name="T78" fmla="*/ 192 w 327"/>
                <a:gd name="T79" fmla="*/ 187 h 381"/>
                <a:gd name="T80" fmla="*/ 168 w 327"/>
                <a:gd name="T81" fmla="*/ 254 h 381"/>
                <a:gd name="T82" fmla="*/ 164 w 327"/>
                <a:gd name="T83" fmla="*/ 264 h 381"/>
                <a:gd name="T84" fmla="*/ 164 w 327"/>
                <a:gd name="T85" fmla="*/ 264 h 38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27"/>
                <a:gd name="T130" fmla="*/ 0 h 381"/>
                <a:gd name="T131" fmla="*/ 327 w 327"/>
                <a:gd name="T132" fmla="*/ 381 h 38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27" h="381">
                  <a:moveTo>
                    <a:pt x="236" y="361"/>
                  </a:moveTo>
                  <a:lnTo>
                    <a:pt x="186" y="380"/>
                  </a:lnTo>
                  <a:lnTo>
                    <a:pt x="157" y="351"/>
                  </a:lnTo>
                  <a:lnTo>
                    <a:pt x="139" y="375"/>
                  </a:lnTo>
                  <a:lnTo>
                    <a:pt x="107" y="375"/>
                  </a:lnTo>
                  <a:lnTo>
                    <a:pt x="93" y="348"/>
                  </a:lnTo>
                  <a:lnTo>
                    <a:pt x="78" y="308"/>
                  </a:lnTo>
                  <a:lnTo>
                    <a:pt x="50" y="305"/>
                  </a:lnTo>
                  <a:lnTo>
                    <a:pt x="19" y="247"/>
                  </a:lnTo>
                  <a:lnTo>
                    <a:pt x="0" y="218"/>
                  </a:lnTo>
                  <a:lnTo>
                    <a:pt x="14" y="204"/>
                  </a:lnTo>
                  <a:lnTo>
                    <a:pt x="19" y="199"/>
                  </a:lnTo>
                  <a:lnTo>
                    <a:pt x="52" y="152"/>
                  </a:lnTo>
                  <a:lnTo>
                    <a:pt x="50" y="115"/>
                  </a:lnTo>
                  <a:lnTo>
                    <a:pt x="60" y="99"/>
                  </a:lnTo>
                  <a:lnTo>
                    <a:pt x="86" y="95"/>
                  </a:lnTo>
                  <a:lnTo>
                    <a:pt x="93" y="84"/>
                  </a:lnTo>
                  <a:lnTo>
                    <a:pt x="84" y="66"/>
                  </a:lnTo>
                  <a:lnTo>
                    <a:pt x="98" y="48"/>
                  </a:lnTo>
                  <a:lnTo>
                    <a:pt x="98" y="13"/>
                  </a:lnTo>
                  <a:lnTo>
                    <a:pt x="115" y="4"/>
                  </a:lnTo>
                  <a:lnTo>
                    <a:pt x="146" y="21"/>
                  </a:lnTo>
                  <a:lnTo>
                    <a:pt x="184" y="28"/>
                  </a:lnTo>
                  <a:lnTo>
                    <a:pt x="210" y="0"/>
                  </a:lnTo>
                  <a:lnTo>
                    <a:pt x="240" y="24"/>
                  </a:lnTo>
                  <a:lnTo>
                    <a:pt x="227" y="35"/>
                  </a:lnTo>
                  <a:lnTo>
                    <a:pt x="210" y="59"/>
                  </a:lnTo>
                  <a:lnTo>
                    <a:pt x="186" y="66"/>
                  </a:lnTo>
                  <a:lnTo>
                    <a:pt x="177" y="72"/>
                  </a:lnTo>
                  <a:lnTo>
                    <a:pt x="201" y="86"/>
                  </a:lnTo>
                  <a:lnTo>
                    <a:pt x="244" y="66"/>
                  </a:lnTo>
                  <a:lnTo>
                    <a:pt x="317" y="97"/>
                  </a:lnTo>
                  <a:lnTo>
                    <a:pt x="326" y="158"/>
                  </a:lnTo>
                  <a:lnTo>
                    <a:pt x="295" y="158"/>
                  </a:lnTo>
                  <a:lnTo>
                    <a:pt x="292" y="177"/>
                  </a:lnTo>
                  <a:lnTo>
                    <a:pt x="308" y="202"/>
                  </a:lnTo>
                  <a:lnTo>
                    <a:pt x="295" y="218"/>
                  </a:lnTo>
                  <a:lnTo>
                    <a:pt x="311" y="242"/>
                  </a:lnTo>
                  <a:lnTo>
                    <a:pt x="287" y="271"/>
                  </a:lnTo>
                  <a:lnTo>
                    <a:pt x="275" y="257"/>
                  </a:lnTo>
                  <a:lnTo>
                    <a:pt x="240" y="348"/>
                  </a:lnTo>
                  <a:lnTo>
                    <a:pt x="236" y="361"/>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57" name="Freeform 1077"/>
            <p:cNvSpPr/>
            <p:nvPr/>
          </p:nvSpPr>
          <p:spPr bwMode="auto">
            <a:xfrm rot="356891">
              <a:off x="7425225" y="3948355"/>
              <a:ext cx="613193" cy="742482"/>
            </a:xfrm>
            <a:custGeom>
              <a:avLst/>
              <a:gdLst>
                <a:gd name="T0" fmla="*/ 68 w 406"/>
                <a:gd name="T1" fmla="*/ 0 h 488"/>
                <a:gd name="T2" fmla="*/ 116 w 406"/>
                <a:gd name="T3" fmla="*/ 30 h 488"/>
                <a:gd name="T4" fmla="*/ 155 w 406"/>
                <a:gd name="T5" fmla="*/ 47 h 488"/>
                <a:gd name="T6" fmla="*/ 174 w 406"/>
                <a:gd name="T7" fmla="*/ 50 h 488"/>
                <a:gd name="T8" fmla="*/ 183 w 406"/>
                <a:gd name="T9" fmla="*/ 93 h 488"/>
                <a:gd name="T10" fmla="*/ 213 w 406"/>
                <a:gd name="T11" fmla="*/ 111 h 488"/>
                <a:gd name="T12" fmla="*/ 237 w 406"/>
                <a:gd name="T13" fmla="*/ 96 h 488"/>
                <a:gd name="T14" fmla="*/ 245 w 406"/>
                <a:gd name="T15" fmla="*/ 120 h 488"/>
                <a:gd name="T16" fmla="*/ 217 w 406"/>
                <a:gd name="T17" fmla="*/ 135 h 488"/>
                <a:gd name="T18" fmla="*/ 205 w 406"/>
                <a:gd name="T19" fmla="*/ 159 h 488"/>
                <a:gd name="T20" fmla="*/ 237 w 406"/>
                <a:gd name="T21" fmla="*/ 188 h 488"/>
                <a:gd name="T22" fmla="*/ 285 w 406"/>
                <a:gd name="T23" fmla="*/ 211 h 488"/>
                <a:gd name="T24" fmla="*/ 275 w 406"/>
                <a:gd name="T25" fmla="*/ 250 h 488"/>
                <a:gd name="T26" fmla="*/ 276 w 406"/>
                <a:gd name="T27" fmla="*/ 271 h 488"/>
                <a:gd name="T28" fmla="*/ 251 w 406"/>
                <a:gd name="T29" fmla="*/ 286 h 488"/>
                <a:gd name="T30" fmla="*/ 229 w 406"/>
                <a:gd name="T31" fmla="*/ 346 h 488"/>
                <a:gd name="T32" fmla="*/ 213 w 406"/>
                <a:gd name="T33" fmla="*/ 337 h 488"/>
                <a:gd name="T34" fmla="*/ 165 w 406"/>
                <a:gd name="T35" fmla="*/ 321 h 488"/>
                <a:gd name="T36" fmla="*/ 130 w 406"/>
                <a:gd name="T37" fmla="*/ 343 h 488"/>
                <a:gd name="T38" fmla="*/ 140 w 406"/>
                <a:gd name="T39" fmla="*/ 316 h 488"/>
                <a:gd name="T40" fmla="*/ 99 w 406"/>
                <a:gd name="T41" fmla="*/ 330 h 488"/>
                <a:gd name="T42" fmla="*/ 79 w 406"/>
                <a:gd name="T43" fmla="*/ 256 h 488"/>
                <a:gd name="T44" fmla="*/ 60 w 406"/>
                <a:gd name="T45" fmla="*/ 244 h 488"/>
                <a:gd name="T46" fmla="*/ 46 w 406"/>
                <a:gd name="T47" fmla="*/ 207 h 488"/>
                <a:gd name="T48" fmla="*/ 64 w 406"/>
                <a:gd name="T49" fmla="*/ 182 h 488"/>
                <a:gd name="T50" fmla="*/ 53 w 406"/>
                <a:gd name="T51" fmla="*/ 147 h 488"/>
                <a:gd name="T52" fmla="*/ 17 w 406"/>
                <a:gd name="T53" fmla="*/ 143 h 488"/>
                <a:gd name="T54" fmla="*/ 17 w 406"/>
                <a:gd name="T55" fmla="*/ 108 h 488"/>
                <a:gd name="T56" fmla="*/ 32 w 406"/>
                <a:gd name="T57" fmla="*/ 80 h 488"/>
                <a:gd name="T58" fmla="*/ 37 w 406"/>
                <a:gd name="T59" fmla="*/ 42 h 488"/>
                <a:gd name="T60" fmla="*/ 60 w 406"/>
                <a:gd name="T61" fmla="*/ 65 h 488"/>
                <a:gd name="T62" fmla="*/ 85 w 406"/>
                <a:gd name="T63" fmla="*/ 45 h 488"/>
                <a:gd name="T64" fmla="*/ 60 w 406"/>
                <a:gd name="T65" fmla="*/ 17 h 488"/>
                <a:gd name="T66" fmla="*/ 56 w 406"/>
                <a:gd name="T67" fmla="*/ 4 h 48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06"/>
                <a:gd name="T103" fmla="*/ 0 h 488"/>
                <a:gd name="T104" fmla="*/ 406 w 406"/>
                <a:gd name="T105" fmla="*/ 488 h 48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06" h="488">
                  <a:moveTo>
                    <a:pt x="80" y="4"/>
                  </a:moveTo>
                  <a:lnTo>
                    <a:pt x="96" y="0"/>
                  </a:lnTo>
                  <a:lnTo>
                    <a:pt x="144" y="19"/>
                  </a:lnTo>
                  <a:lnTo>
                    <a:pt x="165" y="41"/>
                  </a:lnTo>
                  <a:lnTo>
                    <a:pt x="205" y="52"/>
                  </a:lnTo>
                  <a:lnTo>
                    <a:pt x="220" y="66"/>
                  </a:lnTo>
                  <a:lnTo>
                    <a:pt x="242" y="62"/>
                  </a:lnTo>
                  <a:lnTo>
                    <a:pt x="247" y="70"/>
                  </a:lnTo>
                  <a:lnTo>
                    <a:pt x="240" y="117"/>
                  </a:lnTo>
                  <a:lnTo>
                    <a:pt x="261" y="130"/>
                  </a:lnTo>
                  <a:lnTo>
                    <a:pt x="271" y="147"/>
                  </a:lnTo>
                  <a:lnTo>
                    <a:pt x="304" y="154"/>
                  </a:lnTo>
                  <a:lnTo>
                    <a:pt x="316" y="132"/>
                  </a:lnTo>
                  <a:lnTo>
                    <a:pt x="337" y="134"/>
                  </a:lnTo>
                  <a:lnTo>
                    <a:pt x="350" y="151"/>
                  </a:lnTo>
                  <a:lnTo>
                    <a:pt x="347" y="168"/>
                  </a:lnTo>
                  <a:lnTo>
                    <a:pt x="308" y="172"/>
                  </a:lnTo>
                  <a:lnTo>
                    <a:pt x="308" y="189"/>
                  </a:lnTo>
                  <a:lnTo>
                    <a:pt x="308" y="202"/>
                  </a:lnTo>
                  <a:lnTo>
                    <a:pt x="292" y="221"/>
                  </a:lnTo>
                  <a:lnTo>
                    <a:pt x="304" y="240"/>
                  </a:lnTo>
                  <a:lnTo>
                    <a:pt x="337" y="262"/>
                  </a:lnTo>
                  <a:lnTo>
                    <a:pt x="338" y="288"/>
                  </a:lnTo>
                  <a:lnTo>
                    <a:pt x="405" y="295"/>
                  </a:lnTo>
                  <a:lnTo>
                    <a:pt x="405" y="330"/>
                  </a:lnTo>
                  <a:lnTo>
                    <a:pt x="391" y="348"/>
                  </a:lnTo>
                  <a:lnTo>
                    <a:pt x="400" y="366"/>
                  </a:lnTo>
                  <a:lnTo>
                    <a:pt x="393" y="377"/>
                  </a:lnTo>
                  <a:lnTo>
                    <a:pt x="367" y="381"/>
                  </a:lnTo>
                  <a:lnTo>
                    <a:pt x="356" y="397"/>
                  </a:lnTo>
                  <a:lnTo>
                    <a:pt x="359" y="434"/>
                  </a:lnTo>
                  <a:lnTo>
                    <a:pt x="326" y="481"/>
                  </a:lnTo>
                  <a:lnTo>
                    <a:pt x="321" y="487"/>
                  </a:lnTo>
                  <a:lnTo>
                    <a:pt x="302" y="469"/>
                  </a:lnTo>
                  <a:lnTo>
                    <a:pt x="256" y="469"/>
                  </a:lnTo>
                  <a:lnTo>
                    <a:pt x="235" y="447"/>
                  </a:lnTo>
                  <a:lnTo>
                    <a:pt x="199" y="484"/>
                  </a:lnTo>
                  <a:lnTo>
                    <a:pt x="185" y="478"/>
                  </a:lnTo>
                  <a:lnTo>
                    <a:pt x="201" y="450"/>
                  </a:lnTo>
                  <a:lnTo>
                    <a:pt x="199" y="440"/>
                  </a:lnTo>
                  <a:lnTo>
                    <a:pt x="185" y="436"/>
                  </a:lnTo>
                  <a:lnTo>
                    <a:pt x="141" y="460"/>
                  </a:lnTo>
                  <a:lnTo>
                    <a:pt x="100" y="381"/>
                  </a:lnTo>
                  <a:lnTo>
                    <a:pt x="113" y="356"/>
                  </a:lnTo>
                  <a:lnTo>
                    <a:pt x="108" y="348"/>
                  </a:lnTo>
                  <a:lnTo>
                    <a:pt x="86" y="341"/>
                  </a:lnTo>
                  <a:lnTo>
                    <a:pt x="50" y="320"/>
                  </a:lnTo>
                  <a:lnTo>
                    <a:pt x="65" y="288"/>
                  </a:lnTo>
                  <a:lnTo>
                    <a:pt x="86" y="277"/>
                  </a:lnTo>
                  <a:lnTo>
                    <a:pt x="91" y="253"/>
                  </a:lnTo>
                  <a:lnTo>
                    <a:pt x="82" y="209"/>
                  </a:lnTo>
                  <a:lnTo>
                    <a:pt x="77" y="204"/>
                  </a:lnTo>
                  <a:lnTo>
                    <a:pt x="56" y="226"/>
                  </a:lnTo>
                  <a:lnTo>
                    <a:pt x="24" y="200"/>
                  </a:lnTo>
                  <a:lnTo>
                    <a:pt x="0" y="170"/>
                  </a:lnTo>
                  <a:lnTo>
                    <a:pt x="24" y="151"/>
                  </a:lnTo>
                  <a:lnTo>
                    <a:pt x="29" y="120"/>
                  </a:lnTo>
                  <a:lnTo>
                    <a:pt x="45" y="110"/>
                  </a:lnTo>
                  <a:lnTo>
                    <a:pt x="43" y="67"/>
                  </a:lnTo>
                  <a:lnTo>
                    <a:pt x="53" y="59"/>
                  </a:lnTo>
                  <a:lnTo>
                    <a:pt x="74" y="72"/>
                  </a:lnTo>
                  <a:lnTo>
                    <a:pt x="86" y="90"/>
                  </a:lnTo>
                  <a:lnTo>
                    <a:pt x="113" y="72"/>
                  </a:lnTo>
                  <a:lnTo>
                    <a:pt x="122" y="62"/>
                  </a:lnTo>
                  <a:lnTo>
                    <a:pt x="117" y="41"/>
                  </a:lnTo>
                  <a:lnTo>
                    <a:pt x="86" y="24"/>
                  </a:lnTo>
                  <a:lnTo>
                    <a:pt x="80" y="4"/>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58" name="Freeform 1078"/>
            <p:cNvSpPr/>
            <p:nvPr/>
          </p:nvSpPr>
          <p:spPr bwMode="auto">
            <a:xfrm rot="356891">
              <a:off x="8201370" y="4356552"/>
              <a:ext cx="108710" cy="113836"/>
            </a:xfrm>
            <a:custGeom>
              <a:avLst/>
              <a:gdLst>
                <a:gd name="T0" fmla="*/ 19 w 73"/>
                <a:gd name="T1" fmla="*/ 51 h 76"/>
                <a:gd name="T2" fmla="*/ 0 w 73"/>
                <a:gd name="T3" fmla="*/ 34 h 76"/>
                <a:gd name="T4" fmla="*/ 9 w 73"/>
                <a:gd name="T5" fmla="*/ 23 h 76"/>
                <a:gd name="T6" fmla="*/ 16 w 73"/>
                <a:gd name="T7" fmla="*/ 0 h 76"/>
                <a:gd name="T8" fmla="*/ 38 w 73"/>
                <a:gd name="T9" fmla="*/ 9 h 76"/>
                <a:gd name="T10" fmla="*/ 48 w 73"/>
                <a:gd name="T11" fmla="*/ 24 h 76"/>
                <a:gd name="T12" fmla="*/ 40 w 73"/>
                <a:gd name="T13" fmla="*/ 34 h 76"/>
                <a:gd name="T14" fmla="*/ 19 w 73"/>
                <a:gd name="T15" fmla="*/ 51 h 76"/>
                <a:gd name="T16" fmla="*/ 19 w 73"/>
                <a:gd name="T17" fmla="*/ 51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3"/>
                <a:gd name="T28" fmla="*/ 0 h 76"/>
                <a:gd name="T29" fmla="*/ 73 w 73"/>
                <a:gd name="T30" fmla="*/ 76 h 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3" h="76">
                  <a:moveTo>
                    <a:pt x="29" y="75"/>
                  </a:moveTo>
                  <a:lnTo>
                    <a:pt x="0" y="50"/>
                  </a:lnTo>
                  <a:lnTo>
                    <a:pt x="12" y="33"/>
                  </a:lnTo>
                  <a:lnTo>
                    <a:pt x="24" y="0"/>
                  </a:lnTo>
                  <a:lnTo>
                    <a:pt x="56" y="13"/>
                  </a:lnTo>
                  <a:lnTo>
                    <a:pt x="72" y="35"/>
                  </a:lnTo>
                  <a:lnTo>
                    <a:pt x="60" y="50"/>
                  </a:lnTo>
                  <a:lnTo>
                    <a:pt x="29" y="75"/>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59" name="Freeform 1079"/>
            <p:cNvSpPr/>
            <p:nvPr/>
          </p:nvSpPr>
          <p:spPr bwMode="auto">
            <a:xfrm rot="356891">
              <a:off x="7589945" y="3858013"/>
              <a:ext cx="721903" cy="586169"/>
            </a:xfrm>
            <a:custGeom>
              <a:avLst/>
              <a:gdLst>
                <a:gd name="T0" fmla="*/ 312 w 478"/>
                <a:gd name="T1" fmla="*/ 219 h 385"/>
                <a:gd name="T2" fmla="*/ 304 w 478"/>
                <a:gd name="T3" fmla="*/ 243 h 385"/>
                <a:gd name="T4" fmla="*/ 295 w 478"/>
                <a:gd name="T5" fmla="*/ 255 h 385"/>
                <a:gd name="T6" fmla="*/ 277 w 478"/>
                <a:gd name="T7" fmla="*/ 276 h 385"/>
                <a:gd name="T8" fmla="*/ 251 w 478"/>
                <a:gd name="T9" fmla="*/ 272 h 385"/>
                <a:gd name="T10" fmla="*/ 229 w 478"/>
                <a:gd name="T11" fmla="*/ 259 h 385"/>
                <a:gd name="T12" fmla="*/ 217 w 478"/>
                <a:gd name="T13" fmla="*/ 266 h 385"/>
                <a:gd name="T14" fmla="*/ 170 w 478"/>
                <a:gd name="T15" fmla="*/ 260 h 385"/>
                <a:gd name="T16" fmla="*/ 169 w 478"/>
                <a:gd name="T17" fmla="*/ 241 h 385"/>
                <a:gd name="T18" fmla="*/ 146 w 478"/>
                <a:gd name="T19" fmla="*/ 225 h 385"/>
                <a:gd name="T20" fmla="*/ 138 w 478"/>
                <a:gd name="T21" fmla="*/ 211 h 385"/>
                <a:gd name="T22" fmla="*/ 148 w 478"/>
                <a:gd name="T23" fmla="*/ 197 h 385"/>
                <a:gd name="T24" fmla="*/ 148 w 478"/>
                <a:gd name="T25" fmla="*/ 189 h 385"/>
                <a:gd name="T26" fmla="*/ 148 w 478"/>
                <a:gd name="T27" fmla="*/ 177 h 385"/>
                <a:gd name="T28" fmla="*/ 176 w 478"/>
                <a:gd name="T29" fmla="*/ 174 h 385"/>
                <a:gd name="T30" fmla="*/ 178 w 478"/>
                <a:gd name="T31" fmla="*/ 161 h 385"/>
                <a:gd name="T32" fmla="*/ 169 w 478"/>
                <a:gd name="T33" fmla="*/ 149 h 385"/>
                <a:gd name="T34" fmla="*/ 155 w 478"/>
                <a:gd name="T35" fmla="*/ 148 h 385"/>
                <a:gd name="T36" fmla="*/ 146 w 478"/>
                <a:gd name="T37" fmla="*/ 163 h 385"/>
                <a:gd name="T38" fmla="*/ 124 w 478"/>
                <a:gd name="T39" fmla="*/ 159 h 385"/>
                <a:gd name="T40" fmla="*/ 116 w 478"/>
                <a:gd name="T41" fmla="*/ 145 h 385"/>
                <a:gd name="T42" fmla="*/ 101 w 478"/>
                <a:gd name="T43" fmla="*/ 136 h 385"/>
                <a:gd name="T44" fmla="*/ 105 w 478"/>
                <a:gd name="T45" fmla="*/ 102 h 385"/>
                <a:gd name="T46" fmla="*/ 103 w 478"/>
                <a:gd name="T47" fmla="*/ 97 h 385"/>
                <a:gd name="T48" fmla="*/ 87 w 478"/>
                <a:gd name="T49" fmla="*/ 100 h 385"/>
                <a:gd name="T50" fmla="*/ 76 w 478"/>
                <a:gd name="T51" fmla="*/ 90 h 385"/>
                <a:gd name="T52" fmla="*/ 48 w 478"/>
                <a:gd name="T53" fmla="*/ 82 h 385"/>
                <a:gd name="T54" fmla="*/ 34 w 478"/>
                <a:gd name="T55" fmla="*/ 65 h 385"/>
                <a:gd name="T56" fmla="*/ 0 w 478"/>
                <a:gd name="T57" fmla="*/ 52 h 385"/>
                <a:gd name="T58" fmla="*/ 4 w 478"/>
                <a:gd name="T59" fmla="*/ 36 h 385"/>
                <a:gd name="T60" fmla="*/ 17 w 478"/>
                <a:gd name="T61" fmla="*/ 30 h 385"/>
                <a:gd name="T62" fmla="*/ 41 w 478"/>
                <a:gd name="T63" fmla="*/ 52 h 385"/>
                <a:gd name="T64" fmla="*/ 48 w 478"/>
                <a:gd name="T65" fmla="*/ 52 h 385"/>
                <a:gd name="T66" fmla="*/ 72 w 478"/>
                <a:gd name="T67" fmla="*/ 49 h 385"/>
                <a:gd name="T68" fmla="*/ 85 w 478"/>
                <a:gd name="T69" fmla="*/ 38 h 385"/>
                <a:gd name="T70" fmla="*/ 104 w 478"/>
                <a:gd name="T71" fmla="*/ 53 h 385"/>
                <a:gd name="T72" fmla="*/ 112 w 478"/>
                <a:gd name="T73" fmla="*/ 39 h 385"/>
                <a:gd name="T74" fmla="*/ 114 w 478"/>
                <a:gd name="T75" fmla="*/ 31 h 385"/>
                <a:gd name="T76" fmla="*/ 130 w 478"/>
                <a:gd name="T77" fmla="*/ 22 h 385"/>
                <a:gd name="T78" fmla="*/ 132 w 478"/>
                <a:gd name="T79" fmla="*/ 4 h 385"/>
                <a:gd name="T80" fmla="*/ 148 w 478"/>
                <a:gd name="T81" fmla="*/ 0 h 385"/>
                <a:gd name="T82" fmla="*/ 188 w 478"/>
                <a:gd name="T83" fmla="*/ 26 h 385"/>
                <a:gd name="T84" fmla="*/ 215 w 478"/>
                <a:gd name="T85" fmla="*/ 38 h 385"/>
                <a:gd name="T86" fmla="*/ 269 w 478"/>
                <a:gd name="T87" fmla="*/ 128 h 385"/>
                <a:gd name="T88" fmla="*/ 266 w 478"/>
                <a:gd name="T89" fmla="*/ 138 h 385"/>
                <a:gd name="T90" fmla="*/ 301 w 478"/>
                <a:gd name="T91" fmla="*/ 156 h 385"/>
                <a:gd name="T92" fmla="*/ 310 w 478"/>
                <a:gd name="T93" fmla="*/ 171 h 385"/>
                <a:gd name="T94" fmla="*/ 327 w 478"/>
                <a:gd name="T95" fmla="*/ 179 h 385"/>
                <a:gd name="T96" fmla="*/ 335 w 478"/>
                <a:gd name="T97" fmla="*/ 194 h 385"/>
                <a:gd name="T98" fmla="*/ 325 w 478"/>
                <a:gd name="T99" fmla="*/ 199 h 385"/>
                <a:gd name="T100" fmla="*/ 308 w 478"/>
                <a:gd name="T101" fmla="*/ 194 h 385"/>
                <a:gd name="T102" fmla="*/ 282 w 478"/>
                <a:gd name="T103" fmla="*/ 194 h 385"/>
                <a:gd name="T104" fmla="*/ 259 w 478"/>
                <a:gd name="T105" fmla="*/ 185 h 385"/>
                <a:gd name="T106" fmla="*/ 249 w 478"/>
                <a:gd name="T107" fmla="*/ 194 h 385"/>
                <a:gd name="T108" fmla="*/ 270 w 478"/>
                <a:gd name="T109" fmla="*/ 199 h 385"/>
                <a:gd name="T110" fmla="*/ 293 w 478"/>
                <a:gd name="T111" fmla="*/ 210 h 385"/>
                <a:gd name="T112" fmla="*/ 312 w 478"/>
                <a:gd name="T113" fmla="*/ 219 h 385"/>
                <a:gd name="T114" fmla="*/ 312 w 478"/>
                <a:gd name="T115" fmla="*/ 219 h 38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78"/>
                <a:gd name="T175" fmla="*/ 0 h 385"/>
                <a:gd name="T176" fmla="*/ 478 w 478"/>
                <a:gd name="T177" fmla="*/ 385 h 38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78" h="385">
                  <a:moveTo>
                    <a:pt x="444" y="304"/>
                  </a:moveTo>
                  <a:lnTo>
                    <a:pt x="433" y="337"/>
                  </a:lnTo>
                  <a:lnTo>
                    <a:pt x="420" y="355"/>
                  </a:lnTo>
                  <a:lnTo>
                    <a:pt x="394" y="384"/>
                  </a:lnTo>
                  <a:lnTo>
                    <a:pt x="356" y="377"/>
                  </a:lnTo>
                  <a:lnTo>
                    <a:pt x="326" y="359"/>
                  </a:lnTo>
                  <a:lnTo>
                    <a:pt x="308" y="369"/>
                  </a:lnTo>
                  <a:lnTo>
                    <a:pt x="242" y="362"/>
                  </a:lnTo>
                  <a:lnTo>
                    <a:pt x="241" y="335"/>
                  </a:lnTo>
                  <a:lnTo>
                    <a:pt x="208" y="313"/>
                  </a:lnTo>
                  <a:lnTo>
                    <a:pt x="196" y="294"/>
                  </a:lnTo>
                  <a:lnTo>
                    <a:pt x="212" y="275"/>
                  </a:lnTo>
                  <a:lnTo>
                    <a:pt x="212" y="262"/>
                  </a:lnTo>
                  <a:lnTo>
                    <a:pt x="212" y="245"/>
                  </a:lnTo>
                  <a:lnTo>
                    <a:pt x="251" y="241"/>
                  </a:lnTo>
                  <a:lnTo>
                    <a:pt x="253" y="224"/>
                  </a:lnTo>
                  <a:lnTo>
                    <a:pt x="241" y="207"/>
                  </a:lnTo>
                  <a:lnTo>
                    <a:pt x="220" y="205"/>
                  </a:lnTo>
                  <a:lnTo>
                    <a:pt x="208" y="227"/>
                  </a:lnTo>
                  <a:lnTo>
                    <a:pt x="175" y="220"/>
                  </a:lnTo>
                  <a:lnTo>
                    <a:pt x="165" y="202"/>
                  </a:lnTo>
                  <a:lnTo>
                    <a:pt x="144" y="190"/>
                  </a:lnTo>
                  <a:lnTo>
                    <a:pt x="150" y="142"/>
                  </a:lnTo>
                  <a:lnTo>
                    <a:pt x="146" y="134"/>
                  </a:lnTo>
                  <a:lnTo>
                    <a:pt x="124" y="139"/>
                  </a:lnTo>
                  <a:lnTo>
                    <a:pt x="109" y="125"/>
                  </a:lnTo>
                  <a:lnTo>
                    <a:pt x="69" y="114"/>
                  </a:lnTo>
                  <a:lnTo>
                    <a:pt x="48" y="92"/>
                  </a:lnTo>
                  <a:lnTo>
                    <a:pt x="0" y="72"/>
                  </a:lnTo>
                  <a:lnTo>
                    <a:pt x="4" y="50"/>
                  </a:lnTo>
                  <a:lnTo>
                    <a:pt x="24" y="41"/>
                  </a:lnTo>
                  <a:lnTo>
                    <a:pt x="59" y="72"/>
                  </a:lnTo>
                  <a:lnTo>
                    <a:pt x="69" y="72"/>
                  </a:lnTo>
                  <a:lnTo>
                    <a:pt x="102" y="68"/>
                  </a:lnTo>
                  <a:lnTo>
                    <a:pt x="122" y="53"/>
                  </a:lnTo>
                  <a:lnTo>
                    <a:pt x="148" y="74"/>
                  </a:lnTo>
                  <a:lnTo>
                    <a:pt x="160" y="55"/>
                  </a:lnTo>
                  <a:lnTo>
                    <a:pt x="162" y="43"/>
                  </a:lnTo>
                  <a:lnTo>
                    <a:pt x="184" y="31"/>
                  </a:lnTo>
                  <a:lnTo>
                    <a:pt x="189" y="4"/>
                  </a:lnTo>
                  <a:lnTo>
                    <a:pt x="212" y="0"/>
                  </a:lnTo>
                  <a:lnTo>
                    <a:pt x="267" y="36"/>
                  </a:lnTo>
                  <a:lnTo>
                    <a:pt x="306" y="53"/>
                  </a:lnTo>
                  <a:lnTo>
                    <a:pt x="383" y="178"/>
                  </a:lnTo>
                  <a:lnTo>
                    <a:pt x="378" y="192"/>
                  </a:lnTo>
                  <a:lnTo>
                    <a:pt x="428" y="216"/>
                  </a:lnTo>
                  <a:lnTo>
                    <a:pt x="442" y="238"/>
                  </a:lnTo>
                  <a:lnTo>
                    <a:pt x="466" y="249"/>
                  </a:lnTo>
                  <a:lnTo>
                    <a:pt x="477" y="270"/>
                  </a:lnTo>
                  <a:lnTo>
                    <a:pt x="462" y="277"/>
                  </a:lnTo>
                  <a:lnTo>
                    <a:pt x="438" y="269"/>
                  </a:lnTo>
                  <a:lnTo>
                    <a:pt x="400" y="269"/>
                  </a:lnTo>
                  <a:lnTo>
                    <a:pt x="368" y="258"/>
                  </a:lnTo>
                  <a:lnTo>
                    <a:pt x="354" y="269"/>
                  </a:lnTo>
                  <a:lnTo>
                    <a:pt x="385" y="277"/>
                  </a:lnTo>
                  <a:lnTo>
                    <a:pt x="416" y="291"/>
                  </a:lnTo>
                  <a:lnTo>
                    <a:pt x="444" y="304"/>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60" name="Freeform 1080"/>
            <p:cNvSpPr/>
            <p:nvPr/>
          </p:nvSpPr>
          <p:spPr bwMode="auto">
            <a:xfrm rot="356891">
              <a:off x="6638049" y="4162230"/>
              <a:ext cx="986884" cy="626946"/>
            </a:xfrm>
            <a:custGeom>
              <a:avLst/>
              <a:gdLst>
                <a:gd name="T0" fmla="*/ 63 w 654"/>
                <a:gd name="T1" fmla="*/ 275 h 411"/>
                <a:gd name="T2" fmla="*/ 116 w 654"/>
                <a:gd name="T3" fmla="*/ 261 h 411"/>
                <a:gd name="T4" fmla="*/ 120 w 654"/>
                <a:gd name="T5" fmla="*/ 233 h 411"/>
                <a:gd name="T6" fmla="*/ 198 w 654"/>
                <a:gd name="T7" fmla="*/ 230 h 411"/>
                <a:gd name="T8" fmla="*/ 235 w 654"/>
                <a:gd name="T9" fmla="*/ 256 h 411"/>
                <a:gd name="T10" fmla="*/ 267 w 654"/>
                <a:gd name="T11" fmla="*/ 238 h 411"/>
                <a:gd name="T12" fmla="*/ 281 w 654"/>
                <a:gd name="T13" fmla="*/ 256 h 411"/>
                <a:gd name="T14" fmla="*/ 304 w 654"/>
                <a:gd name="T15" fmla="*/ 228 h 411"/>
                <a:gd name="T16" fmla="*/ 311 w 654"/>
                <a:gd name="T17" fmla="*/ 261 h 411"/>
                <a:gd name="T18" fmla="*/ 331 w 654"/>
                <a:gd name="T19" fmla="*/ 275 h 411"/>
                <a:gd name="T20" fmla="*/ 370 w 654"/>
                <a:gd name="T21" fmla="*/ 250 h 411"/>
                <a:gd name="T22" fmla="*/ 433 w 654"/>
                <a:gd name="T23" fmla="*/ 210 h 411"/>
                <a:gd name="T24" fmla="*/ 428 w 654"/>
                <a:gd name="T25" fmla="*/ 145 h 411"/>
                <a:gd name="T26" fmla="*/ 434 w 654"/>
                <a:gd name="T27" fmla="*/ 122 h 411"/>
                <a:gd name="T28" fmla="*/ 393 w 654"/>
                <a:gd name="T29" fmla="*/ 101 h 411"/>
                <a:gd name="T30" fmla="*/ 364 w 654"/>
                <a:gd name="T31" fmla="*/ 101 h 411"/>
                <a:gd name="T32" fmla="*/ 322 w 654"/>
                <a:gd name="T33" fmla="*/ 84 h 411"/>
                <a:gd name="T34" fmla="*/ 298 w 654"/>
                <a:gd name="T35" fmla="*/ 57 h 411"/>
                <a:gd name="T36" fmla="*/ 275 w 654"/>
                <a:gd name="T37" fmla="*/ 56 h 411"/>
                <a:gd name="T38" fmla="*/ 224 w 654"/>
                <a:gd name="T39" fmla="*/ 56 h 411"/>
                <a:gd name="T40" fmla="*/ 131 w 654"/>
                <a:gd name="T41" fmla="*/ 0 h 411"/>
                <a:gd name="T42" fmla="*/ 112 w 654"/>
                <a:gd name="T43" fmla="*/ 6 h 411"/>
                <a:gd name="T44" fmla="*/ 54 w 654"/>
                <a:gd name="T45" fmla="*/ 6 h 411"/>
                <a:gd name="T46" fmla="*/ 63 w 654"/>
                <a:gd name="T47" fmla="*/ 28 h 411"/>
                <a:gd name="T48" fmla="*/ 88 w 654"/>
                <a:gd name="T49" fmla="*/ 35 h 411"/>
                <a:gd name="T50" fmla="*/ 60 w 654"/>
                <a:gd name="T51" fmla="*/ 56 h 411"/>
                <a:gd name="T52" fmla="*/ 60 w 654"/>
                <a:gd name="T53" fmla="*/ 82 h 411"/>
                <a:gd name="T54" fmla="*/ 76 w 654"/>
                <a:gd name="T55" fmla="*/ 107 h 411"/>
                <a:gd name="T56" fmla="*/ 97 w 654"/>
                <a:gd name="T57" fmla="*/ 163 h 411"/>
                <a:gd name="T58" fmla="*/ 83 w 654"/>
                <a:gd name="T59" fmla="*/ 172 h 411"/>
                <a:gd name="T60" fmla="*/ 12 w 654"/>
                <a:gd name="T61" fmla="*/ 201 h 411"/>
                <a:gd name="T62" fmla="*/ 10 w 654"/>
                <a:gd name="T63" fmla="*/ 226 h 411"/>
                <a:gd name="T64" fmla="*/ 23 w 654"/>
                <a:gd name="T65" fmla="*/ 257 h 411"/>
                <a:gd name="T66" fmla="*/ 53 w 654"/>
                <a:gd name="T67" fmla="*/ 296 h 41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54"/>
                <a:gd name="T103" fmla="*/ 0 h 411"/>
                <a:gd name="T104" fmla="*/ 654 w 654"/>
                <a:gd name="T105" fmla="*/ 411 h 41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54" h="411">
                  <a:moveTo>
                    <a:pt x="76" y="410"/>
                  </a:moveTo>
                  <a:lnTo>
                    <a:pt x="90" y="380"/>
                  </a:lnTo>
                  <a:lnTo>
                    <a:pt x="129" y="346"/>
                  </a:lnTo>
                  <a:lnTo>
                    <a:pt x="166" y="361"/>
                  </a:lnTo>
                  <a:lnTo>
                    <a:pt x="190" y="346"/>
                  </a:lnTo>
                  <a:lnTo>
                    <a:pt x="171" y="322"/>
                  </a:lnTo>
                  <a:lnTo>
                    <a:pt x="181" y="310"/>
                  </a:lnTo>
                  <a:lnTo>
                    <a:pt x="282" y="317"/>
                  </a:lnTo>
                  <a:lnTo>
                    <a:pt x="317" y="342"/>
                  </a:lnTo>
                  <a:lnTo>
                    <a:pt x="335" y="353"/>
                  </a:lnTo>
                  <a:lnTo>
                    <a:pt x="361" y="335"/>
                  </a:lnTo>
                  <a:lnTo>
                    <a:pt x="380" y="329"/>
                  </a:lnTo>
                  <a:lnTo>
                    <a:pt x="385" y="353"/>
                  </a:lnTo>
                  <a:lnTo>
                    <a:pt x="401" y="353"/>
                  </a:lnTo>
                  <a:lnTo>
                    <a:pt x="411" y="337"/>
                  </a:lnTo>
                  <a:lnTo>
                    <a:pt x="433" y="315"/>
                  </a:lnTo>
                  <a:lnTo>
                    <a:pt x="444" y="330"/>
                  </a:lnTo>
                  <a:lnTo>
                    <a:pt x="444" y="361"/>
                  </a:lnTo>
                  <a:lnTo>
                    <a:pt x="454" y="375"/>
                  </a:lnTo>
                  <a:lnTo>
                    <a:pt x="473" y="380"/>
                  </a:lnTo>
                  <a:lnTo>
                    <a:pt x="495" y="357"/>
                  </a:lnTo>
                  <a:lnTo>
                    <a:pt x="528" y="346"/>
                  </a:lnTo>
                  <a:lnTo>
                    <a:pt x="588" y="289"/>
                  </a:lnTo>
                  <a:lnTo>
                    <a:pt x="617" y="291"/>
                  </a:lnTo>
                  <a:lnTo>
                    <a:pt x="653" y="279"/>
                  </a:lnTo>
                  <a:lnTo>
                    <a:pt x="611" y="200"/>
                  </a:lnTo>
                  <a:lnTo>
                    <a:pt x="624" y="176"/>
                  </a:lnTo>
                  <a:lnTo>
                    <a:pt x="619" y="168"/>
                  </a:lnTo>
                  <a:lnTo>
                    <a:pt x="598" y="161"/>
                  </a:lnTo>
                  <a:lnTo>
                    <a:pt x="561" y="139"/>
                  </a:lnTo>
                  <a:lnTo>
                    <a:pt x="543" y="127"/>
                  </a:lnTo>
                  <a:lnTo>
                    <a:pt x="519" y="139"/>
                  </a:lnTo>
                  <a:lnTo>
                    <a:pt x="492" y="117"/>
                  </a:lnTo>
                  <a:lnTo>
                    <a:pt x="458" y="117"/>
                  </a:lnTo>
                  <a:lnTo>
                    <a:pt x="432" y="101"/>
                  </a:lnTo>
                  <a:lnTo>
                    <a:pt x="425" y="79"/>
                  </a:lnTo>
                  <a:lnTo>
                    <a:pt x="411" y="66"/>
                  </a:lnTo>
                  <a:lnTo>
                    <a:pt x="392" y="77"/>
                  </a:lnTo>
                  <a:lnTo>
                    <a:pt x="375" y="69"/>
                  </a:lnTo>
                  <a:lnTo>
                    <a:pt x="320" y="77"/>
                  </a:lnTo>
                  <a:lnTo>
                    <a:pt x="260" y="64"/>
                  </a:lnTo>
                  <a:lnTo>
                    <a:pt x="188" y="0"/>
                  </a:lnTo>
                  <a:lnTo>
                    <a:pt x="169" y="16"/>
                  </a:lnTo>
                  <a:lnTo>
                    <a:pt x="160" y="9"/>
                  </a:lnTo>
                  <a:lnTo>
                    <a:pt x="145" y="9"/>
                  </a:lnTo>
                  <a:lnTo>
                    <a:pt x="78" y="9"/>
                  </a:lnTo>
                  <a:lnTo>
                    <a:pt x="69" y="17"/>
                  </a:lnTo>
                  <a:lnTo>
                    <a:pt x="90" y="38"/>
                  </a:lnTo>
                  <a:lnTo>
                    <a:pt x="109" y="42"/>
                  </a:lnTo>
                  <a:lnTo>
                    <a:pt x="126" y="48"/>
                  </a:lnTo>
                  <a:lnTo>
                    <a:pt x="118" y="62"/>
                  </a:lnTo>
                  <a:lnTo>
                    <a:pt x="85" y="77"/>
                  </a:lnTo>
                  <a:lnTo>
                    <a:pt x="78" y="103"/>
                  </a:lnTo>
                  <a:lnTo>
                    <a:pt x="85" y="112"/>
                  </a:lnTo>
                  <a:lnTo>
                    <a:pt x="90" y="146"/>
                  </a:lnTo>
                  <a:lnTo>
                    <a:pt x="109" y="147"/>
                  </a:lnTo>
                  <a:lnTo>
                    <a:pt x="129" y="173"/>
                  </a:lnTo>
                  <a:lnTo>
                    <a:pt x="138" y="225"/>
                  </a:lnTo>
                  <a:lnTo>
                    <a:pt x="131" y="243"/>
                  </a:lnTo>
                  <a:lnTo>
                    <a:pt x="118" y="238"/>
                  </a:lnTo>
                  <a:lnTo>
                    <a:pt x="81" y="267"/>
                  </a:lnTo>
                  <a:lnTo>
                    <a:pt x="17" y="278"/>
                  </a:lnTo>
                  <a:lnTo>
                    <a:pt x="0" y="295"/>
                  </a:lnTo>
                  <a:lnTo>
                    <a:pt x="13" y="313"/>
                  </a:lnTo>
                  <a:lnTo>
                    <a:pt x="16" y="351"/>
                  </a:lnTo>
                  <a:lnTo>
                    <a:pt x="33" y="355"/>
                  </a:lnTo>
                  <a:lnTo>
                    <a:pt x="76" y="410"/>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61" name="Freeform 1081"/>
            <p:cNvSpPr/>
            <p:nvPr/>
          </p:nvSpPr>
          <p:spPr bwMode="auto">
            <a:xfrm rot="356891">
              <a:off x="5248636" y="3956266"/>
              <a:ext cx="1584790" cy="1219913"/>
            </a:xfrm>
            <a:custGeom>
              <a:avLst/>
              <a:gdLst>
                <a:gd name="T0" fmla="*/ 286 w 1051"/>
                <a:gd name="T1" fmla="*/ 49 h 799"/>
                <a:gd name="T2" fmla="*/ 274 w 1051"/>
                <a:gd name="T3" fmla="*/ 18 h 799"/>
                <a:gd name="T4" fmla="*/ 320 w 1051"/>
                <a:gd name="T5" fmla="*/ 0 h 799"/>
                <a:gd name="T6" fmla="*/ 329 w 1051"/>
                <a:gd name="T7" fmla="*/ 33 h 799"/>
                <a:gd name="T8" fmla="*/ 373 w 1051"/>
                <a:gd name="T9" fmla="*/ 72 h 799"/>
                <a:gd name="T10" fmla="*/ 396 w 1051"/>
                <a:gd name="T11" fmla="*/ 72 h 799"/>
                <a:gd name="T12" fmla="*/ 414 w 1051"/>
                <a:gd name="T13" fmla="*/ 108 h 799"/>
                <a:gd name="T14" fmla="*/ 460 w 1051"/>
                <a:gd name="T15" fmla="*/ 103 h 799"/>
                <a:gd name="T16" fmla="*/ 481 w 1051"/>
                <a:gd name="T17" fmla="*/ 85 h 799"/>
                <a:gd name="T18" fmla="*/ 495 w 1051"/>
                <a:gd name="T19" fmla="*/ 103 h 799"/>
                <a:gd name="T20" fmla="*/ 545 w 1051"/>
                <a:gd name="T21" fmla="*/ 97 h 799"/>
                <a:gd name="T22" fmla="*/ 555 w 1051"/>
                <a:gd name="T23" fmla="*/ 111 h 799"/>
                <a:gd name="T24" fmla="*/ 607 w 1051"/>
                <a:gd name="T25" fmla="*/ 133 h 799"/>
                <a:gd name="T26" fmla="*/ 670 w 1051"/>
                <a:gd name="T27" fmla="*/ 141 h 799"/>
                <a:gd name="T28" fmla="*/ 700 w 1051"/>
                <a:gd name="T29" fmla="*/ 150 h 799"/>
                <a:gd name="T30" fmla="*/ 727 w 1051"/>
                <a:gd name="T31" fmla="*/ 170 h 799"/>
                <a:gd name="T32" fmla="*/ 730 w 1051"/>
                <a:gd name="T33" fmla="*/ 220 h 799"/>
                <a:gd name="T34" fmla="*/ 694 w 1051"/>
                <a:gd name="T35" fmla="*/ 238 h 799"/>
                <a:gd name="T36" fmla="*/ 637 w 1051"/>
                <a:gd name="T37" fmla="*/ 259 h 799"/>
                <a:gd name="T38" fmla="*/ 649 w 1051"/>
                <a:gd name="T39" fmla="*/ 298 h 799"/>
                <a:gd name="T40" fmla="*/ 692 w 1051"/>
                <a:gd name="T41" fmla="*/ 341 h 799"/>
                <a:gd name="T42" fmla="*/ 672 w 1051"/>
                <a:gd name="T43" fmla="*/ 411 h 799"/>
                <a:gd name="T44" fmla="*/ 637 w 1051"/>
                <a:gd name="T45" fmla="*/ 368 h 799"/>
                <a:gd name="T46" fmla="*/ 624 w 1051"/>
                <a:gd name="T47" fmla="*/ 350 h 799"/>
                <a:gd name="T48" fmla="*/ 587 w 1051"/>
                <a:gd name="T49" fmla="*/ 343 h 799"/>
                <a:gd name="T50" fmla="*/ 557 w 1051"/>
                <a:gd name="T51" fmla="*/ 372 h 799"/>
                <a:gd name="T52" fmla="*/ 533 w 1051"/>
                <a:gd name="T53" fmla="*/ 390 h 799"/>
                <a:gd name="T54" fmla="*/ 498 w 1051"/>
                <a:gd name="T55" fmla="*/ 382 h 799"/>
                <a:gd name="T56" fmla="*/ 481 w 1051"/>
                <a:gd name="T57" fmla="*/ 412 h 799"/>
                <a:gd name="T58" fmla="*/ 522 w 1051"/>
                <a:gd name="T59" fmla="*/ 446 h 799"/>
                <a:gd name="T60" fmla="*/ 461 w 1051"/>
                <a:gd name="T61" fmla="*/ 455 h 799"/>
                <a:gd name="T62" fmla="*/ 443 w 1051"/>
                <a:gd name="T63" fmla="*/ 433 h 799"/>
                <a:gd name="T64" fmla="*/ 404 w 1051"/>
                <a:gd name="T65" fmla="*/ 439 h 799"/>
                <a:gd name="T66" fmla="*/ 396 w 1051"/>
                <a:gd name="T67" fmla="*/ 410 h 799"/>
                <a:gd name="T68" fmla="*/ 375 w 1051"/>
                <a:gd name="T69" fmla="*/ 394 h 799"/>
                <a:gd name="T70" fmla="*/ 370 w 1051"/>
                <a:gd name="T71" fmla="*/ 416 h 799"/>
                <a:gd name="T72" fmla="*/ 349 w 1051"/>
                <a:gd name="T73" fmla="*/ 434 h 799"/>
                <a:gd name="T74" fmla="*/ 315 w 1051"/>
                <a:gd name="T75" fmla="*/ 495 h 799"/>
                <a:gd name="T76" fmla="*/ 303 w 1051"/>
                <a:gd name="T77" fmla="*/ 566 h 799"/>
                <a:gd name="T78" fmla="*/ 257 w 1051"/>
                <a:gd name="T79" fmla="*/ 579 h 799"/>
                <a:gd name="T80" fmla="*/ 190 w 1051"/>
                <a:gd name="T81" fmla="*/ 464 h 799"/>
                <a:gd name="T82" fmla="*/ 152 w 1051"/>
                <a:gd name="T83" fmla="*/ 442 h 799"/>
                <a:gd name="T84" fmla="*/ 153 w 1051"/>
                <a:gd name="T85" fmla="*/ 412 h 799"/>
                <a:gd name="T86" fmla="*/ 120 w 1051"/>
                <a:gd name="T87" fmla="*/ 416 h 799"/>
                <a:gd name="T88" fmla="*/ 88 w 1051"/>
                <a:gd name="T89" fmla="*/ 361 h 799"/>
                <a:gd name="T90" fmla="*/ 83 w 1051"/>
                <a:gd name="T91" fmla="*/ 254 h 799"/>
                <a:gd name="T92" fmla="*/ 78 w 1051"/>
                <a:gd name="T93" fmla="*/ 197 h 799"/>
                <a:gd name="T94" fmla="*/ 0 w 1051"/>
                <a:gd name="T95" fmla="*/ 95 h 799"/>
                <a:gd name="T96" fmla="*/ 11 w 1051"/>
                <a:gd name="T97" fmla="*/ 67 h 799"/>
                <a:gd name="T98" fmla="*/ 115 w 1051"/>
                <a:gd name="T99" fmla="*/ 72 h 799"/>
                <a:gd name="T100" fmla="*/ 148 w 1051"/>
                <a:gd name="T101" fmla="*/ 79 h 799"/>
                <a:gd name="T102" fmla="*/ 203 w 1051"/>
                <a:gd name="T103" fmla="*/ 107 h 799"/>
                <a:gd name="T104" fmla="*/ 210 w 1051"/>
                <a:gd name="T105" fmla="*/ 75 h 799"/>
                <a:gd name="T106" fmla="*/ 243 w 1051"/>
                <a:gd name="T107" fmla="*/ 81 h 799"/>
                <a:gd name="T108" fmla="*/ 277 w 1051"/>
                <a:gd name="T109" fmla="*/ 74 h 799"/>
                <a:gd name="T110" fmla="*/ 277 w 1051"/>
                <a:gd name="T111" fmla="*/ 72 h 7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51"/>
                <a:gd name="T169" fmla="*/ 0 h 799"/>
                <a:gd name="T170" fmla="*/ 1051 w 1051"/>
                <a:gd name="T171" fmla="*/ 799 h 79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51" h="799">
                  <a:moveTo>
                    <a:pt x="396" y="99"/>
                  </a:moveTo>
                  <a:lnTo>
                    <a:pt x="409" y="67"/>
                  </a:lnTo>
                  <a:lnTo>
                    <a:pt x="394" y="50"/>
                  </a:lnTo>
                  <a:lnTo>
                    <a:pt x="392" y="24"/>
                  </a:lnTo>
                  <a:lnTo>
                    <a:pt x="447" y="0"/>
                  </a:lnTo>
                  <a:lnTo>
                    <a:pt x="459" y="0"/>
                  </a:lnTo>
                  <a:lnTo>
                    <a:pt x="468" y="19"/>
                  </a:lnTo>
                  <a:lnTo>
                    <a:pt x="471" y="46"/>
                  </a:lnTo>
                  <a:lnTo>
                    <a:pt x="497" y="63"/>
                  </a:lnTo>
                  <a:lnTo>
                    <a:pt x="533" y="99"/>
                  </a:lnTo>
                  <a:lnTo>
                    <a:pt x="552" y="85"/>
                  </a:lnTo>
                  <a:lnTo>
                    <a:pt x="565" y="99"/>
                  </a:lnTo>
                  <a:lnTo>
                    <a:pt x="569" y="133"/>
                  </a:lnTo>
                  <a:lnTo>
                    <a:pt x="591" y="149"/>
                  </a:lnTo>
                  <a:lnTo>
                    <a:pt x="648" y="154"/>
                  </a:lnTo>
                  <a:lnTo>
                    <a:pt x="657" y="142"/>
                  </a:lnTo>
                  <a:lnTo>
                    <a:pt x="655" y="127"/>
                  </a:lnTo>
                  <a:lnTo>
                    <a:pt x="688" y="118"/>
                  </a:lnTo>
                  <a:lnTo>
                    <a:pt x="705" y="123"/>
                  </a:lnTo>
                  <a:lnTo>
                    <a:pt x="708" y="142"/>
                  </a:lnTo>
                  <a:lnTo>
                    <a:pt x="722" y="145"/>
                  </a:lnTo>
                  <a:lnTo>
                    <a:pt x="780" y="133"/>
                  </a:lnTo>
                  <a:lnTo>
                    <a:pt x="791" y="138"/>
                  </a:lnTo>
                  <a:lnTo>
                    <a:pt x="793" y="154"/>
                  </a:lnTo>
                  <a:lnTo>
                    <a:pt x="817" y="160"/>
                  </a:lnTo>
                  <a:lnTo>
                    <a:pt x="868" y="184"/>
                  </a:lnTo>
                  <a:lnTo>
                    <a:pt x="896" y="173"/>
                  </a:lnTo>
                  <a:lnTo>
                    <a:pt x="957" y="195"/>
                  </a:lnTo>
                  <a:lnTo>
                    <a:pt x="971" y="213"/>
                  </a:lnTo>
                  <a:lnTo>
                    <a:pt x="1001" y="207"/>
                  </a:lnTo>
                  <a:lnTo>
                    <a:pt x="1021" y="208"/>
                  </a:lnTo>
                  <a:lnTo>
                    <a:pt x="1040" y="234"/>
                  </a:lnTo>
                  <a:lnTo>
                    <a:pt x="1050" y="286"/>
                  </a:lnTo>
                  <a:lnTo>
                    <a:pt x="1043" y="304"/>
                  </a:lnTo>
                  <a:lnTo>
                    <a:pt x="1030" y="299"/>
                  </a:lnTo>
                  <a:lnTo>
                    <a:pt x="992" y="328"/>
                  </a:lnTo>
                  <a:lnTo>
                    <a:pt x="928" y="339"/>
                  </a:lnTo>
                  <a:lnTo>
                    <a:pt x="911" y="356"/>
                  </a:lnTo>
                  <a:lnTo>
                    <a:pt x="925" y="374"/>
                  </a:lnTo>
                  <a:lnTo>
                    <a:pt x="927" y="412"/>
                  </a:lnTo>
                  <a:lnTo>
                    <a:pt x="944" y="416"/>
                  </a:lnTo>
                  <a:lnTo>
                    <a:pt x="988" y="470"/>
                  </a:lnTo>
                  <a:lnTo>
                    <a:pt x="990" y="544"/>
                  </a:lnTo>
                  <a:lnTo>
                    <a:pt x="961" y="566"/>
                  </a:lnTo>
                  <a:lnTo>
                    <a:pt x="935" y="540"/>
                  </a:lnTo>
                  <a:lnTo>
                    <a:pt x="911" y="506"/>
                  </a:lnTo>
                  <a:lnTo>
                    <a:pt x="909" y="487"/>
                  </a:lnTo>
                  <a:lnTo>
                    <a:pt x="892" y="482"/>
                  </a:lnTo>
                  <a:lnTo>
                    <a:pt x="872" y="489"/>
                  </a:lnTo>
                  <a:lnTo>
                    <a:pt x="839" y="473"/>
                  </a:lnTo>
                  <a:lnTo>
                    <a:pt x="823" y="511"/>
                  </a:lnTo>
                  <a:lnTo>
                    <a:pt x="796" y="513"/>
                  </a:lnTo>
                  <a:lnTo>
                    <a:pt x="775" y="544"/>
                  </a:lnTo>
                  <a:lnTo>
                    <a:pt x="762" y="537"/>
                  </a:lnTo>
                  <a:lnTo>
                    <a:pt x="743" y="544"/>
                  </a:lnTo>
                  <a:lnTo>
                    <a:pt x="712" y="526"/>
                  </a:lnTo>
                  <a:lnTo>
                    <a:pt x="688" y="555"/>
                  </a:lnTo>
                  <a:lnTo>
                    <a:pt x="688" y="568"/>
                  </a:lnTo>
                  <a:lnTo>
                    <a:pt x="736" y="595"/>
                  </a:lnTo>
                  <a:lnTo>
                    <a:pt x="746" y="614"/>
                  </a:lnTo>
                  <a:lnTo>
                    <a:pt x="712" y="627"/>
                  </a:lnTo>
                  <a:lnTo>
                    <a:pt x="659" y="626"/>
                  </a:lnTo>
                  <a:lnTo>
                    <a:pt x="653" y="603"/>
                  </a:lnTo>
                  <a:lnTo>
                    <a:pt x="633" y="597"/>
                  </a:lnTo>
                  <a:lnTo>
                    <a:pt x="600" y="617"/>
                  </a:lnTo>
                  <a:lnTo>
                    <a:pt x="578" y="605"/>
                  </a:lnTo>
                  <a:lnTo>
                    <a:pt x="576" y="576"/>
                  </a:lnTo>
                  <a:lnTo>
                    <a:pt x="565" y="564"/>
                  </a:lnTo>
                  <a:lnTo>
                    <a:pt x="565" y="548"/>
                  </a:lnTo>
                  <a:lnTo>
                    <a:pt x="535" y="542"/>
                  </a:lnTo>
                  <a:lnTo>
                    <a:pt x="526" y="550"/>
                  </a:lnTo>
                  <a:lnTo>
                    <a:pt x="530" y="573"/>
                  </a:lnTo>
                  <a:lnTo>
                    <a:pt x="506" y="583"/>
                  </a:lnTo>
                  <a:lnTo>
                    <a:pt x="499" y="599"/>
                  </a:lnTo>
                  <a:lnTo>
                    <a:pt x="506" y="619"/>
                  </a:lnTo>
                  <a:lnTo>
                    <a:pt x="451" y="682"/>
                  </a:lnTo>
                  <a:lnTo>
                    <a:pt x="459" y="757"/>
                  </a:lnTo>
                  <a:lnTo>
                    <a:pt x="433" y="780"/>
                  </a:lnTo>
                  <a:lnTo>
                    <a:pt x="420" y="766"/>
                  </a:lnTo>
                  <a:lnTo>
                    <a:pt x="368" y="798"/>
                  </a:lnTo>
                  <a:lnTo>
                    <a:pt x="348" y="786"/>
                  </a:lnTo>
                  <a:lnTo>
                    <a:pt x="272" y="639"/>
                  </a:lnTo>
                  <a:lnTo>
                    <a:pt x="241" y="617"/>
                  </a:lnTo>
                  <a:lnTo>
                    <a:pt x="217" y="610"/>
                  </a:lnTo>
                  <a:lnTo>
                    <a:pt x="205" y="590"/>
                  </a:lnTo>
                  <a:lnTo>
                    <a:pt x="219" y="568"/>
                  </a:lnTo>
                  <a:lnTo>
                    <a:pt x="197" y="550"/>
                  </a:lnTo>
                  <a:lnTo>
                    <a:pt x="171" y="573"/>
                  </a:lnTo>
                  <a:lnTo>
                    <a:pt x="145" y="576"/>
                  </a:lnTo>
                  <a:lnTo>
                    <a:pt x="126" y="497"/>
                  </a:lnTo>
                  <a:lnTo>
                    <a:pt x="122" y="477"/>
                  </a:lnTo>
                  <a:lnTo>
                    <a:pt x="118" y="350"/>
                  </a:lnTo>
                  <a:lnTo>
                    <a:pt x="93" y="286"/>
                  </a:lnTo>
                  <a:lnTo>
                    <a:pt x="112" y="272"/>
                  </a:lnTo>
                  <a:lnTo>
                    <a:pt x="61" y="180"/>
                  </a:lnTo>
                  <a:lnTo>
                    <a:pt x="0" y="131"/>
                  </a:lnTo>
                  <a:lnTo>
                    <a:pt x="9" y="103"/>
                  </a:lnTo>
                  <a:lnTo>
                    <a:pt x="16" y="94"/>
                  </a:lnTo>
                  <a:lnTo>
                    <a:pt x="105" y="80"/>
                  </a:lnTo>
                  <a:lnTo>
                    <a:pt x="164" y="99"/>
                  </a:lnTo>
                  <a:lnTo>
                    <a:pt x="199" y="87"/>
                  </a:lnTo>
                  <a:lnTo>
                    <a:pt x="212" y="109"/>
                  </a:lnTo>
                  <a:lnTo>
                    <a:pt x="256" y="154"/>
                  </a:lnTo>
                  <a:lnTo>
                    <a:pt x="291" y="147"/>
                  </a:lnTo>
                  <a:lnTo>
                    <a:pt x="291" y="120"/>
                  </a:lnTo>
                  <a:lnTo>
                    <a:pt x="300" y="103"/>
                  </a:lnTo>
                  <a:lnTo>
                    <a:pt x="335" y="89"/>
                  </a:lnTo>
                  <a:lnTo>
                    <a:pt x="348" y="111"/>
                  </a:lnTo>
                  <a:lnTo>
                    <a:pt x="368" y="96"/>
                  </a:lnTo>
                  <a:lnTo>
                    <a:pt x="396" y="101"/>
                  </a:lnTo>
                  <a:lnTo>
                    <a:pt x="396" y="99"/>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62" name="Freeform 1082"/>
            <p:cNvSpPr/>
            <p:nvPr/>
          </p:nvSpPr>
          <p:spPr bwMode="auto">
            <a:xfrm rot="356891">
              <a:off x="2993399" y="3304327"/>
              <a:ext cx="2491840" cy="1376224"/>
            </a:xfrm>
            <a:custGeom>
              <a:avLst/>
              <a:gdLst>
                <a:gd name="T0" fmla="*/ 703 w 1652"/>
                <a:gd name="T1" fmla="*/ 622 h 902"/>
                <a:gd name="T2" fmla="*/ 722 w 1652"/>
                <a:gd name="T3" fmla="*/ 644 h 902"/>
                <a:gd name="T4" fmla="*/ 780 w 1652"/>
                <a:gd name="T5" fmla="*/ 622 h 902"/>
                <a:gd name="T6" fmla="*/ 817 w 1652"/>
                <a:gd name="T7" fmla="*/ 594 h 902"/>
                <a:gd name="T8" fmla="*/ 862 w 1652"/>
                <a:gd name="T9" fmla="*/ 577 h 902"/>
                <a:gd name="T10" fmla="*/ 908 w 1652"/>
                <a:gd name="T11" fmla="*/ 560 h 902"/>
                <a:gd name="T12" fmla="*/ 983 w 1652"/>
                <a:gd name="T13" fmla="*/ 548 h 902"/>
                <a:gd name="T14" fmla="*/ 985 w 1652"/>
                <a:gd name="T15" fmla="*/ 577 h 902"/>
                <a:gd name="T16" fmla="*/ 1008 w 1652"/>
                <a:gd name="T17" fmla="*/ 581 h 902"/>
                <a:gd name="T18" fmla="*/ 993 w 1652"/>
                <a:gd name="T19" fmla="*/ 618 h 902"/>
                <a:gd name="T20" fmla="*/ 1008 w 1652"/>
                <a:gd name="T21" fmla="*/ 622 h 902"/>
                <a:gd name="T22" fmla="*/ 1072 w 1652"/>
                <a:gd name="T23" fmla="*/ 618 h 902"/>
                <a:gd name="T24" fmla="*/ 1110 w 1652"/>
                <a:gd name="T25" fmla="*/ 631 h 902"/>
                <a:gd name="T26" fmla="*/ 1127 w 1652"/>
                <a:gd name="T27" fmla="*/ 638 h 902"/>
                <a:gd name="T28" fmla="*/ 1130 w 1652"/>
                <a:gd name="T29" fmla="*/ 594 h 902"/>
                <a:gd name="T30" fmla="*/ 1156 w 1652"/>
                <a:gd name="T31" fmla="*/ 566 h 902"/>
                <a:gd name="T32" fmla="*/ 1136 w 1652"/>
                <a:gd name="T33" fmla="*/ 427 h 902"/>
                <a:gd name="T34" fmla="*/ 1114 w 1652"/>
                <a:gd name="T35" fmla="*/ 350 h 902"/>
                <a:gd name="T36" fmla="*/ 1059 w 1652"/>
                <a:gd name="T37" fmla="*/ 322 h 902"/>
                <a:gd name="T38" fmla="*/ 1023 w 1652"/>
                <a:gd name="T39" fmla="*/ 392 h 902"/>
                <a:gd name="T40" fmla="*/ 956 w 1652"/>
                <a:gd name="T41" fmla="*/ 356 h 902"/>
                <a:gd name="T42" fmla="*/ 835 w 1652"/>
                <a:gd name="T43" fmla="*/ 310 h 902"/>
                <a:gd name="T44" fmla="*/ 784 w 1652"/>
                <a:gd name="T45" fmla="*/ 302 h 902"/>
                <a:gd name="T46" fmla="*/ 685 w 1652"/>
                <a:gd name="T47" fmla="*/ 259 h 902"/>
                <a:gd name="T48" fmla="*/ 638 w 1652"/>
                <a:gd name="T49" fmla="*/ 140 h 902"/>
                <a:gd name="T50" fmla="*/ 656 w 1652"/>
                <a:gd name="T51" fmla="*/ 102 h 902"/>
                <a:gd name="T52" fmla="*/ 654 w 1652"/>
                <a:gd name="T53" fmla="*/ 51 h 902"/>
                <a:gd name="T54" fmla="*/ 662 w 1652"/>
                <a:gd name="T55" fmla="*/ 25 h 902"/>
                <a:gd name="T56" fmla="*/ 576 w 1652"/>
                <a:gd name="T57" fmla="*/ 0 h 902"/>
                <a:gd name="T58" fmla="*/ 514 w 1652"/>
                <a:gd name="T59" fmla="*/ 8 h 902"/>
                <a:gd name="T60" fmla="*/ 434 w 1652"/>
                <a:gd name="T61" fmla="*/ 35 h 902"/>
                <a:gd name="T62" fmla="*/ 359 w 1652"/>
                <a:gd name="T63" fmla="*/ 45 h 902"/>
                <a:gd name="T64" fmla="*/ 306 w 1652"/>
                <a:gd name="T65" fmla="*/ 15 h 902"/>
                <a:gd name="T66" fmla="*/ 222 w 1652"/>
                <a:gd name="T67" fmla="*/ 31 h 902"/>
                <a:gd name="T68" fmla="*/ 187 w 1652"/>
                <a:gd name="T69" fmla="*/ 12 h 902"/>
                <a:gd name="T70" fmla="*/ 123 w 1652"/>
                <a:gd name="T71" fmla="*/ 20 h 902"/>
                <a:gd name="T72" fmla="*/ 93 w 1652"/>
                <a:gd name="T73" fmla="*/ 62 h 902"/>
                <a:gd name="T74" fmla="*/ 76 w 1652"/>
                <a:gd name="T75" fmla="*/ 84 h 902"/>
                <a:gd name="T76" fmla="*/ 54 w 1652"/>
                <a:gd name="T77" fmla="*/ 96 h 902"/>
                <a:gd name="T78" fmla="*/ 44 w 1652"/>
                <a:gd name="T79" fmla="*/ 113 h 902"/>
                <a:gd name="T80" fmla="*/ 62 w 1652"/>
                <a:gd name="T81" fmla="*/ 150 h 902"/>
                <a:gd name="T82" fmla="*/ 59 w 1652"/>
                <a:gd name="T83" fmla="*/ 188 h 902"/>
                <a:gd name="T84" fmla="*/ 17 w 1652"/>
                <a:gd name="T85" fmla="*/ 176 h 902"/>
                <a:gd name="T86" fmla="*/ 0 w 1652"/>
                <a:gd name="T87" fmla="*/ 189 h 902"/>
                <a:gd name="T88" fmla="*/ 9 w 1652"/>
                <a:gd name="T89" fmla="*/ 225 h 902"/>
                <a:gd name="T90" fmla="*/ 6 w 1652"/>
                <a:gd name="T91" fmla="*/ 258 h 902"/>
                <a:gd name="T92" fmla="*/ 24 w 1652"/>
                <a:gd name="T93" fmla="*/ 270 h 902"/>
                <a:gd name="T94" fmla="*/ 76 w 1652"/>
                <a:gd name="T95" fmla="*/ 321 h 902"/>
                <a:gd name="T96" fmla="*/ 107 w 1652"/>
                <a:gd name="T97" fmla="*/ 367 h 902"/>
                <a:gd name="T98" fmla="*/ 127 w 1652"/>
                <a:gd name="T99" fmla="*/ 383 h 902"/>
                <a:gd name="T100" fmla="*/ 163 w 1652"/>
                <a:gd name="T101" fmla="*/ 380 h 902"/>
                <a:gd name="T102" fmla="*/ 244 w 1652"/>
                <a:gd name="T103" fmla="*/ 474 h 902"/>
                <a:gd name="T104" fmla="*/ 270 w 1652"/>
                <a:gd name="T105" fmla="*/ 465 h 902"/>
                <a:gd name="T106" fmla="*/ 278 w 1652"/>
                <a:gd name="T107" fmla="*/ 502 h 902"/>
                <a:gd name="T108" fmla="*/ 328 w 1652"/>
                <a:gd name="T109" fmla="*/ 524 h 902"/>
                <a:gd name="T110" fmla="*/ 369 w 1652"/>
                <a:gd name="T111" fmla="*/ 568 h 902"/>
                <a:gd name="T112" fmla="*/ 377 w 1652"/>
                <a:gd name="T113" fmla="*/ 588 h 902"/>
                <a:gd name="T114" fmla="*/ 425 w 1652"/>
                <a:gd name="T115" fmla="*/ 585 h 902"/>
                <a:gd name="T116" fmla="*/ 504 w 1652"/>
                <a:gd name="T117" fmla="*/ 604 h 902"/>
                <a:gd name="T118" fmla="*/ 541 w 1652"/>
                <a:gd name="T119" fmla="*/ 615 h 902"/>
                <a:gd name="T120" fmla="*/ 543 w 1652"/>
                <a:gd name="T121" fmla="*/ 652 h 902"/>
                <a:gd name="T122" fmla="*/ 611 w 1652"/>
                <a:gd name="T123" fmla="*/ 596 h 902"/>
                <a:gd name="T124" fmla="*/ 666 w 1652"/>
                <a:gd name="T125" fmla="*/ 618 h 90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652"/>
                <a:gd name="T190" fmla="*/ 0 h 902"/>
                <a:gd name="T191" fmla="*/ 1652 w 1652"/>
                <a:gd name="T192" fmla="*/ 902 h 90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652" h="902">
                  <a:moveTo>
                    <a:pt x="952" y="853"/>
                  </a:moveTo>
                  <a:lnTo>
                    <a:pt x="1005" y="860"/>
                  </a:lnTo>
                  <a:lnTo>
                    <a:pt x="1023" y="884"/>
                  </a:lnTo>
                  <a:lnTo>
                    <a:pt x="1031" y="889"/>
                  </a:lnTo>
                  <a:lnTo>
                    <a:pt x="1110" y="874"/>
                  </a:lnTo>
                  <a:lnTo>
                    <a:pt x="1114" y="860"/>
                  </a:lnTo>
                  <a:lnTo>
                    <a:pt x="1129" y="851"/>
                  </a:lnTo>
                  <a:lnTo>
                    <a:pt x="1167" y="821"/>
                  </a:lnTo>
                  <a:lnTo>
                    <a:pt x="1200" y="816"/>
                  </a:lnTo>
                  <a:lnTo>
                    <a:pt x="1231" y="797"/>
                  </a:lnTo>
                  <a:lnTo>
                    <a:pt x="1289" y="763"/>
                  </a:lnTo>
                  <a:lnTo>
                    <a:pt x="1296" y="774"/>
                  </a:lnTo>
                  <a:lnTo>
                    <a:pt x="1340" y="790"/>
                  </a:lnTo>
                  <a:lnTo>
                    <a:pt x="1404" y="756"/>
                  </a:lnTo>
                  <a:lnTo>
                    <a:pt x="1423" y="770"/>
                  </a:lnTo>
                  <a:lnTo>
                    <a:pt x="1406" y="797"/>
                  </a:lnTo>
                  <a:lnTo>
                    <a:pt x="1413" y="803"/>
                  </a:lnTo>
                  <a:lnTo>
                    <a:pt x="1439" y="803"/>
                  </a:lnTo>
                  <a:lnTo>
                    <a:pt x="1440" y="814"/>
                  </a:lnTo>
                  <a:lnTo>
                    <a:pt x="1418" y="853"/>
                  </a:lnTo>
                  <a:lnTo>
                    <a:pt x="1425" y="860"/>
                  </a:lnTo>
                  <a:lnTo>
                    <a:pt x="1439" y="860"/>
                  </a:lnTo>
                  <a:lnTo>
                    <a:pt x="1502" y="877"/>
                  </a:lnTo>
                  <a:lnTo>
                    <a:pt x="1530" y="853"/>
                  </a:lnTo>
                  <a:lnTo>
                    <a:pt x="1572" y="887"/>
                  </a:lnTo>
                  <a:lnTo>
                    <a:pt x="1585" y="872"/>
                  </a:lnTo>
                  <a:lnTo>
                    <a:pt x="1596" y="882"/>
                  </a:lnTo>
                  <a:lnTo>
                    <a:pt x="1609" y="882"/>
                  </a:lnTo>
                  <a:lnTo>
                    <a:pt x="1616" y="872"/>
                  </a:lnTo>
                  <a:lnTo>
                    <a:pt x="1614" y="821"/>
                  </a:lnTo>
                  <a:lnTo>
                    <a:pt x="1624" y="814"/>
                  </a:lnTo>
                  <a:lnTo>
                    <a:pt x="1651" y="781"/>
                  </a:lnTo>
                  <a:lnTo>
                    <a:pt x="1647" y="653"/>
                  </a:lnTo>
                  <a:lnTo>
                    <a:pt x="1622" y="589"/>
                  </a:lnTo>
                  <a:lnTo>
                    <a:pt x="1640" y="576"/>
                  </a:lnTo>
                  <a:lnTo>
                    <a:pt x="1590" y="483"/>
                  </a:lnTo>
                  <a:lnTo>
                    <a:pt x="1528" y="434"/>
                  </a:lnTo>
                  <a:lnTo>
                    <a:pt x="1511" y="445"/>
                  </a:lnTo>
                  <a:lnTo>
                    <a:pt x="1513" y="474"/>
                  </a:lnTo>
                  <a:lnTo>
                    <a:pt x="1461" y="542"/>
                  </a:lnTo>
                  <a:lnTo>
                    <a:pt x="1373" y="525"/>
                  </a:lnTo>
                  <a:lnTo>
                    <a:pt x="1366" y="491"/>
                  </a:lnTo>
                  <a:lnTo>
                    <a:pt x="1311" y="448"/>
                  </a:lnTo>
                  <a:lnTo>
                    <a:pt x="1191" y="428"/>
                  </a:lnTo>
                  <a:lnTo>
                    <a:pt x="1138" y="419"/>
                  </a:lnTo>
                  <a:lnTo>
                    <a:pt x="1119" y="417"/>
                  </a:lnTo>
                  <a:lnTo>
                    <a:pt x="1073" y="380"/>
                  </a:lnTo>
                  <a:lnTo>
                    <a:pt x="978" y="357"/>
                  </a:lnTo>
                  <a:lnTo>
                    <a:pt x="913" y="229"/>
                  </a:lnTo>
                  <a:lnTo>
                    <a:pt x="911" y="194"/>
                  </a:lnTo>
                  <a:lnTo>
                    <a:pt x="937" y="180"/>
                  </a:lnTo>
                  <a:lnTo>
                    <a:pt x="937" y="141"/>
                  </a:lnTo>
                  <a:lnTo>
                    <a:pt x="956" y="93"/>
                  </a:lnTo>
                  <a:lnTo>
                    <a:pt x="935" y="70"/>
                  </a:lnTo>
                  <a:lnTo>
                    <a:pt x="963" y="46"/>
                  </a:lnTo>
                  <a:lnTo>
                    <a:pt x="945" y="35"/>
                  </a:lnTo>
                  <a:lnTo>
                    <a:pt x="902" y="35"/>
                  </a:lnTo>
                  <a:lnTo>
                    <a:pt x="823" y="0"/>
                  </a:lnTo>
                  <a:lnTo>
                    <a:pt x="772" y="0"/>
                  </a:lnTo>
                  <a:lnTo>
                    <a:pt x="734" y="11"/>
                  </a:lnTo>
                  <a:lnTo>
                    <a:pt x="689" y="11"/>
                  </a:lnTo>
                  <a:lnTo>
                    <a:pt x="621" y="48"/>
                  </a:lnTo>
                  <a:lnTo>
                    <a:pt x="567" y="42"/>
                  </a:lnTo>
                  <a:lnTo>
                    <a:pt x="512" y="62"/>
                  </a:lnTo>
                  <a:lnTo>
                    <a:pt x="466" y="46"/>
                  </a:lnTo>
                  <a:lnTo>
                    <a:pt x="437" y="21"/>
                  </a:lnTo>
                  <a:lnTo>
                    <a:pt x="365" y="11"/>
                  </a:lnTo>
                  <a:lnTo>
                    <a:pt x="317" y="43"/>
                  </a:lnTo>
                  <a:lnTo>
                    <a:pt x="291" y="33"/>
                  </a:lnTo>
                  <a:lnTo>
                    <a:pt x="268" y="16"/>
                  </a:lnTo>
                  <a:lnTo>
                    <a:pt x="217" y="2"/>
                  </a:lnTo>
                  <a:lnTo>
                    <a:pt x="177" y="28"/>
                  </a:lnTo>
                  <a:lnTo>
                    <a:pt x="164" y="69"/>
                  </a:lnTo>
                  <a:lnTo>
                    <a:pt x="133" y="86"/>
                  </a:lnTo>
                  <a:lnTo>
                    <a:pt x="129" y="110"/>
                  </a:lnTo>
                  <a:lnTo>
                    <a:pt x="109" y="117"/>
                  </a:lnTo>
                  <a:lnTo>
                    <a:pt x="86" y="115"/>
                  </a:lnTo>
                  <a:lnTo>
                    <a:pt x="78" y="132"/>
                  </a:lnTo>
                  <a:lnTo>
                    <a:pt x="74" y="156"/>
                  </a:lnTo>
                  <a:lnTo>
                    <a:pt x="62" y="156"/>
                  </a:lnTo>
                  <a:lnTo>
                    <a:pt x="62" y="180"/>
                  </a:lnTo>
                  <a:lnTo>
                    <a:pt x="89" y="207"/>
                  </a:lnTo>
                  <a:lnTo>
                    <a:pt x="89" y="245"/>
                  </a:lnTo>
                  <a:lnTo>
                    <a:pt x="83" y="260"/>
                  </a:lnTo>
                  <a:lnTo>
                    <a:pt x="43" y="265"/>
                  </a:lnTo>
                  <a:lnTo>
                    <a:pt x="24" y="243"/>
                  </a:lnTo>
                  <a:lnTo>
                    <a:pt x="2" y="245"/>
                  </a:lnTo>
                  <a:lnTo>
                    <a:pt x="0" y="262"/>
                  </a:lnTo>
                  <a:lnTo>
                    <a:pt x="10" y="291"/>
                  </a:lnTo>
                  <a:lnTo>
                    <a:pt x="12" y="311"/>
                  </a:lnTo>
                  <a:lnTo>
                    <a:pt x="12" y="337"/>
                  </a:lnTo>
                  <a:lnTo>
                    <a:pt x="9" y="356"/>
                  </a:lnTo>
                  <a:lnTo>
                    <a:pt x="10" y="371"/>
                  </a:lnTo>
                  <a:lnTo>
                    <a:pt x="34" y="373"/>
                  </a:lnTo>
                  <a:lnTo>
                    <a:pt x="50" y="397"/>
                  </a:lnTo>
                  <a:lnTo>
                    <a:pt x="109" y="443"/>
                  </a:lnTo>
                  <a:lnTo>
                    <a:pt x="109" y="459"/>
                  </a:lnTo>
                  <a:lnTo>
                    <a:pt x="153" y="508"/>
                  </a:lnTo>
                  <a:lnTo>
                    <a:pt x="165" y="525"/>
                  </a:lnTo>
                  <a:lnTo>
                    <a:pt x="181" y="530"/>
                  </a:lnTo>
                  <a:lnTo>
                    <a:pt x="208" y="503"/>
                  </a:lnTo>
                  <a:lnTo>
                    <a:pt x="232" y="525"/>
                  </a:lnTo>
                  <a:lnTo>
                    <a:pt x="332" y="611"/>
                  </a:lnTo>
                  <a:lnTo>
                    <a:pt x="349" y="655"/>
                  </a:lnTo>
                  <a:lnTo>
                    <a:pt x="372" y="655"/>
                  </a:lnTo>
                  <a:lnTo>
                    <a:pt x="385" y="642"/>
                  </a:lnTo>
                  <a:lnTo>
                    <a:pt x="396" y="653"/>
                  </a:lnTo>
                  <a:lnTo>
                    <a:pt x="396" y="693"/>
                  </a:lnTo>
                  <a:lnTo>
                    <a:pt x="455" y="725"/>
                  </a:lnTo>
                  <a:lnTo>
                    <a:pt x="468" y="723"/>
                  </a:lnTo>
                  <a:lnTo>
                    <a:pt x="476" y="756"/>
                  </a:lnTo>
                  <a:lnTo>
                    <a:pt x="528" y="785"/>
                  </a:lnTo>
                  <a:lnTo>
                    <a:pt x="529" y="805"/>
                  </a:lnTo>
                  <a:lnTo>
                    <a:pt x="538" y="812"/>
                  </a:lnTo>
                  <a:lnTo>
                    <a:pt x="581" y="809"/>
                  </a:lnTo>
                  <a:lnTo>
                    <a:pt x="607" y="809"/>
                  </a:lnTo>
                  <a:lnTo>
                    <a:pt x="641" y="836"/>
                  </a:lnTo>
                  <a:lnTo>
                    <a:pt x="720" y="834"/>
                  </a:lnTo>
                  <a:lnTo>
                    <a:pt x="762" y="831"/>
                  </a:lnTo>
                  <a:lnTo>
                    <a:pt x="772" y="850"/>
                  </a:lnTo>
                  <a:lnTo>
                    <a:pt x="763" y="887"/>
                  </a:lnTo>
                  <a:lnTo>
                    <a:pt x="775" y="901"/>
                  </a:lnTo>
                  <a:lnTo>
                    <a:pt x="818" y="862"/>
                  </a:lnTo>
                  <a:lnTo>
                    <a:pt x="873" y="823"/>
                  </a:lnTo>
                  <a:lnTo>
                    <a:pt x="913" y="829"/>
                  </a:lnTo>
                  <a:lnTo>
                    <a:pt x="952" y="853"/>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63" name="Freeform 1083"/>
            <p:cNvSpPr/>
            <p:nvPr/>
          </p:nvSpPr>
          <p:spPr bwMode="auto">
            <a:xfrm rot="356891">
              <a:off x="4410631" y="3056858"/>
              <a:ext cx="1606872" cy="1174038"/>
            </a:xfrm>
            <a:custGeom>
              <a:avLst/>
              <a:gdLst>
                <a:gd name="T0" fmla="*/ 59 w 1067"/>
                <a:gd name="T1" fmla="*/ 207 h 770"/>
                <a:gd name="T2" fmla="*/ 96 w 1067"/>
                <a:gd name="T3" fmla="*/ 185 h 770"/>
                <a:gd name="T4" fmla="*/ 80 w 1067"/>
                <a:gd name="T5" fmla="*/ 172 h 770"/>
                <a:gd name="T6" fmla="*/ 103 w 1067"/>
                <a:gd name="T7" fmla="*/ 152 h 770"/>
                <a:gd name="T8" fmla="*/ 74 w 1067"/>
                <a:gd name="T9" fmla="*/ 91 h 770"/>
                <a:gd name="T10" fmla="*/ 93 w 1067"/>
                <a:gd name="T11" fmla="*/ 36 h 770"/>
                <a:gd name="T12" fmla="*/ 242 w 1067"/>
                <a:gd name="T13" fmla="*/ 0 h 770"/>
                <a:gd name="T14" fmla="*/ 333 w 1067"/>
                <a:gd name="T15" fmla="*/ 20 h 770"/>
                <a:gd name="T16" fmla="*/ 386 w 1067"/>
                <a:gd name="T17" fmla="*/ 52 h 770"/>
                <a:gd name="T18" fmla="*/ 436 w 1067"/>
                <a:gd name="T19" fmla="*/ 31 h 770"/>
                <a:gd name="T20" fmla="*/ 501 w 1067"/>
                <a:gd name="T21" fmla="*/ 24 h 770"/>
                <a:gd name="T22" fmla="*/ 584 w 1067"/>
                <a:gd name="T23" fmla="*/ 47 h 770"/>
                <a:gd name="T24" fmla="*/ 636 w 1067"/>
                <a:gd name="T25" fmla="*/ 109 h 770"/>
                <a:gd name="T26" fmla="*/ 683 w 1067"/>
                <a:gd name="T27" fmla="*/ 127 h 770"/>
                <a:gd name="T28" fmla="*/ 729 w 1067"/>
                <a:gd name="T29" fmla="*/ 214 h 770"/>
                <a:gd name="T30" fmla="*/ 739 w 1067"/>
                <a:gd name="T31" fmla="*/ 273 h 770"/>
                <a:gd name="T32" fmla="*/ 713 w 1067"/>
                <a:gd name="T33" fmla="*/ 315 h 770"/>
                <a:gd name="T34" fmla="*/ 685 w 1067"/>
                <a:gd name="T35" fmla="*/ 342 h 770"/>
                <a:gd name="T36" fmla="*/ 673 w 1067"/>
                <a:gd name="T37" fmla="*/ 380 h 770"/>
                <a:gd name="T38" fmla="*/ 641 w 1067"/>
                <a:gd name="T39" fmla="*/ 362 h 770"/>
                <a:gd name="T40" fmla="*/ 643 w 1067"/>
                <a:gd name="T41" fmla="*/ 391 h 770"/>
                <a:gd name="T42" fmla="*/ 691 w 1067"/>
                <a:gd name="T43" fmla="*/ 419 h 770"/>
                <a:gd name="T44" fmla="*/ 715 w 1067"/>
                <a:gd name="T45" fmla="*/ 432 h 770"/>
                <a:gd name="T46" fmla="*/ 706 w 1067"/>
                <a:gd name="T47" fmla="*/ 455 h 770"/>
                <a:gd name="T48" fmla="*/ 673 w 1067"/>
                <a:gd name="T49" fmla="*/ 463 h 770"/>
                <a:gd name="T50" fmla="*/ 639 w 1067"/>
                <a:gd name="T51" fmla="*/ 458 h 770"/>
                <a:gd name="T52" fmla="*/ 633 w 1067"/>
                <a:gd name="T53" fmla="*/ 489 h 770"/>
                <a:gd name="T54" fmla="*/ 578 w 1067"/>
                <a:gd name="T55" fmla="*/ 461 h 770"/>
                <a:gd name="T56" fmla="*/ 544 w 1067"/>
                <a:gd name="T57" fmla="*/ 454 h 770"/>
                <a:gd name="T58" fmla="*/ 440 w 1067"/>
                <a:gd name="T59" fmla="*/ 450 h 770"/>
                <a:gd name="T60" fmla="*/ 429 w 1067"/>
                <a:gd name="T61" fmla="*/ 477 h 770"/>
                <a:gd name="T62" fmla="*/ 419 w 1067"/>
                <a:gd name="T63" fmla="*/ 506 h 770"/>
                <a:gd name="T64" fmla="*/ 322 w 1067"/>
                <a:gd name="T65" fmla="*/ 543 h 770"/>
                <a:gd name="T66" fmla="*/ 278 w 1067"/>
                <a:gd name="T67" fmla="*/ 487 h 770"/>
                <a:gd name="T68" fmla="*/ 158 w 1067"/>
                <a:gd name="T69" fmla="*/ 467 h 770"/>
                <a:gd name="T70" fmla="*/ 113 w 1067"/>
                <a:gd name="T71" fmla="*/ 438 h 770"/>
                <a:gd name="T72" fmla="*/ 2 w 1067"/>
                <a:gd name="T73" fmla="*/ 328 h 770"/>
                <a:gd name="T74" fmla="*/ 18 w 1067"/>
                <a:gd name="T75" fmla="*/ 294 h 770"/>
                <a:gd name="T76" fmla="*/ 31 w 1067"/>
                <a:gd name="T77" fmla="*/ 232 h 770"/>
                <a:gd name="T78" fmla="*/ 36 w 1067"/>
                <a:gd name="T79" fmla="*/ 197 h 77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67"/>
                <a:gd name="T121" fmla="*/ 0 h 770"/>
                <a:gd name="T122" fmla="*/ 1067 w 1067"/>
                <a:gd name="T123" fmla="*/ 770 h 77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67" h="770">
                  <a:moveTo>
                    <a:pt x="52" y="272"/>
                  </a:moveTo>
                  <a:lnTo>
                    <a:pt x="86" y="286"/>
                  </a:lnTo>
                  <a:lnTo>
                    <a:pt x="146" y="267"/>
                  </a:lnTo>
                  <a:lnTo>
                    <a:pt x="138" y="255"/>
                  </a:lnTo>
                  <a:lnTo>
                    <a:pt x="122" y="255"/>
                  </a:lnTo>
                  <a:lnTo>
                    <a:pt x="115" y="238"/>
                  </a:lnTo>
                  <a:lnTo>
                    <a:pt x="119" y="222"/>
                  </a:lnTo>
                  <a:lnTo>
                    <a:pt x="148" y="209"/>
                  </a:lnTo>
                  <a:lnTo>
                    <a:pt x="167" y="176"/>
                  </a:lnTo>
                  <a:lnTo>
                    <a:pt x="107" y="125"/>
                  </a:lnTo>
                  <a:lnTo>
                    <a:pt x="105" y="72"/>
                  </a:lnTo>
                  <a:lnTo>
                    <a:pt x="133" y="50"/>
                  </a:lnTo>
                  <a:lnTo>
                    <a:pt x="334" y="10"/>
                  </a:lnTo>
                  <a:lnTo>
                    <a:pt x="347" y="0"/>
                  </a:lnTo>
                  <a:lnTo>
                    <a:pt x="378" y="4"/>
                  </a:lnTo>
                  <a:lnTo>
                    <a:pt x="478" y="28"/>
                  </a:lnTo>
                  <a:lnTo>
                    <a:pt x="509" y="46"/>
                  </a:lnTo>
                  <a:lnTo>
                    <a:pt x="554" y="72"/>
                  </a:lnTo>
                  <a:lnTo>
                    <a:pt x="581" y="70"/>
                  </a:lnTo>
                  <a:lnTo>
                    <a:pt x="626" y="43"/>
                  </a:lnTo>
                  <a:lnTo>
                    <a:pt x="683" y="52"/>
                  </a:lnTo>
                  <a:lnTo>
                    <a:pt x="719" y="33"/>
                  </a:lnTo>
                  <a:lnTo>
                    <a:pt x="796" y="81"/>
                  </a:lnTo>
                  <a:lnTo>
                    <a:pt x="838" y="65"/>
                  </a:lnTo>
                  <a:lnTo>
                    <a:pt x="860" y="118"/>
                  </a:lnTo>
                  <a:lnTo>
                    <a:pt x="912" y="151"/>
                  </a:lnTo>
                  <a:lnTo>
                    <a:pt x="951" y="187"/>
                  </a:lnTo>
                  <a:lnTo>
                    <a:pt x="980" y="176"/>
                  </a:lnTo>
                  <a:lnTo>
                    <a:pt x="1035" y="248"/>
                  </a:lnTo>
                  <a:lnTo>
                    <a:pt x="1046" y="295"/>
                  </a:lnTo>
                  <a:lnTo>
                    <a:pt x="1066" y="323"/>
                  </a:lnTo>
                  <a:lnTo>
                    <a:pt x="1059" y="378"/>
                  </a:lnTo>
                  <a:lnTo>
                    <a:pt x="1015" y="414"/>
                  </a:lnTo>
                  <a:lnTo>
                    <a:pt x="1023" y="436"/>
                  </a:lnTo>
                  <a:lnTo>
                    <a:pt x="1006" y="453"/>
                  </a:lnTo>
                  <a:lnTo>
                    <a:pt x="984" y="474"/>
                  </a:lnTo>
                  <a:lnTo>
                    <a:pt x="984" y="511"/>
                  </a:lnTo>
                  <a:lnTo>
                    <a:pt x="965" y="527"/>
                  </a:lnTo>
                  <a:lnTo>
                    <a:pt x="941" y="520"/>
                  </a:lnTo>
                  <a:lnTo>
                    <a:pt x="920" y="500"/>
                  </a:lnTo>
                  <a:lnTo>
                    <a:pt x="910" y="522"/>
                  </a:lnTo>
                  <a:lnTo>
                    <a:pt x="923" y="542"/>
                  </a:lnTo>
                  <a:lnTo>
                    <a:pt x="958" y="546"/>
                  </a:lnTo>
                  <a:lnTo>
                    <a:pt x="991" y="580"/>
                  </a:lnTo>
                  <a:lnTo>
                    <a:pt x="1011" y="580"/>
                  </a:lnTo>
                  <a:lnTo>
                    <a:pt x="1026" y="597"/>
                  </a:lnTo>
                  <a:lnTo>
                    <a:pt x="1013" y="628"/>
                  </a:lnTo>
                  <a:lnTo>
                    <a:pt x="1013" y="630"/>
                  </a:lnTo>
                  <a:lnTo>
                    <a:pt x="984" y="626"/>
                  </a:lnTo>
                  <a:lnTo>
                    <a:pt x="965" y="641"/>
                  </a:lnTo>
                  <a:lnTo>
                    <a:pt x="951" y="619"/>
                  </a:lnTo>
                  <a:lnTo>
                    <a:pt x="917" y="633"/>
                  </a:lnTo>
                  <a:lnTo>
                    <a:pt x="908" y="650"/>
                  </a:lnTo>
                  <a:lnTo>
                    <a:pt x="908" y="676"/>
                  </a:lnTo>
                  <a:lnTo>
                    <a:pt x="872" y="683"/>
                  </a:lnTo>
                  <a:lnTo>
                    <a:pt x="829" y="638"/>
                  </a:lnTo>
                  <a:lnTo>
                    <a:pt x="815" y="617"/>
                  </a:lnTo>
                  <a:lnTo>
                    <a:pt x="781" y="628"/>
                  </a:lnTo>
                  <a:lnTo>
                    <a:pt x="722" y="610"/>
                  </a:lnTo>
                  <a:lnTo>
                    <a:pt x="632" y="623"/>
                  </a:lnTo>
                  <a:lnTo>
                    <a:pt x="626" y="633"/>
                  </a:lnTo>
                  <a:lnTo>
                    <a:pt x="616" y="660"/>
                  </a:lnTo>
                  <a:lnTo>
                    <a:pt x="599" y="672"/>
                  </a:lnTo>
                  <a:lnTo>
                    <a:pt x="602" y="701"/>
                  </a:lnTo>
                  <a:lnTo>
                    <a:pt x="549" y="769"/>
                  </a:lnTo>
                  <a:lnTo>
                    <a:pt x="461" y="751"/>
                  </a:lnTo>
                  <a:lnTo>
                    <a:pt x="454" y="718"/>
                  </a:lnTo>
                  <a:lnTo>
                    <a:pt x="399" y="674"/>
                  </a:lnTo>
                  <a:lnTo>
                    <a:pt x="279" y="655"/>
                  </a:lnTo>
                  <a:lnTo>
                    <a:pt x="227" y="645"/>
                  </a:lnTo>
                  <a:lnTo>
                    <a:pt x="207" y="643"/>
                  </a:lnTo>
                  <a:lnTo>
                    <a:pt x="162" y="606"/>
                  </a:lnTo>
                  <a:lnTo>
                    <a:pt x="67" y="583"/>
                  </a:lnTo>
                  <a:lnTo>
                    <a:pt x="2" y="455"/>
                  </a:lnTo>
                  <a:lnTo>
                    <a:pt x="0" y="421"/>
                  </a:lnTo>
                  <a:lnTo>
                    <a:pt x="26" y="407"/>
                  </a:lnTo>
                  <a:lnTo>
                    <a:pt x="26" y="368"/>
                  </a:lnTo>
                  <a:lnTo>
                    <a:pt x="45" y="320"/>
                  </a:lnTo>
                  <a:lnTo>
                    <a:pt x="23" y="297"/>
                  </a:lnTo>
                  <a:lnTo>
                    <a:pt x="52" y="272"/>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64" name="Freeform 1084"/>
            <p:cNvSpPr/>
            <p:nvPr/>
          </p:nvSpPr>
          <p:spPr bwMode="auto">
            <a:xfrm rot="356891">
              <a:off x="4992195" y="2650480"/>
              <a:ext cx="1741062" cy="1517244"/>
            </a:xfrm>
            <a:custGeom>
              <a:avLst/>
              <a:gdLst>
                <a:gd name="T0" fmla="*/ 4 w 1155"/>
                <a:gd name="T1" fmla="*/ 115 h 994"/>
                <a:gd name="T2" fmla="*/ 123 w 1155"/>
                <a:gd name="T3" fmla="*/ 46 h 994"/>
                <a:gd name="T4" fmla="*/ 157 w 1155"/>
                <a:gd name="T5" fmla="*/ 0 h 994"/>
                <a:gd name="T6" fmla="*/ 203 w 1155"/>
                <a:gd name="T7" fmla="*/ 25 h 994"/>
                <a:gd name="T8" fmla="*/ 239 w 1155"/>
                <a:gd name="T9" fmla="*/ 146 h 994"/>
                <a:gd name="T10" fmla="*/ 336 w 1155"/>
                <a:gd name="T11" fmla="*/ 137 h 994"/>
                <a:gd name="T12" fmla="*/ 351 w 1155"/>
                <a:gd name="T13" fmla="*/ 169 h 994"/>
                <a:gd name="T14" fmla="*/ 359 w 1155"/>
                <a:gd name="T15" fmla="*/ 234 h 994"/>
                <a:gd name="T16" fmla="*/ 375 w 1155"/>
                <a:gd name="T17" fmla="*/ 252 h 994"/>
                <a:gd name="T18" fmla="*/ 471 w 1155"/>
                <a:gd name="T19" fmla="*/ 271 h 994"/>
                <a:gd name="T20" fmla="*/ 554 w 1155"/>
                <a:gd name="T21" fmla="*/ 267 h 994"/>
                <a:gd name="T22" fmla="*/ 528 w 1155"/>
                <a:gd name="T23" fmla="*/ 314 h 994"/>
                <a:gd name="T24" fmla="*/ 556 w 1155"/>
                <a:gd name="T25" fmla="*/ 378 h 994"/>
                <a:gd name="T26" fmla="*/ 622 w 1155"/>
                <a:gd name="T27" fmla="*/ 468 h 994"/>
                <a:gd name="T28" fmla="*/ 647 w 1155"/>
                <a:gd name="T29" fmla="*/ 516 h 994"/>
                <a:gd name="T30" fmla="*/ 681 w 1155"/>
                <a:gd name="T31" fmla="*/ 500 h 994"/>
                <a:gd name="T32" fmla="*/ 692 w 1155"/>
                <a:gd name="T33" fmla="*/ 458 h 994"/>
                <a:gd name="T34" fmla="*/ 697 w 1155"/>
                <a:gd name="T35" fmla="*/ 389 h 994"/>
                <a:gd name="T36" fmla="*/ 727 w 1155"/>
                <a:gd name="T37" fmla="*/ 403 h 994"/>
                <a:gd name="T38" fmla="*/ 807 w 1155"/>
                <a:gd name="T39" fmla="*/ 464 h 994"/>
                <a:gd name="T40" fmla="*/ 796 w 1155"/>
                <a:gd name="T41" fmla="*/ 519 h 994"/>
                <a:gd name="T42" fmla="*/ 754 w 1155"/>
                <a:gd name="T43" fmla="*/ 534 h 994"/>
                <a:gd name="T44" fmla="*/ 710 w 1155"/>
                <a:gd name="T45" fmla="*/ 540 h 994"/>
                <a:gd name="T46" fmla="*/ 690 w 1155"/>
                <a:gd name="T47" fmla="*/ 556 h 994"/>
                <a:gd name="T48" fmla="*/ 697 w 1155"/>
                <a:gd name="T49" fmla="*/ 596 h 994"/>
                <a:gd name="T50" fmla="*/ 687 w 1155"/>
                <a:gd name="T51" fmla="*/ 646 h 994"/>
                <a:gd name="T52" fmla="*/ 662 w 1155"/>
                <a:gd name="T53" fmla="*/ 671 h 994"/>
                <a:gd name="T54" fmla="*/ 634 w 1155"/>
                <a:gd name="T55" fmla="*/ 711 h 994"/>
                <a:gd name="T56" fmla="*/ 572 w 1155"/>
                <a:gd name="T57" fmla="*/ 704 h 994"/>
                <a:gd name="T58" fmla="*/ 547 w 1155"/>
                <a:gd name="T59" fmla="*/ 679 h 994"/>
                <a:gd name="T60" fmla="*/ 501 w 1155"/>
                <a:gd name="T61" fmla="*/ 623 h 994"/>
                <a:gd name="T62" fmla="*/ 448 w 1155"/>
                <a:gd name="T63" fmla="*/ 624 h 994"/>
                <a:gd name="T64" fmla="*/ 413 w 1155"/>
                <a:gd name="T65" fmla="*/ 620 h 994"/>
                <a:gd name="T66" fmla="*/ 387 w 1155"/>
                <a:gd name="T67" fmla="*/ 587 h 994"/>
                <a:gd name="T68" fmla="*/ 431 w 1155"/>
                <a:gd name="T69" fmla="*/ 595 h 994"/>
                <a:gd name="T70" fmla="*/ 458 w 1155"/>
                <a:gd name="T71" fmla="*/ 540 h 994"/>
                <a:gd name="T72" fmla="*/ 487 w 1155"/>
                <a:gd name="T73" fmla="*/ 458 h 994"/>
                <a:gd name="T74" fmla="*/ 429 w 1155"/>
                <a:gd name="T75" fmla="*/ 351 h 994"/>
                <a:gd name="T76" fmla="*/ 344 w 1155"/>
                <a:gd name="T77" fmla="*/ 310 h 994"/>
                <a:gd name="T78" fmla="*/ 246 w 1155"/>
                <a:gd name="T79" fmla="*/ 248 h 994"/>
                <a:gd name="T80" fmla="*/ 149 w 1155"/>
                <a:gd name="T81" fmla="*/ 274 h 994"/>
                <a:gd name="T82" fmla="*/ 77 w 1155"/>
                <a:gd name="T83" fmla="*/ 244 h 99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55"/>
                <a:gd name="T127" fmla="*/ 0 h 994"/>
                <a:gd name="T128" fmla="*/ 1155 w 1155"/>
                <a:gd name="T129" fmla="*/ 994 h 99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55" h="994">
                  <a:moveTo>
                    <a:pt x="10" y="313"/>
                  </a:moveTo>
                  <a:lnTo>
                    <a:pt x="0" y="185"/>
                  </a:lnTo>
                  <a:lnTo>
                    <a:pt x="5" y="158"/>
                  </a:lnTo>
                  <a:lnTo>
                    <a:pt x="43" y="140"/>
                  </a:lnTo>
                  <a:lnTo>
                    <a:pt x="96" y="96"/>
                  </a:lnTo>
                  <a:lnTo>
                    <a:pt x="177" y="63"/>
                  </a:lnTo>
                  <a:lnTo>
                    <a:pt x="210" y="48"/>
                  </a:lnTo>
                  <a:lnTo>
                    <a:pt x="210" y="17"/>
                  </a:lnTo>
                  <a:lnTo>
                    <a:pt x="225" y="0"/>
                  </a:lnTo>
                  <a:lnTo>
                    <a:pt x="239" y="2"/>
                  </a:lnTo>
                  <a:lnTo>
                    <a:pt x="292" y="10"/>
                  </a:lnTo>
                  <a:lnTo>
                    <a:pt x="291" y="34"/>
                  </a:lnTo>
                  <a:lnTo>
                    <a:pt x="301" y="72"/>
                  </a:lnTo>
                  <a:lnTo>
                    <a:pt x="295" y="134"/>
                  </a:lnTo>
                  <a:lnTo>
                    <a:pt x="341" y="202"/>
                  </a:lnTo>
                  <a:lnTo>
                    <a:pt x="365" y="217"/>
                  </a:lnTo>
                  <a:lnTo>
                    <a:pt x="402" y="188"/>
                  </a:lnTo>
                  <a:lnTo>
                    <a:pt x="481" y="188"/>
                  </a:lnTo>
                  <a:lnTo>
                    <a:pt x="500" y="195"/>
                  </a:lnTo>
                  <a:lnTo>
                    <a:pt x="512" y="213"/>
                  </a:lnTo>
                  <a:lnTo>
                    <a:pt x="503" y="233"/>
                  </a:lnTo>
                  <a:lnTo>
                    <a:pt x="459" y="268"/>
                  </a:lnTo>
                  <a:lnTo>
                    <a:pt x="464" y="286"/>
                  </a:lnTo>
                  <a:lnTo>
                    <a:pt x="514" y="323"/>
                  </a:lnTo>
                  <a:lnTo>
                    <a:pt x="534" y="323"/>
                  </a:lnTo>
                  <a:lnTo>
                    <a:pt x="540" y="332"/>
                  </a:lnTo>
                  <a:lnTo>
                    <a:pt x="536" y="347"/>
                  </a:lnTo>
                  <a:lnTo>
                    <a:pt x="567" y="372"/>
                  </a:lnTo>
                  <a:lnTo>
                    <a:pt x="639" y="383"/>
                  </a:lnTo>
                  <a:lnTo>
                    <a:pt x="674" y="374"/>
                  </a:lnTo>
                  <a:lnTo>
                    <a:pt x="718" y="330"/>
                  </a:lnTo>
                  <a:lnTo>
                    <a:pt x="770" y="335"/>
                  </a:lnTo>
                  <a:lnTo>
                    <a:pt x="792" y="368"/>
                  </a:lnTo>
                  <a:lnTo>
                    <a:pt x="780" y="398"/>
                  </a:lnTo>
                  <a:lnTo>
                    <a:pt x="784" y="417"/>
                  </a:lnTo>
                  <a:lnTo>
                    <a:pt x="755" y="434"/>
                  </a:lnTo>
                  <a:lnTo>
                    <a:pt x="742" y="449"/>
                  </a:lnTo>
                  <a:lnTo>
                    <a:pt x="746" y="487"/>
                  </a:lnTo>
                  <a:lnTo>
                    <a:pt x="797" y="522"/>
                  </a:lnTo>
                  <a:lnTo>
                    <a:pt x="818" y="518"/>
                  </a:lnTo>
                  <a:lnTo>
                    <a:pt x="878" y="590"/>
                  </a:lnTo>
                  <a:lnTo>
                    <a:pt x="890" y="646"/>
                  </a:lnTo>
                  <a:lnTo>
                    <a:pt x="885" y="672"/>
                  </a:lnTo>
                  <a:lnTo>
                    <a:pt x="926" y="694"/>
                  </a:lnTo>
                  <a:lnTo>
                    <a:pt x="926" y="711"/>
                  </a:lnTo>
                  <a:lnTo>
                    <a:pt x="964" y="721"/>
                  </a:lnTo>
                  <a:lnTo>
                    <a:pt x="974" y="721"/>
                  </a:lnTo>
                  <a:lnTo>
                    <a:pt x="974" y="690"/>
                  </a:lnTo>
                  <a:lnTo>
                    <a:pt x="1003" y="685"/>
                  </a:lnTo>
                  <a:lnTo>
                    <a:pt x="1009" y="648"/>
                  </a:lnTo>
                  <a:lnTo>
                    <a:pt x="990" y="632"/>
                  </a:lnTo>
                  <a:lnTo>
                    <a:pt x="974" y="617"/>
                  </a:lnTo>
                  <a:lnTo>
                    <a:pt x="981" y="547"/>
                  </a:lnTo>
                  <a:lnTo>
                    <a:pt x="996" y="537"/>
                  </a:lnTo>
                  <a:lnTo>
                    <a:pt x="1022" y="549"/>
                  </a:lnTo>
                  <a:lnTo>
                    <a:pt x="1033" y="544"/>
                  </a:lnTo>
                  <a:lnTo>
                    <a:pt x="1040" y="557"/>
                  </a:lnTo>
                  <a:lnTo>
                    <a:pt x="1110" y="593"/>
                  </a:lnTo>
                  <a:lnTo>
                    <a:pt x="1148" y="617"/>
                  </a:lnTo>
                  <a:lnTo>
                    <a:pt x="1154" y="639"/>
                  </a:lnTo>
                  <a:lnTo>
                    <a:pt x="1134" y="668"/>
                  </a:lnTo>
                  <a:lnTo>
                    <a:pt x="1145" y="701"/>
                  </a:lnTo>
                  <a:lnTo>
                    <a:pt x="1139" y="716"/>
                  </a:lnTo>
                  <a:lnTo>
                    <a:pt x="1086" y="721"/>
                  </a:lnTo>
                  <a:lnTo>
                    <a:pt x="1075" y="728"/>
                  </a:lnTo>
                  <a:lnTo>
                    <a:pt x="1079" y="736"/>
                  </a:lnTo>
                  <a:lnTo>
                    <a:pt x="1079" y="752"/>
                  </a:lnTo>
                  <a:lnTo>
                    <a:pt x="1038" y="756"/>
                  </a:lnTo>
                  <a:lnTo>
                    <a:pt x="1016" y="745"/>
                  </a:lnTo>
                  <a:lnTo>
                    <a:pt x="988" y="745"/>
                  </a:lnTo>
                  <a:lnTo>
                    <a:pt x="983" y="752"/>
                  </a:lnTo>
                  <a:lnTo>
                    <a:pt x="988" y="767"/>
                  </a:lnTo>
                  <a:lnTo>
                    <a:pt x="974" y="783"/>
                  </a:lnTo>
                  <a:lnTo>
                    <a:pt x="969" y="800"/>
                  </a:lnTo>
                  <a:lnTo>
                    <a:pt x="996" y="822"/>
                  </a:lnTo>
                  <a:lnTo>
                    <a:pt x="976" y="862"/>
                  </a:lnTo>
                  <a:lnTo>
                    <a:pt x="985" y="882"/>
                  </a:lnTo>
                  <a:lnTo>
                    <a:pt x="983" y="891"/>
                  </a:lnTo>
                  <a:lnTo>
                    <a:pt x="952" y="891"/>
                  </a:lnTo>
                  <a:lnTo>
                    <a:pt x="930" y="901"/>
                  </a:lnTo>
                  <a:lnTo>
                    <a:pt x="948" y="926"/>
                  </a:lnTo>
                  <a:lnTo>
                    <a:pt x="937" y="957"/>
                  </a:lnTo>
                  <a:lnTo>
                    <a:pt x="904" y="966"/>
                  </a:lnTo>
                  <a:lnTo>
                    <a:pt x="906" y="981"/>
                  </a:lnTo>
                  <a:lnTo>
                    <a:pt x="897" y="993"/>
                  </a:lnTo>
                  <a:lnTo>
                    <a:pt x="840" y="988"/>
                  </a:lnTo>
                  <a:lnTo>
                    <a:pt x="818" y="972"/>
                  </a:lnTo>
                  <a:lnTo>
                    <a:pt x="814" y="937"/>
                  </a:lnTo>
                  <a:lnTo>
                    <a:pt x="801" y="923"/>
                  </a:lnTo>
                  <a:lnTo>
                    <a:pt x="782" y="937"/>
                  </a:lnTo>
                  <a:lnTo>
                    <a:pt x="746" y="901"/>
                  </a:lnTo>
                  <a:lnTo>
                    <a:pt x="720" y="884"/>
                  </a:lnTo>
                  <a:lnTo>
                    <a:pt x="718" y="858"/>
                  </a:lnTo>
                  <a:lnTo>
                    <a:pt x="709" y="838"/>
                  </a:lnTo>
                  <a:lnTo>
                    <a:pt x="696" y="838"/>
                  </a:lnTo>
                  <a:lnTo>
                    <a:pt x="641" y="862"/>
                  </a:lnTo>
                  <a:lnTo>
                    <a:pt x="643" y="889"/>
                  </a:lnTo>
                  <a:lnTo>
                    <a:pt x="624" y="889"/>
                  </a:lnTo>
                  <a:lnTo>
                    <a:pt x="591" y="855"/>
                  </a:lnTo>
                  <a:lnTo>
                    <a:pt x="555" y="851"/>
                  </a:lnTo>
                  <a:lnTo>
                    <a:pt x="543" y="831"/>
                  </a:lnTo>
                  <a:lnTo>
                    <a:pt x="553" y="809"/>
                  </a:lnTo>
                  <a:lnTo>
                    <a:pt x="574" y="829"/>
                  </a:lnTo>
                  <a:lnTo>
                    <a:pt x="598" y="836"/>
                  </a:lnTo>
                  <a:lnTo>
                    <a:pt x="617" y="820"/>
                  </a:lnTo>
                  <a:lnTo>
                    <a:pt x="617" y="783"/>
                  </a:lnTo>
                  <a:lnTo>
                    <a:pt x="639" y="762"/>
                  </a:lnTo>
                  <a:lnTo>
                    <a:pt x="656" y="745"/>
                  </a:lnTo>
                  <a:lnTo>
                    <a:pt x="648" y="723"/>
                  </a:lnTo>
                  <a:lnTo>
                    <a:pt x="691" y="687"/>
                  </a:lnTo>
                  <a:lnTo>
                    <a:pt x="698" y="632"/>
                  </a:lnTo>
                  <a:lnTo>
                    <a:pt x="679" y="604"/>
                  </a:lnTo>
                  <a:lnTo>
                    <a:pt x="667" y="557"/>
                  </a:lnTo>
                  <a:lnTo>
                    <a:pt x="613" y="484"/>
                  </a:lnTo>
                  <a:lnTo>
                    <a:pt x="584" y="496"/>
                  </a:lnTo>
                  <a:lnTo>
                    <a:pt x="545" y="460"/>
                  </a:lnTo>
                  <a:lnTo>
                    <a:pt x="492" y="427"/>
                  </a:lnTo>
                  <a:lnTo>
                    <a:pt x="471" y="374"/>
                  </a:lnTo>
                  <a:lnTo>
                    <a:pt x="428" y="390"/>
                  </a:lnTo>
                  <a:lnTo>
                    <a:pt x="352" y="342"/>
                  </a:lnTo>
                  <a:lnTo>
                    <a:pt x="315" y="361"/>
                  </a:lnTo>
                  <a:lnTo>
                    <a:pt x="258" y="352"/>
                  </a:lnTo>
                  <a:lnTo>
                    <a:pt x="213" y="378"/>
                  </a:lnTo>
                  <a:lnTo>
                    <a:pt x="186" y="381"/>
                  </a:lnTo>
                  <a:lnTo>
                    <a:pt x="141" y="354"/>
                  </a:lnTo>
                  <a:lnTo>
                    <a:pt x="110" y="337"/>
                  </a:lnTo>
                  <a:lnTo>
                    <a:pt x="10" y="313"/>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65" name="Freeform 1085"/>
            <p:cNvSpPr/>
            <p:nvPr/>
          </p:nvSpPr>
          <p:spPr bwMode="auto">
            <a:xfrm rot="356891">
              <a:off x="2857264" y="1387863"/>
              <a:ext cx="2571675" cy="1991278"/>
            </a:xfrm>
            <a:custGeom>
              <a:avLst/>
              <a:gdLst>
                <a:gd name="T0" fmla="*/ 818 w 1707"/>
                <a:gd name="T1" fmla="*/ 31 h 1305"/>
                <a:gd name="T2" fmla="*/ 854 w 1707"/>
                <a:gd name="T3" fmla="*/ 80 h 1305"/>
                <a:gd name="T4" fmla="*/ 906 w 1707"/>
                <a:gd name="T5" fmla="*/ 115 h 1305"/>
                <a:gd name="T6" fmla="*/ 950 w 1707"/>
                <a:gd name="T7" fmla="*/ 206 h 1305"/>
                <a:gd name="T8" fmla="*/ 926 w 1707"/>
                <a:gd name="T9" fmla="*/ 278 h 1305"/>
                <a:gd name="T10" fmla="*/ 1054 w 1707"/>
                <a:gd name="T11" fmla="*/ 338 h 1305"/>
                <a:gd name="T12" fmla="*/ 1144 w 1707"/>
                <a:gd name="T13" fmla="*/ 408 h 1305"/>
                <a:gd name="T14" fmla="*/ 1190 w 1707"/>
                <a:gd name="T15" fmla="*/ 511 h 1305"/>
                <a:gd name="T16" fmla="*/ 1157 w 1707"/>
                <a:gd name="T17" fmla="*/ 558 h 1305"/>
                <a:gd name="T18" fmla="*/ 1037 w 1707"/>
                <a:gd name="T19" fmla="*/ 627 h 1305"/>
                <a:gd name="T20" fmla="*/ 1019 w 1707"/>
                <a:gd name="T21" fmla="*/ 735 h 1305"/>
                <a:gd name="T22" fmla="*/ 849 w 1707"/>
                <a:gd name="T23" fmla="*/ 788 h 1305"/>
                <a:gd name="T24" fmla="*/ 880 w 1707"/>
                <a:gd name="T25" fmla="*/ 886 h 1305"/>
                <a:gd name="T26" fmla="*/ 860 w 1707"/>
                <a:gd name="T27" fmla="*/ 921 h 1305"/>
                <a:gd name="T28" fmla="*/ 836 w 1707"/>
                <a:gd name="T29" fmla="*/ 942 h 1305"/>
                <a:gd name="T30" fmla="*/ 769 w 1707"/>
                <a:gd name="T31" fmla="*/ 925 h 1305"/>
                <a:gd name="T32" fmla="*/ 652 w 1707"/>
                <a:gd name="T33" fmla="*/ 907 h 1305"/>
                <a:gd name="T34" fmla="*/ 536 w 1707"/>
                <a:gd name="T35" fmla="*/ 930 h 1305"/>
                <a:gd name="T36" fmla="*/ 446 w 1707"/>
                <a:gd name="T37" fmla="*/ 914 h 1305"/>
                <a:gd name="T38" fmla="*/ 343 w 1707"/>
                <a:gd name="T39" fmla="*/ 923 h 1305"/>
                <a:gd name="T40" fmla="*/ 286 w 1707"/>
                <a:gd name="T41" fmla="*/ 894 h 1305"/>
                <a:gd name="T42" fmla="*/ 224 w 1707"/>
                <a:gd name="T43" fmla="*/ 850 h 1305"/>
                <a:gd name="T44" fmla="*/ 91 w 1707"/>
                <a:gd name="T45" fmla="*/ 824 h 1305"/>
                <a:gd name="T46" fmla="*/ 73 w 1707"/>
                <a:gd name="T47" fmla="*/ 771 h 1305"/>
                <a:gd name="T48" fmla="*/ 45 w 1707"/>
                <a:gd name="T49" fmla="*/ 733 h 1305"/>
                <a:gd name="T50" fmla="*/ 27 w 1707"/>
                <a:gd name="T51" fmla="*/ 696 h 1305"/>
                <a:gd name="T52" fmla="*/ 45 w 1707"/>
                <a:gd name="T53" fmla="*/ 653 h 1305"/>
                <a:gd name="T54" fmla="*/ 7 w 1707"/>
                <a:gd name="T55" fmla="*/ 601 h 1305"/>
                <a:gd name="T56" fmla="*/ 4 w 1707"/>
                <a:gd name="T57" fmla="*/ 544 h 1305"/>
                <a:gd name="T58" fmla="*/ 27 w 1707"/>
                <a:gd name="T59" fmla="*/ 508 h 1305"/>
                <a:gd name="T60" fmla="*/ 94 w 1707"/>
                <a:gd name="T61" fmla="*/ 484 h 1305"/>
                <a:gd name="T62" fmla="*/ 127 w 1707"/>
                <a:gd name="T63" fmla="*/ 487 h 1305"/>
                <a:gd name="T64" fmla="*/ 163 w 1707"/>
                <a:gd name="T65" fmla="*/ 507 h 1305"/>
                <a:gd name="T66" fmla="*/ 286 w 1707"/>
                <a:gd name="T67" fmla="*/ 463 h 1305"/>
                <a:gd name="T68" fmla="*/ 387 w 1707"/>
                <a:gd name="T69" fmla="*/ 394 h 1305"/>
                <a:gd name="T70" fmla="*/ 420 w 1707"/>
                <a:gd name="T71" fmla="*/ 363 h 1305"/>
                <a:gd name="T72" fmla="*/ 401 w 1707"/>
                <a:gd name="T73" fmla="*/ 248 h 1305"/>
                <a:gd name="T74" fmla="*/ 490 w 1707"/>
                <a:gd name="T75" fmla="*/ 226 h 1305"/>
                <a:gd name="T76" fmla="*/ 531 w 1707"/>
                <a:gd name="T77" fmla="*/ 248 h 1305"/>
                <a:gd name="T78" fmla="*/ 577 w 1707"/>
                <a:gd name="T79" fmla="*/ 118 h 1305"/>
                <a:gd name="T80" fmla="*/ 649 w 1707"/>
                <a:gd name="T81" fmla="*/ 136 h 1305"/>
                <a:gd name="T82" fmla="*/ 711 w 1707"/>
                <a:gd name="T83" fmla="*/ 60 h 1305"/>
                <a:gd name="T84" fmla="*/ 766 w 1707"/>
                <a:gd name="T85" fmla="*/ 26 h 1305"/>
                <a:gd name="T86" fmla="*/ 812 w 1707"/>
                <a:gd name="T87" fmla="*/ 7 h 130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07"/>
                <a:gd name="T133" fmla="*/ 0 h 1305"/>
                <a:gd name="T134" fmla="*/ 1707 w 1707"/>
                <a:gd name="T135" fmla="*/ 1305 h 130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07" h="1305">
                  <a:moveTo>
                    <a:pt x="1165" y="10"/>
                  </a:moveTo>
                  <a:lnTo>
                    <a:pt x="1182" y="10"/>
                  </a:lnTo>
                  <a:lnTo>
                    <a:pt x="1172" y="43"/>
                  </a:lnTo>
                  <a:lnTo>
                    <a:pt x="1186" y="63"/>
                  </a:lnTo>
                  <a:lnTo>
                    <a:pt x="1189" y="77"/>
                  </a:lnTo>
                  <a:lnTo>
                    <a:pt x="1224" y="110"/>
                  </a:lnTo>
                  <a:lnTo>
                    <a:pt x="1232" y="138"/>
                  </a:lnTo>
                  <a:lnTo>
                    <a:pt x="1278" y="140"/>
                  </a:lnTo>
                  <a:lnTo>
                    <a:pt x="1298" y="158"/>
                  </a:lnTo>
                  <a:lnTo>
                    <a:pt x="1309" y="158"/>
                  </a:lnTo>
                  <a:lnTo>
                    <a:pt x="1335" y="215"/>
                  </a:lnTo>
                  <a:lnTo>
                    <a:pt x="1361" y="284"/>
                  </a:lnTo>
                  <a:lnTo>
                    <a:pt x="1349" y="326"/>
                  </a:lnTo>
                  <a:lnTo>
                    <a:pt x="1351" y="342"/>
                  </a:lnTo>
                  <a:lnTo>
                    <a:pt x="1327" y="383"/>
                  </a:lnTo>
                  <a:lnTo>
                    <a:pt x="1333" y="417"/>
                  </a:lnTo>
                  <a:lnTo>
                    <a:pt x="1418" y="453"/>
                  </a:lnTo>
                  <a:lnTo>
                    <a:pt x="1511" y="467"/>
                  </a:lnTo>
                  <a:lnTo>
                    <a:pt x="1607" y="533"/>
                  </a:lnTo>
                  <a:lnTo>
                    <a:pt x="1638" y="544"/>
                  </a:lnTo>
                  <a:lnTo>
                    <a:pt x="1640" y="562"/>
                  </a:lnTo>
                  <a:lnTo>
                    <a:pt x="1660" y="604"/>
                  </a:lnTo>
                  <a:lnTo>
                    <a:pt x="1679" y="658"/>
                  </a:lnTo>
                  <a:lnTo>
                    <a:pt x="1706" y="706"/>
                  </a:lnTo>
                  <a:lnTo>
                    <a:pt x="1691" y="723"/>
                  </a:lnTo>
                  <a:lnTo>
                    <a:pt x="1691" y="754"/>
                  </a:lnTo>
                  <a:lnTo>
                    <a:pt x="1657" y="769"/>
                  </a:lnTo>
                  <a:lnTo>
                    <a:pt x="1576" y="802"/>
                  </a:lnTo>
                  <a:lnTo>
                    <a:pt x="1524" y="846"/>
                  </a:lnTo>
                  <a:lnTo>
                    <a:pt x="1486" y="865"/>
                  </a:lnTo>
                  <a:lnTo>
                    <a:pt x="1480" y="891"/>
                  </a:lnTo>
                  <a:lnTo>
                    <a:pt x="1491" y="1019"/>
                  </a:lnTo>
                  <a:lnTo>
                    <a:pt x="1460" y="1014"/>
                  </a:lnTo>
                  <a:lnTo>
                    <a:pt x="1447" y="1025"/>
                  </a:lnTo>
                  <a:lnTo>
                    <a:pt x="1246" y="1065"/>
                  </a:lnTo>
                  <a:lnTo>
                    <a:pt x="1217" y="1087"/>
                  </a:lnTo>
                  <a:lnTo>
                    <a:pt x="1220" y="1140"/>
                  </a:lnTo>
                  <a:lnTo>
                    <a:pt x="1280" y="1191"/>
                  </a:lnTo>
                  <a:lnTo>
                    <a:pt x="1261" y="1224"/>
                  </a:lnTo>
                  <a:lnTo>
                    <a:pt x="1232" y="1237"/>
                  </a:lnTo>
                  <a:lnTo>
                    <a:pt x="1228" y="1253"/>
                  </a:lnTo>
                  <a:lnTo>
                    <a:pt x="1234" y="1270"/>
                  </a:lnTo>
                  <a:lnTo>
                    <a:pt x="1250" y="1270"/>
                  </a:lnTo>
                  <a:lnTo>
                    <a:pt x="1258" y="1282"/>
                  </a:lnTo>
                  <a:lnTo>
                    <a:pt x="1199" y="1301"/>
                  </a:lnTo>
                  <a:lnTo>
                    <a:pt x="1165" y="1287"/>
                  </a:lnTo>
                  <a:lnTo>
                    <a:pt x="1146" y="1277"/>
                  </a:lnTo>
                  <a:lnTo>
                    <a:pt x="1103" y="1277"/>
                  </a:lnTo>
                  <a:lnTo>
                    <a:pt x="1024" y="1241"/>
                  </a:lnTo>
                  <a:lnTo>
                    <a:pt x="974" y="1241"/>
                  </a:lnTo>
                  <a:lnTo>
                    <a:pt x="935" y="1253"/>
                  </a:lnTo>
                  <a:lnTo>
                    <a:pt x="890" y="1253"/>
                  </a:lnTo>
                  <a:lnTo>
                    <a:pt x="823" y="1290"/>
                  </a:lnTo>
                  <a:lnTo>
                    <a:pt x="768" y="1284"/>
                  </a:lnTo>
                  <a:lnTo>
                    <a:pt x="713" y="1304"/>
                  </a:lnTo>
                  <a:lnTo>
                    <a:pt x="667" y="1287"/>
                  </a:lnTo>
                  <a:lnTo>
                    <a:pt x="639" y="1263"/>
                  </a:lnTo>
                  <a:lnTo>
                    <a:pt x="567" y="1253"/>
                  </a:lnTo>
                  <a:lnTo>
                    <a:pt x="519" y="1285"/>
                  </a:lnTo>
                  <a:lnTo>
                    <a:pt x="492" y="1275"/>
                  </a:lnTo>
                  <a:lnTo>
                    <a:pt x="469" y="1257"/>
                  </a:lnTo>
                  <a:lnTo>
                    <a:pt x="418" y="1244"/>
                  </a:lnTo>
                  <a:lnTo>
                    <a:pt x="409" y="1234"/>
                  </a:lnTo>
                  <a:lnTo>
                    <a:pt x="387" y="1232"/>
                  </a:lnTo>
                  <a:lnTo>
                    <a:pt x="354" y="1181"/>
                  </a:lnTo>
                  <a:lnTo>
                    <a:pt x="321" y="1173"/>
                  </a:lnTo>
                  <a:lnTo>
                    <a:pt x="235" y="1200"/>
                  </a:lnTo>
                  <a:lnTo>
                    <a:pt x="203" y="1191"/>
                  </a:lnTo>
                  <a:lnTo>
                    <a:pt x="131" y="1138"/>
                  </a:lnTo>
                  <a:lnTo>
                    <a:pt x="110" y="1135"/>
                  </a:lnTo>
                  <a:lnTo>
                    <a:pt x="93" y="1101"/>
                  </a:lnTo>
                  <a:lnTo>
                    <a:pt x="105" y="1065"/>
                  </a:lnTo>
                  <a:lnTo>
                    <a:pt x="102" y="1048"/>
                  </a:lnTo>
                  <a:lnTo>
                    <a:pt x="76" y="1029"/>
                  </a:lnTo>
                  <a:lnTo>
                    <a:pt x="65" y="1012"/>
                  </a:lnTo>
                  <a:lnTo>
                    <a:pt x="10" y="981"/>
                  </a:lnTo>
                  <a:lnTo>
                    <a:pt x="10" y="972"/>
                  </a:lnTo>
                  <a:lnTo>
                    <a:pt x="38" y="961"/>
                  </a:lnTo>
                  <a:lnTo>
                    <a:pt x="53" y="971"/>
                  </a:lnTo>
                  <a:lnTo>
                    <a:pt x="69" y="954"/>
                  </a:lnTo>
                  <a:lnTo>
                    <a:pt x="65" y="901"/>
                  </a:lnTo>
                  <a:lnTo>
                    <a:pt x="69" y="858"/>
                  </a:lnTo>
                  <a:lnTo>
                    <a:pt x="32" y="822"/>
                  </a:lnTo>
                  <a:lnTo>
                    <a:pt x="10" y="829"/>
                  </a:lnTo>
                  <a:lnTo>
                    <a:pt x="0" y="802"/>
                  </a:lnTo>
                  <a:lnTo>
                    <a:pt x="14" y="776"/>
                  </a:lnTo>
                  <a:lnTo>
                    <a:pt x="5" y="752"/>
                  </a:lnTo>
                  <a:lnTo>
                    <a:pt x="29" y="730"/>
                  </a:lnTo>
                  <a:lnTo>
                    <a:pt x="38" y="721"/>
                  </a:lnTo>
                  <a:lnTo>
                    <a:pt x="38" y="701"/>
                  </a:lnTo>
                  <a:lnTo>
                    <a:pt x="72" y="685"/>
                  </a:lnTo>
                  <a:lnTo>
                    <a:pt x="105" y="679"/>
                  </a:lnTo>
                  <a:lnTo>
                    <a:pt x="134" y="668"/>
                  </a:lnTo>
                  <a:lnTo>
                    <a:pt x="158" y="675"/>
                  </a:lnTo>
                  <a:lnTo>
                    <a:pt x="177" y="668"/>
                  </a:lnTo>
                  <a:lnTo>
                    <a:pt x="181" y="672"/>
                  </a:lnTo>
                  <a:lnTo>
                    <a:pt x="185" y="694"/>
                  </a:lnTo>
                  <a:lnTo>
                    <a:pt x="201" y="701"/>
                  </a:lnTo>
                  <a:lnTo>
                    <a:pt x="235" y="699"/>
                  </a:lnTo>
                  <a:lnTo>
                    <a:pt x="280" y="653"/>
                  </a:lnTo>
                  <a:lnTo>
                    <a:pt x="365" y="670"/>
                  </a:lnTo>
                  <a:lnTo>
                    <a:pt x="409" y="639"/>
                  </a:lnTo>
                  <a:lnTo>
                    <a:pt x="536" y="610"/>
                  </a:lnTo>
                  <a:lnTo>
                    <a:pt x="545" y="593"/>
                  </a:lnTo>
                  <a:lnTo>
                    <a:pt x="555" y="544"/>
                  </a:lnTo>
                  <a:lnTo>
                    <a:pt x="591" y="516"/>
                  </a:lnTo>
                  <a:lnTo>
                    <a:pt x="601" y="516"/>
                  </a:lnTo>
                  <a:lnTo>
                    <a:pt x="601" y="501"/>
                  </a:lnTo>
                  <a:lnTo>
                    <a:pt x="603" y="378"/>
                  </a:lnTo>
                  <a:lnTo>
                    <a:pt x="610" y="352"/>
                  </a:lnTo>
                  <a:lnTo>
                    <a:pt x="575" y="342"/>
                  </a:lnTo>
                  <a:lnTo>
                    <a:pt x="574" y="330"/>
                  </a:lnTo>
                  <a:lnTo>
                    <a:pt x="610" y="320"/>
                  </a:lnTo>
                  <a:lnTo>
                    <a:pt x="704" y="313"/>
                  </a:lnTo>
                  <a:lnTo>
                    <a:pt x="720" y="330"/>
                  </a:lnTo>
                  <a:lnTo>
                    <a:pt x="753" y="339"/>
                  </a:lnTo>
                  <a:lnTo>
                    <a:pt x="761" y="342"/>
                  </a:lnTo>
                  <a:lnTo>
                    <a:pt x="775" y="323"/>
                  </a:lnTo>
                  <a:lnTo>
                    <a:pt x="756" y="306"/>
                  </a:lnTo>
                  <a:lnTo>
                    <a:pt x="827" y="163"/>
                  </a:lnTo>
                  <a:lnTo>
                    <a:pt x="838" y="154"/>
                  </a:lnTo>
                  <a:lnTo>
                    <a:pt x="902" y="187"/>
                  </a:lnTo>
                  <a:lnTo>
                    <a:pt x="930" y="187"/>
                  </a:lnTo>
                  <a:lnTo>
                    <a:pt x="943" y="205"/>
                  </a:lnTo>
                  <a:lnTo>
                    <a:pt x="1005" y="185"/>
                  </a:lnTo>
                  <a:lnTo>
                    <a:pt x="1019" y="84"/>
                  </a:lnTo>
                  <a:lnTo>
                    <a:pt x="1046" y="65"/>
                  </a:lnTo>
                  <a:lnTo>
                    <a:pt x="1077" y="63"/>
                  </a:lnTo>
                  <a:lnTo>
                    <a:pt x="1098" y="36"/>
                  </a:lnTo>
                  <a:lnTo>
                    <a:pt x="1107" y="10"/>
                  </a:lnTo>
                  <a:lnTo>
                    <a:pt x="1125" y="0"/>
                  </a:lnTo>
                  <a:lnTo>
                    <a:pt x="1165" y="10"/>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66" name="Freeform 1086"/>
            <p:cNvSpPr/>
            <p:nvPr/>
          </p:nvSpPr>
          <p:spPr bwMode="auto">
            <a:xfrm rot="356891">
              <a:off x="6361154" y="3183719"/>
              <a:ext cx="633576" cy="1160447"/>
            </a:xfrm>
            <a:custGeom>
              <a:avLst/>
              <a:gdLst>
                <a:gd name="T0" fmla="*/ 244 w 420"/>
                <a:gd name="T1" fmla="*/ 328 h 761"/>
                <a:gd name="T2" fmla="*/ 238 w 420"/>
                <a:gd name="T3" fmla="*/ 185 h 761"/>
                <a:gd name="T4" fmla="*/ 258 w 420"/>
                <a:gd name="T5" fmla="*/ 137 h 761"/>
                <a:gd name="T6" fmla="*/ 257 w 420"/>
                <a:gd name="T7" fmla="*/ 74 h 761"/>
                <a:gd name="T8" fmla="*/ 268 w 420"/>
                <a:gd name="T9" fmla="*/ 28 h 761"/>
                <a:gd name="T10" fmla="*/ 259 w 420"/>
                <a:gd name="T11" fmla="*/ 0 h 761"/>
                <a:gd name="T12" fmla="*/ 215 w 420"/>
                <a:gd name="T13" fmla="*/ 15 h 761"/>
                <a:gd name="T14" fmla="*/ 200 w 420"/>
                <a:gd name="T15" fmla="*/ 56 h 761"/>
                <a:gd name="T16" fmla="*/ 183 w 420"/>
                <a:gd name="T17" fmla="*/ 69 h 761"/>
                <a:gd name="T18" fmla="*/ 125 w 420"/>
                <a:gd name="T19" fmla="*/ 139 h 761"/>
                <a:gd name="T20" fmla="*/ 82 w 420"/>
                <a:gd name="T21" fmla="*/ 137 h 761"/>
                <a:gd name="T22" fmla="*/ 72 w 420"/>
                <a:gd name="T23" fmla="*/ 183 h 761"/>
                <a:gd name="T24" fmla="*/ 125 w 420"/>
                <a:gd name="T25" fmla="*/ 217 h 761"/>
                <a:gd name="T26" fmla="*/ 156 w 420"/>
                <a:gd name="T27" fmla="*/ 250 h 761"/>
                <a:gd name="T28" fmla="*/ 151 w 420"/>
                <a:gd name="T29" fmla="*/ 295 h 761"/>
                <a:gd name="T30" fmla="*/ 109 w 420"/>
                <a:gd name="T31" fmla="*/ 311 h 761"/>
                <a:gd name="T32" fmla="*/ 103 w 420"/>
                <a:gd name="T33" fmla="*/ 320 h 761"/>
                <a:gd name="T34" fmla="*/ 75 w 420"/>
                <a:gd name="T35" fmla="*/ 336 h 761"/>
                <a:gd name="T36" fmla="*/ 40 w 420"/>
                <a:gd name="T37" fmla="*/ 328 h 761"/>
                <a:gd name="T38" fmla="*/ 40 w 420"/>
                <a:gd name="T39" fmla="*/ 343 h 761"/>
                <a:gd name="T40" fmla="*/ 27 w 420"/>
                <a:gd name="T41" fmla="*/ 367 h 761"/>
                <a:gd name="T42" fmla="*/ 32 w 420"/>
                <a:gd name="T43" fmla="*/ 413 h 761"/>
                <a:gd name="T44" fmla="*/ 36 w 420"/>
                <a:gd name="T45" fmla="*/ 433 h 761"/>
                <a:gd name="T46" fmla="*/ 0 w 420"/>
                <a:gd name="T47" fmla="*/ 441 h 761"/>
                <a:gd name="T48" fmla="*/ 4 w 420"/>
                <a:gd name="T49" fmla="*/ 481 h 761"/>
                <a:gd name="T50" fmla="*/ 18 w 420"/>
                <a:gd name="T51" fmla="*/ 498 h 761"/>
                <a:gd name="T52" fmla="*/ 68 w 420"/>
                <a:gd name="T53" fmla="*/ 491 h 761"/>
                <a:gd name="T54" fmla="*/ 78 w 420"/>
                <a:gd name="T55" fmla="*/ 507 h 761"/>
                <a:gd name="T56" fmla="*/ 131 w 420"/>
                <a:gd name="T57" fmla="*/ 529 h 761"/>
                <a:gd name="T58" fmla="*/ 193 w 420"/>
                <a:gd name="T59" fmla="*/ 537 h 761"/>
                <a:gd name="T60" fmla="*/ 224 w 420"/>
                <a:gd name="T61" fmla="*/ 546 h 761"/>
                <a:gd name="T62" fmla="*/ 216 w 420"/>
                <a:gd name="T63" fmla="*/ 514 h 761"/>
                <a:gd name="T64" fmla="*/ 244 w 420"/>
                <a:gd name="T65" fmla="*/ 484 h 761"/>
                <a:gd name="T66" fmla="*/ 238 w 420"/>
                <a:gd name="T67" fmla="*/ 469 h 761"/>
                <a:gd name="T68" fmla="*/ 210 w 420"/>
                <a:gd name="T69" fmla="*/ 451 h 761"/>
                <a:gd name="T70" fmla="*/ 263 w 420"/>
                <a:gd name="T71" fmla="*/ 446 h 761"/>
                <a:gd name="T72" fmla="*/ 279 w 420"/>
                <a:gd name="T73" fmla="*/ 451 h 761"/>
                <a:gd name="T74" fmla="*/ 293 w 420"/>
                <a:gd name="T75" fmla="*/ 420 h 761"/>
                <a:gd name="T76" fmla="*/ 251 w 420"/>
                <a:gd name="T77" fmla="*/ 347 h 76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20"/>
                <a:gd name="T118" fmla="*/ 0 h 761"/>
                <a:gd name="T119" fmla="*/ 420 w 420"/>
                <a:gd name="T120" fmla="*/ 761 h 76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20" h="761">
                  <a:moveTo>
                    <a:pt x="359" y="480"/>
                  </a:moveTo>
                  <a:lnTo>
                    <a:pt x="349" y="453"/>
                  </a:lnTo>
                  <a:lnTo>
                    <a:pt x="368" y="385"/>
                  </a:lnTo>
                  <a:lnTo>
                    <a:pt x="340" y="255"/>
                  </a:lnTo>
                  <a:lnTo>
                    <a:pt x="359" y="222"/>
                  </a:lnTo>
                  <a:lnTo>
                    <a:pt x="368" y="191"/>
                  </a:lnTo>
                  <a:lnTo>
                    <a:pt x="342" y="138"/>
                  </a:lnTo>
                  <a:lnTo>
                    <a:pt x="366" y="101"/>
                  </a:lnTo>
                  <a:lnTo>
                    <a:pt x="370" y="65"/>
                  </a:lnTo>
                  <a:lnTo>
                    <a:pt x="383" y="39"/>
                  </a:lnTo>
                  <a:lnTo>
                    <a:pt x="381" y="8"/>
                  </a:lnTo>
                  <a:lnTo>
                    <a:pt x="370" y="0"/>
                  </a:lnTo>
                  <a:lnTo>
                    <a:pt x="352" y="19"/>
                  </a:lnTo>
                  <a:lnTo>
                    <a:pt x="306" y="21"/>
                  </a:lnTo>
                  <a:lnTo>
                    <a:pt x="282" y="56"/>
                  </a:lnTo>
                  <a:lnTo>
                    <a:pt x="285" y="77"/>
                  </a:lnTo>
                  <a:lnTo>
                    <a:pt x="280" y="89"/>
                  </a:lnTo>
                  <a:lnTo>
                    <a:pt x="261" y="96"/>
                  </a:lnTo>
                  <a:lnTo>
                    <a:pt x="188" y="200"/>
                  </a:lnTo>
                  <a:lnTo>
                    <a:pt x="179" y="193"/>
                  </a:lnTo>
                  <a:lnTo>
                    <a:pt x="160" y="188"/>
                  </a:lnTo>
                  <a:lnTo>
                    <a:pt x="117" y="191"/>
                  </a:lnTo>
                  <a:lnTo>
                    <a:pt x="105" y="210"/>
                  </a:lnTo>
                  <a:lnTo>
                    <a:pt x="103" y="253"/>
                  </a:lnTo>
                  <a:lnTo>
                    <a:pt x="109" y="266"/>
                  </a:lnTo>
                  <a:lnTo>
                    <a:pt x="179" y="301"/>
                  </a:lnTo>
                  <a:lnTo>
                    <a:pt x="217" y="325"/>
                  </a:lnTo>
                  <a:lnTo>
                    <a:pt x="223" y="347"/>
                  </a:lnTo>
                  <a:lnTo>
                    <a:pt x="203" y="376"/>
                  </a:lnTo>
                  <a:lnTo>
                    <a:pt x="215" y="409"/>
                  </a:lnTo>
                  <a:lnTo>
                    <a:pt x="208" y="424"/>
                  </a:lnTo>
                  <a:lnTo>
                    <a:pt x="155" y="429"/>
                  </a:lnTo>
                  <a:lnTo>
                    <a:pt x="144" y="436"/>
                  </a:lnTo>
                  <a:lnTo>
                    <a:pt x="148" y="444"/>
                  </a:lnTo>
                  <a:lnTo>
                    <a:pt x="148" y="460"/>
                  </a:lnTo>
                  <a:lnTo>
                    <a:pt x="107" y="465"/>
                  </a:lnTo>
                  <a:lnTo>
                    <a:pt x="85" y="453"/>
                  </a:lnTo>
                  <a:lnTo>
                    <a:pt x="57" y="453"/>
                  </a:lnTo>
                  <a:lnTo>
                    <a:pt x="52" y="460"/>
                  </a:lnTo>
                  <a:lnTo>
                    <a:pt x="57" y="475"/>
                  </a:lnTo>
                  <a:lnTo>
                    <a:pt x="43" y="491"/>
                  </a:lnTo>
                  <a:lnTo>
                    <a:pt x="38" y="508"/>
                  </a:lnTo>
                  <a:lnTo>
                    <a:pt x="65" y="530"/>
                  </a:lnTo>
                  <a:lnTo>
                    <a:pt x="45" y="571"/>
                  </a:lnTo>
                  <a:lnTo>
                    <a:pt x="54" y="590"/>
                  </a:lnTo>
                  <a:lnTo>
                    <a:pt x="52" y="599"/>
                  </a:lnTo>
                  <a:lnTo>
                    <a:pt x="21" y="599"/>
                  </a:lnTo>
                  <a:lnTo>
                    <a:pt x="0" y="610"/>
                  </a:lnTo>
                  <a:lnTo>
                    <a:pt x="17" y="634"/>
                  </a:lnTo>
                  <a:lnTo>
                    <a:pt x="6" y="665"/>
                  </a:lnTo>
                  <a:lnTo>
                    <a:pt x="24" y="670"/>
                  </a:lnTo>
                  <a:lnTo>
                    <a:pt x="26" y="689"/>
                  </a:lnTo>
                  <a:lnTo>
                    <a:pt x="41" y="692"/>
                  </a:lnTo>
                  <a:lnTo>
                    <a:pt x="98" y="680"/>
                  </a:lnTo>
                  <a:lnTo>
                    <a:pt x="109" y="685"/>
                  </a:lnTo>
                  <a:lnTo>
                    <a:pt x="112" y="701"/>
                  </a:lnTo>
                  <a:lnTo>
                    <a:pt x="136" y="707"/>
                  </a:lnTo>
                  <a:lnTo>
                    <a:pt x="186" y="731"/>
                  </a:lnTo>
                  <a:lnTo>
                    <a:pt x="215" y="720"/>
                  </a:lnTo>
                  <a:lnTo>
                    <a:pt x="275" y="742"/>
                  </a:lnTo>
                  <a:lnTo>
                    <a:pt x="289" y="760"/>
                  </a:lnTo>
                  <a:lnTo>
                    <a:pt x="320" y="754"/>
                  </a:lnTo>
                  <a:lnTo>
                    <a:pt x="315" y="720"/>
                  </a:lnTo>
                  <a:lnTo>
                    <a:pt x="309" y="711"/>
                  </a:lnTo>
                  <a:lnTo>
                    <a:pt x="315" y="685"/>
                  </a:lnTo>
                  <a:lnTo>
                    <a:pt x="349" y="670"/>
                  </a:lnTo>
                  <a:lnTo>
                    <a:pt x="357" y="656"/>
                  </a:lnTo>
                  <a:lnTo>
                    <a:pt x="340" y="650"/>
                  </a:lnTo>
                  <a:lnTo>
                    <a:pt x="320" y="646"/>
                  </a:lnTo>
                  <a:lnTo>
                    <a:pt x="299" y="625"/>
                  </a:lnTo>
                  <a:lnTo>
                    <a:pt x="309" y="617"/>
                  </a:lnTo>
                  <a:lnTo>
                    <a:pt x="375" y="617"/>
                  </a:lnTo>
                  <a:lnTo>
                    <a:pt x="390" y="617"/>
                  </a:lnTo>
                  <a:lnTo>
                    <a:pt x="399" y="624"/>
                  </a:lnTo>
                  <a:lnTo>
                    <a:pt x="419" y="608"/>
                  </a:lnTo>
                  <a:lnTo>
                    <a:pt x="419" y="581"/>
                  </a:lnTo>
                  <a:lnTo>
                    <a:pt x="359" y="491"/>
                  </a:lnTo>
                  <a:lnTo>
                    <a:pt x="359" y="480"/>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67" name="Freeform 1087"/>
            <p:cNvSpPr/>
            <p:nvPr/>
          </p:nvSpPr>
          <p:spPr bwMode="auto">
            <a:xfrm rot="356891">
              <a:off x="6878257" y="3682185"/>
              <a:ext cx="764367" cy="701703"/>
            </a:xfrm>
            <a:custGeom>
              <a:avLst/>
              <a:gdLst>
                <a:gd name="T0" fmla="*/ 41 w 506"/>
                <a:gd name="T1" fmla="*/ 231 h 460"/>
                <a:gd name="T2" fmla="*/ 92 w 506"/>
                <a:gd name="T3" fmla="*/ 278 h 460"/>
                <a:gd name="T4" fmla="*/ 134 w 506"/>
                <a:gd name="T5" fmla="*/ 287 h 460"/>
                <a:gd name="T6" fmla="*/ 173 w 506"/>
                <a:gd name="T7" fmla="*/ 280 h 460"/>
                <a:gd name="T8" fmla="*/ 185 w 506"/>
                <a:gd name="T9" fmla="*/ 287 h 460"/>
                <a:gd name="T10" fmla="*/ 198 w 506"/>
                <a:gd name="T11" fmla="*/ 280 h 460"/>
                <a:gd name="T12" fmla="*/ 208 w 506"/>
                <a:gd name="T13" fmla="*/ 288 h 460"/>
                <a:gd name="T14" fmla="*/ 213 w 506"/>
                <a:gd name="T15" fmla="*/ 304 h 460"/>
                <a:gd name="T16" fmla="*/ 232 w 506"/>
                <a:gd name="T17" fmla="*/ 316 h 460"/>
                <a:gd name="T18" fmla="*/ 256 w 506"/>
                <a:gd name="T19" fmla="*/ 316 h 460"/>
                <a:gd name="T20" fmla="*/ 275 w 506"/>
                <a:gd name="T21" fmla="*/ 332 h 460"/>
                <a:gd name="T22" fmla="*/ 291 w 506"/>
                <a:gd name="T23" fmla="*/ 323 h 460"/>
                <a:gd name="T24" fmla="*/ 304 w 506"/>
                <a:gd name="T25" fmla="*/ 332 h 460"/>
                <a:gd name="T26" fmla="*/ 315 w 506"/>
                <a:gd name="T27" fmla="*/ 309 h 460"/>
                <a:gd name="T28" fmla="*/ 330 w 506"/>
                <a:gd name="T29" fmla="*/ 301 h 460"/>
                <a:gd name="T30" fmla="*/ 333 w 506"/>
                <a:gd name="T31" fmla="*/ 284 h 460"/>
                <a:gd name="T32" fmla="*/ 326 w 506"/>
                <a:gd name="T33" fmla="*/ 251 h 460"/>
                <a:gd name="T34" fmla="*/ 324 w 506"/>
                <a:gd name="T35" fmla="*/ 249 h 460"/>
                <a:gd name="T36" fmla="*/ 309 w 506"/>
                <a:gd name="T37" fmla="*/ 264 h 460"/>
                <a:gd name="T38" fmla="*/ 285 w 506"/>
                <a:gd name="T39" fmla="*/ 245 h 460"/>
                <a:gd name="T40" fmla="*/ 269 w 506"/>
                <a:gd name="T41" fmla="*/ 224 h 460"/>
                <a:gd name="T42" fmla="*/ 285 w 506"/>
                <a:gd name="T43" fmla="*/ 210 h 460"/>
                <a:gd name="T44" fmla="*/ 289 w 506"/>
                <a:gd name="T45" fmla="*/ 188 h 460"/>
                <a:gd name="T46" fmla="*/ 301 w 506"/>
                <a:gd name="T47" fmla="*/ 180 h 460"/>
                <a:gd name="T48" fmla="*/ 299 w 506"/>
                <a:gd name="T49" fmla="*/ 150 h 460"/>
                <a:gd name="T50" fmla="*/ 307 w 506"/>
                <a:gd name="T51" fmla="*/ 145 h 460"/>
                <a:gd name="T52" fmla="*/ 321 w 506"/>
                <a:gd name="T53" fmla="*/ 153 h 460"/>
                <a:gd name="T54" fmla="*/ 330 w 506"/>
                <a:gd name="T55" fmla="*/ 167 h 460"/>
                <a:gd name="T56" fmla="*/ 348 w 506"/>
                <a:gd name="T57" fmla="*/ 153 h 460"/>
                <a:gd name="T58" fmla="*/ 355 w 506"/>
                <a:gd name="T59" fmla="*/ 145 h 460"/>
                <a:gd name="T60" fmla="*/ 352 w 506"/>
                <a:gd name="T61" fmla="*/ 130 h 460"/>
                <a:gd name="T62" fmla="*/ 330 w 506"/>
                <a:gd name="T63" fmla="*/ 118 h 460"/>
                <a:gd name="T64" fmla="*/ 325 w 506"/>
                <a:gd name="T65" fmla="*/ 103 h 460"/>
                <a:gd name="T66" fmla="*/ 286 w 506"/>
                <a:gd name="T67" fmla="*/ 109 h 460"/>
                <a:gd name="T68" fmla="*/ 262 w 506"/>
                <a:gd name="T69" fmla="*/ 86 h 460"/>
                <a:gd name="T70" fmla="*/ 251 w 506"/>
                <a:gd name="T71" fmla="*/ 83 h 460"/>
                <a:gd name="T72" fmla="*/ 251 w 506"/>
                <a:gd name="T73" fmla="*/ 68 h 460"/>
                <a:gd name="T74" fmla="*/ 305 w 506"/>
                <a:gd name="T75" fmla="*/ 6 h 460"/>
                <a:gd name="T76" fmla="*/ 285 w 506"/>
                <a:gd name="T77" fmla="*/ 12 h 460"/>
                <a:gd name="T78" fmla="*/ 273 w 506"/>
                <a:gd name="T79" fmla="*/ 20 h 460"/>
                <a:gd name="T80" fmla="*/ 269 w 506"/>
                <a:gd name="T81" fmla="*/ 13 h 460"/>
                <a:gd name="T82" fmla="*/ 269 w 506"/>
                <a:gd name="T83" fmla="*/ 4 h 460"/>
                <a:gd name="T84" fmla="*/ 259 w 506"/>
                <a:gd name="T85" fmla="*/ 0 h 460"/>
                <a:gd name="T86" fmla="*/ 234 w 506"/>
                <a:gd name="T87" fmla="*/ 10 h 460"/>
                <a:gd name="T88" fmla="*/ 173 w 506"/>
                <a:gd name="T89" fmla="*/ 2 h 460"/>
                <a:gd name="T90" fmla="*/ 169 w 506"/>
                <a:gd name="T91" fmla="*/ 54 h 460"/>
                <a:gd name="T92" fmla="*/ 140 w 506"/>
                <a:gd name="T93" fmla="*/ 78 h 460"/>
                <a:gd name="T94" fmla="*/ 100 w 506"/>
                <a:gd name="T95" fmla="*/ 86 h 460"/>
                <a:gd name="T96" fmla="*/ 45 w 506"/>
                <a:gd name="T97" fmla="*/ 126 h 460"/>
                <a:gd name="T98" fmla="*/ 0 w 506"/>
                <a:gd name="T99" fmla="*/ 138 h 460"/>
                <a:gd name="T100" fmla="*/ 0 w 506"/>
                <a:gd name="T101" fmla="*/ 146 h 460"/>
                <a:gd name="T102" fmla="*/ 41 w 506"/>
                <a:gd name="T103" fmla="*/ 212 h 460"/>
                <a:gd name="T104" fmla="*/ 41 w 506"/>
                <a:gd name="T105" fmla="*/ 231 h 460"/>
                <a:gd name="T106" fmla="*/ 41 w 506"/>
                <a:gd name="T107" fmla="*/ 231 h 46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06"/>
                <a:gd name="T163" fmla="*/ 0 h 460"/>
                <a:gd name="T164" fmla="*/ 506 w 506"/>
                <a:gd name="T165" fmla="*/ 460 h 46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06" h="460">
                  <a:moveTo>
                    <a:pt x="59" y="319"/>
                  </a:moveTo>
                  <a:lnTo>
                    <a:pt x="131" y="384"/>
                  </a:lnTo>
                  <a:lnTo>
                    <a:pt x="191" y="396"/>
                  </a:lnTo>
                  <a:lnTo>
                    <a:pt x="246" y="388"/>
                  </a:lnTo>
                  <a:lnTo>
                    <a:pt x="263" y="396"/>
                  </a:lnTo>
                  <a:lnTo>
                    <a:pt x="282" y="386"/>
                  </a:lnTo>
                  <a:lnTo>
                    <a:pt x="296" y="399"/>
                  </a:lnTo>
                  <a:lnTo>
                    <a:pt x="303" y="421"/>
                  </a:lnTo>
                  <a:lnTo>
                    <a:pt x="329" y="437"/>
                  </a:lnTo>
                  <a:lnTo>
                    <a:pt x="364" y="437"/>
                  </a:lnTo>
                  <a:lnTo>
                    <a:pt x="390" y="459"/>
                  </a:lnTo>
                  <a:lnTo>
                    <a:pt x="414" y="447"/>
                  </a:lnTo>
                  <a:lnTo>
                    <a:pt x="432" y="459"/>
                  </a:lnTo>
                  <a:lnTo>
                    <a:pt x="447" y="427"/>
                  </a:lnTo>
                  <a:lnTo>
                    <a:pt x="469" y="416"/>
                  </a:lnTo>
                  <a:lnTo>
                    <a:pt x="474" y="392"/>
                  </a:lnTo>
                  <a:lnTo>
                    <a:pt x="464" y="348"/>
                  </a:lnTo>
                  <a:lnTo>
                    <a:pt x="460" y="343"/>
                  </a:lnTo>
                  <a:lnTo>
                    <a:pt x="438" y="365"/>
                  </a:lnTo>
                  <a:lnTo>
                    <a:pt x="406" y="339"/>
                  </a:lnTo>
                  <a:lnTo>
                    <a:pt x="382" y="309"/>
                  </a:lnTo>
                  <a:lnTo>
                    <a:pt x="406" y="291"/>
                  </a:lnTo>
                  <a:lnTo>
                    <a:pt x="412" y="259"/>
                  </a:lnTo>
                  <a:lnTo>
                    <a:pt x="428" y="249"/>
                  </a:lnTo>
                  <a:lnTo>
                    <a:pt x="425" y="207"/>
                  </a:lnTo>
                  <a:lnTo>
                    <a:pt x="436" y="199"/>
                  </a:lnTo>
                  <a:lnTo>
                    <a:pt x="456" y="211"/>
                  </a:lnTo>
                  <a:lnTo>
                    <a:pt x="469" y="230"/>
                  </a:lnTo>
                  <a:lnTo>
                    <a:pt x="495" y="211"/>
                  </a:lnTo>
                  <a:lnTo>
                    <a:pt x="505" y="201"/>
                  </a:lnTo>
                  <a:lnTo>
                    <a:pt x="500" y="180"/>
                  </a:lnTo>
                  <a:lnTo>
                    <a:pt x="469" y="163"/>
                  </a:lnTo>
                  <a:lnTo>
                    <a:pt x="462" y="143"/>
                  </a:lnTo>
                  <a:lnTo>
                    <a:pt x="407" y="150"/>
                  </a:lnTo>
                  <a:lnTo>
                    <a:pt x="373" y="119"/>
                  </a:lnTo>
                  <a:lnTo>
                    <a:pt x="357" y="115"/>
                  </a:lnTo>
                  <a:lnTo>
                    <a:pt x="357" y="95"/>
                  </a:lnTo>
                  <a:lnTo>
                    <a:pt x="434" y="9"/>
                  </a:lnTo>
                  <a:lnTo>
                    <a:pt x="406" y="16"/>
                  </a:lnTo>
                  <a:lnTo>
                    <a:pt x="388" y="28"/>
                  </a:lnTo>
                  <a:lnTo>
                    <a:pt x="382" y="18"/>
                  </a:lnTo>
                  <a:lnTo>
                    <a:pt x="382" y="4"/>
                  </a:lnTo>
                  <a:lnTo>
                    <a:pt x="368" y="0"/>
                  </a:lnTo>
                  <a:lnTo>
                    <a:pt x="333" y="13"/>
                  </a:lnTo>
                  <a:lnTo>
                    <a:pt x="246" y="2"/>
                  </a:lnTo>
                  <a:lnTo>
                    <a:pt x="241" y="75"/>
                  </a:lnTo>
                  <a:lnTo>
                    <a:pt x="199" y="108"/>
                  </a:lnTo>
                  <a:lnTo>
                    <a:pt x="143" y="119"/>
                  </a:lnTo>
                  <a:lnTo>
                    <a:pt x="64" y="174"/>
                  </a:lnTo>
                  <a:lnTo>
                    <a:pt x="0" y="192"/>
                  </a:lnTo>
                  <a:lnTo>
                    <a:pt x="0" y="203"/>
                  </a:lnTo>
                  <a:lnTo>
                    <a:pt x="59" y="293"/>
                  </a:lnTo>
                  <a:lnTo>
                    <a:pt x="59" y="319"/>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68" name="Freeform 1088"/>
            <p:cNvSpPr/>
            <p:nvPr/>
          </p:nvSpPr>
          <p:spPr bwMode="auto">
            <a:xfrm rot="356891">
              <a:off x="6903931" y="3036605"/>
              <a:ext cx="441635" cy="925978"/>
            </a:xfrm>
            <a:custGeom>
              <a:avLst/>
              <a:gdLst>
                <a:gd name="T0" fmla="*/ 13 w 292"/>
                <a:gd name="T1" fmla="*/ 440 h 606"/>
                <a:gd name="T2" fmla="*/ 59 w 292"/>
                <a:gd name="T3" fmla="*/ 427 h 606"/>
                <a:gd name="T4" fmla="*/ 114 w 292"/>
                <a:gd name="T5" fmla="*/ 387 h 606"/>
                <a:gd name="T6" fmla="*/ 153 w 292"/>
                <a:gd name="T7" fmla="*/ 379 h 606"/>
                <a:gd name="T8" fmla="*/ 184 w 292"/>
                <a:gd name="T9" fmla="*/ 355 h 606"/>
                <a:gd name="T10" fmla="*/ 186 w 292"/>
                <a:gd name="T11" fmla="*/ 301 h 606"/>
                <a:gd name="T12" fmla="*/ 172 w 292"/>
                <a:gd name="T13" fmla="*/ 282 h 606"/>
                <a:gd name="T14" fmla="*/ 177 w 292"/>
                <a:gd name="T15" fmla="*/ 266 h 606"/>
                <a:gd name="T16" fmla="*/ 186 w 292"/>
                <a:gd name="T17" fmla="*/ 252 h 606"/>
                <a:gd name="T18" fmla="*/ 191 w 292"/>
                <a:gd name="T19" fmla="*/ 229 h 606"/>
                <a:gd name="T20" fmla="*/ 199 w 292"/>
                <a:gd name="T21" fmla="*/ 213 h 606"/>
                <a:gd name="T22" fmla="*/ 184 w 292"/>
                <a:gd name="T23" fmla="*/ 182 h 606"/>
                <a:gd name="T24" fmla="*/ 162 w 292"/>
                <a:gd name="T25" fmla="*/ 156 h 606"/>
                <a:gd name="T26" fmla="*/ 174 w 292"/>
                <a:gd name="T27" fmla="*/ 113 h 606"/>
                <a:gd name="T28" fmla="*/ 200 w 292"/>
                <a:gd name="T29" fmla="*/ 96 h 606"/>
                <a:gd name="T30" fmla="*/ 206 w 292"/>
                <a:gd name="T31" fmla="*/ 68 h 606"/>
                <a:gd name="T32" fmla="*/ 194 w 292"/>
                <a:gd name="T33" fmla="*/ 45 h 606"/>
                <a:gd name="T34" fmla="*/ 194 w 292"/>
                <a:gd name="T35" fmla="*/ 15 h 606"/>
                <a:gd name="T36" fmla="*/ 177 w 292"/>
                <a:gd name="T37" fmla="*/ 0 h 606"/>
                <a:gd name="T38" fmla="*/ 137 w 292"/>
                <a:gd name="T39" fmla="*/ 20 h 606"/>
                <a:gd name="T40" fmla="*/ 132 w 292"/>
                <a:gd name="T41" fmla="*/ 14 h 606"/>
                <a:gd name="T42" fmla="*/ 110 w 292"/>
                <a:gd name="T43" fmla="*/ 31 h 606"/>
                <a:gd name="T44" fmla="*/ 93 w 292"/>
                <a:gd name="T45" fmla="*/ 29 h 606"/>
                <a:gd name="T46" fmla="*/ 59 w 292"/>
                <a:gd name="T47" fmla="*/ 80 h 606"/>
                <a:gd name="T48" fmla="*/ 47 w 292"/>
                <a:gd name="T49" fmla="*/ 80 h 606"/>
                <a:gd name="T50" fmla="*/ 29 w 292"/>
                <a:gd name="T51" fmla="*/ 96 h 606"/>
                <a:gd name="T52" fmla="*/ 30 w 292"/>
                <a:gd name="T53" fmla="*/ 119 h 606"/>
                <a:gd name="T54" fmla="*/ 21 w 292"/>
                <a:gd name="T55" fmla="*/ 138 h 606"/>
                <a:gd name="T56" fmla="*/ 18 w 292"/>
                <a:gd name="T57" fmla="*/ 164 h 606"/>
                <a:gd name="T58" fmla="*/ 2 w 292"/>
                <a:gd name="T59" fmla="*/ 191 h 606"/>
                <a:gd name="T60" fmla="*/ 20 w 292"/>
                <a:gd name="T61" fmla="*/ 229 h 606"/>
                <a:gd name="T62" fmla="*/ 13 w 292"/>
                <a:gd name="T63" fmla="*/ 252 h 606"/>
                <a:gd name="T64" fmla="*/ 0 w 292"/>
                <a:gd name="T65" fmla="*/ 277 h 606"/>
                <a:gd name="T66" fmla="*/ 20 w 292"/>
                <a:gd name="T67" fmla="*/ 371 h 606"/>
                <a:gd name="T68" fmla="*/ 6 w 292"/>
                <a:gd name="T69" fmla="*/ 421 h 606"/>
                <a:gd name="T70" fmla="*/ 13 w 292"/>
                <a:gd name="T71" fmla="*/ 440 h 606"/>
                <a:gd name="T72" fmla="*/ 13 w 292"/>
                <a:gd name="T73" fmla="*/ 440 h 6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2"/>
                <a:gd name="T112" fmla="*/ 0 h 606"/>
                <a:gd name="T113" fmla="*/ 292 w 292"/>
                <a:gd name="T114" fmla="*/ 606 h 6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2" h="606">
                  <a:moveTo>
                    <a:pt x="19" y="605"/>
                  </a:moveTo>
                  <a:lnTo>
                    <a:pt x="83" y="587"/>
                  </a:lnTo>
                  <a:lnTo>
                    <a:pt x="162" y="532"/>
                  </a:lnTo>
                  <a:lnTo>
                    <a:pt x="217" y="520"/>
                  </a:lnTo>
                  <a:lnTo>
                    <a:pt x="260" y="488"/>
                  </a:lnTo>
                  <a:lnTo>
                    <a:pt x="264" y="414"/>
                  </a:lnTo>
                  <a:lnTo>
                    <a:pt x="244" y="388"/>
                  </a:lnTo>
                  <a:lnTo>
                    <a:pt x="251" y="366"/>
                  </a:lnTo>
                  <a:lnTo>
                    <a:pt x="264" y="346"/>
                  </a:lnTo>
                  <a:lnTo>
                    <a:pt x="269" y="315"/>
                  </a:lnTo>
                  <a:lnTo>
                    <a:pt x="281" y="293"/>
                  </a:lnTo>
                  <a:lnTo>
                    <a:pt x="260" y="250"/>
                  </a:lnTo>
                  <a:lnTo>
                    <a:pt x="229" y="214"/>
                  </a:lnTo>
                  <a:lnTo>
                    <a:pt x="246" y="156"/>
                  </a:lnTo>
                  <a:lnTo>
                    <a:pt x="284" y="132"/>
                  </a:lnTo>
                  <a:lnTo>
                    <a:pt x="291" y="95"/>
                  </a:lnTo>
                  <a:lnTo>
                    <a:pt x="275" y="62"/>
                  </a:lnTo>
                  <a:lnTo>
                    <a:pt x="275" y="21"/>
                  </a:lnTo>
                  <a:lnTo>
                    <a:pt x="251" y="0"/>
                  </a:lnTo>
                  <a:lnTo>
                    <a:pt x="194" y="28"/>
                  </a:lnTo>
                  <a:lnTo>
                    <a:pt x="186" y="20"/>
                  </a:lnTo>
                  <a:lnTo>
                    <a:pt x="155" y="42"/>
                  </a:lnTo>
                  <a:lnTo>
                    <a:pt x="131" y="40"/>
                  </a:lnTo>
                  <a:lnTo>
                    <a:pt x="83" y="110"/>
                  </a:lnTo>
                  <a:lnTo>
                    <a:pt x="67" y="110"/>
                  </a:lnTo>
                  <a:lnTo>
                    <a:pt x="41" y="132"/>
                  </a:lnTo>
                  <a:lnTo>
                    <a:pt x="43" y="163"/>
                  </a:lnTo>
                  <a:lnTo>
                    <a:pt x="30" y="190"/>
                  </a:lnTo>
                  <a:lnTo>
                    <a:pt x="26" y="225"/>
                  </a:lnTo>
                  <a:lnTo>
                    <a:pt x="2" y="262"/>
                  </a:lnTo>
                  <a:lnTo>
                    <a:pt x="28" y="315"/>
                  </a:lnTo>
                  <a:lnTo>
                    <a:pt x="19" y="346"/>
                  </a:lnTo>
                  <a:lnTo>
                    <a:pt x="0" y="380"/>
                  </a:lnTo>
                  <a:lnTo>
                    <a:pt x="28" y="510"/>
                  </a:lnTo>
                  <a:lnTo>
                    <a:pt x="9" y="578"/>
                  </a:lnTo>
                  <a:lnTo>
                    <a:pt x="19" y="605"/>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69" name="Freeform 1089"/>
            <p:cNvSpPr/>
            <p:nvPr/>
          </p:nvSpPr>
          <p:spPr bwMode="auto">
            <a:xfrm rot="356891">
              <a:off x="7455721" y="3400310"/>
              <a:ext cx="828914" cy="575977"/>
            </a:xfrm>
            <a:custGeom>
              <a:avLst/>
              <a:gdLst>
                <a:gd name="T0" fmla="*/ 85 w 549"/>
                <a:gd name="T1" fmla="*/ 263 h 378"/>
                <a:gd name="T2" fmla="*/ 88 w 549"/>
                <a:gd name="T3" fmla="*/ 248 h 378"/>
                <a:gd name="T4" fmla="*/ 102 w 549"/>
                <a:gd name="T5" fmla="*/ 241 h 378"/>
                <a:gd name="T6" fmla="*/ 126 w 549"/>
                <a:gd name="T7" fmla="*/ 263 h 378"/>
                <a:gd name="T8" fmla="*/ 134 w 549"/>
                <a:gd name="T9" fmla="*/ 263 h 378"/>
                <a:gd name="T10" fmla="*/ 157 w 549"/>
                <a:gd name="T11" fmla="*/ 260 h 378"/>
                <a:gd name="T12" fmla="*/ 171 w 549"/>
                <a:gd name="T13" fmla="*/ 248 h 378"/>
                <a:gd name="T14" fmla="*/ 188 w 549"/>
                <a:gd name="T15" fmla="*/ 265 h 378"/>
                <a:gd name="T16" fmla="*/ 197 w 549"/>
                <a:gd name="T17" fmla="*/ 251 h 378"/>
                <a:gd name="T18" fmla="*/ 199 w 549"/>
                <a:gd name="T19" fmla="*/ 242 h 378"/>
                <a:gd name="T20" fmla="*/ 214 w 549"/>
                <a:gd name="T21" fmla="*/ 234 h 378"/>
                <a:gd name="T22" fmla="*/ 218 w 549"/>
                <a:gd name="T23" fmla="*/ 214 h 378"/>
                <a:gd name="T24" fmla="*/ 235 w 549"/>
                <a:gd name="T25" fmla="*/ 212 h 378"/>
                <a:gd name="T26" fmla="*/ 276 w 549"/>
                <a:gd name="T27" fmla="*/ 136 h 378"/>
                <a:gd name="T28" fmla="*/ 269 w 549"/>
                <a:gd name="T29" fmla="*/ 124 h 378"/>
                <a:gd name="T30" fmla="*/ 276 w 549"/>
                <a:gd name="T31" fmla="*/ 115 h 378"/>
                <a:gd name="T32" fmla="*/ 287 w 549"/>
                <a:gd name="T33" fmla="*/ 119 h 378"/>
                <a:gd name="T34" fmla="*/ 300 w 549"/>
                <a:gd name="T35" fmla="*/ 111 h 378"/>
                <a:gd name="T36" fmla="*/ 308 w 549"/>
                <a:gd name="T37" fmla="*/ 93 h 378"/>
                <a:gd name="T38" fmla="*/ 344 w 549"/>
                <a:gd name="T39" fmla="*/ 59 h 378"/>
                <a:gd name="T40" fmla="*/ 371 w 549"/>
                <a:gd name="T41" fmla="*/ 50 h 378"/>
                <a:gd name="T42" fmla="*/ 385 w 549"/>
                <a:gd name="T43" fmla="*/ 38 h 378"/>
                <a:gd name="T44" fmla="*/ 380 w 549"/>
                <a:gd name="T45" fmla="*/ 12 h 378"/>
                <a:gd name="T46" fmla="*/ 362 w 549"/>
                <a:gd name="T47" fmla="*/ 10 h 378"/>
                <a:gd name="T48" fmla="*/ 320 w 549"/>
                <a:gd name="T49" fmla="*/ 13 h 378"/>
                <a:gd name="T50" fmla="*/ 292 w 549"/>
                <a:gd name="T51" fmla="*/ 0 h 378"/>
                <a:gd name="T52" fmla="*/ 274 w 549"/>
                <a:gd name="T53" fmla="*/ 4 h 378"/>
                <a:gd name="T54" fmla="*/ 231 w 549"/>
                <a:gd name="T55" fmla="*/ 59 h 378"/>
                <a:gd name="T56" fmla="*/ 218 w 549"/>
                <a:gd name="T57" fmla="*/ 68 h 378"/>
                <a:gd name="T58" fmla="*/ 191 w 549"/>
                <a:gd name="T59" fmla="*/ 56 h 378"/>
                <a:gd name="T60" fmla="*/ 188 w 549"/>
                <a:gd name="T61" fmla="*/ 41 h 378"/>
                <a:gd name="T62" fmla="*/ 182 w 549"/>
                <a:gd name="T63" fmla="*/ 15 h 378"/>
                <a:gd name="T64" fmla="*/ 167 w 549"/>
                <a:gd name="T65" fmla="*/ 6 h 378"/>
                <a:gd name="T66" fmla="*/ 143 w 549"/>
                <a:gd name="T67" fmla="*/ 12 h 378"/>
                <a:gd name="T68" fmla="*/ 127 w 549"/>
                <a:gd name="T69" fmla="*/ 2 h 378"/>
                <a:gd name="T70" fmla="*/ 104 w 549"/>
                <a:gd name="T71" fmla="*/ 31 h 378"/>
                <a:gd name="T72" fmla="*/ 80 w 549"/>
                <a:gd name="T73" fmla="*/ 38 h 378"/>
                <a:gd name="T74" fmla="*/ 46 w 549"/>
                <a:gd name="T75" fmla="*/ 69 h 378"/>
                <a:gd name="T76" fmla="*/ 10 w 549"/>
                <a:gd name="T77" fmla="*/ 140 h 378"/>
                <a:gd name="T78" fmla="*/ 18 w 549"/>
                <a:gd name="T79" fmla="*/ 159 h 378"/>
                <a:gd name="T80" fmla="*/ 18 w 549"/>
                <a:gd name="T81" fmla="*/ 167 h 378"/>
                <a:gd name="T82" fmla="*/ 18 w 549"/>
                <a:gd name="T83" fmla="*/ 176 h 378"/>
                <a:gd name="T84" fmla="*/ 21 w 549"/>
                <a:gd name="T85" fmla="*/ 184 h 378"/>
                <a:gd name="T86" fmla="*/ 35 w 549"/>
                <a:gd name="T87" fmla="*/ 175 h 378"/>
                <a:gd name="T88" fmla="*/ 53 w 549"/>
                <a:gd name="T89" fmla="*/ 170 h 378"/>
                <a:gd name="T90" fmla="*/ 0 w 549"/>
                <a:gd name="T91" fmla="*/ 231 h 378"/>
                <a:gd name="T92" fmla="*/ 0 w 549"/>
                <a:gd name="T93" fmla="*/ 246 h 378"/>
                <a:gd name="T94" fmla="*/ 11 w 549"/>
                <a:gd name="T95" fmla="*/ 248 h 378"/>
                <a:gd name="T96" fmla="*/ 35 w 549"/>
                <a:gd name="T97" fmla="*/ 272 h 378"/>
                <a:gd name="T98" fmla="*/ 74 w 549"/>
                <a:gd name="T99" fmla="*/ 267 h 378"/>
                <a:gd name="T100" fmla="*/ 85 w 549"/>
                <a:gd name="T101" fmla="*/ 263 h 378"/>
                <a:gd name="T102" fmla="*/ 85 w 549"/>
                <a:gd name="T103" fmla="*/ 263 h 37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49"/>
                <a:gd name="T157" fmla="*/ 0 h 378"/>
                <a:gd name="T158" fmla="*/ 549 w 549"/>
                <a:gd name="T159" fmla="*/ 378 h 37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49" h="378">
                  <a:moveTo>
                    <a:pt x="121" y="365"/>
                  </a:moveTo>
                  <a:lnTo>
                    <a:pt x="125" y="343"/>
                  </a:lnTo>
                  <a:lnTo>
                    <a:pt x="145" y="334"/>
                  </a:lnTo>
                  <a:lnTo>
                    <a:pt x="180" y="365"/>
                  </a:lnTo>
                  <a:lnTo>
                    <a:pt x="191" y="365"/>
                  </a:lnTo>
                  <a:lnTo>
                    <a:pt x="224" y="360"/>
                  </a:lnTo>
                  <a:lnTo>
                    <a:pt x="243" y="345"/>
                  </a:lnTo>
                  <a:lnTo>
                    <a:pt x="269" y="367"/>
                  </a:lnTo>
                  <a:lnTo>
                    <a:pt x="281" y="348"/>
                  </a:lnTo>
                  <a:lnTo>
                    <a:pt x="283" y="336"/>
                  </a:lnTo>
                  <a:lnTo>
                    <a:pt x="305" y="324"/>
                  </a:lnTo>
                  <a:lnTo>
                    <a:pt x="311" y="297"/>
                  </a:lnTo>
                  <a:lnTo>
                    <a:pt x="334" y="293"/>
                  </a:lnTo>
                  <a:lnTo>
                    <a:pt x="394" y="189"/>
                  </a:lnTo>
                  <a:lnTo>
                    <a:pt x="384" y="172"/>
                  </a:lnTo>
                  <a:lnTo>
                    <a:pt x="394" y="160"/>
                  </a:lnTo>
                  <a:lnTo>
                    <a:pt x="408" y="165"/>
                  </a:lnTo>
                  <a:lnTo>
                    <a:pt x="427" y="154"/>
                  </a:lnTo>
                  <a:lnTo>
                    <a:pt x="439" y="129"/>
                  </a:lnTo>
                  <a:lnTo>
                    <a:pt x="489" y="83"/>
                  </a:lnTo>
                  <a:lnTo>
                    <a:pt x="528" y="70"/>
                  </a:lnTo>
                  <a:lnTo>
                    <a:pt x="548" y="52"/>
                  </a:lnTo>
                  <a:lnTo>
                    <a:pt x="542" y="16"/>
                  </a:lnTo>
                  <a:lnTo>
                    <a:pt x="515" y="13"/>
                  </a:lnTo>
                  <a:lnTo>
                    <a:pt x="456" y="19"/>
                  </a:lnTo>
                  <a:lnTo>
                    <a:pt x="415" y="0"/>
                  </a:lnTo>
                  <a:lnTo>
                    <a:pt x="390" y="4"/>
                  </a:lnTo>
                  <a:lnTo>
                    <a:pt x="329" y="83"/>
                  </a:lnTo>
                  <a:lnTo>
                    <a:pt x="311" y="95"/>
                  </a:lnTo>
                  <a:lnTo>
                    <a:pt x="272" y="77"/>
                  </a:lnTo>
                  <a:lnTo>
                    <a:pt x="269" y="57"/>
                  </a:lnTo>
                  <a:lnTo>
                    <a:pt x="260" y="21"/>
                  </a:lnTo>
                  <a:lnTo>
                    <a:pt x="239" y="9"/>
                  </a:lnTo>
                  <a:lnTo>
                    <a:pt x="204" y="17"/>
                  </a:lnTo>
                  <a:lnTo>
                    <a:pt x="181" y="2"/>
                  </a:lnTo>
                  <a:lnTo>
                    <a:pt x="149" y="43"/>
                  </a:lnTo>
                  <a:lnTo>
                    <a:pt x="114" y="52"/>
                  </a:lnTo>
                  <a:lnTo>
                    <a:pt x="66" y="96"/>
                  </a:lnTo>
                  <a:lnTo>
                    <a:pt x="13" y="194"/>
                  </a:lnTo>
                  <a:lnTo>
                    <a:pt x="26" y="220"/>
                  </a:lnTo>
                  <a:lnTo>
                    <a:pt x="25" y="231"/>
                  </a:lnTo>
                  <a:lnTo>
                    <a:pt x="25" y="244"/>
                  </a:lnTo>
                  <a:lnTo>
                    <a:pt x="30" y="255"/>
                  </a:lnTo>
                  <a:lnTo>
                    <a:pt x="49" y="242"/>
                  </a:lnTo>
                  <a:lnTo>
                    <a:pt x="76" y="235"/>
                  </a:lnTo>
                  <a:lnTo>
                    <a:pt x="0" y="321"/>
                  </a:lnTo>
                  <a:lnTo>
                    <a:pt x="0" y="341"/>
                  </a:lnTo>
                  <a:lnTo>
                    <a:pt x="16" y="345"/>
                  </a:lnTo>
                  <a:lnTo>
                    <a:pt x="50" y="377"/>
                  </a:lnTo>
                  <a:lnTo>
                    <a:pt x="105" y="370"/>
                  </a:lnTo>
                  <a:lnTo>
                    <a:pt x="121" y="365"/>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70" name="Freeform 1090"/>
            <p:cNvSpPr/>
            <p:nvPr/>
          </p:nvSpPr>
          <p:spPr bwMode="auto">
            <a:xfrm rot="356891">
              <a:off x="7270097" y="2735720"/>
              <a:ext cx="684534" cy="1002436"/>
            </a:xfrm>
            <a:custGeom>
              <a:avLst/>
              <a:gdLst>
                <a:gd name="T0" fmla="*/ 125 w 455"/>
                <a:gd name="T1" fmla="*/ 459 h 658"/>
                <a:gd name="T2" fmla="*/ 152 w 455"/>
                <a:gd name="T3" fmla="*/ 369 h 658"/>
                <a:gd name="T4" fmla="*/ 210 w 455"/>
                <a:gd name="T5" fmla="*/ 331 h 658"/>
                <a:gd name="T6" fmla="*/ 223 w 455"/>
                <a:gd name="T7" fmla="*/ 295 h 658"/>
                <a:gd name="T8" fmla="*/ 198 w 455"/>
                <a:gd name="T9" fmla="*/ 282 h 658"/>
                <a:gd name="T10" fmla="*/ 167 w 455"/>
                <a:gd name="T11" fmla="*/ 265 h 658"/>
                <a:gd name="T12" fmla="*/ 151 w 455"/>
                <a:gd name="T13" fmla="*/ 221 h 658"/>
                <a:gd name="T14" fmla="*/ 122 w 455"/>
                <a:gd name="T15" fmla="*/ 223 h 658"/>
                <a:gd name="T16" fmla="*/ 91 w 455"/>
                <a:gd name="T17" fmla="*/ 216 h 658"/>
                <a:gd name="T18" fmla="*/ 113 w 455"/>
                <a:gd name="T19" fmla="*/ 168 h 658"/>
                <a:gd name="T20" fmla="*/ 139 w 455"/>
                <a:gd name="T21" fmla="*/ 120 h 658"/>
                <a:gd name="T22" fmla="*/ 182 w 455"/>
                <a:gd name="T23" fmla="*/ 140 h 658"/>
                <a:gd name="T24" fmla="*/ 199 w 455"/>
                <a:gd name="T25" fmla="*/ 171 h 658"/>
                <a:gd name="T26" fmla="*/ 203 w 455"/>
                <a:gd name="T27" fmla="*/ 199 h 658"/>
                <a:gd name="T28" fmla="*/ 228 w 455"/>
                <a:gd name="T29" fmla="*/ 229 h 658"/>
                <a:gd name="T30" fmla="*/ 289 w 455"/>
                <a:gd name="T31" fmla="*/ 212 h 658"/>
                <a:gd name="T32" fmla="*/ 315 w 455"/>
                <a:gd name="T33" fmla="*/ 157 h 658"/>
                <a:gd name="T34" fmla="*/ 283 w 455"/>
                <a:gd name="T35" fmla="*/ 128 h 658"/>
                <a:gd name="T36" fmla="*/ 267 w 455"/>
                <a:gd name="T37" fmla="*/ 82 h 658"/>
                <a:gd name="T38" fmla="*/ 210 w 455"/>
                <a:gd name="T39" fmla="*/ 52 h 658"/>
                <a:gd name="T40" fmla="*/ 178 w 455"/>
                <a:gd name="T41" fmla="*/ 0 h 658"/>
                <a:gd name="T42" fmla="*/ 139 w 455"/>
                <a:gd name="T43" fmla="*/ 30 h 658"/>
                <a:gd name="T44" fmla="*/ 141 w 455"/>
                <a:gd name="T45" fmla="*/ 53 h 658"/>
                <a:gd name="T46" fmla="*/ 102 w 455"/>
                <a:gd name="T47" fmla="*/ 66 h 658"/>
                <a:gd name="T48" fmla="*/ 81 w 455"/>
                <a:gd name="T49" fmla="*/ 74 h 658"/>
                <a:gd name="T50" fmla="*/ 45 w 455"/>
                <a:gd name="T51" fmla="*/ 84 h 658"/>
                <a:gd name="T52" fmla="*/ 36 w 455"/>
                <a:gd name="T53" fmla="*/ 53 h 658"/>
                <a:gd name="T54" fmla="*/ 6 w 455"/>
                <a:gd name="T55" fmla="*/ 97 h 658"/>
                <a:gd name="T56" fmla="*/ 19 w 455"/>
                <a:gd name="T57" fmla="*/ 167 h 658"/>
                <a:gd name="T58" fmla="*/ 36 w 455"/>
                <a:gd name="T59" fmla="*/ 212 h 658"/>
                <a:gd name="T60" fmla="*/ 43 w 455"/>
                <a:gd name="T61" fmla="*/ 261 h 658"/>
                <a:gd name="T62" fmla="*/ 4 w 455"/>
                <a:gd name="T63" fmla="*/ 321 h 658"/>
                <a:gd name="T64" fmla="*/ 41 w 455"/>
                <a:gd name="T65" fmla="*/ 377 h 658"/>
                <a:gd name="T66" fmla="*/ 29 w 455"/>
                <a:gd name="T67" fmla="*/ 416 h 658"/>
                <a:gd name="T68" fmla="*/ 15 w 455"/>
                <a:gd name="T69" fmla="*/ 447 h 658"/>
                <a:gd name="T70" fmla="*/ 89 w 455"/>
                <a:gd name="T71" fmla="*/ 473 h 658"/>
                <a:gd name="T72" fmla="*/ 124 w 455"/>
                <a:gd name="T73" fmla="*/ 466 h 6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55"/>
                <a:gd name="T112" fmla="*/ 0 h 658"/>
                <a:gd name="T113" fmla="*/ 455 w 455"/>
                <a:gd name="T114" fmla="*/ 658 h 6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55" h="658">
                  <a:moveTo>
                    <a:pt x="178" y="647"/>
                  </a:moveTo>
                  <a:lnTo>
                    <a:pt x="179" y="637"/>
                  </a:lnTo>
                  <a:lnTo>
                    <a:pt x="166" y="610"/>
                  </a:lnTo>
                  <a:lnTo>
                    <a:pt x="219" y="513"/>
                  </a:lnTo>
                  <a:lnTo>
                    <a:pt x="267" y="469"/>
                  </a:lnTo>
                  <a:lnTo>
                    <a:pt x="303" y="460"/>
                  </a:lnTo>
                  <a:lnTo>
                    <a:pt x="335" y="418"/>
                  </a:lnTo>
                  <a:lnTo>
                    <a:pt x="322" y="409"/>
                  </a:lnTo>
                  <a:lnTo>
                    <a:pt x="311" y="379"/>
                  </a:lnTo>
                  <a:lnTo>
                    <a:pt x="284" y="390"/>
                  </a:lnTo>
                  <a:lnTo>
                    <a:pt x="243" y="379"/>
                  </a:lnTo>
                  <a:lnTo>
                    <a:pt x="241" y="368"/>
                  </a:lnTo>
                  <a:lnTo>
                    <a:pt x="239" y="298"/>
                  </a:lnTo>
                  <a:lnTo>
                    <a:pt x="217" y="306"/>
                  </a:lnTo>
                  <a:lnTo>
                    <a:pt x="203" y="319"/>
                  </a:lnTo>
                  <a:lnTo>
                    <a:pt x="176" y="310"/>
                  </a:lnTo>
                  <a:lnTo>
                    <a:pt x="138" y="317"/>
                  </a:lnTo>
                  <a:lnTo>
                    <a:pt x="131" y="300"/>
                  </a:lnTo>
                  <a:lnTo>
                    <a:pt x="136" y="266"/>
                  </a:lnTo>
                  <a:lnTo>
                    <a:pt x="164" y="233"/>
                  </a:lnTo>
                  <a:lnTo>
                    <a:pt x="171" y="196"/>
                  </a:lnTo>
                  <a:lnTo>
                    <a:pt x="200" y="167"/>
                  </a:lnTo>
                  <a:lnTo>
                    <a:pt x="250" y="194"/>
                  </a:lnTo>
                  <a:lnTo>
                    <a:pt x="263" y="194"/>
                  </a:lnTo>
                  <a:lnTo>
                    <a:pt x="272" y="231"/>
                  </a:lnTo>
                  <a:lnTo>
                    <a:pt x="287" y="238"/>
                  </a:lnTo>
                  <a:lnTo>
                    <a:pt x="293" y="262"/>
                  </a:lnTo>
                  <a:lnTo>
                    <a:pt x="291" y="277"/>
                  </a:lnTo>
                  <a:lnTo>
                    <a:pt x="322" y="300"/>
                  </a:lnTo>
                  <a:lnTo>
                    <a:pt x="327" y="317"/>
                  </a:lnTo>
                  <a:lnTo>
                    <a:pt x="353" y="329"/>
                  </a:lnTo>
                  <a:lnTo>
                    <a:pt x="416" y="293"/>
                  </a:lnTo>
                  <a:lnTo>
                    <a:pt x="416" y="273"/>
                  </a:lnTo>
                  <a:lnTo>
                    <a:pt x="454" y="218"/>
                  </a:lnTo>
                  <a:lnTo>
                    <a:pt x="427" y="180"/>
                  </a:lnTo>
                  <a:lnTo>
                    <a:pt x="408" y="178"/>
                  </a:lnTo>
                  <a:lnTo>
                    <a:pt x="370" y="154"/>
                  </a:lnTo>
                  <a:lnTo>
                    <a:pt x="384" y="115"/>
                  </a:lnTo>
                  <a:lnTo>
                    <a:pt x="327" y="110"/>
                  </a:lnTo>
                  <a:lnTo>
                    <a:pt x="303" y="72"/>
                  </a:lnTo>
                  <a:lnTo>
                    <a:pt x="305" y="52"/>
                  </a:lnTo>
                  <a:lnTo>
                    <a:pt x="256" y="0"/>
                  </a:lnTo>
                  <a:lnTo>
                    <a:pt x="226" y="16"/>
                  </a:lnTo>
                  <a:lnTo>
                    <a:pt x="200" y="42"/>
                  </a:lnTo>
                  <a:lnTo>
                    <a:pt x="208" y="62"/>
                  </a:lnTo>
                  <a:lnTo>
                    <a:pt x="202" y="74"/>
                  </a:lnTo>
                  <a:lnTo>
                    <a:pt x="164" y="77"/>
                  </a:lnTo>
                  <a:lnTo>
                    <a:pt x="147" y="93"/>
                  </a:lnTo>
                  <a:lnTo>
                    <a:pt x="131" y="86"/>
                  </a:lnTo>
                  <a:lnTo>
                    <a:pt x="116" y="101"/>
                  </a:lnTo>
                  <a:lnTo>
                    <a:pt x="81" y="127"/>
                  </a:lnTo>
                  <a:lnTo>
                    <a:pt x="66" y="117"/>
                  </a:lnTo>
                  <a:lnTo>
                    <a:pt x="66" y="81"/>
                  </a:lnTo>
                  <a:lnTo>
                    <a:pt x="52" y="74"/>
                  </a:lnTo>
                  <a:lnTo>
                    <a:pt x="33" y="83"/>
                  </a:lnTo>
                  <a:lnTo>
                    <a:pt x="9" y="134"/>
                  </a:lnTo>
                  <a:lnTo>
                    <a:pt x="0" y="182"/>
                  </a:lnTo>
                  <a:lnTo>
                    <a:pt x="28" y="231"/>
                  </a:lnTo>
                  <a:lnTo>
                    <a:pt x="52" y="253"/>
                  </a:lnTo>
                  <a:lnTo>
                    <a:pt x="52" y="293"/>
                  </a:lnTo>
                  <a:lnTo>
                    <a:pt x="68" y="326"/>
                  </a:lnTo>
                  <a:lnTo>
                    <a:pt x="61" y="363"/>
                  </a:lnTo>
                  <a:lnTo>
                    <a:pt x="24" y="387"/>
                  </a:lnTo>
                  <a:lnTo>
                    <a:pt x="6" y="445"/>
                  </a:lnTo>
                  <a:lnTo>
                    <a:pt x="37" y="480"/>
                  </a:lnTo>
                  <a:lnTo>
                    <a:pt x="59" y="524"/>
                  </a:lnTo>
                  <a:lnTo>
                    <a:pt x="46" y="546"/>
                  </a:lnTo>
                  <a:lnTo>
                    <a:pt x="42" y="577"/>
                  </a:lnTo>
                  <a:lnTo>
                    <a:pt x="28" y="597"/>
                  </a:lnTo>
                  <a:lnTo>
                    <a:pt x="21" y="619"/>
                  </a:lnTo>
                  <a:lnTo>
                    <a:pt x="42" y="645"/>
                  </a:lnTo>
                  <a:lnTo>
                    <a:pt x="129" y="657"/>
                  </a:lnTo>
                  <a:lnTo>
                    <a:pt x="164" y="643"/>
                  </a:lnTo>
                  <a:lnTo>
                    <a:pt x="178" y="647"/>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71" name="Freeform 1091"/>
            <p:cNvSpPr/>
            <p:nvPr/>
          </p:nvSpPr>
          <p:spPr bwMode="auto">
            <a:xfrm rot="356891">
              <a:off x="7632736" y="3094679"/>
              <a:ext cx="134190" cy="244663"/>
            </a:xfrm>
            <a:custGeom>
              <a:avLst/>
              <a:gdLst>
                <a:gd name="T0" fmla="*/ 51 w 89"/>
                <a:gd name="T1" fmla="*/ 108 h 160"/>
                <a:gd name="T2" fmla="*/ 32 w 89"/>
                <a:gd name="T3" fmla="*/ 116 h 160"/>
                <a:gd name="T4" fmla="*/ 4 w 89"/>
                <a:gd name="T5" fmla="*/ 108 h 160"/>
                <a:gd name="T6" fmla="*/ 2 w 89"/>
                <a:gd name="T7" fmla="*/ 100 h 160"/>
                <a:gd name="T8" fmla="*/ 0 w 89"/>
                <a:gd name="T9" fmla="*/ 48 h 160"/>
                <a:gd name="T10" fmla="*/ 20 w 89"/>
                <a:gd name="T11" fmla="*/ 39 h 160"/>
                <a:gd name="T12" fmla="*/ 17 w 89"/>
                <a:gd name="T13" fmla="*/ 29 h 160"/>
                <a:gd name="T14" fmla="*/ 21 w 89"/>
                <a:gd name="T15" fmla="*/ 10 h 160"/>
                <a:gd name="T16" fmla="*/ 23 w 89"/>
                <a:gd name="T17" fmla="*/ 0 h 160"/>
                <a:gd name="T18" fmla="*/ 34 w 89"/>
                <a:gd name="T19" fmla="*/ 5 h 160"/>
                <a:gd name="T20" fmla="*/ 38 w 89"/>
                <a:gd name="T21" fmla="*/ 23 h 160"/>
                <a:gd name="T22" fmla="*/ 36 w 89"/>
                <a:gd name="T23" fmla="*/ 33 h 160"/>
                <a:gd name="T24" fmla="*/ 59 w 89"/>
                <a:gd name="T25" fmla="*/ 50 h 160"/>
                <a:gd name="T26" fmla="*/ 61 w 89"/>
                <a:gd name="T27" fmla="*/ 62 h 160"/>
                <a:gd name="T28" fmla="*/ 48 w 89"/>
                <a:gd name="T29" fmla="*/ 72 h 160"/>
                <a:gd name="T30" fmla="*/ 45 w 89"/>
                <a:gd name="T31" fmla="*/ 93 h 160"/>
                <a:gd name="T32" fmla="*/ 51 w 89"/>
                <a:gd name="T33" fmla="*/ 108 h 160"/>
                <a:gd name="T34" fmla="*/ 51 w 89"/>
                <a:gd name="T35" fmla="*/ 108 h 1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9"/>
                <a:gd name="T55" fmla="*/ 0 h 160"/>
                <a:gd name="T56" fmla="*/ 89 w 89"/>
                <a:gd name="T57" fmla="*/ 160 h 1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9" h="160">
                  <a:moveTo>
                    <a:pt x="72" y="148"/>
                  </a:moveTo>
                  <a:lnTo>
                    <a:pt x="45" y="159"/>
                  </a:lnTo>
                  <a:lnTo>
                    <a:pt x="4" y="148"/>
                  </a:lnTo>
                  <a:lnTo>
                    <a:pt x="2" y="137"/>
                  </a:lnTo>
                  <a:lnTo>
                    <a:pt x="0" y="66"/>
                  </a:lnTo>
                  <a:lnTo>
                    <a:pt x="28" y="53"/>
                  </a:lnTo>
                  <a:lnTo>
                    <a:pt x="24" y="40"/>
                  </a:lnTo>
                  <a:lnTo>
                    <a:pt x="30" y="13"/>
                  </a:lnTo>
                  <a:lnTo>
                    <a:pt x="33" y="0"/>
                  </a:lnTo>
                  <a:lnTo>
                    <a:pt x="48" y="6"/>
                  </a:lnTo>
                  <a:lnTo>
                    <a:pt x="54" y="31"/>
                  </a:lnTo>
                  <a:lnTo>
                    <a:pt x="52" y="46"/>
                  </a:lnTo>
                  <a:lnTo>
                    <a:pt x="83" y="69"/>
                  </a:lnTo>
                  <a:lnTo>
                    <a:pt x="88" y="86"/>
                  </a:lnTo>
                  <a:lnTo>
                    <a:pt x="69" y="99"/>
                  </a:lnTo>
                  <a:lnTo>
                    <a:pt x="64" y="127"/>
                  </a:lnTo>
                  <a:lnTo>
                    <a:pt x="72" y="148"/>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72" name="Freeform 1092"/>
            <p:cNvSpPr/>
            <p:nvPr/>
          </p:nvSpPr>
          <p:spPr bwMode="auto">
            <a:xfrm rot="356891">
              <a:off x="7480809" y="2987315"/>
              <a:ext cx="214022" cy="232769"/>
            </a:xfrm>
            <a:custGeom>
              <a:avLst/>
              <a:gdLst>
                <a:gd name="T0" fmla="*/ 75 w 142"/>
                <a:gd name="T1" fmla="*/ 93 h 153"/>
                <a:gd name="T2" fmla="*/ 74 w 142"/>
                <a:gd name="T3" fmla="*/ 78 h 153"/>
                <a:gd name="T4" fmla="*/ 68 w 142"/>
                <a:gd name="T5" fmla="*/ 65 h 153"/>
                <a:gd name="T6" fmla="*/ 96 w 142"/>
                <a:gd name="T7" fmla="*/ 56 h 153"/>
                <a:gd name="T8" fmla="*/ 98 w 142"/>
                <a:gd name="T9" fmla="*/ 45 h 153"/>
                <a:gd name="T10" fmla="*/ 91 w 142"/>
                <a:gd name="T11" fmla="*/ 19 h 153"/>
                <a:gd name="T12" fmla="*/ 83 w 142"/>
                <a:gd name="T13" fmla="*/ 19 h 153"/>
                <a:gd name="T14" fmla="*/ 47 w 142"/>
                <a:gd name="T15" fmla="*/ 0 h 153"/>
                <a:gd name="T16" fmla="*/ 28 w 142"/>
                <a:gd name="T17" fmla="*/ 20 h 153"/>
                <a:gd name="T18" fmla="*/ 23 w 142"/>
                <a:gd name="T19" fmla="*/ 47 h 153"/>
                <a:gd name="T20" fmla="*/ 4 w 142"/>
                <a:gd name="T21" fmla="*/ 72 h 153"/>
                <a:gd name="T22" fmla="*/ 0 w 142"/>
                <a:gd name="T23" fmla="*/ 95 h 153"/>
                <a:gd name="T24" fmla="*/ 4 w 142"/>
                <a:gd name="T25" fmla="*/ 107 h 153"/>
                <a:gd name="T26" fmla="*/ 31 w 142"/>
                <a:gd name="T27" fmla="*/ 102 h 153"/>
                <a:gd name="T28" fmla="*/ 51 w 142"/>
                <a:gd name="T29" fmla="*/ 109 h 153"/>
                <a:gd name="T30" fmla="*/ 59 w 142"/>
                <a:gd name="T31" fmla="*/ 99 h 153"/>
                <a:gd name="T32" fmla="*/ 75 w 142"/>
                <a:gd name="T33" fmla="*/ 93 h 153"/>
                <a:gd name="T34" fmla="*/ 75 w 142"/>
                <a:gd name="T35" fmla="*/ 93 h 15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2"/>
                <a:gd name="T55" fmla="*/ 0 h 153"/>
                <a:gd name="T56" fmla="*/ 142 w 142"/>
                <a:gd name="T57" fmla="*/ 153 h 15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2" h="153">
                  <a:moveTo>
                    <a:pt x="107" y="130"/>
                  </a:moveTo>
                  <a:lnTo>
                    <a:pt x="105" y="108"/>
                  </a:lnTo>
                  <a:lnTo>
                    <a:pt x="98" y="92"/>
                  </a:lnTo>
                  <a:lnTo>
                    <a:pt x="138" y="77"/>
                  </a:lnTo>
                  <a:lnTo>
                    <a:pt x="141" y="63"/>
                  </a:lnTo>
                  <a:lnTo>
                    <a:pt x="131" y="26"/>
                  </a:lnTo>
                  <a:lnTo>
                    <a:pt x="119" y="26"/>
                  </a:lnTo>
                  <a:lnTo>
                    <a:pt x="68" y="0"/>
                  </a:lnTo>
                  <a:lnTo>
                    <a:pt x="40" y="28"/>
                  </a:lnTo>
                  <a:lnTo>
                    <a:pt x="33" y="65"/>
                  </a:lnTo>
                  <a:lnTo>
                    <a:pt x="4" y="99"/>
                  </a:lnTo>
                  <a:lnTo>
                    <a:pt x="0" y="132"/>
                  </a:lnTo>
                  <a:lnTo>
                    <a:pt x="6" y="149"/>
                  </a:lnTo>
                  <a:lnTo>
                    <a:pt x="44" y="142"/>
                  </a:lnTo>
                  <a:lnTo>
                    <a:pt x="72" y="152"/>
                  </a:lnTo>
                  <a:lnTo>
                    <a:pt x="85" y="138"/>
                  </a:lnTo>
                  <a:lnTo>
                    <a:pt x="107" y="130"/>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73" name="Freeform 1093"/>
            <p:cNvSpPr/>
            <p:nvPr/>
          </p:nvSpPr>
          <p:spPr bwMode="auto">
            <a:xfrm rot="356891">
              <a:off x="6218349" y="3198611"/>
              <a:ext cx="348213" cy="611655"/>
            </a:xfrm>
            <a:custGeom>
              <a:avLst/>
              <a:gdLst>
                <a:gd name="T0" fmla="*/ 152 w 230"/>
                <a:gd name="T1" fmla="*/ 163 h 400"/>
                <a:gd name="T2" fmla="*/ 153 w 230"/>
                <a:gd name="T3" fmla="*/ 131 h 400"/>
                <a:gd name="T4" fmla="*/ 162 w 230"/>
                <a:gd name="T5" fmla="*/ 117 h 400"/>
                <a:gd name="T6" fmla="*/ 158 w 230"/>
                <a:gd name="T7" fmla="*/ 103 h 400"/>
                <a:gd name="T8" fmla="*/ 107 w 230"/>
                <a:gd name="T9" fmla="*/ 84 h 400"/>
                <a:gd name="T10" fmla="*/ 111 w 230"/>
                <a:gd name="T11" fmla="*/ 62 h 400"/>
                <a:gd name="T12" fmla="*/ 127 w 230"/>
                <a:gd name="T13" fmla="*/ 40 h 400"/>
                <a:gd name="T14" fmla="*/ 118 w 230"/>
                <a:gd name="T15" fmla="*/ 5 h 400"/>
                <a:gd name="T16" fmla="*/ 113 w 230"/>
                <a:gd name="T17" fmla="*/ 0 h 400"/>
                <a:gd name="T18" fmla="*/ 80 w 230"/>
                <a:gd name="T19" fmla="*/ 23 h 400"/>
                <a:gd name="T20" fmla="*/ 65 w 230"/>
                <a:gd name="T21" fmla="*/ 74 h 400"/>
                <a:gd name="T22" fmla="*/ 61 w 230"/>
                <a:gd name="T23" fmla="*/ 110 h 400"/>
                <a:gd name="T24" fmla="*/ 33 w 230"/>
                <a:gd name="T25" fmla="*/ 131 h 400"/>
                <a:gd name="T26" fmla="*/ 19 w 230"/>
                <a:gd name="T27" fmla="*/ 138 h 400"/>
                <a:gd name="T28" fmla="*/ 0 w 230"/>
                <a:gd name="T29" fmla="*/ 142 h 400"/>
                <a:gd name="T30" fmla="*/ 42 w 230"/>
                <a:gd name="T31" fmla="*/ 196 h 400"/>
                <a:gd name="T32" fmla="*/ 50 w 230"/>
                <a:gd name="T33" fmla="*/ 237 h 400"/>
                <a:gd name="T34" fmla="*/ 47 w 230"/>
                <a:gd name="T35" fmla="*/ 256 h 400"/>
                <a:gd name="T36" fmla="*/ 76 w 230"/>
                <a:gd name="T37" fmla="*/ 272 h 400"/>
                <a:gd name="T38" fmla="*/ 76 w 230"/>
                <a:gd name="T39" fmla="*/ 284 h 400"/>
                <a:gd name="T40" fmla="*/ 102 w 230"/>
                <a:gd name="T41" fmla="*/ 291 h 400"/>
                <a:gd name="T42" fmla="*/ 109 w 230"/>
                <a:gd name="T43" fmla="*/ 291 h 400"/>
                <a:gd name="T44" fmla="*/ 109 w 230"/>
                <a:gd name="T45" fmla="*/ 267 h 400"/>
                <a:gd name="T46" fmla="*/ 129 w 230"/>
                <a:gd name="T47" fmla="*/ 265 h 400"/>
                <a:gd name="T48" fmla="*/ 135 w 230"/>
                <a:gd name="T49" fmla="*/ 238 h 400"/>
                <a:gd name="T50" fmla="*/ 120 w 230"/>
                <a:gd name="T51" fmla="*/ 226 h 400"/>
                <a:gd name="T52" fmla="*/ 109 w 230"/>
                <a:gd name="T53" fmla="*/ 215 h 400"/>
                <a:gd name="T54" fmla="*/ 114 w 230"/>
                <a:gd name="T55" fmla="*/ 164 h 400"/>
                <a:gd name="T56" fmla="*/ 125 w 230"/>
                <a:gd name="T57" fmla="*/ 158 h 400"/>
                <a:gd name="T58" fmla="*/ 143 w 230"/>
                <a:gd name="T59" fmla="*/ 166 h 400"/>
                <a:gd name="T60" fmla="*/ 152 w 230"/>
                <a:gd name="T61" fmla="*/ 163 h 400"/>
                <a:gd name="T62" fmla="*/ 152 w 230"/>
                <a:gd name="T63" fmla="*/ 163 h 4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0"/>
                <a:gd name="T97" fmla="*/ 0 h 400"/>
                <a:gd name="T98" fmla="*/ 230 w 230"/>
                <a:gd name="T99" fmla="*/ 400 h 40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0" h="400">
                  <a:moveTo>
                    <a:pt x="214" y="223"/>
                  </a:moveTo>
                  <a:lnTo>
                    <a:pt x="216" y="180"/>
                  </a:lnTo>
                  <a:lnTo>
                    <a:pt x="229" y="160"/>
                  </a:lnTo>
                  <a:lnTo>
                    <a:pt x="223" y="141"/>
                  </a:lnTo>
                  <a:lnTo>
                    <a:pt x="152" y="114"/>
                  </a:lnTo>
                  <a:lnTo>
                    <a:pt x="157" y="86"/>
                  </a:lnTo>
                  <a:lnTo>
                    <a:pt x="178" y="55"/>
                  </a:lnTo>
                  <a:lnTo>
                    <a:pt x="166" y="6"/>
                  </a:lnTo>
                  <a:lnTo>
                    <a:pt x="159" y="0"/>
                  </a:lnTo>
                  <a:lnTo>
                    <a:pt x="113" y="31"/>
                  </a:lnTo>
                  <a:lnTo>
                    <a:pt x="92" y="101"/>
                  </a:lnTo>
                  <a:lnTo>
                    <a:pt x="85" y="150"/>
                  </a:lnTo>
                  <a:lnTo>
                    <a:pt x="47" y="180"/>
                  </a:lnTo>
                  <a:lnTo>
                    <a:pt x="26" y="189"/>
                  </a:lnTo>
                  <a:lnTo>
                    <a:pt x="0" y="196"/>
                  </a:lnTo>
                  <a:lnTo>
                    <a:pt x="59" y="269"/>
                  </a:lnTo>
                  <a:lnTo>
                    <a:pt x="71" y="324"/>
                  </a:lnTo>
                  <a:lnTo>
                    <a:pt x="66" y="350"/>
                  </a:lnTo>
                  <a:lnTo>
                    <a:pt x="107" y="372"/>
                  </a:lnTo>
                  <a:lnTo>
                    <a:pt x="107" y="389"/>
                  </a:lnTo>
                  <a:lnTo>
                    <a:pt x="144" y="399"/>
                  </a:lnTo>
                  <a:lnTo>
                    <a:pt x="154" y="399"/>
                  </a:lnTo>
                  <a:lnTo>
                    <a:pt x="154" y="367"/>
                  </a:lnTo>
                  <a:lnTo>
                    <a:pt x="183" y="363"/>
                  </a:lnTo>
                  <a:lnTo>
                    <a:pt x="190" y="326"/>
                  </a:lnTo>
                  <a:lnTo>
                    <a:pt x="170" y="310"/>
                  </a:lnTo>
                  <a:lnTo>
                    <a:pt x="154" y="295"/>
                  </a:lnTo>
                  <a:lnTo>
                    <a:pt x="161" y="225"/>
                  </a:lnTo>
                  <a:lnTo>
                    <a:pt x="176" y="216"/>
                  </a:lnTo>
                  <a:lnTo>
                    <a:pt x="202" y="227"/>
                  </a:lnTo>
                  <a:lnTo>
                    <a:pt x="214" y="223"/>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74" name="Freeform 1094"/>
            <p:cNvSpPr/>
            <p:nvPr/>
          </p:nvSpPr>
          <p:spPr bwMode="auto">
            <a:xfrm rot="356891">
              <a:off x="5556958" y="964881"/>
              <a:ext cx="2826463" cy="2594437"/>
            </a:xfrm>
            <a:custGeom>
              <a:avLst/>
              <a:gdLst>
                <a:gd name="T0" fmla="*/ 428 w 1876"/>
                <a:gd name="T1" fmla="*/ 1194 h 1700"/>
                <a:gd name="T2" fmla="*/ 484 w 1876"/>
                <a:gd name="T3" fmla="*/ 1090 h 1700"/>
                <a:gd name="T4" fmla="*/ 524 w 1876"/>
                <a:gd name="T5" fmla="*/ 1187 h 1700"/>
                <a:gd name="T6" fmla="*/ 577 w 1876"/>
                <a:gd name="T7" fmla="*/ 1208 h 1700"/>
                <a:gd name="T8" fmla="*/ 644 w 1876"/>
                <a:gd name="T9" fmla="*/ 1104 h 1700"/>
                <a:gd name="T10" fmla="*/ 712 w 1876"/>
                <a:gd name="T11" fmla="*/ 1069 h 1700"/>
                <a:gd name="T12" fmla="*/ 791 w 1876"/>
                <a:gd name="T13" fmla="*/ 1003 h 1700"/>
                <a:gd name="T14" fmla="*/ 839 w 1876"/>
                <a:gd name="T15" fmla="*/ 938 h 1700"/>
                <a:gd name="T16" fmla="*/ 885 w 1876"/>
                <a:gd name="T17" fmla="*/ 865 h 1700"/>
                <a:gd name="T18" fmla="*/ 930 w 1876"/>
                <a:gd name="T19" fmla="*/ 868 h 1700"/>
                <a:gd name="T20" fmla="*/ 985 w 1876"/>
                <a:gd name="T21" fmla="*/ 851 h 1700"/>
                <a:gd name="T22" fmla="*/ 1052 w 1876"/>
                <a:gd name="T23" fmla="*/ 844 h 1700"/>
                <a:gd name="T24" fmla="*/ 1116 w 1876"/>
                <a:gd name="T25" fmla="*/ 869 h 1700"/>
                <a:gd name="T26" fmla="*/ 1150 w 1876"/>
                <a:gd name="T27" fmla="*/ 843 h 1700"/>
                <a:gd name="T28" fmla="*/ 1217 w 1876"/>
                <a:gd name="T29" fmla="*/ 777 h 1700"/>
                <a:gd name="T30" fmla="*/ 1276 w 1876"/>
                <a:gd name="T31" fmla="*/ 743 h 1700"/>
                <a:gd name="T32" fmla="*/ 1291 w 1876"/>
                <a:gd name="T33" fmla="*/ 686 h 1700"/>
                <a:gd name="T34" fmla="*/ 1220 w 1876"/>
                <a:gd name="T35" fmla="*/ 646 h 1700"/>
                <a:gd name="T36" fmla="*/ 1202 w 1876"/>
                <a:gd name="T37" fmla="*/ 564 h 1700"/>
                <a:gd name="T38" fmla="*/ 1224 w 1876"/>
                <a:gd name="T39" fmla="*/ 536 h 1700"/>
                <a:gd name="T40" fmla="*/ 1232 w 1876"/>
                <a:gd name="T41" fmla="*/ 473 h 1700"/>
                <a:gd name="T42" fmla="*/ 1232 w 1876"/>
                <a:gd name="T43" fmla="*/ 457 h 1700"/>
                <a:gd name="T44" fmla="*/ 1250 w 1876"/>
                <a:gd name="T45" fmla="*/ 336 h 1700"/>
                <a:gd name="T46" fmla="*/ 1275 w 1876"/>
                <a:gd name="T47" fmla="*/ 348 h 1700"/>
                <a:gd name="T48" fmla="*/ 1284 w 1876"/>
                <a:gd name="T49" fmla="*/ 191 h 1700"/>
                <a:gd name="T50" fmla="*/ 1200 w 1876"/>
                <a:gd name="T51" fmla="*/ 124 h 1700"/>
                <a:gd name="T52" fmla="*/ 1135 w 1876"/>
                <a:gd name="T53" fmla="*/ 83 h 1700"/>
                <a:gd name="T54" fmla="*/ 1072 w 1876"/>
                <a:gd name="T55" fmla="*/ 63 h 1700"/>
                <a:gd name="T56" fmla="*/ 1061 w 1876"/>
                <a:gd name="T57" fmla="*/ 0 h 1700"/>
                <a:gd name="T58" fmla="*/ 1035 w 1876"/>
                <a:gd name="T59" fmla="*/ 63 h 1700"/>
                <a:gd name="T60" fmla="*/ 1004 w 1876"/>
                <a:gd name="T61" fmla="*/ 232 h 1700"/>
                <a:gd name="T62" fmla="*/ 918 w 1876"/>
                <a:gd name="T63" fmla="*/ 298 h 1700"/>
                <a:gd name="T64" fmla="*/ 861 w 1876"/>
                <a:gd name="T65" fmla="*/ 419 h 1700"/>
                <a:gd name="T66" fmla="*/ 950 w 1876"/>
                <a:gd name="T67" fmla="*/ 440 h 1700"/>
                <a:gd name="T68" fmla="*/ 1076 w 1876"/>
                <a:gd name="T69" fmla="*/ 484 h 1700"/>
                <a:gd name="T70" fmla="*/ 987 w 1876"/>
                <a:gd name="T71" fmla="*/ 523 h 1700"/>
                <a:gd name="T72" fmla="*/ 915 w 1876"/>
                <a:gd name="T73" fmla="*/ 573 h 1700"/>
                <a:gd name="T74" fmla="*/ 820 w 1876"/>
                <a:gd name="T75" fmla="*/ 663 h 1700"/>
                <a:gd name="T76" fmla="*/ 707 w 1876"/>
                <a:gd name="T77" fmla="*/ 680 h 1700"/>
                <a:gd name="T78" fmla="*/ 683 w 1876"/>
                <a:gd name="T79" fmla="*/ 794 h 1700"/>
                <a:gd name="T80" fmla="*/ 508 w 1876"/>
                <a:gd name="T81" fmla="*/ 871 h 1700"/>
                <a:gd name="T82" fmla="*/ 361 w 1876"/>
                <a:gd name="T83" fmla="*/ 919 h 1700"/>
                <a:gd name="T84" fmla="*/ 130 w 1876"/>
                <a:gd name="T85" fmla="*/ 863 h 1700"/>
                <a:gd name="T86" fmla="*/ 7 w 1876"/>
                <a:gd name="T87" fmla="*/ 905 h 1700"/>
                <a:gd name="T88" fmla="*/ 77 w 1876"/>
                <a:gd name="T89" fmla="*/ 988 h 1700"/>
                <a:gd name="T90" fmla="*/ 147 w 1876"/>
                <a:gd name="T91" fmla="*/ 1021 h 1700"/>
                <a:gd name="T92" fmla="*/ 169 w 1876"/>
                <a:gd name="T93" fmla="*/ 1086 h 1700"/>
                <a:gd name="T94" fmla="*/ 242 w 1876"/>
                <a:gd name="T95" fmla="*/ 1130 h 1700"/>
                <a:gd name="T96" fmla="*/ 349 w 1876"/>
                <a:gd name="T97" fmla="*/ 1119 h 1700"/>
                <a:gd name="T98" fmla="*/ 314 w 1876"/>
                <a:gd name="T99" fmla="*/ 1178 h 1700"/>
                <a:gd name="T100" fmla="*/ 367 w 1876"/>
                <a:gd name="T101" fmla="*/ 1228 h 170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76"/>
                <a:gd name="T154" fmla="*/ 0 h 1700"/>
                <a:gd name="T155" fmla="*/ 1876 w 1876"/>
                <a:gd name="T156" fmla="*/ 1700 h 170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76" h="1700">
                  <a:moveTo>
                    <a:pt x="527" y="1694"/>
                  </a:moveTo>
                  <a:lnTo>
                    <a:pt x="553" y="1687"/>
                  </a:lnTo>
                  <a:lnTo>
                    <a:pt x="575" y="1678"/>
                  </a:lnTo>
                  <a:lnTo>
                    <a:pt x="613" y="1648"/>
                  </a:lnTo>
                  <a:lnTo>
                    <a:pt x="620" y="1598"/>
                  </a:lnTo>
                  <a:lnTo>
                    <a:pt x="641" y="1528"/>
                  </a:lnTo>
                  <a:lnTo>
                    <a:pt x="687" y="1497"/>
                  </a:lnTo>
                  <a:lnTo>
                    <a:pt x="694" y="1504"/>
                  </a:lnTo>
                  <a:lnTo>
                    <a:pt x="706" y="1552"/>
                  </a:lnTo>
                  <a:lnTo>
                    <a:pt x="685" y="1583"/>
                  </a:lnTo>
                  <a:lnTo>
                    <a:pt x="680" y="1612"/>
                  </a:lnTo>
                  <a:lnTo>
                    <a:pt x="751" y="1639"/>
                  </a:lnTo>
                  <a:lnTo>
                    <a:pt x="757" y="1658"/>
                  </a:lnTo>
                  <a:lnTo>
                    <a:pt x="799" y="1656"/>
                  </a:lnTo>
                  <a:lnTo>
                    <a:pt x="819" y="1660"/>
                  </a:lnTo>
                  <a:lnTo>
                    <a:pt x="828" y="1667"/>
                  </a:lnTo>
                  <a:lnTo>
                    <a:pt x="900" y="1564"/>
                  </a:lnTo>
                  <a:lnTo>
                    <a:pt x="919" y="1557"/>
                  </a:lnTo>
                  <a:lnTo>
                    <a:pt x="924" y="1544"/>
                  </a:lnTo>
                  <a:lnTo>
                    <a:pt x="922" y="1523"/>
                  </a:lnTo>
                  <a:lnTo>
                    <a:pt x="946" y="1489"/>
                  </a:lnTo>
                  <a:lnTo>
                    <a:pt x="991" y="1487"/>
                  </a:lnTo>
                  <a:lnTo>
                    <a:pt x="1010" y="1467"/>
                  </a:lnTo>
                  <a:lnTo>
                    <a:pt x="1020" y="1475"/>
                  </a:lnTo>
                  <a:lnTo>
                    <a:pt x="1046" y="1453"/>
                  </a:lnTo>
                  <a:lnTo>
                    <a:pt x="1062" y="1453"/>
                  </a:lnTo>
                  <a:lnTo>
                    <a:pt x="1110" y="1383"/>
                  </a:lnTo>
                  <a:lnTo>
                    <a:pt x="1134" y="1385"/>
                  </a:lnTo>
                  <a:lnTo>
                    <a:pt x="1165" y="1363"/>
                  </a:lnTo>
                  <a:lnTo>
                    <a:pt x="1173" y="1371"/>
                  </a:lnTo>
                  <a:lnTo>
                    <a:pt x="1230" y="1343"/>
                  </a:lnTo>
                  <a:lnTo>
                    <a:pt x="1202" y="1294"/>
                  </a:lnTo>
                  <a:lnTo>
                    <a:pt x="1211" y="1246"/>
                  </a:lnTo>
                  <a:lnTo>
                    <a:pt x="1235" y="1195"/>
                  </a:lnTo>
                  <a:lnTo>
                    <a:pt x="1254" y="1186"/>
                  </a:lnTo>
                  <a:lnTo>
                    <a:pt x="1268" y="1193"/>
                  </a:lnTo>
                  <a:lnTo>
                    <a:pt x="1268" y="1229"/>
                  </a:lnTo>
                  <a:lnTo>
                    <a:pt x="1283" y="1239"/>
                  </a:lnTo>
                  <a:lnTo>
                    <a:pt x="1319" y="1212"/>
                  </a:lnTo>
                  <a:lnTo>
                    <a:pt x="1333" y="1197"/>
                  </a:lnTo>
                  <a:lnTo>
                    <a:pt x="1349" y="1204"/>
                  </a:lnTo>
                  <a:lnTo>
                    <a:pt x="1367" y="1188"/>
                  </a:lnTo>
                  <a:lnTo>
                    <a:pt x="1404" y="1186"/>
                  </a:lnTo>
                  <a:lnTo>
                    <a:pt x="1410" y="1173"/>
                  </a:lnTo>
                  <a:lnTo>
                    <a:pt x="1402" y="1154"/>
                  </a:lnTo>
                  <a:lnTo>
                    <a:pt x="1428" y="1127"/>
                  </a:lnTo>
                  <a:lnTo>
                    <a:pt x="1458" y="1111"/>
                  </a:lnTo>
                  <a:lnTo>
                    <a:pt x="1507" y="1164"/>
                  </a:lnTo>
                  <a:lnTo>
                    <a:pt x="1505" y="1184"/>
                  </a:lnTo>
                  <a:lnTo>
                    <a:pt x="1529" y="1222"/>
                  </a:lnTo>
                  <a:lnTo>
                    <a:pt x="1586" y="1226"/>
                  </a:lnTo>
                  <a:lnTo>
                    <a:pt x="1599" y="1200"/>
                  </a:lnTo>
                  <a:lnTo>
                    <a:pt x="1584" y="1123"/>
                  </a:lnTo>
                  <a:lnTo>
                    <a:pt x="1597" y="1109"/>
                  </a:lnTo>
                  <a:lnTo>
                    <a:pt x="1623" y="1127"/>
                  </a:lnTo>
                  <a:lnTo>
                    <a:pt x="1647" y="1162"/>
                  </a:lnTo>
                  <a:lnTo>
                    <a:pt x="1685" y="1104"/>
                  </a:lnTo>
                  <a:lnTo>
                    <a:pt x="1702" y="1101"/>
                  </a:lnTo>
                  <a:lnTo>
                    <a:pt x="1730" y="1072"/>
                  </a:lnTo>
                  <a:lnTo>
                    <a:pt x="1744" y="1072"/>
                  </a:lnTo>
                  <a:lnTo>
                    <a:pt x="1768" y="1048"/>
                  </a:lnTo>
                  <a:lnTo>
                    <a:pt x="1781" y="1048"/>
                  </a:lnTo>
                  <a:lnTo>
                    <a:pt x="1794" y="1025"/>
                  </a:lnTo>
                  <a:lnTo>
                    <a:pt x="1829" y="1025"/>
                  </a:lnTo>
                  <a:lnTo>
                    <a:pt x="1860" y="995"/>
                  </a:lnTo>
                  <a:lnTo>
                    <a:pt x="1875" y="979"/>
                  </a:lnTo>
                  <a:lnTo>
                    <a:pt x="1875" y="961"/>
                  </a:lnTo>
                  <a:lnTo>
                    <a:pt x="1850" y="947"/>
                  </a:lnTo>
                  <a:lnTo>
                    <a:pt x="1850" y="915"/>
                  </a:lnTo>
                  <a:lnTo>
                    <a:pt x="1805" y="858"/>
                  </a:lnTo>
                  <a:lnTo>
                    <a:pt x="1761" y="899"/>
                  </a:lnTo>
                  <a:lnTo>
                    <a:pt x="1748" y="891"/>
                  </a:lnTo>
                  <a:lnTo>
                    <a:pt x="1745" y="867"/>
                  </a:lnTo>
                  <a:lnTo>
                    <a:pt x="1728" y="840"/>
                  </a:lnTo>
                  <a:lnTo>
                    <a:pt x="1723" y="809"/>
                  </a:lnTo>
                  <a:lnTo>
                    <a:pt x="1723" y="778"/>
                  </a:lnTo>
                  <a:lnTo>
                    <a:pt x="1693" y="756"/>
                  </a:lnTo>
                  <a:lnTo>
                    <a:pt x="1689" y="742"/>
                  </a:lnTo>
                  <a:lnTo>
                    <a:pt x="1697" y="723"/>
                  </a:lnTo>
                  <a:lnTo>
                    <a:pt x="1754" y="740"/>
                  </a:lnTo>
                  <a:lnTo>
                    <a:pt x="1757" y="711"/>
                  </a:lnTo>
                  <a:lnTo>
                    <a:pt x="1776" y="689"/>
                  </a:lnTo>
                  <a:lnTo>
                    <a:pt x="1764" y="677"/>
                  </a:lnTo>
                  <a:lnTo>
                    <a:pt x="1766" y="653"/>
                  </a:lnTo>
                  <a:lnTo>
                    <a:pt x="1794" y="639"/>
                  </a:lnTo>
                  <a:lnTo>
                    <a:pt x="1800" y="631"/>
                  </a:lnTo>
                  <a:lnTo>
                    <a:pt x="1797" y="622"/>
                  </a:lnTo>
                  <a:lnTo>
                    <a:pt x="1766" y="631"/>
                  </a:lnTo>
                  <a:lnTo>
                    <a:pt x="1711" y="590"/>
                  </a:lnTo>
                  <a:lnTo>
                    <a:pt x="1709" y="580"/>
                  </a:lnTo>
                  <a:lnTo>
                    <a:pt x="1735" y="547"/>
                  </a:lnTo>
                  <a:lnTo>
                    <a:pt x="1790" y="463"/>
                  </a:lnTo>
                  <a:lnTo>
                    <a:pt x="1794" y="456"/>
                  </a:lnTo>
                  <a:lnTo>
                    <a:pt x="1802" y="456"/>
                  </a:lnTo>
                  <a:lnTo>
                    <a:pt x="1821" y="478"/>
                  </a:lnTo>
                  <a:lnTo>
                    <a:pt x="1826" y="480"/>
                  </a:lnTo>
                  <a:lnTo>
                    <a:pt x="1826" y="378"/>
                  </a:lnTo>
                  <a:lnTo>
                    <a:pt x="1845" y="370"/>
                  </a:lnTo>
                  <a:lnTo>
                    <a:pt x="1845" y="330"/>
                  </a:lnTo>
                  <a:lnTo>
                    <a:pt x="1840" y="264"/>
                  </a:lnTo>
                  <a:lnTo>
                    <a:pt x="1862" y="176"/>
                  </a:lnTo>
                  <a:lnTo>
                    <a:pt x="1797" y="125"/>
                  </a:lnTo>
                  <a:lnTo>
                    <a:pt x="1745" y="169"/>
                  </a:lnTo>
                  <a:lnTo>
                    <a:pt x="1719" y="171"/>
                  </a:lnTo>
                  <a:lnTo>
                    <a:pt x="1706" y="187"/>
                  </a:lnTo>
                  <a:lnTo>
                    <a:pt x="1663" y="180"/>
                  </a:lnTo>
                  <a:lnTo>
                    <a:pt x="1640" y="154"/>
                  </a:lnTo>
                  <a:lnTo>
                    <a:pt x="1627" y="114"/>
                  </a:lnTo>
                  <a:lnTo>
                    <a:pt x="1630" y="99"/>
                  </a:lnTo>
                  <a:lnTo>
                    <a:pt x="1594" y="77"/>
                  </a:lnTo>
                  <a:lnTo>
                    <a:pt x="1575" y="110"/>
                  </a:lnTo>
                  <a:lnTo>
                    <a:pt x="1537" y="87"/>
                  </a:lnTo>
                  <a:lnTo>
                    <a:pt x="1531" y="81"/>
                  </a:lnTo>
                  <a:lnTo>
                    <a:pt x="1553" y="21"/>
                  </a:lnTo>
                  <a:lnTo>
                    <a:pt x="1536" y="0"/>
                  </a:lnTo>
                  <a:lnTo>
                    <a:pt x="1520" y="0"/>
                  </a:lnTo>
                  <a:lnTo>
                    <a:pt x="1481" y="26"/>
                  </a:lnTo>
                  <a:lnTo>
                    <a:pt x="1448" y="77"/>
                  </a:lnTo>
                  <a:lnTo>
                    <a:pt x="1460" y="84"/>
                  </a:lnTo>
                  <a:lnTo>
                    <a:pt x="1484" y="87"/>
                  </a:lnTo>
                  <a:lnTo>
                    <a:pt x="1505" y="137"/>
                  </a:lnTo>
                  <a:lnTo>
                    <a:pt x="1494" y="158"/>
                  </a:lnTo>
                  <a:lnTo>
                    <a:pt x="1474" y="187"/>
                  </a:lnTo>
                  <a:lnTo>
                    <a:pt x="1439" y="320"/>
                  </a:lnTo>
                  <a:lnTo>
                    <a:pt x="1452" y="342"/>
                  </a:lnTo>
                  <a:lnTo>
                    <a:pt x="1441" y="359"/>
                  </a:lnTo>
                  <a:lnTo>
                    <a:pt x="1360" y="419"/>
                  </a:lnTo>
                  <a:lnTo>
                    <a:pt x="1316" y="412"/>
                  </a:lnTo>
                  <a:lnTo>
                    <a:pt x="1292" y="403"/>
                  </a:lnTo>
                  <a:lnTo>
                    <a:pt x="1288" y="414"/>
                  </a:lnTo>
                  <a:lnTo>
                    <a:pt x="1252" y="557"/>
                  </a:lnTo>
                  <a:lnTo>
                    <a:pt x="1235" y="578"/>
                  </a:lnTo>
                  <a:lnTo>
                    <a:pt x="1244" y="602"/>
                  </a:lnTo>
                  <a:lnTo>
                    <a:pt x="1266" y="622"/>
                  </a:lnTo>
                  <a:lnTo>
                    <a:pt x="1303" y="602"/>
                  </a:lnTo>
                  <a:lnTo>
                    <a:pt x="1362" y="607"/>
                  </a:lnTo>
                  <a:lnTo>
                    <a:pt x="1380" y="578"/>
                  </a:lnTo>
                  <a:lnTo>
                    <a:pt x="1410" y="569"/>
                  </a:lnTo>
                  <a:lnTo>
                    <a:pt x="1470" y="590"/>
                  </a:lnTo>
                  <a:lnTo>
                    <a:pt x="1542" y="668"/>
                  </a:lnTo>
                  <a:lnTo>
                    <a:pt x="1542" y="684"/>
                  </a:lnTo>
                  <a:lnTo>
                    <a:pt x="1527" y="694"/>
                  </a:lnTo>
                  <a:lnTo>
                    <a:pt x="1443" y="699"/>
                  </a:lnTo>
                  <a:lnTo>
                    <a:pt x="1415" y="721"/>
                  </a:lnTo>
                  <a:lnTo>
                    <a:pt x="1393" y="718"/>
                  </a:lnTo>
                  <a:lnTo>
                    <a:pt x="1378" y="742"/>
                  </a:lnTo>
                  <a:lnTo>
                    <a:pt x="1338" y="752"/>
                  </a:lnTo>
                  <a:lnTo>
                    <a:pt x="1312" y="790"/>
                  </a:lnTo>
                  <a:lnTo>
                    <a:pt x="1307" y="820"/>
                  </a:lnTo>
                  <a:lnTo>
                    <a:pt x="1250" y="858"/>
                  </a:lnTo>
                  <a:lnTo>
                    <a:pt x="1216" y="862"/>
                  </a:lnTo>
                  <a:lnTo>
                    <a:pt x="1176" y="915"/>
                  </a:lnTo>
                  <a:lnTo>
                    <a:pt x="1139" y="937"/>
                  </a:lnTo>
                  <a:lnTo>
                    <a:pt x="1067" y="921"/>
                  </a:lnTo>
                  <a:lnTo>
                    <a:pt x="1042" y="911"/>
                  </a:lnTo>
                  <a:lnTo>
                    <a:pt x="1014" y="939"/>
                  </a:lnTo>
                  <a:lnTo>
                    <a:pt x="1000" y="990"/>
                  </a:lnTo>
                  <a:lnTo>
                    <a:pt x="1041" y="1048"/>
                  </a:lnTo>
                  <a:lnTo>
                    <a:pt x="1014" y="1074"/>
                  </a:lnTo>
                  <a:lnTo>
                    <a:pt x="979" y="1096"/>
                  </a:lnTo>
                  <a:lnTo>
                    <a:pt x="926" y="1162"/>
                  </a:lnTo>
                  <a:lnTo>
                    <a:pt x="859" y="1193"/>
                  </a:lnTo>
                  <a:lnTo>
                    <a:pt x="747" y="1204"/>
                  </a:lnTo>
                  <a:lnTo>
                    <a:pt x="728" y="1202"/>
                  </a:lnTo>
                  <a:lnTo>
                    <a:pt x="599" y="1257"/>
                  </a:lnTo>
                  <a:lnTo>
                    <a:pt x="541" y="1294"/>
                  </a:lnTo>
                  <a:lnTo>
                    <a:pt x="522" y="1285"/>
                  </a:lnTo>
                  <a:lnTo>
                    <a:pt x="517" y="1268"/>
                  </a:lnTo>
                  <a:lnTo>
                    <a:pt x="438" y="1263"/>
                  </a:lnTo>
                  <a:lnTo>
                    <a:pt x="345" y="1234"/>
                  </a:lnTo>
                  <a:lnTo>
                    <a:pt x="321" y="1207"/>
                  </a:lnTo>
                  <a:lnTo>
                    <a:pt x="187" y="1191"/>
                  </a:lnTo>
                  <a:lnTo>
                    <a:pt x="163" y="1202"/>
                  </a:lnTo>
                  <a:lnTo>
                    <a:pt x="1" y="1186"/>
                  </a:lnTo>
                  <a:lnTo>
                    <a:pt x="0" y="1210"/>
                  </a:lnTo>
                  <a:lnTo>
                    <a:pt x="10" y="1248"/>
                  </a:lnTo>
                  <a:lnTo>
                    <a:pt x="3" y="1310"/>
                  </a:lnTo>
                  <a:lnTo>
                    <a:pt x="50" y="1378"/>
                  </a:lnTo>
                  <a:lnTo>
                    <a:pt x="74" y="1393"/>
                  </a:lnTo>
                  <a:lnTo>
                    <a:pt x="110" y="1364"/>
                  </a:lnTo>
                  <a:lnTo>
                    <a:pt x="189" y="1364"/>
                  </a:lnTo>
                  <a:lnTo>
                    <a:pt x="209" y="1371"/>
                  </a:lnTo>
                  <a:lnTo>
                    <a:pt x="220" y="1389"/>
                  </a:lnTo>
                  <a:lnTo>
                    <a:pt x="211" y="1409"/>
                  </a:lnTo>
                  <a:lnTo>
                    <a:pt x="168" y="1444"/>
                  </a:lnTo>
                  <a:lnTo>
                    <a:pt x="172" y="1462"/>
                  </a:lnTo>
                  <a:lnTo>
                    <a:pt x="223" y="1499"/>
                  </a:lnTo>
                  <a:lnTo>
                    <a:pt x="242" y="1499"/>
                  </a:lnTo>
                  <a:lnTo>
                    <a:pt x="249" y="1508"/>
                  </a:lnTo>
                  <a:lnTo>
                    <a:pt x="244" y="1523"/>
                  </a:lnTo>
                  <a:lnTo>
                    <a:pt x="275" y="1548"/>
                  </a:lnTo>
                  <a:lnTo>
                    <a:pt x="347" y="1559"/>
                  </a:lnTo>
                  <a:lnTo>
                    <a:pt x="383" y="1550"/>
                  </a:lnTo>
                  <a:lnTo>
                    <a:pt x="426" y="1506"/>
                  </a:lnTo>
                  <a:lnTo>
                    <a:pt x="479" y="1511"/>
                  </a:lnTo>
                  <a:lnTo>
                    <a:pt x="501" y="1544"/>
                  </a:lnTo>
                  <a:lnTo>
                    <a:pt x="488" y="1574"/>
                  </a:lnTo>
                  <a:lnTo>
                    <a:pt x="493" y="1593"/>
                  </a:lnTo>
                  <a:lnTo>
                    <a:pt x="464" y="1610"/>
                  </a:lnTo>
                  <a:lnTo>
                    <a:pt x="450" y="1625"/>
                  </a:lnTo>
                  <a:lnTo>
                    <a:pt x="455" y="1663"/>
                  </a:lnTo>
                  <a:lnTo>
                    <a:pt x="505" y="1699"/>
                  </a:lnTo>
                  <a:lnTo>
                    <a:pt x="527" y="1694"/>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75" name="Freeform 1095"/>
            <p:cNvSpPr/>
            <p:nvPr/>
          </p:nvSpPr>
          <p:spPr bwMode="auto">
            <a:xfrm rot="356891">
              <a:off x="7865835" y="2548769"/>
              <a:ext cx="738890" cy="728890"/>
            </a:xfrm>
            <a:custGeom>
              <a:avLst/>
              <a:gdLst>
                <a:gd name="T0" fmla="*/ 283 w 491"/>
                <a:gd name="T1" fmla="*/ 240 h 478"/>
                <a:gd name="T2" fmla="*/ 319 w 491"/>
                <a:gd name="T3" fmla="*/ 184 h 478"/>
                <a:gd name="T4" fmla="*/ 341 w 491"/>
                <a:gd name="T5" fmla="*/ 156 h 478"/>
                <a:gd name="T6" fmla="*/ 338 w 491"/>
                <a:gd name="T7" fmla="*/ 129 h 478"/>
                <a:gd name="T8" fmla="*/ 314 w 491"/>
                <a:gd name="T9" fmla="*/ 101 h 478"/>
                <a:gd name="T10" fmla="*/ 310 w 491"/>
                <a:gd name="T11" fmla="*/ 76 h 478"/>
                <a:gd name="T12" fmla="*/ 267 w 491"/>
                <a:gd name="T13" fmla="*/ 14 h 478"/>
                <a:gd name="T14" fmla="*/ 265 w 491"/>
                <a:gd name="T15" fmla="*/ 20 h 478"/>
                <a:gd name="T16" fmla="*/ 255 w 491"/>
                <a:gd name="T17" fmla="*/ 31 h 478"/>
                <a:gd name="T18" fmla="*/ 237 w 491"/>
                <a:gd name="T19" fmla="*/ 8 h 478"/>
                <a:gd name="T20" fmla="*/ 210 w 491"/>
                <a:gd name="T21" fmla="*/ 0 h 478"/>
                <a:gd name="T22" fmla="*/ 210 w 491"/>
                <a:gd name="T23" fmla="*/ 8 h 478"/>
                <a:gd name="T24" fmla="*/ 210 w 491"/>
                <a:gd name="T25" fmla="*/ 20 h 478"/>
                <a:gd name="T26" fmla="*/ 198 w 491"/>
                <a:gd name="T27" fmla="*/ 31 h 478"/>
                <a:gd name="T28" fmla="*/ 177 w 491"/>
                <a:gd name="T29" fmla="*/ 53 h 478"/>
                <a:gd name="T30" fmla="*/ 154 w 491"/>
                <a:gd name="T31" fmla="*/ 53 h 478"/>
                <a:gd name="T32" fmla="*/ 144 w 491"/>
                <a:gd name="T33" fmla="*/ 70 h 478"/>
                <a:gd name="T34" fmla="*/ 136 w 491"/>
                <a:gd name="T35" fmla="*/ 70 h 478"/>
                <a:gd name="T36" fmla="*/ 119 w 491"/>
                <a:gd name="T37" fmla="*/ 88 h 478"/>
                <a:gd name="T38" fmla="*/ 109 w 491"/>
                <a:gd name="T39" fmla="*/ 88 h 478"/>
                <a:gd name="T40" fmla="*/ 89 w 491"/>
                <a:gd name="T41" fmla="*/ 109 h 478"/>
                <a:gd name="T42" fmla="*/ 77 w 491"/>
                <a:gd name="T43" fmla="*/ 111 h 478"/>
                <a:gd name="T44" fmla="*/ 51 w 491"/>
                <a:gd name="T45" fmla="*/ 153 h 478"/>
                <a:gd name="T46" fmla="*/ 35 w 491"/>
                <a:gd name="T47" fmla="*/ 128 h 478"/>
                <a:gd name="T48" fmla="*/ 16 w 491"/>
                <a:gd name="T49" fmla="*/ 115 h 478"/>
                <a:gd name="T50" fmla="*/ 8 w 491"/>
                <a:gd name="T51" fmla="*/ 124 h 478"/>
                <a:gd name="T52" fmla="*/ 18 w 491"/>
                <a:gd name="T53" fmla="*/ 180 h 478"/>
                <a:gd name="T54" fmla="*/ 10 w 491"/>
                <a:gd name="T55" fmla="*/ 200 h 478"/>
                <a:gd name="T56" fmla="*/ 0 w 491"/>
                <a:gd name="T57" fmla="*/ 228 h 478"/>
                <a:gd name="T58" fmla="*/ 26 w 491"/>
                <a:gd name="T59" fmla="*/ 245 h 478"/>
                <a:gd name="T60" fmla="*/ 39 w 491"/>
                <a:gd name="T61" fmla="*/ 248 h 478"/>
                <a:gd name="T62" fmla="*/ 58 w 491"/>
                <a:gd name="T63" fmla="*/ 275 h 478"/>
                <a:gd name="T64" fmla="*/ 71 w 491"/>
                <a:gd name="T65" fmla="*/ 266 h 478"/>
                <a:gd name="T66" fmla="*/ 93 w 491"/>
                <a:gd name="T67" fmla="*/ 240 h 478"/>
                <a:gd name="T68" fmla="*/ 113 w 491"/>
                <a:gd name="T69" fmla="*/ 201 h 478"/>
                <a:gd name="T70" fmla="*/ 151 w 491"/>
                <a:gd name="T71" fmla="*/ 193 h 478"/>
                <a:gd name="T72" fmla="*/ 174 w 491"/>
                <a:gd name="T73" fmla="*/ 216 h 478"/>
                <a:gd name="T74" fmla="*/ 156 w 491"/>
                <a:gd name="T75" fmla="*/ 256 h 478"/>
                <a:gd name="T76" fmla="*/ 136 w 491"/>
                <a:gd name="T77" fmla="*/ 291 h 478"/>
                <a:gd name="T78" fmla="*/ 155 w 491"/>
                <a:gd name="T79" fmla="*/ 304 h 478"/>
                <a:gd name="T80" fmla="*/ 154 w 491"/>
                <a:gd name="T81" fmla="*/ 321 h 478"/>
                <a:gd name="T82" fmla="*/ 137 w 491"/>
                <a:gd name="T83" fmla="*/ 337 h 478"/>
                <a:gd name="T84" fmla="*/ 141 w 491"/>
                <a:gd name="T85" fmla="*/ 345 h 478"/>
                <a:gd name="T86" fmla="*/ 168 w 491"/>
                <a:gd name="T87" fmla="*/ 330 h 478"/>
                <a:gd name="T88" fmla="*/ 207 w 491"/>
                <a:gd name="T89" fmla="*/ 278 h 478"/>
                <a:gd name="T90" fmla="*/ 264 w 491"/>
                <a:gd name="T91" fmla="*/ 243 h 478"/>
                <a:gd name="T92" fmla="*/ 283 w 491"/>
                <a:gd name="T93" fmla="*/ 240 h 478"/>
                <a:gd name="T94" fmla="*/ 283 w 491"/>
                <a:gd name="T95" fmla="*/ 240 h 47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91"/>
                <a:gd name="T145" fmla="*/ 0 h 478"/>
                <a:gd name="T146" fmla="*/ 491 w 491"/>
                <a:gd name="T147" fmla="*/ 478 h 47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91" h="478">
                  <a:moveTo>
                    <a:pt x="406" y="331"/>
                  </a:moveTo>
                  <a:lnTo>
                    <a:pt x="458" y="254"/>
                  </a:lnTo>
                  <a:lnTo>
                    <a:pt x="490" y="216"/>
                  </a:lnTo>
                  <a:lnTo>
                    <a:pt x="485" y="178"/>
                  </a:lnTo>
                  <a:lnTo>
                    <a:pt x="451" y="139"/>
                  </a:lnTo>
                  <a:lnTo>
                    <a:pt x="446" y="106"/>
                  </a:lnTo>
                  <a:lnTo>
                    <a:pt x="384" y="20"/>
                  </a:lnTo>
                  <a:lnTo>
                    <a:pt x="380" y="28"/>
                  </a:lnTo>
                  <a:lnTo>
                    <a:pt x="367" y="42"/>
                  </a:lnTo>
                  <a:lnTo>
                    <a:pt x="341" y="11"/>
                  </a:lnTo>
                  <a:lnTo>
                    <a:pt x="303" y="0"/>
                  </a:lnTo>
                  <a:lnTo>
                    <a:pt x="301" y="11"/>
                  </a:lnTo>
                  <a:lnTo>
                    <a:pt x="301" y="28"/>
                  </a:lnTo>
                  <a:lnTo>
                    <a:pt x="286" y="44"/>
                  </a:lnTo>
                  <a:lnTo>
                    <a:pt x="255" y="74"/>
                  </a:lnTo>
                  <a:lnTo>
                    <a:pt x="221" y="74"/>
                  </a:lnTo>
                  <a:lnTo>
                    <a:pt x="207" y="97"/>
                  </a:lnTo>
                  <a:lnTo>
                    <a:pt x="195" y="97"/>
                  </a:lnTo>
                  <a:lnTo>
                    <a:pt x="171" y="122"/>
                  </a:lnTo>
                  <a:lnTo>
                    <a:pt x="157" y="122"/>
                  </a:lnTo>
                  <a:lnTo>
                    <a:pt x="129" y="150"/>
                  </a:lnTo>
                  <a:lnTo>
                    <a:pt x="111" y="154"/>
                  </a:lnTo>
                  <a:lnTo>
                    <a:pt x="74" y="212"/>
                  </a:lnTo>
                  <a:lnTo>
                    <a:pt x="50" y="177"/>
                  </a:lnTo>
                  <a:lnTo>
                    <a:pt x="23" y="159"/>
                  </a:lnTo>
                  <a:lnTo>
                    <a:pt x="11" y="172"/>
                  </a:lnTo>
                  <a:lnTo>
                    <a:pt x="26" y="250"/>
                  </a:lnTo>
                  <a:lnTo>
                    <a:pt x="13" y="276"/>
                  </a:lnTo>
                  <a:lnTo>
                    <a:pt x="0" y="315"/>
                  </a:lnTo>
                  <a:lnTo>
                    <a:pt x="37" y="339"/>
                  </a:lnTo>
                  <a:lnTo>
                    <a:pt x="57" y="342"/>
                  </a:lnTo>
                  <a:lnTo>
                    <a:pt x="83" y="380"/>
                  </a:lnTo>
                  <a:lnTo>
                    <a:pt x="102" y="368"/>
                  </a:lnTo>
                  <a:lnTo>
                    <a:pt x="133" y="331"/>
                  </a:lnTo>
                  <a:lnTo>
                    <a:pt x="164" y="278"/>
                  </a:lnTo>
                  <a:lnTo>
                    <a:pt x="217" y="267"/>
                  </a:lnTo>
                  <a:lnTo>
                    <a:pt x="250" y="300"/>
                  </a:lnTo>
                  <a:lnTo>
                    <a:pt x="225" y="353"/>
                  </a:lnTo>
                  <a:lnTo>
                    <a:pt x="195" y="402"/>
                  </a:lnTo>
                  <a:lnTo>
                    <a:pt x="223" y="421"/>
                  </a:lnTo>
                  <a:lnTo>
                    <a:pt x="221" y="445"/>
                  </a:lnTo>
                  <a:lnTo>
                    <a:pt x="198" y="467"/>
                  </a:lnTo>
                  <a:lnTo>
                    <a:pt x="203" y="477"/>
                  </a:lnTo>
                  <a:lnTo>
                    <a:pt x="243" y="457"/>
                  </a:lnTo>
                  <a:lnTo>
                    <a:pt x="298" y="384"/>
                  </a:lnTo>
                  <a:lnTo>
                    <a:pt x="379" y="337"/>
                  </a:lnTo>
                  <a:lnTo>
                    <a:pt x="406" y="331"/>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76" name="Freeform 1096"/>
            <p:cNvSpPr/>
            <p:nvPr/>
          </p:nvSpPr>
          <p:spPr bwMode="auto">
            <a:xfrm rot="356891">
              <a:off x="8080696" y="2174886"/>
              <a:ext cx="1066719" cy="745879"/>
            </a:xfrm>
            <a:custGeom>
              <a:avLst/>
              <a:gdLst>
                <a:gd name="T0" fmla="*/ 477 w 709"/>
                <a:gd name="T1" fmla="*/ 98 h 488"/>
                <a:gd name="T2" fmla="*/ 438 w 709"/>
                <a:gd name="T3" fmla="*/ 91 h 488"/>
                <a:gd name="T4" fmla="*/ 423 w 709"/>
                <a:gd name="T5" fmla="*/ 87 h 488"/>
                <a:gd name="T6" fmla="*/ 390 w 709"/>
                <a:gd name="T7" fmla="*/ 109 h 488"/>
                <a:gd name="T8" fmla="*/ 375 w 709"/>
                <a:gd name="T9" fmla="*/ 118 h 488"/>
                <a:gd name="T10" fmla="*/ 345 w 709"/>
                <a:gd name="T11" fmla="*/ 94 h 488"/>
                <a:gd name="T12" fmla="*/ 319 w 709"/>
                <a:gd name="T13" fmla="*/ 69 h 488"/>
                <a:gd name="T14" fmla="*/ 313 w 709"/>
                <a:gd name="T15" fmla="*/ 103 h 488"/>
                <a:gd name="T16" fmla="*/ 286 w 709"/>
                <a:gd name="T17" fmla="*/ 69 h 488"/>
                <a:gd name="T18" fmla="*/ 264 w 709"/>
                <a:gd name="T19" fmla="*/ 46 h 488"/>
                <a:gd name="T20" fmla="*/ 213 w 709"/>
                <a:gd name="T21" fmla="*/ 46 h 488"/>
                <a:gd name="T22" fmla="*/ 187 w 709"/>
                <a:gd name="T23" fmla="*/ 26 h 488"/>
                <a:gd name="T24" fmla="*/ 150 w 709"/>
                <a:gd name="T25" fmla="*/ 40 h 488"/>
                <a:gd name="T26" fmla="*/ 112 w 709"/>
                <a:gd name="T27" fmla="*/ 30 h 488"/>
                <a:gd name="T28" fmla="*/ 60 w 709"/>
                <a:gd name="T29" fmla="*/ 7 h 488"/>
                <a:gd name="T30" fmla="*/ 45 w 709"/>
                <a:gd name="T31" fmla="*/ 44 h 488"/>
                <a:gd name="T32" fmla="*/ 0 w 709"/>
                <a:gd name="T33" fmla="*/ 46 h 488"/>
                <a:gd name="T34" fmla="*/ 24 w 709"/>
                <a:gd name="T35" fmla="*/ 72 h 488"/>
                <a:gd name="T36" fmla="*/ 27 w 709"/>
                <a:gd name="T37" fmla="*/ 117 h 488"/>
                <a:gd name="T38" fmla="*/ 40 w 709"/>
                <a:gd name="T39" fmla="*/ 154 h 488"/>
                <a:gd name="T40" fmla="*/ 80 w 709"/>
                <a:gd name="T41" fmla="*/ 130 h 488"/>
                <a:gd name="T42" fmla="*/ 112 w 709"/>
                <a:gd name="T43" fmla="*/ 195 h 488"/>
                <a:gd name="T44" fmla="*/ 130 w 709"/>
                <a:gd name="T45" fmla="*/ 197 h 488"/>
                <a:gd name="T46" fmla="*/ 175 w 709"/>
                <a:gd name="T47" fmla="*/ 228 h 488"/>
                <a:gd name="T48" fmla="*/ 187 w 709"/>
                <a:gd name="T49" fmla="*/ 212 h 488"/>
                <a:gd name="T50" fmla="*/ 233 w 709"/>
                <a:gd name="T51" fmla="*/ 298 h 488"/>
                <a:gd name="T52" fmla="*/ 260 w 709"/>
                <a:gd name="T53" fmla="*/ 354 h 488"/>
                <a:gd name="T54" fmla="*/ 301 w 709"/>
                <a:gd name="T55" fmla="*/ 280 h 488"/>
                <a:gd name="T56" fmla="*/ 332 w 709"/>
                <a:gd name="T57" fmla="*/ 290 h 488"/>
                <a:gd name="T58" fmla="*/ 380 w 709"/>
                <a:gd name="T59" fmla="*/ 273 h 488"/>
                <a:gd name="T60" fmla="*/ 368 w 709"/>
                <a:gd name="T61" fmla="*/ 240 h 488"/>
                <a:gd name="T62" fmla="*/ 413 w 709"/>
                <a:gd name="T63" fmla="*/ 202 h 488"/>
                <a:gd name="T64" fmla="*/ 430 w 709"/>
                <a:gd name="T65" fmla="*/ 166 h 488"/>
                <a:gd name="T66" fmla="*/ 446 w 709"/>
                <a:gd name="T67" fmla="*/ 146 h 488"/>
                <a:gd name="T68" fmla="*/ 463 w 709"/>
                <a:gd name="T69" fmla="*/ 164 h 488"/>
                <a:gd name="T70" fmla="*/ 492 w 709"/>
                <a:gd name="T71" fmla="*/ 107 h 488"/>
                <a:gd name="T72" fmla="*/ 490 w 709"/>
                <a:gd name="T73" fmla="*/ 98 h 48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09"/>
                <a:gd name="T112" fmla="*/ 0 h 488"/>
                <a:gd name="T113" fmla="*/ 709 w 709"/>
                <a:gd name="T114" fmla="*/ 488 h 48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09" h="488">
                  <a:moveTo>
                    <a:pt x="704" y="135"/>
                  </a:moveTo>
                  <a:lnTo>
                    <a:pt x="686" y="135"/>
                  </a:lnTo>
                  <a:lnTo>
                    <a:pt x="664" y="135"/>
                  </a:lnTo>
                  <a:lnTo>
                    <a:pt x="631" y="125"/>
                  </a:lnTo>
                  <a:lnTo>
                    <a:pt x="620" y="105"/>
                  </a:lnTo>
                  <a:lnTo>
                    <a:pt x="609" y="120"/>
                  </a:lnTo>
                  <a:lnTo>
                    <a:pt x="594" y="110"/>
                  </a:lnTo>
                  <a:lnTo>
                    <a:pt x="561" y="149"/>
                  </a:lnTo>
                  <a:lnTo>
                    <a:pt x="554" y="161"/>
                  </a:lnTo>
                  <a:lnTo>
                    <a:pt x="539" y="162"/>
                  </a:lnTo>
                  <a:lnTo>
                    <a:pt x="517" y="138"/>
                  </a:lnTo>
                  <a:lnTo>
                    <a:pt x="496" y="130"/>
                  </a:lnTo>
                  <a:lnTo>
                    <a:pt x="473" y="85"/>
                  </a:lnTo>
                  <a:lnTo>
                    <a:pt x="458" y="96"/>
                  </a:lnTo>
                  <a:lnTo>
                    <a:pt x="462" y="135"/>
                  </a:lnTo>
                  <a:lnTo>
                    <a:pt x="451" y="142"/>
                  </a:lnTo>
                  <a:lnTo>
                    <a:pt x="422" y="110"/>
                  </a:lnTo>
                  <a:lnTo>
                    <a:pt x="412" y="96"/>
                  </a:lnTo>
                  <a:lnTo>
                    <a:pt x="390" y="96"/>
                  </a:lnTo>
                  <a:lnTo>
                    <a:pt x="379" y="63"/>
                  </a:lnTo>
                  <a:lnTo>
                    <a:pt x="348" y="48"/>
                  </a:lnTo>
                  <a:lnTo>
                    <a:pt x="307" y="63"/>
                  </a:lnTo>
                  <a:lnTo>
                    <a:pt x="290" y="61"/>
                  </a:lnTo>
                  <a:lnTo>
                    <a:pt x="269" y="36"/>
                  </a:lnTo>
                  <a:lnTo>
                    <a:pt x="237" y="55"/>
                  </a:lnTo>
                  <a:lnTo>
                    <a:pt x="216" y="55"/>
                  </a:lnTo>
                  <a:lnTo>
                    <a:pt x="194" y="65"/>
                  </a:lnTo>
                  <a:lnTo>
                    <a:pt x="161" y="41"/>
                  </a:lnTo>
                  <a:lnTo>
                    <a:pt x="139" y="0"/>
                  </a:lnTo>
                  <a:lnTo>
                    <a:pt x="87" y="10"/>
                  </a:lnTo>
                  <a:lnTo>
                    <a:pt x="67" y="32"/>
                  </a:lnTo>
                  <a:lnTo>
                    <a:pt x="65" y="61"/>
                  </a:lnTo>
                  <a:lnTo>
                    <a:pt x="8" y="43"/>
                  </a:lnTo>
                  <a:lnTo>
                    <a:pt x="0" y="63"/>
                  </a:lnTo>
                  <a:lnTo>
                    <a:pt x="3" y="77"/>
                  </a:lnTo>
                  <a:lnTo>
                    <a:pt x="34" y="99"/>
                  </a:lnTo>
                  <a:lnTo>
                    <a:pt x="34" y="130"/>
                  </a:lnTo>
                  <a:lnTo>
                    <a:pt x="38" y="161"/>
                  </a:lnTo>
                  <a:lnTo>
                    <a:pt x="56" y="187"/>
                  </a:lnTo>
                  <a:lnTo>
                    <a:pt x="58" y="211"/>
                  </a:lnTo>
                  <a:lnTo>
                    <a:pt x="72" y="219"/>
                  </a:lnTo>
                  <a:lnTo>
                    <a:pt x="115" y="178"/>
                  </a:lnTo>
                  <a:lnTo>
                    <a:pt x="161" y="236"/>
                  </a:lnTo>
                  <a:lnTo>
                    <a:pt x="161" y="268"/>
                  </a:lnTo>
                  <a:lnTo>
                    <a:pt x="185" y="282"/>
                  </a:lnTo>
                  <a:lnTo>
                    <a:pt x="187" y="270"/>
                  </a:lnTo>
                  <a:lnTo>
                    <a:pt x="225" y="282"/>
                  </a:lnTo>
                  <a:lnTo>
                    <a:pt x="252" y="313"/>
                  </a:lnTo>
                  <a:lnTo>
                    <a:pt x="264" y="299"/>
                  </a:lnTo>
                  <a:lnTo>
                    <a:pt x="269" y="291"/>
                  </a:lnTo>
                  <a:lnTo>
                    <a:pt x="331" y="376"/>
                  </a:lnTo>
                  <a:lnTo>
                    <a:pt x="335" y="409"/>
                  </a:lnTo>
                  <a:lnTo>
                    <a:pt x="370" y="449"/>
                  </a:lnTo>
                  <a:lnTo>
                    <a:pt x="374" y="487"/>
                  </a:lnTo>
                  <a:lnTo>
                    <a:pt x="405" y="467"/>
                  </a:lnTo>
                  <a:lnTo>
                    <a:pt x="434" y="385"/>
                  </a:lnTo>
                  <a:lnTo>
                    <a:pt x="446" y="381"/>
                  </a:lnTo>
                  <a:lnTo>
                    <a:pt x="477" y="398"/>
                  </a:lnTo>
                  <a:lnTo>
                    <a:pt x="528" y="392"/>
                  </a:lnTo>
                  <a:lnTo>
                    <a:pt x="546" y="376"/>
                  </a:lnTo>
                  <a:lnTo>
                    <a:pt x="522" y="339"/>
                  </a:lnTo>
                  <a:lnTo>
                    <a:pt x="528" y="330"/>
                  </a:lnTo>
                  <a:lnTo>
                    <a:pt x="577" y="315"/>
                  </a:lnTo>
                  <a:lnTo>
                    <a:pt x="594" y="277"/>
                  </a:lnTo>
                  <a:lnTo>
                    <a:pt x="620" y="265"/>
                  </a:lnTo>
                  <a:lnTo>
                    <a:pt x="620" y="229"/>
                  </a:lnTo>
                  <a:lnTo>
                    <a:pt x="627" y="204"/>
                  </a:lnTo>
                  <a:lnTo>
                    <a:pt x="642" y="200"/>
                  </a:lnTo>
                  <a:lnTo>
                    <a:pt x="654" y="214"/>
                  </a:lnTo>
                  <a:lnTo>
                    <a:pt x="666" y="224"/>
                  </a:lnTo>
                  <a:lnTo>
                    <a:pt x="699" y="180"/>
                  </a:lnTo>
                  <a:lnTo>
                    <a:pt x="708" y="147"/>
                  </a:lnTo>
                  <a:lnTo>
                    <a:pt x="704" y="135"/>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77" name="Freeform 1097"/>
            <p:cNvSpPr/>
            <p:nvPr/>
          </p:nvSpPr>
          <p:spPr bwMode="auto">
            <a:xfrm rot="356891">
              <a:off x="7927905" y="1069078"/>
              <a:ext cx="1460794" cy="1354137"/>
            </a:xfrm>
            <a:custGeom>
              <a:avLst/>
              <a:gdLst>
                <a:gd name="T0" fmla="*/ 207 w 970"/>
                <a:gd name="T1" fmla="*/ 523 h 888"/>
                <a:gd name="T2" fmla="*/ 245 w 970"/>
                <a:gd name="T3" fmla="*/ 571 h 888"/>
                <a:gd name="T4" fmla="*/ 274 w 970"/>
                <a:gd name="T5" fmla="*/ 563 h 888"/>
                <a:gd name="T6" fmla="*/ 311 w 970"/>
                <a:gd name="T7" fmla="*/ 568 h 888"/>
                <a:gd name="T8" fmla="*/ 352 w 970"/>
                <a:gd name="T9" fmla="*/ 558 h 888"/>
                <a:gd name="T10" fmla="*/ 381 w 970"/>
                <a:gd name="T11" fmla="*/ 593 h 888"/>
                <a:gd name="T12" fmla="*/ 403 w 970"/>
                <a:gd name="T13" fmla="*/ 603 h 888"/>
                <a:gd name="T14" fmla="*/ 432 w 970"/>
                <a:gd name="T15" fmla="*/ 622 h 888"/>
                <a:gd name="T16" fmla="*/ 439 w 970"/>
                <a:gd name="T17" fmla="*/ 585 h 888"/>
                <a:gd name="T18" fmla="*/ 470 w 970"/>
                <a:gd name="T19" fmla="*/ 624 h 888"/>
                <a:gd name="T20" fmla="*/ 495 w 970"/>
                <a:gd name="T21" fmla="*/ 640 h 888"/>
                <a:gd name="T22" fmla="*/ 523 w 970"/>
                <a:gd name="T23" fmla="*/ 603 h 888"/>
                <a:gd name="T24" fmla="*/ 542 w 970"/>
                <a:gd name="T25" fmla="*/ 600 h 888"/>
                <a:gd name="T26" fmla="*/ 572 w 970"/>
                <a:gd name="T27" fmla="*/ 622 h 888"/>
                <a:gd name="T28" fmla="*/ 599 w 970"/>
                <a:gd name="T29" fmla="*/ 622 h 888"/>
                <a:gd name="T30" fmla="*/ 588 w 970"/>
                <a:gd name="T31" fmla="*/ 571 h 888"/>
                <a:gd name="T32" fmla="*/ 576 w 970"/>
                <a:gd name="T33" fmla="*/ 512 h 888"/>
                <a:gd name="T34" fmla="*/ 642 w 970"/>
                <a:gd name="T35" fmla="*/ 484 h 888"/>
                <a:gd name="T36" fmla="*/ 648 w 970"/>
                <a:gd name="T37" fmla="*/ 454 h 888"/>
                <a:gd name="T38" fmla="*/ 655 w 970"/>
                <a:gd name="T39" fmla="*/ 423 h 888"/>
                <a:gd name="T40" fmla="*/ 661 w 970"/>
                <a:gd name="T41" fmla="*/ 302 h 888"/>
                <a:gd name="T42" fmla="*/ 656 w 970"/>
                <a:gd name="T43" fmla="*/ 252 h 888"/>
                <a:gd name="T44" fmla="*/ 653 w 970"/>
                <a:gd name="T45" fmla="*/ 228 h 888"/>
                <a:gd name="T46" fmla="*/ 610 w 970"/>
                <a:gd name="T47" fmla="*/ 264 h 888"/>
                <a:gd name="T48" fmla="*/ 565 w 970"/>
                <a:gd name="T49" fmla="*/ 308 h 888"/>
                <a:gd name="T50" fmla="*/ 481 w 970"/>
                <a:gd name="T51" fmla="*/ 308 h 888"/>
                <a:gd name="T52" fmla="*/ 473 w 970"/>
                <a:gd name="T53" fmla="*/ 275 h 888"/>
                <a:gd name="T54" fmla="*/ 443 w 970"/>
                <a:gd name="T55" fmla="*/ 252 h 888"/>
                <a:gd name="T56" fmla="*/ 390 w 970"/>
                <a:gd name="T57" fmla="*/ 236 h 888"/>
                <a:gd name="T58" fmla="*/ 347 w 970"/>
                <a:gd name="T59" fmla="*/ 232 h 888"/>
                <a:gd name="T60" fmla="*/ 309 w 970"/>
                <a:gd name="T61" fmla="*/ 205 h 888"/>
                <a:gd name="T62" fmla="*/ 292 w 970"/>
                <a:gd name="T63" fmla="*/ 172 h 888"/>
                <a:gd name="T64" fmla="*/ 261 w 970"/>
                <a:gd name="T65" fmla="*/ 136 h 888"/>
                <a:gd name="T66" fmla="*/ 231 w 970"/>
                <a:gd name="T67" fmla="*/ 80 h 888"/>
                <a:gd name="T68" fmla="*/ 194 w 970"/>
                <a:gd name="T69" fmla="*/ 24 h 888"/>
                <a:gd name="T70" fmla="*/ 137 w 970"/>
                <a:gd name="T71" fmla="*/ 13 h 888"/>
                <a:gd name="T72" fmla="*/ 73 w 970"/>
                <a:gd name="T73" fmla="*/ 0 h 888"/>
                <a:gd name="T74" fmla="*/ 4 w 970"/>
                <a:gd name="T75" fmla="*/ 31 h 888"/>
                <a:gd name="T76" fmla="*/ 0 w 970"/>
                <a:gd name="T77" fmla="*/ 91 h 888"/>
                <a:gd name="T78" fmla="*/ 30 w 970"/>
                <a:gd name="T79" fmla="*/ 112 h 888"/>
                <a:gd name="T80" fmla="*/ 68 w 970"/>
                <a:gd name="T81" fmla="*/ 103 h 888"/>
                <a:gd name="T82" fmla="*/ 75 w 970"/>
                <a:gd name="T83" fmla="*/ 145 h 888"/>
                <a:gd name="T84" fmla="*/ 121 w 970"/>
                <a:gd name="T85" fmla="*/ 168 h 888"/>
                <a:gd name="T86" fmla="*/ 149 w 970"/>
                <a:gd name="T87" fmla="*/ 154 h 888"/>
                <a:gd name="T88" fmla="*/ 231 w 970"/>
                <a:gd name="T89" fmla="*/ 160 h 888"/>
                <a:gd name="T90" fmla="*/ 218 w 970"/>
                <a:gd name="T91" fmla="*/ 271 h 888"/>
                <a:gd name="T92" fmla="*/ 205 w 970"/>
                <a:gd name="T93" fmla="*/ 306 h 888"/>
                <a:gd name="T94" fmla="*/ 201 w 970"/>
                <a:gd name="T95" fmla="*/ 378 h 888"/>
                <a:gd name="T96" fmla="*/ 183 w 970"/>
                <a:gd name="T97" fmla="*/ 363 h 888"/>
                <a:gd name="T98" fmla="*/ 142 w 970"/>
                <a:gd name="T99" fmla="*/ 428 h 888"/>
                <a:gd name="T100" fmla="*/ 125 w 970"/>
                <a:gd name="T101" fmla="*/ 460 h 888"/>
                <a:gd name="T102" fmla="*/ 184 w 970"/>
                <a:gd name="T103" fmla="*/ 482 h 888"/>
                <a:gd name="T104" fmla="*/ 183 w 970"/>
                <a:gd name="T105" fmla="*/ 495 h 888"/>
                <a:gd name="T106" fmla="*/ 161 w 970"/>
                <a:gd name="T107" fmla="*/ 522 h 888"/>
                <a:gd name="T108" fmla="*/ 170 w 970"/>
                <a:gd name="T109" fmla="*/ 530 h 88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70"/>
                <a:gd name="T166" fmla="*/ 0 h 888"/>
                <a:gd name="T167" fmla="*/ 970 w 970"/>
                <a:gd name="T168" fmla="*/ 888 h 88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70" h="888">
                  <a:moveTo>
                    <a:pt x="244" y="734"/>
                  </a:moveTo>
                  <a:lnTo>
                    <a:pt x="297" y="724"/>
                  </a:lnTo>
                  <a:lnTo>
                    <a:pt x="318" y="766"/>
                  </a:lnTo>
                  <a:lnTo>
                    <a:pt x="351" y="790"/>
                  </a:lnTo>
                  <a:lnTo>
                    <a:pt x="373" y="779"/>
                  </a:lnTo>
                  <a:lnTo>
                    <a:pt x="394" y="779"/>
                  </a:lnTo>
                  <a:lnTo>
                    <a:pt x="426" y="761"/>
                  </a:lnTo>
                  <a:lnTo>
                    <a:pt x="447" y="785"/>
                  </a:lnTo>
                  <a:lnTo>
                    <a:pt x="463" y="787"/>
                  </a:lnTo>
                  <a:lnTo>
                    <a:pt x="505" y="772"/>
                  </a:lnTo>
                  <a:lnTo>
                    <a:pt x="535" y="787"/>
                  </a:lnTo>
                  <a:lnTo>
                    <a:pt x="547" y="821"/>
                  </a:lnTo>
                  <a:lnTo>
                    <a:pt x="569" y="821"/>
                  </a:lnTo>
                  <a:lnTo>
                    <a:pt x="579" y="835"/>
                  </a:lnTo>
                  <a:lnTo>
                    <a:pt x="607" y="867"/>
                  </a:lnTo>
                  <a:lnTo>
                    <a:pt x="619" y="860"/>
                  </a:lnTo>
                  <a:lnTo>
                    <a:pt x="614" y="821"/>
                  </a:lnTo>
                  <a:lnTo>
                    <a:pt x="629" y="809"/>
                  </a:lnTo>
                  <a:lnTo>
                    <a:pt x="652" y="854"/>
                  </a:lnTo>
                  <a:lnTo>
                    <a:pt x="674" y="862"/>
                  </a:lnTo>
                  <a:lnTo>
                    <a:pt x="695" y="887"/>
                  </a:lnTo>
                  <a:lnTo>
                    <a:pt x="710" y="885"/>
                  </a:lnTo>
                  <a:lnTo>
                    <a:pt x="717" y="874"/>
                  </a:lnTo>
                  <a:lnTo>
                    <a:pt x="750" y="835"/>
                  </a:lnTo>
                  <a:lnTo>
                    <a:pt x="765" y="845"/>
                  </a:lnTo>
                  <a:lnTo>
                    <a:pt x="777" y="830"/>
                  </a:lnTo>
                  <a:lnTo>
                    <a:pt x="787" y="850"/>
                  </a:lnTo>
                  <a:lnTo>
                    <a:pt x="820" y="860"/>
                  </a:lnTo>
                  <a:lnTo>
                    <a:pt x="842" y="860"/>
                  </a:lnTo>
                  <a:lnTo>
                    <a:pt x="860" y="860"/>
                  </a:lnTo>
                  <a:lnTo>
                    <a:pt x="849" y="845"/>
                  </a:lnTo>
                  <a:lnTo>
                    <a:pt x="844" y="790"/>
                  </a:lnTo>
                  <a:lnTo>
                    <a:pt x="805" y="730"/>
                  </a:lnTo>
                  <a:lnTo>
                    <a:pt x="827" y="708"/>
                  </a:lnTo>
                  <a:lnTo>
                    <a:pt x="849" y="669"/>
                  </a:lnTo>
                  <a:lnTo>
                    <a:pt x="921" y="669"/>
                  </a:lnTo>
                  <a:lnTo>
                    <a:pt x="937" y="657"/>
                  </a:lnTo>
                  <a:lnTo>
                    <a:pt x="930" y="628"/>
                  </a:lnTo>
                  <a:lnTo>
                    <a:pt x="947" y="600"/>
                  </a:lnTo>
                  <a:lnTo>
                    <a:pt x="941" y="585"/>
                  </a:lnTo>
                  <a:lnTo>
                    <a:pt x="947" y="558"/>
                  </a:lnTo>
                  <a:lnTo>
                    <a:pt x="947" y="419"/>
                  </a:lnTo>
                  <a:lnTo>
                    <a:pt x="969" y="375"/>
                  </a:lnTo>
                  <a:lnTo>
                    <a:pt x="942" y="349"/>
                  </a:lnTo>
                  <a:lnTo>
                    <a:pt x="947" y="331"/>
                  </a:lnTo>
                  <a:lnTo>
                    <a:pt x="937" y="315"/>
                  </a:lnTo>
                  <a:lnTo>
                    <a:pt x="908" y="327"/>
                  </a:lnTo>
                  <a:lnTo>
                    <a:pt x="875" y="365"/>
                  </a:lnTo>
                  <a:lnTo>
                    <a:pt x="842" y="380"/>
                  </a:lnTo>
                  <a:lnTo>
                    <a:pt x="810" y="426"/>
                  </a:lnTo>
                  <a:lnTo>
                    <a:pt x="729" y="452"/>
                  </a:lnTo>
                  <a:lnTo>
                    <a:pt x="691" y="426"/>
                  </a:lnTo>
                  <a:lnTo>
                    <a:pt x="695" y="408"/>
                  </a:lnTo>
                  <a:lnTo>
                    <a:pt x="678" y="380"/>
                  </a:lnTo>
                  <a:lnTo>
                    <a:pt x="667" y="349"/>
                  </a:lnTo>
                  <a:lnTo>
                    <a:pt x="636" y="349"/>
                  </a:lnTo>
                  <a:lnTo>
                    <a:pt x="581" y="320"/>
                  </a:lnTo>
                  <a:lnTo>
                    <a:pt x="559" y="327"/>
                  </a:lnTo>
                  <a:lnTo>
                    <a:pt x="535" y="315"/>
                  </a:lnTo>
                  <a:lnTo>
                    <a:pt x="497" y="320"/>
                  </a:lnTo>
                  <a:lnTo>
                    <a:pt x="463" y="309"/>
                  </a:lnTo>
                  <a:lnTo>
                    <a:pt x="444" y="283"/>
                  </a:lnTo>
                  <a:lnTo>
                    <a:pt x="426" y="261"/>
                  </a:lnTo>
                  <a:lnTo>
                    <a:pt x="418" y="238"/>
                  </a:lnTo>
                  <a:lnTo>
                    <a:pt x="394" y="209"/>
                  </a:lnTo>
                  <a:lnTo>
                    <a:pt x="375" y="187"/>
                  </a:lnTo>
                  <a:lnTo>
                    <a:pt x="341" y="137"/>
                  </a:lnTo>
                  <a:lnTo>
                    <a:pt x="330" y="110"/>
                  </a:lnTo>
                  <a:lnTo>
                    <a:pt x="291" y="59"/>
                  </a:lnTo>
                  <a:lnTo>
                    <a:pt x="279" y="33"/>
                  </a:lnTo>
                  <a:lnTo>
                    <a:pt x="229" y="6"/>
                  </a:lnTo>
                  <a:lnTo>
                    <a:pt x="196" y="18"/>
                  </a:lnTo>
                  <a:lnTo>
                    <a:pt x="167" y="11"/>
                  </a:lnTo>
                  <a:lnTo>
                    <a:pt x="105" y="0"/>
                  </a:lnTo>
                  <a:lnTo>
                    <a:pt x="19" y="28"/>
                  </a:lnTo>
                  <a:lnTo>
                    <a:pt x="4" y="44"/>
                  </a:lnTo>
                  <a:lnTo>
                    <a:pt x="21" y="66"/>
                  </a:lnTo>
                  <a:lnTo>
                    <a:pt x="0" y="126"/>
                  </a:lnTo>
                  <a:lnTo>
                    <a:pt x="5" y="132"/>
                  </a:lnTo>
                  <a:lnTo>
                    <a:pt x="43" y="155"/>
                  </a:lnTo>
                  <a:lnTo>
                    <a:pt x="62" y="122"/>
                  </a:lnTo>
                  <a:lnTo>
                    <a:pt x="98" y="143"/>
                  </a:lnTo>
                  <a:lnTo>
                    <a:pt x="95" y="158"/>
                  </a:lnTo>
                  <a:lnTo>
                    <a:pt x="108" y="199"/>
                  </a:lnTo>
                  <a:lnTo>
                    <a:pt x="131" y="225"/>
                  </a:lnTo>
                  <a:lnTo>
                    <a:pt x="174" y="232"/>
                  </a:lnTo>
                  <a:lnTo>
                    <a:pt x="187" y="216"/>
                  </a:lnTo>
                  <a:lnTo>
                    <a:pt x="213" y="214"/>
                  </a:lnTo>
                  <a:lnTo>
                    <a:pt x="265" y="170"/>
                  </a:lnTo>
                  <a:lnTo>
                    <a:pt x="330" y="221"/>
                  </a:lnTo>
                  <a:lnTo>
                    <a:pt x="308" y="309"/>
                  </a:lnTo>
                  <a:lnTo>
                    <a:pt x="313" y="375"/>
                  </a:lnTo>
                  <a:lnTo>
                    <a:pt x="313" y="415"/>
                  </a:lnTo>
                  <a:lnTo>
                    <a:pt x="294" y="423"/>
                  </a:lnTo>
                  <a:lnTo>
                    <a:pt x="294" y="525"/>
                  </a:lnTo>
                  <a:lnTo>
                    <a:pt x="289" y="522"/>
                  </a:lnTo>
                  <a:lnTo>
                    <a:pt x="270" y="501"/>
                  </a:lnTo>
                  <a:lnTo>
                    <a:pt x="262" y="501"/>
                  </a:lnTo>
                  <a:lnTo>
                    <a:pt x="258" y="508"/>
                  </a:lnTo>
                  <a:lnTo>
                    <a:pt x="203" y="592"/>
                  </a:lnTo>
                  <a:lnTo>
                    <a:pt x="177" y="625"/>
                  </a:lnTo>
                  <a:lnTo>
                    <a:pt x="179" y="635"/>
                  </a:lnTo>
                  <a:lnTo>
                    <a:pt x="234" y="676"/>
                  </a:lnTo>
                  <a:lnTo>
                    <a:pt x="265" y="666"/>
                  </a:lnTo>
                  <a:lnTo>
                    <a:pt x="268" y="676"/>
                  </a:lnTo>
                  <a:lnTo>
                    <a:pt x="262" y="684"/>
                  </a:lnTo>
                  <a:lnTo>
                    <a:pt x="234" y="698"/>
                  </a:lnTo>
                  <a:lnTo>
                    <a:pt x="231" y="722"/>
                  </a:lnTo>
                  <a:lnTo>
                    <a:pt x="244" y="734"/>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78" name="Freeform 1098"/>
            <p:cNvSpPr/>
            <p:nvPr/>
          </p:nvSpPr>
          <p:spPr bwMode="auto">
            <a:xfrm rot="356891">
              <a:off x="7623705" y="3113584"/>
              <a:ext cx="64546" cy="81554"/>
            </a:xfrm>
            <a:custGeom>
              <a:avLst/>
              <a:gdLst>
                <a:gd name="T0" fmla="*/ 30 w 42"/>
                <a:gd name="T1" fmla="*/ 0 h 54"/>
                <a:gd name="T2" fmla="*/ 24 w 42"/>
                <a:gd name="T3" fmla="*/ 18 h 54"/>
                <a:gd name="T4" fmla="*/ 28 w 42"/>
                <a:gd name="T5" fmla="*/ 28 h 54"/>
                <a:gd name="T6" fmla="*/ 6 w 42"/>
                <a:gd name="T7" fmla="*/ 37 h 54"/>
                <a:gd name="T8" fmla="*/ 5 w 42"/>
                <a:gd name="T9" fmla="*/ 22 h 54"/>
                <a:gd name="T10" fmla="*/ 0 w 42"/>
                <a:gd name="T11" fmla="*/ 10 h 54"/>
                <a:gd name="T12" fmla="*/ 30 w 42"/>
                <a:gd name="T13" fmla="*/ 0 h 54"/>
                <a:gd name="T14" fmla="*/ 30 w 42"/>
                <a:gd name="T15" fmla="*/ 0 h 54"/>
                <a:gd name="T16" fmla="*/ 0 60000 65536"/>
                <a:gd name="T17" fmla="*/ 0 60000 65536"/>
                <a:gd name="T18" fmla="*/ 0 60000 65536"/>
                <a:gd name="T19" fmla="*/ 0 60000 65536"/>
                <a:gd name="T20" fmla="*/ 0 60000 65536"/>
                <a:gd name="T21" fmla="*/ 0 60000 65536"/>
                <a:gd name="T22" fmla="*/ 0 60000 65536"/>
                <a:gd name="T23" fmla="*/ 0 60000 65536"/>
                <a:gd name="T24" fmla="*/ 0 w 42"/>
                <a:gd name="T25" fmla="*/ 0 h 54"/>
                <a:gd name="T26" fmla="*/ 42 w 42"/>
                <a:gd name="T27" fmla="*/ 54 h 5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2" h="54">
                  <a:moveTo>
                    <a:pt x="41" y="0"/>
                  </a:moveTo>
                  <a:lnTo>
                    <a:pt x="33" y="26"/>
                  </a:lnTo>
                  <a:lnTo>
                    <a:pt x="38" y="39"/>
                  </a:lnTo>
                  <a:lnTo>
                    <a:pt x="9" y="53"/>
                  </a:lnTo>
                  <a:lnTo>
                    <a:pt x="7" y="31"/>
                  </a:lnTo>
                  <a:lnTo>
                    <a:pt x="0" y="14"/>
                  </a:lnTo>
                  <a:lnTo>
                    <a:pt x="41" y="0"/>
                  </a:lnTo>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sp>
          <p:nvSpPr>
            <p:cNvPr id="179" name="未知"/>
            <p:cNvSpPr/>
            <p:nvPr/>
          </p:nvSpPr>
          <p:spPr bwMode="auto">
            <a:xfrm rot="459960">
              <a:off x="6216472" y="4259879"/>
              <a:ext cx="630433" cy="615788"/>
            </a:xfrm>
            <a:custGeom>
              <a:avLst/>
              <a:gdLst>
                <a:gd name="T0" fmla="*/ 19050 w 360"/>
                <a:gd name="T1" fmla="*/ 393700 h 324"/>
                <a:gd name="T2" fmla="*/ 100013 w 360"/>
                <a:gd name="T3" fmla="*/ 455613 h 324"/>
                <a:gd name="T4" fmla="*/ 50800 w 360"/>
                <a:gd name="T5" fmla="*/ 417513 h 324"/>
                <a:gd name="T6" fmla="*/ 19050 w 360"/>
                <a:gd name="T7" fmla="*/ 384175 h 324"/>
                <a:gd name="T8" fmla="*/ 9525 w 360"/>
                <a:gd name="T9" fmla="*/ 336550 h 324"/>
                <a:gd name="T10" fmla="*/ 0 w 360"/>
                <a:gd name="T11" fmla="*/ 298450 h 324"/>
                <a:gd name="T12" fmla="*/ 42863 w 360"/>
                <a:gd name="T13" fmla="*/ 288925 h 324"/>
                <a:gd name="T14" fmla="*/ 95250 w 360"/>
                <a:gd name="T15" fmla="*/ 288925 h 324"/>
                <a:gd name="T16" fmla="*/ 104775 w 360"/>
                <a:gd name="T17" fmla="*/ 274638 h 324"/>
                <a:gd name="T18" fmla="*/ 142875 w 360"/>
                <a:gd name="T19" fmla="*/ 269875 h 324"/>
                <a:gd name="T20" fmla="*/ 185738 w 360"/>
                <a:gd name="T21" fmla="*/ 222250 h 324"/>
                <a:gd name="T22" fmla="*/ 204788 w 360"/>
                <a:gd name="T23" fmla="*/ 207963 h 324"/>
                <a:gd name="T24" fmla="*/ 242888 w 360"/>
                <a:gd name="T25" fmla="*/ 198438 h 324"/>
                <a:gd name="T26" fmla="*/ 271463 w 360"/>
                <a:gd name="T27" fmla="*/ 165100 h 324"/>
                <a:gd name="T28" fmla="*/ 319088 w 360"/>
                <a:gd name="T29" fmla="*/ 155575 h 324"/>
                <a:gd name="T30" fmla="*/ 319088 w 360"/>
                <a:gd name="T31" fmla="*/ 112713 h 324"/>
                <a:gd name="T32" fmla="*/ 342900 w 360"/>
                <a:gd name="T33" fmla="*/ 65088 h 324"/>
                <a:gd name="T34" fmla="*/ 352425 w 360"/>
                <a:gd name="T35" fmla="*/ 26988 h 324"/>
                <a:gd name="T36" fmla="*/ 358775 w 360"/>
                <a:gd name="T37" fmla="*/ 0 h 324"/>
                <a:gd name="T38" fmla="*/ 442913 w 360"/>
                <a:gd name="T39" fmla="*/ 30163 h 324"/>
                <a:gd name="T40" fmla="*/ 460375 w 360"/>
                <a:gd name="T41" fmla="*/ 53975 h 324"/>
                <a:gd name="T42" fmla="*/ 506413 w 360"/>
                <a:gd name="T43" fmla="*/ 42863 h 324"/>
                <a:gd name="T44" fmla="*/ 531813 w 360"/>
                <a:gd name="T45" fmla="*/ 49213 h 324"/>
                <a:gd name="T46" fmla="*/ 563563 w 360"/>
                <a:gd name="T47" fmla="*/ 79375 h 324"/>
                <a:gd name="T48" fmla="*/ 571500 w 360"/>
                <a:gd name="T49" fmla="*/ 144463 h 324"/>
                <a:gd name="T50" fmla="*/ 563563 w 360"/>
                <a:gd name="T51" fmla="*/ 169863 h 324"/>
                <a:gd name="T52" fmla="*/ 544513 w 360"/>
                <a:gd name="T53" fmla="*/ 163513 h 324"/>
                <a:gd name="T54" fmla="*/ 492125 w 360"/>
                <a:gd name="T55" fmla="*/ 204788 h 324"/>
                <a:gd name="T56" fmla="*/ 403225 w 360"/>
                <a:gd name="T57" fmla="*/ 219075 h 324"/>
                <a:gd name="T58" fmla="*/ 379413 w 360"/>
                <a:gd name="T59" fmla="*/ 242888 h 324"/>
                <a:gd name="T60" fmla="*/ 395288 w 360"/>
                <a:gd name="T61" fmla="*/ 265113 h 324"/>
                <a:gd name="T62" fmla="*/ 403225 w 360"/>
                <a:gd name="T63" fmla="*/ 314325 h 324"/>
                <a:gd name="T64" fmla="*/ 423863 w 360"/>
                <a:gd name="T65" fmla="*/ 322263 h 324"/>
                <a:gd name="T66" fmla="*/ 487363 w 360"/>
                <a:gd name="T67" fmla="*/ 393700 h 324"/>
                <a:gd name="T68" fmla="*/ 492125 w 360"/>
                <a:gd name="T69" fmla="*/ 490538 h 324"/>
                <a:gd name="T70" fmla="*/ 447675 w 360"/>
                <a:gd name="T71" fmla="*/ 514350 h 324"/>
                <a:gd name="T72" fmla="*/ 417513 w 360"/>
                <a:gd name="T73" fmla="*/ 484188 h 324"/>
                <a:gd name="T74" fmla="*/ 379413 w 360"/>
                <a:gd name="T75" fmla="*/ 434975 h 324"/>
                <a:gd name="T76" fmla="*/ 379413 w 360"/>
                <a:gd name="T77" fmla="*/ 411163 h 324"/>
                <a:gd name="T78" fmla="*/ 352425 w 360"/>
                <a:gd name="T79" fmla="*/ 404813 h 324"/>
                <a:gd name="T80" fmla="*/ 327025 w 360"/>
                <a:gd name="T81" fmla="*/ 417513 h 324"/>
                <a:gd name="T82" fmla="*/ 276225 w 360"/>
                <a:gd name="T83" fmla="*/ 393700 h 324"/>
                <a:gd name="T84" fmla="*/ 257175 w 360"/>
                <a:gd name="T85" fmla="*/ 442913 h 324"/>
                <a:gd name="T86" fmla="*/ 220663 w 360"/>
                <a:gd name="T87" fmla="*/ 447675 h 324"/>
                <a:gd name="T88" fmla="*/ 187325 w 360"/>
                <a:gd name="T89" fmla="*/ 490538 h 324"/>
                <a:gd name="T90" fmla="*/ 173038 w 360"/>
                <a:gd name="T91" fmla="*/ 477838 h 324"/>
                <a:gd name="T92" fmla="*/ 141288 w 360"/>
                <a:gd name="T93" fmla="*/ 490538 h 324"/>
                <a:gd name="T94" fmla="*/ 104775 w 360"/>
                <a:gd name="T95" fmla="*/ 465138 h 324"/>
                <a:gd name="T96" fmla="*/ 19050 w 360"/>
                <a:gd name="T97" fmla="*/ 393700 h 3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connsiteX0" fmla="*/ 1833 w 10000"/>
                <a:gd name="connsiteY0" fmla="*/ 9043 h 10000"/>
                <a:gd name="connsiteX1" fmla="*/ 1750 w 10000"/>
                <a:gd name="connsiteY1" fmla="*/ 8858 h 10000"/>
                <a:gd name="connsiteX2" fmla="*/ 889 w 10000"/>
                <a:gd name="connsiteY2" fmla="*/ 8117 h 10000"/>
                <a:gd name="connsiteX3" fmla="*/ 333 w 10000"/>
                <a:gd name="connsiteY3" fmla="*/ 7469 h 10000"/>
                <a:gd name="connsiteX4" fmla="*/ 167 w 10000"/>
                <a:gd name="connsiteY4" fmla="*/ 6543 h 10000"/>
                <a:gd name="connsiteX5" fmla="*/ 0 w 10000"/>
                <a:gd name="connsiteY5" fmla="*/ 5802 h 10000"/>
                <a:gd name="connsiteX6" fmla="*/ 750 w 10000"/>
                <a:gd name="connsiteY6" fmla="*/ 5617 h 10000"/>
                <a:gd name="connsiteX7" fmla="*/ 1667 w 10000"/>
                <a:gd name="connsiteY7" fmla="*/ 5617 h 10000"/>
                <a:gd name="connsiteX8" fmla="*/ 1833 w 10000"/>
                <a:gd name="connsiteY8" fmla="*/ 5340 h 10000"/>
                <a:gd name="connsiteX9" fmla="*/ 2500 w 10000"/>
                <a:gd name="connsiteY9" fmla="*/ 5247 h 10000"/>
                <a:gd name="connsiteX10" fmla="*/ 3250 w 10000"/>
                <a:gd name="connsiteY10" fmla="*/ 4321 h 10000"/>
                <a:gd name="connsiteX11" fmla="*/ 3583 w 10000"/>
                <a:gd name="connsiteY11" fmla="*/ 4043 h 10000"/>
                <a:gd name="connsiteX12" fmla="*/ 4250 w 10000"/>
                <a:gd name="connsiteY12" fmla="*/ 3858 h 10000"/>
                <a:gd name="connsiteX13" fmla="*/ 4750 w 10000"/>
                <a:gd name="connsiteY13" fmla="*/ 3210 h 10000"/>
                <a:gd name="connsiteX14" fmla="*/ 5583 w 10000"/>
                <a:gd name="connsiteY14" fmla="*/ 3025 h 10000"/>
                <a:gd name="connsiteX15" fmla="*/ 5583 w 10000"/>
                <a:gd name="connsiteY15" fmla="*/ 2191 h 10000"/>
                <a:gd name="connsiteX16" fmla="*/ 6000 w 10000"/>
                <a:gd name="connsiteY16" fmla="*/ 1265 h 10000"/>
                <a:gd name="connsiteX17" fmla="*/ 6167 w 10000"/>
                <a:gd name="connsiteY17" fmla="*/ 525 h 10000"/>
                <a:gd name="connsiteX18" fmla="*/ 6278 w 10000"/>
                <a:gd name="connsiteY18" fmla="*/ 0 h 10000"/>
                <a:gd name="connsiteX19" fmla="*/ 7750 w 10000"/>
                <a:gd name="connsiteY19" fmla="*/ 586 h 10000"/>
                <a:gd name="connsiteX20" fmla="*/ 8056 w 10000"/>
                <a:gd name="connsiteY20" fmla="*/ 1049 h 10000"/>
                <a:gd name="connsiteX21" fmla="*/ 8861 w 10000"/>
                <a:gd name="connsiteY21" fmla="*/ 833 h 10000"/>
                <a:gd name="connsiteX22" fmla="*/ 9306 w 10000"/>
                <a:gd name="connsiteY22" fmla="*/ 957 h 10000"/>
                <a:gd name="connsiteX23" fmla="*/ 9861 w 10000"/>
                <a:gd name="connsiteY23" fmla="*/ 1543 h 10000"/>
                <a:gd name="connsiteX24" fmla="*/ 10000 w 10000"/>
                <a:gd name="connsiteY24" fmla="*/ 2809 h 10000"/>
                <a:gd name="connsiteX25" fmla="*/ 9861 w 10000"/>
                <a:gd name="connsiteY25" fmla="*/ 3302 h 10000"/>
                <a:gd name="connsiteX26" fmla="*/ 9528 w 10000"/>
                <a:gd name="connsiteY26" fmla="*/ 3179 h 10000"/>
                <a:gd name="connsiteX27" fmla="*/ 8611 w 10000"/>
                <a:gd name="connsiteY27" fmla="*/ 3981 h 10000"/>
                <a:gd name="connsiteX28" fmla="*/ 7056 w 10000"/>
                <a:gd name="connsiteY28" fmla="*/ 4259 h 10000"/>
                <a:gd name="connsiteX29" fmla="*/ 6639 w 10000"/>
                <a:gd name="connsiteY29" fmla="*/ 4722 h 10000"/>
                <a:gd name="connsiteX30" fmla="*/ 6917 w 10000"/>
                <a:gd name="connsiteY30" fmla="*/ 5154 h 10000"/>
                <a:gd name="connsiteX31" fmla="*/ 7056 w 10000"/>
                <a:gd name="connsiteY31" fmla="*/ 6111 h 10000"/>
                <a:gd name="connsiteX32" fmla="*/ 7417 w 10000"/>
                <a:gd name="connsiteY32" fmla="*/ 6265 h 10000"/>
                <a:gd name="connsiteX33" fmla="*/ 8528 w 10000"/>
                <a:gd name="connsiteY33" fmla="*/ 7654 h 10000"/>
                <a:gd name="connsiteX34" fmla="*/ 8611 w 10000"/>
                <a:gd name="connsiteY34" fmla="*/ 9537 h 10000"/>
                <a:gd name="connsiteX35" fmla="*/ 7833 w 10000"/>
                <a:gd name="connsiteY35" fmla="*/ 10000 h 10000"/>
                <a:gd name="connsiteX36" fmla="*/ 7306 w 10000"/>
                <a:gd name="connsiteY36" fmla="*/ 9414 h 10000"/>
                <a:gd name="connsiteX37" fmla="*/ 6639 w 10000"/>
                <a:gd name="connsiteY37" fmla="*/ 8457 h 10000"/>
                <a:gd name="connsiteX38" fmla="*/ 6639 w 10000"/>
                <a:gd name="connsiteY38" fmla="*/ 7994 h 10000"/>
                <a:gd name="connsiteX39" fmla="*/ 6167 w 10000"/>
                <a:gd name="connsiteY39" fmla="*/ 7870 h 10000"/>
                <a:gd name="connsiteX40" fmla="*/ 5722 w 10000"/>
                <a:gd name="connsiteY40" fmla="*/ 8117 h 10000"/>
                <a:gd name="connsiteX41" fmla="*/ 4833 w 10000"/>
                <a:gd name="connsiteY41" fmla="*/ 7654 h 10000"/>
                <a:gd name="connsiteX42" fmla="*/ 4500 w 10000"/>
                <a:gd name="connsiteY42" fmla="*/ 8611 h 10000"/>
                <a:gd name="connsiteX43" fmla="*/ 3861 w 10000"/>
                <a:gd name="connsiteY43" fmla="*/ 8704 h 10000"/>
                <a:gd name="connsiteX44" fmla="*/ 3278 w 10000"/>
                <a:gd name="connsiteY44" fmla="*/ 9537 h 10000"/>
                <a:gd name="connsiteX45" fmla="*/ 3028 w 10000"/>
                <a:gd name="connsiteY45" fmla="*/ 9290 h 10000"/>
                <a:gd name="connsiteX46" fmla="*/ 2472 w 10000"/>
                <a:gd name="connsiteY46" fmla="*/ 9537 h 10000"/>
                <a:gd name="connsiteX47" fmla="*/ 1833 w 10000"/>
                <a:gd name="connsiteY47" fmla="*/ 9043 h 10000"/>
                <a:gd name="connsiteX0-1" fmla="*/ 1833 w 10000"/>
                <a:gd name="connsiteY0-2" fmla="*/ 9043 h 10000"/>
                <a:gd name="connsiteX1-3" fmla="*/ 889 w 10000"/>
                <a:gd name="connsiteY1-4" fmla="*/ 8117 h 10000"/>
                <a:gd name="connsiteX2-5" fmla="*/ 333 w 10000"/>
                <a:gd name="connsiteY2-6" fmla="*/ 7469 h 10000"/>
                <a:gd name="connsiteX3-7" fmla="*/ 167 w 10000"/>
                <a:gd name="connsiteY3-8" fmla="*/ 6543 h 10000"/>
                <a:gd name="connsiteX4-9" fmla="*/ 0 w 10000"/>
                <a:gd name="connsiteY4-10" fmla="*/ 5802 h 10000"/>
                <a:gd name="connsiteX5-11" fmla="*/ 750 w 10000"/>
                <a:gd name="connsiteY5-12" fmla="*/ 5617 h 10000"/>
                <a:gd name="connsiteX6-13" fmla="*/ 1667 w 10000"/>
                <a:gd name="connsiteY6-14" fmla="*/ 5617 h 10000"/>
                <a:gd name="connsiteX7-15" fmla="*/ 1833 w 10000"/>
                <a:gd name="connsiteY7-16" fmla="*/ 5340 h 10000"/>
                <a:gd name="connsiteX8-17" fmla="*/ 2500 w 10000"/>
                <a:gd name="connsiteY8-18" fmla="*/ 5247 h 10000"/>
                <a:gd name="connsiteX9-19" fmla="*/ 3250 w 10000"/>
                <a:gd name="connsiteY9-20" fmla="*/ 4321 h 10000"/>
                <a:gd name="connsiteX10-21" fmla="*/ 3583 w 10000"/>
                <a:gd name="connsiteY10-22" fmla="*/ 4043 h 10000"/>
                <a:gd name="connsiteX11-23" fmla="*/ 4250 w 10000"/>
                <a:gd name="connsiteY11-24" fmla="*/ 3858 h 10000"/>
                <a:gd name="connsiteX12-25" fmla="*/ 4750 w 10000"/>
                <a:gd name="connsiteY12-26" fmla="*/ 3210 h 10000"/>
                <a:gd name="connsiteX13-27" fmla="*/ 5583 w 10000"/>
                <a:gd name="connsiteY13-28" fmla="*/ 3025 h 10000"/>
                <a:gd name="connsiteX14-29" fmla="*/ 5583 w 10000"/>
                <a:gd name="connsiteY14-30" fmla="*/ 2191 h 10000"/>
                <a:gd name="connsiteX15-31" fmla="*/ 6000 w 10000"/>
                <a:gd name="connsiteY15-32" fmla="*/ 1265 h 10000"/>
                <a:gd name="connsiteX16-33" fmla="*/ 6167 w 10000"/>
                <a:gd name="connsiteY16-34" fmla="*/ 525 h 10000"/>
                <a:gd name="connsiteX17-35" fmla="*/ 6278 w 10000"/>
                <a:gd name="connsiteY17-36" fmla="*/ 0 h 10000"/>
                <a:gd name="connsiteX18-37" fmla="*/ 7750 w 10000"/>
                <a:gd name="connsiteY18-38" fmla="*/ 586 h 10000"/>
                <a:gd name="connsiteX19-39" fmla="*/ 8056 w 10000"/>
                <a:gd name="connsiteY19-40" fmla="*/ 1049 h 10000"/>
                <a:gd name="connsiteX20-41" fmla="*/ 8861 w 10000"/>
                <a:gd name="connsiteY20-42" fmla="*/ 833 h 10000"/>
                <a:gd name="connsiteX21-43" fmla="*/ 9306 w 10000"/>
                <a:gd name="connsiteY21-44" fmla="*/ 957 h 10000"/>
                <a:gd name="connsiteX22-45" fmla="*/ 9861 w 10000"/>
                <a:gd name="connsiteY22-46" fmla="*/ 1543 h 10000"/>
                <a:gd name="connsiteX23-47" fmla="*/ 10000 w 10000"/>
                <a:gd name="connsiteY23-48" fmla="*/ 2809 h 10000"/>
                <a:gd name="connsiteX24-49" fmla="*/ 9861 w 10000"/>
                <a:gd name="connsiteY24-50" fmla="*/ 3302 h 10000"/>
                <a:gd name="connsiteX25-51" fmla="*/ 9528 w 10000"/>
                <a:gd name="connsiteY25-52" fmla="*/ 3179 h 10000"/>
                <a:gd name="connsiteX26-53" fmla="*/ 8611 w 10000"/>
                <a:gd name="connsiteY26-54" fmla="*/ 3981 h 10000"/>
                <a:gd name="connsiteX27-55" fmla="*/ 7056 w 10000"/>
                <a:gd name="connsiteY27-56" fmla="*/ 4259 h 10000"/>
                <a:gd name="connsiteX28-57" fmla="*/ 6639 w 10000"/>
                <a:gd name="connsiteY28-58" fmla="*/ 4722 h 10000"/>
                <a:gd name="connsiteX29-59" fmla="*/ 6917 w 10000"/>
                <a:gd name="connsiteY29-60" fmla="*/ 5154 h 10000"/>
                <a:gd name="connsiteX30-61" fmla="*/ 7056 w 10000"/>
                <a:gd name="connsiteY30-62" fmla="*/ 6111 h 10000"/>
                <a:gd name="connsiteX31-63" fmla="*/ 7417 w 10000"/>
                <a:gd name="connsiteY31-64" fmla="*/ 6265 h 10000"/>
                <a:gd name="connsiteX32-65" fmla="*/ 8528 w 10000"/>
                <a:gd name="connsiteY32-66" fmla="*/ 7654 h 10000"/>
                <a:gd name="connsiteX33-67" fmla="*/ 8611 w 10000"/>
                <a:gd name="connsiteY33-68" fmla="*/ 9537 h 10000"/>
                <a:gd name="connsiteX34-69" fmla="*/ 7833 w 10000"/>
                <a:gd name="connsiteY34-70" fmla="*/ 10000 h 10000"/>
                <a:gd name="connsiteX35-71" fmla="*/ 7306 w 10000"/>
                <a:gd name="connsiteY35-72" fmla="*/ 9414 h 10000"/>
                <a:gd name="connsiteX36-73" fmla="*/ 6639 w 10000"/>
                <a:gd name="connsiteY36-74" fmla="*/ 8457 h 10000"/>
                <a:gd name="connsiteX37-75" fmla="*/ 6639 w 10000"/>
                <a:gd name="connsiteY37-76" fmla="*/ 7994 h 10000"/>
                <a:gd name="connsiteX38-77" fmla="*/ 6167 w 10000"/>
                <a:gd name="connsiteY38-78" fmla="*/ 7870 h 10000"/>
                <a:gd name="connsiteX39-79" fmla="*/ 5722 w 10000"/>
                <a:gd name="connsiteY39-80" fmla="*/ 8117 h 10000"/>
                <a:gd name="connsiteX40-81" fmla="*/ 4833 w 10000"/>
                <a:gd name="connsiteY40-82" fmla="*/ 7654 h 10000"/>
                <a:gd name="connsiteX41-83" fmla="*/ 4500 w 10000"/>
                <a:gd name="connsiteY41-84" fmla="*/ 8611 h 10000"/>
                <a:gd name="connsiteX42-85" fmla="*/ 3861 w 10000"/>
                <a:gd name="connsiteY42-86" fmla="*/ 8704 h 10000"/>
                <a:gd name="connsiteX43-87" fmla="*/ 3278 w 10000"/>
                <a:gd name="connsiteY43-88" fmla="*/ 9537 h 10000"/>
                <a:gd name="connsiteX44-89" fmla="*/ 3028 w 10000"/>
                <a:gd name="connsiteY44-90" fmla="*/ 9290 h 10000"/>
                <a:gd name="connsiteX45-91" fmla="*/ 2472 w 10000"/>
                <a:gd name="connsiteY45-92" fmla="*/ 9537 h 10000"/>
                <a:gd name="connsiteX46-93" fmla="*/ 1833 w 10000"/>
                <a:gd name="connsiteY46-94" fmla="*/ 9043 h 1000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79" y="connsiteY39-80"/>
                </a:cxn>
                <a:cxn ang="0">
                  <a:pos x="connsiteX40-81" y="connsiteY40-82"/>
                </a:cxn>
                <a:cxn ang="0">
                  <a:pos x="connsiteX41-83" y="connsiteY41-84"/>
                </a:cxn>
                <a:cxn ang="0">
                  <a:pos x="connsiteX42-85" y="connsiteY42-86"/>
                </a:cxn>
                <a:cxn ang="0">
                  <a:pos x="connsiteX43-87" y="connsiteY43-88"/>
                </a:cxn>
                <a:cxn ang="0">
                  <a:pos x="connsiteX44-89" y="connsiteY44-90"/>
                </a:cxn>
                <a:cxn ang="0">
                  <a:pos x="connsiteX45-91" y="connsiteY45-92"/>
                </a:cxn>
                <a:cxn ang="0">
                  <a:pos x="connsiteX46-93" y="connsiteY46-94"/>
                </a:cxn>
              </a:cxnLst>
              <a:rect l="l" t="t" r="r" b="b"/>
              <a:pathLst>
                <a:path w="10000" h="10000">
                  <a:moveTo>
                    <a:pt x="1833" y="9043"/>
                  </a:moveTo>
                  <a:cubicBezTo>
                    <a:pt x="1569" y="8807"/>
                    <a:pt x="1139" y="8379"/>
                    <a:pt x="889" y="8117"/>
                  </a:cubicBezTo>
                  <a:lnTo>
                    <a:pt x="333" y="7469"/>
                  </a:lnTo>
                  <a:cubicBezTo>
                    <a:pt x="278" y="7160"/>
                    <a:pt x="222" y="6852"/>
                    <a:pt x="167" y="6543"/>
                  </a:cubicBezTo>
                  <a:cubicBezTo>
                    <a:pt x="111" y="6296"/>
                    <a:pt x="56" y="6049"/>
                    <a:pt x="0" y="5802"/>
                  </a:cubicBezTo>
                  <a:lnTo>
                    <a:pt x="750" y="5617"/>
                  </a:lnTo>
                  <a:lnTo>
                    <a:pt x="1667" y="5617"/>
                  </a:lnTo>
                  <a:lnTo>
                    <a:pt x="1833" y="5340"/>
                  </a:lnTo>
                  <a:lnTo>
                    <a:pt x="2500" y="5247"/>
                  </a:lnTo>
                  <a:lnTo>
                    <a:pt x="3250" y="4321"/>
                  </a:lnTo>
                  <a:lnTo>
                    <a:pt x="3583" y="4043"/>
                  </a:lnTo>
                  <a:lnTo>
                    <a:pt x="4250" y="3858"/>
                  </a:lnTo>
                  <a:lnTo>
                    <a:pt x="4750" y="3210"/>
                  </a:lnTo>
                  <a:lnTo>
                    <a:pt x="5583" y="3025"/>
                  </a:lnTo>
                  <a:lnTo>
                    <a:pt x="5583" y="2191"/>
                  </a:lnTo>
                  <a:lnTo>
                    <a:pt x="6000" y="1265"/>
                  </a:lnTo>
                  <a:cubicBezTo>
                    <a:pt x="6056" y="1018"/>
                    <a:pt x="6111" y="772"/>
                    <a:pt x="6167" y="525"/>
                  </a:cubicBezTo>
                  <a:lnTo>
                    <a:pt x="6278" y="0"/>
                  </a:lnTo>
                  <a:lnTo>
                    <a:pt x="7750" y="586"/>
                  </a:lnTo>
                  <a:lnTo>
                    <a:pt x="8056" y="1049"/>
                  </a:lnTo>
                  <a:lnTo>
                    <a:pt x="8861" y="833"/>
                  </a:lnTo>
                  <a:lnTo>
                    <a:pt x="9306" y="957"/>
                  </a:lnTo>
                  <a:lnTo>
                    <a:pt x="9861" y="1543"/>
                  </a:lnTo>
                  <a:cubicBezTo>
                    <a:pt x="9907" y="1965"/>
                    <a:pt x="9954" y="2387"/>
                    <a:pt x="10000" y="2809"/>
                  </a:cubicBezTo>
                  <a:cubicBezTo>
                    <a:pt x="9954" y="2973"/>
                    <a:pt x="9907" y="3138"/>
                    <a:pt x="9861" y="3302"/>
                  </a:cubicBezTo>
                  <a:lnTo>
                    <a:pt x="9528" y="3179"/>
                  </a:lnTo>
                  <a:lnTo>
                    <a:pt x="8611" y="3981"/>
                  </a:lnTo>
                  <a:lnTo>
                    <a:pt x="7056" y="4259"/>
                  </a:lnTo>
                  <a:lnTo>
                    <a:pt x="6639" y="4722"/>
                  </a:lnTo>
                  <a:lnTo>
                    <a:pt x="6917" y="5154"/>
                  </a:lnTo>
                  <a:cubicBezTo>
                    <a:pt x="6963" y="5473"/>
                    <a:pt x="7010" y="5792"/>
                    <a:pt x="7056" y="6111"/>
                  </a:cubicBezTo>
                  <a:lnTo>
                    <a:pt x="7417" y="6265"/>
                  </a:lnTo>
                  <a:lnTo>
                    <a:pt x="8528" y="7654"/>
                  </a:lnTo>
                  <a:cubicBezTo>
                    <a:pt x="8556" y="8282"/>
                    <a:pt x="8583" y="8909"/>
                    <a:pt x="8611" y="9537"/>
                  </a:cubicBezTo>
                  <a:lnTo>
                    <a:pt x="7833" y="10000"/>
                  </a:lnTo>
                  <a:lnTo>
                    <a:pt x="7306" y="9414"/>
                  </a:lnTo>
                  <a:lnTo>
                    <a:pt x="6639" y="8457"/>
                  </a:lnTo>
                  <a:lnTo>
                    <a:pt x="6639" y="7994"/>
                  </a:lnTo>
                  <a:lnTo>
                    <a:pt x="6167" y="7870"/>
                  </a:lnTo>
                  <a:lnTo>
                    <a:pt x="5722" y="8117"/>
                  </a:lnTo>
                  <a:lnTo>
                    <a:pt x="4833" y="7654"/>
                  </a:lnTo>
                  <a:lnTo>
                    <a:pt x="4500" y="8611"/>
                  </a:lnTo>
                  <a:lnTo>
                    <a:pt x="3861" y="8704"/>
                  </a:lnTo>
                  <a:lnTo>
                    <a:pt x="3278" y="9537"/>
                  </a:lnTo>
                  <a:lnTo>
                    <a:pt x="3028" y="9290"/>
                  </a:lnTo>
                  <a:lnTo>
                    <a:pt x="2472" y="9537"/>
                  </a:lnTo>
                  <a:lnTo>
                    <a:pt x="1833" y="9043"/>
                  </a:lnTo>
                  <a:close/>
                </a:path>
              </a:pathLst>
            </a:custGeom>
            <a:grpFill/>
            <a:ln w="6350" cap="flat" cmpd="sng">
              <a:solidFill>
                <a:schemeClr val="bg1"/>
              </a:solidFill>
              <a:prstDash val="solid"/>
              <a:round/>
              <a:headEnd type="none" w="sm" len="sm"/>
              <a:tailEnd type="none" w="sm" len="sm"/>
            </a:ln>
          </p:spPr>
          <p:txBody>
            <a:bodyPr/>
            <a:lstStyle/>
            <a:p>
              <a:pPr fontAlgn="base">
                <a:spcBef>
                  <a:spcPct val="0"/>
                </a:spcBef>
                <a:spcAft>
                  <a:spcPct val="0"/>
                </a:spcAft>
              </a:pPr>
              <a:endParaRPr lang="zh-CN" altLang="en-US" sz="700">
                <a:solidFill>
                  <a:prstClr val="black"/>
                </a:solidFill>
              </a:endParaRPr>
            </a:p>
          </p:txBody>
        </p:sp>
      </p:grpSp>
      <p:grpSp>
        <p:nvGrpSpPr>
          <p:cNvPr id="2" name="组合 1"/>
          <p:cNvGrpSpPr/>
          <p:nvPr/>
        </p:nvGrpSpPr>
        <p:grpSpPr>
          <a:xfrm>
            <a:off x="4845871" y="1088574"/>
            <a:ext cx="2035669" cy="844613"/>
            <a:chOff x="4655371" y="802824"/>
            <a:chExt cx="2035669" cy="844613"/>
          </a:xfrm>
        </p:grpSpPr>
        <p:sp>
          <p:nvSpPr>
            <p:cNvPr id="181" name="椭圆 180"/>
            <p:cNvSpPr/>
            <p:nvPr/>
          </p:nvSpPr>
          <p:spPr>
            <a:xfrm>
              <a:off x="4655371" y="1539425"/>
              <a:ext cx="108012" cy="108012"/>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1274" tIns="45637" rIns="91274" bIns="45637" rtlCol="0" anchor="ctr"/>
            <a:lstStyle/>
            <a:p>
              <a:pPr algn="ctr" fontAlgn="base">
                <a:spcBef>
                  <a:spcPct val="0"/>
                </a:spcBef>
                <a:spcAft>
                  <a:spcPct val="0"/>
                </a:spcAft>
              </a:pPr>
              <a:endParaRPr lang="zh-CN" altLang="en-US">
                <a:solidFill>
                  <a:prstClr val="white"/>
                </a:solidFill>
              </a:endParaRPr>
            </a:p>
          </p:txBody>
        </p:sp>
        <p:cxnSp>
          <p:nvCxnSpPr>
            <p:cNvPr id="184" name="肘形连接符 183"/>
            <p:cNvCxnSpPr>
              <a:stCxn id="181" idx="6"/>
            </p:cNvCxnSpPr>
            <p:nvPr/>
          </p:nvCxnSpPr>
          <p:spPr>
            <a:xfrm flipV="1">
              <a:off x="4763383" y="1071890"/>
              <a:ext cx="1623714" cy="521541"/>
            </a:xfrm>
            <a:prstGeom prst="bentConnector3">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87" name="椭圆 186"/>
            <p:cNvSpPr/>
            <p:nvPr/>
          </p:nvSpPr>
          <p:spPr>
            <a:xfrm>
              <a:off x="6099066" y="802824"/>
              <a:ext cx="576064" cy="576064"/>
            </a:xfrm>
            <a:prstGeom prst="ellipse">
              <a:avLst/>
            </a:prstGeom>
            <a:solidFill>
              <a:schemeClr val="accent1"/>
            </a:solidFill>
            <a:ln>
              <a:solidFill>
                <a:schemeClr val="bg1">
                  <a:lumMod val="8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91274" tIns="45637" rIns="91274" bIns="45637" rtlCol="0" anchor="ctr"/>
            <a:lstStyle/>
            <a:p>
              <a:pPr algn="ctr" fontAlgn="base">
                <a:spcBef>
                  <a:spcPct val="0"/>
                </a:spcBef>
                <a:spcAft>
                  <a:spcPct val="0"/>
                </a:spcAft>
              </a:pPr>
              <a:endParaRPr lang="zh-CN" altLang="en-US" sz="1600" dirty="0">
                <a:solidFill>
                  <a:prstClr val="white"/>
                </a:solidFill>
                <a:latin typeface="微软雅黑" pitchFamily="34" charset="-122"/>
                <a:ea typeface="微软雅黑" pitchFamily="34" charset="-122"/>
              </a:endParaRPr>
            </a:p>
          </p:txBody>
        </p:sp>
        <p:sp>
          <p:nvSpPr>
            <p:cNvPr id="188" name="TextBox 187"/>
            <p:cNvSpPr txBox="1"/>
            <p:nvPr/>
          </p:nvSpPr>
          <p:spPr>
            <a:xfrm>
              <a:off x="6083181" y="915566"/>
              <a:ext cx="607859" cy="338554"/>
            </a:xfrm>
            <a:prstGeom prst="rect">
              <a:avLst/>
            </a:prstGeom>
            <a:noFill/>
          </p:spPr>
          <p:txBody>
            <a:bodyPr wrap="none" lIns="91274" tIns="45637" rIns="91274" bIns="45637" rtlCol="0">
              <a:spAutoFit/>
            </a:bodyPr>
            <a:lstStyle/>
            <a:p>
              <a:pPr fontAlgn="base">
                <a:spcBef>
                  <a:spcPct val="0"/>
                </a:spcBef>
                <a:spcAft>
                  <a:spcPct val="0"/>
                </a:spcAft>
              </a:pPr>
              <a:r>
                <a:rPr lang="en-US" altLang="zh-CN" sz="1600" dirty="0">
                  <a:solidFill>
                    <a:prstClr val="white"/>
                  </a:solidFill>
                  <a:latin typeface="微软雅黑" pitchFamily="34" charset="-122"/>
                  <a:ea typeface="微软雅黑" pitchFamily="34" charset="-122"/>
                </a:rPr>
                <a:t>20%</a:t>
              </a:r>
              <a:endParaRPr lang="zh-CN" altLang="en-US" sz="1600" dirty="0">
                <a:solidFill>
                  <a:prstClr val="white"/>
                </a:solidFill>
                <a:latin typeface="微软雅黑" pitchFamily="34" charset="-122"/>
                <a:ea typeface="微软雅黑" pitchFamily="34" charset="-122"/>
              </a:endParaRPr>
            </a:p>
          </p:txBody>
        </p:sp>
      </p:grpSp>
      <p:grpSp>
        <p:nvGrpSpPr>
          <p:cNvPr id="3" name="组合 2"/>
          <p:cNvGrpSpPr/>
          <p:nvPr/>
        </p:nvGrpSpPr>
        <p:grpSpPr>
          <a:xfrm>
            <a:off x="4218091" y="2137422"/>
            <a:ext cx="2663449" cy="576064"/>
            <a:chOff x="4027591" y="1851672"/>
            <a:chExt cx="2663449" cy="576064"/>
          </a:xfrm>
        </p:grpSpPr>
        <p:sp>
          <p:nvSpPr>
            <p:cNvPr id="180" name="椭圆 179"/>
            <p:cNvSpPr/>
            <p:nvPr/>
          </p:nvSpPr>
          <p:spPr>
            <a:xfrm>
              <a:off x="4027591" y="2249419"/>
              <a:ext cx="108012" cy="108012"/>
            </a:xfrm>
            <a:prstGeom prst="ellipse">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91274" tIns="45637" rIns="91274" bIns="45637" rtlCol="0" anchor="ctr"/>
            <a:lstStyle/>
            <a:p>
              <a:pPr algn="ctr" fontAlgn="base">
                <a:spcBef>
                  <a:spcPct val="0"/>
                </a:spcBef>
                <a:spcAft>
                  <a:spcPct val="0"/>
                </a:spcAft>
              </a:pPr>
              <a:endParaRPr lang="zh-CN" altLang="en-US">
                <a:solidFill>
                  <a:prstClr val="white"/>
                </a:solidFill>
              </a:endParaRPr>
            </a:p>
          </p:txBody>
        </p:sp>
        <p:cxnSp>
          <p:nvCxnSpPr>
            <p:cNvPr id="185" name="肘形连接符 184"/>
            <p:cNvCxnSpPr>
              <a:stCxn id="180" idx="0"/>
              <a:endCxn id="189" idx="2"/>
            </p:cNvCxnSpPr>
            <p:nvPr/>
          </p:nvCxnSpPr>
          <p:spPr>
            <a:xfrm rot="5400000" flipH="1" flipV="1">
              <a:off x="5035475" y="1185828"/>
              <a:ext cx="109717" cy="2017468"/>
            </a:xfrm>
            <a:prstGeom prst="bentConnector2">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9" name="椭圆 188"/>
            <p:cNvSpPr/>
            <p:nvPr/>
          </p:nvSpPr>
          <p:spPr>
            <a:xfrm>
              <a:off x="6099066" y="1851672"/>
              <a:ext cx="576064" cy="576064"/>
            </a:xfrm>
            <a:prstGeom prst="ellipse">
              <a:avLst/>
            </a:prstGeom>
            <a:solidFill>
              <a:schemeClr val="accent2"/>
            </a:solidFill>
            <a:ln>
              <a:solidFill>
                <a:schemeClr val="bg1">
                  <a:lumMod val="8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91274" tIns="45637" rIns="91274" bIns="45637" rtlCol="0" anchor="ctr"/>
            <a:lstStyle/>
            <a:p>
              <a:pPr algn="ctr" fontAlgn="base">
                <a:spcBef>
                  <a:spcPct val="0"/>
                </a:spcBef>
                <a:spcAft>
                  <a:spcPct val="0"/>
                </a:spcAft>
              </a:pPr>
              <a:endParaRPr lang="zh-CN" altLang="en-US" sz="1600" dirty="0">
                <a:solidFill>
                  <a:prstClr val="white"/>
                </a:solidFill>
                <a:latin typeface="微软雅黑" pitchFamily="34" charset="-122"/>
                <a:ea typeface="微软雅黑" pitchFamily="34" charset="-122"/>
              </a:endParaRPr>
            </a:p>
          </p:txBody>
        </p:sp>
        <p:sp>
          <p:nvSpPr>
            <p:cNvPr id="190" name="TextBox 189"/>
            <p:cNvSpPr txBox="1"/>
            <p:nvPr/>
          </p:nvSpPr>
          <p:spPr>
            <a:xfrm>
              <a:off x="6083181" y="1972920"/>
              <a:ext cx="607859" cy="338554"/>
            </a:xfrm>
            <a:prstGeom prst="rect">
              <a:avLst/>
            </a:prstGeom>
            <a:noFill/>
          </p:spPr>
          <p:txBody>
            <a:bodyPr wrap="none" lIns="91274" tIns="45637" rIns="91274" bIns="45637" rtlCol="0">
              <a:spAutoFit/>
            </a:bodyPr>
            <a:lstStyle/>
            <a:p>
              <a:pPr fontAlgn="base">
                <a:spcBef>
                  <a:spcPct val="0"/>
                </a:spcBef>
                <a:spcAft>
                  <a:spcPct val="0"/>
                </a:spcAft>
              </a:pPr>
              <a:r>
                <a:rPr lang="en-US" altLang="zh-CN" sz="1600" dirty="0">
                  <a:solidFill>
                    <a:prstClr val="white"/>
                  </a:solidFill>
                  <a:latin typeface="微软雅黑" pitchFamily="34" charset="-122"/>
                  <a:ea typeface="微软雅黑" pitchFamily="34" charset="-122"/>
                </a:rPr>
                <a:t>20%</a:t>
              </a:r>
              <a:endParaRPr lang="zh-CN" altLang="en-US" sz="1600" dirty="0">
                <a:solidFill>
                  <a:prstClr val="white"/>
                </a:solidFill>
                <a:latin typeface="微软雅黑" pitchFamily="34" charset="-122"/>
                <a:ea typeface="微软雅黑" pitchFamily="34" charset="-122"/>
              </a:endParaRPr>
            </a:p>
          </p:txBody>
        </p:sp>
      </p:grpSp>
      <p:grpSp>
        <p:nvGrpSpPr>
          <p:cNvPr id="4" name="组合 3"/>
          <p:cNvGrpSpPr/>
          <p:nvPr/>
        </p:nvGrpSpPr>
        <p:grpSpPr>
          <a:xfrm>
            <a:off x="4653316" y="3105999"/>
            <a:ext cx="2228224" cy="576064"/>
            <a:chOff x="4462816" y="2820249"/>
            <a:chExt cx="2228224" cy="576064"/>
          </a:xfrm>
        </p:grpSpPr>
        <p:cxnSp>
          <p:nvCxnSpPr>
            <p:cNvPr id="144" name="直接连接符 143"/>
            <p:cNvCxnSpPr>
              <a:stCxn id="182" idx="6"/>
            </p:cNvCxnSpPr>
            <p:nvPr/>
          </p:nvCxnSpPr>
          <p:spPr>
            <a:xfrm flipV="1">
              <a:off x="4570829" y="3111649"/>
              <a:ext cx="1600245" cy="180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
          <p:nvSpPr>
            <p:cNvPr id="182" name="椭圆 181"/>
            <p:cNvSpPr/>
            <p:nvPr/>
          </p:nvSpPr>
          <p:spPr>
            <a:xfrm>
              <a:off x="4462816" y="3059443"/>
              <a:ext cx="108012" cy="10801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91274" tIns="45637" rIns="91274" bIns="45637" rtlCol="0" anchor="ctr"/>
            <a:lstStyle/>
            <a:p>
              <a:pPr algn="ctr" fontAlgn="base">
                <a:spcBef>
                  <a:spcPct val="0"/>
                </a:spcBef>
                <a:spcAft>
                  <a:spcPct val="0"/>
                </a:spcAft>
              </a:pPr>
              <a:endParaRPr lang="zh-CN" altLang="en-US">
                <a:solidFill>
                  <a:prstClr val="white"/>
                </a:solidFill>
              </a:endParaRPr>
            </a:p>
          </p:txBody>
        </p:sp>
        <p:sp>
          <p:nvSpPr>
            <p:cNvPr id="191" name="椭圆 190"/>
            <p:cNvSpPr/>
            <p:nvPr/>
          </p:nvSpPr>
          <p:spPr>
            <a:xfrm>
              <a:off x="6099066" y="2820249"/>
              <a:ext cx="576064" cy="576064"/>
            </a:xfrm>
            <a:prstGeom prst="ellipse">
              <a:avLst/>
            </a:prstGeom>
            <a:solidFill>
              <a:schemeClr val="accent3"/>
            </a:solidFill>
            <a:ln>
              <a:solidFill>
                <a:schemeClr val="bg1">
                  <a:lumMod val="8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91274" tIns="45637" rIns="91274" bIns="45637" rtlCol="0" anchor="ctr"/>
            <a:lstStyle/>
            <a:p>
              <a:pPr algn="ctr" fontAlgn="base">
                <a:spcBef>
                  <a:spcPct val="0"/>
                </a:spcBef>
                <a:spcAft>
                  <a:spcPct val="0"/>
                </a:spcAft>
              </a:pPr>
              <a:endParaRPr lang="zh-CN" altLang="en-US" sz="1600" dirty="0">
                <a:solidFill>
                  <a:prstClr val="white"/>
                </a:solidFill>
                <a:latin typeface="微软雅黑" pitchFamily="34" charset="-122"/>
                <a:ea typeface="微软雅黑" pitchFamily="34" charset="-122"/>
              </a:endParaRPr>
            </a:p>
          </p:txBody>
        </p:sp>
        <p:sp>
          <p:nvSpPr>
            <p:cNvPr id="192" name="TextBox 191"/>
            <p:cNvSpPr txBox="1"/>
            <p:nvPr/>
          </p:nvSpPr>
          <p:spPr>
            <a:xfrm>
              <a:off x="6083181" y="2932992"/>
              <a:ext cx="607859" cy="338554"/>
            </a:xfrm>
            <a:prstGeom prst="rect">
              <a:avLst/>
            </a:prstGeom>
            <a:noFill/>
          </p:spPr>
          <p:txBody>
            <a:bodyPr wrap="none" lIns="91274" tIns="45637" rIns="91274" bIns="45637" rtlCol="0">
              <a:spAutoFit/>
            </a:bodyPr>
            <a:lstStyle/>
            <a:p>
              <a:pPr fontAlgn="base">
                <a:spcBef>
                  <a:spcPct val="0"/>
                </a:spcBef>
                <a:spcAft>
                  <a:spcPct val="0"/>
                </a:spcAft>
              </a:pPr>
              <a:r>
                <a:rPr lang="en-US" altLang="zh-CN" sz="1600" dirty="0">
                  <a:solidFill>
                    <a:prstClr val="white"/>
                  </a:solidFill>
                  <a:latin typeface="微软雅黑" pitchFamily="34" charset="-122"/>
                  <a:ea typeface="微软雅黑" pitchFamily="34" charset="-122"/>
                </a:rPr>
                <a:t>20%</a:t>
              </a:r>
              <a:endParaRPr lang="zh-CN" altLang="en-US" sz="1600" dirty="0">
                <a:solidFill>
                  <a:prstClr val="white"/>
                </a:solidFill>
                <a:latin typeface="微软雅黑" pitchFamily="34" charset="-122"/>
                <a:ea typeface="微软雅黑" pitchFamily="34" charset="-122"/>
              </a:endParaRPr>
            </a:p>
          </p:txBody>
        </p:sp>
      </p:grpSp>
      <p:grpSp>
        <p:nvGrpSpPr>
          <p:cNvPr id="5" name="组合 4"/>
          <p:cNvGrpSpPr/>
          <p:nvPr/>
        </p:nvGrpSpPr>
        <p:grpSpPr>
          <a:xfrm>
            <a:off x="4057194" y="4153524"/>
            <a:ext cx="2824346" cy="576064"/>
            <a:chOff x="3866694" y="3867774"/>
            <a:chExt cx="2824346" cy="576064"/>
          </a:xfrm>
        </p:grpSpPr>
        <p:sp>
          <p:nvSpPr>
            <p:cNvPr id="183" name="椭圆 182"/>
            <p:cNvSpPr/>
            <p:nvPr/>
          </p:nvSpPr>
          <p:spPr>
            <a:xfrm>
              <a:off x="3866694" y="3975990"/>
              <a:ext cx="108012" cy="108012"/>
            </a:xfrm>
            <a:prstGeom prst="ellipse">
              <a:avLst/>
            </a:prstGeom>
            <a:solidFill>
              <a:schemeClr val="bg1"/>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lIns="91274" tIns="45637" rIns="91274" bIns="45637" rtlCol="0" anchor="ctr"/>
            <a:lstStyle/>
            <a:p>
              <a:pPr algn="ctr" fontAlgn="base">
                <a:spcBef>
                  <a:spcPct val="0"/>
                </a:spcBef>
                <a:spcAft>
                  <a:spcPct val="0"/>
                </a:spcAft>
              </a:pPr>
              <a:endParaRPr lang="zh-CN" altLang="en-US">
                <a:solidFill>
                  <a:prstClr val="white"/>
                </a:solidFill>
              </a:endParaRPr>
            </a:p>
          </p:txBody>
        </p:sp>
        <p:cxnSp>
          <p:nvCxnSpPr>
            <p:cNvPr id="186" name="肘形连接符 185"/>
            <p:cNvCxnSpPr>
              <a:stCxn id="183" idx="4"/>
            </p:cNvCxnSpPr>
            <p:nvPr/>
          </p:nvCxnSpPr>
          <p:spPr>
            <a:xfrm rot="16200000" flipH="1">
              <a:off x="5094603" y="2910182"/>
              <a:ext cx="35393" cy="2383032"/>
            </a:xfrm>
            <a:prstGeom prst="bentConnector2">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sp>
          <p:nvSpPr>
            <p:cNvPr id="193" name="椭圆 192"/>
            <p:cNvSpPr/>
            <p:nvPr/>
          </p:nvSpPr>
          <p:spPr>
            <a:xfrm>
              <a:off x="6099066" y="3867774"/>
              <a:ext cx="576064" cy="576064"/>
            </a:xfrm>
            <a:prstGeom prst="ellipse">
              <a:avLst/>
            </a:prstGeom>
            <a:solidFill>
              <a:schemeClr val="accent4"/>
            </a:solidFill>
            <a:ln>
              <a:solidFill>
                <a:schemeClr val="bg1">
                  <a:lumMod val="8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91274" tIns="45637" rIns="91274" bIns="45637" rtlCol="0" anchor="ctr"/>
            <a:lstStyle/>
            <a:p>
              <a:pPr algn="ctr" fontAlgn="base">
                <a:spcBef>
                  <a:spcPct val="0"/>
                </a:spcBef>
                <a:spcAft>
                  <a:spcPct val="0"/>
                </a:spcAft>
              </a:pPr>
              <a:endParaRPr lang="zh-CN" altLang="en-US" sz="1600" dirty="0">
                <a:solidFill>
                  <a:prstClr val="white"/>
                </a:solidFill>
                <a:latin typeface="微软雅黑" pitchFamily="34" charset="-122"/>
                <a:ea typeface="微软雅黑" pitchFamily="34" charset="-122"/>
              </a:endParaRPr>
            </a:p>
          </p:txBody>
        </p:sp>
        <p:sp>
          <p:nvSpPr>
            <p:cNvPr id="194" name="TextBox 193"/>
            <p:cNvSpPr txBox="1"/>
            <p:nvPr/>
          </p:nvSpPr>
          <p:spPr>
            <a:xfrm>
              <a:off x="6083181" y="3980520"/>
              <a:ext cx="607859" cy="338554"/>
            </a:xfrm>
            <a:prstGeom prst="rect">
              <a:avLst/>
            </a:prstGeom>
            <a:noFill/>
          </p:spPr>
          <p:txBody>
            <a:bodyPr wrap="none" lIns="91274" tIns="45637" rIns="91274" bIns="45637" rtlCol="0">
              <a:spAutoFit/>
            </a:bodyPr>
            <a:lstStyle/>
            <a:p>
              <a:pPr fontAlgn="base">
                <a:spcBef>
                  <a:spcPct val="0"/>
                </a:spcBef>
                <a:spcAft>
                  <a:spcPct val="0"/>
                </a:spcAft>
              </a:pPr>
              <a:r>
                <a:rPr lang="en-US" altLang="zh-CN" sz="1600" dirty="0">
                  <a:solidFill>
                    <a:prstClr val="white"/>
                  </a:solidFill>
                  <a:latin typeface="微软雅黑" pitchFamily="34" charset="-122"/>
                  <a:ea typeface="微软雅黑" pitchFamily="34" charset="-122"/>
                </a:rPr>
                <a:t>20%</a:t>
              </a:r>
              <a:endParaRPr lang="zh-CN" altLang="en-US" sz="1600" dirty="0">
                <a:solidFill>
                  <a:prstClr val="white"/>
                </a:solidFill>
                <a:latin typeface="微软雅黑" pitchFamily="34" charset="-122"/>
                <a:ea typeface="微软雅黑" pitchFamily="34" charset="-122"/>
              </a:endParaRPr>
            </a:p>
          </p:txBody>
        </p:sp>
      </p:grpSp>
      <p:sp>
        <p:nvSpPr>
          <p:cNvPr id="195" name="TextBox 194"/>
          <p:cNvSpPr txBox="1"/>
          <p:nvPr/>
        </p:nvSpPr>
        <p:spPr>
          <a:xfrm>
            <a:off x="6937720" y="1112484"/>
            <a:ext cx="2078690" cy="307609"/>
          </a:xfrm>
          <a:prstGeom prst="rect">
            <a:avLst/>
          </a:prstGeom>
          <a:noFill/>
        </p:spPr>
        <p:txBody>
          <a:bodyPr wrap="square" lIns="91274" tIns="45637" rIns="91274" bIns="45637" rtlCol="0">
            <a:spAutoFit/>
          </a:bodyPr>
          <a:lstStyle/>
          <a:p>
            <a:pPr fontAlgn="base">
              <a:spcBef>
                <a:spcPct val="0"/>
              </a:spcBef>
              <a:spcAft>
                <a:spcPct val="0"/>
              </a:spcAft>
            </a:pPr>
            <a:r>
              <a:rPr lang="zh-CN" altLang="en-US" sz="1400" dirty="0">
                <a:solidFill>
                  <a:prstClr val="black">
                    <a:lumMod val="75000"/>
                    <a:lumOff val="25000"/>
                  </a:prstClr>
                </a:solidFill>
                <a:latin typeface="微软雅黑" pitchFamily="34" charset="-122"/>
                <a:ea typeface="微软雅黑" pitchFamily="34" charset="-122"/>
              </a:rPr>
              <a:t>Click here to add text</a:t>
            </a:r>
          </a:p>
        </p:txBody>
      </p:sp>
      <p:sp>
        <p:nvSpPr>
          <p:cNvPr id="196" name="TextBox 195"/>
          <p:cNvSpPr txBox="1"/>
          <p:nvPr/>
        </p:nvSpPr>
        <p:spPr>
          <a:xfrm>
            <a:off x="6937720" y="2174101"/>
            <a:ext cx="2078690" cy="307609"/>
          </a:xfrm>
          <a:prstGeom prst="rect">
            <a:avLst/>
          </a:prstGeom>
          <a:noFill/>
        </p:spPr>
        <p:txBody>
          <a:bodyPr wrap="square" lIns="91274" tIns="45637" rIns="91274" bIns="45637" rtlCol="0">
            <a:spAutoFit/>
          </a:bodyPr>
          <a:lstStyle/>
          <a:p>
            <a:pPr fontAlgn="base">
              <a:spcBef>
                <a:spcPct val="0"/>
              </a:spcBef>
              <a:spcAft>
                <a:spcPct val="0"/>
              </a:spcAft>
            </a:pPr>
            <a:r>
              <a:rPr lang="zh-CN" altLang="en-US" sz="1400" dirty="0">
                <a:solidFill>
                  <a:prstClr val="black">
                    <a:lumMod val="75000"/>
                    <a:lumOff val="25000"/>
                  </a:prstClr>
                </a:solidFill>
                <a:latin typeface="微软雅黑" pitchFamily="34" charset="-122"/>
                <a:ea typeface="微软雅黑" pitchFamily="34" charset="-122"/>
              </a:rPr>
              <a:t>Click here to add text</a:t>
            </a:r>
          </a:p>
        </p:txBody>
      </p:sp>
      <p:sp>
        <p:nvSpPr>
          <p:cNvPr id="197" name="TextBox 196"/>
          <p:cNvSpPr txBox="1"/>
          <p:nvPr/>
        </p:nvSpPr>
        <p:spPr>
          <a:xfrm>
            <a:off x="6937719" y="3162093"/>
            <a:ext cx="2078690" cy="307609"/>
          </a:xfrm>
          <a:prstGeom prst="rect">
            <a:avLst/>
          </a:prstGeom>
          <a:noFill/>
        </p:spPr>
        <p:txBody>
          <a:bodyPr wrap="square" lIns="91274" tIns="45637" rIns="91274" bIns="45637" rtlCol="0">
            <a:spAutoFit/>
          </a:bodyPr>
          <a:lstStyle/>
          <a:p>
            <a:pPr fontAlgn="base">
              <a:spcBef>
                <a:spcPct val="0"/>
              </a:spcBef>
              <a:spcAft>
                <a:spcPct val="0"/>
              </a:spcAft>
            </a:pPr>
            <a:r>
              <a:rPr lang="zh-CN" altLang="en-US" sz="1400" dirty="0">
                <a:solidFill>
                  <a:prstClr val="black">
                    <a:lumMod val="75000"/>
                    <a:lumOff val="25000"/>
                  </a:prstClr>
                </a:solidFill>
                <a:latin typeface="微软雅黑" pitchFamily="34" charset="-122"/>
                <a:ea typeface="微软雅黑" pitchFamily="34" charset="-122"/>
              </a:rPr>
              <a:t>Click here to add text</a:t>
            </a:r>
          </a:p>
        </p:txBody>
      </p:sp>
      <p:sp>
        <p:nvSpPr>
          <p:cNvPr id="198" name="TextBox 197"/>
          <p:cNvSpPr txBox="1"/>
          <p:nvPr/>
        </p:nvSpPr>
        <p:spPr>
          <a:xfrm>
            <a:off x="6937719" y="4199497"/>
            <a:ext cx="2078690" cy="307609"/>
          </a:xfrm>
          <a:prstGeom prst="rect">
            <a:avLst/>
          </a:prstGeom>
          <a:noFill/>
        </p:spPr>
        <p:txBody>
          <a:bodyPr wrap="square" lIns="91274" tIns="45637" rIns="91274" bIns="45637" rtlCol="0">
            <a:spAutoFit/>
          </a:bodyPr>
          <a:lstStyle/>
          <a:p>
            <a:pPr fontAlgn="base">
              <a:spcBef>
                <a:spcPct val="0"/>
              </a:spcBef>
              <a:spcAft>
                <a:spcPct val="0"/>
              </a:spcAft>
            </a:pPr>
            <a:r>
              <a:rPr lang="zh-CN" altLang="en-US" sz="1400" dirty="0">
                <a:solidFill>
                  <a:prstClr val="black">
                    <a:lumMod val="75000"/>
                    <a:lumOff val="25000"/>
                  </a:prstClr>
                </a:solidFill>
                <a:latin typeface="微软雅黑" pitchFamily="34" charset="-122"/>
                <a:ea typeface="微软雅黑" pitchFamily="34" charset="-122"/>
              </a:rPr>
              <a:t>Click here to add text</a:t>
            </a:r>
          </a:p>
        </p:txBody>
      </p:sp>
    </p:spTree>
    <p:extLst>
      <p:ext uri="{BB962C8B-B14F-4D97-AF65-F5344CB8AC3E}">
        <p14:creationId xmlns:p14="http://schemas.microsoft.com/office/powerpoint/2010/main" val="1871547827"/>
      </p:ext>
    </p:extLst>
  </p:cSld>
  <p:clrMapOvr>
    <a:masterClrMapping/>
  </p:clrMapOvr>
  <mc:AlternateContent xmlns:mc="http://schemas.openxmlformats.org/markup-compatibility/2006" xmlns:p14="http://schemas.microsoft.com/office/powerpoint/2010/main">
    <mc:Choice Requires="p14">
      <p:transition spd="slow" p14:dur="2000" advClick="0" advTm="0">
        <p14:ferris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45"/>
                                        </p:tgtEl>
                                        <p:attrNameLst>
                                          <p:attrName>style.visibility</p:attrName>
                                        </p:attrNameLst>
                                      </p:cBhvr>
                                      <p:to>
                                        <p:strVal val="visible"/>
                                      </p:to>
                                    </p:set>
                                    <p:animEffect transition="in" filter="fade">
                                      <p:cBhvr>
                                        <p:cTn id="7" dur="1000"/>
                                        <p:tgtEl>
                                          <p:spTgt spid="145"/>
                                        </p:tgtEl>
                                      </p:cBhvr>
                                    </p:animEffect>
                                    <p:anim calcmode="lin" valueType="num">
                                      <p:cBhvr>
                                        <p:cTn id="8" dur="1000" fill="hold"/>
                                        <p:tgtEl>
                                          <p:spTgt spid="145"/>
                                        </p:tgtEl>
                                        <p:attrNameLst>
                                          <p:attrName>ppt_x</p:attrName>
                                        </p:attrNameLst>
                                      </p:cBhvr>
                                      <p:tavLst>
                                        <p:tav tm="0">
                                          <p:val>
                                            <p:strVal val="#ppt_x"/>
                                          </p:val>
                                        </p:tav>
                                        <p:tav tm="100000">
                                          <p:val>
                                            <p:strVal val="#ppt_x"/>
                                          </p:val>
                                        </p:tav>
                                      </p:tavLst>
                                    </p:anim>
                                    <p:anim calcmode="lin" valueType="num">
                                      <p:cBhvr>
                                        <p:cTn id="9" dur="1000" fill="hold"/>
                                        <p:tgtEl>
                                          <p:spTgt spid="14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2" presetClass="entr" presetSubtype="8"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wipe(left)">
                                      <p:cBhvr>
                                        <p:cTn id="13" dur="500"/>
                                        <p:tgtEl>
                                          <p:spTgt spid="2"/>
                                        </p:tgtEl>
                                      </p:cBhvr>
                                    </p:animEffect>
                                  </p:childTnLst>
                                </p:cTn>
                              </p:par>
                            </p:childTnLst>
                          </p:cTn>
                        </p:par>
                        <p:par>
                          <p:cTn id="14" fill="hold">
                            <p:stCondLst>
                              <p:cond delay="1500"/>
                            </p:stCondLst>
                            <p:childTnLst>
                              <p:par>
                                <p:cTn id="15" presetID="22" presetClass="entr" presetSubtype="8" fill="hold"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ipe(left)">
                                      <p:cBhvr>
                                        <p:cTn id="17" dur="500"/>
                                        <p:tgtEl>
                                          <p:spTgt spid="3"/>
                                        </p:tgtEl>
                                      </p:cBhvr>
                                    </p:animEffect>
                                  </p:childTnLst>
                                </p:cTn>
                              </p:par>
                            </p:childTnLst>
                          </p:cTn>
                        </p:par>
                        <p:par>
                          <p:cTn id="18" fill="hold">
                            <p:stCondLst>
                              <p:cond delay="2000"/>
                            </p:stCondLst>
                            <p:childTnLst>
                              <p:par>
                                <p:cTn id="19" presetID="22" presetClass="entr" presetSubtype="8"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left)">
                                      <p:cBhvr>
                                        <p:cTn id="21" dur="500"/>
                                        <p:tgtEl>
                                          <p:spTgt spid="4"/>
                                        </p:tgtEl>
                                      </p:cBhvr>
                                    </p:animEffect>
                                  </p:childTnLst>
                                </p:cTn>
                              </p:par>
                            </p:childTnLst>
                          </p:cTn>
                        </p:par>
                        <p:par>
                          <p:cTn id="22" fill="hold">
                            <p:stCondLst>
                              <p:cond delay="2500"/>
                            </p:stCondLst>
                            <p:childTnLst>
                              <p:par>
                                <p:cTn id="23" presetID="22" presetClass="entr" presetSubtype="8" fill="hold" nodeType="after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left)">
                                      <p:cBhvr>
                                        <p:cTn id="25" dur="500"/>
                                        <p:tgtEl>
                                          <p:spTgt spid="5"/>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195"/>
                                        </p:tgtEl>
                                        <p:attrNameLst>
                                          <p:attrName>style.visibility</p:attrName>
                                        </p:attrNameLst>
                                      </p:cBhvr>
                                      <p:to>
                                        <p:strVal val="visible"/>
                                      </p:to>
                                    </p:set>
                                    <p:animEffect transition="in" filter="fade">
                                      <p:cBhvr>
                                        <p:cTn id="29" dur="500"/>
                                        <p:tgtEl>
                                          <p:spTgt spid="195"/>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196"/>
                                        </p:tgtEl>
                                        <p:attrNameLst>
                                          <p:attrName>style.visibility</p:attrName>
                                        </p:attrNameLst>
                                      </p:cBhvr>
                                      <p:to>
                                        <p:strVal val="visible"/>
                                      </p:to>
                                    </p:set>
                                    <p:animEffect transition="in" filter="fade">
                                      <p:cBhvr>
                                        <p:cTn id="33" dur="500"/>
                                        <p:tgtEl>
                                          <p:spTgt spid="196"/>
                                        </p:tgtEl>
                                      </p:cBhvr>
                                    </p:animEffect>
                                  </p:childTnLst>
                                </p:cTn>
                              </p:par>
                            </p:childTnLst>
                          </p:cTn>
                        </p:par>
                        <p:par>
                          <p:cTn id="34" fill="hold">
                            <p:stCondLst>
                              <p:cond delay="4000"/>
                            </p:stCondLst>
                            <p:childTnLst>
                              <p:par>
                                <p:cTn id="35" presetID="10" presetClass="entr" presetSubtype="0" fill="hold" grpId="0" nodeType="afterEffect">
                                  <p:stCondLst>
                                    <p:cond delay="0"/>
                                  </p:stCondLst>
                                  <p:childTnLst>
                                    <p:set>
                                      <p:cBhvr>
                                        <p:cTn id="36" dur="1" fill="hold">
                                          <p:stCondLst>
                                            <p:cond delay="0"/>
                                          </p:stCondLst>
                                        </p:cTn>
                                        <p:tgtEl>
                                          <p:spTgt spid="197"/>
                                        </p:tgtEl>
                                        <p:attrNameLst>
                                          <p:attrName>style.visibility</p:attrName>
                                        </p:attrNameLst>
                                      </p:cBhvr>
                                      <p:to>
                                        <p:strVal val="visible"/>
                                      </p:to>
                                    </p:set>
                                    <p:animEffect transition="in" filter="fade">
                                      <p:cBhvr>
                                        <p:cTn id="37" dur="500"/>
                                        <p:tgtEl>
                                          <p:spTgt spid="197"/>
                                        </p:tgtEl>
                                      </p:cBhvr>
                                    </p:animEffect>
                                  </p:childTnLst>
                                </p:cTn>
                              </p:par>
                            </p:childTnLst>
                          </p:cTn>
                        </p:par>
                        <p:par>
                          <p:cTn id="38" fill="hold">
                            <p:stCondLst>
                              <p:cond delay="4500"/>
                            </p:stCondLst>
                            <p:childTnLst>
                              <p:par>
                                <p:cTn id="39" presetID="10" presetClass="entr" presetSubtype="0" fill="hold" grpId="0" nodeType="afterEffect">
                                  <p:stCondLst>
                                    <p:cond delay="0"/>
                                  </p:stCondLst>
                                  <p:childTnLst>
                                    <p:set>
                                      <p:cBhvr>
                                        <p:cTn id="40" dur="1" fill="hold">
                                          <p:stCondLst>
                                            <p:cond delay="0"/>
                                          </p:stCondLst>
                                        </p:cTn>
                                        <p:tgtEl>
                                          <p:spTgt spid="198"/>
                                        </p:tgtEl>
                                        <p:attrNameLst>
                                          <p:attrName>style.visibility</p:attrName>
                                        </p:attrNameLst>
                                      </p:cBhvr>
                                      <p:to>
                                        <p:strVal val="visible"/>
                                      </p:to>
                                    </p:set>
                                    <p:animEffect transition="in" filter="fade">
                                      <p:cBhvr>
                                        <p:cTn id="41" dur="500"/>
                                        <p:tgtEl>
                                          <p:spTgt spid="1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5" grpId="0"/>
      <p:bldP spid="196" grpId="0"/>
      <p:bldP spid="197" grpId="0"/>
      <p:bldP spid="19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 name="同心圆 145"/>
          <p:cNvSpPr/>
          <p:nvPr/>
        </p:nvSpPr>
        <p:spPr>
          <a:xfrm>
            <a:off x="2642797" y="1658354"/>
            <a:ext cx="1498600" cy="1498600"/>
          </a:xfrm>
          <a:prstGeom prst="donut">
            <a:avLst>
              <a:gd name="adj" fmla="val 9951"/>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zh-CN" altLang="en-US" sz="2800">
              <a:solidFill>
                <a:prstClr val="black"/>
              </a:solidFill>
              <a:cs typeface="+mn-ea"/>
              <a:sym typeface="+mn-lt"/>
            </a:endParaRPr>
          </a:p>
        </p:txBody>
      </p:sp>
      <p:sp>
        <p:nvSpPr>
          <p:cNvPr id="149" name="同心圆 148"/>
          <p:cNvSpPr/>
          <p:nvPr/>
        </p:nvSpPr>
        <p:spPr>
          <a:xfrm>
            <a:off x="4608907" y="1671053"/>
            <a:ext cx="1498600" cy="1498600"/>
          </a:xfrm>
          <a:prstGeom prst="donut">
            <a:avLst>
              <a:gd name="adj" fmla="val 9951"/>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zh-CN" altLang="en-US" sz="1400">
              <a:solidFill>
                <a:prstClr val="black"/>
              </a:solidFill>
              <a:cs typeface="+mn-ea"/>
              <a:sym typeface="+mn-lt"/>
            </a:endParaRPr>
          </a:p>
        </p:txBody>
      </p:sp>
      <p:sp>
        <p:nvSpPr>
          <p:cNvPr id="172" name="同心圆 171"/>
          <p:cNvSpPr/>
          <p:nvPr/>
        </p:nvSpPr>
        <p:spPr>
          <a:xfrm>
            <a:off x="6577005" y="1671833"/>
            <a:ext cx="1498600" cy="1498600"/>
          </a:xfrm>
          <a:prstGeom prst="donut">
            <a:avLst>
              <a:gd name="adj" fmla="val 9951"/>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zh-CN" altLang="en-US" sz="1400">
              <a:solidFill>
                <a:prstClr val="black"/>
              </a:solidFill>
              <a:cs typeface="+mn-ea"/>
              <a:sym typeface="+mn-lt"/>
            </a:endParaRPr>
          </a:p>
        </p:txBody>
      </p:sp>
      <p:grpSp>
        <p:nvGrpSpPr>
          <p:cNvPr id="14" name="组合 13"/>
          <p:cNvGrpSpPr/>
          <p:nvPr/>
        </p:nvGrpSpPr>
        <p:grpSpPr>
          <a:xfrm>
            <a:off x="2509909" y="3388942"/>
            <a:ext cx="1675555" cy="955154"/>
            <a:chOff x="2719459" y="3122242"/>
            <a:chExt cx="1675555" cy="955154"/>
          </a:xfrm>
        </p:grpSpPr>
        <p:sp>
          <p:nvSpPr>
            <p:cNvPr id="177" name="文本框 90"/>
            <p:cNvSpPr txBox="1"/>
            <p:nvPr/>
          </p:nvSpPr>
          <p:spPr>
            <a:xfrm>
              <a:off x="2719459" y="3122242"/>
              <a:ext cx="1460361" cy="377026"/>
            </a:xfrm>
            <a:prstGeom prst="rect">
              <a:avLst/>
            </a:prstGeom>
            <a:noFill/>
          </p:spPr>
          <p:txBody>
            <a:bodyPr wrap="square" lIns="68580" tIns="34290" rIns="68580" bIns="34290" rtlCol="0">
              <a:spAutoFit/>
            </a:bodyPr>
            <a:lstStyle/>
            <a:p>
              <a:pPr defTabSz="685800" fontAlgn="base">
                <a:spcBef>
                  <a:spcPct val="0"/>
                </a:spcBef>
                <a:spcAft>
                  <a:spcPct val="0"/>
                </a:spcAft>
              </a:pPr>
              <a:r>
                <a:rPr lang="zh-CN" altLang="en-US" sz="2000" b="1" dirty="0">
                  <a:solidFill>
                    <a:prstClr val="black">
                      <a:lumMod val="75000"/>
                      <a:lumOff val="25000"/>
                    </a:prstClr>
                  </a:solidFill>
                  <a:cs typeface="+mn-ea"/>
                  <a:sym typeface="+mn-lt"/>
                </a:rPr>
                <a:t>Add a title</a:t>
              </a:r>
            </a:p>
          </p:txBody>
        </p:sp>
        <p:sp>
          <p:nvSpPr>
            <p:cNvPr id="180" name="文本框 75"/>
            <p:cNvSpPr txBox="1"/>
            <p:nvPr/>
          </p:nvSpPr>
          <p:spPr>
            <a:xfrm>
              <a:off x="2808279" y="3577259"/>
              <a:ext cx="1586735" cy="500137"/>
            </a:xfrm>
            <a:prstGeom prst="rect">
              <a:avLst/>
            </a:prstGeom>
            <a:noFill/>
          </p:spPr>
          <p:txBody>
            <a:bodyPr wrap="square" lIns="68580" tIns="34290" rIns="68580" bIns="34290" rtlCol="0">
              <a:spAutoFit/>
            </a:bodyPr>
            <a:lstStyle/>
            <a:p>
              <a:pPr defTabSz="685800" fontAlgn="base">
                <a:spcBef>
                  <a:spcPct val="0"/>
                </a:spcBef>
                <a:spcAft>
                  <a:spcPct val="0"/>
                </a:spcAft>
              </a:pPr>
              <a:r>
                <a:rPr lang="zh-CN" altLang="en-US" sz="1400" dirty="0">
                  <a:solidFill>
                    <a:prstClr val="black">
                      <a:lumMod val="75000"/>
                      <a:lumOff val="25000"/>
                    </a:prstClr>
                  </a:solidFill>
                  <a:cs typeface="+mn-ea"/>
                  <a:sym typeface="+mn-lt"/>
                </a:rPr>
                <a:t>Click here to add text Click here to add text</a:t>
              </a:r>
            </a:p>
          </p:txBody>
        </p:sp>
      </p:grpSp>
      <p:grpSp>
        <p:nvGrpSpPr>
          <p:cNvPr id="15" name="组合 14"/>
          <p:cNvGrpSpPr/>
          <p:nvPr/>
        </p:nvGrpSpPr>
        <p:grpSpPr>
          <a:xfrm>
            <a:off x="4554140" y="3388942"/>
            <a:ext cx="1714776" cy="955154"/>
            <a:chOff x="4763690" y="3122242"/>
            <a:chExt cx="1714776" cy="955154"/>
          </a:xfrm>
        </p:grpSpPr>
        <p:sp>
          <p:nvSpPr>
            <p:cNvPr id="178" name="文本框 91"/>
            <p:cNvSpPr txBox="1"/>
            <p:nvPr/>
          </p:nvSpPr>
          <p:spPr>
            <a:xfrm>
              <a:off x="4979866" y="3122242"/>
              <a:ext cx="1498600" cy="377026"/>
            </a:xfrm>
            <a:prstGeom prst="rect">
              <a:avLst/>
            </a:prstGeom>
            <a:noFill/>
          </p:spPr>
          <p:txBody>
            <a:bodyPr wrap="square" lIns="68580" tIns="34290" rIns="68580" bIns="34290" rtlCol="0">
              <a:spAutoFit/>
            </a:bodyPr>
            <a:lstStyle/>
            <a:p>
              <a:pPr defTabSz="685800" fontAlgn="base">
                <a:spcBef>
                  <a:spcPct val="0"/>
                </a:spcBef>
                <a:spcAft>
                  <a:spcPct val="0"/>
                </a:spcAft>
              </a:pPr>
              <a:r>
                <a:rPr lang="zh-CN" altLang="en-US" sz="2000" b="1" dirty="0">
                  <a:solidFill>
                    <a:prstClr val="black">
                      <a:lumMod val="75000"/>
                      <a:lumOff val="25000"/>
                    </a:prstClr>
                  </a:solidFill>
                  <a:cs typeface="+mn-ea"/>
                  <a:sym typeface="+mn-lt"/>
                </a:rPr>
                <a:t>Add a title</a:t>
              </a:r>
            </a:p>
          </p:txBody>
        </p:sp>
        <p:sp>
          <p:nvSpPr>
            <p:cNvPr id="181" name="文本框 80"/>
            <p:cNvSpPr txBox="1"/>
            <p:nvPr/>
          </p:nvSpPr>
          <p:spPr>
            <a:xfrm>
              <a:off x="4763690" y="3577259"/>
              <a:ext cx="1586735" cy="500137"/>
            </a:xfrm>
            <a:prstGeom prst="rect">
              <a:avLst/>
            </a:prstGeom>
            <a:noFill/>
          </p:spPr>
          <p:txBody>
            <a:bodyPr wrap="square" lIns="68580" tIns="34290" rIns="68580" bIns="34290" rtlCol="0">
              <a:spAutoFit/>
            </a:bodyPr>
            <a:lstStyle/>
            <a:p>
              <a:pPr defTabSz="685800" fontAlgn="base">
                <a:spcBef>
                  <a:spcPct val="0"/>
                </a:spcBef>
                <a:spcAft>
                  <a:spcPct val="0"/>
                </a:spcAft>
              </a:pPr>
              <a:r>
                <a:rPr lang="zh-CN" altLang="en-US" sz="1400" dirty="0">
                  <a:solidFill>
                    <a:prstClr val="black">
                      <a:lumMod val="75000"/>
                      <a:lumOff val="25000"/>
                    </a:prstClr>
                  </a:solidFill>
                  <a:cs typeface="+mn-ea"/>
                  <a:sym typeface="+mn-lt"/>
                </a:rPr>
                <a:t>Click here to add text Click here to add text</a:t>
              </a:r>
            </a:p>
          </p:txBody>
        </p:sp>
      </p:grpSp>
      <p:grpSp>
        <p:nvGrpSpPr>
          <p:cNvPr id="16" name="组合 15"/>
          <p:cNvGrpSpPr/>
          <p:nvPr/>
        </p:nvGrpSpPr>
        <p:grpSpPr>
          <a:xfrm>
            <a:off x="6511579" y="3388942"/>
            <a:ext cx="1823287" cy="955154"/>
            <a:chOff x="6721129" y="3122242"/>
            <a:chExt cx="1823287" cy="955154"/>
          </a:xfrm>
        </p:grpSpPr>
        <p:sp>
          <p:nvSpPr>
            <p:cNvPr id="176" name="文本框 89"/>
            <p:cNvSpPr txBox="1"/>
            <p:nvPr/>
          </p:nvSpPr>
          <p:spPr>
            <a:xfrm>
              <a:off x="6957681" y="3122242"/>
              <a:ext cx="1586735" cy="377026"/>
            </a:xfrm>
            <a:prstGeom prst="rect">
              <a:avLst/>
            </a:prstGeom>
            <a:noFill/>
          </p:spPr>
          <p:txBody>
            <a:bodyPr wrap="square" lIns="68580" tIns="34290" rIns="68580" bIns="34290" rtlCol="0">
              <a:spAutoFit/>
            </a:bodyPr>
            <a:lstStyle/>
            <a:p>
              <a:pPr defTabSz="685800" fontAlgn="base">
                <a:spcBef>
                  <a:spcPct val="0"/>
                </a:spcBef>
                <a:spcAft>
                  <a:spcPct val="0"/>
                </a:spcAft>
              </a:pPr>
              <a:r>
                <a:rPr lang="zh-CN" altLang="en-US" sz="2000" b="1" dirty="0">
                  <a:solidFill>
                    <a:prstClr val="black">
                      <a:lumMod val="75000"/>
                      <a:lumOff val="25000"/>
                    </a:prstClr>
                  </a:solidFill>
                  <a:cs typeface="+mn-ea"/>
                  <a:sym typeface="+mn-lt"/>
                </a:rPr>
                <a:t>Add a title</a:t>
              </a:r>
            </a:p>
          </p:txBody>
        </p:sp>
        <p:sp>
          <p:nvSpPr>
            <p:cNvPr id="182" name="文本框 81"/>
            <p:cNvSpPr txBox="1"/>
            <p:nvPr/>
          </p:nvSpPr>
          <p:spPr>
            <a:xfrm>
              <a:off x="6721129" y="3577259"/>
              <a:ext cx="1586735" cy="500137"/>
            </a:xfrm>
            <a:prstGeom prst="rect">
              <a:avLst/>
            </a:prstGeom>
            <a:noFill/>
          </p:spPr>
          <p:txBody>
            <a:bodyPr wrap="square" lIns="68580" tIns="34290" rIns="68580" bIns="34290" rtlCol="0">
              <a:spAutoFit/>
            </a:bodyPr>
            <a:lstStyle/>
            <a:p>
              <a:pPr defTabSz="685800" fontAlgn="base">
                <a:spcBef>
                  <a:spcPct val="0"/>
                </a:spcBef>
                <a:spcAft>
                  <a:spcPct val="0"/>
                </a:spcAft>
              </a:pPr>
              <a:r>
                <a:rPr lang="zh-CN" altLang="en-US" sz="1400" dirty="0">
                  <a:solidFill>
                    <a:prstClr val="black">
                      <a:lumMod val="75000"/>
                      <a:lumOff val="25000"/>
                    </a:prstClr>
                  </a:solidFill>
                  <a:cs typeface="+mn-ea"/>
                  <a:sym typeface="+mn-lt"/>
                </a:rPr>
                <a:t>Click here to add text Click here to add text</a:t>
              </a:r>
            </a:p>
          </p:txBody>
        </p:sp>
      </p:grpSp>
      <p:grpSp>
        <p:nvGrpSpPr>
          <p:cNvPr id="11" name="组合 10"/>
          <p:cNvGrpSpPr/>
          <p:nvPr/>
        </p:nvGrpSpPr>
        <p:grpSpPr>
          <a:xfrm>
            <a:off x="4470008" y="1532139"/>
            <a:ext cx="1755000" cy="1755000"/>
            <a:chOff x="4679558" y="1265439"/>
            <a:chExt cx="1755000" cy="1755000"/>
          </a:xfrm>
        </p:grpSpPr>
        <p:sp>
          <p:nvSpPr>
            <p:cNvPr id="150" name="饼形 149"/>
            <p:cNvSpPr/>
            <p:nvPr/>
          </p:nvSpPr>
          <p:spPr>
            <a:xfrm rot="15168512">
              <a:off x="4679558" y="1265439"/>
              <a:ext cx="1755000" cy="1755000"/>
            </a:xfrm>
            <a:prstGeom prst="pie">
              <a:avLst>
                <a:gd name="adj1" fmla="val 917141"/>
                <a:gd name="adj2" fmla="val 7798025"/>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zh-CN" altLang="en-US" sz="1400">
                <a:solidFill>
                  <a:prstClr val="black"/>
                </a:solidFill>
                <a:cs typeface="+mn-ea"/>
                <a:sym typeface="+mn-lt"/>
              </a:endParaRPr>
            </a:p>
          </p:txBody>
        </p:sp>
        <p:sp>
          <p:nvSpPr>
            <p:cNvPr id="185" name="TextBox 184"/>
            <p:cNvSpPr txBox="1"/>
            <p:nvPr/>
          </p:nvSpPr>
          <p:spPr>
            <a:xfrm>
              <a:off x="5653570" y="1563638"/>
              <a:ext cx="662361" cy="461665"/>
            </a:xfrm>
            <a:prstGeom prst="rect">
              <a:avLst/>
            </a:prstGeom>
            <a:noFill/>
          </p:spPr>
          <p:txBody>
            <a:bodyPr wrap="none" rtlCol="0">
              <a:spAutoFit/>
            </a:bodyPr>
            <a:lstStyle/>
            <a:p>
              <a:pPr fontAlgn="base">
                <a:spcBef>
                  <a:spcPct val="0"/>
                </a:spcBef>
                <a:spcAft>
                  <a:spcPct val="0"/>
                </a:spcAft>
              </a:pPr>
              <a:r>
                <a:rPr lang="en-US" altLang="zh-CN" sz="2400" dirty="0">
                  <a:solidFill>
                    <a:prstClr val="white"/>
                  </a:solidFill>
                </a:rPr>
                <a:t>50%</a:t>
              </a:r>
              <a:endParaRPr lang="zh-CN" altLang="en-US" sz="2400" dirty="0">
                <a:solidFill>
                  <a:prstClr val="white"/>
                </a:solidFill>
              </a:endParaRPr>
            </a:p>
          </p:txBody>
        </p:sp>
      </p:grpSp>
      <p:grpSp>
        <p:nvGrpSpPr>
          <p:cNvPr id="12" name="组合 11"/>
          <p:cNvGrpSpPr/>
          <p:nvPr/>
        </p:nvGrpSpPr>
        <p:grpSpPr>
          <a:xfrm>
            <a:off x="6427446" y="1532139"/>
            <a:ext cx="1755000" cy="1755000"/>
            <a:chOff x="6636996" y="1265439"/>
            <a:chExt cx="1755000" cy="1755000"/>
          </a:xfrm>
        </p:grpSpPr>
        <p:sp>
          <p:nvSpPr>
            <p:cNvPr id="173" name="饼形 172"/>
            <p:cNvSpPr/>
            <p:nvPr/>
          </p:nvSpPr>
          <p:spPr>
            <a:xfrm rot="15168512">
              <a:off x="6636996" y="1265439"/>
              <a:ext cx="1755000" cy="1755000"/>
            </a:xfrm>
            <a:prstGeom prst="pie">
              <a:avLst>
                <a:gd name="adj1" fmla="val 923650"/>
                <a:gd name="adj2" fmla="val 9538548"/>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zh-CN" altLang="en-US" sz="1400">
                <a:solidFill>
                  <a:prstClr val="black"/>
                </a:solidFill>
                <a:cs typeface="+mn-ea"/>
                <a:sym typeface="+mn-lt"/>
              </a:endParaRPr>
            </a:p>
          </p:txBody>
        </p:sp>
        <p:sp>
          <p:nvSpPr>
            <p:cNvPr id="186" name="TextBox 185"/>
            <p:cNvSpPr txBox="1"/>
            <p:nvPr/>
          </p:nvSpPr>
          <p:spPr>
            <a:xfrm>
              <a:off x="7657230" y="1785101"/>
              <a:ext cx="662361" cy="461665"/>
            </a:xfrm>
            <a:prstGeom prst="rect">
              <a:avLst/>
            </a:prstGeom>
            <a:noFill/>
          </p:spPr>
          <p:txBody>
            <a:bodyPr wrap="none" rtlCol="0">
              <a:spAutoFit/>
            </a:bodyPr>
            <a:lstStyle/>
            <a:p>
              <a:pPr fontAlgn="base">
                <a:spcBef>
                  <a:spcPct val="0"/>
                </a:spcBef>
                <a:spcAft>
                  <a:spcPct val="0"/>
                </a:spcAft>
              </a:pPr>
              <a:r>
                <a:rPr lang="en-US" altLang="zh-CN" sz="2400" dirty="0">
                  <a:solidFill>
                    <a:prstClr val="white"/>
                  </a:solidFill>
                </a:rPr>
                <a:t>60%</a:t>
              </a:r>
              <a:endParaRPr lang="zh-CN" altLang="en-US" sz="2400" dirty="0">
                <a:solidFill>
                  <a:prstClr val="white"/>
                </a:solidFill>
              </a:endParaRPr>
            </a:p>
          </p:txBody>
        </p:sp>
      </p:grpSp>
      <p:grpSp>
        <p:nvGrpSpPr>
          <p:cNvPr id="10" name="组合 9"/>
          <p:cNvGrpSpPr/>
          <p:nvPr/>
        </p:nvGrpSpPr>
        <p:grpSpPr>
          <a:xfrm>
            <a:off x="2514596" y="1532139"/>
            <a:ext cx="1755000" cy="1755000"/>
            <a:chOff x="2724146" y="1265439"/>
            <a:chExt cx="1755000" cy="1755000"/>
          </a:xfrm>
        </p:grpSpPr>
        <p:sp>
          <p:nvSpPr>
            <p:cNvPr id="147" name="饼形 146"/>
            <p:cNvSpPr/>
            <p:nvPr/>
          </p:nvSpPr>
          <p:spPr>
            <a:xfrm rot="15297022">
              <a:off x="2724146" y="1265439"/>
              <a:ext cx="1755000" cy="1755000"/>
            </a:xfrm>
            <a:prstGeom prst="pie">
              <a:avLst>
                <a:gd name="adj1" fmla="val 840465"/>
                <a:gd name="adj2" fmla="val 623108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base">
                <a:spcBef>
                  <a:spcPct val="0"/>
                </a:spcBef>
                <a:spcAft>
                  <a:spcPct val="0"/>
                </a:spcAft>
              </a:pPr>
              <a:endParaRPr lang="zh-CN" altLang="en-US" sz="1400">
                <a:solidFill>
                  <a:prstClr val="black"/>
                </a:solidFill>
                <a:cs typeface="+mn-ea"/>
                <a:sym typeface="+mn-lt"/>
              </a:endParaRPr>
            </a:p>
          </p:txBody>
        </p:sp>
        <p:sp>
          <p:nvSpPr>
            <p:cNvPr id="184" name="TextBox 183"/>
            <p:cNvSpPr txBox="1"/>
            <p:nvPr/>
          </p:nvSpPr>
          <p:spPr>
            <a:xfrm>
              <a:off x="3649910" y="1563638"/>
              <a:ext cx="662361" cy="461665"/>
            </a:xfrm>
            <a:prstGeom prst="rect">
              <a:avLst/>
            </a:prstGeom>
            <a:noFill/>
          </p:spPr>
          <p:txBody>
            <a:bodyPr wrap="none" rtlCol="0">
              <a:spAutoFit/>
            </a:bodyPr>
            <a:lstStyle/>
            <a:p>
              <a:pPr fontAlgn="base">
                <a:spcBef>
                  <a:spcPct val="0"/>
                </a:spcBef>
                <a:spcAft>
                  <a:spcPct val="0"/>
                </a:spcAft>
              </a:pPr>
              <a:r>
                <a:rPr lang="en-US" altLang="zh-CN" sz="2400" dirty="0">
                  <a:solidFill>
                    <a:prstClr val="white"/>
                  </a:solidFill>
                </a:rPr>
                <a:t>45%</a:t>
              </a:r>
              <a:endParaRPr lang="zh-CN" altLang="en-US" sz="2400" dirty="0">
                <a:solidFill>
                  <a:prstClr val="white"/>
                </a:solidFill>
              </a:endParaRPr>
            </a:p>
          </p:txBody>
        </p:sp>
      </p:grpSp>
    </p:spTree>
    <p:extLst>
      <p:ext uri="{BB962C8B-B14F-4D97-AF65-F5344CB8AC3E}">
        <p14:creationId xmlns:p14="http://schemas.microsoft.com/office/powerpoint/2010/main" val="3896497298"/>
      </p:ext>
    </p:extLst>
  </p:cSld>
  <p:clrMapOvr>
    <a:masterClrMapping/>
  </p:clrMapOvr>
  <mc:AlternateContent xmlns:mc="http://schemas.openxmlformats.org/markup-compatibility/2006" xmlns:p14="http://schemas.microsoft.com/office/powerpoint/2010/main">
    <mc:Choice Requires="p14">
      <p:transition spd="slow" p14:dur="2000" advClick="0" advTm="0">
        <p14:ferris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146"/>
                                        </p:tgtEl>
                                        <p:attrNameLst>
                                          <p:attrName>style.visibility</p:attrName>
                                        </p:attrNameLst>
                                      </p:cBhvr>
                                      <p:to>
                                        <p:strVal val="visible"/>
                                      </p:to>
                                    </p:set>
                                    <p:animEffect transition="in" filter="wheel(1)">
                                      <p:cBhvr>
                                        <p:cTn id="7" dur="500"/>
                                        <p:tgtEl>
                                          <p:spTgt spid="146"/>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down)">
                                      <p:cBhvr>
                                        <p:cTn id="11" dur="500"/>
                                        <p:tgtEl>
                                          <p:spTgt spid="10"/>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fade">
                                      <p:cBhvr>
                                        <p:cTn id="15" dur="1000"/>
                                        <p:tgtEl>
                                          <p:spTgt spid="14"/>
                                        </p:tgtEl>
                                      </p:cBhvr>
                                    </p:animEffect>
                                    <p:anim calcmode="lin" valueType="num">
                                      <p:cBhvr>
                                        <p:cTn id="16" dur="1000" fill="hold"/>
                                        <p:tgtEl>
                                          <p:spTgt spid="14"/>
                                        </p:tgtEl>
                                        <p:attrNameLst>
                                          <p:attrName>ppt_x</p:attrName>
                                        </p:attrNameLst>
                                      </p:cBhvr>
                                      <p:tavLst>
                                        <p:tav tm="0">
                                          <p:val>
                                            <p:strVal val="#ppt_x"/>
                                          </p:val>
                                        </p:tav>
                                        <p:tav tm="100000">
                                          <p:val>
                                            <p:strVal val="#ppt_x"/>
                                          </p:val>
                                        </p:tav>
                                      </p:tavLst>
                                    </p:anim>
                                    <p:anim calcmode="lin" valueType="num">
                                      <p:cBhvr>
                                        <p:cTn id="17" dur="1000" fill="hold"/>
                                        <p:tgtEl>
                                          <p:spTgt spid="14"/>
                                        </p:tgtEl>
                                        <p:attrNameLst>
                                          <p:attrName>ppt_y</p:attrName>
                                        </p:attrNameLst>
                                      </p:cBhvr>
                                      <p:tavLst>
                                        <p:tav tm="0">
                                          <p:val>
                                            <p:strVal val="#ppt_y+.1"/>
                                          </p:val>
                                        </p:tav>
                                        <p:tav tm="100000">
                                          <p:val>
                                            <p:strVal val="#ppt_y"/>
                                          </p:val>
                                        </p:tav>
                                      </p:tavLst>
                                    </p:anim>
                                  </p:childTnLst>
                                </p:cTn>
                              </p:par>
                              <p:par>
                                <p:cTn id="18" presetID="21" presetClass="entr" presetSubtype="1" fill="hold" grpId="0" nodeType="withEffect">
                                  <p:stCondLst>
                                    <p:cond delay="0"/>
                                  </p:stCondLst>
                                  <p:childTnLst>
                                    <p:set>
                                      <p:cBhvr>
                                        <p:cTn id="19" dur="1" fill="hold">
                                          <p:stCondLst>
                                            <p:cond delay="0"/>
                                          </p:stCondLst>
                                        </p:cTn>
                                        <p:tgtEl>
                                          <p:spTgt spid="149"/>
                                        </p:tgtEl>
                                        <p:attrNameLst>
                                          <p:attrName>style.visibility</p:attrName>
                                        </p:attrNameLst>
                                      </p:cBhvr>
                                      <p:to>
                                        <p:strVal val="visible"/>
                                      </p:to>
                                    </p:set>
                                    <p:animEffect transition="in" filter="wheel(1)">
                                      <p:cBhvr>
                                        <p:cTn id="20" dur="500"/>
                                        <p:tgtEl>
                                          <p:spTgt spid="149"/>
                                        </p:tgtEl>
                                      </p:cBhvr>
                                    </p:animEffect>
                                  </p:childTnLst>
                                </p:cTn>
                              </p:par>
                            </p:childTnLst>
                          </p:cTn>
                        </p:par>
                        <p:par>
                          <p:cTn id="21" fill="hold">
                            <p:stCondLst>
                              <p:cond delay="2000"/>
                            </p:stCondLst>
                            <p:childTnLst>
                              <p:par>
                                <p:cTn id="22" presetID="22" presetClass="entr" presetSubtype="4" fill="hold" nodeType="after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wipe(down)">
                                      <p:cBhvr>
                                        <p:cTn id="24" dur="500"/>
                                        <p:tgtEl>
                                          <p:spTgt spid="11"/>
                                        </p:tgtEl>
                                      </p:cBhvr>
                                    </p:animEffect>
                                  </p:childTnLst>
                                </p:cTn>
                              </p:par>
                            </p:childTnLst>
                          </p:cTn>
                        </p:par>
                        <p:par>
                          <p:cTn id="25" fill="hold">
                            <p:stCondLst>
                              <p:cond delay="2500"/>
                            </p:stCondLst>
                            <p:childTnLst>
                              <p:par>
                                <p:cTn id="26" presetID="42" presetClass="entr" presetSubtype="0" fill="hold" nodeType="afterEffect">
                                  <p:stCondLst>
                                    <p:cond delay="0"/>
                                  </p:stCondLst>
                                  <p:childTnLst>
                                    <p:set>
                                      <p:cBhvr>
                                        <p:cTn id="27" dur="1" fill="hold">
                                          <p:stCondLst>
                                            <p:cond delay="0"/>
                                          </p:stCondLst>
                                        </p:cTn>
                                        <p:tgtEl>
                                          <p:spTgt spid="15"/>
                                        </p:tgtEl>
                                        <p:attrNameLst>
                                          <p:attrName>style.visibility</p:attrName>
                                        </p:attrNameLst>
                                      </p:cBhvr>
                                      <p:to>
                                        <p:strVal val="visible"/>
                                      </p:to>
                                    </p:set>
                                    <p:animEffect transition="in" filter="fade">
                                      <p:cBhvr>
                                        <p:cTn id="28" dur="1000"/>
                                        <p:tgtEl>
                                          <p:spTgt spid="15"/>
                                        </p:tgtEl>
                                      </p:cBhvr>
                                    </p:animEffect>
                                    <p:anim calcmode="lin" valueType="num">
                                      <p:cBhvr>
                                        <p:cTn id="29" dur="1000" fill="hold"/>
                                        <p:tgtEl>
                                          <p:spTgt spid="15"/>
                                        </p:tgtEl>
                                        <p:attrNameLst>
                                          <p:attrName>ppt_x</p:attrName>
                                        </p:attrNameLst>
                                      </p:cBhvr>
                                      <p:tavLst>
                                        <p:tav tm="0">
                                          <p:val>
                                            <p:strVal val="#ppt_x"/>
                                          </p:val>
                                        </p:tav>
                                        <p:tav tm="100000">
                                          <p:val>
                                            <p:strVal val="#ppt_x"/>
                                          </p:val>
                                        </p:tav>
                                      </p:tavLst>
                                    </p:anim>
                                    <p:anim calcmode="lin" valueType="num">
                                      <p:cBhvr>
                                        <p:cTn id="30" dur="1000" fill="hold"/>
                                        <p:tgtEl>
                                          <p:spTgt spid="15"/>
                                        </p:tgtEl>
                                        <p:attrNameLst>
                                          <p:attrName>ppt_y</p:attrName>
                                        </p:attrNameLst>
                                      </p:cBhvr>
                                      <p:tavLst>
                                        <p:tav tm="0">
                                          <p:val>
                                            <p:strVal val="#ppt_y+.1"/>
                                          </p:val>
                                        </p:tav>
                                        <p:tav tm="100000">
                                          <p:val>
                                            <p:strVal val="#ppt_y"/>
                                          </p:val>
                                        </p:tav>
                                      </p:tavLst>
                                    </p:anim>
                                  </p:childTnLst>
                                </p:cTn>
                              </p:par>
                              <p:par>
                                <p:cTn id="31" presetID="21" presetClass="entr" presetSubtype="1" fill="hold" grpId="0" nodeType="withEffect">
                                  <p:stCondLst>
                                    <p:cond delay="0"/>
                                  </p:stCondLst>
                                  <p:childTnLst>
                                    <p:set>
                                      <p:cBhvr>
                                        <p:cTn id="32" dur="1" fill="hold">
                                          <p:stCondLst>
                                            <p:cond delay="0"/>
                                          </p:stCondLst>
                                        </p:cTn>
                                        <p:tgtEl>
                                          <p:spTgt spid="172"/>
                                        </p:tgtEl>
                                        <p:attrNameLst>
                                          <p:attrName>style.visibility</p:attrName>
                                        </p:attrNameLst>
                                      </p:cBhvr>
                                      <p:to>
                                        <p:strVal val="visible"/>
                                      </p:to>
                                    </p:set>
                                    <p:animEffect transition="in" filter="wheel(1)">
                                      <p:cBhvr>
                                        <p:cTn id="33" dur="500"/>
                                        <p:tgtEl>
                                          <p:spTgt spid="172"/>
                                        </p:tgtEl>
                                      </p:cBhvr>
                                    </p:animEffect>
                                  </p:childTnLst>
                                </p:cTn>
                              </p:par>
                            </p:childTnLst>
                          </p:cTn>
                        </p:par>
                        <p:par>
                          <p:cTn id="34" fill="hold">
                            <p:stCondLst>
                              <p:cond delay="3500"/>
                            </p:stCondLst>
                            <p:childTnLst>
                              <p:par>
                                <p:cTn id="35" presetID="22" presetClass="entr" presetSubtype="4" fill="hold" nodeType="after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wipe(down)">
                                      <p:cBhvr>
                                        <p:cTn id="37" dur="500"/>
                                        <p:tgtEl>
                                          <p:spTgt spid="12"/>
                                        </p:tgtEl>
                                      </p:cBhvr>
                                    </p:animEffect>
                                  </p:childTnLst>
                                </p:cTn>
                              </p:par>
                            </p:childTnLst>
                          </p:cTn>
                        </p:par>
                        <p:par>
                          <p:cTn id="38" fill="hold">
                            <p:stCondLst>
                              <p:cond delay="4000"/>
                            </p:stCondLst>
                            <p:childTnLst>
                              <p:par>
                                <p:cTn id="39" presetID="42" presetClass="entr" presetSubtype="0" fill="hold"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1000"/>
                                        <p:tgtEl>
                                          <p:spTgt spid="16"/>
                                        </p:tgtEl>
                                      </p:cBhvr>
                                    </p:animEffect>
                                    <p:anim calcmode="lin" valueType="num">
                                      <p:cBhvr>
                                        <p:cTn id="42" dur="1000" fill="hold"/>
                                        <p:tgtEl>
                                          <p:spTgt spid="16"/>
                                        </p:tgtEl>
                                        <p:attrNameLst>
                                          <p:attrName>ppt_x</p:attrName>
                                        </p:attrNameLst>
                                      </p:cBhvr>
                                      <p:tavLst>
                                        <p:tav tm="0">
                                          <p:val>
                                            <p:strVal val="#ppt_x"/>
                                          </p:val>
                                        </p:tav>
                                        <p:tav tm="100000">
                                          <p:val>
                                            <p:strVal val="#ppt_x"/>
                                          </p:val>
                                        </p:tav>
                                      </p:tavLst>
                                    </p:anim>
                                    <p:anim calcmode="lin" valueType="num">
                                      <p:cBhvr>
                                        <p:cTn id="43"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 grpId="0" animBg="1"/>
      <p:bldP spid="149" grpId="0" animBg="1"/>
      <p:bldP spid="172"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17" cstate="screen">
            <a:extLst>
              <a:ext uri="{28A0092B-C50C-407E-A947-70E740481C1C}">
                <a14:useLocalDpi xmlns:a14="http://schemas.microsoft.com/office/drawing/2010/main"/>
              </a:ext>
            </a:extLst>
          </a:blip>
          <a:stretch>
            <a:fillRect/>
          </a:stretch>
        </p:blipFill>
        <p:spPr>
          <a:xfrm>
            <a:off x="0" y="2871750"/>
            <a:ext cx="9144000" cy="2281853"/>
          </a:xfrm>
          <a:prstGeom prst="rect">
            <a:avLst/>
          </a:prstGeom>
        </p:spPr>
      </p:pic>
      <p:pic>
        <p:nvPicPr>
          <p:cNvPr id="3" name="图片 2"/>
          <p:cNvPicPr>
            <a:picLocks noChangeAspect="1"/>
          </p:cNvPicPr>
          <p:nvPr/>
        </p:nvPicPr>
        <p:blipFill>
          <a:blip r:embed="rId18" cstate="screen">
            <a:extLst>
              <a:ext uri="{28A0092B-C50C-407E-A947-70E740481C1C}">
                <a14:useLocalDpi xmlns:a14="http://schemas.microsoft.com/office/drawing/2010/main"/>
              </a:ext>
            </a:extLst>
          </a:blip>
          <a:stretch>
            <a:fillRect/>
          </a:stretch>
        </p:blipFill>
        <p:spPr>
          <a:xfrm>
            <a:off x="1952143" y="1569350"/>
            <a:ext cx="2692429" cy="2604800"/>
          </a:xfrm>
          <a:prstGeom prst="rect">
            <a:avLst/>
          </a:prstGeom>
        </p:spPr>
      </p:pic>
      <p:pic>
        <p:nvPicPr>
          <p:cNvPr id="4" name="图片 3"/>
          <p:cNvPicPr>
            <a:picLocks noChangeAspect="1"/>
          </p:cNvPicPr>
          <p:nvPr/>
        </p:nvPicPr>
        <p:blipFill>
          <a:blip r:embed="rId19" cstate="screen">
            <a:extLst>
              <a:ext uri="{28A0092B-C50C-407E-A947-70E740481C1C}">
                <a14:useLocalDpi xmlns:a14="http://schemas.microsoft.com/office/drawing/2010/main"/>
              </a:ext>
            </a:extLst>
          </a:blip>
          <a:stretch>
            <a:fillRect/>
          </a:stretch>
        </p:blipFill>
        <p:spPr>
          <a:xfrm>
            <a:off x="0" y="0"/>
            <a:ext cx="2155343" cy="5143500"/>
          </a:xfrm>
          <a:prstGeom prst="rect">
            <a:avLst/>
          </a:prstGeom>
        </p:spPr>
      </p:pic>
      <p:sp>
        <p:nvSpPr>
          <p:cNvPr id="20" name="KSO_Shape"/>
          <p:cNvSpPr/>
          <p:nvPr>
            <p:custDataLst>
              <p:tags r:id="rId1"/>
            </p:custDataLst>
          </p:nvPr>
        </p:nvSpPr>
        <p:spPr>
          <a:xfrm>
            <a:off x="5120879" y="822073"/>
            <a:ext cx="415528" cy="378619"/>
          </a:xfrm>
          <a:prstGeom prst="heart">
            <a:avLst/>
          </a:prstGeom>
          <a:noFill/>
          <a:ln w="25400">
            <a:solidFill>
              <a:srgbClr val="2D5419"/>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contourClr>
                <a:srgbClr val="FFFFFF"/>
              </a:contourClr>
            </a:sp3d>
          </a:bodyPr>
          <a:lstStyle/>
          <a:p>
            <a:pPr algn="ctr">
              <a:defRPr/>
            </a:pPr>
            <a:endParaRPr lang="zh-CN" altLang="en-US" sz="1013">
              <a:solidFill>
                <a:srgbClr val="FFFFFF"/>
              </a:solidFill>
              <a:latin typeface="黑体" panose="02010609060101010101" pitchFamily="49" charset="-122"/>
              <a:ea typeface="黑体" panose="02010609060101010101" pitchFamily="49" charset="-122"/>
            </a:endParaRPr>
          </a:p>
        </p:txBody>
      </p:sp>
      <p:sp>
        <p:nvSpPr>
          <p:cNvPr id="21" name="KSO_Shape"/>
          <p:cNvSpPr/>
          <p:nvPr>
            <p:custDataLst>
              <p:tags r:id="rId2"/>
            </p:custDataLst>
          </p:nvPr>
        </p:nvSpPr>
        <p:spPr>
          <a:xfrm rot="922652">
            <a:off x="5350150" y="822263"/>
            <a:ext cx="415004" cy="378042"/>
          </a:xfrm>
          <a:prstGeom prst="heart">
            <a:avLst/>
          </a:prstGeom>
          <a:solidFill>
            <a:srgbClr val="2D5419"/>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cene3d>
              <a:camera prst="orthographicFront"/>
              <a:lightRig rig="threePt" dir="t"/>
            </a:scene3d>
            <a:sp3d contourW="12700">
              <a:contourClr>
                <a:srgbClr val="FFFFFF"/>
              </a:contourClr>
            </a:sp3d>
          </a:bodyPr>
          <a:lstStyle/>
          <a:p>
            <a:pPr algn="ctr">
              <a:defRPr/>
            </a:pPr>
            <a:r>
              <a:rPr lang="en-US" altLang="zh-CN" sz="1200" b="1" dirty="0">
                <a:solidFill>
                  <a:srgbClr val="FFFFFF"/>
                </a:solidFill>
                <a:latin typeface="华文中宋" panose="02010600040101010101" pitchFamily="2" charset="-122"/>
                <a:ea typeface="华文中宋" panose="02010600040101010101" pitchFamily="2" charset="-122"/>
              </a:rPr>
              <a:t>01</a:t>
            </a:r>
            <a:endParaRPr lang="zh-CN" altLang="en-US" sz="1200" b="1" dirty="0">
              <a:solidFill>
                <a:srgbClr val="FFFFFF"/>
              </a:solidFill>
              <a:latin typeface="华文中宋" panose="02010600040101010101" pitchFamily="2" charset="-122"/>
              <a:ea typeface="华文中宋" panose="02010600040101010101" pitchFamily="2" charset="-122"/>
            </a:endParaRPr>
          </a:p>
        </p:txBody>
      </p:sp>
      <p:sp>
        <p:nvSpPr>
          <p:cNvPr id="28" name="文本框 44"/>
          <p:cNvSpPr txBox="1">
            <a:spLocks noChangeArrowheads="1"/>
          </p:cNvSpPr>
          <p:nvPr>
            <p:custDataLst>
              <p:tags r:id="rId3"/>
            </p:custDataLst>
          </p:nvPr>
        </p:nvSpPr>
        <p:spPr bwMode="auto">
          <a:xfrm>
            <a:off x="5901928" y="725633"/>
            <a:ext cx="2923095" cy="5226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zh-CN" altLang="en-US" sz="1800" dirty="0">
                <a:latin typeface="华文新魏" panose="02010800040101010101" pitchFamily="2" charset="-122"/>
                <a:ea typeface="华文新魏" panose="02010800040101010101" pitchFamily="2" charset="-122"/>
              </a:rPr>
              <a:t>Click here to add a text title</a:t>
            </a:r>
          </a:p>
        </p:txBody>
      </p:sp>
      <p:sp>
        <p:nvSpPr>
          <p:cNvPr id="32" name="KSO_Shape"/>
          <p:cNvSpPr/>
          <p:nvPr>
            <p:custDataLst>
              <p:tags r:id="rId4"/>
            </p:custDataLst>
          </p:nvPr>
        </p:nvSpPr>
        <p:spPr>
          <a:xfrm flipH="1">
            <a:off x="3223772" y="701830"/>
            <a:ext cx="1007269" cy="917972"/>
          </a:xfrm>
          <a:prstGeom prst="heart">
            <a:avLst/>
          </a:prstGeom>
          <a:noFill/>
          <a:ln w="25400">
            <a:solidFill>
              <a:srgbClr val="2D5419"/>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contourClr>
                <a:srgbClr val="FFFFFF"/>
              </a:contourClr>
            </a:sp3d>
          </a:bodyPr>
          <a:lstStyle/>
          <a:p>
            <a:pPr algn="ctr">
              <a:defRPr/>
            </a:pPr>
            <a:endParaRPr lang="zh-CN" altLang="en-US" sz="1013">
              <a:solidFill>
                <a:srgbClr val="FFFFFF"/>
              </a:solidFill>
              <a:latin typeface="黑体" panose="02010609060101010101" pitchFamily="49" charset="-122"/>
              <a:ea typeface="黑体" panose="02010609060101010101" pitchFamily="49" charset="-122"/>
            </a:endParaRPr>
          </a:p>
        </p:txBody>
      </p:sp>
      <p:sp>
        <p:nvSpPr>
          <p:cNvPr id="33" name="KSO_Shape"/>
          <p:cNvSpPr/>
          <p:nvPr>
            <p:custDataLst>
              <p:tags r:id="rId5"/>
            </p:custDataLst>
          </p:nvPr>
        </p:nvSpPr>
        <p:spPr>
          <a:xfrm rot="20677348" flipH="1">
            <a:off x="2665728" y="687330"/>
            <a:ext cx="1114559" cy="918102"/>
          </a:xfrm>
          <a:prstGeom prst="heart">
            <a:avLst/>
          </a:prstGeom>
          <a:solidFill>
            <a:srgbClr val="2D5419"/>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27000" bIns="0" anchor="ctr">
            <a:scene3d>
              <a:camera prst="orthographicFront"/>
              <a:lightRig rig="threePt" dir="t"/>
            </a:scene3d>
            <a:sp3d contourW="12700">
              <a:contourClr>
                <a:srgbClr val="FFFFFF"/>
              </a:contourClr>
            </a:sp3d>
          </a:bodyPr>
          <a:lstStyle/>
          <a:p>
            <a:pPr algn="ctr">
              <a:defRPr/>
            </a:pPr>
            <a:endParaRPr lang="zh-CN" altLang="en-US" sz="2400" dirty="0">
              <a:solidFill>
                <a:srgbClr val="FFFFFF"/>
              </a:solidFill>
              <a:latin typeface="黑体" panose="02010609060101010101" pitchFamily="49" charset="-122"/>
              <a:ea typeface="黑体" panose="02010609060101010101" pitchFamily="49" charset="-122"/>
            </a:endParaRPr>
          </a:p>
        </p:txBody>
      </p:sp>
      <p:sp>
        <p:nvSpPr>
          <p:cNvPr id="34" name="KSO_Shape"/>
          <p:cNvSpPr/>
          <p:nvPr>
            <p:custDataLst>
              <p:tags r:id="rId6"/>
            </p:custDataLst>
          </p:nvPr>
        </p:nvSpPr>
        <p:spPr>
          <a:xfrm>
            <a:off x="5120879" y="1404448"/>
            <a:ext cx="415528" cy="378619"/>
          </a:xfrm>
          <a:prstGeom prst="heart">
            <a:avLst/>
          </a:prstGeom>
          <a:noFill/>
          <a:ln w="25400">
            <a:solidFill>
              <a:srgbClr val="2D5419"/>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contourClr>
                <a:srgbClr val="FFFFFF"/>
              </a:contourClr>
            </a:sp3d>
          </a:bodyPr>
          <a:lstStyle/>
          <a:p>
            <a:pPr algn="ctr">
              <a:defRPr/>
            </a:pPr>
            <a:endParaRPr lang="zh-CN" altLang="en-US" sz="1013">
              <a:solidFill>
                <a:srgbClr val="FFFFFF"/>
              </a:solidFill>
              <a:latin typeface="黑体" panose="02010609060101010101" pitchFamily="49" charset="-122"/>
              <a:ea typeface="黑体" panose="02010609060101010101" pitchFamily="49" charset="-122"/>
            </a:endParaRPr>
          </a:p>
        </p:txBody>
      </p:sp>
      <p:sp>
        <p:nvSpPr>
          <p:cNvPr id="35" name="KSO_Shape"/>
          <p:cNvSpPr/>
          <p:nvPr>
            <p:custDataLst>
              <p:tags r:id="rId7"/>
            </p:custDataLst>
          </p:nvPr>
        </p:nvSpPr>
        <p:spPr>
          <a:xfrm rot="922652">
            <a:off x="5350150" y="1404638"/>
            <a:ext cx="415004" cy="378042"/>
          </a:xfrm>
          <a:prstGeom prst="heart">
            <a:avLst/>
          </a:prstGeom>
          <a:solidFill>
            <a:srgbClr val="2D5419"/>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cene3d>
              <a:camera prst="orthographicFront"/>
              <a:lightRig rig="threePt" dir="t"/>
            </a:scene3d>
            <a:sp3d contourW="12700">
              <a:contourClr>
                <a:srgbClr val="FFFFFF"/>
              </a:contourClr>
            </a:sp3d>
          </a:bodyPr>
          <a:lstStyle/>
          <a:p>
            <a:pPr algn="ctr">
              <a:defRPr/>
            </a:pPr>
            <a:r>
              <a:rPr lang="en-US" altLang="zh-CN" sz="1200" b="1" dirty="0">
                <a:solidFill>
                  <a:srgbClr val="FFFFFF"/>
                </a:solidFill>
                <a:latin typeface="华文中宋" panose="02010600040101010101" pitchFamily="2" charset="-122"/>
                <a:ea typeface="华文中宋" panose="02010600040101010101" pitchFamily="2" charset="-122"/>
              </a:rPr>
              <a:t>02</a:t>
            </a:r>
            <a:endParaRPr lang="zh-CN" altLang="en-US" sz="1200" b="1" dirty="0">
              <a:solidFill>
                <a:srgbClr val="FFFFFF"/>
              </a:solidFill>
              <a:latin typeface="华文中宋" panose="02010600040101010101" pitchFamily="2" charset="-122"/>
              <a:ea typeface="华文中宋" panose="02010600040101010101" pitchFamily="2" charset="-122"/>
            </a:endParaRPr>
          </a:p>
        </p:txBody>
      </p:sp>
      <p:sp>
        <p:nvSpPr>
          <p:cNvPr id="36" name="文本框 44"/>
          <p:cNvSpPr txBox="1">
            <a:spLocks noChangeArrowheads="1"/>
          </p:cNvSpPr>
          <p:nvPr>
            <p:custDataLst>
              <p:tags r:id="rId8"/>
            </p:custDataLst>
          </p:nvPr>
        </p:nvSpPr>
        <p:spPr bwMode="auto">
          <a:xfrm>
            <a:off x="5901928" y="1308008"/>
            <a:ext cx="2923095" cy="5226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zh-CN" altLang="en-US" sz="1800" dirty="0">
                <a:latin typeface="华文新魏" panose="02010800040101010101" pitchFamily="2" charset="-122"/>
                <a:ea typeface="华文新魏" panose="02010800040101010101" pitchFamily="2" charset="-122"/>
              </a:rPr>
              <a:t>Click here to add a text title</a:t>
            </a:r>
          </a:p>
        </p:txBody>
      </p:sp>
      <p:sp>
        <p:nvSpPr>
          <p:cNvPr id="37" name="KSO_Shape"/>
          <p:cNvSpPr/>
          <p:nvPr>
            <p:custDataLst>
              <p:tags r:id="rId9"/>
            </p:custDataLst>
          </p:nvPr>
        </p:nvSpPr>
        <p:spPr>
          <a:xfrm>
            <a:off x="5120879" y="1975200"/>
            <a:ext cx="415528" cy="378619"/>
          </a:xfrm>
          <a:prstGeom prst="heart">
            <a:avLst/>
          </a:prstGeom>
          <a:noFill/>
          <a:ln w="25400">
            <a:solidFill>
              <a:srgbClr val="2D5419"/>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contourClr>
                <a:srgbClr val="FFFFFF"/>
              </a:contourClr>
            </a:sp3d>
          </a:bodyPr>
          <a:lstStyle/>
          <a:p>
            <a:pPr algn="ctr">
              <a:defRPr/>
            </a:pPr>
            <a:endParaRPr lang="zh-CN" altLang="en-US" sz="1013">
              <a:solidFill>
                <a:srgbClr val="FFFFFF"/>
              </a:solidFill>
              <a:latin typeface="黑体" panose="02010609060101010101" pitchFamily="49" charset="-122"/>
              <a:ea typeface="黑体" panose="02010609060101010101" pitchFamily="49" charset="-122"/>
            </a:endParaRPr>
          </a:p>
        </p:txBody>
      </p:sp>
      <p:sp>
        <p:nvSpPr>
          <p:cNvPr id="38" name="KSO_Shape"/>
          <p:cNvSpPr/>
          <p:nvPr>
            <p:custDataLst>
              <p:tags r:id="rId10"/>
            </p:custDataLst>
          </p:nvPr>
        </p:nvSpPr>
        <p:spPr>
          <a:xfrm rot="922652">
            <a:off x="5350150" y="1975390"/>
            <a:ext cx="415004" cy="378042"/>
          </a:xfrm>
          <a:prstGeom prst="heart">
            <a:avLst/>
          </a:prstGeom>
          <a:solidFill>
            <a:srgbClr val="2D5419"/>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cene3d>
              <a:camera prst="orthographicFront"/>
              <a:lightRig rig="threePt" dir="t"/>
            </a:scene3d>
            <a:sp3d contourW="12700">
              <a:contourClr>
                <a:srgbClr val="FFFFFF"/>
              </a:contourClr>
            </a:sp3d>
          </a:bodyPr>
          <a:lstStyle/>
          <a:p>
            <a:pPr algn="ctr">
              <a:defRPr/>
            </a:pPr>
            <a:r>
              <a:rPr lang="en-US" altLang="zh-CN" sz="1200" b="1" dirty="0">
                <a:solidFill>
                  <a:srgbClr val="FFFFFF"/>
                </a:solidFill>
                <a:latin typeface="华文中宋" panose="02010600040101010101" pitchFamily="2" charset="-122"/>
                <a:ea typeface="华文中宋" panose="02010600040101010101" pitchFamily="2" charset="-122"/>
              </a:rPr>
              <a:t>03</a:t>
            </a:r>
            <a:endParaRPr lang="zh-CN" altLang="en-US" sz="1200" b="1" dirty="0">
              <a:solidFill>
                <a:srgbClr val="FFFFFF"/>
              </a:solidFill>
              <a:latin typeface="华文中宋" panose="02010600040101010101" pitchFamily="2" charset="-122"/>
              <a:ea typeface="华文中宋" panose="02010600040101010101" pitchFamily="2" charset="-122"/>
            </a:endParaRPr>
          </a:p>
        </p:txBody>
      </p:sp>
      <p:sp>
        <p:nvSpPr>
          <p:cNvPr id="39" name="文本框 44"/>
          <p:cNvSpPr txBox="1">
            <a:spLocks noChangeArrowheads="1"/>
          </p:cNvSpPr>
          <p:nvPr>
            <p:custDataLst>
              <p:tags r:id="rId11"/>
            </p:custDataLst>
          </p:nvPr>
        </p:nvSpPr>
        <p:spPr bwMode="auto">
          <a:xfrm>
            <a:off x="5901928" y="1878760"/>
            <a:ext cx="2923095" cy="5226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zh-CN" altLang="en-US" sz="1800" dirty="0">
                <a:latin typeface="华文新魏" panose="02010800040101010101" pitchFamily="2" charset="-122"/>
                <a:ea typeface="华文新魏" panose="02010800040101010101" pitchFamily="2" charset="-122"/>
              </a:rPr>
              <a:t>Click here to add a text title</a:t>
            </a:r>
          </a:p>
        </p:txBody>
      </p:sp>
      <p:sp>
        <p:nvSpPr>
          <p:cNvPr id="40" name="KSO_Shape"/>
          <p:cNvSpPr/>
          <p:nvPr>
            <p:custDataLst>
              <p:tags r:id="rId12"/>
            </p:custDataLst>
          </p:nvPr>
        </p:nvSpPr>
        <p:spPr>
          <a:xfrm>
            <a:off x="5120879" y="2609321"/>
            <a:ext cx="415528" cy="378619"/>
          </a:xfrm>
          <a:prstGeom prst="heart">
            <a:avLst/>
          </a:prstGeom>
          <a:noFill/>
          <a:ln w="25400">
            <a:solidFill>
              <a:srgbClr val="2D5419"/>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contourClr>
                <a:srgbClr val="FFFFFF"/>
              </a:contourClr>
            </a:sp3d>
          </a:bodyPr>
          <a:lstStyle/>
          <a:p>
            <a:pPr algn="ctr">
              <a:defRPr/>
            </a:pPr>
            <a:endParaRPr lang="zh-CN" altLang="en-US" sz="1013">
              <a:solidFill>
                <a:srgbClr val="FFFFFF"/>
              </a:solidFill>
              <a:latin typeface="黑体" panose="02010609060101010101" pitchFamily="49" charset="-122"/>
              <a:ea typeface="黑体" panose="02010609060101010101" pitchFamily="49" charset="-122"/>
            </a:endParaRPr>
          </a:p>
        </p:txBody>
      </p:sp>
      <p:sp>
        <p:nvSpPr>
          <p:cNvPr id="41" name="KSO_Shape"/>
          <p:cNvSpPr/>
          <p:nvPr>
            <p:custDataLst>
              <p:tags r:id="rId13"/>
            </p:custDataLst>
          </p:nvPr>
        </p:nvSpPr>
        <p:spPr>
          <a:xfrm rot="922652">
            <a:off x="5350150" y="2609511"/>
            <a:ext cx="415004" cy="378042"/>
          </a:xfrm>
          <a:prstGeom prst="heart">
            <a:avLst/>
          </a:prstGeom>
          <a:solidFill>
            <a:srgbClr val="2D5419"/>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cene3d>
              <a:camera prst="orthographicFront"/>
              <a:lightRig rig="threePt" dir="t"/>
            </a:scene3d>
            <a:sp3d contourW="12700">
              <a:contourClr>
                <a:srgbClr val="FFFFFF"/>
              </a:contourClr>
            </a:sp3d>
          </a:bodyPr>
          <a:lstStyle/>
          <a:p>
            <a:pPr algn="ctr">
              <a:defRPr/>
            </a:pPr>
            <a:r>
              <a:rPr lang="en-US" altLang="zh-CN" sz="1200" b="1" dirty="0">
                <a:solidFill>
                  <a:srgbClr val="FFFFFF"/>
                </a:solidFill>
                <a:latin typeface="华文中宋" panose="02010600040101010101" pitchFamily="2" charset="-122"/>
                <a:ea typeface="华文中宋" panose="02010600040101010101" pitchFamily="2" charset="-122"/>
              </a:rPr>
              <a:t>04</a:t>
            </a:r>
            <a:endParaRPr lang="zh-CN" altLang="en-US" sz="1200" b="1" dirty="0">
              <a:solidFill>
                <a:srgbClr val="FFFFFF"/>
              </a:solidFill>
              <a:latin typeface="华文中宋" panose="02010600040101010101" pitchFamily="2" charset="-122"/>
              <a:ea typeface="华文中宋" panose="02010600040101010101" pitchFamily="2" charset="-122"/>
            </a:endParaRPr>
          </a:p>
        </p:txBody>
      </p:sp>
      <p:sp>
        <p:nvSpPr>
          <p:cNvPr id="42" name="文本框 44"/>
          <p:cNvSpPr txBox="1">
            <a:spLocks noChangeArrowheads="1"/>
          </p:cNvSpPr>
          <p:nvPr>
            <p:custDataLst>
              <p:tags r:id="rId14"/>
            </p:custDataLst>
          </p:nvPr>
        </p:nvSpPr>
        <p:spPr bwMode="auto">
          <a:xfrm>
            <a:off x="5901928" y="2512881"/>
            <a:ext cx="2923095" cy="5226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zh-CN" altLang="en-US" sz="1800" dirty="0">
                <a:latin typeface="华文新魏" panose="02010800040101010101" pitchFamily="2" charset="-122"/>
                <a:ea typeface="华文新魏" panose="02010800040101010101" pitchFamily="2" charset="-122"/>
              </a:rPr>
              <a:t>Click here to add a text title</a:t>
            </a:r>
          </a:p>
        </p:txBody>
      </p:sp>
      <p:sp>
        <p:nvSpPr>
          <p:cNvPr id="5" name="文本框 4">
            <a:extLst>
              <a:ext uri="{FF2B5EF4-FFF2-40B4-BE49-F238E27FC236}">
                <a16:creationId xmlns:a16="http://schemas.microsoft.com/office/drawing/2014/main" id="{CA19D001-5C17-4113-85AC-7A767AD54985}"/>
              </a:ext>
            </a:extLst>
          </p:cNvPr>
          <p:cNvSpPr txBox="1"/>
          <p:nvPr/>
        </p:nvSpPr>
        <p:spPr>
          <a:xfrm>
            <a:off x="2301477" y="1552958"/>
            <a:ext cx="2374483" cy="584775"/>
          </a:xfrm>
          <a:prstGeom prst="rect">
            <a:avLst/>
          </a:prstGeom>
          <a:noFill/>
        </p:spPr>
        <p:txBody>
          <a:bodyPr wrap="square" rtlCol="0">
            <a:spAutoFit/>
          </a:bodyPr>
          <a:lstStyle/>
          <a:p>
            <a:r>
              <a:rPr lang="en-US" altLang="zh-CN" sz="3200" b="1" dirty="0">
                <a:solidFill>
                  <a:srgbClr val="2D5419"/>
                </a:solidFill>
              </a:rPr>
              <a:t>CONTENTS</a:t>
            </a:r>
          </a:p>
        </p:txBody>
      </p:sp>
    </p:spTree>
    <p:extLst>
      <p:ext uri="{BB962C8B-B14F-4D97-AF65-F5344CB8AC3E}">
        <p14:creationId xmlns:p14="http://schemas.microsoft.com/office/powerpoint/2010/main" val="39310579"/>
      </p:ext>
    </p:extLst>
  </p:cSld>
  <p:clrMapOvr>
    <a:masterClrMapping/>
  </p:clrMapOvr>
  <mc:AlternateContent xmlns:mc="http://schemas.openxmlformats.org/markup-compatibility/2006" xmlns:p14="http://schemas.microsoft.com/office/powerpoint/2010/main">
    <mc:Choice Requires="p14">
      <p:transition spd="slow" p14:dur="2000" advClick="0" advTm="0">
        <p14:ferris dir="l"/>
      </p:transition>
    </mc:Choice>
    <mc:Fallback xmlns:a14="http://schemas.microsoft.com/office/drawing/2010/main"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1000"/>
                                        <p:tgtEl>
                                          <p:spTgt spid="33"/>
                                        </p:tgtEl>
                                      </p:cBhvr>
                                    </p:animEffect>
                                    <p:anim calcmode="lin" valueType="num">
                                      <p:cBhvr>
                                        <p:cTn id="8" dur="1000" fill="hold"/>
                                        <p:tgtEl>
                                          <p:spTgt spid="33"/>
                                        </p:tgtEl>
                                        <p:attrNameLst>
                                          <p:attrName>ppt_x</p:attrName>
                                        </p:attrNameLst>
                                      </p:cBhvr>
                                      <p:tavLst>
                                        <p:tav tm="0">
                                          <p:val>
                                            <p:strVal val="#ppt_x"/>
                                          </p:val>
                                        </p:tav>
                                        <p:tav tm="100000">
                                          <p:val>
                                            <p:strVal val="#ppt_x"/>
                                          </p:val>
                                        </p:tav>
                                      </p:tavLst>
                                    </p:anim>
                                    <p:anim calcmode="lin" valueType="num">
                                      <p:cBhvr>
                                        <p:cTn id="9" dur="1000" fill="hold"/>
                                        <p:tgtEl>
                                          <p:spTgt spid="33"/>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fade">
                                      <p:cBhvr>
                                        <p:cTn id="12" dur="1000"/>
                                        <p:tgtEl>
                                          <p:spTgt spid="32"/>
                                        </p:tgtEl>
                                      </p:cBhvr>
                                    </p:animEffect>
                                    <p:anim calcmode="lin" valueType="num">
                                      <p:cBhvr>
                                        <p:cTn id="13" dur="1000" fill="hold"/>
                                        <p:tgtEl>
                                          <p:spTgt spid="32"/>
                                        </p:tgtEl>
                                        <p:attrNameLst>
                                          <p:attrName>ppt_x</p:attrName>
                                        </p:attrNameLst>
                                      </p:cBhvr>
                                      <p:tavLst>
                                        <p:tav tm="0">
                                          <p:val>
                                            <p:strVal val="#ppt_x"/>
                                          </p:val>
                                        </p:tav>
                                        <p:tav tm="100000">
                                          <p:val>
                                            <p:strVal val="#ppt_x"/>
                                          </p:val>
                                        </p:tav>
                                      </p:tavLst>
                                    </p:anim>
                                    <p:anim calcmode="lin" valueType="num">
                                      <p:cBhvr>
                                        <p:cTn id="14" dur="1000" fill="hold"/>
                                        <p:tgtEl>
                                          <p:spTgt spid="32"/>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17" presetClass="entr" presetSubtype="10" fill="hold" grpId="0" nodeType="afterEffect">
                                  <p:stCondLst>
                                    <p:cond delay="0"/>
                                  </p:stCondLst>
                                  <p:childTnLst>
                                    <p:set>
                                      <p:cBhvr>
                                        <p:cTn id="17" dur="1" fill="hold">
                                          <p:stCondLst>
                                            <p:cond delay="0"/>
                                          </p:stCondLst>
                                        </p:cTn>
                                        <p:tgtEl>
                                          <p:spTgt spid="21"/>
                                        </p:tgtEl>
                                        <p:attrNameLst>
                                          <p:attrName>style.visibility</p:attrName>
                                        </p:attrNameLst>
                                      </p:cBhvr>
                                      <p:to>
                                        <p:strVal val="visible"/>
                                      </p:to>
                                    </p:set>
                                    <p:anim calcmode="lin" valueType="num">
                                      <p:cBhvr>
                                        <p:cTn id="18" dur="500" fill="hold"/>
                                        <p:tgtEl>
                                          <p:spTgt spid="21"/>
                                        </p:tgtEl>
                                        <p:attrNameLst>
                                          <p:attrName>ppt_w</p:attrName>
                                        </p:attrNameLst>
                                      </p:cBhvr>
                                      <p:tavLst>
                                        <p:tav tm="0">
                                          <p:val>
                                            <p:fltVal val="0"/>
                                          </p:val>
                                        </p:tav>
                                        <p:tav tm="100000">
                                          <p:val>
                                            <p:strVal val="#ppt_w"/>
                                          </p:val>
                                        </p:tav>
                                      </p:tavLst>
                                    </p:anim>
                                    <p:anim calcmode="lin" valueType="num">
                                      <p:cBhvr>
                                        <p:cTn id="19" dur="500" fill="hold"/>
                                        <p:tgtEl>
                                          <p:spTgt spid="21"/>
                                        </p:tgtEl>
                                        <p:attrNameLst>
                                          <p:attrName>ppt_h</p:attrName>
                                        </p:attrNameLst>
                                      </p:cBhvr>
                                      <p:tavLst>
                                        <p:tav tm="0">
                                          <p:val>
                                            <p:strVal val="#ppt_h"/>
                                          </p:val>
                                        </p:tav>
                                        <p:tav tm="100000">
                                          <p:val>
                                            <p:strVal val="#ppt_h"/>
                                          </p:val>
                                        </p:tav>
                                      </p:tavLst>
                                    </p:anim>
                                  </p:childTnLst>
                                </p:cTn>
                              </p:par>
                              <p:par>
                                <p:cTn id="20" presetID="17" presetClass="entr" presetSubtype="10" fill="hold" grpId="0" nodeType="withEffect">
                                  <p:stCondLst>
                                    <p:cond delay="0"/>
                                  </p:stCondLst>
                                  <p:childTnLst>
                                    <p:set>
                                      <p:cBhvr>
                                        <p:cTn id="21" dur="1" fill="hold">
                                          <p:stCondLst>
                                            <p:cond delay="0"/>
                                          </p:stCondLst>
                                        </p:cTn>
                                        <p:tgtEl>
                                          <p:spTgt spid="20"/>
                                        </p:tgtEl>
                                        <p:attrNameLst>
                                          <p:attrName>style.visibility</p:attrName>
                                        </p:attrNameLst>
                                      </p:cBhvr>
                                      <p:to>
                                        <p:strVal val="visible"/>
                                      </p:to>
                                    </p:set>
                                    <p:anim calcmode="lin" valueType="num">
                                      <p:cBhvr>
                                        <p:cTn id="22" dur="500" fill="hold"/>
                                        <p:tgtEl>
                                          <p:spTgt spid="20"/>
                                        </p:tgtEl>
                                        <p:attrNameLst>
                                          <p:attrName>ppt_w</p:attrName>
                                        </p:attrNameLst>
                                      </p:cBhvr>
                                      <p:tavLst>
                                        <p:tav tm="0">
                                          <p:val>
                                            <p:fltVal val="0"/>
                                          </p:val>
                                        </p:tav>
                                        <p:tav tm="100000">
                                          <p:val>
                                            <p:strVal val="#ppt_w"/>
                                          </p:val>
                                        </p:tav>
                                      </p:tavLst>
                                    </p:anim>
                                    <p:anim calcmode="lin" valueType="num">
                                      <p:cBhvr>
                                        <p:cTn id="23" dur="500" fill="hold"/>
                                        <p:tgtEl>
                                          <p:spTgt spid="20"/>
                                        </p:tgtEl>
                                        <p:attrNameLst>
                                          <p:attrName>ppt_h</p:attrName>
                                        </p:attrNameLst>
                                      </p:cBhvr>
                                      <p:tavLst>
                                        <p:tav tm="0">
                                          <p:val>
                                            <p:strVal val="#ppt_h"/>
                                          </p:val>
                                        </p:tav>
                                        <p:tav tm="100000">
                                          <p:val>
                                            <p:strVal val="#ppt_h"/>
                                          </p:val>
                                        </p:tav>
                                      </p:tavLst>
                                    </p:anim>
                                  </p:childTnLst>
                                </p:cTn>
                              </p:par>
                            </p:childTnLst>
                          </p:cTn>
                        </p:par>
                        <p:par>
                          <p:cTn id="24" fill="hold">
                            <p:stCondLst>
                              <p:cond delay="1500"/>
                            </p:stCondLst>
                            <p:childTnLst>
                              <p:par>
                                <p:cTn id="25" presetID="22" presetClass="entr" presetSubtype="8" fill="hold" grpId="0" nodeType="after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wipe(left)">
                                      <p:cBhvr>
                                        <p:cTn id="27" dur="500"/>
                                        <p:tgtEl>
                                          <p:spTgt spid="28"/>
                                        </p:tgtEl>
                                      </p:cBhvr>
                                    </p:animEffect>
                                  </p:childTnLst>
                                </p:cTn>
                              </p:par>
                            </p:childTnLst>
                          </p:cTn>
                        </p:par>
                        <p:par>
                          <p:cTn id="28" fill="hold">
                            <p:stCondLst>
                              <p:cond delay="2000"/>
                            </p:stCondLst>
                            <p:childTnLst>
                              <p:par>
                                <p:cTn id="29" presetID="17" presetClass="entr" presetSubtype="10" fill="hold" grpId="0" nodeType="afterEffect">
                                  <p:stCondLst>
                                    <p:cond delay="0"/>
                                  </p:stCondLst>
                                  <p:childTnLst>
                                    <p:set>
                                      <p:cBhvr>
                                        <p:cTn id="30" dur="1" fill="hold">
                                          <p:stCondLst>
                                            <p:cond delay="0"/>
                                          </p:stCondLst>
                                        </p:cTn>
                                        <p:tgtEl>
                                          <p:spTgt spid="35"/>
                                        </p:tgtEl>
                                        <p:attrNameLst>
                                          <p:attrName>style.visibility</p:attrName>
                                        </p:attrNameLst>
                                      </p:cBhvr>
                                      <p:to>
                                        <p:strVal val="visible"/>
                                      </p:to>
                                    </p:set>
                                    <p:anim calcmode="lin" valueType="num">
                                      <p:cBhvr>
                                        <p:cTn id="31" dur="500" fill="hold"/>
                                        <p:tgtEl>
                                          <p:spTgt spid="35"/>
                                        </p:tgtEl>
                                        <p:attrNameLst>
                                          <p:attrName>ppt_w</p:attrName>
                                        </p:attrNameLst>
                                      </p:cBhvr>
                                      <p:tavLst>
                                        <p:tav tm="0">
                                          <p:val>
                                            <p:fltVal val="0"/>
                                          </p:val>
                                        </p:tav>
                                        <p:tav tm="100000">
                                          <p:val>
                                            <p:strVal val="#ppt_w"/>
                                          </p:val>
                                        </p:tav>
                                      </p:tavLst>
                                    </p:anim>
                                    <p:anim calcmode="lin" valueType="num">
                                      <p:cBhvr>
                                        <p:cTn id="32" dur="500" fill="hold"/>
                                        <p:tgtEl>
                                          <p:spTgt spid="35"/>
                                        </p:tgtEl>
                                        <p:attrNameLst>
                                          <p:attrName>ppt_h</p:attrName>
                                        </p:attrNameLst>
                                      </p:cBhvr>
                                      <p:tavLst>
                                        <p:tav tm="0">
                                          <p:val>
                                            <p:strVal val="#ppt_h"/>
                                          </p:val>
                                        </p:tav>
                                        <p:tav tm="100000">
                                          <p:val>
                                            <p:strVal val="#ppt_h"/>
                                          </p:val>
                                        </p:tav>
                                      </p:tavLst>
                                    </p:anim>
                                  </p:childTnLst>
                                </p:cTn>
                              </p:par>
                              <p:par>
                                <p:cTn id="33" presetID="17" presetClass="entr" presetSubtype="10" fill="hold" grpId="0" nodeType="withEffect">
                                  <p:stCondLst>
                                    <p:cond delay="0"/>
                                  </p:stCondLst>
                                  <p:childTnLst>
                                    <p:set>
                                      <p:cBhvr>
                                        <p:cTn id="34" dur="1" fill="hold">
                                          <p:stCondLst>
                                            <p:cond delay="0"/>
                                          </p:stCondLst>
                                        </p:cTn>
                                        <p:tgtEl>
                                          <p:spTgt spid="34"/>
                                        </p:tgtEl>
                                        <p:attrNameLst>
                                          <p:attrName>style.visibility</p:attrName>
                                        </p:attrNameLst>
                                      </p:cBhvr>
                                      <p:to>
                                        <p:strVal val="visible"/>
                                      </p:to>
                                    </p:set>
                                    <p:anim calcmode="lin" valueType="num">
                                      <p:cBhvr>
                                        <p:cTn id="35" dur="500" fill="hold"/>
                                        <p:tgtEl>
                                          <p:spTgt spid="34"/>
                                        </p:tgtEl>
                                        <p:attrNameLst>
                                          <p:attrName>ppt_w</p:attrName>
                                        </p:attrNameLst>
                                      </p:cBhvr>
                                      <p:tavLst>
                                        <p:tav tm="0">
                                          <p:val>
                                            <p:fltVal val="0"/>
                                          </p:val>
                                        </p:tav>
                                        <p:tav tm="100000">
                                          <p:val>
                                            <p:strVal val="#ppt_w"/>
                                          </p:val>
                                        </p:tav>
                                      </p:tavLst>
                                    </p:anim>
                                    <p:anim calcmode="lin" valueType="num">
                                      <p:cBhvr>
                                        <p:cTn id="36" dur="500" fill="hold"/>
                                        <p:tgtEl>
                                          <p:spTgt spid="34"/>
                                        </p:tgtEl>
                                        <p:attrNameLst>
                                          <p:attrName>ppt_h</p:attrName>
                                        </p:attrNameLst>
                                      </p:cBhvr>
                                      <p:tavLst>
                                        <p:tav tm="0">
                                          <p:val>
                                            <p:strVal val="#ppt_h"/>
                                          </p:val>
                                        </p:tav>
                                        <p:tav tm="100000">
                                          <p:val>
                                            <p:strVal val="#ppt_h"/>
                                          </p:val>
                                        </p:tav>
                                      </p:tavLst>
                                    </p:anim>
                                  </p:childTnLst>
                                </p:cTn>
                              </p:par>
                            </p:childTnLst>
                          </p:cTn>
                        </p:par>
                        <p:par>
                          <p:cTn id="37" fill="hold">
                            <p:stCondLst>
                              <p:cond delay="2500"/>
                            </p:stCondLst>
                            <p:childTnLst>
                              <p:par>
                                <p:cTn id="38" presetID="22" presetClass="entr" presetSubtype="8" fill="hold" grpId="0" nodeType="afterEffect">
                                  <p:stCondLst>
                                    <p:cond delay="0"/>
                                  </p:stCondLst>
                                  <p:childTnLst>
                                    <p:set>
                                      <p:cBhvr>
                                        <p:cTn id="39" dur="1" fill="hold">
                                          <p:stCondLst>
                                            <p:cond delay="0"/>
                                          </p:stCondLst>
                                        </p:cTn>
                                        <p:tgtEl>
                                          <p:spTgt spid="36"/>
                                        </p:tgtEl>
                                        <p:attrNameLst>
                                          <p:attrName>style.visibility</p:attrName>
                                        </p:attrNameLst>
                                      </p:cBhvr>
                                      <p:to>
                                        <p:strVal val="visible"/>
                                      </p:to>
                                    </p:set>
                                    <p:animEffect transition="in" filter="wipe(left)">
                                      <p:cBhvr>
                                        <p:cTn id="40" dur="500"/>
                                        <p:tgtEl>
                                          <p:spTgt spid="36"/>
                                        </p:tgtEl>
                                      </p:cBhvr>
                                    </p:animEffect>
                                  </p:childTnLst>
                                </p:cTn>
                              </p:par>
                            </p:childTnLst>
                          </p:cTn>
                        </p:par>
                        <p:par>
                          <p:cTn id="41" fill="hold">
                            <p:stCondLst>
                              <p:cond delay="3000"/>
                            </p:stCondLst>
                            <p:childTnLst>
                              <p:par>
                                <p:cTn id="42" presetID="17" presetClass="entr" presetSubtype="10" fill="hold" grpId="0" nodeType="afterEffect">
                                  <p:stCondLst>
                                    <p:cond delay="0"/>
                                  </p:stCondLst>
                                  <p:childTnLst>
                                    <p:set>
                                      <p:cBhvr>
                                        <p:cTn id="43" dur="1" fill="hold">
                                          <p:stCondLst>
                                            <p:cond delay="0"/>
                                          </p:stCondLst>
                                        </p:cTn>
                                        <p:tgtEl>
                                          <p:spTgt spid="38"/>
                                        </p:tgtEl>
                                        <p:attrNameLst>
                                          <p:attrName>style.visibility</p:attrName>
                                        </p:attrNameLst>
                                      </p:cBhvr>
                                      <p:to>
                                        <p:strVal val="visible"/>
                                      </p:to>
                                    </p:set>
                                    <p:anim calcmode="lin" valueType="num">
                                      <p:cBhvr>
                                        <p:cTn id="44" dur="500" fill="hold"/>
                                        <p:tgtEl>
                                          <p:spTgt spid="38"/>
                                        </p:tgtEl>
                                        <p:attrNameLst>
                                          <p:attrName>ppt_w</p:attrName>
                                        </p:attrNameLst>
                                      </p:cBhvr>
                                      <p:tavLst>
                                        <p:tav tm="0">
                                          <p:val>
                                            <p:fltVal val="0"/>
                                          </p:val>
                                        </p:tav>
                                        <p:tav tm="100000">
                                          <p:val>
                                            <p:strVal val="#ppt_w"/>
                                          </p:val>
                                        </p:tav>
                                      </p:tavLst>
                                    </p:anim>
                                    <p:anim calcmode="lin" valueType="num">
                                      <p:cBhvr>
                                        <p:cTn id="45" dur="500" fill="hold"/>
                                        <p:tgtEl>
                                          <p:spTgt spid="38"/>
                                        </p:tgtEl>
                                        <p:attrNameLst>
                                          <p:attrName>ppt_h</p:attrName>
                                        </p:attrNameLst>
                                      </p:cBhvr>
                                      <p:tavLst>
                                        <p:tav tm="0">
                                          <p:val>
                                            <p:strVal val="#ppt_h"/>
                                          </p:val>
                                        </p:tav>
                                        <p:tav tm="100000">
                                          <p:val>
                                            <p:strVal val="#ppt_h"/>
                                          </p:val>
                                        </p:tav>
                                      </p:tavLst>
                                    </p:anim>
                                  </p:childTnLst>
                                </p:cTn>
                              </p:par>
                              <p:par>
                                <p:cTn id="46" presetID="17" presetClass="entr" presetSubtype="10" fill="hold" grpId="0" nodeType="withEffect">
                                  <p:stCondLst>
                                    <p:cond delay="0"/>
                                  </p:stCondLst>
                                  <p:childTnLst>
                                    <p:set>
                                      <p:cBhvr>
                                        <p:cTn id="47" dur="1" fill="hold">
                                          <p:stCondLst>
                                            <p:cond delay="0"/>
                                          </p:stCondLst>
                                        </p:cTn>
                                        <p:tgtEl>
                                          <p:spTgt spid="37"/>
                                        </p:tgtEl>
                                        <p:attrNameLst>
                                          <p:attrName>style.visibility</p:attrName>
                                        </p:attrNameLst>
                                      </p:cBhvr>
                                      <p:to>
                                        <p:strVal val="visible"/>
                                      </p:to>
                                    </p:set>
                                    <p:anim calcmode="lin" valueType="num">
                                      <p:cBhvr>
                                        <p:cTn id="48" dur="500" fill="hold"/>
                                        <p:tgtEl>
                                          <p:spTgt spid="37"/>
                                        </p:tgtEl>
                                        <p:attrNameLst>
                                          <p:attrName>ppt_w</p:attrName>
                                        </p:attrNameLst>
                                      </p:cBhvr>
                                      <p:tavLst>
                                        <p:tav tm="0">
                                          <p:val>
                                            <p:fltVal val="0"/>
                                          </p:val>
                                        </p:tav>
                                        <p:tav tm="100000">
                                          <p:val>
                                            <p:strVal val="#ppt_w"/>
                                          </p:val>
                                        </p:tav>
                                      </p:tavLst>
                                    </p:anim>
                                    <p:anim calcmode="lin" valueType="num">
                                      <p:cBhvr>
                                        <p:cTn id="49" dur="500" fill="hold"/>
                                        <p:tgtEl>
                                          <p:spTgt spid="37"/>
                                        </p:tgtEl>
                                        <p:attrNameLst>
                                          <p:attrName>ppt_h</p:attrName>
                                        </p:attrNameLst>
                                      </p:cBhvr>
                                      <p:tavLst>
                                        <p:tav tm="0">
                                          <p:val>
                                            <p:strVal val="#ppt_h"/>
                                          </p:val>
                                        </p:tav>
                                        <p:tav tm="100000">
                                          <p:val>
                                            <p:strVal val="#ppt_h"/>
                                          </p:val>
                                        </p:tav>
                                      </p:tavLst>
                                    </p:anim>
                                  </p:childTnLst>
                                </p:cTn>
                              </p:par>
                            </p:childTnLst>
                          </p:cTn>
                        </p:par>
                        <p:par>
                          <p:cTn id="50" fill="hold">
                            <p:stCondLst>
                              <p:cond delay="3500"/>
                            </p:stCondLst>
                            <p:childTnLst>
                              <p:par>
                                <p:cTn id="51" presetID="22" presetClass="entr" presetSubtype="8" fill="hold" grpId="0" nodeType="afterEffect">
                                  <p:stCondLst>
                                    <p:cond delay="0"/>
                                  </p:stCondLst>
                                  <p:childTnLst>
                                    <p:set>
                                      <p:cBhvr>
                                        <p:cTn id="52" dur="1" fill="hold">
                                          <p:stCondLst>
                                            <p:cond delay="0"/>
                                          </p:stCondLst>
                                        </p:cTn>
                                        <p:tgtEl>
                                          <p:spTgt spid="39"/>
                                        </p:tgtEl>
                                        <p:attrNameLst>
                                          <p:attrName>style.visibility</p:attrName>
                                        </p:attrNameLst>
                                      </p:cBhvr>
                                      <p:to>
                                        <p:strVal val="visible"/>
                                      </p:to>
                                    </p:set>
                                    <p:animEffect transition="in" filter="wipe(left)">
                                      <p:cBhvr>
                                        <p:cTn id="53" dur="500"/>
                                        <p:tgtEl>
                                          <p:spTgt spid="39"/>
                                        </p:tgtEl>
                                      </p:cBhvr>
                                    </p:animEffect>
                                  </p:childTnLst>
                                </p:cTn>
                              </p:par>
                            </p:childTnLst>
                          </p:cTn>
                        </p:par>
                        <p:par>
                          <p:cTn id="54" fill="hold">
                            <p:stCondLst>
                              <p:cond delay="4000"/>
                            </p:stCondLst>
                            <p:childTnLst>
                              <p:par>
                                <p:cTn id="55" presetID="17" presetClass="entr" presetSubtype="10" fill="hold" grpId="0" nodeType="afterEffect">
                                  <p:stCondLst>
                                    <p:cond delay="0"/>
                                  </p:stCondLst>
                                  <p:childTnLst>
                                    <p:set>
                                      <p:cBhvr>
                                        <p:cTn id="56" dur="1" fill="hold">
                                          <p:stCondLst>
                                            <p:cond delay="0"/>
                                          </p:stCondLst>
                                        </p:cTn>
                                        <p:tgtEl>
                                          <p:spTgt spid="41"/>
                                        </p:tgtEl>
                                        <p:attrNameLst>
                                          <p:attrName>style.visibility</p:attrName>
                                        </p:attrNameLst>
                                      </p:cBhvr>
                                      <p:to>
                                        <p:strVal val="visible"/>
                                      </p:to>
                                    </p:set>
                                    <p:anim calcmode="lin" valueType="num">
                                      <p:cBhvr>
                                        <p:cTn id="57" dur="500" fill="hold"/>
                                        <p:tgtEl>
                                          <p:spTgt spid="41"/>
                                        </p:tgtEl>
                                        <p:attrNameLst>
                                          <p:attrName>ppt_w</p:attrName>
                                        </p:attrNameLst>
                                      </p:cBhvr>
                                      <p:tavLst>
                                        <p:tav tm="0">
                                          <p:val>
                                            <p:fltVal val="0"/>
                                          </p:val>
                                        </p:tav>
                                        <p:tav tm="100000">
                                          <p:val>
                                            <p:strVal val="#ppt_w"/>
                                          </p:val>
                                        </p:tav>
                                      </p:tavLst>
                                    </p:anim>
                                    <p:anim calcmode="lin" valueType="num">
                                      <p:cBhvr>
                                        <p:cTn id="58" dur="500" fill="hold"/>
                                        <p:tgtEl>
                                          <p:spTgt spid="41"/>
                                        </p:tgtEl>
                                        <p:attrNameLst>
                                          <p:attrName>ppt_h</p:attrName>
                                        </p:attrNameLst>
                                      </p:cBhvr>
                                      <p:tavLst>
                                        <p:tav tm="0">
                                          <p:val>
                                            <p:strVal val="#ppt_h"/>
                                          </p:val>
                                        </p:tav>
                                        <p:tav tm="100000">
                                          <p:val>
                                            <p:strVal val="#ppt_h"/>
                                          </p:val>
                                        </p:tav>
                                      </p:tavLst>
                                    </p:anim>
                                  </p:childTnLst>
                                </p:cTn>
                              </p:par>
                              <p:par>
                                <p:cTn id="59" presetID="17" presetClass="entr" presetSubtype="10" fill="hold" grpId="0" nodeType="withEffect">
                                  <p:stCondLst>
                                    <p:cond delay="0"/>
                                  </p:stCondLst>
                                  <p:childTnLst>
                                    <p:set>
                                      <p:cBhvr>
                                        <p:cTn id="60" dur="1" fill="hold">
                                          <p:stCondLst>
                                            <p:cond delay="0"/>
                                          </p:stCondLst>
                                        </p:cTn>
                                        <p:tgtEl>
                                          <p:spTgt spid="40"/>
                                        </p:tgtEl>
                                        <p:attrNameLst>
                                          <p:attrName>style.visibility</p:attrName>
                                        </p:attrNameLst>
                                      </p:cBhvr>
                                      <p:to>
                                        <p:strVal val="visible"/>
                                      </p:to>
                                    </p:set>
                                    <p:anim calcmode="lin" valueType="num">
                                      <p:cBhvr>
                                        <p:cTn id="61" dur="500" fill="hold"/>
                                        <p:tgtEl>
                                          <p:spTgt spid="40"/>
                                        </p:tgtEl>
                                        <p:attrNameLst>
                                          <p:attrName>ppt_w</p:attrName>
                                        </p:attrNameLst>
                                      </p:cBhvr>
                                      <p:tavLst>
                                        <p:tav tm="0">
                                          <p:val>
                                            <p:fltVal val="0"/>
                                          </p:val>
                                        </p:tav>
                                        <p:tav tm="100000">
                                          <p:val>
                                            <p:strVal val="#ppt_w"/>
                                          </p:val>
                                        </p:tav>
                                      </p:tavLst>
                                    </p:anim>
                                    <p:anim calcmode="lin" valueType="num">
                                      <p:cBhvr>
                                        <p:cTn id="62" dur="500" fill="hold"/>
                                        <p:tgtEl>
                                          <p:spTgt spid="40"/>
                                        </p:tgtEl>
                                        <p:attrNameLst>
                                          <p:attrName>ppt_h</p:attrName>
                                        </p:attrNameLst>
                                      </p:cBhvr>
                                      <p:tavLst>
                                        <p:tav tm="0">
                                          <p:val>
                                            <p:strVal val="#ppt_h"/>
                                          </p:val>
                                        </p:tav>
                                        <p:tav tm="100000">
                                          <p:val>
                                            <p:strVal val="#ppt_h"/>
                                          </p:val>
                                        </p:tav>
                                      </p:tavLst>
                                    </p:anim>
                                  </p:childTnLst>
                                </p:cTn>
                              </p:par>
                            </p:childTnLst>
                          </p:cTn>
                        </p:par>
                        <p:par>
                          <p:cTn id="63" fill="hold">
                            <p:stCondLst>
                              <p:cond delay="4500"/>
                            </p:stCondLst>
                            <p:childTnLst>
                              <p:par>
                                <p:cTn id="64" presetID="22" presetClass="entr" presetSubtype="8" fill="hold" grpId="0" nodeType="afterEffect">
                                  <p:stCondLst>
                                    <p:cond delay="0"/>
                                  </p:stCondLst>
                                  <p:childTnLst>
                                    <p:set>
                                      <p:cBhvr>
                                        <p:cTn id="65" dur="1" fill="hold">
                                          <p:stCondLst>
                                            <p:cond delay="0"/>
                                          </p:stCondLst>
                                        </p:cTn>
                                        <p:tgtEl>
                                          <p:spTgt spid="42"/>
                                        </p:tgtEl>
                                        <p:attrNameLst>
                                          <p:attrName>style.visibility</p:attrName>
                                        </p:attrNameLst>
                                      </p:cBhvr>
                                      <p:to>
                                        <p:strVal val="visible"/>
                                      </p:to>
                                    </p:set>
                                    <p:animEffect transition="in" filter="wipe(left)">
                                      <p:cBhvr>
                                        <p:cTn id="66"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P spid="28" grpId="0"/>
      <p:bldP spid="32" grpId="0" animBg="1"/>
      <p:bldP spid="33" grpId="0" animBg="1"/>
      <p:bldP spid="34" grpId="0" animBg="1"/>
      <p:bldP spid="35" grpId="0" animBg="1"/>
      <p:bldP spid="36" grpId="0"/>
      <p:bldP spid="37" grpId="0" animBg="1"/>
      <p:bldP spid="38" grpId="0" animBg="1"/>
      <p:bldP spid="39" grpId="0"/>
      <p:bldP spid="40" grpId="0" animBg="1"/>
      <p:bldP spid="41" grpId="0" animBg="1"/>
      <p:bldP spid="42"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0" y="2871750"/>
            <a:ext cx="9144000" cy="2281853"/>
          </a:xfrm>
          <a:prstGeom prst="rect">
            <a:avLst/>
          </a:prstGeom>
        </p:spPr>
      </p:pic>
      <p:pic>
        <p:nvPicPr>
          <p:cNvPr id="3" name="图片 2"/>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1952143" y="1569350"/>
            <a:ext cx="2692429" cy="2604800"/>
          </a:xfrm>
          <a:prstGeom prst="rect">
            <a:avLst/>
          </a:prstGeom>
        </p:spPr>
      </p:pic>
      <p:pic>
        <p:nvPicPr>
          <p:cNvPr id="4" name="图片 3"/>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0" y="0"/>
            <a:ext cx="2155343" cy="5143500"/>
          </a:xfrm>
          <a:prstGeom prst="rect">
            <a:avLst/>
          </a:prstGeom>
        </p:spPr>
      </p:pic>
      <p:sp>
        <p:nvSpPr>
          <p:cNvPr id="32" name="KSO_Shape"/>
          <p:cNvSpPr/>
          <p:nvPr>
            <p:custDataLst>
              <p:tags r:id="rId1"/>
            </p:custDataLst>
          </p:nvPr>
        </p:nvSpPr>
        <p:spPr>
          <a:xfrm flipH="1">
            <a:off x="5175404" y="747118"/>
            <a:ext cx="1007269" cy="917972"/>
          </a:xfrm>
          <a:prstGeom prst="heart">
            <a:avLst/>
          </a:prstGeom>
          <a:noFill/>
          <a:ln w="25400">
            <a:solidFill>
              <a:srgbClr val="2D5419"/>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contourClr>
                <a:srgbClr val="FFFFFF"/>
              </a:contourClr>
            </a:sp3d>
          </a:bodyPr>
          <a:lstStyle/>
          <a:p>
            <a:pPr algn="ctr">
              <a:defRPr/>
            </a:pPr>
            <a:endParaRPr lang="zh-CN" altLang="en-US" sz="1013">
              <a:solidFill>
                <a:srgbClr val="FFFFFF"/>
              </a:solidFill>
              <a:latin typeface="黑体" panose="02010609060101010101" pitchFamily="49" charset="-122"/>
              <a:ea typeface="黑体" panose="02010609060101010101" pitchFamily="49" charset="-122"/>
            </a:endParaRPr>
          </a:p>
        </p:txBody>
      </p:sp>
      <p:sp>
        <p:nvSpPr>
          <p:cNvPr id="33" name="KSO_Shape"/>
          <p:cNvSpPr/>
          <p:nvPr>
            <p:custDataLst>
              <p:tags r:id="rId2"/>
            </p:custDataLst>
          </p:nvPr>
        </p:nvSpPr>
        <p:spPr>
          <a:xfrm rot="20677348" flipH="1">
            <a:off x="5175105" y="588213"/>
            <a:ext cx="1007868" cy="918102"/>
          </a:xfrm>
          <a:prstGeom prst="heart">
            <a:avLst/>
          </a:prstGeom>
          <a:solidFill>
            <a:srgbClr val="2D5419"/>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27000" bIns="0" anchor="ctr">
            <a:scene3d>
              <a:camera prst="orthographicFront"/>
              <a:lightRig rig="threePt" dir="t"/>
            </a:scene3d>
            <a:sp3d contourW="12700">
              <a:contourClr>
                <a:srgbClr val="FFFFFF"/>
              </a:contourClr>
            </a:sp3d>
          </a:bodyPr>
          <a:lstStyle/>
          <a:p>
            <a:pPr algn="ctr">
              <a:defRPr/>
            </a:pPr>
            <a:r>
              <a:rPr lang="en-US" altLang="zh-CN" sz="3600" b="1" dirty="0">
                <a:solidFill>
                  <a:srgbClr val="FFFFFF"/>
                </a:solidFill>
                <a:latin typeface="黑体" panose="02010609060101010101" pitchFamily="49" charset="-122"/>
                <a:ea typeface="黑体" panose="02010609060101010101" pitchFamily="49" charset="-122"/>
              </a:rPr>
              <a:t>04</a:t>
            </a:r>
            <a:endParaRPr lang="zh-CN" altLang="en-US" sz="3600" b="1" dirty="0">
              <a:solidFill>
                <a:srgbClr val="FFFFFF"/>
              </a:solidFill>
              <a:latin typeface="黑体" panose="02010609060101010101" pitchFamily="49" charset="-122"/>
              <a:ea typeface="黑体" panose="02010609060101010101" pitchFamily="49" charset="-122"/>
            </a:endParaRPr>
          </a:p>
        </p:txBody>
      </p:sp>
      <p:sp>
        <p:nvSpPr>
          <p:cNvPr id="5" name="文本框 4"/>
          <p:cNvSpPr txBox="1"/>
          <p:nvPr/>
        </p:nvSpPr>
        <p:spPr>
          <a:xfrm>
            <a:off x="4107486" y="1814155"/>
            <a:ext cx="3775393" cy="523220"/>
          </a:xfrm>
          <a:prstGeom prst="rect">
            <a:avLst/>
          </a:prstGeom>
          <a:noFill/>
        </p:spPr>
        <p:txBody>
          <a:bodyPr wrap="none" rtlCol="0">
            <a:spAutoFit/>
          </a:bodyPr>
          <a:lstStyle/>
          <a:p>
            <a:r>
              <a:rPr lang="zh-CN" altLang="en-US" sz="2800" b="1" dirty="0">
                <a:solidFill>
                  <a:srgbClr val="2D5419"/>
                </a:solidFill>
              </a:rPr>
              <a:t>Click here to add a text title</a:t>
            </a:r>
          </a:p>
        </p:txBody>
      </p:sp>
      <p:sp>
        <p:nvSpPr>
          <p:cNvPr id="22" name="文本框 21"/>
          <p:cNvSpPr txBox="1"/>
          <p:nvPr/>
        </p:nvSpPr>
        <p:spPr>
          <a:xfrm>
            <a:off x="4159585" y="2347577"/>
            <a:ext cx="1704313" cy="338554"/>
          </a:xfrm>
          <a:prstGeom prst="rect">
            <a:avLst/>
          </a:prstGeom>
          <a:noFill/>
        </p:spPr>
        <p:txBody>
          <a:bodyPr wrap="none" rtlCol="0">
            <a:spAutoFit/>
          </a:bodyPr>
          <a:lstStyle/>
          <a:p>
            <a:pPr marL="285750" indent="-285750">
              <a:buFont typeface="Wingdings" panose="05000000000000000000" pitchFamily="2" charset="2"/>
              <a:buChar char="Ø"/>
            </a:pPr>
            <a:r>
              <a:rPr lang="zh-CN" altLang="en-US" sz="1600" b="1" dirty="0">
                <a:solidFill>
                  <a:srgbClr val="2D5419"/>
                </a:solidFill>
              </a:rPr>
              <a:t>Enter text</a:t>
            </a:r>
          </a:p>
        </p:txBody>
      </p:sp>
      <p:sp>
        <p:nvSpPr>
          <p:cNvPr id="23" name="文本框 22"/>
          <p:cNvSpPr txBox="1"/>
          <p:nvPr/>
        </p:nvSpPr>
        <p:spPr>
          <a:xfrm>
            <a:off x="6055673" y="2347577"/>
            <a:ext cx="1704313" cy="338554"/>
          </a:xfrm>
          <a:prstGeom prst="rect">
            <a:avLst/>
          </a:prstGeom>
          <a:noFill/>
        </p:spPr>
        <p:txBody>
          <a:bodyPr wrap="none" rtlCol="0">
            <a:spAutoFit/>
          </a:bodyPr>
          <a:lstStyle/>
          <a:p>
            <a:pPr marL="285750" indent="-285750">
              <a:buFont typeface="Wingdings" panose="05000000000000000000" pitchFamily="2" charset="2"/>
              <a:buChar char="Ø"/>
            </a:pPr>
            <a:r>
              <a:rPr lang="zh-CN" altLang="en-US" sz="1600" b="1" dirty="0">
                <a:solidFill>
                  <a:srgbClr val="2D5419"/>
                </a:solidFill>
              </a:rPr>
              <a:t>Enter text</a:t>
            </a:r>
          </a:p>
        </p:txBody>
      </p:sp>
    </p:spTree>
    <p:extLst>
      <p:ext uri="{BB962C8B-B14F-4D97-AF65-F5344CB8AC3E}">
        <p14:creationId xmlns:p14="http://schemas.microsoft.com/office/powerpoint/2010/main" val="3521634309"/>
      </p:ext>
    </p:extLst>
  </p:cSld>
  <p:clrMapOvr>
    <a:masterClrMapping/>
  </p:clrMapOvr>
  <mc:AlternateContent xmlns:mc="http://schemas.openxmlformats.org/markup-compatibility/2006" xmlns:p14="http://schemas.microsoft.com/office/powerpoint/2010/main">
    <mc:Choice Requires="p14">
      <p:transition spd="slow" p14:dur="2000" advClick="0" advTm="0">
        <p14:ferris dir="l"/>
      </p:transition>
    </mc:Choice>
    <mc:Fallback xmlns:a14="http://schemas.microsoft.com/office/drawing/2010/main"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1000"/>
                                        <p:tgtEl>
                                          <p:spTgt spid="33"/>
                                        </p:tgtEl>
                                      </p:cBhvr>
                                    </p:animEffect>
                                    <p:anim calcmode="lin" valueType="num">
                                      <p:cBhvr>
                                        <p:cTn id="8" dur="1000" fill="hold"/>
                                        <p:tgtEl>
                                          <p:spTgt spid="33"/>
                                        </p:tgtEl>
                                        <p:attrNameLst>
                                          <p:attrName>ppt_x</p:attrName>
                                        </p:attrNameLst>
                                      </p:cBhvr>
                                      <p:tavLst>
                                        <p:tav tm="0">
                                          <p:val>
                                            <p:strVal val="#ppt_x"/>
                                          </p:val>
                                        </p:tav>
                                        <p:tav tm="100000">
                                          <p:val>
                                            <p:strVal val="#ppt_x"/>
                                          </p:val>
                                        </p:tav>
                                      </p:tavLst>
                                    </p:anim>
                                    <p:anim calcmode="lin" valueType="num">
                                      <p:cBhvr>
                                        <p:cTn id="9" dur="1000" fill="hold"/>
                                        <p:tgtEl>
                                          <p:spTgt spid="33"/>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fade">
                                      <p:cBhvr>
                                        <p:cTn id="12" dur="1000"/>
                                        <p:tgtEl>
                                          <p:spTgt spid="32"/>
                                        </p:tgtEl>
                                      </p:cBhvr>
                                    </p:animEffect>
                                    <p:anim calcmode="lin" valueType="num">
                                      <p:cBhvr>
                                        <p:cTn id="13" dur="1000" fill="hold"/>
                                        <p:tgtEl>
                                          <p:spTgt spid="32"/>
                                        </p:tgtEl>
                                        <p:attrNameLst>
                                          <p:attrName>ppt_x</p:attrName>
                                        </p:attrNameLst>
                                      </p:cBhvr>
                                      <p:tavLst>
                                        <p:tav tm="0">
                                          <p:val>
                                            <p:strVal val="#ppt_x"/>
                                          </p:val>
                                        </p:tav>
                                        <p:tav tm="100000">
                                          <p:val>
                                            <p:strVal val="#ppt_x"/>
                                          </p:val>
                                        </p:tav>
                                      </p:tavLst>
                                    </p:anim>
                                    <p:anim calcmode="lin" valueType="num">
                                      <p:cBhvr>
                                        <p:cTn id="14" dur="1000" fill="hold"/>
                                        <p:tgtEl>
                                          <p:spTgt spid="32"/>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12" presetClass="entr" presetSubtype="4" fill="hold" grpId="0" nodeType="afterEffect">
                                  <p:stCondLst>
                                    <p:cond delay="0"/>
                                  </p:stCondLst>
                                  <p:iterate type="lt">
                                    <p:tmPct val="14000"/>
                                  </p:iterate>
                                  <p:childTnLst>
                                    <p:set>
                                      <p:cBhvr>
                                        <p:cTn id="17" dur="1" fill="hold">
                                          <p:stCondLst>
                                            <p:cond delay="0"/>
                                          </p:stCondLst>
                                        </p:cTn>
                                        <p:tgtEl>
                                          <p:spTgt spid="5"/>
                                        </p:tgtEl>
                                        <p:attrNameLst>
                                          <p:attrName>style.visibility</p:attrName>
                                        </p:attrNameLst>
                                      </p:cBhvr>
                                      <p:to>
                                        <p:strVal val="visible"/>
                                      </p:to>
                                    </p:set>
                                    <p:anim calcmode="lin" valueType="num">
                                      <p:cBhvr additive="base">
                                        <p:cTn id="18" dur="500"/>
                                        <p:tgtEl>
                                          <p:spTgt spid="5"/>
                                        </p:tgtEl>
                                        <p:attrNameLst>
                                          <p:attrName>ppt_y</p:attrName>
                                        </p:attrNameLst>
                                      </p:cBhvr>
                                      <p:tavLst>
                                        <p:tav tm="0">
                                          <p:val>
                                            <p:strVal val="#ppt_y+#ppt_h*1.125000"/>
                                          </p:val>
                                        </p:tav>
                                        <p:tav tm="100000">
                                          <p:val>
                                            <p:strVal val="#ppt_y"/>
                                          </p:val>
                                        </p:tav>
                                      </p:tavLst>
                                    </p:anim>
                                    <p:animEffect transition="in" filter="wipe(up)">
                                      <p:cBhvr>
                                        <p:cTn id="19" dur="500"/>
                                        <p:tgtEl>
                                          <p:spTgt spid="5"/>
                                        </p:tgtEl>
                                      </p:cBhvr>
                                    </p:animEffect>
                                  </p:childTnLst>
                                </p:cTn>
                              </p:par>
                            </p:childTnLst>
                          </p:cTn>
                        </p:par>
                        <p:par>
                          <p:cTn id="20" fill="hold">
                            <p:stCondLst>
                              <p:cond delay="2130"/>
                            </p:stCondLst>
                            <p:childTnLst>
                              <p:par>
                                <p:cTn id="21" presetID="2" presetClass="entr" presetSubtype="4"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 calcmode="lin" valueType="num">
                                      <p:cBhvr additive="base">
                                        <p:cTn id="23" dur="500" fill="hold"/>
                                        <p:tgtEl>
                                          <p:spTgt spid="22"/>
                                        </p:tgtEl>
                                        <p:attrNameLst>
                                          <p:attrName>ppt_x</p:attrName>
                                        </p:attrNameLst>
                                      </p:cBhvr>
                                      <p:tavLst>
                                        <p:tav tm="0">
                                          <p:val>
                                            <p:strVal val="#ppt_x"/>
                                          </p:val>
                                        </p:tav>
                                        <p:tav tm="100000">
                                          <p:val>
                                            <p:strVal val="#ppt_x"/>
                                          </p:val>
                                        </p:tav>
                                      </p:tavLst>
                                    </p:anim>
                                    <p:anim calcmode="lin" valueType="num">
                                      <p:cBhvr additive="base">
                                        <p:cTn id="24" dur="500" fill="hold"/>
                                        <p:tgtEl>
                                          <p:spTgt spid="22"/>
                                        </p:tgtEl>
                                        <p:attrNameLst>
                                          <p:attrName>ppt_y</p:attrName>
                                        </p:attrNameLst>
                                      </p:cBhvr>
                                      <p:tavLst>
                                        <p:tav tm="0">
                                          <p:val>
                                            <p:strVal val="1+#ppt_h/2"/>
                                          </p:val>
                                        </p:tav>
                                        <p:tav tm="100000">
                                          <p:val>
                                            <p:strVal val="#ppt_y"/>
                                          </p:val>
                                        </p:tav>
                                      </p:tavLst>
                                    </p:anim>
                                  </p:childTnLst>
                                </p:cTn>
                              </p:par>
                            </p:childTnLst>
                          </p:cTn>
                        </p:par>
                        <p:par>
                          <p:cTn id="25" fill="hold">
                            <p:stCondLst>
                              <p:cond delay="2630"/>
                            </p:stCondLst>
                            <p:childTnLst>
                              <p:par>
                                <p:cTn id="26" presetID="2" presetClass="entr" presetSubtype="4" fill="hold" grpId="0" nodeType="afterEffect">
                                  <p:stCondLst>
                                    <p:cond delay="0"/>
                                  </p:stCondLst>
                                  <p:childTnLst>
                                    <p:set>
                                      <p:cBhvr>
                                        <p:cTn id="27" dur="1" fill="hold">
                                          <p:stCondLst>
                                            <p:cond delay="0"/>
                                          </p:stCondLst>
                                        </p:cTn>
                                        <p:tgtEl>
                                          <p:spTgt spid="23"/>
                                        </p:tgtEl>
                                        <p:attrNameLst>
                                          <p:attrName>style.visibility</p:attrName>
                                        </p:attrNameLst>
                                      </p:cBhvr>
                                      <p:to>
                                        <p:strVal val="visible"/>
                                      </p:to>
                                    </p:set>
                                    <p:anim calcmode="lin" valueType="num">
                                      <p:cBhvr additive="base">
                                        <p:cTn id="28" dur="500" fill="hold"/>
                                        <p:tgtEl>
                                          <p:spTgt spid="23"/>
                                        </p:tgtEl>
                                        <p:attrNameLst>
                                          <p:attrName>ppt_x</p:attrName>
                                        </p:attrNameLst>
                                      </p:cBhvr>
                                      <p:tavLst>
                                        <p:tav tm="0">
                                          <p:val>
                                            <p:strVal val="#ppt_x"/>
                                          </p:val>
                                        </p:tav>
                                        <p:tav tm="100000">
                                          <p:val>
                                            <p:strVal val="#ppt_x"/>
                                          </p:val>
                                        </p:tav>
                                      </p:tavLst>
                                    </p:anim>
                                    <p:anim calcmode="lin" valueType="num">
                                      <p:cBhvr additive="base">
                                        <p:cTn id="29"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3" grpId="0" animBg="1"/>
      <p:bldP spid="5" grpId="0"/>
      <p:bldP spid="22" grpId="0"/>
      <p:bldP spid="23"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2342741" y="1913012"/>
            <a:ext cx="1039241" cy="2016224"/>
            <a:chOff x="913991" y="1779662"/>
            <a:chExt cx="1039241" cy="2016224"/>
          </a:xfrm>
        </p:grpSpPr>
        <p:sp>
          <p:nvSpPr>
            <p:cNvPr id="28" name="圆角矩形 258"/>
            <p:cNvSpPr>
              <a:spLocks noChangeArrowheads="1"/>
            </p:cNvSpPr>
            <p:nvPr/>
          </p:nvSpPr>
          <p:spPr bwMode="auto">
            <a:xfrm rot="5400000">
              <a:off x="425500" y="2268153"/>
              <a:ext cx="2016224" cy="1039241"/>
            </a:xfrm>
            <a:prstGeom prst="roundRect">
              <a:avLst>
                <a:gd name="adj" fmla="val 50000"/>
              </a:avLst>
            </a:prstGeom>
            <a:solidFill>
              <a:schemeClr val="accent1"/>
            </a:solidFill>
            <a:ln w="34925">
              <a:solidFill>
                <a:srgbClr val="FFFFFF"/>
              </a:solidFill>
              <a:round/>
            </a:ln>
          </p:spPr>
          <p:txBody>
            <a:bodyPr anchor="ctr"/>
            <a:lstStyle/>
            <a:p>
              <a:pPr algn="ctr" fontAlgn="base">
                <a:spcBef>
                  <a:spcPct val="0"/>
                </a:spcBef>
                <a:spcAft>
                  <a:spcPct val="0"/>
                </a:spcAft>
              </a:pPr>
              <a:endParaRPr lang="zh-CN" altLang="zh-CN" sz="1600">
                <a:solidFill>
                  <a:srgbClr val="FFFFFF"/>
                </a:solidFill>
                <a:cs typeface="+mn-ea"/>
                <a:sym typeface="+mn-lt"/>
              </a:endParaRPr>
            </a:p>
          </p:txBody>
        </p:sp>
        <p:sp>
          <p:nvSpPr>
            <p:cNvPr id="29" name="椭圆 259"/>
            <p:cNvSpPr>
              <a:spLocks noChangeArrowheads="1"/>
            </p:cNvSpPr>
            <p:nvPr/>
          </p:nvSpPr>
          <p:spPr bwMode="auto">
            <a:xfrm>
              <a:off x="1018276" y="1900443"/>
              <a:ext cx="812260" cy="812565"/>
            </a:xfrm>
            <a:prstGeom prst="ellipse">
              <a:avLst/>
            </a:prstGeom>
            <a:solidFill>
              <a:schemeClr val="bg1"/>
            </a:solidFill>
            <a:ln w="25400">
              <a:solidFill>
                <a:srgbClr val="E2E9E9"/>
              </a:solidFill>
              <a:round/>
            </a:ln>
          </p:spPr>
          <p:txBody>
            <a:bodyPr anchor="ctr"/>
            <a:lstStyle/>
            <a:p>
              <a:pPr algn="ctr" fontAlgn="base">
                <a:spcBef>
                  <a:spcPct val="0"/>
                </a:spcBef>
                <a:spcAft>
                  <a:spcPct val="0"/>
                </a:spcAft>
              </a:pPr>
              <a:endParaRPr lang="zh-CN" altLang="zh-CN">
                <a:solidFill>
                  <a:srgbClr val="FFFFFF"/>
                </a:solidFill>
                <a:cs typeface="+mn-ea"/>
                <a:sym typeface="+mn-lt"/>
              </a:endParaRPr>
            </a:p>
          </p:txBody>
        </p:sp>
        <p:sp>
          <p:nvSpPr>
            <p:cNvPr id="30" name="Text Box 39"/>
            <p:cNvSpPr>
              <a:spLocks noChangeArrowheads="1"/>
            </p:cNvSpPr>
            <p:nvPr/>
          </p:nvSpPr>
          <p:spPr bwMode="auto">
            <a:xfrm>
              <a:off x="999906" y="1883142"/>
              <a:ext cx="893128" cy="752385"/>
            </a:xfrm>
            <a:prstGeom prst="rect">
              <a:avLst/>
            </a:prstGeom>
            <a:noFill/>
            <a:ln w="9525">
              <a:noFill/>
              <a:miter lim="800000"/>
            </a:ln>
          </p:spPr>
          <p:txBody>
            <a:bodyPr>
              <a:spAutoFit/>
            </a:bodyPr>
            <a:lstStyle/>
            <a:p>
              <a:pPr algn="ctr" fontAlgn="base">
                <a:lnSpc>
                  <a:spcPct val="150000"/>
                </a:lnSpc>
                <a:spcBef>
                  <a:spcPct val="0"/>
                </a:spcBef>
                <a:spcAft>
                  <a:spcPct val="0"/>
                </a:spcAft>
              </a:pPr>
              <a:r>
                <a:rPr lang="en-US" altLang="zh-CN" sz="3200" dirty="0">
                  <a:solidFill>
                    <a:srgbClr val="314865"/>
                  </a:solidFill>
                  <a:cs typeface="+mn-ea"/>
                  <a:sym typeface="+mn-lt"/>
                </a:rPr>
                <a:t>1</a:t>
              </a:r>
              <a:endParaRPr lang="zh-CN" altLang="en-US" dirty="0">
                <a:solidFill>
                  <a:srgbClr val="314865"/>
                </a:solidFill>
                <a:cs typeface="+mn-ea"/>
                <a:sym typeface="+mn-lt"/>
              </a:endParaRPr>
            </a:p>
          </p:txBody>
        </p:sp>
        <p:sp>
          <p:nvSpPr>
            <p:cNvPr id="31" name="Text Box 39"/>
            <p:cNvSpPr>
              <a:spLocks noChangeArrowheads="1"/>
            </p:cNvSpPr>
            <p:nvPr/>
          </p:nvSpPr>
          <p:spPr bwMode="auto">
            <a:xfrm>
              <a:off x="982334" y="2859455"/>
              <a:ext cx="930172" cy="378630"/>
            </a:xfrm>
            <a:prstGeom prst="rect">
              <a:avLst/>
            </a:prstGeom>
            <a:noFill/>
            <a:ln w="9525">
              <a:noFill/>
              <a:miter lim="800000"/>
            </a:ln>
          </p:spPr>
          <p:txBody>
            <a:bodyPr>
              <a:spAutoFit/>
            </a:bodyPr>
            <a:lstStyle/>
            <a:p>
              <a:pPr algn="ctr" fontAlgn="base">
                <a:lnSpc>
                  <a:spcPct val="150000"/>
                </a:lnSpc>
                <a:spcBef>
                  <a:spcPct val="0"/>
                </a:spcBef>
                <a:spcAft>
                  <a:spcPct val="0"/>
                </a:spcAft>
                <a:buClr>
                  <a:prstClr val="black"/>
                </a:buClr>
              </a:pPr>
              <a:r>
                <a:rPr lang="zh-CN" altLang="en-US" sz="1400" b="1" dirty="0">
                  <a:solidFill>
                    <a:prstClr val="white"/>
                  </a:solidFill>
                  <a:cs typeface="+mn-ea"/>
                  <a:sym typeface="+mn-lt"/>
                </a:rPr>
                <a:t>Add a title</a:t>
              </a:r>
              <a:endParaRPr lang="en-US" sz="2400" b="1" dirty="0">
                <a:solidFill>
                  <a:prstClr val="white"/>
                </a:solidFill>
                <a:ea typeface="宋体" pitchFamily="2" charset="-122"/>
                <a:sym typeface="+mn-lt"/>
              </a:endParaRPr>
            </a:p>
          </p:txBody>
        </p:sp>
      </p:grpSp>
      <p:grpSp>
        <p:nvGrpSpPr>
          <p:cNvPr id="3" name="组合 2"/>
          <p:cNvGrpSpPr/>
          <p:nvPr/>
        </p:nvGrpSpPr>
        <p:grpSpPr>
          <a:xfrm>
            <a:off x="3905337" y="1913012"/>
            <a:ext cx="1039241" cy="2016224"/>
            <a:chOff x="2476587" y="1779662"/>
            <a:chExt cx="1039241" cy="2016224"/>
          </a:xfrm>
        </p:grpSpPr>
        <p:sp>
          <p:nvSpPr>
            <p:cNvPr id="32" name="圆角矩形 264"/>
            <p:cNvSpPr>
              <a:spLocks noChangeArrowheads="1"/>
            </p:cNvSpPr>
            <p:nvPr/>
          </p:nvSpPr>
          <p:spPr bwMode="auto">
            <a:xfrm rot="5400000">
              <a:off x="1988096" y="2268153"/>
              <a:ext cx="2016224" cy="1039241"/>
            </a:xfrm>
            <a:prstGeom prst="roundRect">
              <a:avLst>
                <a:gd name="adj" fmla="val 50000"/>
              </a:avLst>
            </a:prstGeom>
            <a:solidFill>
              <a:schemeClr val="accent2"/>
            </a:solidFill>
            <a:ln w="34925" cap="flat" cmpd="sng">
              <a:solidFill>
                <a:srgbClr val="FFFFFF"/>
              </a:solidFill>
              <a:round/>
            </a:ln>
          </p:spPr>
          <p:txBody>
            <a:bodyPr anchor="ctr"/>
            <a:lstStyle/>
            <a:p>
              <a:pPr algn="ctr" fontAlgn="base">
                <a:spcBef>
                  <a:spcPct val="0"/>
                </a:spcBef>
                <a:spcAft>
                  <a:spcPct val="0"/>
                </a:spcAft>
                <a:defRPr/>
              </a:pPr>
              <a:endParaRPr lang="zh-CN" altLang="zh-CN" sz="1600">
                <a:solidFill>
                  <a:srgbClr val="FFFFFF"/>
                </a:solidFill>
                <a:cs typeface="+mn-ea"/>
                <a:sym typeface="+mn-lt"/>
              </a:endParaRPr>
            </a:p>
          </p:txBody>
        </p:sp>
        <p:sp>
          <p:nvSpPr>
            <p:cNvPr id="33" name="椭圆 265"/>
            <p:cNvSpPr>
              <a:spLocks noChangeArrowheads="1"/>
            </p:cNvSpPr>
            <p:nvPr/>
          </p:nvSpPr>
          <p:spPr bwMode="auto">
            <a:xfrm>
              <a:off x="2580872" y="1900443"/>
              <a:ext cx="812260" cy="812565"/>
            </a:xfrm>
            <a:prstGeom prst="ellipse">
              <a:avLst/>
            </a:prstGeom>
            <a:solidFill>
              <a:schemeClr val="bg1"/>
            </a:solidFill>
            <a:ln w="25400">
              <a:solidFill>
                <a:schemeClr val="bg1">
                  <a:lumMod val="75000"/>
                </a:schemeClr>
              </a:solidFill>
              <a:round/>
            </a:ln>
          </p:spPr>
          <p:txBody>
            <a:bodyPr anchor="ctr"/>
            <a:lstStyle/>
            <a:p>
              <a:pPr algn="ctr" fontAlgn="base">
                <a:spcBef>
                  <a:spcPct val="0"/>
                </a:spcBef>
                <a:spcAft>
                  <a:spcPct val="0"/>
                </a:spcAft>
              </a:pPr>
              <a:endParaRPr lang="zh-CN" altLang="zh-CN">
                <a:solidFill>
                  <a:srgbClr val="FFFFFF"/>
                </a:solidFill>
                <a:cs typeface="+mn-ea"/>
                <a:sym typeface="+mn-lt"/>
              </a:endParaRPr>
            </a:p>
          </p:txBody>
        </p:sp>
        <p:sp>
          <p:nvSpPr>
            <p:cNvPr id="34" name="Text Box 39"/>
            <p:cNvSpPr>
              <a:spLocks noChangeArrowheads="1"/>
            </p:cNvSpPr>
            <p:nvPr/>
          </p:nvSpPr>
          <p:spPr bwMode="auto">
            <a:xfrm>
              <a:off x="2562502" y="1883142"/>
              <a:ext cx="893128" cy="752385"/>
            </a:xfrm>
            <a:prstGeom prst="rect">
              <a:avLst/>
            </a:prstGeom>
            <a:noFill/>
            <a:ln w="9525">
              <a:noFill/>
              <a:miter lim="800000"/>
            </a:ln>
          </p:spPr>
          <p:txBody>
            <a:bodyPr>
              <a:spAutoFit/>
            </a:bodyPr>
            <a:lstStyle/>
            <a:p>
              <a:pPr algn="ctr" fontAlgn="base">
                <a:lnSpc>
                  <a:spcPct val="150000"/>
                </a:lnSpc>
                <a:spcBef>
                  <a:spcPct val="0"/>
                </a:spcBef>
                <a:spcAft>
                  <a:spcPct val="0"/>
                </a:spcAft>
              </a:pPr>
              <a:r>
                <a:rPr lang="en-US" altLang="zh-CN" sz="3200" dirty="0">
                  <a:solidFill>
                    <a:srgbClr val="314865"/>
                  </a:solidFill>
                  <a:cs typeface="+mn-ea"/>
                  <a:sym typeface="+mn-lt"/>
                </a:rPr>
                <a:t>2</a:t>
              </a:r>
              <a:endParaRPr lang="zh-CN" altLang="en-US" dirty="0">
                <a:solidFill>
                  <a:srgbClr val="314865"/>
                </a:solidFill>
                <a:cs typeface="+mn-ea"/>
                <a:sym typeface="+mn-lt"/>
              </a:endParaRPr>
            </a:p>
          </p:txBody>
        </p:sp>
        <p:sp>
          <p:nvSpPr>
            <p:cNvPr id="35" name="Text Box 39"/>
            <p:cNvSpPr>
              <a:spLocks noChangeArrowheads="1"/>
            </p:cNvSpPr>
            <p:nvPr/>
          </p:nvSpPr>
          <p:spPr bwMode="auto">
            <a:xfrm>
              <a:off x="2544930" y="2859455"/>
              <a:ext cx="930172" cy="378630"/>
            </a:xfrm>
            <a:prstGeom prst="rect">
              <a:avLst/>
            </a:prstGeom>
            <a:noFill/>
            <a:ln w="9525">
              <a:noFill/>
              <a:miter lim="800000"/>
            </a:ln>
          </p:spPr>
          <p:txBody>
            <a:bodyPr>
              <a:spAutoFit/>
            </a:bodyPr>
            <a:lstStyle/>
            <a:p>
              <a:pPr algn="ctr" fontAlgn="base">
                <a:lnSpc>
                  <a:spcPct val="150000"/>
                </a:lnSpc>
                <a:spcBef>
                  <a:spcPct val="0"/>
                </a:spcBef>
                <a:spcAft>
                  <a:spcPct val="0"/>
                </a:spcAft>
                <a:buClr>
                  <a:prstClr val="black"/>
                </a:buClr>
              </a:pPr>
              <a:r>
                <a:rPr lang="zh-CN" altLang="en-US" sz="1400" b="1" dirty="0">
                  <a:solidFill>
                    <a:prstClr val="white"/>
                  </a:solidFill>
                  <a:cs typeface="+mn-ea"/>
                  <a:sym typeface="+mn-lt"/>
                </a:rPr>
                <a:t>Add a title</a:t>
              </a:r>
              <a:endParaRPr lang="en-US" sz="2400" b="1" dirty="0">
                <a:solidFill>
                  <a:prstClr val="white"/>
                </a:solidFill>
                <a:ea typeface="宋体" pitchFamily="2" charset="-122"/>
                <a:sym typeface="+mn-lt"/>
              </a:endParaRPr>
            </a:p>
          </p:txBody>
        </p:sp>
      </p:grpSp>
      <p:sp>
        <p:nvSpPr>
          <p:cNvPr id="36" name="燕尾形 270"/>
          <p:cNvSpPr>
            <a:spLocks noChangeArrowheads="1"/>
          </p:cNvSpPr>
          <p:nvPr/>
        </p:nvSpPr>
        <p:spPr bwMode="auto">
          <a:xfrm>
            <a:off x="3484730" y="2897261"/>
            <a:ext cx="194972" cy="195157"/>
          </a:xfrm>
          <a:prstGeom prst="chevron">
            <a:avLst>
              <a:gd name="adj" fmla="val 50000"/>
            </a:avLst>
          </a:prstGeom>
          <a:solidFill>
            <a:schemeClr val="bg1">
              <a:lumMod val="65000"/>
            </a:schemeClr>
          </a:solidFill>
          <a:ln w="9525">
            <a:noFill/>
            <a:miter lim="800000"/>
          </a:ln>
        </p:spPr>
        <p:txBody>
          <a:bodyPr anchor="ctr"/>
          <a:lstStyle/>
          <a:p>
            <a:pPr algn="ctr" fontAlgn="base">
              <a:spcBef>
                <a:spcPct val="0"/>
              </a:spcBef>
              <a:spcAft>
                <a:spcPct val="0"/>
              </a:spcAft>
            </a:pPr>
            <a:endParaRPr lang="zh-CN" altLang="zh-CN">
              <a:solidFill>
                <a:prstClr val="white"/>
              </a:solidFill>
              <a:cs typeface="+mn-ea"/>
              <a:sym typeface="+mn-lt"/>
            </a:endParaRPr>
          </a:p>
        </p:txBody>
      </p:sp>
      <p:sp>
        <p:nvSpPr>
          <p:cNvPr id="37" name="燕尾形 271"/>
          <p:cNvSpPr>
            <a:spLocks noChangeArrowheads="1"/>
          </p:cNvSpPr>
          <p:nvPr/>
        </p:nvSpPr>
        <p:spPr bwMode="auto">
          <a:xfrm>
            <a:off x="3646549" y="2897261"/>
            <a:ext cx="194972" cy="195157"/>
          </a:xfrm>
          <a:prstGeom prst="chevron">
            <a:avLst>
              <a:gd name="adj" fmla="val 50000"/>
            </a:avLst>
          </a:prstGeom>
          <a:solidFill>
            <a:schemeClr val="bg1">
              <a:lumMod val="65000"/>
            </a:schemeClr>
          </a:solidFill>
          <a:ln w="9525">
            <a:noFill/>
            <a:miter lim="800000"/>
          </a:ln>
        </p:spPr>
        <p:txBody>
          <a:bodyPr anchor="ctr"/>
          <a:lstStyle/>
          <a:p>
            <a:pPr algn="ctr" fontAlgn="base">
              <a:spcBef>
                <a:spcPct val="0"/>
              </a:spcBef>
              <a:spcAft>
                <a:spcPct val="0"/>
              </a:spcAft>
            </a:pPr>
            <a:endParaRPr lang="zh-CN" altLang="zh-CN">
              <a:solidFill>
                <a:prstClr val="white"/>
              </a:solidFill>
              <a:cs typeface="+mn-ea"/>
              <a:sym typeface="+mn-lt"/>
            </a:endParaRPr>
          </a:p>
        </p:txBody>
      </p:sp>
      <p:grpSp>
        <p:nvGrpSpPr>
          <p:cNvPr id="4" name="组合 3"/>
          <p:cNvGrpSpPr/>
          <p:nvPr/>
        </p:nvGrpSpPr>
        <p:grpSpPr>
          <a:xfrm>
            <a:off x="5521161" y="1913012"/>
            <a:ext cx="1039241" cy="2016224"/>
            <a:chOff x="4092411" y="1779662"/>
            <a:chExt cx="1039241" cy="2016224"/>
          </a:xfrm>
        </p:grpSpPr>
        <p:sp>
          <p:nvSpPr>
            <p:cNvPr id="38" name="圆角矩形 273"/>
            <p:cNvSpPr>
              <a:spLocks noChangeArrowheads="1"/>
            </p:cNvSpPr>
            <p:nvPr/>
          </p:nvSpPr>
          <p:spPr bwMode="auto">
            <a:xfrm rot="5400000">
              <a:off x="3603920" y="2268153"/>
              <a:ext cx="2016224" cy="1039241"/>
            </a:xfrm>
            <a:prstGeom prst="roundRect">
              <a:avLst>
                <a:gd name="adj" fmla="val 50000"/>
              </a:avLst>
            </a:prstGeom>
            <a:solidFill>
              <a:schemeClr val="accent3"/>
            </a:solidFill>
            <a:ln w="34925">
              <a:solidFill>
                <a:srgbClr val="FFFFFF"/>
              </a:solidFill>
              <a:round/>
            </a:ln>
          </p:spPr>
          <p:txBody>
            <a:bodyPr anchor="ctr"/>
            <a:lstStyle/>
            <a:p>
              <a:pPr algn="ctr" fontAlgn="base">
                <a:spcBef>
                  <a:spcPct val="0"/>
                </a:spcBef>
                <a:spcAft>
                  <a:spcPct val="0"/>
                </a:spcAft>
              </a:pPr>
              <a:endParaRPr lang="zh-CN" altLang="zh-CN" sz="1600">
                <a:solidFill>
                  <a:srgbClr val="FFFFFF"/>
                </a:solidFill>
                <a:cs typeface="+mn-ea"/>
                <a:sym typeface="+mn-lt"/>
              </a:endParaRPr>
            </a:p>
          </p:txBody>
        </p:sp>
        <p:sp>
          <p:nvSpPr>
            <p:cNvPr id="39" name="椭圆 274"/>
            <p:cNvSpPr>
              <a:spLocks noChangeArrowheads="1"/>
            </p:cNvSpPr>
            <p:nvPr/>
          </p:nvSpPr>
          <p:spPr bwMode="auto">
            <a:xfrm>
              <a:off x="4196696" y="1900443"/>
              <a:ext cx="812260" cy="812565"/>
            </a:xfrm>
            <a:prstGeom prst="ellipse">
              <a:avLst/>
            </a:prstGeom>
            <a:solidFill>
              <a:schemeClr val="bg1"/>
            </a:solidFill>
            <a:ln w="25400">
              <a:solidFill>
                <a:srgbClr val="E2E9E9"/>
              </a:solidFill>
              <a:round/>
            </a:ln>
          </p:spPr>
          <p:txBody>
            <a:bodyPr anchor="ctr"/>
            <a:lstStyle/>
            <a:p>
              <a:pPr algn="ctr" fontAlgn="base">
                <a:spcBef>
                  <a:spcPct val="0"/>
                </a:spcBef>
                <a:spcAft>
                  <a:spcPct val="0"/>
                </a:spcAft>
              </a:pPr>
              <a:endParaRPr lang="zh-CN" altLang="zh-CN">
                <a:solidFill>
                  <a:srgbClr val="FFFFFF"/>
                </a:solidFill>
                <a:cs typeface="+mn-ea"/>
                <a:sym typeface="+mn-lt"/>
              </a:endParaRPr>
            </a:p>
          </p:txBody>
        </p:sp>
        <p:sp>
          <p:nvSpPr>
            <p:cNvPr id="40" name="Text Box 39"/>
            <p:cNvSpPr>
              <a:spLocks noChangeArrowheads="1"/>
            </p:cNvSpPr>
            <p:nvPr/>
          </p:nvSpPr>
          <p:spPr bwMode="auto">
            <a:xfrm>
              <a:off x="4178326" y="1883142"/>
              <a:ext cx="893128" cy="752385"/>
            </a:xfrm>
            <a:prstGeom prst="rect">
              <a:avLst/>
            </a:prstGeom>
            <a:noFill/>
            <a:ln w="9525">
              <a:noFill/>
              <a:miter lim="800000"/>
            </a:ln>
          </p:spPr>
          <p:txBody>
            <a:bodyPr>
              <a:spAutoFit/>
            </a:bodyPr>
            <a:lstStyle/>
            <a:p>
              <a:pPr algn="ctr" fontAlgn="base">
                <a:lnSpc>
                  <a:spcPct val="150000"/>
                </a:lnSpc>
                <a:spcBef>
                  <a:spcPct val="0"/>
                </a:spcBef>
                <a:spcAft>
                  <a:spcPct val="0"/>
                </a:spcAft>
              </a:pPr>
              <a:r>
                <a:rPr lang="en-US" altLang="zh-CN" sz="3200" dirty="0">
                  <a:solidFill>
                    <a:srgbClr val="314865"/>
                  </a:solidFill>
                  <a:cs typeface="+mn-ea"/>
                  <a:sym typeface="+mn-lt"/>
                </a:rPr>
                <a:t>3</a:t>
              </a:r>
              <a:endParaRPr lang="zh-CN" altLang="en-US" dirty="0">
                <a:solidFill>
                  <a:srgbClr val="314865"/>
                </a:solidFill>
                <a:cs typeface="+mn-ea"/>
                <a:sym typeface="+mn-lt"/>
              </a:endParaRPr>
            </a:p>
          </p:txBody>
        </p:sp>
        <p:sp>
          <p:nvSpPr>
            <p:cNvPr id="41" name="Text Box 39"/>
            <p:cNvSpPr>
              <a:spLocks noChangeArrowheads="1"/>
            </p:cNvSpPr>
            <p:nvPr/>
          </p:nvSpPr>
          <p:spPr bwMode="auto">
            <a:xfrm>
              <a:off x="4160754" y="2859455"/>
              <a:ext cx="930172" cy="378630"/>
            </a:xfrm>
            <a:prstGeom prst="rect">
              <a:avLst/>
            </a:prstGeom>
            <a:noFill/>
            <a:ln w="9525">
              <a:noFill/>
              <a:miter lim="800000"/>
            </a:ln>
          </p:spPr>
          <p:txBody>
            <a:bodyPr>
              <a:spAutoFit/>
            </a:bodyPr>
            <a:lstStyle/>
            <a:p>
              <a:pPr algn="ctr" fontAlgn="base">
                <a:lnSpc>
                  <a:spcPct val="150000"/>
                </a:lnSpc>
                <a:spcBef>
                  <a:spcPct val="0"/>
                </a:spcBef>
                <a:spcAft>
                  <a:spcPct val="0"/>
                </a:spcAft>
                <a:buClr>
                  <a:prstClr val="black"/>
                </a:buClr>
              </a:pPr>
              <a:r>
                <a:rPr lang="zh-CN" altLang="en-US" sz="1400" b="1" dirty="0">
                  <a:solidFill>
                    <a:prstClr val="white"/>
                  </a:solidFill>
                  <a:cs typeface="+mn-ea"/>
                  <a:sym typeface="+mn-lt"/>
                </a:rPr>
                <a:t>Add a title</a:t>
              </a:r>
              <a:endParaRPr lang="en-US" sz="2400" b="1" dirty="0">
                <a:solidFill>
                  <a:prstClr val="white"/>
                </a:solidFill>
                <a:ea typeface="宋体" pitchFamily="2" charset="-122"/>
                <a:sym typeface="+mn-lt"/>
              </a:endParaRPr>
            </a:p>
          </p:txBody>
        </p:sp>
      </p:grpSp>
      <p:grpSp>
        <p:nvGrpSpPr>
          <p:cNvPr id="5" name="组合 4"/>
          <p:cNvGrpSpPr/>
          <p:nvPr/>
        </p:nvGrpSpPr>
        <p:grpSpPr>
          <a:xfrm>
            <a:off x="7104937" y="1913012"/>
            <a:ext cx="1039241" cy="2016224"/>
            <a:chOff x="5676187" y="1779662"/>
            <a:chExt cx="1039241" cy="2016224"/>
          </a:xfrm>
        </p:grpSpPr>
        <p:sp>
          <p:nvSpPr>
            <p:cNvPr id="42" name="圆角矩形 279"/>
            <p:cNvSpPr>
              <a:spLocks noChangeArrowheads="1"/>
            </p:cNvSpPr>
            <p:nvPr/>
          </p:nvSpPr>
          <p:spPr bwMode="auto">
            <a:xfrm rot="5400000">
              <a:off x="5187696" y="2268153"/>
              <a:ext cx="2016224" cy="1039241"/>
            </a:xfrm>
            <a:prstGeom prst="roundRect">
              <a:avLst>
                <a:gd name="adj" fmla="val 50000"/>
              </a:avLst>
            </a:prstGeom>
            <a:solidFill>
              <a:schemeClr val="accent4"/>
            </a:solidFill>
            <a:ln w="34925">
              <a:solidFill>
                <a:srgbClr val="FFFFFF"/>
              </a:solidFill>
              <a:round/>
            </a:ln>
          </p:spPr>
          <p:txBody>
            <a:bodyPr anchor="ctr"/>
            <a:lstStyle/>
            <a:p>
              <a:pPr algn="ctr" fontAlgn="base">
                <a:spcBef>
                  <a:spcPct val="0"/>
                </a:spcBef>
                <a:spcAft>
                  <a:spcPct val="0"/>
                </a:spcAft>
              </a:pPr>
              <a:endParaRPr lang="zh-CN" altLang="zh-CN" sz="1600">
                <a:solidFill>
                  <a:srgbClr val="FFFFFF"/>
                </a:solidFill>
                <a:cs typeface="+mn-ea"/>
                <a:sym typeface="+mn-lt"/>
              </a:endParaRPr>
            </a:p>
          </p:txBody>
        </p:sp>
        <p:sp>
          <p:nvSpPr>
            <p:cNvPr id="43" name="椭圆 280"/>
            <p:cNvSpPr>
              <a:spLocks noChangeArrowheads="1"/>
            </p:cNvSpPr>
            <p:nvPr/>
          </p:nvSpPr>
          <p:spPr bwMode="auto">
            <a:xfrm>
              <a:off x="5780472" y="1900443"/>
              <a:ext cx="812260" cy="812565"/>
            </a:xfrm>
            <a:prstGeom prst="ellipse">
              <a:avLst/>
            </a:prstGeom>
            <a:solidFill>
              <a:schemeClr val="bg1"/>
            </a:solidFill>
            <a:ln w="25400">
              <a:solidFill>
                <a:srgbClr val="E2E9E9"/>
              </a:solidFill>
              <a:round/>
            </a:ln>
          </p:spPr>
          <p:txBody>
            <a:bodyPr anchor="ctr"/>
            <a:lstStyle/>
            <a:p>
              <a:pPr algn="ctr" fontAlgn="base">
                <a:spcBef>
                  <a:spcPct val="0"/>
                </a:spcBef>
                <a:spcAft>
                  <a:spcPct val="0"/>
                </a:spcAft>
              </a:pPr>
              <a:endParaRPr lang="zh-CN" altLang="zh-CN">
                <a:solidFill>
                  <a:srgbClr val="FFFFFF"/>
                </a:solidFill>
                <a:cs typeface="+mn-ea"/>
                <a:sym typeface="+mn-lt"/>
              </a:endParaRPr>
            </a:p>
          </p:txBody>
        </p:sp>
        <p:sp>
          <p:nvSpPr>
            <p:cNvPr id="44" name="Text Box 39"/>
            <p:cNvSpPr>
              <a:spLocks noChangeArrowheads="1"/>
            </p:cNvSpPr>
            <p:nvPr/>
          </p:nvSpPr>
          <p:spPr bwMode="auto">
            <a:xfrm>
              <a:off x="5762102" y="1883142"/>
              <a:ext cx="893128" cy="752385"/>
            </a:xfrm>
            <a:prstGeom prst="rect">
              <a:avLst/>
            </a:prstGeom>
            <a:noFill/>
            <a:ln w="9525">
              <a:noFill/>
              <a:miter lim="800000"/>
            </a:ln>
          </p:spPr>
          <p:txBody>
            <a:bodyPr>
              <a:spAutoFit/>
            </a:bodyPr>
            <a:lstStyle/>
            <a:p>
              <a:pPr algn="ctr" fontAlgn="base">
                <a:lnSpc>
                  <a:spcPct val="150000"/>
                </a:lnSpc>
                <a:spcBef>
                  <a:spcPct val="0"/>
                </a:spcBef>
                <a:spcAft>
                  <a:spcPct val="0"/>
                </a:spcAft>
              </a:pPr>
              <a:r>
                <a:rPr lang="en-US" altLang="zh-CN" sz="3200" dirty="0">
                  <a:solidFill>
                    <a:srgbClr val="314865"/>
                  </a:solidFill>
                  <a:cs typeface="+mn-ea"/>
                  <a:sym typeface="+mn-lt"/>
                </a:rPr>
                <a:t>4</a:t>
              </a:r>
              <a:endParaRPr lang="zh-CN" altLang="en-US" dirty="0">
                <a:solidFill>
                  <a:srgbClr val="314865"/>
                </a:solidFill>
                <a:cs typeface="+mn-ea"/>
                <a:sym typeface="+mn-lt"/>
              </a:endParaRPr>
            </a:p>
          </p:txBody>
        </p:sp>
        <p:sp>
          <p:nvSpPr>
            <p:cNvPr id="45" name="Text Box 39"/>
            <p:cNvSpPr>
              <a:spLocks noChangeArrowheads="1"/>
            </p:cNvSpPr>
            <p:nvPr/>
          </p:nvSpPr>
          <p:spPr bwMode="auto">
            <a:xfrm>
              <a:off x="5744530" y="2859455"/>
              <a:ext cx="930172" cy="378630"/>
            </a:xfrm>
            <a:prstGeom prst="rect">
              <a:avLst/>
            </a:prstGeom>
            <a:noFill/>
            <a:ln w="9525">
              <a:noFill/>
              <a:miter lim="800000"/>
            </a:ln>
          </p:spPr>
          <p:txBody>
            <a:bodyPr>
              <a:spAutoFit/>
            </a:bodyPr>
            <a:lstStyle/>
            <a:p>
              <a:pPr algn="ctr" fontAlgn="base">
                <a:lnSpc>
                  <a:spcPct val="150000"/>
                </a:lnSpc>
                <a:spcBef>
                  <a:spcPct val="0"/>
                </a:spcBef>
                <a:spcAft>
                  <a:spcPct val="0"/>
                </a:spcAft>
                <a:buClr>
                  <a:prstClr val="black"/>
                </a:buClr>
              </a:pPr>
              <a:r>
                <a:rPr lang="zh-CN" altLang="en-US" sz="1400" b="1" dirty="0">
                  <a:solidFill>
                    <a:prstClr val="white"/>
                  </a:solidFill>
                  <a:cs typeface="+mn-ea"/>
                  <a:sym typeface="+mn-lt"/>
                </a:rPr>
                <a:t>Add a title</a:t>
              </a:r>
              <a:endParaRPr lang="en-US" sz="2400" b="1" dirty="0">
                <a:solidFill>
                  <a:prstClr val="white"/>
                </a:solidFill>
                <a:ea typeface="宋体" pitchFamily="2" charset="-122"/>
                <a:sym typeface="+mn-lt"/>
              </a:endParaRPr>
            </a:p>
          </p:txBody>
        </p:sp>
      </p:grpSp>
      <p:sp>
        <p:nvSpPr>
          <p:cNvPr id="46" name="燕尾形 285"/>
          <p:cNvSpPr>
            <a:spLocks noChangeArrowheads="1"/>
          </p:cNvSpPr>
          <p:nvPr/>
        </p:nvSpPr>
        <p:spPr bwMode="auto">
          <a:xfrm>
            <a:off x="6641773" y="2897261"/>
            <a:ext cx="194972" cy="195157"/>
          </a:xfrm>
          <a:prstGeom prst="chevron">
            <a:avLst>
              <a:gd name="adj" fmla="val 50000"/>
            </a:avLst>
          </a:prstGeom>
          <a:solidFill>
            <a:schemeClr val="bg1">
              <a:lumMod val="65000"/>
            </a:schemeClr>
          </a:solidFill>
          <a:ln w="9525">
            <a:noFill/>
            <a:miter lim="800000"/>
          </a:ln>
        </p:spPr>
        <p:txBody>
          <a:bodyPr anchor="ctr"/>
          <a:lstStyle/>
          <a:p>
            <a:pPr algn="ctr" fontAlgn="base">
              <a:spcBef>
                <a:spcPct val="0"/>
              </a:spcBef>
              <a:spcAft>
                <a:spcPct val="0"/>
              </a:spcAft>
            </a:pPr>
            <a:endParaRPr lang="zh-CN" altLang="zh-CN">
              <a:solidFill>
                <a:prstClr val="white"/>
              </a:solidFill>
              <a:cs typeface="+mn-ea"/>
              <a:sym typeface="+mn-lt"/>
            </a:endParaRPr>
          </a:p>
        </p:txBody>
      </p:sp>
      <p:sp>
        <p:nvSpPr>
          <p:cNvPr id="47" name="燕尾形 286"/>
          <p:cNvSpPr>
            <a:spLocks noChangeArrowheads="1"/>
          </p:cNvSpPr>
          <p:nvPr/>
        </p:nvSpPr>
        <p:spPr bwMode="auto">
          <a:xfrm>
            <a:off x="6803592" y="2897261"/>
            <a:ext cx="194972" cy="195157"/>
          </a:xfrm>
          <a:prstGeom prst="chevron">
            <a:avLst>
              <a:gd name="adj" fmla="val 50000"/>
            </a:avLst>
          </a:prstGeom>
          <a:solidFill>
            <a:schemeClr val="bg1">
              <a:lumMod val="65000"/>
            </a:schemeClr>
          </a:solidFill>
          <a:ln w="9525">
            <a:noFill/>
            <a:miter lim="800000"/>
          </a:ln>
        </p:spPr>
        <p:txBody>
          <a:bodyPr anchor="ctr"/>
          <a:lstStyle/>
          <a:p>
            <a:pPr algn="ctr" fontAlgn="base">
              <a:spcBef>
                <a:spcPct val="0"/>
              </a:spcBef>
              <a:spcAft>
                <a:spcPct val="0"/>
              </a:spcAft>
            </a:pPr>
            <a:endParaRPr lang="zh-CN" altLang="zh-CN">
              <a:solidFill>
                <a:prstClr val="white"/>
              </a:solidFill>
              <a:cs typeface="+mn-ea"/>
              <a:sym typeface="+mn-lt"/>
            </a:endParaRPr>
          </a:p>
        </p:txBody>
      </p:sp>
      <p:sp>
        <p:nvSpPr>
          <p:cNvPr id="48" name="燕尾形 288"/>
          <p:cNvSpPr>
            <a:spLocks noChangeArrowheads="1"/>
          </p:cNvSpPr>
          <p:nvPr/>
        </p:nvSpPr>
        <p:spPr bwMode="auto">
          <a:xfrm>
            <a:off x="5083000" y="2897261"/>
            <a:ext cx="194972" cy="195157"/>
          </a:xfrm>
          <a:prstGeom prst="chevron">
            <a:avLst>
              <a:gd name="adj" fmla="val 50000"/>
            </a:avLst>
          </a:prstGeom>
          <a:solidFill>
            <a:schemeClr val="bg1">
              <a:lumMod val="65000"/>
            </a:schemeClr>
          </a:solidFill>
          <a:ln w="9525">
            <a:noFill/>
            <a:miter lim="800000"/>
          </a:ln>
        </p:spPr>
        <p:txBody>
          <a:bodyPr anchor="ctr"/>
          <a:lstStyle/>
          <a:p>
            <a:pPr algn="ctr" fontAlgn="base">
              <a:spcBef>
                <a:spcPct val="0"/>
              </a:spcBef>
              <a:spcAft>
                <a:spcPct val="0"/>
              </a:spcAft>
            </a:pPr>
            <a:endParaRPr lang="zh-CN" altLang="zh-CN">
              <a:solidFill>
                <a:prstClr val="white"/>
              </a:solidFill>
              <a:cs typeface="+mn-ea"/>
              <a:sym typeface="+mn-lt"/>
            </a:endParaRPr>
          </a:p>
        </p:txBody>
      </p:sp>
      <p:sp>
        <p:nvSpPr>
          <p:cNvPr id="49" name="燕尾形 289"/>
          <p:cNvSpPr>
            <a:spLocks noChangeArrowheads="1"/>
          </p:cNvSpPr>
          <p:nvPr/>
        </p:nvSpPr>
        <p:spPr bwMode="auto">
          <a:xfrm>
            <a:off x="5244819" y="2897261"/>
            <a:ext cx="194972" cy="195157"/>
          </a:xfrm>
          <a:prstGeom prst="chevron">
            <a:avLst>
              <a:gd name="adj" fmla="val 50000"/>
            </a:avLst>
          </a:prstGeom>
          <a:solidFill>
            <a:schemeClr val="bg1">
              <a:lumMod val="65000"/>
            </a:schemeClr>
          </a:solidFill>
          <a:ln w="9525">
            <a:noFill/>
            <a:miter lim="800000"/>
          </a:ln>
        </p:spPr>
        <p:txBody>
          <a:bodyPr anchor="ctr"/>
          <a:lstStyle/>
          <a:p>
            <a:pPr algn="ctr" fontAlgn="base">
              <a:spcBef>
                <a:spcPct val="0"/>
              </a:spcBef>
              <a:spcAft>
                <a:spcPct val="0"/>
              </a:spcAft>
            </a:pPr>
            <a:endParaRPr lang="zh-CN" altLang="zh-CN">
              <a:solidFill>
                <a:prstClr val="white"/>
              </a:solidFill>
              <a:cs typeface="+mn-ea"/>
              <a:sym typeface="+mn-lt"/>
            </a:endParaRPr>
          </a:p>
        </p:txBody>
      </p:sp>
    </p:spTree>
    <p:extLst>
      <p:ext uri="{BB962C8B-B14F-4D97-AF65-F5344CB8AC3E}">
        <p14:creationId xmlns:p14="http://schemas.microsoft.com/office/powerpoint/2010/main" val="2301115183"/>
      </p:ext>
    </p:extLst>
  </p:cSld>
  <p:clrMapOvr>
    <a:masterClrMapping/>
  </p:clrMapOvr>
  <mc:AlternateContent xmlns:mc="http://schemas.openxmlformats.org/markup-compatibility/2006" xmlns:p14="http://schemas.microsoft.com/office/powerpoint/2010/main">
    <mc:Choice Requires="p14">
      <p:transition spd="slow" p14:dur="2000" advClick="0" advTm="0">
        <p14:ferris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500" fill="hold"/>
                                        <p:tgtEl>
                                          <p:spTgt spid="3"/>
                                        </p:tgtEl>
                                        <p:attrNameLst>
                                          <p:attrName>ppt_x</p:attrName>
                                        </p:attrNameLst>
                                      </p:cBhvr>
                                      <p:tavLst>
                                        <p:tav tm="0">
                                          <p:val>
                                            <p:strVal val="#ppt_x"/>
                                          </p:val>
                                        </p:tav>
                                        <p:tav tm="100000">
                                          <p:val>
                                            <p:strVal val="#ppt_x"/>
                                          </p:val>
                                        </p:tav>
                                      </p:tavLst>
                                    </p:anim>
                                    <p:anim calcmode="lin" valueType="num">
                                      <p:cBhvr additive="base">
                                        <p:cTn id="13" dur="50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ppt_x"/>
                                          </p:val>
                                        </p:tav>
                                        <p:tav tm="100000">
                                          <p:val>
                                            <p:strVal val="#ppt_x"/>
                                          </p:val>
                                        </p:tav>
                                      </p:tavLst>
                                    </p:anim>
                                    <p:anim calcmode="lin" valueType="num">
                                      <p:cBhvr additive="base">
                                        <p:cTn id="18" dur="500" fill="hold"/>
                                        <p:tgtEl>
                                          <p:spTgt spid="4"/>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additive="base">
                                        <p:cTn id="22" dur="500" fill="hold"/>
                                        <p:tgtEl>
                                          <p:spTgt spid="5"/>
                                        </p:tgtEl>
                                        <p:attrNameLst>
                                          <p:attrName>ppt_x</p:attrName>
                                        </p:attrNameLst>
                                      </p:cBhvr>
                                      <p:tavLst>
                                        <p:tav tm="0">
                                          <p:val>
                                            <p:strVal val="#ppt_x"/>
                                          </p:val>
                                        </p:tav>
                                        <p:tav tm="100000">
                                          <p:val>
                                            <p:strVal val="#ppt_x"/>
                                          </p:val>
                                        </p:tav>
                                      </p:tavLst>
                                    </p:anim>
                                    <p:anim calcmode="lin" valueType="num">
                                      <p:cBhvr additive="base">
                                        <p:cTn id="23" dur="500" fill="hold"/>
                                        <p:tgtEl>
                                          <p:spTgt spid="5"/>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left)">
                                      <p:cBhvr>
                                        <p:cTn id="27" dur="500"/>
                                        <p:tgtEl>
                                          <p:spTgt spid="36"/>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37"/>
                                        </p:tgtEl>
                                        <p:attrNameLst>
                                          <p:attrName>style.visibility</p:attrName>
                                        </p:attrNameLst>
                                      </p:cBhvr>
                                      <p:to>
                                        <p:strVal val="visible"/>
                                      </p:to>
                                    </p:set>
                                    <p:animEffect transition="in" filter="wipe(left)">
                                      <p:cBhvr>
                                        <p:cTn id="30" dur="500"/>
                                        <p:tgtEl>
                                          <p:spTgt spid="37"/>
                                        </p:tgtEl>
                                      </p:cBhvr>
                                    </p:animEffect>
                                  </p:childTnLst>
                                </p:cTn>
                              </p:par>
                              <p:par>
                                <p:cTn id="31" presetID="22" presetClass="entr" presetSubtype="8" fill="hold" grpId="0" nodeType="with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left)">
                                      <p:cBhvr>
                                        <p:cTn id="33" dur="500"/>
                                        <p:tgtEl>
                                          <p:spTgt spid="46"/>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47"/>
                                        </p:tgtEl>
                                        <p:attrNameLst>
                                          <p:attrName>style.visibility</p:attrName>
                                        </p:attrNameLst>
                                      </p:cBhvr>
                                      <p:to>
                                        <p:strVal val="visible"/>
                                      </p:to>
                                    </p:set>
                                    <p:animEffect transition="in" filter="wipe(left)">
                                      <p:cBhvr>
                                        <p:cTn id="36" dur="500"/>
                                        <p:tgtEl>
                                          <p:spTgt spid="47"/>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48"/>
                                        </p:tgtEl>
                                        <p:attrNameLst>
                                          <p:attrName>style.visibility</p:attrName>
                                        </p:attrNameLst>
                                      </p:cBhvr>
                                      <p:to>
                                        <p:strVal val="visible"/>
                                      </p:to>
                                    </p:set>
                                    <p:animEffect transition="in" filter="wipe(left)">
                                      <p:cBhvr>
                                        <p:cTn id="39" dur="500"/>
                                        <p:tgtEl>
                                          <p:spTgt spid="48"/>
                                        </p:tgtEl>
                                      </p:cBhvr>
                                    </p:animEffect>
                                  </p:childTnLst>
                                </p:cTn>
                              </p:par>
                              <p:par>
                                <p:cTn id="40" presetID="22" presetClass="entr" presetSubtype="8" fill="hold" grpId="0" nodeType="withEffect">
                                  <p:stCondLst>
                                    <p:cond delay="0"/>
                                  </p:stCondLst>
                                  <p:childTnLst>
                                    <p:set>
                                      <p:cBhvr>
                                        <p:cTn id="41" dur="1" fill="hold">
                                          <p:stCondLst>
                                            <p:cond delay="0"/>
                                          </p:stCondLst>
                                        </p:cTn>
                                        <p:tgtEl>
                                          <p:spTgt spid="49"/>
                                        </p:tgtEl>
                                        <p:attrNameLst>
                                          <p:attrName>style.visibility</p:attrName>
                                        </p:attrNameLst>
                                      </p:cBhvr>
                                      <p:to>
                                        <p:strVal val="visible"/>
                                      </p:to>
                                    </p:set>
                                    <p:animEffect transition="in" filter="wipe(left)">
                                      <p:cBhvr>
                                        <p:cTn id="42"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37" grpId="0" animBg="1"/>
      <p:bldP spid="46" grpId="0" animBg="1"/>
      <p:bldP spid="47" grpId="0" animBg="1"/>
      <p:bldP spid="48" grpId="0" animBg="1"/>
      <p:bldP spid="49"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组合 25"/>
          <p:cNvGrpSpPr/>
          <p:nvPr/>
        </p:nvGrpSpPr>
        <p:grpSpPr>
          <a:xfrm>
            <a:off x="3277791" y="1826419"/>
            <a:ext cx="4005263" cy="1970485"/>
            <a:chOff x="1601788" y="1952625"/>
            <a:chExt cx="5340350" cy="2627313"/>
          </a:xfrm>
        </p:grpSpPr>
        <p:grpSp>
          <p:nvGrpSpPr>
            <p:cNvPr id="27" name="Group 205"/>
            <p:cNvGrpSpPr/>
            <p:nvPr/>
          </p:nvGrpSpPr>
          <p:grpSpPr bwMode="auto">
            <a:xfrm>
              <a:off x="1601788" y="1952625"/>
              <a:ext cx="4400550" cy="2627313"/>
              <a:chOff x="1009" y="1230"/>
              <a:chExt cx="2772" cy="1655"/>
            </a:xfrm>
            <a:solidFill>
              <a:schemeClr val="bg1">
                <a:lumMod val="75000"/>
              </a:schemeClr>
            </a:solidFill>
          </p:grpSpPr>
          <p:sp>
            <p:nvSpPr>
              <p:cNvPr id="263" name="Freeform 5"/>
              <p:cNvSpPr/>
              <p:nvPr/>
            </p:nvSpPr>
            <p:spPr bwMode="auto">
              <a:xfrm>
                <a:off x="1435" y="1805"/>
                <a:ext cx="2" cy="3"/>
              </a:xfrm>
              <a:custGeom>
                <a:avLst/>
                <a:gdLst>
                  <a:gd name="T0" fmla="*/ 1 w 1"/>
                  <a:gd name="T1" fmla="*/ 0 h 1"/>
                  <a:gd name="T2" fmla="*/ 1 w 1"/>
                  <a:gd name="T3" fmla="*/ 0 h 1"/>
                  <a:gd name="T4" fmla="*/ 1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1 h 1"/>
                  <a:gd name="T22" fmla="*/ 1 w 1"/>
                  <a:gd name="T23" fmla="*/ 1 h 1"/>
                  <a:gd name="T24" fmla="*/ 1 w 1"/>
                  <a:gd name="T25" fmla="*/ 1 h 1"/>
                  <a:gd name="T26" fmla="*/ 1 w 1"/>
                  <a:gd name="T27" fmla="*/ 1 h 1"/>
                  <a:gd name="T28" fmla="*/ 0 w 1"/>
                  <a:gd name="T29" fmla="*/ 0 h 1"/>
                  <a:gd name="T30" fmla="*/ 0 w 1"/>
                  <a:gd name="T31" fmla="*/ 0 h 1"/>
                  <a:gd name="T32" fmla="*/ 1 w 1"/>
                  <a:gd name="T3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1">
                    <a:moveTo>
                      <a:pt x="1"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1" y="1"/>
                      <a:pt x="1" y="1"/>
                      <a:pt x="1" y="1"/>
                    </a:cubicBezTo>
                    <a:cubicBezTo>
                      <a:pt x="1" y="1"/>
                      <a:pt x="1" y="1"/>
                      <a:pt x="1" y="1"/>
                    </a:cubicBezTo>
                    <a:cubicBezTo>
                      <a:pt x="1" y="1"/>
                      <a:pt x="1" y="1"/>
                      <a:pt x="1" y="1"/>
                    </a:cubicBezTo>
                    <a:cubicBezTo>
                      <a:pt x="1" y="1"/>
                      <a:pt x="1"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64" name="Freeform 6"/>
              <p:cNvSpPr/>
              <p:nvPr/>
            </p:nvSpPr>
            <p:spPr bwMode="auto">
              <a:xfrm>
                <a:off x="1556" y="20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65" name="Freeform 7"/>
              <p:cNvSpPr/>
              <p:nvPr/>
            </p:nvSpPr>
            <p:spPr bwMode="auto">
              <a:xfrm>
                <a:off x="1550" y="206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66" name="Freeform 8"/>
              <p:cNvSpPr/>
              <p:nvPr/>
            </p:nvSpPr>
            <p:spPr bwMode="auto">
              <a:xfrm>
                <a:off x="1979" y="2121"/>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67" name="Freeform 9"/>
              <p:cNvSpPr/>
              <p:nvPr/>
            </p:nvSpPr>
            <p:spPr bwMode="auto">
              <a:xfrm>
                <a:off x="1548" y="2058"/>
                <a:ext cx="2" cy="2"/>
              </a:xfrm>
              <a:custGeom>
                <a:avLst/>
                <a:gdLst>
                  <a:gd name="T0" fmla="*/ 0 w 1"/>
                  <a:gd name="T1" fmla="*/ 0 h 1"/>
                  <a:gd name="T2" fmla="*/ 0 w 1"/>
                  <a:gd name="T3" fmla="*/ 1 h 1"/>
                  <a:gd name="T4" fmla="*/ 0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1"/>
                      <a:pt x="0" y="1"/>
                    </a:cubicBezTo>
                    <a:cubicBezTo>
                      <a:pt x="0" y="1"/>
                      <a:pt x="0" y="1"/>
                      <a:pt x="0" y="1"/>
                    </a:cubicBezTo>
                    <a:cubicBezTo>
                      <a:pt x="0" y="1"/>
                      <a:pt x="0" y="1"/>
                      <a:pt x="1"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68" name="Oval 10"/>
              <p:cNvSpPr>
                <a:spLocks noChangeArrowheads="1"/>
              </p:cNvSpPr>
              <p:nvPr/>
            </p:nvSpPr>
            <p:spPr bwMode="auto">
              <a:xfrm>
                <a:off x="1432" y="180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69" name="Freeform 11"/>
              <p:cNvSpPr/>
              <p:nvPr/>
            </p:nvSpPr>
            <p:spPr bwMode="auto">
              <a:xfrm>
                <a:off x="1529" y="2015"/>
                <a:ext cx="6" cy="6"/>
              </a:xfrm>
              <a:custGeom>
                <a:avLst/>
                <a:gdLst>
                  <a:gd name="T0" fmla="*/ 1 w 2"/>
                  <a:gd name="T1" fmla="*/ 0 h 2"/>
                  <a:gd name="T2" fmla="*/ 0 w 2"/>
                  <a:gd name="T3" fmla="*/ 1 h 2"/>
                  <a:gd name="T4" fmla="*/ 1 w 2"/>
                  <a:gd name="T5" fmla="*/ 2 h 2"/>
                  <a:gd name="T6" fmla="*/ 2 w 2"/>
                  <a:gd name="T7" fmla="*/ 1 h 2"/>
                  <a:gd name="T8" fmla="*/ 1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0" y="0"/>
                      <a:pt x="1" y="1"/>
                      <a:pt x="0" y="1"/>
                    </a:cubicBezTo>
                    <a:cubicBezTo>
                      <a:pt x="1" y="1"/>
                      <a:pt x="1" y="1"/>
                      <a:pt x="1" y="2"/>
                    </a:cubicBezTo>
                    <a:cubicBezTo>
                      <a:pt x="1" y="1"/>
                      <a:pt x="2" y="1"/>
                      <a:pt x="2" y="1"/>
                    </a:cubicBezTo>
                    <a:cubicBezTo>
                      <a:pt x="2"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70" name="Freeform 12"/>
              <p:cNvSpPr/>
              <p:nvPr/>
            </p:nvSpPr>
            <p:spPr bwMode="auto">
              <a:xfrm>
                <a:off x="1432" y="1800"/>
                <a:ext cx="3" cy="3"/>
              </a:xfrm>
              <a:custGeom>
                <a:avLst/>
                <a:gdLst>
                  <a:gd name="T0" fmla="*/ 1 w 1"/>
                  <a:gd name="T1" fmla="*/ 0 h 1"/>
                  <a:gd name="T2" fmla="*/ 1 w 1"/>
                  <a:gd name="T3" fmla="*/ 0 h 1"/>
                  <a:gd name="T4" fmla="*/ 0 w 1"/>
                  <a:gd name="T5" fmla="*/ 0 h 1"/>
                  <a:gd name="T6" fmla="*/ 0 w 1"/>
                  <a:gd name="T7" fmla="*/ 0 h 1"/>
                  <a:gd name="T8" fmla="*/ 0 w 1"/>
                  <a:gd name="T9" fmla="*/ 0 h 1"/>
                  <a:gd name="T10" fmla="*/ 0 w 1"/>
                  <a:gd name="T11" fmla="*/ 1 h 1"/>
                  <a:gd name="T12" fmla="*/ 1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1" y="0"/>
                      <a:pt x="0" y="0"/>
                      <a:pt x="0" y="0"/>
                    </a:cubicBezTo>
                    <a:cubicBezTo>
                      <a:pt x="0" y="0"/>
                      <a:pt x="0" y="0"/>
                      <a:pt x="0" y="0"/>
                    </a:cubicBezTo>
                    <a:cubicBezTo>
                      <a:pt x="0" y="0"/>
                      <a:pt x="0" y="0"/>
                      <a:pt x="0" y="0"/>
                    </a:cubicBezTo>
                    <a:cubicBezTo>
                      <a:pt x="0" y="1"/>
                      <a:pt x="0" y="1"/>
                      <a:pt x="0"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71" name="Freeform 13"/>
              <p:cNvSpPr/>
              <p:nvPr/>
            </p:nvSpPr>
            <p:spPr bwMode="auto">
              <a:xfrm>
                <a:off x="1527" y="2021"/>
                <a:ext cx="2" cy="0"/>
              </a:xfrm>
              <a:custGeom>
                <a:avLst/>
                <a:gdLst>
                  <a:gd name="T0" fmla="*/ 0 w 1"/>
                  <a:gd name="T1" fmla="*/ 1 w 1"/>
                  <a:gd name="T2" fmla="*/ 0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72" name="Freeform 14"/>
              <p:cNvSpPr/>
              <p:nvPr/>
            </p:nvSpPr>
            <p:spPr bwMode="auto">
              <a:xfrm>
                <a:off x="1508" y="1989"/>
                <a:ext cx="3" cy="0"/>
              </a:xfrm>
              <a:custGeom>
                <a:avLst/>
                <a:gdLst>
                  <a:gd name="T0" fmla="*/ 0 w 1"/>
                  <a:gd name="T1" fmla="*/ 1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1" y="0"/>
                      <a:pt x="1" y="0"/>
                      <a:pt x="1"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73" name="Freeform 15"/>
              <p:cNvSpPr/>
              <p:nvPr/>
            </p:nvSpPr>
            <p:spPr bwMode="auto">
              <a:xfrm>
                <a:off x="1519" y="2010"/>
                <a:ext cx="5" cy="8"/>
              </a:xfrm>
              <a:custGeom>
                <a:avLst/>
                <a:gdLst>
                  <a:gd name="T0" fmla="*/ 1 w 2"/>
                  <a:gd name="T1" fmla="*/ 1 h 3"/>
                  <a:gd name="T2" fmla="*/ 1 w 2"/>
                  <a:gd name="T3" fmla="*/ 1 h 3"/>
                  <a:gd name="T4" fmla="*/ 1 w 2"/>
                  <a:gd name="T5" fmla="*/ 0 h 3"/>
                  <a:gd name="T6" fmla="*/ 2 w 2"/>
                  <a:gd name="T7" fmla="*/ 3 h 3"/>
                  <a:gd name="T8" fmla="*/ 2 w 2"/>
                  <a:gd name="T9" fmla="*/ 2 h 3"/>
                  <a:gd name="T10" fmla="*/ 1 w 2"/>
                  <a:gd name="T11" fmla="*/ 1 h 3"/>
                  <a:gd name="T12" fmla="*/ 1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1" y="1"/>
                    </a:moveTo>
                    <a:cubicBezTo>
                      <a:pt x="1" y="1"/>
                      <a:pt x="1" y="1"/>
                      <a:pt x="1" y="1"/>
                    </a:cubicBezTo>
                    <a:cubicBezTo>
                      <a:pt x="1" y="1"/>
                      <a:pt x="1" y="1"/>
                      <a:pt x="1" y="0"/>
                    </a:cubicBezTo>
                    <a:cubicBezTo>
                      <a:pt x="0" y="1"/>
                      <a:pt x="2" y="2"/>
                      <a:pt x="2" y="3"/>
                    </a:cubicBezTo>
                    <a:cubicBezTo>
                      <a:pt x="2" y="3"/>
                      <a:pt x="2" y="2"/>
                      <a:pt x="2" y="2"/>
                    </a:cubicBezTo>
                    <a:cubicBezTo>
                      <a:pt x="2" y="1"/>
                      <a:pt x="2" y="2"/>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74" name="Oval 16"/>
              <p:cNvSpPr>
                <a:spLocks noChangeArrowheads="1"/>
              </p:cNvSpPr>
              <p:nvPr/>
            </p:nvSpPr>
            <p:spPr bwMode="auto">
              <a:xfrm>
                <a:off x="2005" y="2134"/>
                <a:ext cx="3"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75" name="Freeform 17"/>
              <p:cNvSpPr/>
              <p:nvPr/>
            </p:nvSpPr>
            <p:spPr bwMode="auto">
              <a:xfrm>
                <a:off x="2023" y="1855"/>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76" name="Freeform 18"/>
              <p:cNvSpPr/>
              <p:nvPr/>
            </p:nvSpPr>
            <p:spPr bwMode="auto">
              <a:xfrm>
                <a:off x="2008" y="2144"/>
                <a:ext cx="2" cy="3"/>
              </a:xfrm>
              <a:custGeom>
                <a:avLst/>
                <a:gdLst>
                  <a:gd name="T0" fmla="*/ 0 w 1"/>
                  <a:gd name="T1" fmla="*/ 0 h 1"/>
                  <a:gd name="T2" fmla="*/ 0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0"/>
                      <a:pt x="0" y="1"/>
                      <a:pt x="0"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77" name="Freeform 19"/>
              <p:cNvSpPr/>
              <p:nvPr/>
            </p:nvSpPr>
            <p:spPr bwMode="auto">
              <a:xfrm>
                <a:off x="1979" y="212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78" name="Freeform 20"/>
              <p:cNvSpPr/>
              <p:nvPr/>
            </p:nvSpPr>
            <p:spPr bwMode="auto">
              <a:xfrm>
                <a:off x="2026" y="2171"/>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79" name="Freeform 21"/>
              <p:cNvSpPr/>
              <p:nvPr/>
            </p:nvSpPr>
            <p:spPr bwMode="auto">
              <a:xfrm>
                <a:off x="2016" y="2192"/>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80" name="Freeform 22"/>
              <p:cNvSpPr/>
              <p:nvPr/>
            </p:nvSpPr>
            <p:spPr bwMode="auto">
              <a:xfrm>
                <a:off x="1995" y="2123"/>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81" name="Freeform 23"/>
              <p:cNvSpPr/>
              <p:nvPr/>
            </p:nvSpPr>
            <p:spPr bwMode="auto">
              <a:xfrm>
                <a:off x="1997" y="2134"/>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82" name="Freeform 24"/>
              <p:cNvSpPr/>
              <p:nvPr/>
            </p:nvSpPr>
            <p:spPr bwMode="auto">
              <a:xfrm>
                <a:off x="2002" y="2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83" name="Freeform 25"/>
              <p:cNvSpPr/>
              <p:nvPr/>
            </p:nvSpPr>
            <p:spPr bwMode="auto">
              <a:xfrm>
                <a:off x="2005" y="2128"/>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84" name="Freeform 26"/>
              <p:cNvSpPr/>
              <p:nvPr/>
            </p:nvSpPr>
            <p:spPr bwMode="auto">
              <a:xfrm>
                <a:off x="2005" y="2194"/>
                <a:ext cx="11" cy="8"/>
              </a:xfrm>
              <a:custGeom>
                <a:avLst/>
                <a:gdLst>
                  <a:gd name="T0" fmla="*/ 3 w 4"/>
                  <a:gd name="T1" fmla="*/ 1 h 3"/>
                  <a:gd name="T2" fmla="*/ 1 w 4"/>
                  <a:gd name="T3" fmla="*/ 1 h 3"/>
                  <a:gd name="T4" fmla="*/ 2 w 4"/>
                  <a:gd name="T5" fmla="*/ 2 h 3"/>
                  <a:gd name="T6" fmla="*/ 2 w 4"/>
                  <a:gd name="T7" fmla="*/ 3 h 3"/>
                  <a:gd name="T8" fmla="*/ 1 w 4"/>
                  <a:gd name="T9" fmla="*/ 3 h 3"/>
                  <a:gd name="T10" fmla="*/ 0 w 4"/>
                  <a:gd name="T11" fmla="*/ 3 h 3"/>
                  <a:gd name="T12" fmla="*/ 2 w 4"/>
                  <a:gd name="T13" fmla="*/ 3 h 3"/>
                  <a:gd name="T14" fmla="*/ 3 w 4"/>
                  <a:gd name="T15" fmla="*/ 3 h 3"/>
                  <a:gd name="T16" fmla="*/ 3 w 4"/>
                  <a:gd name="T17" fmla="*/ 2 h 3"/>
                  <a:gd name="T18" fmla="*/ 4 w 4"/>
                  <a:gd name="T19" fmla="*/ 0 h 3"/>
                  <a:gd name="T20" fmla="*/ 3 w 4"/>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3" y="1"/>
                    </a:moveTo>
                    <a:cubicBezTo>
                      <a:pt x="2" y="1"/>
                      <a:pt x="2" y="1"/>
                      <a:pt x="1" y="1"/>
                    </a:cubicBezTo>
                    <a:cubicBezTo>
                      <a:pt x="2" y="1"/>
                      <a:pt x="2" y="1"/>
                      <a:pt x="2" y="2"/>
                    </a:cubicBezTo>
                    <a:cubicBezTo>
                      <a:pt x="2" y="2"/>
                      <a:pt x="2" y="2"/>
                      <a:pt x="2" y="3"/>
                    </a:cubicBezTo>
                    <a:cubicBezTo>
                      <a:pt x="2" y="3"/>
                      <a:pt x="1" y="3"/>
                      <a:pt x="1" y="3"/>
                    </a:cubicBezTo>
                    <a:cubicBezTo>
                      <a:pt x="1" y="3"/>
                      <a:pt x="1" y="3"/>
                      <a:pt x="0" y="3"/>
                    </a:cubicBezTo>
                    <a:cubicBezTo>
                      <a:pt x="1" y="3"/>
                      <a:pt x="1" y="3"/>
                      <a:pt x="2" y="3"/>
                    </a:cubicBezTo>
                    <a:cubicBezTo>
                      <a:pt x="2" y="3"/>
                      <a:pt x="3" y="3"/>
                      <a:pt x="3" y="3"/>
                    </a:cubicBezTo>
                    <a:cubicBezTo>
                      <a:pt x="4" y="3"/>
                      <a:pt x="3" y="2"/>
                      <a:pt x="3" y="2"/>
                    </a:cubicBezTo>
                    <a:cubicBezTo>
                      <a:pt x="3" y="1"/>
                      <a:pt x="4" y="1"/>
                      <a:pt x="4" y="0"/>
                    </a:cubicBezTo>
                    <a:cubicBezTo>
                      <a:pt x="4" y="0"/>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85" name="Freeform 27"/>
              <p:cNvSpPr/>
              <p:nvPr/>
            </p:nvSpPr>
            <p:spPr bwMode="auto">
              <a:xfrm>
                <a:off x="2013" y="2171"/>
                <a:ext cx="0" cy="2"/>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86" name="Freeform 28"/>
              <p:cNvSpPr/>
              <p:nvPr/>
            </p:nvSpPr>
            <p:spPr bwMode="auto">
              <a:xfrm>
                <a:off x="1976" y="212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87" name="Freeform 29"/>
              <p:cNvSpPr/>
              <p:nvPr/>
            </p:nvSpPr>
            <p:spPr bwMode="auto">
              <a:xfrm>
                <a:off x="2010" y="2150"/>
                <a:ext cx="3" cy="5"/>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0"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88" name="Freeform 30"/>
              <p:cNvSpPr/>
              <p:nvPr/>
            </p:nvSpPr>
            <p:spPr bwMode="auto">
              <a:xfrm>
                <a:off x="2008" y="1695"/>
                <a:ext cx="2" cy="5"/>
              </a:xfrm>
              <a:custGeom>
                <a:avLst/>
                <a:gdLst>
                  <a:gd name="T0" fmla="*/ 1 w 1"/>
                  <a:gd name="T1" fmla="*/ 1 h 2"/>
                  <a:gd name="T2" fmla="*/ 1 w 1"/>
                  <a:gd name="T3" fmla="*/ 1 h 2"/>
                  <a:gd name="T4" fmla="*/ 1 w 1"/>
                  <a:gd name="T5" fmla="*/ 1 h 2"/>
                  <a:gd name="T6" fmla="*/ 1 w 1"/>
                  <a:gd name="T7" fmla="*/ 1 h 2"/>
                  <a:gd name="T8" fmla="*/ 1 w 1"/>
                  <a:gd name="T9" fmla="*/ 1 h 2"/>
                  <a:gd name="T10" fmla="*/ 1 w 1"/>
                  <a:gd name="T11" fmla="*/ 0 h 2"/>
                  <a:gd name="T12" fmla="*/ 0 w 1"/>
                  <a:gd name="T13" fmla="*/ 2 h 2"/>
                  <a:gd name="T14" fmla="*/ 0 w 1"/>
                  <a:gd name="T15" fmla="*/ 1 h 2"/>
                  <a:gd name="T16" fmla="*/ 1 w 1"/>
                  <a:gd name="T17" fmla="*/ 2 h 2"/>
                  <a:gd name="T18" fmla="*/ 1 w 1"/>
                  <a:gd name="T19" fmla="*/ 2 h 2"/>
                  <a:gd name="T20" fmla="*/ 1 w 1"/>
                  <a:gd name="T21" fmla="*/ 1 h 2"/>
                  <a:gd name="T22" fmla="*/ 1 w 1"/>
                  <a:gd name="T23" fmla="*/ 1 h 2"/>
                  <a:gd name="T24" fmla="*/ 1 w 1"/>
                  <a:gd name="T25" fmla="*/ 1 h 2"/>
                  <a:gd name="T26" fmla="*/ 0 w 1"/>
                  <a:gd name="T27" fmla="*/ 1 h 2"/>
                  <a:gd name="T28" fmla="*/ 1 w 1"/>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2">
                    <a:moveTo>
                      <a:pt x="1" y="1"/>
                    </a:moveTo>
                    <a:cubicBezTo>
                      <a:pt x="1" y="1"/>
                      <a:pt x="1" y="1"/>
                      <a:pt x="1" y="1"/>
                    </a:cubicBezTo>
                    <a:cubicBezTo>
                      <a:pt x="1" y="1"/>
                      <a:pt x="1" y="1"/>
                      <a:pt x="1" y="1"/>
                    </a:cubicBezTo>
                    <a:cubicBezTo>
                      <a:pt x="1" y="1"/>
                      <a:pt x="1" y="1"/>
                      <a:pt x="1" y="1"/>
                    </a:cubicBezTo>
                    <a:cubicBezTo>
                      <a:pt x="1" y="1"/>
                      <a:pt x="1" y="1"/>
                      <a:pt x="1" y="1"/>
                    </a:cubicBezTo>
                    <a:cubicBezTo>
                      <a:pt x="1" y="1"/>
                      <a:pt x="1" y="1"/>
                      <a:pt x="1" y="0"/>
                    </a:cubicBezTo>
                    <a:cubicBezTo>
                      <a:pt x="0" y="0"/>
                      <a:pt x="0" y="1"/>
                      <a:pt x="0" y="2"/>
                    </a:cubicBezTo>
                    <a:cubicBezTo>
                      <a:pt x="0" y="2"/>
                      <a:pt x="0" y="1"/>
                      <a:pt x="0" y="1"/>
                    </a:cubicBezTo>
                    <a:cubicBezTo>
                      <a:pt x="1" y="2"/>
                      <a:pt x="1" y="2"/>
                      <a:pt x="1" y="2"/>
                    </a:cubicBezTo>
                    <a:cubicBezTo>
                      <a:pt x="1" y="2"/>
                      <a:pt x="1" y="2"/>
                      <a:pt x="1" y="2"/>
                    </a:cubicBezTo>
                    <a:cubicBezTo>
                      <a:pt x="1" y="2"/>
                      <a:pt x="1" y="1"/>
                      <a:pt x="1" y="1"/>
                    </a:cubicBezTo>
                    <a:cubicBezTo>
                      <a:pt x="1" y="1"/>
                      <a:pt x="1" y="1"/>
                      <a:pt x="1" y="1"/>
                    </a:cubicBezTo>
                    <a:cubicBezTo>
                      <a:pt x="1" y="1"/>
                      <a:pt x="1" y="1"/>
                      <a:pt x="1" y="1"/>
                    </a:cubicBezTo>
                    <a:cubicBezTo>
                      <a:pt x="1" y="1"/>
                      <a:pt x="1"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89" name="Freeform 31"/>
              <p:cNvSpPr/>
              <p:nvPr/>
            </p:nvSpPr>
            <p:spPr bwMode="auto">
              <a:xfrm>
                <a:off x="2039" y="1721"/>
                <a:ext cx="5" cy="3"/>
              </a:xfrm>
              <a:custGeom>
                <a:avLst/>
                <a:gdLst>
                  <a:gd name="T0" fmla="*/ 1 w 2"/>
                  <a:gd name="T1" fmla="*/ 1 h 1"/>
                  <a:gd name="T2" fmla="*/ 1 w 2"/>
                  <a:gd name="T3" fmla="*/ 1 h 1"/>
                  <a:gd name="T4" fmla="*/ 2 w 2"/>
                  <a:gd name="T5" fmla="*/ 1 h 1"/>
                  <a:gd name="T6" fmla="*/ 1 w 2"/>
                  <a:gd name="T7" fmla="*/ 1 h 1"/>
                  <a:gd name="T8" fmla="*/ 1 w 2"/>
                  <a:gd name="T9" fmla="*/ 0 h 1"/>
                  <a:gd name="T10" fmla="*/ 1 w 2"/>
                  <a:gd name="T11" fmla="*/ 1 h 1"/>
                  <a:gd name="T12" fmla="*/ 1 w 2"/>
                  <a:gd name="T13" fmla="*/ 1 h 1"/>
                  <a:gd name="T14" fmla="*/ 0 w 2"/>
                  <a:gd name="T15" fmla="*/ 1 h 1"/>
                  <a:gd name="T16" fmla="*/ 1 w 2"/>
                  <a:gd name="T17" fmla="*/ 1 h 1"/>
                  <a:gd name="T18" fmla="*/ 1 w 2"/>
                  <a:gd name="T19" fmla="*/ 1 h 1"/>
                  <a:gd name="T20" fmla="*/ 1 w 2"/>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
                    <a:moveTo>
                      <a:pt x="1" y="1"/>
                    </a:moveTo>
                    <a:cubicBezTo>
                      <a:pt x="1" y="1"/>
                      <a:pt x="1" y="1"/>
                      <a:pt x="1" y="1"/>
                    </a:cubicBezTo>
                    <a:cubicBezTo>
                      <a:pt x="2" y="1"/>
                      <a:pt x="2" y="1"/>
                      <a:pt x="2" y="1"/>
                    </a:cubicBezTo>
                    <a:cubicBezTo>
                      <a:pt x="2" y="1"/>
                      <a:pt x="2" y="1"/>
                      <a:pt x="1" y="1"/>
                    </a:cubicBezTo>
                    <a:cubicBezTo>
                      <a:pt x="1" y="1"/>
                      <a:pt x="1" y="1"/>
                      <a:pt x="1" y="0"/>
                    </a:cubicBezTo>
                    <a:cubicBezTo>
                      <a:pt x="1" y="0"/>
                      <a:pt x="1" y="1"/>
                      <a:pt x="1" y="1"/>
                    </a:cubicBezTo>
                    <a:cubicBezTo>
                      <a:pt x="1" y="1"/>
                      <a:pt x="1" y="1"/>
                      <a:pt x="1" y="1"/>
                    </a:cubicBezTo>
                    <a:cubicBezTo>
                      <a:pt x="1" y="1"/>
                      <a:pt x="0" y="1"/>
                      <a:pt x="0" y="1"/>
                    </a:cubicBezTo>
                    <a:cubicBezTo>
                      <a:pt x="0" y="1"/>
                      <a:pt x="0"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90" name="Oval 32"/>
              <p:cNvSpPr>
                <a:spLocks noChangeArrowheads="1"/>
              </p:cNvSpPr>
              <p:nvPr/>
            </p:nvSpPr>
            <p:spPr bwMode="auto">
              <a:xfrm>
                <a:off x="2013" y="2165"/>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91" name="Freeform 33"/>
              <p:cNvSpPr/>
              <p:nvPr/>
            </p:nvSpPr>
            <p:spPr bwMode="auto">
              <a:xfrm>
                <a:off x="2013" y="2157"/>
                <a:ext cx="3" cy="3"/>
              </a:xfrm>
              <a:custGeom>
                <a:avLst/>
                <a:gdLst>
                  <a:gd name="T0" fmla="*/ 0 w 1"/>
                  <a:gd name="T1" fmla="*/ 0 h 1"/>
                  <a:gd name="T2" fmla="*/ 0 w 1"/>
                  <a:gd name="T3" fmla="*/ 1 h 1"/>
                  <a:gd name="T4" fmla="*/ 0 w 1"/>
                  <a:gd name="T5" fmla="*/ 1 h 1"/>
                  <a:gd name="T6" fmla="*/ 0 w 1"/>
                  <a:gd name="T7" fmla="*/ 1 h 1"/>
                  <a:gd name="T8" fmla="*/ 1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1"/>
                    </a:cubicBezTo>
                    <a:cubicBezTo>
                      <a:pt x="0" y="1"/>
                      <a:pt x="1" y="1"/>
                      <a:pt x="0" y="1"/>
                    </a:cubicBezTo>
                    <a:cubicBezTo>
                      <a:pt x="0" y="1"/>
                      <a:pt x="0" y="1"/>
                      <a:pt x="0"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92" name="Freeform 34"/>
              <p:cNvSpPr/>
              <p:nvPr/>
            </p:nvSpPr>
            <p:spPr bwMode="auto">
              <a:xfrm>
                <a:off x="2010" y="2147"/>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93" name="Freeform 35"/>
              <p:cNvSpPr/>
              <p:nvPr/>
            </p:nvSpPr>
            <p:spPr bwMode="auto">
              <a:xfrm>
                <a:off x="2008" y="2181"/>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94" name="Freeform 36"/>
              <p:cNvSpPr/>
              <p:nvPr/>
            </p:nvSpPr>
            <p:spPr bwMode="auto">
              <a:xfrm>
                <a:off x="2008" y="2142"/>
                <a:ext cx="5" cy="2"/>
              </a:xfrm>
              <a:custGeom>
                <a:avLst/>
                <a:gdLst>
                  <a:gd name="T0" fmla="*/ 1 w 2"/>
                  <a:gd name="T1" fmla="*/ 0 h 1"/>
                  <a:gd name="T2" fmla="*/ 1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1"/>
                      <a:pt x="1" y="1"/>
                    </a:cubicBezTo>
                    <a:cubicBezTo>
                      <a:pt x="1" y="1"/>
                      <a:pt x="2" y="1"/>
                      <a:pt x="2" y="1"/>
                    </a:cubicBezTo>
                    <a:cubicBezTo>
                      <a:pt x="2"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95" name="Freeform 37"/>
              <p:cNvSpPr/>
              <p:nvPr/>
            </p:nvSpPr>
            <p:spPr bwMode="auto">
              <a:xfrm>
                <a:off x="3524" y="22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96" name="Freeform 38"/>
              <p:cNvSpPr/>
              <p:nvPr/>
            </p:nvSpPr>
            <p:spPr bwMode="auto">
              <a:xfrm>
                <a:off x="3448" y="2089"/>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97" name="Freeform 39"/>
              <p:cNvSpPr/>
              <p:nvPr/>
            </p:nvSpPr>
            <p:spPr bwMode="auto">
              <a:xfrm>
                <a:off x="3445" y="2081"/>
                <a:ext cx="3" cy="3"/>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1"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98" name="Freeform 40"/>
              <p:cNvSpPr/>
              <p:nvPr/>
            </p:nvSpPr>
            <p:spPr bwMode="auto">
              <a:xfrm>
                <a:off x="3479" y="22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99" name="Freeform 41"/>
              <p:cNvSpPr/>
              <p:nvPr/>
            </p:nvSpPr>
            <p:spPr bwMode="auto">
              <a:xfrm>
                <a:off x="3482" y="22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00" name="Freeform 42"/>
              <p:cNvSpPr/>
              <p:nvPr/>
            </p:nvSpPr>
            <p:spPr bwMode="auto">
              <a:xfrm>
                <a:off x="3503" y="2142"/>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01" name="Freeform 43"/>
              <p:cNvSpPr/>
              <p:nvPr/>
            </p:nvSpPr>
            <p:spPr bwMode="auto">
              <a:xfrm>
                <a:off x="3760" y="2376"/>
                <a:ext cx="21" cy="10"/>
              </a:xfrm>
              <a:custGeom>
                <a:avLst/>
                <a:gdLst>
                  <a:gd name="T0" fmla="*/ 7 w 8"/>
                  <a:gd name="T1" fmla="*/ 1 h 4"/>
                  <a:gd name="T2" fmla="*/ 8 w 8"/>
                  <a:gd name="T3" fmla="*/ 1 h 4"/>
                  <a:gd name="T4" fmla="*/ 8 w 8"/>
                  <a:gd name="T5" fmla="*/ 0 h 4"/>
                  <a:gd name="T6" fmla="*/ 3 w 8"/>
                  <a:gd name="T7" fmla="*/ 1 h 4"/>
                  <a:gd name="T8" fmla="*/ 1 w 8"/>
                  <a:gd name="T9" fmla="*/ 1 h 4"/>
                  <a:gd name="T10" fmla="*/ 0 w 8"/>
                  <a:gd name="T11" fmla="*/ 2 h 4"/>
                  <a:gd name="T12" fmla="*/ 0 w 8"/>
                  <a:gd name="T13" fmla="*/ 2 h 4"/>
                  <a:gd name="T14" fmla="*/ 0 w 8"/>
                  <a:gd name="T15" fmla="*/ 2 h 4"/>
                  <a:gd name="T16" fmla="*/ 0 w 8"/>
                  <a:gd name="T17" fmla="*/ 2 h 4"/>
                  <a:gd name="T18" fmla="*/ 0 w 8"/>
                  <a:gd name="T19" fmla="*/ 2 h 4"/>
                  <a:gd name="T20" fmla="*/ 0 w 8"/>
                  <a:gd name="T21" fmla="*/ 2 h 4"/>
                  <a:gd name="T22" fmla="*/ 0 w 8"/>
                  <a:gd name="T23" fmla="*/ 2 h 4"/>
                  <a:gd name="T24" fmla="*/ 0 w 8"/>
                  <a:gd name="T25" fmla="*/ 2 h 4"/>
                  <a:gd name="T26" fmla="*/ 0 w 8"/>
                  <a:gd name="T27" fmla="*/ 2 h 4"/>
                  <a:gd name="T28" fmla="*/ 0 w 8"/>
                  <a:gd name="T29" fmla="*/ 2 h 4"/>
                  <a:gd name="T30" fmla="*/ 1 w 8"/>
                  <a:gd name="T31" fmla="*/ 2 h 4"/>
                  <a:gd name="T32" fmla="*/ 1 w 8"/>
                  <a:gd name="T33" fmla="*/ 2 h 4"/>
                  <a:gd name="T34" fmla="*/ 1 w 8"/>
                  <a:gd name="T35" fmla="*/ 3 h 4"/>
                  <a:gd name="T36" fmla="*/ 1 w 8"/>
                  <a:gd name="T37" fmla="*/ 3 h 4"/>
                  <a:gd name="T38" fmla="*/ 0 w 8"/>
                  <a:gd name="T39" fmla="*/ 3 h 4"/>
                  <a:gd name="T40" fmla="*/ 0 w 8"/>
                  <a:gd name="T41" fmla="*/ 3 h 4"/>
                  <a:gd name="T42" fmla="*/ 0 w 8"/>
                  <a:gd name="T43" fmla="*/ 3 h 4"/>
                  <a:gd name="T44" fmla="*/ 0 w 8"/>
                  <a:gd name="T45" fmla="*/ 3 h 4"/>
                  <a:gd name="T46" fmla="*/ 0 w 8"/>
                  <a:gd name="T47" fmla="*/ 4 h 4"/>
                  <a:gd name="T48" fmla="*/ 0 w 8"/>
                  <a:gd name="T49" fmla="*/ 4 h 4"/>
                  <a:gd name="T50" fmla="*/ 0 w 8"/>
                  <a:gd name="T51" fmla="*/ 4 h 4"/>
                  <a:gd name="T52" fmla="*/ 0 w 8"/>
                  <a:gd name="T53" fmla="*/ 4 h 4"/>
                  <a:gd name="T54" fmla="*/ 0 w 8"/>
                  <a:gd name="T55" fmla="*/ 4 h 4"/>
                  <a:gd name="T56" fmla="*/ 0 w 8"/>
                  <a:gd name="T57" fmla="*/ 4 h 4"/>
                  <a:gd name="T58" fmla="*/ 0 w 8"/>
                  <a:gd name="T59" fmla="*/ 4 h 4"/>
                  <a:gd name="T60" fmla="*/ 5 w 8"/>
                  <a:gd name="T61" fmla="*/ 2 h 4"/>
                  <a:gd name="T62" fmla="*/ 7 w 8"/>
                  <a:gd name="T6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 h="4">
                    <a:moveTo>
                      <a:pt x="7" y="1"/>
                    </a:moveTo>
                    <a:cubicBezTo>
                      <a:pt x="7" y="1"/>
                      <a:pt x="8" y="1"/>
                      <a:pt x="8" y="1"/>
                    </a:cubicBezTo>
                    <a:cubicBezTo>
                      <a:pt x="8" y="0"/>
                      <a:pt x="8" y="0"/>
                      <a:pt x="8" y="0"/>
                    </a:cubicBezTo>
                    <a:cubicBezTo>
                      <a:pt x="6" y="0"/>
                      <a:pt x="4" y="1"/>
                      <a:pt x="3" y="1"/>
                    </a:cubicBezTo>
                    <a:cubicBezTo>
                      <a:pt x="2" y="1"/>
                      <a:pt x="2" y="1"/>
                      <a:pt x="1" y="1"/>
                    </a:cubicBezTo>
                    <a:cubicBezTo>
                      <a:pt x="0" y="1"/>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2" y="4"/>
                      <a:pt x="3" y="3"/>
                      <a:pt x="5" y="2"/>
                    </a:cubicBezTo>
                    <a:cubicBezTo>
                      <a:pt x="6" y="2"/>
                      <a:pt x="6" y="2"/>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02" name="Freeform 44"/>
              <p:cNvSpPr/>
              <p:nvPr/>
            </p:nvSpPr>
            <p:spPr bwMode="auto">
              <a:xfrm>
                <a:off x="3760" y="2433"/>
                <a:ext cx="3" cy="3"/>
              </a:xfrm>
              <a:custGeom>
                <a:avLst/>
                <a:gdLst>
                  <a:gd name="T0" fmla="*/ 0 w 1"/>
                  <a:gd name="T1" fmla="*/ 1 h 1"/>
                  <a:gd name="T2" fmla="*/ 1 w 1"/>
                  <a:gd name="T3" fmla="*/ 1 h 1"/>
                  <a:gd name="T4" fmla="*/ 1 w 1"/>
                  <a:gd name="T5" fmla="*/ 0 h 1"/>
                  <a:gd name="T6" fmla="*/ 1 w 1"/>
                  <a:gd name="T7" fmla="*/ 0 h 1"/>
                  <a:gd name="T8" fmla="*/ 1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1" y="1"/>
                      <a:pt x="1" y="1"/>
                      <a:pt x="1" y="1"/>
                    </a:cubicBezTo>
                    <a:cubicBezTo>
                      <a:pt x="1" y="1"/>
                      <a:pt x="1" y="0"/>
                      <a:pt x="1" y="0"/>
                    </a:cubicBezTo>
                    <a:cubicBezTo>
                      <a:pt x="1" y="0"/>
                      <a:pt x="1" y="0"/>
                      <a:pt x="1" y="0"/>
                    </a:cubicBezTo>
                    <a:cubicBezTo>
                      <a:pt x="1" y="0"/>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03" name="Freeform 45"/>
              <p:cNvSpPr/>
              <p:nvPr/>
            </p:nvSpPr>
            <p:spPr bwMode="auto">
              <a:xfrm>
                <a:off x="3755" y="2441"/>
                <a:ext cx="3" cy="3"/>
              </a:xfrm>
              <a:custGeom>
                <a:avLst/>
                <a:gdLst>
                  <a:gd name="T0" fmla="*/ 0 w 1"/>
                  <a:gd name="T1" fmla="*/ 0 h 1"/>
                  <a:gd name="T2" fmla="*/ 0 w 1"/>
                  <a:gd name="T3" fmla="*/ 1 h 1"/>
                  <a:gd name="T4" fmla="*/ 0 w 1"/>
                  <a:gd name="T5" fmla="*/ 1 h 1"/>
                  <a:gd name="T6" fmla="*/ 0 w 1"/>
                  <a:gd name="T7" fmla="*/ 1 h 1"/>
                  <a:gd name="T8" fmla="*/ 1 w 1"/>
                  <a:gd name="T9" fmla="*/ 1 h 1"/>
                  <a:gd name="T10" fmla="*/ 1 w 1"/>
                  <a:gd name="T11" fmla="*/ 1 h 1"/>
                  <a:gd name="T12" fmla="*/ 1 w 1"/>
                  <a:gd name="T13" fmla="*/ 0 h 1"/>
                  <a:gd name="T14" fmla="*/ 1 w 1"/>
                  <a:gd name="T15" fmla="*/ 0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04" name="Freeform 46"/>
              <p:cNvSpPr/>
              <p:nvPr/>
            </p:nvSpPr>
            <p:spPr bwMode="auto">
              <a:xfrm>
                <a:off x="3734" y="20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05" name="Freeform 47"/>
              <p:cNvSpPr/>
              <p:nvPr/>
            </p:nvSpPr>
            <p:spPr bwMode="auto">
              <a:xfrm>
                <a:off x="3731" y="2005"/>
                <a:ext cx="6" cy="3"/>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06" name="Freeform 48"/>
              <p:cNvSpPr/>
              <p:nvPr/>
            </p:nvSpPr>
            <p:spPr bwMode="auto">
              <a:xfrm>
                <a:off x="3708" y="22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07" name="Freeform 49"/>
              <p:cNvSpPr/>
              <p:nvPr/>
            </p:nvSpPr>
            <p:spPr bwMode="auto">
              <a:xfrm>
                <a:off x="3442" y="2081"/>
                <a:ext cx="0" cy="5"/>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1"/>
                      <a:pt x="0" y="2"/>
                      <a:pt x="0" y="2"/>
                    </a:cubicBezTo>
                    <a:cubicBezTo>
                      <a:pt x="0" y="2"/>
                      <a:pt x="0" y="2"/>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08" name="Freeform 50"/>
              <p:cNvSpPr/>
              <p:nvPr/>
            </p:nvSpPr>
            <p:spPr bwMode="auto">
              <a:xfrm>
                <a:off x="3713" y="2055"/>
                <a:ext cx="18" cy="34"/>
              </a:xfrm>
              <a:custGeom>
                <a:avLst/>
                <a:gdLst>
                  <a:gd name="T0" fmla="*/ 7 w 7"/>
                  <a:gd name="T1" fmla="*/ 1 h 13"/>
                  <a:gd name="T2" fmla="*/ 5 w 7"/>
                  <a:gd name="T3" fmla="*/ 0 h 13"/>
                  <a:gd name="T4" fmla="*/ 4 w 7"/>
                  <a:gd name="T5" fmla="*/ 1 h 13"/>
                  <a:gd name="T6" fmla="*/ 3 w 7"/>
                  <a:gd name="T7" fmla="*/ 2 h 13"/>
                  <a:gd name="T8" fmla="*/ 3 w 7"/>
                  <a:gd name="T9" fmla="*/ 3 h 13"/>
                  <a:gd name="T10" fmla="*/ 1 w 7"/>
                  <a:gd name="T11" fmla="*/ 6 h 13"/>
                  <a:gd name="T12" fmla="*/ 0 w 7"/>
                  <a:gd name="T13" fmla="*/ 8 h 13"/>
                  <a:gd name="T14" fmla="*/ 1 w 7"/>
                  <a:gd name="T15" fmla="*/ 10 h 13"/>
                  <a:gd name="T16" fmla="*/ 2 w 7"/>
                  <a:gd name="T17" fmla="*/ 11 h 13"/>
                  <a:gd name="T18" fmla="*/ 3 w 7"/>
                  <a:gd name="T19" fmla="*/ 13 h 13"/>
                  <a:gd name="T20" fmla="*/ 4 w 7"/>
                  <a:gd name="T21" fmla="*/ 10 h 13"/>
                  <a:gd name="T22" fmla="*/ 5 w 7"/>
                  <a:gd name="T23" fmla="*/ 7 h 13"/>
                  <a:gd name="T24" fmla="*/ 6 w 7"/>
                  <a:gd name="T25" fmla="*/ 4 h 13"/>
                  <a:gd name="T26" fmla="*/ 7 w 7"/>
                  <a:gd name="T27" fmla="*/ 2 h 13"/>
                  <a:gd name="T28" fmla="*/ 7 w 7"/>
                  <a:gd name="T2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
                    </a:moveTo>
                    <a:cubicBezTo>
                      <a:pt x="7" y="1"/>
                      <a:pt x="6" y="0"/>
                      <a:pt x="5" y="0"/>
                    </a:cubicBezTo>
                    <a:cubicBezTo>
                      <a:pt x="5" y="0"/>
                      <a:pt x="4" y="1"/>
                      <a:pt x="4" y="1"/>
                    </a:cubicBezTo>
                    <a:cubicBezTo>
                      <a:pt x="3" y="1"/>
                      <a:pt x="3" y="2"/>
                      <a:pt x="3" y="2"/>
                    </a:cubicBezTo>
                    <a:cubicBezTo>
                      <a:pt x="3" y="2"/>
                      <a:pt x="3" y="3"/>
                      <a:pt x="3" y="3"/>
                    </a:cubicBezTo>
                    <a:cubicBezTo>
                      <a:pt x="2" y="4"/>
                      <a:pt x="1" y="5"/>
                      <a:pt x="1" y="6"/>
                    </a:cubicBezTo>
                    <a:cubicBezTo>
                      <a:pt x="1" y="7"/>
                      <a:pt x="1" y="7"/>
                      <a:pt x="0" y="8"/>
                    </a:cubicBezTo>
                    <a:cubicBezTo>
                      <a:pt x="0" y="9"/>
                      <a:pt x="1" y="9"/>
                      <a:pt x="1" y="10"/>
                    </a:cubicBezTo>
                    <a:cubicBezTo>
                      <a:pt x="1" y="10"/>
                      <a:pt x="2" y="11"/>
                      <a:pt x="2" y="11"/>
                    </a:cubicBezTo>
                    <a:cubicBezTo>
                      <a:pt x="2" y="12"/>
                      <a:pt x="2" y="13"/>
                      <a:pt x="3" y="13"/>
                    </a:cubicBezTo>
                    <a:cubicBezTo>
                      <a:pt x="3" y="12"/>
                      <a:pt x="3" y="11"/>
                      <a:pt x="4" y="10"/>
                    </a:cubicBezTo>
                    <a:cubicBezTo>
                      <a:pt x="4" y="9"/>
                      <a:pt x="5" y="8"/>
                      <a:pt x="5" y="7"/>
                    </a:cubicBezTo>
                    <a:cubicBezTo>
                      <a:pt x="6" y="6"/>
                      <a:pt x="6" y="5"/>
                      <a:pt x="6" y="4"/>
                    </a:cubicBezTo>
                    <a:cubicBezTo>
                      <a:pt x="7" y="3"/>
                      <a:pt x="7" y="3"/>
                      <a:pt x="7" y="2"/>
                    </a:cubicBezTo>
                    <a:cubicBezTo>
                      <a:pt x="7" y="2"/>
                      <a:pt x="7" y="1"/>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09" name="Freeform 51"/>
              <p:cNvSpPr/>
              <p:nvPr/>
            </p:nvSpPr>
            <p:spPr bwMode="auto">
              <a:xfrm>
                <a:off x="3713" y="2247"/>
                <a:ext cx="3" cy="2"/>
              </a:xfrm>
              <a:custGeom>
                <a:avLst/>
                <a:gdLst>
                  <a:gd name="T0" fmla="*/ 0 w 1"/>
                  <a:gd name="T1" fmla="*/ 1 h 1"/>
                  <a:gd name="T2" fmla="*/ 0 w 1"/>
                  <a:gd name="T3" fmla="*/ 1 h 1"/>
                  <a:gd name="T4" fmla="*/ 1 w 1"/>
                  <a:gd name="T5" fmla="*/ 1 h 1"/>
                  <a:gd name="T6" fmla="*/ 1 w 1"/>
                  <a:gd name="T7" fmla="*/ 1 h 1"/>
                  <a:gd name="T8" fmla="*/ 1 w 1"/>
                  <a:gd name="T9" fmla="*/ 1 h 1"/>
                  <a:gd name="T10" fmla="*/ 1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0" y="1"/>
                      <a:pt x="0" y="1"/>
                    </a:cubicBezTo>
                    <a:cubicBezTo>
                      <a:pt x="0" y="1"/>
                      <a:pt x="1" y="1"/>
                      <a:pt x="1" y="1"/>
                    </a:cubicBezTo>
                    <a:cubicBezTo>
                      <a:pt x="1" y="1"/>
                      <a:pt x="1" y="1"/>
                      <a:pt x="1" y="1"/>
                    </a:cubicBezTo>
                    <a:cubicBezTo>
                      <a:pt x="1" y="1"/>
                      <a:pt x="1" y="1"/>
                      <a:pt x="1" y="1"/>
                    </a:cubicBezTo>
                    <a:cubicBezTo>
                      <a:pt x="1" y="1"/>
                      <a:pt x="1" y="1"/>
                      <a:pt x="1" y="0"/>
                    </a:cubicBezTo>
                    <a:cubicBezTo>
                      <a:pt x="1"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10" name="Freeform 52"/>
              <p:cNvSpPr/>
              <p:nvPr/>
            </p:nvSpPr>
            <p:spPr bwMode="auto">
              <a:xfrm>
                <a:off x="3731" y="21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11" name="Freeform 53"/>
              <p:cNvSpPr/>
              <p:nvPr/>
            </p:nvSpPr>
            <p:spPr bwMode="auto">
              <a:xfrm>
                <a:off x="3692" y="2257"/>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12" name="Freeform 54"/>
              <p:cNvSpPr/>
              <p:nvPr/>
            </p:nvSpPr>
            <p:spPr bwMode="auto">
              <a:xfrm>
                <a:off x="3582" y="2199"/>
                <a:ext cx="8" cy="6"/>
              </a:xfrm>
              <a:custGeom>
                <a:avLst/>
                <a:gdLst>
                  <a:gd name="T0" fmla="*/ 0 w 3"/>
                  <a:gd name="T1" fmla="*/ 0 h 2"/>
                  <a:gd name="T2" fmla="*/ 2 w 3"/>
                  <a:gd name="T3" fmla="*/ 2 h 2"/>
                  <a:gd name="T4" fmla="*/ 3 w 3"/>
                  <a:gd name="T5" fmla="*/ 2 h 2"/>
                  <a:gd name="T6" fmla="*/ 2 w 3"/>
                  <a:gd name="T7" fmla="*/ 2 h 2"/>
                  <a:gd name="T8" fmla="*/ 2 w 3"/>
                  <a:gd name="T9" fmla="*/ 1 h 2"/>
                  <a:gd name="T10" fmla="*/ 1 w 3"/>
                  <a:gd name="T11" fmla="*/ 1 h 2"/>
                  <a:gd name="T12" fmla="*/ 1 w 3"/>
                  <a:gd name="T13" fmla="*/ 1 h 2"/>
                  <a:gd name="T14" fmla="*/ 2 w 3"/>
                  <a:gd name="T15" fmla="*/ 2 h 2"/>
                  <a:gd name="T16" fmla="*/ 2 w 3"/>
                  <a:gd name="T17" fmla="*/ 1 h 2"/>
                  <a:gd name="T18" fmla="*/ 3 w 3"/>
                  <a:gd name="T19" fmla="*/ 1 h 2"/>
                  <a:gd name="T20" fmla="*/ 1 w 3"/>
                  <a:gd name="T21" fmla="*/ 0 h 2"/>
                  <a:gd name="T22" fmla="*/ 1 w 3"/>
                  <a:gd name="T23" fmla="*/ 0 h 2"/>
                  <a:gd name="T24" fmla="*/ 1 w 3"/>
                  <a:gd name="T25" fmla="*/ 1 h 2"/>
                  <a:gd name="T26" fmla="*/ 1 w 3"/>
                  <a:gd name="T27" fmla="*/ 1 h 2"/>
                  <a:gd name="T28" fmla="*/ 0 w 3"/>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2">
                    <a:moveTo>
                      <a:pt x="0" y="0"/>
                    </a:moveTo>
                    <a:cubicBezTo>
                      <a:pt x="1" y="1"/>
                      <a:pt x="1" y="1"/>
                      <a:pt x="2" y="2"/>
                    </a:cubicBezTo>
                    <a:cubicBezTo>
                      <a:pt x="2" y="2"/>
                      <a:pt x="3" y="2"/>
                      <a:pt x="3" y="2"/>
                    </a:cubicBezTo>
                    <a:cubicBezTo>
                      <a:pt x="3" y="2"/>
                      <a:pt x="2" y="2"/>
                      <a:pt x="2" y="2"/>
                    </a:cubicBezTo>
                    <a:cubicBezTo>
                      <a:pt x="2" y="2"/>
                      <a:pt x="2" y="1"/>
                      <a:pt x="2" y="1"/>
                    </a:cubicBezTo>
                    <a:cubicBezTo>
                      <a:pt x="2" y="1"/>
                      <a:pt x="1" y="1"/>
                      <a:pt x="1" y="1"/>
                    </a:cubicBezTo>
                    <a:cubicBezTo>
                      <a:pt x="1" y="1"/>
                      <a:pt x="1" y="1"/>
                      <a:pt x="1" y="1"/>
                    </a:cubicBezTo>
                    <a:cubicBezTo>
                      <a:pt x="2" y="1"/>
                      <a:pt x="2" y="1"/>
                      <a:pt x="2" y="2"/>
                    </a:cubicBezTo>
                    <a:cubicBezTo>
                      <a:pt x="2" y="1"/>
                      <a:pt x="2" y="1"/>
                      <a:pt x="2" y="1"/>
                    </a:cubicBezTo>
                    <a:cubicBezTo>
                      <a:pt x="3" y="1"/>
                      <a:pt x="3" y="1"/>
                      <a:pt x="3" y="1"/>
                    </a:cubicBezTo>
                    <a:cubicBezTo>
                      <a:pt x="2" y="0"/>
                      <a:pt x="2" y="0"/>
                      <a:pt x="1" y="0"/>
                    </a:cubicBezTo>
                    <a:cubicBezTo>
                      <a:pt x="1" y="0"/>
                      <a:pt x="1" y="0"/>
                      <a:pt x="1" y="0"/>
                    </a:cubicBezTo>
                    <a:cubicBezTo>
                      <a:pt x="1" y="1"/>
                      <a:pt x="1" y="1"/>
                      <a:pt x="1" y="1"/>
                    </a:cubicBezTo>
                    <a:cubicBezTo>
                      <a:pt x="1"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13" name="Freeform 55"/>
              <p:cNvSpPr/>
              <p:nvPr/>
            </p:nvSpPr>
            <p:spPr bwMode="auto">
              <a:xfrm>
                <a:off x="3587" y="22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14" name="Freeform 56"/>
              <p:cNvSpPr/>
              <p:nvPr/>
            </p:nvSpPr>
            <p:spPr bwMode="auto">
              <a:xfrm>
                <a:off x="3666" y="22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15" name="Freeform 57"/>
              <p:cNvSpPr/>
              <p:nvPr/>
            </p:nvSpPr>
            <p:spPr bwMode="auto">
              <a:xfrm>
                <a:off x="3666" y="2252"/>
                <a:ext cx="2" cy="3"/>
              </a:xfrm>
              <a:custGeom>
                <a:avLst/>
                <a:gdLst>
                  <a:gd name="T0" fmla="*/ 0 w 1"/>
                  <a:gd name="T1" fmla="*/ 0 h 1"/>
                  <a:gd name="T2" fmla="*/ 0 w 1"/>
                  <a:gd name="T3" fmla="*/ 0 h 1"/>
                  <a:gd name="T4" fmla="*/ 0 w 1"/>
                  <a:gd name="T5" fmla="*/ 0 h 1"/>
                  <a:gd name="T6" fmla="*/ 0 w 1"/>
                  <a:gd name="T7" fmla="*/ 0 h 1"/>
                  <a:gd name="T8" fmla="*/ 0 w 1"/>
                  <a:gd name="T9" fmla="*/ 1 h 1"/>
                  <a:gd name="T10" fmla="*/ 0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0 h 1"/>
                  <a:gd name="T44" fmla="*/ 1 w 1"/>
                  <a:gd name="T45" fmla="*/ 0 h 1"/>
                  <a:gd name="T46" fmla="*/ 1 w 1"/>
                  <a:gd name="T47" fmla="*/ 0 h 1"/>
                  <a:gd name="T48" fmla="*/ 1 w 1"/>
                  <a:gd name="T49" fmla="*/ 0 h 1"/>
                  <a:gd name="T50" fmla="*/ 1 w 1"/>
                  <a:gd name="T51" fmla="*/ 0 h 1"/>
                  <a:gd name="T52" fmla="*/ 1 w 1"/>
                  <a:gd name="T53" fmla="*/ 0 h 1"/>
                  <a:gd name="T54" fmla="*/ 0 w 1"/>
                  <a:gd name="T5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 h="1">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16" name="Freeform 58"/>
              <p:cNvSpPr/>
              <p:nvPr/>
            </p:nvSpPr>
            <p:spPr bwMode="auto">
              <a:xfrm>
                <a:off x="3590" y="219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17" name="Freeform 59"/>
              <p:cNvSpPr/>
              <p:nvPr/>
            </p:nvSpPr>
            <p:spPr bwMode="auto">
              <a:xfrm>
                <a:off x="3697" y="2063"/>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18" name="Freeform 60"/>
              <p:cNvSpPr/>
              <p:nvPr/>
            </p:nvSpPr>
            <p:spPr bwMode="auto">
              <a:xfrm>
                <a:off x="3668" y="22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19" name="Freeform 61"/>
              <p:cNvSpPr/>
              <p:nvPr/>
            </p:nvSpPr>
            <p:spPr bwMode="auto">
              <a:xfrm>
                <a:off x="3695" y="2063"/>
                <a:ext cx="2" cy="2"/>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0"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20" name="Freeform 62"/>
              <p:cNvSpPr/>
              <p:nvPr/>
            </p:nvSpPr>
            <p:spPr bwMode="auto">
              <a:xfrm>
                <a:off x="3658" y="2249"/>
                <a:ext cx="8" cy="11"/>
              </a:xfrm>
              <a:custGeom>
                <a:avLst/>
                <a:gdLst>
                  <a:gd name="T0" fmla="*/ 1 w 3"/>
                  <a:gd name="T1" fmla="*/ 2 h 4"/>
                  <a:gd name="T2" fmla="*/ 1 w 3"/>
                  <a:gd name="T3" fmla="*/ 2 h 4"/>
                  <a:gd name="T4" fmla="*/ 1 w 3"/>
                  <a:gd name="T5" fmla="*/ 2 h 4"/>
                  <a:gd name="T6" fmla="*/ 1 w 3"/>
                  <a:gd name="T7" fmla="*/ 3 h 4"/>
                  <a:gd name="T8" fmla="*/ 1 w 3"/>
                  <a:gd name="T9" fmla="*/ 3 h 4"/>
                  <a:gd name="T10" fmla="*/ 1 w 3"/>
                  <a:gd name="T11" fmla="*/ 3 h 4"/>
                  <a:gd name="T12" fmla="*/ 1 w 3"/>
                  <a:gd name="T13" fmla="*/ 3 h 4"/>
                  <a:gd name="T14" fmla="*/ 1 w 3"/>
                  <a:gd name="T15" fmla="*/ 3 h 4"/>
                  <a:gd name="T16" fmla="*/ 2 w 3"/>
                  <a:gd name="T17" fmla="*/ 3 h 4"/>
                  <a:gd name="T18" fmla="*/ 2 w 3"/>
                  <a:gd name="T19" fmla="*/ 3 h 4"/>
                  <a:gd name="T20" fmla="*/ 2 w 3"/>
                  <a:gd name="T21" fmla="*/ 4 h 4"/>
                  <a:gd name="T22" fmla="*/ 2 w 3"/>
                  <a:gd name="T23" fmla="*/ 4 h 4"/>
                  <a:gd name="T24" fmla="*/ 2 w 3"/>
                  <a:gd name="T25" fmla="*/ 4 h 4"/>
                  <a:gd name="T26" fmla="*/ 2 w 3"/>
                  <a:gd name="T27" fmla="*/ 3 h 4"/>
                  <a:gd name="T28" fmla="*/ 2 w 3"/>
                  <a:gd name="T29" fmla="*/ 3 h 4"/>
                  <a:gd name="T30" fmla="*/ 2 w 3"/>
                  <a:gd name="T31" fmla="*/ 3 h 4"/>
                  <a:gd name="T32" fmla="*/ 2 w 3"/>
                  <a:gd name="T33" fmla="*/ 3 h 4"/>
                  <a:gd name="T34" fmla="*/ 2 w 3"/>
                  <a:gd name="T35" fmla="*/ 3 h 4"/>
                  <a:gd name="T36" fmla="*/ 2 w 3"/>
                  <a:gd name="T37" fmla="*/ 3 h 4"/>
                  <a:gd name="T38" fmla="*/ 2 w 3"/>
                  <a:gd name="T39" fmla="*/ 3 h 4"/>
                  <a:gd name="T40" fmla="*/ 2 w 3"/>
                  <a:gd name="T41" fmla="*/ 2 h 4"/>
                  <a:gd name="T42" fmla="*/ 2 w 3"/>
                  <a:gd name="T43" fmla="*/ 2 h 4"/>
                  <a:gd name="T44" fmla="*/ 2 w 3"/>
                  <a:gd name="T45" fmla="*/ 2 h 4"/>
                  <a:gd name="T46" fmla="*/ 2 w 3"/>
                  <a:gd name="T47" fmla="*/ 1 h 4"/>
                  <a:gd name="T48" fmla="*/ 2 w 3"/>
                  <a:gd name="T49" fmla="*/ 1 h 4"/>
                  <a:gd name="T50" fmla="*/ 2 w 3"/>
                  <a:gd name="T51" fmla="*/ 1 h 4"/>
                  <a:gd name="T52" fmla="*/ 2 w 3"/>
                  <a:gd name="T53" fmla="*/ 1 h 4"/>
                  <a:gd name="T54" fmla="*/ 2 w 3"/>
                  <a:gd name="T55" fmla="*/ 1 h 4"/>
                  <a:gd name="T56" fmla="*/ 3 w 3"/>
                  <a:gd name="T57" fmla="*/ 1 h 4"/>
                  <a:gd name="T58" fmla="*/ 3 w 3"/>
                  <a:gd name="T59" fmla="*/ 1 h 4"/>
                  <a:gd name="T60" fmla="*/ 3 w 3"/>
                  <a:gd name="T61" fmla="*/ 1 h 4"/>
                  <a:gd name="T62" fmla="*/ 3 w 3"/>
                  <a:gd name="T63" fmla="*/ 0 h 4"/>
                  <a:gd name="T64" fmla="*/ 3 w 3"/>
                  <a:gd name="T65" fmla="*/ 1 h 4"/>
                  <a:gd name="T66" fmla="*/ 2 w 3"/>
                  <a:gd name="T67" fmla="*/ 1 h 4"/>
                  <a:gd name="T68" fmla="*/ 0 w 3"/>
                  <a:gd name="T6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 h="4">
                    <a:moveTo>
                      <a:pt x="1" y="2"/>
                    </a:move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1"/>
                    </a:cubicBezTo>
                    <a:cubicBezTo>
                      <a:pt x="3" y="0"/>
                      <a:pt x="3" y="0"/>
                      <a:pt x="3" y="0"/>
                    </a:cubicBezTo>
                    <a:cubicBezTo>
                      <a:pt x="3" y="0"/>
                      <a:pt x="2" y="1"/>
                      <a:pt x="2" y="1"/>
                    </a:cubicBezTo>
                    <a:cubicBezTo>
                      <a:pt x="1" y="2"/>
                      <a:pt x="1" y="2"/>
                      <a:pt x="0" y="2"/>
                    </a:cubicBezTo>
                    <a:cubicBezTo>
                      <a:pt x="0" y="2"/>
                      <a:pt x="0" y="2"/>
                      <a:pt x="0" y="2"/>
                    </a:cubicBez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21" name="Freeform 63"/>
              <p:cNvSpPr/>
              <p:nvPr/>
            </p:nvSpPr>
            <p:spPr bwMode="auto">
              <a:xfrm>
                <a:off x="3708" y="207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22" name="Freeform 64"/>
              <p:cNvSpPr/>
              <p:nvPr/>
            </p:nvSpPr>
            <p:spPr bwMode="auto">
              <a:xfrm>
                <a:off x="1913" y="2089"/>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23" name="Oval 65"/>
              <p:cNvSpPr>
                <a:spLocks noChangeArrowheads="1"/>
              </p:cNvSpPr>
              <p:nvPr/>
            </p:nvSpPr>
            <p:spPr bwMode="auto">
              <a:xfrm>
                <a:off x="1908" y="2089"/>
                <a:ext cx="2"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24" name="Freeform 66"/>
              <p:cNvSpPr/>
              <p:nvPr/>
            </p:nvSpPr>
            <p:spPr bwMode="auto">
              <a:xfrm>
                <a:off x="1910" y="2089"/>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25" name="Freeform 67"/>
              <p:cNvSpPr/>
              <p:nvPr/>
            </p:nvSpPr>
            <p:spPr bwMode="auto">
              <a:xfrm>
                <a:off x="1900" y="2092"/>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26" name="Freeform 68"/>
              <p:cNvSpPr/>
              <p:nvPr/>
            </p:nvSpPr>
            <p:spPr bwMode="auto">
              <a:xfrm>
                <a:off x="1945" y="1850"/>
                <a:ext cx="2" cy="3"/>
              </a:xfrm>
              <a:custGeom>
                <a:avLst/>
                <a:gdLst>
                  <a:gd name="T0" fmla="*/ 1 w 1"/>
                  <a:gd name="T1" fmla="*/ 1 h 1"/>
                  <a:gd name="T2" fmla="*/ 1 w 1"/>
                  <a:gd name="T3" fmla="*/ 1 h 1"/>
                  <a:gd name="T4" fmla="*/ 1 w 1"/>
                  <a:gd name="T5" fmla="*/ 1 h 1"/>
                  <a:gd name="T6" fmla="*/ 1 w 1"/>
                  <a:gd name="T7" fmla="*/ 1 h 1"/>
                  <a:gd name="T8" fmla="*/ 1 w 1"/>
                  <a:gd name="T9" fmla="*/ 0 h 1"/>
                  <a:gd name="T10" fmla="*/ 1 w 1"/>
                  <a:gd name="T11" fmla="*/ 0 h 1"/>
                  <a:gd name="T12" fmla="*/ 0 w 1"/>
                  <a:gd name="T13" fmla="*/ 0 h 1"/>
                  <a:gd name="T14" fmla="*/ 0 w 1"/>
                  <a:gd name="T15" fmla="*/ 0 h 1"/>
                  <a:gd name="T16" fmla="*/ 0 w 1"/>
                  <a:gd name="T17" fmla="*/ 0 h 1"/>
                  <a:gd name="T18" fmla="*/ 0 w 1"/>
                  <a:gd name="T19" fmla="*/ 1 h 1"/>
                  <a:gd name="T20" fmla="*/ 0 w 1"/>
                  <a:gd name="T21" fmla="*/ 1 h 1"/>
                  <a:gd name="T22" fmla="*/ 0 w 1"/>
                  <a:gd name="T23" fmla="*/ 1 h 1"/>
                  <a:gd name="T24" fmla="*/ 1 w 1"/>
                  <a:gd name="T25" fmla="*/ 1 h 1"/>
                  <a:gd name="T26" fmla="*/ 1 w 1"/>
                  <a:gd name="T2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1" y="1"/>
                    </a:moveTo>
                    <a:cubicBezTo>
                      <a:pt x="1" y="1"/>
                      <a:pt x="1" y="1"/>
                      <a:pt x="1" y="1"/>
                    </a:cubicBezTo>
                    <a:cubicBezTo>
                      <a:pt x="1" y="1"/>
                      <a:pt x="1" y="1"/>
                      <a:pt x="1" y="1"/>
                    </a:cubicBezTo>
                    <a:cubicBezTo>
                      <a:pt x="1" y="1"/>
                      <a:pt x="1" y="1"/>
                      <a:pt x="1" y="1"/>
                    </a:cubicBezTo>
                    <a:cubicBezTo>
                      <a:pt x="1" y="1"/>
                      <a:pt x="1" y="0"/>
                      <a:pt x="1" y="0"/>
                    </a:cubicBezTo>
                    <a:cubicBezTo>
                      <a:pt x="1" y="0"/>
                      <a:pt x="1" y="0"/>
                      <a:pt x="1" y="0"/>
                    </a:cubicBezTo>
                    <a:cubicBezTo>
                      <a:pt x="1" y="0"/>
                      <a:pt x="1"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27" name="Freeform 69"/>
              <p:cNvSpPr/>
              <p:nvPr/>
            </p:nvSpPr>
            <p:spPr bwMode="auto">
              <a:xfrm>
                <a:off x="1929" y="1884"/>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28" name="Freeform 70"/>
              <p:cNvSpPr/>
              <p:nvPr/>
            </p:nvSpPr>
            <p:spPr bwMode="auto">
              <a:xfrm>
                <a:off x="1892" y="20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29" name="Freeform 71"/>
              <p:cNvSpPr/>
              <p:nvPr/>
            </p:nvSpPr>
            <p:spPr bwMode="auto">
              <a:xfrm>
                <a:off x="1889" y="1902"/>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30" name="Freeform 72"/>
              <p:cNvSpPr/>
              <p:nvPr/>
            </p:nvSpPr>
            <p:spPr bwMode="auto">
              <a:xfrm>
                <a:off x="1889" y="2079"/>
                <a:ext cx="3"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31" name="Freeform 73"/>
              <p:cNvSpPr/>
              <p:nvPr/>
            </p:nvSpPr>
            <p:spPr bwMode="auto">
              <a:xfrm>
                <a:off x="1900" y="2084"/>
                <a:ext cx="5" cy="0"/>
              </a:xfrm>
              <a:custGeom>
                <a:avLst/>
                <a:gdLst>
                  <a:gd name="T0" fmla="*/ 1 w 2"/>
                  <a:gd name="T1" fmla="*/ 0 w 2"/>
                  <a:gd name="T2" fmla="*/ 1 w 2"/>
                  <a:gd name="T3" fmla="*/ 2 w 2"/>
                  <a:gd name="T4" fmla="*/ 1 w 2"/>
                  <a:gd name="T5" fmla="*/ 1 w 2"/>
                </a:gdLst>
                <a:ahLst/>
                <a:cxnLst>
                  <a:cxn ang="0">
                    <a:pos x="T0" y="0"/>
                  </a:cxn>
                  <a:cxn ang="0">
                    <a:pos x="T1" y="0"/>
                  </a:cxn>
                  <a:cxn ang="0">
                    <a:pos x="T2" y="0"/>
                  </a:cxn>
                  <a:cxn ang="0">
                    <a:pos x="T3" y="0"/>
                  </a:cxn>
                  <a:cxn ang="0">
                    <a:pos x="T4" y="0"/>
                  </a:cxn>
                  <a:cxn ang="0">
                    <a:pos x="T5" y="0"/>
                  </a:cxn>
                </a:cxnLst>
                <a:rect l="0" t="0" r="r" b="b"/>
                <a:pathLst>
                  <a:path w="2">
                    <a:moveTo>
                      <a:pt x="1" y="0"/>
                    </a:moveTo>
                    <a:cubicBezTo>
                      <a:pt x="1" y="0"/>
                      <a:pt x="0" y="0"/>
                      <a:pt x="0" y="0"/>
                    </a:cubicBezTo>
                    <a:cubicBezTo>
                      <a:pt x="0" y="0"/>
                      <a:pt x="0" y="0"/>
                      <a:pt x="1" y="0"/>
                    </a:cubicBezTo>
                    <a:cubicBezTo>
                      <a:pt x="1" y="0"/>
                      <a:pt x="1" y="0"/>
                      <a:pt x="2"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32" name="Freeform 74"/>
              <p:cNvSpPr/>
              <p:nvPr/>
            </p:nvSpPr>
            <p:spPr bwMode="auto">
              <a:xfrm>
                <a:off x="1895" y="2094"/>
                <a:ext cx="8" cy="6"/>
              </a:xfrm>
              <a:custGeom>
                <a:avLst/>
                <a:gdLst>
                  <a:gd name="T0" fmla="*/ 0 w 3"/>
                  <a:gd name="T1" fmla="*/ 1 h 2"/>
                  <a:gd name="T2" fmla="*/ 2 w 3"/>
                  <a:gd name="T3" fmla="*/ 1 h 2"/>
                  <a:gd name="T4" fmla="*/ 2 w 3"/>
                  <a:gd name="T5" fmla="*/ 0 h 2"/>
                  <a:gd name="T6" fmla="*/ 2 w 3"/>
                  <a:gd name="T7" fmla="*/ 1 h 2"/>
                  <a:gd name="T8" fmla="*/ 1 w 3"/>
                  <a:gd name="T9" fmla="*/ 0 h 2"/>
                  <a:gd name="T10" fmla="*/ 1 w 3"/>
                  <a:gd name="T11" fmla="*/ 1 h 2"/>
                  <a:gd name="T12" fmla="*/ 0 w 3"/>
                  <a:gd name="T13" fmla="*/ 1 h 2"/>
                  <a:gd name="T14" fmla="*/ 0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0" y="1"/>
                    </a:moveTo>
                    <a:cubicBezTo>
                      <a:pt x="1" y="1"/>
                      <a:pt x="2" y="2"/>
                      <a:pt x="2" y="1"/>
                    </a:cubicBezTo>
                    <a:cubicBezTo>
                      <a:pt x="2" y="1"/>
                      <a:pt x="3" y="0"/>
                      <a:pt x="2" y="0"/>
                    </a:cubicBezTo>
                    <a:cubicBezTo>
                      <a:pt x="2" y="0"/>
                      <a:pt x="2" y="0"/>
                      <a:pt x="2" y="1"/>
                    </a:cubicBezTo>
                    <a:cubicBezTo>
                      <a:pt x="2" y="1"/>
                      <a:pt x="2" y="1"/>
                      <a:pt x="1" y="0"/>
                    </a:cubicBezTo>
                    <a:cubicBezTo>
                      <a:pt x="1" y="0"/>
                      <a:pt x="1" y="0"/>
                      <a:pt x="1" y="1"/>
                    </a:cubicBezTo>
                    <a:cubicBezTo>
                      <a:pt x="1"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33" name="Freeform 75"/>
              <p:cNvSpPr/>
              <p:nvPr/>
            </p:nvSpPr>
            <p:spPr bwMode="auto">
              <a:xfrm>
                <a:off x="1889" y="2081"/>
                <a:ext cx="6" cy="5"/>
              </a:xfrm>
              <a:custGeom>
                <a:avLst/>
                <a:gdLst>
                  <a:gd name="T0" fmla="*/ 1 w 2"/>
                  <a:gd name="T1" fmla="*/ 0 h 2"/>
                  <a:gd name="T2" fmla="*/ 1 w 2"/>
                  <a:gd name="T3" fmla="*/ 0 h 2"/>
                  <a:gd name="T4" fmla="*/ 1 w 2"/>
                  <a:gd name="T5" fmla="*/ 1 h 2"/>
                  <a:gd name="T6" fmla="*/ 0 w 2"/>
                  <a:gd name="T7" fmla="*/ 2 h 2"/>
                  <a:gd name="T8" fmla="*/ 2 w 2"/>
                  <a:gd name="T9" fmla="*/ 1 h 2"/>
                  <a:gd name="T10" fmla="*/ 2 w 2"/>
                  <a:gd name="T11" fmla="*/ 0 h 2"/>
                  <a:gd name="T12" fmla="*/ 1 w 2"/>
                  <a:gd name="T13" fmla="*/ 0 h 2"/>
                  <a:gd name="T14" fmla="*/ 1 w 2"/>
                  <a:gd name="T15" fmla="*/ 0 h 2"/>
                  <a:gd name="T16" fmla="*/ 1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1" y="0"/>
                    </a:moveTo>
                    <a:cubicBezTo>
                      <a:pt x="1" y="0"/>
                      <a:pt x="1" y="0"/>
                      <a:pt x="1" y="0"/>
                    </a:cubicBezTo>
                    <a:cubicBezTo>
                      <a:pt x="2" y="0"/>
                      <a:pt x="2" y="1"/>
                      <a:pt x="1" y="1"/>
                    </a:cubicBezTo>
                    <a:cubicBezTo>
                      <a:pt x="1" y="1"/>
                      <a:pt x="1" y="1"/>
                      <a:pt x="0" y="2"/>
                    </a:cubicBezTo>
                    <a:cubicBezTo>
                      <a:pt x="1" y="1"/>
                      <a:pt x="1" y="1"/>
                      <a:pt x="2" y="1"/>
                    </a:cubicBezTo>
                    <a:cubicBezTo>
                      <a:pt x="2" y="0"/>
                      <a:pt x="2" y="0"/>
                      <a:pt x="2"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34" name="Freeform 76"/>
              <p:cNvSpPr/>
              <p:nvPr/>
            </p:nvSpPr>
            <p:spPr bwMode="auto">
              <a:xfrm>
                <a:off x="1892" y="20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35" name="Freeform 77"/>
              <p:cNvSpPr/>
              <p:nvPr/>
            </p:nvSpPr>
            <p:spPr bwMode="auto">
              <a:xfrm>
                <a:off x="1971" y="212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36" name="Freeform 78"/>
              <p:cNvSpPr/>
              <p:nvPr/>
            </p:nvSpPr>
            <p:spPr bwMode="auto">
              <a:xfrm>
                <a:off x="1726" y="2121"/>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37" name="Freeform 79"/>
              <p:cNvSpPr/>
              <p:nvPr/>
            </p:nvSpPr>
            <p:spPr bwMode="auto">
              <a:xfrm>
                <a:off x="2113" y="2276"/>
                <a:ext cx="0" cy="2"/>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38" name="Freeform 80"/>
              <p:cNvSpPr/>
              <p:nvPr/>
            </p:nvSpPr>
            <p:spPr bwMode="auto">
              <a:xfrm>
                <a:off x="1924" y="1884"/>
                <a:ext cx="2" cy="3"/>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39" name="Freeform 81"/>
              <p:cNvSpPr/>
              <p:nvPr/>
            </p:nvSpPr>
            <p:spPr bwMode="auto">
              <a:xfrm>
                <a:off x="1855" y="2039"/>
                <a:ext cx="8" cy="11"/>
              </a:xfrm>
              <a:custGeom>
                <a:avLst/>
                <a:gdLst>
                  <a:gd name="T0" fmla="*/ 2 w 3"/>
                  <a:gd name="T1" fmla="*/ 0 h 4"/>
                  <a:gd name="T2" fmla="*/ 0 w 3"/>
                  <a:gd name="T3" fmla="*/ 0 h 4"/>
                  <a:gd name="T4" fmla="*/ 1 w 3"/>
                  <a:gd name="T5" fmla="*/ 0 h 4"/>
                  <a:gd name="T6" fmla="*/ 2 w 3"/>
                  <a:gd name="T7" fmla="*/ 0 h 4"/>
                  <a:gd name="T8" fmla="*/ 3 w 3"/>
                  <a:gd name="T9" fmla="*/ 1 h 4"/>
                  <a:gd name="T10" fmla="*/ 3 w 3"/>
                  <a:gd name="T11" fmla="*/ 1 h 4"/>
                  <a:gd name="T12" fmla="*/ 2 w 3"/>
                  <a:gd name="T13" fmla="*/ 3 h 4"/>
                  <a:gd name="T14" fmla="*/ 3 w 3"/>
                  <a:gd name="T15" fmla="*/ 4 h 4"/>
                  <a:gd name="T16" fmla="*/ 3 w 3"/>
                  <a:gd name="T17" fmla="*/ 2 h 4"/>
                  <a:gd name="T18" fmla="*/ 3 w 3"/>
                  <a:gd name="T19" fmla="*/ 1 h 4"/>
                  <a:gd name="T20" fmla="*/ 2 w 3"/>
                  <a:gd name="T21" fmla="*/ 1 h 4"/>
                  <a:gd name="T22" fmla="*/ 2 w 3"/>
                  <a:gd name="T23" fmla="*/ 1 h 4"/>
                  <a:gd name="T24" fmla="*/ 2 w 3"/>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4">
                    <a:moveTo>
                      <a:pt x="2" y="0"/>
                    </a:moveTo>
                    <a:cubicBezTo>
                      <a:pt x="1" y="0"/>
                      <a:pt x="0" y="0"/>
                      <a:pt x="0" y="0"/>
                    </a:cubicBezTo>
                    <a:cubicBezTo>
                      <a:pt x="0" y="0"/>
                      <a:pt x="1" y="0"/>
                      <a:pt x="1" y="0"/>
                    </a:cubicBezTo>
                    <a:cubicBezTo>
                      <a:pt x="1" y="0"/>
                      <a:pt x="1" y="0"/>
                      <a:pt x="2" y="0"/>
                    </a:cubicBezTo>
                    <a:cubicBezTo>
                      <a:pt x="2" y="1"/>
                      <a:pt x="2" y="1"/>
                      <a:pt x="3" y="1"/>
                    </a:cubicBezTo>
                    <a:cubicBezTo>
                      <a:pt x="3" y="1"/>
                      <a:pt x="3" y="1"/>
                      <a:pt x="3" y="1"/>
                    </a:cubicBezTo>
                    <a:cubicBezTo>
                      <a:pt x="3" y="2"/>
                      <a:pt x="2" y="3"/>
                      <a:pt x="2" y="3"/>
                    </a:cubicBezTo>
                    <a:cubicBezTo>
                      <a:pt x="2" y="3"/>
                      <a:pt x="2" y="4"/>
                      <a:pt x="3" y="4"/>
                    </a:cubicBezTo>
                    <a:cubicBezTo>
                      <a:pt x="3" y="3"/>
                      <a:pt x="3" y="2"/>
                      <a:pt x="3" y="2"/>
                    </a:cubicBezTo>
                    <a:cubicBezTo>
                      <a:pt x="3" y="2"/>
                      <a:pt x="3" y="1"/>
                      <a:pt x="3" y="1"/>
                    </a:cubicBezTo>
                    <a:cubicBezTo>
                      <a:pt x="3" y="1"/>
                      <a:pt x="2" y="1"/>
                      <a:pt x="2" y="1"/>
                    </a:cubicBezTo>
                    <a:cubicBezTo>
                      <a:pt x="2" y="1"/>
                      <a:pt x="2" y="1"/>
                      <a:pt x="2" y="1"/>
                    </a:cubicBezTo>
                    <a:cubicBezTo>
                      <a:pt x="2" y="1"/>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40" name="Freeform 82"/>
              <p:cNvSpPr/>
              <p:nvPr/>
            </p:nvSpPr>
            <p:spPr bwMode="auto">
              <a:xfrm>
                <a:off x="1853" y="2121"/>
                <a:ext cx="18" cy="7"/>
              </a:xfrm>
              <a:custGeom>
                <a:avLst/>
                <a:gdLst>
                  <a:gd name="T0" fmla="*/ 5 w 7"/>
                  <a:gd name="T1" fmla="*/ 2 h 3"/>
                  <a:gd name="T2" fmla="*/ 6 w 7"/>
                  <a:gd name="T3" fmla="*/ 3 h 3"/>
                  <a:gd name="T4" fmla="*/ 7 w 7"/>
                  <a:gd name="T5" fmla="*/ 3 h 3"/>
                  <a:gd name="T6" fmla="*/ 5 w 7"/>
                  <a:gd name="T7" fmla="*/ 1 h 3"/>
                  <a:gd name="T8" fmla="*/ 2 w 7"/>
                  <a:gd name="T9" fmla="*/ 0 h 3"/>
                  <a:gd name="T10" fmla="*/ 0 w 7"/>
                  <a:gd name="T11" fmla="*/ 1 h 3"/>
                  <a:gd name="T12" fmla="*/ 3 w 7"/>
                  <a:gd name="T13" fmla="*/ 3 h 3"/>
                  <a:gd name="T14" fmla="*/ 4 w 7"/>
                  <a:gd name="T15" fmla="*/ 3 h 3"/>
                  <a:gd name="T16" fmla="*/ 4 w 7"/>
                  <a:gd name="T17" fmla="*/ 3 h 3"/>
                  <a:gd name="T18" fmla="*/ 4 w 7"/>
                  <a:gd name="T19" fmla="*/ 3 h 3"/>
                  <a:gd name="T20" fmla="*/ 5 w 7"/>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3">
                    <a:moveTo>
                      <a:pt x="5" y="2"/>
                    </a:moveTo>
                    <a:cubicBezTo>
                      <a:pt x="5" y="2"/>
                      <a:pt x="5" y="2"/>
                      <a:pt x="6" y="3"/>
                    </a:cubicBezTo>
                    <a:cubicBezTo>
                      <a:pt x="6" y="3"/>
                      <a:pt x="7" y="3"/>
                      <a:pt x="7" y="3"/>
                    </a:cubicBezTo>
                    <a:cubicBezTo>
                      <a:pt x="7" y="2"/>
                      <a:pt x="5" y="1"/>
                      <a:pt x="5" y="1"/>
                    </a:cubicBezTo>
                    <a:cubicBezTo>
                      <a:pt x="4" y="1"/>
                      <a:pt x="3" y="1"/>
                      <a:pt x="2" y="0"/>
                    </a:cubicBezTo>
                    <a:cubicBezTo>
                      <a:pt x="1" y="1"/>
                      <a:pt x="0" y="1"/>
                      <a:pt x="0" y="1"/>
                    </a:cubicBezTo>
                    <a:cubicBezTo>
                      <a:pt x="1" y="2"/>
                      <a:pt x="2" y="3"/>
                      <a:pt x="3" y="3"/>
                    </a:cubicBezTo>
                    <a:cubicBezTo>
                      <a:pt x="3" y="3"/>
                      <a:pt x="4" y="3"/>
                      <a:pt x="4" y="3"/>
                    </a:cubicBezTo>
                    <a:cubicBezTo>
                      <a:pt x="4" y="3"/>
                      <a:pt x="4" y="3"/>
                      <a:pt x="4" y="3"/>
                    </a:cubicBezTo>
                    <a:cubicBezTo>
                      <a:pt x="4" y="3"/>
                      <a:pt x="4" y="3"/>
                      <a:pt x="4" y="3"/>
                    </a:cubicBezTo>
                    <a:cubicBezTo>
                      <a:pt x="4" y="3"/>
                      <a:pt x="5" y="3"/>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41" name="Freeform 83"/>
              <p:cNvSpPr/>
              <p:nvPr/>
            </p:nvSpPr>
            <p:spPr bwMode="auto">
              <a:xfrm>
                <a:off x="1955" y="2121"/>
                <a:ext cx="16" cy="7"/>
              </a:xfrm>
              <a:custGeom>
                <a:avLst/>
                <a:gdLst>
                  <a:gd name="T0" fmla="*/ 5 w 6"/>
                  <a:gd name="T1" fmla="*/ 1 h 3"/>
                  <a:gd name="T2" fmla="*/ 5 w 6"/>
                  <a:gd name="T3" fmla="*/ 1 h 3"/>
                  <a:gd name="T4" fmla="*/ 4 w 6"/>
                  <a:gd name="T5" fmla="*/ 1 h 3"/>
                  <a:gd name="T6" fmla="*/ 4 w 6"/>
                  <a:gd name="T7" fmla="*/ 1 h 3"/>
                  <a:gd name="T8" fmla="*/ 1 w 6"/>
                  <a:gd name="T9" fmla="*/ 0 h 3"/>
                  <a:gd name="T10" fmla="*/ 0 w 6"/>
                  <a:gd name="T11" fmla="*/ 1 h 3"/>
                  <a:gd name="T12" fmla="*/ 0 w 6"/>
                  <a:gd name="T13" fmla="*/ 2 h 3"/>
                  <a:gd name="T14" fmla="*/ 1 w 6"/>
                  <a:gd name="T15" fmla="*/ 2 h 3"/>
                  <a:gd name="T16" fmla="*/ 2 w 6"/>
                  <a:gd name="T17" fmla="*/ 2 h 3"/>
                  <a:gd name="T18" fmla="*/ 4 w 6"/>
                  <a:gd name="T19" fmla="*/ 2 h 3"/>
                  <a:gd name="T20" fmla="*/ 5 w 6"/>
                  <a:gd name="T21" fmla="*/ 2 h 3"/>
                  <a:gd name="T22" fmla="*/ 5 w 6"/>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3">
                    <a:moveTo>
                      <a:pt x="5" y="1"/>
                    </a:moveTo>
                    <a:cubicBezTo>
                      <a:pt x="5" y="1"/>
                      <a:pt x="5" y="1"/>
                      <a:pt x="5" y="1"/>
                    </a:cubicBezTo>
                    <a:cubicBezTo>
                      <a:pt x="5" y="1"/>
                      <a:pt x="4" y="1"/>
                      <a:pt x="4" y="1"/>
                    </a:cubicBezTo>
                    <a:cubicBezTo>
                      <a:pt x="4" y="1"/>
                      <a:pt x="4" y="1"/>
                      <a:pt x="4" y="1"/>
                    </a:cubicBezTo>
                    <a:cubicBezTo>
                      <a:pt x="3" y="1"/>
                      <a:pt x="2" y="1"/>
                      <a:pt x="1" y="0"/>
                    </a:cubicBezTo>
                    <a:cubicBezTo>
                      <a:pt x="1" y="1"/>
                      <a:pt x="0" y="1"/>
                      <a:pt x="0" y="1"/>
                    </a:cubicBezTo>
                    <a:cubicBezTo>
                      <a:pt x="0" y="1"/>
                      <a:pt x="0" y="2"/>
                      <a:pt x="0" y="2"/>
                    </a:cubicBezTo>
                    <a:cubicBezTo>
                      <a:pt x="1" y="2"/>
                      <a:pt x="1" y="2"/>
                      <a:pt x="1" y="2"/>
                    </a:cubicBezTo>
                    <a:cubicBezTo>
                      <a:pt x="1" y="2"/>
                      <a:pt x="2" y="2"/>
                      <a:pt x="2" y="2"/>
                    </a:cubicBezTo>
                    <a:cubicBezTo>
                      <a:pt x="2" y="2"/>
                      <a:pt x="3" y="2"/>
                      <a:pt x="4" y="2"/>
                    </a:cubicBezTo>
                    <a:cubicBezTo>
                      <a:pt x="4" y="3"/>
                      <a:pt x="5" y="2"/>
                      <a:pt x="5" y="2"/>
                    </a:cubicBezTo>
                    <a:cubicBezTo>
                      <a:pt x="6" y="2"/>
                      <a:pt x="6"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42" name="Freeform 84"/>
              <p:cNvSpPr>
                <a:spLocks noEditPoints="1"/>
              </p:cNvSpPr>
              <p:nvPr/>
            </p:nvSpPr>
            <p:spPr bwMode="auto">
              <a:xfrm>
                <a:off x="1887" y="2107"/>
                <a:ext cx="26" cy="19"/>
              </a:xfrm>
              <a:custGeom>
                <a:avLst/>
                <a:gdLst>
                  <a:gd name="T0" fmla="*/ 6 w 10"/>
                  <a:gd name="T1" fmla="*/ 5 h 7"/>
                  <a:gd name="T2" fmla="*/ 7 w 10"/>
                  <a:gd name="T3" fmla="*/ 0 h 7"/>
                  <a:gd name="T4" fmla="*/ 6 w 10"/>
                  <a:gd name="T5" fmla="*/ 0 h 7"/>
                  <a:gd name="T6" fmla="*/ 10 w 10"/>
                  <a:gd name="T7" fmla="*/ 3 h 7"/>
                  <a:gd name="T8" fmla="*/ 10 w 10"/>
                  <a:gd name="T9" fmla="*/ 3 h 7"/>
                  <a:gd name="T10" fmla="*/ 10 w 10"/>
                  <a:gd name="T11" fmla="*/ 2 h 7"/>
                  <a:gd name="T12" fmla="*/ 10 w 10"/>
                  <a:gd name="T13" fmla="*/ 2 h 7"/>
                  <a:gd name="T14" fmla="*/ 10 w 10"/>
                  <a:gd name="T15" fmla="*/ 2 h 7"/>
                  <a:gd name="T16" fmla="*/ 10 w 10"/>
                  <a:gd name="T17" fmla="*/ 2 h 7"/>
                  <a:gd name="T18" fmla="*/ 10 w 10"/>
                  <a:gd name="T19" fmla="*/ 1 h 7"/>
                  <a:gd name="T20" fmla="*/ 10 w 10"/>
                  <a:gd name="T21" fmla="*/ 1 h 7"/>
                  <a:gd name="T22" fmla="*/ 8 w 10"/>
                  <a:gd name="T23" fmla="*/ 1 h 7"/>
                  <a:gd name="T24" fmla="*/ 5 w 10"/>
                  <a:gd name="T25" fmla="*/ 0 h 7"/>
                  <a:gd name="T26" fmla="*/ 6 w 10"/>
                  <a:gd name="T27" fmla="*/ 2 h 7"/>
                  <a:gd name="T28" fmla="*/ 6 w 10"/>
                  <a:gd name="T29" fmla="*/ 2 h 7"/>
                  <a:gd name="T30" fmla="*/ 7 w 10"/>
                  <a:gd name="T31" fmla="*/ 2 h 7"/>
                  <a:gd name="T32" fmla="*/ 6 w 10"/>
                  <a:gd name="T33" fmla="*/ 3 h 7"/>
                  <a:gd name="T34" fmla="*/ 7 w 10"/>
                  <a:gd name="T35" fmla="*/ 4 h 7"/>
                  <a:gd name="T36" fmla="*/ 8 w 10"/>
                  <a:gd name="T37" fmla="*/ 5 h 7"/>
                  <a:gd name="T38" fmla="*/ 7 w 10"/>
                  <a:gd name="T39" fmla="*/ 5 h 7"/>
                  <a:gd name="T40" fmla="*/ 4 w 10"/>
                  <a:gd name="T41" fmla="*/ 5 h 7"/>
                  <a:gd name="T42" fmla="*/ 2 w 10"/>
                  <a:gd name="T43" fmla="*/ 5 h 7"/>
                  <a:gd name="T44" fmla="*/ 1 w 10"/>
                  <a:gd name="T45" fmla="*/ 5 h 7"/>
                  <a:gd name="T46" fmla="*/ 1 w 10"/>
                  <a:gd name="T47" fmla="*/ 6 h 7"/>
                  <a:gd name="T48" fmla="*/ 8 w 10"/>
                  <a:gd name="T49" fmla="*/ 6 h 7"/>
                  <a:gd name="T50" fmla="*/ 10 w 10"/>
                  <a:gd name="T51" fmla="*/ 7 h 7"/>
                  <a:gd name="T52" fmla="*/ 10 w 10"/>
                  <a:gd name="T53" fmla="*/ 7 h 7"/>
                  <a:gd name="T54" fmla="*/ 10 w 10"/>
                  <a:gd name="T55" fmla="*/ 6 h 7"/>
                  <a:gd name="T56" fmla="*/ 10 w 10"/>
                  <a:gd name="T57" fmla="*/ 6 h 7"/>
                  <a:gd name="T58" fmla="*/ 10 w 10"/>
                  <a:gd name="T59" fmla="*/ 6 h 7"/>
                  <a:gd name="T60" fmla="*/ 9 w 10"/>
                  <a:gd name="T61" fmla="*/ 5 h 7"/>
                  <a:gd name="T62" fmla="*/ 9 w 10"/>
                  <a:gd name="T63" fmla="*/ 5 h 7"/>
                  <a:gd name="T64" fmla="*/ 9 w 10"/>
                  <a:gd name="T65" fmla="*/ 5 h 7"/>
                  <a:gd name="T66" fmla="*/ 9 w 10"/>
                  <a:gd name="T67" fmla="*/ 5 h 7"/>
                  <a:gd name="T68" fmla="*/ 9 w 10"/>
                  <a:gd name="T69" fmla="*/ 5 h 7"/>
                  <a:gd name="T70" fmla="*/ 9 w 10"/>
                  <a:gd name="T71" fmla="*/ 5 h 7"/>
                  <a:gd name="T72" fmla="*/ 10 w 10"/>
                  <a:gd name="T73" fmla="*/ 5 h 7"/>
                  <a:gd name="T74" fmla="*/ 10 w 10"/>
                  <a:gd name="T75" fmla="*/ 5 h 7"/>
                  <a:gd name="T76" fmla="*/ 10 w 10"/>
                  <a:gd name="T77" fmla="*/ 5 h 7"/>
                  <a:gd name="T78" fmla="*/ 10 w 10"/>
                  <a:gd name="T79" fmla="*/ 4 h 7"/>
                  <a:gd name="T80" fmla="*/ 10 w 10"/>
                  <a:gd name="T81" fmla="*/ 4 h 7"/>
                  <a:gd name="T82" fmla="*/ 10 w 10"/>
                  <a:gd name="T83" fmla="*/ 4 h 7"/>
                  <a:gd name="T84" fmla="*/ 10 w 10"/>
                  <a:gd name="T85" fmla="*/ 4 h 7"/>
                  <a:gd name="T86" fmla="*/ 10 w 10"/>
                  <a:gd name="T87" fmla="*/ 4 h 7"/>
                  <a:gd name="T88" fmla="*/ 10 w 10"/>
                  <a:gd name="T89" fmla="*/ 3 h 7"/>
                  <a:gd name="T90" fmla="*/ 10 w 10"/>
                  <a:gd name="T91" fmla="*/ 3 h 7"/>
                  <a:gd name="T92" fmla="*/ 10 w 10"/>
                  <a:gd name="T93" fmla="*/ 3 h 7"/>
                  <a:gd name="T94" fmla="*/ 10 w 10"/>
                  <a:gd name="T95" fmla="*/ 3 h 7"/>
                  <a:gd name="T96" fmla="*/ 10 w 10"/>
                  <a:gd name="T9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7">
                    <a:moveTo>
                      <a:pt x="6" y="5"/>
                    </a:moveTo>
                    <a:cubicBezTo>
                      <a:pt x="7" y="4"/>
                      <a:pt x="5" y="4"/>
                      <a:pt x="5" y="4"/>
                    </a:cubicBezTo>
                    <a:cubicBezTo>
                      <a:pt x="5" y="4"/>
                      <a:pt x="5" y="4"/>
                      <a:pt x="6" y="5"/>
                    </a:cubicBezTo>
                    <a:cubicBezTo>
                      <a:pt x="6" y="5"/>
                      <a:pt x="6" y="5"/>
                      <a:pt x="6" y="5"/>
                    </a:cubicBezTo>
                    <a:close/>
                    <a:moveTo>
                      <a:pt x="7" y="0"/>
                    </a:move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7" y="0"/>
                      <a:pt x="7" y="0"/>
                    </a:cubicBezTo>
                    <a:close/>
                    <a:moveTo>
                      <a:pt x="10" y="3"/>
                    </a:move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8" y="1"/>
                      <a:pt x="8" y="1"/>
                      <a:pt x="8" y="1"/>
                    </a:cubicBezTo>
                    <a:cubicBezTo>
                      <a:pt x="8" y="1"/>
                      <a:pt x="8" y="1"/>
                      <a:pt x="8" y="1"/>
                    </a:cubicBezTo>
                    <a:cubicBezTo>
                      <a:pt x="8" y="1"/>
                      <a:pt x="7" y="0"/>
                      <a:pt x="7" y="0"/>
                    </a:cubicBezTo>
                    <a:cubicBezTo>
                      <a:pt x="7" y="0"/>
                      <a:pt x="7" y="0"/>
                      <a:pt x="7" y="0"/>
                    </a:cubicBezTo>
                    <a:cubicBezTo>
                      <a:pt x="6" y="0"/>
                      <a:pt x="6" y="0"/>
                      <a:pt x="5" y="0"/>
                    </a:cubicBezTo>
                    <a:cubicBezTo>
                      <a:pt x="5" y="0"/>
                      <a:pt x="4" y="1"/>
                      <a:pt x="4" y="1"/>
                    </a:cubicBezTo>
                    <a:cubicBezTo>
                      <a:pt x="4" y="1"/>
                      <a:pt x="5" y="1"/>
                      <a:pt x="5" y="1"/>
                    </a:cubicBezTo>
                    <a:cubicBezTo>
                      <a:pt x="5" y="1"/>
                      <a:pt x="6" y="1"/>
                      <a:pt x="6" y="2"/>
                    </a:cubicBezTo>
                    <a:cubicBezTo>
                      <a:pt x="6" y="2"/>
                      <a:pt x="6" y="2"/>
                      <a:pt x="6" y="2"/>
                    </a:cubicBezTo>
                    <a:cubicBezTo>
                      <a:pt x="6" y="2"/>
                      <a:pt x="6" y="2"/>
                      <a:pt x="6" y="2"/>
                    </a:cubicBezTo>
                    <a:cubicBezTo>
                      <a:pt x="6" y="2"/>
                      <a:pt x="6" y="2"/>
                      <a:pt x="6" y="2"/>
                    </a:cubicBezTo>
                    <a:cubicBezTo>
                      <a:pt x="6" y="2"/>
                      <a:pt x="6" y="2"/>
                      <a:pt x="6" y="2"/>
                    </a:cubicBezTo>
                    <a:cubicBezTo>
                      <a:pt x="6" y="2"/>
                      <a:pt x="6" y="2"/>
                      <a:pt x="7" y="2"/>
                    </a:cubicBezTo>
                    <a:cubicBezTo>
                      <a:pt x="7" y="2"/>
                      <a:pt x="7" y="2"/>
                      <a:pt x="7" y="2"/>
                    </a:cubicBezTo>
                    <a:cubicBezTo>
                      <a:pt x="7" y="2"/>
                      <a:pt x="7" y="2"/>
                      <a:pt x="7" y="2"/>
                    </a:cubicBezTo>
                    <a:cubicBezTo>
                      <a:pt x="7" y="2"/>
                      <a:pt x="7" y="2"/>
                      <a:pt x="7" y="2"/>
                    </a:cubicBezTo>
                    <a:cubicBezTo>
                      <a:pt x="7" y="3"/>
                      <a:pt x="6" y="3"/>
                      <a:pt x="6" y="3"/>
                    </a:cubicBezTo>
                    <a:cubicBezTo>
                      <a:pt x="6" y="3"/>
                      <a:pt x="7" y="3"/>
                      <a:pt x="7" y="3"/>
                    </a:cubicBezTo>
                    <a:cubicBezTo>
                      <a:pt x="7" y="3"/>
                      <a:pt x="7" y="3"/>
                      <a:pt x="7" y="3"/>
                    </a:cubicBezTo>
                    <a:cubicBezTo>
                      <a:pt x="7" y="4"/>
                      <a:pt x="7" y="4"/>
                      <a:pt x="7" y="4"/>
                    </a:cubicBezTo>
                    <a:cubicBezTo>
                      <a:pt x="7" y="4"/>
                      <a:pt x="8" y="4"/>
                      <a:pt x="8" y="5"/>
                    </a:cubicBezTo>
                    <a:cubicBezTo>
                      <a:pt x="8" y="5"/>
                      <a:pt x="8" y="5"/>
                      <a:pt x="8" y="5"/>
                    </a:cubicBezTo>
                    <a:cubicBezTo>
                      <a:pt x="8" y="5"/>
                      <a:pt x="8" y="5"/>
                      <a:pt x="8" y="5"/>
                    </a:cubicBezTo>
                    <a:cubicBezTo>
                      <a:pt x="8" y="5"/>
                      <a:pt x="8" y="5"/>
                      <a:pt x="8" y="5"/>
                    </a:cubicBezTo>
                    <a:cubicBezTo>
                      <a:pt x="8" y="5"/>
                      <a:pt x="8" y="5"/>
                      <a:pt x="8" y="5"/>
                    </a:cubicBezTo>
                    <a:cubicBezTo>
                      <a:pt x="8" y="5"/>
                      <a:pt x="7" y="5"/>
                      <a:pt x="7" y="5"/>
                    </a:cubicBezTo>
                    <a:cubicBezTo>
                      <a:pt x="7" y="5"/>
                      <a:pt x="7" y="5"/>
                      <a:pt x="7" y="6"/>
                    </a:cubicBezTo>
                    <a:cubicBezTo>
                      <a:pt x="7" y="6"/>
                      <a:pt x="7" y="6"/>
                      <a:pt x="6" y="6"/>
                    </a:cubicBezTo>
                    <a:cubicBezTo>
                      <a:pt x="6" y="6"/>
                      <a:pt x="5" y="5"/>
                      <a:pt x="4" y="5"/>
                    </a:cubicBezTo>
                    <a:cubicBezTo>
                      <a:pt x="4" y="5"/>
                      <a:pt x="3" y="5"/>
                      <a:pt x="3"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0" y="5"/>
                      <a:pt x="0" y="6"/>
                      <a:pt x="1" y="6"/>
                    </a:cubicBezTo>
                    <a:cubicBezTo>
                      <a:pt x="1" y="6"/>
                      <a:pt x="1" y="6"/>
                      <a:pt x="1" y="6"/>
                    </a:cubicBezTo>
                    <a:cubicBezTo>
                      <a:pt x="1" y="6"/>
                      <a:pt x="1" y="6"/>
                      <a:pt x="1" y="6"/>
                    </a:cubicBezTo>
                    <a:cubicBezTo>
                      <a:pt x="2" y="6"/>
                      <a:pt x="2" y="7"/>
                      <a:pt x="3" y="7"/>
                    </a:cubicBezTo>
                    <a:cubicBezTo>
                      <a:pt x="3" y="6"/>
                      <a:pt x="6" y="7"/>
                      <a:pt x="6" y="7"/>
                    </a:cubicBezTo>
                    <a:cubicBezTo>
                      <a:pt x="7" y="7"/>
                      <a:pt x="8" y="6"/>
                      <a:pt x="8" y="6"/>
                    </a:cubicBezTo>
                    <a:cubicBezTo>
                      <a:pt x="9" y="6"/>
                      <a:pt x="9" y="6"/>
                      <a:pt x="9" y="6"/>
                    </a:cubicBezTo>
                    <a:cubicBezTo>
                      <a:pt x="9" y="6"/>
                      <a:pt x="9" y="6"/>
                      <a:pt x="9" y="6"/>
                    </a:cubicBezTo>
                    <a:cubicBezTo>
                      <a:pt x="9"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43" name="Freeform 85"/>
              <p:cNvSpPr>
                <a:spLocks noEditPoints="1"/>
              </p:cNvSpPr>
              <p:nvPr/>
            </p:nvSpPr>
            <p:spPr bwMode="auto">
              <a:xfrm>
                <a:off x="1913" y="2107"/>
                <a:ext cx="32" cy="24"/>
              </a:xfrm>
              <a:custGeom>
                <a:avLst/>
                <a:gdLst>
                  <a:gd name="T0" fmla="*/ 11 w 12"/>
                  <a:gd name="T1" fmla="*/ 7 h 9"/>
                  <a:gd name="T2" fmla="*/ 11 w 12"/>
                  <a:gd name="T3" fmla="*/ 7 h 9"/>
                  <a:gd name="T4" fmla="*/ 12 w 12"/>
                  <a:gd name="T5" fmla="*/ 7 h 9"/>
                  <a:gd name="T6" fmla="*/ 10 w 12"/>
                  <a:gd name="T7" fmla="*/ 4 h 9"/>
                  <a:gd name="T8" fmla="*/ 8 w 12"/>
                  <a:gd name="T9" fmla="*/ 3 h 9"/>
                  <a:gd name="T10" fmla="*/ 8 w 12"/>
                  <a:gd name="T11" fmla="*/ 3 h 9"/>
                  <a:gd name="T12" fmla="*/ 9 w 12"/>
                  <a:gd name="T13" fmla="*/ 2 h 9"/>
                  <a:gd name="T14" fmla="*/ 9 w 12"/>
                  <a:gd name="T15" fmla="*/ 2 h 9"/>
                  <a:gd name="T16" fmla="*/ 8 w 12"/>
                  <a:gd name="T17" fmla="*/ 2 h 9"/>
                  <a:gd name="T18" fmla="*/ 7 w 12"/>
                  <a:gd name="T19" fmla="*/ 3 h 9"/>
                  <a:gd name="T20" fmla="*/ 6 w 12"/>
                  <a:gd name="T21" fmla="*/ 1 h 9"/>
                  <a:gd name="T22" fmla="*/ 5 w 12"/>
                  <a:gd name="T23" fmla="*/ 1 h 9"/>
                  <a:gd name="T24" fmla="*/ 3 w 12"/>
                  <a:gd name="T25" fmla="*/ 0 h 9"/>
                  <a:gd name="T26" fmla="*/ 2 w 12"/>
                  <a:gd name="T27" fmla="*/ 0 h 9"/>
                  <a:gd name="T28" fmla="*/ 0 w 12"/>
                  <a:gd name="T29" fmla="*/ 1 h 9"/>
                  <a:gd name="T30" fmla="*/ 0 w 12"/>
                  <a:gd name="T31" fmla="*/ 1 h 9"/>
                  <a:gd name="T32" fmla="*/ 0 w 12"/>
                  <a:gd name="T33" fmla="*/ 1 h 9"/>
                  <a:gd name="T34" fmla="*/ 1 w 12"/>
                  <a:gd name="T35" fmla="*/ 2 h 9"/>
                  <a:gd name="T36" fmla="*/ 0 w 12"/>
                  <a:gd name="T37" fmla="*/ 2 h 9"/>
                  <a:gd name="T38" fmla="*/ 1 w 12"/>
                  <a:gd name="T39" fmla="*/ 3 h 9"/>
                  <a:gd name="T40" fmla="*/ 1 w 12"/>
                  <a:gd name="T41" fmla="*/ 3 h 9"/>
                  <a:gd name="T42" fmla="*/ 1 w 12"/>
                  <a:gd name="T43" fmla="*/ 3 h 9"/>
                  <a:gd name="T44" fmla="*/ 1 w 12"/>
                  <a:gd name="T45" fmla="*/ 3 h 9"/>
                  <a:gd name="T46" fmla="*/ 1 w 12"/>
                  <a:gd name="T47" fmla="*/ 3 h 9"/>
                  <a:gd name="T48" fmla="*/ 0 w 12"/>
                  <a:gd name="T49" fmla="*/ 4 h 9"/>
                  <a:gd name="T50" fmla="*/ 0 w 12"/>
                  <a:gd name="T51" fmla="*/ 4 h 9"/>
                  <a:gd name="T52" fmla="*/ 0 w 12"/>
                  <a:gd name="T53" fmla="*/ 4 h 9"/>
                  <a:gd name="T54" fmla="*/ 0 w 12"/>
                  <a:gd name="T55" fmla="*/ 4 h 9"/>
                  <a:gd name="T56" fmla="*/ 0 w 12"/>
                  <a:gd name="T57" fmla="*/ 5 h 9"/>
                  <a:gd name="T58" fmla="*/ 0 w 12"/>
                  <a:gd name="T59" fmla="*/ 5 h 9"/>
                  <a:gd name="T60" fmla="*/ 0 w 12"/>
                  <a:gd name="T61" fmla="*/ 5 h 9"/>
                  <a:gd name="T62" fmla="*/ 0 w 12"/>
                  <a:gd name="T63" fmla="*/ 5 h 9"/>
                  <a:gd name="T64" fmla="*/ 0 w 12"/>
                  <a:gd name="T65" fmla="*/ 6 h 9"/>
                  <a:gd name="T66" fmla="*/ 0 w 12"/>
                  <a:gd name="T67" fmla="*/ 6 h 9"/>
                  <a:gd name="T68" fmla="*/ 0 w 12"/>
                  <a:gd name="T69" fmla="*/ 6 h 9"/>
                  <a:gd name="T70" fmla="*/ 0 w 12"/>
                  <a:gd name="T71" fmla="*/ 7 h 9"/>
                  <a:gd name="T72" fmla="*/ 0 w 12"/>
                  <a:gd name="T73" fmla="*/ 7 h 9"/>
                  <a:gd name="T74" fmla="*/ 1 w 12"/>
                  <a:gd name="T75" fmla="*/ 9 h 9"/>
                  <a:gd name="T76" fmla="*/ 2 w 12"/>
                  <a:gd name="T77" fmla="*/ 7 h 9"/>
                  <a:gd name="T78" fmla="*/ 3 w 12"/>
                  <a:gd name="T79" fmla="*/ 6 h 9"/>
                  <a:gd name="T80" fmla="*/ 3 w 12"/>
                  <a:gd name="T81" fmla="*/ 6 h 9"/>
                  <a:gd name="T82" fmla="*/ 4 w 12"/>
                  <a:gd name="T83" fmla="*/ 6 h 9"/>
                  <a:gd name="T84" fmla="*/ 4 w 12"/>
                  <a:gd name="T85" fmla="*/ 6 h 9"/>
                  <a:gd name="T86" fmla="*/ 4 w 12"/>
                  <a:gd name="T87" fmla="*/ 6 h 9"/>
                  <a:gd name="T88" fmla="*/ 4 w 12"/>
                  <a:gd name="T89" fmla="*/ 6 h 9"/>
                  <a:gd name="T90" fmla="*/ 6 w 12"/>
                  <a:gd name="T91" fmla="*/ 6 h 9"/>
                  <a:gd name="T92" fmla="*/ 7 w 12"/>
                  <a:gd name="T93" fmla="*/ 6 h 9"/>
                  <a:gd name="T94" fmla="*/ 11 w 12"/>
                  <a:gd name="T95" fmla="*/ 6 h 9"/>
                  <a:gd name="T96" fmla="*/ 12 w 12"/>
                  <a:gd name="T97" fmla="*/ 6 h 9"/>
                  <a:gd name="T98" fmla="*/ 12 w 12"/>
                  <a:gd name="T9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 h="9">
                    <a:moveTo>
                      <a:pt x="12" y="7"/>
                    </a:move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2" y="7"/>
                    </a:cubicBezTo>
                    <a:cubicBezTo>
                      <a:pt x="11" y="7"/>
                      <a:pt x="11" y="7"/>
                      <a:pt x="11" y="7"/>
                    </a:cubicBezTo>
                    <a:cubicBezTo>
                      <a:pt x="11" y="7"/>
                      <a:pt x="11" y="7"/>
                      <a:pt x="12" y="7"/>
                    </a:cubicBezTo>
                    <a:close/>
                    <a:moveTo>
                      <a:pt x="12" y="5"/>
                    </a:moveTo>
                    <a:cubicBezTo>
                      <a:pt x="12" y="4"/>
                      <a:pt x="12" y="4"/>
                      <a:pt x="11" y="4"/>
                    </a:cubicBezTo>
                    <a:cubicBezTo>
                      <a:pt x="11" y="4"/>
                      <a:pt x="11" y="4"/>
                      <a:pt x="10" y="4"/>
                    </a:cubicBezTo>
                    <a:cubicBezTo>
                      <a:pt x="10" y="4"/>
                      <a:pt x="9" y="4"/>
                      <a:pt x="9" y="3"/>
                    </a:cubicBezTo>
                    <a:cubicBezTo>
                      <a:pt x="9" y="3"/>
                      <a:pt x="9"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9" y="3"/>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8" y="2"/>
                    </a:cubicBezTo>
                    <a:cubicBezTo>
                      <a:pt x="8" y="2"/>
                      <a:pt x="8" y="2"/>
                      <a:pt x="8" y="2"/>
                    </a:cubicBezTo>
                    <a:cubicBezTo>
                      <a:pt x="8" y="2"/>
                      <a:pt x="8" y="2"/>
                      <a:pt x="8" y="2"/>
                    </a:cubicBezTo>
                    <a:cubicBezTo>
                      <a:pt x="8" y="3"/>
                      <a:pt x="8" y="3"/>
                      <a:pt x="7" y="3"/>
                    </a:cubicBezTo>
                    <a:cubicBezTo>
                      <a:pt x="7" y="3"/>
                      <a:pt x="7" y="3"/>
                      <a:pt x="7" y="3"/>
                    </a:cubicBezTo>
                    <a:cubicBezTo>
                      <a:pt x="7" y="2"/>
                      <a:pt x="7" y="1"/>
                      <a:pt x="7" y="1"/>
                    </a:cubicBezTo>
                    <a:cubicBezTo>
                      <a:pt x="7" y="1"/>
                      <a:pt x="6" y="1"/>
                      <a:pt x="6" y="1"/>
                    </a:cubicBezTo>
                    <a:cubicBezTo>
                      <a:pt x="6" y="1"/>
                      <a:pt x="6" y="1"/>
                      <a:pt x="6" y="1"/>
                    </a:cubicBezTo>
                    <a:cubicBezTo>
                      <a:pt x="6" y="1"/>
                      <a:pt x="6" y="1"/>
                      <a:pt x="6" y="1"/>
                    </a:cubicBezTo>
                    <a:cubicBezTo>
                      <a:pt x="6" y="1"/>
                      <a:pt x="6" y="1"/>
                      <a:pt x="6" y="1"/>
                    </a:cubicBezTo>
                    <a:cubicBezTo>
                      <a:pt x="6" y="1"/>
                      <a:pt x="6" y="1"/>
                      <a:pt x="5" y="1"/>
                    </a:cubicBezTo>
                    <a:cubicBezTo>
                      <a:pt x="5" y="1"/>
                      <a:pt x="4" y="1"/>
                      <a:pt x="4" y="0"/>
                    </a:cubicBezTo>
                    <a:cubicBezTo>
                      <a:pt x="4" y="0"/>
                      <a:pt x="4" y="0"/>
                      <a:pt x="3" y="0"/>
                    </a:cubicBezTo>
                    <a:cubicBezTo>
                      <a:pt x="3" y="0"/>
                      <a:pt x="3" y="0"/>
                      <a:pt x="3" y="0"/>
                    </a:cubicBezTo>
                    <a:cubicBezTo>
                      <a:pt x="3" y="0"/>
                      <a:pt x="3" y="0"/>
                      <a:pt x="3" y="0"/>
                    </a:cubicBezTo>
                    <a:cubicBezTo>
                      <a:pt x="3" y="0"/>
                      <a:pt x="3" y="0"/>
                      <a:pt x="2" y="0"/>
                    </a:cubicBezTo>
                    <a:cubicBezTo>
                      <a:pt x="2" y="0"/>
                      <a:pt x="2" y="1"/>
                      <a:pt x="2" y="0"/>
                    </a:cubicBezTo>
                    <a:cubicBezTo>
                      <a:pt x="1" y="0"/>
                      <a:pt x="1" y="0"/>
                      <a:pt x="0" y="0"/>
                    </a:cubicBezTo>
                    <a:cubicBezTo>
                      <a:pt x="0" y="0"/>
                      <a:pt x="0" y="0"/>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1" y="2"/>
                      <a:pt x="1" y="2"/>
                      <a:pt x="1" y="2"/>
                    </a:cubicBezTo>
                    <a:cubicBezTo>
                      <a:pt x="1" y="2"/>
                      <a:pt x="1" y="2"/>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1" y="6"/>
                      <a:pt x="1" y="6"/>
                      <a:pt x="1" y="6"/>
                    </a:cubicBezTo>
                    <a:cubicBezTo>
                      <a:pt x="1" y="6"/>
                      <a:pt x="1" y="6"/>
                      <a:pt x="1"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1" y="8"/>
                      <a:pt x="1" y="9"/>
                      <a:pt x="1" y="9"/>
                    </a:cubicBezTo>
                    <a:cubicBezTo>
                      <a:pt x="1" y="9"/>
                      <a:pt x="1" y="9"/>
                      <a:pt x="2" y="8"/>
                    </a:cubicBezTo>
                    <a:cubicBezTo>
                      <a:pt x="2" y="8"/>
                      <a:pt x="2" y="8"/>
                      <a:pt x="2" y="8"/>
                    </a:cubicBezTo>
                    <a:cubicBezTo>
                      <a:pt x="2" y="8"/>
                      <a:pt x="2" y="8"/>
                      <a:pt x="2" y="7"/>
                    </a:cubicBezTo>
                    <a:cubicBezTo>
                      <a:pt x="2" y="7"/>
                      <a:pt x="2" y="7"/>
                      <a:pt x="2" y="7"/>
                    </a:cubicBezTo>
                    <a:cubicBezTo>
                      <a:pt x="2" y="7"/>
                      <a:pt x="2"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6"/>
                      <a:pt x="5" y="6"/>
                      <a:pt x="5" y="6"/>
                    </a:cubicBezTo>
                    <a:cubicBezTo>
                      <a:pt x="5" y="6"/>
                      <a:pt x="6" y="6"/>
                      <a:pt x="6" y="6"/>
                    </a:cubicBezTo>
                    <a:cubicBezTo>
                      <a:pt x="6" y="6"/>
                      <a:pt x="6" y="6"/>
                      <a:pt x="6" y="6"/>
                    </a:cubicBezTo>
                    <a:cubicBezTo>
                      <a:pt x="6" y="6"/>
                      <a:pt x="6" y="6"/>
                      <a:pt x="6" y="6"/>
                    </a:cubicBezTo>
                    <a:cubicBezTo>
                      <a:pt x="6" y="6"/>
                      <a:pt x="7" y="6"/>
                      <a:pt x="7" y="6"/>
                    </a:cubicBezTo>
                    <a:cubicBezTo>
                      <a:pt x="7" y="6"/>
                      <a:pt x="8" y="6"/>
                      <a:pt x="8" y="6"/>
                    </a:cubicBezTo>
                    <a:cubicBezTo>
                      <a:pt x="9" y="6"/>
                      <a:pt x="9" y="6"/>
                      <a:pt x="10" y="6"/>
                    </a:cubicBezTo>
                    <a:cubicBezTo>
                      <a:pt x="10" y="6"/>
                      <a:pt x="11" y="6"/>
                      <a:pt x="11" y="6"/>
                    </a:cubicBezTo>
                    <a:cubicBezTo>
                      <a:pt x="11" y="6"/>
                      <a:pt x="11" y="6"/>
                      <a:pt x="11" y="6"/>
                    </a:cubicBezTo>
                    <a:cubicBezTo>
                      <a:pt x="11" y="6"/>
                      <a:pt x="12" y="6"/>
                      <a:pt x="12" y="6"/>
                    </a:cubicBezTo>
                    <a:cubicBezTo>
                      <a:pt x="12" y="6"/>
                      <a:pt x="12" y="6"/>
                      <a:pt x="12" y="6"/>
                    </a:cubicBezTo>
                    <a:cubicBezTo>
                      <a:pt x="12" y="6"/>
                      <a:pt x="12" y="6"/>
                      <a:pt x="12" y="6"/>
                    </a:cubicBezTo>
                    <a:cubicBezTo>
                      <a:pt x="12" y="6"/>
                      <a:pt x="12" y="6"/>
                      <a:pt x="12" y="6"/>
                    </a:cubicBezTo>
                    <a:cubicBezTo>
                      <a:pt x="12" y="5"/>
                      <a:pt x="12" y="5"/>
                      <a:pt x="1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44" name="Freeform 86"/>
              <p:cNvSpPr/>
              <p:nvPr/>
            </p:nvSpPr>
            <p:spPr bwMode="auto">
              <a:xfrm>
                <a:off x="1871" y="2055"/>
                <a:ext cx="3" cy="5"/>
              </a:xfrm>
              <a:custGeom>
                <a:avLst/>
                <a:gdLst>
                  <a:gd name="T0" fmla="*/ 0 w 1"/>
                  <a:gd name="T1" fmla="*/ 2 h 2"/>
                  <a:gd name="T2" fmla="*/ 0 w 1"/>
                  <a:gd name="T3" fmla="*/ 2 h 2"/>
                  <a:gd name="T4" fmla="*/ 0 w 1"/>
                  <a:gd name="T5" fmla="*/ 1 h 2"/>
                  <a:gd name="T6" fmla="*/ 0 w 1"/>
                  <a:gd name="T7" fmla="*/ 0 h 2"/>
                  <a:gd name="T8" fmla="*/ 0 w 1"/>
                  <a:gd name="T9" fmla="*/ 1 h 2"/>
                  <a:gd name="T10" fmla="*/ 0 w 1"/>
                  <a:gd name="T11" fmla="*/ 2 h 2"/>
                  <a:gd name="T12" fmla="*/ 0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1"/>
                    </a:cubicBezTo>
                    <a:cubicBezTo>
                      <a:pt x="1" y="1"/>
                      <a:pt x="1" y="1"/>
                      <a:pt x="0" y="0"/>
                    </a:cubicBezTo>
                    <a:cubicBezTo>
                      <a:pt x="0" y="0"/>
                      <a:pt x="0" y="0"/>
                      <a:pt x="0" y="1"/>
                    </a:cubicBezTo>
                    <a:cubicBezTo>
                      <a:pt x="1" y="1"/>
                      <a:pt x="0" y="1"/>
                      <a:pt x="0" y="2"/>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45" name="Freeform 87"/>
              <p:cNvSpPr/>
              <p:nvPr/>
            </p:nvSpPr>
            <p:spPr bwMode="auto">
              <a:xfrm>
                <a:off x="1876" y="1952"/>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46" name="Freeform 88"/>
              <p:cNvSpPr/>
              <p:nvPr/>
            </p:nvSpPr>
            <p:spPr bwMode="auto">
              <a:xfrm>
                <a:off x="1879" y="1918"/>
                <a:ext cx="3" cy="6"/>
              </a:xfrm>
              <a:custGeom>
                <a:avLst/>
                <a:gdLst>
                  <a:gd name="T0" fmla="*/ 0 w 1"/>
                  <a:gd name="T1" fmla="*/ 2 h 2"/>
                  <a:gd name="T2" fmla="*/ 0 w 1"/>
                  <a:gd name="T3" fmla="*/ 2 h 2"/>
                  <a:gd name="T4" fmla="*/ 0 w 1"/>
                  <a:gd name="T5" fmla="*/ 2 h 2"/>
                  <a:gd name="T6" fmla="*/ 1 w 1"/>
                  <a:gd name="T7" fmla="*/ 2 h 2"/>
                  <a:gd name="T8" fmla="*/ 1 w 1"/>
                  <a:gd name="T9" fmla="*/ 1 h 2"/>
                  <a:gd name="T10" fmla="*/ 1 w 1"/>
                  <a:gd name="T11" fmla="*/ 0 h 2"/>
                  <a:gd name="T12" fmla="*/ 1 w 1"/>
                  <a:gd name="T13" fmla="*/ 0 h 2"/>
                  <a:gd name="T14" fmla="*/ 1 w 1"/>
                  <a:gd name="T15" fmla="*/ 0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0" y="2"/>
                      <a:pt x="0" y="2"/>
                    </a:cubicBezTo>
                    <a:cubicBezTo>
                      <a:pt x="0" y="2"/>
                      <a:pt x="0" y="2"/>
                      <a:pt x="0" y="2"/>
                    </a:cubicBezTo>
                    <a:cubicBezTo>
                      <a:pt x="0" y="2"/>
                      <a:pt x="1" y="2"/>
                      <a:pt x="1" y="2"/>
                    </a:cubicBezTo>
                    <a:cubicBezTo>
                      <a:pt x="1" y="1"/>
                      <a:pt x="1" y="1"/>
                      <a:pt x="1" y="1"/>
                    </a:cubicBezTo>
                    <a:cubicBezTo>
                      <a:pt x="1" y="1"/>
                      <a:pt x="1" y="0"/>
                      <a:pt x="1" y="0"/>
                    </a:cubicBezTo>
                    <a:cubicBezTo>
                      <a:pt x="1" y="0"/>
                      <a:pt x="1" y="0"/>
                      <a:pt x="1" y="0"/>
                    </a:cubicBezTo>
                    <a:cubicBezTo>
                      <a:pt x="1" y="0"/>
                      <a:pt x="1" y="0"/>
                      <a:pt x="1" y="0"/>
                    </a:cubicBezTo>
                    <a:cubicBezTo>
                      <a:pt x="1"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47" name="Freeform 89"/>
              <p:cNvSpPr/>
              <p:nvPr/>
            </p:nvSpPr>
            <p:spPr bwMode="auto">
              <a:xfrm>
                <a:off x="1879" y="1947"/>
                <a:ext cx="0" cy="5"/>
              </a:xfrm>
              <a:custGeom>
                <a:avLst/>
                <a:gdLst>
                  <a:gd name="T0" fmla="*/ 1 h 2"/>
                  <a:gd name="T1" fmla="*/ 1 h 2"/>
                  <a:gd name="T2" fmla="*/ 1 h 2"/>
                  <a:gd name="T3" fmla="*/ 0 h 2"/>
                  <a:gd name="T4" fmla="*/ 0 h 2"/>
                  <a:gd name="T5" fmla="*/ 2 h 2"/>
                  <a:gd name="T6" fmla="*/ 1 h 2"/>
                </a:gdLst>
                <a:ahLst/>
                <a:cxnLst>
                  <a:cxn ang="0">
                    <a:pos x="0" y="T0"/>
                  </a:cxn>
                  <a:cxn ang="0">
                    <a:pos x="0" y="T1"/>
                  </a:cxn>
                  <a:cxn ang="0">
                    <a:pos x="0" y="T2"/>
                  </a:cxn>
                  <a:cxn ang="0">
                    <a:pos x="0" y="T3"/>
                  </a:cxn>
                  <a:cxn ang="0">
                    <a:pos x="0" y="T4"/>
                  </a:cxn>
                  <a:cxn ang="0">
                    <a:pos x="0" y="T5"/>
                  </a:cxn>
                  <a:cxn ang="0">
                    <a:pos x="0" y="T6"/>
                  </a:cxn>
                </a:cxnLst>
                <a:rect l="0" t="0" r="r" b="b"/>
                <a:pathLst>
                  <a:path h="2">
                    <a:moveTo>
                      <a:pt x="0" y="1"/>
                    </a:moveTo>
                    <a:cubicBezTo>
                      <a:pt x="0" y="1"/>
                      <a:pt x="0" y="1"/>
                      <a:pt x="0" y="1"/>
                    </a:cubicBezTo>
                    <a:cubicBezTo>
                      <a:pt x="0" y="1"/>
                      <a:pt x="0" y="1"/>
                      <a:pt x="0" y="1"/>
                    </a:cubicBezTo>
                    <a:cubicBezTo>
                      <a:pt x="0" y="0"/>
                      <a:pt x="0" y="0"/>
                      <a:pt x="0" y="0"/>
                    </a:cubicBezTo>
                    <a:cubicBezTo>
                      <a:pt x="0" y="0"/>
                      <a:pt x="0" y="0"/>
                      <a:pt x="0" y="0"/>
                    </a:cubicBezTo>
                    <a:cubicBezTo>
                      <a:pt x="0" y="0"/>
                      <a:pt x="0" y="1"/>
                      <a:pt x="0" y="2"/>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48" name="Freeform 90"/>
              <p:cNvSpPr/>
              <p:nvPr/>
            </p:nvSpPr>
            <p:spPr bwMode="auto">
              <a:xfrm>
                <a:off x="1876" y="2060"/>
                <a:ext cx="3" cy="5"/>
              </a:xfrm>
              <a:custGeom>
                <a:avLst/>
                <a:gdLst>
                  <a:gd name="T0" fmla="*/ 0 w 1"/>
                  <a:gd name="T1" fmla="*/ 1 h 2"/>
                  <a:gd name="T2" fmla="*/ 1 w 1"/>
                  <a:gd name="T3" fmla="*/ 2 h 2"/>
                  <a:gd name="T4" fmla="*/ 1 w 1"/>
                  <a:gd name="T5" fmla="*/ 2 h 2"/>
                  <a:gd name="T6" fmla="*/ 0 w 1"/>
                  <a:gd name="T7" fmla="*/ 0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1" y="2"/>
                      <a:pt x="1" y="2"/>
                      <a:pt x="1" y="2"/>
                    </a:cubicBezTo>
                    <a:cubicBezTo>
                      <a:pt x="1" y="2"/>
                      <a:pt x="1" y="2"/>
                      <a:pt x="1" y="2"/>
                    </a:cubicBezTo>
                    <a:cubicBezTo>
                      <a:pt x="1"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49" name="Freeform 91"/>
              <p:cNvSpPr/>
              <p:nvPr/>
            </p:nvSpPr>
            <p:spPr bwMode="auto">
              <a:xfrm>
                <a:off x="1879" y="2073"/>
                <a:ext cx="5" cy="6"/>
              </a:xfrm>
              <a:custGeom>
                <a:avLst/>
                <a:gdLst>
                  <a:gd name="T0" fmla="*/ 1 w 2"/>
                  <a:gd name="T1" fmla="*/ 1 h 2"/>
                  <a:gd name="T2" fmla="*/ 2 w 2"/>
                  <a:gd name="T3" fmla="*/ 2 h 2"/>
                  <a:gd name="T4" fmla="*/ 1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2" y="1"/>
                      <a:pt x="2" y="2"/>
                    </a:cubicBezTo>
                    <a:cubicBezTo>
                      <a:pt x="2" y="1"/>
                      <a:pt x="1" y="1"/>
                      <a:pt x="1" y="0"/>
                    </a:cubicBezTo>
                    <a:cubicBezTo>
                      <a:pt x="1"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50" name="Freeform 92"/>
              <p:cNvSpPr/>
              <p:nvPr/>
            </p:nvSpPr>
            <p:spPr bwMode="auto">
              <a:xfrm>
                <a:off x="1884" y="20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51" name="Freeform 93"/>
              <p:cNvSpPr/>
              <p:nvPr/>
            </p:nvSpPr>
            <p:spPr bwMode="auto">
              <a:xfrm>
                <a:off x="1874" y="2071"/>
                <a:ext cx="2" cy="2"/>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0" y="1"/>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52" name="Freeform 94"/>
              <p:cNvSpPr/>
              <p:nvPr/>
            </p:nvSpPr>
            <p:spPr bwMode="auto">
              <a:xfrm>
                <a:off x="1850" y="2055"/>
                <a:ext cx="8" cy="10"/>
              </a:xfrm>
              <a:custGeom>
                <a:avLst/>
                <a:gdLst>
                  <a:gd name="T0" fmla="*/ 2 w 3"/>
                  <a:gd name="T1" fmla="*/ 3 h 4"/>
                  <a:gd name="T2" fmla="*/ 2 w 3"/>
                  <a:gd name="T3" fmla="*/ 4 h 4"/>
                  <a:gd name="T4" fmla="*/ 2 w 3"/>
                  <a:gd name="T5" fmla="*/ 3 h 4"/>
                  <a:gd name="T6" fmla="*/ 3 w 3"/>
                  <a:gd name="T7" fmla="*/ 3 h 4"/>
                  <a:gd name="T8" fmla="*/ 3 w 3"/>
                  <a:gd name="T9" fmla="*/ 2 h 4"/>
                  <a:gd name="T10" fmla="*/ 1 w 3"/>
                  <a:gd name="T11" fmla="*/ 0 h 4"/>
                  <a:gd name="T12" fmla="*/ 1 w 3"/>
                  <a:gd name="T13" fmla="*/ 2 h 4"/>
                  <a:gd name="T14" fmla="*/ 1 w 3"/>
                  <a:gd name="T15" fmla="*/ 2 h 4"/>
                  <a:gd name="T16" fmla="*/ 1 w 3"/>
                  <a:gd name="T17" fmla="*/ 3 h 4"/>
                  <a:gd name="T18" fmla="*/ 1 w 3"/>
                  <a:gd name="T19" fmla="*/ 2 h 4"/>
                  <a:gd name="T20" fmla="*/ 0 w 3"/>
                  <a:gd name="T21" fmla="*/ 2 h 4"/>
                  <a:gd name="T22" fmla="*/ 1 w 3"/>
                  <a:gd name="T23" fmla="*/ 3 h 4"/>
                  <a:gd name="T24" fmla="*/ 2 w 3"/>
                  <a:gd name="T2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4">
                    <a:moveTo>
                      <a:pt x="2" y="3"/>
                    </a:moveTo>
                    <a:cubicBezTo>
                      <a:pt x="2" y="4"/>
                      <a:pt x="2" y="4"/>
                      <a:pt x="2" y="4"/>
                    </a:cubicBezTo>
                    <a:cubicBezTo>
                      <a:pt x="2" y="4"/>
                      <a:pt x="2" y="3"/>
                      <a:pt x="2" y="3"/>
                    </a:cubicBezTo>
                    <a:cubicBezTo>
                      <a:pt x="2" y="3"/>
                      <a:pt x="3" y="3"/>
                      <a:pt x="3" y="3"/>
                    </a:cubicBezTo>
                    <a:cubicBezTo>
                      <a:pt x="3" y="3"/>
                      <a:pt x="3" y="2"/>
                      <a:pt x="3" y="2"/>
                    </a:cubicBezTo>
                    <a:cubicBezTo>
                      <a:pt x="2" y="1"/>
                      <a:pt x="2" y="1"/>
                      <a:pt x="1" y="0"/>
                    </a:cubicBezTo>
                    <a:cubicBezTo>
                      <a:pt x="1" y="1"/>
                      <a:pt x="1" y="1"/>
                      <a:pt x="1" y="2"/>
                    </a:cubicBezTo>
                    <a:cubicBezTo>
                      <a:pt x="1" y="2"/>
                      <a:pt x="1" y="2"/>
                      <a:pt x="1" y="2"/>
                    </a:cubicBezTo>
                    <a:cubicBezTo>
                      <a:pt x="1" y="2"/>
                      <a:pt x="1" y="2"/>
                      <a:pt x="1" y="3"/>
                    </a:cubicBezTo>
                    <a:cubicBezTo>
                      <a:pt x="1" y="3"/>
                      <a:pt x="1" y="2"/>
                      <a:pt x="1" y="2"/>
                    </a:cubicBezTo>
                    <a:cubicBezTo>
                      <a:pt x="1" y="2"/>
                      <a:pt x="0" y="2"/>
                      <a:pt x="0" y="2"/>
                    </a:cubicBezTo>
                    <a:cubicBezTo>
                      <a:pt x="0" y="3"/>
                      <a:pt x="1" y="3"/>
                      <a:pt x="1" y="3"/>
                    </a:cubicBezTo>
                    <a:cubicBezTo>
                      <a:pt x="1" y="3"/>
                      <a:pt x="1" y="3"/>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53" name="Freeform 95"/>
              <p:cNvSpPr/>
              <p:nvPr/>
            </p:nvSpPr>
            <p:spPr bwMode="auto">
              <a:xfrm>
                <a:off x="1845" y="2039"/>
                <a:ext cx="10" cy="3"/>
              </a:xfrm>
              <a:custGeom>
                <a:avLst/>
                <a:gdLst>
                  <a:gd name="T0" fmla="*/ 2 w 4"/>
                  <a:gd name="T1" fmla="*/ 0 h 1"/>
                  <a:gd name="T2" fmla="*/ 2 w 4"/>
                  <a:gd name="T3" fmla="*/ 0 h 1"/>
                  <a:gd name="T4" fmla="*/ 1 w 4"/>
                  <a:gd name="T5" fmla="*/ 1 h 1"/>
                  <a:gd name="T6" fmla="*/ 1 w 4"/>
                  <a:gd name="T7" fmla="*/ 1 h 1"/>
                  <a:gd name="T8" fmla="*/ 0 w 4"/>
                  <a:gd name="T9" fmla="*/ 1 h 1"/>
                  <a:gd name="T10" fmla="*/ 1 w 4"/>
                  <a:gd name="T11" fmla="*/ 1 h 1"/>
                  <a:gd name="T12" fmla="*/ 3 w 4"/>
                  <a:gd name="T13" fmla="*/ 1 h 1"/>
                  <a:gd name="T14" fmla="*/ 4 w 4"/>
                  <a:gd name="T15" fmla="*/ 1 h 1"/>
                  <a:gd name="T16" fmla="*/ 4 w 4"/>
                  <a:gd name="T17" fmla="*/ 0 h 1"/>
                  <a:gd name="T18" fmla="*/ 2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2" y="0"/>
                    </a:moveTo>
                    <a:cubicBezTo>
                      <a:pt x="2" y="0"/>
                      <a:pt x="2" y="0"/>
                      <a:pt x="2" y="0"/>
                    </a:cubicBezTo>
                    <a:cubicBezTo>
                      <a:pt x="1" y="0"/>
                      <a:pt x="1" y="1"/>
                      <a:pt x="1" y="1"/>
                    </a:cubicBezTo>
                    <a:cubicBezTo>
                      <a:pt x="1" y="1"/>
                      <a:pt x="1" y="1"/>
                      <a:pt x="1" y="1"/>
                    </a:cubicBezTo>
                    <a:cubicBezTo>
                      <a:pt x="1" y="1"/>
                      <a:pt x="0" y="1"/>
                      <a:pt x="0" y="1"/>
                    </a:cubicBezTo>
                    <a:cubicBezTo>
                      <a:pt x="1" y="1"/>
                      <a:pt x="1" y="1"/>
                      <a:pt x="1" y="1"/>
                    </a:cubicBezTo>
                    <a:cubicBezTo>
                      <a:pt x="2" y="1"/>
                      <a:pt x="2" y="1"/>
                      <a:pt x="3" y="1"/>
                    </a:cubicBezTo>
                    <a:cubicBezTo>
                      <a:pt x="3" y="1"/>
                      <a:pt x="3" y="1"/>
                      <a:pt x="4" y="1"/>
                    </a:cubicBezTo>
                    <a:cubicBezTo>
                      <a:pt x="4" y="1"/>
                      <a:pt x="4" y="1"/>
                      <a:pt x="4" y="0"/>
                    </a:cubicBezTo>
                    <a:cubicBezTo>
                      <a:pt x="4" y="0"/>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54" name="Freeform 96"/>
              <p:cNvSpPr>
                <a:spLocks noEditPoints="1"/>
              </p:cNvSpPr>
              <p:nvPr/>
            </p:nvSpPr>
            <p:spPr bwMode="auto">
              <a:xfrm>
                <a:off x="1790" y="2076"/>
                <a:ext cx="102" cy="39"/>
              </a:xfrm>
              <a:custGeom>
                <a:avLst/>
                <a:gdLst>
                  <a:gd name="T0" fmla="*/ 26 w 39"/>
                  <a:gd name="T1" fmla="*/ 5 h 15"/>
                  <a:gd name="T2" fmla="*/ 26 w 39"/>
                  <a:gd name="T3" fmla="*/ 5 h 15"/>
                  <a:gd name="T4" fmla="*/ 26 w 39"/>
                  <a:gd name="T5" fmla="*/ 4 h 15"/>
                  <a:gd name="T6" fmla="*/ 25 w 39"/>
                  <a:gd name="T7" fmla="*/ 4 h 15"/>
                  <a:gd name="T8" fmla="*/ 25 w 39"/>
                  <a:gd name="T9" fmla="*/ 4 h 15"/>
                  <a:gd name="T10" fmla="*/ 25 w 39"/>
                  <a:gd name="T11" fmla="*/ 3 h 15"/>
                  <a:gd name="T12" fmla="*/ 20 w 39"/>
                  <a:gd name="T13" fmla="*/ 2 h 15"/>
                  <a:gd name="T14" fmla="*/ 20 w 39"/>
                  <a:gd name="T15" fmla="*/ 2 h 15"/>
                  <a:gd name="T16" fmla="*/ 22 w 39"/>
                  <a:gd name="T17" fmla="*/ 2 h 15"/>
                  <a:gd name="T18" fmla="*/ 23 w 39"/>
                  <a:gd name="T19" fmla="*/ 2 h 15"/>
                  <a:gd name="T20" fmla="*/ 25 w 39"/>
                  <a:gd name="T21" fmla="*/ 3 h 15"/>
                  <a:gd name="T22" fmla="*/ 8 w 39"/>
                  <a:gd name="T23" fmla="*/ 5 h 15"/>
                  <a:gd name="T24" fmla="*/ 7 w 39"/>
                  <a:gd name="T25" fmla="*/ 6 h 15"/>
                  <a:gd name="T26" fmla="*/ 9 w 39"/>
                  <a:gd name="T27" fmla="*/ 6 h 15"/>
                  <a:gd name="T28" fmla="*/ 24 w 39"/>
                  <a:gd name="T29" fmla="*/ 10 h 15"/>
                  <a:gd name="T30" fmla="*/ 24 w 39"/>
                  <a:gd name="T31" fmla="*/ 10 h 15"/>
                  <a:gd name="T32" fmla="*/ 19 w 39"/>
                  <a:gd name="T33" fmla="*/ 2 h 15"/>
                  <a:gd name="T34" fmla="*/ 39 w 39"/>
                  <a:gd name="T35" fmla="*/ 11 h 15"/>
                  <a:gd name="T36" fmla="*/ 35 w 39"/>
                  <a:gd name="T37" fmla="*/ 9 h 15"/>
                  <a:gd name="T38" fmla="*/ 32 w 39"/>
                  <a:gd name="T39" fmla="*/ 8 h 15"/>
                  <a:gd name="T40" fmla="*/ 30 w 39"/>
                  <a:gd name="T41" fmla="*/ 7 h 15"/>
                  <a:gd name="T42" fmla="*/ 28 w 39"/>
                  <a:gd name="T43" fmla="*/ 6 h 15"/>
                  <a:gd name="T44" fmla="*/ 27 w 39"/>
                  <a:gd name="T45" fmla="*/ 6 h 15"/>
                  <a:gd name="T46" fmla="*/ 23 w 39"/>
                  <a:gd name="T47" fmla="*/ 3 h 15"/>
                  <a:gd name="T48" fmla="*/ 19 w 39"/>
                  <a:gd name="T49" fmla="*/ 2 h 15"/>
                  <a:gd name="T50" fmla="*/ 16 w 39"/>
                  <a:gd name="T51" fmla="*/ 0 h 15"/>
                  <a:gd name="T52" fmla="*/ 13 w 39"/>
                  <a:gd name="T53" fmla="*/ 0 h 15"/>
                  <a:gd name="T54" fmla="*/ 10 w 39"/>
                  <a:gd name="T55" fmla="*/ 0 h 15"/>
                  <a:gd name="T56" fmla="*/ 4 w 39"/>
                  <a:gd name="T57" fmla="*/ 2 h 15"/>
                  <a:gd name="T58" fmla="*/ 2 w 39"/>
                  <a:gd name="T59" fmla="*/ 4 h 15"/>
                  <a:gd name="T60" fmla="*/ 1 w 39"/>
                  <a:gd name="T61" fmla="*/ 5 h 15"/>
                  <a:gd name="T62" fmla="*/ 1 w 39"/>
                  <a:gd name="T63" fmla="*/ 5 h 15"/>
                  <a:gd name="T64" fmla="*/ 3 w 39"/>
                  <a:gd name="T65" fmla="*/ 5 h 15"/>
                  <a:gd name="T66" fmla="*/ 4 w 39"/>
                  <a:gd name="T67" fmla="*/ 4 h 15"/>
                  <a:gd name="T68" fmla="*/ 6 w 39"/>
                  <a:gd name="T69" fmla="*/ 3 h 15"/>
                  <a:gd name="T70" fmla="*/ 8 w 39"/>
                  <a:gd name="T71" fmla="*/ 2 h 15"/>
                  <a:gd name="T72" fmla="*/ 11 w 39"/>
                  <a:gd name="T73" fmla="*/ 2 h 15"/>
                  <a:gd name="T74" fmla="*/ 11 w 39"/>
                  <a:gd name="T75" fmla="*/ 3 h 15"/>
                  <a:gd name="T76" fmla="*/ 11 w 39"/>
                  <a:gd name="T77" fmla="*/ 4 h 15"/>
                  <a:gd name="T78" fmla="*/ 14 w 39"/>
                  <a:gd name="T79" fmla="*/ 4 h 15"/>
                  <a:gd name="T80" fmla="*/ 17 w 39"/>
                  <a:gd name="T81" fmla="*/ 5 h 15"/>
                  <a:gd name="T82" fmla="*/ 22 w 39"/>
                  <a:gd name="T83" fmla="*/ 6 h 15"/>
                  <a:gd name="T84" fmla="*/ 23 w 39"/>
                  <a:gd name="T85" fmla="*/ 8 h 15"/>
                  <a:gd name="T86" fmla="*/ 27 w 39"/>
                  <a:gd name="T87" fmla="*/ 9 h 15"/>
                  <a:gd name="T88" fmla="*/ 28 w 39"/>
                  <a:gd name="T89" fmla="*/ 10 h 15"/>
                  <a:gd name="T90" fmla="*/ 26 w 39"/>
                  <a:gd name="T91" fmla="*/ 12 h 15"/>
                  <a:gd name="T92" fmla="*/ 31 w 39"/>
                  <a:gd name="T93" fmla="*/ 12 h 15"/>
                  <a:gd name="T94" fmla="*/ 35 w 39"/>
                  <a:gd name="T95" fmla="*/ 12 h 15"/>
                  <a:gd name="T96" fmla="*/ 34 w 39"/>
                  <a:gd name="T97" fmla="*/ 12 h 15"/>
                  <a:gd name="T98" fmla="*/ 35 w 39"/>
                  <a:gd name="T99" fmla="*/ 12 h 15"/>
                  <a:gd name="T100" fmla="*/ 35 w 39"/>
                  <a:gd name="T101" fmla="*/ 12 h 15"/>
                  <a:gd name="T102" fmla="*/ 35 w 39"/>
                  <a:gd name="T103" fmla="*/ 12 h 15"/>
                  <a:gd name="T104" fmla="*/ 37 w 39"/>
                  <a:gd name="T105" fmla="*/ 12 h 15"/>
                  <a:gd name="T106" fmla="*/ 39 w 39"/>
                  <a:gd name="T107" fmla="*/ 11 h 15"/>
                  <a:gd name="T108" fmla="*/ 14 w 39"/>
                  <a:gd name="T109" fmla="*/ 14 h 15"/>
                  <a:gd name="T110" fmla="*/ 13 w 39"/>
                  <a:gd name="T111" fmla="*/ 15 h 15"/>
                  <a:gd name="T112" fmla="*/ 20 w 39"/>
                  <a:gd name="T113"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15">
                    <a:moveTo>
                      <a:pt x="27" y="5"/>
                    </a:moveTo>
                    <a:cubicBezTo>
                      <a:pt x="26" y="5"/>
                      <a:pt x="26" y="5"/>
                      <a:pt x="26" y="5"/>
                    </a:cubicBezTo>
                    <a:cubicBezTo>
                      <a:pt x="26" y="5"/>
                      <a:pt x="27" y="5"/>
                      <a:pt x="27" y="5"/>
                    </a:cubicBezTo>
                    <a:close/>
                    <a:moveTo>
                      <a:pt x="26" y="5"/>
                    </a:moveTo>
                    <a:cubicBezTo>
                      <a:pt x="26" y="5"/>
                      <a:pt x="26" y="4"/>
                      <a:pt x="26" y="4"/>
                    </a:cubicBezTo>
                    <a:cubicBezTo>
                      <a:pt x="26" y="4"/>
                      <a:pt x="26" y="4"/>
                      <a:pt x="26" y="4"/>
                    </a:cubicBezTo>
                    <a:cubicBezTo>
                      <a:pt x="26" y="4"/>
                      <a:pt x="26" y="4"/>
                      <a:pt x="26" y="4"/>
                    </a:cubicBezTo>
                    <a:cubicBezTo>
                      <a:pt x="26" y="4"/>
                      <a:pt x="26" y="4"/>
                      <a:pt x="25" y="4"/>
                    </a:cubicBezTo>
                    <a:cubicBezTo>
                      <a:pt x="26" y="4"/>
                      <a:pt x="25" y="4"/>
                      <a:pt x="25" y="4"/>
                    </a:cubicBezTo>
                    <a:cubicBezTo>
                      <a:pt x="25" y="4"/>
                      <a:pt x="25" y="4"/>
                      <a:pt x="25" y="4"/>
                    </a:cubicBezTo>
                    <a:cubicBezTo>
                      <a:pt x="25" y="4"/>
                      <a:pt x="25" y="4"/>
                      <a:pt x="25" y="3"/>
                    </a:cubicBezTo>
                    <a:cubicBezTo>
                      <a:pt x="25" y="3"/>
                      <a:pt x="25" y="4"/>
                      <a:pt x="25" y="3"/>
                    </a:cubicBezTo>
                    <a:cubicBezTo>
                      <a:pt x="24" y="4"/>
                      <a:pt x="26" y="5"/>
                      <a:pt x="26" y="5"/>
                    </a:cubicBezTo>
                    <a:close/>
                    <a:moveTo>
                      <a:pt x="20" y="2"/>
                    </a:moveTo>
                    <a:cubicBezTo>
                      <a:pt x="20" y="2"/>
                      <a:pt x="19" y="2"/>
                      <a:pt x="19" y="2"/>
                    </a:cubicBezTo>
                    <a:cubicBezTo>
                      <a:pt x="19" y="2"/>
                      <a:pt x="20" y="2"/>
                      <a:pt x="20" y="2"/>
                    </a:cubicBezTo>
                    <a:close/>
                    <a:moveTo>
                      <a:pt x="23" y="2"/>
                    </a:moveTo>
                    <a:cubicBezTo>
                      <a:pt x="23" y="2"/>
                      <a:pt x="22" y="2"/>
                      <a:pt x="22" y="2"/>
                    </a:cubicBezTo>
                    <a:cubicBezTo>
                      <a:pt x="23" y="3"/>
                      <a:pt x="23" y="3"/>
                      <a:pt x="24" y="3"/>
                    </a:cubicBezTo>
                    <a:cubicBezTo>
                      <a:pt x="24" y="2"/>
                      <a:pt x="23" y="2"/>
                      <a:pt x="23" y="2"/>
                    </a:cubicBezTo>
                    <a:close/>
                    <a:moveTo>
                      <a:pt x="24" y="3"/>
                    </a:moveTo>
                    <a:cubicBezTo>
                      <a:pt x="24" y="3"/>
                      <a:pt x="24" y="3"/>
                      <a:pt x="25" y="3"/>
                    </a:cubicBezTo>
                    <a:cubicBezTo>
                      <a:pt x="24" y="3"/>
                      <a:pt x="24" y="3"/>
                      <a:pt x="24" y="3"/>
                    </a:cubicBezTo>
                    <a:close/>
                    <a:moveTo>
                      <a:pt x="8" y="5"/>
                    </a:moveTo>
                    <a:cubicBezTo>
                      <a:pt x="8" y="5"/>
                      <a:pt x="8" y="5"/>
                      <a:pt x="7" y="5"/>
                    </a:cubicBezTo>
                    <a:cubicBezTo>
                      <a:pt x="6" y="5"/>
                      <a:pt x="7" y="6"/>
                      <a:pt x="7" y="6"/>
                    </a:cubicBezTo>
                    <a:cubicBezTo>
                      <a:pt x="7" y="6"/>
                      <a:pt x="8" y="7"/>
                      <a:pt x="8" y="6"/>
                    </a:cubicBezTo>
                    <a:cubicBezTo>
                      <a:pt x="8" y="6"/>
                      <a:pt x="9" y="6"/>
                      <a:pt x="9" y="6"/>
                    </a:cubicBezTo>
                    <a:cubicBezTo>
                      <a:pt x="9" y="6"/>
                      <a:pt x="8" y="5"/>
                      <a:pt x="8" y="5"/>
                    </a:cubicBezTo>
                    <a:close/>
                    <a:moveTo>
                      <a:pt x="24" y="10"/>
                    </a:moveTo>
                    <a:cubicBezTo>
                      <a:pt x="23" y="10"/>
                      <a:pt x="23" y="10"/>
                      <a:pt x="23" y="10"/>
                    </a:cubicBezTo>
                    <a:cubicBezTo>
                      <a:pt x="23" y="10"/>
                      <a:pt x="23" y="10"/>
                      <a:pt x="24" y="10"/>
                    </a:cubicBezTo>
                    <a:close/>
                    <a:moveTo>
                      <a:pt x="19" y="1"/>
                    </a:moveTo>
                    <a:cubicBezTo>
                      <a:pt x="19" y="2"/>
                      <a:pt x="19" y="2"/>
                      <a:pt x="19" y="2"/>
                    </a:cubicBezTo>
                    <a:cubicBezTo>
                      <a:pt x="19" y="1"/>
                      <a:pt x="19" y="1"/>
                      <a:pt x="19" y="1"/>
                    </a:cubicBezTo>
                    <a:close/>
                    <a:moveTo>
                      <a:pt x="39" y="11"/>
                    </a:moveTo>
                    <a:cubicBezTo>
                      <a:pt x="38" y="11"/>
                      <a:pt x="37" y="10"/>
                      <a:pt x="36" y="10"/>
                    </a:cubicBezTo>
                    <a:cubicBezTo>
                      <a:pt x="36" y="9"/>
                      <a:pt x="35" y="9"/>
                      <a:pt x="35" y="9"/>
                    </a:cubicBezTo>
                    <a:cubicBezTo>
                      <a:pt x="34" y="9"/>
                      <a:pt x="34" y="9"/>
                      <a:pt x="34" y="9"/>
                    </a:cubicBezTo>
                    <a:cubicBezTo>
                      <a:pt x="33" y="8"/>
                      <a:pt x="33" y="8"/>
                      <a:pt x="32" y="8"/>
                    </a:cubicBezTo>
                    <a:cubicBezTo>
                      <a:pt x="32" y="8"/>
                      <a:pt x="32" y="8"/>
                      <a:pt x="31" y="7"/>
                    </a:cubicBezTo>
                    <a:cubicBezTo>
                      <a:pt x="31" y="7"/>
                      <a:pt x="30" y="7"/>
                      <a:pt x="30" y="7"/>
                    </a:cubicBezTo>
                    <a:cubicBezTo>
                      <a:pt x="29" y="7"/>
                      <a:pt x="29" y="7"/>
                      <a:pt x="28" y="6"/>
                    </a:cubicBezTo>
                    <a:cubicBezTo>
                      <a:pt x="28" y="6"/>
                      <a:pt x="28" y="6"/>
                      <a:pt x="28" y="6"/>
                    </a:cubicBezTo>
                    <a:cubicBezTo>
                      <a:pt x="28" y="6"/>
                      <a:pt x="27" y="5"/>
                      <a:pt x="27" y="5"/>
                    </a:cubicBezTo>
                    <a:cubicBezTo>
                      <a:pt x="27" y="5"/>
                      <a:pt x="27" y="5"/>
                      <a:pt x="27" y="6"/>
                    </a:cubicBezTo>
                    <a:cubicBezTo>
                      <a:pt x="26" y="5"/>
                      <a:pt x="26" y="5"/>
                      <a:pt x="25" y="4"/>
                    </a:cubicBezTo>
                    <a:cubicBezTo>
                      <a:pt x="24" y="4"/>
                      <a:pt x="24" y="4"/>
                      <a:pt x="23" y="3"/>
                    </a:cubicBezTo>
                    <a:cubicBezTo>
                      <a:pt x="22" y="3"/>
                      <a:pt x="22" y="3"/>
                      <a:pt x="21" y="3"/>
                    </a:cubicBezTo>
                    <a:cubicBezTo>
                      <a:pt x="20" y="3"/>
                      <a:pt x="20" y="3"/>
                      <a:pt x="19" y="2"/>
                    </a:cubicBezTo>
                    <a:cubicBezTo>
                      <a:pt x="19" y="1"/>
                      <a:pt x="17" y="1"/>
                      <a:pt x="17" y="1"/>
                    </a:cubicBezTo>
                    <a:cubicBezTo>
                      <a:pt x="16" y="1"/>
                      <a:pt x="16" y="1"/>
                      <a:pt x="16" y="0"/>
                    </a:cubicBezTo>
                    <a:cubicBezTo>
                      <a:pt x="15" y="0"/>
                      <a:pt x="15" y="0"/>
                      <a:pt x="15" y="0"/>
                    </a:cubicBezTo>
                    <a:cubicBezTo>
                      <a:pt x="14" y="0"/>
                      <a:pt x="14" y="0"/>
                      <a:pt x="13" y="0"/>
                    </a:cubicBezTo>
                    <a:cubicBezTo>
                      <a:pt x="13" y="0"/>
                      <a:pt x="13" y="0"/>
                      <a:pt x="12" y="0"/>
                    </a:cubicBezTo>
                    <a:cubicBezTo>
                      <a:pt x="12" y="0"/>
                      <a:pt x="11" y="0"/>
                      <a:pt x="10" y="0"/>
                    </a:cubicBezTo>
                    <a:cubicBezTo>
                      <a:pt x="9" y="0"/>
                      <a:pt x="8" y="0"/>
                      <a:pt x="7" y="1"/>
                    </a:cubicBezTo>
                    <a:cubicBezTo>
                      <a:pt x="6" y="1"/>
                      <a:pt x="5" y="1"/>
                      <a:pt x="4" y="2"/>
                    </a:cubicBezTo>
                    <a:cubicBezTo>
                      <a:pt x="3" y="2"/>
                      <a:pt x="3" y="2"/>
                      <a:pt x="2" y="3"/>
                    </a:cubicBezTo>
                    <a:cubicBezTo>
                      <a:pt x="2" y="3"/>
                      <a:pt x="2" y="4"/>
                      <a:pt x="2" y="4"/>
                    </a:cubicBezTo>
                    <a:cubicBezTo>
                      <a:pt x="2" y="5"/>
                      <a:pt x="2" y="4"/>
                      <a:pt x="1" y="4"/>
                    </a:cubicBezTo>
                    <a:cubicBezTo>
                      <a:pt x="1" y="5"/>
                      <a:pt x="1" y="5"/>
                      <a:pt x="1" y="5"/>
                    </a:cubicBezTo>
                    <a:cubicBezTo>
                      <a:pt x="0" y="5"/>
                      <a:pt x="0" y="5"/>
                      <a:pt x="0" y="5"/>
                    </a:cubicBezTo>
                    <a:cubicBezTo>
                      <a:pt x="0" y="5"/>
                      <a:pt x="1" y="5"/>
                      <a:pt x="1" y="5"/>
                    </a:cubicBezTo>
                    <a:cubicBezTo>
                      <a:pt x="1" y="5"/>
                      <a:pt x="2" y="5"/>
                      <a:pt x="2" y="5"/>
                    </a:cubicBezTo>
                    <a:cubicBezTo>
                      <a:pt x="2" y="5"/>
                      <a:pt x="2" y="5"/>
                      <a:pt x="3" y="5"/>
                    </a:cubicBezTo>
                    <a:cubicBezTo>
                      <a:pt x="3" y="5"/>
                      <a:pt x="3" y="5"/>
                      <a:pt x="3" y="5"/>
                    </a:cubicBezTo>
                    <a:cubicBezTo>
                      <a:pt x="4" y="4"/>
                      <a:pt x="3" y="4"/>
                      <a:pt x="4" y="4"/>
                    </a:cubicBezTo>
                    <a:cubicBezTo>
                      <a:pt x="4" y="4"/>
                      <a:pt x="5" y="4"/>
                      <a:pt x="5" y="4"/>
                    </a:cubicBezTo>
                    <a:cubicBezTo>
                      <a:pt x="5" y="4"/>
                      <a:pt x="5" y="4"/>
                      <a:pt x="6" y="3"/>
                    </a:cubicBezTo>
                    <a:cubicBezTo>
                      <a:pt x="6" y="3"/>
                      <a:pt x="7" y="3"/>
                      <a:pt x="7" y="2"/>
                    </a:cubicBezTo>
                    <a:cubicBezTo>
                      <a:pt x="7" y="2"/>
                      <a:pt x="8" y="2"/>
                      <a:pt x="8" y="2"/>
                    </a:cubicBezTo>
                    <a:cubicBezTo>
                      <a:pt x="9" y="2"/>
                      <a:pt x="9" y="2"/>
                      <a:pt x="10" y="2"/>
                    </a:cubicBezTo>
                    <a:cubicBezTo>
                      <a:pt x="10" y="2"/>
                      <a:pt x="11" y="2"/>
                      <a:pt x="11" y="2"/>
                    </a:cubicBezTo>
                    <a:cubicBezTo>
                      <a:pt x="12" y="2"/>
                      <a:pt x="12" y="2"/>
                      <a:pt x="11" y="3"/>
                    </a:cubicBezTo>
                    <a:cubicBezTo>
                      <a:pt x="11" y="3"/>
                      <a:pt x="11" y="3"/>
                      <a:pt x="11" y="3"/>
                    </a:cubicBezTo>
                    <a:cubicBezTo>
                      <a:pt x="11" y="3"/>
                      <a:pt x="10" y="3"/>
                      <a:pt x="10" y="3"/>
                    </a:cubicBezTo>
                    <a:cubicBezTo>
                      <a:pt x="10" y="3"/>
                      <a:pt x="11" y="4"/>
                      <a:pt x="11" y="4"/>
                    </a:cubicBezTo>
                    <a:cubicBezTo>
                      <a:pt x="12" y="4"/>
                      <a:pt x="13" y="4"/>
                      <a:pt x="13" y="3"/>
                    </a:cubicBezTo>
                    <a:cubicBezTo>
                      <a:pt x="14" y="4"/>
                      <a:pt x="14" y="4"/>
                      <a:pt x="14" y="4"/>
                    </a:cubicBezTo>
                    <a:cubicBezTo>
                      <a:pt x="15" y="4"/>
                      <a:pt x="16" y="4"/>
                      <a:pt x="16" y="4"/>
                    </a:cubicBezTo>
                    <a:cubicBezTo>
                      <a:pt x="17" y="5"/>
                      <a:pt x="17" y="5"/>
                      <a:pt x="17" y="5"/>
                    </a:cubicBezTo>
                    <a:cubicBezTo>
                      <a:pt x="18" y="6"/>
                      <a:pt x="19" y="6"/>
                      <a:pt x="21" y="6"/>
                    </a:cubicBezTo>
                    <a:cubicBezTo>
                      <a:pt x="21" y="6"/>
                      <a:pt x="22" y="6"/>
                      <a:pt x="22" y="6"/>
                    </a:cubicBezTo>
                    <a:cubicBezTo>
                      <a:pt x="23" y="6"/>
                      <a:pt x="23" y="7"/>
                      <a:pt x="23" y="7"/>
                    </a:cubicBezTo>
                    <a:cubicBezTo>
                      <a:pt x="23" y="7"/>
                      <a:pt x="23" y="8"/>
                      <a:pt x="23" y="8"/>
                    </a:cubicBezTo>
                    <a:cubicBezTo>
                      <a:pt x="23" y="8"/>
                      <a:pt x="23" y="8"/>
                      <a:pt x="24" y="8"/>
                    </a:cubicBezTo>
                    <a:cubicBezTo>
                      <a:pt x="24" y="9"/>
                      <a:pt x="26" y="9"/>
                      <a:pt x="27" y="9"/>
                    </a:cubicBezTo>
                    <a:cubicBezTo>
                      <a:pt x="27" y="9"/>
                      <a:pt x="27" y="9"/>
                      <a:pt x="27" y="9"/>
                    </a:cubicBezTo>
                    <a:cubicBezTo>
                      <a:pt x="27" y="9"/>
                      <a:pt x="28" y="10"/>
                      <a:pt x="28" y="10"/>
                    </a:cubicBezTo>
                    <a:cubicBezTo>
                      <a:pt x="28" y="10"/>
                      <a:pt x="28" y="10"/>
                      <a:pt x="28" y="11"/>
                    </a:cubicBezTo>
                    <a:cubicBezTo>
                      <a:pt x="27" y="11"/>
                      <a:pt x="27" y="11"/>
                      <a:pt x="26" y="12"/>
                    </a:cubicBezTo>
                    <a:cubicBezTo>
                      <a:pt x="26" y="12"/>
                      <a:pt x="26" y="12"/>
                      <a:pt x="26" y="12"/>
                    </a:cubicBezTo>
                    <a:cubicBezTo>
                      <a:pt x="27" y="13"/>
                      <a:pt x="29" y="12"/>
                      <a:pt x="31" y="12"/>
                    </a:cubicBezTo>
                    <a:cubicBezTo>
                      <a:pt x="32" y="12"/>
                      <a:pt x="33" y="12"/>
                      <a:pt x="34" y="12"/>
                    </a:cubicBezTo>
                    <a:cubicBezTo>
                      <a:pt x="34" y="12"/>
                      <a:pt x="34" y="12"/>
                      <a:pt x="35" y="12"/>
                    </a:cubicBezTo>
                    <a:cubicBezTo>
                      <a:pt x="35" y="12"/>
                      <a:pt x="34" y="12"/>
                      <a:pt x="34" y="12"/>
                    </a:cubicBezTo>
                    <a:cubicBezTo>
                      <a:pt x="34" y="12"/>
                      <a:pt x="34" y="12"/>
                      <a:pt x="34" y="12"/>
                    </a:cubicBezTo>
                    <a:cubicBezTo>
                      <a:pt x="34"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6" y="12"/>
                      <a:pt x="36" y="12"/>
                      <a:pt x="37" y="12"/>
                    </a:cubicBezTo>
                    <a:cubicBezTo>
                      <a:pt x="37" y="12"/>
                      <a:pt x="38" y="12"/>
                      <a:pt x="38" y="12"/>
                    </a:cubicBezTo>
                    <a:cubicBezTo>
                      <a:pt x="38" y="12"/>
                      <a:pt x="39" y="11"/>
                      <a:pt x="39" y="11"/>
                    </a:cubicBezTo>
                    <a:close/>
                    <a:moveTo>
                      <a:pt x="13" y="15"/>
                    </a:moveTo>
                    <a:cubicBezTo>
                      <a:pt x="13" y="15"/>
                      <a:pt x="14" y="14"/>
                      <a:pt x="14" y="14"/>
                    </a:cubicBezTo>
                    <a:cubicBezTo>
                      <a:pt x="13" y="14"/>
                      <a:pt x="13" y="14"/>
                      <a:pt x="13" y="14"/>
                    </a:cubicBezTo>
                    <a:cubicBezTo>
                      <a:pt x="13" y="14"/>
                      <a:pt x="12" y="15"/>
                      <a:pt x="13" y="15"/>
                    </a:cubicBezTo>
                    <a:close/>
                    <a:moveTo>
                      <a:pt x="21" y="8"/>
                    </a:moveTo>
                    <a:cubicBezTo>
                      <a:pt x="21" y="8"/>
                      <a:pt x="21" y="8"/>
                      <a:pt x="20" y="8"/>
                    </a:cubicBezTo>
                    <a:cubicBezTo>
                      <a:pt x="21" y="8"/>
                      <a:pt x="21" y="8"/>
                      <a:pt x="2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55" name="Freeform 97"/>
              <p:cNvSpPr/>
              <p:nvPr/>
            </p:nvSpPr>
            <p:spPr bwMode="auto">
              <a:xfrm>
                <a:off x="1887" y="206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56" name="Freeform 98"/>
              <p:cNvSpPr/>
              <p:nvPr/>
            </p:nvSpPr>
            <p:spPr bwMode="auto">
              <a:xfrm>
                <a:off x="1855" y="2063"/>
                <a:ext cx="3" cy="8"/>
              </a:xfrm>
              <a:custGeom>
                <a:avLst/>
                <a:gdLst>
                  <a:gd name="T0" fmla="*/ 1 w 1"/>
                  <a:gd name="T1" fmla="*/ 3 h 3"/>
                  <a:gd name="T2" fmla="*/ 1 w 1"/>
                  <a:gd name="T3" fmla="*/ 1 h 3"/>
                  <a:gd name="T4" fmla="*/ 1 w 1"/>
                  <a:gd name="T5" fmla="*/ 1 h 3"/>
                  <a:gd name="T6" fmla="*/ 0 w 1"/>
                  <a:gd name="T7" fmla="*/ 2 h 3"/>
                  <a:gd name="T8" fmla="*/ 0 w 1"/>
                  <a:gd name="T9" fmla="*/ 2 h 3"/>
                  <a:gd name="T10" fmla="*/ 1 w 1"/>
                  <a:gd name="T11" fmla="*/ 3 h 3"/>
                  <a:gd name="T12" fmla="*/ 1 w 1"/>
                  <a:gd name="T13" fmla="*/ 3 h 3"/>
                  <a:gd name="T14" fmla="*/ 1 w 1"/>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1" y="3"/>
                    </a:moveTo>
                    <a:cubicBezTo>
                      <a:pt x="1" y="3"/>
                      <a:pt x="1" y="1"/>
                      <a:pt x="1" y="1"/>
                    </a:cubicBezTo>
                    <a:cubicBezTo>
                      <a:pt x="1" y="1"/>
                      <a:pt x="1" y="1"/>
                      <a:pt x="1" y="1"/>
                    </a:cubicBezTo>
                    <a:cubicBezTo>
                      <a:pt x="1" y="0"/>
                      <a:pt x="0" y="1"/>
                      <a:pt x="0" y="2"/>
                    </a:cubicBezTo>
                    <a:cubicBezTo>
                      <a:pt x="0" y="1"/>
                      <a:pt x="1" y="2"/>
                      <a:pt x="0" y="2"/>
                    </a:cubicBezTo>
                    <a:cubicBezTo>
                      <a:pt x="0" y="2"/>
                      <a:pt x="0" y="3"/>
                      <a:pt x="1" y="3"/>
                    </a:cubicBezTo>
                    <a:cubicBezTo>
                      <a:pt x="1" y="3"/>
                      <a:pt x="1" y="3"/>
                      <a:pt x="1" y="3"/>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57" name="Freeform 99"/>
              <p:cNvSpPr/>
              <p:nvPr/>
            </p:nvSpPr>
            <p:spPr bwMode="auto">
              <a:xfrm>
                <a:off x="1860" y="20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58" name="Freeform 100"/>
              <p:cNvSpPr/>
              <p:nvPr/>
            </p:nvSpPr>
            <p:spPr bwMode="auto">
              <a:xfrm>
                <a:off x="2657" y="2281"/>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59" name="Freeform 101"/>
              <p:cNvSpPr/>
              <p:nvPr/>
            </p:nvSpPr>
            <p:spPr bwMode="auto">
              <a:xfrm>
                <a:off x="2972" y="23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60" name="Freeform 102"/>
              <p:cNvSpPr/>
              <p:nvPr/>
            </p:nvSpPr>
            <p:spPr bwMode="auto">
              <a:xfrm>
                <a:off x="2465" y="2226"/>
                <a:ext cx="5" cy="2"/>
              </a:xfrm>
              <a:custGeom>
                <a:avLst/>
                <a:gdLst>
                  <a:gd name="T0" fmla="*/ 0 w 2"/>
                  <a:gd name="T1" fmla="*/ 0 h 1"/>
                  <a:gd name="T2" fmla="*/ 2 w 2"/>
                  <a:gd name="T3" fmla="*/ 1 h 1"/>
                  <a:gd name="T4" fmla="*/ 2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0"/>
                      <a:pt x="1" y="1"/>
                      <a:pt x="2" y="1"/>
                    </a:cubicBezTo>
                    <a:cubicBezTo>
                      <a:pt x="2" y="1"/>
                      <a:pt x="1" y="1"/>
                      <a:pt x="2" y="1"/>
                    </a:cubicBezTo>
                    <a:cubicBezTo>
                      <a:pt x="2" y="1"/>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61" name="Freeform 103"/>
              <p:cNvSpPr/>
              <p:nvPr/>
            </p:nvSpPr>
            <p:spPr bwMode="auto">
              <a:xfrm>
                <a:off x="2665" y="2263"/>
                <a:ext cx="7" cy="5"/>
              </a:xfrm>
              <a:custGeom>
                <a:avLst/>
                <a:gdLst>
                  <a:gd name="T0" fmla="*/ 1 w 3"/>
                  <a:gd name="T1" fmla="*/ 0 h 2"/>
                  <a:gd name="T2" fmla="*/ 1 w 3"/>
                  <a:gd name="T3" fmla="*/ 1 h 2"/>
                  <a:gd name="T4" fmla="*/ 1 w 3"/>
                  <a:gd name="T5" fmla="*/ 1 h 2"/>
                  <a:gd name="T6" fmla="*/ 1 w 3"/>
                  <a:gd name="T7" fmla="*/ 2 h 2"/>
                  <a:gd name="T8" fmla="*/ 1 w 3"/>
                  <a:gd name="T9" fmla="*/ 2 h 2"/>
                  <a:gd name="T10" fmla="*/ 2 w 3"/>
                  <a:gd name="T11" fmla="*/ 0 h 2"/>
                  <a:gd name="T12" fmla="*/ 1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0"/>
                    </a:moveTo>
                    <a:cubicBezTo>
                      <a:pt x="1" y="0"/>
                      <a:pt x="1" y="1"/>
                      <a:pt x="1" y="1"/>
                    </a:cubicBezTo>
                    <a:cubicBezTo>
                      <a:pt x="1" y="1"/>
                      <a:pt x="1" y="1"/>
                      <a:pt x="1" y="1"/>
                    </a:cubicBezTo>
                    <a:cubicBezTo>
                      <a:pt x="1" y="1"/>
                      <a:pt x="0" y="2"/>
                      <a:pt x="1" y="2"/>
                    </a:cubicBezTo>
                    <a:cubicBezTo>
                      <a:pt x="1" y="2"/>
                      <a:pt x="1" y="2"/>
                      <a:pt x="1" y="2"/>
                    </a:cubicBezTo>
                    <a:cubicBezTo>
                      <a:pt x="2" y="2"/>
                      <a:pt x="2" y="1"/>
                      <a:pt x="2" y="0"/>
                    </a:cubicBezTo>
                    <a:cubicBezTo>
                      <a:pt x="3"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62" name="Freeform 104"/>
              <p:cNvSpPr/>
              <p:nvPr/>
            </p:nvSpPr>
            <p:spPr bwMode="auto">
              <a:xfrm>
                <a:off x="3440" y="2079"/>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63" name="Freeform 105"/>
              <p:cNvSpPr/>
              <p:nvPr/>
            </p:nvSpPr>
            <p:spPr bwMode="auto">
              <a:xfrm>
                <a:off x="3224" y="2068"/>
                <a:ext cx="3" cy="3"/>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1"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64" name="Freeform 106"/>
              <p:cNvSpPr/>
              <p:nvPr/>
            </p:nvSpPr>
            <p:spPr bwMode="auto">
              <a:xfrm>
                <a:off x="3335" y="2205"/>
                <a:ext cx="21" cy="36"/>
              </a:xfrm>
              <a:custGeom>
                <a:avLst/>
                <a:gdLst>
                  <a:gd name="T0" fmla="*/ 8 w 8"/>
                  <a:gd name="T1" fmla="*/ 9 h 14"/>
                  <a:gd name="T2" fmla="*/ 6 w 8"/>
                  <a:gd name="T3" fmla="*/ 6 h 14"/>
                  <a:gd name="T4" fmla="*/ 5 w 8"/>
                  <a:gd name="T5" fmla="*/ 3 h 14"/>
                  <a:gd name="T6" fmla="*/ 3 w 8"/>
                  <a:gd name="T7" fmla="*/ 1 h 14"/>
                  <a:gd name="T8" fmla="*/ 2 w 8"/>
                  <a:gd name="T9" fmla="*/ 0 h 14"/>
                  <a:gd name="T10" fmla="*/ 3 w 8"/>
                  <a:gd name="T11" fmla="*/ 1 h 14"/>
                  <a:gd name="T12" fmla="*/ 2 w 8"/>
                  <a:gd name="T13" fmla="*/ 0 h 14"/>
                  <a:gd name="T14" fmla="*/ 1 w 8"/>
                  <a:gd name="T15" fmla="*/ 0 h 14"/>
                  <a:gd name="T16" fmla="*/ 2 w 8"/>
                  <a:gd name="T17" fmla="*/ 1 h 14"/>
                  <a:gd name="T18" fmla="*/ 3 w 8"/>
                  <a:gd name="T19" fmla="*/ 1 h 14"/>
                  <a:gd name="T20" fmla="*/ 3 w 8"/>
                  <a:gd name="T21" fmla="*/ 1 h 14"/>
                  <a:gd name="T22" fmla="*/ 3 w 8"/>
                  <a:gd name="T23" fmla="*/ 1 h 14"/>
                  <a:gd name="T24" fmla="*/ 2 w 8"/>
                  <a:gd name="T25" fmla="*/ 1 h 14"/>
                  <a:gd name="T26" fmla="*/ 2 w 8"/>
                  <a:gd name="T27" fmla="*/ 1 h 14"/>
                  <a:gd name="T28" fmla="*/ 1 w 8"/>
                  <a:gd name="T29" fmla="*/ 1 h 14"/>
                  <a:gd name="T30" fmla="*/ 2 w 8"/>
                  <a:gd name="T31" fmla="*/ 1 h 14"/>
                  <a:gd name="T32" fmla="*/ 2 w 8"/>
                  <a:gd name="T33" fmla="*/ 2 h 14"/>
                  <a:gd name="T34" fmla="*/ 1 w 8"/>
                  <a:gd name="T35" fmla="*/ 3 h 14"/>
                  <a:gd name="T36" fmla="*/ 1 w 8"/>
                  <a:gd name="T37" fmla="*/ 5 h 14"/>
                  <a:gd name="T38" fmla="*/ 0 w 8"/>
                  <a:gd name="T39" fmla="*/ 7 h 14"/>
                  <a:gd name="T40" fmla="*/ 0 w 8"/>
                  <a:gd name="T41" fmla="*/ 6 h 14"/>
                  <a:gd name="T42" fmla="*/ 0 w 8"/>
                  <a:gd name="T43" fmla="*/ 7 h 14"/>
                  <a:gd name="T44" fmla="*/ 1 w 8"/>
                  <a:gd name="T45" fmla="*/ 9 h 14"/>
                  <a:gd name="T46" fmla="*/ 1 w 8"/>
                  <a:gd name="T47" fmla="*/ 13 h 14"/>
                  <a:gd name="T48" fmla="*/ 2 w 8"/>
                  <a:gd name="T49" fmla="*/ 14 h 14"/>
                  <a:gd name="T50" fmla="*/ 3 w 8"/>
                  <a:gd name="T51" fmla="*/ 14 h 14"/>
                  <a:gd name="T52" fmla="*/ 5 w 8"/>
                  <a:gd name="T53" fmla="*/ 13 h 14"/>
                  <a:gd name="T54" fmla="*/ 7 w 8"/>
                  <a:gd name="T55" fmla="*/ 12 h 14"/>
                  <a:gd name="T56" fmla="*/ 8 w 8"/>
                  <a:gd name="T57" fmla="*/ 11 h 14"/>
                  <a:gd name="T58" fmla="*/ 8 w 8"/>
                  <a:gd name="T59"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 h="14">
                    <a:moveTo>
                      <a:pt x="8" y="9"/>
                    </a:moveTo>
                    <a:cubicBezTo>
                      <a:pt x="7" y="9"/>
                      <a:pt x="7" y="6"/>
                      <a:pt x="6" y="6"/>
                    </a:cubicBezTo>
                    <a:cubicBezTo>
                      <a:pt x="6" y="5"/>
                      <a:pt x="5" y="4"/>
                      <a:pt x="5" y="3"/>
                    </a:cubicBezTo>
                    <a:cubicBezTo>
                      <a:pt x="4" y="2"/>
                      <a:pt x="4" y="2"/>
                      <a:pt x="3" y="1"/>
                    </a:cubicBezTo>
                    <a:cubicBezTo>
                      <a:pt x="3" y="1"/>
                      <a:pt x="2" y="0"/>
                      <a:pt x="2" y="0"/>
                    </a:cubicBezTo>
                    <a:cubicBezTo>
                      <a:pt x="2" y="0"/>
                      <a:pt x="2" y="1"/>
                      <a:pt x="3" y="1"/>
                    </a:cubicBezTo>
                    <a:cubicBezTo>
                      <a:pt x="2" y="1"/>
                      <a:pt x="2" y="1"/>
                      <a:pt x="2" y="0"/>
                    </a:cubicBezTo>
                    <a:cubicBezTo>
                      <a:pt x="2" y="0"/>
                      <a:pt x="2" y="0"/>
                      <a:pt x="1" y="0"/>
                    </a:cubicBezTo>
                    <a:cubicBezTo>
                      <a:pt x="1" y="0"/>
                      <a:pt x="2" y="1"/>
                      <a:pt x="2" y="1"/>
                    </a:cubicBezTo>
                    <a:cubicBezTo>
                      <a:pt x="2" y="1"/>
                      <a:pt x="2" y="1"/>
                      <a:pt x="3" y="1"/>
                    </a:cubicBezTo>
                    <a:cubicBezTo>
                      <a:pt x="3" y="1"/>
                      <a:pt x="3" y="1"/>
                      <a:pt x="3" y="1"/>
                    </a:cubicBezTo>
                    <a:cubicBezTo>
                      <a:pt x="3" y="1"/>
                      <a:pt x="3" y="1"/>
                      <a:pt x="3" y="1"/>
                    </a:cubicBezTo>
                    <a:cubicBezTo>
                      <a:pt x="2" y="1"/>
                      <a:pt x="2" y="1"/>
                      <a:pt x="2" y="1"/>
                    </a:cubicBezTo>
                    <a:cubicBezTo>
                      <a:pt x="2" y="1"/>
                      <a:pt x="2" y="1"/>
                      <a:pt x="2" y="1"/>
                    </a:cubicBezTo>
                    <a:cubicBezTo>
                      <a:pt x="2" y="1"/>
                      <a:pt x="2" y="1"/>
                      <a:pt x="1" y="1"/>
                    </a:cubicBezTo>
                    <a:cubicBezTo>
                      <a:pt x="2" y="1"/>
                      <a:pt x="2" y="1"/>
                      <a:pt x="2" y="1"/>
                    </a:cubicBezTo>
                    <a:cubicBezTo>
                      <a:pt x="1" y="2"/>
                      <a:pt x="1" y="2"/>
                      <a:pt x="2" y="2"/>
                    </a:cubicBezTo>
                    <a:cubicBezTo>
                      <a:pt x="1" y="3"/>
                      <a:pt x="1" y="3"/>
                      <a:pt x="1" y="3"/>
                    </a:cubicBezTo>
                    <a:cubicBezTo>
                      <a:pt x="1" y="4"/>
                      <a:pt x="1" y="4"/>
                      <a:pt x="1" y="5"/>
                    </a:cubicBezTo>
                    <a:cubicBezTo>
                      <a:pt x="1" y="5"/>
                      <a:pt x="1" y="6"/>
                      <a:pt x="0" y="7"/>
                    </a:cubicBezTo>
                    <a:cubicBezTo>
                      <a:pt x="0" y="7"/>
                      <a:pt x="0" y="6"/>
                      <a:pt x="0" y="6"/>
                    </a:cubicBezTo>
                    <a:cubicBezTo>
                      <a:pt x="0" y="6"/>
                      <a:pt x="0" y="6"/>
                      <a:pt x="0" y="7"/>
                    </a:cubicBezTo>
                    <a:cubicBezTo>
                      <a:pt x="0" y="7"/>
                      <a:pt x="1" y="8"/>
                      <a:pt x="1" y="9"/>
                    </a:cubicBezTo>
                    <a:cubicBezTo>
                      <a:pt x="1" y="10"/>
                      <a:pt x="1" y="12"/>
                      <a:pt x="1" y="13"/>
                    </a:cubicBezTo>
                    <a:cubicBezTo>
                      <a:pt x="2" y="13"/>
                      <a:pt x="2" y="14"/>
                      <a:pt x="2" y="14"/>
                    </a:cubicBezTo>
                    <a:cubicBezTo>
                      <a:pt x="2" y="14"/>
                      <a:pt x="3" y="14"/>
                      <a:pt x="3" y="14"/>
                    </a:cubicBezTo>
                    <a:cubicBezTo>
                      <a:pt x="4" y="14"/>
                      <a:pt x="5" y="14"/>
                      <a:pt x="5" y="13"/>
                    </a:cubicBezTo>
                    <a:cubicBezTo>
                      <a:pt x="6" y="13"/>
                      <a:pt x="6" y="13"/>
                      <a:pt x="7" y="12"/>
                    </a:cubicBezTo>
                    <a:cubicBezTo>
                      <a:pt x="8" y="12"/>
                      <a:pt x="8" y="11"/>
                      <a:pt x="8" y="11"/>
                    </a:cubicBezTo>
                    <a:cubicBezTo>
                      <a:pt x="8" y="10"/>
                      <a:pt x="8" y="9"/>
                      <a:pt x="8"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65" name="Freeform 107"/>
              <p:cNvSpPr/>
              <p:nvPr/>
            </p:nvSpPr>
            <p:spPr bwMode="auto">
              <a:xfrm>
                <a:off x="3335" y="221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66" name="Freeform 108"/>
              <p:cNvSpPr/>
              <p:nvPr/>
            </p:nvSpPr>
            <p:spPr bwMode="auto">
              <a:xfrm>
                <a:off x="3353" y="2226"/>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67" name="Freeform 109"/>
              <p:cNvSpPr/>
              <p:nvPr/>
            </p:nvSpPr>
            <p:spPr bwMode="auto">
              <a:xfrm>
                <a:off x="3222" y="2068"/>
                <a:ext cx="2" cy="3"/>
              </a:xfrm>
              <a:custGeom>
                <a:avLst/>
                <a:gdLst>
                  <a:gd name="T0" fmla="*/ 1 w 1"/>
                  <a:gd name="T1" fmla="*/ 0 h 1"/>
                  <a:gd name="T2" fmla="*/ 1 w 1"/>
                  <a:gd name="T3" fmla="*/ 0 h 1"/>
                  <a:gd name="T4" fmla="*/ 1 w 1"/>
                  <a:gd name="T5" fmla="*/ 0 h 1"/>
                  <a:gd name="T6" fmla="*/ 1 w 1"/>
                  <a:gd name="T7" fmla="*/ 0 h 1"/>
                  <a:gd name="T8" fmla="*/ 0 w 1"/>
                  <a:gd name="T9" fmla="*/ 0 h 1"/>
                  <a:gd name="T10" fmla="*/ 0 w 1"/>
                  <a:gd name="T11" fmla="*/ 1 h 1"/>
                  <a:gd name="T12" fmla="*/ 1 w 1"/>
                  <a:gd name="T13" fmla="*/ 0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1" y="0"/>
                      <a:pt x="1" y="0"/>
                      <a:pt x="1" y="0"/>
                    </a:cubicBezTo>
                    <a:cubicBezTo>
                      <a:pt x="1" y="0"/>
                      <a:pt x="1" y="0"/>
                      <a:pt x="1" y="0"/>
                    </a:cubicBezTo>
                    <a:cubicBezTo>
                      <a:pt x="1" y="0"/>
                      <a:pt x="1" y="0"/>
                      <a:pt x="0" y="0"/>
                    </a:cubicBezTo>
                    <a:cubicBezTo>
                      <a:pt x="0" y="0"/>
                      <a:pt x="0" y="0"/>
                      <a:pt x="0"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68" name="Freeform 110"/>
              <p:cNvSpPr/>
              <p:nvPr/>
            </p:nvSpPr>
            <p:spPr bwMode="auto">
              <a:xfrm>
                <a:off x="3437" y="2079"/>
                <a:ext cx="3" cy="7"/>
              </a:xfrm>
              <a:custGeom>
                <a:avLst/>
                <a:gdLst>
                  <a:gd name="T0" fmla="*/ 0 w 1"/>
                  <a:gd name="T1" fmla="*/ 1 h 3"/>
                  <a:gd name="T2" fmla="*/ 0 w 1"/>
                  <a:gd name="T3" fmla="*/ 2 h 3"/>
                  <a:gd name="T4" fmla="*/ 0 w 1"/>
                  <a:gd name="T5" fmla="*/ 3 h 3"/>
                  <a:gd name="T6" fmla="*/ 0 w 1"/>
                  <a:gd name="T7" fmla="*/ 3 h 3"/>
                  <a:gd name="T8" fmla="*/ 1 w 1"/>
                  <a:gd name="T9" fmla="*/ 3 h 3"/>
                  <a:gd name="T10" fmla="*/ 0 w 1"/>
                  <a:gd name="T11" fmla="*/ 1 h 3"/>
                  <a:gd name="T12" fmla="*/ 0 w 1"/>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1"/>
                    </a:moveTo>
                    <a:cubicBezTo>
                      <a:pt x="0" y="2"/>
                      <a:pt x="0" y="2"/>
                      <a:pt x="0" y="2"/>
                    </a:cubicBezTo>
                    <a:cubicBezTo>
                      <a:pt x="0" y="3"/>
                      <a:pt x="0" y="3"/>
                      <a:pt x="0" y="3"/>
                    </a:cubicBezTo>
                    <a:cubicBezTo>
                      <a:pt x="0" y="3"/>
                      <a:pt x="0" y="3"/>
                      <a:pt x="0" y="3"/>
                    </a:cubicBezTo>
                    <a:cubicBezTo>
                      <a:pt x="0" y="3"/>
                      <a:pt x="1" y="3"/>
                      <a:pt x="1" y="3"/>
                    </a:cubicBezTo>
                    <a:cubicBezTo>
                      <a:pt x="1" y="2"/>
                      <a:pt x="1"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69" name="Freeform 111"/>
              <p:cNvSpPr/>
              <p:nvPr/>
            </p:nvSpPr>
            <p:spPr bwMode="auto">
              <a:xfrm>
                <a:off x="3414" y="20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70" name="Freeform 112"/>
              <p:cNvSpPr/>
              <p:nvPr/>
            </p:nvSpPr>
            <p:spPr bwMode="auto">
              <a:xfrm>
                <a:off x="3414" y="208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71" name="Freeform 113"/>
              <p:cNvSpPr/>
              <p:nvPr/>
            </p:nvSpPr>
            <p:spPr bwMode="auto">
              <a:xfrm>
                <a:off x="2972" y="23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72" name="Freeform 114"/>
              <p:cNvSpPr/>
              <p:nvPr/>
            </p:nvSpPr>
            <p:spPr bwMode="auto">
              <a:xfrm>
                <a:off x="2972" y="2318"/>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73" name="Freeform 115"/>
              <p:cNvSpPr>
                <a:spLocks noEditPoints="1"/>
              </p:cNvSpPr>
              <p:nvPr/>
            </p:nvSpPr>
            <p:spPr bwMode="auto">
              <a:xfrm>
                <a:off x="2993" y="2410"/>
                <a:ext cx="68" cy="134"/>
              </a:xfrm>
              <a:custGeom>
                <a:avLst/>
                <a:gdLst>
                  <a:gd name="T0" fmla="*/ 25 w 26"/>
                  <a:gd name="T1" fmla="*/ 8 h 51"/>
                  <a:gd name="T2" fmla="*/ 23 w 26"/>
                  <a:gd name="T3" fmla="*/ 3 h 51"/>
                  <a:gd name="T4" fmla="*/ 21 w 26"/>
                  <a:gd name="T5" fmla="*/ 1 h 51"/>
                  <a:gd name="T6" fmla="*/ 21 w 26"/>
                  <a:gd name="T7" fmla="*/ 0 h 51"/>
                  <a:gd name="T8" fmla="*/ 20 w 26"/>
                  <a:gd name="T9" fmla="*/ 2 h 51"/>
                  <a:gd name="T10" fmla="*/ 20 w 26"/>
                  <a:gd name="T11" fmla="*/ 5 h 51"/>
                  <a:gd name="T12" fmla="*/ 19 w 26"/>
                  <a:gd name="T13" fmla="*/ 5 h 51"/>
                  <a:gd name="T14" fmla="*/ 18 w 26"/>
                  <a:gd name="T15" fmla="*/ 6 h 51"/>
                  <a:gd name="T16" fmla="*/ 17 w 26"/>
                  <a:gd name="T17" fmla="*/ 6 h 51"/>
                  <a:gd name="T18" fmla="*/ 17 w 26"/>
                  <a:gd name="T19" fmla="*/ 6 h 51"/>
                  <a:gd name="T20" fmla="*/ 17 w 26"/>
                  <a:gd name="T21" fmla="*/ 8 h 51"/>
                  <a:gd name="T22" fmla="*/ 16 w 26"/>
                  <a:gd name="T23" fmla="*/ 9 h 51"/>
                  <a:gd name="T24" fmla="*/ 17 w 26"/>
                  <a:gd name="T25" fmla="*/ 10 h 51"/>
                  <a:gd name="T26" fmla="*/ 17 w 26"/>
                  <a:gd name="T27" fmla="*/ 10 h 51"/>
                  <a:gd name="T28" fmla="*/ 16 w 26"/>
                  <a:gd name="T29" fmla="*/ 10 h 51"/>
                  <a:gd name="T30" fmla="*/ 15 w 26"/>
                  <a:gd name="T31" fmla="*/ 10 h 51"/>
                  <a:gd name="T32" fmla="*/ 14 w 26"/>
                  <a:gd name="T33" fmla="*/ 12 h 51"/>
                  <a:gd name="T34" fmla="*/ 13 w 26"/>
                  <a:gd name="T35" fmla="*/ 13 h 51"/>
                  <a:gd name="T36" fmla="*/ 12 w 26"/>
                  <a:gd name="T37" fmla="*/ 13 h 51"/>
                  <a:gd name="T38" fmla="*/ 11 w 26"/>
                  <a:gd name="T39" fmla="*/ 14 h 51"/>
                  <a:gd name="T40" fmla="*/ 11 w 26"/>
                  <a:gd name="T41" fmla="*/ 15 h 51"/>
                  <a:gd name="T42" fmla="*/ 10 w 26"/>
                  <a:gd name="T43" fmla="*/ 14 h 51"/>
                  <a:gd name="T44" fmla="*/ 9 w 26"/>
                  <a:gd name="T45" fmla="*/ 14 h 51"/>
                  <a:gd name="T46" fmla="*/ 7 w 26"/>
                  <a:gd name="T47" fmla="*/ 15 h 51"/>
                  <a:gd name="T48" fmla="*/ 6 w 26"/>
                  <a:gd name="T49" fmla="*/ 16 h 51"/>
                  <a:gd name="T50" fmla="*/ 4 w 26"/>
                  <a:gd name="T51" fmla="*/ 18 h 51"/>
                  <a:gd name="T52" fmla="*/ 2 w 26"/>
                  <a:gd name="T53" fmla="*/ 21 h 51"/>
                  <a:gd name="T54" fmla="*/ 4 w 26"/>
                  <a:gd name="T55" fmla="*/ 27 h 51"/>
                  <a:gd name="T56" fmla="*/ 4 w 26"/>
                  <a:gd name="T57" fmla="*/ 30 h 51"/>
                  <a:gd name="T58" fmla="*/ 3 w 26"/>
                  <a:gd name="T59" fmla="*/ 32 h 51"/>
                  <a:gd name="T60" fmla="*/ 2 w 26"/>
                  <a:gd name="T61" fmla="*/ 34 h 51"/>
                  <a:gd name="T62" fmla="*/ 1 w 26"/>
                  <a:gd name="T63" fmla="*/ 36 h 51"/>
                  <a:gd name="T64" fmla="*/ 0 w 26"/>
                  <a:gd name="T65" fmla="*/ 37 h 51"/>
                  <a:gd name="T66" fmla="*/ 0 w 26"/>
                  <a:gd name="T67" fmla="*/ 39 h 51"/>
                  <a:gd name="T68" fmla="*/ 2 w 26"/>
                  <a:gd name="T69" fmla="*/ 43 h 51"/>
                  <a:gd name="T70" fmla="*/ 1 w 26"/>
                  <a:gd name="T71" fmla="*/ 44 h 51"/>
                  <a:gd name="T72" fmla="*/ 3 w 26"/>
                  <a:gd name="T73" fmla="*/ 48 h 51"/>
                  <a:gd name="T74" fmla="*/ 8 w 26"/>
                  <a:gd name="T75" fmla="*/ 51 h 51"/>
                  <a:gd name="T76" fmla="*/ 13 w 26"/>
                  <a:gd name="T77" fmla="*/ 49 h 51"/>
                  <a:gd name="T78" fmla="*/ 14 w 26"/>
                  <a:gd name="T79" fmla="*/ 47 h 51"/>
                  <a:gd name="T80" fmla="*/ 19 w 26"/>
                  <a:gd name="T81" fmla="*/ 31 h 51"/>
                  <a:gd name="T82" fmla="*/ 22 w 26"/>
                  <a:gd name="T83" fmla="*/ 21 h 51"/>
                  <a:gd name="T84" fmla="*/ 22 w 26"/>
                  <a:gd name="T85" fmla="*/ 20 h 51"/>
                  <a:gd name="T86" fmla="*/ 23 w 26"/>
                  <a:gd name="T87" fmla="*/ 18 h 51"/>
                  <a:gd name="T88" fmla="*/ 23 w 26"/>
                  <a:gd name="T89" fmla="*/ 16 h 51"/>
                  <a:gd name="T90" fmla="*/ 23 w 26"/>
                  <a:gd name="T91" fmla="*/ 14 h 51"/>
                  <a:gd name="T92" fmla="*/ 24 w 26"/>
                  <a:gd name="T93" fmla="*/ 14 h 51"/>
                  <a:gd name="T94" fmla="*/ 26 w 26"/>
                  <a:gd name="T95" fmla="*/ 12 h 51"/>
                  <a:gd name="T96" fmla="*/ 24 w 26"/>
                  <a:gd name="T97" fmla="*/ 18 h 51"/>
                  <a:gd name="T98" fmla="*/ 24 w 26"/>
                  <a:gd name="T99" fmla="*/ 18 h 51"/>
                  <a:gd name="T100" fmla="*/ 18 w 26"/>
                  <a:gd name="T101" fmla="*/ 5 h 51"/>
                  <a:gd name="T102" fmla="*/ 18 w 26"/>
                  <a:gd name="T103"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 h="51">
                    <a:moveTo>
                      <a:pt x="25" y="10"/>
                    </a:moveTo>
                    <a:cubicBezTo>
                      <a:pt x="25" y="9"/>
                      <a:pt x="25" y="8"/>
                      <a:pt x="25" y="8"/>
                    </a:cubicBezTo>
                    <a:cubicBezTo>
                      <a:pt x="24" y="6"/>
                      <a:pt x="24" y="5"/>
                      <a:pt x="24" y="4"/>
                    </a:cubicBezTo>
                    <a:cubicBezTo>
                      <a:pt x="24" y="4"/>
                      <a:pt x="23" y="4"/>
                      <a:pt x="23" y="3"/>
                    </a:cubicBezTo>
                    <a:cubicBezTo>
                      <a:pt x="23" y="3"/>
                      <a:pt x="22" y="2"/>
                      <a:pt x="22" y="2"/>
                    </a:cubicBezTo>
                    <a:cubicBezTo>
                      <a:pt x="22" y="2"/>
                      <a:pt x="22" y="1"/>
                      <a:pt x="21" y="1"/>
                    </a:cubicBezTo>
                    <a:cubicBezTo>
                      <a:pt x="21" y="1"/>
                      <a:pt x="22" y="1"/>
                      <a:pt x="22" y="1"/>
                    </a:cubicBezTo>
                    <a:cubicBezTo>
                      <a:pt x="22" y="1"/>
                      <a:pt x="22" y="0"/>
                      <a:pt x="21" y="0"/>
                    </a:cubicBezTo>
                    <a:cubicBezTo>
                      <a:pt x="21" y="1"/>
                      <a:pt x="21" y="1"/>
                      <a:pt x="20" y="2"/>
                    </a:cubicBezTo>
                    <a:cubicBezTo>
                      <a:pt x="20" y="2"/>
                      <a:pt x="19" y="2"/>
                      <a:pt x="20" y="2"/>
                    </a:cubicBezTo>
                    <a:cubicBezTo>
                      <a:pt x="20" y="2"/>
                      <a:pt x="20" y="2"/>
                      <a:pt x="20" y="3"/>
                    </a:cubicBezTo>
                    <a:cubicBezTo>
                      <a:pt x="20" y="4"/>
                      <a:pt x="20" y="4"/>
                      <a:pt x="20" y="5"/>
                    </a:cubicBezTo>
                    <a:cubicBezTo>
                      <a:pt x="20" y="5"/>
                      <a:pt x="20" y="5"/>
                      <a:pt x="20" y="5"/>
                    </a:cubicBezTo>
                    <a:cubicBezTo>
                      <a:pt x="19" y="5"/>
                      <a:pt x="19" y="6"/>
                      <a:pt x="19" y="5"/>
                    </a:cubicBezTo>
                    <a:cubicBezTo>
                      <a:pt x="19" y="5"/>
                      <a:pt x="19" y="6"/>
                      <a:pt x="19" y="6"/>
                    </a:cubicBezTo>
                    <a:cubicBezTo>
                      <a:pt x="19" y="6"/>
                      <a:pt x="18" y="6"/>
                      <a:pt x="18" y="6"/>
                    </a:cubicBezTo>
                    <a:cubicBezTo>
                      <a:pt x="18" y="6"/>
                      <a:pt x="18" y="7"/>
                      <a:pt x="18" y="7"/>
                    </a:cubicBezTo>
                    <a:cubicBezTo>
                      <a:pt x="17" y="6"/>
                      <a:pt x="18" y="6"/>
                      <a:pt x="17" y="6"/>
                    </a:cubicBezTo>
                    <a:cubicBezTo>
                      <a:pt x="17" y="6"/>
                      <a:pt x="17" y="6"/>
                      <a:pt x="17" y="6"/>
                    </a:cubicBezTo>
                    <a:cubicBezTo>
                      <a:pt x="17" y="6"/>
                      <a:pt x="17" y="6"/>
                      <a:pt x="17" y="6"/>
                    </a:cubicBezTo>
                    <a:cubicBezTo>
                      <a:pt x="16" y="6"/>
                      <a:pt x="17" y="8"/>
                      <a:pt x="17" y="9"/>
                    </a:cubicBezTo>
                    <a:cubicBezTo>
                      <a:pt x="17" y="8"/>
                      <a:pt x="17" y="8"/>
                      <a:pt x="17" y="8"/>
                    </a:cubicBezTo>
                    <a:cubicBezTo>
                      <a:pt x="17" y="8"/>
                      <a:pt x="17" y="8"/>
                      <a:pt x="17" y="8"/>
                    </a:cubicBezTo>
                    <a:cubicBezTo>
                      <a:pt x="16" y="8"/>
                      <a:pt x="16" y="8"/>
                      <a:pt x="16" y="9"/>
                    </a:cubicBezTo>
                    <a:cubicBezTo>
                      <a:pt x="16" y="9"/>
                      <a:pt x="16" y="10"/>
                      <a:pt x="16" y="10"/>
                    </a:cubicBezTo>
                    <a:cubicBezTo>
                      <a:pt x="16" y="10"/>
                      <a:pt x="17" y="10"/>
                      <a:pt x="17" y="10"/>
                    </a:cubicBezTo>
                    <a:cubicBezTo>
                      <a:pt x="17" y="10"/>
                      <a:pt x="17" y="10"/>
                      <a:pt x="17" y="10"/>
                    </a:cubicBezTo>
                    <a:cubicBezTo>
                      <a:pt x="17" y="10"/>
                      <a:pt x="17" y="10"/>
                      <a:pt x="17" y="10"/>
                    </a:cubicBezTo>
                    <a:cubicBezTo>
                      <a:pt x="17" y="10"/>
                      <a:pt x="17" y="10"/>
                      <a:pt x="17" y="10"/>
                    </a:cubicBezTo>
                    <a:cubicBezTo>
                      <a:pt x="17" y="10"/>
                      <a:pt x="16" y="10"/>
                      <a:pt x="16" y="10"/>
                    </a:cubicBezTo>
                    <a:cubicBezTo>
                      <a:pt x="16" y="10"/>
                      <a:pt x="15" y="11"/>
                      <a:pt x="15" y="11"/>
                    </a:cubicBezTo>
                    <a:cubicBezTo>
                      <a:pt x="15" y="11"/>
                      <a:pt x="15" y="11"/>
                      <a:pt x="15" y="10"/>
                    </a:cubicBezTo>
                    <a:cubicBezTo>
                      <a:pt x="15" y="10"/>
                      <a:pt x="15" y="10"/>
                      <a:pt x="15" y="10"/>
                    </a:cubicBezTo>
                    <a:cubicBezTo>
                      <a:pt x="14" y="11"/>
                      <a:pt x="14" y="12"/>
                      <a:pt x="14" y="12"/>
                    </a:cubicBezTo>
                    <a:cubicBezTo>
                      <a:pt x="14" y="12"/>
                      <a:pt x="14" y="13"/>
                      <a:pt x="14" y="13"/>
                    </a:cubicBezTo>
                    <a:cubicBezTo>
                      <a:pt x="14" y="13"/>
                      <a:pt x="14" y="13"/>
                      <a:pt x="13" y="13"/>
                    </a:cubicBezTo>
                    <a:cubicBezTo>
                      <a:pt x="13" y="13"/>
                      <a:pt x="14" y="12"/>
                      <a:pt x="13" y="12"/>
                    </a:cubicBezTo>
                    <a:cubicBezTo>
                      <a:pt x="13" y="12"/>
                      <a:pt x="13" y="12"/>
                      <a:pt x="12" y="13"/>
                    </a:cubicBezTo>
                    <a:cubicBezTo>
                      <a:pt x="12" y="13"/>
                      <a:pt x="12" y="13"/>
                      <a:pt x="11" y="13"/>
                    </a:cubicBezTo>
                    <a:cubicBezTo>
                      <a:pt x="11" y="14"/>
                      <a:pt x="11" y="14"/>
                      <a:pt x="11" y="14"/>
                    </a:cubicBezTo>
                    <a:cubicBezTo>
                      <a:pt x="11" y="14"/>
                      <a:pt x="11" y="14"/>
                      <a:pt x="11" y="15"/>
                    </a:cubicBezTo>
                    <a:cubicBezTo>
                      <a:pt x="11" y="14"/>
                      <a:pt x="11" y="15"/>
                      <a:pt x="11" y="15"/>
                    </a:cubicBezTo>
                    <a:cubicBezTo>
                      <a:pt x="11" y="14"/>
                      <a:pt x="11" y="14"/>
                      <a:pt x="11" y="14"/>
                    </a:cubicBezTo>
                    <a:cubicBezTo>
                      <a:pt x="10" y="14"/>
                      <a:pt x="10" y="14"/>
                      <a:pt x="10" y="14"/>
                    </a:cubicBezTo>
                    <a:cubicBezTo>
                      <a:pt x="10" y="14"/>
                      <a:pt x="9" y="14"/>
                      <a:pt x="9" y="14"/>
                    </a:cubicBezTo>
                    <a:cubicBezTo>
                      <a:pt x="9" y="14"/>
                      <a:pt x="9" y="14"/>
                      <a:pt x="9" y="14"/>
                    </a:cubicBezTo>
                    <a:cubicBezTo>
                      <a:pt x="8" y="14"/>
                      <a:pt x="8" y="15"/>
                      <a:pt x="8" y="15"/>
                    </a:cubicBezTo>
                    <a:cubicBezTo>
                      <a:pt x="8" y="15"/>
                      <a:pt x="8" y="15"/>
                      <a:pt x="7" y="15"/>
                    </a:cubicBezTo>
                    <a:cubicBezTo>
                      <a:pt x="7" y="15"/>
                      <a:pt x="7" y="15"/>
                      <a:pt x="7" y="15"/>
                    </a:cubicBezTo>
                    <a:cubicBezTo>
                      <a:pt x="6" y="15"/>
                      <a:pt x="6" y="16"/>
                      <a:pt x="6" y="16"/>
                    </a:cubicBezTo>
                    <a:cubicBezTo>
                      <a:pt x="5" y="16"/>
                      <a:pt x="5" y="15"/>
                      <a:pt x="4" y="16"/>
                    </a:cubicBezTo>
                    <a:cubicBezTo>
                      <a:pt x="4" y="16"/>
                      <a:pt x="4" y="18"/>
                      <a:pt x="4" y="18"/>
                    </a:cubicBezTo>
                    <a:cubicBezTo>
                      <a:pt x="3" y="19"/>
                      <a:pt x="3" y="19"/>
                      <a:pt x="3" y="20"/>
                    </a:cubicBezTo>
                    <a:cubicBezTo>
                      <a:pt x="2" y="20"/>
                      <a:pt x="2" y="20"/>
                      <a:pt x="2" y="21"/>
                    </a:cubicBezTo>
                    <a:cubicBezTo>
                      <a:pt x="3" y="22"/>
                      <a:pt x="3" y="23"/>
                      <a:pt x="3" y="24"/>
                    </a:cubicBezTo>
                    <a:cubicBezTo>
                      <a:pt x="3" y="25"/>
                      <a:pt x="3" y="26"/>
                      <a:pt x="4" y="27"/>
                    </a:cubicBezTo>
                    <a:cubicBezTo>
                      <a:pt x="4" y="28"/>
                      <a:pt x="4" y="28"/>
                      <a:pt x="4" y="28"/>
                    </a:cubicBezTo>
                    <a:cubicBezTo>
                      <a:pt x="4" y="29"/>
                      <a:pt x="4" y="30"/>
                      <a:pt x="4" y="30"/>
                    </a:cubicBezTo>
                    <a:cubicBezTo>
                      <a:pt x="4" y="31"/>
                      <a:pt x="4" y="31"/>
                      <a:pt x="4" y="31"/>
                    </a:cubicBezTo>
                    <a:cubicBezTo>
                      <a:pt x="3" y="31"/>
                      <a:pt x="3" y="31"/>
                      <a:pt x="3" y="32"/>
                    </a:cubicBezTo>
                    <a:cubicBezTo>
                      <a:pt x="3" y="32"/>
                      <a:pt x="3" y="32"/>
                      <a:pt x="3" y="32"/>
                    </a:cubicBezTo>
                    <a:cubicBezTo>
                      <a:pt x="2" y="33"/>
                      <a:pt x="2" y="34"/>
                      <a:pt x="2" y="34"/>
                    </a:cubicBezTo>
                    <a:cubicBezTo>
                      <a:pt x="2" y="35"/>
                      <a:pt x="1" y="34"/>
                      <a:pt x="1" y="35"/>
                    </a:cubicBezTo>
                    <a:cubicBezTo>
                      <a:pt x="1" y="35"/>
                      <a:pt x="1" y="35"/>
                      <a:pt x="1" y="36"/>
                    </a:cubicBezTo>
                    <a:cubicBezTo>
                      <a:pt x="1" y="36"/>
                      <a:pt x="1" y="36"/>
                      <a:pt x="1" y="36"/>
                    </a:cubicBezTo>
                    <a:cubicBezTo>
                      <a:pt x="0" y="36"/>
                      <a:pt x="0" y="36"/>
                      <a:pt x="0" y="37"/>
                    </a:cubicBezTo>
                    <a:cubicBezTo>
                      <a:pt x="0" y="37"/>
                      <a:pt x="0" y="37"/>
                      <a:pt x="0" y="37"/>
                    </a:cubicBezTo>
                    <a:cubicBezTo>
                      <a:pt x="0" y="37"/>
                      <a:pt x="0" y="38"/>
                      <a:pt x="0" y="39"/>
                    </a:cubicBezTo>
                    <a:cubicBezTo>
                      <a:pt x="0" y="40"/>
                      <a:pt x="1" y="41"/>
                      <a:pt x="1" y="42"/>
                    </a:cubicBezTo>
                    <a:cubicBezTo>
                      <a:pt x="1" y="42"/>
                      <a:pt x="2" y="43"/>
                      <a:pt x="2" y="43"/>
                    </a:cubicBezTo>
                    <a:cubicBezTo>
                      <a:pt x="2" y="43"/>
                      <a:pt x="1" y="43"/>
                      <a:pt x="1" y="43"/>
                    </a:cubicBezTo>
                    <a:cubicBezTo>
                      <a:pt x="1" y="44"/>
                      <a:pt x="1" y="44"/>
                      <a:pt x="1" y="44"/>
                    </a:cubicBezTo>
                    <a:cubicBezTo>
                      <a:pt x="1" y="45"/>
                      <a:pt x="1" y="46"/>
                      <a:pt x="2" y="46"/>
                    </a:cubicBezTo>
                    <a:cubicBezTo>
                      <a:pt x="2" y="47"/>
                      <a:pt x="2" y="47"/>
                      <a:pt x="3" y="48"/>
                    </a:cubicBezTo>
                    <a:cubicBezTo>
                      <a:pt x="3" y="48"/>
                      <a:pt x="3" y="48"/>
                      <a:pt x="3" y="49"/>
                    </a:cubicBezTo>
                    <a:cubicBezTo>
                      <a:pt x="5" y="50"/>
                      <a:pt x="6" y="51"/>
                      <a:pt x="8" y="51"/>
                    </a:cubicBezTo>
                    <a:cubicBezTo>
                      <a:pt x="9" y="50"/>
                      <a:pt x="10" y="50"/>
                      <a:pt x="11" y="49"/>
                    </a:cubicBezTo>
                    <a:cubicBezTo>
                      <a:pt x="11" y="49"/>
                      <a:pt x="12" y="49"/>
                      <a:pt x="13" y="49"/>
                    </a:cubicBezTo>
                    <a:cubicBezTo>
                      <a:pt x="13" y="49"/>
                      <a:pt x="13" y="49"/>
                      <a:pt x="13" y="48"/>
                    </a:cubicBezTo>
                    <a:cubicBezTo>
                      <a:pt x="14" y="48"/>
                      <a:pt x="14" y="47"/>
                      <a:pt x="14" y="47"/>
                    </a:cubicBezTo>
                    <a:cubicBezTo>
                      <a:pt x="14" y="46"/>
                      <a:pt x="15" y="45"/>
                      <a:pt x="15" y="45"/>
                    </a:cubicBezTo>
                    <a:cubicBezTo>
                      <a:pt x="19" y="31"/>
                      <a:pt x="19" y="31"/>
                      <a:pt x="19" y="31"/>
                    </a:cubicBezTo>
                    <a:cubicBezTo>
                      <a:pt x="20" y="29"/>
                      <a:pt x="20" y="27"/>
                      <a:pt x="21" y="25"/>
                    </a:cubicBezTo>
                    <a:cubicBezTo>
                      <a:pt x="21" y="24"/>
                      <a:pt x="22" y="23"/>
                      <a:pt x="22" y="21"/>
                    </a:cubicBezTo>
                    <a:cubicBezTo>
                      <a:pt x="22" y="21"/>
                      <a:pt x="22" y="21"/>
                      <a:pt x="22" y="20"/>
                    </a:cubicBezTo>
                    <a:cubicBezTo>
                      <a:pt x="22" y="20"/>
                      <a:pt x="22" y="20"/>
                      <a:pt x="22" y="20"/>
                    </a:cubicBezTo>
                    <a:cubicBezTo>
                      <a:pt x="22" y="19"/>
                      <a:pt x="23" y="19"/>
                      <a:pt x="23" y="19"/>
                    </a:cubicBezTo>
                    <a:cubicBezTo>
                      <a:pt x="23" y="18"/>
                      <a:pt x="24" y="18"/>
                      <a:pt x="23" y="18"/>
                    </a:cubicBezTo>
                    <a:cubicBezTo>
                      <a:pt x="23" y="18"/>
                      <a:pt x="23" y="17"/>
                      <a:pt x="23" y="17"/>
                    </a:cubicBezTo>
                    <a:cubicBezTo>
                      <a:pt x="23" y="17"/>
                      <a:pt x="24" y="16"/>
                      <a:pt x="23" y="16"/>
                    </a:cubicBezTo>
                    <a:cubicBezTo>
                      <a:pt x="23" y="15"/>
                      <a:pt x="23" y="15"/>
                      <a:pt x="23" y="15"/>
                    </a:cubicBezTo>
                    <a:cubicBezTo>
                      <a:pt x="23" y="14"/>
                      <a:pt x="23" y="14"/>
                      <a:pt x="23" y="14"/>
                    </a:cubicBezTo>
                    <a:cubicBezTo>
                      <a:pt x="23" y="13"/>
                      <a:pt x="23" y="13"/>
                      <a:pt x="23" y="13"/>
                    </a:cubicBezTo>
                    <a:cubicBezTo>
                      <a:pt x="24" y="12"/>
                      <a:pt x="24" y="13"/>
                      <a:pt x="24" y="14"/>
                    </a:cubicBezTo>
                    <a:cubicBezTo>
                      <a:pt x="24" y="14"/>
                      <a:pt x="25" y="15"/>
                      <a:pt x="25" y="14"/>
                    </a:cubicBezTo>
                    <a:cubicBezTo>
                      <a:pt x="25" y="14"/>
                      <a:pt x="26" y="13"/>
                      <a:pt x="26" y="12"/>
                    </a:cubicBezTo>
                    <a:cubicBezTo>
                      <a:pt x="26" y="12"/>
                      <a:pt x="25" y="11"/>
                      <a:pt x="25" y="10"/>
                    </a:cubicBezTo>
                    <a:close/>
                    <a:moveTo>
                      <a:pt x="24" y="18"/>
                    </a:moveTo>
                    <a:cubicBezTo>
                      <a:pt x="24" y="18"/>
                      <a:pt x="24" y="18"/>
                      <a:pt x="23" y="19"/>
                    </a:cubicBezTo>
                    <a:cubicBezTo>
                      <a:pt x="24" y="18"/>
                      <a:pt x="24" y="18"/>
                      <a:pt x="24" y="18"/>
                    </a:cubicBezTo>
                    <a:close/>
                    <a:moveTo>
                      <a:pt x="18" y="5"/>
                    </a:moveTo>
                    <a:cubicBezTo>
                      <a:pt x="18" y="5"/>
                      <a:pt x="18" y="5"/>
                      <a:pt x="18" y="5"/>
                    </a:cubicBezTo>
                    <a:cubicBezTo>
                      <a:pt x="18" y="5"/>
                      <a:pt x="18" y="5"/>
                      <a:pt x="18" y="5"/>
                    </a:cubicBezTo>
                    <a:cubicBezTo>
                      <a:pt x="18" y="5"/>
                      <a:pt x="18" y="5"/>
                      <a:pt x="18"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74" name="Freeform 116"/>
              <p:cNvSpPr/>
              <p:nvPr/>
            </p:nvSpPr>
            <p:spPr bwMode="auto">
              <a:xfrm>
                <a:off x="2357" y="1556"/>
                <a:ext cx="103" cy="50"/>
              </a:xfrm>
              <a:custGeom>
                <a:avLst/>
                <a:gdLst>
                  <a:gd name="T0" fmla="*/ 33 w 39"/>
                  <a:gd name="T1" fmla="*/ 13 h 19"/>
                  <a:gd name="T2" fmla="*/ 33 w 39"/>
                  <a:gd name="T3" fmla="*/ 14 h 19"/>
                  <a:gd name="T4" fmla="*/ 35 w 39"/>
                  <a:gd name="T5" fmla="*/ 12 h 19"/>
                  <a:gd name="T6" fmla="*/ 36 w 39"/>
                  <a:gd name="T7" fmla="*/ 11 h 19"/>
                  <a:gd name="T8" fmla="*/ 38 w 39"/>
                  <a:gd name="T9" fmla="*/ 10 h 19"/>
                  <a:gd name="T10" fmla="*/ 38 w 39"/>
                  <a:gd name="T11" fmla="*/ 9 h 19"/>
                  <a:gd name="T12" fmla="*/ 39 w 39"/>
                  <a:gd name="T13" fmla="*/ 9 h 19"/>
                  <a:gd name="T14" fmla="*/ 39 w 39"/>
                  <a:gd name="T15" fmla="*/ 8 h 19"/>
                  <a:gd name="T16" fmla="*/ 38 w 39"/>
                  <a:gd name="T17" fmla="*/ 7 h 19"/>
                  <a:gd name="T18" fmla="*/ 38 w 39"/>
                  <a:gd name="T19" fmla="*/ 6 h 19"/>
                  <a:gd name="T20" fmla="*/ 36 w 39"/>
                  <a:gd name="T21" fmla="*/ 6 h 19"/>
                  <a:gd name="T22" fmla="*/ 35 w 39"/>
                  <a:gd name="T23" fmla="*/ 5 h 19"/>
                  <a:gd name="T24" fmla="*/ 34 w 39"/>
                  <a:gd name="T25" fmla="*/ 3 h 19"/>
                  <a:gd name="T26" fmla="*/ 34 w 39"/>
                  <a:gd name="T27" fmla="*/ 2 h 19"/>
                  <a:gd name="T28" fmla="*/ 33 w 39"/>
                  <a:gd name="T29" fmla="*/ 3 h 19"/>
                  <a:gd name="T30" fmla="*/ 31 w 39"/>
                  <a:gd name="T31" fmla="*/ 1 h 19"/>
                  <a:gd name="T32" fmla="*/ 29 w 39"/>
                  <a:gd name="T33" fmla="*/ 2 h 19"/>
                  <a:gd name="T34" fmla="*/ 24 w 39"/>
                  <a:gd name="T35" fmla="*/ 3 h 19"/>
                  <a:gd name="T36" fmla="*/ 23 w 39"/>
                  <a:gd name="T37" fmla="*/ 6 h 19"/>
                  <a:gd name="T38" fmla="*/ 18 w 39"/>
                  <a:gd name="T39" fmla="*/ 3 h 19"/>
                  <a:gd name="T40" fmla="*/ 18 w 39"/>
                  <a:gd name="T41" fmla="*/ 4 h 19"/>
                  <a:gd name="T42" fmla="*/ 16 w 39"/>
                  <a:gd name="T43" fmla="*/ 3 h 19"/>
                  <a:gd name="T44" fmla="*/ 15 w 39"/>
                  <a:gd name="T45" fmla="*/ 5 h 19"/>
                  <a:gd name="T46" fmla="*/ 13 w 39"/>
                  <a:gd name="T47" fmla="*/ 6 h 19"/>
                  <a:gd name="T48" fmla="*/ 12 w 39"/>
                  <a:gd name="T49" fmla="*/ 7 h 19"/>
                  <a:gd name="T50" fmla="*/ 11 w 39"/>
                  <a:gd name="T51" fmla="*/ 7 h 19"/>
                  <a:gd name="T52" fmla="*/ 10 w 39"/>
                  <a:gd name="T53" fmla="*/ 5 h 19"/>
                  <a:gd name="T54" fmla="*/ 10 w 39"/>
                  <a:gd name="T55" fmla="*/ 4 h 19"/>
                  <a:gd name="T56" fmla="*/ 8 w 39"/>
                  <a:gd name="T57" fmla="*/ 1 h 19"/>
                  <a:gd name="T58" fmla="*/ 5 w 39"/>
                  <a:gd name="T59" fmla="*/ 2 h 19"/>
                  <a:gd name="T60" fmla="*/ 7 w 39"/>
                  <a:gd name="T61" fmla="*/ 2 h 19"/>
                  <a:gd name="T62" fmla="*/ 6 w 39"/>
                  <a:gd name="T63" fmla="*/ 3 h 19"/>
                  <a:gd name="T64" fmla="*/ 7 w 39"/>
                  <a:gd name="T65" fmla="*/ 5 h 19"/>
                  <a:gd name="T66" fmla="*/ 6 w 39"/>
                  <a:gd name="T67" fmla="*/ 3 h 19"/>
                  <a:gd name="T68" fmla="*/ 3 w 39"/>
                  <a:gd name="T69" fmla="*/ 3 h 19"/>
                  <a:gd name="T70" fmla="*/ 4 w 39"/>
                  <a:gd name="T71" fmla="*/ 4 h 19"/>
                  <a:gd name="T72" fmla="*/ 4 w 39"/>
                  <a:gd name="T73" fmla="*/ 5 h 19"/>
                  <a:gd name="T74" fmla="*/ 2 w 39"/>
                  <a:gd name="T75" fmla="*/ 4 h 19"/>
                  <a:gd name="T76" fmla="*/ 3 w 39"/>
                  <a:gd name="T77" fmla="*/ 5 h 19"/>
                  <a:gd name="T78" fmla="*/ 1 w 39"/>
                  <a:gd name="T79" fmla="*/ 5 h 19"/>
                  <a:gd name="T80" fmla="*/ 2 w 39"/>
                  <a:gd name="T81" fmla="*/ 6 h 19"/>
                  <a:gd name="T82" fmla="*/ 0 w 39"/>
                  <a:gd name="T83" fmla="*/ 7 h 19"/>
                  <a:gd name="T84" fmla="*/ 6 w 39"/>
                  <a:gd name="T85" fmla="*/ 6 h 19"/>
                  <a:gd name="T86" fmla="*/ 8 w 39"/>
                  <a:gd name="T87" fmla="*/ 8 h 19"/>
                  <a:gd name="T88" fmla="*/ 9 w 39"/>
                  <a:gd name="T89" fmla="*/ 8 h 19"/>
                  <a:gd name="T90" fmla="*/ 7 w 39"/>
                  <a:gd name="T91" fmla="*/ 9 h 19"/>
                  <a:gd name="T92" fmla="*/ 6 w 39"/>
                  <a:gd name="T93" fmla="*/ 9 h 19"/>
                  <a:gd name="T94" fmla="*/ 5 w 39"/>
                  <a:gd name="T95" fmla="*/ 10 h 19"/>
                  <a:gd name="T96" fmla="*/ 3 w 39"/>
                  <a:gd name="T97" fmla="*/ 10 h 19"/>
                  <a:gd name="T98" fmla="*/ 3 w 39"/>
                  <a:gd name="T99" fmla="*/ 11 h 19"/>
                  <a:gd name="T100" fmla="*/ 8 w 39"/>
                  <a:gd name="T101" fmla="*/ 12 h 19"/>
                  <a:gd name="T102" fmla="*/ 10 w 39"/>
                  <a:gd name="T103" fmla="*/ 12 h 19"/>
                  <a:gd name="T104" fmla="*/ 9 w 39"/>
                  <a:gd name="T105" fmla="*/ 13 h 19"/>
                  <a:gd name="T106" fmla="*/ 11 w 39"/>
                  <a:gd name="T107" fmla="*/ 13 h 19"/>
                  <a:gd name="T108" fmla="*/ 10 w 39"/>
                  <a:gd name="T109" fmla="*/ 14 h 19"/>
                  <a:gd name="T110" fmla="*/ 6 w 39"/>
                  <a:gd name="T111" fmla="*/ 15 h 19"/>
                  <a:gd name="T112" fmla="*/ 13 w 39"/>
                  <a:gd name="T113" fmla="*/ 17 h 19"/>
                  <a:gd name="T114" fmla="*/ 16 w 39"/>
                  <a:gd name="T115" fmla="*/ 18 h 19"/>
                  <a:gd name="T116" fmla="*/ 22 w 39"/>
                  <a:gd name="T117" fmla="*/ 18 h 19"/>
                  <a:gd name="T118" fmla="*/ 26 w 39"/>
                  <a:gd name="T119"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 h="19">
                    <a:moveTo>
                      <a:pt x="28" y="16"/>
                    </a:moveTo>
                    <a:cubicBezTo>
                      <a:pt x="29" y="15"/>
                      <a:pt x="29" y="15"/>
                      <a:pt x="30" y="15"/>
                    </a:cubicBezTo>
                    <a:cubicBezTo>
                      <a:pt x="31" y="14"/>
                      <a:pt x="32" y="14"/>
                      <a:pt x="33" y="13"/>
                    </a:cubicBezTo>
                    <a:cubicBezTo>
                      <a:pt x="32" y="13"/>
                      <a:pt x="32" y="13"/>
                      <a:pt x="32" y="13"/>
                    </a:cubicBezTo>
                    <a:cubicBezTo>
                      <a:pt x="32" y="13"/>
                      <a:pt x="33" y="13"/>
                      <a:pt x="33" y="13"/>
                    </a:cubicBezTo>
                    <a:cubicBezTo>
                      <a:pt x="33" y="14"/>
                      <a:pt x="33" y="14"/>
                      <a:pt x="33" y="14"/>
                    </a:cubicBezTo>
                    <a:cubicBezTo>
                      <a:pt x="33" y="14"/>
                      <a:pt x="34" y="14"/>
                      <a:pt x="34" y="14"/>
                    </a:cubicBezTo>
                    <a:cubicBezTo>
                      <a:pt x="34" y="14"/>
                      <a:pt x="35" y="13"/>
                      <a:pt x="35" y="13"/>
                    </a:cubicBezTo>
                    <a:cubicBezTo>
                      <a:pt x="36" y="13"/>
                      <a:pt x="35" y="12"/>
                      <a:pt x="35" y="12"/>
                    </a:cubicBezTo>
                    <a:cubicBezTo>
                      <a:pt x="35" y="12"/>
                      <a:pt x="36" y="12"/>
                      <a:pt x="36" y="11"/>
                    </a:cubicBezTo>
                    <a:cubicBezTo>
                      <a:pt x="36" y="11"/>
                      <a:pt x="36" y="11"/>
                      <a:pt x="36" y="11"/>
                    </a:cubicBezTo>
                    <a:cubicBezTo>
                      <a:pt x="36" y="11"/>
                      <a:pt x="36" y="11"/>
                      <a:pt x="36" y="11"/>
                    </a:cubicBezTo>
                    <a:cubicBezTo>
                      <a:pt x="36" y="11"/>
                      <a:pt x="36" y="11"/>
                      <a:pt x="36" y="11"/>
                    </a:cubicBezTo>
                    <a:cubicBezTo>
                      <a:pt x="36" y="11"/>
                      <a:pt x="36" y="11"/>
                      <a:pt x="37" y="11"/>
                    </a:cubicBezTo>
                    <a:cubicBezTo>
                      <a:pt x="37" y="11"/>
                      <a:pt x="38" y="11"/>
                      <a:pt x="38" y="10"/>
                    </a:cubicBezTo>
                    <a:cubicBezTo>
                      <a:pt x="38" y="10"/>
                      <a:pt x="37" y="10"/>
                      <a:pt x="37" y="10"/>
                    </a:cubicBezTo>
                    <a:cubicBezTo>
                      <a:pt x="38" y="10"/>
                      <a:pt x="38" y="10"/>
                      <a:pt x="38" y="10"/>
                    </a:cubicBezTo>
                    <a:cubicBezTo>
                      <a:pt x="38" y="10"/>
                      <a:pt x="38" y="9"/>
                      <a:pt x="38" y="9"/>
                    </a:cubicBezTo>
                    <a:cubicBezTo>
                      <a:pt x="37" y="9"/>
                      <a:pt x="37" y="9"/>
                      <a:pt x="37" y="9"/>
                    </a:cubicBezTo>
                    <a:cubicBezTo>
                      <a:pt x="37" y="9"/>
                      <a:pt x="38" y="9"/>
                      <a:pt x="39" y="9"/>
                    </a:cubicBezTo>
                    <a:cubicBezTo>
                      <a:pt x="39" y="9"/>
                      <a:pt x="39" y="9"/>
                      <a:pt x="39" y="9"/>
                    </a:cubicBezTo>
                    <a:cubicBezTo>
                      <a:pt x="38" y="9"/>
                      <a:pt x="38" y="8"/>
                      <a:pt x="38" y="8"/>
                    </a:cubicBezTo>
                    <a:cubicBezTo>
                      <a:pt x="38" y="8"/>
                      <a:pt x="38" y="8"/>
                      <a:pt x="37" y="8"/>
                    </a:cubicBezTo>
                    <a:cubicBezTo>
                      <a:pt x="38" y="8"/>
                      <a:pt x="38" y="8"/>
                      <a:pt x="39" y="8"/>
                    </a:cubicBezTo>
                    <a:cubicBezTo>
                      <a:pt x="38" y="8"/>
                      <a:pt x="38" y="8"/>
                      <a:pt x="37" y="8"/>
                    </a:cubicBezTo>
                    <a:cubicBezTo>
                      <a:pt x="38" y="8"/>
                      <a:pt x="38" y="8"/>
                      <a:pt x="38" y="8"/>
                    </a:cubicBezTo>
                    <a:cubicBezTo>
                      <a:pt x="38" y="8"/>
                      <a:pt x="38" y="8"/>
                      <a:pt x="38" y="7"/>
                    </a:cubicBezTo>
                    <a:cubicBezTo>
                      <a:pt x="39" y="7"/>
                      <a:pt x="39" y="7"/>
                      <a:pt x="39" y="7"/>
                    </a:cubicBezTo>
                    <a:cubicBezTo>
                      <a:pt x="39" y="7"/>
                      <a:pt x="39" y="7"/>
                      <a:pt x="39" y="7"/>
                    </a:cubicBezTo>
                    <a:cubicBezTo>
                      <a:pt x="39" y="6"/>
                      <a:pt x="38" y="6"/>
                      <a:pt x="38" y="6"/>
                    </a:cubicBezTo>
                    <a:cubicBezTo>
                      <a:pt x="37" y="6"/>
                      <a:pt x="37" y="6"/>
                      <a:pt x="37" y="6"/>
                    </a:cubicBezTo>
                    <a:cubicBezTo>
                      <a:pt x="37" y="6"/>
                      <a:pt x="37" y="6"/>
                      <a:pt x="37" y="6"/>
                    </a:cubicBezTo>
                    <a:cubicBezTo>
                      <a:pt x="36" y="5"/>
                      <a:pt x="36" y="6"/>
                      <a:pt x="36" y="6"/>
                    </a:cubicBezTo>
                    <a:cubicBezTo>
                      <a:pt x="36" y="6"/>
                      <a:pt x="36" y="6"/>
                      <a:pt x="36" y="6"/>
                    </a:cubicBezTo>
                    <a:cubicBezTo>
                      <a:pt x="36" y="5"/>
                      <a:pt x="36" y="6"/>
                      <a:pt x="36" y="5"/>
                    </a:cubicBezTo>
                    <a:cubicBezTo>
                      <a:pt x="36" y="5"/>
                      <a:pt x="36" y="5"/>
                      <a:pt x="35" y="5"/>
                    </a:cubicBezTo>
                    <a:cubicBezTo>
                      <a:pt x="35" y="5"/>
                      <a:pt x="34" y="5"/>
                      <a:pt x="35" y="5"/>
                    </a:cubicBezTo>
                    <a:cubicBezTo>
                      <a:pt x="35" y="4"/>
                      <a:pt x="35" y="4"/>
                      <a:pt x="35" y="4"/>
                    </a:cubicBezTo>
                    <a:cubicBezTo>
                      <a:pt x="35" y="4"/>
                      <a:pt x="35" y="4"/>
                      <a:pt x="34" y="3"/>
                    </a:cubicBezTo>
                    <a:cubicBezTo>
                      <a:pt x="34" y="3"/>
                      <a:pt x="33" y="3"/>
                      <a:pt x="34" y="3"/>
                    </a:cubicBezTo>
                    <a:cubicBezTo>
                      <a:pt x="34" y="3"/>
                      <a:pt x="34" y="2"/>
                      <a:pt x="34" y="2"/>
                    </a:cubicBezTo>
                    <a:cubicBezTo>
                      <a:pt x="34" y="2"/>
                      <a:pt x="34" y="2"/>
                      <a:pt x="34" y="2"/>
                    </a:cubicBezTo>
                    <a:cubicBezTo>
                      <a:pt x="35" y="2"/>
                      <a:pt x="35" y="2"/>
                      <a:pt x="35" y="1"/>
                    </a:cubicBezTo>
                    <a:cubicBezTo>
                      <a:pt x="35" y="1"/>
                      <a:pt x="33" y="2"/>
                      <a:pt x="33" y="2"/>
                    </a:cubicBezTo>
                    <a:cubicBezTo>
                      <a:pt x="33" y="2"/>
                      <a:pt x="33" y="3"/>
                      <a:pt x="33" y="3"/>
                    </a:cubicBezTo>
                    <a:cubicBezTo>
                      <a:pt x="32" y="3"/>
                      <a:pt x="32" y="2"/>
                      <a:pt x="31" y="2"/>
                    </a:cubicBezTo>
                    <a:cubicBezTo>
                      <a:pt x="31" y="2"/>
                      <a:pt x="32" y="1"/>
                      <a:pt x="31" y="1"/>
                    </a:cubicBezTo>
                    <a:cubicBezTo>
                      <a:pt x="31" y="1"/>
                      <a:pt x="30" y="1"/>
                      <a:pt x="31" y="1"/>
                    </a:cubicBezTo>
                    <a:cubicBezTo>
                      <a:pt x="30" y="0"/>
                      <a:pt x="30" y="1"/>
                      <a:pt x="29" y="1"/>
                    </a:cubicBezTo>
                    <a:cubicBezTo>
                      <a:pt x="28" y="1"/>
                      <a:pt x="28" y="1"/>
                      <a:pt x="28" y="1"/>
                    </a:cubicBezTo>
                    <a:cubicBezTo>
                      <a:pt x="29" y="2"/>
                      <a:pt x="29" y="2"/>
                      <a:pt x="29" y="2"/>
                    </a:cubicBezTo>
                    <a:cubicBezTo>
                      <a:pt x="29" y="2"/>
                      <a:pt x="28" y="3"/>
                      <a:pt x="29" y="3"/>
                    </a:cubicBezTo>
                    <a:cubicBezTo>
                      <a:pt x="28" y="3"/>
                      <a:pt x="27" y="3"/>
                      <a:pt x="27" y="2"/>
                    </a:cubicBezTo>
                    <a:cubicBezTo>
                      <a:pt x="26" y="3"/>
                      <a:pt x="25" y="4"/>
                      <a:pt x="24" y="3"/>
                    </a:cubicBezTo>
                    <a:cubicBezTo>
                      <a:pt x="24" y="3"/>
                      <a:pt x="24" y="3"/>
                      <a:pt x="24" y="3"/>
                    </a:cubicBezTo>
                    <a:cubicBezTo>
                      <a:pt x="23" y="3"/>
                      <a:pt x="23" y="3"/>
                      <a:pt x="22" y="3"/>
                    </a:cubicBezTo>
                    <a:cubicBezTo>
                      <a:pt x="22" y="4"/>
                      <a:pt x="23" y="5"/>
                      <a:pt x="23" y="6"/>
                    </a:cubicBezTo>
                    <a:cubicBezTo>
                      <a:pt x="22" y="5"/>
                      <a:pt x="22" y="4"/>
                      <a:pt x="21" y="3"/>
                    </a:cubicBezTo>
                    <a:cubicBezTo>
                      <a:pt x="21" y="3"/>
                      <a:pt x="20" y="3"/>
                      <a:pt x="19" y="3"/>
                    </a:cubicBezTo>
                    <a:cubicBezTo>
                      <a:pt x="19" y="3"/>
                      <a:pt x="18" y="3"/>
                      <a:pt x="18" y="3"/>
                    </a:cubicBezTo>
                    <a:cubicBezTo>
                      <a:pt x="18" y="4"/>
                      <a:pt x="18" y="4"/>
                      <a:pt x="18" y="4"/>
                    </a:cubicBezTo>
                    <a:cubicBezTo>
                      <a:pt x="18" y="4"/>
                      <a:pt x="18" y="4"/>
                      <a:pt x="18" y="4"/>
                    </a:cubicBezTo>
                    <a:cubicBezTo>
                      <a:pt x="18" y="4"/>
                      <a:pt x="18" y="4"/>
                      <a:pt x="18" y="4"/>
                    </a:cubicBezTo>
                    <a:cubicBezTo>
                      <a:pt x="18" y="5"/>
                      <a:pt x="18" y="5"/>
                      <a:pt x="18" y="5"/>
                    </a:cubicBezTo>
                    <a:cubicBezTo>
                      <a:pt x="18" y="5"/>
                      <a:pt x="18" y="5"/>
                      <a:pt x="17" y="5"/>
                    </a:cubicBezTo>
                    <a:cubicBezTo>
                      <a:pt x="17" y="4"/>
                      <a:pt x="16" y="4"/>
                      <a:pt x="16" y="3"/>
                    </a:cubicBezTo>
                    <a:cubicBezTo>
                      <a:pt x="16" y="3"/>
                      <a:pt x="15" y="3"/>
                      <a:pt x="15" y="3"/>
                    </a:cubicBezTo>
                    <a:cubicBezTo>
                      <a:pt x="15" y="3"/>
                      <a:pt x="15" y="3"/>
                      <a:pt x="15" y="4"/>
                    </a:cubicBezTo>
                    <a:cubicBezTo>
                      <a:pt x="15" y="4"/>
                      <a:pt x="15" y="5"/>
                      <a:pt x="15" y="5"/>
                    </a:cubicBezTo>
                    <a:cubicBezTo>
                      <a:pt x="15" y="6"/>
                      <a:pt x="15" y="6"/>
                      <a:pt x="14" y="7"/>
                    </a:cubicBezTo>
                    <a:cubicBezTo>
                      <a:pt x="14" y="6"/>
                      <a:pt x="14" y="6"/>
                      <a:pt x="14" y="6"/>
                    </a:cubicBezTo>
                    <a:cubicBezTo>
                      <a:pt x="14" y="6"/>
                      <a:pt x="14" y="5"/>
                      <a:pt x="13" y="6"/>
                    </a:cubicBezTo>
                    <a:cubicBezTo>
                      <a:pt x="13" y="6"/>
                      <a:pt x="13" y="6"/>
                      <a:pt x="13" y="6"/>
                    </a:cubicBezTo>
                    <a:cubicBezTo>
                      <a:pt x="13" y="6"/>
                      <a:pt x="13" y="7"/>
                      <a:pt x="12" y="7"/>
                    </a:cubicBezTo>
                    <a:cubicBezTo>
                      <a:pt x="12" y="7"/>
                      <a:pt x="12" y="7"/>
                      <a:pt x="12" y="7"/>
                    </a:cubicBezTo>
                    <a:cubicBezTo>
                      <a:pt x="12" y="7"/>
                      <a:pt x="12" y="8"/>
                      <a:pt x="12" y="9"/>
                    </a:cubicBezTo>
                    <a:cubicBezTo>
                      <a:pt x="12" y="8"/>
                      <a:pt x="11" y="7"/>
                      <a:pt x="11" y="7"/>
                    </a:cubicBezTo>
                    <a:cubicBezTo>
                      <a:pt x="11" y="7"/>
                      <a:pt x="11" y="7"/>
                      <a:pt x="11" y="7"/>
                    </a:cubicBezTo>
                    <a:cubicBezTo>
                      <a:pt x="11" y="6"/>
                      <a:pt x="11" y="6"/>
                      <a:pt x="11" y="6"/>
                    </a:cubicBezTo>
                    <a:cubicBezTo>
                      <a:pt x="11" y="6"/>
                      <a:pt x="11" y="6"/>
                      <a:pt x="10" y="6"/>
                    </a:cubicBezTo>
                    <a:cubicBezTo>
                      <a:pt x="10" y="6"/>
                      <a:pt x="10" y="5"/>
                      <a:pt x="10" y="5"/>
                    </a:cubicBezTo>
                    <a:cubicBezTo>
                      <a:pt x="10" y="5"/>
                      <a:pt x="11" y="6"/>
                      <a:pt x="11" y="5"/>
                    </a:cubicBezTo>
                    <a:cubicBezTo>
                      <a:pt x="11" y="5"/>
                      <a:pt x="11" y="5"/>
                      <a:pt x="11" y="5"/>
                    </a:cubicBezTo>
                    <a:cubicBezTo>
                      <a:pt x="12" y="4"/>
                      <a:pt x="11" y="4"/>
                      <a:pt x="10" y="4"/>
                    </a:cubicBezTo>
                    <a:cubicBezTo>
                      <a:pt x="11" y="4"/>
                      <a:pt x="11" y="4"/>
                      <a:pt x="11" y="4"/>
                    </a:cubicBezTo>
                    <a:cubicBezTo>
                      <a:pt x="11" y="3"/>
                      <a:pt x="10" y="4"/>
                      <a:pt x="10" y="3"/>
                    </a:cubicBezTo>
                    <a:cubicBezTo>
                      <a:pt x="9" y="2"/>
                      <a:pt x="9" y="2"/>
                      <a:pt x="8" y="1"/>
                    </a:cubicBezTo>
                    <a:cubicBezTo>
                      <a:pt x="8" y="1"/>
                      <a:pt x="7" y="1"/>
                      <a:pt x="7" y="1"/>
                    </a:cubicBezTo>
                    <a:cubicBezTo>
                      <a:pt x="6" y="1"/>
                      <a:pt x="6" y="1"/>
                      <a:pt x="5" y="1"/>
                    </a:cubicBezTo>
                    <a:cubicBezTo>
                      <a:pt x="5" y="1"/>
                      <a:pt x="5" y="2"/>
                      <a:pt x="5" y="2"/>
                    </a:cubicBezTo>
                    <a:cubicBezTo>
                      <a:pt x="6" y="2"/>
                      <a:pt x="6" y="2"/>
                      <a:pt x="6" y="1"/>
                    </a:cubicBezTo>
                    <a:cubicBezTo>
                      <a:pt x="6" y="2"/>
                      <a:pt x="7" y="1"/>
                      <a:pt x="7" y="1"/>
                    </a:cubicBezTo>
                    <a:cubicBezTo>
                      <a:pt x="6" y="2"/>
                      <a:pt x="6" y="2"/>
                      <a:pt x="7" y="2"/>
                    </a:cubicBezTo>
                    <a:cubicBezTo>
                      <a:pt x="7" y="2"/>
                      <a:pt x="7" y="2"/>
                      <a:pt x="7" y="2"/>
                    </a:cubicBezTo>
                    <a:cubicBezTo>
                      <a:pt x="7" y="2"/>
                      <a:pt x="7" y="2"/>
                      <a:pt x="8" y="2"/>
                    </a:cubicBezTo>
                    <a:cubicBezTo>
                      <a:pt x="7" y="2"/>
                      <a:pt x="7" y="3"/>
                      <a:pt x="6" y="3"/>
                    </a:cubicBezTo>
                    <a:cubicBezTo>
                      <a:pt x="7" y="3"/>
                      <a:pt x="7" y="3"/>
                      <a:pt x="7" y="3"/>
                    </a:cubicBezTo>
                    <a:cubicBezTo>
                      <a:pt x="7" y="4"/>
                      <a:pt x="7" y="3"/>
                      <a:pt x="7" y="4"/>
                    </a:cubicBezTo>
                    <a:cubicBezTo>
                      <a:pt x="8" y="4"/>
                      <a:pt x="7" y="4"/>
                      <a:pt x="7" y="5"/>
                    </a:cubicBezTo>
                    <a:cubicBezTo>
                      <a:pt x="7" y="4"/>
                      <a:pt x="7" y="4"/>
                      <a:pt x="7" y="4"/>
                    </a:cubicBezTo>
                    <a:cubicBezTo>
                      <a:pt x="7" y="4"/>
                      <a:pt x="7" y="5"/>
                      <a:pt x="7" y="5"/>
                    </a:cubicBezTo>
                    <a:cubicBezTo>
                      <a:pt x="7" y="4"/>
                      <a:pt x="7" y="4"/>
                      <a:pt x="6" y="3"/>
                    </a:cubicBezTo>
                    <a:cubicBezTo>
                      <a:pt x="6" y="4"/>
                      <a:pt x="6" y="4"/>
                      <a:pt x="6" y="4"/>
                    </a:cubicBezTo>
                    <a:cubicBezTo>
                      <a:pt x="6" y="4"/>
                      <a:pt x="6" y="3"/>
                      <a:pt x="5" y="3"/>
                    </a:cubicBezTo>
                    <a:cubicBezTo>
                      <a:pt x="5" y="3"/>
                      <a:pt x="4" y="3"/>
                      <a:pt x="3" y="3"/>
                    </a:cubicBezTo>
                    <a:cubicBezTo>
                      <a:pt x="3" y="3"/>
                      <a:pt x="4" y="3"/>
                      <a:pt x="4" y="3"/>
                    </a:cubicBezTo>
                    <a:cubicBezTo>
                      <a:pt x="3" y="3"/>
                      <a:pt x="3" y="3"/>
                      <a:pt x="3" y="3"/>
                    </a:cubicBezTo>
                    <a:cubicBezTo>
                      <a:pt x="3" y="3"/>
                      <a:pt x="4" y="3"/>
                      <a:pt x="4" y="4"/>
                    </a:cubicBezTo>
                    <a:cubicBezTo>
                      <a:pt x="4" y="4"/>
                      <a:pt x="3" y="3"/>
                      <a:pt x="2" y="3"/>
                    </a:cubicBezTo>
                    <a:cubicBezTo>
                      <a:pt x="2" y="4"/>
                      <a:pt x="3" y="4"/>
                      <a:pt x="4" y="4"/>
                    </a:cubicBezTo>
                    <a:cubicBezTo>
                      <a:pt x="4" y="4"/>
                      <a:pt x="4" y="4"/>
                      <a:pt x="4" y="5"/>
                    </a:cubicBezTo>
                    <a:cubicBezTo>
                      <a:pt x="4" y="4"/>
                      <a:pt x="4" y="4"/>
                      <a:pt x="3" y="4"/>
                    </a:cubicBezTo>
                    <a:cubicBezTo>
                      <a:pt x="3" y="4"/>
                      <a:pt x="3" y="4"/>
                      <a:pt x="3" y="4"/>
                    </a:cubicBezTo>
                    <a:cubicBezTo>
                      <a:pt x="2" y="4"/>
                      <a:pt x="2" y="4"/>
                      <a:pt x="2" y="4"/>
                    </a:cubicBezTo>
                    <a:cubicBezTo>
                      <a:pt x="2" y="4"/>
                      <a:pt x="3" y="5"/>
                      <a:pt x="3" y="5"/>
                    </a:cubicBezTo>
                    <a:cubicBezTo>
                      <a:pt x="4" y="5"/>
                      <a:pt x="4" y="5"/>
                      <a:pt x="5" y="5"/>
                    </a:cubicBezTo>
                    <a:cubicBezTo>
                      <a:pt x="4" y="5"/>
                      <a:pt x="4" y="5"/>
                      <a:pt x="3" y="5"/>
                    </a:cubicBezTo>
                    <a:cubicBezTo>
                      <a:pt x="3" y="5"/>
                      <a:pt x="3" y="6"/>
                      <a:pt x="3" y="6"/>
                    </a:cubicBezTo>
                    <a:cubicBezTo>
                      <a:pt x="3" y="5"/>
                      <a:pt x="3" y="5"/>
                      <a:pt x="2" y="5"/>
                    </a:cubicBezTo>
                    <a:cubicBezTo>
                      <a:pt x="2" y="5"/>
                      <a:pt x="2" y="5"/>
                      <a:pt x="1" y="5"/>
                    </a:cubicBezTo>
                    <a:cubicBezTo>
                      <a:pt x="1" y="6"/>
                      <a:pt x="2" y="5"/>
                      <a:pt x="2" y="6"/>
                    </a:cubicBezTo>
                    <a:cubicBezTo>
                      <a:pt x="2" y="6"/>
                      <a:pt x="2" y="6"/>
                      <a:pt x="1" y="6"/>
                    </a:cubicBezTo>
                    <a:cubicBezTo>
                      <a:pt x="2" y="6"/>
                      <a:pt x="2" y="6"/>
                      <a:pt x="2" y="6"/>
                    </a:cubicBezTo>
                    <a:cubicBezTo>
                      <a:pt x="2" y="7"/>
                      <a:pt x="1" y="6"/>
                      <a:pt x="0" y="6"/>
                    </a:cubicBezTo>
                    <a:cubicBezTo>
                      <a:pt x="0" y="6"/>
                      <a:pt x="0" y="6"/>
                      <a:pt x="0" y="6"/>
                    </a:cubicBezTo>
                    <a:cubicBezTo>
                      <a:pt x="0" y="6"/>
                      <a:pt x="0" y="6"/>
                      <a:pt x="0" y="7"/>
                    </a:cubicBezTo>
                    <a:cubicBezTo>
                      <a:pt x="0" y="7"/>
                      <a:pt x="1" y="7"/>
                      <a:pt x="2" y="7"/>
                    </a:cubicBezTo>
                    <a:cubicBezTo>
                      <a:pt x="3" y="7"/>
                      <a:pt x="3" y="7"/>
                      <a:pt x="4" y="6"/>
                    </a:cubicBezTo>
                    <a:cubicBezTo>
                      <a:pt x="5" y="6"/>
                      <a:pt x="5" y="6"/>
                      <a:pt x="6" y="6"/>
                    </a:cubicBezTo>
                    <a:cubicBezTo>
                      <a:pt x="6" y="6"/>
                      <a:pt x="6" y="6"/>
                      <a:pt x="7" y="6"/>
                    </a:cubicBezTo>
                    <a:cubicBezTo>
                      <a:pt x="8" y="6"/>
                      <a:pt x="9" y="7"/>
                      <a:pt x="10" y="7"/>
                    </a:cubicBezTo>
                    <a:cubicBezTo>
                      <a:pt x="9" y="7"/>
                      <a:pt x="9" y="7"/>
                      <a:pt x="8" y="8"/>
                    </a:cubicBezTo>
                    <a:cubicBezTo>
                      <a:pt x="8" y="8"/>
                      <a:pt x="7" y="8"/>
                      <a:pt x="7" y="8"/>
                    </a:cubicBezTo>
                    <a:cubicBezTo>
                      <a:pt x="7" y="8"/>
                      <a:pt x="9" y="9"/>
                      <a:pt x="9" y="9"/>
                    </a:cubicBezTo>
                    <a:cubicBezTo>
                      <a:pt x="9" y="9"/>
                      <a:pt x="9" y="8"/>
                      <a:pt x="9" y="8"/>
                    </a:cubicBezTo>
                    <a:cubicBezTo>
                      <a:pt x="10" y="8"/>
                      <a:pt x="10" y="9"/>
                      <a:pt x="9" y="9"/>
                    </a:cubicBezTo>
                    <a:cubicBezTo>
                      <a:pt x="9" y="9"/>
                      <a:pt x="9" y="9"/>
                      <a:pt x="8" y="9"/>
                    </a:cubicBezTo>
                    <a:cubicBezTo>
                      <a:pt x="8" y="9"/>
                      <a:pt x="7" y="9"/>
                      <a:pt x="7" y="9"/>
                    </a:cubicBezTo>
                    <a:cubicBezTo>
                      <a:pt x="7" y="9"/>
                      <a:pt x="7" y="9"/>
                      <a:pt x="7" y="10"/>
                    </a:cubicBezTo>
                    <a:cubicBezTo>
                      <a:pt x="6" y="10"/>
                      <a:pt x="6" y="9"/>
                      <a:pt x="6" y="9"/>
                    </a:cubicBezTo>
                    <a:cubicBezTo>
                      <a:pt x="6" y="9"/>
                      <a:pt x="6" y="9"/>
                      <a:pt x="6" y="9"/>
                    </a:cubicBezTo>
                    <a:cubicBezTo>
                      <a:pt x="6" y="9"/>
                      <a:pt x="6" y="9"/>
                      <a:pt x="6" y="10"/>
                    </a:cubicBezTo>
                    <a:cubicBezTo>
                      <a:pt x="5" y="10"/>
                      <a:pt x="5" y="9"/>
                      <a:pt x="5" y="9"/>
                    </a:cubicBezTo>
                    <a:cubicBezTo>
                      <a:pt x="5" y="10"/>
                      <a:pt x="5" y="10"/>
                      <a:pt x="5" y="10"/>
                    </a:cubicBezTo>
                    <a:cubicBezTo>
                      <a:pt x="5" y="10"/>
                      <a:pt x="5" y="10"/>
                      <a:pt x="5" y="9"/>
                    </a:cubicBezTo>
                    <a:cubicBezTo>
                      <a:pt x="5" y="9"/>
                      <a:pt x="4" y="10"/>
                      <a:pt x="4" y="10"/>
                    </a:cubicBezTo>
                    <a:cubicBezTo>
                      <a:pt x="4" y="9"/>
                      <a:pt x="3" y="10"/>
                      <a:pt x="3" y="10"/>
                    </a:cubicBezTo>
                    <a:cubicBezTo>
                      <a:pt x="3" y="10"/>
                      <a:pt x="2" y="10"/>
                      <a:pt x="2" y="10"/>
                    </a:cubicBezTo>
                    <a:cubicBezTo>
                      <a:pt x="2" y="10"/>
                      <a:pt x="2" y="10"/>
                      <a:pt x="2" y="10"/>
                    </a:cubicBezTo>
                    <a:cubicBezTo>
                      <a:pt x="2" y="11"/>
                      <a:pt x="2" y="11"/>
                      <a:pt x="3" y="11"/>
                    </a:cubicBezTo>
                    <a:cubicBezTo>
                      <a:pt x="5" y="11"/>
                      <a:pt x="6" y="11"/>
                      <a:pt x="8" y="11"/>
                    </a:cubicBezTo>
                    <a:cubicBezTo>
                      <a:pt x="8" y="11"/>
                      <a:pt x="8" y="12"/>
                      <a:pt x="7" y="12"/>
                    </a:cubicBezTo>
                    <a:cubicBezTo>
                      <a:pt x="8" y="12"/>
                      <a:pt x="8" y="12"/>
                      <a:pt x="8" y="12"/>
                    </a:cubicBezTo>
                    <a:cubicBezTo>
                      <a:pt x="8" y="12"/>
                      <a:pt x="8" y="12"/>
                      <a:pt x="8" y="12"/>
                    </a:cubicBezTo>
                    <a:cubicBezTo>
                      <a:pt x="8" y="12"/>
                      <a:pt x="8" y="12"/>
                      <a:pt x="8" y="13"/>
                    </a:cubicBezTo>
                    <a:cubicBezTo>
                      <a:pt x="8" y="13"/>
                      <a:pt x="9" y="12"/>
                      <a:pt x="10" y="12"/>
                    </a:cubicBezTo>
                    <a:cubicBezTo>
                      <a:pt x="10" y="12"/>
                      <a:pt x="10" y="12"/>
                      <a:pt x="11" y="12"/>
                    </a:cubicBezTo>
                    <a:cubicBezTo>
                      <a:pt x="10" y="12"/>
                      <a:pt x="10" y="12"/>
                      <a:pt x="10" y="12"/>
                    </a:cubicBezTo>
                    <a:cubicBezTo>
                      <a:pt x="9" y="12"/>
                      <a:pt x="9" y="12"/>
                      <a:pt x="9" y="13"/>
                    </a:cubicBezTo>
                    <a:cubicBezTo>
                      <a:pt x="9" y="13"/>
                      <a:pt x="9" y="13"/>
                      <a:pt x="9" y="13"/>
                    </a:cubicBezTo>
                    <a:cubicBezTo>
                      <a:pt x="9" y="13"/>
                      <a:pt x="9" y="13"/>
                      <a:pt x="10" y="13"/>
                    </a:cubicBezTo>
                    <a:cubicBezTo>
                      <a:pt x="10" y="13"/>
                      <a:pt x="11" y="13"/>
                      <a:pt x="11" y="13"/>
                    </a:cubicBezTo>
                    <a:cubicBezTo>
                      <a:pt x="11" y="13"/>
                      <a:pt x="10" y="13"/>
                      <a:pt x="10" y="13"/>
                    </a:cubicBezTo>
                    <a:cubicBezTo>
                      <a:pt x="10" y="13"/>
                      <a:pt x="9" y="14"/>
                      <a:pt x="9" y="14"/>
                    </a:cubicBezTo>
                    <a:cubicBezTo>
                      <a:pt x="9" y="14"/>
                      <a:pt x="10" y="14"/>
                      <a:pt x="10" y="14"/>
                    </a:cubicBezTo>
                    <a:cubicBezTo>
                      <a:pt x="9" y="14"/>
                      <a:pt x="8" y="15"/>
                      <a:pt x="8" y="15"/>
                    </a:cubicBezTo>
                    <a:cubicBezTo>
                      <a:pt x="8" y="15"/>
                      <a:pt x="7" y="15"/>
                      <a:pt x="7" y="15"/>
                    </a:cubicBezTo>
                    <a:cubicBezTo>
                      <a:pt x="7" y="15"/>
                      <a:pt x="7" y="15"/>
                      <a:pt x="6" y="15"/>
                    </a:cubicBezTo>
                    <a:cubicBezTo>
                      <a:pt x="6" y="15"/>
                      <a:pt x="6" y="16"/>
                      <a:pt x="6" y="16"/>
                    </a:cubicBezTo>
                    <a:cubicBezTo>
                      <a:pt x="9" y="16"/>
                      <a:pt x="11" y="16"/>
                      <a:pt x="13" y="16"/>
                    </a:cubicBezTo>
                    <a:cubicBezTo>
                      <a:pt x="13" y="16"/>
                      <a:pt x="13" y="16"/>
                      <a:pt x="13" y="17"/>
                    </a:cubicBezTo>
                    <a:cubicBezTo>
                      <a:pt x="14" y="17"/>
                      <a:pt x="14" y="17"/>
                      <a:pt x="14" y="16"/>
                    </a:cubicBezTo>
                    <a:cubicBezTo>
                      <a:pt x="14" y="17"/>
                      <a:pt x="14" y="17"/>
                      <a:pt x="14" y="17"/>
                    </a:cubicBezTo>
                    <a:cubicBezTo>
                      <a:pt x="15" y="18"/>
                      <a:pt x="15" y="18"/>
                      <a:pt x="16" y="18"/>
                    </a:cubicBezTo>
                    <a:cubicBezTo>
                      <a:pt x="17" y="18"/>
                      <a:pt x="19" y="18"/>
                      <a:pt x="20" y="19"/>
                    </a:cubicBezTo>
                    <a:cubicBezTo>
                      <a:pt x="21" y="19"/>
                      <a:pt x="22" y="18"/>
                      <a:pt x="22" y="18"/>
                    </a:cubicBezTo>
                    <a:cubicBezTo>
                      <a:pt x="22" y="18"/>
                      <a:pt x="22" y="18"/>
                      <a:pt x="22" y="18"/>
                    </a:cubicBezTo>
                    <a:cubicBezTo>
                      <a:pt x="22" y="18"/>
                      <a:pt x="22" y="18"/>
                      <a:pt x="23" y="18"/>
                    </a:cubicBezTo>
                    <a:cubicBezTo>
                      <a:pt x="23" y="18"/>
                      <a:pt x="23" y="17"/>
                      <a:pt x="23" y="17"/>
                    </a:cubicBezTo>
                    <a:cubicBezTo>
                      <a:pt x="24" y="16"/>
                      <a:pt x="25" y="17"/>
                      <a:pt x="26" y="16"/>
                    </a:cubicBezTo>
                    <a:cubicBezTo>
                      <a:pt x="27" y="16"/>
                      <a:pt x="28" y="16"/>
                      <a:pt x="28"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75" name="Freeform 117"/>
              <p:cNvSpPr/>
              <p:nvPr/>
            </p:nvSpPr>
            <p:spPr bwMode="auto">
              <a:xfrm>
                <a:off x="1545" y="1524"/>
                <a:ext cx="3" cy="3"/>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1"/>
                      <a:pt x="1" y="1"/>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76" name="Freeform 118"/>
              <p:cNvSpPr/>
              <p:nvPr/>
            </p:nvSpPr>
            <p:spPr bwMode="auto">
              <a:xfrm>
                <a:off x="2489" y="1716"/>
                <a:ext cx="42" cy="50"/>
              </a:xfrm>
              <a:custGeom>
                <a:avLst/>
                <a:gdLst>
                  <a:gd name="T0" fmla="*/ 2 w 16"/>
                  <a:gd name="T1" fmla="*/ 16 h 19"/>
                  <a:gd name="T2" fmla="*/ 3 w 16"/>
                  <a:gd name="T3" fmla="*/ 17 h 19"/>
                  <a:gd name="T4" fmla="*/ 2 w 16"/>
                  <a:gd name="T5" fmla="*/ 19 h 19"/>
                  <a:gd name="T6" fmla="*/ 7 w 16"/>
                  <a:gd name="T7" fmla="*/ 17 h 19"/>
                  <a:gd name="T8" fmla="*/ 12 w 16"/>
                  <a:gd name="T9" fmla="*/ 15 h 19"/>
                  <a:gd name="T10" fmla="*/ 16 w 16"/>
                  <a:gd name="T11" fmla="*/ 12 h 19"/>
                  <a:gd name="T12" fmla="*/ 15 w 16"/>
                  <a:gd name="T13" fmla="*/ 8 h 19"/>
                  <a:gd name="T14" fmla="*/ 15 w 16"/>
                  <a:gd name="T15" fmla="*/ 7 h 19"/>
                  <a:gd name="T16" fmla="*/ 14 w 16"/>
                  <a:gd name="T17" fmla="*/ 7 h 19"/>
                  <a:gd name="T18" fmla="*/ 14 w 16"/>
                  <a:gd name="T19" fmla="*/ 7 h 19"/>
                  <a:gd name="T20" fmla="*/ 13 w 16"/>
                  <a:gd name="T21" fmla="*/ 6 h 19"/>
                  <a:gd name="T22" fmla="*/ 13 w 16"/>
                  <a:gd name="T23" fmla="*/ 6 h 19"/>
                  <a:gd name="T24" fmla="*/ 13 w 16"/>
                  <a:gd name="T25" fmla="*/ 6 h 19"/>
                  <a:gd name="T26" fmla="*/ 13 w 16"/>
                  <a:gd name="T27" fmla="*/ 5 h 19"/>
                  <a:gd name="T28" fmla="*/ 12 w 16"/>
                  <a:gd name="T29" fmla="*/ 5 h 19"/>
                  <a:gd name="T30" fmla="*/ 12 w 16"/>
                  <a:gd name="T31" fmla="*/ 5 h 19"/>
                  <a:gd name="T32" fmla="*/ 12 w 16"/>
                  <a:gd name="T33" fmla="*/ 6 h 19"/>
                  <a:gd name="T34" fmla="*/ 12 w 16"/>
                  <a:gd name="T35" fmla="*/ 6 h 19"/>
                  <a:gd name="T36" fmla="*/ 11 w 16"/>
                  <a:gd name="T37" fmla="*/ 7 h 19"/>
                  <a:gd name="T38" fmla="*/ 11 w 16"/>
                  <a:gd name="T39" fmla="*/ 7 h 19"/>
                  <a:gd name="T40" fmla="*/ 11 w 16"/>
                  <a:gd name="T41" fmla="*/ 7 h 19"/>
                  <a:gd name="T42" fmla="*/ 10 w 16"/>
                  <a:gd name="T43" fmla="*/ 7 h 19"/>
                  <a:gd name="T44" fmla="*/ 10 w 16"/>
                  <a:gd name="T45" fmla="*/ 6 h 19"/>
                  <a:gd name="T46" fmla="*/ 9 w 16"/>
                  <a:gd name="T47" fmla="*/ 6 h 19"/>
                  <a:gd name="T48" fmla="*/ 9 w 16"/>
                  <a:gd name="T49" fmla="*/ 6 h 19"/>
                  <a:gd name="T50" fmla="*/ 9 w 16"/>
                  <a:gd name="T51" fmla="*/ 5 h 19"/>
                  <a:gd name="T52" fmla="*/ 8 w 16"/>
                  <a:gd name="T53" fmla="*/ 5 h 19"/>
                  <a:gd name="T54" fmla="*/ 8 w 16"/>
                  <a:gd name="T55" fmla="*/ 4 h 19"/>
                  <a:gd name="T56" fmla="*/ 9 w 16"/>
                  <a:gd name="T57" fmla="*/ 4 h 19"/>
                  <a:gd name="T58" fmla="*/ 9 w 16"/>
                  <a:gd name="T59" fmla="*/ 4 h 19"/>
                  <a:gd name="T60" fmla="*/ 9 w 16"/>
                  <a:gd name="T61" fmla="*/ 4 h 19"/>
                  <a:gd name="T62" fmla="*/ 9 w 16"/>
                  <a:gd name="T63" fmla="*/ 3 h 19"/>
                  <a:gd name="T64" fmla="*/ 10 w 16"/>
                  <a:gd name="T65" fmla="*/ 3 h 19"/>
                  <a:gd name="T66" fmla="*/ 10 w 16"/>
                  <a:gd name="T67" fmla="*/ 3 h 19"/>
                  <a:gd name="T68" fmla="*/ 11 w 16"/>
                  <a:gd name="T69" fmla="*/ 3 h 19"/>
                  <a:gd name="T70" fmla="*/ 11 w 16"/>
                  <a:gd name="T71" fmla="*/ 2 h 19"/>
                  <a:gd name="T72" fmla="*/ 11 w 16"/>
                  <a:gd name="T73" fmla="*/ 2 h 19"/>
                  <a:gd name="T74" fmla="*/ 12 w 16"/>
                  <a:gd name="T75" fmla="*/ 1 h 19"/>
                  <a:gd name="T76" fmla="*/ 11 w 16"/>
                  <a:gd name="T77" fmla="*/ 1 h 19"/>
                  <a:gd name="T78" fmla="*/ 10 w 16"/>
                  <a:gd name="T79" fmla="*/ 1 h 19"/>
                  <a:gd name="T80" fmla="*/ 8 w 16"/>
                  <a:gd name="T81" fmla="*/ 1 h 19"/>
                  <a:gd name="T82" fmla="*/ 8 w 16"/>
                  <a:gd name="T83" fmla="*/ 4 h 19"/>
                  <a:gd name="T84" fmla="*/ 7 w 16"/>
                  <a:gd name="T85" fmla="*/ 6 h 19"/>
                  <a:gd name="T86" fmla="*/ 3 w 16"/>
                  <a:gd name="T87" fmla="*/ 5 h 19"/>
                  <a:gd name="T88" fmla="*/ 2 w 16"/>
                  <a:gd name="T89" fmla="*/ 8 h 19"/>
                  <a:gd name="T90" fmla="*/ 1 w 16"/>
                  <a:gd name="T91" fmla="*/ 9 h 19"/>
                  <a:gd name="T92" fmla="*/ 5 w 16"/>
                  <a:gd name="T93" fmla="*/ 11 h 19"/>
                  <a:gd name="T94" fmla="*/ 4 w 16"/>
                  <a:gd name="T95" fmla="*/ 11 h 19"/>
                  <a:gd name="T96" fmla="*/ 2 w 16"/>
                  <a:gd name="T97" fmla="*/ 14 h 19"/>
                  <a:gd name="T98" fmla="*/ 2 w 16"/>
                  <a:gd name="T99" fmla="*/ 15 h 19"/>
                  <a:gd name="T100" fmla="*/ 1 w 16"/>
                  <a:gd name="T101"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9">
                    <a:moveTo>
                      <a:pt x="2" y="16"/>
                    </a:moveTo>
                    <a:cubicBezTo>
                      <a:pt x="2" y="16"/>
                      <a:pt x="2" y="16"/>
                      <a:pt x="3" y="16"/>
                    </a:cubicBezTo>
                    <a:cubicBezTo>
                      <a:pt x="2" y="16"/>
                      <a:pt x="2" y="16"/>
                      <a:pt x="2" y="16"/>
                    </a:cubicBezTo>
                    <a:cubicBezTo>
                      <a:pt x="2" y="16"/>
                      <a:pt x="2" y="16"/>
                      <a:pt x="2" y="16"/>
                    </a:cubicBezTo>
                    <a:cubicBezTo>
                      <a:pt x="2" y="16"/>
                      <a:pt x="2" y="16"/>
                      <a:pt x="2" y="16"/>
                    </a:cubicBezTo>
                    <a:cubicBezTo>
                      <a:pt x="2" y="17"/>
                      <a:pt x="1" y="16"/>
                      <a:pt x="1" y="17"/>
                    </a:cubicBezTo>
                    <a:cubicBezTo>
                      <a:pt x="1" y="17"/>
                      <a:pt x="1" y="17"/>
                      <a:pt x="1" y="17"/>
                    </a:cubicBezTo>
                    <a:cubicBezTo>
                      <a:pt x="1" y="17"/>
                      <a:pt x="1" y="17"/>
                      <a:pt x="0" y="17"/>
                    </a:cubicBezTo>
                    <a:cubicBezTo>
                      <a:pt x="1" y="17"/>
                      <a:pt x="2" y="17"/>
                      <a:pt x="3" y="17"/>
                    </a:cubicBezTo>
                    <a:cubicBezTo>
                      <a:pt x="3" y="17"/>
                      <a:pt x="3" y="17"/>
                      <a:pt x="3" y="17"/>
                    </a:cubicBezTo>
                    <a:cubicBezTo>
                      <a:pt x="3" y="18"/>
                      <a:pt x="2" y="18"/>
                      <a:pt x="1" y="19"/>
                    </a:cubicBezTo>
                    <a:cubicBezTo>
                      <a:pt x="2" y="19"/>
                      <a:pt x="2" y="18"/>
                      <a:pt x="3" y="18"/>
                    </a:cubicBezTo>
                    <a:cubicBezTo>
                      <a:pt x="3" y="18"/>
                      <a:pt x="3" y="19"/>
                      <a:pt x="2" y="19"/>
                    </a:cubicBezTo>
                    <a:cubicBezTo>
                      <a:pt x="3" y="19"/>
                      <a:pt x="3" y="19"/>
                      <a:pt x="3" y="19"/>
                    </a:cubicBezTo>
                    <a:cubicBezTo>
                      <a:pt x="3" y="19"/>
                      <a:pt x="3" y="19"/>
                      <a:pt x="2" y="19"/>
                    </a:cubicBezTo>
                    <a:cubicBezTo>
                      <a:pt x="2" y="19"/>
                      <a:pt x="4" y="19"/>
                      <a:pt x="4" y="19"/>
                    </a:cubicBezTo>
                    <a:cubicBezTo>
                      <a:pt x="4" y="19"/>
                      <a:pt x="4" y="19"/>
                      <a:pt x="4" y="19"/>
                    </a:cubicBezTo>
                    <a:cubicBezTo>
                      <a:pt x="5" y="19"/>
                      <a:pt x="6" y="19"/>
                      <a:pt x="6" y="19"/>
                    </a:cubicBezTo>
                    <a:cubicBezTo>
                      <a:pt x="7" y="18"/>
                      <a:pt x="7" y="18"/>
                      <a:pt x="8" y="17"/>
                    </a:cubicBezTo>
                    <a:cubicBezTo>
                      <a:pt x="8" y="17"/>
                      <a:pt x="7" y="17"/>
                      <a:pt x="7" y="17"/>
                    </a:cubicBezTo>
                    <a:cubicBezTo>
                      <a:pt x="8" y="17"/>
                      <a:pt x="8" y="17"/>
                      <a:pt x="8" y="17"/>
                    </a:cubicBezTo>
                    <a:cubicBezTo>
                      <a:pt x="8" y="18"/>
                      <a:pt x="8" y="18"/>
                      <a:pt x="8" y="18"/>
                    </a:cubicBezTo>
                    <a:cubicBezTo>
                      <a:pt x="9" y="17"/>
                      <a:pt x="9" y="17"/>
                      <a:pt x="10" y="16"/>
                    </a:cubicBezTo>
                    <a:cubicBezTo>
                      <a:pt x="11" y="16"/>
                      <a:pt x="11" y="16"/>
                      <a:pt x="12" y="16"/>
                    </a:cubicBezTo>
                    <a:cubicBezTo>
                      <a:pt x="12" y="16"/>
                      <a:pt x="12" y="16"/>
                      <a:pt x="12" y="15"/>
                    </a:cubicBezTo>
                    <a:cubicBezTo>
                      <a:pt x="13" y="15"/>
                      <a:pt x="13" y="16"/>
                      <a:pt x="13" y="16"/>
                    </a:cubicBezTo>
                    <a:cubicBezTo>
                      <a:pt x="13" y="15"/>
                      <a:pt x="14" y="16"/>
                      <a:pt x="15" y="16"/>
                    </a:cubicBezTo>
                    <a:cubicBezTo>
                      <a:pt x="15" y="15"/>
                      <a:pt x="14" y="15"/>
                      <a:pt x="14" y="15"/>
                    </a:cubicBezTo>
                    <a:cubicBezTo>
                      <a:pt x="15" y="15"/>
                      <a:pt x="15" y="15"/>
                      <a:pt x="15" y="14"/>
                    </a:cubicBezTo>
                    <a:cubicBezTo>
                      <a:pt x="15" y="14"/>
                      <a:pt x="16" y="13"/>
                      <a:pt x="16" y="12"/>
                    </a:cubicBezTo>
                    <a:cubicBezTo>
                      <a:pt x="16" y="12"/>
                      <a:pt x="16" y="12"/>
                      <a:pt x="16" y="12"/>
                    </a:cubicBezTo>
                    <a:cubicBezTo>
                      <a:pt x="16" y="11"/>
                      <a:pt x="16" y="11"/>
                      <a:pt x="16" y="11"/>
                    </a:cubicBezTo>
                    <a:cubicBezTo>
                      <a:pt x="16" y="11"/>
                      <a:pt x="16" y="10"/>
                      <a:pt x="16" y="10"/>
                    </a:cubicBezTo>
                    <a:cubicBezTo>
                      <a:pt x="16" y="10"/>
                      <a:pt x="16" y="9"/>
                      <a:pt x="16" y="9"/>
                    </a:cubicBezTo>
                    <a:cubicBezTo>
                      <a:pt x="15" y="9"/>
                      <a:pt x="15" y="9"/>
                      <a:pt x="15" y="8"/>
                    </a:cubicBezTo>
                    <a:cubicBezTo>
                      <a:pt x="15" y="8"/>
                      <a:pt x="15" y="8"/>
                      <a:pt x="15" y="7"/>
                    </a:cubicBezTo>
                    <a:cubicBezTo>
                      <a:pt x="15" y="7"/>
                      <a:pt x="15" y="7"/>
                      <a:pt x="16"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6"/>
                      <a:pt x="11" y="6"/>
                    </a:cubicBezTo>
                    <a:cubicBezTo>
                      <a:pt x="11" y="7"/>
                      <a:pt x="11" y="7"/>
                      <a:pt x="11"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4"/>
                      <a:pt x="8" y="4"/>
                    </a:cubicBezTo>
                    <a:cubicBezTo>
                      <a:pt x="8" y="4"/>
                      <a:pt x="8" y="4"/>
                      <a:pt x="8" y="4"/>
                    </a:cubicBezTo>
                    <a:cubicBezTo>
                      <a:pt x="8" y="4"/>
                      <a:pt x="8" y="4"/>
                      <a:pt x="8" y="4"/>
                    </a:cubicBezTo>
                    <a:cubicBezTo>
                      <a:pt x="8" y="4"/>
                      <a:pt x="8" y="4"/>
                      <a:pt x="8"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1" y="3"/>
                      <a:pt x="11" y="3"/>
                      <a:pt x="11" y="3"/>
                    </a:cubicBezTo>
                    <a:cubicBezTo>
                      <a:pt x="11" y="3"/>
                      <a:pt x="11" y="3"/>
                      <a:pt x="11" y="3"/>
                    </a:cubicBezTo>
                    <a:cubicBezTo>
                      <a:pt x="11"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2" y="2"/>
                      <a:pt x="12" y="2"/>
                      <a:pt x="12" y="2"/>
                    </a:cubicBezTo>
                    <a:cubicBezTo>
                      <a:pt x="12" y="1"/>
                      <a:pt x="12" y="1"/>
                      <a:pt x="12" y="1"/>
                    </a:cubicBezTo>
                    <a:cubicBezTo>
                      <a:pt x="12" y="1"/>
                      <a:pt x="12" y="1"/>
                      <a:pt x="13" y="1"/>
                    </a:cubicBezTo>
                    <a:cubicBezTo>
                      <a:pt x="13" y="1"/>
                      <a:pt x="13" y="1"/>
                      <a:pt x="13" y="1"/>
                    </a:cubicBezTo>
                    <a:cubicBezTo>
                      <a:pt x="12" y="0"/>
                      <a:pt x="12" y="0"/>
                      <a:pt x="11" y="0"/>
                    </a:cubicBezTo>
                    <a:cubicBezTo>
                      <a:pt x="11" y="0"/>
                      <a:pt x="11" y="0"/>
                      <a:pt x="12" y="1"/>
                    </a:cubicBezTo>
                    <a:cubicBezTo>
                      <a:pt x="11" y="1"/>
                      <a:pt x="11" y="1"/>
                      <a:pt x="11" y="1"/>
                    </a:cubicBezTo>
                    <a:cubicBezTo>
                      <a:pt x="11" y="1"/>
                      <a:pt x="11" y="2"/>
                      <a:pt x="11" y="2"/>
                    </a:cubicBezTo>
                    <a:cubicBezTo>
                      <a:pt x="11" y="2"/>
                      <a:pt x="10" y="2"/>
                      <a:pt x="10" y="2"/>
                    </a:cubicBezTo>
                    <a:cubicBezTo>
                      <a:pt x="10" y="1"/>
                      <a:pt x="10" y="1"/>
                      <a:pt x="10" y="1"/>
                    </a:cubicBezTo>
                    <a:cubicBezTo>
                      <a:pt x="10" y="1"/>
                      <a:pt x="10" y="1"/>
                      <a:pt x="10" y="1"/>
                    </a:cubicBezTo>
                    <a:cubicBezTo>
                      <a:pt x="10" y="1"/>
                      <a:pt x="10" y="1"/>
                      <a:pt x="10" y="1"/>
                    </a:cubicBezTo>
                    <a:cubicBezTo>
                      <a:pt x="10" y="1"/>
                      <a:pt x="10" y="1"/>
                      <a:pt x="10" y="2"/>
                    </a:cubicBezTo>
                    <a:cubicBezTo>
                      <a:pt x="10" y="1"/>
                      <a:pt x="9" y="1"/>
                      <a:pt x="10" y="1"/>
                    </a:cubicBezTo>
                    <a:cubicBezTo>
                      <a:pt x="9" y="1"/>
                      <a:pt x="9" y="1"/>
                      <a:pt x="9" y="1"/>
                    </a:cubicBezTo>
                    <a:cubicBezTo>
                      <a:pt x="9" y="1"/>
                      <a:pt x="9" y="1"/>
                      <a:pt x="9" y="1"/>
                    </a:cubicBezTo>
                    <a:cubicBezTo>
                      <a:pt x="9" y="1"/>
                      <a:pt x="8" y="1"/>
                      <a:pt x="8" y="1"/>
                    </a:cubicBezTo>
                    <a:cubicBezTo>
                      <a:pt x="8" y="1"/>
                      <a:pt x="8" y="1"/>
                      <a:pt x="8" y="1"/>
                    </a:cubicBezTo>
                    <a:cubicBezTo>
                      <a:pt x="8" y="1"/>
                      <a:pt x="8" y="1"/>
                      <a:pt x="8" y="2"/>
                    </a:cubicBezTo>
                    <a:cubicBezTo>
                      <a:pt x="7" y="2"/>
                      <a:pt x="7" y="2"/>
                      <a:pt x="7" y="3"/>
                    </a:cubicBezTo>
                    <a:cubicBezTo>
                      <a:pt x="7" y="3"/>
                      <a:pt x="7" y="3"/>
                      <a:pt x="6" y="4"/>
                    </a:cubicBezTo>
                    <a:cubicBezTo>
                      <a:pt x="7" y="4"/>
                      <a:pt x="8" y="4"/>
                      <a:pt x="8" y="4"/>
                    </a:cubicBezTo>
                    <a:cubicBezTo>
                      <a:pt x="8" y="4"/>
                      <a:pt x="8" y="4"/>
                      <a:pt x="8" y="4"/>
                    </a:cubicBezTo>
                    <a:cubicBezTo>
                      <a:pt x="8" y="5"/>
                      <a:pt x="8" y="5"/>
                      <a:pt x="8" y="5"/>
                    </a:cubicBezTo>
                    <a:cubicBezTo>
                      <a:pt x="7" y="5"/>
                      <a:pt x="7" y="5"/>
                      <a:pt x="7" y="5"/>
                    </a:cubicBezTo>
                    <a:cubicBezTo>
                      <a:pt x="7" y="5"/>
                      <a:pt x="7" y="5"/>
                      <a:pt x="7" y="6"/>
                    </a:cubicBezTo>
                    <a:cubicBezTo>
                      <a:pt x="7" y="6"/>
                      <a:pt x="7" y="6"/>
                      <a:pt x="7" y="6"/>
                    </a:cubicBezTo>
                    <a:cubicBezTo>
                      <a:pt x="7" y="6"/>
                      <a:pt x="7" y="6"/>
                      <a:pt x="7" y="6"/>
                    </a:cubicBezTo>
                    <a:cubicBezTo>
                      <a:pt x="7" y="6"/>
                      <a:pt x="6" y="6"/>
                      <a:pt x="5" y="6"/>
                    </a:cubicBezTo>
                    <a:cubicBezTo>
                      <a:pt x="5" y="6"/>
                      <a:pt x="5" y="6"/>
                      <a:pt x="5" y="6"/>
                    </a:cubicBezTo>
                    <a:cubicBezTo>
                      <a:pt x="5" y="6"/>
                      <a:pt x="5" y="6"/>
                      <a:pt x="5" y="6"/>
                    </a:cubicBezTo>
                    <a:cubicBezTo>
                      <a:pt x="4" y="5"/>
                      <a:pt x="3" y="5"/>
                      <a:pt x="3" y="5"/>
                    </a:cubicBezTo>
                    <a:cubicBezTo>
                      <a:pt x="2" y="5"/>
                      <a:pt x="2" y="5"/>
                      <a:pt x="2" y="6"/>
                    </a:cubicBezTo>
                    <a:cubicBezTo>
                      <a:pt x="2" y="6"/>
                      <a:pt x="2" y="6"/>
                      <a:pt x="2" y="6"/>
                    </a:cubicBezTo>
                    <a:cubicBezTo>
                      <a:pt x="2" y="6"/>
                      <a:pt x="1" y="6"/>
                      <a:pt x="1" y="6"/>
                    </a:cubicBezTo>
                    <a:cubicBezTo>
                      <a:pt x="1" y="6"/>
                      <a:pt x="2" y="6"/>
                      <a:pt x="2" y="6"/>
                    </a:cubicBezTo>
                    <a:cubicBezTo>
                      <a:pt x="2" y="7"/>
                      <a:pt x="2" y="7"/>
                      <a:pt x="2" y="8"/>
                    </a:cubicBezTo>
                    <a:cubicBezTo>
                      <a:pt x="2" y="8"/>
                      <a:pt x="3" y="8"/>
                      <a:pt x="3" y="7"/>
                    </a:cubicBezTo>
                    <a:cubicBezTo>
                      <a:pt x="3" y="8"/>
                      <a:pt x="3" y="8"/>
                      <a:pt x="2" y="8"/>
                    </a:cubicBezTo>
                    <a:cubicBezTo>
                      <a:pt x="2" y="8"/>
                      <a:pt x="3" y="9"/>
                      <a:pt x="3" y="9"/>
                    </a:cubicBezTo>
                    <a:cubicBezTo>
                      <a:pt x="3" y="9"/>
                      <a:pt x="1" y="9"/>
                      <a:pt x="2" y="9"/>
                    </a:cubicBezTo>
                    <a:cubicBezTo>
                      <a:pt x="1" y="9"/>
                      <a:pt x="1" y="9"/>
                      <a:pt x="1" y="9"/>
                    </a:cubicBezTo>
                    <a:cubicBezTo>
                      <a:pt x="1" y="9"/>
                      <a:pt x="1" y="10"/>
                      <a:pt x="1" y="10"/>
                    </a:cubicBezTo>
                    <a:cubicBezTo>
                      <a:pt x="1" y="10"/>
                      <a:pt x="1" y="10"/>
                      <a:pt x="1" y="10"/>
                    </a:cubicBezTo>
                    <a:cubicBezTo>
                      <a:pt x="1" y="10"/>
                      <a:pt x="3" y="10"/>
                      <a:pt x="3" y="10"/>
                    </a:cubicBezTo>
                    <a:cubicBezTo>
                      <a:pt x="3" y="10"/>
                      <a:pt x="3" y="11"/>
                      <a:pt x="3" y="11"/>
                    </a:cubicBezTo>
                    <a:cubicBezTo>
                      <a:pt x="4" y="11"/>
                      <a:pt x="5" y="10"/>
                      <a:pt x="5" y="11"/>
                    </a:cubicBezTo>
                    <a:cubicBezTo>
                      <a:pt x="5" y="11"/>
                      <a:pt x="5" y="11"/>
                      <a:pt x="5" y="11"/>
                    </a:cubicBezTo>
                    <a:cubicBezTo>
                      <a:pt x="5" y="11"/>
                      <a:pt x="5" y="11"/>
                      <a:pt x="5" y="11"/>
                    </a:cubicBezTo>
                    <a:cubicBezTo>
                      <a:pt x="5" y="11"/>
                      <a:pt x="5" y="11"/>
                      <a:pt x="5" y="11"/>
                    </a:cubicBezTo>
                    <a:cubicBezTo>
                      <a:pt x="5" y="11"/>
                      <a:pt x="4" y="11"/>
                      <a:pt x="4" y="11"/>
                    </a:cubicBezTo>
                    <a:cubicBezTo>
                      <a:pt x="4" y="11"/>
                      <a:pt x="4" y="11"/>
                      <a:pt x="4" y="11"/>
                    </a:cubicBezTo>
                    <a:cubicBezTo>
                      <a:pt x="4" y="12"/>
                      <a:pt x="4" y="12"/>
                      <a:pt x="4" y="12"/>
                    </a:cubicBezTo>
                    <a:cubicBezTo>
                      <a:pt x="4" y="12"/>
                      <a:pt x="4" y="13"/>
                      <a:pt x="3" y="13"/>
                    </a:cubicBezTo>
                    <a:cubicBezTo>
                      <a:pt x="3" y="13"/>
                      <a:pt x="3" y="13"/>
                      <a:pt x="3" y="13"/>
                    </a:cubicBezTo>
                    <a:cubicBezTo>
                      <a:pt x="3" y="13"/>
                      <a:pt x="3" y="13"/>
                      <a:pt x="3" y="13"/>
                    </a:cubicBezTo>
                    <a:cubicBezTo>
                      <a:pt x="3" y="14"/>
                      <a:pt x="2" y="14"/>
                      <a:pt x="2" y="14"/>
                    </a:cubicBezTo>
                    <a:cubicBezTo>
                      <a:pt x="3" y="14"/>
                      <a:pt x="4" y="13"/>
                      <a:pt x="5" y="13"/>
                    </a:cubicBezTo>
                    <a:cubicBezTo>
                      <a:pt x="6" y="13"/>
                      <a:pt x="6" y="13"/>
                      <a:pt x="6" y="13"/>
                    </a:cubicBezTo>
                    <a:cubicBezTo>
                      <a:pt x="5" y="14"/>
                      <a:pt x="4" y="14"/>
                      <a:pt x="3" y="14"/>
                    </a:cubicBezTo>
                    <a:cubicBezTo>
                      <a:pt x="3" y="14"/>
                      <a:pt x="3" y="14"/>
                      <a:pt x="3" y="14"/>
                    </a:cubicBezTo>
                    <a:cubicBezTo>
                      <a:pt x="3" y="14"/>
                      <a:pt x="3" y="14"/>
                      <a:pt x="2" y="15"/>
                    </a:cubicBezTo>
                    <a:cubicBezTo>
                      <a:pt x="2" y="15"/>
                      <a:pt x="2" y="15"/>
                      <a:pt x="2" y="15"/>
                    </a:cubicBezTo>
                    <a:cubicBezTo>
                      <a:pt x="2" y="15"/>
                      <a:pt x="2" y="15"/>
                      <a:pt x="3" y="15"/>
                    </a:cubicBezTo>
                    <a:cubicBezTo>
                      <a:pt x="2" y="15"/>
                      <a:pt x="2" y="16"/>
                      <a:pt x="2" y="15"/>
                    </a:cubicBezTo>
                    <a:cubicBezTo>
                      <a:pt x="1" y="15"/>
                      <a:pt x="1" y="15"/>
                      <a:pt x="1" y="15"/>
                    </a:cubicBezTo>
                    <a:cubicBezTo>
                      <a:pt x="1" y="16"/>
                      <a:pt x="1" y="15"/>
                      <a:pt x="1" y="15"/>
                    </a:cubicBezTo>
                    <a:cubicBezTo>
                      <a:pt x="1" y="15"/>
                      <a:pt x="0" y="16"/>
                      <a:pt x="0" y="16"/>
                    </a:cubicBezTo>
                    <a:cubicBezTo>
                      <a:pt x="0" y="16"/>
                      <a:pt x="0" y="16"/>
                      <a:pt x="0" y="16"/>
                    </a:cubicBezTo>
                    <a:cubicBezTo>
                      <a:pt x="1" y="16"/>
                      <a:pt x="1" y="16"/>
                      <a:pt x="1" y="16"/>
                    </a:cubicBezTo>
                    <a:cubicBezTo>
                      <a:pt x="2" y="16"/>
                      <a:pt x="2" y="16"/>
                      <a:pt x="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77" name="Freeform 119"/>
              <p:cNvSpPr>
                <a:spLocks noEditPoints="1"/>
              </p:cNvSpPr>
              <p:nvPr/>
            </p:nvSpPr>
            <p:spPr bwMode="auto">
              <a:xfrm>
                <a:off x="2512" y="1645"/>
                <a:ext cx="92" cy="139"/>
              </a:xfrm>
              <a:custGeom>
                <a:avLst/>
                <a:gdLst>
                  <a:gd name="T0" fmla="*/ 7 w 35"/>
                  <a:gd name="T1" fmla="*/ 29 h 53"/>
                  <a:gd name="T2" fmla="*/ 2 w 35"/>
                  <a:gd name="T3" fmla="*/ 29 h 53"/>
                  <a:gd name="T4" fmla="*/ 2 w 35"/>
                  <a:gd name="T5" fmla="*/ 30 h 53"/>
                  <a:gd name="T6" fmla="*/ 1 w 35"/>
                  <a:gd name="T7" fmla="*/ 31 h 53"/>
                  <a:gd name="T8" fmla="*/ 1 w 35"/>
                  <a:gd name="T9" fmla="*/ 31 h 53"/>
                  <a:gd name="T10" fmla="*/ 0 w 35"/>
                  <a:gd name="T11" fmla="*/ 32 h 53"/>
                  <a:gd name="T12" fmla="*/ 0 w 35"/>
                  <a:gd name="T13" fmla="*/ 32 h 53"/>
                  <a:gd name="T14" fmla="*/ 0 w 35"/>
                  <a:gd name="T15" fmla="*/ 33 h 53"/>
                  <a:gd name="T16" fmla="*/ 1 w 35"/>
                  <a:gd name="T17" fmla="*/ 33 h 53"/>
                  <a:gd name="T18" fmla="*/ 2 w 35"/>
                  <a:gd name="T19" fmla="*/ 33 h 53"/>
                  <a:gd name="T20" fmla="*/ 2 w 35"/>
                  <a:gd name="T21" fmla="*/ 33 h 53"/>
                  <a:gd name="T22" fmla="*/ 3 w 35"/>
                  <a:gd name="T23" fmla="*/ 32 h 53"/>
                  <a:gd name="T24" fmla="*/ 3 w 35"/>
                  <a:gd name="T25" fmla="*/ 32 h 53"/>
                  <a:gd name="T26" fmla="*/ 4 w 35"/>
                  <a:gd name="T27" fmla="*/ 32 h 53"/>
                  <a:gd name="T28" fmla="*/ 4 w 35"/>
                  <a:gd name="T29" fmla="*/ 33 h 53"/>
                  <a:gd name="T30" fmla="*/ 5 w 35"/>
                  <a:gd name="T31" fmla="*/ 33 h 53"/>
                  <a:gd name="T32" fmla="*/ 6 w 35"/>
                  <a:gd name="T33" fmla="*/ 33 h 53"/>
                  <a:gd name="T34" fmla="*/ 8 w 35"/>
                  <a:gd name="T35" fmla="*/ 33 h 53"/>
                  <a:gd name="T36" fmla="*/ 23 w 35"/>
                  <a:gd name="T37" fmla="*/ 2 h 53"/>
                  <a:gd name="T38" fmla="*/ 23 w 35"/>
                  <a:gd name="T39" fmla="*/ 0 h 53"/>
                  <a:gd name="T40" fmla="*/ 6 w 35"/>
                  <a:gd name="T41" fmla="*/ 16 h 53"/>
                  <a:gd name="T42" fmla="*/ 8 w 35"/>
                  <a:gd name="T43" fmla="*/ 18 h 53"/>
                  <a:gd name="T44" fmla="*/ 7 w 35"/>
                  <a:gd name="T45" fmla="*/ 17 h 53"/>
                  <a:gd name="T46" fmla="*/ 29 w 35"/>
                  <a:gd name="T47" fmla="*/ 39 h 53"/>
                  <a:gd name="T48" fmla="*/ 26 w 35"/>
                  <a:gd name="T49" fmla="*/ 35 h 53"/>
                  <a:gd name="T50" fmla="*/ 24 w 35"/>
                  <a:gd name="T51" fmla="*/ 30 h 53"/>
                  <a:gd name="T52" fmla="*/ 18 w 35"/>
                  <a:gd name="T53" fmla="*/ 22 h 53"/>
                  <a:gd name="T54" fmla="*/ 22 w 35"/>
                  <a:gd name="T55" fmla="*/ 17 h 53"/>
                  <a:gd name="T56" fmla="*/ 14 w 35"/>
                  <a:gd name="T57" fmla="*/ 15 h 53"/>
                  <a:gd name="T58" fmla="*/ 16 w 35"/>
                  <a:gd name="T59" fmla="*/ 10 h 53"/>
                  <a:gd name="T60" fmla="*/ 11 w 35"/>
                  <a:gd name="T61" fmla="*/ 11 h 53"/>
                  <a:gd name="T62" fmla="*/ 9 w 35"/>
                  <a:gd name="T63" fmla="*/ 13 h 53"/>
                  <a:gd name="T64" fmla="*/ 8 w 35"/>
                  <a:gd name="T65" fmla="*/ 15 h 53"/>
                  <a:gd name="T66" fmla="*/ 9 w 35"/>
                  <a:gd name="T67" fmla="*/ 17 h 53"/>
                  <a:gd name="T68" fmla="*/ 6 w 35"/>
                  <a:gd name="T69" fmla="*/ 20 h 53"/>
                  <a:gd name="T70" fmla="*/ 9 w 35"/>
                  <a:gd name="T71" fmla="*/ 22 h 53"/>
                  <a:gd name="T72" fmla="*/ 8 w 35"/>
                  <a:gd name="T73" fmla="*/ 25 h 53"/>
                  <a:gd name="T74" fmla="*/ 9 w 35"/>
                  <a:gd name="T75" fmla="*/ 27 h 53"/>
                  <a:gd name="T76" fmla="*/ 10 w 35"/>
                  <a:gd name="T77" fmla="*/ 23 h 53"/>
                  <a:gd name="T78" fmla="*/ 11 w 35"/>
                  <a:gd name="T79" fmla="*/ 23 h 53"/>
                  <a:gd name="T80" fmla="*/ 11 w 35"/>
                  <a:gd name="T81" fmla="*/ 28 h 53"/>
                  <a:gd name="T82" fmla="*/ 13 w 35"/>
                  <a:gd name="T83" fmla="*/ 30 h 53"/>
                  <a:gd name="T84" fmla="*/ 16 w 35"/>
                  <a:gd name="T85" fmla="*/ 30 h 53"/>
                  <a:gd name="T86" fmla="*/ 18 w 35"/>
                  <a:gd name="T87" fmla="*/ 34 h 53"/>
                  <a:gd name="T88" fmla="*/ 17 w 35"/>
                  <a:gd name="T89" fmla="*/ 38 h 53"/>
                  <a:gd name="T90" fmla="*/ 12 w 35"/>
                  <a:gd name="T91" fmla="*/ 37 h 53"/>
                  <a:gd name="T92" fmla="*/ 14 w 35"/>
                  <a:gd name="T93" fmla="*/ 41 h 53"/>
                  <a:gd name="T94" fmla="*/ 10 w 35"/>
                  <a:gd name="T95" fmla="*/ 45 h 53"/>
                  <a:gd name="T96" fmla="*/ 16 w 35"/>
                  <a:gd name="T97" fmla="*/ 46 h 53"/>
                  <a:gd name="T98" fmla="*/ 10 w 35"/>
                  <a:gd name="T99" fmla="*/ 53 h 53"/>
                  <a:gd name="T100" fmla="*/ 15 w 35"/>
                  <a:gd name="T101" fmla="*/ 52 h 53"/>
                  <a:gd name="T102" fmla="*/ 22 w 35"/>
                  <a:gd name="T103" fmla="*/ 50 h 53"/>
                  <a:gd name="T104" fmla="*/ 33 w 35"/>
                  <a:gd name="T105" fmla="*/ 48 h 53"/>
                  <a:gd name="T106" fmla="*/ 31 w 35"/>
                  <a:gd name="T107" fmla="*/ 45 h 53"/>
                  <a:gd name="T108" fmla="*/ 34 w 35"/>
                  <a:gd name="T109" fmla="*/ 44 h 53"/>
                  <a:gd name="T110" fmla="*/ 6 w 35"/>
                  <a:gd name="T111" fmla="*/ 14 h 53"/>
                  <a:gd name="T112" fmla="*/ 4 w 35"/>
                  <a:gd name="T113" fmla="*/ 1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 h="53">
                    <a:moveTo>
                      <a:pt x="8" y="32"/>
                    </a:moveTo>
                    <a:cubicBezTo>
                      <a:pt x="8" y="32"/>
                      <a:pt x="8" y="32"/>
                      <a:pt x="8" y="32"/>
                    </a:cubicBezTo>
                    <a:cubicBezTo>
                      <a:pt x="8" y="32"/>
                      <a:pt x="9" y="32"/>
                      <a:pt x="9" y="32"/>
                    </a:cubicBezTo>
                    <a:cubicBezTo>
                      <a:pt x="9" y="32"/>
                      <a:pt x="9" y="31"/>
                      <a:pt x="9" y="31"/>
                    </a:cubicBezTo>
                    <a:cubicBezTo>
                      <a:pt x="9" y="31"/>
                      <a:pt x="9" y="31"/>
                      <a:pt x="8" y="31"/>
                    </a:cubicBezTo>
                    <a:cubicBezTo>
                      <a:pt x="8" y="31"/>
                      <a:pt x="8" y="31"/>
                      <a:pt x="7" y="31"/>
                    </a:cubicBezTo>
                    <a:cubicBezTo>
                      <a:pt x="7" y="31"/>
                      <a:pt x="8" y="30"/>
                      <a:pt x="8" y="30"/>
                    </a:cubicBezTo>
                    <a:cubicBezTo>
                      <a:pt x="8" y="30"/>
                      <a:pt x="7" y="29"/>
                      <a:pt x="7" y="29"/>
                    </a:cubicBezTo>
                    <a:cubicBezTo>
                      <a:pt x="7" y="28"/>
                      <a:pt x="6" y="28"/>
                      <a:pt x="5" y="28"/>
                    </a:cubicBezTo>
                    <a:cubicBezTo>
                      <a:pt x="4" y="28"/>
                      <a:pt x="4" y="28"/>
                      <a:pt x="3" y="29"/>
                    </a:cubicBezTo>
                    <a:cubicBezTo>
                      <a:pt x="3" y="29"/>
                      <a:pt x="3" y="29"/>
                      <a:pt x="3" y="29"/>
                    </a:cubicBezTo>
                    <a:cubicBezTo>
                      <a:pt x="3" y="29"/>
                      <a:pt x="3" y="29"/>
                      <a:pt x="3" y="29"/>
                    </a:cubicBezTo>
                    <a:cubicBezTo>
                      <a:pt x="3" y="29"/>
                      <a:pt x="3"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3"/>
                    </a:cubicBezTo>
                    <a:cubicBezTo>
                      <a:pt x="0" y="33"/>
                      <a:pt x="0" y="33"/>
                      <a:pt x="0" y="33"/>
                    </a:cubicBezTo>
                    <a:cubicBezTo>
                      <a:pt x="0" y="33"/>
                      <a:pt x="0" y="33"/>
                      <a:pt x="0"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2"/>
                      <a:pt x="2" y="32"/>
                      <a:pt x="2" y="32"/>
                    </a:cubicBezTo>
                    <a:cubicBezTo>
                      <a:pt x="2" y="32"/>
                      <a:pt x="2" y="32"/>
                      <a:pt x="2"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4"/>
                      <a:pt x="6" y="34"/>
                      <a:pt x="6" y="34"/>
                    </a:cubicBezTo>
                    <a:cubicBezTo>
                      <a:pt x="6" y="34"/>
                      <a:pt x="6" y="34"/>
                      <a:pt x="6" y="34"/>
                    </a:cubicBezTo>
                    <a:cubicBezTo>
                      <a:pt x="6" y="34"/>
                      <a:pt x="7" y="34"/>
                      <a:pt x="7" y="34"/>
                    </a:cubicBezTo>
                    <a:cubicBezTo>
                      <a:pt x="7" y="33"/>
                      <a:pt x="7" y="33"/>
                      <a:pt x="8" y="33"/>
                    </a:cubicBezTo>
                    <a:cubicBezTo>
                      <a:pt x="8" y="33"/>
                      <a:pt x="8" y="33"/>
                      <a:pt x="8" y="33"/>
                    </a:cubicBezTo>
                    <a:cubicBezTo>
                      <a:pt x="9" y="33"/>
                      <a:pt x="9" y="32"/>
                      <a:pt x="8" y="32"/>
                    </a:cubicBezTo>
                    <a:close/>
                    <a:moveTo>
                      <a:pt x="6" y="19"/>
                    </a:moveTo>
                    <a:cubicBezTo>
                      <a:pt x="7" y="19"/>
                      <a:pt x="5" y="18"/>
                      <a:pt x="6" y="19"/>
                    </a:cubicBezTo>
                    <a:close/>
                    <a:moveTo>
                      <a:pt x="24" y="1"/>
                    </a:moveTo>
                    <a:cubicBezTo>
                      <a:pt x="24" y="2"/>
                      <a:pt x="23" y="2"/>
                      <a:pt x="23" y="2"/>
                    </a:cubicBezTo>
                    <a:cubicBezTo>
                      <a:pt x="23" y="2"/>
                      <a:pt x="23" y="2"/>
                      <a:pt x="22" y="2"/>
                    </a:cubicBezTo>
                    <a:cubicBezTo>
                      <a:pt x="22" y="2"/>
                      <a:pt x="23" y="2"/>
                      <a:pt x="23" y="2"/>
                    </a:cubicBezTo>
                    <a:cubicBezTo>
                      <a:pt x="23" y="2"/>
                      <a:pt x="23" y="2"/>
                      <a:pt x="23" y="2"/>
                    </a:cubicBezTo>
                    <a:cubicBezTo>
                      <a:pt x="24" y="2"/>
                      <a:pt x="23" y="2"/>
                      <a:pt x="24" y="2"/>
                    </a:cubicBezTo>
                    <a:cubicBezTo>
                      <a:pt x="24" y="2"/>
                      <a:pt x="24" y="3"/>
                      <a:pt x="24" y="3"/>
                    </a:cubicBezTo>
                    <a:cubicBezTo>
                      <a:pt x="24" y="3"/>
                      <a:pt x="23" y="4"/>
                      <a:pt x="24" y="4"/>
                    </a:cubicBezTo>
                    <a:cubicBezTo>
                      <a:pt x="24" y="3"/>
                      <a:pt x="25" y="2"/>
                      <a:pt x="25" y="1"/>
                    </a:cubicBezTo>
                    <a:cubicBezTo>
                      <a:pt x="25" y="1"/>
                      <a:pt x="24" y="1"/>
                      <a:pt x="24" y="1"/>
                    </a:cubicBezTo>
                    <a:cubicBezTo>
                      <a:pt x="24" y="1"/>
                      <a:pt x="24" y="0"/>
                      <a:pt x="24" y="0"/>
                    </a:cubicBezTo>
                    <a:cubicBezTo>
                      <a:pt x="24" y="0"/>
                      <a:pt x="24" y="0"/>
                      <a:pt x="23" y="0"/>
                    </a:cubicBezTo>
                    <a:cubicBezTo>
                      <a:pt x="23" y="0"/>
                      <a:pt x="23" y="0"/>
                      <a:pt x="23" y="1"/>
                    </a:cubicBezTo>
                    <a:cubicBezTo>
                      <a:pt x="23" y="1"/>
                      <a:pt x="22" y="0"/>
                      <a:pt x="23" y="1"/>
                    </a:cubicBezTo>
                    <a:cubicBezTo>
                      <a:pt x="23" y="1"/>
                      <a:pt x="23" y="1"/>
                      <a:pt x="23" y="1"/>
                    </a:cubicBezTo>
                    <a:cubicBezTo>
                      <a:pt x="23" y="1"/>
                      <a:pt x="24" y="1"/>
                      <a:pt x="24" y="1"/>
                    </a:cubicBezTo>
                    <a:cubicBezTo>
                      <a:pt x="24" y="1"/>
                      <a:pt x="24" y="1"/>
                      <a:pt x="24" y="1"/>
                    </a:cubicBezTo>
                    <a:close/>
                    <a:moveTo>
                      <a:pt x="6" y="16"/>
                    </a:moveTo>
                    <a:cubicBezTo>
                      <a:pt x="6" y="16"/>
                      <a:pt x="6" y="16"/>
                      <a:pt x="6" y="15"/>
                    </a:cubicBezTo>
                    <a:cubicBezTo>
                      <a:pt x="6" y="15"/>
                      <a:pt x="6" y="16"/>
                      <a:pt x="6" y="16"/>
                    </a:cubicBezTo>
                    <a:cubicBezTo>
                      <a:pt x="5" y="17"/>
                      <a:pt x="5" y="16"/>
                      <a:pt x="5" y="16"/>
                    </a:cubicBezTo>
                    <a:cubicBezTo>
                      <a:pt x="5" y="16"/>
                      <a:pt x="5" y="16"/>
                      <a:pt x="5" y="17"/>
                    </a:cubicBezTo>
                    <a:cubicBezTo>
                      <a:pt x="5" y="17"/>
                      <a:pt x="5" y="16"/>
                      <a:pt x="4" y="16"/>
                    </a:cubicBezTo>
                    <a:cubicBezTo>
                      <a:pt x="4" y="16"/>
                      <a:pt x="5" y="17"/>
                      <a:pt x="5" y="17"/>
                    </a:cubicBezTo>
                    <a:cubicBezTo>
                      <a:pt x="5" y="17"/>
                      <a:pt x="5" y="17"/>
                      <a:pt x="6" y="17"/>
                    </a:cubicBezTo>
                    <a:cubicBezTo>
                      <a:pt x="6" y="17"/>
                      <a:pt x="5" y="17"/>
                      <a:pt x="5" y="17"/>
                    </a:cubicBezTo>
                    <a:cubicBezTo>
                      <a:pt x="5" y="18"/>
                      <a:pt x="7" y="18"/>
                      <a:pt x="7" y="18"/>
                    </a:cubicBezTo>
                    <a:cubicBezTo>
                      <a:pt x="7" y="18"/>
                      <a:pt x="7" y="18"/>
                      <a:pt x="8" y="18"/>
                    </a:cubicBezTo>
                    <a:cubicBezTo>
                      <a:pt x="7" y="18"/>
                      <a:pt x="7" y="19"/>
                      <a:pt x="7" y="19"/>
                    </a:cubicBezTo>
                    <a:cubicBezTo>
                      <a:pt x="7" y="19"/>
                      <a:pt x="7" y="19"/>
                      <a:pt x="8" y="18"/>
                    </a:cubicBezTo>
                    <a:cubicBezTo>
                      <a:pt x="8" y="18"/>
                      <a:pt x="8" y="18"/>
                      <a:pt x="8" y="18"/>
                    </a:cubicBezTo>
                    <a:cubicBezTo>
                      <a:pt x="8" y="18"/>
                      <a:pt x="8" y="18"/>
                      <a:pt x="8" y="18"/>
                    </a:cubicBezTo>
                    <a:cubicBezTo>
                      <a:pt x="8" y="18"/>
                      <a:pt x="8" y="18"/>
                      <a:pt x="7" y="18"/>
                    </a:cubicBezTo>
                    <a:cubicBezTo>
                      <a:pt x="7" y="18"/>
                      <a:pt x="7" y="17"/>
                      <a:pt x="7" y="18"/>
                    </a:cubicBezTo>
                    <a:cubicBezTo>
                      <a:pt x="7" y="17"/>
                      <a:pt x="7" y="17"/>
                      <a:pt x="7" y="17"/>
                    </a:cubicBezTo>
                    <a:cubicBezTo>
                      <a:pt x="7" y="17"/>
                      <a:pt x="7" y="17"/>
                      <a:pt x="7" y="17"/>
                    </a:cubicBezTo>
                    <a:cubicBezTo>
                      <a:pt x="7" y="17"/>
                      <a:pt x="7" y="17"/>
                      <a:pt x="6" y="17"/>
                    </a:cubicBezTo>
                    <a:cubicBezTo>
                      <a:pt x="7" y="17"/>
                      <a:pt x="7" y="16"/>
                      <a:pt x="6" y="16"/>
                    </a:cubicBezTo>
                    <a:close/>
                    <a:moveTo>
                      <a:pt x="34" y="39"/>
                    </a:moveTo>
                    <a:cubicBezTo>
                      <a:pt x="33" y="39"/>
                      <a:pt x="32" y="39"/>
                      <a:pt x="31" y="39"/>
                    </a:cubicBezTo>
                    <a:cubicBezTo>
                      <a:pt x="31" y="39"/>
                      <a:pt x="31" y="39"/>
                      <a:pt x="30" y="39"/>
                    </a:cubicBezTo>
                    <a:cubicBezTo>
                      <a:pt x="29" y="40"/>
                      <a:pt x="29" y="40"/>
                      <a:pt x="29" y="40"/>
                    </a:cubicBezTo>
                    <a:cubicBezTo>
                      <a:pt x="29" y="40"/>
                      <a:pt x="29" y="40"/>
                      <a:pt x="29" y="39"/>
                    </a:cubicBezTo>
                    <a:cubicBezTo>
                      <a:pt x="29" y="39"/>
                      <a:pt x="29" y="39"/>
                      <a:pt x="29" y="39"/>
                    </a:cubicBezTo>
                    <a:cubicBezTo>
                      <a:pt x="29" y="39"/>
                      <a:pt x="29" y="39"/>
                      <a:pt x="29" y="39"/>
                    </a:cubicBezTo>
                    <a:cubicBezTo>
                      <a:pt x="29" y="39"/>
                      <a:pt x="29" y="39"/>
                      <a:pt x="30" y="38"/>
                    </a:cubicBezTo>
                    <a:cubicBezTo>
                      <a:pt x="30" y="38"/>
                      <a:pt x="29" y="36"/>
                      <a:pt x="28" y="36"/>
                    </a:cubicBezTo>
                    <a:cubicBezTo>
                      <a:pt x="28" y="36"/>
                      <a:pt x="28" y="35"/>
                      <a:pt x="27" y="35"/>
                    </a:cubicBezTo>
                    <a:cubicBezTo>
                      <a:pt x="27" y="35"/>
                      <a:pt x="27" y="36"/>
                      <a:pt x="26" y="35"/>
                    </a:cubicBezTo>
                    <a:cubicBezTo>
                      <a:pt x="26" y="35"/>
                      <a:pt x="26" y="35"/>
                      <a:pt x="26" y="35"/>
                    </a:cubicBezTo>
                    <a:cubicBezTo>
                      <a:pt x="26" y="35"/>
                      <a:pt x="26" y="36"/>
                      <a:pt x="26" y="35"/>
                    </a:cubicBezTo>
                    <a:cubicBezTo>
                      <a:pt x="26" y="35"/>
                      <a:pt x="26" y="35"/>
                      <a:pt x="26" y="35"/>
                    </a:cubicBezTo>
                    <a:cubicBezTo>
                      <a:pt x="26" y="35"/>
                      <a:pt x="26" y="35"/>
                      <a:pt x="26" y="35"/>
                    </a:cubicBezTo>
                    <a:cubicBezTo>
                      <a:pt x="27" y="35"/>
                      <a:pt x="27" y="35"/>
                      <a:pt x="28" y="35"/>
                    </a:cubicBezTo>
                    <a:cubicBezTo>
                      <a:pt x="28" y="36"/>
                      <a:pt x="28" y="36"/>
                      <a:pt x="28" y="36"/>
                    </a:cubicBezTo>
                    <a:cubicBezTo>
                      <a:pt x="28" y="36"/>
                      <a:pt x="29" y="36"/>
                      <a:pt x="29" y="36"/>
                    </a:cubicBezTo>
                    <a:cubicBezTo>
                      <a:pt x="29" y="35"/>
                      <a:pt x="28" y="34"/>
                      <a:pt x="28" y="33"/>
                    </a:cubicBezTo>
                    <a:cubicBezTo>
                      <a:pt x="27" y="33"/>
                      <a:pt x="27" y="32"/>
                      <a:pt x="27" y="32"/>
                    </a:cubicBezTo>
                    <a:cubicBezTo>
                      <a:pt x="26" y="32"/>
                      <a:pt x="26" y="31"/>
                      <a:pt x="26" y="31"/>
                    </a:cubicBezTo>
                    <a:cubicBezTo>
                      <a:pt x="25" y="31"/>
                      <a:pt x="25" y="31"/>
                      <a:pt x="24" y="30"/>
                    </a:cubicBezTo>
                    <a:cubicBezTo>
                      <a:pt x="24" y="30"/>
                      <a:pt x="24" y="30"/>
                      <a:pt x="24" y="29"/>
                    </a:cubicBezTo>
                    <a:cubicBezTo>
                      <a:pt x="23" y="29"/>
                      <a:pt x="23" y="28"/>
                      <a:pt x="23" y="27"/>
                    </a:cubicBezTo>
                    <a:cubicBezTo>
                      <a:pt x="23" y="26"/>
                      <a:pt x="22" y="25"/>
                      <a:pt x="21" y="25"/>
                    </a:cubicBezTo>
                    <a:cubicBezTo>
                      <a:pt x="19" y="24"/>
                      <a:pt x="17" y="24"/>
                      <a:pt x="15" y="24"/>
                    </a:cubicBezTo>
                    <a:cubicBezTo>
                      <a:pt x="16" y="24"/>
                      <a:pt x="16" y="24"/>
                      <a:pt x="16" y="24"/>
                    </a:cubicBezTo>
                    <a:cubicBezTo>
                      <a:pt x="17" y="24"/>
                      <a:pt x="17" y="24"/>
                      <a:pt x="18" y="23"/>
                    </a:cubicBezTo>
                    <a:cubicBezTo>
                      <a:pt x="18" y="23"/>
                      <a:pt x="18" y="23"/>
                      <a:pt x="18" y="23"/>
                    </a:cubicBezTo>
                    <a:cubicBezTo>
                      <a:pt x="19" y="23"/>
                      <a:pt x="19" y="22"/>
                      <a:pt x="18" y="22"/>
                    </a:cubicBezTo>
                    <a:cubicBezTo>
                      <a:pt x="18" y="22"/>
                      <a:pt x="17" y="22"/>
                      <a:pt x="17" y="22"/>
                    </a:cubicBezTo>
                    <a:cubicBezTo>
                      <a:pt x="17" y="22"/>
                      <a:pt x="18" y="22"/>
                      <a:pt x="18" y="22"/>
                    </a:cubicBezTo>
                    <a:cubicBezTo>
                      <a:pt x="19" y="22"/>
                      <a:pt x="19" y="21"/>
                      <a:pt x="20" y="20"/>
                    </a:cubicBezTo>
                    <a:cubicBezTo>
                      <a:pt x="20" y="20"/>
                      <a:pt x="20" y="20"/>
                      <a:pt x="20" y="20"/>
                    </a:cubicBezTo>
                    <a:cubicBezTo>
                      <a:pt x="21" y="20"/>
                      <a:pt x="21" y="19"/>
                      <a:pt x="21" y="19"/>
                    </a:cubicBezTo>
                    <a:cubicBezTo>
                      <a:pt x="21" y="19"/>
                      <a:pt x="21" y="19"/>
                      <a:pt x="21" y="18"/>
                    </a:cubicBezTo>
                    <a:cubicBezTo>
                      <a:pt x="21" y="18"/>
                      <a:pt x="21" y="18"/>
                      <a:pt x="21" y="17"/>
                    </a:cubicBezTo>
                    <a:cubicBezTo>
                      <a:pt x="22" y="17"/>
                      <a:pt x="22" y="17"/>
                      <a:pt x="22" y="17"/>
                    </a:cubicBezTo>
                    <a:cubicBezTo>
                      <a:pt x="22" y="17"/>
                      <a:pt x="22" y="16"/>
                      <a:pt x="22" y="16"/>
                    </a:cubicBezTo>
                    <a:cubicBezTo>
                      <a:pt x="21" y="16"/>
                      <a:pt x="19" y="16"/>
                      <a:pt x="18" y="15"/>
                    </a:cubicBezTo>
                    <a:cubicBezTo>
                      <a:pt x="17" y="15"/>
                      <a:pt x="16" y="15"/>
                      <a:pt x="15" y="16"/>
                    </a:cubicBezTo>
                    <a:cubicBezTo>
                      <a:pt x="15" y="16"/>
                      <a:pt x="14" y="16"/>
                      <a:pt x="14" y="16"/>
                    </a:cubicBezTo>
                    <a:cubicBezTo>
                      <a:pt x="14" y="16"/>
                      <a:pt x="14" y="16"/>
                      <a:pt x="13" y="16"/>
                    </a:cubicBezTo>
                    <a:cubicBezTo>
                      <a:pt x="13" y="16"/>
                      <a:pt x="13" y="16"/>
                      <a:pt x="14" y="15"/>
                    </a:cubicBezTo>
                    <a:cubicBezTo>
                      <a:pt x="14" y="15"/>
                      <a:pt x="14" y="15"/>
                      <a:pt x="14" y="15"/>
                    </a:cubicBezTo>
                    <a:cubicBezTo>
                      <a:pt x="14" y="15"/>
                      <a:pt x="14" y="15"/>
                      <a:pt x="14" y="15"/>
                    </a:cubicBezTo>
                    <a:cubicBezTo>
                      <a:pt x="14" y="15"/>
                      <a:pt x="15" y="15"/>
                      <a:pt x="15" y="15"/>
                    </a:cubicBezTo>
                    <a:cubicBezTo>
                      <a:pt x="15" y="14"/>
                      <a:pt x="13" y="15"/>
                      <a:pt x="13" y="14"/>
                    </a:cubicBezTo>
                    <a:cubicBezTo>
                      <a:pt x="13" y="14"/>
                      <a:pt x="14" y="15"/>
                      <a:pt x="14" y="14"/>
                    </a:cubicBezTo>
                    <a:cubicBezTo>
                      <a:pt x="14" y="14"/>
                      <a:pt x="15" y="13"/>
                      <a:pt x="16" y="13"/>
                    </a:cubicBezTo>
                    <a:cubicBezTo>
                      <a:pt x="16" y="13"/>
                      <a:pt x="16" y="13"/>
                      <a:pt x="17" y="12"/>
                    </a:cubicBezTo>
                    <a:cubicBezTo>
                      <a:pt x="17" y="12"/>
                      <a:pt x="17" y="11"/>
                      <a:pt x="18" y="10"/>
                    </a:cubicBezTo>
                    <a:cubicBezTo>
                      <a:pt x="17" y="10"/>
                      <a:pt x="17" y="10"/>
                      <a:pt x="17" y="10"/>
                    </a:cubicBezTo>
                    <a:cubicBezTo>
                      <a:pt x="17" y="10"/>
                      <a:pt x="16" y="10"/>
                      <a:pt x="16" y="10"/>
                    </a:cubicBezTo>
                    <a:cubicBezTo>
                      <a:pt x="16" y="10"/>
                      <a:pt x="16" y="11"/>
                      <a:pt x="16" y="11"/>
                    </a:cubicBezTo>
                    <a:cubicBezTo>
                      <a:pt x="16" y="11"/>
                      <a:pt x="16" y="11"/>
                      <a:pt x="16" y="11"/>
                    </a:cubicBezTo>
                    <a:cubicBezTo>
                      <a:pt x="15" y="11"/>
                      <a:pt x="14" y="11"/>
                      <a:pt x="14" y="11"/>
                    </a:cubicBezTo>
                    <a:cubicBezTo>
                      <a:pt x="14" y="11"/>
                      <a:pt x="13" y="11"/>
                      <a:pt x="12" y="11"/>
                    </a:cubicBezTo>
                    <a:cubicBezTo>
                      <a:pt x="13" y="11"/>
                      <a:pt x="13" y="11"/>
                      <a:pt x="12" y="11"/>
                    </a:cubicBezTo>
                    <a:cubicBezTo>
                      <a:pt x="12" y="11"/>
                      <a:pt x="12" y="11"/>
                      <a:pt x="11" y="11"/>
                    </a:cubicBezTo>
                    <a:cubicBezTo>
                      <a:pt x="12" y="11"/>
                      <a:pt x="12" y="11"/>
                      <a:pt x="12" y="11"/>
                    </a:cubicBezTo>
                    <a:cubicBezTo>
                      <a:pt x="12" y="11"/>
                      <a:pt x="11" y="11"/>
                      <a:pt x="11" y="11"/>
                    </a:cubicBezTo>
                    <a:cubicBezTo>
                      <a:pt x="11" y="11"/>
                      <a:pt x="11" y="11"/>
                      <a:pt x="11" y="11"/>
                    </a:cubicBezTo>
                    <a:cubicBezTo>
                      <a:pt x="10" y="11"/>
                      <a:pt x="10" y="11"/>
                      <a:pt x="10" y="12"/>
                    </a:cubicBezTo>
                    <a:cubicBezTo>
                      <a:pt x="10" y="12"/>
                      <a:pt x="10" y="12"/>
                      <a:pt x="11" y="12"/>
                    </a:cubicBezTo>
                    <a:cubicBezTo>
                      <a:pt x="11" y="13"/>
                      <a:pt x="10" y="12"/>
                      <a:pt x="10" y="12"/>
                    </a:cubicBezTo>
                    <a:cubicBezTo>
                      <a:pt x="10" y="13"/>
                      <a:pt x="9" y="13"/>
                      <a:pt x="9" y="12"/>
                    </a:cubicBezTo>
                    <a:cubicBezTo>
                      <a:pt x="9" y="13"/>
                      <a:pt x="9" y="13"/>
                      <a:pt x="10" y="13"/>
                    </a:cubicBezTo>
                    <a:cubicBezTo>
                      <a:pt x="10" y="13"/>
                      <a:pt x="9" y="13"/>
                      <a:pt x="9" y="13"/>
                    </a:cubicBezTo>
                    <a:cubicBezTo>
                      <a:pt x="9" y="13"/>
                      <a:pt x="9" y="13"/>
                      <a:pt x="9" y="13"/>
                    </a:cubicBezTo>
                    <a:cubicBezTo>
                      <a:pt x="9" y="14"/>
                      <a:pt x="9" y="14"/>
                      <a:pt x="10" y="14"/>
                    </a:cubicBezTo>
                    <a:cubicBezTo>
                      <a:pt x="10" y="14"/>
                      <a:pt x="10" y="14"/>
                      <a:pt x="10" y="15"/>
                    </a:cubicBezTo>
                    <a:cubicBezTo>
                      <a:pt x="10" y="14"/>
                      <a:pt x="10" y="14"/>
                      <a:pt x="9" y="14"/>
                    </a:cubicBezTo>
                    <a:cubicBezTo>
                      <a:pt x="9" y="14"/>
                      <a:pt x="10" y="14"/>
                      <a:pt x="10" y="15"/>
                    </a:cubicBezTo>
                    <a:cubicBezTo>
                      <a:pt x="10" y="15"/>
                      <a:pt x="9" y="14"/>
                      <a:pt x="9" y="14"/>
                    </a:cubicBezTo>
                    <a:cubicBezTo>
                      <a:pt x="9" y="14"/>
                      <a:pt x="9" y="15"/>
                      <a:pt x="9" y="15"/>
                    </a:cubicBezTo>
                    <a:cubicBezTo>
                      <a:pt x="9" y="15"/>
                      <a:pt x="9" y="14"/>
                      <a:pt x="8" y="14"/>
                    </a:cubicBezTo>
                    <a:cubicBezTo>
                      <a:pt x="8" y="14"/>
                      <a:pt x="8" y="15"/>
                      <a:pt x="8" y="15"/>
                    </a:cubicBezTo>
                    <a:cubicBezTo>
                      <a:pt x="8" y="15"/>
                      <a:pt x="8" y="14"/>
                      <a:pt x="8" y="15"/>
                    </a:cubicBezTo>
                    <a:cubicBezTo>
                      <a:pt x="7" y="15"/>
                      <a:pt x="8" y="16"/>
                      <a:pt x="9" y="16"/>
                    </a:cubicBezTo>
                    <a:cubicBezTo>
                      <a:pt x="8" y="16"/>
                      <a:pt x="8" y="16"/>
                      <a:pt x="8" y="16"/>
                    </a:cubicBezTo>
                    <a:cubicBezTo>
                      <a:pt x="8" y="16"/>
                      <a:pt x="7" y="16"/>
                      <a:pt x="8" y="16"/>
                    </a:cubicBezTo>
                    <a:cubicBezTo>
                      <a:pt x="8" y="17"/>
                      <a:pt x="8" y="17"/>
                      <a:pt x="8" y="17"/>
                    </a:cubicBezTo>
                    <a:cubicBezTo>
                      <a:pt x="9" y="17"/>
                      <a:pt x="9" y="17"/>
                      <a:pt x="9" y="17"/>
                    </a:cubicBezTo>
                    <a:cubicBezTo>
                      <a:pt x="8" y="17"/>
                      <a:pt x="8" y="17"/>
                      <a:pt x="8" y="17"/>
                    </a:cubicBezTo>
                    <a:cubicBezTo>
                      <a:pt x="8" y="18"/>
                      <a:pt x="9" y="17"/>
                      <a:pt x="9" y="17"/>
                    </a:cubicBezTo>
                    <a:cubicBezTo>
                      <a:pt x="9" y="18"/>
                      <a:pt x="8" y="18"/>
                      <a:pt x="8" y="18"/>
                    </a:cubicBezTo>
                    <a:cubicBezTo>
                      <a:pt x="8" y="18"/>
                      <a:pt x="9" y="18"/>
                      <a:pt x="9" y="18"/>
                    </a:cubicBezTo>
                    <a:cubicBezTo>
                      <a:pt x="9" y="19"/>
                      <a:pt x="9" y="18"/>
                      <a:pt x="8" y="18"/>
                    </a:cubicBezTo>
                    <a:cubicBezTo>
                      <a:pt x="7" y="18"/>
                      <a:pt x="8" y="19"/>
                      <a:pt x="9" y="19"/>
                    </a:cubicBezTo>
                    <a:cubicBezTo>
                      <a:pt x="8" y="19"/>
                      <a:pt x="8" y="19"/>
                      <a:pt x="8" y="19"/>
                    </a:cubicBezTo>
                    <a:cubicBezTo>
                      <a:pt x="7" y="19"/>
                      <a:pt x="7" y="20"/>
                      <a:pt x="8" y="20"/>
                    </a:cubicBezTo>
                    <a:cubicBezTo>
                      <a:pt x="8" y="20"/>
                      <a:pt x="7" y="20"/>
                      <a:pt x="7" y="20"/>
                    </a:cubicBezTo>
                    <a:cubicBezTo>
                      <a:pt x="7" y="20"/>
                      <a:pt x="6" y="20"/>
                      <a:pt x="6" y="20"/>
                    </a:cubicBezTo>
                    <a:cubicBezTo>
                      <a:pt x="7" y="21"/>
                      <a:pt x="7" y="21"/>
                      <a:pt x="7" y="21"/>
                    </a:cubicBezTo>
                    <a:cubicBezTo>
                      <a:pt x="8" y="21"/>
                      <a:pt x="8" y="21"/>
                      <a:pt x="8" y="22"/>
                    </a:cubicBezTo>
                    <a:cubicBezTo>
                      <a:pt x="9" y="21"/>
                      <a:pt x="9" y="20"/>
                      <a:pt x="10" y="20"/>
                    </a:cubicBezTo>
                    <a:cubicBezTo>
                      <a:pt x="10" y="20"/>
                      <a:pt x="10" y="21"/>
                      <a:pt x="11" y="20"/>
                    </a:cubicBezTo>
                    <a:cubicBezTo>
                      <a:pt x="10" y="21"/>
                      <a:pt x="10" y="21"/>
                      <a:pt x="10" y="21"/>
                    </a:cubicBezTo>
                    <a:cubicBezTo>
                      <a:pt x="9" y="21"/>
                      <a:pt x="9" y="21"/>
                      <a:pt x="9" y="21"/>
                    </a:cubicBezTo>
                    <a:cubicBezTo>
                      <a:pt x="9" y="21"/>
                      <a:pt x="9" y="21"/>
                      <a:pt x="10" y="21"/>
                    </a:cubicBezTo>
                    <a:cubicBezTo>
                      <a:pt x="9" y="21"/>
                      <a:pt x="9" y="21"/>
                      <a:pt x="9" y="22"/>
                    </a:cubicBezTo>
                    <a:cubicBezTo>
                      <a:pt x="10" y="22"/>
                      <a:pt x="10" y="22"/>
                      <a:pt x="10" y="21"/>
                    </a:cubicBezTo>
                    <a:cubicBezTo>
                      <a:pt x="10" y="22"/>
                      <a:pt x="9" y="22"/>
                      <a:pt x="9" y="22"/>
                    </a:cubicBezTo>
                    <a:cubicBezTo>
                      <a:pt x="9" y="22"/>
                      <a:pt x="8" y="23"/>
                      <a:pt x="9" y="23"/>
                    </a:cubicBezTo>
                    <a:cubicBezTo>
                      <a:pt x="9" y="23"/>
                      <a:pt x="9" y="23"/>
                      <a:pt x="8" y="23"/>
                    </a:cubicBezTo>
                    <a:cubicBezTo>
                      <a:pt x="8" y="23"/>
                      <a:pt x="9" y="23"/>
                      <a:pt x="9" y="23"/>
                    </a:cubicBezTo>
                    <a:cubicBezTo>
                      <a:pt x="9" y="24"/>
                      <a:pt x="8" y="24"/>
                      <a:pt x="8" y="24"/>
                    </a:cubicBezTo>
                    <a:cubicBezTo>
                      <a:pt x="8" y="24"/>
                      <a:pt x="8" y="24"/>
                      <a:pt x="9" y="24"/>
                    </a:cubicBezTo>
                    <a:cubicBezTo>
                      <a:pt x="8" y="24"/>
                      <a:pt x="8" y="24"/>
                      <a:pt x="8" y="25"/>
                    </a:cubicBezTo>
                    <a:cubicBezTo>
                      <a:pt x="8" y="24"/>
                      <a:pt x="8" y="24"/>
                      <a:pt x="8" y="24"/>
                    </a:cubicBezTo>
                    <a:cubicBezTo>
                      <a:pt x="8" y="25"/>
                      <a:pt x="8" y="25"/>
                      <a:pt x="9" y="25"/>
                    </a:cubicBezTo>
                    <a:cubicBezTo>
                      <a:pt x="9" y="25"/>
                      <a:pt x="9" y="25"/>
                      <a:pt x="9" y="25"/>
                    </a:cubicBezTo>
                    <a:cubicBezTo>
                      <a:pt x="9" y="25"/>
                      <a:pt x="8" y="25"/>
                      <a:pt x="8" y="26"/>
                    </a:cubicBezTo>
                    <a:cubicBezTo>
                      <a:pt x="8" y="26"/>
                      <a:pt x="8" y="26"/>
                      <a:pt x="8" y="27"/>
                    </a:cubicBezTo>
                    <a:cubicBezTo>
                      <a:pt x="8" y="27"/>
                      <a:pt x="8" y="27"/>
                      <a:pt x="8" y="27"/>
                    </a:cubicBezTo>
                    <a:cubicBezTo>
                      <a:pt x="8" y="28"/>
                      <a:pt x="9" y="28"/>
                      <a:pt x="9" y="27"/>
                    </a:cubicBezTo>
                    <a:cubicBezTo>
                      <a:pt x="9" y="27"/>
                      <a:pt x="9" y="27"/>
                      <a:pt x="9" y="27"/>
                    </a:cubicBezTo>
                    <a:cubicBezTo>
                      <a:pt x="9" y="27"/>
                      <a:pt x="9" y="26"/>
                      <a:pt x="9" y="26"/>
                    </a:cubicBezTo>
                    <a:cubicBezTo>
                      <a:pt x="9" y="26"/>
                      <a:pt x="9" y="26"/>
                      <a:pt x="9" y="26"/>
                    </a:cubicBezTo>
                    <a:cubicBezTo>
                      <a:pt x="9" y="26"/>
                      <a:pt x="9" y="25"/>
                      <a:pt x="9" y="25"/>
                    </a:cubicBezTo>
                    <a:cubicBezTo>
                      <a:pt x="9" y="25"/>
                      <a:pt x="9" y="25"/>
                      <a:pt x="9" y="25"/>
                    </a:cubicBezTo>
                    <a:cubicBezTo>
                      <a:pt x="9" y="25"/>
                      <a:pt x="9" y="25"/>
                      <a:pt x="9" y="25"/>
                    </a:cubicBezTo>
                    <a:cubicBezTo>
                      <a:pt x="9" y="25"/>
                      <a:pt x="9" y="24"/>
                      <a:pt x="9" y="24"/>
                    </a:cubicBezTo>
                    <a:cubicBezTo>
                      <a:pt x="9" y="24"/>
                      <a:pt x="9" y="24"/>
                      <a:pt x="9" y="24"/>
                    </a:cubicBezTo>
                    <a:cubicBezTo>
                      <a:pt x="9" y="24"/>
                      <a:pt x="10" y="24"/>
                      <a:pt x="10" y="23"/>
                    </a:cubicBezTo>
                    <a:cubicBezTo>
                      <a:pt x="10" y="23"/>
                      <a:pt x="10" y="23"/>
                      <a:pt x="11" y="23"/>
                    </a:cubicBezTo>
                    <a:cubicBezTo>
                      <a:pt x="10" y="23"/>
                      <a:pt x="10" y="23"/>
                      <a:pt x="10" y="23"/>
                    </a:cubicBezTo>
                    <a:cubicBezTo>
                      <a:pt x="10" y="23"/>
                      <a:pt x="10" y="23"/>
                      <a:pt x="10" y="23"/>
                    </a:cubicBezTo>
                    <a:cubicBezTo>
                      <a:pt x="9" y="24"/>
                      <a:pt x="9" y="24"/>
                      <a:pt x="10" y="25"/>
                    </a:cubicBezTo>
                    <a:cubicBezTo>
                      <a:pt x="10" y="24"/>
                      <a:pt x="10" y="24"/>
                      <a:pt x="10" y="24"/>
                    </a:cubicBezTo>
                    <a:cubicBezTo>
                      <a:pt x="10" y="24"/>
                      <a:pt x="10" y="25"/>
                      <a:pt x="10" y="24"/>
                    </a:cubicBezTo>
                    <a:cubicBezTo>
                      <a:pt x="11" y="25"/>
                      <a:pt x="11" y="25"/>
                      <a:pt x="11" y="24"/>
                    </a:cubicBezTo>
                    <a:cubicBezTo>
                      <a:pt x="11" y="24"/>
                      <a:pt x="11" y="24"/>
                      <a:pt x="11" y="23"/>
                    </a:cubicBezTo>
                    <a:cubicBezTo>
                      <a:pt x="11" y="23"/>
                      <a:pt x="11" y="23"/>
                      <a:pt x="11" y="23"/>
                    </a:cubicBezTo>
                    <a:cubicBezTo>
                      <a:pt x="11" y="23"/>
                      <a:pt x="11" y="23"/>
                      <a:pt x="11" y="23"/>
                    </a:cubicBezTo>
                    <a:cubicBezTo>
                      <a:pt x="12" y="23"/>
                      <a:pt x="12" y="24"/>
                      <a:pt x="12" y="24"/>
                    </a:cubicBezTo>
                    <a:cubicBezTo>
                      <a:pt x="12" y="24"/>
                      <a:pt x="12" y="24"/>
                      <a:pt x="12" y="24"/>
                    </a:cubicBezTo>
                    <a:cubicBezTo>
                      <a:pt x="12" y="24"/>
                      <a:pt x="12" y="24"/>
                      <a:pt x="11" y="24"/>
                    </a:cubicBezTo>
                    <a:cubicBezTo>
                      <a:pt x="11" y="24"/>
                      <a:pt x="11" y="25"/>
                      <a:pt x="11" y="25"/>
                    </a:cubicBezTo>
                    <a:cubicBezTo>
                      <a:pt x="11" y="26"/>
                      <a:pt x="11" y="26"/>
                      <a:pt x="12" y="26"/>
                    </a:cubicBezTo>
                    <a:cubicBezTo>
                      <a:pt x="12" y="27"/>
                      <a:pt x="11" y="28"/>
                      <a:pt x="11" y="28"/>
                    </a:cubicBezTo>
                    <a:cubicBezTo>
                      <a:pt x="11" y="29"/>
                      <a:pt x="11" y="29"/>
                      <a:pt x="10" y="29"/>
                    </a:cubicBezTo>
                    <a:cubicBezTo>
                      <a:pt x="10" y="29"/>
                      <a:pt x="10" y="29"/>
                      <a:pt x="10" y="29"/>
                    </a:cubicBezTo>
                    <a:cubicBezTo>
                      <a:pt x="10" y="29"/>
                      <a:pt x="10" y="30"/>
                      <a:pt x="10" y="30"/>
                    </a:cubicBezTo>
                    <a:cubicBezTo>
                      <a:pt x="10" y="30"/>
                      <a:pt x="10" y="30"/>
                      <a:pt x="11" y="30"/>
                    </a:cubicBezTo>
                    <a:cubicBezTo>
                      <a:pt x="11" y="30"/>
                      <a:pt x="11" y="31"/>
                      <a:pt x="11" y="31"/>
                    </a:cubicBezTo>
                    <a:cubicBezTo>
                      <a:pt x="11" y="30"/>
                      <a:pt x="11" y="30"/>
                      <a:pt x="11" y="30"/>
                    </a:cubicBezTo>
                    <a:cubicBezTo>
                      <a:pt x="11" y="29"/>
                      <a:pt x="12" y="30"/>
                      <a:pt x="12" y="30"/>
                    </a:cubicBezTo>
                    <a:cubicBezTo>
                      <a:pt x="13" y="31"/>
                      <a:pt x="13" y="31"/>
                      <a:pt x="13" y="30"/>
                    </a:cubicBezTo>
                    <a:cubicBezTo>
                      <a:pt x="13" y="30"/>
                      <a:pt x="13" y="30"/>
                      <a:pt x="13" y="30"/>
                    </a:cubicBezTo>
                    <a:cubicBezTo>
                      <a:pt x="13" y="29"/>
                      <a:pt x="13" y="30"/>
                      <a:pt x="14" y="30"/>
                    </a:cubicBezTo>
                    <a:cubicBezTo>
                      <a:pt x="14" y="30"/>
                      <a:pt x="15" y="30"/>
                      <a:pt x="15" y="29"/>
                    </a:cubicBezTo>
                    <a:cubicBezTo>
                      <a:pt x="16" y="29"/>
                      <a:pt x="16" y="29"/>
                      <a:pt x="16" y="29"/>
                    </a:cubicBezTo>
                    <a:cubicBezTo>
                      <a:pt x="17" y="29"/>
                      <a:pt x="17" y="29"/>
                      <a:pt x="18" y="29"/>
                    </a:cubicBezTo>
                    <a:cubicBezTo>
                      <a:pt x="17" y="29"/>
                      <a:pt x="17" y="29"/>
                      <a:pt x="17" y="30"/>
                    </a:cubicBezTo>
                    <a:cubicBezTo>
                      <a:pt x="17" y="30"/>
                      <a:pt x="17" y="29"/>
                      <a:pt x="16" y="30"/>
                    </a:cubicBezTo>
                    <a:cubicBezTo>
                      <a:pt x="16" y="30"/>
                      <a:pt x="16" y="30"/>
                      <a:pt x="16" y="30"/>
                    </a:cubicBezTo>
                    <a:cubicBezTo>
                      <a:pt x="16" y="31"/>
                      <a:pt x="16" y="31"/>
                      <a:pt x="16" y="31"/>
                    </a:cubicBezTo>
                    <a:cubicBezTo>
                      <a:pt x="16" y="31"/>
                      <a:pt x="16" y="31"/>
                      <a:pt x="16" y="32"/>
                    </a:cubicBezTo>
                    <a:cubicBezTo>
                      <a:pt x="16" y="32"/>
                      <a:pt x="16" y="32"/>
                      <a:pt x="16" y="33"/>
                    </a:cubicBezTo>
                    <a:cubicBezTo>
                      <a:pt x="16" y="33"/>
                      <a:pt x="16" y="33"/>
                      <a:pt x="16" y="33"/>
                    </a:cubicBezTo>
                    <a:cubicBezTo>
                      <a:pt x="17" y="33"/>
                      <a:pt x="17" y="33"/>
                      <a:pt x="17" y="33"/>
                    </a:cubicBezTo>
                    <a:cubicBezTo>
                      <a:pt x="17" y="34"/>
                      <a:pt x="17" y="34"/>
                      <a:pt x="17" y="33"/>
                    </a:cubicBezTo>
                    <a:cubicBezTo>
                      <a:pt x="18" y="33"/>
                      <a:pt x="18" y="33"/>
                      <a:pt x="18" y="33"/>
                    </a:cubicBezTo>
                    <a:cubicBezTo>
                      <a:pt x="18" y="33"/>
                      <a:pt x="18" y="34"/>
                      <a:pt x="18" y="34"/>
                    </a:cubicBezTo>
                    <a:cubicBezTo>
                      <a:pt x="18" y="34"/>
                      <a:pt x="18" y="34"/>
                      <a:pt x="18" y="34"/>
                    </a:cubicBezTo>
                    <a:cubicBezTo>
                      <a:pt x="18" y="35"/>
                      <a:pt x="18" y="35"/>
                      <a:pt x="18" y="35"/>
                    </a:cubicBezTo>
                    <a:cubicBezTo>
                      <a:pt x="18" y="36"/>
                      <a:pt x="18" y="36"/>
                      <a:pt x="18" y="36"/>
                    </a:cubicBezTo>
                    <a:cubicBezTo>
                      <a:pt x="18" y="36"/>
                      <a:pt x="17" y="36"/>
                      <a:pt x="17" y="36"/>
                    </a:cubicBezTo>
                    <a:cubicBezTo>
                      <a:pt x="17" y="36"/>
                      <a:pt x="18" y="37"/>
                      <a:pt x="18" y="37"/>
                    </a:cubicBezTo>
                    <a:cubicBezTo>
                      <a:pt x="18" y="38"/>
                      <a:pt x="18" y="37"/>
                      <a:pt x="18" y="37"/>
                    </a:cubicBezTo>
                    <a:cubicBezTo>
                      <a:pt x="18" y="37"/>
                      <a:pt x="17" y="37"/>
                      <a:pt x="17" y="37"/>
                    </a:cubicBezTo>
                    <a:cubicBezTo>
                      <a:pt x="17" y="37"/>
                      <a:pt x="17" y="37"/>
                      <a:pt x="17" y="38"/>
                    </a:cubicBezTo>
                    <a:cubicBezTo>
                      <a:pt x="17" y="38"/>
                      <a:pt x="16" y="37"/>
                      <a:pt x="16" y="37"/>
                    </a:cubicBezTo>
                    <a:cubicBezTo>
                      <a:pt x="16" y="37"/>
                      <a:pt x="15" y="37"/>
                      <a:pt x="15" y="37"/>
                    </a:cubicBezTo>
                    <a:cubicBezTo>
                      <a:pt x="15" y="37"/>
                      <a:pt x="14" y="37"/>
                      <a:pt x="14" y="38"/>
                    </a:cubicBezTo>
                    <a:cubicBezTo>
                      <a:pt x="14" y="38"/>
                      <a:pt x="14" y="38"/>
                      <a:pt x="14" y="38"/>
                    </a:cubicBezTo>
                    <a:cubicBezTo>
                      <a:pt x="14" y="38"/>
                      <a:pt x="14" y="38"/>
                      <a:pt x="14" y="37"/>
                    </a:cubicBezTo>
                    <a:cubicBezTo>
                      <a:pt x="14" y="37"/>
                      <a:pt x="14" y="37"/>
                      <a:pt x="13" y="37"/>
                    </a:cubicBezTo>
                    <a:cubicBezTo>
                      <a:pt x="13" y="37"/>
                      <a:pt x="13" y="37"/>
                      <a:pt x="13" y="37"/>
                    </a:cubicBezTo>
                    <a:cubicBezTo>
                      <a:pt x="13" y="37"/>
                      <a:pt x="12" y="37"/>
                      <a:pt x="12" y="37"/>
                    </a:cubicBezTo>
                    <a:cubicBezTo>
                      <a:pt x="12" y="37"/>
                      <a:pt x="13" y="38"/>
                      <a:pt x="13" y="38"/>
                    </a:cubicBezTo>
                    <a:cubicBezTo>
                      <a:pt x="13" y="38"/>
                      <a:pt x="13" y="38"/>
                      <a:pt x="13" y="38"/>
                    </a:cubicBezTo>
                    <a:cubicBezTo>
                      <a:pt x="13" y="38"/>
                      <a:pt x="13" y="38"/>
                      <a:pt x="13" y="39"/>
                    </a:cubicBezTo>
                    <a:cubicBezTo>
                      <a:pt x="13" y="39"/>
                      <a:pt x="12" y="39"/>
                      <a:pt x="11" y="40"/>
                    </a:cubicBezTo>
                    <a:cubicBezTo>
                      <a:pt x="12" y="40"/>
                      <a:pt x="12" y="40"/>
                      <a:pt x="13" y="39"/>
                    </a:cubicBezTo>
                    <a:cubicBezTo>
                      <a:pt x="13" y="39"/>
                      <a:pt x="14" y="39"/>
                      <a:pt x="14" y="39"/>
                    </a:cubicBezTo>
                    <a:cubicBezTo>
                      <a:pt x="14" y="40"/>
                      <a:pt x="14" y="40"/>
                      <a:pt x="14" y="40"/>
                    </a:cubicBezTo>
                    <a:cubicBezTo>
                      <a:pt x="14" y="41"/>
                      <a:pt x="14" y="41"/>
                      <a:pt x="14" y="41"/>
                    </a:cubicBezTo>
                    <a:cubicBezTo>
                      <a:pt x="14" y="41"/>
                      <a:pt x="14" y="42"/>
                      <a:pt x="13" y="42"/>
                    </a:cubicBezTo>
                    <a:cubicBezTo>
                      <a:pt x="13" y="43"/>
                      <a:pt x="12" y="43"/>
                      <a:pt x="12" y="43"/>
                    </a:cubicBezTo>
                    <a:cubicBezTo>
                      <a:pt x="11" y="43"/>
                      <a:pt x="10" y="44"/>
                      <a:pt x="10" y="44"/>
                    </a:cubicBezTo>
                    <a:cubicBezTo>
                      <a:pt x="10" y="44"/>
                      <a:pt x="10" y="44"/>
                      <a:pt x="10" y="45"/>
                    </a:cubicBezTo>
                    <a:cubicBezTo>
                      <a:pt x="10" y="45"/>
                      <a:pt x="10" y="45"/>
                      <a:pt x="10" y="45"/>
                    </a:cubicBezTo>
                    <a:cubicBezTo>
                      <a:pt x="10" y="45"/>
                      <a:pt x="10" y="45"/>
                      <a:pt x="10" y="45"/>
                    </a:cubicBezTo>
                    <a:cubicBezTo>
                      <a:pt x="10" y="45"/>
                      <a:pt x="11" y="45"/>
                      <a:pt x="11" y="45"/>
                    </a:cubicBezTo>
                    <a:cubicBezTo>
                      <a:pt x="11" y="45"/>
                      <a:pt x="11" y="45"/>
                      <a:pt x="10" y="45"/>
                    </a:cubicBezTo>
                    <a:cubicBezTo>
                      <a:pt x="11" y="45"/>
                      <a:pt x="10" y="46"/>
                      <a:pt x="11" y="45"/>
                    </a:cubicBezTo>
                    <a:cubicBezTo>
                      <a:pt x="11" y="45"/>
                      <a:pt x="11" y="45"/>
                      <a:pt x="12" y="45"/>
                    </a:cubicBezTo>
                    <a:cubicBezTo>
                      <a:pt x="12" y="45"/>
                      <a:pt x="12" y="45"/>
                      <a:pt x="13" y="45"/>
                    </a:cubicBezTo>
                    <a:cubicBezTo>
                      <a:pt x="12" y="44"/>
                      <a:pt x="14" y="45"/>
                      <a:pt x="14" y="45"/>
                    </a:cubicBezTo>
                    <a:cubicBezTo>
                      <a:pt x="14" y="45"/>
                      <a:pt x="13" y="45"/>
                      <a:pt x="13" y="46"/>
                    </a:cubicBezTo>
                    <a:cubicBezTo>
                      <a:pt x="14" y="46"/>
                      <a:pt x="14" y="46"/>
                      <a:pt x="15" y="46"/>
                    </a:cubicBezTo>
                    <a:cubicBezTo>
                      <a:pt x="15" y="46"/>
                      <a:pt x="15" y="46"/>
                      <a:pt x="16" y="46"/>
                    </a:cubicBezTo>
                    <a:cubicBezTo>
                      <a:pt x="16" y="46"/>
                      <a:pt x="16" y="46"/>
                      <a:pt x="16" y="46"/>
                    </a:cubicBezTo>
                    <a:cubicBezTo>
                      <a:pt x="17" y="46"/>
                      <a:pt x="18" y="46"/>
                      <a:pt x="19" y="45"/>
                    </a:cubicBezTo>
                    <a:cubicBezTo>
                      <a:pt x="19" y="46"/>
                      <a:pt x="18" y="46"/>
                      <a:pt x="18" y="47"/>
                    </a:cubicBezTo>
                    <a:cubicBezTo>
                      <a:pt x="17" y="47"/>
                      <a:pt x="18" y="47"/>
                      <a:pt x="17" y="47"/>
                    </a:cubicBezTo>
                    <a:cubicBezTo>
                      <a:pt x="16" y="47"/>
                      <a:pt x="15" y="47"/>
                      <a:pt x="14" y="47"/>
                    </a:cubicBezTo>
                    <a:cubicBezTo>
                      <a:pt x="13" y="48"/>
                      <a:pt x="12" y="48"/>
                      <a:pt x="12" y="49"/>
                    </a:cubicBezTo>
                    <a:cubicBezTo>
                      <a:pt x="12" y="50"/>
                      <a:pt x="11" y="50"/>
                      <a:pt x="11" y="51"/>
                    </a:cubicBezTo>
                    <a:cubicBezTo>
                      <a:pt x="10" y="50"/>
                      <a:pt x="9" y="52"/>
                      <a:pt x="8" y="53"/>
                    </a:cubicBezTo>
                    <a:cubicBezTo>
                      <a:pt x="9" y="53"/>
                      <a:pt x="9" y="53"/>
                      <a:pt x="10" y="53"/>
                    </a:cubicBezTo>
                    <a:cubicBezTo>
                      <a:pt x="10" y="53"/>
                      <a:pt x="10" y="53"/>
                      <a:pt x="10" y="53"/>
                    </a:cubicBezTo>
                    <a:cubicBezTo>
                      <a:pt x="10" y="53"/>
                      <a:pt x="10" y="52"/>
                      <a:pt x="10" y="52"/>
                    </a:cubicBezTo>
                    <a:cubicBezTo>
                      <a:pt x="11" y="52"/>
                      <a:pt x="12" y="52"/>
                      <a:pt x="12" y="52"/>
                    </a:cubicBezTo>
                    <a:cubicBezTo>
                      <a:pt x="13" y="52"/>
                      <a:pt x="13" y="51"/>
                      <a:pt x="13" y="52"/>
                    </a:cubicBezTo>
                    <a:cubicBezTo>
                      <a:pt x="13" y="51"/>
                      <a:pt x="13" y="51"/>
                      <a:pt x="13" y="51"/>
                    </a:cubicBezTo>
                    <a:cubicBezTo>
                      <a:pt x="14" y="51"/>
                      <a:pt x="14" y="51"/>
                      <a:pt x="14" y="52"/>
                    </a:cubicBezTo>
                    <a:cubicBezTo>
                      <a:pt x="14" y="52"/>
                      <a:pt x="14" y="52"/>
                      <a:pt x="14" y="52"/>
                    </a:cubicBezTo>
                    <a:cubicBezTo>
                      <a:pt x="15" y="52"/>
                      <a:pt x="15" y="52"/>
                      <a:pt x="15" y="52"/>
                    </a:cubicBezTo>
                    <a:cubicBezTo>
                      <a:pt x="16" y="52"/>
                      <a:pt x="16" y="51"/>
                      <a:pt x="16" y="51"/>
                    </a:cubicBezTo>
                    <a:cubicBezTo>
                      <a:pt x="16" y="50"/>
                      <a:pt x="16" y="50"/>
                      <a:pt x="16" y="50"/>
                    </a:cubicBezTo>
                    <a:cubicBezTo>
                      <a:pt x="17" y="50"/>
                      <a:pt x="18" y="50"/>
                      <a:pt x="19" y="50"/>
                    </a:cubicBezTo>
                    <a:cubicBezTo>
                      <a:pt x="20" y="50"/>
                      <a:pt x="20" y="50"/>
                      <a:pt x="20" y="51"/>
                    </a:cubicBezTo>
                    <a:cubicBezTo>
                      <a:pt x="20" y="50"/>
                      <a:pt x="20" y="50"/>
                      <a:pt x="20" y="50"/>
                    </a:cubicBezTo>
                    <a:cubicBezTo>
                      <a:pt x="21" y="50"/>
                      <a:pt x="21" y="50"/>
                      <a:pt x="21" y="50"/>
                    </a:cubicBezTo>
                    <a:cubicBezTo>
                      <a:pt x="21" y="50"/>
                      <a:pt x="21" y="50"/>
                      <a:pt x="21" y="50"/>
                    </a:cubicBezTo>
                    <a:cubicBezTo>
                      <a:pt x="21" y="50"/>
                      <a:pt x="22" y="50"/>
                      <a:pt x="22" y="50"/>
                    </a:cubicBezTo>
                    <a:cubicBezTo>
                      <a:pt x="23" y="50"/>
                      <a:pt x="23" y="49"/>
                      <a:pt x="23" y="49"/>
                    </a:cubicBezTo>
                    <a:cubicBezTo>
                      <a:pt x="23" y="49"/>
                      <a:pt x="23" y="49"/>
                      <a:pt x="23" y="49"/>
                    </a:cubicBezTo>
                    <a:cubicBezTo>
                      <a:pt x="24" y="49"/>
                      <a:pt x="24" y="49"/>
                      <a:pt x="25" y="49"/>
                    </a:cubicBezTo>
                    <a:cubicBezTo>
                      <a:pt x="25" y="49"/>
                      <a:pt x="25" y="49"/>
                      <a:pt x="26" y="50"/>
                    </a:cubicBezTo>
                    <a:cubicBezTo>
                      <a:pt x="26" y="50"/>
                      <a:pt x="27" y="49"/>
                      <a:pt x="28" y="49"/>
                    </a:cubicBezTo>
                    <a:cubicBezTo>
                      <a:pt x="29" y="49"/>
                      <a:pt x="29" y="50"/>
                      <a:pt x="30" y="50"/>
                    </a:cubicBezTo>
                    <a:cubicBezTo>
                      <a:pt x="30" y="49"/>
                      <a:pt x="31" y="49"/>
                      <a:pt x="32" y="49"/>
                    </a:cubicBezTo>
                    <a:cubicBezTo>
                      <a:pt x="32" y="48"/>
                      <a:pt x="33" y="48"/>
                      <a:pt x="33" y="48"/>
                    </a:cubicBezTo>
                    <a:cubicBezTo>
                      <a:pt x="34" y="47"/>
                      <a:pt x="33" y="47"/>
                      <a:pt x="33" y="47"/>
                    </a:cubicBezTo>
                    <a:cubicBezTo>
                      <a:pt x="33" y="47"/>
                      <a:pt x="34" y="47"/>
                      <a:pt x="34" y="47"/>
                    </a:cubicBezTo>
                    <a:cubicBezTo>
                      <a:pt x="34" y="46"/>
                      <a:pt x="34" y="47"/>
                      <a:pt x="33" y="46"/>
                    </a:cubicBezTo>
                    <a:cubicBezTo>
                      <a:pt x="32" y="46"/>
                      <a:pt x="31" y="46"/>
                      <a:pt x="30" y="46"/>
                    </a:cubicBezTo>
                    <a:cubicBezTo>
                      <a:pt x="30" y="46"/>
                      <a:pt x="31" y="46"/>
                      <a:pt x="31" y="46"/>
                    </a:cubicBezTo>
                    <a:cubicBezTo>
                      <a:pt x="31" y="46"/>
                      <a:pt x="31" y="46"/>
                      <a:pt x="31" y="46"/>
                    </a:cubicBezTo>
                    <a:cubicBezTo>
                      <a:pt x="31" y="46"/>
                      <a:pt x="32" y="46"/>
                      <a:pt x="32" y="46"/>
                    </a:cubicBezTo>
                    <a:cubicBezTo>
                      <a:pt x="32" y="45"/>
                      <a:pt x="32" y="45"/>
                      <a:pt x="31" y="45"/>
                    </a:cubicBezTo>
                    <a:cubicBezTo>
                      <a:pt x="31" y="45"/>
                      <a:pt x="31" y="45"/>
                      <a:pt x="31" y="45"/>
                    </a:cubicBezTo>
                    <a:cubicBezTo>
                      <a:pt x="31" y="45"/>
                      <a:pt x="32" y="45"/>
                      <a:pt x="32" y="45"/>
                    </a:cubicBezTo>
                    <a:cubicBezTo>
                      <a:pt x="32" y="45"/>
                      <a:pt x="32" y="45"/>
                      <a:pt x="32" y="45"/>
                    </a:cubicBezTo>
                    <a:cubicBezTo>
                      <a:pt x="33" y="45"/>
                      <a:pt x="33" y="44"/>
                      <a:pt x="32" y="44"/>
                    </a:cubicBezTo>
                    <a:cubicBezTo>
                      <a:pt x="33" y="44"/>
                      <a:pt x="33" y="44"/>
                      <a:pt x="33" y="44"/>
                    </a:cubicBezTo>
                    <a:cubicBezTo>
                      <a:pt x="33" y="44"/>
                      <a:pt x="33" y="44"/>
                      <a:pt x="33" y="44"/>
                    </a:cubicBezTo>
                    <a:cubicBezTo>
                      <a:pt x="33" y="44"/>
                      <a:pt x="33" y="44"/>
                      <a:pt x="33" y="44"/>
                    </a:cubicBezTo>
                    <a:cubicBezTo>
                      <a:pt x="33" y="44"/>
                      <a:pt x="33" y="44"/>
                      <a:pt x="34" y="44"/>
                    </a:cubicBezTo>
                    <a:cubicBezTo>
                      <a:pt x="34" y="44"/>
                      <a:pt x="34" y="43"/>
                      <a:pt x="34" y="43"/>
                    </a:cubicBezTo>
                    <a:cubicBezTo>
                      <a:pt x="34" y="43"/>
                      <a:pt x="35" y="42"/>
                      <a:pt x="35" y="41"/>
                    </a:cubicBezTo>
                    <a:cubicBezTo>
                      <a:pt x="35" y="40"/>
                      <a:pt x="34" y="40"/>
                      <a:pt x="34" y="39"/>
                    </a:cubicBezTo>
                    <a:close/>
                    <a:moveTo>
                      <a:pt x="4" y="14"/>
                    </a:moveTo>
                    <a:cubicBezTo>
                      <a:pt x="4" y="14"/>
                      <a:pt x="4" y="14"/>
                      <a:pt x="5" y="14"/>
                    </a:cubicBezTo>
                    <a:cubicBezTo>
                      <a:pt x="4" y="14"/>
                      <a:pt x="4" y="14"/>
                      <a:pt x="5" y="14"/>
                    </a:cubicBezTo>
                    <a:cubicBezTo>
                      <a:pt x="5" y="13"/>
                      <a:pt x="5" y="14"/>
                      <a:pt x="5" y="14"/>
                    </a:cubicBezTo>
                    <a:cubicBezTo>
                      <a:pt x="5" y="14"/>
                      <a:pt x="6" y="14"/>
                      <a:pt x="6" y="14"/>
                    </a:cubicBezTo>
                    <a:cubicBezTo>
                      <a:pt x="5" y="14"/>
                      <a:pt x="5" y="13"/>
                      <a:pt x="5" y="13"/>
                    </a:cubicBezTo>
                    <a:cubicBezTo>
                      <a:pt x="5" y="13"/>
                      <a:pt x="6" y="13"/>
                      <a:pt x="6" y="13"/>
                    </a:cubicBezTo>
                    <a:cubicBezTo>
                      <a:pt x="6" y="13"/>
                      <a:pt x="6" y="13"/>
                      <a:pt x="6" y="13"/>
                    </a:cubicBezTo>
                    <a:cubicBezTo>
                      <a:pt x="7" y="12"/>
                      <a:pt x="6" y="12"/>
                      <a:pt x="6" y="12"/>
                    </a:cubicBezTo>
                    <a:cubicBezTo>
                      <a:pt x="6" y="12"/>
                      <a:pt x="6" y="11"/>
                      <a:pt x="6" y="11"/>
                    </a:cubicBezTo>
                    <a:cubicBezTo>
                      <a:pt x="5" y="11"/>
                      <a:pt x="5" y="12"/>
                      <a:pt x="5" y="12"/>
                    </a:cubicBezTo>
                    <a:cubicBezTo>
                      <a:pt x="5" y="12"/>
                      <a:pt x="5" y="12"/>
                      <a:pt x="4" y="12"/>
                    </a:cubicBezTo>
                    <a:cubicBezTo>
                      <a:pt x="4" y="12"/>
                      <a:pt x="4" y="13"/>
                      <a:pt x="4" y="13"/>
                    </a:cubicBezTo>
                    <a:cubicBezTo>
                      <a:pt x="4" y="13"/>
                      <a:pt x="3" y="13"/>
                      <a:pt x="3" y="13"/>
                    </a:cubicBezTo>
                    <a:cubicBezTo>
                      <a:pt x="3" y="13"/>
                      <a:pt x="3" y="14"/>
                      <a:pt x="3" y="14"/>
                    </a:cubicBezTo>
                    <a:cubicBezTo>
                      <a:pt x="3" y="14"/>
                      <a:pt x="4" y="14"/>
                      <a:pt x="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78" name="Freeform 120"/>
              <p:cNvSpPr>
                <a:spLocks noEditPoints="1"/>
              </p:cNvSpPr>
              <p:nvPr/>
            </p:nvSpPr>
            <p:spPr bwMode="auto">
              <a:xfrm>
                <a:off x="1900" y="1230"/>
                <a:ext cx="575" cy="428"/>
              </a:xfrm>
              <a:custGeom>
                <a:avLst/>
                <a:gdLst>
                  <a:gd name="T0" fmla="*/ 179 w 219"/>
                  <a:gd name="T1" fmla="*/ 84 h 163"/>
                  <a:gd name="T2" fmla="*/ 114 w 219"/>
                  <a:gd name="T3" fmla="*/ 143 h 163"/>
                  <a:gd name="T4" fmla="*/ 185 w 219"/>
                  <a:gd name="T5" fmla="*/ 20 h 163"/>
                  <a:gd name="T6" fmla="*/ 149 w 219"/>
                  <a:gd name="T7" fmla="*/ 16 h 163"/>
                  <a:gd name="T8" fmla="*/ 142 w 219"/>
                  <a:gd name="T9" fmla="*/ 6 h 163"/>
                  <a:gd name="T10" fmla="*/ 126 w 219"/>
                  <a:gd name="T11" fmla="*/ 2 h 163"/>
                  <a:gd name="T12" fmla="*/ 104 w 219"/>
                  <a:gd name="T13" fmla="*/ 6 h 163"/>
                  <a:gd name="T14" fmla="*/ 102 w 219"/>
                  <a:gd name="T15" fmla="*/ 16 h 163"/>
                  <a:gd name="T16" fmla="*/ 77 w 219"/>
                  <a:gd name="T17" fmla="*/ 15 h 163"/>
                  <a:gd name="T18" fmla="*/ 43 w 219"/>
                  <a:gd name="T19" fmla="*/ 20 h 163"/>
                  <a:gd name="T20" fmla="*/ 29 w 219"/>
                  <a:gd name="T21" fmla="*/ 34 h 163"/>
                  <a:gd name="T22" fmla="*/ 13 w 219"/>
                  <a:gd name="T23" fmla="*/ 49 h 163"/>
                  <a:gd name="T24" fmla="*/ 10 w 219"/>
                  <a:gd name="T25" fmla="*/ 56 h 163"/>
                  <a:gd name="T26" fmla="*/ 31 w 219"/>
                  <a:gd name="T27" fmla="*/ 59 h 163"/>
                  <a:gd name="T28" fmla="*/ 59 w 219"/>
                  <a:gd name="T29" fmla="*/ 74 h 163"/>
                  <a:gd name="T30" fmla="*/ 66 w 219"/>
                  <a:gd name="T31" fmla="*/ 85 h 163"/>
                  <a:gd name="T32" fmla="*/ 68 w 219"/>
                  <a:gd name="T33" fmla="*/ 92 h 163"/>
                  <a:gd name="T34" fmla="*/ 74 w 219"/>
                  <a:gd name="T35" fmla="*/ 96 h 163"/>
                  <a:gd name="T36" fmla="*/ 81 w 219"/>
                  <a:gd name="T37" fmla="*/ 101 h 163"/>
                  <a:gd name="T38" fmla="*/ 81 w 219"/>
                  <a:gd name="T39" fmla="*/ 108 h 163"/>
                  <a:gd name="T40" fmla="*/ 73 w 219"/>
                  <a:gd name="T41" fmla="*/ 114 h 163"/>
                  <a:gd name="T42" fmla="*/ 71 w 219"/>
                  <a:gd name="T43" fmla="*/ 116 h 163"/>
                  <a:gd name="T44" fmla="*/ 72 w 219"/>
                  <a:gd name="T45" fmla="*/ 120 h 163"/>
                  <a:gd name="T46" fmla="*/ 72 w 219"/>
                  <a:gd name="T47" fmla="*/ 123 h 163"/>
                  <a:gd name="T48" fmla="*/ 80 w 219"/>
                  <a:gd name="T49" fmla="*/ 123 h 163"/>
                  <a:gd name="T50" fmla="*/ 73 w 219"/>
                  <a:gd name="T51" fmla="*/ 130 h 163"/>
                  <a:gd name="T52" fmla="*/ 77 w 219"/>
                  <a:gd name="T53" fmla="*/ 134 h 163"/>
                  <a:gd name="T54" fmla="*/ 83 w 219"/>
                  <a:gd name="T55" fmla="*/ 134 h 163"/>
                  <a:gd name="T56" fmla="*/ 77 w 219"/>
                  <a:gd name="T57" fmla="*/ 141 h 163"/>
                  <a:gd name="T58" fmla="*/ 82 w 219"/>
                  <a:gd name="T59" fmla="*/ 146 h 163"/>
                  <a:gd name="T60" fmla="*/ 89 w 219"/>
                  <a:gd name="T61" fmla="*/ 153 h 163"/>
                  <a:gd name="T62" fmla="*/ 96 w 219"/>
                  <a:gd name="T63" fmla="*/ 156 h 163"/>
                  <a:gd name="T64" fmla="*/ 99 w 219"/>
                  <a:gd name="T65" fmla="*/ 158 h 163"/>
                  <a:gd name="T66" fmla="*/ 106 w 219"/>
                  <a:gd name="T67" fmla="*/ 158 h 163"/>
                  <a:gd name="T68" fmla="*/ 108 w 219"/>
                  <a:gd name="T69" fmla="*/ 153 h 163"/>
                  <a:gd name="T70" fmla="*/ 112 w 219"/>
                  <a:gd name="T71" fmla="*/ 145 h 163"/>
                  <a:gd name="T72" fmla="*/ 116 w 219"/>
                  <a:gd name="T73" fmla="*/ 140 h 163"/>
                  <a:gd name="T74" fmla="*/ 118 w 219"/>
                  <a:gd name="T75" fmla="*/ 131 h 163"/>
                  <a:gd name="T76" fmla="*/ 129 w 219"/>
                  <a:gd name="T77" fmla="*/ 129 h 163"/>
                  <a:gd name="T78" fmla="*/ 143 w 219"/>
                  <a:gd name="T79" fmla="*/ 118 h 163"/>
                  <a:gd name="T80" fmla="*/ 163 w 219"/>
                  <a:gd name="T81" fmla="*/ 112 h 163"/>
                  <a:gd name="T82" fmla="*/ 161 w 219"/>
                  <a:gd name="T83" fmla="*/ 103 h 163"/>
                  <a:gd name="T84" fmla="*/ 168 w 219"/>
                  <a:gd name="T85" fmla="*/ 93 h 163"/>
                  <a:gd name="T86" fmla="*/ 180 w 219"/>
                  <a:gd name="T87" fmla="*/ 100 h 163"/>
                  <a:gd name="T88" fmla="*/ 182 w 219"/>
                  <a:gd name="T89" fmla="*/ 94 h 163"/>
                  <a:gd name="T90" fmla="*/ 173 w 219"/>
                  <a:gd name="T91" fmla="*/ 87 h 163"/>
                  <a:gd name="T92" fmla="*/ 165 w 219"/>
                  <a:gd name="T93" fmla="*/ 81 h 163"/>
                  <a:gd name="T94" fmla="*/ 188 w 219"/>
                  <a:gd name="T95" fmla="*/ 78 h 163"/>
                  <a:gd name="T96" fmla="*/ 186 w 219"/>
                  <a:gd name="T97" fmla="*/ 67 h 163"/>
                  <a:gd name="T98" fmla="*/ 186 w 219"/>
                  <a:gd name="T99" fmla="*/ 60 h 163"/>
                  <a:gd name="T100" fmla="*/ 191 w 219"/>
                  <a:gd name="T101" fmla="*/ 55 h 163"/>
                  <a:gd name="T102" fmla="*/ 182 w 219"/>
                  <a:gd name="T103" fmla="*/ 50 h 163"/>
                  <a:gd name="T104" fmla="*/ 189 w 219"/>
                  <a:gd name="T105" fmla="*/ 32 h 163"/>
                  <a:gd name="T106" fmla="*/ 186 w 219"/>
                  <a:gd name="T107" fmla="*/ 69 h 163"/>
                  <a:gd name="T108" fmla="*/ 79 w 219"/>
                  <a:gd name="T109" fmla="*/ 106 h 163"/>
                  <a:gd name="T110" fmla="*/ 168 w 219"/>
                  <a:gd name="T111" fmla="*/ 99 h 163"/>
                  <a:gd name="T112" fmla="*/ 199 w 219"/>
                  <a:gd name="T113" fmla="*/ 69 h 163"/>
                  <a:gd name="T114" fmla="*/ 103 w 219"/>
                  <a:gd name="T115" fmla="*/ 161 h 163"/>
                  <a:gd name="T116" fmla="*/ 7 w 219"/>
                  <a:gd name="T117" fmla="*/ 52 h 163"/>
                  <a:gd name="T118" fmla="*/ 68 w 219"/>
                  <a:gd name="T119" fmla="*/ 107 h 163"/>
                  <a:gd name="T120" fmla="*/ 127 w 219"/>
                  <a:gd name="T121" fmla="*/ 130 h 163"/>
                  <a:gd name="T122" fmla="*/ 111 w 219"/>
                  <a:gd name="T123" fmla="*/ 146 h 163"/>
                  <a:gd name="T124" fmla="*/ 105 w 219"/>
                  <a:gd name="T125" fmla="*/ 16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9" h="163">
                    <a:moveTo>
                      <a:pt x="197" y="49"/>
                    </a:moveTo>
                    <a:cubicBezTo>
                      <a:pt x="197" y="50"/>
                      <a:pt x="198" y="50"/>
                      <a:pt x="198" y="50"/>
                    </a:cubicBezTo>
                    <a:cubicBezTo>
                      <a:pt x="199" y="49"/>
                      <a:pt x="199" y="48"/>
                      <a:pt x="199" y="48"/>
                    </a:cubicBezTo>
                    <a:cubicBezTo>
                      <a:pt x="198" y="48"/>
                      <a:pt x="198" y="48"/>
                      <a:pt x="198" y="48"/>
                    </a:cubicBezTo>
                    <a:cubicBezTo>
                      <a:pt x="197" y="48"/>
                      <a:pt x="198" y="48"/>
                      <a:pt x="197" y="49"/>
                    </a:cubicBezTo>
                    <a:cubicBezTo>
                      <a:pt x="197" y="49"/>
                      <a:pt x="197" y="49"/>
                      <a:pt x="197" y="49"/>
                    </a:cubicBezTo>
                    <a:cubicBezTo>
                      <a:pt x="197" y="49"/>
                      <a:pt x="197" y="49"/>
                      <a:pt x="197" y="49"/>
                    </a:cubicBezTo>
                    <a:close/>
                    <a:moveTo>
                      <a:pt x="195" y="42"/>
                    </a:moveTo>
                    <a:cubicBezTo>
                      <a:pt x="195" y="42"/>
                      <a:pt x="196" y="42"/>
                      <a:pt x="196" y="42"/>
                    </a:cubicBezTo>
                    <a:cubicBezTo>
                      <a:pt x="195" y="42"/>
                      <a:pt x="195" y="42"/>
                      <a:pt x="195" y="42"/>
                    </a:cubicBezTo>
                    <a:close/>
                    <a:moveTo>
                      <a:pt x="189" y="48"/>
                    </a:moveTo>
                    <a:cubicBezTo>
                      <a:pt x="189" y="48"/>
                      <a:pt x="189" y="48"/>
                      <a:pt x="189" y="48"/>
                    </a:cubicBezTo>
                    <a:cubicBezTo>
                      <a:pt x="189" y="48"/>
                      <a:pt x="189" y="48"/>
                      <a:pt x="189" y="48"/>
                    </a:cubicBezTo>
                    <a:cubicBezTo>
                      <a:pt x="189" y="48"/>
                      <a:pt x="190" y="48"/>
                      <a:pt x="190" y="48"/>
                    </a:cubicBezTo>
                    <a:cubicBezTo>
                      <a:pt x="190" y="48"/>
                      <a:pt x="190" y="48"/>
                      <a:pt x="190" y="48"/>
                    </a:cubicBezTo>
                    <a:cubicBezTo>
                      <a:pt x="190" y="48"/>
                      <a:pt x="190" y="48"/>
                      <a:pt x="190" y="48"/>
                    </a:cubicBezTo>
                    <a:cubicBezTo>
                      <a:pt x="190" y="48"/>
                      <a:pt x="190" y="48"/>
                      <a:pt x="190" y="48"/>
                    </a:cubicBezTo>
                    <a:cubicBezTo>
                      <a:pt x="191" y="48"/>
                      <a:pt x="191" y="48"/>
                      <a:pt x="191" y="48"/>
                    </a:cubicBezTo>
                    <a:cubicBezTo>
                      <a:pt x="192" y="49"/>
                      <a:pt x="192" y="49"/>
                      <a:pt x="192" y="49"/>
                    </a:cubicBezTo>
                    <a:cubicBezTo>
                      <a:pt x="189" y="48"/>
                      <a:pt x="189" y="48"/>
                      <a:pt x="189" y="48"/>
                    </a:cubicBezTo>
                    <a:cubicBezTo>
                      <a:pt x="189" y="48"/>
                      <a:pt x="188" y="47"/>
                      <a:pt x="188" y="47"/>
                    </a:cubicBezTo>
                    <a:cubicBezTo>
                      <a:pt x="188" y="47"/>
                      <a:pt x="188" y="47"/>
                      <a:pt x="188" y="47"/>
                    </a:cubicBezTo>
                    <a:cubicBezTo>
                      <a:pt x="188" y="47"/>
                      <a:pt x="188" y="47"/>
                      <a:pt x="188" y="47"/>
                    </a:cubicBezTo>
                    <a:cubicBezTo>
                      <a:pt x="188" y="47"/>
                      <a:pt x="188" y="47"/>
                      <a:pt x="188" y="47"/>
                    </a:cubicBezTo>
                    <a:cubicBezTo>
                      <a:pt x="188" y="48"/>
                      <a:pt x="188" y="48"/>
                      <a:pt x="189" y="48"/>
                    </a:cubicBezTo>
                    <a:close/>
                    <a:moveTo>
                      <a:pt x="193" y="40"/>
                    </a:moveTo>
                    <a:cubicBezTo>
                      <a:pt x="193" y="40"/>
                      <a:pt x="193" y="40"/>
                      <a:pt x="193" y="40"/>
                    </a:cubicBezTo>
                    <a:cubicBezTo>
                      <a:pt x="193" y="40"/>
                      <a:pt x="192" y="40"/>
                      <a:pt x="192" y="40"/>
                    </a:cubicBezTo>
                    <a:cubicBezTo>
                      <a:pt x="192" y="40"/>
                      <a:pt x="191" y="41"/>
                      <a:pt x="191" y="41"/>
                    </a:cubicBezTo>
                    <a:cubicBezTo>
                      <a:pt x="191" y="41"/>
                      <a:pt x="193" y="41"/>
                      <a:pt x="193" y="41"/>
                    </a:cubicBezTo>
                    <a:cubicBezTo>
                      <a:pt x="193" y="41"/>
                      <a:pt x="193" y="41"/>
                      <a:pt x="192" y="41"/>
                    </a:cubicBezTo>
                    <a:cubicBezTo>
                      <a:pt x="193" y="41"/>
                      <a:pt x="193" y="41"/>
                      <a:pt x="193" y="40"/>
                    </a:cubicBezTo>
                    <a:close/>
                    <a:moveTo>
                      <a:pt x="183" y="84"/>
                    </a:moveTo>
                    <a:cubicBezTo>
                      <a:pt x="183" y="84"/>
                      <a:pt x="182" y="83"/>
                      <a:pt x="181" y="83"/>
                    </a:cubicBezTo>
                    <a:cubicBezTo>
                      <a:pt x="181" y="83"/>
                      <a:pt x="180" y="83"/>
                      <a:pt x="179" y="83"/>
                    </a:cubicBezTo>
                    <a:cubicBezTo>
                      <a:pt x="179" y="83"/>
                      <a:pt x="178" y="83"/>
                      <a:pt x="178" y="83"/>
                    </a:cubicBezTo>
                    <a:cubicBezTo>
                      <a:pt x="177" y="83"/>
                      <a:pt x="176" y="83"/>
                      <a:pt x="176" y="83"/>
                    </a:cubicBezTo>
                    <a:cubicBezTo>
                      <a:pt x="175" y="83"/>
                      <a:pt x="174" y="83"/>
                      <a:pt x="174" y="84"/>
                    </a:cubicBezTo>
                    <a:cubicBezTo>
                      <a:pt x="176" y="84"/>
                      <a:pt x="177" y="84"/>
                      <a:pt x="179" y="84"/>
                    </a:cubicBezTo>
                    <a:cubicBezTo>
                      <a:pt x="180" y="84"/>
                      <a:pt x="180" y="85"/>
                      <a:pt x="180" y="85"/>
                    </a:cubicBezTo>
                    <a:cubicBezTo>
                      <a:pt x="180" y="85"/>
                      <a:pt x="180" y="85"/>
                      <a:pt x="180" y="85"/>
                    </a:cubicBezTo>
                    <a:cubicBezTo>
                      <a:pt x="180" y="85"/>
                      <a:pt x="181" y="85"/>
                      <a:pt x="181" y="85"/>
                    </a:cubicBezTo>
                    <a:cubicBezTo>
                      <a:pt x="181" y="85"/>
                      <a:pt x="180" y="85"/>
                      <a:pt x="180" y="85"/>
                    </a:cubicBezTo>
                    <a:cubicBezTo>
                      <a:pt x="181" y="86"/>
                      <a:pt x="182" y="85"/>
                      <a:pt x="183" y="85"/>
                    </a:cubicBezTo>
                    <a:cubicBezTo>
                      <a:pt x="183" y="85"/>
                      <a:pt x="183" y="85"/>
                      <a:pt x="183" y="85"/>
                    </a:cubicBezTo>
                    <a:cubicBezTo>
                      <a:pt x="183" y="85"/>
                      <a:pt x="183" y="85"/>
                      <a:pt x="183" y="85"/>
                    </a:cubicBezTo>
                    <a:cubicBezTo>
                      <a:pt x="183" y="85"/>
                      <a:pt x="183" y="85"/>
                      <a:pt x="182" y="85"/>
                    </a:cubicBezTo>
                    <a:cubicBezTo>
                      <a:pt x="182" y="84"/>
                      <a:pt x="183" y="84"/>
                      <a:pt x="183" y="84"/>
                    </a:cubicBezTo>
                    <a:close/>
                    <a:moveTo>
                      <a:pt x="188" y="71"/>
                    </a:moveTo>
                    <a:cubicBezTo>
                      <a:pt x="188" y="71"/>
                      <a:pt x="189" y="71"/>
                      <a:pt x="189" y="71"/>
                    </a:cubicBezTo>
                    <a:cubicBezTo>
                      <a:pt x="190" y="71"/>
                      <a:pt x="191" y="71"/>
                      <a:pt x="191" y="70"/>
                    </a:cubicBezTo>
                    <a:cubicBezTo>
                      <a:pt x="190" y="70"/>
                      <a:pt x="190" y="70"/>
                      <a:pt x="189" y="70"/>
                    </a:cubicBezTo>
                    <a:cubicBezTo>
                      <a:pt x="190" y="70"/>
                      <a:pt x="190" y="69"/>
                      <a:pt x="190" y="69"/>
                    </a:cubicBezTo>
                    <a:cubicBezTo>
                      <a:pt x="190" y="69"/>
                      <a:pt x="189" y="69"/>
                      <a:pt x="189" y="69"/>
                    </a:cubicBezTo>
                    <a:cubicBezTo>
                      <a:pt x="188" y="69"/>
                      <a:pt x="188" y="69"/>
                      <a:pt x="188" y="69"/>
                    </a:cubicBezTo>
                    <a:cubicBezTo>
                      <a:pt x="188" y="69"/>
                      <a:pt x="188" y="69"/>
                      <a:pt x="188" y="70"/>
                    </a:cubicBezTo>
                    <a:cubicBezTo>
                      <a:pt x="188" y="70"/>
                      <a:pt x="188" y="70"/>
                      <a:pt x="188" y="70"/>
                    </a:cubicBezTo>
                    <a:cubicBezTo>
                      <a:pt x="187" y="71"/>
                      <a:pt x="188" y="71"/>
                      <a:pt x="188" y="71"/>
                    </a:cubicBezTo>
                    <a:close/>
                    <a:moveTo>
                      <a:pt x="188" y="74"/>
                    </a:moveTo>
                    <a:cubicBezTo>
                      <a:pt x="188" y="73"/>
                      <a:pt x="187" y="73"/>
                      <a:pt x="187" y="73"/>
                    </a:cubicBezTo>
                    <a:cubicBezTo>
                      <a:pt x="185" y="74"/>
                      <a:pt x="184" y="74"/>
                      <a:pt x="183" y="75"/>
                    </a:cubicBezTo>
                    <a:cubicBezTo>
                      <a:pt x="183" y="75"/>
                      <a:pt x="184" y="75"/>
                      <a:pt x="184" y="75"/>
                    </a:cubicBezTo>
                    <a:cubicBezTo>
                      <a:pt x="185" y="75"/>
                      <a:pt x="185" y="76"/>
                      <a:pt x="185" y="76"/>
                    </a:cubicBezTo>
                    <a:cubicBezTo>
                      <a:pt x="186" y="76"/>
                      <a:pt x="186" y="76"/>
                      <a:pt x="186" y="76"/>
                    </a:cubicBezTo>
                    <a:cubicBezTo>
                      <a:pt x="187" y="76"/>
                      <a:pt x="187" y="76"/>
                      <a:pt x="188" y="75"/>
                    </a:cubicBezTo>
                    <a:cubicBezTo>
                      <a:pt x="188" y="75"/>
                      <a:pt x="189" y="75"/>
                      <a:pt x="190" y="75"/>
                    </a:cubicBezTo>
                    <a:cubicBezTo>
                      <a:pt x="189" y="75"/>
                      <a:pt x="189" y="75"/>
                      <a:pt x="189" y="75"/>
                    </a:cubicBezTo>
                    <a:cubicBezTo>
                      <a:pt x="188" y="74"/>
                      <a:pt x="189" y="74"/>
                      <a:pt x="188" y="74"/>
                    </a:cubicBezTo>
                    <a:close/>
                    <a:moveTo>
                      <a:pt x="190" y="30"/>
                    </a:moveTo>
                    <a:cubicBezTo>
                      <a:pt x="191" y="30"/>
                      <a:pt x="192" y="30"/>
                      <a:pt x="193" y="30"/>
                    </a:cubicBezTo>
                    <a:cubicBezTo>
                      <a:pt x="193" y="30"/>
                      <a:pt x="192" y="29"/>
                      <a:pt x="191" y="29"/>
                    </a:cubicBezTo>
                    <a:cubicBezTo>
                      <a:pt x="190" y="29"/>
                      <a:pt x="191" y="30"/>
                      <a:pt x="190" y="30"/>
                    </a:cubicBezTo>
                    <a:close/>
                    <a:moveTo>
                      <a:pt x="114" y="143"/>
                    </a:move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3" y="143"/>
                      <a:pt x="114" y="143"/>
                      <a:pt x="113" y="143"/>
                    </a:cubicBezTo>
                    <a:cubicBezTo>
                      <a:pt x="113" y="143"/>
                      <a:pt x="113" y="143"/>
                      <a:pt x="113" y="143"/>
                    </a:cubicBezTo>
                    <a:cubicBezTo>
                      <a:pt x="113" y="142"/>
                      <a:pt x="113" y="142"/>
                      <a:pt x="112" y="142"/>
                    </a:cubicBezTo>
                    <a:cubicBezTo>
                      <a:pt x="112" y="142"/>
                      <a:pt x="112" y="142"/>
                      <a:pt x="112" y="142"/>
                    </a:cubicBezTo>
                    <a:cubicBezTo>
                      <a:pt x="113" y="143"/>
                      <a:pt x="114" y="143"/>
                      <a:pt x="115" y="144"/>
                    </a:cubicBezTo>
                    <a:cubicBezTo>
                      <a:pt x="115" y="144"/>
                      <a:pt x="114" y="144"/>
                      <a:pt x="114" y="143"/>
                    </a:cubicBezTo>
                    <a:close/>
                    <a:moveTo>
                      <a:pt x="198" y="38"/>
                    </a:moveTo>
                    <a:cubicBezTo>
                      <a:pt x="198" y="37"/>
                      <a:pt x="198" y="38"/>
                      <a:pt x="197" y="38"/>
                    </a:cubicBezTo>
                    <a:cubicBezTo>
                      <a:pt x="197" y="39"/>
                      <a:pt x="197" y="39"/>
                      <a:pt x="197" y="39"/>
                    </a:cubicBezTo>
                    <a:cubicBezTo>
                      <a:pt x="197" y="39"/>
                      <a:pt x="198" y="39"/>
                      <a:pt x="198" y="39"/>
                    </a:cubicBezTo>
                    <a:cubicBezTo>
                      <a:pt x="199" y="38"/>
                      <a:pt x="199" y="38"/>
                      <a:pt x="198" y="38"/>
                    </a:cubicBezTo>
                    <a:close/>
                    <a:moveTo>
                      <a:pt x="219" y="18"/>
                    </a:moveTo>
                    <a:cubicBezTo>
                      <a:pt x="217" y="17"/>
                      <a:pt x="216" y="17"/>
                      <a:pt x="214" y="16"/>
                    </a:cubicBezTo>
                    <a:cubicBezTo>
                      <a:pt x="212" y="16"/>
                      <a:pt x="211" y="15"/>
                      <a:pt x="209" y="15"/>
                    </a:cubicBezTo>
                    <a:cubicBezTo>
                      <a:pt x="208" y="15"/>
                      <a:pt x="206" y="15"/>
                      <a:pt x="205" y="15"/>
                    </a:cubicBezTo>
                    <a:cubicBezTo>
                      <a:pt x="204" y="15"/>
                      <a:pt x="203" y="15"/>
                      <a:pt x="202" y="15"/>
                    </a:cubicBezTo>
                    <a:cubicBezTo>
                      <a:pt x="202" y="15"/>
                      <a:pt x="201" y="15"/>
                      <a:pt x="201" y="15"/>
                    </a:cubicBezTo>
                    <a:cubicBezTo>
                      <a:pt x="201" y="16"/>
                      <a:pt x="199" y="15"/>
                      <a:pt x="199" y="16"/>
                    </a:cubicBezTo>
                    <a:cubicBezTo>
                      <a:pt x="199" y="16"/>
                      <a:pt x="200" y="16"/>
                      <a:pt x="199" y="17"/>
                    </a:cubicBezTo>
                    <a:cubicBezTo>
                      <a:pt x="199" y="17"/>
                      <a:pt x="198" y="17"/>
                      <a:pt x="198" y="17"/>
                    </a:cubicBezTo>
                    <a:cubicBezTo>
                      <a:pt x="198" y="17"/>
                      <a:pt x="198" y="17"/>
                      <a:pt x="198" y="17"/>
                    </a:cubicBezTo>
                    <a:cubicBezTo>
                      <a:pt x="198" y="17"/>
                      <a:pt x="198" y="17"/>
                      <a:pt x="198" y="18"/>
                    </a:cubicBezTo>
                    <a:cubicBezTo>
                      <a:pt x="198" y="18"/>
                      <a:pt x="198" y="18"/>
                      <a:pt x="199" y="18"/>
                    </a:cubicBezTo>
                    <a:cubicBezTo>
                      <a:pt x="198" y="18"/>
                      <a:pt x="197" y="18"/>
                      <a:pt x="197" y="18"/>
                    </a:cubicBezTo>
                    <a:cubicBezTo>
                      <a:pt x="197" y="18"/>
                      <a:pt x="197" y="19"/>
                      <a:pt x="196" y="19"/>
                    </a:cubicBezTo>
                    <a:cubicBezTo>
                      <a:pt x="196" y="19"/>
                      <a:pt x="195" y="19"/>
                      <a:pt x="194" y="19"/>
                    </a:cubicBezTo>
                    <a:cubicBezTo>
                      <a:pt x="194" y="19"/>
                      <a:pt x="192" y="18"/>
                      <a:pt x="192" y="18"/>
                    </a:cubicBezTo>
                    <a:cubicBezTo>
                      <a:pt x="191" y="19"/>
                      <a:pt x="190" y="19"/>
                      <a:pt x="189" y="19"/>
                    </a:cubicBezTo>
                    <a:cubicBezTo>
                      <a:pt x="189" y="19"/>
                      <a:pt x="189" y="18"/>
                      <a:pt x="189" y="18"/>
                    </a:cubicBezTo>
                    <a:cubicBezTo>
                      <a:pt x="189" y="17"/>
                      <a:pt x="190" y="18"/>
                      <a:pt x="190" y="17"/>
                    </a:cubicBezTo>
                    <a:cubicBezTo>
                      <a:pt x="189" y="18"/>
                      <a:pt x="188" y="18"/>
                      <a:pt x="187" y="18"/>
                    </a:cubicBezTo>
                    <a:cubicBezTo>
                      <a:pt x="187" y="18"/>
                      <a:pt x="186" y="19"/>
                      <a:pt x="186" y="19"/>
                    </a:cubicBezTo>
                    <a:cubicBezTo>
                      <a:pt x="186" y="19"/>
                      <a:pt x="186" y="19"/>
                      <a:pt x="185" y="19"/>
                    </a:cubicBezTo>
                    <a:cubicBezTo>
                      <a:pt x="185" y="19"/>
                      <a:pt x="185" y="20"/>
                      <a:pt x="185" y="20"/>
                    </a:cubicBezTo>
                    <a:cubicBezTo>
                      <a:pt x="184" y="20"/>
                      <a:pt x="183" y="21"/>
                      <a:pt x="182" y="21"/>
                    </a:cubicBezTo>
                    <a:cubicBezTo>
                      <a:pt x="182" y="22"/>
                      <a:pt x="181" y="22"/>
                      <a:pt x="181" y="22"/>
                    </a:cubicBezTo>
                    <a:cubicBezTo>
                      <a:pt x="178" y="24"/>
                      <a:pt x="176" y="25"/>
                      <a:pt x="174" y="27"/>
                    </a:cubicBezTo>
                    <a:cubicBezTo>
                      <a:pt x="174" y="27"/>
                      <a:pt x="174" y="27"/>
                      <a:pt x="174" y="27"/>
                    </a:cubicBezTo>
                    <a:cubicBezTo>
                      <a:pt x="174" y="26"/>
                      <a:pt x="174" y="26"/>
                      <a:pt x="175" y="25"/>
                    </a:cubicBezTo>
                    <a:cubicBezTo>
                      <a:pt x="175" y="25"/>
                      <a:pt x="176" y="25"/>
                      <a:pt x="176" y="25"/>
                    </a:cubicBezTo>
                    <a:cubicBezTo>
                      <a:pt x="176" y="25"/>
                      <a:pt x="176" y="24"/>
                      <a:pt x="176" y="24"/>
                    </a:cubicBezTo>
                    <a:cubicBezTo>
                      <a:pt x="176" y="24"/>
                      <a:pt x="176" y="24"/>
                      <a:pt x="177" y="24"/>
                    </a:cubicBezTo>
                    <a:cubicBezTo>
                      <a:pt x="177" y="23"/>
                      <a:pt x="177" y="23"/>
                      <a:pt x="177" y="23"/>
                    </a:cubicBezTo>
                    <a:cubicBezTo>
                      <a:pt x="178" y="23"/>
                      <a:pt x="178" y="23"/>
                      <a:pt x="178" y="22"/>
                    </a:cubicBezTo>
                    <a:cubicBezTo>
                      <a:pt x="178" y="22"/>
                      <a:pt x="179" y="22"/>
                      <a:pt x="179" y="22"/>
                    </a:cubicBezTo>
                    <a:cubicBezTo>
                      <a:pt x="180" y="21"/>
                      <a:pt x="179" y="20"/>
                      <a:pt x="180" y="20"/>
                    </a:cubicBezTo>
                    <a:cubicBezTo>
                      <a:pt x="181" y="20"/>
                      <a:pt x="181" y="20"/>
                      <a:pt x="182" y="19"/>
                    </a:cubicBezTo>
                    <a:cubicBezTo>
                      <a:pt x="182" y="18"/>
                      <a:pt x="184" y="16"/>
                      <a:pt x="183" y="15"/>
                    </a:cubicBezTo>
                    <a:cubicBezTo>
                      <a:pt x="182" y="14"/>
                      <a:pt x="182" y="14"/>
                      <a:pt x="182" y="14"/>
                    </a:cubicBezTo>
                    <a:cubicBezTo>
                      <a:pt x="182" y="14"/>
                      <a:pt x="181" y="14"/>
                      <a:pt x="181" y="14"/>
                    </a:cubicBezTo>
                    <a:cubicBezTo>
                      <a:pt x="180" y="14"/>
                      <a:pt x="180" y="14"/>
                      <a:pt x="179" y="14"/>
                    </a:cubicBezTo>
                    <a:cubicBezTo>
                      <a:pt x="178" y="14"/>
                      <a:pt x="178" y="14"/>
                      <a:pt x="177" y="14"/>
                    </a:cubicBezTo>
                    <a:cubicBezTo>
                      <a:pt x="177" y="14"/>
                      <a:pt x="176" y="14"/>
                      <a:pt x="176" y="14"/>
                    </a:cubicBezTo>
                    <a:cubicBezTo>
                      <a:pt x="176" y="14"/>
                      <a:pt x="175" y="15"/>
                      <a:pt x="175" y="15"/>
                    </a:cubicBezTo>
                    <a:cubicBezTo>
                      <a:pt x="175" y="15"/>
                      <a:pt x="176" y="15"/>
                      <a:pt x="175" y="15"/>
                    </a:cubicBezTo>
                    <a:cubicBezTo>
                      <a:pt x="175" y="15"/>
                      <a:pt x="175" y="16"/>
                      <a:pt x="175" y="16"/>
                    </a:cubicBezTo>
                    <a:cubicBezTo>
                      <a:pt x="175" y="16"/>
                      <a:pt x="175" y="17"/>
                      <a:pt x="175" y="17"/>
                    </a:cubicBezTo>
                    <a:cubicBezTo>
                      <a:pt x="175" y="17"/>
                      <a:pt x="174" y="17"/>
                      <a:pt x="173" y="17"/>
                    </a:cubicBezTo>
                    <a:cubicBezTo>
                      <a:pt x="171" y="18"/>
                      <a:pt x="169" y="18"/>
                      <a:pt x="167" y="19"/>
                    </a:cubicBezTo>
                    <a:cubicBezTo>
                      <a:pt x="166" y="19"/>
                      <a:pt x="165" y="19"/>
                      <a:pt x="164" y="20"/>
                    </a:cubicBezTo>
                    <a:cubicBezTo>
                      <a:pt x="164" y="20"/>
                      <a:pt x="164" y="20"/>
                      <a:pt x="163" y="20"/>
                    </a:cubicBezTo>
                    <a:cubicBezTo>
                      <a:pt x="164" y="20"/>
                      <a:pt x="164" y="20"/>
                      <a:pt x="164" y="20"/>
                    </a:cubicBezTo>
                    <a:cubicBezTo>
                      <a:pt x="164" y="19"/>
                      <a:pt x="164" y="19"/>
                      <a:pt x="164" y="19"/>
                    </a:cubicBezTo>
                    <a:cubicBezTo>
                      <a:pt x="164" y="19"/>
                      <a:pt x="163" y="19"/>
                      <a:pt x="163" y="19"/>
                    </a:cubicBezTo>
                    <a:cubicBezTo>
                      <a:pt x="163" y="18"/>
                      <a:pt x="165" y="18"/>
                      <a:pt x="166" y="18"/>
                    </a:cubicBezTo>
                    <a:cubicBezTo>
                      <a:pt x="166" y="18"/>
                      <a:pt x="167" y="18"/>
                      <a:pt x="168" y="17"/>
                    </a:cubicBezTo>
                    <a:cubicBezTo>
                      <a:pt x="169" y="17"/>
                      <a:pt x="170" y="17"/>
                      <a:pt x="171" y="16"/>
                    </a:cubicBezTo>
                    <a:cubicBezTo>
                      <a:pt x="171" y="16"/>
                      <a:pt x="171" y="16"/>
                      <a:pt x="171" y="16"/>
                    </a:cubicBezTo>
                    <a:cubicBezTo>
                      <a:pt x="171" y="15"/>
                      <a:pt x="171" y="15"/>
                      <a:pt x="171" y="15"/>
                    </a:cubicBezTo>
                    <a:cubicBezTo>
                      <a:pt x="168" y="15"/>
                      <a:pt x="165" y="15"/>
                      <a:pt x="162" y="15"/>
                    </a:cubicBezTo>
                    <a:cubicBezTo>
                      <a:pt x="161" y="15"/>
                      <a:pt x="159" y="14"/>
                      <a:pt x="157" y="15"/>
                    </a:cubicBezTo>
                    <a:cubicBezTo>
                      <a:pt x="156" y="15"/>
                      <a:pt x="155" y="15"/>
                      <a:pt x="153" y="15"/>
                    </a:cubicBezTo>
                    <a:cubicBezTo>
                      <a:pt x="152" y="15"/>
                      <a:pt x="150" y="16"/>
                      <a:pt x="149" y="16"/>
                    </a:cubicBezTo>
                    <a:cubicBezTo>
                      <a:pt x="147" y="16"/>
                      <a:pt x="146" y="17"/>
                      <a:pt x="144" y="17"/>
                    </a:cubicBezTo>
                    <a:cubicBezTo>
                      <a:pt x="144" y="17"/>
                      <a:pt x="143" y="18"/>
                      <a:pt x="143" y="17"/>
                    </a:cubicBezTo>
                    <a:cubicBezTo>
                      <a:pt x="143" y="17"/>
                      <a:pt x="143" y="16"/>
                      <a:pt x="143" y="16"/>
                    </a:cubicBezTo>
                    <a:cubicBezTo>
                      <a:pt x="144" y="16"/>
                      <a:pt x="144" y="16"/>
                      <a:pt x="145" y="16"/>
                    </a:cubicBezTo>
                    <a:cubicBezTo>
                      <a:pt x="146" y="15"/>
                      <a:pt x="147" y="15"/>
                      <a:pt x="148" y="15"/>
                    </a:cubicBezTo>
                    <a:cubicBezTo>
                      <a:pt x="148" y="15"/>
                      <a:pt x="149" y="15"/>
                      <a:pt x="149" y="15"/>
                    </a:cubicBezTo>
                    <a:cubicBezTo>
                      <a:pt x="150" y="15"/>
                      <a:pt x="151" y="14"/>
                      <a:pt x="151" y="14"/>
                    </a:cubicBezTo>
                    <a:cubicBezTo>
                      <a:pt x="152" y="14"/>
                      <a:pt x="153" y="14"/>
                      <a:pt x="154" y="14"/>
                    </a:cubicBezTo>
                    <a:cubicBezTo>
                      <a:pt x="152" y="13"/>
                      <a:pt x="150" y="13"/>
                      <a:pt x="149" y="13"/>
                    </a:cubicBezTo>
                    <a:cubicBezTo>
                      <a:pt x="149" y="13"/>
                      <a:pt x="150" y="13"/>
                      <a:pt x="150" y="13"/>
                    </a:cubicBezTo>
                    <a:cubicBezTo>
                      <a:pt x="151" y="13"/>
                      <a:pt x="151" y="13"/>
                      <a:pt x="152" y="13"/>
                    </a:cubicBezTo>
                    <a:cubicBezTo>
                      <a:pt x="153" y="13"/>
                      <a:pt x="153" y="13"/>
                      <a:pt x="154" y="13"/>
                    </a:cubicBezTo>
                    <a:cubicBezTo>
                      <a:pt x="154" y="13"/>
                      <a:pt x="154" y="13"/>
                      <a:pt x="155" y="13"/>
                    </a:cubicBezTo>
                    <a:cubicBezTo>
                      <a:pt x="155" y="13"/>
                      <a:pt x="155" y="13"/>
                      <a:pt x="155" y="13"/>
                    </a:cubicBezTo>
                    <a:cubicBezTo>
                      <a:pt x="157" y="13"/>
                      <a:pt x="160" y="13"/>
                      <a:pt x="162" y="13"/>
                    </a:cubicBezTo>
                    <a:cubicBezTo>
                      <a:pt x="164" y="13"/>
                      <a:pt x="167" y="13"/>
                      <a:pt x="169" y="13"/>
                    </a:cubicBezTo>
                    <a:cubicBezTo>
                      <a:pt x="171" y="13"/>
                      <a:pt x="172" y="13"/>
                      <a:pt x="173" y="13"/>
                    </a:cubicBezTo>
                    <a:cubicBezTo>
                      <a:pt x="174" y="13"/>
                      <a:pt x="175" y="12"/>
                      <a:pt x="176" y="12"/>
                    </a:cubicBezTo>
                    <a:cubicBezTo>
                      <a:pt x="177" y="12"/>
                      <a:pt x="179" y="12"/>
                      <a:pt x="180" y="12"/>
                    </a:cubicBezTo>
                    <a:cubicBezTo>
                      <a:pt x="182" y="11"/>
                      <a:pt x="184" y="10"/>
                      <a:pt x="185" y="9"/>
                    </a:cubicBezTo>
                    <a:cubicBezTo>
                      <a:pt x="185" y="9"/>
                      <a:pt x="184" y="9"/>
                      <a:pt x="184" y="8"/>
                    </a:cubicBezTo>
                    <a:cubicBezTo>
                      <a:pt x="183" y="8"/>
                      <a:pt x="183" y="8"/>
                      <a:pt x="182" y="8"/>
                    </a:cubicBezTo>
                    <a:cubicBezTo>
                      <a:pt x="182" y="8"/>
                      <a:pt x="181" y="8"/>
                      <a:pt x="180" y="8"/>
                    </a:cubicBezTo>
                    <a:cubicBezTo>
                      <a:pt x="179" y="8"/>
                      <a:pt x="177" y="8"/>
                      <a:pt x="176" y="8"/>
                    </a:cubicBezTo>
                    <a:cubicBezTo>
                      <a:pt x="176" y="8"/>
                      <a:pt x="176" y="8"/>
                      <a:pt x="176" y="7"/>
                    </a:cubicBezTo>
                    <a:cubicBezTo>
                      <a:pt x="176" y="6"/>
                      <a:pt x="175" y="6"/>
                      <a:pt x="174" y="7"/>
                    </a:cubicBezTo>
                    <a:cubicBezTo>
                      <a:pt x="173" y="7"/>
                      <a:pt x="172" y="7"/>
                      <a:pt x="171" y="7"/>
                    </a:cubicBezTo>
                    <a:cubicBezTo>
                      <a:pt x="171" y="7"/>
                      <a:pt x="171" y="7"/>
                      <a:pt x="171" y="7"/>
                    </a:cubicBezTo>
                    <a:cubicBezTo>
                      <a:pt x="172" y="7"/>
                      <a:pt x="172" y="7"/>
                      <a:pt x="172" y="7"/>
                    </a:cubicBezTo>
                    <a:cubicBezTo>
                      <a:pt x="172" y="6"/>
                      <a:pt x="172" y="6"/>
                      <a:pt x="173" y="6"/>
                    </a:cubicBezTo>
                    <a:cubicBezTo>
                      <a:pt x="173" y="6"/>
                      <a:pt x="173" y="6"/>
                      <a:pt x="173" y="6"/>
                    </a:cubicBezTo>
                    <a:cubicBezTo>
                      <a:pt x="173" y="5"/>
                      <a:pt x="172" y="5"/>
                      <a:pt x="172" y="5"/>
                    </a:cubicBezTo>
                    <a:cubicBezTo>
                      <a:pt x="171" y="4"/>
                      <a:pt x="171" y="4"/>
                      <a:pt x="170" y="4"/>
                    </a:cubicBezTo>
                    <a:cubicBezTo>
                      <a:pt x="169" y="5"/>
                      <a:pt x="168" y="5"/>
                      <a:pt x="167" y="5"/>
                    </a:cubicBezTo>
                    <a:cubicBezTo>
                      <a:pt x="164" y="5"/>
                      <a:pt x="162" y="5"/>
                      <a:pt x="159" y="5"/>
                    </a:cubicBezTo>
                    <a:cubicBezTo>
                      <a:pt x="157" y="4"/>
                      <a:pt x="156" y="4"/>
                      <a:pt x="154" y="4"/>
                    </a:cubicBezTo>
                    <a:cubicBezTo>
                      <a:pt x="154" y="5"/>
                      <a:pt x="153" y="5"/>
                      <a:pt x="152" y="5"/>
                    </a:cubicBezTo>
                    <a:cubicBezTo>
                      <a:pt x="151" y="5"/>
                      <a:pt x="151" y="5"/>
                      <a:pt x="150" y="5"/>
                    </a:cubicBezTo>
                    <a:cubicBezTo>
                      <a:pt x="147" y="6"/>
                      <a:pt x="144" y="5"/>
                      <a:pt x="142" y="6"/>
                    </a:cubicBezTo>
                    <a:cubicBezTo>
                      <a:pt x="141" y="6"/>
                      <a:pt x="141" y="7"/>
                      <a:pt x="140" y="7"/>
                    </a:cubicBezTo>
                    <a:cubicBezTo>
                      <a:pt x="140" y="7"/>
                      <a:pt x="140" y="7"/>
                      <a:pt x="139" y="7"/>
                    </a:cubicBezTo>
                    <a:cubicBezTo>
                      <a:pt x="139" y="7"/>
                      <a:pt x="138" y="7"/>
                      <a:pt x="138" y="7"/>
                    </a:cubicBezTo>
                    <a:cubicBezTo>
                      <a:pt x="137" y="6"/>
                      <a:pt x="137" y="6"/>
                      <a:pt x="136" y="7"/>
                    </a:cubicBezTo>
                    <a:cubicBezTo>
                      <a:pt x="135" y="7"/>
                      <a:pt x="135" y="8"/>
                      <a:pt x="134" y="8"/>
                    </a:cubicBezTo>
                    <a:cubicBezTo>
                      <a:pt x="135" y="7"/>
                      <a:pt x="135" y="7"/>
                      <a:pt x="135" y="7"/>
                    </a:cubicBezTo>
                    <a:cubicBezTo>
                      <a:pt x="135" y="7"/>
                      <a:pt x="135" y="7"/>
                      <a:pt x="135" y="7"/>
                    </a:cubicBezTo>
                    <a:cubicBezTo>
                      <a:pt x="135" y="7"/>
                      <a:pt x="134" y="7"/>
                      <a:pt x="134" y="6"/>
                    </a:cubicBezTo>
                    <a:cubicBezTo>
                      <a:pt x="135" y="6"/>
                      <a:pt x="136" y="6"/>
                      <a:pt x="137" y="6"/>
                    </a:cubicBezTo>
                    <a:cubicBezTo>
                      <a:pt x="138" y="6"/>
                      <a:pt x="139" y="6"/>
                      <a:pt x="140" y="6"/>
                    </a:cubicBezTo>
                    <a:cubicBezTo>
                      <a:pt x="140" y="6"/>
                      <a:pt x="141" y="6"/>
                      <a:pt x="142" y="6"/>
                    </a:cubicBezTo>
                    <a:cubicBezTo>
                      <a:pt x="142" y="6"/>
                      <a:pt x="143" y="6"/>
                      <a:pt x="143" y="6"/>
                    </a:cubicBezTo>
                    <a:cubicBezTo>
                      <a:pt x="144" y="6"/>
                      <a:pt x="144" y="5"/>
                      <a:pt x="144" y="5"/>
                    </a:cubicBezTo>
                    <a:cubicBezTo>
                      <a:pt x="144" y="5"/>
                      <a:pt x="143" y="5"/>
                      <a:pt x="142" y="4"/>
                    </a:cubicBezTo>
                    <a:cubicBezTo>
                      <a:pt x="144" y="4"/>
                      <a:pt x="145" y="5"/>
                      <a:pt x="147" y="5"/>
                    </a:cubicBezTo>
                    <a:cubicBezTo>
                      <a:pt x="148" y="5"/>
                      <a:pt x="149" y="5"/>
                      <a:pt x="150" y="5"/>
                    </a:cubicBezTo>
                    <a:cubicBezTo>
                      <a:pt x="152" y="5"/>
                      <a:pt x="153" y="4"/>
                      <a:pt x="154" y="4"/>
                    </a:cubicBezTo>
                    <a:cubicBezTo>
                      <a:pt x="155" y="4"/>
                      <a:pt x="157" y="4"/>
                      <a:pt x="158" y="4"/>
                    </a:cubicBezTo>
                    <a:cubicBezTo>
                      <a:pt x="159" y="4"/>
                      <a:pt x="160" y="4"/>
                      <a:pt x="162" y="4"/>
                    </a:cubicBezTo>
                    <a:cubicBezTo>
                      <a:pt x="163" y="4"/>
                      <a:pt x="164" y="4"/>
                      <a:pt x="165" y="4"/>
                    </a:cubicBezTo>
                    <a:cubicBezTo>
                      <a:pt x="166" y="4"/>
                      <a:pt x="166" y="4"/>
                      <a:pt x="167" y="4"/>
                    </a:cubicBezTo>
                    <a:cubicBezTo>
                      <a:pt x="168" y="4"/>
                      <a:pt x="168" y="4"/>
                      <a:pt x="168" y="4"/>
                    </a:cubicBezTo>
                    <a:cubicBezTo>
                      <a:pt x="169" y="4"/>
                      <a:pt x="169" y="3"/>
                      <a:pt x="170" y="3"/>
                    </a:cubicBezTo>
                    <a:cubicBezTo>
                      <a:pt x="165" y="2"/>
                      <a:pt x="160" y="1"/>
                      <a:pt x="156" y="1"/>
                    </a:cubicBezTo>
                    <a:cubicBezTo>
                      <a:pt x="155" y="1"/>
                      <a:pt x="154" y="0"/>
                      <a:pt x="153" y="0"/>
                    </a:cubicBezTo>
                    <a:cubicBezTo>
                      <a:pt x="153" y="0"/>
                      <a:pt x="152" y="0"/>
                      <a:pt x="152" y="0"/>
                    </a:cubicBezTo>
                    <a:cubicBezTo>
                      <a:pt x="150" y="0"/>
                      <a:pt x="147" y="0"/>
                      <a:pt x="145" y="0"/>
                    </a:cubicBezTo>
                    <a:cubicBezTo>
                      <a:pt x="144" y="0"/>
                      <a:pt x="143" y="0"/>
                      <a:pt x="142" y="0"/>
                    </a:cubicBezTo>
                    <a:cubicBezTo>
                      <a:pt x="141" y="0"/>
                      <a:pt x="141" y="0"/>
                      <a:pt x="140" y="0"/>
                    </a:cubicBezTo>
                    <a:cubicBezTo>
                      <a:pt x="139" y="1"/>
                      <a:pt x="140" y="1"/>
                      <a:pt x="140" y="2"/>
                    </a:cubicBezTo>
                    <a:cubicBezTo>
                      <a:pt x="140" y="1"/>
                      <a:pt x="138" y="0"/>
                      <a:pt x="137" y="0"/>
                    </a:cubicBezTo>
                    <a:cubicBezTo>
                      <a:pt x="137" y="0"/>
                      <a:pt x="137" y="0"/>
                      <a:pt x="137" y="1"/>
                    </a:cubicBezTo>
                    <a:cubicBezTo>
                      <a:pt x="136" y="1"/>
                      <a:pt x="136" y="1"/>
                      <a:pt x="135" y="1"/>
                    </a:cubicBezTo>
                    <a:cubicBezTo>
                      <a:pt x="134" y="1"/>
                      <a:pt x="133" y="1"/>
                      <a:pt x="132" y="1"/>
                    </a:cubicBezTo>
                    <a:cubicBezTo>
                      <a:pt x="132" y="1"/>
                      <a:pt x="130" y="1"/>
                      <a:pt x="130" y="1"/>
                    </a:cubicBezTo>
                    <a:cubicBezTo>
                      <a:pt x="130" y="1"/>
                      <a:pt x="130" y="1"/>
                      <a:pt x="130" y="1"/>
                    </a:cubicBezTo>
                    <a:cubicBezTo>
                      <a:pt x="130" y="1"/>
                      <a:pt x="131" y="2"/>
                      <a:pt x="131" y="2"/>
                    </a:cubicBezTo>
                    <a:cubicBezTo>
                      <a:pt x="130" y="2"/>
                      <a:pt x="127" y="0"/>
                      <a:pt x="126" y="2"/>
                    </a:cubicBezTo>
                    <a:cubicBezTo>
                      <a:pt x="125" y="2"/>
                      <a:pt x="127" y="3"/>
                      <a:pt x="126" y="2"/>
                    </a:cubicBezTo>
                    <a:cubicBezTo>
                      <a:pt x="125" y="2"/>
                      <a:pt x="124" y="2"/>
                      <a:pt x="123" y="2"/>
                    </a:cubicBezTo>
                    <a:cubicBezTo>
                      <a:pt x="123" y="3"/>
                      <a:pt x="122" y="3"/>
                      <a:pt x="123" y="4"/>
                    </a:cubicBezTo>
                    <a:cubicBezTo>
                      <a:pt x="124" y="4"/>
                      <a:pt x="125" y="4"/>
                      <a:pt x="125" y="4"/>
                    </a:cubicBezTo>
                    <a:cubicBezTo>
                      <a:pt x="126" y="4"/>
                      <a:pt x="126" y="4"/>
                      <a:pt x="127" y="4"/>
                    </a:cubicBezTo>
                    <a:cubicBezTo>
                      <a:pt x="128" y="4"/>
                      <a:pt x="129" y="4"/>
                      <a:pt x="130" y="4"/>
                    </a:cubicBezTo>
                    <a:cubicBezTo>
                      <a:pt x="129" y="5"/>
                      <a:pt x="128" y="5"/>
                      <a:pt x="127" y="5"/>
                    </a:cubicBezTo>
                    <a:cubicBezTo>
                      <a:pt x="126" y="5"/>
                      <a:pt x="124" y="5"/>
                      <a:pt x="123" y="5"/>
                    </a:cubicBezTo>
                    <a:cubicBezTo>
                      <a:pt x="125" y="6"/>
                      <a:pt x="127" y="5"/>
                      <a:pt x="128" y="6"/>
                    </a:cubicBezTo>
                    <a:cubicBezTo>
                      <a:pt x="128" y="6"/>
                      <a:pt x="127" y="5"/>
                      <a:pt x="127" y="5"/>
                    </a:cubicBezTo>
                    <a:cubicBezTo>
                      <a:pt x="126" y="5"/>
                      <a:pt x="126" y="6"/>
                      <a:pt x="125" y="6"/>
                    </a:cubicBezTo>
                    <a:cubicBezTo>
                      <a:pt x="124" y="6"/>
                      <a:pt x="123" y="5"/>
                      <a:pt x="122" y="6"/>
                    </a:cubicBezTo>
                    <a:cubicBezTo>
                      <a:pt x="122" y="6"/>
                      <a:pt x="122" y="6"/>
                      <a:pt x="123" y="6"/>
                    </a:cubicBezTo>
                    <a:cubicBezTo>
                      <a:pt x="123" y="7"/>
                      <a:pt x="123" y="7"/>
                      <a:pt x="123" y="7"/>
                    </a:cubicBezTo>
                    <a:cubicBezTo>
                      <a:pt x="123" y="7"/>
                      <a:pt x="123" y="7"/>
                      <a:pt x="123" y="7"/>
                    </a:cubicBezTo>
                    <a:cubicBezTo>
                      <a:pt x="124" y="8"/>
                      <a:pt x="124" y="8"/>
                      <a:pt x="123" y="8"/>
                    </a:cubicBezTo>
                    <a:cubicBezTo>
                      <a:pt x="123" y="8"/>
                      <a:pt x="123" y="7"/>
                      <a:pt x="123" y="7"/>
                    </a:cubicBezTo>
                    <a:cubicBezTo>
                      <a:pt x="123" y="7"/>
                      <a:pt x="122" y="7"/>
                      <a:pt x="122" y="7"/>
                    </a:cubicBezTo>
                    <a:cubicBezTo>
                      <a:pt x="122" y="7"/>
                      <a:pt x="122" y="7"/>
                      <a:pt x="122" y="6"/>
                    </a:cubicBezTo>
                    <a:cubicBezTo>
                      <a:pt x="122" y="6"/>
                      <a:pt x="121" y="6"/>
                      <a:pt x="121" y="6"/>
                    </a:cubicBezTo>
                    <a:cubicBezTo>
                      <a:pt x="121" y="6"/>
                      <a:pt x="120" y="6"/>
                      <a:pt x="120" y="6"/>
                    </a:cubicBezTo>
                    <a:cubicBezTo>
                      <a:pt x="119" y="6"/>
                      <a:pt x="117" y="6"/>
                      <a:pt x="116" y="6"/>
                    </a:cubicBezTo>
                    <a:cubicBezTo>
                      <a:pt x="116" y="5"/>
                      <a:pt x="115" y="5"/>
                      <a:pt x="114" y="5"/>
                    </a:cubicBezTo>
                    <a:cubicBezTo>
                      <a:pt x="114" y="5"/>
                      <a:pt x="114" y="5"/>
                      <a:pt x="114" y="5"/>
                    </a:cubicBezTo>
                    <a:cubicBezTo>
                      <a:pt x="113" y="5"/>
                      <a:pt x="112" y="5"/>
                      <a:pt x="112" y="5"/>
                    </a:cubicBezTo>
                    <a:cubicBezTo>
                      <a:pt x="112" y="5"/>
                      <a:pt x="113" y="4"/>
                      <a:pt x="112" y="4"/>
                    </a:cubicBezTo>
                    <a:cubicBezTo>
                      <a:pt x="112" y="4"/>
                      <a:pt x="111" y="4"/>
                      <a:pt x="111" y="4"/>
                    </a:cubicBezTo>
                    <a:cubicBezTo>
                      <a:pt x="110" y="4"/>
                      <a:pt x="108" y="3"/>
                      <a:pt x="107" y="3"/>
                    </a:cubicBezTo>
                    <a:cubicBezTo>
                      <a:pt x="107" y="3"/>
                      <a:pt x="106" y="3"/>
                      <a:pt x="106" y="4"/>
                    </a:cubicBezTo>
                    <a:cubicBezTo>
                      <a:pt x="105" y="4"/>
                      <a:pt x="105" y="4"/>
                      <a:pt x="104" y="4"/>
                    </a:cubicBezTo>
                    <a:cubicBezTo>
                      <a:pt x="106" y="4"/>
                      <a:pt x="107" y="4"/>
                      <a:pt x="108" y="5"/>
                    </a:cubicBezTo>
                    <a:cubicBezTo>
                      <a:pt x="108" y="5"/>
                      <a:pt x="107" y="4"/>
                      <a:pt x="107" y="4"/>
                    </a:cubicBezTo>
                    <a:cubicBezTo>
                      <a:pt x="106" y="5"/>
                      <a:pt x="105" y="5"/>
                      <a:pt x="104" y="5"/>
                    </a:cubicBezTo>
                    <a:cubicBezTo>
                      <a:pt x="103" y="4"/>
                      <a:pt x="101" y="4"/>
                      <a:pt x="100" y="4"/>
                    </a:cubicBezTo>
                    <a:cubicBezTo>
                      <a:pt x="100" y="4"/>
                      <a:pt x="99" y="4"/>
                      <a:pt x="99" y="5"/>
                    </a:cubicBezTo>
                    <a:cubicBezTo>
                      <a:pt x="99" y="5"/>
                      <a:pt x="100" y="5"/>
                      <a:pt x="100" y="5"/>
                    </a:cubicBezTo>
                    <a:cubicBezTo>
                      <a:pt x="101" y="5"/>
                      <a:pt x="101" y="6"/>
                      <a:pt x="101" y="6"/>
                    </a:cubicBezTo>
                    <a:cubicBezTo>
                      <a:pt x="103" y="6"/>
                      <a:pt x="104" y="6"/>
                      <a:pt x="106" y="6"/>
                    </a:cubicBezTo>
                    <a:cubicBezTo>
                      <a:pt x="106" y="6"/>
                      <a:pt x="106" y="6"/>
                      <a:pt x="106" y="6"/>
                    </a:cubicBezTo>
                    <a:cubicBezTo>
                      <a:pt x="105" y="6"/>
                      <a:pt x="104" y="6"/>
                      <a:pt x="104" y="6"/>
                    </a:cubicBezTo>
                    <a:cubicBezTo>
                      <a:pt x="103" y="6"/>
                      <a:pt x="102" y="6"/>
                      <a:pt x="102" y="6"/>
                    </a:cubicBezTo>
                    <a:cubicBezTo>
                      <a:pt x="101" y="6"/>
                      <a:pt x="100" y="6"/>
                      <a:pt x="100" y="6"/>
                    </a:cubicBezTo>
                    <a:cubicBezTo>
                      <a:pt x="98" y="6"/>
                      <a:pt x="96" y="6"/>
                      <a:pt x="94" y="6"/>
                    </a:cubicBezTo>
                    <a:cubicBezTo>
                      <a:pt x="98" y="6"/>
                      <a:pt x="103" y="7"/>
                      <a:pt x="107" y="7"/>
                    </a:cubicBezTo>
                    <a:cubicBezTo>
                      <a:pt x="110" y="7"/>
                      <a:pt x="113" y="8"/>
                      <a:pt x="115" y="8"/>
                    </a:cubicBezTo>
                    <a:cubicBezTo>
                      <a:pt x="116" y="8"/>
                      <a:pt x="118" y="8"/>
                      <a:pt x="119" y="8"/>
                    </a:cubicBezTo>
                    <a:cubicBezTo>
                      <a:pt x="119" y="8"/>
                      <a:pt x="119" y="9"/>
                      <a:pt x="119" y="9"/>
                    </a:cubicBezTo>
                    <a:cubicBezTo>
                      <a:pt x="119" y="9"/>
                      <a:pt x="119" y="9"/>
                      <a:pt x="119" y="9"/>
                    </a:cubicBezTo>
                    <a:cubicBezTo>
                      <a:pt x="118" y="10"/>
                      <a:pt x="119" y="10"/>
                      <a:pt x="119" y="10"/>
                    </a:cubicBezTo>
                    <a:cubicBezTo>
                      <a:pt x="119" y="10"/>
                      <a:pt x="120" y="11"/>
                      <a:pt x="119" y="11"/>
                    </a:cubicBezTo>
                    <a:cubicBezTo>
                      <a:pt x="119" y="11"/>
                      <a:pt x="118" y="11"/>
                      <a:pt x="118" y="11"/>
                    </a:cubicBezTo>
                    <a:cubicBezTo>
                      <a:pt x="118" y="11"/>
                      <a:pt x="118" y="10"/>
                      <a:pt x="118" y="10"/>
                    </a:cubicBezTo>
                    <a:cubicBezTo>
                      <a:pt x="118" y="10"/>
                      <a:pt x="118" y="10"/>
                      <a:pt x="118" y="10"/>
                    </a:cubicBezTo>
                    <a:cubicBezTo>
                      <a:pt x="118" y="10"/>
                      <a:pt x="118" y="10"/>
                      <a:pt x="117" y="9"/>
                    </a:cubicBezTo>
                    <a:cubicBezTo>
                      <a:pt x="117" y="9"/>
                      <a:pt x="117" y="10"/>
                      <a:pt x="117" y="9"/>
                    </a:cubicBezTo>
                    <a:cubicBezTo>
                      <a:pt x="116" y="9"/>
                      <a:pt x="116" y="9"/>
                      <a:pt x="116" y="9"/>
                    </a:cubicBezTo>
                    <a:cubicBezTo>
                      <a:pt x="115" y="9"/>
                      <a:pt x="114" y="8"/>
                      <a:pt x="113" y="8"/>
                    </a:cubicBezTo>
                    <a:cubicBezTo>
                      <a:pt x="113" y="8"/>
                      <a:pt x="112" y="8"/>
                      <a:pt x="112" y="8"/>
                    </a:cubicBezTo>
                    <a:cubicBezTo>
                      <a:pt x="112" y="8"/>
                      <a:pt x="113" y="9"/>
                      <a:pt x="113" y="9"/>
                    </a:cubicBezTo>
                    <a:cubicBezTo>
                      <a:pt x="113" y="9"/>
                      <a:pt x="113" y="10"/>
                      <a:pt x="112" y="10"/>
                    </a:cubicBezTo>
                    <a:cubicBezTo>
                      <a:pt x="112" y="10"/>
                      <a:pt x="112" y="10"/>
                      <a:pt x="112" y="10"/>
                    </a:cubicBezTo>
                    <a:cubicBezTo>
                      <a:pt x="112" y="10"/>
                      <a:pt x="112" y="10"/>
                      <a:pt x="112" y="9"/>
                    </a:cubicBezTo>
                    <a:cubicBezTo>
                      <a:pt x="112" y="9"/>
                      <a:pt x="111" y="8"/>
                      <a:pt x="111" y="8"/>
                    </a:cubicBezTo>
                    <a:cubicBezTo>
                      <a:pt x="110" y="7"/>
                      <a:pt x="108" y="8"/>
                      <a:pt x="107" y="8"/>
                    </a:cubicBezTo>
                    <a:cubicBezTo>
                      <a:pt x="106" y="8"/>
                      <a:pt x="104" y="8"/>
                      <a:pt x="103" y="8"/>
                    </a:cubicBezTo>
                    <a:cubicBezTo>
                      <a:pt x="102" y="8"/>
                      <a:pt x="100" y="8"/>
                      <a:pt x="99" y="8"/>
                    </a:cubicBezTo>
                    <a:cubicBezTo>
                      <a:pt x="99" y="8"/>
                      <a:pt x="99" y="8"/>
                      <a:pt x="99" y="8"/>
                    </a:cubicBezTo>
                    <a:cubicBezTo>
                      <a:pt x="100" y="8"/>
                      <a:pt x="101" y="9"/>
                      <a:pt x="102" y="10"/>
                    </a:cubicBezTo>
                    <a:cubicBezTo>
                      <a:pt x="103" y="10"/>
                      <a:pt x="103" y="10"/>
                      <a:pt x="104" y="11"/>
                    </a:cubicBezTo>
                    <a:cubicBezTo>
                      <a:pt x="104" y="11"/>
                      <a:pt x="105" y="11"/>
                      <a:pt x="105" y="12"/>
                    </a:cubicBezTo>
                    <a:cubicBezTo>
                      <a:pt x="107" y="12"/>
                      <a:pt x="109" y="12"/>
                      <a:pt x="110" y="13"/>
                    </a:cubicBezTo>
                    <a:cubicBezTo>
                      <a:pt x="110" y="13"/>
                      <a:pt x="109" y="12"/>
                      <a:pt x="109" y="12"/>
                    </a:cubicBezTo>
                    <a:cubicBezTo>
                      <a:pt x="108" y="12"/>
                      <a:pt x="108" y="12"/>
                      <a:pt x="107" y="12"/>
                    </a:cubicBezTo>
                    <a:cubicBezTo>
                      <a:pt x="106" y="12"/>
                      <a:pt x="105" y="12"/>
                      <a:pt x="104" y="12"/>
                    </a:cubicBezTo>
                    <a:cubicBezTo>
                      <a:pt x="104" y="12"/>
                      <a:pt x="101" y="12"/>
                      <a:pt x="102" y="12"/>
                    </a:cubicBezTo>
                    <a:cubicBezTo>
                      <a:pt x="102" y="13"/>
                      <a:pt x="102" y="13"/>
                      <a:pt x="103" y="13"/>
                    </a:cubicBezTo>
                    <a:cubicBezTo>
                      <a:pt x="103" y="14"/>
                      <a:pt x="102" y="14"/>
                      <a:pt x="102" y="14"/>
                    </a:cubicBezTo>
                    <a:cubicBezTo>
                      <a:pt x="102" y="14"/>
                      <a:pt x="103" y="15"/>
                      <a:pt x="103" y="16"/>
                    </a:cubicBezTo>
                    <a:cubicBezTo>
                      <a:pt x="103" y="16"/>
                      <a:pt x="102" y="16"/>
                      <a:pt x="102" y="16"/>
                    </a:cubicBezTo>
                    <a:cubicBezTo>
                      <a:pt x="102" y="17"/>
                      <a:pt x="102" y="16"/>
                      <a:pt x="101" y="16"/>
                    </a:cubicBezTo>
                    <a:cubicBezTo>
                      <a:pt x="101" y="16"/>
                      <a:pt x="101" y="16"/>
                      <a:pt x="100" y="16"/>
                    </a:cubicBezTo>
                    <a:cubicBezTo>
                      <a:pt x="100" y="16"/>
                      <a:pt x="99" y="16"/>
                      <a:pt x="99" y="15"/>
                    </a:cubicBezTo>
                    <a:cubicBezTo>
                      <a:pt x="98" y="15"/>
                      <a:pt x="98" y="15"/>
                      <a:pt x="97" y="15"/>
                    </a:cubicBezTo>
                    <a:cubicBezTo>
                      <a:pt x="97" y="15"/>
                      <a:pt x="97" y="14"/>
                      <a:pt x="97" y="14"/>
                    </a:cubicBezTo>
                    <a:cubicBezTo>
                      <a:pt x="97" y="14"/>
                      <a:pt x="97" y="14"/>
                      <a:pt x="97" y="14"/>
                    </a:cubicBezTo>
                    <a:cubicBezTo>
                      <a:pt x="96" y="14"/>
                      <a:pt x="96" y="14"/>
                      <a:pt x="96" y="14"/>
                    </a:cubicBezTo>
                    <a:cubicBezTo>
                      <a:pt x="95" y="13"/>
                      <a:pt x="94" y="13"/>
                      <a:pt x="94" y="13"/>
                    </a:cubicBezTo>
                    <a:cubicBezTo>
                      <a:pt x="93" y="13"/>
                      <a:pt x="93" y="13"/>
                      <a:pt x="92" y="13"/>
                    </a:cubicBezTo>
                    <a:cubicBezTo>
                      <a:pt x="92" y="13"/>
                      <a:pt x="92" y="13"/>
                      <a:pt x="91" y="13"/>
                    </a:cubicBezTo>
                    <a:cubicBezTo>
                      <a:pt x="91" y="13"/>
                      <a:pt x="92" y="13"/>
                      <a:pt x="91" y="13"/>
                    </a:cubicBezTo>
                    <a:cubicBezTo>
                      <a:pt x="91" y="12"/>
                      <a:pt x="91" y="12"/>
                      <a:pt x="90" y="12"/>
                    </a:cubicBezTo>
                    <a:cubicBezTo>
                      <a:pt x="89" y="12"/>
                      <a:pt x="88" y="12"/>
                      <a:pt x="87" y="11"/>
                    </a:cubicBezTo>
                    <a:cubicBezTo>
                      <a:pt x="87" y="11"/>
                      <a:pt x="87" y="11"/>
                      <a:pt x="87" y="11"/>
                    </a:cubicBezTo>
                    <a:cubicBezTo>
                      <a:pt x="86" y="10"/>
                      <a:pt x="86" y="10"/>
                      <a:pt x="85" y="10"/>
                    </a:cubicBezTo>
                    <a:cubicBezTo>
                      <a:pt x="83" y="10"/>
                      <a:pt x="82" y="10"/>
                      <a:pt x="80" y="10"/>
                    </a:cubicBezTo>
                    <a:cubicBezTo>
                      <a:pt x="80" y="10"/>
                      <a:pt x="79" y="10"/>
                      <a:pt x="79" y="10"/>
                    </a:cubicBezTo>
                    <a:cubicBezTo>
                      <a:pt x="79" y="10"/>
                      <a:pt x="79" y="10"/>
                      <a:pt x="79" y="10"/>
                    </a:cubicBezTo>
                    <a:cubicBezTo>
                      <a:pt x="79" y="11"/>
                      <a:pt x="80" y="11"/>
                      <a:pt x="80" y="11"/>
                    </a:cubicBezTo>
                    <a:cubicBezTo>
                      <a:pt x="80" y="12"/>
                      <a:pt x="80" y="12"/>
                      <a:pt x="80" y="13"/>
                    </a:cubicBezTo>
                    <a:cubicBezTo>
                      <a:pt x="80" y="13"/>
                      <a:pt x="81" y="13"/>
                      <a:pt x="81" y="13"/>
                    </a:cubicBezTo>
                    <a:cubicBezTo>
                      <a:pt x="81" y="13"/>
                      <a:pt x="82" y="14"/>
                      <a:pt x="82" y="14"/>
                    </a:cubicBezTo>
                    <a:cubicBezTo>
                      <a:pt x="83" y="14"/>
                      <a:pt x="84" y="15"/>
                      <a:pt x="85" y="15"/>
                    </a:cubicBezTo>
                    <a:cubicBezTo>
                      <a:pt x="85" y="15"/>
                      <a:pt x="84" y="15"/>
                      <a:pt x="84" y="15"/>
                    </a:cubicBezTo>
                    <a:cubicBezTo>
                      <a:pt x="83" y="16"/>
                      <a:pt x="83" y="15"/>
                      <a:pt x="83" y="15"/>
                    </a:cubicBezTo>
                    <a:cubicBezTo>
                      <a:pt x="82" y="15"/>
                      <a:pt x="82" y="15"/>
                      <a:pt x="81" y="15"/>
                    </a:cubicBezTo>
                    <a:cubicBezTo>
                      <a:pt x="81" y="15"/>
                      <a:pt x="80" y="15"/>
                      <a:pt x="79" y="15"/>
                    </a:cubicBezTo>
                    <a:cubicBezTo>
                      <a:pt x="79" y="15"/>
                      <a:pt x="80" y="16"/>
                      <a:pt x="80" y="16"/>
                    </a:cubicBezTo>
                    <a:cubicBezTo>
                      <a:pt x="81" y="16"/>
                      <a:pt x="81" y="16"/>
                      <a:pt x="81" y="16"/>
                    </a:cubicBezTo>
                    <a:cubicBezTo>
                      <a:pt x="82" y="17"/>
                      <a:pt x="82" y="17"/>
                      <a:pt x="83" y="17"/>
                    </a:cubicBezTo>
                    <a:cubicBezTo>
                      <a:pt x="83" y="17"/>
                      <a:pt x="83" y="17"/>
                      <a:pt x="83" y="17"/>
                    </a:cubicBezTo>
                    <a:cubicBezTo>
                      <a:pt x="83" y="17"/>
                      <a:pt x="83" y="17"/>
                      <a:pt x="83" y="17"/>
                    </a:cubicBezTo>
                    <a:cubicBezTo>
                      <a:pt x="84" y="17"/>
                      <a:pt x="84" y="17"/>
                      <a:pt x="84" y="18"/>
                    </a:cubicBezTo>
                    <a:cubicBezTo>
                      <a:pt x="83" y="18"/>
                      <a:pt x="83" y="18"/>
                      <a:pt x="83" y="18"/>
                    </a:cubicBezTo>
                    <a:cubicBezTo>
                      <a:pt x="82" y="17"/>
                      <a:pt x="82" y="17"/>
                      <a:pt x="82" y="17"/>
                    </a:cubicBezTo>
                    <a:cubicBezTo>
                      <a:pt x="81" y="17"/>
                      <a:pt x="81" y="17"/>
                      <a:pt x="80" y="16"/>
                    </a:cubicBezTo>
                    <a:cubicBezTo>
                      <a:pt x="80" y="16"/>
                      <a:pt x="80" y="16"/>
                      <a:pt x="79" y="16"/>
                    </a:cubicBezTo>
                    <a:cubicBezTo>
                      <a:pt x="79" y="16"/>
                      <a:pt x="79" y="16"/>
                      <a:pt x="78" y="15"/>
                    </a:cubicBezTo>
                    <a:cubicBezTo>
                      <a:pt x="78" y="15"/>
                      <a:pt x="77" y="15"/>
                      <a:pt x="77" y="15"/>
                    </a:cubicBezTo>
                    <a:cubicBezTo>
                      <a:pt x="75" y="15"/>
                      <a:pt x="74" y="14"/>
                      <a:pt x="72" y="14"/>
                    </a:cubicBezTo>
                    <a:cubicBezTo>
                      <a:pt x="72" y="14"/>
                      <a:pt x="72" y="14"/>
                      <a:pt x="72" y="14"/>
                    </a:cubicBezTo>
                    <a:cubicBezTo>
                      <a:pt x="72" y="15"/>
                      <a:pt x="71" y="16"/>
                      <a:pt x="71" y="17"/>
                    </a:cubicBezTo>
                    <a:cubicBezTo>
                      <a:pt x="71" y="17"/>
                      <a:pt x="70" y="17"/>
                      <a:pt x="70" y="17"/>
                    </a:cubicBezTo>
                    <a:cubicBezTo>
                      <a:pt x="70" y="17"/>
                      <a:pt x="70" y="18"/>
                      <a:pt x="70" y="18"/>
                    </a:cubicBezTo>
                    <a:cubicBezTo>
                      <a:pt x="70" y="18"/>
                      <a:pt x="70" y="18"/>
                      <a:pt x="70" y="19"/>
                    </a:cubicBezTo>
                    <a:cubicBezTo>
                      <a:pt x="70" y="19"/>
                      <a:pt x="70" y="19"/>
                      <a:pt x="69" y="18"/>
                    </a:cubicBezTo>
                    <a:cubicBezTo>
                      <a:pt x="69" y="18"/>
                      <a:pt x="69" y="17"/>
                      <a:pt x="69" y="17"/>
                    </a:cubicBezTo>
                    <a:cubicBezTo>
                      <a:pt x="69" y="17"/>
                      <a:pt x="70" y="16"/>
                      <a:pt x="70" y="16"/>
                    </a:cubicBezTo>
                    <a:cubicBezTo>
                      <a:pt x="70" y="15"/>
                      <a:pt x="70" y="15"/>
                      <a:pt x="70" y="15"/>
                    </a:cubicBezTo>
                    <a:cubicBezTo>
                      <a:pt x="70" y="15"/>
                      <a:pt x="70" y="15"/>
                      <a:pt x="70" y="14"/>
                    </a:cubicBezTo>
                    <a:cubicBezTo>
                      <a:pt x="70" y="14"/>
                      <a:pt x="70" y="14"/>
                      <a:pt x="70" y="13"/>
                    </a:cubicBezTo>
                    <a:cubicBezTo>
                      <a:pt x="69" y="13"/>
                      <a:pt x="68" y="12"/>
                      <a:pt x="67" y="12"/>
                    </a:cubicBezTo>
                    <a:cubicBezTo>
                      <a:pt x="67" y="11"/>
                      <a:pt x="66" y="11"/>
                      <a:pt x="65" y="11"/>
                    </a:cubicBezTo>
                    <a:cubicBezTo>
                      <a:pt x="65" y="12"/>
                      <a:pt x="64" y="12"/>
                      <a:pt x="63" y="12"/>
                    </a:cubicBezTo>
                    <a:cubicBezTo>
                      <a:pt x="63" y="12"/>
                      <a:pt x="64" y="12"/>
                      <a:pt x="64" y="12"/>
                    </a:cubicBezTo>
                    <a:cubicBezTo>
                      <a:pt x="63" y="12"/>
                      <a:pt x="62" y="12"/>
                      <a:pt x="61" y="12"/>
                    </a:cubicBezTo>
                    <a:cubicBezTo>
                      <a:pt x="61" y="12"/>
                      <a:pt x="61" y="12"/>
                      <a:pt x="60" y="12"/>
                    </a:cubicBezTo>
                    <a:cubicBezTo>
                      <a:pt x="59" y="12"/>
                      <a:pt x="58" y="13"/>
                      <a:pt x="57" y="13"/>
                    </a:cubicBezTo>
                    <a:cubicBezTo>
                      <a:pt x="54" y="13"/>
                      <a:pt x="52" y="14"/>
                      <a:pt x="49" y="14"/>
                    </a:cubicBezTo>
                    <a:cubicBezTo>
                      <a:pt x="53" y="16"/>
                      <a:pt x="56" y="18"/>
                      <a:pt x="60" y="20"/>
                    </a:cubicBezTo>
                    <a:cubicBezTo>
                      <a:pt x="59" y="20"/>
                      <a:pt x="59" y="20"/>
                      <a:pt x="59" y="20"/>
                    </a:cubicBezTo>
                    <a:cubicBezTo>
                      <a:pt x="58" y="20"/>
                      <a:pt x="58" y="20"/>
                      <a:pt x="57" y="19"/>
                    </a:cubicBezTo>
                    <a:cubicBezTo>
                      <a:pt x="57" y="19"/>
                      <a:pt x="57" y="19"/>
                      <a:pt x="57" y="19"/>
                    </a:cubicBezTo>
                    <a:cubicBezTo>
                      <a:pt x="57" y="19"/>
                      <a:pt x="57" y="19"/>
                      <a:pt x="57" y="19"/>
                    </a:cubicBezTo>
                    <a:cubicBezTo>
                      <a:pt x="56" y="19"/>
                      <a:pt x="56" y="19"/>
                      <a:pt x="56" y="18"/>
                    </a:cubicBezTo>
                    <a:cubicBezTo>
                      <a:pt x="56" y="18"/>
                      <a:pt x="56" y="18"/>
                      <a:pt x="56" y="18"/>
                    </a:cubicBezTo>
                    <a:cubicBezTo>
                      <a:pt x="55" y="18"/>
                      <a:pt x="55" y="18"/>
                      <a:pt x="54" y="18"/>
                    </a:cubicBezTo>
                    <a:cubicBezTo>
                      <a:pt x="54" y="18"/>
                      <a:pt x="53" y="18"/>
                      <a:pt x="53" y="18"/>
                    </a:cubicBezTo>
                    <a:cubicBezTo>
                      <a:pt x="53" y="17"/>
                      <a:pt x="52" y="17"/>
                      <a:pt x="52" y="17"/>
                    </a:cubicBezTo>
                    <a:cubicBezTo>
                      <a:pt x="51" y="17"/>
                      <a:pt x="52" y="16"/>
                      <a:pt x="52" y="16"/>
                    </a:cubicBezTo>
                    <a:cubicBezTo>
                      <a:pt x="51" y="16"/>
                      <a:pt x="51" y="16"/>
                      <a:pt x="51" y="16"/>
                    </a:cubicBezTo>
                    <a:cubicBezTo>
                      <a:pt x="50" y="15"/>
                      <a:pt x="50" y="15"/>
                      <a:pt x="49" y="15"/>
                    </a:cubicBezTo>
                    <a:cubicBezTo>
                      <a:pt x="48" y="15"/>
                      <a:pt x="47" y="16"/>
                      <a:pt x="46" y="16"/>
                    </a:cubicBezTo>
                    <a:cubicBezTo>
                      <a:pt x="45" y="16"/>
                      <a:pt x="44" y="16"/>
                      <a:pt x="42" y="16"/>
                    </a:cubicBezTo>
                    <a:cubicBezTo>
                      <a:pt x="41" y="17"/>
                      <a:pt x="43" y="17"/>
                      <a:pt x="43" y="18"/>
                    </a:cubicBezTo>
                    <a:cubicBezTo>
                      <a:pt x="44" y="18"/>
                      <a:pt x="43" y="18"/>
                      <a:pt x="43" y="19"/>
                    </a:cubicBezTo>
                    <a:cubicBezTo>
                      <a:pt x="43" y="19"/>
                      <a:pt x="42" y="20"/>
                      <a:pt x="42" y="20"/>
                    </a:cubicBezTo>
                    <a:cubicBezTo>
                      <a:pt x="42" y="20"/>
                      <a:pt x="43" y="20"/>
                      <a:pt x="43" y="20"/>
                    </a:cubicBezTo>
                    <a:cubicBezTo>
                      <a:pt x="43" y="21"/>
                      <a:pt x="43" y="22"/>
                      <a:pt x="43" y="22"/>
                    </a:cubicBezTo>
                    <a:cubicBezTo>
                      <a:pt x="43" y="22"/>
                      <a:pt x="43" y="22"/>
                      <a:pt x="43" y="22"/>
                    </a:cubicBezTo>
                    <a:cubicBezTo>
                      <a:pt x="42" y="22"/>
                      <a:pt x="42" y="22"/>
                      <a:pt x="42" y="22"/>
                    </a:cubicBezTo>
                    <a:cubicBezTo>
                      <a:pt x="42" y="22"/>
                      <a:pt x="41" y="22"/>
                      <a:pt x="41" y="22"/>
                    </a:cubicBezTo>
                    <a:cubicBezTo>
                      <a:pt x="41" y="22"/>
                      <a:pt x="40" y="22"/>
                      <a:pt x="39" y="21"/>
                    </a:cubicBezTo>
                    <a:cubicBezTo>
                      <a:pt x="39" y="21"/>
                      <a:pt x="38" y="21"/>
                      <a:pt x="38" y="21"/>
                    </a:cubicBezTo>
                    <a:cubicBezTo>
                      <a:pt x="37" y="21"/>
                      <a:pt x="35" y="21"/>
                      <a:pt x="35" y="22"/>
                    </a:cubicBezTo>
                    <a:cubicBezTo>
                      <a:pt x="35" y="22"/>
                      <a:pt x="35" y="23"/>
                      <a:pt x="35" y="23"/>
                    </a:cubicBezTo>
                    <a:cubicBezTo>
                      <a:pt x="36" y="23"/>
                      <a:pt x="36" y="23"/>
                      <a:pt x="36" y="24"/>
                    </a:cubicBezTo>
                    <a:cubicBezTo>
                      <a:pt x="36" y="24"/>
                      <a:pt x="37" y="24"/>
                      <a:pt x="37" y="25"/>
                    </a:cubicBezTo>
                    <a:cubicBezTo>
                      <a:pt x="37" y="25"/>
                      <a:pt x="36" y="24"/>
                      <a:pt x="36" y="24"/>
                    </a:cubicBezTo>
                    <a:cubicBezTo>
                      <a:pt x="35" y="23"/>
                      <a:pt x="35" y="23"/>
                      <a:pt x="35" y="22"/>
                    </a:cubicBezTo>
                    <a:cubicBezTo>
                      <a:pt x="31" y="24"/>
                      <a:pt x="26" y="26"/>
                      <a:pt x="22" y="28"/>
                    </a:cubicBezTo>
                    <a:cubicBezTo>
                      <a:pt x="21" y="28"/>
                      <a:pt x="21" y="28"/>
                      <a:pt x="20" y="29"/>
                    </a:cubicBezTo>
                    <a:cubicBezTo>
                      <a:pt x="20" y="28"/>
                      <a:pt x="20" y="29"/>
                      <a:pt x="20" y="29"/>
                    </a:cubicBezTo>
                    <a:cubicBezTo>
                      <a:pt x="20" y="29"/>
                      <a:pt x="20" y="29"/>
                      <a:pt x="20" y="29"/>
                    </a:cubicBezTo>
                    <a:cubicBezTo>
                      <a:pt x="20" y="30"/>
                      <a:pt x="20" y="30"/>
                      <a:pt x="20" y="30"/>
                    </a:cubicBezTo>
                    <a:cubicBezTo>
                      <a:pt x="21" y="30"/>
                      <a:pt x="21" y="30"/>
                      <a:pt x="21" y="30"/>
                    </a:cubicBezTo>
                    <a:cubicBezTo>
                      <a:pt x="22" y="30"/>
                      <a:pt x="22" y="30"/>
                      <a:pt x="22" y="31"/>
                    </a:cubicBezTo>
                    <a:cubicBezTo>
                      <a:pt x="22" y="31"/>
                      <a:pt x="22" y="31"/>
                      <a:pt x="22" y="31"/>
                    </a:cubicBezTo>
                    <a:cubicBezTo>
                      <a:pt x="22" y="31"/>
                      <a:pt x="22" y="31"/>
                      <a:pt x="22" y="31"/>
                    </a:cubicBezTo>
                    <a:cubicBezTo>
                      <a:pt x="22" y="31"/>
                      <a:pt x="23" y="31"/>
                      <a:pt x="23" y="31"/>
                    </a:cubicBezTo>
                    <a:cubicBezTo>
                      <a:pt x="24" y="31"/>
                      <a:pt x="24" y="30"/>
                      <a:pt x="25" y="30"/>
                    </a:cubicBezTo>
                    <a:cubicBezTo>
                      <a:pt x="25" y="30"/>
                      <a:pt x="25" y="31"/>
                      <a:pt x="25" y="31"/>
                    </a:cubicBezTo>
                    <a:cubicBezTo>
                      <a:pt x="25" y="31"/>
                      <a:pt x="25" y="31"/>
                      <a:pt x="25" y="31"/>
                    </a:cubicBezTo>
                    <a:cubicBezTo>
                      <a:pt x="26" y="31"/>
                      <a:pt x="26" y="31"/>
                      <a:pt x="27" y="31"/>
                    </a:cubicBezTo>
                    <a:cubicBezTo>
                      <a:pt x="27" y="31"/>
                      <a:pt x="27" y="31"/>
                      <a:pt x="28" y="31"/>
                    </a:cubicBezTo>
                    <a:cubicBezTo>
                      <a:pt x="28" y="30"/>
                      <a:pt x="28" y="30"/>
                      <a:pt x="29" y="31"/>
                    </a:cubicBezTo>
                    <a:cubicBezTo>
                      <a:pt x="30" y="31"/>
                      <a:pt x="31" y="30"/>
                      <a:pt x="32" y="30"/>
                    </a:cubicBezTo>
                    <a:cubicBezTo>
                      <a:pt x="32" y="29"/>
                      <a:pt x="32" y="29"/>
                      <a:pt x="32" y="29"/>
                    </a:cubicBezTo>
                    <a:cubicBezTo>
                      <a:pt x="32" y="29"/>
                      <a:pt x="32" y="30"/>
                      <a:pt x="32" y="30"/>
                    </a:cubicBezTo>
                    <a:cubicBezTo>
                      <a:pt x="32" y="30"/>
                      <a:pt x="33" y="30"/>
                      <a:pt x="33" y="30"/>
                    </a:cubicBezTo>
                    <a:cubicBezTo>
                      <a:pt x="33" y="30"/>
                      <a:pt x="33" y="30"/>
                      <a:pt x="33" y="30"/>
                    </a:cubicBezTo>
                    <a:cubicBezTo>
                      <a:pt x="32" y="30"/>
                      <a:pt x="32" y="31"/>
                      <a:pt x="31" y="31"/>
                    </a:cubicBezTo>
                    <a:cubicBezTo>
                      <a:pt x="31" y="31"/>
                      <a:pt x="30" y="31"/>
                      <a:pt x="29" y="31"/>
                    </a:cubicBezTo>
                    <a:cubicBezTo>
                      <a:pt x="29" y="31"/>
                      <a:pt x="29" y="32"/>
                      <a:pt x="29" y="32"/>
                    </a:cubicBezTo>
                    <a:cubicBezTo>
                      <a:pt x="29" y="33"/>
                      <a:pt x="29" y="33"/>
                      <a:pt x="29" y="33"/>
                    </a:cubicBezTo>
                    <a:cubicBezTo>
                      <a:pt x="29" y="33"/>
                      <a:pt x="29" y="33"/>
                      <a:pt x="30" y="34"/>
                    </a:cubicBezTo>
                    <a:cubicBezTo>
                      <a:pt x="30" y="34"/>
                      <a:pt x="29" y="34"/>
                      <a:pt x="29" y="34"/>
                    </a:cubicBezTo>
                    <a:cubicBezTo>
                      <a:pt x="29" y="35"/>
                      <a:pt x="28" y="36"/>
                      <a:pt x="28" y="37"/>
                    </a:cubicBezTo>
                    <a:cubicBezTo>
                      <a:pt x="27" y="37"/>
                      <a:pt x="27" y="38"/>
                      <a:pt x="26" y="38"/>
                    </a:cubicBezTo>
                    <a:cubicBezTo>
                      <a:pt x="26" y="39"/>
                      <a:pt x="25" y="38"/>
                      <a:pt x="25" y="38"/>
                    </a:cubicBezTo>
                    <a:cubicBezTo>
                      <a:pt x="24" y="38"/>
                      <a:pt x="25" y="38"/>
                      <a:pt x="25" y="38"/>
                    </a:cubicBezTo>
                    <a:cubicBezTo>
                      <a:pt x="24" y="38"/>
                      <a:pt x="24" y="38"/>
                      <a:pt x="24" y="38"/>
                    </a:cubicBezTo>
                    <a:cubicBezTo>
                      <a:pt x="24" y="38"/>
                      <a:pt x="24" y="38"/>
                      <a:pt x="23" y="38"/>
                    </a:cubicBezTo>
                    <a:cubicBezTo>
                      <a:pt x="23" y="38"/>
                      <a:pt x="23" y="38"/>
                      <a:pt x="23" y="38"/>
                    </a:cubicBezTo>
                    <a:cubicBezTo>
                      <a:pt x="23" y="38"/>
                      <a:pt x="23" y="38"/>
                      <a:pt x="23" y="38"/>
                    </a:cubicBezTo>
                    <a:cubicBezTo>
                      <a:pt x="23" y="38"/>
                      <a:pt x="23" y="38"/>
                      <a:pt x="22" y="38"/>
                    </a:cubicBezTo>
                    <a:cubicBezTo>
                      <a:pt x="22" y="38"/>
                      <a:pt x="22" y="38"/>
                      <a:pt x="22" y="38"/>
                    </a:cubicBezTo>
                    <a:cubicBezTo>
                      <a:pt x="22" y="38"/>
                      <a:pt x="22" y="39"/>
                      <a:pt x="22" y="38"/>
                    </a:cubicBezTo>
                    <a:cubicBezTo>
                      <a:pt x="21" y="39"/>
                      <a:pt x="21" y="38"/>
                      <a:pt x="20" y="38"/>
                    </a:cubicBezTo>
                    <a:cubicBezTo>
                      <a:pt x="20" y="38"/>
                      <a:pt x="19" y="39"/>
                      <a:pt x="18" y="39"/>
                    </a:cubicBezTo>
                    <a:cubicBezTo>
                      <a:pt x="18" y="39"/>
                      <a:pt x="18" y="39"/>
                      <a:pt x="18" y="39"/>
                    </a:cubicBezTo>
                    <a:cubicBezTo>
                      <a:pt x="18" y="39"/>
                      <a:pt x="18" y="39"/>
                      <a:pt x="18" y="39"/>
                    </a:cubicBezTo>
                    <a:cubicBezTo>
                      <a:pt x="17" y="39"/>
                      <a:pt x="16" y="39"/>
                      <a:pt x="15" y="40"/>
                    </a:cubicBezTo>
                    <a:cubicBezTo>
                      <a:pt x="14" y="40"/>
                      <a:pt x="15" y="40"/>
                      <a:pt x="15" y="40"/>
                    </a:cubicBezTo>
                    <a:cubicBezTo>
                      <a:pt x="15" y="40"/>
                      <a:pt x="16" y="40"/>
                      <a:pt x="16" y="41"/>
                    </a:cubicBezTo>
                    <a:cubicBezTo>
                      <a:pt x="16" y="41"/>
                      <a:pt x="15" y="41"/>
                      <a:pt x="15" y="41"/>
                    </a:cubicBezTo>
                    <a:cubicBezTo>
                      <a:pt x="13" y="41"/>
                      <a:pt x="12" y="42"/>
                      <a:pt x="11" y="42"/>
                    </a:cubicBezTo>
                    <a:cubicBezTo>
                      <a:pt x="10" y="42"/>
                      <a:pt x="9" y="42"/>
                      <a:pt x="9" y="42"/>
                    </a:cubicBezTo>
                    <a:cubicBezTo>
                      <a:pt x="9" y="42"/>
                      <a:pt x="9" y="42"/>
                      <a:pt x="8" y="42"/>
                    </a:cubicBezTo>
                    <a:cubicBezTo>
                      <a:pt x="8" y="42"/>
                      <a:pt x="7" y="42"/>
                      <a:pt x="6" y="42"/>
                    </a:cubicBezTo>
                    <a:cubicBezTo>
                      <a:pt x="5" y="43"/>
                      <a:pt x="4" y="43"/>
                      <a:pt x="2" y="43"/>
                    </a:cubicBezTo>
                    <a:cubicBezTo>
                      <a:pt x="2" y="43"/>
                      <a:pt x="2" y="43"/>
                      <a:pt x="2" y="44"/>
                    </a:cubicBezTo>
                    <a:cubicBezTo>
                      <a:pt x="2" y="44"/>
                      <a:pt x="2" y="44"/>
                      <a:pt x="2" y="44"/>
                    </a:cubicBezTo>
                    <a:cubicBezTo>
                      <a:pt x="2" y="44"/>
                      <a:pt x="2" y="44"/>
                      <a:pt x="2" y="44"/>
                    </a:cubicBezTo>
                    <a:cubicBezTo>
                      <a:pt x="1" y="44"/>
                      <a:pt x="1" y="44"/>
                      <a:pt x="1" y="45"/>
                    </a:cubicBezTo>
                    <a:cubicBezTo>
                      <a:pt x="1" y="45"/>
                      <a:pt x="1" y="45"/>
                      <a:pt x="0" y="46"/>
                    </a:cubicBezTo>
                    <a:cubicBezTo>
                      <a:pt x="2" y="46"/>
                      <a:pt x="3" y="47"/>
                      <a:pt x="5" y="47"/>
                    </a:cubicBezTo>
                    <a:cubicBezTo>
                      <a:pt x="6" y="48"/>
                      <a:pt x="6" y="48"/>
                      <a:pt x="7" y="48"/>
                    </a:cubicBezTo>
                    <a:cubicBezTo>
                      <a:pt x="7" y="48"/>
                      <a:pt x="7" y="49"/>
                      <a:pt x="7" y="49"/>
                    </a:cubicBezTo>
                    <a:cubicBezTo>
                      <a:pt x="7" y="49"/>
                      <a:pt x="8" y="49"/>
                      <a:pt x="9" y="49"/>
                    </a:cubicBezTo>
                    <a:cubicBezTo>
                      <a:pt x="10" y="49"/>
                      <a:pt x="10" y="48"/>
                      <a:pt x="11" y="48"/>
                    </a:cubicBezTo>
                    <a:cubicBezTo>
                      <a:pt x="11" y="49"/>
                      <a:pt x="11" y="48"/>
                      <a:pt x="10" y="49"/>
                    </a:cubicBezTo>
                    <a:cubicBezTo>
                      <a:pt x="10" y="49"/>
                      <a:pt x="9" y="49"/>
                      <a:pt x="9" y="50"/>
                    </a:cubicBezTo>
                    <a:cubicBezTo>
                      <a:pt x="10" y="50"/>
                      <a:pt x="10" y="50"/>
                      <a:pt x="11" y="50"/>
                    </a:cubicBezTo>
                    <a:cubicBezTo>
                      <a:pt x="12" y="49"/>
                      <a:pt x="12" y="49"/>
                      <a:pt x="13" y="49"/>
                    </a:cubicBezTo>
                    <a:cubicBezTo>
                      <a:pt x="13" y="49"/>
                      <a:pt x="13" y="49"/>
                      <a:pt x="13" y="49"/>
                    </a:cubicBezTo>
                    <a:cubicBezTo>
                      <a:pt x="13" y="50"/>
                      <a:pt x="13" y="50"/>
                      <a:pt x="12" y="50"/>
                    </a:cubicBezTo>
                    <a:cubicBezTo>
                      <a:pt x="13" y="50"/>
                      <a:pt x="14" y="51"/>
                      <a:pt x="14" y="51"/>
                    </a:cubicBezTo>
                    <a:cubicBezTo>
                      <a:pt x="14" y="51"/>
                      <a:pt x="15" y="51"/>
                      <a:pt x="15" y="51"/>
                    </a:cubicBezTo>
                    <a:cubicBezTo>
                      <a:pt x="15" y="51"/>
                      <a:pt x="16" y="51"/>
                      <a:pt x="16" y="51"/>
                    </a:cubicBezTo>
                    <a:cubicBezTo>
                      <a:pt x="17" y="51"/>
                      <a:pt x="16" y="50"/>
                      <a:pt x="16" y="50"/>
                    </a:cubicBezTo>
                    <a:cubicBezTo>
                      <a:pt x="17" y="50"/>
                      <a:pt x="17" y="51"/>
                      <a:pt x="18" y="51"/>
                    </a:cubicBezTo>
                    <a:cubicBezTo>
                      <a:pt x="18" y="51"/>
                      <a:pt x="19" y="51"/>
                      <a:pt x="19" y="51"/>
                    </a:cubicBezTo>
                    <a:cubicBezTo>
                      <a:pt x="20" y="51"/>
                      <a:pt x="21" y="51"/>
                      <a:pt x="21" y="50"/>
                    </a:cubicBezTo>
                    <a:cubicBezTo>
                      <a:pt x="22" y="50"/>
                      <a:pt x="23" y="50"/>
                      <a:pt x="24" y="50"/>
                    </a:cubicBezTo>
                    <a:cubicBezTo>
                      <a:pt x="25" y="50"/>
                      <a:pt x="25" y="50"/>
                      <a:pt x="25" y="51"/>
                    </a:cubicBezTo>
                    <a:cubicBezTo>
                      <a:pt x="26" y="52"/>
                      <a:pt x="24" y="51"/>
                      <a:pt x="24" y="51"/>
                    </a:cubicBezTo>
                    <a:cubicBezTo>
                      <a:pt x="24" y="52"/>
                      <a:pt x="24" y="52"/>
                      <a:pt x="25" y="52"/>
                    </a:cubicBezTo>
                    <a:cubicBezTo>
                      <a:pt x="25" y="53"/>
                      <a:pt x="25" y="53"/>
                      <a:pt x="25" y="53"/>
                    </a:cubicBezTo>
                    <a:cubicBezTo>
                      <a:pt x="24" y="53"/>
                      <a:pt x="23" y="52"/>
                      <a:pt x="23" y="52"/>
                    </a:cubicBezTo>
                    <a:cubicBezTo>
                      <a:pt x="22" y="52"/>
                      <a:pt x="21" y="52"/>
                      <a:pt x="20" y="52"/>
                    </a:cubicBezTo>
                    <a:cubicBezTo>
                      <a:pt x="19" y="52"/>
                      <a:pt x="18" y="52"/>
                      <a:pt x="17" y="52"/>
                    </a:cubicBezTo>
                    <a:cubicBezTo>
                      <a:pt x="17" y="52"/>
                      <a:pt x="15" y="52"/>
                      <a:pt x="15" y="53"/>
                    </a:cubicBezTo>
                    <a:cubicBezTo>
                      <a:pt x="16" y="53"/>
                      <a:pt x="16" y="53"/>
                      <a:pt x="17" y="53"/>
                    </a:cubicBezTo>
                    <a:cubicBezTo>
                      <a:pt x="18" y="53"/>
                      <a:pt x="18" y="53"/>
                      <a:pt x="19" y="53"/>
                    </a:cubicBezTo>
                    <a:cubicBezTo>
                      <a:pt x="20" y="53"/>
                      <a:pt x="21" y="53"/>
                      <a:pt x="21" y="53"/>
                    </a:cubicBezTo>
                    <a:cubicBezTo>
                      <a:pt x="22" y="53"/>
                      <a:pt x="22" y="54"/>
                      <a:pt x="23" y="54"/>
                    </a:cubicBezTo>
                    <a:cubicBezTo>
                      <a:pt x="24" y="54"/>
                      <a:pt x="24" y="53"/>
                      <a:pt x="25" y="53"/>
                    </a:cubicBezTo>
                    <a:cubicBezTo>
                      <a:pt x="25" y="53"/>
                      <a:pt x="25" y="53"/>
                      <a:pt x="25" y="53"/>
                    </a:cubicBezTo>
                    <a:cubicBezTo>
                      <a:pt x="24" y="54"/>
                      <a:pt x="24" y="54"/>
                      <a:pt x="24" y="54"/>
                    </a:cubicBezTo>
                    <a:cubicBezTo>
                      <a:pt x="24" y="54"/>
                      <a:pt x="24" y="54"/>
                      <a:pt x="24" y="54"/>
                    </a:cubicBezTo>
                    <a:cubicBezTo>
                      <a:pt x="24" y="54"/>
                      <a:pt x="23" y="54"/>
                      <a:pt x="23" y="54"/>
                    </a:cubicBezTo>
                    <a:cubicBezTo>
                      <a:pt x="22" y="54"/>
                      <a:pt x="22" y="54"/>
                      <a:pt x="21" y="53"/>
                    </a:cubicBezTo>
                    <a:cubicBezTo>
                      <a:pt x="20" y="53"/>
                      <a:pt x="19" y="53"/>
                      <a:pt x="19" y="53"/>
                    </a:cubicBezTo>
                    <a:cubicBezTo>
                      <a:pt x="18" y="53"/>
                      <a:pt x="17" y="53"/>
                      <a:pt x="16" y="53"/>
                    </a:cubicBezTo>
                    <a:cubicBezTo>
                      <a:pt x="15" y="53"/>
                      <a:pt x="13" y="53"/>
                      <a:pt x="12" y="53"/>
                    </a:cubicBezTo>
                    <a:cubicBezTo>
                      <a:pt x="11" y="53"/>
                      <a:pt x="10" y="53"/>
                      <a:pt x="9" y="53"/>
                    </a:cubicBezTo>
                    <a:cubicBezTo>
                      <a:pt x="9" y="53"/>
                      <a:pt x="9" y="54"/>
                      <a:pt x="8" y="54"/>
                    </a:cubicBezTo>
                    <a:cubicBezTo>
                      <a:pt x="8" y="54"/>
                      <a:pt x="8" y="53"/>
                      <a:pt x="7" y="54"/>
                    </a:cubicBezTo>
                    <a:cubicBezTo>
                      <a:pt x="7" y="54"/>
                      <a:pt x="7" y="54"/>
                      <a:pt x="7" y="55"/>
                    </a:cubicBezTo>
                    <a:cubicBezTo>
                      <a:pt x="7" y="55"/>
                      <a:pt x="7" y="55"/>
                      <a:pt x="7" y="55"/>
                    </a:cubicBezTo>
                    <a:cubicBezTo>
                      <a:pt x="7" y="55"/>
                      <a:pt x="9" y="55"/>
                      <a:pt x="9" y="55"/>
                    </a:cubicBezTo>
                    <a:cubicBezTo>
                      <a:pt x="9" y="55"/>
                      <a:pt x="8" y="56"/>
                      <a:pt x="9" y="56"/>
                    </a:cubicBezTo>
                    <a:cubicBezTo>
                      <a:pt x="9" y="56"/>
                      <a:pt x="9" y="56"/>
                      <a:pt x="9" y="56"/>
                    </a:cubicBezTo>
                    <a:cubicBezTo>
                      <a:pt x="10" y="56"/>
                      <a:pt x="10" y="56"/>
                      <a:pt x="10" y="56"/>
                    </a:cubicBezTo>
                    <a:cubicBezTo>
                      <a:pt x="11" y="55"/>
                      <a:pt x="12" y="55"/>
                      <a:pt x="13" y="55"/>
                    </a:cubicBezTo>
                    <a:cubicBezTo>
                      <a:pt x="13" y="55"/>
                      <a:pt x="12" y="55"/>
                      <a:pt x="12" y="55"/>
                    </a:cubicBezTo>
                    <a:cubicBezTo>
                      <a:pt x="12" y="55"/>
                      <a:pt x="11" y="56"/>
                      <a:pt x="11" y="56"/>
                    </a:cubicBezTo>
                    <a:cubicBezTo>
                      <a:pt x="11" y="57"/>
                      <a:pt x="13" y="57"/>
                      <a:pt x="13" y="57"/>
                    </a:cubicBezTo>
                    <a:cubicBezTo>
                      <a:pt x="14" y="57"/>
                      <a:pt x="15" y="57"/>
                      <a:pt x="15" y="57"/>
                    </a:cubicBezTo>
                    <a:cubicBezTo>
                      <a:pt x="16" y="57"/>
                      <a:pt x="17" y="57"/>
                      <a:pt x="18" y="57"/>
                    </a:cubicBezTo>
                    <a:cubicBezTo>
                      <a:pt x="18" y="57"/>
                      <a:pt x="18" y="57"/>
                      <a:pt x="19" y="57"/>
                    </a:cubicBezTo>
                    <a:cubicBezTo>
                      <a:pt x="18" y="58"/>
                      <a:pt x="19" y="58"/>
                      <a:pt x="18" y="58"/>
                    </a:cubicBezTo>
                    <a:cubicBezTo>
                      <a:pt x="18" y="58"/>
                      <a:pt x="17" y="58"/>
                      <a:pt x="17" y="58"/>
                    </a:cubicBezTo>
                    <a:cubicBezTo>
                      <a:pt x="16" y="58"/>
                      <a:pt x="16" y="58"/>
                      <a:pt x="15" y="59"/>
                    </a:cubicBezTo>
                    <a:cubicBezTo>
                      <a:pt x="14" y="59"/>
                      <a:pt x="14" y="59"/>
                      <a:pt x="14" y="59"/>
                    </a:cubicBezTo>
                    <a:cubicBezTo>
                      <a:pt x="13" y="59"/>
                      <a:pt x="13" y="59"/>
                      <a:pt x="13" y="59"/>
                    </a:cubicBezTo>
                    <a:cubicBezTo>
                      <a:pt x="13" y="59"/>
                      <a:pt x="13" y="59"/>
                      <a:pt x="13" y="60"/>
                    </a:cubicBezTo>
                    <a:cubicBezTo>
                      <a:pt x="13" y="60"/>
                      <a:pt x="14" y="60"/>
                      <a:pt x="14" y="60"/>
                    </a:cubicBezTo>
                    <a:cubicBezTo>
                      <a:pt x="15" y="60"/>
                      <a:pt x="15" y="61"/>
                      <a:pt x="16" y="61"/>
                    </a:cubicBezTo>
                    <a:cubicBezTo>
                      <a:pt x="16" y="61"/>
                      <a:pt x="17" y="62"/>
                      <a:pt x="17" y="62"/>
                    </a:cubicBezTo>
                    <a:cubicBezTo>
                      <a:pt x="18" y="62"/>
                      <a:pt x="18" y="62"/>
                      <a:pt x="18" y="62"/>
                    </a:cubicBezTo>
                    <a:cubicBezTo>
                      <a:pt x="20" y="62"/>
                      <a:pt x="22" y="62"/>
                      <a:pt x="24" y="63"/>
                    </a:cubicBezTo>
                    <a:cubicBezTo>
                      <a:pt x="24" y="62"/>
                      <a:pt x="22" y="62"/>
                      <a:pt x="22" y="62"/>
                    </a:cubicBezTo>
                    <a:cubicBezTo>
                      <a:pt x="22" y="62"/>
                      <a:pt x="22" y="61"/>
                      <a:pt x="22" y="61"/>
                    </a:cubicBezTo>
                    <a:cubicBezTo>
                      <a:pt x="22" y="61"/>
                      <a:pt x="22" y="61"/>
                      <a:pt x="22" y="61"/>
                    </a:cubicBezTo>
                    <a:cubicBezTo>
                      <a:pt x="22" y="61"/>
                      <a:pt x="22" y="60"/>
                      <a:pt x="22" y="60"/>
                    </a:cubicBezTo>
                    <a:cubicBezTo>
                      <a:pt x="23" y="60"/>
                      <a:pt x="23" y="61"/>
                      <a:pt x="23" y="61"/>
                    </a:cubicBezTo>
                    <a:cubicBezTo>
                      <a:pt x="23" y="61"/>
                      <a:pt x="23" y="61"/>
                      <a:pt x="23" y="61"/>
                    </a:cubicBezTo>
                    <a:cubicBezTo>
                      <a:pt x="23" y="61"/>
                      <a:pt x="24" y="62"/>
                      <a:pt x="24" y="61"/>
                    </a:cubicBezTo>
                    <a:cubicBezTo>
                      <a:pt x="24" y="61"/>
                      <a:pt x="24" y="61"/>
                      <a:pt x="24" y="61"/>
                    </a:cubicBezTo>
                    <a:cubicBezTo>
                      <a:pt x="25" y="61"/>
                      <a:pt x="25" y="60"/>
                      <a:pt x="25" y="60"/>
                    </a:cubicBezTo>
                    <a:cubicBezTo>
                      <a:pt x="25" y="60"/>
                      <a:pt x="27" y="60"/>
                      <a:pt x="27" y="60"/>
                    </a:cubicBezTo>
                    <a:cubicBezTo>
                      <a:pt x="27" y="60"/>
                      <a:pt x="27" y="60"/>
                      <a:pt x="27" y="61"/>
                    </a:cubicBezTo>
                    <a:cubicBezTo>
                      <a:pt x="27" y="61"/>
                      <a:pt x="27" y="61"/>
                      <a:pt x="27" y="61"/>
                    </a:cubicBezTo>
                    <a:cubicBezTo>
                      <a:pt x="26" y="61"/>
                      <a:pt x="27" y="62"/>
                      <a:pt x="28" y="62"/>
                    </a:cubicBezTo>
                    <a:cubicBezTo>
                      <a:pt x="28" y="62"/>
                      <a:pt x="28" y="62"/>
                      <a:pt x="29" y="62"/>
                    </a:cubicBezTo>
                    <a:cubicBezTo>
                      <a:pt x="29" y="62"/>
                      <a:pt x="30" y="61"/>
                      <a:pt x="30" y="61"/>
                    </a:cubicBezTo>
                    <a:cubicBezTo>
                      <a:pt x="31" y="61"/>
                      <a:pt x="31" y="61"/>
                      <a:pt x="31" y="61"/>
                    </a:cubicBezTo>
                    <a:cubicBezTo>
                      <a:pt x="30" y="61"/>
                      <a:pt x="31" y="61"/>
                      <a:pt x="31" y="61"/>
                    </a:cubicBezTo>
                    <a:cubicBezTo>
                      <a:pt x="31" y="61"/>
                      <a:pt x="31" y="61"/>
                      <a:pt x="31" y="61"/>
                    </a:cubicBezTo>
                    <a:cubicBezTo>
                      <a:pt x="31" y="61"/>
                      <a:pt x="31" y="61"/>
                      <a:pt x="31" y="60"/>
                    </a:cubicBezTo>
                    <a:cubicBezTo>
                      <a:pt x="31" y="60"/>
                      <a:pt x="32" y="60"/>
                      <a:pt x="31" y="59"/>
                    </a:cubicBezTo>
                    <a:cubicBezTo>
                      <a:pt x="31" y="59"/>
                      <a:pt x="31" y="59"/>
                      <a:pt x="31" y="59"/>
                    </a:cubicBezTo>
                    <a:cubicBezTo>
                      <a:pt x="32" y="59"/>
                      <a:pt x="32" y="60"/>
                      <a:pt x="32" y="60"/>
                    </a:cubicBezTo>
                    <a:cubicBezTo>
                      <a:pt x="32" y="60"/>
                      <a:pt x="33" y="61"/>
                      <a:pt x="33" y="61"/>
                    </a:cubicBezTo>
                    <a:cubicBezTo>
                      <a:pt x="33" y="61"/>
                      <a:pt x="33" y="61"/>
                      <a:pt x="33" y="61"/>
                    </a:cubicBezTo>
                    <a:cubicBezTo>
                      <a:pt x="34" y="61"/>
                      <a:pt x="34" y="61"/>
                      <a:pt x="34" y="61"/>
                    </a:cubicBezTo>
                    <a:cubicBezTo>
                      <a:pt x="37" y="61"/>
                      <a:pt x="39" y="61"/>
                      <a:pt x="42" y="61"/>
                    </a:cubicBezTo>
                    <a:cubicBezTo>
                      <a:pt x="42" y="61"/>
                      <a:pt x="43" y="61"/>
                      <a:pt x="44" y="61"/>
                    </a:cubicBezTo>
                    <a:cubicBezTo>
                      <a:pt x="44" y="61"/>
                      <a:pt x="44" y="61"/>
                      <a:pt x="44" y="61"/>
                    </a:cubicBezTo>
                    <a:cubicBezTo>
                      <a:pt x="45" y="62"/>
                      <a:pt x="45" y="62"/>
                      <a:pt x="46" y="62"/>
                    </a:cubicBezTo>
                    <a:cubicBezTo>
                      <a:pt x="48" y="62"/>
                      <a:pt x="50" y="63"/>
                      <a:pt x="52" y="64"/>
                    </a:cubicBezTo>
                    <a:cubicBezTo>
                      <a:pt x="52" y="64"/>
                      <a:pt x="53" y="64"/>
                      <a:pt x="52" y="64"/>
                    </a:cubicBezTo>
                    <a:cubicBezTo>
                      <a:pt x="53" y="64"/>
                      <a:pt x="53" y="64"/>
                      <a:pt x="53" y="65"/>
                    </a:cubicBezTo>
                    <a:cubicBezTo>
                      <a:pt x="53" y="65"/>
                      <a:pt x="53" y="65"/>
                      <a:pt x="53" y="65"/>
                    </a:cubicBezTo>
                    <a:cubicBezTo>
                      <a:pt x="53" y="66"/>
                      <a:pt x="54" y="65"/>
                      <a:pt x="54" y="66"/>
                    </a:cubicBezTo>
                    <a:cubicBezTo>
                      <a:pt x="54" y="66"/>
                      <a:pt x="53" y="66"/>
                      <a:pt x="53" y="66"/>
                    </a:cubicBezTo>
                    <a:cubicBezTo>
                      <a:pt x="53" y="66"/>
                      <a:pt x="52" y="67"/>
                      <a:pt x="52" y="67"/>
                    </a:cubicBezTo>
                    <a:cubicBezTo>
                      <a:pt x="53" y="67"/>
                      <a:pt x="53" y="67"/>
                      <a:pt x="53" y="66"/>
                    </a:cubicBezTo>
                    <a:cubicBezTo>
                      <a:pt x="53" y="67"/>
                      <a:pt x="53" y="67"/>
                      <a:pt x="53" y="67"/>
                    </a:cubicBezTo>
                    <a:cubicBezTo>
                      <a:pt x="53" y="67"/>
                      <a:pt x="53" y="67"/>
                      <a:pt x="53" y="67"/>
                    </a:cubicBezTo>
                    <a:cubicBezTo>
                      <a:pt x="53" y="67"/>
                      <a:pt x="53" y="67"/>
                      <a:pt x="53" y="67"/>
                    </a:cubicBezTo>
                    <a:cubicBezTo>
                      <a:pt x="53" y="67"/>
                      <a:pt x="53" y="67"/>
                      <a:pt x="53" y="67"/>
                    </a:cubicBezTo>
                    <a:cubicBezTo>
                      <a:pt x="53" y="68"/>
                      <a:pt x="54" y="68"/>
                      <a:pt x="54" y="68"/>
                    </a:cubicBezTo>
                    <a:cubicBezTo>
                      <a:pt x="55" y="68"/>
                      <a:pt x="55" y="69"/>
                      <a:pt x="56" y="70"/>
                    </a:cubicBezTo>
                    <a:cubicBezTo>
                      <a:pt x="56" y="70"/>
                      <a:pt x="57" y="70"/>
                      <a:pt x="57" y="70"/>
                    </a:cubicBezTo>
                    <a:cubicBezTo>
                      <a:pt x="57" y="70"/>
                      <a:pt x="57" y="70"/>
                      <a:pt x="57" y="70"/>
                    </a:cubicBezTo>
                    <a:cubicBezTo>
                      <a:pt x="58" y="70"/>
                      <a:pt x="58" y="70"/>
                      <a:pt x="58" y="70"/>
                    </a:cubicBezTo>
                    <a:cubicBezTo>
                      <a:pt x="59" y="71"/>
                      <a:pt x="58" y="71"/>
                      <a:pt x="58" y="71"/>
                    </a:cubicBezTo>
                    <a:cubicBezTo>
                      <a:pt x="58" y="71"/>
                      <a:pt x="58" y="71"/>
                      <a:pt x="58" y="71"/>
                    </a:cubicBezTo>
                    <a:cubicBezTo>
                      <a:pt x="57" y="71"/>
                      <a:pt x="57" y="71"/>
                      <a:pt x="57" y="71"/>
                    </a:cubicBezTo>
                    <a:cubicBezTo>
                      <a:pt x="58" y="71"/>
                      <a:pt x="58" y="71"/>
                      <a:pt x="58" y="71"/>
                    </a:cubicBezTo>
                    <a:cubicBezTo>
                      <a:pt x="58" y="71"/>
                      <a:pt x="59" y="72"/>
                      <a:pt x="59" y="72"/>
                    </a:cubicBezTo>
                    <a:cubicBezTo>
                      <a:pt x="59" y="72"/>
                      <a:pt x="59" y="72"/>
                      <a:pt x="59" y="72"/>
                    </a:cubicBezTo>
                    <a:cubicBezTo>
                      <a:pt x="59" y="72"/>
                      <a:pt x="60" y="72"/>
                      <a:pt x="60" y="72"/>
                    </a:cubicBezTo>
                    <a:cubicBezTo>
                      <a:pt x="59" y="72"/>
                      <a:pt x="60" y="72"/>
                      <a:pt x="60" y="73"/>
                    </a:cubicBezTo>
                    <a:cubicBezTo>
                      <a:pt x="60" y="73"/>
                      <a:pt x="61" y="72"/>
                      <a:pt x="61" y="73"/>
                    </a:cubicBezTo>
                    <a:cubicBezTo>
                      <a:pt x="61" y="73"/>
                      <a:pt x="60" y="73"/>
                      <a:pt x="60" y="73"/>
                    </a:cubicBezTo>
                    <a:cubicBezTo>
                      <a:pt x="60" y="73"/>
                      <a:pt x="59" y="73"/>
                      <a:pt x="59" y="73"/>
                    </a:cubicBezTo>
                    <a:cubicBezTo>
                      <a:pt x="59" y="73"/>
                      <a:pt x="59" y="74"/>
                      <a:pt x="60" y="74"/>
                    </a:cubicBezTo>
                    <a:cubicBezTo>
                      <a:pt x="60" y="74"/>
                      <a:pt x="61" y="73"/>
                      <a:pt x="61" y="74"/>
                    </a:cubicBezTo>
                    <a:cubicBezTo>
                      <a:pt x="61" y="74"/>
                      <a:pt x="59" y="74"/>
                      <a:pt x="59" y="74"/>
                    </a:cubicBezTo>
                    <a:cubicBezTo>
                      <a:pt x="59" y="74"/>
                      <a:pt x="60" y="74"/>
                      <a:pt x="60" y="74"/>
                    </a:cubicBezTo>
                    <a:cubicBezTo>
                      <a:pt x="60" y="74"/>
                      <a:pt x="59" y="75"/>
                      <a:pt x="59" y="75"/>
                    </a:cubicBezTo>
                    <a:cubicBezTo>
                      <a:pt x="59" y="75"/>
                      <a:pt x="59" y="75"/>
                      <a:pt x="58" y="75"/>
                    </a:cubicBezTo>
                    <a:cubicBezTo>
                      <a:pt x="58" y="75"/>
                      <a:pt x="58" y="75"/>
                      <a:pt x="58" y="75"/>
                    </a:cubicBezTo>
                    <a:cubicBezTo>
                      <a:pt x="58" y="75"/>
                      <a:pt x="57" y="75"/>
                      <a:pt x="57" y="75"/>
                    </a:cubicBezTo>
                    <a:cubicBezTo>
                      <a:pt x="57" y="75"/>
                      <a:pt x="56" y="76"/>
                      <a:pt x="57" y="76"/>
                    </a:cubicBezTo>
                    <a:cubicBezTo>
                      <a:pt x="58" y="76"/>
                      <a:pt x="59" y="75"/>
                      <a:pt x="59" y="75"/>
                    </a:cubicBezTo>
                    <a:cubicBezTo>
                      <a:pt x="60" y="75"/>
                      <a:pt x="60" y="75"/>
                      <a:pt x="60" y="75"/>
                    </a:cubicBezTo>
                    <a:cubicBezTo>
                      <a:pt x="61" y="75"/>
                      <a:pt x="61" y="74"/>
                      <a:pt x="61" y="74"/>
                    </a:cubicBezTo>
                    <a:cubicBezTo>
                      <a:pt x="61" y="75"/>
                      <a:pt x="61" y="75"/>
                      <a:pt x="61" y="75"/>
                    </a:cubicBezTo>
                    <a:cubicBezTo>
                      <a:pt x="60" y="75"/>
                      <a:pt x="60" y="76"/>
                      <a:pt x="60" y="76"/>
                    </a:cubicBezTo>
                    <a:cubicBezTo>
                      <a:pt x="60" y="76"/>
                      <a:pt x="61" y="76"/>
                      <a:pt x="61" y="76"/>
                    </a:cubicBezTo>
                    <a:cubicBezTo>
                      <a:pt x="61" y="76"/>
                      <a:pt x="61" y="76"/>
                      <a:pt x="61" y="77"/>
                    </a:cubicBezTo>
                    <a:cubicBezTo>
                      <a:pt x="61" y="77"/>
                      <a:pt x="62" y="77"/>
                      <a:pt x="62" y="77"/>
                    </a:cubicBezTo>
                    <a:cubicBezTo>
                      <a:pt x="63" y="77"/>
                      <a:pt x="62" y="77"/>
                      <a:pt x="62" y="77"/>
                    </a:cubicBezTo>
                    <a:cubicBezTo>
                      <a:pt x="62" y="78"/>
                      <a:pt x="62" y="78"/>
                      <a:pt x="63" y="78"/>
                    </a:cubicBezTo>
                    <a:cubicBezTo>
                      <a:pt x="62" y="79"/>
                      <a:pt x="62" y="78"/>
                      <a:pt x="62" y="78"/>
                    </a:cubicBezTo>
                    <a:cubicBezTo>
                      <a:pt x="61" y="78"/>
                      <a:pt x="62" y="78"/>
                      <a:pt x="61" y="79"/>
                    </a:cubicBezTo>
                    <a:cubicBezTo>
                      <a:pt x="61" y="79"/>
                      <a:pt x="62" y="79"/>
                      <a:pt x="62" y="79"/>
                    </a:cubicBezTo>
                    <a:cubicBezTo>
                      <a:pt x="62" y="79"/>
                      <a:pt x="61" y="79"/>
                      <a:pt x="61" y="79"/>
                    </a:cubicBezTo>
                    <a:cubicBezTo>
                      <a:pt x="62" y="79"/>
                      <a:pt x="62" y="79"/>
                      <a:pt x="63" y="79"/>
                    </a:cubicBezTo>
                    <a:cubicBezTo>
                      <a:pt x="63" y="80"/>
                      <a:pt x="63" y="80"/>
                      <a:pt x="64" y="80"/>
                    </a:cubicBezTo>
                    <a:cubicBezTo>
                      <a:pt x="64" y="80"/>
                      <a:pt x="64" y="80"/>
                      <a:pt x="64" y="80"/>
                    </a:cubicBezTo>
                    <a:cubicBezTo>
                      <a:pt x="65" y="81"/>
                      <a:pt x="64" y="81"/>
                      <a:pt x="64" y="81"/>
                    </a:cubicBezTo>
                    <a:cubicBezTo>
                      <a:pt x="64" y="81"/>
                      <a:pt x="64" y="81"/>
                      <a:pt x="64" y="81"/>
                    </a:cubicBezTo>
                    <a:cubicBezTo>
                      <a:pt x="64" y="81"/>
                      <a:pt x="64" y="81"/>
                      <a:pt x="64" y="81"/>
                    </a:cubicBezTo>
                    <a:cubicBezTo>
                      <a:pt x="64" y="81"/>
                      <a:pt x="63" y="81"/>
                      <a:pt x="63" y="81"/>
                    </a:cubicBezTo>
                    <a:cubicBezTo>
                      <a:pt x="64" y="82"/>
                      <a:pt x="65" y="82"/>
                      <a:pt x="64" y="82"/>
                    </a:cubicBezTo>
                    <a:cubicBezTo>
                      <a:pt x="64" y="82"/>
                      <a:pt x="64" y="82"/>
                      <a:pt x="63" y="82"/>
                    </a:cubicBezTo>
                    <a:cubicBezTo>
                      <a:pt x="63" y="82"/>
                      <a:pt x="64" y="82"/>
                      <a:pt x="63" y="82"/>
                    </a:cubicBezTo>
                    <a:cubicBezTo>
                      <a:pt x="63" y="83"/>
                      <a:pt x="63" y="82"/>
                      <a:pt x="63" y="82"/>
                    </a:cubicBezTo>
                    <a:cubicBezTo>
                      <a:pt x="62" y="83"/>
                      <a:pt x="63" y="83"/>
                      <a:pt x="63" y="83"/>
                    </a:cubicBezTo>
                    <a:cubicBezTo>
                      <a:pt x="64" y="83"/>
                      <a:pt x="64" y="83"/>
                      <a:pt x="64" y="83"/>
                    </a:cubicBezTo>
                    <a:cubicBezTo>
                      <a:pt x="65" y="83"/>
                      <a:pt x="65" y="83"/>
                      <a:pt x="65" y="83"/>
                    </a:cubicBezTo>
                    <a:cubicBezTo>
                      <a:pt x="65" y="83"/>
                      <a:pt x="66" y="83"/>
                      <a:pt x="66" y="84"/>
                    </a:cubicBezTo>
                    <a:cubicBezTo>
                      <a:pt x="66" y="85"/>
                      <a:pt x="66" y="85"/>
                      <a:pt x="65" y="85"/>
                    </a:cubicBezTo>
                    <a:cubicBezTo>
                      <a:pt x="66" y="85"/>
                      <a:pt x="66" y="85"/>
                      <a:pt x="66" y="85"/>
                    </a:cubicBezTo>
                    <a:cubicBezTo>
                      <a:pt x="66" y="85"/>
                      <a:pt x="66" y="85"/>
                      <a:pt x="66" y="85"/>
                    </a:cubicBezTo>
                    <a:cubicBezTo>
                      <a:pt x="67" y="85"/>
                      <a:pt x="66" y="85"/>
                      <a:pt x="66" y="85"/>
                    </a:cubicBezTo>
                    <a:cubicBezTo>
                      <a:pt x="66" y="85"/>
                      <a:pt x="66" y="85"/>
                      <a:pt x="66" y="85"/>
                    </a:cubicBezTo>
                    <a:cubicBezTo>
                      <a:pt x="66" y="85"/>
                      <a:pt x="66" y="86"/>
                      <a:pt x="66" y="86"/>
                    </a:cubicBezTo>
                    <a:cubicBezTo>
                      <a:pt x="66" y="86"/>
                      <a:pt x="65" y="85"/>
                      <a:pt x="66" y="86"/>
                    </a:cubicBezTo>
                    <a:cubicBezTo>
                      <a:pt x="66" y="86"/>
                      <a:pt x="66" y="86"/>
                      <a:pt x="66" y="86"/>
                    </a:cubicBezTo>
                    <a:cubicBezTo>
                      <a:pt x="66" y="86"/>
                      <a:pt x="65" y="86"/>
                      <a:pt x="65" y="86"/>
                    </a:cubicBezTo>
                    <a:cubicBezTo>
                      <a:pt x="65" y="86"/>
                      <a:pt x="65" y="87"/>
                      <a:pt x="66" y="86"/>
                    </a:cubicBezTo>
                    <a:cubicBezTo>
                      <a:pt x="66" y="86"/>
                      <a:pt x="66" y="87"/>
                      <a:pt x="67" y="87"/>
                    </a:cubicBezTo>
                    <a:cubicBezTo>
                      <a:pt x="67" y="87"/>
                      <a:pt x="67" y="87"/>
                      <a:pt x="67" y="87"/>
                    </a:cubicBezTo>
                    <a:cubicBezTo>
                      <a:pt x="67" y="87"/>
                      <a:pt x="66" y="87"/>
                      <a:pt x="66" y="87"/>
                    </a:cubicBezTo>
                    <a:cubicBezTo>
                      <a:pt x="66" y="87"/>
                      <a:pt x="65" y="87"/>
                      <a:pt x="65" y="87"/>
                    </a:cubicBezTo>
                    <a:cubicBezTo>
                      <a:pt x="65" y="87"/>
                      <a:pt x="65" y="87"/>
                      <a:pt x="65" y="87"/>
                    </a:cubicBezTo>
                    <a:cubicBezTo>
                      <a:pt x="64" y="87"/>
                      <a:pt x="63" y="86"/>
                      <a:pt x="63" y="87"/>
                    </a:cubicBezTo>
                    <a:cubicBezTo>
                      <a:pt x="63" y="87"/>
                      <a:pt x="63" y="87"/>
                      <a:pt x="63" y="87"/>
                    </a:cubicBezTo>
                    <a:cubicBezTo>
                      <a:pt x="63" y="87"/>
                      <a:pt x="63" y="87"/>
                      <a:pt x="64" y="87"/>
                    </a:cubicBezTo>
                    <a:cubicBezTo>
                      <a:pt x="64" y="87"/>
                      <a:pt x="64" y="87"/>
                      <a:pt x="64" y="87"/>
                    </a:cubicBezTo>
                    <a:cubicBezTo>
                      <a:pt x="64" y="87"/>
                      <a:pt x="64" y="87"/>
                      <a:pt x="64" y="87"/>
                    </a:cubicBezTo>
                    <a:cubicBezTo>
                      <a:pt x="65" y="87"/>
                      <a:pt x="65" y="87"/>
                      <a:pt x="65" y="87"/>
                    </a:cubicBezTo>
                    <a:cubicBezTo>
                      <a:pt x="65" y="87"/>
                      <a:pt x="65" y="87"/>
                      <a:pt x="65" y="87"/>
                    </a:cubicBezTo>
                    <a:cubicBezTo>
                      <a:pt x="66" y="87"/>
                      <a:pt x="66" y="88"/>
                      <a:pt x="66" y="88"/>
                    </a:cubicBezTo>
                    <a:cubicBezTo>
                      <a:pt x="65" y="88"/>
                      <a:pt x="65" y="87"/>
                      <a:pt x="65" y="88"/>
                    </a:cubicBezTo>
                    <a:cubicBezTo>
                      <a:pt x="65" y="88"/>
                      <a:pt x="65" y="88"/>
                      <a:pt x="65" y="89"/>
                    </a:cubicBezTo>
                    <a:cubicBezTo>
                      <a:pt x="64" y="89"/>
                      <a:pt x="64" y="89"/>
                      <a:pt x="64" y="89"/>
                    </a:cubicBezTo>
                    <a:cubicBezTo>
                      <a:pt x="63" y="89"/>
                      <a:pt x="63" y="90"/>
                      <a:pt x="63" y="90"/>
                    </a:cubicBezTo>
                    <a:cubicBezTo>
                      <a:pt x="64" y="91"/>
                      <a:pt x="65" y="91"/>
                      <a:pt x="66" y="90"/>
                    </a:cubicBezTo>
                    <a:cubicBezTo>
                      <a:pt x="66" y="90"/>
                      <a:pt x="66" y="90"/>
                      <a:pt x="66" y="90"/>
                    </a:cubicBezTo>
                    <a:cubicBezTo>
                      <a:pt x="66" y="90"/>
                      <a:pt x="66" y="89"/>
                      <a:pt x="66" y="89"/>
                    </a:cubicBezTo>
                    <a:cubicBezTo>
                      <a:pt x="67" y="89"/>
                      <a:pt x="67" y="89"/>
                      <a:pt x="67" y="89"/>
                    </a:cubicBezTo>
                    <a:cubicBezTo>
                      <a:pt x="67" y="89"/>
                      <a:pt x="66" y="90"/>
                      <a:pt x="66" y="91"/>
                    </a:cubicBezTo>
                    <a:cubicBezTo>
                      <a:pt x="65" y="91"/>
                      <a:pt x="65" y="91"/>
                      <a:pt x="64" y="91"/>
                    </a:cubicBezTo>
                    <a:cubicBezTo>
                      <a:pt x="64" y="91"/>
                      <a:pt x="64" y="91"/>
                      <a:pt x="64" y="92"/>
                    </a:cubicBezTo>
                    <a:cubicBezTo>
                      <a:pt x="64" y="91"/>
                      <a:pt x="63" y="91"/>
                      <a:pt x="63" y="91"/>
                    </a:cubicBezTo>
                    <a:cubicBezTo>
                      <a:pt x="63" y="91"/>
                      <a:pt x="63" y="92"/>
                      <a:pt x="63" y="92"/>
                    </a:cubicBezTo>
                    <a:cubicBezTo>
                      <a:pt x="63" y="92"/>
                      <a:pt x="62" y="92"/>
                      <a:pt x="62" y="92"/>
                    </a:cubicBezTo>
                    <a:cubicBezTo>
                      <a:pt x="62" y="92"/>
                      <a:pt x="62" y="92"/>
                      <a:pt x="62" y="92"/>
                    </a:cubicBezTo>
                    <a:cubicBezTo>
                      <a:pt x="63" y="93"/>
                      <a:pt x="63" y="93"/>
                      <a:pt x="64" y="93"/>
                    </a:cubicBezTo>
                    <a:cubicBezTo>
                      <a:pt x="65" y="94"/>
                      <a:pt x="65" y="94"/>
                      <a:pt x="66" y="94"/>
                    </a:cubicBezTo>
                    <a:cubicBezTo>
                      <a:pt x="67" y="94"/>
                      <a:pt x="68" y="94"/>
                      <a:pt x="68" y="94"/>
                    </a:cubicBezTo>
                    <a:cubicBezTo>
                      <a:pt x="68" y="94"/>
                      <a:pt x="69" y="94"/>
                      <a:pt x="69" y="93"/>
                    </a:cubicBezTo>
                    <a:cubicBezTo>
                      <a:pt x="69" y="93"/>
                      <a:pt x="69" y="93"/>
                      <a:pt x="68" y="92"/>
                    </a:cubicBezTo>
                    <a:cubicBezTo>
                      <a:pt x="68" y="92"/>
                      <a:pt x="69" y="92"/>
                      <a:pt x="69" y="92"/>
                    </a:cubicBezTo>
                    <a:cubicBezTo>
                      <a:pt x="70" y="93"/>
                      <a:pt x="70" y="92"/>
                      <a:pt x="69" y="92"/>
                    </a:cubicBezTo>
                    <a:cubicBezTo>
                      <a:pt x="70" y="92"/>
                      <a:pt x="71" y="92"/>
                      <a:pt x="71" y="91"/>
                    </a:cubicBezTo>
                    <a:cubicBezTo>
                      <a:pt x="71" y="91"/>
                      <a:pt x="70" y="90"/>
                      <a:pt x="70" y="90"/>
                    </a:cubicBezTo>
                    <a:cubicBezTo>
                      <a:pt x="70" y="89"/>
                      <a:pt x="69" y="89"/>
                      <a:pt x="69" y="89"/>
                    </a:cubicBezTo>
                    <a:cubicBezTo>
                      <a:pt x="69" y="89"/>
                      <a:pt x="69" y="89"/>
                      <a:pt x="69" y="88"/>
                    </a:cubicBezTo>
                    <a:cubicBezTo>
                      <a:pt x="69" y="88"/>
                      <a:pt x="69" y="88"/>
                      <a:pt x="69" y="88"/>
                    </a:cubicBezTo>
                    <a:cubicBezTo>
                      <a:pt x="69" y="88"/>
                      <a:pt x="69" y="88"/>
                      <a:pt x="69" y="88"/>
                    </a:cubicBezTo>
                    <a:cubicBezTo>
                      <a:pt x="69" y="88"/>
                      <a:pt x="70" y="88"/>
                      <a:pt x="70" y="88"/>
                    </a:cubicBezTo>
                    <a:cubicBezTo>
                      <a:pt x="70" y="88"/>
                      <a:pt x="69" y="88"/>
                      <a:pt x="69" y="88"/>
                    </a:cubicBezTo>
                    <a:cubicBezTo>
                      <a:pt x="69" y="88"/>
                      <a:pt x="69" y="89"/>
                      <a:pt x="70" y="89"/>
                    </a:cubicBezTo>
                    <a:cubicBezTo>
                      <a:pt x="70" y="89"/>
                      <a:pt x="71" y="89"/>
                      <a:pt x="71" y="90"/>
                    </a:cubicBezTo>
                    <a:cubicBezTo>
                      <a:pt x="71" y="90"/>
                      <a:pt x="71" y="91"/>
                      <a:pt x="71" y="91"/>
                    </a:cubicBezTo>
                    <a:cubicBezTo>
                      <a:pt x="71" y="91"/>
                      <a:pt x="71" y="91"/>
                      <a:pt x="72" y="91"/>
                    </a:cubicBezTo>
                    <a:cubicBezTo>
                      <a:pt x="72" y="91"/>
                      <a:pt x="72" y="91"/>
                      <a:pt x="72" y="91"/>
                    </a:cubicBezTo>
                    <a:cubicBezTo>
                      <a:pt x="72" y="91"/>
                      <a:pt x="72" y="91"/>
                      <a:pt x="72" y="91"/>
                    </a:cubicBezTo>
                    <a:cubicBezTo>
                      <a:pt x="72" y="91"/>
                      <a:pt x="72" y="91"/>
                      <a:pt x="72" y="91"/>
                    </a:cubicBezTo>
                    <a:cubicBezTo>
                      <a:pt x="72" y="90"/>
                      <a:pt x="72" y="90"/>
                      <a:pt x="72" y="90"/>
                    </a:cubicBezTo>
                    <a:cubicBezTo>
                      <a:pt x="73" y="90"/>
                      <a:pt x="73" y="90"/>
                      <a:pt x="73" y="90"/>
                    </a:cubicBezTo>
                    <a:cubicBezTo>
                      <a:pt x="73" y="90"/>
                      <a:pt x="73" y="90"/>
                      <a:pt x="73" y="90"/>
                    </a:cubicBezTo>
                    <a:cubicBezTo>
                      <a:pt x="73" y="91"/>
                      <a:pt x="72" y="91"/>
                      <a:pt x="72" y="91"/>
                    </a:cubicBezTo>
                    <a:cubicBezTo>
                      <a:pt x="72" y="91"/>
                      <a:pt x="73" y="91"/>
                      <a:pt x="73" y="91"/>
                    </a:cubicBezTo>
                    <a:cubicBezTo>
                      <a:pt x="72" y="91"/>
                      <a:pt x="72" y="92"/>
                      <a:pt x="71" y="92"/>
                    </a:cubicBezTo>
                    <a:cubicBezTo>
                      <a:pt x="72" y="92"/>
                      <a:pt x="72" y="92"/>
                      <a:pt x="73" y="92"/>
                    </a:cubicBezTo>
                    <a:cubicBezTo>
                      <a:pt x="73" y="92"/>
                      <a:pt x="73" y="92"/>
                      <a:pt x="73" y="92"/>
                    </a:cubicBezTo>
                    <a:cubicBezTo>
                      <a:pt x="74" y="92"/>
                      <a:pt x="74" y="92"/>
                      <a:pt x="74" y="93"/>
                    </a:cubicBezTo>
                    <a:cubicBezTo>
                      <a:pt x="75" y="93"/>
                      <a:pt x="75" y="93"/>
                      <a:pt x="76" y="92"/>
                    </a:cubicBezTo>
                    <a:cubicBezTo>
                      <a:pt x="76" y="92"/>
                      <a:pt x="76" y="92"/>
                      <a:pt x="76" y="92"/>
                    </a:cubicBezTo>
                    <a:cubicBezTo>
                      <a:pt x="77" y="92"/>
                      <a:pt x="76" y="92"/>
                      <a:pt x="77" y="92"/>
                    </a:cubicBezTo>
                    <a:cubicBezTo>
                      <a:pt x="77" y="93"/>
                      <a:pt x="76" y="93"/>
                      <a:pt x="75" y="93"/>
                    </a:cubicBezTo>
                    <a:cubicBezTo>
                      <a:pt x="74" y="93"/>
                      <a:pt x="74" y="93"/>
                      <a:pt x="73" y="93"/>
                    </a:cubicBezTo>
                    <a:cubicBezTo>
                      <a:pt x="73" y="93"/>
                      <a:pt x="72" y="94"/>
                      <a:pt x="72" y="94"/>
                    </a:cubicBezTo>
                    <a:cubicBezTo>
                      <a:pt x="74" y="95"/>
                      <a:pt x="75" y="93"/>
                      <a:pt x="77" y="93"/>
                    </a:cubicBezTo>
                    <a:cubicBezTo>
                      <a:pt x="77" y="93"/>
                      <a:pt x="78" y="93"/>
                      <a:pt x="78" y="94"/>
                    </a:cubicBezTo>
                    <a:cubicBezTo>
                      <a:pt x="77" y="94"/>
                      <a:pt x="77" y="94"/>
                      <a:pt x="77" y="94"/>
                    </a:cubicBezTo>
                    <a:cubicBezTo>
                      <a:pt x="76" y="94"/>
                      <a:pt x="75" y="94"/>
                      <a:pt x="75" y="94"/>
                    </a:cubicBezTo>
                    <a:cubicBezTo>
                      <a:pt x="75" y="95"/>
                      <a:pt x="75" y="95"/>
                      <a:pt x="75" y="95"/>
                    </a:cubicBezTo>
                    <a:cubicBezTo>
                      <a:pt x="74" y="95"/>
                      <a:pt x="74" y="95"/>
                      <a:pt x="74" y="95"/>
                    </a:cubicBezTo>
                    <a:cubicBezTo>
                      <a:pt x="74" y="95"/>
                      <a:pt x="74" y="96"/>
                      <a:pt x="74" y="96"/>
                    </a:cubicBezTo>
                    <a:cubicBezTo>
                      <a:pt x="75" y="95"/>
                      <a:pt x="76" y="95"/>
                      <a:pt x="76" y="95"/>
                    </a:cubicBezTo>
                    <a:cubicBezTo>
                      <a:pt x="77" y="94"/>
                      <a:pt x="77" y="94"/>
                      <a:pt x="77" y="94"/>
                    </a:cubicBezTo>
                    <a:cubicBezTo>
                      <a:pt x="78" y="95"/>
                      <a:pt x="77" y="95"/>
                      <a:pt x="77" y="95"/>
                    </a:cubicBezTo>
                    <a:cubicBezTo>
                      <a:pt x="76" y="95"/>
                      <a:pt x="76" y="95"/>
                      <a:pt x="75" y="96"/>
                    </a:cubicBezTo>
                    <a:cubicBezTo>
                      <a:pt x="76" y="96"/>
                      <a:pt x="76" y="95"/>
                      <a:pt x="77" y="96"/>
                    </a:cubicBezTo>
                    <a:cubicBezTo>
                      <a:pt x="77" y="96"/>
                      <a:pt x="78" y="96"/>
                      <a:pt x="78" y="96"/>
                    </a:cubicBezTo>
                    <a:cubicBezTo>
                      <a:pt x="78" y="96"/>
                      <a:pt x="78" y="96"/>
                      <a:pt x="78" y="96"/>
                    </a:cubicBezTo>
                    <a:cubicBezTo>
                      <a:pt x="78" y="97"/>
                      <a:pt x="79" y="97"/>
                      <a:pt x="79" y="96"/>
                    </a:cubicBezTo>
                    <a:cubicBezTo>
                      <a:pt x="79" y="97"/>
                      <a:pt x="78" y="97"/>
                      <a:pt x="78" y="97"/>
                    </a:cubicBezTo>
                    <a:cubicBezTo>
                      <a:pt x="77" y="96"/>
                      <a:pt x="76" y="96"/>
                      <a:pt x="76" y="96"/>
                    </a:cubicBezTo>
                    <a:cubicBezTo>
                      <a:pt x="77" y="97"/>
                      <a:pt x="77" y="97"/>
                      <a:pt x="78" y="97"/>
                    </a:cubicBezTo>
                    <a:cubicBezTo>
                      <a:pt x="79" y="97"/>
                      <a:pt x="79" y="98"/>
                      <a:pt x="79" y="98"/>
                    </a:cubicBezTo>
                    <a:cubicBezTo>
                      <a:pt x="79" y="98"/>
                      <a:pt x="79" y="98"/>
                      <a:pt x="79" y="98"/>
                    </a:cubicBezTo>
                    <a:cubicBezTo>
                      <a:pt x="80" y="97"/>
                      <a:pt x="80" y="97"/>
                      <a:pt x="80" y="98"/>
                    </a:cubicBezTo>
                    <a:cubicBezTo>
                      <a:pt x="80" y="98"/>
                      <a:pt x="80" y="98"/>
                      <a:pt x="80" y="98"/>
                    </a:cubicBezTo>
                    <a:cubicBezTo>
                      <a:pt x="80" y="99"/>
                      <a:pt x="79" y="98"/>
                      <a:pt x="79" y="98"/>
                    </a:cubicBezTo>
                    <a:cubicBezTo>
                      <a:pt x="79" y="98"/>
                      <a:pt x="78" y="98"/>
                      <a:pt x="78" y="98"/>
                    </a:cubicBezTo>
                    <a:cubicBezTo>
                      <a:pt x="78" y="98"/>
                      <a:pt x="78" y="98"/>
                      <a:pt x="78" y="98"/>
                    </a:cubicBezTo>
                    <a:cubicBezTo>
                      <a:pt x="78" y="98"/>
                      <a:pt x="78" y="98"/>
                      <a:pt x="78" y="98"/>
                    </a:cubicBezTo>
                    <a:cubicBezTo>
                      <a:pt x="78" y="98"/>
                      <a:pt x="78" y="99"/>
                      <a:pt x="79" y="99"/>
                    </a:cubicBezTo>
                    <a:cubicBezTo>
                      <a:pt x="79" y="99"/>
                      <a:pt x="79" y="98"/>
                      <a:pt x="79" y="98"/>
                    </a:cubicBezTo>
                    <a:cubicBezTo>
                      <a:pt x="79" y="98"/>
                      <a:pt x="79" y="99"/>
                      <a:pt x="79" y="99"/>
                    </a:cubicBezTo>
                    <a:cubicBezTo>
                      <a:pt x="79" y="99"/>
                      <a:pt x="80" y="99"/>
                      <a:pt x="80" y="99"/>
                    </a:cubicBezTo>
                    <a:cubicBezTo>
                      <a:pt x="80" y="99"/>
                      <a:pt x="80" y="99"/>
                      <a:pt x="81" y="99"/>
                    </a:cubicBezTo>
                    <a:cubicBezTo>
                      <a:pt x="80" y="99"/>
                      <a:pt x="80" y="99"/>
                      <a:pt x="79" y="99"/>
                    </a:cubicBezTo>
                    <a:cubicBezTo>
                      <a:pt x="80" y="99"/>
                      <a:pt x="80" y="99"/>
                      <a:pt x="80" y="99"/>
                    </a:cubicBezTo>
                    <a:cubicBezTo>
                      <a:pt x="80" y="99"/>
                      <a:pt x="80" y="99"/>
                      <a:pt x="80" y="100"/>
                    </a:cubicBezTo>
                    <a:cubicBezTo>
                      <a:pt x="80" y="100"/>
                      <a:pt x="80" y="99"/>
                      <a:pt x="80" y="99"/>
                    </a:cubicBezTo>
                    <a:cubicBezTo>
                      <a:pt x="80" y="99"/>
                      <a:pt x="79" y="100"/>
                      <a:pt x="79" y="100"/>
                    </a:cubicBezTo>
                    <a:cubicBezTo>
                      <a:pt x="79" y="100"/>
                      <a:pt x="79" y="99"/>
                      <a:pt x="79" y="99"/>
                    </a:cubicBezTo>
                    <a:cubicBezTo>
                      <a:pt x="79" y="99"/>
                      <a:pt x="79" y="99"/>
                      <a:pt x="79" y="99"/>
                    </a:cubicBezTo>
                    <a:cubicBezTo>
                      <a:pt x="79" y="99"/>
                      <a:pt x="78" y="99"/>
                      <a:pt x="78" y="99"/>
                    </a:cubicBezTo>
                    <a:cubicBezTo>
                      <a:pt x="78" y="99"/>
                      <a:pt x="78" y="100"/>
                      <a:pt x="78" y="100"/>
                    </a:cubicBezTo>
                    <a:cubicBezTo>
                      <a:pt x="79" y="100"/>
                      <a:pt x="79" y="100"/>
                      <a:pt x="79" y="100"/>
                    </a:cubicBezTo>
                    <a:cubicBezTo>
                      <a:pt x="79" y="100"/>
                      <a:pt x="79" y="100"/>
                      <a:pt x="79" y="100"/>
                    </a:cubicBezTo>
                    <a:cubicBezTo>
                      <a:pt x="79" y="100"/>
                      <a:pt x="80" y="100"/>
                      <a:pt x="80" y="100"/>
                    </a:cubicBezTo>
                    <a:cubicBezTo>
                      <a:pt x="81" y="100"/>
                      <a:pt x="81" y="100"/>
                      <a:pt x="81" y="100"/>
                    </a:cubicBezTo>
                    <a:cubicBezTo>
                      <a:pt x="81" y="100"/>
                      <a:pt x="81" y="100"/>
                      <a:pt x="80" y="100"/>
                    </a:cubicBezTo>
                    <a:cubicBezTo>
                      <a:pt x="81" y="101"/>
                      <a:pt x="81" y="101"/>
                      <a:pt x="81" y="101"/>
                    </a:cubicBezTo>
                    <a:cubicBezTo>
                      <a:pt x="81" y="101"/>
                      <a:pt x="80" y="101"/>
                      <a:pt x="80" y="101"/>
                    </a:cubicBezTo>
                    <a:cubicBezTo>
                      <a:pt x="80" y="101"/>
                      <a:pt x="79" y="101"/>
                      <a:pt x="79" y="101"/>
                    </a:cubicBezTo>
                    <a:cubicBezTo>
                      <a:pt x="78" y="101"/>
                      <a:pt x="78" y="100"/>
                      <a:pt x="77" y="100"/>
                    </a:cubicBezTo>
                    <a:cubicBezTo>
                      <a:pt x="76" y="100"/>
                      <a:pt x="75" y="99"/>
                      <a:pt x="75" y="99"/>
                    </a:cubicBezTo>
                    <a:cubicBezTo>
                      <a:pt x="74" y="99"/>
                      <a:pt x="73" y="98"/>
                      <a:pt x="73" y="98"/>
                    </a:cubicBezTo>
                    <a:cubicBezTo>
                      <a:pt x="72" y="98"/>
                      <a:pt x="72" y="98"/>
                      <a:pt x="71" y="98"/>
                    </a:cubicBezTo>
                    <a:cubicBezTo>
                      <a:pt x="70" y="98"/>
                      <a:pt x="70" y="98"/>
                      <a:pt x="69" y="98"/>
                    </a:cubicBezTo>
                    <a:cubicBezTo>
                      <a:pt x="69" y="98"/>
                      <a:pt x="68" y="98"/>
                      <a:pt x="68" y="98"/>
                    </a:cubicBezTo>
                    <a:cubicBezTo>
                      <a:pt x="67" y="98"/>
                      <a:pt x="67" y="98"/>
                      <a:pt x="67" y="98"/>
                    </a:cubicBezTo>
                    <a:cubicBezTo>
                      <a:pt x="67" y="99"/>
                      <a:pt x="67" y="99"/>
                      <a:pt x="66" y="99"/>
                    </a:cubicBezTo>
                    <a:cubicBezTo>
                      <a:pt x="68" y="100"/>
                      <a:pt x="70" y="100"/>
                      <a:pt x="72" y="101"/>
                    </a:cubicBezTo>
                    <a:cubicBezTo>
                      <a:pt x="73" y="102"/>
                      <a:pt x="74" y="102"/>
                      <a:pt x="75" y="102"/>
                    </a:cubicBezTo>
                    <a:cubicBezTo>
                      <a:pt x="76" y="103"/>
                      <a:pt x="76" y="103"/>
                      <a:pt x="77" y="103"/>
                    </a:cubicBezTo>
                    <a:cubicBezTo>
                      <a:pt x="77" y="103"/>
                      <a:pt x="77" y="103"/>
                      <a:pt x="77" y="103"/>
                    </a:cubicBezTo>
                    <a:cubicBezTo>
                      <a:pt x="78" y="103"/>
                      <a:pt x="78" y="103"/>
                      <a:pt x="78" y="103"/>
                    </a:cubicBezTo>
                    <a:cubicBezTo>
                      <a:pt x="78" y="103"/>
                      <a:pt x="78" y="103"/>
                      <a:pt x="79" y="103"/>
                    </a:cubicBezTo>
                    <a:cubicBezTo>
                      <a:pt x="79" y="103"/>
                      <a:pt x="79" y="103"/>
                      <a:pt x="80" y="103"/>
                    </a:cubicBezTo>
                    <a:cubicBezTo>
                      <a:pt x="80" y="103"/>
                      <a:pt x="79" y="103"/>
                      <a:pt x="79" y="103"/>
                    </a:cubicBezTo>
                    <a:cubicBezTo>
                      <a:pt x="79" y="103"/>
                      <a:pt x="79" y="103"/>
                      <a:pt x="78" y="103"/>
                    </a:cubicBezTo>
                    <a:cubicBezTo>
                      <a:pt x="79" y="103"/>
                      <a:pt x="80" y="103"/>
                      <a:pt x="80" y="103"/>
                    </a:cubicBezTo>
                    <a:cubicBezTo>
                      <a:pt x="81" y="103"/>
                      <a:pt x="81" y="103"/>
                      <a:pt x="81" y="103"/>
                    </a:cubicBezTo>
                    <a:cubicBezTo>
                      <a:pt x="81" y="103"/>
                      <a:pt x="82" y="103"/>
                      <a:pt x="82" y="103"/>
                    </a:cubicBezTo>
                    <a:cubicBezTo>
                      <a:pt x="82" y="103"/>
                      <a:pt x="81" y="103"/>
                      <a:pt x="81" y="103"/>
                    </a:cubicBezTo>
                    <a:cubicBezTo>
                      <a:pt x="81" y="104"/>
                      <a:pt x="81" y="104"/>
                      <a:pt x="81" y="104"/>
                    </a:cubicBezTo>
                    <a:cubicBezTo>
                      <a:pt x="82" y="104"/>
                      <a:pt x="82" y="104"/>
                      <a:pt x="82" y="105"/>
                    </a:cubicBezTo>
                    <a:cubicBezTo>
                      <a:pt x="81" y="105"/>
                      <a:pt x="81" y="105"/>
                      <a:pt x="80" y="105"/>
                    </a:cubicBezTo>
                    <a:cubicBezTo>
                      <a:pt x="81" y="105"/>
                      <a:pt x="81" y="105"/>
                      <a:pt x="81" y="106"/>
                    </a:cubicBezTo>
                    <a:cubicBezTo>
                      <a:pt x="81" y="106"/>
                      <a:pt x="80" y="105"/>
                      <a:pt x="80" y="106"/>
                    </a:cubicBezTo>
                    <a:cubicBezTo>
                      <a:pt x="80" y="106"/>
                      <a:pt x="80" y="106"/>
                      <a:pt x="81" y="106"/>
                    </a:cubicBezTo>
                    <a:cubicBezTo>
                      <a:pt x="81" y="106"/>
                      <a:pt x="81" y="106"/>
                      <a:pt x="81" y="106"/>
                    </a:cubicBezTo>
                    <a:cubicBezTo>
                      <a:pt x="82" y="106"/>
                      <a:pt x="82" y="106"/>
                      <a:pt x="82" y="106"/>
                    </a:cubicBezTo>
                    <a:cubicBezTo>
                      <a:pt x="82" y="106"/>
                      <a:pt x="81" y="106"/>
                      <a:pt x="81" y="106"/>
                    </a:cubicBezTo>
                    <a:cubicBezTo>
                      <a:pt x="81" y="107"/>
                      <a:pt x="81" y="106"/>
                      <a:pt x="80" y="106"/>
                    </a:cubicBezTo>
                    <a:cubicBezTo>
                      <a:pt x="80" y="106"/>
                      <a:pt x="80" y="107"/>
                      <a:pt x="80" y="107"/>
                    </a:cubicBezTo>
                    <a:cubicBezTo>
                      <a:pt x="80" y="108"/>
                      <a:pt x="79" y="108"/>
                      <a:pt x="79" y="108"/>
                    </a:cubicBezTo>
                    <a:cubicBezTo>
                      <a:pt x="80" y="108"/>
                      <a:pt x="80" y="108"/>
                      <a:pt x="80" y="108"/>
                    </a:cubicBezTo>
                    <a:cubicBezTo>
                      <a:pt x="81" y="108"/>
                      <a:pt x="81" y="108"/>
                      <a:pt x="81" y="108"/>
                    </a:cubicBezTo>
                    <a:cubicBezTo>
                      <a:pt x="81" y="108"/>
                      <a:pt x="81" y="107"/>
                      <a:pt x="81" y="107"/>
                    </a:cubicBezTo>
                    <a:cubicBezTo>
                      <a:pt x="81" y="107"/>
                      <a:pt x="81" y="108"/>
                      <a:pt x="81" y="108"/>
                    </a:cubicBezTo>
                    <a:cubicBezTo>
                      <a:pt x="81" y="108"/>
                      <a:pt x="82" y="108"/>
                      <a:pt x="82" y="108"/>
                    </a:cubicBezTo>
                    <a:cubicBezTo>
                      <a:pt x="83" y="108"/>
                      <a:pt x="82" y="108"/>
                      <a:pt x="82" y="109"/>
                    </a:cubicBezTo>
                    <a:cubicBezTo>
                      <a:pt x="81" y="109"/>
                      <a:pt x="81" y="109"/>
                      <a:pt x="81" y="109"/>
                    </a:cubicBezTo>
                    <a:cubicBezTo>
                      <a:pt x="81" y="109"/>
                      <a:pt x="82" y="109"/>
                      <a:pt x="82" y="110"/>
                    </a:cubicBezTo>
                    <a:cubicBezTo>
                      <a:pt x="82" y="109"/>
                      <a:pt x="82" y="109"/>
                      <a:pt x="81" y="109"/>
                    </a:cubicBezTo>
                    <a:cubicBezTo>
                      <a:pt x="81" y="109"/>
                      <a:pt x="82" y="110"/>
                      <a:pt x="82" y="110"/>
                    </a:cubicBezTo>
                    <a:cubicBezTo>
                      <a:pt x="81" y="110"/>
                      <a:pt x="81" y="109"/>
                      <a:pt x="81" y="109"/>
                    </a:cubicBezTo>
                    <a:cubicBezTo>
                      <a:pt x="80" y="109"/>
                      <a:pt x="80" y="109"/>
                      <a:pt x="79" y="109"/>
                    </a:cubicBezTo>
                    <a:cubicBezTo>
                      <a:pt x="79" y="109"/>
                      <a:pt x="80" y="109"/>
                      <a:pt x="80" y="109"/>
                    </a:cubicBezTo>
                    <a:cubicBezTo>
                      <a:pt x="79" y="109"/>
                      <a:pt x="79" y="108"/>
                      <a:pt x="79" y="109"/>
                    </a:cubicBezTo>
                    <a:cubicBezTo>
                      <a:pt x="79" y="110"/>
                      <a:pt x="79" y="110"/>
                      <a:pt x="79" y="110"/>
                    </a:cubicBezTo>
                    <a:cubicBezTo>
                      <a:pt x="79" y="110"/>
                      <a:pt x="79" y="110"/>
                      <a:pt x="79" y="110"/>
                    </a:cubicBezTo>
                    <a:cubicBezTo>
                      <a:pt x="79" y="110"/>
                      <a:pt x="79" y="111"/>
                      <a:pt x="78" y="111"/>
                    </a:cubicBezTo>
                    <a:cubicBezTo>
                      <a:pt x="79" y="111"/>
                      <a:pt x="80" y="110"/>
                      <a:pt x="80" y="110"/>
                    </a:cubicBezTo>
                    <a:cubicBezTo>
                      <a:pt x="80" y="111"/>
                      <a:pt x="80" y="111"/>
                      <a:pt x="80" y="111"/>
                    </a:cubicBezTo>
                    <a:cubicBezTo>
                      <a:pt x="80" y="111"/>
                      <a:pt x="80" y="111"/>
                      <a:pt x="80" y="111"/>
                    </a:cubicBezTo>
                    <a:cubicBezTo>
                      <a:pt x="80" y="112"/>
                      <a:pt x="79" y="111"/>
                      <a:pt x="79" y="111"/>
                    </a:cubicBezTo>
                    <a:cubicBezTo>
                      <a:pt x="79" y="111"/>
                      <a:pt x="79" y="112"/>
                      <a:pt x="79" y="112"/>
                    </a:cubicBezTo>
                    <a:cubicBezTo>
                      <a:pt x="79" y="112"/>
                      <a:pt x="79" y="112"/>
                      <a:pt x="78" y="112"/>
                    </a:cubicBezTo>
                    <a:cubicBezTo>
                      <a:pt x="78" y="112"/>
                      <a:pt x="78" y="112"/>
                      <a:pt x="77" y="112"/>
                    </a:cubicBezTo>
                    <a:cubicBezTo>
                      <a:pt x="78" y="112"/>
                      <a:pt x="78" y="112"/>
                      <a:pt x="78" y="112"/>
                    </a:cubicBezTo>
                    <a:cubicBezTo>
                      <a:pt x="77" y="112"/>
                      <a:pt x="77" y="112"/>
                      <a:pt x="77" y="112"/>
                    </a:cubicBezTo>
                    <a:cubicBezTo>
                      <a:pt x="77" y="112"/>
                      <a:pt x="77" y="112"/>
                      <a:pt x="76" y="112"/>
                    </a:cubicBezTo>
                    <a:cubicBezTo>
                      <a:pt x="76" y="112"/>
                      <a:pt x="76" y="112"/>
                      <a:pt x="76" y="112"/>
                    </a:cubicBezTo>
                    <a:cubicBezTo>
                      <a:pt x="76" y="112"/>
                      <a:pt x="76" y="112"/>
                      <a:pt x="76" y="112"/>
                    </a:cubicBezTo>
                    <a:cubicBezTo>
                      <a:pt x="76" y="112"/>
                      <a:pt x="75" y="112"/>
                      <a:pt x="75" y="112"/>
                    </a:cubicBezTo>
                    <a:cubicBezTo>
                      <a:pt x="75" y="112"/>
                      <a:pt x="75" y="112"/>
                      <a:pt x="75" y="112"/>
                    </a:cubicBezTo>
                    <a:cubicBezTo>
                      <a:pt x="74" y="112"/>
                      <a:pt x="74" y="112"/>
                      <a:pt x="73" y="112"/>
                    </a:cubicBezTo>
                    <a:cubicBezTo>
                      <a:pt x="74" y="112"/>
                      <a:pt x="75" y="112"/>
                      <a:pt x="74" y="113"/>
                    </a:cubicBezTo>
                    <a:cubicBezTo>
                      <a:pt x="74" y="113"/>
                      <a:pt x="73" y="113"/>
                      <a:pt x="73" y="113"/>
                    </a:cubicBezTo>
                    <a:cubicBezTo>
                      <a:pt x="73" y="113"/>
                      <a:pt x="72" y="113"/>
                      <a:pt x="72" y="113"/>
                    </a:cubicBezTo>
                    <a:cubicBezTo>
                      <a:pt x="72" y="114"/>
                      <a:pt x="72" y="114"/>
                      <a:pt x="71" y="114"/>
                    </a:cubicBezTo>
                    <a:cubicBezTo>
                      <a:pt x="71" y="114"/>
                      <a:pt x="70" y="113"/>
                      <a:pt x="71" y="114"/>
                    </a:cubicBezTo>
                    <a:cubicBezTo>
                      <a:pt x="71" y="114"/>
                      <a:pt x="71" y="114"/>
                      <a:pt x="71" y="114"/>
                    </a:cubicBezTo>
                    <a:cubicBezTo>
                      <a:pt x="71" y="114"/>
                      <a:pt x="72" y="114"/>
                      <a:pt x="72" y="114"/>
                    </a:cubicBezTo>
                    <a:cubicBezTo>
                      <a:pt x="72" y="114"/>
                      <a:pt x="73" y="113"/>
                      <a:pt x="74" y="113"/>
                    </a:cubicBezTo>
                    <a:cubicBezTo>
                      <a:pt x="73" y="114"/>
                      <a:pt x="72" y="114"/>
                      <a:pt x="72" y="114"/>
                    </a:cubicBezTo>
                    <a:cubicBezTo>
                      <a:pt x="73" y="114"/>
                      <a:pt x="73" y="114"/>
                      <a:pt x="73" y="114"/>
                    </a:cubicBezTo>
                    <a:cubicBezTo>
                      <a:pt x="73" y="114"/>
                      <a:pt x="73" y="114"/>
                      <a:pt x="73" y="114"/>
                    </a:cubicBezTo>
                    <a:cubicBezTo>
                      <a:pt x="73" y="114"/>
                      <a:pt x="74" y="114"/>
                      <a:pt x="74" y="114"/>
                    </a:cubicBezTo>
                    <a:cubicBezTo>
                      <a:pt x="74" y="114"/>
                      <a:pt x="74" y="114"/>
                      <a:pt x="74" y="114"/>
                    </a:cubicBezTo>
                    <a:cubicBezTo>
                      <a:pt x="74" y="115"/>
                      <a:pt x="75" y="114"/>
                      <a:pt x="75" y="114"/>
                    </a:cubicBezTo>
                    <a:cubicBezTo>
                      <a:pt x="76" y="114"/>
                      <a:pt x="77" y="114"/>
                      <a:pt x="78" y="114"/>
                    </a:cubicBezTo>
                    <a:cubicBezTo>
                      <a:pt x="78" y="113"/>
                      <a:pt x="78" y="114"/>
                      <a:pt x="78" y="113"/>
                    </a:cubicBezTo>
                    <a:cubicBezTo>
                      <a:pt x="77" y="113"/>
                      <a:pt x="77" y="113"/>
                      <a:pt x="77" y="113"/>
                    </a:cubicBezTo>
                    <a:cubicBezTo>
                      <a:pt x="78" y="113"/>
                      <a:pt x="78" y="113"/>
                      <a:pt x="79" y="113"/>
                    </a:cubicBezTo>
                    <a:cubicBezTo>
                      <a:pt x="79" y="113"/>
                      <a:pt x="80" y="112"/>
                      <a:pt x="80" y="113"/>
                    </a:cubicBezTo>
                    <a:cubicBezTo>
                      <a:pt x="80" y="113"/>
                      <a:pt x="79" y="114"/>
                      <a:pt x="79" y="114"/>
                    </a:cubicBezTo>
                    <a:cubicBezTo>
                      <a:pt x="79" y="114"/>
                      <a:pt x="79" y="114"/>
                      <a:pt x="79" y="114"/>
                    </a:cubicBezTo>
                    <a:cubicBezTo>
                      <a:pt x="79" y="114"/>
                      <a:pt x="78" y="114"/>
                      <a:pt x="78" y="114"/>
                    </a:cubicBezTo>
                    <a:cubicBezTo>
                      <a:pt x="78" y="115"/>
                      <a:pt x="79" y="115"/>
                      <a:pt x="79" y="115"/>
                    </a:cubicBezTo>
                    <a:cubicBezTo>
                      <a:pt x="79" y="115"/>
                      <a:pt x="80" y="115"/>
                      <a:pt x="80" y="115"/>
                    </a:cubicBezTo>
                    <a:cubicBezTo>
                      <a:pt x="80" y="115"/>
                      <a:pt x="80" y="115"/>
                      <a:pt x="80" y="115"/>
                    </a:cubicBezTo>
                    <a:cubicBezTo>
                      <a:pt x="80" y="115"/>
                      <a:pt x="80" y="116"/>
                      <a:pt x="81" y="116"/>
                    </a:cubicBezTo>
                    <a:cubicBezTo>
                      <a:pt x="81" y="116"/>
                      <a:pt x="81" y="116"/>
                      <a:pt x="81" y="116"/>
                    </a:cubicBezTo>
                    <a:cubicBezTo>
                      <a:pt x="81" y="116"/>
                      <a:pt x="81" y="116"/>
                      <a:pt x="81" y="116"/>
                    </a:cubicBezTo>
                    <a:cubicBezTo>
                      <a:pt x="81" y="116"/>
                      <a:pt x="82" y="116"/>
                      <a:pt x="82" y="116"/>
                    </a:cubicBezTo>
                    <a:cubicBezTo>
                      <a:pt x="81" y="116"/>
                      <a:pt x="80" y="116"/>
                      <a:pt x="80" y="116"/>
                    </a:cubicBezTo>
                    <a:cubicBezTo>
                      <a:pt x="79" y="116"/>
                      <a:pt x="79" y="115"/>
                      <a:pt x="79" y="115"/>
                    </a:cubicBezTo>
                    <a:cubicBezTo>
                      <a:pt x="78" y="115"/>
                      <a:pt x="78" y="115"/>
                      <a:pt x="77" y="115"/>
                    </a:cubicBezTo>
                    <a:cubicBezTo>
                      <a:pt x="77" y="115"/>
                      <a:pt x="76" y="115"/>
                      <a:pt x="75" y="115"/>
                    </a:cubicBezTo>
                    <a:cubicBezTo>
                      <a:pt x="75" y="115"/>
                      <a:pt x="75" y="115"/>
                      <a:pt x="74" y="115"/>
                    </a:cubicBezTo>
                    <a:cubicBezTo>
                      <a:pt x="74" y="115"/>
                      <a:pt x="73" y="115"/>
                      <a:pt x="73" y="114"/>
                    </a:cubicBezTo>
                    <a:cubicBezTo>
                      <a:pt x="73" y="115"/>
                      <a:pt x="73" y="115"/>
                      <a:pt x="74" y="115"/>
                    </a:cubicBezTo>
                    <a:cubicBezTo>
                      <a:pt x="74" y="115"/>
                      <a:pt x="74" y="115"/>
                      <a:pt x="74" y="115"/>
                    </a:cubicBezTo>
                    <a:cubicBezTo>
                      <a:pt x="73" y="115"/>
                      <a:pt x="72" y="114"/>
                      <a:pt x="71" y="114"/>
                    </a:cubicBezTo>
                    <a:cubicBezTo>
                      <a:pt x="71" y="115"/>
                      <a:pt x="71" y="115"/>
                      <a:pt x="72" y="115"/>
                    </a:cubicBezTo>
                    <a:cubicBezTo>
                      <a:pt x="72" y="115"/>
                      <a:pt x="72" y="114"/>
                      <a:pt x="72" y="115"/>
                    </a:cubicBezTo>
                    <a:cubicBezTo>
                      <a:pt x="72" y="115"/>
                      <a:pt x="72" y="115"/>
                      <a:pt x="72" y="115"/>
                    </a:cubicBezTo>
                    <a:cubicBezTo>
                      <a:pt x="72" y="115"/>
                      <a:pt x="72" y="115"/>
                      <a:pt x="73" y="116"/>
                    </a:cubicBezTo>
                    <a:cubicBezTo>
                      <a:pt x="73" y="116"/>
                      <a:pt x="75" y="116"/>
                      <a:pt x="75" y="116"/>
                    </a:cubicBezTo>
                    <a:cubicBezTo>
                      <a:pt x="75" y="116"/>
                      <a:pt x="74" y="116"/>
                      <a:pt x="73" y="116"/>
                    </a:cubicBezTo>
                    <a:cubicBezTo>
                      <a:pt x="72" y="116"/>
                      <a:pt x="72" y="115"/>
                      <a:pt x="72" y="115"/>
                    </a:cubicBezTo>
                    <a:cubicBezTo>
                      <a:pt x="71" y="116"/>
                      <a:pt x="72" y="116"/>
                      <a:pt x="72" y="116"/>
                    </a:cubicBezTo>
                    <a:cubicBezTo>
                      <a:pt x="72" y="116"/>
                      <a:pt x="72" y="116"/>
                      <a:pt x="71" y="116"/>
                    </a:cubicBezTo>
                    <a:cubicBezTo>
                      <a:pt x="71" y="116"/>
                      <a:pt x="72" y="116"/>
                      <a:pt x="72" y="116"/>
                    </a:cubicBezTo>
                    <a:cubicBezTo>
                      <a:pt x="72" y="116"/>
                      <a:pt x="71" y="117"/>
                      <a:pt x="71" y="117"/>
                    </a:cubicBezTo>
                    <a:cubicBezTo>
                      <a:pt x="71" y="117"/>
                      <a:pt x="71" y="116"/>
                      <a:pt x="71" y="116"/>
                    </a:cubicBezTo>
                    <a:cubicBezTo>
                      <a:pt x="70" y="116"/>
                      <a:pt x="71" y="117"/>
                      <a:pt x="71" y="117"/>
                    </a:cubicBezTo>
                    <a:cubicBezTo>
                      <a:pt x="71" y="117"/>
                      <a:pt x="70" y="117"/>
                      <a:pt x="70" y="116"/>
                    </a:cubicBezTo>
                    <a:cubicBezTo>
                      <a:pt x="70" y="117"/>
                      <a:pt x="70" y="117"/>
                      <a:pt x="70" y="117"/>
                    </a:cubicBezTo>
                    <a:cubicBezTo>
                      <a:pt x="70" y="117"/>
                      <a:pt x="70" y="117"/>
                      <a:pt x="70" y="117"/>
                    </a:cubicBezTo>
                    <a:cubicBezTo>
                      <a:pt x="70" y="118"/>
                      <a:pt x="70" y="118"/>
                      <a:pt x="70" y="119"/>
                    </a:cubicBezTo>
                    <a:cubicBezTo>
                      <a:pt x="71" y="118"/>
                      <a:pt x="71" y="118"/>
                      <a:pt x="72" y="117"/>
                    </a:cubicBezTo>
                    <a:cubicBezTo>
                      <a:pt x="72" y="117"/>
                      <a:pt x="73" y="117"/>
                      <a:pt x="73" y="117"/>
                    </a:cubicBezTo>
                    <a:cubicBezTo>
                      <a:pt x="74" y="117"/>
                      <a:pt x="75" y="116"/>
                      <a:pt x="75" y="116"/>
                    </a:cubicBezTo>
                    <a:cubicBezTo>
                      <a:pt x="76" y="116"/>
                      <a:pt x="76" y="116"/>
                      <a:pt x="76" y="116"/>
                    </a:cubicBezTo>
                    <a:cubicBezTo>
                      <a:pt x="77" y="116"/>
                      <a:pt x="77" y="116"/>
                      <a:pt x="77" y="116"/>
                    </a:cubicBezTo>
                    <a:cubicBezTo>
                      <a:pt x="77" y="116"/>
                      <a:pt x="76" y="117"/>
                      <a:pt x="76" y="117"/>
                    </a:cubicBezTo>
                    <a:cubicBezTo>
                      <a:pt x="76" y="117"/>
                      <a:pt x="77" y="117"/>
                      <a:pt x="77" y="117"/>
                    </a:cubicBezTo>
                    <a:cubicBezTo>
                      <a:pt x="77" y="117"/>
                      <a:pt x="78" y="117"/>
                      <a:pt x="78" y="117"/>
                    </a:cubicBezTo>
                    <a:cubicBezTo>
                      <a:pt x="78" y="117"/>
                      <a:pt x="77" y="116"/>
                      <a:pt x="77" y="116"/>
                    </a:cubicBezTo>
                    <a:cubicBezTo>
                      <a:pt x="78" y="116"/>
                      <a:pt x="79" y="116"/>
                      <a:pt x="79" y="116"/>
                    </a:cubicBezTo>
                    <a:cubicBezTo>
                      <a:pt x="79" y="116"/>
                      <a:pt x="79" y="116"/>
                      <a:pt x="79" y="116"/>
                    </a:cubicBezTo>
                    <a:cubicBezTo>
                      <a:pt x="79" y="116"/>
                      <a:pt x="79" y="117"/>
                      <a:pt x="79" y="117"/>
                    </a:cubicBezTo>
                    <a:cubicBezTo>
                      <a:pt x="79" y="117"/>
                      <a:pt x="80" y="117"/>
                      <a:pt x="80" y="117"/>
                    </a:cubicBezTo>
                    <a:cubicBezTo>
                      <a:pt x="80" y="117"/>
                      <a:pt x="80" y="117"/>
                      <a:pt x="81" y="116"/>
                    </a:cubicBezTo>
                    <a:cubicBezTo>
                      <a:pt x="81" y="116"/>
                      <a:pt x="81" y="116"/>
                      <a:pt x="81" y="116"/>
                    </a:cubicBezTo>
                    <a:cubicBezTo>
                      <a:pt x="81" y="116"/>
                      <a:pt x="81" y="116"/>
                      <a:pt x="81" y="117"/>
                    </a:cubicBezTo>
                    <a:cubicBezTo>
                      <a:pt x="82" y="117"/>
                      <a:pt x="82" y="117"/>
                      <a:pt x="82" y="117"/>
                    </a:cubicBezTo>
                    <a:cubicBezTo>
                      <a:pt x="81" y="117"/>
                      <a:pt x="80" y="117"/>
                      <a:pt x="79" y="118"/>
                    </a:cubicBezTo>
                    <a:cubicBezTo>
                      <a:pt x="80" y="118"/>
                      <a:pt x="81" y="117"/>
                      <a:pt x="82" y="117"/>
                    </a:cubicBezTo>
                    <a:cubicBezTo>
                      <a:pt x="82" y="117"/>
                      <a:pt x="83" y="117"/>
                      <a:pt x="83" y="117"/>
                    </a:cubicBezTo>
                    <a:cubicBezTo>
                      <a:pt x="82" y="118"/>
                      <a:pt x="82" y="118"/>
                      <a:pt x="81" y="118"/>
                    </a:cubicBezTo>
                    <a:cubicBezTo>
                      <a:pt x="81" y="118"/>
                      <a:pt x="82" y="118"/>
                      <a:pt x="83" y="119"/>
                    </a:cubicBezTo>
                    <a:cubicBezTo>
                      <a:pt x="82" y="119"/>
                      <a:pt x="81" y="119"/>
                      <a:pt x="81" y="119"/>
                    </a:cubicBezTo>
                    <a:cubicBezTo>
                      <a:pt x="81" y="118"/>
                      <a:pt x="81" y="118"/>
                      <a:pt x="81" y="118"/>
                    </a:cubicBezTo>
                    <a:cubicBezTo>
                      <a:pt x="80" y="118"/>
                      <a:pt x="80" y="118"/>
                      <a:pt x="79" y="118"/>
                    </a:cubicBezTo>
                    <a:cubicBezTo>
                      <a:pt x="79" y="118"/>
                      <a:pt x="78" y="118"/>
                      <a:pt x="78" y="118"/>
                    </a:cubicBezTo>
                    <a:cubicBezTo>
                      <a:pt x="77" y="118"/>
                      <a:pt x="76" y="118"/>
                      <a:pt x="74" y="117"/>
                    </a:cubicBezTo>
                    <a:cubicBezTo>
                      <a:pt x="74" y="117"/>
                      <a:pt x="74" y="117"/>
                      <a:pt x="73" y="117"/>
                    </a:cubicBezTo>
                    <a:cubicBezTo>
                      <a:pt x="72" y="118"/>
                      <a:pt x="71" y="119"/>
                      <a:pt x="69" y="119"/>
                    </a:cubicBezTo>
                    <a:cubicBezTo>
                      <a:pt x="69" y="120"/>
                      <a:pt x="69" y="120"/>
                      <a:pt x="70" y="120"/>
                    </a:cubicBezTo>
                    <a:cubicBezTo>
                      <a:pt x="70" y="120"/>
                      <a:pt x="70" y="120"/>
                      <a:pt x="71" y="120"/>
                    </a:cubicBezTo>
                    <a:cubicBezTo>
                      <a:pt x="71" y="120"/>
                      <a:pt x="71" y="120"/>
                      <a:pt x="71" y="120"/>
                    </a:cubicBezTo>
                    <a:cubicBezTo>
                      <a:pt x="71" y="120"/>
                      <a:pt x="71" y="120"/>
                      <a:pt x="71" y="120"/>
                    </a:cubicBezTo>
                    <a:cubicBezTo>
                      <a:pt x="72" y="120"/>
                      <a:pt x="72" y="120"/>
                      <a:pt x="72" y="120"/>
                    </a:cubicBezTo>
                    <a:cubicBezTo>
                      <a:pt x="72" y="120"/>
                      <a:pt x="72" y="120"/>
                      <a:pt x="72" y="120"/>
                    </a:cubicBezTo>
                    <a:cubicBezTo>
                      <a:pt x="73" y="120"/>
                      <a:pt x="74" y="120"/>
                      <a:pt x="74" y="119"/>
                    </a:cubicBezTo>
                    <a:cubicBezTo>
                      <a:pt x="75" y="119"/>
                      <a:pt x="75" y="119"/>
                      <a:pt x="75" y="119"/>
                    </a:cubicBezTo>
                    <a:cubicBezTo>
                      <a:pt x="76" y="119"/>
                      <a:pt x="76" y="119"/>
                      <a:pt x="76" y="119"/>
                    </a:cubicBezTo>
                    <a:cubicBezTo>
                      <a:pt x="77" y="119"/>
                      <a:pt x="77" y="120"/>
                      <a:pt x="77" y="119"/>
                    </a:cubicBezTo>
                    <a:cubicBezTo>
                      <a:pt x="78" y="119"/>
                      <a:pt x="78" y="119"/>
                      <a:pt x="78" y="119"/>
                    </a:cubicBezTo>
                    <a:cubicBezTo>
                      <a:pt x="79" y="119"/>
                      <a:pt x="79" y="119"/>
                      <a:pt x="79" y="119"/>
                    </a:cubicBezTo>
                    <a:cubicBezTo>
                      <a:pt x="79" y="119"/>
                      <a:pt x="78" y="119"/>
                      <a:pt x="78" y="119"/>
                    </a:cubicBezTo>
                    <a:cubicBezTo>
                      <a:pt x="77" y="120"/>
                      <a:pt x="78" y="119"/>
                      <a:pt x="78" y="120"/>
                    </a:cubicBezTo>
                    <a:cubicBezTo>
                      <a:pt x="78" y="120"/>
                      <a:pt x="78" y="121"/>
                      <a:pt x="79" y="121"/>
                    </a:cubicBezTo>
                    <a:cubicBezTo>
                      <a:pt x="79" y="121"/>
                      <a:pt x="80" y="121"/>
                      <a:pt x="80" y="120"/>
                    </a:cubicBezTo>
                    <a:cubicBezTo>
                      <a:pt x="80" y="120"/>
                      <a:pt x="81" y="120"/>
                      <a:pt x="81" y="120"/>
                    </a:cubicBezTo>
                    <a:cubicBezTo>
                      <a:pt x="81" y="120"/>
                      <a:pt x="81" y="121"/>
                      <a:pt x="82" y="121"/>
                    </a:cubicBezTo>
                    <a:cubicBezTo>
                      <a:pt x="81" y="121"/>
                      <a:pt x="81" y="120"/>
                      <a:pt x="80" y="121"/>
                    </a:cubicBezTo>
                    <a:cubicBezTo>
                      <a:pt x="80" y="121"/>
                      <a:pt x="80" y="121"/>
                      <a:pt x="79" y="121"/>
                    </a:cubicBezTo>
                    <a:cubicBezTo>
                      <a:pt x="78" y="121"/>
                      <a:pt x="78" y="121"/>
                      <a:pt x="78" y="120"/>
                    </a:cubicBezTo>
                    <a:cubicBezTo>
                      <a:pt x="77" y="119"/>
                      <a:pt x="77" y="120"/>
                      <a:pt x="76" y="120"/>
                    </a:cubicBezTo>
                    <a:cubicBezTo>
                      <a:pt x="75" y="120"/>
                      <a:pt x="75" y="119"/>
                      <a:pt x="75" y="119"/>
                    </a:cubicBezTo>
                    <a:cubicBezTo>
                      <a:pt x="74" y="119"/>
                      <a:pt x="74" y="120"/>
                      <a:pt x="74" y="120"/>
                    </a:cubicBezTo>
                    <a:cubicBezTo>
                      <a:pt x="74" y="120"/>
                      <a:pt x="73" y="120"/>
                      <a:pt x="73" y="120"/>
                    </a:cubicBezTo>
                    <a:cubicBezTo>
                      <a:pt x="73" y="120"/>
                      <a:pt x="72" y="120"/>
                      <a:pt x="72" y="120"/>
                    </a:cubicBezTo>
                    <a:cubicBezTo>
                      <a:pt x="72" y="120"/>
                      <a:pt x="71" y="120"/>
                      <a:pt x="71" y="120"/>
                    </a:cubicBezTo>
                    <a:cubicBezTo>
                      <a:pt x="71" y="120"/>
                      <a:pt x="70" y="120"/>
                      <a:pt x="70" y="120"/>
                    </a:cubicBezTo>
                    <a:cubicBezTo>
                      <a:pt x="70" y="120"/>
                      <a:pt x="71" y="120"/>
                      <a:pt x="71" y="120"/>
                    </a:cubicBezTo>
                    <a:cubicBezTo>
                      <a:pt x="70" y="121"/>
                      <a:pt x="69" y="120"/>
                      <a:pt x="69" y="121"/>
                    </a:cubicBezTo>
                    <a:cubicBezTo>
                      <a:pt x="69" y="121"/>
                      <a:pt x="70" y="121"/>
                      <a:pt x="71" y="121"/>
                    </a:cubicBezTo>
                    <a:cubicBezTo>
                      <a:pt x="70" y="121"/>
                      <a:pt x="70" y="121"/>
                      <a:pt x="69" y="121"/>
                    </a:cubicBezTo>
                    <a:cubicBezTo>
                      <a:pt x="70" y="122"/>
                      <a:pt x="71" y="122"/>
                      <a:pt x="71" y="122"/>
                    </a:cubicBezTo>
                    <a:cubicBezTo>
                      <a:pt x="71" y="122"/>
                      <a:pt x="70" y="122"/>
                      <a:pt x="70" y="122"/>
                    </a:cubicBezTo>
                    <a:cubicBezTo>
                      <a:pt x="70" y="122"/>
                      <a:pt x="69" y="122"/>
                      <a:pt x="69" y="122"/>
                    </a:cubicBezTo>
                    <a:cubicBezTo>
                      <a:pt x="70" y="122"/>
                      <a:pt x="71" y="122"/>
                      <a:pt x="72" y="122"/>
                    </a:cubicBezTo>
                    <a:cubicBezTo>
                      <a:pt x="73" y="122"/>
                      <a:pt x="73" y="122"/>
                      <a:pt x="73" y="122"/>
                    </a:cubicBezTo>
                    <a:cubicBezTo>
                      <a:pt x="74" y="122"/>
                      <a:pt x="74" y="122"/>
                      <a:pt x="74" y="122"/>
                    </a:cubicBezTo>
                    <a:cubicBezTo>
                      <a:pt x="74" y="122"/>
                      <a:pt x="74" y="122"/>
                      <a:pt x="75" y="122"/>
                    </a:cubicBezTo>
                    <a:cubicBezTo>
                      <a:pt x="74" y="122"/>
                      <a:pt x="74" y="122"/>
                      <a:pt x="74" y="122"/>
                    </a:cubicBezTo>
                    <a:cubicBezTo>
                      <a:pt x="74" y="123"/>
                      <a:pt x="75" y="123"/>
                      <a:pt x="75" y="123"/>
                    </a:cubicBezTo>
                    <a:cubicBezTo>
                      <a:pt x="74" y="123"/>
                      <a:pt x="74" y="122"/>
                      <a:pt x="73" y="123"/>
                    </a:cubicBezTo>
                    <a:cubicBezTo>
                      <a:pt x="73" y="123"/>
                      <a:pt x="73" y="123"/>
                      <a:pt x="73" y="123"/>
                    </a:cubicBezTo>
                    <a:cubicBezTo>
                      <a:pt x="73" y="123"/>
                      <a:pt x="72" y="123"/>
                      <a:pt x="72" y="123"/>
                    </a:cubicBezTo>
                    <a:cubicBezTo>
                      <a:pt x="72" y="123"/>
                      <a:pt x="72" y="123"/>
                      <a:pt x="72" y="123"/>
                    </a:cubicBezTo>
                    <a:cubicBezTo>
                      <a:pt x="72" y="123"/>
                      <a:pt x="72" y="123"/>
                      <a:pt x="72" y="123"/>
                    </a:cubicBezTo>
                    <a:cubicBezTo>
                      <a:pt x="72" y="123"/>
                      <a:pt x="73" y="123"/>
                      <a:pt x="73" y="123"/>
                    </a:cubicBezTo>
                    <a:cubicBezTo>
                      <a:pt x="73" y="123"/>
                      <a:pt x="74" y="123"/>
                      <a:pt x="73" y="123"/>
                    </a:cubicBezTo>
                    <a:cubicBezTo>
                      <a:pt x="73" y="123"/>
                      <a:pt x="72" y="123"/>
                      <a:pt x="71" y="123"/>
                    </a:cubicBezTo>
                    <a:cubicBezTo>
                      <a:pt x="72" y="123"/>
                      <a:pt x="72" y="123"/>
                      <a:pt x="73" y="123"/>
                    </a:cubicBezTo>
                    <a:cubicBezTo>
                      <a:pt x="73" y="123"/>
                      <a:pt x="73" y="123"/>
                      <a:pt x="74" y="123"/>
                    </a:cubicBezTo>
                    <a:cubicBezTo>
                      <a:pt x="73" y="124"/>
                      <a:pt x="72" y="124"/>
                      <a:pt x="72" y="124"/>
                    </a:cubicBezTo>
                    <a:cubicBezTo>
                      <a:pt x="71" y="124"/>
                      <a:pt x="71" y="123"/>
                      <a:pt x="71" y="124"/>
                    </a:cubicBezTo>
                    <a:cubicBezTo>
                      <a:pt x="71" y="124"/>
                      <a:pt x="70" y="124"/>
                      <a:pt x="71" y="124"/>
                    </a:cubicBezTo>
                    <a:cubicBezTo>
                      <a:pt x="70" y="124"/>
                      <a:pt x="71" y="124"/>
                      <a:pt x="72" y="124"/>
                    </a:cubicBezTo>
                    <a:cubicBezTo>
                      <a:pt x="72" y="124"/>
                      <a:pt x="72" y="124"/>
                      <a:pt x="72" y="124"/>
                    </a:cubicBezTo>
                    <a:cubicBezTo>
                      <a:pt x="73" y="124"/>
                      <a:pt x="74" y="125"/>
                      <a:pt x="74" y="124"/>
                    </a:cubicBezTo>
                    <a:cubicBezTo>
                      <a:pt x="74" y="125"/>
                      <a:pt x="73" y="124"/>
                      <a:pt x="72" y="124"/>
                    </a:cubicBezTo>
                    <a:cubicBezTo>
                      <a:pt x="72" y="124"/>
                      <a:pt x="72" y="125"/>
                      <a:pt x="71" y="125"/>
                    </a:cubicBezTo>
                    <a:cubicBezTo>
                      <a:pt x="71" y="125"/>
                      <a:pt x="71" y="125"/>
                      <a:pt x="71" y="125"/>
                    </a:cubicBezTo>
                    <a:cubicBezTo>
                      <a:pt x="71" y="124"/>
                      <a:pt x="70" y="124"/>
                      <a:pt x="70" y="125"/>
                    </a:cubicBezTo>
                    <a:cubicBezTo>
                      <a:pt x="70" y="125"/>
                      <a:pt x="70" y="125"/>
                      <a:pt x="70" y="125"/>
                    </a:cubicBezTo>
                    <a:cubicBezTo>
                      <a:pt x="70" y="125"/>
                      <a:pt x="69" y="125"/>
                      <a:pt x="70" y="126"/>
                    </a:cubicBezTo>
                    <a:cubicBezTo>
                      <a:pt x="71" y="126"/>
                      <a:pt x="71" y="126"/>
                      <a:pt x="72" y="126"/>
                    </a:cubicBezTo>
                    <a:cubicBezTo>
                      <a:pt x="71" y="126"/>
                      <a:pt x="71" y="126"/>
                      <a:pt x="71" y="126"/>
                    </a:cubicBezTo>
                    <a:cubicBezTo>
                      <a:pt x="70" y="126"/>
                      <a:pt x="70" y="127"/>
                      <a:pt x="70" y="127"/>
                    </a:cubicBezTo>
                    <a:cubicBezTo>
                      <a:pt x="70" y="127"/>
                      <a:pt x="70" y="127"/>
                      <a:pt x="70" y="127"/>
                    </a:cubicBezTo>
                    <a:cubicBezTo>
                      <a:pt x="70" y="127"/>
                      <a:pt x="70" y="127"/>
                      <a:pt x="70" y="127"/>
                    </a:cubicBezTo>
                    <a:cubicBezTo>
                      <a:pt x="71" y="127"/>
                      <a:pt x="72" y="126"/>
                      <a:pt x="74" y="125"/>
                    </a:cubicBezTo>
                    <a:cubicBezTo>
                      <a:pt x="74" y="125"/>
                      <a:pt x="75" y="125"/>
                      <a:pt x="75" y="124"/>
                    </a:cubicBezTo>
                    <a:cubicBezTo>
                      <a:pt x="76" y="124"/>
                      <a:pt x="76" y="124"/>
                      <a:pt x="76" y="124"/>
                    </a:cubicBezTo>
                    <a:cubicBezTo>
                      <a:pt x="76" y="124"/>
                      <a:pt x="76" y="123"/>
                      <a:pt x="77" y="123"/>
                    </a:cubicBezTo>
                    <a:cubicBezTo>
                      <a:pt x="77" y="123"/>
                      <a:pt x="77" y="123"/>
                      <a:pt x="78" y="123"/>
                    </a:cubicBezTo>
                    <a:cubicBezTo>
                      <a:pt x="78" y="122"/>
                      <a:pt x="79" y="122"/>
                      <a:pt x="79" y="122"/>
                    </a:cubicBezTo>
                    <a:cubicBezTo>
                      <a:pt x="80" y="122"/>
                      <a:pt x="81" y="121"/>
                      <a:pt x="82" y="121"/>
                    </a:cubicBezTo>
                    <a:cubicBezTo>
                      <a:pt x="81" y="121"/>
                      <a:pt x="81" y="121"/>
                      <a:pt x="81" y="122"/>
                    </a:cubicBezTo>
                    <a:cubicBezTo>
                      <a:pt x="81" y="122"/>
                      <a:pt x="82" y="122"/>
                      <a:pt x="83" y="122"/>
                    </a:cubicBezTo>
                    <a:cubicBezTo>
                      <a:pt x="82" y="122"/>
                      <a:pt x="81" y="122"/>
                      <a:pt x="81" y="122"/>
                    </a:cubicBezTo>
                    <a:cubicBezTo>
                      <a:pt x="80" y="122"/>
                      <a:pt x="80" y="122"/>
                      <a:pt x="80" y="122"/>
                    </a:cubicBezTo>
                    <a:cubicBezTo>
                      <a:pt x="79" y="122"/>
                      <a:pt x="79" y="122"/>
                      <a:pt x="80" y="122"/>
                    </a:cubicBezTo>
                    <a:cubicBezTo>
                      <a:pt x="80" y="123"/>
                      <a:pt x="80" y="123"/>
                      <a:pt x="80" y="123"/>
                    </a:cubicBezTo>
                    <a:cubicBezTo>
                      <a:pt x="81" y="123"/>
                      <a:pt x="81" y="122"/>
                      <a:pt x="82" y="123"/>
                    </a:cubicBezTo>
                    <a:cubicBezTo>
                      <a:pt x="81" y="123"/>
                      <a:pt x="81" y="123"/>
                      <a:pt x="80" y="123"/>
                    </a:cubicBezTo>
                    <a:cubicBezTo>
                      <a:pt x="80" y="123"/>
                      <a:pt x="80" y="123"/>
                      <a:pt x="79" y="123"/>
                    </a:cubicBezTo>
                    <a:cubicBezTo>
                      <a:pt x="79" y="122"/>
                      <a:pt x="79" y="122"/>
                      <a:pt x="78" y="123"/>
                    </a:cubicBezTo>
                    <a:cubicBezTo>
                      <a:pt x="78" y="123"/>
                      <a:pt x="78" y="123"/>
                      <a:pt x="77" y="123"/>
                    </a:cubicBezTo>
                    <a:cubicBezTo>
                      <a:pt x="77" y="124"/>
                      <a:pt x="77" y="124"/>
                      <a:pt x="76" y="124"/>
                    </a:cubicBezTo>
                    <a:cubicBezTo>
                      <a:pt x="76" y="124"/>
                      <a:pt x="76" y="125"/>
                      <a:pt x="75" y="125"/>
                    </a:cubicBezTo>
                    <a:cubicBezTo>
                      <a:pt x="75" y="125"/>
                      <a:pt x="74" y="125"/>
                      <a:pt x="74" y="125"/>
                    </a:cubicBezTo>
                    <a:cubicBezTo>
                      <a:pt x="74" y="125"/>
                      <a:pt x="74" y="125"/>
                      <a:pt x="73" y="126"/>
                    </a:cubicBezTo>
                    <a:cubicBezTo>
                      <a:pt x="73" y="126"/>
                      <a:pt x="73" y="126"/>
                      <a:pt x="73" y="126"/>
                    </a:cubicBezTo>
                    <a:cubicBezTo>
                      <a:pt x="72" y="126"/>
                      <a:pt x="72" y="127"/>
                      <a:pt x="72" y="127"/>
                    </a:cubicBezTo>
                    <a:cubicBezTo>
                      <a:pt x="71" y="127"/>
                      <a:pt x="71" y="127"/>
                      <a:pt x="71" y="127"/>
                    </a:cubicBezTo>
                    <a:cubicBezTo>
                      <a:pt x="71" y="128"/>
                      <a:pt x="71" y="127"/>
                      <a:pt x="72" y="127"/>
                    </a:cubicBezTo>
                    <a:cubicBezTo>
                      <a:pt x="71" y="128"/>
                      <a:pt x="70" y="128"/>
                      <a:pt x="71" y="128"/>
                    </a:cubicBezTo>
                    <a:cubicBezTo>
                      <a:pt x="72" y="128"/>
                      <a:pt x="72" y="127"/>
                      <a:pt x="73" y="127"/>
                    </a:cubicBezTo>
                    <a:cubicBezTo>
                      <a:pt x="72" y="128"/>
                      <a:pt x="72" y="128"/>
                      <a:pt x="71" y="128"/>
                    </a:cubicBezTo>
                    <a:cubicBezTo>
                      <a:pt x="72" y="128"/>
                      <a:pt x="72" y="128"/>
                      <a:pt x="72" y="128"/>
                    </a:cubicBezTo>
                    <a:cubicBezTo>
                      <a:pt x="73" y="128"/>
                      <a:pt x="73" y="128"/>
                      <a:pt x="73" y="128"/>
                    </a:cubicBezTo>
                    <a:cubicBezTo>
                      <a:pt x="73" y="128"/>
                      <a:pt x="73" y="128"/>
                      <a:pt x="73" y="128"/>
                    </a:cubicBezTo>
                    <a:cubicBezTo>
                      <a:pt x="73" y="128"/>
                      <a:pt x="73" y="128"/>
                      <a:pt x="73" y="128"/>
                    </a:cubicBezTo>
                    <a:cubicBezTo>
                      <a:pt x="73" y="128"/>
                      <a:pt x="74" y="128"/>
                      <a:pt x="74" y="128"/>
                    </a:cubicBezTo>
                    <a:cubicBezTo>
                      <a:pt x="74" y="128"/>
                      <a:pt x="74" y="128"/>
                      <a:pt x="75" y="128"/>
                    </a:cubicBezTo>
                    <a:cubicBezTo>
                      <a:pt x="75" y="128"/>
                      <a:pt x="75" y="128"/>
                      <a:pt x="75" y="128"/>
                    </a:cubicBezTo>
                    <a:cubicBezTo>
                      <a:pt x="75" y="128"/>
                      <a:pt x="76" y="127"/>
                      <a:pt x="76" y="127"/>
                    </a:cubicBezTo>
                    <a:cubicBezTo>
                      <a:pt x="76" y="127"/>
                      <a:pt x="76" y="127"/>
                      <a:pt x="76" y="127"/>
                    </a:cubicBezTo>
                    <a:cubicBezTo>
                      <a:pt x="77" y="127"/>
                      <a:pt x="77" y="128"/>
                      <a:pt x="76" y="128"/>
                    </a:cubicBezTo>
                    <a:cubicBezTo>
                      <a:pt x="76" y="128"/>
                      <a:pt x="76" y="128"/>
                      <a:pt x="76" y="128"/>
                    </a:cubicBezTo>
                    <a:cubicBezTo>
                      <a:pt x="76" y="128"/>
                      <a:pt x="76" y="128"/>
                      <a:pt x="75" y="128"/>
                    </a:cubicBezTo>
                    <a:cubicBezTo>
                      <a:pt x="75" y="128"/>
                      <a:pt x="75" y="128"/>
                      <a:pt x="75" y="128"/>
                    </a:cubicBezTo>
                    <a:cubicBezTo>
                      <a:pt x="74" y="128"/>
                      <a:pt x="74" y="128"/>
                      <a:pt x="74" y="128"/>
                    </a:cubicBezTo>
                    <a:cubicBezTo>
                      <a:pt x="73" y="128"/>
                      <a:pt x="73" y="128"/>
                      <a:pt x="73" y="128"/>
                    </a:cubicBezTo>
                    <a:cubicBezTo>
                      <a:pt x="73" y="128"/>
                      <a:pt x="72" y="128"/>
                      <a:pt x="72" y="128"/>
                    </a:cubicBezTo>
                    <a:cubicBezTo>
                      <a:pt x="72" y="129"/>
                      <a:pt x="72" y="129"/>
                      <a:pt x="71" y="129"/>
                    </a:cubicBezTo>
                    <a:cubicBezTo>
                      <a:pt x="72" y="129"/>
                      <a:pt x="72" y="129"/>
                      <a:pt x="73" y="129"/>
                    </a:cubicBezTo>
                    <a:cubicBezTo>
                      <a:pt x="72" y="129"/>
                      <a:pt x="72" y="129"/>
                      <a:pt x="71" y="129"/>
                    </a:cubicBezTo>
                    <a:cubicBezTo>
                      <a:pt x="72" y="130"/>
                      <a:pt x="72" y="130"/>
                      <a:pt x="72" y="130"/>
                    </a:cubicBezTo>
                    <a:cubicBezTo>
                      <a:pt x="72" y="130"/>
                      <a:pt x="73" y="130"/>
                      <a:pt x="73" y="130"/>
                    </a:cubicBezTo>
                    <a:cubicBezTo>
                      <a:pt x="73" y="129"/>
                      <a:pt x="73" y="129"/>
                      <a:pt x="73" y="129"/>
                    </a:cubicBezTo>
                    <a:cubicBezTo>
                      <a:pt x="73" y="129"/>
                      <a:pt x="73" y="129"/>
                      <a:pt x="73" y="130"/>
                    </a:cubicBezTo>
                    <a:cubicBezTo>
                      <a:pt x="73" y="130"/>
                      <a:pt x="73" y="130"/>
                      <a:pt x="74" y="130"/>
                    </a:cubicBezTo>
                    <a:cubicBezTo>
                      <a:pt x="73" y="130"/>
                      <a:pt x="73" y="130"/>
                      <a:pt x="73" y="130"/>
                    </a:cubicBezTo>
                    <a:cubicBezTo>
                      <a:pt x="73" y="130"/>
                      <a:pt x="73" y="130"/>
                      <a:pt x="73" y="130"/>
                    </a:cubicBezTo>
                    <a:cubicBezTo>
                      <a:pt x="73" y="130"/>
                      <a:pt x="73" y="130"/>
                      <a:pt x="73" y="130"/>
                    </a:cubicBezTo>
                    <a:cubicBezTo>
                      <a:pt x="73" y="131"/>
                      <a:pt x="74" y="130"/>
                      <a:pt x="74" y="130"/>
                    </a:cubicBezTo>
                    <a:cubicBezTo>
                      <a:pt x="74" y="130"/>
                      <a:pt x="74" y="130"/>
                      <a:pt x="74" y="130"/>
                    </a:cubicBezTo>
                    <a:cubicBezTo>
                      <a:pt x="74" y="131"/>
                      <a:pt x="74" y="130"/>
                      <a:pt x="74" y="131"/>
                    </a:cubicBezTo>
                    <a:cubicBezTo>
                      <a:pt x="74" y="131"/>
                      <a:pt x="74" y="130"/>
                      <a:pt x="74" y="131"/>
                    </a:cubicBezTo>
                    <a:cubicBezTo>
                      <a:pt x="74" y="131"/>
                      <a:pt x="74" y="131"/>
                      <a:pt x="74" y="131"/>
                    </a:cubicBezTo>
                    <a:cubicBezTo>
                      <a:pt x="74" y="131"/>
                      <a:pt x="75" y="131"/>
                      <a:pt x="75" y="131"/>
                    </a:cubicBezTo>
                    <a:cubicBezTo>
                      <a:pt x="75" y="131"/>
                      <a:pt x="76" y="130"/>
                      <a:pt x="76" y="130"/>
                    </a:cubicBezTo>
                    <a:cubicBezTo>
                      <a:pt x="76" y="130"/>
                      <a:pt x="76" y="130"/>
                      <a:pt x="76" y="130"/>
                    </a:cubicBezTo>
                    <a:cubicBezTo>
                      <a:pt x="76" y="130"/>
                      <a:pt x="76" y="130"/>
                      <a:pt x="76" y="130"/>
                    </a:cubicBezTo>
                    <a:cubicBezTo>
                      <a:pt x="77" y="129"/>
                      <a:pt x="77" y="129"/>
                      <a:pt x="78" y="129"/>
                    </a:cubicBezTo>
                    <a:cubicBezTo>
                      <a:pt x="78" y="129"/>
                      <a:pt x="79" y="129"/>
                      <a:pt x="80" y="129"/>
                    </a:cubicBezTo>
                    <a:cubicBezTo>
                      <a:pt x="80" y="129"/>
                      <a:pt x="80" y="129"/>
                      <a:pt x="80" y="129"/>
                    </a:cubicBezTo>
                    <a:cubicBezTo>
                      <a:pt x="80" y="129"/>
                      <a:pt x="81" y="129"/>
                      <a:pt x="81" y="129"/>
                    </a:cubicBezTo>
                    <a:cubicBezTo>
                      <a:pt x="80" y="129"/>
                      <a:pt x="79" y="129"/>
                      <a:pt x="79" y="129"/>
                    </a:cubicBezTo>
                    <a:cubicBezTo>
                      <a:pt x="78" y="129"/>
                      <a:pt x="78" y="129"/>
                      <a:pt x="77" y="129"/>
                    </a:cubicBezTo>
                    <a:cubicBezTo>
                      <a:pt x="77" y="129"/>
                      <a:pt x="76" y="130"/>
                      <a:pt x="76" y="130"/>
                    </a:cubicBezTo>
                    <a:cubicBezTo>
                      <a:pt x="76" y="130"/>
                      <a:pt x="76" y="130"/>
                      <a:pt x="76" y="130"/>
                    </a:cubicBezTo>
                    <a:cubicBezTo>
                      <a:pt x="76" y="130"/>
                      <a:pt x="76" y="130"/>
                      <a:pt x="76" y="130"/>
                    </a:cubicBezTo>
                    <a:cubicBezTo>
                      <a:pt x="76" y="130"/>
                      <a:pt x="75" y="130"/>
                      <a:pt x="75" y="131"/>
                    </a:cubicBezTo>
                    <a:cubicBezTo>
                      <a:pt x="75" y="131"/>
                      <a:pt x="75" y="131"/>
                      <a:pt x="74" y="131"/>
                    </a:cubicBezTo>
                    <a:cubicBezTo>
                      <a:pt x="74" y="132"/>
                      <a:pt x="74" y="132"/>
                      <a:pt x="74" y="132"/>
                    </a:cubicBezTo>
                    <a:cubicBezTo>
                      <a:pt x="74" y="132"/>
                      <a:pt x="74" y="132"/>
                      <a:pt x="74" y="132"/>
                    </a:cubicBezTo>
                    <a:cubicBezTo>
                      <a:pt x="74" y="132"/>
                      <a:pt x="74" y="132"/>
                      <a:pt x="74" y="132"/>
                    </a:cubicBezTo>
                    <a:cubicBezTo>
                      <a:pt x="75" y="131"/>
                      <a:pt x="75" y="132"/>
                      <a:pt x="75" y="132"/>
                    </a:cubicBezTo>
                    <a:cubicBezTo>
                      <a:pt x="75" y="132"/>
                      <a:pt x="75" y="132"/>
                      <a:pt x="75" y="132"/>
                    </a:cubicBezTo>
                    <a:cubicBezTo>
                      <a:pt x="75" y="132"/>
                      <a:pt x="75" y="132"/>
                      <a:pt x="76" y="132"/>
                    </a:cubicBezTo>
                    <a:cubicBezTo>
                      <a:pt x="75" y="132"/>
                      <a:pt x="75" y="132"/>
                      <a:pt x="75" y="132"/>
                    </a:cubicBezTo>
                    <a:cubicBezTo>
                      <a:pt x="75" y="133"/>
                      <a:pt x="75" y="133"/>
                      <a:pt x="75" y="133"/>
                    </a:cubicBezTo>
                    <a:cubicBezTo>
                      <a:pt x="75" y="133"/>
                      <a:pt x="75" y="133"/>
                      <a:pt x="75" y="133"/>
                    </a:cubicBezTo>
                    <a:cubicBezTo>
                      <a:pt x="76" y="134"/>
                      <a:pt x="76" y="134"/>
                      <a:pt x="75" y="134"/>
                    </a:cubicBezTo>
                    <a:cubicBezTo>
                      <a:pt x="75" y="134"/>
                      <a:pt x="75" y="134"/>
                      <a:pt x="75" y="134"/>
                    </a:cubicBezTo>
                    <a:cubicBezTo>
                      <a:pt x="75" y="135"/>
                      <a:pt x="76" y="134"/>
                      <a:pt x="76" y="134"/>
                    </a:cubicBezTo>
                    <a:cubicBezTo>
                      <a:pt x="76" y="134"/>
                      <a:pt x="76" y="134"/>
                      <a:pt x="76" y="134"/>
                    </a:cubicBezTo>
                    <a:cubicBezTo>
                      <a:pt x="76" y="134"/>
                      <a:pt x="76" y="134"/>
                      <a:pt x="75" y="135"/>
                    </a:cubicBezTo>
                    <a:cubicBezTo>
                      <a:pt x="76" y="135"/>
                      <a:pt x="76" y="134"/>
                      <a:pt x="77" y="134"/>
                    </a:cubicBezTo>
                    <a:cubicBezTo>
                      <a:pt x="76" y="134"/>
                      <a:pt x="77" y="133"/>
                      <a:pt x="77" y="134"/>
                    </a:cubicBezTo>
                    <a:cubicBezTo>
                      <a:pt x="77" y="134"/>
                      <a:pt x="77" y="134"/>
                      <a:pt x="77" y="134"/>
                    </a:cubicBezTo>
                    <a:cubicBezTo>
                      <a:pt x="77" y="134"/>
                      <a:pt x="77" y="134"/>
                      <a:pt x="77" y="134"/>
                    </a:cubicBezTo>
                    <a:cubicBezTo>
                      <a:pt x="78" y="134"/>
                      <a:pt x="78" y="133"/>
                      <a:pt x="78" y="133"/>
                    </a:cubicBezTo>
                    <a:cubicBezTo>
                      <a:pt x="78" y="134"/>
                      <a:pt x="78" y="134"/>
                      <a:pt x="78" y="134"/>
                    </a:cubicBezTo>
                    <a:cubicBezTo>
                      <a:pt x="77" y="134"/>
                      <a:pt x="77" y="134"/>
                      <a:pt x="77" y="134"/>
                    </a:cubicBezTo>
                    <a:cubicBezTo>
                      <a:pt x="77" y="134"/>
                      <a:pt x="77" y="134"/>
                      <a:pt x="77" y="134"/>
                    </a:cubicBezTo>
                    <a:cubicBezTo>
                      <a:pt x="77" y="134"/>
                      <a:pt x="77" y="134"/>
                      <a:pt x="77" y="134"/>
                    </a:cubicBezTo>
                    <a:cubicBezTo>
                      <a:pt x="77" y="134"/>
                      <a:pt x="76" y="134"/>
                      <a:pt x="76" y="135"/>
                    </a:cubicBezTo>
                    <a:cubicBezTo>
                      <a:pt x="76" y="135"/>
                      <a:pt x="76" y="135"/>
                      <a:pt x="76" y="135"/>
                    </a:cubicBezTo>
                    <a:cubicBezTo>
                      <a:pt x="76" y="135"/>
                      <a:pt x="76" y="135"/>
                      <a:pt x="75" y="135"/>
                    </a:cubicBezTo>
                    <a:cubicBezTo>
                      <a:pt x="75" y="135"/>
                      <a:pt x="75" y="136"/>
                      <a:pt x="75" y="137"/>
                    </a:cubicBezTo>
                    <a:cubicBezTo>
                      <a:pt x="75" y="137"/>
                      <a:pt x="75" y="138"/>
                      <a:pt x="76" y="138"/>
                    </a:cubicBezTo>
                    <a:cubicBezTo>
                      <a:pt x="76" y="138"/>
                      <a:pt x="76" y="138"/>
                      <a:pt x="77" y="138"/>
                    </a:cubicBezTo>
                    <a:cubicBezTo>
                      <a:pt x="77" y="138"/>
                      <a:pt x="77" y="137"/>
                      <a:pt x="77" y="137"/>
                    </a:cubicBezTo>
                    <a:cubicBezTo>
                      <a:pt x="77" y="137"/>
                      <a:pt x="77" y="137"/>
                      <a:pt x="77" y="137"/>
                    </a:cubicBezTo>
                    <a:cubicBezTo>
                      <a:pt x="77" y="137"/>
                      <a:pt x="77" y="137"/>
                      <a:pt x="77" y="137"/>
                    </a:cubicBezTo>
                    <a:cubicBezTo>
                      <a:pt x="77" y="137"/>
                      <a:pt x="77" y="137"/>
                      <a:pt x="78" y="136"/>
                    </a:cubicBezTo>
                    <a:cubicBezTo>
                      <a:pt x="78" y="136"/>
                      <a:pt x="78" y="136"/>
                      <a:pt x="78" y="136"/>
                    </a:cubicBezTo>
                    <a:cubicBezTo>
                      <a:pt x="78" y="136"/>
                      <a:pt x="78" y="136"/>
                      <a:pt x="78" y="135"/>
                    </a:cubicBezTo>
                    <a:cubicBezTo>
                      <a:pt x="78" y="135"/>
                      <a:pt x="78" y="135"/>
                      <a:pt x="78" y="135"/>
                    </a:cubicBezTo>
                    <a:cubicBezTo>
                      <a:pt x="78" y="135"/>
                      <a:pt x="79" y="135"/>
                      <a:pt x="79" y="135"/>
                    </a:cubicBezTo>
                    <a:cubicBezTo>
                      <a:pt x="79" y="135"/>
                      <a:pt x="78" y="135"/>
                      <a:pt x="79" y="136"/>
                    </a:cubicBezTo>
                    <a:cubicBezTo>
                      <a:pt x="79" y="136"/>
                      <a:pt x="79" y="135"/>
                      <a:pt x="79" y="135"/>
                    </a:cubicBezTo>
                    <a:cubicBezTo>
                      <a:pt x="80" y="135"/>
                      <a:pt x="81" y="135"/>
                      <a:pt x="81" y="135"/>
                    </a:cubicBezTo>
                    <a:cubicBezTo>
                      <a:pt x="81" y="135"/>
                      <a:pt x="81" y="135"/>
                      <a:pt x="80" y="134"/>
                    </a:cubicBezTo>
                    <a:cubicBezTo>
                      <a:pt x="80" y="134"/>
                      <a:pt x="80" y="134"/>
                      <a:pt x="80" y="134"/>
                    </a:cubicBezTo>
                    <a:cubicBezTo>
                      <a:pt x="80" y="134"/>
                      <a:pt x="80" y="134"/>
                      <a:pt x="80" y="134"/>
                    </a:cubicBezTo>
                    <a:cubicBezTo>
                      <a:pt x="80" y="134"/>
                      <a:pt x="80" y="134"/>
                      <a:pt x="80" y="134"/>
                    </a:cubicBezTo>
                    <a:cubicBezTo>
                      <a:pt x="80" y="133"/>
                      <a:pt x="80" y="134"/>
                      <a:pt x="80" y="134"/>
                    </a:cubicBezTo>
                    <a:cubicBezTo>
                      <a:pt x="80" y="134"/>
                      <a:pt x="80" y="133"/>
                      <a:pt x="80" y="133"/>
                    </a:cubicBezTo>
                    <a:cubicBezTo>
                      <a:pt x="80" y="133"/>
                      <a:pt x="80" y="133"/>
                      <a:pt x="79" y="133"/>
                    </a:cubicBezTo>
                    <a:cubicBezTo>
                      <a:pt x="79" y="133"/>
                      <a:pt x="79" y="132"/>
                      <a:pt x="79" y="132"/>
                    </a:cubicBezTo>
                    <a:cubicBezTo>
                      <a:pt x="80" y="133"/>
                      <a:pt x="80" y="133"/>
                      <a:pt x="80" y="132"/>
                    </a:cubicBezTo>
                    <a:cubicBezTo>
                      <a:pt x="80" y="133"/>
                      <a:pt x="80" y="133"/>
                      <a:pt x="80" y="133"/>
                    </a:cubicBezTo>
                    <a:cubicBezTo>
                      <a:pt x="80" y="133"/>
                      <a:pt x="80" y="133"/>
                      <a:pt x="80" y="134"/>
                    </a:cubicBezTo>
                    <a:cubicBezTo>
                      <a:pt x="80" y="134"/>
                      <a:pt x="80" y="134"/>
                      <a:pt x="80" y="134"/>
                    </a:cubicBezTo>
                    <a:cubicBezTo>
                      <a:pt x="80" y="134"/>
                      <a:pt x="81" y="135"/>
                      <a:pt x="81" y="135"/>
                    </a:cubicBezTo>
                    <a:cubicBezTo>
                      <a:pt x="81" y="135"/>
                      <a:pt x="82" y="135"/>
                      <a:pt x="82" y="135"/>
                    </a:cubicBezTo>
                    <a:cubicBezTo>
                      <a:pt x="82" y="135"/>
                      <a:pt x="82" y="135"/>
                      <a:pt x="82" y="134"/>
                    </a:cubicBezTo>
                    <a:cubicBezTo>
                      <a:pt x="82" y="134"/>
                      <a:pt x="83" y="134"/>
                      <a:pt x="83" y="134"/>
                    </a:cubicBezTo>
                    <a:cubicBezTo>
                      <a:pt x="83" y="135"/>
                      <a:pt x="83" y="135"/>
                      <a:pt x="83" y="135"/>
                    </a:cubicBezTo>
                    <a:cubicBezTo>
                      <a:pt x="83" y="135"/>
                      <a:pt x="83" y="135"/>
                      <a:pt x="83" y="136"/>
                    </a:cubicBezTo>
                    <a:cubicBezTo>
                      <a:pt x="82" y="136"/>
                      <a:pt x="83" y="136"/>
                      <a:pt x="83" y="136"/>
                    </a:cubicBezTo>
                    <a:cubicBezTo>
                      <a:pt x="83" y="137"/>
                      <a:pt x="84" y="137"/>
                      <a:pt x="84" y="137"/>
                    </a:cubicBezTo>
                    <a:cubicBezTo>
                      <a:pt x="84" y="137"/>
                      <a:pt x="84" y="137"/>
                      <a:pt x="84" y="137"/>
                    </a:cubicBezTo>
                    <a:cubicBezTo>
                      <a:pt x="84" y="137"/>
                      <a:pt x="84" y="137"/>
                      <a:pt x="84" y="137"/>
                    </a:cubicBezTo>
                    <a:cubicBezTo>
                      <a:pt x="84" y="137"/>
                      <a:pt x="82" y="137"/>
                      <a:pt x="82" y="136"/>
                    </a:cubicBezTo>
                    <a:cubicBezTo>
                      <a:pt x="82" y="136"/>
                      <a:pt x="82" y="136"/>
                      <a:pt x="82" y="135"/>
                    </a:cubicBezTo>
                    <a:cubicBezTo>
                      <a:pt x="81" y="135"/>
                      <a:pt x="81" y="135"/>
                      <a:pt x="81" y="135"/>
                    </a:cubicBezTo>
                    <a:cubicBezTo>
                      <a:pt x="81" y="135"/>
                      <a:pt x="81" y="135"/>
                      <a:pt x="81" y="135"/>
                    </a:cubicBezTo>
                    <a:cubicBezTo>
                      <a:pt x="81" y="136"/>
                      <a:pt x="79" y="135"/>
                      <a:pt x="80" y="136"/>
                    </a:cubicBezTo>
                    <a:cubicBezTo>
                      <a:pt x="81" y="136"/>
                      <a:pt x="80" y="136"/>
                      <a:pt x="81" y="136"/>
                    </a:cubicBezTo>
                    <a:cubicBezTo>
                      <a:pt x="81" y="136"/>
                      <a:pt x="81" y="136"/>
                      <a:pt x="81" y="136"/>
                    </a:cubicBezTo>
                    <a:cubicBezTo>
                      <a:pt x="81" y="136"/>
                      <a:pt x="81" y="137"/>
                      <a:pt x="81" y="137"/>
                    </a:cubicBezTo>
                    <a:cubicBezTo>
                      <a:pt x="82" y="137"/>
                      <a:pt x="82" y="136"/>
                      <a:pt x="82" y="136"/>
                    </a:cubicBezTo>
                    <a:cubicBezTo>
                      <a:pt x="82" y="137"/>
                      <a:pt x="82" y="137"/>
                      <a:pt x="82" y="137"/>
                    </a:cubicBezTo>
                    <a:cubicBezTo>
                      <a:pt x="82" y="137"/>
                      <a:pt x="81" y="137"/>
                      <a:pt x="81" y="137"/>
                    </a:cubicBezTo>
                    <a:cubicBezTo>
                      <a:pt x="81" y="137"/>
                      <a:pt x="81" y="137"/>
                      <a:pt x="80" y="137"/>
                    </a:cubicBezTo>
                    <a:cubicBezTo>
                      <a:pt x="81" y="137"/>
                      <a:pt x="81" y="137"/>
                      <a:pt x="81" y="137"/>
                    </a:cubicBezTo>
                    <a:cubicBezTo>
                      <a:pt x="80" y="137"/>
                      <a:pt x="80" y="137"/>
                      <a:pt x="80" y="137"/>
                    </a:cubicBezTo>
                    <a:cubicBezTo>
                      <a:pt x="79" y="138"/>
                      <a:pt x="80" y="138"/>
                      <a:pt x="79" y="138"/>
                    </a:cubicBezTo>
                    <a:cubicBezTo>
                      <a:pt x="79" y="138"/>
                      <a:pt x="79" y="138"/>
                      <a:pt x="79" y="138"/>
                    </a:cubicBezTo>
                    <a:cubicBezTo>
                      <a:pt x="78" y="138"/>
                      <a:pt x="78" y="138"/>
                      <a:pt x="78" y="138"/>
                    </a:cubicBezTo>
                    <a:cubicBezTo>
                      <a:pt x="77" y="138"/>
                      <a:pt x="77" y="138"/>
                      <a:pt x="77" y="138"/>
                    </a:cubicBezTo>
                    <a:cubicBezTo>
                      <a:pt x="77" y="138"/>
                      <a:pt x="78" y="138"/>
                      <a:pt x="78" y="138"/>
                    </a:cubicBezTo>
                    <a:cubicBezTo>
                      <a:pt x="78" y="138"/>
                      <a:pt x="77" y="138"/>
                      <a:pt x="77" y="139"/>
                    </a:cubicBezTo>
                    <a:cubicBezTo>
                      <a:pt x="78" y="139"/>
                      <a:pt x="79" y="139"/>
                      <a:pt x="80" y="138"/>
                    </a:cubicBezTo>
                    <a:cubicBezTo>
                      <a:pt x="80" y="138"/>
                      <a:pt x="81" y="138"/>
                      <a:pt x="81" y="138"/>
                    </a:cubicBezTo>
                    <a:cubicBezTo>
                      <a:pt x="81" y="138"/>
                      <a:pt x="81" y="137"/>
                      <a:pt x="81" y="137"/>
                    </a:cubicBezTo>
                    <a:cubicBezTo>
                      <a:pt x="82" y="137"/>
                      <a:pt x="81" y="138"/>
                      <a:pt x="82" y="138"/>
                    </a:cubicBezTo>
                    <a:cubicBezTo>
                      <a:pt x="82" y="138"/>
                      <a:pt x="83" y="138"/>
                      <a:pt x="83" y="138"/>
                    </a:cubicBezTo>
                    <a:cubicBezTo>
                      <a:pt x="82" y="138"/>
                      <a:pt x="82" y="138"/>
                      <a:pt x="81" y="138"/>
                    </a:cubicBezTo>
                    <a:cubicBezTo>
                      <a:pt x="81" y="139"/>
                      <a:pt x="81" y="138"/>
                      <a:pt x="80" y="138"/>
                    </a:cubicBezTo>
                    <a:cubicBezTo>
                      <a:pt x="79" y="139"/>
                      <a:pt x="79" y="139"/>
                      <a:pt x="78" y="139"/>
                    </a:cubicBezTo>
                    <a:cubicBezTo>
                      <a:pt x="78" y="139"/>
                      <a:pt x="78" y="139"/>
                      <a:pt x="77" y="139"/>
                    </a:cubicBezTo>
                    <a:cubicBezTo>
                      <a:pt x="77" y="139"/>
                      <a:pt x="78" y="139"/>
                      <a:pt x="78" y="139"/>
                    </a:cubicBezTo>
                    <a:cubicBezTo>
                      <a:pt x="78" y="140"/>
                      <a:pt x="78" y="140"/>
                      <a:pt x="78" y="140"/>
                    </a:cubicBezTo>
                    <a:cubicBezTo>
                      <a:pt x="78" y="140"/>
                      <a:pt x="79" y="140"/>
                      <a:pt x="79" y="140"/>
                    </a:cubicBezTo>
                    <a:cubicBezTo>
                      <a:pt x="79" y="140"/>
                      <a:pt x="78" y="140"/>
                      <a:pt x="77" y="141"/>
                    </a:cubicBezTo>
                    <a:cubicBezTo>
                      <a:pt x="78" y="141"/>
                      <a:pt x="78" y="141"/>
                      <a:pt x="78" y="141"/>
                    </a:cubicBezTo>
                    <a:cubicBezTo>
                      <a:pt x="78" y="141"/>
                      <a:pt x="78" y="141"/>
                      <a:pt x="77" y="141"/>
                    </a:cubicBezTo>
                    <a:cubicBezTo>
                      <a:pt x="78" y="141"/>
                      <a:pt x="78" y="142"/>
                      <a:pt x="78" y="142"/>
                    </a:cubicBezTo>
                    <a:cubicBezTo>
                      <a:pt x="78" y="142"/>
                      <a:pt x="79" y="142"/>
                      <a:pt x="79" y="142"/>
                    </a:cubicBezTo>
                    <a:cubicBezTo>
                      <a:pt x="79" y="142"/>
                      <a:pt x="79" y="142"/>
                      <a:pt x="79" y="142"/>
                    </a:cubicBezTo>
                    <a:cubicBezTo>
                      <a:pt x="79" y="141"/>
                      <a:pt x="79" y="141"/>
                      <a:pt x="79" y="141"/>
                    </a:cubicBezTo>
                    <a:cubicBezTo>
                      <a:pt x="79" y="141"/>
                      <a:pt x="80" y="141"/>
                      <a:pt x="80" y="141"/>
                    </a:cubicBezTo>
                    <a:cubicBezTo>
                      <a:pt x="80" y="141"/>
                      <a:pt x="81" y="141"/>
                      <a:pt x="81" y="141"/>
                    </a:cubicBezTo>
                    <a:cubicBezTo>
                      <a:pt x="81" y="141"/>
                      <a:pt x="80" y="141"/>
                      <a:pt x="80" y="141"/>
                    </a:cubicBezTo>
                    <a:cubicBezTo>
                      <a:pt x="80" y="141"/>
                      <a:pt x="79" y="141"/>
                      <a:pt x="79" y="141"/>
                    </a:cubicBezTo>
                    <a:cubicBezTo>
                      <a:pt x="79" y="141"/>
                      <a:pt x="79" y="142"/>
                      <a:pt x="79" y="142"/>
                    </a:cubicBezTo>
                    <a:cubicBezTo>
                      <a:pt x="79" y="142"/>
                      <a:pt x="80" y="142"/>
                      <a:pt x="80" y="142"/>
                    </a:cubicBezTo>
                    <a:cubicBezTo>
                      <a:pt x="80" y="142"/>
                      <a:pt x="79" y="142"/>
                      <a:pt x="79" y="142"/>
                    </a:cubicBezTo>
                    <a:cubicBezTo>
                      <a:pt x="78" y="143"/>
                      <a:pt x="79" y="143"/>
                      <a:pt x="79" y="142"/>
                    </a:cubicBezTo>
                    <a:cubicBezTo>
                      <a:pt x="79" y="142"/>
                      <a:pt x="79" y="142"/>
                      <a:pt x="79" y="142"/>
                    </a:cubicBezTo>
                    <a:cubicBezTo>
                      <a:pt x="79" y="142"/>
                      <a:pt x="79" y="143"/>
                      <a:pt x="79" y="143"/>
                    </a:cubicBezTo>
                    <a:cubicBezTo>
                      <a:pt x="79" y="143"/>
                      <a:pt x="80" y="143"/>
                      <a:pt x="81" y="143"/>
                    </a:cubicBezTo>
                    <a:cubicBezTo>
                      <a:pt x="81" y="143"/>
                      <a:pt x="81" y="142"/>
                      <a:pt x="82" y="143"/>
                    </a:cubicBezTo>
                    <a:cubicBezTo>
                      <a:pt x="81" y="143"/>
                      <a:pt x="80" y="143"/>
                      <a:pt x="80" y="143"/>
                    </a:cubicBezTo>
                    <a:cubicBezTo>
                      <a:pt x="80" y="143"/>
                      <a:pt x="79" y="143"/>
                      <a:pt x="79" y="143"/>
                    </a:cubicBezTo>
                    <a:cubicBezTo>
                      <a:pt x="79" y="143"/>
                      <a:pt x="79" y="144"/>
                      <a:pt x="79" y="144"/>
                    </a:cubicBezTo>
                    <a:cubicBezTo>
                      <a:pt x="79" y="144"/>
                      <a:pt x="80" y="144"/>
                      <a:pt x="80" y="143"/>
                    </a:cubicBezTo>
                    <a:cubicBezTo>
                      <a:pt x="80" y="144"/>
                      <a:pt x="80" y="144"/>
                      <a:pt x="80" y="144"/>
                    </a:cubicBezTo>
                    <a:cubicBezTo>
                      <a:pt x="80" y="144"/>
                      <a:pt x="81" y="143"/>
                      <a:pt x="81" y="144"/>
                    </a:cubicBezTo>
                    <a:cubicBezTo>
                      <a:pt x="81" y="144"/>
                      <a:pt x="82" y="144"/>
                      <a:pt x="82" y="144"/>
                    </a:cubicBezTo>
                    <a:cubicBezTo>
                      <a:pt x="82" y="144"/>
                      <a:pt x="82" y="144"/>
                      <a:pt x="83" y="144"/>
                    </a:cubicBezTo>
                    <a:cubicBezTo>
                      <a:pt x="82" y="144"/>
                      <a:pt x="82" y="144"/>
                      <a:pt x="82" y="144"/>
                    </a:cubicBezTo>
                    <a:cubicBezTo>
                      <a:pt x="81" y="144"/>
                      <a:pt x="81" y="144"/>
                      <a:pt x="81" y="144"/>
                    </a:cubicBezTo>
                    <a:cubicBezTo>
                      <a:pt x="81" y="144"/>
                      <a:pt x="81" y="144"/>
                      <a:pt x="81" y="144"/>
                    </a:cubicBezTo>
                    <a:cubicBezTo>
                      <a:pt x="81" y="145"/>
                      <a:pt x="81" y="145"/>
                      <a:pt x="81" y="145"/>
                    </a:cubicBezTo>
                    <a:cubicBezTo>
                      <a:pt x="81" y="145"/>
                      <a:pt x="82" y="145"/>
                      <a:pt x="82" y="145"/>
                    </a:cubicBezTo>
                    <a:cubicBezTo>
                      <a:pt x="82" y="145"/>
                      <a:pt x="82" y="144"/>
                      <a:pt x="82" y="145"/>
                    </a:cubicBezTo>
                    <a:cubicBezTo>
                      <a:pt x="82" y="145"/>
                      <a:pt x="82" y="145"/>
                      <a:pt x="82" y="145"/>
                    </a:cubicBezTo>
                    <a:cubicBezTo>
                      <a:pt x="81" y="146"/>
                      <a:pt x="82" y="146"/>
                      <a:pt x="81" y="146"/>
                    </a:cubicBezTo>
                    <a:cubicBezTo>
                      <a:pt x="82" y="146"/>
                      <a:pt x="82" y="146"/>
                      <a:pt x="82" y="145"/>
                    </a:cubicBezTo>
                    <a:cubicBezTo>
                      <a:pt x="82" y="145"/>
                      <a:pt x="82" y="145"/>
                      <a:pt x="83" y="145"/>
                    </a:cubicBezTo>
                    <a:cubicBezTo>
                      <a:pt x="83" y="145"/>
                      <a:pt x="83" y="144"/>
                      <a:pt x="84" y="145"/>
                    </a:cubicBezTo>
                    <a:cubicBezTo>
                      <a:pt x="84" y="145"/>
                      <a:pt x="83" y="145"/>
                      <a:pt x="83" y="145"/>
                    </a:cubicBezTo>
                    <a:cubicBezTo>
                      <a:pt x="82" y="145"/>
                      <a:pt x="82" y="146"/>
                      <a:pt x="82" y="146"/>
                    </a:cubicBezTo>
                    <a:cubicBezTo>
                      <a:pt x="82" y="146"/>
                      <a:pt x="82" y="146"/>
                      <a:pt x="82" y="146"/>
                    </a:cubicBezTo>
                    <a:cubicBezTo>
                      <a:pt x="82" y="147"/>
                      <a:pt x="82" y="146"/>
                      <a:pt x="82" y="146"/>
                    </a:cubicBezTo>
                    <a:cubicBezTo>
                      <a:pt x="82" y="146"/>
                      <a:pt x="83" y="146"/>
                      <a:pt x="83" y="146"/>
                    </a:cubicBezTo>
                    <a:cubicBezTo>
                      <a:pt x="83" y="146"/>
                      <a:pt x="83" y="146"/>
                      <a:pt x="83" y="145"/>
                    </a:cubicBezTo>
                    <a:cubicBezTo>
                      <a:pt x="83" y="146"/>
                      <a:pt x="83" y="146"/>
                      <a:pt x="83" y="146"/>
                    </a:cubicBezTo>
                    <a:cubicBezTo>
                      <a:pt x="83" y="146"/>
                      <a:pt x="83" y="146"/>
                      <a:pt x="82" y="147"/>
                    </a:cubicBezTo>
                    <a:cubicBezTo>
                      <a:pt x="82" y="147"/>
                      <a:pt x="82" y="147"/>
                      <a:pt x="82" y="147"/>
                    </a:cubicBezTo>
                    <a:cubicBezTo>
                      <a:pt x="82" y="147"/>
                      <a:pt x="82" y="147"/>
                      <a:pt x="82" y="147"/>
                    </a:cubicBezTo>
                    <a:cubicBezTo>
                      <a:pt x="82" y="148"/>
                      <a:pt x="83" y="148"/>
                      <a:pt x="83" y="149"/>
                    </a:cubicBezTo>
                    <a:cubicBezTo>
                      <a:pt x="84" y="149"/>
                      <a:pt x="84" y="149"/>
                      <a:pt x="84" y="149"/>
                    </a:cubicBezTo>
                    <a:cubicBezTo>
                      <a:pt x="84" y="149"/>
                      <a:pt x="84" y="149"/>
                      <a:pt x="84" y="149"/>
                    </a:cubicBezTo>
                    <a:cubicBezTo>
                      <a:pt x="85" y="149"/>
                      <a:pt x="85" y="149"/>
                      <a:pt x="85" y="149"/>
                    </a:cubicBezTo>
                    <a:cubicBezTo>
                      <a:pt x="85" y="149"/>
                      <a:pt x="85" y="149"/>
                      <a:pt x="84" y="149"/>
                    </a:cubicBezTo>
                    <a:cubicBezTo>
                      <a:pt x="84" y="149"/>
                      <a:pt x="84" y="150"/>
                      <a:pt x="84" y="150"/>
                    </a:cubicBezTo>
                    <a:cubicBezTo>
                      <a:pt x="85" y="150"/>
                      <a:pt x="85" y="150"/>
                      <a:pt x="85" y="149"/>
                    </a:cubicBezTo>
                    <a:cubicBezTo>
                      <a:pt x="85" y="150"/>
                      <a:pt x="85" y="150"/>
                      <a:pt x="85" y="150"/>
                    </a:cubicBezTo>
                    <a:cubicBezTo>
                      <a:pt x="85" y="150"/>
                      <a:pt x="84" y="150"/>
                      <a:pt x="84" y="150"/>
                    </a:cubicBezTo>
                    <a:cubicBezTo>
                      <a:pt x="84" y="150"/>
                      <a:pt x="84" y="150"/>
                      <a:pt x="84" y="150"/>
                    </a:cubicBezTo>
                    <a:cubicBezTo>
                      <a:pt x="84" y="150"/>
                      <a:pt x="84" y="150"/>
                      <a:pt x="84" y="150"/>
                    </a:cubicBezTo>
                    <a:cubicBezTo>
                      <a:pt x="84" y="150"/>
                      <a:pt x="84" y="150"/>
                      <a:pt x="85" y="150"/>
                    </a:cubicBezTo>
                    <a:cubicBezTo>
                      <a:pt x="85" y="150"/>
                      <a:pt x="85" y="150"/>
                      <a:pt x="85" y="150"/>
                    </a:cubicBezTo>
                    <a:cubicBezTo>
                      <a:pt x="85" y="150"/>
                      <a:pt x="86" y="151"/>
                      <a:pt x="86" y="150"/>
                    </a:cubicBezTo>
                    <a:cubicBezTo>
                      <a:pt x="86" y="150"/>
                      <a:pt x="86" y="150"/>
                      <a:pt x="86" y="149"/>
                    </a:cubicBezTo>
                    <a:cubicBezTo>
                      <a:pt x="86" y="150"/>
                      <a:pt x="86" y="150"/>
                      <a:pt x="86" y="150"/>
                    </a:cubicBezTo>
                    <a:cubicBezTo>
                      <a:pt x="86" y="150"/>
                      <a:pt x="87" y="150"/>
                      <a:pt x="87" y="150"/>
                    </a:cubicBezTo>
                    <a:cubicBezTo>
                      <a:pt x="87" y="150"/>
                      <a:pt x="86" y="150"/>
                      <a:pt x="86" y="150"/>
                    </a:cubicBezTo>
                    <a:cubicBezTo>
                      <a:pt x="86" y="151"/>
                      <a:pt x="86" y="151"/>
                      <a:pt x="85" y="151"/>
                    </a:cubicBezTo>
                    <a:cubicBezTo>
                      <a:pt x="85" y="151"/>
                      <a:pt x="85" y="151"/>
                      <a:pt x="85" y="151"/>
                    </a:cubicBezTo>
                    <a:cubicBezTo>
                      <a:pt x="85" y="151"/>
                      <a:pt x="85" y="151"/>
                      <a:pt x="86" y="151"/>
                    </a:cubicBezTo>
                    <a:cubicBezTo>
                      <a:pt x="86" y="151"/>
                      <a:pt x="85" y="151"/>
                      <a:pt x="85" y="152"/>
                    </a:cubicBezTo>
                    <a:cubicBezTo>
                      <a:pt x="86" y="151"/>
                      <a:pt x="86" y="150"/>
                      <a:pt x="87" y="151"/>
                    </a:cubicBezTo>
                    <a:cubicBezTo>
                      <a:pt x="87" y="151"/>
                      <a:pt x="86" y="151"/>
                      <a:pt x="86" y="151"/>
                    </a:cubicBezTo>
                    <a:cubicBezTo>
                      <a:pt x="86" y="151"/>
                      <a:pt x="86" y="152"/>
                      <a:pt x="86" y="152"/>
                    </a:cubicBezTo>
                    <a:cubicBezTo>
                      <a:pt x="86" y="152"/>
                      <a:pt x="87" y="152"/>
                      <a:pt x="87" y="152"/>
                    </a:cubicBezTo>
                    <a:cubicBezTo>
                      <a:pt x="87" y="152"/>
                      <a:pt x="86" y="152"/>
                      <a:pt x="86" y="152"/>
                    </a:cubicBezTo>
                    <a:cubicBezTo>
                      <a:pt x="86" y="153"/>
                      <a:pt x="87" y="152"/>
                      <a:pt x="88" y="152"/>
                    </a:cubicBezTo>
                    <a:cubicBezTo>
                      <a:pt x="87" y="153"/>
                      <a:pt x="87" y="153"/>
                      <a:pt x="86" y="153"/>
                    </a:cubicBezTo>
                    <a:cubicBezTo>
                      <a:pt x="86" y="153"/>
                      <a:pt x="86" y="153"/>
                      <a:pt x="85" y="153"/>
                    </a:cubicBezTo>
                    <a:cubicBezTo>
                      <a:pt x="87" y="153"/>
                      <a:pt x="88" y="153"/>
                      <a:pt x="89" y="153"/>
                    </a:cubicBezTo>
                    <a:cubicBezTo>
                      <a:pt x="89" y="153"/>
                      <a:pt x="88" y="153"/>
                      <a:pt x="88" y="153"/>
                    </a:cubicBezTo>
                    <a:cubicBezTo>
                      <a:pt x="89" y="153"/>
                      <a:pt x="89" y="153"/>
                      <a:pt x="89" y="153"/>
                    </a:cubicBezTo>
                    <a:cubicBezTo>
                      <a:pt x="89" y="153"/>
                      <a:pt x="88" y="153"/>
                      <a:pt x="87" y="153"/>
                    </a:cubicBezTo>
                    <a:cubicBezTo>
                      <a:pt x="87" y="153"/>
                      <a:pt x="87" y="154"/>
                      <a:pt x="86" y="154"/>
                    </a:cubicBezTo>
                    <a:cubicBezTo>
                      <a:pt x="87" y="154"/>
                      <a:pt x="87" y="154"/>
                      <a:pt x="88" y="154"/>
                    </a:cubicBezTo>
                    <a:cubicBezTo>
                      <a:pt x="88" y="154"/>
                      <a:pt x="88" y="154"/>
                      <a:pt x="89" y="154"/>
                    </a:cubicBezTo>
                    <a:cubicBezTo>
                      <a:pt x="89" y="154"/>
                      <a:pt x="88" y="154"/>
                      <a:pt x="88" y="154"/>
                    </a:cubicBezTo>
                    <a:cubicBezTo>
                      <a:pt x="88" y="154"/>
                      <a:pt x="88" y="154"/>
                      <a:pt x="88" y="155"/>
                    </a:cubicBezTo>
                    <a:cubicBezTo>
                      <a:pt x="88" y="155"/>
                      <a:pt x="89" y="155"/>
                      <a:pt x="89" y="155"/>
                    </a:cubicBezTo>
                    <a:cubicBezTo>
                      <a:pt x="89" y="155"/>
                      <a:pt x="89" y="155"/>
                      <a:pt x="88" y="155"/>
                    </a:cubicBezTo>
                    <a:cubicBezTo>
                      <a:pt x="89" y="155"/>
                      <a:pt x="89" y="154"/>
                      <a:pt x="90" y="154"/>
                    </a:cubicBezTo>
                    <a:cubicBezTo>
                      <a:pt x="90" y="154"/>
                      <a:pt x="90" y="154"/>
                      <a:pt x="90" y="154"/>
                    </a:cubicBezTo>
                    <a:cubicBezTo>
                      <a:pt x="89" y="154"/>
                      <a:pt x="90" y="155"/>
                      <a:pt x="90" y="155"/>
                    </a:cubicBezTo>
                    <a:cubicBezTo>
                      <a:pt x="89" y="155"/>
                      <a:pt x="89" y="155"/>
                      <a:pt x="89" y="155"/>
                    </a:cubicBezTo>
                    <a:cubicBezTo>
                      <a:pt x="90" y="156"/>
                      <a:pt x="90" y="155"/>
                      <a:pt x="91" y="155"/>
                    </a:cubicBezTo>
                    <a:cubicBezTo>
                      <a:pt x="91" y="155"/>
                      <a:pt x="90" y="155"/>
                      <a:pt x="90" y="156"/>
                    </a:cubicBezTo>
                    <a:cubicBezTo>
                      <a:pt x="90" y="156"/>
                      <a:pt x="90" y="156"/>
                      <a:pt x="89" y="156"/>
                    </a:cubicBezTo>
                    <a:cubicBezTo>
                      <a:pt x="89" y="156"/>
                      <a:pt x="89" y="156"/>
                      <a:pt x="89" y="156"/>
                    </a:cubicBezTo>
                    <a:cubicBezTo>
                      <a:pt x="89" y="156"/>
                      <a:pt x="90" y="156"/>
                      <a:pt x="90" y="156"/>
                    </a:cubicBezTo>
                    <a:cubicBezTo>
                      <a:pt x="90" y="156"/>
                      <a:pt x="91" y="156"/>
                      <a:pt x="91" y="156"/>
                    </a:cubicBezTo>
                    <a:cubicBezTo>
                      <a:pt x="91" y="156"/>
                      <a:pt x="90" y="156"/>
                      <a:pt x="90" y="156"/>
                    </a:cubicBezTo>
                    <a:cubicBezTo>
                      <a:pt x="90" y="157"/>
                      <a:pt x="89" y="157"/>
                      <a:pt x="89" y="157"/>
                    </a:cubicBezTo>
                    <a:cubicBezTo>
                      <a:pt x="89" y="157"/>
                      <a:pt x="90" y="157"/>
                      <a:pt x="90" y="157"/>
                    </a:cubicBezTo>
                    <a:cubicBezTo>
                      <a:pt x="91" y="157"/>
                      <a:pt x="91" y="157"/>
                      <a:pt x="91" y="157"/>
                    </a:cubicBezTo>
                    <a:cubicBezTo>
                      <a:pt x="92" y="157"/>
                      <a:pt x="92" y="157"/>
                      <a:pt x="92" y="157"/>
                    </a:cubicBezTo>
                    <a:cubicBezTo>
                      <a:pt x="92" y="156"/>
                      <a:pt x="91" y="157"/>
                      <a:pt x="91" y="157"/>
                    </a:cubicBezTo>
                    <a:cubicBezTo>
                      <a:pt x="91" y="157"/>
                      <a:pt x="91" y="157"/>
                      <a:pt x="92" y="156"/>
                    </a:cubicBezTo>
                    <a:cubicBezTo>
                      <a:pt x="92" y="156"/>
                      <a:pt x="92" y="156"/>
                      <a:pt x="92" y="156"/>
                    </a:cubicBezTo>
                    <a:cubicBezTo>
                      <a:pt x="93" y="156"/>
                      <a:pt x="93" y="156"/>
                      <a:pt x="93" y="156"/>
                    </a:cubicBezTo>
                    <a:cubicBezTo>
                      <a:pt x="94" y="157"/>
                      <a:pt x="93" y="157"/>
                      <a:pt x="94" y="157"/>
                    </a:cubicBezTo>
                    <a:cubicBezTo>
                      <a:pt x="94" y="157"/>
                      <a:pt x="94" y="157"/>
                      <a:pt x="94" y="157"/>
                    </a:cubicBezTo>
                    <a:cubicBezTo>
                      <a:pt x="94" y="157"/>
                      <a:pt x="95" y="157"/>
                      <a:pt x="94" y="156"/>
                    </a:cubicBezTo>
                    <a:cubicBezTo>
                      <a:pt x="94" y="156"/>
                      <a:pt x="94" y="156"/>
                      <a:pt x="95" y="156"/>
                    </a:cubicBezTo>
                    <a:cubicBezTo>
                      <a:pt x="95" y="156"/>
                      <a:pt x="95" y="156"/>
                      <a:pt x="94" y="156"/>
                    </a:cubicBezTo>
                    <a:cubicBezTo>
                      <a:pt x="95" y="156"/>
                      <a:pt x="95" y="156"/>
                      <a:pt x="95" y="156"/>
                    </a:cubicBezTo>
                    <a:cubicBezTo>
                      <a:pt x="95" y="156"/>
                      <a:pt x="95" y="156"/>
                      <a:pt x="95" y="156"/>
                    </a:cubicBezTo>
                    <a:cubicBezTo>
                      <a:pt x="95" y="156"/>
                      <a:pt x="95" y="156"/>
                      <a:pt x="96" y="156"/>
                    </a:cubicBezTo>
                    <a:cubicBezTo>
                      <a:pt x="96" y="156"/>
                      <a:pt x="96" y="156"/>
                      <a:pt x="96" y="156"/>
                    </a:cubicBezTo>
                    <a:cubicBezTo>
                      <a:pt x="96" y="156"/>
                      <a:pt x="96" y="156"/>
                      <a:pt x="96" y="156"/>
                    </a:cubicBezTo>
                    <a:cubicBezTo>
                      <a:pt x="96" y="156"/>
                      <a:pt x="96" y="156"/>
                      <a:pt x="96" y="155"/>
                    </a:cubicBezTo>
                    <a:cubicBezTo>
                      <a:pt x="96" y="156"/>
                      <a:pt x="96" y="156"/>
                      <a:pt x="97" y="156"/>
                    </a:cubicBezTo>
                    <a:cubicBezTo>
                      <a:pt x="96" y="156"/>
                      <a:pt x="96" y="156"/>
                      <a:pt x="96" y="155"/>
                    </a:cubicBezTo>
                    <a:cubicBezTo>
                      <a:pt x="96" y="155"/>
                      <a:pt x="98" y="156"/>
                      <a:pt x="97" y="155"/>
                    </a:cubicBezTo>
                    <a:cubicBezTo>
                      <a:pt x="98" y="155"/>
                      <a:pt x="98" y="155"/>
                      <a:pt x="98" y="155"/>
                    </a:cubicBezTo>
                    <a:cubicBezTo>
                      <a:pt x="97" y="155"/>
                      <a:pt x="97" y="155"/>
                      <a:pt x="97" y="155"/>
                    </a:cubicBezTo>
                    <a:cubicBezTo>
                      <a:pt x="97" y="154"/>
                      <a:pt x="97" y="155"/>
                      <a:pt x="97" y="155"/>
                    </a:cubicBezTo>
                    <a:cubicBezTo>
                      <a:pt x="98" y="155"/>
                      <a:pt x="97" y="154"/>
                      <a:pt x="98" y="154"/>
                    </a:cubicBezTo>
                    <a:cubicBezTo>
                      <a:pt x="98" y="154"/>
                      <a:pt x="98" y="154"/>
                      <a:pt x="98" y="154"/>
                    </a:cubicBezTo>
                    <a:cubicBezTo>
                      <a:pt x="98" y="154"/>
                      <a:pt x="98" y="155"/>
                      <a:pt x="98" y="155"/>
                    </a:cubicBezTo>
                    <a:cubicBezTo>
                      <a:pt x="98" y="155"/>
                      <a:pt x="98" y="155"/>
                      <a:pt x="98" y="155"/>
                    </a:cubicBezTo>
                    <a:cubicBezTo>
                      <a:pt x="98" y="155"/>
                      <a:pt x="98" y="155"/>
                      <a:pt x="98" y="155"/>
                    </a:cubicBezTo>
                    <a:cubicBezTo>
                      <a:pt x="98" y="155"/>
                      <a:pt x="98" y="156"/>
                      <a:pt x="98" y="156"/>
                    </a:cubicBezTo>
                    <a:cubicBezTo>
                      <a:pt x="98" y="156"/>
                      <a:pt x="98" y="156"/>
                      <a:pt x="98" y="156"/>
                    </a:cubicBezTo>
                    <a:cubicBezTo>
                      <a:pt x="97" y="156"/>
                      <a:pt x="97" y="156"/>
                      <a:pt x="97" y="156"/>
                    </a:cubicBezTo>
                    <a:cubicBezTo>
                      <a:pt x="97" y="156"/>
                      <a:pt x="98" y="156"/>
                      <a:pt x="99" y="156"/>
                    </a:cubicBezTo>
                    <a:cubicBezTo>
                      <a:pt x="99" y="155"/>
                      <a:pt x="99" y="155"/>
                      <a:pt x="99" y="155"/>
                    </a:cubicBezTo>
                    <a:cubicBezTo>
                      <a:pt x="99" y="155"/>
                      <a:pt x="99" y="155"/>
                      <a:pt x="100" y="155"/>
                    </a:cubicBezTo>
                    <a:cubicBezTo>
                      <a:pt x="100" y="155"/>
                      <a:pt x="100" y="155"/>
                      <a:pt x="100" y="155"/>
                    </a:cubicBezTo>
                    <a:cubicBezTo>
                      <a:pt x="100" y="155"/>
                      <a:pt x="99" y="156"/>
                      <a:pt x="98" y="156"/>
                    </a:cubicBezTo>
                    <a:cubicBezTo>
                      <a:pt x="98" y="156"/>
                      <a:pt x="97" y="156"/>
                      <a:pt x="96" y="157"/>
                    </a:cubicBezTo>
                    <a:cubicBezTo>
                      <a:pt x="97" y="157"/>
                      <a:pt x="97" y="157"/>
                      <a:pt x="97" y="157"/>
                    </a:cubicBezTo>
                    <a:cubicBezTo>
                      <a:pt x="97" y="157"/>
                      <a:pt x="97" y="157"/>
                      <a:pt x="98" y="156"/>
                    </a:cubicBezTo>
                    <a:cubicBezTo>
                      <a:pt x="97" y="157"/>
                      <a:pt x="97" y="157"/>
                      <a:pt x="96" y="157"/>
                    </a:cubicBezTo>
                    <a:cubicBezTo>
                      <a:pt x="97" y="157"/>
                      <a:pt x="97" y="157"/>
                      <a:pt x="97" y="157"/>
                    </a:cubicBezTo>
                    <a:cubicBezTo>
                      <a:pt x="97" y="157"/>
                      <a:pt x="97" y="157"/>
                      <a:pt x="97" y="157"/>
                    </a:cubicBezTo>
                    <a:cubicBezTo>
                      <a:pt x="97" y="157"/>
                      <a:pt x="98" y="157"/>
                      <a:pt x="98" y="157"/>
                    </a:cubicBezTo>
                    <a:cubicBezTo>
                      <a:pt x="98" y="157"/>
                      <a:pt x="98" y="157"/>
                      <a:pt x="97" y="157"/>
                    </a:cubicBezTo>
                    <a:cubicBezTo>
                      <a:pt x="98" y="157"/>
                      <a:pt x="98" y="157"/>
                      <a:pt x="99" y="157"/>
                    </a:cubicBezTo>
                    <a:cubicBezTo>
                      <a:pt x="99" y="157"/>
                      <a:pt x="99" y="156"/>
                      <a:pt x="99" y="156"/>
                    </a:cubicBezTo>
                    <a:cubicBezTo>
                      <a:pt x="99" y="156"/>
                      <a:pt x="99" y="156"/>
                      <a:pt x="99" y="156"/>
                    </a:cubicBezTo>
                    <a:cubicBezTo>
                      <a:pt x="100" y="156"/>
                      <a:pt x="98" y="158"/>
                      <a:pt x="98" y="158"/>
                    </a:cubicBezTo>
                    <a:cubicBezTo>
                      <a:pt x="98" y="158"/>
                      <a:pt x="98" y="158"/>
                      <a:pt x="99" y="157"/>
                    </a:cubicBezTo>
                    <a:cubicBezTo>
                      <a:pt x="98" y="158"/>
                      <a:pt x="98" y="158"/>
                      <a:pt x="97" y="158"/>
                    </a:cubicBezTo>
                    <a:cubicBezTo>
                      <a:pt x="98" y="158"/>
                      <a:pt x="98" y="158"/>
                      <a:pt x="98" y="158"/>
                    </a:cubicBezTo>
                    <a:cubicBezTo>
                      <a:pt x="98" y="158"/>
                      <a:pt x="98" y="158"/>
                      <a:pt x="98" y="158"/>
                    </a:cubicBezTo>
                    <a:cubicBezTo>
                      <a:pt x="98" y="158"/>
                      <a:pt x="99" y="158"/>
                      <a:pt x="99" y="158"/>
                    </a:cubicBezTo>
                    <a:cubicBezTo>
                      <a:pt x="99" y="158"/>
                      <a:pt x="99" y="158"/>
                      <a:pt x="99" y="158"/>
                    </a:cubicBezTo>
                    <a:cubicBezTo>
                      <a:pt x="99" y="158"/>
                      <a:pt x="99" y="158"/>
                      <a:pt x="99" y="158"/>
                    </a:cubicBezTo>
                    <a:cubicBezTo>
                      <a:pt x="100" y="157"/>
                      <a:pt x="100" y="158"/>
                      <a:pt x="100" y="157"/>
                    </a:cubicBezTo>
                    <a:cubicBezTo>
                      <a:pt x="100" y="158"/>
                      <a:pt x="100" y="158"/>
                      <a:pt x="99" y="158"/>
                    </a:cubicBezTo>
                    <a:cubicBezTo>
                      <a:pt x="99" y="158"/>
                      <a:pt x="99" y="158"/>
                      <a:pt x="99" y="159"/>
                    </a:cubicBezTo>
                    <a:cubicBezTo>
                      <a:pt x="99" y="159"/>
                      <a:pt x="100" y="158"/>
                      <a:pt x="100" y="158"/>
                    </a:cubicBezTo>
                    <a:cubicBezTo>
                      <a:pt x="100" y="158"/>
                      <a:pt x="100" y="158"/>
                      <a:pt x="100" y="158"/>
                    </a:cubicBezTo>
                    <a:cubicBezTo>
                      <a:pt x="100" y="158"/>
                      <a:pt x="100" y="158"/>
                      <a:pt x="100" y="158"/>
                    </a:cubicBezTo>
                    <a:cubicBezTo>
                      <a:pt x="100" y="158"/>
                      <a:pt x="100" y="158"/>
                      <a:pt x="100" y="158"/>
                    </a:cubicBezTo>
                    <a:cubicBezTo>
                      <a:pt x="100" y="158"/>
                      <a:pt x="100" y="158"/>
                      <a:pt x="100" y="158"/>
                    </a:cubicBezTo>
                    <a:cubicBezTo>
                      <a:pt x="100" y="158"/>
                      <a:pt x="100" y="158"/>
                      <a:pt x="100" y="159"/>
                    </a:cubicBezTo>
                    <a:cubicBezTo>
                      <a:pt x="100" y="159"/>
                      <a:pt x="101" y="159"/>
                      <a:pt x="101" y="158"/>
                    </a:cubicBezTo>
                    <a:cubicBezTo>
                      <a:pt x="101" y="158"/>
                      <a:pt x="101" y="157"/>
                      <a:pt x="102" y="157"/>
                    </a:cubicBezTo>
                    <a:cubicBezTo>
                      <a:pt x="102" y="158"/>
                      <a:pt x="101" y="158"/>
                      <a:pt x="101" y="159"/>
                    </a:cubicBezTo>
                    <a:cubicBezTo>
                      <a:pt x="102" y="159"/>
                      <a:pt x="100" y="160"/>
                      <a:pt x="100" y="160"/>
                    </a:cubicBezTo>
                    <a:cubicBezTo>
                      <a:pt x="101" y="160"/>
                      <a:pt x="101" y="160"/>
                      <a:pt x="101" y="160"/>
                    </a:cubicBezTo>
                    <a:cubicBezTo>
                      <a:pt x="102" y="159"/>
                      <a:pt x="102" y="159"/>
                      <a:pt x="103" y="158"/>
                    </a:cubicBezTo>
                    <a:cubicBezTo>
                      <a:pt x="102" y="159"/>
                      <a:pt x="102" y="159"/>
                      <a:pt x="101" y="160"/>
                    </a:cubicBezTo>
                    <a:cubicBezTo>
                      <a:pt x="101" y="160"/>
                      <a:pt x="101" y="160"/>
                      <a:pt x="101" y="160"/>
                    </a:cubicBezTo>
                    <a:cubicBezTo>
                      <a:pt x="100" y="161"/>
                      <a:pt x="100" y="161"/>
                      <a:pt x="101" y="161"/>
                    </a:cubicBezTo>
                    <a:cubicBezTo>
                      <a:pt x="101" y="161"/>
                      <a:pt x="101" y="161"/>
                      <a:pt x="101" y="161"/>
                    </a:cubicBezTo>
                    <a:cubicBezTo>
                      <a:pt x="101" y="161"/>
                      <a:pt x="101" y="161"/>
                      <a:pt x="102" y="161"/>
                    </a:cubicBezTo>
                    <a:cubicBezTo>
                      <a:pt x="102" y="161"/>
                      <a:pt x="102" y="161"/>
                      <a:pt x="102" y="161"/>
                    </a:cubicBezTo>
                    <a:cubicBezTo>
                      <a:pt x="103" y="161"/>
                      <a:pt x="102" y="161"/>
                      <a:pt x="103" y="161"/>
                    </a:cubicBezTo>
                    <a:cubicBezTo>
                      <a:pt x="103" y="160"/>
                      <a:pt x="104" y="160"/>
                      <a:pt x="103" y="160"/>
                    </a:cubicBezTo>
                    <a:cubicBezTo>
                      <a:pt x="104" y="160"/>
                      <a:pt x="103" y="160"/>
                      <a:pt x="103" y="160"/>
                    </a:cubicBezTo>
                    <a:cubicBezTo>
                      <a:pt x="103" y="160"/>
                      <a:pt x="103" y="160"/>
                      <a:pt x="103" y="159"/>
                    </a:cubicBezTo>
                    <a:cubicBezTo>
                      <a:pt x="104" y="159"/>
                      <a:pt x="104" y="160"/>
                      <a:pt x="104" y="159"/>
                    </a:cubicBezTo>
                    <a:cubicBezTo>
                      <a:pt x="104" y="159"/>
                      <a:pt x="104" y="160"/>
                      <a:pt x="104" y="160"/>
                    </a:cubicBezTo>
                    <a:cubicBezTo>
                      <a:pt x="104" y="160"/>
                      <a:pt x="104" y="160"/>
                      <a:pt x="104" y="160"/>
                    </a:cubicBezTo>
                    <a:cubicBezTo>
                      <a:pt x="104" y="161"/>
                      <a:pt x="104" y="160"/>
                      <a:pt x="104" y="160"/>
                    </a:cubicBezTo>
                    <a:cubicBezTo>
                      <a:pt x="105" y="160"/>
                      <a:pt x="106" y="161"/>
                      <a:pt x="108" y="161"/>
                    </a:cubicBezTo>
                    <a:cubicBezTo>
                      <a:pt x="107" y="161"/>
                      <a:pt x="107" y="160"/>
                      <a:pt x="107" y="160"/>
                    </a:cubicBezTo>
                    <a:cubicBezTo>
                      <a:pt x="108" y="160"/>
                      <a:pt x="107" y="159"/>
                      <a:pt x="107" y="159"/>
                    </a:cubicBezTo>
                    <a:cubicBezTo>
                      <a:pt x="107" y="159"/>
                      <a:pt x="107" y="159"/>
                      <a:pt x="107" y="159"/>
                    </a:cubicBezTo>
                    <a:cubicBezTo>
                      <a:pt x="107" y="159"/>
                      <a:pt x="106" y="159"/>
                      <a:pt x="106" y="159"/>
                    </a:cubicBezTo>
                    <a:cubicBezTo>
                      <a:pt x="106" y="160"/>
                      <a:pt x="106" y="160"/>
                      <a:pt x="106" y="160"/>
                    </a:cubicBezTo>
                    <a:cubicBezTo>
                      <a:pt x="106" y="159"/>
                      <a:pt x="106" y="159"/>
                      <a:pt x="106" y="159"/>
                    </a:cubicBezTo>
                    <a:cubicBezTo>
                      <a:pt x="106" y="159"/>
                      <a:pt x="107" y="159"/>
                      <a:pt x="107" y="159"/>
                    </a:cubicBezTo>
                    <a:cubicBezTo>
                      <a:pt x="107" y="159"/>
                      <a:pt x="104" y="158"/>
                      <a:pt x="104" y="158"/>
                    </a:cubicBezTo>
                    <a:cubicBezTo>
                      <a:pt x="104" y="158"/>
                      <a:pt x="105" y="158"/>
                      <a:pt x="106" y="158"/>
                    </a:cubicBezTo>
                    <a:cubicBezTo>
                      <a:pt x="106" y="158"/>
                      <a:pt x="105" y="158"/>
                      <a:pt x="105" y="158"/>
                    </a:cubicBezTo>
                    <a:cubicBezTo>
                      <a:pt x="106" y="158"/>
                      <a:pt x="106" y="158"/>
                      <a:pt x="106" y="158"/>
                    </a:cubicBezTo>
                    <a:cubicBezTo>
                      <a:pt x="106" y="159"/>
                      <a:pt x="107" y="159"/>
                      <a:pt x="107" y="159"/>
                    </a:cubicBezTo>
                    <a:cubicBezTo>
                      <a:pt x="107" y="159"/>
                      <a:pt x="107" y="159"/>
                      <a:pt x="107" y="158"/>
                    </a:cubicBezTo>
                    <a:cubicBezTo>
                      <a:pt x="107" y="158"/>
                      <a:pt x="107" y="159"/>
                      <a:pt x="108" y="159"/>
                    </a:cubicBezTo>
                    <a:cubicBezTo>
                      <a:pt x="108" y="158"/>
                      <a:pt x="108" y="158"/>
                      <a:pt x="108" y="158"/>
                    </a:cubicBezTo>
                    <a:cubicBezTo>
                      <a:pt x="108" y="158"/>
                      <a:pt x="108" y="158"/>
                      <a:pt x="107" y="158"/>
                    </a:cubicBezTo>
                    <a:cubicBezTo>
                      <a:pt x="108" y="158"/>
                      <a:pt x="108" y="158"/>
                      <a:pt x="108" y="158"/>
                    </a:cubicBezTo>
                    <a:cubicBezTo>
                      <a:pt x="108" y="158"/>
                      <a:pt x="107" y="158"/>
                      <a:pt x="107" y="158"/>
                    </a:cubicBezTo>
                    <a:cubicBezTo>
                      <a:pt x="108" y="158"/>
                      <a:pt x="108" y="158"/>
                      <a:pt x="109" y="157"/>
                    </a:cubicBezTo>
                    <a:cubicBezTo>
                      <a:pt x="108" y="157"/>
                      <a:pt x="108" y="157"/>
                      <a:pt x="107" y="157"/>
                    </a:cubicBezTo>
                    <a:cubicBezTo>
                      <a:pt x="107" y="157"/>
                      <a:pt x="107" y="157"/>
                      <a:pt x="107" y="157"/>
                    </a:cubicBezTo>
                    <a:cubicBezTo>
                      <a:pt x="107" y="157"/>
                      <a:pt x="107" y="157"/>
                      <a:pt x="107" y="157"/>
                    </a:cubicBezTo>
                    <a:cubicBezTo>
                      <a:pt x="106" y="157"/>
                      <a:pt x="106" y="157"/>
                      <a:pt x="106" y="157"/>
                    </a:cubicBezTo>
                    <a:cubicBezTo>
                      <a:pt x="107" y="157"/>
                      <a:pt x="108" y="157"/>
                      <a:pt x="109" y="157"/>
                    </a:cubicBezTo>
                    <a:cubicBezTo>
                      <a:pt x="108" y="157"/>
                      <a:pt x="108" y="157"/>
                      <a:pt x="107" y="157"/>
                    </a:cubicBezTo>
                    <a:cubicBezTo>
                      <a:pt x="107" y="156"/>
                      <a:pt x="106" y="157"/>
                      <a:pt x="106" y="156"/>
                    </a:cubicBezTo>
                    <a:cubicBezTo>
                      <a:pt x="107" y="156"/>
                      <a:pt x="107" y="157"/>
                      <a:pt x="108" y="157"/>
                    </a:cubicBezTo>
                    <a:cubicBezTo>
                      <a:pt x="108" y="157"/>
                      <a:pt x="108" y="156"/>
                      <a:pt x="108" y="156"/>
                    </a:cubicBezTo>
                    <a:cubicBezTo>
                      <a:pt x="109" y="156"/>
                      <a:pt x="109" y="156"/>
                      <a:pt x="109" y="156"/>
                    </a:cubicBezTo>
                    <a:cubicBezTo>
                      <a:pt x="109" y="156"/>
                      <a:pt x="109" y="156"/>
                      <a:pt x="109" y="156"/>
                    </a:cubicBezTo>
                    <a:cubicBezTo>
                      <a:pt x="109" y="156"/>
                      <a:pt x="108" y="155"/>
                      <a:pt x="108" y="156"/>
                    </a:cubicBezTo>
                    <a:cubicBezTo>
                      <a:pt x="108" y="155"/>
                      <a:pt x="107" y="155"/>
                      <a:pt x="107" y="155"/>
                    </a:cubicBezTo>
                    <a:cubicBezTo>
                      <a:pt x="107" y="155"/>
                      <a:pt x="106" y="155"/>
                      <a:pt x="106" y="155"/>
                    </a:cubicBezTo>
                    <a:cubicBezTo>
                      <a:pt x="106" y="155"/>
                      <a:pt x="107" y="155"/>
                      <a:pt x="108" y="155"/>
                    </a:cubicBezTo>
                    <a:cubicBezTo>
                      <a:pt x="108" y="155"/>
                      <a:pt x="109" y="155"/>
                      <a:pt x="109" y="155"/>
                    </a:cubicBezTo>
                    <a:cubicBezTo>
                      <a:pt x="109" y="155"/>
                      <a:pt x="108" y="155"/>
                      <a:pt x="107" y="155"/>
                    </a:cubicBezTo>
                    <a:cubicBezTo>
                      <a:pt x="108" y="155"/>
                      <a:pt x="108" y="155"/>
                      <a:pt x="108" y="155"/>
                    </a:cubicBezTo>
                    <a:cubicBezTo>
                      <a:pt x="109" y="155"/>
                      <a:pt x="109" y="155"/>
                      <a:pt x="109" y="155"/>
                    </a:cubicBezTo>
                    <a:cubicBezTo>
                      <a:pt x="109" y="155"/>
                      <a:pt x="109" y="155"/>
                      <a:pt x="109" y="155"/>
                    </a:cubicBezTo>
                    <a:cubicBezTo>
                      <a:pt x="109" y="155"/>
                      <a:pt x="108" y="155"/>
                      <a:pt x="108" y="154"/>
                    </a:cubicBezTo>
                    <a:cubicBezTo>
                      <a:pt x="108" y="154"/>
                      <a:pt x="107" y="154"/>
                      <a:pt x="107" y="154"/>
                    </a:cubicBezTo>
                    <a:cubicBezTo>
                      <a:pt x="107" y="154"/>
                      <a:pt x="108" y="154"/>
                      <a:pt x="108" y="154"/>
                    </a:cubicBezTo>
                    <a:cubicBezTo>
                      <a:pt x="109" y="154"/>
                      <a:pt x="109" y="154"/>
                      <a:pt x="109" y="154"/>
                    </a:cubicBezTo>
                    <a:cubicBezTo>
                      <a:pt x="109" y="154"/>
                      <a:pt x="110" y="154"/>
                      <a:pt x="110" y="154"/>
                    </a:cubicBezTo>
                    <a:cubicBezTo>
                      <a:pt x="110" y="154"/>
                      <a:pt x="110" y="154"/>
                      <a:pt x="110" y="153"/>
                    </a:cubicBezTo>
                    <a:cubicBezTo>
                      <a:pt x="109" y="153"/>
                      <a:pt x="110" y="153"/>
                      <a:pt x="110" y="153"/>
                    </a:cubicBezTo>
                    <a:cubicBezTo>
                      <a:pt x="109" y="153"/>
                      <a:pt x="109" y="153"/>
                      <a:pt x="109" y="153"/>
                    </a:cubicBezTo>
                    <a:cubicBezTo>
                      <a:pt x="109" y="153"/>
                      <a:pt x="108" y="153"/>
                      <a:pt x="108" y="153"/>
                    </a:cubicBezTo>
                    <a:cubicBezTo>
                      <a:pt x="108" y="153"/>
                      <a:pt x="108" y="153"/>
                      <a:pt x="108" y="153"/>
                    </a:cubicBezTo>
                    <a:cubicBezTo>
                      <a:pt x="108" y="153"/>
                      <a:pt x="110" y="153"/>
                      <a:pt x="110" y="153"/>
                    </a:cubicBezTo>
                    <a:cubicBezTo>
                      <a:pt x="110" y="152"/>
                      <a:pt x="110" y="152"/>
                      <a:pt x="109" y="152"/>
                    </a:cubicBezTo>
                    <a:cubicBezTo>
                      <a:pt x="109" y="152"/>
                      <a:pt x="109" y="152"/>
                      <a:pt x="109" y="152"/>
                    </a:cubicBezTo>
                    <a:cubicBezTo>
                      <a:pt x="109" y="152"/>
                      <a:pt x="108" y="152"/>
                      <a:pt x="108" y="152"/>
                    </a:cubicBezTo>
                    <a:cubicBezTo>
                      <a:pt x="109" y="151"/>
                      <a:pt x="109" y="152"/>
                      <a:pt x="110" y="152"/>
                    </a:cubicBezTo>
                    <a:cubicBezTo>
                      <a:pt x="110" y="152"/>
                      <a:pt x="111" y="151"/>
                      <a:pt x="110" y="151"/>
                    </a:cubicBezTo>
                    <a:cubicBezTo>
                      <a:pt x="110" y="151"/>
                      <a:pt x="111" y="151"/>
                      <a:pt x="111" y="151"/>
                    </a:cubicBezTo>
                    <a:cubicBezTo>
                      <a:pt x="111" y="150"/>
                      <a:pt x="111" y="150"/>
                      <a:pt x="110" y="150"/>
                    </a:cubicBezTo>
                    <a:cubicBezTo>
                      <a:pt x="110" y="150"/>
                      <a:pt x="110" y="151"/>
                      <a:pt x="110" y="151"/>
                    </a:cubicBezTo>
                    <a:cubicBezTo>
                      <a:pt x="109" y="151"/>
                      <a:pt x="110" y="150"/>
                      <a:pt x="110" y="150"/>
                    </a:cubicBezTo>
                    <a:cubicBezTo>
                      <a:pt x="110" y="150"/>
                      <a:pt x="110" y="150"/>
                      <a:pt x="110" y="149"/>
                    </a:cubicBezTo>
                    <a:cubicBezTo>
                      <a:pt x="110" y="149"/>
                      <a:pt x="110" y="149"/>
                      <a:pt x="110" y="149"/>
                    </a:cubicBezTo>
                    <a:cubicBezTo>
                      <a:pt x="110" y="149"/>
                      <a:pt x="109" y="149"/>
                      <a:pt x="109" y="149"/>
                    </a:cubicBezTo>
                    <a:cubicBezTo>
                      <a:pt x="109" y="149"/>
                      <a:pt x="109" y="148"/>
                      <a:pt x="109" y="148"/>
                    </a:cubicBezTo>
                    <a:cubicBezTo>
                      <a:pt x="109" y="148"/>
                      <a:pt x="109" y="148"/>
                      <a:pt x="109" y="148"/>
                    </a:cubicBezTo>
                    <a:cubicBezTo>
                      <a:pt x="108" y="148"/>
                      <a:pt x="108" y="148"/>
                      <a:pt x="108" y="148"/>
                    </a:cubicBezTo>
                    <a:cubicBezTo>
                      <a:pt x="109" y="148"/>
                      <a:pt x="109" y="148"/>
                      <a:pt x="109" y="148"/>
                    </a:cubicBezTo>
                    <a:cubicBezTo>
                      <a:pt x="110" y="148"/>
                      <a:pt x="110" y="149"/>
                      <a:pt x="111" y="148"/>
                    </a:cubicBezTo>
                    <a:cubicBezTo>
                      <a:pt x="110" y="148"/>
                      <a:pt x="109" y="148"/>
                      <a:pt x="109" y="148"/>
                    </a:cubicBezTo>
                    <a:cubicBezTo>
                      <a:pt x="110" y="148"/>
                      <a:pt x="110" y="148"/>
                      <a:pt x="110" y="148"/>
                    </a:cubicBezTo>
                    <a:cubicBezTo>
                      <a:pt x="110" y="148"/>
                      <a:pt x="110" y="147"/>
                      <a:pt x="110" y="147"/>
                    </a:cubicBezTo>
                    <a:cubicBezTo>
                      <a:pt x="110" y="147"/>
                      <a:pt x="110" y="147"/>
                      <a:pt x="109" y="147"/>
                    </a:cubicBezTo>
                    <a:cubicBezTo>
                      <a:pt x="109" y="147"/>
                      <a:pt x="109" y="147"/>
                      <a:pt x="109" y="147"/>
                    </a:cubicBezTo>
                    <a:cubicBezTo>
                      <a:pt x="109" y="147"/>
                      <a:pt x="108" y="147"/>
                      <a:pt x="108" y="147"/>
                    </a:cubicBezTo>
                    <a:cubicBezTo>
                      <a:pt x="108" y="147"/>
                      <a:pt x="107" y="147"/>
                      <a:pt x="107" y="146"/>
                    </a:cubicBezTo>
                    <a:cubicBezTo>
                      <a:pt x="108" y="146"/>
                      <a:pt x="109" y="147"/>
                      <a:pt x="109" y="147"/>
                    </a:cubicBezTo>
                    <a:cubicBezTo>
                      <a:pt x="109" y="147"/>
                      <a:pt x="109" y="146"/>
                      <a:pt x="110" y="147"/>
                    </a:cubicBezTo>
                    <a:cubicBezTo>
                      <a:pt x="110" y="146"/>
                      <a:pt x="109" y="146"/>
                      <a:pt x="109" y="146"/>
                    </a:cubicBezTo>
                    <a:cubicBezTo>
                      <a:pt x="109" y="146"/>
                      <a:pt x="109" y="146"/>
                      <a:pt x="109" y="146"/>
                    </a:cubicBezTo>
                    <a:cubicBezTo>
                      <a:pt x="110" y="145"/>
                      <a:pt x="110" y="145"/>
                      <a:pt x="110" y="145"/>
                    </a:cubicBezTo>
                    <a:cubicBezTo>
                      <a:pt x="110" y="145"/>
                      <a:pt x="110" y="146"/>
                      <a:pt x="110" y="146"/>
                    </a:cubicBezTo>
                    <a:cubicBezTo>
                      <a:pt x="110" y="146"/>
                      <a:pt x="110" y="146"/>
                      <a:pt x="110" y="146"/>
                    </a:cubicBezTo>
                    <a:cubicBezTo>
                      <a:pt x="110" y="146"/>
                      <a:pt x="110" y="146"/>
                      <a:pt x="111" y="146"/>
                    </a:cubicBezTo>
                    <a:cubicBezTo>
                      <a:pt x="111" y="146"/>
                      <a:pt x="111" y="146"/>
                      <a:pt x="111" y="146"/>
                    </a:cubicBezTo>
                    <a:cubicBezTo>
                      <a:pt x="111" y="146"/>
                      <a:pt x="112" y="146"/>
                      <a:pt x="112" y="146"/>
                    </a:cubicBezTo>
                    <a:cubicBezTo>
                      <a:pt x="112" y="146"/>
                      <a:pt x="112" y="146"/>
                      <a:pt x="112" y="146"/>
                    </a:cubicBezTo>
                    <a:cubicBezTo>
                      <a:pt x="112" y="146"/>
                      <a:pt x="113" y="145"/>
                      <a:pt x="112" y="145"/>
                    </a:cubicBezTo>
                    <a:cubicBezTo>
                      <a:pt x="112" y="145"/>
                      <a:pt x="112" y="145"/>
                      <a:pt x="112" y="145"/>
                    </a:cubicBezTo>
                    <a:cubicBezTo>
                      <a:pt x="112" y="145"/>
                      <a:pt x="112" y="145"/>
                      <a:pt x="111" y="145"/>
                    </a:cubicBezTo>
                    <a:cubicBezTo>
                      <a:pt x="111" y="145"/>
                      <a:pt x="111" y="144"/>
                      <a:pt x="111" y="144"/>
                    </a:cubicBezTo>
                    <a:cubicBezTo>
                      <a:pt x="111" y="144"/>
                      <a:pt x="111" y="144"/>
                      <a:pt x="111" y="144"/>
                    </a:cubicBezTo>
                    <a:cubicBezTo>
                      <a:pt x="111" y="144"/>
                      <a:pt x="111" y="144"/>
                      <a:pt x="111" y="144"/>
                    </a:cubicBezTo>
                    <a:cubicBezTo>
                      <a:pt x="112" y="145"/>
                      <a:pt x="112" y="144"/>
                      <a:pt x="112" y="144"/>
                    </a:cubicBezTo>
                    <a:cubicBezTo>
                      <a:pt x="112" y="145"/>
                      <a:pt x="112" y="145"/>
                      <a:pt x="112" y="145"/>
                    </a:cubicBezTo>
                    <a:cubicBezTo>
                      <a:pt x="113" y="145"/>
                      <a:pt x="113" y="145"/>
                      <a:pt x="113" y="145"/>
                    </a:cubicBezTo>
                    <a:cubicBezTo>
                      <a:pt x="113" y="144"/>
                      <a:pt x="112" y="144"/>
                      <a:pt x="111" y="144"/>
                    </a:cubicBezTo>
                    <a:cubicBezTo>
                      <a:pt x="112" y="144"/>
                      <a:pt x="112" y="144"/>
                      <a:pt x="113" y="144"/>
                    </a:cubicBezTo>
                    <a:cubicBezTo>
                      <a:pt x="113" y="144"/>
                      <a:pt x="113" y="145"/>
                      <a:pt x="113" y="144"/>
                    </a:cubicBezTo>
                    <a:cubicBezTo>
                      <a:pt x="114" y="144"/>
                      <a:pt x="113" y="144"/>
                      <a:pt x="113" y="144"/>
                    </a:cubicBezTo>
                    <a:cubicBezTo>
                      <a:pt x="113" y="143"/>
                      <a:pt x="113" y="143"/>
                      <a:pt x="113" y="143"/>
                    </a:cubicBezTo>
                    <a:cubicBezTo>
                      <a:pt x="112" y="143"/>
                      <a:pt x="112" y="143"/>
                      <a:pt x="112" y="143"/>
                    </a:cubicBezTo>
                    <a:cubicBezTo>
                      <a:pt x="112" y="143"/>
                      <a:pt x="112" y="143"/>
                      <a:pt x="112" y="143"/>
                    </a:cubicBezTo>
                    <a:cubicBezTo>
                      <a:pt x="112" y="143"/>
                      <a:pt x="112" y="143"/>
                      <a:pt x="112" y="143"/>
                    </a:cubicBezTo>
                    <a:cubicBezTo>
                      <a:pt x="112" y="143"/>
                      <a:pt x="112" y="142"/>
                      <a:pt x="112" y="142"/>
                    </a:cubicBezTo>
                    <a:cubicBezTo>
                      <a:pt x="112" y="142"/>
                      <a:pt x="112" y="142"/>
                      <a:pt x="112" y="142"/>
                    </a:cubicBezTo>
                    <a:cubicBezTo>
                      <a:pt x="112" y="142"/>
                      <a:pt x="112" y="142"/>
                      <a:pt x="113" y="142"/>
                    </a:cubicBezTo>
                    <a:cubicBezTo>
                      <a:pt x="113" y="142"/>
                      <a:pt x="113" y="142"/>
                      <a:pt x="113" y="143"/>
                    </a:cubicBezTo>
                    <a:cubicBezTo>
                      <a:pt x="114" y="143"/>
                      <a:pt x="114" y="143"/>
                      <a:pt x="114" y="143"/>
                    </a:cubicBezTo>
                    <a:cubicBezTo>
                      <a:pt x="114" y="143"/>
                      <a:pt x="114" y="143"/>
                      <a:pt x="115" y="143"/>
                    </a:cubicBezTo>
                    <a:cubicBezTo>
                      <a:pt x="114" y="143"/>
                      <a:pt x="113" y="143"/>
                      <a:pt x="113" y="142"/>
                    </a:cubicBezTo>
                    <a:cubicBezTo>
                      <a:pt x="113" y="142"/>
                      <a:pt x="114" y="142"/>
                      <a:pt x="114" y="143"/>
                    </a:cubicBezTo>
                    <a:cubicBezTo>
                      <a:pt x="114" y="142"/>
                      <a:pt x="114" y="142"/>
                      <a:pt x="113" y="142"/>
                    </a:cubicBezTo>
                    <a:cubicBezTo>
                      <a:pt x="114" y="142"/>
                      <a:pt x="114" y="142"/>
                      <a:pt x="114" y="143"/>
                    </a:cubicBezTo>
                    <a:cubicBezTo>
                      <a:pt x="115" y="143"/>
                      <a:pt x="115" y="143"/>
                      <a:pt x="115" y="143"/>
                    </a:cubicBezTo>
                    <a:cubicBezTo>
                      <a:pt x="115" y="142"/>
                      <a:pt x="114" y="142"/>
                      <a:pt x="114" y="142"/>
                    </a:cubicBezTo>
                    <a:cubicBezTo>
                      <a:pt x="114" y="142"/>
                      <a:pt x="115" y="143"/>
                      <a:pt x="115" y="142"/>
                    </a:cubicBezTo>
                    <a:cubicBezTo>
                      <a:pt x="115" y="142"/>
                      <a:pt x="115" y="142"/>
                      <a:pt x="114" y="142"/>
                    </a:cubicBezTo>
                    <a:cubicBezTo>
                      <a:pt x="115" y="142"/>
                      <a:pt x="115" y="142"/>
                      <a:pt x="116" y="142"/>
                    </a:cubicBezTo>
                    <a:cubicBezTo>
                      <a:pt x="116" y="142"/>
                      <a:pt x="116" y="142"/>
                      <a:pt x="115" y="142"/>
                    </a:cubicBezTo>
                    <a:cubicBezTo>
                      <a:pt x="115" y="141"/>
                      <a:pt x="116" y="141"/>
                      <a:pt x="115" y="141"/>
                    </a:cubicBezTo>
                    <a:cubicBezTo>
                      <a:pt x="115" y="141"/>
                      <a:pt x="115" y="141"/>
                      <a:pt x="114" y="141"/>
                    </a:cubicBezTo>
                    <a:cubicBezTo>
                      <a:pt x="114" y="141"/>
                      <a:pt x="114" y="141"/>
                      <a:pt x="114" y="141"/>
                    </a:cubicBezTo>
                    <a:cubicBezTo>
                      <a:pt x="113" y="141"/>
                      <a:pt x="113" y="141"/>
                      <a:pt x="113" y="140"/>
                    </a:cubicBezTo>
                    <a:cubicBezTo>
                      <a:pt x="114" y="140"/>
                      <a:pt x="115" y="142"/>
                      <a:pt x="116" y="141"/>
                    </a:cubicBezTo>
                    <a:cubicBezTo>
                      <a:pt x="116" y="141"/>
                      <a:pt x="116" y="141"/>
                      <a:pt x="117" y="141"/>
                    </a:cubicBezTo>
                    <a:cubicBezTo>
                      <a:pt x="117" y="141"/>
                      <a:pt x="117" y="141"/>
                      <a:pt x="117" y="141"/>
                    </a:cubicBezTo>
                    <a:cubicBezTo>
                      <a:pt x="116" y="140"/>
                      <a:pt x="116" y="140"/>
                      <a:pt x="116" y="140"/>
                    </a:cubicBezTo>
                    <a:cubicBezTo>
                      <a:pt x="116" y="139"/>
                      <a:pt x="116" y="140"/>
                      <a:pt x="116" y="140"/>
                    </a:cubicBezTo>
                    <a:cubicBezTo>
                      <a:pt x="116" y="139"/>
                      <a:pt x="116" y="139"/>
                      <a:pt x="116" y="139"/>
                    </a:cubicBezTo>
                    <a:cubicBezTo>
                      <a:pt x="116" y="138"/>
                      <a:pt x="116" y="138"/>
                      <a:pt x="116" y="138"/>
                    </a:cubicBezTo>
                    <a:cubicBezTo>
                      <a:pt x="115" y="138"/>
                      <a:pt x="115" y="138"/>
                      <a:pt x="115" y="138"/>
                    </a:cubicBezTo>
                    <a:cubicBezTo>
                      <a:pt x="115" y="139"/>
                      <a:pt x="115" y="138"/>
                      <a:pt x="115" y="138"/>
                    </a:cubicBezTo>
                    <a:cubicBezTo>
                      <a:pt x="114" y="138"/>
                      <a:pt x="114" y="138"/>
                      <a:pt x="114" y="138"/>
                    </a:cubicBezTo>
                    <a:cubicBezTo>
                      <a:pt x="113" y="138"/>
                      <a:pt x="113" y="138"/>
                      <a:pt x="113" y="138"/>
                    </a:cubicBezTo>
                    <a:cubicBezTo>
                      <a:pt x="113" y="138"/>
                      <a:pt x="113" y="138"/>
                      <a:pt x="113" y="138"/>
                    </a:cubicBezTo>
                    <a:cubicBezTo>
                      <a:pt x="113" y="137"/>
                      <a:pt x="113" y="137"/>
                      <a:pt x="113" y="137"/>
                    </a:cubicBezTo>
                    <a:cubicBezTo>
                      <a:pt x="114" y="137"/>
                      <a:pt x="114" y="138"/>
                      <a:pt x="115" y="137"/>
                    </a:cubicBezTo>
                    <a:cubicBezTo>
                      <a:pt x="115" y="137"/>
                      <a:pt x="116" y="137"/>
                      <a:pt x="116" y="137"/>
                    </a:cubicBezTo>
                    <a:cubicBezTo>
                      <a:pt x="116" y="137"/>
                      <a:pt x="116" y="137"/>
                      <a:pt x="116" y="137"/>
                    </a:cubicBezTo>
                    <a:cubicBezTo>
                      <a:pt x="117" y="137"/>
                      <a:pt x="117" y="137"/>
                      <a:pt x="117" y="137"/>
                    </a:cubicBezTo>
                    <a:cubicBezTo>
                      <a:pt x="117" y="138"/>
                      <a:pt x="117" y="137"/>
                      <a:pt x="117" y="137"/>
                    </a:cubicBezTo>
                    <a:cubicBezTo>
                      <a:pt x="117" y="137"/>
                      <a:pt x="116" y="137"/>
                      <a:pt x="116" y="137"/>
                    </a:cubicBezTo>
                    <a:cubicBezTo>
                      <a:pt x="116" y="136"/>
                      <a:pt x="117" y="137"/>
                      <a:pt x="117" y="136"/>
                    </a:cubicBezTo>
                    <a:cubicBezTo>
                      <a:pt x="117" y="136"/>
                      <a:pt x="116" y="136"/>
                      <a:pt x="116" y="136"/>
                    </a:cubicBezTo>
                    <a:cubicBezTo>
                      <a:pt x="116" y="135"/>
                      <a:pt x="116" y="135"/>
                      <a:pt x="116" y="135"/>
                    </a:cubicBezTo>
                    <a:cubicBezTo>
                      <a:pt x="116" y="135"/>
                      <a:pt x="115" y="135"/>
                      <a:pt x="115" y="135"/>
                    </a:cubicBezTo>
                    <a:cubicBezTo>
                      <a:pt x="115" y="135"/>
                      <a:pt x="115" y="135"/>
                      <a:pt x="115" y="135"/>
                    </a:cubicBezTo>
                    <a:cubicBezTo>
                      <a:pt x="115" y="134"/>
                      <a:pt x="115" y="134"/>
                      <a:pt x="115" y="134"/>
                    </a:cubicBezTo>
                    <a:cubicBezTo>
                      <a:pt x="115" y="134"/>
                      <a:pt x="115" y="134"/>
                      <a:pt x="115" y="134"/>
                    </a:cubicBezTo>
                    <a:cubicBezTo>
                      <a:pt x="114" y="134"/>
                      <a:pt x="114" y="134"/>
                      <a:pt x="115" y="134"/>
                    </a:cubicBezTo>
                    <a:cubicBezTo>
                      <a:pt x="115" y="133"/>
                      <a:pt x="115" y="133"/>
                      <a:pt x="115" y="133"/>
                    </a:cubicBezTo>
                    <a:cubicBezTo>
                      <a:pt x="115" y="133"/>
                      <a:pt x="115" y="133"/>
                      <a:pt x="115" y="133"/>
                    </a:cubicBezTo>
                    <a:cubicBezTo>
                      <a:pt x="115" y="133"/>
                      <a:pt x="115" y="133"/>
                      <a:pt x="115" y="133"/>
                    </a:cubicBezTo>
                    <a:cubicBezTo>
                      <a:pt x="115" y="133"/>
                      <a:pt x="116" y="133"/>
                      <a:pt x="116" y="133"/>
                    </a:cubicBezTo>
                    <a:cubicBezTo>
                      <a:pt x="116" y="133"/>
                      <a:pt x="116" y="133"/>
                      <a:pt x="116" y="133"/>
                    </a:cubicBezTo>
                    <a:cubicBezTo>
                      <a:pt x="116" y="133"/>
                      <a:pt x="117" y="133"/>
                      <a:pt x="117" y="133"/>
                    </a:cubicBezTo>
                    <a:cubicBezTo>
                      <a:pt x="117" y="133"/>
                      <a:pt x="117" y="133"/>
                      <a:pt x="117" y="133"/>
                    </a:cubicBezTo>
                    <a:cubicBezTo>
                      <a:pt x="118" y="133"/>
                      <a:pt x="117" y="134"/>
                      <a:pt x="118" y="133"/>
                    </a:cubicBezTo>
                    <a:cubicBezTo>
                      <a:pt x="118" y="133"/>
                      <a:pt x="118" y="133"/>
                      <a:pt x="118" y="133"/>
                    </a:cubicBezTo>
                    <a:cubicBezTo>
                      <a:pt x="118" y="132"/>
                      <a:pt x="119" y="132"/>
                      <a:pt x="119" y="132"/>
                    </a:cubicBezTo>
                    <a:cubicBezTo>
                      <a:pt x="119" y="132"/>
                      <a:pt x="119" y="132"/>
                      <a:pt x="119" y="132"/>
                    </a:cubicBezTo>
                    <a:cubicBezTo>
                      <a:pt x="119" y="132"/>
                      <a:pt x="119" y="132"/>
                      <a:pt x="119" y="132"/>
                    </a:cubicBezTo>
                    <a:cubicBezTo>
                      <a:pt x="119" y="132"/>
                      <a:pt x="119" y="131"/>
                      <a:pt x="119" y="131"/>
                    </a:cubicBezTo>
                    <a:cubicBezTo>
                      <a:pt x="119" y="131"/>
                      <a:pt x="119" y="131"/>
                      <a:pt x="119" y="131"/>
                    </a:cubicBezTo>
                    <a:cubicBezTo>
                      <a:pt x="119" y="131"/>
                      <a:pt x="119" y="131"/>
                      <a:pt x="119" y="131"/>
                    </a:cubicBezTo>
                    <a:cubicBezTo>
                      <a:pt x="119" y="131"/>
                      <a:pt x="119" y="131"/>
                      <a:pt x="118" y="131"/>
                    </a:cubicBezTo>
                    <a:cubicBezTo>
                      <a:pt x="118" y="131"/>
                      <a:pt x="118" y="131"/>
                      <a:pt x="118" y="130"/>
                    </a:cubicBezTo>
                    <a:cubicBezTo>
                      <a:pt x="118" y="130"/>
                      <a:pt x="118" y="130"/>
                      <a:pt x="119" y="130"/>
                    </a:cubicBezTo>
                    <a:cubicBezTo>
                      <a:pt x="119" y="131"/>
                      <a:pt x="119" y="131"/>
                      <a:pt x="119" y="130"/>
                    </a:cubicBezTo>
                    <a:cubicBezTo>
                      <a:pt x="119" y="130"/>
                      <a:pt x="120" y="130"/>
                      <a:pt x="120" y="130"/>
                    </a:cubicBezTo>
                    <a:cubicBezTo>
                      <a:pt x="120" y="130"/>
                      <a:pt x="121" y="131"/>
                      <a:pt x="121" y="130"/>
                    </a:cubicBezTo>
                    <a:cubicBezTo>
                      <a:pt x="121" y="130"/>
                      <a:pt x="121" y="129"/>
                      <a:pt x="121" y="129"/>
                    </a:cubicBezTo>
                    <a:cubicBezTo>
                      <a:pt x="121" y="129"/>
                      <a:pt x="122" y="130"/>
                      <a:pt x="122" y="130"/>
                    </a:cubicBezTo>
                    <a:cubicBezTo>
                      <a:pt x="122" y="130"/>
                      <a:pt x="122" y="130"/>
                      <a:pt x="122" y="130"/>
                    </a:cubicBezTo>
                    <a:cubicBezTo>
                      <a:pt x="123" y="130"/>
                      <a:pt x="123" y="130"/>
                      <a:pt x="123" y="130"/>
                    </a:cubicBezTo>
                    <a:cubicBezTo>
                      <a:pt x="123" y="130"/>
                      <a:pt x="123" y="130"/>
                      <a:pt x="123" y="130"/>
                    </a:cubicBezTo>
                    <a:cubicBezTo>
                      <a:pt x="123" y="129"/>
                      <a:pt x="124" y="130"/>
                      <a:pt x="124" y="130"/>
                    </a:cubicBezTo>
                    <a:cubicBezTo>
                      <a:pt x="124" y="130"/>
                      <a:pt x="125" y="129"/>
                      <a:pt x="125" y="129"/>
                    </a:cubicBezTo>
                    <a:cubicBezTo>
                      <a:pt x="125" y="129"/>
                      <a:pt x="124" y="128"/>
                      <a:pt x="124" y="128"/>
                    </a:cubicBezTo>
                    <a:cubicBezTo>
                      <a:pt x="124" y="128"/>
                      <a:pt x="124" y="127"/>
                      <a:pt x="125" y="127"/>
                    </a:cubicBezTo>
                    <a:cubicBezTo>
                      <a:pt x="125" y="127"/>
                      <a:pt x="126" y="127"/>
                      <a:pt x="126" y="127"/>
                    </a:cubicBezTo>
                    <a:cubicBezTo>
                      <a:pt x="126" y="127"/>
                      <a:pt x="125" y="127"/>
                      <a:pt x="125" y="127"/>
                    </a:cubicBezTo>
                    <a:cubicBezTo>
                      <a:pt x="126" y="127"/>
                      <a:pt x="126" y="127"/>
                      <a:pt x="126" y="126"/>
                    </a:cubicBezTo>
                    <a:cubicBezTo>
                      <a:pt x="126" y="126"/>
                      <a:pt x="126" y="126"/>
                      <a:pt x="126" y="126"/>
                    </a:cubicBezTo>
                    <a:cubicBezTo>
                      <a:pt x="126" y="126"/>
                      <a:pt x="126" y="126"/>
                      <a:pt x="127" y="126"/>
                    </a:cubicBezTo>
                    <a:cubicBezTo>
                      <a:pt x="127" y="126"/>
                      <a:pt x="126" y="126"/>
                      <a:pt x="126" y="126"/>
                    </a:cubicBezTo>
                    <a:cubicBezTo>
                      <a:pt x="126" y="126"/>
                      <a:pt x="125" y="126"/>
                      <a:pt x="125" y="126"/>
                    </a:cubicBezTo>
                    <a:cubicBezTo>
                      <a:pt x="125" y="125"/>
                      <a:pt x="125" y="125"/>
                      <a:pt x="126" y="125"/>
                    </a:cubicBezTo>
                    <a:cubicBezTo>
                      <a:pt x="126" y="125"/>
                      <a:pt x="126" y="126"/>
                      <a:pt x="126" y="125"/>
                    </a:cubicBezTo>
                    <a:cubicBezTo>
                      <a:pt x="127" y="125"/>
                      <a:pt x="127" y="126"/>
                      <a:pt x="127" y="126"/>
                    </a:cubicBezTo>
                    <a:cubicBezTo>
                      <a:pt x="127" y="126"/>
                      <a:pt x="128" y="126"/>
                      <a:pt x="128" y="126"/>
                    </a:cubicBezTo>
                    <a:cubicBezTo>
                      <a:pt x="128" y="126"/>
                      <a:pt x="128" y="126"/>
                      <a:pt x="128" y="126"/>
                    </a:cubicBezTo>
                    <a:cubicBezTo>
                      <a:pt x="129" y="126"/>
                      <a:pt x="129" y="126"/>
                      <a:pt x="128" y="126"/>
                    </a:cubicBezTo>
                    <a:cubicBezTo>
                      <a:pt x="128" y="126"/>
                      <a:pt x="127" y="127"/>
                      <a:pt x="127" y="127"/>
                    </a:cubicBezTo>
                    <a:cubicBezTo>
                      <a:pt x="127" y="127"/>
                      <a:pt x="127" y="127"/>
                      <a:pt x="127" y="127"/>
                    </a:cubicBezTo>
                    <a:cubicBezTo>
                      <a:pt x="127" y="127"/>
                      <a:pt x="127" y="127"/>
                      <a:pt x="126" y="127"/>
                    </a:cubicBezTo>
                    <a:cubicBezTo>
                      <a:pt x="126" y="128"/>
                      <a:pt x="126" y="128"/>
                      <a:pt x="126" y="128"/>
                    </a:cubicBezTo>
                    <a:cubicBezTo>
                      <a:pt x="127" y="128"/>
                      <a:pt x="127" y="128"/>
                      <a:pt x="127" y="128"/>
                    </a:cubicBezTo>
                    <a:cubicBezTo>
                      <a:pt x="127" y="128"/>
                      <a:pt x="128" y="129"/>
                      <a:pt x="129" y="129"/>
                    </a:cubicBezTo>
                    <a:cubicBezTo>
                      <a:pt x="129" y="129"/>
                      <a:pt x="129" y="128"/>
                      <a:pt x="129" y="128"/>
                    </a:cubicBezTo>
                    <a:cubicBezTo>
                      <a:pt x="129" y="128"/>
                      <a:pt x="129" y="128"/>
                      <a:pt x="129" y="128"/>
                    </a:cubicBezTo>
                    <a:cubicBezTo>
                      <a:pt x="129" y="128"/>
                      <a:pt x="129" y="128"/>
                      <a:pt x="129" y="128"/>
                    </a:cubicBezTo>
                    <a:cubicBezTo>
                      <a:pt x="129" y="128"/>
                      <a:pt x="129" y="127"/>
                      <a:pt x="129" y="127"/>
                    </a:cubicBezTo>
                    <a:cubicBezTo>
                      <a:pt x="129" y="128"/>
                      <a:pt x="129" y="128"/>
                      <a:pt x="129" y="128"/>
                    </a:cubicBezTo>
                    <a:cubicBezTo>
                      <a:pt x="129" y="128"/>
                      <a:pt x="129" y="129"/>
                      <a:pt x="129" y="129"/>
                    </a:cubicBezTo>
                    <a:cubicBezTo>
                      <a:pt x="130" y="129"/>
                      <a:pt x="130" y="127"/>
                      <a:pt x="131" y="127"/>
                    </a:cubicBezTo>
                    <a:cubicBezTo>
                      <a:pt x="131" y="128"/>
                      <a:pt x="131" y="128"/>
                      <a:pt x="131" y="128"/>
                    </a:cubicBezTo>
                    <a:cubicBezTo>
                      <a:pt x="132" y="128"/>
                      <a:pt x="131" y="128"/>
                      <a:pt x="132" y="128"/>
                    </a:cubicBezTo>
                    <a:cubicBezTo>
                      <a:pt x="132" y="128"/>
                      <a:pt x="132" y="128"/>
                      <a:pt x="133" y="128"/>
                    </a:cubicBezTo>
                    <a:cubicBezTo>
                      <a:pt x="133" y="128"/>
                      <a:pt x="133" y="127"/>
                      <a:pt x="133" y="127"/>
                    </a:cubicBezTo>
                    <a:cubicBezTo>
                      <a:pt x="133" y="127"/>
                      <a:pt x="133" y="127"/>
                      <a:pt x="133" y="127"/>
                    </a:cubicBezTo>
                    <a:cubicBezTo>
                      <a:pt x="133" y="127"/>
                      <a:pt x="134" y="127"/>
                      <a:pt x="134" y="127"/>
                    </a:cubicBezTo>
                    <a:cubicBezTo>
                      <a:pt x="134" y="127"/>
                      <a:pt x="134" y="127"/>
                      <a:pt x="134" y="127"/>
                    </a:cubicBezTo>
                    <a:cubicBezTo>
                      <a:pt x="134" y="127"/>
                      <a:pt x="134" y="126"/>
                      <a:pt x="134" y="126"/>
                    </a:cubicBezTo>
                    <a:cubicBezTo>
                      <a:pt x="134" y="126"/>
                      <a:pt x="134" y="126"/>
                      <a:pt x="134" y="126"/>
                    </a:cubicBezTo>
                    <a:cubicBezTo>
                      <a:pt x="134" y="126"/>
                      <a:pt x="134" y="126"/>
                      <a:pt x="134" y="126"/>
                    </a:cubicBezTo>
                    <a:cubicBezTo>
                      <a:pt x="134" y="126"/>
                      <a:pt x="134" y="126"/>
                      <a:pt x="134" y="125"/>
                    </a:cubicBezTo>
                    <a:cubicBezTo>
                      <a:pt x="133" y="125"/>
                      <a:pt x="134" y="125"/>
                      <a:pt x="134" y="126"/>
                    </a:cubicBezTo>
                    <a:cubicBezTo>
                      <a:pt x="134" y="126"/>
                      <a:pt x="134" y="126"/>
                      <a:pt x="135" y="126"/>
                    </a:cubicBezTo>
                    <a:cubicBezTo>
                      <a:pt x="135" y="126"/>
                      <a:pt x="136" y="126"/>
                      <a:pt x="136" y="126"/>
                    </a:cubicBezTo>
                    <a:cubicBezTo>
                      <a:pt x="136" y="126"/>
                      <a:pt x="136" y="126"/>
                      <a:pt x="136" y="126"/>
                    </a:cubicBezTo>
                    <a:cubicBezTo>
                      <a:pt x="136" y="125"/>
                      <a:pt x="136" y="125"/>
                      <a:pt x="136" y="125"/>
                    </a:cubicBezTo>
                    <a:cubicBezTo>
                      <a:pt x="136" y="125"/>
                      <a:pt x="136" y="126"/>
                      <a:pt x="137" y="126"/>
                    </a:cubicBezTo>
                    <a:cubicBezTo>
                      <a:pt x="137" y="126"/>
                      <a:pt x="138" y="125"/>
                      <a:pt x="138" y="125"/>
                    </a:cubicBezTo>
                    <a:cubicBezTo>
                      <a:pt x="138" y="125"/>
                      <a:pt x="138" y="125"/>
                      <a:pt x="138" y="125"/>
                    </a:cubicBezTo>
                    <a:cubicBezTo>
                      <a:pt x="139" y="124"/>
                      <a:pt x="138" y="124"/>
                      <a:pt x="138" y="124"/>
                    </a:cubicBezTo>
                    <a:cubicBezTo>
                      <a:pt x="138" y="124"/>
                      <a:pt x="138" y="124"/>
                      <a:pt x="138" y="124"/>
                    </a:cubicBezTo>
                    <a:cubicBezTo>
                      <a:pt x="138" y="124"/>
                      <a:pt x="138" y="124"/>
                      <a:pt x="138" y="124"/>
                    </a:cubicBezTo>
                    <a:cubicBezTo>
                      <a:pt x="138" y="124"/>
                      <a:pt x="138" y="124"/>
                      <a:pt x="138" y="123"/>
                    </a:cubicBezTo>
                    <a:cubicBezTo>
                      <a:pt x="139" y="123"/>
                      <a:pt x="138" y="124"/>
                      <a:pt x="139" y="124"/>
                    </a:cubicBezTo>
                    <a:cubicBezTo>
                      <a:pt x="139" y="124"/>
                      <a:pt x="139" y="124"/>
                      <a:pt x="139" y="124"/>
                    </a:cubicBezTo>
                    <a:cubicBezTo>
                      <a:pt x="139" y="124"/>
                      <a:pt x="140" y="123"/>
                      <a:pt x="140" y="123"/>
                    </a:cubicBezTo>
                    <a:cubicBezTo>
                      <a:pt x="140" y="123"/>
                      <a:pt x="140" y="123"/>
                      <a:pt x="140" y="122"/>
                    </a:cubicBezTo>
                    <a:cubicBezTo>
                      <a:pt x="140" y="122"/>
                      <a:pt x="140" y="122"/>
                      <a:pt x="140" y="122"/>
                    </a:cubicBezTo>
                    <a:cubicBezTo>
                      <a:pt x="140" y="122"/>
                      <a:pt x="140" y="122"/>
                      <a:pt x="140" y="122"/>
                    </a:cubicBezTo>
                    <a:cubicBezTo>
                      <a:pt x="140" y="122"/>
                      <a:pt x="141" y="121"/>
                      <a:pt x="142" y="121"/>
                    </a:cubicBezTo>
                    <a:cubicBezTo>
                      <a:pt x="142" y="121"/>
                      <a:pt x="142" y="121"/>
                      <a:pt x="142" y="121"/>
                    </a:cubicBezTo>
                    <a:cubicBezTo>
                      <a:pt x="142" y="120"/>
                      <a:pt x="141" y="120"/>
                      <a:pt x="141" y="120"/>
                    </a:cubicBezTo>
                    <a:cubicBezTo>
                      <a:pt x="141" y="120"/>
                      <a:pt x="142" y="120"/>
                      <a:pt x="142" y="120"/>
                    </a:cubicBezTo>
                    <a:cubicBezTo>
                      <a:pt x="142" y="120"/>
                      <a:pt x="142" y="120"/>
                      <a:pt x="142" y="120"/>
                    </a:cubicBezTo>
                    <a:cubicBezTo>
                      <a:pt x="142" y="119"/>
                      <a:pt x="142" y="120"/>
                      <a:pt x="141" y="119"/>
                    </a:cubicBezTo>
                    <a:cubicBezTo>
                      <a:pt x="142" y="119"/>
                      <a:pt x="143" y="119"/>
                      <a:pt x="142" y="119"/>
                    </a:cubicBezTo>
                    <a:cubicBezTo>
                      <a:pt x="142" y="119"/>
                      <a:pt x="142" y="118"/>
                      <a:pt x="142" y="118"/>
                    </a:cubicBezTo>
                    <a:cubicBezTo>
                      <a:pt x="142" y="118"/>
                      <a:pt x="143" y="118"/>
                      <a:pt x="143" y="118"/>
                    </a:cubicBezTo>
                    <a:cubicBezTo>
                      <a:pt x="142" y="118"/>
                      <a:pt x="143" y="117"/>
                      <a:pt x="144" y="117"/>
                    </a:cubicBezTo>
                    <a:cubicBezTo>
                      <a:pt x="145" y="117"/>
                      <a:pt x="146" y="116"/>
                      <a:pt x="147" y="116"/>
                    </a:cubicBezTo>
                    <a:cubicBezTo>
                      <a:pt x="147" y="116"/>
                      <a:pt x="147" y="116"/>
                      <a:pt x="147" y="116"/>
                    </a:cubicBezTo>
                    <a:cubicBezTo>
                      <a:pt x="147" y="115"/>
                      <a:pt x="147" y="115"/>
                      <a:pt x="147" y="115"/>
                    </a:cubicBezTo>
                    <a:cubicBezTo>
                      <a:pt x="147" y="115"/>
                      <a:pt x="147" y="115"/>
                      <a:pt x="147" y="115"/>
                    </a:cubicBezTo>
                    <a:cubicBezTo>
                      <a:pt x="147" y="115"/>
                      <a:pt x="146" y="115"/>
                      <a:pt x="146" y="115"/>
                    </a:cubicBezTo>
                    <a:cubicBezTo>
                      <a:pt x="146" y="115"/>
                      <a:pt x="146" y="114"/>
                      <a:pt x="146" y="114"/>
                    </a:cubicBezTo>
                    <a:cubicBezTo>
                      <a:pt x="146" y="114"/>
                      <a:pt x="145" y="114"/>
                      <a:pt x="146" y="114"/>
                    </a:cubicBezTo>
                    <a:cubicBezTo>
                      <a:pt x="146" y="114"/>
                      <a:pt x="147" y="114"/>
                      <a:pt x="146" y="113"/>
                    </a:cubicBezTo>
                    <a:cubicBezTo>
                      <a:pt x="146" y="113"/>
                      <a:pt x="146" y="113"/>
                      <a:pt x="145" y="113"/>
                    </a:cubicBezTo>
                    <a:cubicBezTo>
                      <a:pt x="145" y="113"/>
                      <a:pt x="145" y="113"/>
                      <a:pt x="145" y="112"/>
                    </a:cubicBezTo>
                    <a:cubicBezTo>
                      <a:pt x="145" y="112"/>
                      <a:pt x="146" y="112"/>
                      <a:pt x="146" y="112"/>
                    </a:cubicBezTo>
                    <a:cubicBezTo>
                      <a:pt x="146" y="112"/>
                      <a:pt x="145" y="112"/>
                      <a:pt x="145" y="112"/>
                    </a:cubicBezTo>
                    <a:cubicBezTo>
                      <a:pt x="145" y="112"/>
                      <a:pt x="145" y="112"/>
                      <a:pt x="145" y="112"/>
                    </a:cubicBezTo>
                    <a:cubicBezTo>
                      <a:pt x="146" y="112"/>
                      <a:pt x="146" y="112"/>
                      <a:pt x="146" y="112"/>
                    </a:cubicBezTo>
                    <a:cubicBezTo>
                      <a:pt x="146" y="113"/>
                      <a:pt x="146" y="113"/>
                      <a:pt x="146" y="113"/>
                    </a:cubicBezTo>
                    <a:cubicBezTo>
                      <a:pt x="146" y="113"/>
                      <a:pt x="147" y="113"/>
                      <a:pt x="147" y="113"/>
                    </a:cubicBezTo>
                    <a:cubicBezTo>
                      <a:pt x="147" y="114"/>
                      <a:pt x="147" y="114"/>
                      <a:pt x="147" y="114"/>
                    </a:cubicBezTo>
                    <a:cubicBezTo>
                      <a:pt x="148" y="114"/>
                      <a:pt x="148" y="114"/>
                      <a:pt x="149" y="114"/>
                    </a:cubicBezTo>
                    <a:cubicBezTo>
                      <a:pt x="149" y="114"/>
                      <a:pt x="148" y="114"/>
                      <a:pt x="148" y="114"/>
                    </a:cubicBezTo>
                    <a:cubicBezTo>
                      <a:pt x="148" y="114"/>
                      <a:pt x="148" y="115"/>
                      <a:pt x="148" y="115"/>
                    </a:cubicBezTo>
                    <a:cubicBezTo>
                      <a:pt x="148" y="115"/>
                      <a:pt x="149" y="115"/>
                      <a:pt x="149" y="115"/>
                    </a:cubicBezTo>
                    <a:cubicBezTo>
                      <a:pt x="150" y="115"/>
                      <a:pt x="150" y="115"/>
                      <a:pt x="151" y="115"/>
                    </a:cubicBezTo>
                    <a:cubicBezTo>
                      <a:pt x="151" y="115"/>
                      <a:pt x="152" y="115"/>
                      <a:pt x="152" y="114"/>
                    </a:cubicBezTo>
                    <a:cubicBezTo>
                      <a:pt x="152" y="114"/>
                      <a:pt x="152" y="114"/>
                      <a:pt x="151" y="114"/>
                    </a:cubicBezTo>
                    <a:cubicBezTo>
                      <a:pt x="152" y="114"/>
                      <a:pt x="152" y="114"/>
                      <a:pt x="153" y="114"/>
                    </a:cubicBezTo>
                    <a:cubicBezTo>
                      <a:pt x="153" y="114"/>
                      <a:pt x="153" y="115"/>
                      <a:pt x="153" y="115"/>
                    </a:cubicBezTo>
                    <a:cubicBezTo>
                      <a:pt x="153" y="115"/>
                      <a:pt x="154" y="115"/>
                      <a:pt x="154" y="114"/>
                    </a:cubicBezTo>
                    <a:cubicBezTo>
                      <a:pt x="154" y="114"/>
                      <a:pt x="153" y="114"/>
                      <a:pt x="154" y="114"/>
                    </a:cubicBezTo>
                    <a:cubicBezTo>
                      <a:pt x="154" y="114"/>
                      <a:pt x="154" y="114"/>
                      <a:pt x="154" y="113"/>
                    </a:cubicBezTo>
                    <a:cubicBezTo>
                      <a:pt x="154" y="113"/>
                      <a:pt x="155" y="113"/>
                      <a:pt x="155" y="113"/>
                    </a:cubicBezTo>
                    <a:cubicBezTo>
                      <a:pt x="155" y="113"/>
                      <a:pt x="155" y="114"/>
                      <a:pt x="156" y="114"/>
                    </a:cubicBezTo>
                    <a:cubicBezTo>
                      <a:pt x="155" y="114"/>
                      <a:pt x="156" y="114"/>
                      <a:pt x="156" y="114"/>
                    </a:cubicBezTo>
                    <a:cubicBezTo>
                      <a:pt x="157" y="114"/>
                      <a:pt x="157" y="114"/>
                      <a:pt x="157" y="114"/>
                    </a:cubicBezTo>
                    <a:cubicBezTo>
                      <a:pt x="157" y="113"/>
                      <a:pt x="157" y="114"/>
                      <a:pt x="157" y="113"/>
                    </a:cubicBezTo>
                    <a:cubicBezTo>
                      <a:pt x="158" y="113"/>
                      <a:pt x="158" y="114"/>
                      <a:pt x="159" y="113"/>
                    </a:cubicBezTo>
                    <a:cubicBezTo>
                      <a:pt x="160" y="113"/>
                      <a:pt x="160" y="113"/>
                      <a:pt x="161" y="112"/>
                    </a:cubicBezTo>
                    <a:cubicBezTo>
                      <a:pt x="162" y="112"/>
                      <a:pt x="162" y="113"/>
                      <a:pt x="162" y="113"/>
                    </a:cubicBezTo>
                    <a:cubicBezTo>
                      <a:pt x="163" y="113"/>
                      <a:pt x="163" y="113"/>
                      <a:pt x="163" y="112"/>
                    </a:cubicBezTo>
                    <a:cubicBezTo>
                      <a:pt x="165" y="112"/>
                      <a:pt x="167" y="111"/>
                      <a:pt x="169" y="111"/>
                    </a:cubicBezTo>
                    <a:cubicBezTo>
                      <a:pt x="169" y="111"/>
                      <a:pt x="170" y="110"/>
                      <a:pt x="170" y="109"/>
                    </a:cubicBezTo>
                    <a:cubicBezTo>
                      <a:pt x="170" y="109"/>
                      <a:pt x="170" y="109"/>
                      <a:pt x="170" y="109"/>
                    </a:cubicBezTo>
                    <a:cubicBezTo>
                      <a:pt x="170" y="109"/>
                      <a:pt x="171" y="109"/>
                      <a:pt x="171" y="109"/>
                    </a:cubicBezTo>
                    <a:cubicBezTo>
                      <a:pt x="171" y="109"/>
                      <a:pt x="171" y="109"/>
                      <a:pt x="171" y="109"/>
                    </a:cubicBezTo>
                    <a:cubicBezTo>
                      <a:pt x="171" y="109"/>
                      <a:pt x="171" y="109"/>
                      <a:pt x="171" y="108"/>
                    </a:cubicBezTo>
                    <a:cubicBezTo>
                      <a:pt x="171" y="108"/>
                      <a:pt x="172" y="108"/>
                      <a:pt x="172" y="108"/>
                    </a:cubicBezTo>
                    <a:cubicBezTo>
                      <a:pt x="172" y="108"/>
                      <a:pt x="171" y="108"/>
                      <a:pt x="171" y="108"/>
                    </a:cubicBezTo>
                    <a:cubicBezTo>
                      <a:pt x="171" y="108"/>
                      <a:pt x="173" y="108"/>
                      <a:pt x="173" y="108"/>
                    </a:cubicBezTo>
                    <a:cubicBezTo>
                      <a:pt x="173" y="108"/>
                      <a:pt x="173" y="108"/>
                      <a:pt x="173" y="108"/>
                    </a:cubicBezTo>
                    <a:cubicBezTo>
                      <a:pt x="173" y="108"/>
                      <a:pt x="173" y="107"/>
                      <a:pt x="173" y="107"/>
                    </a:cubicBezTo>
                    <a:cubicBezTo>
                      <a:pt x="173" y="107"/>
                      <a:pt x="173" y="107"/>
                      <a:pt x="173" y="107"/>
                    </a:cubicBezTo>
                    <a:cubicBezTo>
                      <a:pt x="173" y="107"/>
                      <a:pt x="174" y="107"/>
                      <a:pt x="174" y="107"/>
                    </a:cubicBezTo>
                    <a:cubicBezTo>
                      <a:pt x="174" y="107"/>
                      <a:pt x="174" y="107"/>
                      <a:pt x="174" y="107"/>
                    </a:cubicBezTo>
                    <a:cubicBezTo>
                      <a:pt x="175" y="107"/>
                      <a:pt x="175" y="107"/>
                      <a:pt x="175" y="107"/>
                    </a:cubicBezTo>
                    <a:cubicBezTo>
                      <a:pt x="175" y="106"/>
                      <a:pt x="175" y="106"/>
                      <a:pt x="174" y="106"/>
                    </a:cubicBezTo>
                    <a:cubicBezTo>
                      <a:pt x="175" y="106"/>
                      <a:pt x="175" y="106"/>
                      <a:pt x="175" y="106"/>
                    </a:cubicBezTo>
                    <a:cubicBezTo>
                      <a:pt x="176" y="106"/>
                      <a:pt x="176" y="106"/>
                      <a:pt x="176" y="106"/>
                    </a:cubicBezTo>
                    <a:cubicBezTo>
                      <a:pt x="176" y="106"/>
                      <a:pt x="176" y="106"/>
                      <a:pt x="176" y="106"/>
                    </a:cubicBezTo>
                    <a:cubicBezTo>
                      <a:pt x="177" y="106"/>
                      <a:pt x="177" y="105"/>
                      <a:pt x="177" y="105"/>
                    </a:cubicBezTo>
                    <a:cubicBezTo>
                      <a:pt x="177" y="105"/>
                      <a:pt x="176" y="105"/>
                      <a:pt x="176" y="105"/>
                    </a:cubicBezTo>
                    <a:cubicBezTo>
                      <a:pt x="177" y="105"/>
                      <a:pt x="178" y="105"/>
                      <a:pt x="178" y="105"/>
                    </a:cubicBezTo>
                    <a:cubicBezTo>
                      <a:pt x="178" y="104"/>
                      <a:pt x="178" y="104"/>
                      <a:pt x="178" y="104"/>
                    </a:cubicBezTo>
                    <a:cubicBezTo>
                      <a:pt x="178" y="104"/>
                      <a:pt x="179" y="105"/>
                      <a:pt x="179" y="105"/>
                    </a:cubicBezTo>
                    <a:cubicBezTo>
                      <a:pt x="179" y="104"/>
                      <a:pt x="179" y="104"/>
                      <a:pt x="178" y="104"/>
                    </a:cubicBezTo>
                    <a:cubicBezTo>
                      <a:pt x="179" y="104"/>
                      <a:pt x="180" y="103"/>
                      <a:pt x="181" y="103"/>
                    </a:cubicBezTo>
                    <a:cubicBezTo>
                      <a:pt x="181" y="103"/>
                      <a:pt x="182" y="103"/>
                      <a:pt x="183" y="102"/>
                    </a:cubicBezTo>
                    <a:cubicBezTo>
                      <a:pt x="183" y="102"/>
                      <a:pt x="182" y="102"/>
                      <a:pt x="181" y="102"/>
                    </a:cubicBezTo>
                    <a:cubicBezTo>
                      <a:pt x="180" y="102"/>
                      <a:pt x="178" y="102"/>
                      <a:pt x="177" y="102"/>
                    </a:cubicBezTo>
                    <a:cubicBezTo>
                      <a:pt x="176" y="102"/>
                      <a:pt x="175" y="102"/>
                      <a:pt x="174" y="101"/>
                    </a:cubicBezTo>
                    <a:cubicBezTo>
                      <a:pt x="173" y="101"/>
                      <a:pt x="173" y="101"/>
                      <a:pt x="173" y="101"/>
                    </a:cubicBezTo>
                    <a:cubicBezTo>
                      <a:pt x="172" y="101"/>
                      <a:pt x="172" y="101"/>
                      <a:pt x="172" y="101"/>
                    </a:cubicBezTo>
                    <a:cubicBezTo>
                      <a:pt x="172" y="101"/>
                      <a:pt x="171" y="101"/>
                      <a:pt x="171" y="101"/>
                    </a:cubicBezTo>
                    <a:cubicBezTo>
                      <a:pt x="171" y="101"/>
                      <a:pt x="172" y="100"/>
                      <a:pt x="171" y="100"/>
                    </a:cubicBezTo>
                    <a:cubicBezTo>
                      <a:pt x="171" y="100"/>
                      <a:pt x="170" y="101"/>
                      <a:pt x="170" y="101"/>
                    </a:cubicBezTo>
                    <a:cubicBezTo>
                      <a:pt x="169" y="101"/>
                      <a:pt x="168" y="102"/>
                      <a:pt x="167" y="102"/>
                    </a:cubicBezTo>
                    <a:cubicBezTo>
                      <a:pt x="166" y="102"/>
                      <a:pt x="165" y="102"/>
                      <a:pt x="164" y="102"/>
                    </a:cubicBezTo>
                    <a:cubicBezTo>
                      <a:pt x="164" y="102"/>
                      <a:pt x="164" y="103"/>
                      <a:pt x="164" y="103"/>
                    </a:cubicBezTo>
                    <a:cubicBezTo>
                      <a:pt x="163" y="104"/>
                      <a:pt x="162" y="103"/>
                      <a:pt x="161" y="103"/>
                    </a:cubicBezTo>
                    <a:cubicBezTo>
                      <a:pt x="160" y="103"/>
                      <a:pt x="159" y="102"/>
                      <a:pt x="158" y="102"/>
                    </a:cubicBezTo>
                    <a:cubicBezTo>
                      <a:pt x="159" y="102"/>
                      <a:pt x="159" y="102"/>
                      <a:pt x="159" y="102"/>
                    </a:cubicBezTo>
                    <a:cubicBezTo>
                      <a:pt x="160" y="103"/>
                      <a:pt x="160" y="102"/>
                      <a:pt x="161" y="102"/>
                    </a:cubicBezTo>
                    <a:cubicBezTo>
                      <a:pt x="161" y="102"/>
                      <a:pt x="161" y="102"/>
                      <a:pt x="162" y="102"/>
                    </a:cubicBezTo>
                    <a:cubicBezTo>
                      <a:pt x="162" y="103"/>
                      <a:pt x="162" y="102"/>
                      <a:pt x="163" y="102"/>
                    </a:cubicBezTo>
                    <a:cubicBezTo>
                      <a:pt x="164" y="102"/>
                      <a:pt x="164" y="101"/>
                      <a:pt x="165" y="101"/>
                    </a:cubicBezTo>
                    <a:cubicBezTo>
                      <a:pt x="166" y="101"/>
                      <a:pt x="166" y="101"/>
                      <a:pt x="167" y="101"/>
                    </a:cubicBezTo>
                    <a:cubicBezTo>
                      <a:pt x="167" y="101"/>
                      <a:pt x="167" y="101"/>
                      <a:pt x="167" y="100"/>
                    </a:cubicBezTo>
                    <a:cubicBezTo>
                      <a:pt x="167" y="100"/>
                      <a:pt x="167" y="100"/>
                      <a:pt x="167" y="100"/>
                    </a:cubicBezTo>
                    <a:cubicBezTo>
                      <a:pt x="166" y="100"/>
                      <a:pt x="166" y="100"/>
                      <a:pt x="165" y="100"/>
                    </a:cubicBezTo>
                    <a:cubicBezTo>
                      <a:pt x="165" y="100"/>
                      <a:pt x="165" y="100"/>
                      <a:pt x="164" y="100"/>
                    </a:cubicBezTo>
                    <a:cubicBezTo>
                      <a:pt x="164" y="100"/>
                      <a:pt x="163" y="100"/>
                      <a:pt x="163" y="100"/>
                    </a:cubicBezTo>
                    <a:cubicBezTo>
                      <a:pt x="162" y="100"/>
                      <a:pt x="161" y="101"/>
                      <a:pt x="160" y="101"/>
                    </a:cubicBezTo>
                    <a:cubicBezTo>
                      <a:pt x="160" y="100"/>
                      <a:pt x="160" y="100"/>
                      <a:pt x="160" y="100"/>
                    </a:cubicBezTo>
                    <a:cubicBezTo>
                      <a:pt x="160" y="100"/>
                      <a:pt x="159" y="100"/>
                      <a:pt x="158" y="100"/>
                    </a:cubicBezTo>
                    <a:cubicBezTo>
                      <a:pt x="158" y="100"/>
                      <a:pt x="157" y="101"/>
                      <a:pt x="157" y="100"/>
                    </a:cubicBezTo>
                    <a:cubicBezTo>
                      <a:pt x="158" y="100"/>
                      <a:pt x="158" y="100"/>
                      <a:pt x="159" y="100"/>
                    </a:cubicBezTo>
                    <a:cubicBezTo>
                      <a:pt x="159" y="100"/>
                      <a:pt x="160" y="100"/>
                      <a:pt x="160" y="99"/>
                    </a:cubicBezTo>
                    <a:cubicBezTo>
                      <a:pt x="161" y="99"/>
                      <a:pt x="161" y="98"/>
                      <a:pt x="161" y="98"/>
                    </a:cubicBezTo>
                    <a:cubicBezTo>
                      <a:pt x="161" y="98"/>
                      <a:pt x="162" y="97"/>
                      <a:pt x="161" y="97"/>
                    </a:cubicBezTo>
                    <a:cubicBezTo>
                      <a:pt x="161" y="97"/>
                      <a:pt x="161" y="97"/>
                      <a:pt x="161" y="97"/>
                    </a:cubicBezTo>
                    <a:cubicBezTo>
                      <a:pt x="161" y="97"/>
                      <a:pt x="160" y="97"/>
                      <a:pt x="160" y="97"/>
                    </a:cubicBezTo>
                    <a:cubicBezTo>
                      <a:pt x="160" y="97"/>
                      <a:pt x="161" y="97"/>
                      <a:pt x="161" y="97"/>
                    </a:cubicBezTo>
                    <a:cubicBezTo>
                      <a:pt x="162" y="97"/>
                      <a:pt x="162" y="97"/>
                      <a:pt x="163" y="97"/>
                    </a:cubicBezTo>
                    <a:cubicBezTo>
                      <a:pt x="163" y="97"/>
                      <a:pt x="162" y="97"/>
                      <a:pt x="162" y="96"/>
                    </a:cubicBezTo>
                    <a:cubicBezTo>
                      <a:pt x="162" y="96"/>
                      <a:pt x="162" y="96"/>
                      <a:pt x="162" y="96"/>
                    </a:cubicBezTo>
                    <a:cubicBezTo>
                      <a:pt x="162" y="96"/>
                      <a:pt x="163" y="96"/>
                      <a:pt x="163" y="96"/>
                    </a:cubicBezTo>
                    <a:cubicBezTo>
                      <a:pt x="163" y="97"/>
                      <a:pt x="163" y="97"/>
                      <a:pt x="163" y="97"/>
                    </a:cubicBezTo>
                    <a:cubicBezTo>
                      <a:pt x="164" y="97"/>
                      <a:pt x="164" y="97"/>
                      <a:pt x="165" y="97"/>
                    </a:cubicBezTo>
                    <a:cubicBezTo>
                      <a:pt x="165" y="97"/>
                      <a:pt x="166" y="97"/>
                      <a:pt x="166" y="97"/>
                    </a:cubicBezTo>
                    <a:cubicBezTo>
                      <a:pt x="167" y="97"/>
                      <a:pt x="167" y="96"/>
                      <a:pt x="168" y="96"/>
                    </a:cubicBezTo>
                    <a:cubicBezTo>
                      <a:pt x="169" y="96"/>
                      <a:pt x="169" y="96"/>
                      <a:pt x="169" y="96"/>
                    </a:cubicBezTo>
                    <a:cubicBezTo>
                      <a:pt x="169" y="96"/>
                      <a:pt x="169" y="96"/>
                      <a:pt x="170" y="96"/>
                    </a:cubicBezTo>
                    <a:cubicBezTo>
                      <a:pt x="170" y="95"/>
                      <a:pt x="170" y="96"/>
                      <a:pt x="170" y="95"/>
                    </a:cubicBezTo>
                    <a:cubicBezTo>
                      <a:pt x="170" y="95"/>
                      <a:pt x="170" y="95"/>
                      <a:pt x="169" y="95"/>
                    </a:cubicBezTo>
                    <a:cubicBezTo>
                      <a:pt x="170" y="95"/>
                      <a:pt x="170" y="95"/>
                      <a:pt x="170" y="95"/>
                    </a:cubicBezTo>
                    <a:cubicBezTo>
                      <a:pt x="170" y="95"/>
                      <a:pt x="170" y="94"/>
                      <a:pt x="170" y="94"/>
                    </a:cubicBezTo>
                    <a:cubicBezTo>
                      <a:pt x="170" y="94"/>
                      <a:pt x="170" y="94"/>
                      <a:pt x="169" y="93"/>
                    </a:cubicBezTo>
                    <a:cubicBezTo>
                      <a:pt x="169" y="93"/>
                      <a:pt x="169" y="93"/>
                      <a:pt x="168" y="93"/>
                    </a:cubicBezTo>
                    <a:cubicBezTo>
                      <a:pt x="168" y="93"/>
                      <a:pt x="167" y="93"/>
                      <a:pt x="167" y="93"/>
                    </a:cubicBezTo>
                    <a:cubicBezTo>
                      <a:pt x="167" y="93"/>
                      <a:pt x="166" y="93"/>
                      <a:pt x="166" y="93"/>
                    </a:cubicBezTo>
                    <a:cubicBezTo>
                      <a:pt x="166" y="93"/>
                      <a:pt x="165" y="93"/>
                      <a:pt x="165" y="93"/>
                    </a:cubicBezTo>
                    <a:cubicBezTo>
                      <a:pt x="165" y="93"/>
                      <a:pt x="164" y="94"/>
                      <a:pt x="164" y="93"/>
                    </a:cubicBezTo>
                    <a:cubicBezTo>
                      <a:pt x="164" y="93"/>
                      <a:pt x="164" y="93"/>
                      <a:pt x="163" y="93"/>
                    </a:cubicBezTo>
                    <a:cubicBezTo>
                      <a:pt x="163" y="93"/>
                      <a:pt x="162" y="93"/>
                      <a:pt x="161" y="93"/>
                    </a:cubicBezTo>
                    <a:cubicBezTo>
                      <a:pt x="161" y="93"/>
                      <a:pt x="160" y="93"/>
                      <a:pt x="160" y="93"/>
                    </a:cubicBezTo>
                    <a:cubicBezTo>
                      <a:pt x="160" y="93"/>
                      <a:pt x="161" y="93"/>
                      <a:pt x="162" y="93"/>
                    </a:cubicBezTo>
                    <a:cubicBezTo>
                      <a:pt x="162" y="93"/>
                      <a:pt x="162" y="92"/>
                      <a:pt x="163" y="92"/>
                    </a:cubicBezTo>
                    <a:cubicBezTo>
                      <a:pt x="163" y="92"/>
                      <a:pt x="163" y="92"/>
                      <a:pt x="163" y="92"/>
                    </a:cubicBezTo>
                    <a:cubicBezTo>
                      <a:pt x="164" y="92"/>
                      <a:pt x="163" y="91"/>
                      <a:pt x="162" y="91"/>
                    </a:cubicBezTo>
                    <a:cubicBezTo>
                      <a:pt x="162" y="91"/>
                      <a:pt x="162" y="91"/>
                      <a:pt x="162" y="91"/>
                    </a:cubicBezTo>
                    <a:cubicBezTo>
                      <a:pt x="161" y="91"/>
                      <a:pt x="162" y="91"/>
                      <a:pt x="162" y="91"/>
                    </a:cubicBezTo>
                    <a:cubicBezTo>
                      <a:pt x="162" y="90"/>
                      <a:pt x="161" y="90"/>
                      <a:pt x="160" y="90"/>
                    </a:cubicBezTo>
                    <a:cubicBezTo>
                      <a:pt x="159" y="90"/>
                      <a:pt x="160" y="90"/>
                      <a:pt x="160" y="90"/>
                    </a:cubicBezTo>
                    <a:cubicBezTo>
                      <a:pt x="160" y="90"/>
                      <a:pt x="160" y="90"/>
                      <a:pt x="160" y="90"/>
                    </a:cubicBezTo>
                    <a:cubicBezTo>
                      <a:pt x="160" y="90"/>
                      <a:pt x="160" y="90"/>
                      <a:pt x="160" y="90"/>
                    </a:cubicBezTo>
                    <a:cubicBezTo>
                      <a:pt x="160" y="90"/>
                      <a:pt x="161" y="90"/>
                      <a:pt x="162" y="90"/>
                    </a:cubicBezTo>
                    <a:cubicBezTo>
                      <a:pt x="162" y="90"/>
                      <a:pt x="162" y="90"/>
                      <a:pt x="162" y="90"/>
                    </a:cubicBezTo>
                    <a:cubicBezTo>
                      <a:pt x="163" y="91"/>
                      <a:pt x="163" y="91"/>
                      <a:pt x="163" y="91"/>
                    </a:cubicBezTo>
                    <a:cubicBezTo>
                      <a:pt x="163" y="91"/>
                      <a:pt x="164" y="91"/>
                      <a:pt x="164" y="92"/>
                    </a:cubicBezTo>
                    <a:cubicBezTo>
                      <a:pt x="164" y="92"/>
                      <a:pt x="164" y="92"/>
                      <a:pt x="165" y="92"/>
                    </a:cubicBezTo>
                    <a:cubicBezTo>
                      <a:pt x="165" y="93"/>
                      <a:pt x="166" y="93"/>
                      <a:pt x="167" y="93"/>
                    </a:cubicBezTo>
                    <a:cubicBezTo>
                      <a:pt x="167" y="93"/>
                      <a:pt x="167" y="93"/>
                      <a:pt x="167" y="93"/>
                    </a:cubicBezTo>
                    <a:cubicBezTo>
                      <a:pt x="167" y="93"/>
                      <a:pt x="168" y="93"/>
                      <a:pt x="168" y="93"/>
                    </a:cubicBezTo>
                    <a:cubicBezTo>
                      <a:pt x="168" y="93"/>
                      <a:pt x="169" y="93"/>
                      <a:pt x="169" y="93"/>
                    </a:cubicBezTo>
                    <a:cubicBezTo>
                      <a:pt x="170" y="93"/>
                      <a:pt x="170" y="93"/>
                      <a:pt x="171" y="94"/>
                    </a:cubicBezTo>
                    <a:cubicBezTo>
                      <a:pt x="171" y="94"/>
                      <a:pt x="171" y="94"/>
                      <a:pt x="172" y="94"/>
                    </a:cubicBezTo>
                    <a:cubicBezTo>
                      <a:pt x="172" y="95"/>
                      <a:pt x="172" y="95"/>
                      <a:pt x="172" y="95"/>
                    </a:cubicBezTo>
                    <a:cubicBezTo>
                      <a:pt x="173" y="95"/>
                      <a:pt x="173" y="94"/>
                      <a:pt x="173" y="94"/>
                    </a:cubicBezTo>
                    <a:cubicBezTo>
                      <a:pt x="174" y="94"/>
                      <a:pt x="173" y="95"/>
                      <a:pt x="173" y="95"/>
                    </a:cubicBezTo>
                    <a:cubicBezTo>
                      <a:pt x="173" y="95"/>
                      <a:pt x="174" y="95"/>
                      <a:pt x="174" y="95"/>
                    </a:cubicBezTo>
                    <a:cubicBezTo>
                      <a:pt x="174" y="95"/>
                      <a:pt x="174" y="95"/>
                      <a:pt x="174" y="95"/>
                    </a:cubicBezTo>
                    <a:cubicBezTo>
                      <a:pt x="174" y="95"/>
                      <a:pt x="174" y="96"/>
                      <a:pt x="174" y="96"/>
                    </a:cubicBezTo>
                    <a:cubicBezTo>
                      <a:pt x="175" y="96"/>
                      <a:pt x="175" y="96"/>
                      <a:pt x="175" y="96"/>
                    </a:cubicBezTo>
                    <a:cubicBezTo>
                      <a:pt x="175" y="97"/>
                      <a:pt x="175" y="97"/>
                      <a:pt x="175" y="97"/>
                    </a:cubicBezTo>
                    <a:cubicBezTo>
                      <a:pt x="175" y="98"/>
                      <a:pt x="175" y="98"/>
                      <a:pt x="175" y="98"/>
                    </a:cubicBezTo>
                    <a:cubicBezTo>
                      <a:pt x="176" y="99"/>
                      <a:pt x="178" y="100"/>
                      <a:pt x="179" y="100"/>
                    </a:cubicBezTo>
                    <a:cubicBezTo>
                      <a:pt x="179" y="100"/>
                      <a:pt x="180" y="100"/>
                      <a:pt x="180" y="100"/>
                    </a:cubicBezTo>
                    <a:cubicBezTo>
                      <a:pt x="181" y="100"/>
                      <a:pt x="181" y="99"/>
                      <a:pt x="181" y="99"/>
                    </a:cubicBezTo>
                    <a:cubicBezTo>
                      <a:pt x="181" y="99"/>
                      <a:pt x="181" y="98"/>
                      <a:pt x="181" y="98"/>
                    </a:cubicBezTo>
                    <a:cubicBezTo>
                      <a:pt x="181" y="98"/>
                      <a:pt x="181" y="98"/>
                      <a:pt x="181" y="98"/>
                    </a:cubicBezTo>
                    <a:cubicBezTo>
                      <a:pt x="181" y="99"/>
                      <a:pt x="181" y="99"/>
                      <a:pt x="181" y="100"/>
                    </a:cubicBezTo>
                    <a:cubicBezTo>
                      <a:pt x="182" y="101"/>
                      <a:pt x="183" y="99"/>
                      <a:pt x="183" y="100"/>
                    </a:cubicBezTo>
                    <a:cubicBezTo>
                      <a:pt x="183" y="100"/>
                      <a:pt x="183" y="100"/>
                      <a:pt x="183" y="101"/>
                    </a:cubicBezTo>
                    <a:cubicBezTo>
                      <a:pt x="183" y="101"/>
                      <a:pt x="183" y="100"/>
                      <a:pt x="184" y="100"/>
                    </a:cubicBezTo>
                    <a:cubicBezTo>
                      <a:pt x="184" y="100"/>
                      <a:pt x="184" y="100"/>
                      <a:pt x="184" y="100"/>
                    </a:cubicBezTo>
                    <a:cubicBezTo>
                      <a:pt x="184" y="100"/>
                      <a:pt x="184" y="99"/>
                      <a:pt x="184" y="99"/>
                    </a:cubicBezTo>
                    <a:cubicBezTo>
                      <a:pt x="184" y="99"/>
                      <a:pt x="184" y="99"/>
                      <a:pt x="184" y="99"/>
                    </a:cubicBezTo>
                    <a:cubicBezTo>
                      <a:pt x="184" y="99"/>
                      <a:pt x="184" y="99"/>
                      <a:pt x="184" y="99"/>
                    </a:cubicBezTo>
                    <a:cubicBezTo>
                      <a:pt x="184" y="98"/>
                      <a:pt x="184" y="98"/>
                      <a:pt x="184" y="99"/>
                    </a:cubicBezTo>
                    <a:cubicBezTo>
                      <a:pt x="184" y="98"/>
                      <a:pt x="184" y="98"/>
                      <a:pt x="184" y="98"/>
                    </a:cubicBezTo>
                    <a:cubicBezTo>
                      <a:pt x="184" y="98"/>
                      <a:pt x="184" y="98"/>
                      <a:pt x="184" y="98"/>
                    </a:cubicBezTo>
                    <a:cubicBezTo>
                      <a:pt x="184" y="98"/>
                      <a:pt x="183" y="98"/>
                      <a:pt x="183" y="98"/>
                    </a:cubicBezTo>
                    <a:cubicBezTo>
                      <a:pt x="183" y="98"/>
                      <a:pt x="184" y="98"/>
                      <a:pt x="184" y="98"/>
                    </a:cubicBezTo>
                    <a:cubicBezTo>
                      <a:pt x="184" y="98"/>
                      <a:pt x="184" y="97"/>
                      <a:pt x="184" y="97"/>
                    </a:cubicBezTo>
                    <a:cubicBezTo>
                      <a:pt x="184" y="97"/>
                      <a:pt x="184" y="97"/>
                      <a:pt x="184" y="97"/>
                    </a:cubicBezTo>
                    <a:cubicBezTo>
                      <a:pt x="184" y="97"/>
                      <a:pt x="184" y="97"/>
                      <a:pt x="184" y="97"/>
                    </a:cubicBezTo>
                    <a:cubicBezTo>
                      <a:pt x="184" y="97"/>
                      <a:pt x="184" y="97"/>
                      <a:pt x="184" y="97"/>
                    </a:cubicBezTo>
                    <a:cubicBezTo>
                      <a:pt x="184" y="97"/>
                      <a:pt x="183" y="97"/>
                      <a:pt x="183" y="97"/>
                    </a:cubicBezTo>
                    <a:cubicBezTo>
                      <a:pt x="183" y="97"/>
                      <a:pt x="184" y="97"/>
                      <a:pt x="184" y="96"/>
                    </a:cubicBezTo>
                    <a:cubicBezTo>
                      <a:pt x="183" y="96"/>
                      <a:pt x="183" y="96"/>
                      <a:pt x="182" y="96"/>
                    </a:cubicBezTo>
                    <a:cubicBezTo>
                      <a:pt x="182" y="96"/>
                      <a:pt x="183" y="96"/>
                      <a:pt x="184" y="96"/>
                    </a:cubicBezTo>
                    <a:cubicBezTo>
                      <a:pt x="184" y="96"/>
                      <a:pt x="184" y="96"/>
                      <a:pt x="183" y="95"/>
                    </a:cubicBezTo>
                    <a:cubicBezTo>
                      <a:pt x="184" y="96"/>
                      <a:pt x="184" y="96"/>
                      <a:pt x="184" y="95"/>
                    </a:cubicBezTo>
                    <a:cubicBezTo>
                      <a:pt x="183" y="95"/>
                      <a:pt x="183" y="95"/>
                      <a:pt x="183" y="95"/>
                    </a:cubicBezTo>
                    <a:cubicBezTo>
                      <a:pt x="183" y="95"/>
                      <a:pt x="184" y="95"/>
                      <a:pt x="184" y="94"/>
                    </a:cubicBezTo>
                    <a:cubicBezTo>
                      <a:pt x="184" y="94"/>
                      <a:pt x="184" y="94"/>
                      <a:pt x="184" y="95"/>
                    </a:cubicBezTo>
                    <a:cubicBezTo>
                      <a:pt x="184" y="94"/>
                      <a:pt x="184" y="94"/>
                      <a:pt x="184" y="94"/>
                    </a:cubicBezTo>
                    <a:cubicBezTo>
                      <a:pt x="184" y="94"/>
                      <a:pt x="183" y="94"/>
                      <a:pt x="183" y="94"/>
                    </a:cubicBezTo>
                    <a:cubicBezTo>
                      <a:pt x="184" y="94"/>
                      <a:pt x="184" y="94"/>
                      <a:pt x="184" y="94"/>
                    </a:cubicBezTo>
                    <a:cubicBezTo>
                      <a:pt x="184" y="94"/>
                      <a:pt x="184" y="94"/>
                      <a:pt x="184" y="94"/>
                    </a:cubicBezTo>
                    <a:cubicBezTo>
                      <a:pt x="184" y="94"/>
                      <a:pt x="184" y="94"/>
                      <a:pt x="184" y="94"/>
                    </a:cubicBezTo>
                    <a:cubicBezTo>
                      <a:pt x="184" y="94"/>
                      <a:pt x="183" y="94"/>
                      <a:pt x="183" y="94"/>
                    </a:cubicBezTo>
                    <a:cubicBezTo>
                      <a:pt x="184" y="94"/>
                      <a:pt x="184" y="93"/>
                      <a:pt x="183" y="93"/>
                    </a:cubicBezTo>
                    <a:cubicBezTo>
                      <a:pt x="183" y="93"/>
                      <a:pt x="183" y="93"/>
                      <a:pt x="183" y="94"/>
                    </a:cubicBezTo>
                    <a:cubicBezTo>
                      <a:pt x="183" y="93"/>
                      <a:pt x="182" y="93"/>
                      <a:pt x="182" y="94"/>
                    </a:cubicBezTo>
                    <a:cubicBezTo>
                      <a:pt x="182" y="94"/>
                      <a:pt x="182" y="94"/>
                      <a:pt x="182" y="94"/>
                    </a:cubicBezTo>
                    <a:cubicBezTo>
                      <a:pt x="182" y="94"/>
                      <a:pt x="182" y="95"/>
                      <a:pt x="182" y="95"/>
                    </a:cubicBezTo>
                    <a:cubicBezTo>
                      <a:pt x="181" y="95"/>
                      <a:pt x="181" y="94"/>
                      <a:pt x="181" y="93"/>
                    </a:cubicBezTo>
                    <a:cubicBezTo>
                      <a:pt x="181" y="92"/>
                      <a:pt x="182" y="93"/>
                      <a:pt x="182" y="93"/>
                    </a:cubicBezTo>
                    <a:cubicBezTo>
                      <a:pt x="182" y="93"/>
                      <a:pt x="182" y="93"/>
                      <a:pt x="182" y="92"/>
                    </a:cubicBezTo>
                    <a:cubicBezTo>
                      <a:pt x="182" y="92"/>
                      <a:pt x="183" y="92"/>
                      <a:pt x="183" y="92"/>
                    </a:cubicBezTo>
                    <a:cubicBezTo>
                      <a:pt x="183" y="92"/>
                      <a:pt x="183" y="92"/>
                      <a:pt x="183" y="92"/>
                    </a:cubicBezTo>
                    <a:cubicBezTo>
                      <a:pt x="183" y="92"/>
                      <a:pt x="183" y="92"/>
                      <a:pt x="182" y="92"/>
                    </a:cubicBezTo>
                    <a:cubicBezTo>
                      <a:pt x="182" y="92"/>
                      <a:pt x="182" y="91"/>
                      <a:pt x="182" y="92"/>
                    </a:cubicBezTo>
                    <a:cubicBezTo>
                      <a:pt x="182" y="92"/>
                      <a:pt x="181" y="92"/>
                      <a:pt x="181" y="93"/>
                    </a:cubicBezTo>
                    <a:cubicBezTo>
                      <a:pt x="181" y="93"/>
                      <a:pt x="181" y="92"/>
                      <a:pt x="181" y="93"/>
                    </a:cubicBezTo>
                    <a:cubicBezTo>
                      <a:pt x="180" y="92"/>
                      <a:pt x="181" y="92"/>
                      <a:pt x="181" y="92"/>
                    </a:cubicBezTo>
                    <a:cubicBezTo>
                      <a:pt x="181" y="91"/>
                      <a:pt x="181" y="92"/>
                      <a:pt x="181" y="92"/>
                    </a:cubicBezTo>
                    <a:cubicBezTo>
                      <a:pt x="180" y="92"/>
                      <a:pt x="180" y="92"/>
                      <a:pt x="180" y="92"/>
                    </a:cubicBezTo>
                    <a:cubicBezTo>
                      <a:pt x="179" y="92"/>
                      <a:pt x="179" y="93"/>
                      <a:pt x="179" y="93"/>
                    </a:cubicBezTo>
                    <a:cubicBezTo>
                      <a:pt x="179" y="92"/>
                      <a:pt x="180" y="92"/>
                      <a:pt x="180" y="91"/>
                    </a:cubicBezTo>
                    <a:cubicBezTo>
                      <a:pt x="180" y="91"/>
                      <a:pt x="180" y="91"/>
                      <a:pt x="180" y="91"/>
                    </a:cubicBezTo>
                    <a:cubicBezTo>
                      <a:pt x="180" y="91"/>
                      <a:pt x="181" y="91"/>
                      <a:pt x="181" y="91"/>
                    </a:cubicBezTo>
                    <a:cubicBezTo>
                      <a:pt x="181" y="91"/>
                      <a:pt x="181" y="90"/>
                      <a:pt x="180" y="90"/>
                    </a:cubicBezTo>
                    <a:cubicBezTo>
                      <a:pt x="180" y="90"/>
                      <a:pt x="180" y="90"/>
                      <a:pt x="179" y="90"/>
                    </a:cubicBezTo>
                    <a:cubicBezTo>
                      <a:pt x="179" y="90"/>
                      <a:pt x="179" y="90"/>
                      <a:pt x="179" y="90"/>
                    </a:cubicBezTo>
                    <a:cubicBezTo>
                      <a:pt x="178" y="89"/>
                      <a:pt x="178" y="89"/>
                      <a:pt x="178" y="89"/>
                    </a:cubicBezTo>
                    <a:cubicBezTo>
                      <a:pt x="177" y="89"/>
                      <a:pt x="177" y="89"/>
                      <a:pt x="177" y="89"/>
                    </a:cubicBezTo>
                    <a:cubicBezTo>
                      <a:pt x="177" y="89"/>
                      <a:pt x="177" y="89"/>
                      <a:pt x="177" y="89"/>
                    </a:cubicBezTo>
                    <a:cubicBezTo>
                      <a:pt x="176" y="89"/>
                      <a:pt x="176" y="88"/>
                      <a:pt x="176" y="88"/>
                    </a:cubicBezTo>
                    <a:cubicBezTo>
                      <a:pt x="176" y="88"/>
                      <a:pt x="175" y="88"/>
                      <a:pt x="175" y="88"/>
                    </a:cubicBezTo>
                    <a:cubicBezTo>
                      <a:pt x="175" y="88"/>
                      <a:pt x="175" y="88"/>
                      <a:pt x="174" y="88"/>
                    </a:cubicBezTo>
                    <a:cubicBezTo>
                      <a:pt x="174" y="88"/>
                      <a:pt x="174" y="87"/>
                      <a:pt x="174" y="87"/>
                    </a:cubicBezTo>
                    <a:cubicBezTo>
                      <a:pt x="174" y="87"/>
                      <a:pt x="173" y="87"/>
                      <a:pt x="173" y="87"/>
                    </a:cubicBezTo>
                    <a:cubicBezTo>
                      <a:pt x="173" y="87"/>
                      <a:pt x="173" y="87"/>
                      <a:pt x="173" y="87"/>
                    </a:cubicBezTo>
                    <a:cubicBezTo>
                      <a:pt x="172" y="87"/>
                      <a:pt x="172" y="87"/>
                      <a:pt x="172" y="87"/>
                    </a:cubicBezTo>
                    <a:cubicBezTo>
                      <a:pt x="172" y="88"/>
                      <a:pt x="172" y="88"/>
                      <a:pt x="171" y="88"/>
                    </a:cubicBezTo>
                    <a:cubicBezTo>
                      <a:pt x="171" y="88"/>
                      <a:pt x="171" y="88"/>
                      <a:pt x="171" y="89"/>
                    </a:cubicBezTo>
                    <a:cubicBezTo>
                      <a:pt x="171" y="89"/>
                      <a:pt x="171" y="89"/>
                      <a:pt x="170" y="89"/>
                    </a:cubicBezTo>
                    <a:cubicBezTo>
                      <a:pt x="170" y="89"/>
                      <a:pt x="171" y="88"/>
                      <a:pt x="171" y="88"/>
                    </a:cubicBezTo>
                    <a:cubicBezTo>
                      <a:pt x="171" y="87"/>
                      <a:pt x="171" y="87"/>
                      <a:pt x="170" y="87"/>
                    </a:cubicBezTo>
                    <a:cubicBezTo>
                      <a:pt x="170" y="87"/>
                      <a:pt x="170" y="87"/>
                      <a:pt x="169" y="87"/>
                    </a:cubicBezTo>
                    <a:cubicBezTo>
                      <a:pt x="170" y="87"/>
                      <a:pt x="171" y="87"/>
                      <a:pt x="171" y="87"/>
                    </a:cubicBezTo>
                    <a:cubicBezTo>
                      <a:pt x="172" y="87"/>
                      <a:pt x="172" y="87"/>
                      <a:pt x="173" y="87"/>
                    </a:cubicBezTo>
                    <a:cubicBezTo>
                      <a:pt x="173" y="87"/>
                      <a:pt x="173" y="87"/>
                      <a:pt x="173" y="87"/>
                    </a:cubicBezTo>
                    <a:cubicBezTo>
                      <a:pt x="174" y="87"/>
                      <a:pt x="173" y="86"/>
                      <a:pt x="173" y="86"/>
                    </a:cubicBezTo>
                    <a:cubicBezTo>
                      <a:pt x="173" y="86"/>
                      <a:pt x="173" y="85"/>
                      <a:pt x="173" y="85"/>
                    </a:cubicBezTo>
                    <a:cubicBezTo>
                      <a:pt x="172" y="85"/>
                      <a:pt x="172" y="85"/>
                      <a:pt x="172" y="85"/>
                    </a:cubicBezTo>
                    <a:cubicBezTo>
                      <a:pt x="171" y="85"/>
                      <a:pt x="171" y="85"/>
                      <a:pt x="171" y="85"/>
                    </a:cubicBezTo>
                    <a:cubicBezTo>
                      <a:pt x="171" y="85"/>
                      <a:pt x="170" y="84"/>
                      <a:pt x="170" y="84"/>
                    </a:cubicBezTo>
                    <a:cubicBezTo>
                      <a:pt x="169" y="85"/>
                      <a:pt x="169" y="85"/>
                      <a:pt x="168" y="85"/>
                    </a:cubicBezTo>
                    <a:cubicBezTo>
                      <a:pt x="168" y="85"/>
                      <a:pt x="168" y="85"/>
                      <a:pt x="168" y="86"/>
                    </a:cubicBezTo>
                    <a:cubicBezTo>
                      <a:pt x="167" y="86"/>
                      <a:pt x="167" y="86"/>
                      <a:pt x="167" y="86"/>
                    </a:cubicBezTo>
                    <a:cubicBezTo>
                      <a:pt x="167" y="86"/>
                      <a:pt x="167" y="85"/>
                      <a:pt x="167" y="85"/>
                    </a:cubicBezTo>
                    <a:cubicBezTo>
                      <a:pt x="167" y="85"/>
                      <a:pt x="167" y="85"/>
                      <a:pt x="166" y="85"/>
                    </a:cubicBezTo>
                    <a:cubicBezTo>
                      <a:pt x="166" y="85"/>
                      <a:pt x="166" y="85"/>
                      <a:pt x="166" y="85"/>
                    </a:cubicBezTo>
                    <a:cubicBezTo>
                      <a:pt x="166" y="85"/>
                      <a:pt x="166" y="85"/>
                      <a:pt x="166" y="84"/>
                    </a:cubicBezTo>
                    <a:cubicBezTo>
                      <a:pt x="165" y="84"/>
                      <a:pt x="165" y="85"/>
                      <a:pt x="165" y="85"/>
                    </a:cubicBezTo>
                    <a:cubicBezTo>
                      <a:pt x="164" y="85"/>
                      <a:pt x="164" y="85"/>
                      <a:pt x="164" y="84"/>
                    </a:cubicBezTo>
                    <a:cubicBezTo>
                      <a:pt x="164" y="84"/>
                      <a:pt x="165" y="84"/>
                      <a:pt x="166" y="84"/>
                    </a:cubicBezTo>
                    <a:cubicBezTo>
                      <a:pt x="166" y="84"/>
                      <a:pt x="166" y="84"/>
                      <a:pt x="167" y="84"/>
                    </a:cubicBezTo>
                    <a:cubicBezTo>
                      <a:pt x="167" y="85"/>
                      <a:pt x="168" y="85"/>
                      <a:pt x="169" y="85"/>
                    </a:cubicBezTo>
                    <a:cubicBezTo>
                      <a:pt x="169" y="85"/>
                      <a:pt x="170" y="84"/>
                      <a:pt x="170" y="84"/>
                    </a:cubicBezTo>
                    <a:cubicBezTo>
                      <a:pt x="171" y="84"/>
                      <a:pt x="171" y="84"/>
                      <a:pt x="171" y="84"/>
                    </a:cubicBezTo>
                    <a:cubicBezTo>
                      <a:pt x="172" y="84"/>
                      <a:pt x="172" y="83"/>
                      <a:pt x="172" y="83"/>
                    </a:cubicBezTo>
                    <a:cubicBezTo>
                      <a:pt x="172" y="83"/>
                      <a:pt x="171" y="83"/>
                      <a:pt x="171" y="83"/>
                    </a:cubicBezTo>
                    <a:cubicBezTo>
                      <a:pt x="171" y="83"/>
                      <a:pt x="171" y="83"/>
                      <a:pt x="170" y="83"/>
                    </a:cubicBezTo>
                    <a:cubicBezTo>
                      <a:pt x="170" y="82"/>
                      <a:pt x="170" y="82"/>
                      <a:pt x="169" y="82"/>
                    </a:cubicBezTo>
                    <a:cubicBezTo>
                      <a:pt x="169" y="82"/>
                      <a:pt x="169" y="82"/>
                      <a:pt x="168" y="82"/>
                    </a:cubicBezTo>
                    <a:cubicBezTo>
                      <a:pt x="168" y="82"/>
                      <a:pt x="168" y="82"/>
                      <a:pt x="167" y="82"/>
                    </a:cubicBezTo>
                    <a:cubicBezTo>
                      <a:pt x="167" y="82"/>
                      <a:pt x="167" y="82"/>
                      <a:pt x="166" y="83"/>
                    </a:cubicBezTo>
                    <a:cubicBezTo>
                      <a:pt x="166" y="83"/>
                      <a:pt x="164" y="82"/>
                      <a:pt x="164" y="82"/>
                    </a:cubicBezTo>
                    <a:cubicBezTo>
                      <a:pt x="164" y="83"/>
                      <a:pt x="164" y="84"/>
                      <a:pt x="163" y="84"/>
                    </a:cubicBezTo>
                    <a:cubicBezTo>
                      <a:pt x="163" y="84"/>
                      <a:pt x="164" y="83"/>
                      <a:pt x="163" y="82"/>
                    </a:cubicBezTo>
                    <a:cubicBezTo>
                      <a:pt x="163" y="82"/>
                      <a:pt x="163" y="82"/>
                      <a:pt x="163" y="82"/>
                    </a:cubicBezTo>
                    <a:cubicBezTo>
                      <a:pt x="163" y="82"/>
                      <a:pt x="164" y="82"/>
                      <a:pt x="165" y="82"/>
                    </a:cubicBezTo>
                    <a:cubicBezTo>
                      <a:pt x="165" y="82"/>
                      <a:pt x="166" y="82"/>
                      <a:pt x="166" y="82"/>
                    </a:cubicBezTo>
                    <a:cubicBezTo>
                      <a:pt x="166" y="82"/>
                      <a:pt x="167" y="82"/>
                      <a:pt x="167" y="81"/>
                    </a:cubicBezTo>
                    <a:cubicBezTo>
                      <a:pt x="167" y="81"/>
                      <a:pt x="166" y="81"/>
                      <a:pt x="166" y="81"/>
                    </a:cubicBezTo>
                    <a:cubicBezTo>
                      <a:pt x="166" y="81"/>
                      <a:pt x="165" y="81"/>
                      <a:pt x="165" y="81"/>
                    </a:cubicBezTo>
                    <a:cubicBezTo>
                      <a:pt x="165" y="81"/>
                      <a:pt x="164" y="81"/>
                      <a:pt x="164" y="80"/>
                    </a:cubicBezTo>
                    <a:cubicBezTo>
                      <a:pt x="164" y="80"/>
                      <a:pt x="163" y="80"/>
                      <a:pt x="163" y="80"/>
                    </a:cubicBezTo>
                    <a:cubicBezTo>
                      <a:pt x="163" y="80"/>
                      <a:pt x="164" y="80"/>
                      <a:pt x="164" y="80"/>
                    </a:cubicBezTo>
                    <a:cubicBezTo>
                      <a:pt x="164" y="80"/>
                      <a:pt x="165" y="81"/>
                      <a:pt x="165" y="81"/>
                    </a:cubicBezTo>
                    <a:cubicBezTo>
                      <a:pt x="166" y="81"/>
                      <a:pt x="166" y="81"/>
                      <a:pt x="166" y="81"/>
                    </a:cubicBezTo>
                    <a:cubicBezTo>
                      <a:pt x="167" y="81"/>
                      <a:pt x="167" y="81"/>
                      <a:pt x="168" y="81"/>
                    </a:cubicBezTo>
                    <a:cubicBezTo>
                      <a:pt x="168" y="82"/>
                      <a:pt x="168" y="82"/>
                      <a:pt x="169" y="82"/>
                    </a:cubicBezTo>
                    <a:cubicBezTo>
                      <a:pt x="169" y="82"/>
                      <a:pt x="169" y="82"/>
                      <a:pt x="170" y="81"/>
                    </a:cubicBezTo>
                    <a:cubicBezTo>
                      <a:pt x="171" y="81"/>
                      <a:pt x="172" y="80"/>
                      <a:pt x="172" y="79"/>
                    </a:cubicBezTo>
                    <a:cubicBezTo>
                      <a:pt x="172" y="78"/>
                      <a:pt x="171" y="78"/>
                      <a:pt x="170" y="78"/>
                    </a:cubicBezTo>
                    <a:cubicBezTo>
                      <a:pt x="170" y="78"/>
                      <a:pt x="170" y="77"/>
                      <a:pt x="170" y="77"/>
                    </a:cubicBezTo>
                    <a:cubicBezTo>
                      <a:pt x="169" y="76"/>
                      <a:pt x="170" y="77"/>
                      <a:pt x="171" y="77"/>
                    </a:cubicBezTo>
                    <a:cubicBezTo>
                      <a:pt x="171" y="78"/>
                      <a:pt x="171" y="78"/>
                      <a:pt x="171" y="78"/>
                    </a:cubicBezTo>
                    <a:cubicBezTo>
                      <a:pt x="172" y="78"/>
                      <a:pt x="172" y="78"/>
                      <a:pt x="172" y="79"/>
                    </a:cubicBezTo>
                    <a:cubicBezTo>
                      <a:pt x="172" y="79"/>
                      <a:pt x="172" y="79"/>
                      <a:pt x="172" y="79"/>
                    </a:cubicBezTo>
                    <a:cubicBezTo>
                      <a:pt x="173" y="79"/>
                      <a:pt x="173" y="79"/>
                      <a:pt x="173" y="79"/>
                    </a:cubicBezTo>
                    <a:cubicBezTo>
                      <a:pt x="173" y="79"/>
                      <a:pt x="174" y="79"/>
                      <a:pt x="174" y="80"/>
                    </a:cubicBezTo>
                    <a:cubicBezTo>
                      <a:pt x="174" y="79"/>
                      <a:pt x="174" y="79"/>
                      <a:pt x="174" y="78"/>
                    </a:cubicBezTo>
                    <a:cubicBezTo>
                      <a:pt x="175" y="78"/>
                      <a:pt x="176" y="78"/>
                      <a:pt x="176" y="78"/>
                    </a:cubicBezTo>
                    <a:cubicBezTo>
                      <a:pt x="177" y="78"/>
                      <a:pt x="177" y="78"/>
                      <a:pt x="178" y="78"/>
                    </a:cubicBezTo>
                    <a:cubicBezTo>
                      <a:pt x="179" y="79"/>
                      <a:pt x="179" y="79"/>
                      <a:pt x="180" y="79"/>
                    </a:cubicBezTo>
                    <a:cubicBezTo>
                      <a:pt x="181" y="80"/>
                      <a:pt x="181" y="79"/>
                      <a:pt x="182" y="79"/>
                    </a:cubicBezTo>
                    <a:cubicBezTo>
                      <a:pt x="182" y="79"/>
                      <a:pt x="181" y="80"/>
                      <a:pt x="180" y="79"/>
                    </a:cubicBezTo>
                    <a:cubicBezTo>
                      <a:pt x="179" y="79"/>
                      <a:pt x="179" y="79"/>
                      <a:pt x="178" y="79"/>
                    </a:cubicBezTo>
                    <a:cubicBezTo>
                      <a:pt x="178" y="79"/>
                      <a:pt x="178" y="78"/>
                      <a:pt x="177" y="78"/>
                    </a:cubicBezTo>
                    <a:cubicBezTo>
                      <a:pt x="177" y="78"/>
                      <a:pt x="177" y="78"/>
                      <a:pt x="176" y="78"/>
                    </a:cubicBezTo>
                    <a:cubicBezTo>
                      <a:pt x="176" y="78"/>
                      <a:pt x="176" y="78"/>
                      <a:pt x="176" y="79"/>
                    </a:cubicBezTo>
                    <a:cubicBezTo>
                      <a:pt x="176" y="79"/>
                      <a:pt x="176" y="79"/>
                      <a:pt x="176" y="80"/>
                    </a:cubicBezTo>
                    <a:cubicBezTo>
                      <a:pt x="177" y="80"/>
                      <a:pt x="178" y="80"/>
                      <a:pt x="178" y="81"/>
                    </a:cubicBezTo>
                    <a:cubicBezTo>
                      <a:pt x="179" y="81"/>
                      <a:pt x="179" y="81"/>
                      <a:pt x="179" y="81"/>
                    </a:cubicBezTo>
                    <a:cubicBezTo>
                      <a:pt x="179" y="81"/>
                      <a:pt x="179" y="81"/>
                      <a:pt x="179" y="81"/>
                    </a:cubicBezTo>
                    <a:cubicBezTo>
                      <a:pt x="180" y="81"/>
                      <a:pt x="180" y="81"/>
                      <a:pt x="180" y="81"/>
                    </a:cubicBezTo>
                    <a:cubicBezTo>
                      <a:pt x="181" y="81"/>
                      <a:pt x="182" y="82"/>
                      <a:pt x="182" y="81"/>
                    </a:cubicBezTo>
                    <a:cubicBezTo>
                      <a:pt x="183" y="81"/>
                      <a:pt x="183" y="81"/>
                      <a:pt x="183" y="81"/>
                    </a:cubicBezTo>
                    <a:cubicBezTo>
                      <a:pt x="184" y="81"/>
                      <a:pt x="184" y="81"/>
                      <a:pt x="184" y="80"/>
                    </a:cubicBezTo>
                    <a:cubicBezTo>
                      <a:pt x="185" y="80"/>
                      <a:pt x="184" y="80"/>
                      <a:pt x="185" y="80"/>
                    </a:cubicBezTo>
                    <a:cubicBezTo>
                      <a:pt x="185" y="80"/>
                      <a:pt x="185" y="80"/>
                      <a:pt x="185" y="80"/>
                    </a:cubicBezTo>
                    <a:cubicBezTo>
                      <a:pt x="185" y="80"/>
                      <a:pt x="186" y="80"/>
                      <a:pt x="186" y="80"/>
                    </a:cubicBezTo>
                    <a:cubicBezTo>
                      <a:pt x="186" y="80"/>
                      <a:pt x="187" y="80"/>
                      <a:pt x="187" y="80"/>
                    </a:cubicBezTo>
                    <a:cubicBezTo>
                      <a:pt x="188" y="80"/>
                      <a:pt x="188" y="80"/>
                      <a:pt x="188" y="80"/>
                    </a:cubicBezTo>
                    <a:cubicBezTo>
                      <a:pt x="189" y="80"/>
                      <a:pt x="189" y="80"/>
                      <a:pt x="188" y="79"/>
                    </a:cubicBezTo>
                    <a:cubicBezTo>
                      <a:pt x="188" y="79"/>
                      <a:pt x="188" y="79"/>
                      <a:pt x="188" y="79"/>
                    </a:cubicBezTo>
                    <a:cubicBezTo>
                      <a:pt x="188" y="78"/>
                      <a:pt x="188" y="78"/>
                      <a:pt x="188" y="78"/>
                    </a:cubicBezTo>
                    <a:cubicBezTo>
                      <a:pt x="188" y="78"/>
                      <a:pt x="189" y="78"/>
                      <a:pt x="189" y="78"/>
                    </a:cubicBezTo>
                    <a:cubicBezTo>
                      <a:pt x="189" y="77"/>
                      <a:pt x="188" y="77"/>
                      <a:pt x="188" y="77"/>
                    </a:cubicBezTo>
                    <a:cubicBezTo>
                      <a:pt x="186" y="77"/>
                      <a:pt x="185" y="76"/>
                      <a:pt x="184" y="76"/>
                    </a:cubicBezTo>
                    <a:cubicBezTo>
                      <a:pt x="184" y="76"/>
                      <a:pt x="183" y="76"/>
                      <a:pt x="183" y="76"/>
                    </a:cubicBezTo>
                    <a:cubicBezTo>
                      <a:pt x="183" y="77"/>
                      <a:pt x="183" y="77"/>
                      <a:pt x="184" y="77"/>
                    </a:cubicBezTo>
                    <a:cubicBezTo>
                      <a:pt x="184" y="77"/>
                      <a:pt x="184" y="78"/>
                      <a:pt x="184" y="78"/>
                    </a:cubicBezTo>
                    <a:cubicBezTo>
                      <a:pt x="184" y="78"/>
                      <a:pt x="184" y="79"/>
                      <a:pt x="184" y="79"/>
                    </a:cubicBezTo>
                    <a:cubicBezTo>
                      <a:pt x="183" y="79"/>
                      <a:pt x="183" y="78"/>
                      <a:pt x="183" y="78"/>
                    </a:cubicBezTo>
                    <a:cubicBezTo>
                      <a:pt x="183" y="77"/>
                      <a:pt x="184" y="77"/>
                      <a:pt x="183" y="77"/>
                    </a:cubicBezTo>
                    <a:cubicBezTo>
                      <a:pt x="183" y="77"/>
                      <a:pt x="182" y="76"/>
                      <a:pt x="181" y="76"/>
                    </a:cubicBezTo>
                    <a:cubicBezTo>
                      <a:pt x="182" y="76"/>
                      <a:pt x="182" y="76"/>
                      <a:pt x="182" y="76"/>
                    </a:cubicBezTo>
                    <a:cubicBezTo>
                      <a:pt x="182" y="76"/>
                      <a:pt x="182" y="75"/>
                      <a:pt x="182" y="75"/>
                    </a:cubicBezTo>
                    <a:cubicBezTo>
                      <a:pt x="182" y="75"/>
                      <a:pt x="183" y="75"/>
                      <a:pt x="183" y="75"/>
                    </a:cubicBezTo>
                    <a:cubicBezTo>
                      <a:pt x="183" y="74"/>
                      <a:pt x="182" y="74"/>
                      <a:pt x="181" y="74"/>
                    </a:cubicBezTo>
                    <a:cubicBezTo>
                      <a:pt x="182" y="74"/>
                      <a:pt x="182" y="74"/>
                      <a:pt x="183" y="74"/>
                    </a:cubicBezTo>
                    <a:cubicBezTo>
                      <a:pt x="183" y="74"/>
                      <a:pt x="184" y="74"/>
                      <a:pt x="183" y="73"/>
                    </a:cubicBezTo>
                    <a:cubicBezTo>
                      <a:pt x="183" y="73"/>
                      <a:pt x="183" y="73"/>
                      <a:pt x="183" y="72"/>
                    </a:cubicBezTo>
                    <a:cubicBezTo>
                      <a:pt x="183" y="72"/>
                      <a:pt x="184" y="73"/>
                      <a:pt x="185" y="73"/>
                    </a:cubicBezTo>
                    <a:cubicBezTo>
                      <a:pt x="185" y="73"/>
                      <a:pt x="186" y="73"/>
                      <a:pt x="186" y="73"/>
                    </a:cubicBezTo>
                    <a:cubicBezTo>
                      <a:pt x="187" y="73"/>
                      <a:pt x="188" y="73"/>
                      <a:pt x="188" y="73"/>
                    </a:cubicBezTo>
                    <a:cubicBezTo>
                      <a:pt x="189" y="73"/>
                      <a:pt x="189" y="74"/>
                      <a:pt x="190" y="74"/>
                    </a:cubicBezTo>
                    <a:cubicBezTo>
                      <a:pt x="190" y="75"/>
                      <a:pt x="191" y="75"/>
                      <a:pt x="192" y="75"/>
                    </a:cubicBezTo>
                    <a:cubicBezTo>
                      <a:pt x="193" y="75"/>
                      <a:pt x="193" y="74"/>
                      <a:pt x="194" y="73"/>
                    </a:cubicBezTo>
                    <a:cubicBezTo>
                      <a:pt x="194" y="73"/>
                      <a:pt x="193" y="73"/>
                      <a:pt x="193" y="73"/>
                    </a:cubicBezTo>
                    <a:cubicBezTo>
                      <a:pt x="193" y="73"/>
                      <a:pt x="193" y="72"/>
                      <a:pt x="192" y="73"/>
                    </a:cubicBezTo>
                    <a:cubicBezTo>
                      <a:pt x="192" y="72"/>
                      <a:pt x="193" y="72"/>
                      <a:pt x="192" y="72"/>
                    </a:cubicBezTo>
                    <a:cubicBezTo>
                      <a:pt x="192" y="72"/>
                      <a:pt x="192" y="72"/>
                      <a:pt x="191" y="72"/>
                    </a:cubicBezTo>
                    <a:cubicBezTo>
                      <a:pt x="191" y="72"/>
                      <a:pt x="190" y="72"/>
                      <a:pt x="190" y="72"/>
                    </a:cubicBezTo>
                    <a:cubicBezTo>
                      <a:pt x="189" y="71"/>
                      <a:pt x="187" y="72"/>
                      <a:pt x="186" y="72"/>
                    </a:cubicBezTo>
                    <a:cubicBezTo>
                      <a:pt x="186" y="72"/>
                      <a:pt x="187" y="72"/>
                      <a:pt x="187" y="72"/>
                    </a:cubicBezTo>
                    <a:cubicBezTo>
                      <a:pt x="188" y="71"/>
                      <a:pt x="187" y="71"/>
                      <a:pt x="187" y="71"/>
                    </a:cubicBezTo>
                    <a:cubicBezTo>
                      <a:pt x="187" y="70"/>
                      <a:pt x="187" y="70"/>
                      <a:pt x="187" y="70"/>
                    </a:cubicBezTo>
                    <a:cubicBezTo>
                      <a:pt x="188" y="70"/>
                      <a:pt x="187" y="70"/>
                      <a:pt x="188" y="69"/>
                    </a:cubicBezTo>
                    <a:cubicBezTo>
                      <a:pt x="188" y="69"/>
                      <a:pt x="187" y="69"/>
                      <a:pt x="187" y="69"/>
                    </a:cubicBezTo>
                    <a:cubicBezTo>
                      <a:pt x="187" y="69"/>
                      <a:pt x="186" y="69"/>
                      <a:pt x="186" y="69"/>
                    </a:cubicBezTo>
                    <a:cubicBezTo>
                      <a:pt x="186" y="69"/>
                      <a:pt x="186" y="69"/>
                      <a:pt x="186" y="69"/>
                    </a:cubicBezTo>
                    <a:cubicBezTo>
                      <a:pt x="187" y="68"/>
                      <a:pt x="187" y="68"/>
                      <a:pt x="187" y="68"/>
                    </a:cubicBezTo>
                    <a:cubicBezTo>
                      <a:pt x="187" y="68"/>
                      <a:pt x="188" y="69"/>
                      <a:pt x="188" y="68"/>
                    </a:cubicBezTo>
                    <a:cubicBezTo>
                      <a:pt x="188" y="68"/>
                      <a:pt x="187" y="67"/>
                      <a:pt x="186" y="67"/>
                    </a:cubicBezTo>
                    <a:cubicBezTo>
                      <a:pt x="186" y="67"/>
                      <a:pt x="186" y="67"/>
                      <a:pt x="185" y="67"/>
                    </a:cubicBezTo>
                    <a:cubicBezTo>
                      <a:pt x="185" y="67"/>
                      <a:pt x="185" y="66"/>
                      <a:pt x="185" y="66"/>
                    </a:cubicBezTo>
                    <a:cubicBezTo>
                      <a:pt x="184" y="66"/>
                      <a:pt x="183" y="66"/>
                      <a:pt x="182" y="66"/>
                    </a:cubicBezTo>
                    <a:cubicBezTo>
                      <a:pt x="181" y="66"/>
                      <a:pt x="181" y="65"/>
                      <a:pt x="181" y="65"/>
                    </a:cubicBezTo>
                    <a:cubicBezTo>
                      <a:pt x="182" y="65"/>
                      <a:pt x="183" y="66"/>
                      <a:pt x="183" y="66"/>
                    </a:cubicBezTo>
                    <a:cubicBezTo>
                      <a:pt x="184" y="66"/>
                      <a:pt x="184" y="66"/>
                      <a:pt x="185" y="66"/>
                    </a:cubicBezTo>
                    <a:cubicBezTo>
                      <a:pt x="185" y="66"/>
                      <a:pt x="184" y="65"/>
                      <a:pt x="183" y="65"/>
                    </a:cubicBezTo>
                    <a:cubicBezTo>
                      <a:pt x="183" y="65"/>
                      <a:pt x="182" y="65"/>
                      <a:pt x="182" y="65"/>
                    </a:cubicBezTo>
                    <a:cubicBezTo>
                      <a:pt x="183" y="65"/>
                      <a:pt x="184" y="65"/>
                      <a:pt x="185" y="66"/>
                    </a:cubicBezTo>
                    <a:cubicBezTo>
                      <a:pt x="186" y="66"/>
                      <a:pt x="186" y="66"/>
                      <a:pt x="186" y="67"/>
                    </a:cubicBezTo>
                    <a:cubicBezTo>
                      <a:pt x="186" y="67"/>
                      <a:pt x="187" y="67"/>
                      <a:pt x="187" y="67"/>
                    </a:cubicBezTo>
                    <a:cubicBezTo>
                      <a:pt x="187" y="67"/>
                      <a:pt x="187" y="67"/>
                      <a:pt x="188" y="67"/>
                    </a:cubicBezTo>
                    <a:cubicBezTo>
                      <a:pt x="188" y="67"/>
                      <a:pt x="189" y="67"/>
                      <a:pt x="189" y="67"/>
                    </a:cubicBezTo>
                    <a:cubicBezTo>
                      <a:pt x="189" y="67"/>
                      <a:pt x="190" y="67"/>
                      <a:pt x="190" y="67"/>
                    </a:cubicBezTo>
                    <a:cubicBezTo>
                      <a:pt x="190" y="67"/>
                      <a:pt x="190" y="68"/>
                      <a:pt x="190" y="68"/>
                    </a:cubicBezTo>
                    <a:cubicBezTo>
                      <a:pt x="190" y="68"/>
                      <a:pt x="191" y="68"/>
                      <a:pt x="191" y="68"/>
                    </a:cubicBezTo>
                    <a:cubicBezTo>
                      <a:pt x="192" y="68"/>
                      <a:pt x="192" y="68"/>
                      <a:pt x="192" y="67"/>
                    </a:cubicBezTo>
                    <a:cubicBezTo>
                      <a:pt x="192" y="67"/>
                      <a:pt x="192" y="66"/>
                      <a:pt x="192" y="66"/>
                    </a:cubicBezTo>
                    <a:cubicBezTo>
                      <a:pt x="192" y="66"/>
                      <a:pt x="192" y="65"/>
                      <a:pt x="192" y="65"/>
                    </a:cubicBezTo>
                    <a:cubicBezTo>
                      <a:pt x="191" y="65"/>
                      <a:pt x="191" y="64"/>
                      <a:pt x="191" y="64"/>
                    </a:cubicBezTo>
                    <a:cubicBezTo>
                      <a:pt x="192" y="64"/>
                      <a:pt x="192" y="64"/>
                      <a:pt x="192" y="64"/>
                    </a:cubicBezTo>
                    <a:cubicBezTo>
                      <a:pt x="192" y="64"/>
                      <a:pt x="192" y="64"/>
                      <a:pt x="191" y="63"/>
                    </a:cubicBezTo>
                    <a:cubicBezTo>
                      <a:pt x="191" y="63"/>
                      <a:pt x="191" y="63"/>
                      <a:pt x="191" y="63"/>
                    </a:cubicBezTo>
                    <a:cubicBezTo>
                      <a:pt x="190" y="63"/>
                      <a:pt x="190" y="63"/>
                      <a:pt x="190" y="63"/>
                    </a:cubicBezTo>
                    <a:cubicBezTo>
                      <a:pt x="189" y="63"/>
                      <a:pt x="188" y="62"/>
                      <a:pt x="188" y="62"/>
                    </a:cubicBezTo>
                    <a:cubicBezTo>
                      <a:pt x="186" y="62"/>
                      <a:pt x="185" y="63"/>
                      <a:pt x="184" y="62"/>
                    </a:cubicBezTo>
                    <a:cubicBezTo>
                      <a:pt x="183" y="62"/>
                      <a:pt x="183" y="62"/>
                      <a:pt x="183" y="62"/>
                    </a:cubicBezTo>
                    <a:cubicBezTo>
                      <a:pt x="184" y="62"/>
                      <a:pt x="184" y="62"/>
                      <a:pt x="184" y="62"/>
                    </a:cubicBezTo>
                    <a:cubicBezTo>
                      <a:pt x="185" y="62"/>
                      <a:pt x="185" y="62"/>
                      <a:pt x="185" y="62"/>
                    </a:cubicBezTo>
                    <a:cubicBezTo>
                      <a:pt x="186" y="62"/>
                      <a:pt x="186" y="62"/>
                      <a:pt x="186" y="62"/>
                    </a:cubicBezTo>
                    <a:cubicBezTo>
                      <a:pt x="187" y="62"/>
                      <a:pt x="188" y="62"/>
                      <a:pt x="188" y="62"/>
                    </a:cubicBezTo>
                    <a:cubicBezTo>
                      <a:pt x="189" y="62"/>
                      <a:pt x="189" y="62"/>
                      <a:pt x="190" y="62"/>
                    </a:cubicBezTo>
                    <a:cubicBezTo>
                      <a:pt x="190" y="62"/>
                      <a:pt x="191" y="62"/>
                      <a:pt x="191" y="62"/>
                    </a:cubicBezTo>
                    <a:cubicBezTo>
                      <a:pt x="191" y="62"/>
                      <a:pt x="191" y="61"/>
                      <a:pt x="191" y="61"/>
                    </a:cubicBezTo>
                    <a:cubicBezTo>
                      <a:pt x="190" y="60"/>
                      <a:pt x="190" y="60"/>
                      <a:pt x="189" y="60"/>
                    </a:cubicBezTo>
                    <a:cubicBezTo>
                      <a:pt x="188" y="61"/>
                      <a:pt x="187" y="59"/>
                      <a:pt x="186" y="60"/>
                    </a:cubicBezTo>
                    <a:cubicBezTo>
                      <a:pt x="187" y="60"/>
                      <a:pt x="188" y="61"/>
                      <a:pt x="188" y="61"/>
                    </a:cubicBezTo>
                    <a:cubicBezTo>
                      <a:pt x="188" y="61"/>
                      <a:pt x="188" y="61"/>
                      <a:pt x="188" y="61"/>
                    </a:cubicBezTo>
                    <a:cubicBezTo>
                      <a:pt x="187" y="61"/>
                      <a:pt x="186" y="60"/>
                      <a:pt x="186" y="60"/>
                    </a:cubicBezTo>
                    <a:cubicBezTo>
                      <a:pt x="186" y="60"/>
                      <a:pt x="185" y="60"/>
                      <a:pt x="185" y="60"/>
                    </a:cubicBezTo>
                    <a:cubicBezTo>
                      <a:pt x="185" y="60"/>
                      <a:pt x="185" y="60"/>
                      <a:pt x="185" y="60"/>
                    </a:cubicBezTo>
                    <a:cubicBezTo>
                      <a:pt x="185" y="60"/>
                      <a:pt x="185" y="60"/>
                      <a:pt x="185" y="60"/>
                    </a:cubicBezTo>
                    <a:cubicBezTo>
                      <a:pt x="184" y="61"/>
                      <a:pt x="184" y="60"/>
                      <a:pt x="184" y="60"/>
                    </a:cubicBezTo>
                    <a:cubicBezTo>
                      <a:pt x="184" y="60"/>
                      <a:pt x="185" y="59"/>
                      <a:pt x="184" y="59"/>
                    </a:cubicBezTo>
                    <a:cubicBezTo>
                      <a:pt x="184" y="59"/>
                      <a:pt x="183" y="59"/>
                      <a:pt x="183" y="59"/>
                    </a:cubicBezTo>
                    <a:cubicBezTo>
                      <a:pt x="183" y="59"/>
                      <a:pt x="181" y="59"/>
                      <a:pt x="181" y="59"/>
                    </a:cubicBezTo>
                    <a:cubicBezTo>
                      <a:pt x="181" y="59"/>
                      <a:pt x="182" y="58"/>
                      <a:pt x="182" y="59"/>
                    </a:cubicBezTo>
                    <a:cubicBezTo>
                      <a:pt x="182" y="59"/>
                      <a:pt x="182" y="59"/>
                      <a:pt x="182" y="59"/>
                    </a:cubicBezTo>
                    <a:cubicBezTo>
                      <a:pt x="182" y="59"/>
                      <a:pt x="183" y="59"/>
                      <a:pt x="183" y="59"/>
                    </a:cubicBezTo>
                    <a:cubicBezTo>
                      <a:pt x="183" y="59"/>
                      <a:pt x="184" y="59"/>
                      <a:pt x="184" y="59"/>
                    </a:cubicBezTo>
                    <a:cubicBezTo>
                      <a:pt x="184" y="58"/>
                      <a:pt x="183" y="59"/>
                      <a:pt x="183" y="59"/>
                    </a:cubicBezTo>
                    <a:cubicBezTo>
                      <a:pt x="183" y="59"/>
                      <a:pt x="184" y="58"/>
                      <a:pt x="184" y="58"/>
                    </a:cubicBezTo>
                    <a:cubicBezTo>
                      <a:pt x="183" y="58"/>
                      <a:pt x="183" y="58"/>
                      <a:pt x="183" y="58"/>
                    </a:cubicBezTo>
                    <a:cubicBezTo>
                      <a:pt x="183" y="58"/>
                      <a:pt x="183" y="58"/>
                      <a:pt x="184" y="58"/>
                    </a:cubicBezTo>
                    <a:cubicBezTo>
                      <a:pt x="183" y="58"/>
                      <a:pt x="183" y="58"/>
                      <a:pt x="183" y="58"/>
                    </a:cubicBezTo>
                    <a:cubicBezTo>
                      <a:pt x="183" y="58"/>
                      <a:pt x="182" y="57"/>
                      <a:pt x="182" y="57"/>
                    </a:cubicBezTo>
                    <a:cubicBezTo>
                      <a:pt x="182" y="57"/>
                      <a:pt x="182" y="58"/>
                      <a:pt x="182" y="58"/>
                    </a:cubicBezTo>
                    <a:cubicBezTo>
                      <a:pt x="181" y="58"/>
                      <a:pt x="181" y="58"/>
                      <a:pt x="181" y="57"/>
                    </a:cubicBezTo>
                    <a:cubicBezTo>
                      <a:pt x="181" y="57"/>
                      <a:pt x="180" y="57"/>
                      <a:pt x="180" y="57"/>
                    </a:cubicBezTo>
                    <a:cubicBezTo>
                      <a:pt x="180" y="57"/>
                      <a:pt x="180" y="57"/>
                      <a:pt x="180" y="57"/>
                    </a:cubicBezTo>
                    <a:cubicBezTo>
                      <a:pt x="180" y="57"/>
                      <a:pt x="180" y="57"/>
                      <a:pt x="181" y="57"/>
                    </a:cubicBezTo>
                    <a:cubicBezTo>
                      <a:pt x="181" y="56"/>
                      <a:pt x="182" y="57"/>
                      <a:pt x="182" y="56"/>
                    </a:cubicBezTo>
                    <a:cubicBezTo>
                      <a:pt x="181" y="56"/>
                      <a:pt x="181" y="56"/>
                      <a:pt x="182" y="56"/>
                    </a:cubicBezTo>
                    <a:cubicBezTo>
                      <a:pt x="182" y="56"/>
                      <a:pt x="182" y="56"/>
                      <a:pt x="182" y="56"/>
                    </a:cubicBezTo>
                    <a:cubicBezTo>
                      <a:pt x="182" y="56"/>
                      <a:pt x="182" y="56"/>
                      <a:pt x="183" y="56"/>
                    </a:cubicBezTo>
                    <a:cubicBezTo>
                      <a:pt x="183" y="56"/>
                      <a:pt x="183" y="56"/>
                      <a:pt x="183" y="56"/>
                    </a:cubicBezTo>
                    <a:cubicBezTo>
                      <a:pt x="183" y="57"/>
                      <a:pt x="183" y="57"/>
                      <a:pt x="184" y="57"/>
                    </a:cubicBezTo>
                    <a:cubicBezTo>
                      <a:pt x="184" y="57"/>
                      <a:pt x="185" y="57"/>
                      <a:pt x="186" y="56"/>
                    </a:cubicBezTo>
                    <a:cubicBezTo>
                      <a:pt x="186" y="56"/>
                      <a:pt x="186" y="56"/>
                      <a:pt x="186" y="56"/>
                    </a:cubicBezTo>
                    <a:cubicBezTo>
                      <a:pt x="187" y="56"/>
                      <a:pt x="187" y="56"/>
                      <a:pt x="187" y="56"/>
                    </a:cubicBezTo>
                    <a:cubicBezTo>
                      <a:pt x="187" y="56"/>
                      <a:pt x="186" y="56"/>
                      <a:pt x="185" y="56"/>
                    </a:cubicBezTo>
                    <a:cubicBezTo>
                      <a:pt x="185" y="56"/>
                      <a:pt x="184" y="56"/>
                      <a:pt x="184" y="56"/>
                    </a:cubicBezTo>
                    <a:cubicBezTo>
                      <a:pt x="184" y="55"/>
                      <a:pt x="185" y="55"/>
                      <a:pt x="186" y="55"/>
                    </a:cubicBezTo>
                    <a:cubicBezTo>
                      <a:pt x="186" y="55"/>
                      <a:pt x="187" y="55"/>
                      <a:pt x="187" y="56"/>
                    </a:cubicBezTo>
                    <a:cubicBezTo>
                      <a:pt x="187" y="56"/>
                      <a:pt x="187" y="55"/>
                      <a:pt x="188" y="55"/>
                    </a:cubicBezTo>
                    <a:cubicBezTo>
                      <a:pt x="187" y="55"/>
                      <a:pt x="187" y="55"/>
                      <a:pt x="186" y="55"/>
                    </a:cubicBezTo>
                    <a:cubicBezTo>
                      <a:pt x="187" y="55"/>
                      <a:pt x="188" y="55"/>
                      <a:pt x="189" y="55"/>
                    </a:cubicBezTo>
                    <a:cubicBezTo>
                      <a:pt x="189" y="55"/>
                      <a:pt x="190" y="55"/>
                      <a:pt x="191" y="55"/>
                    </a:cubicBezTo>
                    <a:cubicBezTo>
                      <a:pt x="192" y="55"/>
                      <a:pt x="192" y="56"/>
                      <a:pt x="193" y="56"/>
                    </a:cubicBezTo>
                    <a:cubicBezTo>
                      <a:pt x="193" y="56"/>
                      <a:pt x="193" y="56"/>
                      <a:pt x="194" y="56"/>
                    </a:cubicBezTo>
                    <a:cubicBezTo>
                      <a:pt x="194" y="56"/>
                      <a:pt x="194" y="56"/>
                      <a:pt x="195" y="56"/>
                    </a:cubicBezTo>
                    <a:cubicBezTo>
                      <a:pt x="195" y="56"/>
                      <a:pt x="195" y="56"/>
                      <a:pt x="195" y="56"/>
                    </a:cubicBezTo>
                    <a:cubicBezTo>
                      <a:pt x="195" y="56"/>
                      <a:pt x="196" y="57"/>
                      <a:pt x="196" y="57"/>
                    </a:cubicBezTo>
                    <a:cubicBezTo>
                      <a:pt x="196" y="56"/>
                      <a:pt x="195" y="56"/>
                      <a:pt x="195" y="56"/>
                    </a:cubicBezTo>
                    <a:cubicBezTo>
                      <a:pt x="195" y="56"/>
                      <a:pt x="196" y="56"/>
                      <a:pt x="196" y="56"/>
                    </a:cubicBezTo>
                    <a:cubicBezTo>
                      <a:pt x="196" y="56"/>
                      <a:pt x="196" y="56"/>
                      <a:pt x="196" y="56"/>
                    </a:cubicBezTo>
                    <a:cubicBezTo>
                      <a:pt x="196" y="56"/>
                      <a:pt x="197" y="56"/>
                      <a:pt x="197" y="55"/>
                    </a:cubicBezTo>
                    <a:cubicBezTo>
                      <a:pt x="197" y="55"/>
                      <a:pt x="197" y="55"/>
                      <a:pt x="197" y="54"/>
                    </a:cubicBezTo>
                    <a:cubicBezTo>
                      <a:pt x="197" y="54"/>
                      <a:pt x="197" y="54"/>
                      <a:pt x="196" y="53"/>
                    </a:cubicBezTo>
                    <a:cubicBezTo>
                      <a:pt x="196" y="53"/>
                      <a:pt x="196" y="53"/>
                      <a:pt x="196" y="53"/>
                    </a:cubicBezTo>
                    <a:cubicBezTo>
                      <a:pt x="196" y="52"/>
                      <a:pt x="195" y="53"/>
                      <a:pt x="195" y="53"/>
                    </a:cubicBezTo>
                    <a:cubicBezTo>
                      <a:pt x="194" y="53"/>
                      <a:pt x="194" y="53"/>
                      <a:pt x="194" y="53"/>
                    </a:cubicBezTo>
                    <a:cubicBezTo>
                      <a:pt x="193" y="53"/>
                      <a:pt x="194" y="53"/>
                      <a:pt x="194" y="53"/>
                    </a:cubicBezTo>
                    <a:cubicBezTo>
                      <a:pt x="193" y="53"/>
                      <a:pt x="193" y="53"/>
                      <a:pt x="193" y="53"/>
                    </a:cubicBezTo>
                    <a:cubicBezTo>
                      <a:pt x="193" y="53"/>
                      <a:pt x="192" y="53"/>
                      <a:pt x="192" y="53"/>
                    </a:cubicBezTo>
                    <a:cubicBezTo>
                      <a:pt x="191" y="52"/>
                      <a:pt x="191" y="52"/>
                      <a:pt x="191" y="52"/>
                    </a:cubicBezTo>
                    <a:cubicBezTo>
                      <a:pt x="190" y="51"/>
                      <a:pt x="189" y="51"/>
                      <a:pt x="188" y="50"/>
                    </a:cubicBezTo>
                    <a:cubicBezTo>
                      <a:pt x="189" y="50"/>
                      <a:pt x="189" y="50"/>
                      <a:pt x="189" y="50"/>
                    </a:cubicBezTo>
                    <a:cubicBezTo>
                      <a:pt x="189" y="50"/>
                      <a:pt x="188" y="50"/>
                      <a:pt x="187" y="49"/>
                    </a:cubicBezTo>
                    <a:cubicBezTo>
                      <a:pt x="187" y="49"/>
                      <a:pt x="188" y="49"/>
                      <a:pt x="188" y="49"/>
                    </a:cubicBezTo>
                    <a:cubicBezTo>
                      <a:pt x="188" y="49"/>
                      <a:pt x="188" y="49"/>
                      <a:pt x="189" y="49"/>
                    </a:cubicBezTo>
                    <a:cubicBezTo>
                      <a:pt x="189" y="49"/>
                      <a:pt x="190" y="49"/>
                      <a:pt x="190" y="49"/>
                    </a:cubicBezTo>
                    <a:cubicBezTo>
                      <a:pt x="191" y="50"/>
                      <a:pt x="192" y="50"/>
                      <a:pt x="192" y="50"/>
                    </a:cubicBezTo>
                    <a:cubicBezTo>
                      <a:pt x="193" y="50"/>
                      <a:pt x="193" y="50"/>
                      <a:pt x="193" y="50"/>
                    </a:cubicBezTo>
                    <a:cubicBezTo>
                      <a:pt x="194" y="50"/>
                      <a:pt x="194" y="50"/>
                      <a:pt x="194" y="50"/>
                    </a:cubicBezTo>
                    <a:cubicBezTo>
                      <a:pt x="193" y="49"/>
                      <a:pt x="191" y="49"/>
                      <a:pt x="190" y="48"/>
                    </a:cubicBezTo>
                    <a:cubicBezTo>
                      <a:pt x="190" y="48"/>
                      <a:pt x="189" y="48"/>
                      <a:pt x="189" y="48"/>
                    </a:cubicBezTo>
                    <a:cubicBezTo>
                      <a:pt x="188" y="48"/>
                      <a:pt x="188" y="48"/>
                      <a:pt x="188" y="48"/>
                    </a:cubicBezTo>
                    <a:cubicBezTo>
                      <a:pt x="188" y="48"/>
                      <a:pt x="188" y="47"/>
                      <a:pt x="188" y="47"/>
                    </a:cubicBezTo>
                    <a:cubicBezTo>
                      <a:pt x="187" y="47"/>
                      <a:pt x="186" y="48"/>
                      <a:pt x="186" y="48"/>
                    </a:cubicBezTo>
                    <a:cubicBezTo>
                      <a:pt x="185" y="49"/>
                      <a:pt x="185" y="50"/>
                      <a:pt x="185" y="50"/>
                    </a:cubicBezTo>
                    <a:cubicBezTo>
                      <a:pt x="185" y="50"/>
                      <a:pt x="184" y="50"/>
                      <a:pt x="184" y="51"/>
                    </a:cubicBezTo>
                    <a:cubicBezTo>
                      <a:pt x="184" y="50"/>
                      <a:pt x="184" y="50"/>
                      <a:pt x="185" y="50"/>
                    </a:cubicBezTo>
                    <a:cubicBezTo>
                      <a:pt x="185" y="50"/>
                      <a:pt x="185" y="50"/>
                      <a:pt x="184" y="50"/>
                    </a:cubicBezTo>
                    <a:cubicBezTo>
                      <a:pt x="184" y="50"/>
                      <a:pt x="183" y="49"/>
                      <a:pt x="183" y="49"/>
                    </a:cubicBezTo>
                    <a:cubicBezTo>
                      <a:pt x="183" y="49"/>
                      <a:pt x="182" y="50"/>
                      <a:pt x="182" y="50"/>
                    </a:cubicBezTo>
                    <a:cubicBezTo>
                      <a:pt x="182" y="50"/>
                      <a:pt x="182" y="50"/>
                      <a:pt x="182" y="50"/>
                    </a:cubicBezTo>
                    <a:cubicBezTo>
                      <a:pt x="182" y="50"/>
                      <a:pt x="182" y="50"/>
                      <a:pt x="182" y="50"/>
                    </a:cubicBezTo>
                    <a:cubicBezTo>
                      <a:pt x="182" y="50"/>
                      <a:pt x="183" y="49"/>
                      <a:pt x="183" y="49"/>
                    </a:cubicBezTo>
                    <a:cubicBezTo>
                      <a:pt x="183" y="48"/>
                      <a:pt x="184" y="48"/>
                      <a:pt x="184" y="47"/>
                    </a:cubicBezTo>
                    <a:cubicBezTo>
                      <a:pt x="184" y="47"/>
                      <a:pt x="184" y="48"/>
                      <a:pt x="184" y="48"/>
                    </a:cubicBezTo>
                    <a:cubicBezTo>
                      <a:pt x="184" y="47"/>
                      <a:pt x="184" y="47"/>
                      <a:pt x="185" y="46"/>
                    </a:cubicBezTo>
                    <a:cubicBezTo>
                      <a:pt x="185" y="46"/>
                      <a:pt x="184" y="46"/>
                      <a:pt x="184" y="46"/>
                    </a:cubicBezTo>
                    <a:cubicBezTo>
                      <a:pt x="184" y="46"/>
                      <a:pt x="185" y="46"/>
                      <a:pt x="185" y="46"/>
                    </a:cubicBezTo>
                    <a:cubicBezTo>
                      <a:pt x="185" y="45"/>
                      <a:pt x="185" y="45"/>
                      <a:pt x="185" y="45"/>
                    </a:cubicBezTo>
                    <a:cubicBezTo>
                      <a:pt x="185" y="44"/>
                      <a:pt x="186" y="44"/>
                      <a:pt x="186" y="43"/>
                    </a:cubicBezTo>
                    <a:cubicBezTo>
                      <a:pt x="186" y="43"/>
                      <a:pt x="187" y="42"/>
                      <a:pt x="186" y="42"/>
                    </a:cubicBezTo>
                    <a:cubicBezTo>
                      <a:pt x="186" y="42"/>
                      <a:pt x="185" y="42"/>
                      <a:pt x="185" y="42"/>
                    </a:cubicBezTo>
                    <a:cubicBezTo>
                      <a:pt x="185" y="42"/>
                      <a:pt x="186" y="42"/>
                      <a:pt x="187" y="42"/>
                    </a:cubicBezTo>
                    <a:cubicBezTo>
                      <a:pt x="186" y="42"/>
                      <a:pt x="186" y="42"/>
                      <a:pt x="186" y="42"/>
                    </a:cubicBezTo>
                    <a:cubicBezTo>
                      <a:pt x="186" y="41"/>
                      <a:pt x="187" y="41"/>
                      <a:pt x="186" y="41"/>
                    </a:cubicBezTo>
                    <a:cubicBezTo>
                      <a:pt x="186" y="40"/>
                      <a:pt x="187" y="41"/>
                      <a:pt x="187" y="41"/>
                    </a:cubicBezTo>
                    <a:cubicBezTo>
                      <a:pt x="188" y="40"/>
                      <a:pt x="188" y="40"/>
                      <a:pt x="188" y="40"/>
                    </a:cubicBezTo>
                    <a:cubicBezTo>
                      <a:pt x="188" y="40"/>
                      <a:pt x="190" y="41"/>
                      <a:pt x="190" y="40"/>
                    </a:cubicBezTo>
                    <a:cubicBezTo>
                      <a:pt x="190" y="39"/>
                      <a:pt x="190" y="39"/>
                      <a:pt x="190" y="39"/>
                    </a:cubicBezTo>
                    <a:cubicBezTo>
                      <a:pt x="190" y="38"/>
                      <a:pt x="190" y="38"/>
                      <a:pt x="191" y="38"/>
                    </a:cubicBezTo>
                    <a:cubicBezTo>
                      <a:pt x="191" y="38"/>
                      <a:pt x="191" y="38"/>
                      <a:pt x="191" y="38"/>
                    </a:cubicBezTo>
                    <a:cubicBezTo>
                      <a:pt x="191" y="38"/>
                      <a:pt x="191" y="38"/>
                      <a:pt x="192" y="38"/>
                    </a:cubicBezTo>
                    <a:cubicBezTo>
                      <a:pt x="192" y="38"/>
                      <a:pt x="192" y="37"/>
                      <a:pt x="192" y="37"/>
                    </a:cubicBezTo>
                    <a:cubicBezTo>
                      <a:pt x="193" y="37"/>
                      <a:pt x="193" y="37"/>
                      <a:pt x="193" y="37"/>
                    </a:cubicBezTo>
                    <a:cubicBezTo>
                      <a:pt x="193" y="37"/>
                      <a:pt x="193" y="37"/>
                      <a:pt x="193" y="38"/>
                    </a:cubicBezTo>
                    <a:cubicBezTo>
                      <a:pt x="193" y="38"/>
                      <a:pt x="193" y="38"/>
                      <a:pt x="193" y="38"/>
                    </a:cubicBezTo>
                    <a:cubicBezTo>
                      <a:pt x="193" y="38"/>
                      <a:pt x="193" y="38"/>
                      <a:pt x="193" y="38"/>
                    </a:cubicBezTo>
                    <a:cubicBezTo>
                      <a:pt x="194" y="37"/>
                      <a:pt x="192" y="37"/>
                      <a:pt x="192" y="37"/>
                    </a:cubicBezTo>
                    <a:cubicBezTo>
                      <a:pt x="191" y="37"/>
                      <a:pt x="191" y="37"/>
                      <a:pt x="191" y="37"/>
                    </a:cubicBezTo>
                    <a:cubicBezTo>
                      <a:pt x="191" y="37"/>
                      <a:pt x="191" y="38"/>
                      <a:pt x="191" y="38"/>
                    </a:cubicBezTo>
                    <a:cubicBezTo>
                      <a:pt x="191" y="38"/>
                      <a:pt x="191" y="38"/>
                      <a:pt x="191" y="38"/>
                    </a:cubicBezTo>
                    <a:cubicBezTo>
                      <a:pt x="191" y="37"/>
                      <a:pt x="191" y="37"/>
                      <a:pt x="191" y="37"/>
                    </a:cubicBezTo>
                    <a:cubicBezTo>
                      <a:pt x="191" y="36"/>
                      <a:pt x="191" y="36"/>
                      <a:pt x="191" y="35"/>
                    </a:cubicBezTo>
                    <a:cubicBezTo>
                      <a:pt x="191" y="35"/>
                      <a:pt x="192" y="35"/>
                      <a:pt x="192" y="34"/>
                    </a:cubicBezTo>
                    <a:cubicBezTo>
                      <a:pt x="192" y="34"/>
                      <a:pt x="192" y="34"/>
                      <a:pt x="192" y="33"/>
                    </a:cubicBezTo>
                    <a:cubicBezTo>
                      <a:pt x="193" y="33"/>
                      <a:pt x="194" y="33"/>
                      <a:pt x="195" y="33"/>
                    </a:cubicBezTo>
                    <a:cubicBezTo>
                      <a:pt x="196" y="33"/>
                      <a:pt x="196" y="33"/>
                      <a:pt x="197" y="33"/>
                    </a:cubicBezTo>
                    <a:cubicBezTo>
                      <a:pt x="198" y="32"/>
                      <a:pt x="199" y="31"/>
                      <a:pt x="199" y="31"/>
                    </a:cubicBezTo>
                    <a:cubicBezTo>
                      <a:pt x="197" y="31"/>
                      <a:pt x="195" y="31"/>
                      <a:pt x="194" y="31"/>
                    </a:cubicBezTo>
                    <a:cubicBezTo>
                      <a:pt x="192" y="32"/>
                      <a:pt x="190" y="32"/>
                      <a:pt x="189" y="32"/>
                    </a:cubicBezTo>
                    <a:cubicBezTo>
                      <a:pt x="189" y="32"/>
                      <a:pt x="189" y="33"/>
                      <a:pt x="189" y="33"/>
                    </a:cubicBezTo>
                    <a:cubicBezTo>
                      <a:pt x="190" y="33"/>
                      <a:pt x="190" y="33"/>
                      <a:pt x="190" y="32"/>
                    </a:cubicBezTo>
                    <a:cubicBezTo>
                      <a:pt x="190" y="33"/>
                      <a:pt x="189" y="33"/>
                      <a:pt x="189" y="33"/>
                    </a:cubicBezTo>
                    <a:cubicBezTo>
                      <a:pt x="188" y="33"/>
                      <a:pt x="188" y="32"/>
                      <a:pt x="187" y="32"/>
                    </a:cubicBezTo>
                    <a:cubicBezTo>
                      <a:pt x="188" y="32"/>
                      <a:pt x="189" y="31"/>
                      <a:pt x="188" y="30"/>
                    </a:cubicBezTo>
                    <a:cubicBezTo>
                      <a:pt x="189" y="30"/>
                      <a:pt x="191" y="29"/>
                      <a:pt x="192" y="29"/>
                    </a:cubicBezTo>
                    <a:cubicBezTo>
                      <a:pt x="193" y="29"/>
                      <a:pt x="194" y="29"/>
                      <a:pt x="195" y="29"/>
                    </a:cubicBezTo>
                    <a:cubicBezTo>
                      <a:pt x="196" y="29"/>
                      <a:pt x="197" y="29"/>
                      <a:pt x="198" y="29"/>
                    </a:cubicBezTo>
                    <a:cubicBezTo>
                      <a:pt x="199" y="29"/>
                      <a:pt x="200" y="29"/>
                      <a:pt x="201" y="29"/>
                    </a:cubicBezTo>
                    <a:cubicBezTo>
                      <a:pt x="202" y="29"/>
                      <a:pt x="202" y="29"/>
                      <a:pt x="202" y="29"/>
                    </a:cubicBezTo>
                    <a:cubicBezTo>
                      <a:pt x="203" y="28"/>
                      <a:pt x="204" y="28"/>
                      <a:pt x="204" y="27"/>
                    </a:cubicBezTo>
                    <a:cubicBezTo>
                      <a:pt x="204" y="26"/>
                      <a:pt x="202" y="27"/>
                      <a:pt x="201" y="27"/>
                    </a:cubicBezTo>
                    <a:cubicBezTo>
                      <a:pt x="201" y="27"/>
                      <a:pt x="200" y="26"/>
                      <a:pt x="200" y="26"/>
                    </a:cubicBezTo>
                    <a:cubicBezTo>
                      <a:pt x="199" y="26"/>
                      <a:pt x="199" y="26"/>
                      <a:pt x="199" y="26"/>
                    </a:cubicBezTo>
                    <a:cubicBezTo>
                      <a:pt x="198" y="27"/>
                      <a:pt x="197" y="27"/>
                      <a:pt x="196" y="27"/>
                    </a:cubicBezTo>
                    <a:cubicBezTo>
                      <a:pt x="195" y="27"/>
                      <a:pt x="194" y="26"/>
                      <a:pt x="194" y="26"/>
                    </a:cubicBezTo>
                    <a:cubicBezTo>
                      <a:pt x="193" y="26"/>
                      <a:pt x="193" y="26"/>
                      <a:pt x="193" y="26"/>
                    </a:cubicBezTo>
                    <a:cubicBezTo>
                      <a:pt x="192" y="26"/>
                      <a:pt x="192" y="26"/>
                      <a:pt x="192" y="26"/>
                    </a:cubicBezTo>
                    <a:cubicBezTo>
                      <a:pt x="191" y="26"/>
                      <a:pt x="190" y="26"/>
                      <a:pt x="190" y="26"/>
                    </a:cubicBezTo>
                    <a:cubicBezTo>
                      <a:pt x="189" y="26"/>
                      <a:pt x="189" y="26"/>
                      <a:pt x="189" y="26"/>
                    </a:cubicBezTo>
                    <a:cubicBezTo>
                      <a:pt x="189" y="27"/>
                      <a:pt x="188" y="27"/>
                      <a:pt x="188" y="27"/>
                    </a:cubicBezTo>
                    <a:cubicBezTo>
                      <a:pt x="188" y="27"/>
                      <a:pt x="188" y="27"/>
                      <a:pt x="188" y="27"/>
                    </a:cubicBezTo>
                    <a:cubicBezTo>
                      <a:pt x="187" y="27"/>
                      <a:pt x="187" y="27"/>
                      <a:pt x="187" y="27"/>
                    </a:cubicBezTo>
                    <a:cubicBezTo>
                      <a:pt x="187" y="27"/>
                      <a:pt x="186" y="27"/>
                      <a:pt x="186" y="26"/>
                    </a:cubicBezTo>
                    <a:cubicBezTo>
                      <a:pt x="187" y="26"/>
                      <a:pt x="188" y="27"/>
                      <a:pt x="189" y="26"/>
                    </a:cubicBezTo>
                    <a:cubicBezTo>
                      <a:pt x="190" y="25"/>
                      <a:pt x="191" y="25"/>
                      <a:pt x="192" y="26"/>
                    </a:cubicBezTo>
                    <a:cubicBezTo>
                      <a:pt x="193" y="26"/>
                      <a:pt x="194" y="26"/>
                      <a:pt x="195" y="26"/>
                    </a:cubicBezTo>
                    <a:cubicBezTo>
                      <a:pt x="196" y="26"/>
                      <a:pt x="196" y="26"/>
                      <a:pt x="197" y="25"/>
                    </a:cubicBezTo>
                    <a:cubicBezTo>
                      <a:pt x="197" y="25"/>
                      <a:pt x="197" y="24"/>
                      <a:pt x="198" y="24"/>
                    </a:cubicBezTo>
                    <a:cubicBezTo>
                      <a:pt x="198" y="24"/>
                      <a:pt x="198" y="25"/>
                      <a:pt x="198" y="25"/>
                    </a:cubicBezTo>
                    <a:cubicBezTo>
                      <a:pt x="199" y="25"/>
                      <a:pt x="200" y="25"/>
                      <a:pt x="200" y="25"/>
                    </a:cubicBezTo>
                    <a:cubicBezTo>
                      <a:pt x="201" y="25"/>
                      <a:pt x="202" y="26"/>
                      <a:pt x="203" y="25"/>
                    </a:cubicBezTo>
                    <a:cubicBezTo>
                      <a:pt x="204" y="25"/>
                      <a:pt x="205" y="24"/>
                      <a:pt x="206" y="24"/>
                    </a:cubicBezTo>
                    <a:cubicBezTo>
                      <a:pt x="207" y="24"/>
                      <a:pt x="210" y="24"/>
                      <a:pt x="210" y="23"/>
                    </a:cubicBezTo>
                    <a:cubicBezTo>
                      <a:pt x="209" y="23"/>
                      <a:pt x="209" y="23"/>
                      <a:pt x="209" y="23"/>
                    </a:cubicBezTo>
                    <a:cubicBezTo>
                      <a:pt x="212" y="21"/>
                      <a:pt x="216" y="20"/>
                      <a:pt x="219" y="18"/>
                    </a:cubicBezTo>
                    <a:close/>
                    <a:moveTo>
                      <a:pt x="183" y="69"/>
                    </a:moveTo>
                    <a:cubicBezTo>
                      <a:pt x="183" y="69"/>
                      <a:pt x="183" y="69"/>
                      <a:pt x="184" y="69"/>
                    </a:cubicBezTo>
                    <a:cubicBezTo>
                      <a:pt x="184" y="70"/>
                      <a:pt x="185" y="69"/>
                      <a:pt x="186" y="69"/>
                    </a:cubicBezTo>
                    <a:cubicBezTo>
                      <a:pt x="186" y="69"/>
                      <a:pt x="185" y="69"/>
                      <a:pt x="185" y="69"/>
                    </a:cubicBezTo>
                    <a:cubicBezTo>
                      <a:pt x="184" y="70"/>
                      <a:pt x="184" y="70"/>
                      <a:pt x="183" y="69"/>
                    </a:cubicBezTo>
                    <a:cubicBezTo>
                      <a:pt x="183" y="69"/>
                      <a:pt x="183" y="69"/>
                      <a:pt x="182" y="69"/>
                    </a:cubicBezTo>
                    <a:cubicBezTo>
                      <a:pt x="182" y="68"/>
                      <a:pt x="182" y="68"/>
                      <a:pt x="181" y="68"/>
                    </a:cubicBezTo>
                    <a:cubicBezTo>
                      <a:pt x="182" y="68"/>
                      <a:pt x="183" y="68"/>
                      <a:pt x="183" y="69"/>
                    </a:cubicBezTo>
                    <a:close/>
                    <a:moveTo>
                      <a:pt x="188" y="64"/>
                    </a:moveTo>
                    <a:cubicBezTo>
                      <a:pt x="188" y="64"/>
                      <a:pt x="189" y="64"/>
                      <a:pt x="189" y="64"/>
                    </a:cubicBezTo>
                    <a:cubicBezTo>
                      <a:pt x="189" y="64"/>
                      <a:pt x="189" y="64"/>
                      <a:pt x="189" y="64"/>
                    </a:cubicBezTo>
                    <a:cubicBezTo>
                      <a:pt x="187" y="64"/>
                      <a:pt x="184" y="64"/>
                      <a:pt x="183" y="63"/>
                    </a:cubicBezTo>
                    <a:cubicBezTo>
                      <a:pt x="183" y="63"/>
                      <a:pt x="183" y="63"/>
                      <a:pt x="182" y="63"/>
                    </a:cubicBezTo>
                    <a:cubicBezTo>
                      <a:pt x="184" y="64"/>
                      <a:pt x="186" y="64"/>
                      <a:pt x="188" y="64"/>
                    </a:cubicBezTo>
                    <a:close/>
                    <a:moveTo>
                      <a:pt x="100" y="159"/>
                    </a:moveTo>
                    <a:cubicBezTo>
                      <a:pt x="101" y="159"/>
                      <a:pt x="101" y="159"/>
                      <a:pt x="101" y="159"/>
                    </a:cubicBezTo>
                    <a:cubicBezTo>
                      <a:pt x="101" y="159"/>
                      <a:pt x="101" y="159"/>
                      <a:pt x="101" y="159"/>
                    </a:cubicBezTo>
                    <a:cubicBezTo>
                      <a:pt x="101" y="159"/>
                      <a:pt x="100" y="159"/>
                      <a:pt x="100" y="159"/>
                    </a:cubicBezTo>
                    <a:cubicBezTo>
                      <a:pt x="100" y="159"/>
                      <a:pt x="100" y="159"/>
                      <a:pt x="100" y="159"/>
                    </a:cubicBezTo>
                    <a:cubicBezTo>
                      <a:pt x="100" y="159"/>
                      <a:pt x="100" y="159"/>
                      <a:pt x="100" y="159"/>
                    </a:cubicBezTo>
                    <a:cubicBezTo>
                      <a:pt x="100" y="159"/>
                      <a:pt x="100" y="159"/>
                      <a:pt x="100" y="159"/>
                    </a:cubicBezTo>
                    <a:cubicBezTo>
                      <a:pt x="100" y="159"/>
                      <a:pt x="100" y="159"/>
                      <a:pt x="100" y="159"/>
                    </a:cubicBezTo>
                    <a:close/>
                    <a:moveTo>
                      <a:pt x="71" y="92"/>
                    </a:moveTo>
                    <a:cubicBezTo>
                      <a:pt x="71" y="93"/>
                      <a:pt x="71" y="93"/>
                      <a:pt x="71" y="93"/>
                    </a:cubicBezTo>
                    <a:cubicBezTo>
                      <a:pt x="71" y="93"/>
                      <a:pt x="71" y="93"/>
                      <a:pt x="71" y="93"/>
                    </a:cubicBezTo>
                    <a:cubicBezTo>
                      <a:pt x="72" y="93"/>
                      <a:pt x="72" y="93"/>
                      <a:pt x="72" y="93"/>
                    </a:cubicBezTo>
                    <a:cubicBezTo>
                      <a:pt x="72" y="93"/>
                      <a:pt x="73" y="93"/>
                      <a:pt x="73" y="93"/>
                    </a:cubicBezTo>
                    <a:cubicBezTo>
                      <a:pt x="73" y="93"/>
                      <a:pt x="73" y="93"/>
                      <a:pt x="73" y="93"/>
                    </a:cubicBezTo>
                    <a:cubicBezTo>
                      <a:pt x="73" y="92"/>
                      <a:pt x="73" y="92"/>
                      <a:pt x="73" y="92"/>
                    </a:cubicBezTo>
                    <a:cubicBezTo>
                      <a:pt x="73" y="92"/>
                      <a:pt x="72" y="92"/>
                      <a:pt x="72" y="92"/>
                    </a:cubicBezTo>
                    <a:cubicBezTo>
                      <a:pt x="72" y="92"/>
                      <a:pt x="71" y="92"/>
                      <a:pt x="71" y="92"/>
                    </a:cubicBezTo>
                    <a:cubicBezTo>
                      <a:pt x="71" y="92"/>
                      <a:pt x="71" y="92"/>
                      <a:pt x="71" y="92"/>
                    </a:cubicBezTo>
                    <a:cubicBezTo>
                      <a:pt x="71" y="92"/>
                      <a:pt x="71" y="92"/>
                      <a:pt x="71" y="92"/>
                    </a:cubicBezTo>
                    <a:cubicBezTo>
                      <a:pt x="71" y="92"/>
                      <a:pt x="71" y="92"/>
                      <a:pt x="71" y="92"/>
                    </a:cubicBezTo>
                    <a:close/>
                    <a:moveTo>
                      <a:pt x="73" y="96"/>
                    </a:moveTo>
                    <a:cubicBezTo>
                      <a:pt x="73" y="95"/>
                      <a:pt x="73" y="96"/>
                      <a:pt x="74" y="95"/>
                    </a:cubicBezTo>
                    <a:cubicBezTo>
                      <a:pt x="74" y="95"/>
                      <a:pt x="74" y="95"/>
                      <a:pt x="74" y="95"/>
                    </a:cubicBezTo>
                    <a:cubicBezTo>
                      <a:pt x="74" y="95"/>
                      <a:pt x="73" y="94"/>
                      <a:pt x="72" y="94"/>
                    </a:cubicBezTo>
                    <a:cubicBezTo>
                      <a:pt x="72" y="95"/>
                      <a:pt x="72" y="96"/>
                      <a:pt x="73" y="96"/>
                    </a:cubicBezTo>
                    <a:close/>
                    <a:moveTo>
                      <a:pt x="79" y="104"/>
                    </a:moveTo>
                    <a:cubicBezTo>
                      <a:pt x="79" y="104"/>
                      <a:pt x="78" y="104"/>
                      <a:pt x="78" y="105"/>
                    </a:cubicBezTo>
                    <a:cubicBezTo>
                      <a:pt x="78" y="106"/>
                      <a:pt x="79" y="107"/>
                      <a:pt x="79" y="106"/>
                    </a:cubicBezTo>
                    <a:cubicBezTo>
                      <a:pt x="80" y="106"/>
                      <a:pt x="79" y="106"/>
                      <a:pt x="79" y="105"/>
                    </a:cubicBezTo>
                    <a:cubicBezTo>
                      <a:pt x="79" y="105"/>
                      <a:pt x="80" y="105"/>
                      <a:pt x="80" y="104"/>
                    </a:cubicBezTo>
                    <a:cubicBezTo>
                      <a:pt x="80" y="104"/>
                      <a:pt x="80" y="104"/>
                      <a:pt x="80" y="104"/>
                    </a:cubicBezTo>
                    <a:cubicBezTo>
                      <a:pt x="80" y="104"/>
                      <a:pt x="80" y="104"/>
                      <a:pt x="80" y="104"/>
                    </a:cubicBezTo>
                    <a:cubicBezTo>
                      <a:pt x="79" y="104"/>
                      <a:pt x="79" y="103"/>
                      <a:pt x="78" y="104"/>
                    </a:cubicBezTo>
                    <a:cubicBezTo>
                      <a:pt x="79" y="104"/>
                      <a:pt x="79" y="104"/>
                      <a:pt x="79" y="104"/>
                    </a:cubicBezTo>
                    <a:cubicBezTo>
                      <a:pt x="78" y="104"/>
                      <a:pt x="78" y="104"/>
                      <a:pt x="78" y="104"/>
                    </a:cubicBezTo>
                    <a:cubicBezTo>
                      <a:pt x="79" y="104"/>
                      <a:pt x="79" y="104"/>
                      <a:pt x="79" y="104"/>
                    </a:cubicBezTo>
                    <a:close/>
                    <a:moveTo>
                      <a:pt x="8" y="52"/>
                    </a:moveTo>
                    <a:cubicBezTo>
                      <a:pt x="8" y="52"/>
                      <a:pt x="9" y="52"/>
                      <a:pt x="9" y="52"/>
                    </a:cubicBezTo>
                    <a:cubicBezTo>
                      <a:pt x="10" y="52"/>
                      <a:pt x="11" y="52"/>
                      <a:pt x="11" y="52"/>
                    </a:cubicBezTo>
                    <a:cubicBezTo>
                      <a:pt x="10" y="51"/>
                      <a:pt x="8" y="51"/>
                      <a:pt x="7" y="51"/>
                    </a:cubicBezTo>
                    <a:cubicBezTo>
                      <a:pt x="7" y="52"/>
                      <a:pt x="7" y="52"/>
                      <a:pt x="8" y="52"/>
                    </a:cubicBezTo>
                    <a:close/>
                    <a:moveTo>
                      <a:pt x="69" y="95"/>
                    </a:moveTo>
                    <a:cubicBezTo>
                      <a:pt x="68" y="96"/>
                      <a:pt x="69" y="96"/>
                      <a:pt x="69" y="96"/>
                    </a:cubicBezTo>
                    <a:cubicBezTo>
                      <a:pt x="70" y="96"/>
                      <a:pt x="70" y="97"/>
                      <a:pt x="70" y="96"/>
                    </a:cubicBezTo>
                    <a:cubicBezTo>
                      <a:pt x="71" y="96"/>
                      <a:pt x="70" y="95"/>
                      <a:pt x="70" y="95"/>
                    </a:cubicBezTo>
                    <a:cubicBezTo>
                      <a:pt x="70" y="95"/>
                      <a:pt x="69" y="95"/>
                      <a:pt x="69" y="95"/>
                    </a:cubicBezTo>
                    <a:close/>
                    <a:moveTo>
                      <a:pt x="116" y="138"/>
                    </a:moveTo>
                    <a:cubicBezTo>
                      <a:pt x="116" y="138"/>
                      <a:pt x="116" y="138"/>
                      <a:pt x="116" y="138"/>
                    </a:cubicBezTo>
                    <a:cubicBezTo>
                      <a:pt x="115" y="137"/>
                      <a:pt x="115" y="138"/>
                      <a:pt x="115" y="138"/>
                    </a:cubicBezTo>
                    <a:cubicBezTo>
                      <a:pt x="115" y="138"/>
                      <a:pt x="115" y="138"/>
                      <a:pt x="116" y="138"/>
                    </a:cubicBezTo>
                    <a:cubicBezTo>
                      <a:pt x="116" y="138"/>
                      <a:pt x="116" y="138"/>
                      <a:pt x="116" y="138"/>
                    </a:cubicBezTo>
                    <a:cubicBezTo>
                      <a:pt x="116" y="138"/>
                      <a:pt x="116" y="138"/>
                      <a:pt x="116" y="138"/>
                    </a:cubicBezTo>
                    <a:cubicBezTo>
                      <a:pt x="116" y="138"/>
                      <a:pt x="116" y="138"/>
                      <a:pt x="116" y="138"/>
                    </a:cubicBezTo>
                    <a:close/>
                    <a:moveTo>
                      <a:pt x="171" y="98"/>
                    </a:moveTo>
                    <a:cubicBezTo>
                      <a:pt x="171" y="98"/>
                      <a:pt x="171" y="97"/>
                      <a:pt x="171" y="97"/>
                    </a:cubicBezTo>
                    <a:cubicBezTo>
                      <a:pt x="171" y="97"/>
                      <a:pt x="170" y="97"/>
                      <a:pt x="170" y="97"/>
                    </a:cubicBezTo>
                    <a:cubicBezTo>
                      <a:pt x="170" y="97"/>
                      <a:pt x="170" y="97"/>
                      <a:pt x="170" y="96"/>
                    </a:cubicBezTo>
                    <a:cubicBezTo>
                      <a:pt x="169" y="96"/>
                      <a:pt x="168" y="97"/>
                      <a:pt x="167" y="97"/>
                    </a:cubicBezTo>
                    <a:cubicBezTo>
                      <a:pt x="166" y="97"/>
                      <a:pt x="165" y="97"/>
                      <a:pt x="164" y="97"/>
                    </a:cubicBezTo>
                    <a:cubicBezTo>
                      <a:pt x="164" y="98"/>
                      <a:pt x="164" y="98"/>
                      <a:pt x="163" y="98"/>
                    </a:cubicBezTo>
                    <a:cubicBezTo>
                      <a:pt x="163" y="99"/>
                      <a:pt x="162" y="99"/>
                      <a:pt x="161" y="99"/>
                    </a:cubicBezTo>
                    <a:cubicBezTo>
                      <a:pt x="161" y="99"/>
                      <a:pt x="161" y="100"/>
                      <a:pt x="161" y="100"/>
                    </a:cubicBezTo>
                    <a:cubicBezTo>
                      <a:pt x="161" y="100"/>
                      <a:pt x="162" y="100"/>
                      <a:pt x="162" y="100"/>
                    </a:cubicBezTo>
                    <a:cubicBezTo>
                      <a:pt x="163" y="100"/>
                      <a:pt x="163" y="100"/>
                      <a:pt x="164" y="100"/>
                    </a:cubicBezTo>
                    <a:cubicBezTo>
                      <a:pt x="165" y="100"/>
                      <a:pt x="165" y="100"/>
                      <a:pt x="166" y="100"/>
                    </a:cubicBezTo>
                    <a:cubicBezTo>
                      <a:pt x="166" y="100"/>
                      <a:pt x="166" y="100"/>
                      <a:pt x="167" y="100"/>
                    </a:cubicBezTo>
                    <a:cubicBezTo>
                      <a:pt x="167" y="100"/>
                      <a:pt x="168" y="99"/>
                      <a:pt x="168" y="99"/>
                    </a:cubicBezTo>
                    <a:cubicBezTo>
                      <a:pt x="168" y="99"/>
                      <a:pt x="168" y="100"/>
                      <a:pt x="169" y="100"/>
                    </a:cubicBezTo>
                    <a:cubicBezTo>
                      <a:pt x="169" y="99"/>
                      <a:pt x="169" y="99"/>
                      <a:pt x="170" y="99"/>
                    </a:cubicBezTo>
                    <a:cubicBezTo>
                      <a:pt x="170" y="99"/>
                      <a:pt x="171" y="99"/>
                      <a:pt x="171" y="99"/>
                    </a:cubicBezTo>
                    <a:cubicBezTo>
                      <a:pt x="171" y="98"/>
                      <a:pt x="171" y="98"/>
                      <a:pt x="170" y="98"/>
                    </a:cubicBezTo>
                    <a:cubicBezTo>
                      <a:pt x="171" y="98"/>
                      <a:pt x="171" y="98"/>
                      <a:pt x="171" y="98"/>
                    </a:cubicBezTo>
                    <a:cubicBezTo>
                      <a:pt x="171" y="98"/>
                      <a:pt x="171" y="98"/>
                      <a:pt x="171" y="98"/>
                    </a:cubicBezTo>
                    <a:close/>
                    <a:moveTo>
                      <a:pt x="177" y="82"/>
                    </a:moveTo>
                    <a:cubicBezTo>
                      <a:pt x="177" y="82"/>
                      <a:pt x="178" y="82"/>
                      <a:pt x="179" y="82"/>
                    </a:cubicBezTo>
                    <a:cubicBezTo>
                      <a:pt x="176" y="81"/>
                      <a:pt x="174" y="80"/>
                      <a:pt x="171" y="80"/>
                    </a:cubicBezTo>
                    <a:cubicBezTo>
                      <a:pt x="172" y="81"/>
                      <a:pt x="172" y="81"/>
                      <a:pt x="172" y="81"/>
                    </a:cubicBezTo>
                    <a:cubicBezTo>
                      <a:pt x="173" y="81"/>
                      <a:pt x="173" y="81"/>
                      <a:pt x="174" y="81"/>
                    </a:cubicBezTo>
                    <a:cubicBezTo>
                      <a:pt x="174" y="81"/>
                      <a:pt x="175" y="81"/>
                      <a:pt x="175" y="81"/>
                    </a:cubicBezTo>
                    <a:cubicBezTo>
                      <a:pt x="176" y="82"/>
                      <a:pt x="176" y="82"/>
                      <a:pt x="177" y="82"/>
                    </a:cubicBezTo>
                    <a:close/>
                    <a:moveTo>
                      <a:pt x="181" y="87"/>
                    </a:moveTo>
                    <a:cubicBezTo>
                      <a:pt x="182" y="87"/>
                      <a:pt x="182" y="87"/>
                      <a:pt x="183" y="87"/>
                    </a:cubicBezTo>
                    <a:cubicBezTo>
                      <a:pt x="183" y="87"/>
                      <a:pt x="183" y="87"/>
                      <a:pt x="182" y="87"/>
                    </a:cubicBezTo>
                    <a:cubicBezTo>
                      <a:pt x="182" y="87"/>
                      <a:pt x="182" y="86"/>
                      <a:pt x="182" y="86"/>
                    </a:cubicBezTo>
                    <a:cubicBezTo>
                      <a:pt x="182" y="86"/>
                      <a:pt x="181" y="86"/>
                      <a:pt x="181" y="86"/>
                    </a:cubicBezTo>
                    <a:cubicBezTo>
                      <a:pt x="181" y="86"/>
                      <a:pt x="181" y="86"/>
                      <a:pt x="181" y="86"/>
                    </a:cubicBezTo>
                    <a:cubicBezTo>
                      <a:pt x="180" y="86"/>
                      <a:pt x="179" y="85"/>
                      <a:pt x="179" y="84"/>
                    </a:cubicBezTo>
                    <a:cubicBezTo>
                      <a:pt x="178" y="84"/>
                      <a:pt x="178" y="84"/>
                      <a:pt x="178" y="84"/>
                    </a:cubicBezTo>
                    <a:cubicBezTo>
                      <a:pt x="177" y="84"/>
                      <a:pt x="176" y="84"/>
                      <a:pt x="175" y="84"/>
                    </a:cubicBezTo>
                    <a:cubicBezTo>
                      <a:pt x="175" y="84"/>
                      <a:pt x="175" y="84"/>
                      <a:pt x="175" y="84"/>
                    </a:cubicBezTo>
                    <a:cubicBezTo>
                      <a:pt x="174" y="84"/>
                      <a:pt x="174" y="84"/>
                      <a:pt x="174" y="85"/>
                    </a:cubicBezTo>
                    <a:cubicBezTo>
                      <a:pt x="174" y="85"/>
                      <a:pt x="174" y="85"/>
                      <a:pt x="174" y="86"/>
                    </a:cubicBezTo>
                    <a:cubicBezTo>
                      <a:pt x="174" y="86"/>
                      <a:pt x="175" y="86"/>
                      <a:pt x="175" y="86"/>
                    </a:cubicBezTo>
                    <a:cubicBezTo>
                      <a:pt x="175" y="86"/>
                      <a:pt x="175" y="86"/>
                      <a:pt x="175" y="86"/>
                    </a:cubicBezTo>
                    <a:cubicBezTo>
                      <a:pt x="175" y="86"/>
                      <a:pt x="175" y="87"/>
                      <a:pt x="175" y="87"/>
                    </a:cubicBezTo>
                    <a:cubicBezTo>
                      <a:pt x="176" y="87"/>
                      <a:pt x="175" y="87"/>
                      <a:pt x="176" y="87"/>
                    </a:cubicBezTo>
                    <a:cubicBezTo>
                      <a:pt x="177" y="87"/>
                      <a:pt x="178" y="87"/>
                      <a:pt x="179" y="88"/>
                    </a:cubicBezTo>
                    <a:cubicBezTo>
                      <a:pt x="180" y="89"/>
                      <a:pt x="180" y="89"/>
                      <a:pt x="181" y="89"/>
                    </a:cubicBezTo>
                    <a:cubicBezTo>
                      <a:pt x="182" y="89"/>
                      <a:pt x="182" y="89"/>
                      <a:pt x="183" y="88"/>
                    </a:cubicBezTo>
                    <a:cubicBezTo>
                      <a:pt x="183" y="88"/>
                      <a:pt x="182" y="88"/>
                      <a:pt x="182" y="88"/>
                    </a:cubicBezTo>
                    <a:cubicBezTo>
                      <a:pt x="182" y="88"/>
                      <a:pt x="182" y="88"/>
                      <a:pt x="182" y="88"/>
                    </a:cubicBezTo>
                    <a:cubicBezTo>
                      <a:pt x="182" y="88"/>
                      <a:pt x="182" y="88"/>
                      <a:pt x="182" y="88"/>
                    </a:cubicBezTo>
                    <a:cubicBezTo>
                      <a:pt x="182" y="88"/>
                      <a:pt x="181" y="88"/>
                      <a:pt x="181" y="88"/>
                    </a:cubicBezTo>
                    <a:cubicBezTo>
                      <a:pt x="181" y="88"/>
                      <a:pt x="180" y="88"/>
                      <a:pt x="180" y="87"/>
                    </a:cubicBezTo>
                    <a:cubicBezTo>
                      <a:pt x="180" y="87"/>
                      <a:pt x="181" y="87"/>
                      <a:pt x="181" y="87"/>
                    </a:cubicBezTo>
                    <a:close/>
                    <a:moveTo>
                      <a:pt x="199" y="69"/>
                    </a:moveTo>
                    <a:cubicBezTo>
                      <a:pt x="199" y="69"/>
                      <a:pt x="198" y="69"/>
                      <a:pt x="198" y="69"/>
                    </a:cubicBezTo>
                    <a:cubicBezTo>
                      <a:pt x="198" y="69"/>
                      <a:pt x="197" y="68"/>
                      <a:pt x="197" y="68"/>
                    </a:cubicBezTo>
                    <a:cubicBezTo>
                      <a:pt x="197" y="68"/>
                      <a:pt x="198" y="67"/>
                      <a:pt x="198" y="67"/>
                    </a:cubicBezTo>
                    <a:cubicBezTo>
                      <a:pt x="198" y="67"/>
                      <a:pt x="197" y="66"/>
                      <a:pt x="197" y="66"/>
                    </a:cubicBezTo>
                    <a:cubicBezTo>
                      <a:pt x="197" y="67"/>
                      <a:pt x="197" y="67"/>
                      <a:pt x="196" y="67"/>
                    </a:cubicBezTo>
                    <a:cubicBezTo>
                      <a:pt x="196" y="67"/>
                      <a:pt x="196" y="67"/>
                      <a:pt x="195" y="67"/>
                    </a:cubicBezTo>
                    <a:cubicBezTo>
                      <a:pt x="195" y="67"/>
                      <a:pt x="195" y="67"/>
                      <a:pt x="194" y="67"/>
                    </a:cubicBezTo>
                    <a:cubicBezTo>
                      <a:pt x="194" y="67"/>
                      <a:pt x="194" y="67"/>
                      <a:pt x="194" y="67"/>
                    </a:cubicBezTo>
                    <a:cubicBezTo>
                      <a:pt x="194" y="68"/>
                      <a:pt x="194" y="68"/>
                      <a:pt x="194" y="69"/>
                    </a:cubicBezTo>
                    <a:cubicBezTo>
                      <a:pt x="194" y="69"/>
                      <a:pt x="194" y="69"/>
                      <a:pt x="194" y="69"/>
                    </a:cubicBezTo>
                    <a:cubicBezTo>
                      <a:pt x="195" y="69"/>
                      <a:pt x="195" y="69"/>
                      <a:pt x="196" y="69"/>
                    </a:cubicBezTo>
                    <a:cubicBezTo>
                      <a:pt x="197" y="69"/>
                      <a:pt x="197" y="69"/>
                      <a:pt x="198" y="70"/>
                    </a:cubicBezTo>
                    <a:cubicBezTo>
                      <a:pt x="198" y="70"/>
                      <a:pt x="200" y="70"/>
                      <a:pt x="199" y="69"/>
                    </a:cubicBezTo>
                    <a:cubicBezTo>
                      <a:pt x="200" y="69"/>
                      <a:pt x="200" y="69"/>
                      <a:pt x="200" y="68"/>
                    </a:cubicBezTo>
                    <a:cubicBezTo>
                      <a:pt x="200" y="68"/>
                      <a:pt x="199" y="68"/>
                      <a:pt x="199" y="69"/>
                    </a:cubicBezTo>
                    <a:close/>
                    <a:moveTo>
                      <a:pt x="66" y="101"/>
                    </a:moveTo>
                    <a:cubicBezTo>
                      <a:pt x="66" y="100"/>
                      <a:pt x="65" y="100"/>
                      <a:pt x="65" y="100"/>
                    </a:cubicBezTo>
                    <a:cubicBezTo>
                      <a:pt x="65" y="101"/>
                      <a:pt x="65" y="101"/>
                      <a:pt x="66" y="101"/>
                    </a:cubicBezTo>
                    <a:close/>
                    <a:moveTo>
                      <a:pt x="96" y="157"/>
                    </a:moveTo>
                    <a:cubicBezTo>
                      <a:pt x="96" y="156"/>
                      <a:pt x="96" y="156"/>
                      <a:pt x="96" y="156"/>
                    </a:cubicBezTo>
                    <a:cubicBezTo>
                      <a:pt x="96" y="156"/>
                      <a:pt x="96" y="156"/>
                      <a:pt x="96" y="156"/>
                    </a:cubicBezTo>
                    <a:cubicBezTo>
                      <a:pt x="95" y="157"/>
                      <a:pt x="94" y="157"/>
                      <a:pt x="94" y="157"/>
                    </a:cubicBezTo>
                    <a:cubicBezTo>
                      <a:pt x="94" y="157"/>
                      <a:pt x="95" y="157"/>
                      <a:pt x="95" y="157"/>
                    </a:cubicBezTo>
                    <a:cubicBezTo>
                      <a:pt x="95" y="157"/>
                      <a:pt x="96" y="157"/>
                      <a:pt x="96" y="157"/>
                    </a:cubicBezTo>
                    <a:close/>
                    <a:moveTo>
                      <a:pt x="72" y="130"/>
                    </a:moveTo>
                    <a:cubicBezTo>
                      <a:pt x="72" y="130"/>
                      <a:pt x="72" y="130"/>
                      <a:pt x="71" y="130"/>
                    </a:cubicBezTo>
                    <a:cubicBezTo>
                      <a:pt x="72" y="130"/>
                      <a:pt x="72" y="130"/>
                      <a:pt x="73" y="130"/>
                    </a:cubicBezTo>
                    <a:cubicBezTo>
                      <a:pt x="73" y="130"/>
                      <a:pt x="73" y="130"/>
                      <a:pt x="72" y="130"/>
                    </a:cubicBezTo>
                    <a:cubicBezTo>
                      <a:pt x="72" y="130"/>
                      <a:pt x="72" y="130"/>
                      <a:pt x="72" y="130"/>
                    </a:cubicBezTo>
                    <a:close/>
                    <a:moveTo>
                      <a:pt x="103" y="161"/>
                    </a:moveTo>
                    <a:cubicBezTo>
                      <a:pt x="103" y="161"/>
                      <a:pt x="103" y="161"/>
                      <a:pt x="103" y="161"/>
                    </a:cubicBezTo>
                    <a:cubicBezTo>
                      <a:pt x="103" y="161"/>
                      <a:pt x="103" y="161"/>
                      <a:pt x="103" y="161"/>
                    </a:cubicBezTo>
                    <a:cubicBezTo>
                      <a:pt x="103" y="161"/>
                      <a:pt x="103" y="161"/>
                      <a:pt x="103" y="161"/>
                    </a:cubicBezTo>
                    <a:cubicBezTo>
                      <a:pt x="103" y="161"/>
                      <a:pt x="103" y="161"/>
                      <a:pt x="103" y="161"/>
                    </a:cubicBezTo>
                    <a:cubicBezTo>
                      <a:pt x="103" y="161"/>
                      <a:pt x="103" y="161"/>
                      <a:pt x="103" y="162"/>
                    </a:cubicBezTo>
                    <a:cubicBezTo>
                      <a:pt x="103" y="161"/>
                      <a:pt x="103" y="161"/>
                      <a:pt x="103" y="161"/>
                    </a:cubicBezTo>
                    <a:cubicBezTo>
                      <a:pt x="103" y="161"/>
                      <a:pt x="103" y="161"/>
                      <a:pt x="103" y="161"/>
                    </a:cubicBezTo>
                    <a:cubicBezTo>
                      <a:pt x="103" y="161"/>
                      <a:pt x="103" y="161"/>
                      <a:pt x="103" y="161"/>
                    </a:cubicBezTo>
                    <a:cubicBezTo>
                      <a:pt x="103" y="161"/>
                      <a:pt x="103" y="161"/>
                      <a:pt x="103" y="161"/>
                    </a:cubicBezTo>
                    <a:cubicBezTo>
                      <a:pt x="103" y="161"/>
                      <a:pt x="103" y="161"/>
                      <a:pt x="103" y="161"/>
                    </a:cubicBezTo>
                    <a:cubicBezTo>
                      <a:pt x="103" y="161"/>
                      <a:pt x="103" y="161"/>
                      <a:pt x="103" y="161"/>
                    </a:cubicBezTo>
                    <a:cubicBezTo>
                      <a:pt x="103" y="161"/>
                      <a:pt x="104" y="161"/>
                      <a:pt x="104" y="161"/>
                    </a:cubicBezTo>
                    <a:cubicBezTo>
                      <a:pt x="104" y="161"/>
                      <a:pt x="104" y="161"/>
                      <a:pt x="104" y="161"/>
                    </a:cubicBezTo>
                    <a:cubicBezTo>
                      <a:pt x="104" y="161"/>
                      <a:pt x="104" y="161"/>
                      <a:pt x="103" y="161"/>
                    </a:cubicBezTo>
                    <a:close/>
                    <a:moveTo>
                      <a:pt x="96" y="157"/>
                    </a:moveTo>
                    <a:cubicBezTo>
                      <a:pt x="96" y="157"/>
                      <a:pt x="96" y="157"/>
                      <a:pt x="96" y="157"/>
                    </a:cubicBezTo>
                    <a:cubicBezTo>
                      <a:pt x="96" y="157"/>
                      <a:pt x="96" y="157"/>
                      <a:pt x="96" y="157"/>
                    </a:cubicBezTo>
                    <a:cubicBezTo>
                      <a:pt x="96" y="157"/>
                      <a:pt x="96" y="157"/>
                      <a:pt x="96" y="157"/>
                    </a:cubicBezTo>
                    <a:cubicBezTo>
                      <a:pt x="95" y="157"/>
                      <a:pt x="95" y="157"/>
                      <a:pt x="95" y="157"/>
                    </a:cubicBezTo>
                    <a:cubicBezTo>
                      <a:pt x="96" y="157"/>
                      <a:pt x="96" y="157"/>
                      <a:pt x="96" y="157"/>
                    </a:cubicBezTo>
                    <a:cubicBezTo>
                      <a:pt x="96" y="157"/>
                      <a:pt x="96" y="157"/>
                      <a:pt x="96" y="157"/>
                    </a:cubicBezTo>
                    <a:cubicBezTo>
                      <a:pt x="96" y="157"/>
                      <a:pt x="96" y="157"/>
                      <a:pt x="96" y="157"/>
                    </a:cubicBezTo>
                    <a:close/>
                    <a:moveTo>
                      <a:pt x="100" y="159"/>
                    </a:moveTo>
                    <a:cubicBezTo>
                      <a:pt x="100" y="159"/>
                      <a:pt x="100" y="159"/>
                      <a:pt x="100" y="159"/>
                    </a:cubicBezTo>
                    <a:cubicBezTo>
                      <a:pt x="99" y="159"/>
                      <a:pt x="99" y="159"/>
                      <a:pt x="99" y="159"/>
                    </a:cubicBezTo>
                    <a:cubicBezTo>
                      <a:pt x="99" y="160"/>
                      <a:pt x="99" y="160"/>
                      <a:pt x="99" y="160"/>
                    </a:cubicBezTo>
                    <a:cubicBezTo>
                      <a:pt x="100" y="160"/>
                      <a:pt x="100" y="160"/>
                      <a:pt x="100" y="159"/>
                    </a:cubicBezTo>
                    <a:close/>
                    <a:moveTo>
                      <a:pt x="90" y="157"/>
                    </a:moveTo>
                    <a:cubicBezTo>
                      <a:pt x="90" y="157"/>
                      <a:pt x="90" y="157"/>
                      <a:pt x="90" y="157"/>
                    </a:cubicBezTo>
                    <a:cubicBezTo>
                      <a:pt x="90" y="157"/>
                      <a:pt x="90" y="157"/>
                      <a:pt x="90" y="157"/>
                    </a:cubicBezTo>
                    <a:cubicBezTo>
                      <a:pt x="90" y="157"/>
                      <a:pt x="90" y="157"/>
                      <a:pt x="90" y="157"/>
                    </a:cubicBezTo>
                    <a:cubicBezTo>
                      <a:pt x="90" y="157"/>
                      <a:pt x="89" y="157"/>
                      <a:pt x="89" y="157"/>
                    </a:cubicBezTo>
                    <a:cubicBezTo>
                      <a:pt x="90" y="158"/>
                      <a:pt x="91" y="158"/>
                      <a:pt x="91" y="157"/>
                    </a:cubicBezTo>
                    <a:cubicBezTo>
                      <a:pt x="91" y="157"/>
                      <a:pt x="91" y="157"/>
                      <a:pt x="91" y="157"/>
                    </a:cubicBezTo>
                    <a:cubicBezTo>
                      <a:pt x="91" y="157"/>
                      <a:pt x="90" y="157"/>
                      <a:pt x="90" y="157"/>
                    </a:cubicBezTo>
                    <a:close/>
                    <a:moveTo>
                      <a:pt x="71" y="13"/>
                    </a:moveTo>
                    <a:cubicBezTo>
                      <a:pt x="72" y="14"/>
                      <a:pt x="73" y="14"/>
                      <a:pt x="74" y="14"/>
                    </a:cubicBezTo>
                    <a:cubicBezTo>
                      <a:pt x="75" y="14"/>
                      <a:pt x="77" y="14"/>
                      <a:pt x="79" y="14"/>
                    </a:cubicBezTo>
                    <a:cubicBezTo>
                      <a:pt x="78" y="14"/>
                      <a:pt x="77" y="14"/>
                      <a:pt x="77" y="13"/>
                    </a:cubicBezTo>
                    <a:cubicBezTo>
                      <a:pt x="76" y="13"/>
                      <a:pt x="75" y="13"/>
                      <a:pt x="74" y="13"/>
                    </a:cubicBezTo>
                    <a:cubicBezTo>
                      <a:pt x="73" y="12"/>
                      <a:pt x="73" y="12"/>
                      <a:pt x="72" y="12"/>
                    </a:cubicBezTo>
                    <a:cubicBezTo>
                      <a:pt x="71" y="12"/>
                      <a:pt x="71" y="12"/>
                      <a:pt x="71" y="13"/>
                    </a:cubicBezTo>
                    <a:cubicBezTo>
                      <a:pt x="71" y="13"/>
                      <a:pt x="71" y="13"/>
                      <a:pt x="71" y="13"/>
                    </a:cubicBezTo>
                    <a:close/>
                    <a:moveTo>
                      <a:pt x="2" y="51"/>
                    </a:moveTo>
                    <a:cubicBezTo>
                      <a:pt x="3" y="52"/>
                      <a:pt x="3" y="52"/>
                      <a:pt x="4" y="52"/>
                    </a:cubicBezTo>
                    <a:cubicBezTo>
                      <a:pt x="4" y="52"/>
                      <a:pt x="4" y="52"/>
                      <a:pt x="4" y="52"/>
                    </a:cubicBezTo>
                    <a:cubicBezTo>
                      <a:pt x="4" y="52"/>
                      <a:pt x="4" y="52"/>
                      <a:pt x="5" y="52"/>
                    </a:cubicBezTo>
                    <a:cubicBezTo>
                      <a:pt x="5" y="52"/>
                      <a:pt x="6" y="52"/>
                      <a:pt x="7" y="52"/>
                    </a:cubicBezTo>
                    <a:cubicBezTo>
                      <a:pt x="6" y="52"/>
                      <a:pt x="4" y="51"/>
                      <a:pt x="3" y="51"/>
                    </a:cubicBezTo>
                    <a:cubicBezTo>
                      <a:pt x="3" y="51"/>
                      <a:pt x="3" y="51"/>
                      <a:pt x="2" y="51"/>
                    </a:cubicBezTo>
                    <a:close/>
                    <a:moveTo>
                      <a:pt x="100" y="14"/>
                    </a:moveTo>
                    <a:cubicBezTo>
                      <a:pt x="101" y="14"/>
                      <a:pt x="101" y="14"/>
                      <a:pt x="102" y="14"/>
                    </a:cubicBezTo>
                    <a:cubicBezTo>
                      <a:pt x="102" y="13"/>
                      <a:pt x="101" y="13"/>
                      <a:pt x="101" y="13"/>
                    </a:cubicBezTo>
                    <a:cubicBezTo>
                      <a:pt x="100" y="13"/>
                      <a:pt x="101" y="13"/>
                      <a:pt x="101" y="12"/>
                    </a:cubicBezTo>
                    <a:cubicBezTo>
                      <a:pt x="101" y="12"/>
                      <a:pt x="102" y="12"/>
                      <a:pt x="103" y="11"/>
                    </a:cubicBezTo>
                    <a:cubicBezTo>
                      <a:pt x="103" y="11"/>
                      <a:pt x="102" y="11"/>
                      <a:pt x="102" y="11"/>
                    </a:cubicBezTo>
                    <a:cubicBezTo>
                      <a:pt x="101" y="10"/>
                      <a:pt x="101" y="10"/>
                      <a:pt x="101" y="10"/>
                    </a:cubicBezTo>
                    <a:cubicBezTo>
                      <a:pt x="100" y="10"/>
                      <a:pt x="99" y="9"/>
                      <a:pt x="98" y="9"/>
                    </a:cubicBezTo>
                    <a:cubicBezTo>
                      <a:pt x="97" y="9"/>
                      <a:pt x="97" y="9"/>
                      <a:pt x="96" y="9"/>
                    </a:cubicBezTo>
                    <a:cubicBezTo>
                      <a:pt x="96" y="9"/>
                      <a:pt x="95" y="8"/>
                      <a:pt x="94" y="9"/>
                    </a:cubicBezTo>
                    <a:cubicBezTo>
                      <a:pt x="94" y="9"/>
                      <a:pt x="94" y="9"/>
                      <a:pt x="94" y="9"/>
                    </a:cubicBezTo>
                    <a:cubicBezTo>
                      <a:pt x="94" y="9"/>
                      <a:pt x="93" y="9"/>
                      <a:pt x="93" y="9"/>
                    </a:cubicBezTo>
                    <a:cubicBezTo>
                      <a:pt x="92" y="9"/>
                      <a:pt x="92" y="9"/>
                      <a:pt x="91" y="9"/>
                    </a:cubicBezTo>
                    <a:cubicBezTo>
                      <a:pt x="92" y="9"/>
                      <a:pt x="92" y="10"/>
                      <a:pt x="93" y="10"/>
                    </a:cubicBezTo>
                    <a:cubicBezTo>
                      <a:pt x="95" y="11"/>
                      <a:pt x="98" y="13"/>
                      <a:pt x="100" y="14"/>
                    </a:cubicBezTo>
                    <a:close/>
                    <a:moveTo>
                      <a:pt x="71" y="108"/>
                    </a:moveTo>
                    <a:cubicBezTo>
                      <a:pt x="72" y="107"/>
                      <a:pt x="73" y="107"/>
                      <a:pt x="75" y="107"/>
                    </a:cubicBezTo>
                    <a:cubicBezTo>
                      <a:pt x="75" y="106"/>
                      <a:pt x="76" y="106"/>
                      <a:pt x="76" y="106"/>
                    </a:cubicBezTo>
                    <a:cubicBezTo>
                      <a:pt x="76" y="105"/>
                      <a:pt x="76" y="105"/>
                      <a:pt x="76" y="105"/>
                    </a:cubicBezTo>
                    <a:cubicBezTo>
                      <a:pt x="76" y="105"/>
                      <a:pt x="76" y="105"/>
                      <a:pt x="76" y="104"/>
                    </a:cubicBezTo>
                    <a:cubicBezTo>
                      <a:pt x="75" y="104"/>
                      <a:pt x="74" y="104"/>
                      <a:pt x="73" y="104"/>
                    </a:cubicBezTo>
                    <a:cubicBezTo>
                      <a:pt x="73" y="103"/>
                      <a:pt x="73" y="103"/>
                      <a:pt x="72" y="102"/>
                    </a:cubicBezTo>
                    <a:cubicBezTo>
                      <a:pt x="71" y="101"/>
                      <a:pt x="69" y="101"/>
                      <a:pt x="68" y="101"/>
                    </a:cubicBezTo>
                    <a:cubicBezTo>
                      <a:pt x="67" y="101"/>
                      <a:pt x="66" y="101"/>
                      <a:pt x="66" y="102"/>
                    </a:cubicBezTo>
                    <a:cubicBezTo>
                      <a:pt x="66" y="103"/>
                      <a:pt x="66" y="103"/>
                      <a:pt x="67" y="103"/>
                    </a:cubicBezTo>
                    <a:cubicBezTo>
                      <a:pt x="67" y="103"/>
                      <a:pt x="67" y="103"/>
                      <a:pt x="68" y="104"/>
                    </a:cubicBezTo>
                    <a:cubicBezTo>
                      <a:pt x="67" y="104"/>
                      <a:pt x="65" y="103"/>
                      <a:pt x="66" y="104"/>
                    </a:cubicBezTo>
                    <a:cubicBezTo>
                      <a:pt x="66" y="104"/>
                      <a:pt x="66" y="104"/>
                      <a:pt x="66" y="105"/>
                    </a:cubicBezTo>
                    <a:cubicBezTo>
                      <a:pt x="67" y="105"/>
                      <a:pt x="67" y="105"/>
                      <a:pt x="67" y="105"/>
                    </a:cubicBezTo>
                    <a:cubicBezTo>
                      <a:pt x="67" y="105"/>
                      <a:pt x="64" y="104"/>
                      <a:pt x="65" y="105"/>
                    </a:cubicBezTo>
                    <a:cubicBezTo>
                      <a:pt x="66" y="105"/>
                      <a:pt x="67" y="106"/>
                      <a:pt x="67" y="106"/>
                    </a:cubicBezTo>
                    <a:cubicBezTo>
                      <a:pt x="68" y="106"/>
                      <a:pt x="68" y="106"/>
                      <a:pt x="69" y="106"/>
                    </a:cubicBezTo>
                    <a:cubicBezTo>
                      <a:pt x="68" y="106"/>
                      <a:pt x="69" y="106"/>
                      <a:pt x="69" y="106"/>
                    </a:cubicBezTo>
                    <a:cubicBezTo>
                      <a:pt x="69" y="106"/>
                      <a:pt x="69" y="106"/>
                      <a:pt x="69" y="106"/>
                    </a:cubicBezTo>
                    <a:cubicBezTo>
                      <a:pt x="70" y="107"/>
                      <a:pt x="70" y="106"/>
                      <a:pt x="71" y="107"/>
                    </a:cubicBezTo>
                    <a:cubicBezTo>
                      <a:pt x="70" y="107"/>
                      <a:pt x="69" y="107"/>
                      <a:pt x="69" y="107"/>
                    </a:cubicBezTo>
                    <a:cubicBezTo>
                      <a:pt x="68" y="107"/>
                      <a:pt x="67" y="107"/>
                      <a:pt x="68" y="107"/>
                    </a:cubicBezTo>
                    <a:cubicBezTo>
                      <a:pt x="68" y="107"/>
                      <a:pt x="68" y="107"/>
                      <a:pt x="69" y="107"/>
                    </a:cubicBezTo>
                    <a:cubicBezTo>
                      <a:pt x="69" y="107"/>
                      <a:pt x="69" y="108"/>
                      <a:pt x="69" y="108"/>
                    </a:cubicBezTo>
                    <a:cubicBezTo>
                      <a:pt x="70" y="108"/>
                      <a:pt x="70" y="108"/>
                      <a:pt x="71" y="108"/>
                    </a:cubicBezTo>
                    <a:close/>
                    <a:moveTo>
                      <a:pt x="107" y="161"/>
                    </a:moveTo>
                    <a:cubicBezTo>
                      <a:pt x="107" y="161"/>
                      <a:pt x="107" y="161"/>
                      <a:pt x="107" y="161"/>
                    </a:cubicBezTo>
                    <a:cubicBezTo>
                      <a:pt x="107" y="161"/>
                      <a:pt x="107" y="161"/>
                      <a:pt x="107" y="161"/>
                    </a:cubicBezTo>
                    <a:cubicBezTo>
                      <a:pt x="106" y="161"/>
                      <a:pt x="105" y="160"/>
                      <a:pt x="104" y="160"/>
                    </a:cubicBezTo>
                    <a:cubicBezTo>
                      <a:pt x="104" y="160"/>
                      <a:pt x="104" y="160"/>
                      <a:pt x="104" y="160"/>
                    </a:cubicBezTo>
                    <a:cubicBezTo>
                      <a:pt x="104" y="160"/>
                      <a:pt x="104" y="160"/>
                      <a:pt x="104" y="160"/>
                    </a:cubicBezTo>
                    <a:cubicBezTo>
                      <a:pt x="104" y="160"/>
                      <a:pt x="104" y="160"/>
                      <a:pt x="104" y="160"/>
                    </a:cubicBezTo>
                    <a:cubicBezTo>
                      <a:pt x="104" y="161"/>
                      <a:pt x="104" y="161"/>
                      <a:pt x="104" y="161"/>
                    </a:cubicBezTo>
                    <a:cubicBezTo>
                      <a:pt x="104" y="161"/>
                      <a:pt x="105" y="161"/>
                      <a:pt x="106" y="162"/>
                    </a:cubicBezTo>
                    <a:cubicBezTo>
                      <a:pt x="106" y="162"/>
                      <a:pt x="106" y="162"/>
                      <a:pt x="106" y="161"/>
                    </a:cubicBezTo>
                    <a:cubicBezTo>
                      <a:pt x="106" y="161"/>
                      <a:pt x="106" y="161"/>
                      <a:pt x="106" y="161"/>
                    </a:cubicBezTo>
                    <a:cubicBezTo>
                      <a:pt x="106" y="161"/>
                      <a:pt x="106" y="161"/>
                      <a:pt x="106" y="161"/>
                    </a:cubicBezTo>
                    <a:cubicBezTo>
                      <a:pt x="106"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lose/>
                    <a:moveTo>
                      <a:pt x="128" y="129"/>
                    </a:moveTo>
                    <a:cubicBezTo>
                      <a:pt x="128" y="129"/>
                      <a:pt x="128" y="129"/>
                      <a:pt x="127" y="129"/>
                    </a:cubicBezTo>
                    <a:cubicBezTo>
                      <a:pt x="127" y="128"/>
                      <a:pt x="127" y="128"/>
                      <a:pt x="126" y="128"/>
                    </a:cubicBezTo>
                    <a:cubicBezTo>
                      <a:pt x="126" y="128"/>
                      <a:pt x="126" y="128"/>
                      <a:pt x="126" y="128"/>
                    </a:cubicBezTo>
                    <a:cubicBezTo>
                      <a:pt x="126" y="128"/>
                      <a:pt x="126" y="129"/>
                      <a:pt x="126" y="129"/>
                    </a:cubicBezTo>
                    <a:cubicBezTo>
                      <a:pt x="126" y="129"/>
                      <a:pt x="126" y="129"/>
                      <a:pt x="126" y="129"/>
                    </a:cubicBezTo>
                    <a:cubicBezTo>
                      <a:pt x="126" y="129"/>
                      <a:pt x="126" y="129"/>
                      <a:pt x="126" y="129"/>
                    </a:cubicBezTo>
                    <a:cubicBezTo>
                      <a:pt x="126" y="129"/>
                      <a:pt x="126" y="129"/>
                      <a:pt x="126" y="129"/>
                    </a:cubicBezTo>
                    <a:cubicBezTo>
                      <a:pt x="126" y="129"/>
                      <a:pt x="126" y="129"/>
                      <a:pt x="126" y="129"/>
                    </a:cubicBezTo>
                    <a:cubicBezTo>
                      <a:pt x="126" y="129"/>
                      <a:pt x="126" y="129"/>
                      <a:pt x="126" y="129"/>
                    </a:cubicBezTo>
                    <a:cubicBezTo>
                      <a:pt x="126" y="130"/>
                      <a:pt x="126" y="130"/>
                      <a:pt x="126" y="130"/>
                    </a:cubicBezTo>
                    <a:cubicBezTo>
                      <a:pt x="126" y="130"/>
                      <a:pt x="127" y="130"/>
                      <a:pt x="127" y="130"/>
                    </a:cubicBezTo>
                    <a:cubicBezTo>
                      <a:pt x="127" y="130"/>
                      <a:pt x="127" y="130"/>
                      <a:pt x="127" y="130"/>
                    </a:cubicBezTo>
                    <a:cubicBezTo>
                      <a:pt x="127" y="130"/>
                      <a:pt x="128" y="130"/>
                      <a:pt x="128" y="130"/>
                    </a:cubicBezTo>
                    <a:cubicBezTo>
                      <a:pt x="128" y="130"/>
                      <a:pt x="128" y="130"/>
                      <a:pt x="128" y="130"/>
                    </a:cubicBezTo>
                    <a:cubicBezTo>
                      <a:pt x="128" y="130"/>
                      <a:pt x="128" y="130"/>
                      <a:pt x="128" y="130"/>
                    </a:cubicBezTo>
                    <a:cubicBezTo>
                      <a:pt x="128" y="130"/>
                      <a:pt x="128" y="130"/>
                      <a:pt x="128" y="130"/>
                    </a:cubicBezTo>
                    <a:cubicBezTo>
                      <a:pt x="128" y="130"/>
                      <a:pt x="128" y="130"/>
                      <a:pt x="128" y="130"/>
                    </a:cubicBezTo>
                    <a:cubicBezTo>
                      <a:pt x="128" y="130"/>
                      <a:pt x="128" y="130"/>
                      <a:pt x="128" y="130"/>
                    </a:cubicBezTo>
                    <a:cubicBezTo>
                      <a:pt x="128" y="129"/>
                      <a:pt x="128" y="129"/>
                      <a:pt x="128" y="129"/>
                    </a:cubicBezTo>
                    <a:cubicBezTo>
                      <a:pt x="128" y="129"/>
                      <a:pt x="128" y="129"/>
                      <a:pt x="128" y="129"/>
                    </a:cubicBezTo>
                    <a:close/>
                    <a:moveTo>
                      <a:pt x="129" y="130"/>
                    </a:moveTo>
                    <a:cubicBezTo>
                      <a:pt x="129" y="130"/>
                      <a:pt x="129" y="130"/>
                      <a:pt x="129" y="130"/>
                    </a:cubicBezTo>
                    <a:cubicBezTo>
                      <a:pt x="129" y="130"/>
                      <a:pt x="129" y="130"/>
                      <a:pt x="129" y="130"/>
                    </a:cubicBezTo>
                    <a:cubicBezTo>
                      <a:pt x="129" y="130"/>
                      <a:pt x="129" y="130"/>
                      <a:pt x="129" y="130"/>
                    </a:cubicBezTo>
                    <a:cubicBezTo>
                      <a:pt x="129" y="130"/>
                      <a:pt x="129" y="130"/>
                      <a:pt x="129" y="130"/>
                    </a:cubicBezTo>
                    <a:cubicBezTo>
                      <a:pt x="129" y="130"/>
                      <a:pt x="129" y="130"/>
                      <a:pt x="129" y="130"/>
                    </a:cubicBezTo>
                    <a:cubicBezTo>
                      <a:pt x="129" y="130"/>
                      <a:pt x="129" y="130"/>
                      <a:pt x="129" y="130"/>
                    </a:cubicBezTo>
                    <a:close/>
                    <a:moveTo>
                      <a:pt x="117" y="136"/>
                    </a:moveTo>
                    <a:cubicBezTo>
                      <a:pt x="117" y="137"/>
                      <a:pt x="118" y="137"/>
                      <a:pt x="118" y="137"/>
                    </a:cubicBezTo>
                    <a:cubicBezTo>
                      <a:pt x="118" y="136"/>
                      <a:pt x="118" y="136"/>
                      <a:pt x="117" y="136"/>
                    </a:cubicBezTo>
                    <a:cubicBezTo>
                      <a:pt x="117" y="136"/>
                      <a:pt x="117" y="136"/>
                      <a:pt x="117" y="136"/>
                    </a:cubicBezTo>
                    <a:cubicBezTo>
                      <a:pt x="117" y="136"/>
                      <a:pt x="117" y="136"/>
                      <a:pt x="117" y="136"/>
                    </a:cubicBezTo>
                    <a:cubicBezTo>
                      <a:pt x="117" y="136"/>
                      <a:pt x="117" y="135"/>
                      <a:pt x="117" y="135"/>
                    </a:cubicBezTo>
                    <a:cubicBezTo>
                      <a:pt x="117" y="135"/>
                      <a:pt x="117" y="135"/>
                      <a:pt x="117" y="135"/>
                    </a:cubicBezTo>
                    <a:cubicBezTo>
                      <a:pt x="117" y="135"/>
                      <a:pt x="117" y="135"/>
                      <a:pt x="117" y="135"/>
                    </a:cubicBezTo>
                    <a:cubicBezTo>
                      <a:pt x="117" y="135"/>
                      <a:pt x="117" y="135"/>
                      <a:pt x="117" y="135"/>
                    </a:cubicBezTo>
                    <a:cubicBezTo>
                      <a:pt x="117" y="135"/>
                      <a:pt x="117" y="135"/>
                      <a:pt x="117" y="135"/>
                    </a:cubicBezTo>
                    <a:cubicBezTo>
                      <a:pt x="117" y="135"/>
                      <a:pt x="117" y="134"/>
                      <a:pt x="117" y="134"/>
                    </a:cubicBezTo>
                    <a:cubicBezTo>
                      <a:pt x="116" y="134"/>
                      <a:pt x="116" y="134"/>
                      <a:pt x="116" y="134"/>
                    </a:cubicBezTo>
                    <a:cubicBezTo>
                      <a:pt x="116" y="134"/>
                      <a:pt x="116" y="134"/>
                      <a:pt x="116" y="134"/>
                    </a:cubicBezTo>
                    <a:cubicBezTo>
                      <a:pt x="116" y="134"/>
                      <a:pt x="116" y="134"/>
                      <a:pt x="116" y="134"/>
                    </a:cubicBezTo>
                    <a:cubicBezTo>
                      <a:pt x="116" y="134"/>
                      <a:pt x="116" y="134"/>
                      <a:pt x="116" y="134"/>
                    </a:cubicBezTo>
                    <a:cubicBezTo>
                      <a:pt x="116" y="135"/>
                      <a:pt x="116" y="135"/>
                      <a:pt x="116" y="135"/>
                    </a:cubicBezTo>
                    <a:cubicBezTo>
                      <a:pt x="116" y="135"/>
                      <a:pt x="116" y="135"/>
                      <a:pt x="116" y="135"/>
                    </a:cubicBezTo>
                    <a:cubicBezTo>
                      <a:pt x="116" y="135"/>
                      <a:pt x="116" y="136"/>
                      <a:pt x="116" y="136"/>
                    </a:cubicBezTo>
                    <a:cubicBezTo>
                      <a:pt x="117" y="136"/>
                      <a:pt x="117" y="136"/>
                      <a:pt x="117" y="136"/>
                    </a:cubicBezTo>
                    <a:close/>
                    <a:moveTo>
                      <a:pt x="185" y="82"/>
                    </a:moveTo>
                    <a:cubicBezTo>
                      <a:pt x="185" y="82"/>
                      <a:pt x="185" y="82"/>
                      <a:pt x="186" y="82"/>
                    </a:cubicBezTo>
                    <a:cubicBezTo>
                      <a:pt x="185" y="82"/>
                      <a:pt x="185" y="82"/>
                      <a:pt x="185" y="82"/>
                    </a:cubicBezTo>
                    <a:close/>
                    <a:moveTo>
                      <a:pt x="111" y="146"/>
                    </a:moveTo>
                    <a:cubicBezTo>
                      <a:pt x="110" y="146"/>
                      <a:pt x="110" y="146"/>
                      <a:pt x="110" y="147"/>
                    </a:cubicBezTo>
                    <a:cubicBezTo>
                      <a:pt x="110" y="147"/>
                      <a:pt x="110" y="147"/>
                      <a:pt x="110" y="147"/>
                    </a:cubicBezTo>
                    <a:cubicBezTo>
                      <a:pt x="110" y="147"/>
                      <a:pt x="110" y="147"/>
                      <a:pt x="110" y="147"/>
                    </a:cubicBezTo>
                    <a:cubicBezTo>
                      <a:pt x="110" y="147"/>
                      <a:pt x="110" y="146"/>
                      <a:pt x="111" y="147"/>
                    </a:cubicBezTo>
                    <a:cubicBezTo>
                      <a:pt x="111" y="147"/>
                      <a:pt x="111" y="147"/>
                      <a:pt x="111" y="147"/>
                    </a:cubicBezTo>
                    <a:cubicBezTo>
                      <a:pt x="111" y="147"/>
                      <a:pt x="111" y="147"/>
                      <a:pt x="111" y="147"/>
                    </a:cubicBezTo>
                    <a:cubicBezTo>
                      <a:pt x="111" y="147"/>
                      <a:pt x="111" y="147"/>
                      <a:pt x="111" y="147"/>
                    </a:cubicBezTo>
                    <a:cubicBezTo>
                      <a:pt x="111" y="147"/>
                      <a:pt x="111" y="146"/>
                      <a:pt x="111" y="146"/>
                    </a:cubicBezTo>
                    <a:cubicBezTo>
                      <a:pt x="112" y="146"/>
                      <a:pt x="112" y="147"/>
                      <a:pt x="112" y="146"/>
                    </a:cubicBezTo>
                    <a:cubicBezTo>
                      <a:pt x="112" y="146"/>
                      <a:pt x="112" y="146"/>
                      <a:pt x="111" y="146"/>
                    </a:cubicBezTo>
                    <a:cubicBezTo>
                      <a:pt x="111" y="146"/>
                      <a:pt x="111" y="146"/>
                      <a:pt x="111" y="146"/>
                    </a:cubicBezTo>
                    <a:close/>
                    <a:moveTo>
                      <a:pt x="111" y="148"/>
                    </a:moveTo>
                    <a:cubicBezTo>
                      <a:pt x="111" y="148"/>
                      <a:pt x="111" y="147"/>
                      <a:pt x="110" y="147"/>
                    </a:cubicBezTo>
                    <a:cubicBezTo>
                      <a:pt x="111" y="147"/>
                      <a:pt x="111" y="148"/>
                      <a:pt x="111" y="148"/>
                    </a:cubicBezTo>
                    <a:close/>
                    <a:moveTo>
                      <a:pt x="193" y="58"/>
                    </a:moveTo>
                    <a:cubicBezTo>
                      <a:pt x="193" y="59"/>
                      <a:pt x="194" y="59"/>
                      <a:pt x="194" y="60"/>
                    </a:cubicBezTo>
                    <a:cubicBezTo>
                      <a:pt x="194" y="60"/>
                      <a:pt x="194" y="61"/>
                      <a:pt x="194" y="61"/>
                    </a:cubicBezTo>
                    <a:cubicBezTo>
                      <a:pt x="195" y="62"/>
                      <a:pt x="195" y="62"/>
                      <a:pt x="195" y="63"/>
                    </a:cubicBezTo>
                    <a:cubicBezTo>
                      <a:pt x="196" y="62"/>
                      <a:pt x="195" y="61"/>
                      <a:pt x="195" y="61"/>
                    </a:cubicBezTo>
                    <a:cubicBezTo>
                      <a:pt x="195" y="60"/>
                      <a:pt x="195" y="59"/>
                      <a:pt x="195" y="59"/>
                    </a:cubicBezTo>
                    <a:cubicBezTo>
                      <a:pt x="195" y="58"/>
                      <a:pt x="195" y="58"/>
                      <a:pt x="195" y="57"/>
                    </a:cubicBezTo>
                    <a:cubicBezTo>
                      <a:pt x="195" y="57"/>
                      <a:pt x="194" y="57"/>
                      <a:pt x="194" y="57"/>
                    </a:cubicBezTo>
                    <a:cubicBezTo>
                      <a:pt x="194" y="56"/>
                      <a:pt x="194" y="57"/>
                      <a:pt x="193" y="57"/>
                    </a:cubicBezTo>
                    <a:cubicBezTo>
                      <a:pt x="193" y="57"/>
                      <a:pt x="194" y="57"/>
                      <a:pt x="194" y="57"/>
                    </a:cubicBezTo>
                    <a:cubicBezTo>
                      <a:pt x="194" y="57"/>
                      <a:pt x="194" y="57"/>
                      <a:pt x="194" y="58"/>
                    </a:cubicBezTo>
                    <a:cubicBezTo>
                      <a:pt x="194" y="58"/>
                      <a:pt x="195" y="58"/>
                      <a:pt x="194" y="58"/>
                    </a:cubicBezTo>
                    <a:cubicBezTo>
                      <a:pt x="194" y="58"/>
                      <a:pt x="194" y="58"/>
                      <a:pt x="193" y="58"/>
                    </a:cubicBezTo>
                    <a:close/>
                    <a:moveTo>
                      <a:pt x="106" y="162"/>
                    </a:moveTo>
                    <a:cubicBezTo>
                      <a:pt x="106" y="162"/>
                      <a:pt x="105" y="162"/>
                      <a:pt x="105" y="162"/>
                    </a:cubicBezTo>
                    <a:cubicBezTo>
                      <a:pt x="105" y="162"/>
                      <a:pt x="105" y="162"/>
                      <a:pt x="105" y="162"/>
                    </a:cubicBezTo>
                    <a:cubicBezTo>
                      <a:pt x="105" y="162"/>
                      <a:pt x="105" y="162"/>
                      <a:pt x="105" y="162"/>
                    </a:cubicBezTo>
                    <a:cubicBezTo>
                      <a:pt x="105" y="162"/>
                      <a:pt x="105" y="162"/>
                      <a:pt x="105" y="162"/>
                    </a:cubicBezTo>
                    <a:cubicBezTo>
                      <a:pt x="105" y="162"/>
                      <a:pt x="105" y="162"/>
                      <a:pt x="105" y="162"/>
                    </a:cubicBezTo>
                    <a:cubicBezTo>
                      <a:pt x="105" y="162"/>
                      <a:pt x="105" y="162"/>
                      <a:pt x="105" y="162"/>
                    </a:cubicBezTo>
                    <a:cubicBezTo>
                      <a:pt x="105" y="162"/>
                      <a:pt x="105" y="162"/>
                      <a:pt x="105" y="162"/>
                    </a:cubicBezTo>
                    <a:cubicBezTo>
                      <a:pt x="105" y="162"/>
                      <a:pt x="105" y="162"/>
                      <a:pt x="105" y="162"/>
                    </a:cubicBezTo>
                    <a:cubicBezTo>
                      <a:pt x="104" y="162"/>
                      <a:pt x="104" y="162"/>
                      <a:pt x="104" y="162"/>
                    </a:cubicBezTo>
                    <a:cubicBezTo>
                      <a:pt x="104" y="162"/>
                      <a:pt x="105" y="163"/>
                      <a:pt x="105" y="162"/>
                    </a:cubicBezTo>
                    <a:cubicBezTo>
                      <a:pt x="105" y="162"/>
                      <a:pt x="105" y="162"/>
                      <a:pt x="105" y="162"/>
                    </a:cubicBezTo>
                    <a:cubicBezTo>
                      <a:pt x="105" y="162"/>
                      <a:pt x="105" y="162"/>
                      <a:pt x="106" y="162"/>
                    </a:cubicBezTo>
                    <a:cubicBezTo>
                      <a:pt x="106" y="162"/>
                      <a:pt x="106" y="162"/>
                      <a:pt x="106" y="162"/>
                    </a:cubicBezTo>
                    <a:cubicBezTo>
                      <a:pt x="106" y="162"/>
                      <a:pt x="106" y="162"/>
                      <a:pt x="106" y="162"/>
                    </a:cubicBezTo>
                    <a:close/>
                    <a:moveTo>
                      <a:pt x="104" y="161"/>
                    </a:moveTo>
                    <a:cubicBezTo>
                      <a:pt x="104" y="161"/>
                      <a:pt x="104" y="161"/>
                      <a:pt x="104" y="161"/>
                    </a:cubicBezTo>
                    <a:cubicBezTo>
                      <a:pt x="104" y="161"/>
                      <a:pt x="104" y="161"/>
                      <a:pt x="104" y="161"/>
                    </a:cubicBezTo>
                    <a:cubicBezTo>
                      <a:pt x="104" y="161"/>
                      <a:pt x="104" y="161"/>
                      <a:pt x="104" y="161"/>
                    </a:cubicBezTo>
                    <a:cubicBezTo>
                      <a:pt x="104" y="161"/>
                      <a:pt x="104" y="161"/>
                      <a:pt x="104" y="161"/>
                    </a:cubicBezTo>
                    <a:cubicBezTo>
                      <a:pt x="103" y="161"/>
                      <a:pt x="103" y="162"/>
                      <a:pt x="103" y="162"/>
                    </a:cubicBezTo>
                    <a:cubicBezTo>
                      <a:pt x="103" y="162"/>
                      <a:pt x="103" y="162"/>
                      <a:pt x="104" y="162"/>
                    </a:cubicBezTo>
                    <a:cubicBezTo>
                      <a:pt x="104" y="162"/>
                      <a:pt x="104" y="162"/>
                      <a:pt x="104" y="161"/>
                    </a:cubicBezTo>
                    <a:cubicBezTo>
                      <a:pt x="104" y="161"/>
                      <a:pt x="104" y="161"/>
                      <a:pt x="104" y="1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79" name="Freeform 121"/>
              <p:cNvSpPr/>
              <p:nvPr/>
            </p:nvSpPr>
            <p:spPr bwMode="auto">
              <a:xfrm>
                <a:off x="1753" y="1813"/>
                <a:ext cx="10" cy="8"/>
              </a:xfrm>
              <a:custGeom>
                <a:avLst/>
                <a:gdLst>
                  <a:gd name="T0" fmla="*/ 2 w 4"/>
                  <a:gd name="T1" fmla="*/ 1 h 3"/>
                  <a:gd name="T2" fmla="*/ 2 w 4"/>
                  <a:gd name="T3" fmla="*/ 2 h 3"/>
                  <a:gd name="T4" fmla="*/ 2 w 4"/>
                  <a:gd name="T5" fmla="*/ 3 h 3"/>
                  <a:gd name="T6" fmla="*/ 3 w 4"/>
                  <a:gd name="T7" fmla="*/ 1 h 3"/>
                  <a:gd name="T8" fmla="*/ 4 w 4"/>
                  <a:gd name="T9" fmla="*/ 1 h 3"/>
                  <a:gd name="T10" fmla="*/ 2 w 4"/>
                  <a:gd name="T11" fmla="*/ 1 h 3"/>
                </a:gdLst>
                <a:ahLst/>
                <a:cxnLst>
                  <a:cxn ang="0">
                    <a:pos x="T0" y="T1"/>
                  </a:cxn>
                  <a:cxn ang="0">
                    <a:pos x="T2" y="T3"/>
                  </a:cxn>
                  <a:cxn ang="0">
                    <a:pos x="T4" y="T5"/>
                  </a:cxn>
                  <a:cxn ang="0">
                    <a:pos x="T6" y="T7"/>
                  </a:cxn>
                  <a:cxn ang="0">
                    <a:pos x="T8" y="T9"/>
                  </a:cxn>
                  <a:cxn ang="0">
                    <a:pos x="T10" y="T11"/>
                  </a:cxn>
                </a:cxnLst>
                <a:rect l="0" t="0" r="r" b="b"/>
                <a:pathLst>
                  <a:path w="4" h="3">
                    <a:moveTo>
                      <a:pt x="2" y="1"/>
                    </a:moveTo>
                    <a:cubicBezTo>
                      <a:pt x="1" y="1"/>
                      <a:pt x="0" y="2"/>
                      <a:pt x="2" y="2"/>
                    </a:cubicBezTo>
                    <a:cubicBezTo>
                      <a:pt x="1" y="2"/>
                      <a:pt x="1" y="3"/>
                      <a:pt x="2" y="3"/>
                    </a:cubicBezTo>
                    <a:cubicBezTo>
                      <a:pt x="2" y="2"/>
                      <a:pt x="3" y="2"/>
                      <a:pt x="3" y="1"/>
                    </a:cubicBezTo>
                    <a:cubicBezTo>
                      <a:pt x="4" y="1"/>
                      <a:pt x="4" y="1"/>
                      <a:pt x="4" y="1"/>
                    </a:cubicBezTo>
                    <a:cubicBezTo>
                      <a:pt x="3" y="0"/>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80" name="Freeform 122"/>
              <p:cNvSpPr/>
              <p:nvPr/>
            </p:nvSpPr>
            <p:spPr bwMode="auto">
              <a:xfrm>
                <a:off x="1800" y="1832"/>
                <a:ext cx="3" cy="2"/>
              </a:xfrm>
              <a:custGeom>
                <a:avLst/>
                <a:gdLst>
                  <a:gd name="T0" fmla="*/ 0 w 1"/>
                  <a:gd name="T1" fmla="*/ 0 h 1"/>
                  <a:gd name="T2" fmla="*/ 0 w 1"/>
                  <a:gd name="T3" fmla="*/ 1 h 1"/>
                  <a:gd name="T4" fmla="*/ 0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0 w 1"/>
                  <a:gd name="T21" fmla="*/ 0 h 1"/>
                  <a:gd name="T22" fmla="*/ 0 w 1"/>
                  <a:gd name="T23" fmla="*/ 0 h 1"/>
                  <a:gd name="T24" fmla="*/ 0 w 1"/>
                  <a:gd name="T25" fmla="*/ 0 h 1"/>
                  <a:gd name="T26" fmla="*/ 0 w 1"/>
                  <a:gd name="T27" fmla="*/ 0 h 1"/>
                  <a:gd name="T28" fmla="*/ 0 w 1"/>
                  <a:gd name="T2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1">
                    <a:moveTo>
                      <a:pt x="0" y="0"/>
                    </a:moveTo>
                    <a:cubicBezTo>
                      <a:pt x="0" y="0"/>
                      <a:pt x="0" y="1"/>
                      <a:pt x="0" y="1"/>
                    </a:cubicBezTo>
                    <a:cubicBezTo>
                      <a:pt x="0" y="1"/>
                      <a:pt x="0" y="1"/>
                      <a:pt x="0" y="1"/>
                    </a:cubicBezTo>
                    <a:cubicBezTo>
                      <a:pt x="0"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81" name="Freeform 123"/>
              <p:cNvSpPr/>
              <p:nvPr/>
            </p:nvSpPr>
            <p:spPr bwMode="auto">
              <a:xfrm>
                <a:off x="1874" y="18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82" name="Freeform 124"/>
              <p:cNvSpPr/>
              <p:nvPr/>
            </p:nvSpPr>
            <p:spPr bwMode="auto">
              <a:xfrm>
                <a:off x="1758" y="1797"/>
                <a:ext cx="5" cy="3"/>
              </a:xfrm>
              <a:custGeom>
                <a:avLst/>
                <a:gdLst>
                  <a:gd name="T0" fmla="*/ 1 w 2"/>
                  <a:gd name="T1" fmla="*/ 0 h 1"/>
                  <a:gd name="T2" fmla="*/ 2 w 2"/>
                  <a:gd name="T3" fmla="*/ 0 h 1"/>
                  <a:gd name="T4" fmla="*/ 1 w 2"/>
                  <a:gd name="T5" fmla="*/ 0 h 1"/>
                </a:gdLst>
                <a:ahLst/>
                <a:cxnLst>
                  <a:cxn ang="0">
                    <a:pos x="T0" y="T1"/>
                  </a:cxn>
                  <a:cxn ang="0">
                    <a:pos x="T2" y="T3"/>
                  </a:cxn>
                  <a:cxn ang="0">
                    <a:pos x="T4" y="T5"/>
                  </a:cxn>
                </a:cxnLst>
                <a:rect l="0" t="0" r="r" b="b"/>
                <a:pathLst>
                  <a:path w="2" h="1">
                    <a:moveTo>
                      <a:pt x="1" y="0"/>
                    </a:moveTo>
                    <a:cubicBezTo>
                      <a:pt x="0" y="1"/>
                      <a:pt x="2"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83" name="Freeform 125"/>
              <p:cNvSpPr/>
              <p:nvPr/>
            </p:nvSpPr>
            <p:spPr bwMode="auto">
              <a:xfrm>
                <a:off x="1734" y="1821"/>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84" name="Freeform 126"/>
              <p:cNvSpPr/>
              <p:nvPr/>
            </p:nvSpPr>
            <p:spPr bwMode="auto">
              <a:xfrm>
                <a:off x="1750" y="1808"/>
                <a:ext cx="5" cy="3"/>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0"/>
                      <a:pt x="2" y="0"/>
                      <a:pt x="2" y="0"/>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85" name="Freeform 127"/>
              <p:cNvSpPr/>
              <p:nvPr/>
            </p:nvSpPr>
            <p:spPr bwMode="auto">
              <a:xfrm>
                <a:off x="1737" y="18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86" name="Rectangle 128"/>
              <p:cNvSpPr>
                <a:spLocks noChangeArrowheads="1"/>
              </p:cNvSpPr>
              <p:nvPr/>
            </p:nvSpPr>
            <p:spPr bwMode="auto">
              <a:xfrm>
                <a:off x="1966" y="180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87" name="Freeform 129"/>
              <p:cNvSpPr/>
              <p:nvPr/>
            </p:nvSpPr>
            <p:spPr bwMode="auto">
              <a:xfrm>
                <a:off x="1805" y="1832"/>
                <a:ext cx="16" cy="5"/>
              </a:xfrm>
              <a:custGeom>
                <a:avLst/>
                <a:gdLst>
                  <a:gd name="T0" fmla="*/ 6 w 6"/>
                  <a:gd name="T1" fmla="*/ 1 h 2"/>
                  <a:gd name="T2" fmla="*/ 6 w 6"/>
                  <a:gd name="T3" fmla="*/ 1 h 2"/>
                  <a:gd name="T4" fmla="*/ 5 w 6"/>
                  <a:gd name="T5" fmla="*/ 1 h 2"/>
                  <a:gd name="T6" fmla="*/ 5 w 6"/>
                  <a:gd name="T7" fmla="*/ 1 h 2"/>
                  <a:gd name="T8" fmla="*/ 5 w 6"/>
                  <a:gd name="T9" fmla="*/ 0 h 2"/>
                  <a:gd name="T10" fmla="*/ 5 w 6"/>
                  <a:gd name="T11" fmla="*/ 0 h 2"/>
                  <a:gd name="T12" fmla="*/ 4 w 6"/>
                  <a:gd name="T13" fmla="*/ 1 h 2"/>
                  <a:gd name="T14" fmla="*/ 4 w 6"/>
                  <a:gd name="T15" fmla="*/ 1 h 2"/>
                  <a:gd name="T16" fmla="*/ 3 w 6"/>
                  <a:gd name="T17" fmla="*/ 0 h 2"/>
                  <a:gd name="T18" fmla="*/ 3 w 6"/>
                  <a:gd name="T19" fmla="*/ 1 h 2"/>
                  <a:gd name="T20" fmla="*/ 2 w 6"/>
                  <a:gd name="T21" fmla="*/ 1 h 2"/>
                  <a:gd name="T22" fmla="*/ 2 w 6"/>
                  <a:gd name="T23" fmla="*/ 1 h 2"/>
                  <a:gd name="T24" fmla="*/ 2 w 6"/>
                  <a:gd name="T25" fmla="*/ 1 h 2"/>
                  <a:gd name="T26" fmla="*/ 2 w 6"/>
                  <a:gd name="T27" fmla="*/ 1 h 2"/>
                  <a:gd name="T28" fmla="*/ 2 w 6"/>
                  <a:gd name="T29" fmla="*/ 1 h 2"/>
                  <a:gd name="T30" fmla="*/ 2 w 6"/>
                  <a:gd name="T31" fmla="*/ 0 h 2"/>
                  <a:gd name="T32" fmla="*/ 1 w 6"/>
                  <a:gd name="T33" fmla="*/ 0 h 2"/>
                  <a:gd name="T34" fmla="*/ 0 w 6"/>
                  <a:gd name="T35" fmla="*/ 1 h 2"/>
                  <a:gd name="T36" fmla="*/ 0 w 6"/>
                  <a:gd name="T37" fmla="*/ 1 h 2"/>
                  <a:gd name="T38" fmla="*/ 0 w 6"/>
                  <a:gd name="T39" fmla="*/ 1 h 2"/>
                  <a:gd name="T40" fmla="*/ 0 w 6"/>
                  <a:gd name="T41" fmla="*/ 1 h 2"/>
                  <a:gd name="T42" fmla="*/ 0 w 6"/>
                  <a:gd name="T43" fmla="*/ 1 h 2"/>
                  <a:gd name="T44" fmla="*/ 1 w 6"/>
                  <a:gd name="T45" fmla="*/ 1 h 2"/>
                  <a:gd name="T46" fmla="*/ 3 w 6"/>
                  <a:gd name="T47" fmla="*/ 2 h 2"/>
                  <a:gd name="T48" fmla="*/ 4 w 6"/>
                  <a:gd name="T49" fmla="*/ 2 h 2"/>
                  <a:gd name="T50" fmla="*/ 5 w 6"/>
                  <a:gd name="T51" fmla="*/ 2 h 2"/>
                  <a:gd name="T52" fmla="*/ 5 w 6"/>
                  <a:gd name="T53" fmla="*/ 2 h 2"/>
                  <a:gd name="T54" fmla="*/ 5 w 6"/>
                  <a:gd name="T55" fmla="*/ 2 h 2"/>
                  <a:gd name="T56" fmla="*/ 5 w 6"/>
                  <a:gd name="T57" fmla="*/ 2 h 2"/>
                  <a:gd name="T58" fmla="*/ 5 w 6"/>
                  <a:gd name="T59" fmla="*/ 2 h 2"/>
                  <a:gd name="T60" fmla="*/ 5 w 6"/>
                  <a:gd name="T61" fmla="*/ 2 h 2"/>
                  <a:gd name="T62" fmla="*/ 5 w 6"/>
                  <a:gd name="T63" fmla="*/ 2 h 2"/>
                  <a:gd name="T64" fmla="*/ 6 w 6"/>
                  <a:gd name="T65" fmla="*/ 2 h 2"/>
                  <a:gd name="T66" fmla="*/ 6 w 6"/>
                  <a:gd name="T6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 h="2">
                    <a:moveTo>
                      <a:pt x="6" y="1"/>
                    </a:moveTo>
                    <a:cubicBezTo>
                      <a:pt x="6" y="1"/>
                      <a:pt x="6" y="1"/>
                      <a:pt x="6" y="1"/>
                    </a:cubicBezTo>
                    <a:cubicBezTo>
                      <a:pt x="5" y="1"/>
                      <a:pt x="5" y="1"/>
                      <a:pt x="5" y="1"/>
                    </a:cubicBezTo>
                    <a:cubicBezTo>
                      <a:pt x="5" y="1"/>
                      <a:pt x="5" y="1"/>
                      <a:pt x="5" y="1"/>
                    </a:cubicBezTo>
                    <a:cubicBezTo>
                      <a:pt x="5" y="1"/>
                      <a:pt x="5" y="0"/>
                      <a:pt x="5" y="0"/>
                    </a:cubicBezTo>
                    <a:cubicBezTo>
                      <a:pt x="5" y="0"/>
                      <a:pt x="5" y="0"/>
                      <a:pt x="5" y="0"/>
                    </a:cubicBezTo>
                    <a:cubicBezTo>
                      <a:pt x="4" y="0"/>
                      <a:pt x="4" y="1"/>
                      <a:pt x="4" y="1"/>
                    </a:cubicBezTo>
                    <a:cubicBezTo>
                      <a:pt x="4" y="1"/>
                      <a:pt x="4" y="1"/>
                      <a:pt x="4" y="1"/>
                    </a:cubicBezTo>
                    <a:cubicBezTo>
                      <a:pt x="4" y="0"/>
                      <a:pt x="3" y="0"/>
                      <a:pt x="3" y="0"/>
                    </a:cubicBezTo>
                    <a:cubicBezTo>
                      <a:pt x="3" y="0"/>
                      <a:pt x="3" y="0"/>
                      <a:pt x="3" y="1"/>
                    </a:cubicBezTo>
                    <a:cubicBezTo>
                      <a:pt x="3" y="1"/>
                      <a:pt x="3"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0"/>
                    </a:cubicBezTo>
                    <a:cubicBezTo>
                      <a:pt x="2" y="0"/>
                      <a:pt x="1" y="0"/>
                      <a:pt x="1" y="0"/>
                    </a:cubicBezTo>
                    <a:cubicBezTo>
                      <a:pt x="1"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2" y="1"/>
                      <a:pt x="2" y="1"/>
                      <a:pt x="3" y="2"/>
                    </a:cubicBezTo>
                    <a:cubicBezTo>
                      <a:pt x="3" y="2"/>
                      <a:pt x="3" y="2"/>
                      <a:pt x="4" y="2"/>
                    </a:cubicBezTo>
                    <a:cubicBezTo>
                      <a:pt x="4" y="2"/>
                      <a:pt x="4"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6" y="2"/>
                    </a:cubicBezTo>
                    <a:cubicBezTo>
                      <a:pt x="6" y="2"/>
                      <a:pt x="6" y="1"/>
                      <a:pt x="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88" name="Freeform 130"/>
              <p:cNvSpPr/>
              <p:nvPr/>
            </p:nvSpPr>
            <p:spPr bwMode="auto">
              <a:xfrm>
                <a:off x="1797" y="1829"/>
                <a:ext cx="3" cy="3"/>
              </a:xfrm>
              <a:custGeom>
                <a:avLst/>
                <a:gdLst>
                  <a:gd name="T0" fmla="*/ 1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1">
                    <a:moveTo>
                      <a:pt x="1" y="0"/>
                    </a:move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89" name="Freeform 131"/>
              <p:cNvSpPr/>
              <p:nvPr/>
            </p:nvSpPr>
            <p:spPr bwMode="auto">
              <a:xfrm>
                <a:off x="1803" y="1832"/>
                <a:ext cx="2" cy="2"/>
              </a:xfrm>
              <a:custGeom>
                <a:avLst/>
                <a:gdLst>
                  <a:gd name="T0" fmla="*/ 1 w 1"/>
                  <a:gd name="T1" fmla="*/ 0 h 1"/>
                  <a:gd name="T2" fmla="*/ 1 w 1"/>
                  <a:gd name="T3" fmla="*/ 0 h 1"/>
                  <a:gd name="T4" fmla="*/ 1 w 1"/>
                  <a:gd name="T5" fmla="*/ 0 h 1"/>
                  <a:gd name="T6" fmla="*/ 0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1" y="0"/>
                    </a:cubicBezTo>
                    <a:cubicBezTo>
                      <a:pt x="1" y="0"/>
                      <a:pt x="1" y="0"/>
                      <a:pt x="1" y="0"/>
                    </a:cubicBezTo>
                    <a:cubicBezTo>
                      <a:pt x="0" y="1"/>
                      <a:pt x="0" y="1"/>
                      <a:pt x="0" y="1"/>
                    </a:cubicBezTo>
                    <a:cubicBezTo>
                      <a:pt x="0"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90" name="Freeform 132"/>
              <p:cNvSpPr/>
              <p:nvPr/>
            </p:nvSpPr>
            <p:spPr bwMode="auto">
              <a:xfrm>
                <a:off x="1784" y="18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91" name="Freeform 133"/>
              <p:cNvSpPr/>
              <p:nvPr/>
            </p:nvSpPr>
            <p:spPr bwMode="auto">
              <a:xfrm>
                <a:off x="1811" y="1868"/>
                <a:ext cx="2" cy="3"/>
              </a:xfrm>
              <a:custGeom>
                <a:avLst/>
                <a:gdLst>
                  <a:gd name="T0" fmla="*/ 0 w 2"/>
                  <a:gd name="T1" fmla="*/ 3 h 3"/>
                  <a:gd name="T2" fmla="*/ 0 w 2"/>
                  <a:gd name="T3" fmla="*/ 3 h 3"/>
                  <a:gd name="T4" fmla="*/ 0 w 2"/>
                  <a:gd name="T5" fmla="*/ 3 h 3"/>
                  <a:gd name="T6" fmla="*/ 2 w 2"/>
                  <a:gd name="T7" fmla="*/ 3 h 3"/>
                  <a:gd name="T8" fmla="*/ 2 w 2"/>
                  <a:gd name="T9" fmla="*/ 3 h 3"/>
                  <a:gd name="T10" fmla="*/ 2 w 2"/>
                  <a:gd name="T11" fmla="*/ 3 h 3"/>
                  <a:gd name="T12" fmla="*/ 2 w 2"/>
                  <a:gd name="T13" fmla="*/ 3 h 3"/>
                  <a:gd name="T14" fmla="*/ 2 w 2"/>
                  <a:gd name="T15" fmla="*/ 0 h 3"/>
                  <a:gd name="T16" fmla="*/ 0 w 2"/>
                  <a:gd name="T17" fmla="*/ 3 h 3"/>
                  <a:gd name="T18" fmla="*/ 0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0" y="3"/>
                    </a:moveTo>
                    <a:lnTo>
                      <a:pt x="0" y="3"/>
                    </a:lnTo>
                    <a:lnTo>
                      <a:pt x="0" y="3"/>
                    </a:lnTo>
                    <a:lnTo>
                      <a:pt x="2" y="3"/>
                    </a:lnTo>
                    <a:lnTo>
                      <a:pt x="2" y="3"/>
                    </a:lnTo>
                    <a:lnTo>
                      <a:pt x="2" y="3"/>
                    </a:lnTo>
                    <a:lnTo>
                      <a:pt x="2" y="3"/>
                    </a:lnTo>
                    <a:lnTo>
                      <a:pt x="2"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92" name="Freeform 134"/>
              <p:cNvSpPr/>
              <p:nvPr/>
            </p:nvSpPr>
            <p:spPr bwMode="auto">
              <a:xfrm>
                <a:off x="1750" y="2123"/>
                <a:ext cx="11" cy="24"/>
              </a:xfrm>
              <a:custGeom>
                <a:avLst/>
                <a:gdLst>
                  <a:gd name="T0" fmla="*/ 2 w 4"/>
                  <a:gd name="T1" fmla="*/ 0 h 9"/>
                  <a:gd name="T2" fmla="*/ 2 w 4"/>
                  <a:gd name="T3" fmla="*/ 0 h 9"/>
                  <a:gd name="T4" fmla="*/ 2 w 4"/>
                  <a:gd name="T5" fmla="*/ 0 h 9"/>
                  <a:gd name="T6" fmla="*/ 2 w 4"/>
                  <a:gd name="T7" fmla="*/ 0 h 9"/>
                  <a:gd name="T8" fmla="*/ 2 w 4"/>
                  <a:gd name="T9" fmla="*/ 0 h 9"/>
                  <a:gd name="T10" fmla="*/ 2 w 4"/>
                  <a:gd name="T11" fmla="*/ 1 h 9"/>
                  <a:gd name="T12" fmla="*/ 2 w 4"/>
                  <a:gd name="T13" fmla="*/ 1 h 9"/>
                  <a:gd name="T14" fmla="*/ 2 w 4"/>
                  <a:gd name="T15" fmla="*/ 1 h 9"/>
                  <a:gd name="T16" fmla="*/ 2 w 4"/>
                  <a:gd name="T17" fmla="*/ 1 h 9"/>
                  <a:gd name="T18" fmla="*/ 2 w 4"/>
                  <a:gd name="T19" fmla="*/ 1 h 9"/>
                  <a:gd name="T20" fmla="*/ 2 w 4"/>
                  <a:gd name="T21" fmla="*/ 1 h 9"/>
                  <a:gd name="T22" fmla="*/ 1 w 4"/>
                  <a:gd name="T23" fmla="*/ 2 h 9"/>
                  <a:gd name="T24" fmla="*/ 1 w 4"/>
                  <a:gd name="T25" fmla="*/ 2 h 9"/>
                  <a:gd name="T26" fmla="*/ 1 w 4"/>
                  <a:gd name="T27" fmla="*/ 2 h 9"/>
                  <a:gd name="T28" fmla="*/ 1 w 4"/>
                  <a:gd name="T29" fmla="*/ 2 h 9"/>
                  <a:gd name="T30" fmla="*/ 1 w 4"/>
                  <a:gd name="T31" fmla="*/ 2 h 9"/>
                  <a:gd name="T32" fmla="*/ 1 w 4"/>
                  <a:gd name="T33" fmla="*/ 2 h 9"/>
                  <a:gd name="T34" fmla="*/ 1 w 4"/>
                  <a:gd name="T35" fmla="*/ 2 h 9"/>
                  <a:gd name="T36" fmla="*/ 0 w 4"/>
                  <a:gd name="T37" fmla="*/ 1 h 9"/>
                  <a:gd name="T38" fmla="*/ 0 w 4"/>
                  <a:gd name="T39" fmla="*/ 2 h 9"/>
                  <a:gd name="T40" fmla="*/ 0 w 4"/>
                  <a:gd name="T41" fmla="*/ 5 h 9"/>
                  <a:gd name="T42" fmla="*/ 0 w 4"/>
                  <a:gd name="T43" fmla="*/ 7 h 9"/>
                  <a:gd name="T44" fmla="*/ 0 w 4"/>
                  <a:gd name="T45" fmla="*/ 8 h 9"/>
                  <a:gd name="T46" fmla="*/ 0 w 4"/>
                  <a:gd name="T47" fmla="*/ 9 h 9"/>
                  <a:gd name="T48" fmla="*/ 0 w 4"/>
                  <a:gd name="T49" fmla="*/ 9 h 9"/>
                  <a:gd name="T50" fmla="*/ 1 w 4"/>
                  <a:gd name="T51" fmla="*/ 9 h 9"/>
                  <a:gd name="T52" fmla="*/ 1 w 4"/>
                  <a:gd name="T53" fmla="*/ 9 h 9"/>
                  <a:gd name="T54" fmla="*/ 2 w 4"/>
                  <a:gd name="T55" fmla="*/ 7 h 9"/>
                  <a:gd name="T56" fmla="*/ 3 w 4"/>
                  <a:gd name="T57" fmla="*/ 5 h 9"/>
                  <a:gd name="T58" fmla="*/ 3 w 4"/>
                  <a:gd name="T59" fmla="*/ 2 h 9"/>
                  <a:gd name="T60" fmla="*/ 3 w 4"/>
                  <a:gd name="T61" fmla="*/ 0 h 9"/>
                  <a:gd name="T62" fmla="*/ 2 w 4"/>
                  <a:gd name="T6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 h="9">
                    <a:moveTo>
                      <a:pt x="2" y="0"/>
                    </a:move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1"/>
                      <a:pt x="0" y="1"/>
                      <a:pt x="0" y="1"/>
                    </a:cubicBezTo>
                    <a:cubicBezTo>
                      <a:pt x="0" y="2"/>
                      <a:pt x="0" y="2"/>
                      <a:pt x="0" y="2"/>
                    </a:cubicBezTo>
                    <a:cubicBezTo>
                      <a:pt x="0" y="2"/>
                      <a:pt x="0" y="2"/>
                      <a:pt x="0" y="2"/>
                    </a:cubicBezTo>
                    <a:cubicBezTo>
                      <a:pt x="0" y="5"/>
                      <a:pt x="0" y="5"/>
                      <a:pt x="0" y="5"/>
                    </a:cubicBezTo>
                    <a:cubicBezTo>
                      <a:pt x="0" y="5"/>
                      <a:pt x="0" y="5"/>
                      <a:pt x="0" y="5"/>
                    </a:cubicBezTo>
                    <a:cubicBezTo>
                      <a:pt x="0" y="6"/>
                      <a:pt x="0" y="6"/>
                      <a:pt x="0" y="6"/>
                    </a:cubicBezTo>
                    <a:cubicBezTo>
                      <a:pt x="0" y="7"/>
                      <a:pt x="0" y="7"/>
                      <a:pt x="0" y="7"/>
                    </a:cubicBezTo>
                    <a:cubicBezTo>
                      <a:pt x="0" y="7"/>
                      <a:pt x="0" y="7"/>
                      <a:pt x="0" y="7"/>
                    </a:cubicBezTo>
                    <a:cubicBezTo>
                      <a:pt x="0" y="8"/>
                      <a:pt x="0" y="8"/>
                      <a:pt x="0" y="8"/>
                    </a:cubicBezTo>
                    <a:cubicBezTo>
                      <a:pt x="0" y="9"/>
                      <a:pt x="0" y="9"/>
                      <a:pt x="0" y="9"/>
                    </a:cubicBezTo>
                    <a:cubicBezTo>
                      <a:pt x="0" y="9"/>
                      <a:pt x="0" y="9"/>
                      <a:pt x="0" y="9"/>
                    </a:cubicBezTo>
                    <a:cubicBezTo>
                      <a:pt x="0" y="9"/>
                      <a:pt x="0" y="9"/>
                      <a:pt x="0" y="9"/>
                    </a:cubicBezTo>
                    <a:cubicBezTo>
                      <a:pt x="0" y="9"/>
                      <a:pt x="0" y="9"/>
                      <a:pt x="0"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8"/>
                      <a:pt x="2" y="8"/>
                      <a:pt x="2" y="7"/>
                    </a:cubicBezTo>
                    <a:cubicBezTo>
                      <a:pt x="2" y="7"/>
                      <a:pt x="3" y="7"/>
                      <a:pt x="3" y="6"/>
                    </a:cubicBezTo>
                    <a:cubicBezTo>
                      <a:pt x="3" y="6"/>
                      <a:pt x="3" y="5"/>
                      <a:pt x="3" y="5"/>
                    </a:cubicBezTo>
                    <a:cubicBezTo>
                      <a:pt x="3" y="5"/>
                      <a:pt x="3" y="5"/>
                      <a:pt x="3" y="4"/>
                    </a:cubicBezTo>
                    <a:cubicBezTo>
                      <a:pt x="3" y="4"/>
                      <a:pt x="3" y="3"/>
                      <a:pt x="3" y="2"/>
                    </a:cubicBezTo>
                    <a:cubicBezTo>
                      <a:pt x="3" y="2"/>
                      <a:pt x="4" y="1"/>
                      <a:pt x="4" y="0"/>
                    </a:cubicBezTo>
                    <a:cubicBezTo>
                      <a:pt x="3" y="0"/>
                      <a:pt x="3" y="0"/>
                      <a:pt x="3" y="0"/>
                    </a:cubicBezTo>
                    <a:cubicBezTo>
                      <a:pt x="3" y="0"/>
                      <a:pt x="3" y="0"/>
                      <a:pt x="3"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93" name="Freeform 135"/>
              <p:cNvSpPr/>
              <p:nvPr/>
            </p:nvSpPr>
            <p:spPr bwMode="auto">
              <a:xfrm>
                <a:off x="1803" y="2155"/>
                <a:ext cx="2" cy="2"/>
              </a:xfrm>
              <a:custGeom>
                <a:avLst/>
                <a:gdLst>
                  <a:gd name="T0" fmla="*/ 1 w 1"/>
                  <a:gd name="T1" fmla="*/ 0 h 1"/>
                  <a:gd name="T2" fmla="*/ 1 w 1"/>
                  <a:gd name="T3" fmla="*/ 0 h 1"/>
                  <a:gd name="T4" fmla="*/ 1 w 1"/>
                  <a:gd name="T5" fmla="*/ 0 h 1"/>
                  <a:gd name="T6" fmla="*/ 1 w 1"/>
                  <a:gd name="T7" fmla="*/ 0 h 1"/>
                  <a:gd name="T8" fmla="*/ 1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1 w 1"/>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0"/>
                    </a:moveTo>
                    <a:cubicBezTo>
                      <a:pt x="1" y="0"/>
                      <a:pt x="1" y="0"/>
                      <a:pt x="1" y="0"/>
                    </a:cubicBezTo>
                    <a:cubicBezTo>
                      <a:pt x="1" y="0"/>
                      <a:pt x="1" y="0"/>
                      <a:pt x="1" y="0"/>
                    </a:cubicBezTo>
                    <a:cubicBezTo>
                      <a:pt x="1" y="0"/>
                      <a:pt x="1" y="0"/>
                      <a:pt x="1" y="0"/>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94" name="Oval 136"/>
              <p:cNvSpPr>
                <a:spLocks noChangeArrowheads="1"/>
              </p:cNvSpPr>
              <p:nvPr/>
            </p:nvSpPr>
            <p:spPr bwMode="auto">
              <a:xfrm>
                <a:off x="1792" y="219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95" name="Freeform 137"/>
              <p:cNvSpPr/>
              <p:nvPr/>
            </p:nvSpPr>
            <p:spPr bwMode="auto">
              <a:xfrm>
                <a:off x="1979" y="2257"/>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96" name="Freeform 138"/>
              <p:cNvSpPr/>
              <p:nvPr/>
            </p:nvSpPr>
            <p:spPr bwMode="auto">
              <a:xfrm>
                <a:off x="2000" y="2481"/>
                <a:ext cx="76" cy="81"/>
              </a:xfrm>
              <a:custGeom>
                <a:avLst/>
                <a:gdLst>
                  <a:gd name="T0" fmla="*/ 29 w 29"/>
                  <a:gd name="T1" fmla="*/ 20 h 31"/>
                  <a:gd name="T2" fmla="*/ 29 w 29"/>
                  <a:gd name="T3" fmla="*/ 19 h 31"/>
                  <a:gd name="T4" fmla="*/ 29 w 29"/>
                  <a:gd name="T5" fmla="*/ 18 h 31"/>
                  <a:gd name="T6" fmla="*/ 28 w 29"/>
                  <a:gd name="T7" fmla="*/ 17 h 31"/>
                  <a:gd name="T8" fmla="*/ 26 w 29"/>
                  <a:gd name="T9" fmla="*/ 18 h 31"/>
                  <a:gd name="T10" fmla="*/ 25 w 29"/>
                  <a:gd name="T11" fmla="*/ 16 h 31"/>
                  <a:gd name="T12" fmla="*/ 25 w 29"/>
                  <a:gd name="T13" fmla="*/ 14 h 31"/>
                  <a:gd name="T14" fmla="*/ 25 w 29"/>
                  <a:gd name="T15" fmla="*/ 13 h 31"/>
                  <a:gd name="T16" fmla="*/ 24 w 29"/>
                  <a:gd name="T17" fmla="*/ 11 h 31"/>
                  <a:gd name="T18" fmla="*/ 22 w 29"/>
                  <a:gd name="T19" fmla="*/ 11 h 31"/>
                  <a:gd name="T20" fmla="*/ 21 w 29"/>
                  <a:gd name="T21" fmla="*/ 11 h 31"/>
                  <a:gd name="T22" fmla="*/ 19 w 29"/>
                  <a:gd name="T23" fmla="*/ 11 h 31"/>
                  <a:gd name="T24" fmla="*/ 18 w 29"/>
                  <a:gd name="T25" fmla="*/ 11 h 31"/>
                  <a:gd name="T26" fmla="*/ 16 w 29"/>
                  <a:gd name="T27" fmla="*/ 11 h 31"/>
                  <a:gd name="T28" fmla="*/ 16 w 29"/>
                  <a:gd name="T29" fmla="*/ 9 h 31"/>
                  <a:gd name="T30" fmla="*/ 16 w 29"/>
                  <a:gd name="T31" fmla="*/ 8 h 31"/>
                  <a:gd name="T32" fmla="*/ 17 w 29"/>
                  <a:gd name="T33" fmla="*/ 6 h 31"/>
                  <a:gd name="T34" fmla="*/ 16 w 29"/>
                  <a:gd name="T35" fmla="*/ 5 h 31"/>
                  <a:gd name="T36" fmla="*/ 16 w 29"/>
                  <a:gd name="T37" fmla="*/ 4 h 31"/>
                  <a:gd name="T38" fmla="*/ 15 w 29"/>
                  <a:gd name="T39" fmla="*/ 2 h 31"/>
                  <a:gd name="T40" fmla="*/ 14 w 29"/>
                  <a:gd name="T41" fmla="*/ 1 h 31"/>
                  <a:gd name="T42" fmla="*/ 9 w 29"/>
                  <a:gd name="T43" fmla="*/ 0 h 31"/>
                  <a:gd name="T44" fmla="*/ 6 w 29"/>
                  <a:gd name="T45" fmla="*/ 1 h 31"/>
                  <a:gd name="T46" fmla="*/ 3 w 29"/>
                  <a:gd name="T47" fmla="*/ 2 h 31"/>
                  <a:gd name="T48" fmla="*/ 2 w 29"/>
                  <a:gd name="T49" fmla="*/ 4 h 31"/>
                  <a:gd name="T50" fmla="*/ 1 w 29"/>
                  <a:gd name="T51" fmla="*/ 8 h 31"/>
                  <a:gd name="T52" fmla="*/ 0 w 29"/>
                  <a:gd name="T53" fmla="*/ 11 h 31"/>
                  <a:gd name="T54" fmla="*/ 1 w 29"/>
                  <a:gd name="T55" fmla="*/ 12 h 31"/>
                  <a:gd name="T56" fmla="*/ 2 w 29"/>
                  <a:gd name="T57" fmla="*/ 13 h 31"/>
                  <a:gd name="T58" fmla="*/ 2 w 29"/>
                  <a:gd name="T59" fmla="*/ 14 h 31"/>
                  <a:gd name="T60" fmla="*/ 3 w 29"/>
                  <a:gd name="T61" fmla="*/ 15 h 31"/>
                  <a:gd name="T62" fmla="*/ 4 w 29"/>
                  <a:gd name="T63" fmla="*/ 15 h 31"/>
                  <a:gd name="T64" fmla="*/ 5 w 29"/>
                  <a:gd name="T65" fmla="*/ 16 h 31"/>
                  <a:gd name="T66" fmla="*/ 7 w 29"/>
                  <a:gd name="T67" fmla="*/ 17 h 31"/>
                  <a:gd name="T68" fmla="*/ 9 w 29"/>
                  <a:gd name="T69" fmla="*/ 17 h 31"/>
                  <a:gd name="T70" fmla="*/ 10 w 29"/>
                  <a:gd name="T71" fmla="*/ 18 h 31"/>
                  <a:gd name="T72" fmla="*/ 11 w 29"/>
                  <a:gd name="T73" fmla="*/ 19 h 31"/>
                  <a:gd name="T74" fmla="*/ 12 w 29"/>
                  <a:gd name="T75" fmla="*/ 19 h 31"/>
                  <a:gd name="T76" fmla="*/ 13 w 29"/>
                  <a:gd name="T77" fmla="*/ 20 h 31"/>
                  <a:gd name="T78" fmla="*/ 14 w 29"/>
                  <a:gd name="T79" fmla="*/ 20 h 31"/>
                  <a:gd name="T80" fmla="*/ 15 w 29"/>
                  <a:gd name="T81" fmla="*/ 21 h 31"/>
                  <a:gd name="T82" fmla="*/ 16 w 29"/>
                  <a:gd name="T83" fmla="*/ 21 h 31"/>
                  <a:gd name="T84" fmla="*/ 18 w 29"/>
                  <a:gd name="T85" fmla="*/ 22 h 31"/>
                  <a:gd name="T86" fmla="*/ 18 w 29"/>
                  <a:gd name="T87" fmla="*/ 24 h 31"/>
                  <a:gd name="T88" fmla="*/ 17 w 29"/>
                  <a:gd name="T89" fmla="*/ 25 h 31"/>
                  <a:gd name="T90" fmla="*/ 16 w 29"/>
                  <a:gd name="T91" fmla="*/ 26 h 31"/>
                  <a:gd name="T92" fmla="*/ 16 w 29"/>
                  <a:gd name="T93" fmla="*/ 28 h 31"/>
                  <a:gd name="T94" fmla="*/ 15 w 29"/>
                  <a:gd name="T95" fmla="*/ 29 h 31"/>
                  <a:gd name="T96" fmla="*/ 14 w 29"/>
                  <a:gd name="T97" fmla="*/ 30 h 31"/>
                  <a:gd name="T98" fmla="*/ 18 w 29"/>
                  <a:gd name="T99" fmla="*/ 30 h 31"/>
                  <a:gd name="T100" fmla="*/ 20 w 29"/>
                  <a:gd name="T101" fmla="*/ 31 h 31"/>
                  <a:gd name="T102" fmla="*/ 21 w 29"/>
                  <a:gd name="T103" fmla="*/ 31 h 31"/>
                  <a:gd name="T104" fmla="*/ 22 w 29"/>
                  <a:gd name="T105" fmla="*/ 31 h 31"/>
                  <a:gd name="T106" fmla="*/ 24 w 29"/>
                  <a:gd name="T107" fmla="*/ 30 h 31"/>
                  <a:gd name="T108" fmla="*/ 25 w 29"/>
                  <a:gd name="T109" fmla="*/ 30 h 31"/>
                  <a:gd name="T110" fmla="*/ 26 w 29"/>
                  <a:gd name="T111" fmla="*/ 28 h 31"/>
                  <a:gd name="T112" fmla="*/ 27 w 29"/>
                  <a:gd name="T113" fmla="*/ 28 h 31"/>
                  <a:gd name="T114" fmla="*/ 28 w 29"/>
                  <a:gd name="T115" fmla="*/ 26 h 31"/>
                  <a:gd name="T116" fmla="*/ 28 w 29"/>
                  <a:gd name="T117" fmla="*/ 24 h 31"/>
                  <a:gd name="T118" fmla="*/ 28 w 29"/>
                  <a:gd name="T119"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 h="31">
                    <a:moveTo>
                      <a:pt x="29" y="22"/>
                    </a:move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5" y="18"/>
                      <a:pt x="25" y="18"/>
                      <a:pt x="25" y="18"/>
                    </a:cubicBezTo>
                    <a:cubicBezTo>
                      <a:pt x="25" y="18"/>
                      <a:pt x="25" y="18"/>
                      <a:pt x="25" y="18"/>
                    </a:cubicBezTo>
                    <a:cubicBezTo>
                      <a:pt x="25" y="18"/>
                      <a:pt x="25" y="18"/>
                      <a:pt x="25" y="18"/>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4" y="13"/>
                      <a:pt x="24" y="13"/>
                      <a:pt x="24" y="13"/>
                    </a:cubicBezTo>
                    <a:cubicBezTo>
                      <a:pt x="24" y="13"/>
                      <a:pt x="24" y="13"/>
                      <a:pt x="24" y="13"/>
                    </a:cubicBezTo>
                    <a:cubicBezTo>
                      <a:pt x="24" y="13"/>
                      <a:pt x="24" y="13"/>
                      <a:pt x="24" y="13"/>
                    </a:cubicBezTo>
                    <a:cubicBezTo>
                      <a:pt x="24" y="13"/>
                      <a:pt x="24" y="13"/>
                      <a:pt x="24"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3" y="11"/>
                      <a:pt x="23" y="11"/>
                      <a:pt x="23" y="11"/>
                    </a:cubicBezTo>
                    <a:cubicBezTo>
                      <a:pt x="23" y="11"/>
                      <a:pt x="23" y="11"/>
                      <a:pt x="23" y="11"/>
                    </a:cubicBezTo>
                    <a:cubicBezTo>
                      <a:pt x="23" y="11"/>
                      <a:pt x="23" y="11"/>
                      <a:pt x="23"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7"/>
                      <a:pt x="16" y="7"/>
                      <a:pt x="16" y="7"/>
                    </a:cubicBezTo>
                    <a:cubicBezTo>
                      <a:pt x="16" y="7"/>
                      <a:pt x="16" y="7"/>
                      <a:pt x="16" y="7"/>
                    </a:cubicBezTo>
                    <a:cubicBezTo>
                      <a:pt x="16" y="7"/>
                      <a:pt x="16" y="7"/>
                      <a:pt x="16"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3"/>
                      <a:pt x="16" y="3"/>
                      <a:pt x="16" y="3"/>
                    </a:cubicBezTo>
                    <a:cubicBezTo>
                      <a:pt x="16"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0"/>
                      <a:pt x="13" y="0"/>
                      <a:pt x="13" y="0"/>
                    </a:cubicBezTo>
                    <a:cubicBezTo>
                      <a:pt x="13" y="0"/>
                      <a:pt x="13" y="0"/>
                      <a:pt x="13" y="0"/>
                    </a:cubicBezTo>
                    <a:cubicBezTo>
                      <a:pt x="13" y="0"/>
                      <a:pt x="13" y="0"/>
                      <a:pt x="13" y="0"/>
                    </a:cubicBezTo>
                    <a:cubicBezTo>
                      <a:pt x="12" y="0"/>
                      <a:pt x="12" y="0"/>
                      <a:pt x="12" y="0"/>
                    </a:cubicBezTo>
                    <a:cubicBezTo>
                      <a:pt x="12" y="0"/>
                      <a:pt x="12" y="0"/>
                      <a:pt x="12" y="0"/>
                    </a:cubicBezTo>
                    <a:cubicBezTo>
                      <a:pt x="12" y="0"/>
                      <a:pt x="12" y="0"/>
                      <a:pt x="12"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5"/>
                      <a:pt x="1" y="5"/>
                      <a:pt x="1" y="5"/>
                    </a:cubicBezTo>
                    <a:cubicBezTo>
                      <a:pt x="1" y="5"/>
                      <a:pt x="1" y="5"/>
                      <a:pt x="1" y="5"/>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1" y="13"/>
                      <a:pt x="1" y="13"/>
                      <a:pt x="1"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6" y="16"/>
                      <a:pt x="6" y="16"/>
                      <a:pt x="6" y="16"/>
                    </a:cubicBezTo>
                    <a:cubicBezTo>
                      <a:pt x="6" y="16"/>
                      <a:pt x="6" y="16"/>
                      <a:pt x="6" y="16"/>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7" y="21"/>
                      <a:pt x="17" y="21"/>
                      <a:pt x="17" y="21"/>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8" y="22"/>
                      <a:pt x="18" y="22"/>
                      <a:pt x="18" y="22"/>
                    </a:cubicBezTo>
                    <a:cubicBezTo>
                      <a:pt x="18" y="22"/>
                      <a:pt x="18" y="22"/>
                      <a:pt x="18" y="22"/>
                    </a:cubicBezTo>
                    <a:cubicBezTo>
                      <a:pt x="18" y="22"/>
                      <a:pt x="18" y="22"/>
                      <a:pt x="18" y="22"/>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6"/>
                      <a:pt x="17" y="26"/>
                      <a:pt x="17" y="26"/>
                    </a:cubicBezTo>
                    <a:cubicBezTo>
                      <a:pt x="17" y="26"/>
                      <a:pt x="17" y="26"/>
                      <a:pt x="17" y="26"/>
                    </a:cubicBezTo>
                    <a:cubicBezTo>
                      <a:pt x="17" y="26"/>
                      <a:pt x="17" y="26"/>
                      <a:pt x="17" y="26"/>
                    </a:cubicBezTo>
                    <a:cubicBezTo>
                      <a:pt x="17" y="26"/>
                      <a:pt x="17" y="26"/>
                      <a:pt x="17"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5" y="28"/>
                      <a:pt x="15" y="28"/>
                      <a:pt x="15" y="28"/>
                    </a:cubicBezTo>
                    <a:cubicBezTo>
                      <a:pt x="15" y="28"/>
                      <a:pt x="15" y="28"/>
                      <a:pt x="15" y="28"/>
                    </a:cubicBezTo>
                    <a:cubicBezTo>
                      <a:pt x="15" y="28"/>
                      <a:pt x="15" y="28"/>
                      <a:pt x="15" y="28"/>
                    </a:cubicBezTo>
                    <a:cubicBezTo>
                      <a:pt x="15" y="28"/>
                      <a:pt x="15" y="28"/>
                      <a:pt x="15" y="28"/>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4" y="29"/>
                      <a:pt x="14" y="29"/>
                      <a:pt x="14" y="29"/>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7" y="30"/>
                      <a:pt x="17" y="30"/>
                      <a:pt x="17" y="30"/>
                    </a:cubicBezTo>
                    <a:cubicBezTo>
                      <a:pt x="17" y="30"/>
                      <a:pt x="17" y="30"/>
                      <a:pt x="17" y="30"/>
                    </a:cubicBezTo>
                    <a:cubicBezTo>
                      <a:pt x="17" y="30"/>
                      <a:pt x="17" y="30"/>
                      <a:pt x="17" y="30"/>
                    </a:cubicBezTo>
                    <a:cubicBezTo>
                      <a:pt x="17" y="30"/>
                      <a:pt x="17" y="30"/>
                      <a:pt x="17" y="30"/>
                    </a:cubicBezTo>
                    <a:cubicBezTo>
                      <a:pt x="17" y="30"/>
                      <a:pt x="17" y="30"/>
                      <a:pt x="17" y="30"/>
                    </a:cubicBezTo>
                    <a:cubicBezTo>
                      <a:pt x="17" y="30"/>
                      <a:pt x="17" y="30"/>
                      <a:pt x="17"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9" y="30"/>
                      <a:pt x="19" y="30"/>
                      <a:pt x="19" y="30"/>
                    </a:cubicBezTo>
                    <a:cubicBezTo>
                      <a:pt x="19" y="30"/>
                      <a:pt x="19" y="30"/>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0"/>
                      <a:pt x="20" y="30"/>
                      <a:pt x="20" y="30"/>
                    </a:cubicBezTo>
                    <a:cubicBezTo>
                      <a:pt x="20" y="30"/>
                      <a:pt x="20" y="30"/>
                      <a:pt x="20" y="30"/>
                    </a:cubicBezTo>
                    <a:cubicBezTo>
                      <a:pt x="20" y="30"/>
                      <a:pt x="20" y="30"/>
                      <a:pt x="20" y="30"/>
                    </a:cubicBezTo>
                    <a:cubicBezTo>
                      <a:pt x="20" y="30"/>
                      <a:pt x="20" y="30"/>
                      <a:pt x="20" y="30"/>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6" y="29"/>
                      <a:pt x="26" y="29"/>
                      <a:pt x="26" y="29"/>
                    </a:cubicBezTo>
                    <a:cubicBezTo>
                      <a:pt x="26" y="29"/>
                      <a:pt x="26" y="29"/>
                      <a:pt x="26" y="29"/>
                    </a:cubicBezTo>
                    <a:cubicBezTo>
                      <a:pt x="26" y="29"/>
                      <a:pt x="26" y="29"/>
                      <a:pt x="26" y="29"/>
                    </a:cubicBezTo>
                    <a:cubicBezTo>
                      <a:pt x="26" y="28"/>
                      <a:pt x="26" y="28"/>
                      <a:pt x="26" y="28"/>
                    </a:cubicBezTo>
                    <a:cubicBezTo>
                      <a:pt x="26" y="28"/>
                      <a:pt x="26" y="28"/>
                      <a:pt x="26" y="28"/>
                    </a:cubicBezTo>
                    <a:cubicBezTo>
                      <a:pt x="26" y="29"/>
                      <a:pt x="26" y="29"/>
                      <a:pt x="26" y="29"/>
                    </a:cubicBezTo>
                    <a:cubicBezTo>
                      <a:pt x="26" y="29"/>
                      <a:pt x="26" y="29"/>
                      <a:pt x="26" y="29"/>
                    </a:cubicBezTo>
                    <a:cubicBezTo>
                      <a:pt x="26" y="29"/>
                      <a:pt x="26" y="29"/>
                      <a:pt x="26" y="29"/>
                    </a:cubicBezTo>
                    <a:cubicBezTo>
                      <a:pt x="26" y="28"/>
                      <a:pt x="26" y="28"/>
                      <a:pt x="26" y="28"/>
                    </a:cubicBezTo>
                    <a:cubicBezTo>
                      <a:pt x="26" y="28"/>
                      <a:pt x="26" y="28"/>
                      <a:pt x="26" y="28"/>
                    </a:cubicBezTo>
                    <a:cubicBezTo>
                      <a:pt x="26" y="28"/>
                      <a:pt x="26" y="28"/>
                      <a:pt x="26" y="28"/>
                    </a:cubicBezTo>
                    <a:cubicBezTo>
                      <a:pt x="26" y="28"/>
                      <a:pt x="26" y="28"/>
                      <a:pt x="26"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8" y="28"/>
                      <a:pt x="28" y="28"/>
                      <a:pt x="28" y="28"/>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97" name="Freeform 139"/>
              <p:cNvSpPr/>
              <p:nvPr/>
            </p:nvSpPr>
            <p:spPr bwMode="auto">
              <a:xfrm>
                <a:off x="2039" y="2588"/>
                <a:ext cx="47" cy="53"/>
              </a:xfrm>
              <a:custGeom>
                <a:avLst/>
                <a:gdLst>
                  <a:gd name="T0" fmla="*/ 17 w 18"/>
                  <a:gd name="T1" fmla="*/ 14 h 20"/>
                  <a:gd name="T2" fmla="*/ 17 w 18"/>
                  <a:gd name="T3" fmla="*/ 12 h 20"/>
                  <a:gd name="T4" fmla="*/ 17 w 18"/>
                  <a:gd name="T5" fmla="*/ 11 h 20"/>
                  <a:gd name="T6" fmla="*/ 18 w 18"/>
                  <a:gd name="T7" fmla="*/ 11 h 20"/>
                  <a:gd name="T8" fmla="*/ 18 w 18"/>
                  <a:gd name="T9" fmla="*/ 11 h 20"/>
                  <a:gd name="T10" fmla="*/ 18 w 18"/>
                  <a:gd name="T11" fmla="*/ 10 h 20"/>
                  <a:gd name="T12" fmla="*/ 18 w 18"/>
                  <a:gd name="T13" fmla="*/ 10 h 20"/>
                  <a:gd name="T14" fmla="*/ 17 w 18"/>
                  <a:gd name="T15" fmla="*/ 10 h 20"/>
                  <a:gd name="T16" fmla="*/ 17 w 18"/>
                  <a:gd name="T17" fmla="*/ 9 h 20"/>
                  <a:gd name="T18" fmla="*/ 17 w 18"/>
                  <a:gd name="T19" fmla="*/ 8 h 20"/>
                  <a:gd name="T20" fmla="*/ 16 w 18"/>
                  <a:gd name="T21" fmla="*/ 8 h 20"/>
                  <a:gd name="T22" fmla="*/ 16 w 18"/>
                  <a:gd name="T23" fmla="*/ 8 h 20"/>
                  <a:gd name="T24" fmla="*/ 15 w 18"/>
                  <a:gd name="T25" fmla="*/ 7 h 20"/>
                  <a:gd name="T26" fmla="*/ 15 w 18"/>
                  <a:gd name="T27" fmla="*/ 7 h 20"/>
                  <a:gd name="T28" fmla="*/ 14 w 18"/>
                  <a:gd name="T29" fmla="*/ 6 h 20"/>
                  <a:gd name="T30" fmla="*/ 13 w 18"/>
                  <a:gd name="T31" fmla="*/ 5 h 20"/>
                  <a:gd name="T32" fmla="*/ 13 w 18"/>
                  <a:gd name="T33" fmla="*/ 5 h 20"/>
                  <a:gd name="T34" fmla="*/ 12 w 18"/>
                  <a:gd name="T35" fmla="*/ 5 h 20"/>
                  <a:gd name="T36" fmla="*/ 12 w 18"/>
                  <a:gd name="T37" fmla="*/ 5 h 20"/>
                  <a:gd name="T38" fmla="*/ 11 w 18"/>
                  <a:gd name="T39" fmla="*/ 5 h 20"/>
                  <a:gd name="T40" fmla="*/ 11 w 18"/>
                  <a:gd name="T41" fmla="*/ 4 h 20"/>
                  <a:gd name="T42" fmla="*/ 10 w 18"/>
                  <a:gd name="T43" fmla="*/ 4 h 20"/>
                  <a:gd name="T44" fmla="*/ 10 w 18"/>
                  <a:gd name="T45" fmla="*/ 3 h 20"/>
                  <a:gd name="T46" fmla="*/ 10 w 18"/>
                  <a:gd name="T47" fmla="*/ 4 h 20"/>
                  <a:gd name="T48" fmla="*/ 9 w 18"/>
                  <a:gd name="T49" fmla="*/ 4 h 20"/>
                  <a:gd name="T50" fmla="*/ 8 w 18"/>
                  <a:gd name="T51" fmla="*/ 3 h 20"/>
                  <a:gd name="T52" fmla="*/ 8 w 18"/>
                  <a:gd name="T53" fmla="*/ 3 h 20"/>
                  <a:gd name="T54" fmla="*/ 8 w 18"/>
                  <a:gd name="T55" fmla="*/ 2 h 20"/>
                  <a:gd name="T56" fmla="*/ 7 w 18"/>
                  <a:gd name="T57" fmla="*/ 2 h 20"/>
                  <a:gd name="T58" fmla="*/ 7 w 18"/>
                  <a:gd name="T59" fmla="*/ 2 h 20"/>
                  <a:gd name="T60" fmla="*/ 6 w 18"/>
                  <a:gd name="T61" fmla="*/ 1 h 20"/>
                  <a:gd name="T62" fmla="*/ 6 w 18"/>
                  <a:gd name="T63" fmla="*/ 1 h 20"/>
                  <a:gd name="T64" fmla="*/ 6 w 18"/>
                  <a:gd name="T65" fmla="*/ 1 h 20"/>
                  <a:gd name="T66" fmla="*/ 5 w 18"/>
                  <a:gd name="T67" fmla="*/ 0 h 20"/>
                  <a:gd name="T68" fmla="*/ 5 w 18"/>
                  <a:gd name="T69" fmla="*/ 0 h 20"/>
                  <a:gd name="T70" fmla="*/ 4 w 18"/>
                  <a:gd name="T71" fmla="*/ 1 h 20"/>
                  <a:gd name="T72" fmla="*/ 3 w 18"/>
                  <a:gd name="T73" fmla="*/ 1 h 20"/>
                  <a:gd name="T74" fmla="*/ 3 w 18"/>
                  <a:gd name="T75" fmla="*/ 1 h 20"/>
                  <a:gd name="T76" fmla="*/ 2 w 18"/>
                  <a:gd name="T77" fmla="*/ 1 h 20"/>
                  <a:gd name="T78" fmla="*/ 2 w 18"/>
                  <a:gd name="T79" fmla="*/ 2 h 20"/>
                  <a:gd name="T80" fmla="*/ 2 w 18"/>
                  <a:gd name="T81" fmla="*/ 3 h 20"/>
                  <a:gd name="T82" fmla="*/ 2 w 18"/>
                  <a:gd name="T83" fmla="*/ 4 h 20"/>
                  <a:gd name="T84" fmla="*/ 1 w 18"/>
                  <a:gd name="T85" fmla="*/ 5 h 20"/>
                  <a:gd name="T86" fmla="*/ 1 w 18"/>
                  <a:gd name="T87" fmla="*/ 5 h 20"/>
                  <a:gd name="T88" fmla="*/ 1 w 18"/>
                  <a:gd name="T89" fmla="*/ 6 h 20"/>
                  <a:gd name="T90" fmla="*/ 1 w 18"/>
                  <a:gd name="T91" fmla="*/ 7 h 20"/>
                  <a:gd name="T92" fmla="*/ 1 w 18"/>
                  <a:gd name="T93" fmla="*/ 8 h 20"/>
                  <a:gd name="T94" fmla="*/ 1 w 18"/>
                  <a:gd name="T95" fmla="*/ 9 h 20"/>
                  <a:gd name="T96" fmla="*/ 1 w 18"/>
                  <a:gd name="T97" fmla="*/ 10 h 20"/>
                  <a:gd name="T98" fmla="*/ 1 w 18"/>
                  <a:gd name="T99" fmla="*/ 12 h 20"/>
                  <a:gd name="T100" fmla="*/ 1 w 18"/>
                  <a:gd name="T101" fmla="*/ 12 h 20"/>
                  <a:gd name="T102" fmla="*/ 0 w 18"/>
                  <a:gd name="T103" fmla="*/ 12 h 20"/>
                  <a:gd name="T104" fmla="*/ 0 w 18"/>
                  <a:gd name="T105" fmla="*/ 15 h 20"/>
                  <a:gd name="T106" fmla="*/ 2 w 18"/>
                  <a:gd name="T107" fmla="*/ 17 h 20"/>
                  <a:gd name="T108" fmla="*/ 14 w 18"/>
                  <a:gd name="T109" fmla="*/ 19 h 20"/>
                  <a:gd name="T110" fmla="*/ 18 w 18"/>
                  <a:gd name="T11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 h="20">
                    <a:moveTo>
                      <a:pt x="17" y="15"/>
                    </a:move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3"/>
                      <a:pt x="17" y="13"/>
                      <a:pt x="17" y="13"/>
                    </a:cubicBezTo>
                    <a:cubicBezTo>
                      <a:pt x="17" y="13"/>
                      <a:pt x="17" y="13"/>
                      <a:pt x="17" y="13"/>
                    </a:cubicBezTo>
                    <a:cubicBezTo>
                      <a:pt x="17" y="13"/>
                      <a:pt x="17" y="13"/>
                      <a:pt x="17" y="13"/>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1"/>
                      <a:pt x="17" y="11"/>
                      <a:pt x="17" y="11"/>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8"/>
                      <a:pt x="17" y="8"/>
                      <a:pt x="17" y="8"/>
                    </a:cubicBezTo>
                    <a:cubicBezTo>
                      <a:pt x="17" y="8"/>
                      <a:pt x="17" y="8"/>
                      <a:pt x="17" y="8"/>
                    </a:cubicBezTo>
                    <a:cubicBezTo>
                      <a:pt x="17" y="8"/>
                      <a:pt x="17" y="8"/>
                      <a:pt x="17"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5" y="7"/>
                      <a:pt x="15" y="7"/>
                      <a:pt x="15" y="7"/>
                    </a:cubicBezTo>
                    <a:cubicBezTo>
                      <a:pt x="15" y="7"/>
                      <a:pt x="15" y="7"/>
                      <a:pt x="15" y="7"/>
                    </a:cubicBezTo>
                    <a:cubicBezTo>
                      <a:pt x="15" y="7"/>
                      <a:pt x="15" y="7"/>
                      <a:pt x="15" y="7"/>
                    </a:cubicBezTo>
                    <a:cubicBezTo>
                      <a:pt x="15" y="8"/>
                      <a:pt x="15" y="8"/>
                      <a:pt x="15" y="8"/>
                    </a:cubicBezTo>
                    <a:cubicBezTo>
                      <a:pt x="15" y="8"/>
                      <a:pt x="15" y="8"/>
                      <a:pt x="15" y="8"/>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0" y="12"/>
                      <a:pt x="0" y="12"/>
                    </a:cubicBezTo>
                    <a:cubicBezTo>
                      <a:pt x="0" y="13"/>
                      <a:pt x="0" y="13"/>
                      <a:pt x="0" y="13"/>
                    </a:cubicBezTo>
                    <a:cubicBezTo>
                      <a:pt x="0" y="14"/>
                      <a:pt x="0"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0" y="16"/>
                      <a:pt x="0" y="16"/>
                      <a:pt x="0" y="16"/>
                    </a:cubicBezTo>
                    <a:cubicBezTo>
                      <a:pt x="1" y="16"/>
                      <a:pt x="1" y="16"/>
                      <a:pt x="1" y="16"/>
                    </a:cubicBezTo>
                    <a:cubicBezTo>
                      <a:pt x="1" y="17"/>
                      <a:pt x="1" y="17"/>
                      <a:pt x="2" y="17"/>
                    </a:cubicBezTo>
                    <a:cubicBezTo>
                      <a:pt x="2" y="18"/>
                      <a:pt x="3" y="17"/>
                      <a:pt x="3" y="17"/>
                    </a:cubicBezTo>
                    <a:cubicBezTo>
                      <a:pt x="4" y="17"/>
                      <a:pt x="4" y="17"/>
                      <a:pt x="5" y="18"/>
                    </a:cubicBezTo>
                    <a:cubicBezTo>
                      <a:pt x="6" y="18"/>
                      <a:pt x="7" y="19"/>
                      <a:pt x="8" y="19"/>
                    </a:cubicBezTo>
                    <a:cubicBezTo>
                      <a:pt x="8" y="19"/>
                      <a:pt x="9" y="19"/>
                      <a:pt x="9" y="19"/>
                    </a:cubicBezTo>
                    <a:cubicBezTo>
                      <a:pt x="10" y="19"/>
                      <a:pt x="10" y="19"/>
                      <a:pt x="11" y="19"/>
                    </a:cubicBezTo>
                    <a:cubicBezTo>
                      <a:pt x="11" y="19"/>
                      <a:pt x="12" y="20"/>
                      <a:pt x="12" y="19"/>
                    </a:cubicBezTo>
                    <a:cubicBezTo>
                      <a:pt x="13" y="19"/>
                      <a:pt x="13" y="19"/>
                      <a:pt x="14" y="19"/>
                    </a:cubicBezTo>
                    <a:cubicBezTo>
                      <a:pt x="14" y="19"/>
                      <a:pt x="14" y="18"/>
                      <a:pt x="15" y="18"/>
                    </a:cubicBezTo>
                    <a:cubicBezTo>
                      <a:pt x="15" y="18"/>
                      <a:pt x="14" y="18"/>
                      <a:pt x="14" y="18"/>
                    </a:cubicBezTo>
                    <a:cubicBezTo>
                      <a:pt x="14" y="18"/>
                      <a:pt x="15" y="18"/>
                      <a:pt x="15" y="18"/>
                    </a:cubicBezTo>
                    <a:cubicBezTo>
                      <a:pt x="15" y="18"/>
                      <a:pt x="16" y="17"/>
                      <a:pt x="16" y="17"/>
                    </a:cubicBezTo>
                    <a:cubicBezTo>
                      <a:pt x="16" y="17"/>
                      <a:pt x="16" y="17"/>
                      <a:pt x="16" y="17"/>
                    </a:cubicBezTo>
                    <a:cubicBezTo>
                      <a:pt x="17" y="16"/>
                      <a:pt x="17" y="16"/>
                      <a:pt x="17" y="16"/>
                    </a:cubicBezTo>
                    <a:cubicBezTo>
                      <a:pt x="17" y="15"/>
                      <a:pt x="18" y="15"/>
                      <a:pt x="18" y="15"/>
                    </a:cubicBezTo>
                    <a:cubicBezTo>
                      <a:pt x="18" y="15"/>
                      <a:pt x="18" y="15"/>
                      <a:pt x="18" y="15"/>
                    </a:cubicBezTo>
                    <a:lnTo>
                      <a:pt x="17" y="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98" name="Freeform 140"/>
              <p:cNvSpPr/>
              <p:nvPr/>
            </p:nvSpPr>
            <p:spPr bwMode="auto">
              <a:xfrm>
                <a:off x="2042" y="2486"/>
                <a:ext cx="0" cy="3"/>
              </a:xfrm>
              <a:custGeom>
                <a:avLst/>
                <a:gdLst>
                  <a:gd name="T0" fmla="*/ 0 h 1"/>
                  <a:gd name="T1" fmla="*/ 0 h 1"/>
                  <a:gd name="T2" fmla="*/ 0 h 1"/>
                  <a:gd name="T3" fmla="*/ 0 h 1"/>
                  <a:gd name="T4" fmla="*/ 1 h 1"/>
                  <a:gd name="T5" fmla="*/ 1 h 1"/>
                  <a:gd name="T6" fmla="*/ 1 h 1"/>
                  <a:gd name="T7" fmla="*/ 1 h 1"/>
                  <a:gd name="T8" fmla="*/ 1 h 1"/>
                  <a:gd name="T9" fmla="*/ 1 h 1"/>
                  <a:gd name="T10" fmla="*/ 1 h 1"/>
                  <a:gd name="T11" fmla="*/ 1 h 1"/>
                  <a:gd name="T12" fmla="*/ 1 h 1"/>
                  <a:gd name="T13" fmla="*/ 1 h 1"/>
                  <a:gd name="T14" fmla="*/ 1 h 1"/>
                  <a:gd name="T15" fmla="*/ 0 h 1"/>
                  <a:gd name="T16" fmla="*/ 0 h 1"/>
                  <a:gd name="T17" fmla="*/ 0 h 1"/>
                  <a:gd name="T18" fmla="*/ 0 h 1"/>
                  <a:gd name="T19" fmla="*/ 0 h 1"/>
                  <a:gd name="T20" fmla="*/ 0 h 1"/>
                  <a:gd name="T21" fmla="*/ 0 h 1"/>
                  <a:gd name="T22" fmla="*/ 0 h 1"/>
                  <a:gd name="T23" fmla="*/ 0 h 1"/>
                  <a:gd name="T24" fmla="*/ 0 h 1"/>
                  <a:gd name="T25"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Lst>
                <a:rect l="0" t="0" r="r" b="b"/>
                <a:pathLst>
                  <a:path h="1">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99" name="Freeform 141"/>
              <p:cNvSpPr/>
              <p:nvPr/>
            </p:nvSpPr>
            <p:spPr bwMode="auto">
              <a:xfrm>
                <a:off x="1934" y="2389"/>
                <a:ext cx="113" cy="126"/>
              </a:xfrm>
              <a:custGeom>
                <a:avLst/>
                <a:gdLst>
                  <a:gd name="T0" fmla="*/ 26 w 43"/>
                  <a:gd name="T1" fmla="*/ 39 h 48"/>
                  <a:gd name="T2" fmla="*/ 29 w 43"/>
                  <a:gd name="T3" fmla="*/ 36 h 48"/>
                  <a:gd name="T4" fmla="*/ 33 w 43"/>
                  <a:gd name="T5" fmla="*/ 35 h 48"/>
                  <a:gd name="T6" fmla="*/ 39 w 43"/>
                  <a:gd name="T7" fmla="*/ 36 h 48"/>
                  <a:gd name="T8" fmla="*/ 41 w 43"/>
                  <a:gd name="T9" fmla="*/ 36 h 48"/>
                  <a:gd name="T10" fmla="*/ 42 w 43"/>
                  <a:gd name="T11" fmla="*/ 34 h 48"/>
                  <a:gd name="T12" fmla="*/ 42 w 43"/>
                  <a:gd name="T13" fmla="*/ 32 h 48"/>
                  <a:gd name="T14" fmla="*/ 42 w 43"/>
                  <a:gd name="T15" fmla="*/ 30 h 48"/>
                  <a:gd name="T16" fmla="*/ 42 w 43"/>
                  <a:gd name="T17" fmla="*/ 28 h 48"/>
                  <a:gd name="T18" fmla="*/ 40 w 43"/>
                  <a:gd name="T19" fmla="*/ 28 h 48"/>
                  <a:gd name="T20" fmla="*/ 39 w 43"/>
                  <a:gd name="T21" fmla="*/ 24 h 48"/>
                  <a:gd name="T22" fmla="*/ 33 w 43"/>
                  <a:gd name="T23" fmla="*/ 21 h 48"/>
                  <a:gd name="T24" fmla="*/ 33 w 43"/>
                  <a:gd name="T25" fmla="*/ 18 h 48"/>
                  <a:gd name="T26" fmla="*/ 32 w 43"/>
                  <a:gd name="T27" fmla="*/ 16 h 48"/>
                  <a:gd name="T28" fmla="*/ 31 w 43"/>
                  <a:gd name="T29" fmla="*/ 15 h 48"/>
                  <a:gd name="T30" fmla="*/ 29 w 43"/>
                  <a:gd name="T31" fmla="*/ 14 h 48"/>
                  <a:gd name="T32" fmla="*/ 27 w 43"/>
                  <a:gd name="T33" fmla="*/ 14 h 48"/>
                  <a:gd name="T34" fmla="*/ 25 w 43"/>
                  <a:gd name="T35" fmla="*/ 12 h 48"/>
                  <a:gd name="T36" fmla="*/ 23 w 43"/>
                  <a:gd name="T37" fmla="*/ 12 h 48"/>
                  <a:gd name="T38" fmla="*/ 22 w 43"/>
                  <a:gd name="T39" fmla="*/ 11 h 48"/>
                  <a:gd name="T40" fmla="*/ 20 w 43"/>
                  <a:gd name="T41" fmla="*/ 10 h 48"/>
                  <a:gd name="T42" fmla="*/ 18 w 43"/>
                  <a:gd name="T43" fmla="*/ 10 h 48"/>
                  <a:gd name="T44" fmla="*/ 16 w 43"/>
                  <a:gd name="T45" fmla="*/ 9 h 48"/>
                  <a:gd name="T46" fmla="*/ 15 w 43"/>
                  <a:gd name="T47" fmla="*/ 6 h 48"/>
                  <a:gd name="T48" fmla="*/ 15 w 43"/>
                  <a:gd name="T49" fmla="*/ 4 h 48"/>
                  <a:gd name="T50" fmla="*/ 15 w 43"/>
                  <a:gd name="T51" fmla="*/ 2 h 48"/>
                  <a:gd name="T52" fmla="*/ 14 w 43"/>
                  <a:gd name="T53" fmla="*/ 1 h 48"/>
                  <a:gd name="T54" fmla="*/ 11 w 43"/>
                  <a:gd name="T55" fmla="*/ 1 h 48"/>
                  <a:gd name="T56" fmla="*/ 9 w 43"/>
                  <a:gd name="T57" fmla="*/ 2 h 48"/>
                  <a:gd name="T58" fmla="*/ 8 w 43"/>
                  <a:gd name="T59" fmla="*/ 3 h 48"/>
                  <a:gd name="T60" fmla="*/ 6 w 43"/>
                  <a:gd name="T61" fmla="*/ 4 h 48"/>
                  <a:gd name="T62" fmla="*/ 4 w 43"/>
                  <a:gd name="T63" fmla="*/ 5 h 48"/>
                  <a:gd name="T64" fmla="*/ 1 w 43"/>
                  <a:gd name="T65" fmla="*/ 5 h 48"/>
                  <a:gd name="T66" fmla="*/ 1 w 43"/>
                  <a:gd name="T67" fmla="*/ 6 h 48"/>
                  <a:gd name="T68" fmla="*/ 2 w 43"/>
                  <a:gd name="T69" fmla="*/ 8 h 48"/>
                  <a:gd name="T70" fmla="*/ 3 w 43"/>
                  <a:gd name="T71" fmla="*/ 10 h 48"/>
                  <a:gd name="T72" fmla="*/ 2 w 43"/>
                  <a:gd name="T73" fmla="*/ 11 h 48"/>
                  <a:gd name="T74" fmla="*/ 3 w 43"/>
                  <a:gd name="T75" fmla="*/ 16 h 48"/>
                  <a:gd name="T76" fmla="*/ 2 w 43"/>
                  <a:gd name="T77" fmla="*/ 17 h 48"/>
                  <a:gd name="T78" fmla="*/ 1 w 43"/>
                  <a:gd name="T79" fmla="*/ 19 h 48"/>
                  <a:gd name="T80" fmla="*/ 1 w 43"/>
                  <a:gd name="T81" fmla="*/ 20 h 48"/>
                  <a:gd name="T82" fmla="*/ 1 w 43"/>
                  <a:gd name="T83" fmla="*/ 22 h 48"/>
                  <a:gd name="T84" fmla="*/ 3 w 43"/>
                  <a:gd name="T85" fmla="*/ 24 h 48"/>
                  <a:gd name="T86" fmla="*/ 2 w 43"/>
                  <a:gd name="T87" fmla="*/ 26 h 48"/>
                  <a:gd name="T88" fmla="*/ 0 w 43"/>
                  <a:gd name="T89" fmla="*/ 27 h 48"/>
                  <a:gd name="T90" fmla="*/ 1 w 43"/>
                  <a:gd name="T91" fmla="*/ 30 h 48"/>
                  <a:gd name="T92" fmla="*/ 2 w 43"/>
                  <a:gd name="T93" fmla="*/ 33 h 48"/>
                  <a:gd name="T94" fmla="*/ 3 w 43"/>
                  <a:gd name="T95" fmla="*/ 35 h 48"/>
                  <a:gd name="T96" fmla="*/ 4 w 43"/>
                  <a:gd name="T97" fmla="*/ 36 h 48"/>
                  <a:gd name="T98" fmla="*/ 4 w 43"/>
                  <a:gd name="T99" fmla="*/ 38 h 48"/>
                  <a:gd name="T100" fmla="*/ 3 w 43"/>
                  <a:gd name="T101" fmla="*/ 39 h 48"/>
                  <a:gd name="T102" fmla="*/ 4 w 43"/>
                  <a:gd name="T103" fmla="*/ 41 h 48"/>
                  <a:gd name="T104" fmla="*/ 5 w 43"/>
                  <a:gd name="T105" fmla="*/ 44 h 48"/>
                  <a:gd name="T106" fmla="*/ 6 w 43"/>
                  <a:gd name="T107" fmla="*/ 46 h 48"/>
                  <a:gd name="T108" fmla="*/ 8 w 43"/>
                  <a:gd name="T109" fmla="*/ 48 h 48"/>
                  <a:gd name="T110" fmla="*/ 10 w 43"/>
                  <a:gd name="T111" fmla="*/ 47 h 48"/>
                  <a:gd name="T112" fmla="*/ 11 w 43"/>
                  <a:gd name="T113" fmla="*/ 45 h 48"/>
                  <a:gd name="T114" fmla="*/ 13 w 43"/>
                  <a:gd name="T115" fmla="*/ 45 h 48"/>
                  <a:gd name="T116" fmla="*/ 17 w 43"/>
                  <a:gd name="T117" fmla="*/ 45 h 48"/>
                  <a:gd name="T118" fmla="*/ 18 w 43"/>
                  <a:gd name="T119" fmla="*/ 47 h 48"/>
                  <a:gd name="T120" fmla="*/ 19 w 43"/>
                  <a:gd name="T121" fmla="*/ 47 h 48"/>
                  <a:gd name="T122" fmla="*/ 20 w 43"/>
                  <a:gd name="T123" fmla="*/ 45 h 48"/>
                  <a:gd name="T124" fmla="*/ 25 w 43"/>
                  <a:gd name="T125"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 h="48">
                    <a:moveTo>
                      <a:pt x="25" y="44"/>
                    </a:moveTo>
                    <a:cubicBezTo>
                      <a:pt x="25" y="44"/>
                      <a:pt x="25" y="44"/>
                      <a:pt x="25" y="44"/>
                    </a:cubicBezTo>
                    <a:cubicBezTo>
                      <a:pt x="25" y="44"/>
                      <a:pt x="25" y="44"/>
                      <a:pt x="25" y="44"/>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2"/>
                      <a:pt x="25" y="42"/>
                      <a:pt x="25" y="42"/>
                    </a:cubicBezTo>
                    <a:cubicBezTo>
                      <a:pt x="26" y="42"/>
                      <a:pt x="26" y="42"/>
                      <a:pt x="26" y="42"/>
                    </a:cubicBezTo>
                    <a:cubicBezTo>
                      <a:pt x="26" y="42"/>
                      <a:pt x="26" y="42"/>
                      <a:pt x="26" y="42"/>
                    </a:cubicBezTo>
                    <a:cubicBezTo>
                      <a:pt x="26" y="42"/>
                      <a:pt x="26" y="42"/>
                      <a:pt x="26" y="42"/>
                    </a:cubicBezTo>
                    <a:cubicBezTo>
                      <a:pt x="26" y="42"/>
                      <a:pt x="26" y="42"/>
                      <a:pt x="26" y="42"/>
                    </a:cubicBezTo>
                    <a:cubicBezTo>
                      <a:pt x="26" y="40"/>
                      <a:pt x="26" y="40"/>
                      <a:pt x="26" y="40"/>
                    </a:cubicBezTo>
                    <a:cubicBezTo>
                      <a:pt x="26" y="40"/>
                      <a:pt x="26" y="40"/>
                      <a:pt x="26" y="40"/>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8" y="37"/>
                      <a:pt x="28" y="37"/>
                      <a:pt x="28" y="37"/>
                    </a:cubicBezTo>
                    <a:cubicBezTo>
                      <a:pt x="28" y="37"/>
                      <a:pt x="28" y="37"/>
                      <a:pt x="28" y="37"/>
                    </a:cubicBezTo>
                    <a:cubicBezTo>
                      <a:pt x="28" y="36"/>
                      <a:pt x="28" y="36"/>
                      <a:pt x="28" y="36"/>
                    </a:cubicBezTo>
                    <a:cubicBezTo>
                      <a:pt x="28" y="36"/>
                      <a:pt x="28" y="36"/>
                      <a:pt x="28" y="36"/>
                    </a:cubicBezTo>
                    <a:cubicBezTo>
                      <a:pt x="28" y="36"/>
                      <a:pt x="28" y="36"/>
                      <a:pt x="28" y="36"/>
                    </a:cubicBezTo>
                    <a:cubicBezTo>
                      <a:pt x="28" y="36"/>
                      <a:pt x="28" y="36"/>
                      <a:pt x="28" y="36"/>
                    </a:cubicBezTo>
                    <a:cubicBezTo>
                      <a:pt x="28" y="36"/>
                      <a:pt x="28" y="36"/>
                      <a:pt x="28" y="36"/>
                    </a:cubicBezTo>
                    <a:cubicBezTo>
                      <a:pt x="29" y="36"/>
                      <a:pt x="29" y="36"/>
                      <a:pt x="29" y="36"/>
                    </a:cubicBezTo>
                    <a:cubicBezTo>
                      <a:pt x="29" y="36"/>
                      <a:pt x="29" y="36"/>
                      <a:pt x="29" y="36"/>
                    </a:cubicBezTo>
                    <a:cubicBezTo>
                      <a:pt x="29" y="36"/>
                      <a:pt x="29" y="36"/>
                      <a:pt x="29" y="36"/>
                    </a:cubicBezTo>
                    <a:cubicBezTo>
                      <a:pt x="29" y="36"/>
                      <a:pt x="29" y="36"/>
                      <a:pt x="29" y="36"/>
                    </a:cubicBezTo>
                    <a:cubicBezTo>
                      <a:pt x="29" y="36"/>
                      <a:pt x="29" y="36"/>
                      <a:pt x="29" y="36"/>
                    </a:cubicBezTo>
                    <a:cubicBezTo>
                      <a:pt x="30" y="36"/>
                      <a:pt x="30" y="36"/>
                      <a:pt x="30" y="36"/>
                    </a:cubicBezTo>
                    <a:cubicBezTo>
                      <a:pt x="30" y="36"/>
                      <a:pt x="30" y="36"/>
                      <a:pt x="30" y="36"/>
                    </a:cubicBezTo>
                    <a:cubicBezTo>
                      <a:pt x="30" y="36"/>
                      <a:pt x="30" y="36"/>
                      <a:pt x="30" y="36"/>
                    </a:cubicBezTo>
                    <a:cubicBezTo>
                      <a:pt x="30" y="36"/>
                      <a:pt x="30" y="36"/>
                      <a:pt x="30" y="36"/>
                    </a:cubicBezTo>
                    <a:cubicBezTo>
                      <a:pt x="31" y="36"/>
                      <a:pt x="31" y="36"/>
                      <a:pt x="31" y="36"/>
                    </a:cubicBezTo>
                    <a:cubicBezTo>
                      <a:pt x="31" y="36"/>
                      <a:pt x="31" y="36"/>
                      <a:pt x="31" y="36"/>
                    </a:cubicBezTo>
                    <a:cubicBezTo>
                      <a:pt x="31" y="36"/>
                      <a:pt x="31" y="36"/>
                      <a:pt x="31" y="36"/>
                    </a:cubicBezTo>
                    <a:cubicBezTo>
                      <a:pt x="31" y="35"/>
                      <a:pt x="31" y="35"/>
                      <a:pt x="31" y="35"/>
                    </a:cubicBezTo>
                    <a:cubicBezTo>
                      <a:pt x="31" y="35"/>
                      <a:pt x="31" y="35"/>
                      <a:pt x="31"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3" y="35"/>
                      <a:pt x="33" y="35"/>
                      <a:pt x="33" y="35"/>
                    </a:cubicBezTo>
                    <a:cubicBezTo>
                      <a:pt x="33" y="35"/>
                      <a:pt x="33" y="35"/>
                      <a:pt x="33" y="35"/>
                    </a:cubicBezTo>
                    <a:cubicBezTo>
                      <a:pt x="33" y="35"/>
                      <a:pt x="33" y="35"/>
                      <a:pt x="33" y="35"/>
                    </a:cubicBezTo>
                    <a:cubicBezTo>
                      <a:pt x="33" y="35"/>
                      <a:pt x="33" y="35"/>
                      <a:pt x="33" y="35"/>
                    </a:cubicBezTo>
                    <a:cubicBezTo>
                      <a:pt x="33" y="35"/>
                      <a:pt x="33" y="35"/>
                      <a:pt x="33" y="35"/>
                    </a:cubicBezTo>
                    <a:cubicBezTo>
                      <a:pt x="34" y="35"/>
                      <a:pt x="34" y="35"/>
                      <a:pt x="34" y="35"/>
                    </a:cubicBezTo>
                    <a:cubicBezTo>
                      <a:pt x="34" y="35"/>
                      <a:pt x="34" y="35"/>
                      <a:pt x="34" y="35"/>
                    </a:cubicBezTo>
                    <a:cubicBezTo>
                      <a:pt x="34" y="35"/>
                      <a:pt x="34" y="35"/>
                      <a:pt x="34" y="35"/>
                    </a:cubicBezTo>
                    <a:cubicBezTo>
                      <a:pt x="34" y="35"/>
                      <a:pt x="34" y="35"/>
                      <a:pt x="34" y="35"/>
                    </a:cubicBezTo>
                    <a:cubicBezTo>
                      <a:pt x="34" y="35"/>
                      <a:pt x="34" y="35"/>
                      <a:pt x="34" y="35"/>
                    </a:cubicBezTo>
                    <a:cubicBezTo>
                      <a:pt x="37" y="35"/>
                      <a:pt x="37" y="35"/>
                      <a:pt x="37" y="35"/>
                    </a:cubicBezTo>
                    <a:cubicBezTo>
                      <a:pt x="38" y="35"/>
                      <a:pt x="38" y="35"/>
                      <a:pt x="38" y="35"/>
                    </a:cubicBezTo>
                    <a:cubicBezTo>
                      <a:pt x="38" y="35"/>
                      <a:pt x="38" y="35"/>
                      <a:pt x="38" y="35"/>
                    </a:cubicBezTo>
                    <a:cubicBezTo>
                      <a:pt x="38" y="35"/>
                      <a:pt x="38" y="35"/>
                      <a:pt x="38" y="35"/>
                    </a:cubicBezTo>
                    <a:cubicBezTo>
                      <a:pt x="38" y="35"/>
                      <a:pt x="38" y="35"/>
                      <a:pt x="38" y="35"/>
                    </a:cubicBezTo>
                    <a:cubicBezTo>
                      <a:pt x="38" y="35"/>
                      <a:pt x="38" y="35"/>
                      <a:pt x="38" y="35"/>
                    </a:cubicBezTo>
                    <a:cubicBezTo>
                      <a:pt x="38" y="35"/>
                      <a:pt x="38" y="35"/>
                      <a:pt x="38" y="35"/>
                    </a:cubicBezTo>
                    <a:cubicBezTo>
                      <a:pt x="38" y="35"/>
                      <a:pt x="38" y="35"/>
                      <a:pt x="38" y="35"/>
                    </a:cubicBezTo>
                    <a:cubicBezTo>
                      <a:pt x="39" y="35"/>
                      <a:pt x="39" y="35"/>
                      <a:pt x="39" y="35"/>
                    </a:cubicBezTo>
                    <a:cubicBezTo>
                      <a:pt x="39" y="35"/>
                      <a:pt x="39" y="35"/>
                      <a:pt x="39" y="35"/>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7"/>
                      <a:pt x="40" y="37"/>
                      <a:pt x="40"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2" y="35"/>
                      <a:pt x="42" y="35"/>
                      <a:pt x="42" y="35"/>
                    </a:cubicBezTo>
                    <a:cubicBezTo>
                      <a:pt x="42" y="35"/>
                      <a:pt x="42" y="35"/>
                      <a:pt x="42" y="35"/>
                    </a:cubicBezTo>
                    <a:cubicBezTo>
                      <a:pt x="42" y="35"/>
                      <a:pt x="42" y="35"/>
                      <a:pt x="42" y="35"/>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0"/>
                      <a:pt x="43" y="30"/>
                      <a:pt x="43"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8"/>
                      <a:pt x="42" y="28"/>
                      <a:pt x="42" y="28"/>
                    </a:cubicBezTo>
                    <a:cubicBezTo>
                      <a:pt x="42" y="28"/>
                      <a:pt x="42" y="28"/>
                      <a:pt x="42"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7"/>
                      <a:pt x="40" y="27"/>
                      <a:pt x="40" y="27"/>
                    </a:cubicBezTo>
                    <a:cubicBezTo>
                      <a:pt x="40" y="27"/>
                      <a:pt x="40" y="27"/>
                      <a:pt x="40" y="27"/>
                    </a:cubicBezTo>
                    <a:cubicBezTo>
                      <a:pt x="40" y="27"/>
                      <a:pt x="40" y="27"/>
                      <a:pt x="40" y="27"/>
                    </a:cubicBezTo>
                    <a:cubicBezTo>
                      <a:pt x="40" y="26"/>
                      <a:pt x="40" y="26"/>
                      <a:pt x="40" y="26"/>
                    </a:cubicBezTo>
                    <a:cubicBezTo>
                      <a:pt x="39" y="26"/>
                      <a:pt x="39" y="26"/>
                      <a:pt x="39" y="26"/>
                    </a:cubicBezTo>
                    <a:cubicBezTo>
                      <a:pt x="39" y="26"/>
                      <a:pt x="39" y="26"/>
                      <a:pt x="39" y="26"/>
                    </a:cubicBezTo>
                    <a:cubicBezTo>
                      <a:pt x="39" y="25"/>
                      <a:pt x="39" y="25"/>
                      <a:pt x="39" y="25"/>
                    </a:cubicBezTo>
                    <a:cubicBezTo>
                      <a:pt x="39" y="25"/>
                      <a:pt x="39" y="25"/>
                      <a:pt x="39" y="25"/>
                    </a:cubicBezTo>
                    <a:cubicBezTo>
                      <a:pt x="40" y="25"/>
                      <a:pt x="40" y="25"/>
                      <a:pt x="40" y="25"/>
                    </a:cubicBezTo>
                    <a:cubicBezTo>
                      <a:pt x="40" y="25"/>
                      <a:pt x="40" y="25"/>
                      <a:pt x="40" y="25"/>
                    </a:cubicBezTo>
                    <a:cubicBezTo>
                      <a:pt x="40" y="25"/>
                      <a:pt x="40" y="25"/>
                      <a:pt x="40" y="25"/>
                    </a:cubicBezTo>
                    <a:cubicBezTo>
                      <a:pt x="40" y="25"/>
                      <a:pt x="40" y="25"/>
                      <a:pt x="40" y="25"/>
                    </a:cubicBezTo>
                    <a:cubicBezTo>
                      <a:pt x="40" y="25"/>
                      <a:pt x="40" y="25"/>
                      <a:pt x="40" y="25"/>
                    </a:cubicBezTo>
                    <a:cubicBezTo>
                      <a:pt x="40" y="25"/>
                      <a:pt x="40" y="25"/>
                      <a:pt x="40" y="25"/>
                    </a:cubicBezTo>
                    <a:cubicBezTo>
                      <a:pt x="40" y="25"/>
                      <a:pt x="40" y="25"/>
                      <a:pt x="40" y="25"/>
                    </a:cubicBezTo>
                    <a:cubicBezTo>
                      <a:pt x="40" y="24"/>
                      <a:pt x="40" y="24"/>
                      <a:pt x="40" y="24"/>
                    </a:cubicBezTo>
                    <a:cubicBezTo>
                      <a:pt x="40" y="24"/>
                      <a:pt x="40" y="24"/>
                      <a:pt x="40" y="24"/>
                    </a:cubicBezTo>
                    <a:cubicBezTo>
                      <a:pt x="40" y="24"/>
                      <a:pt x="40" y="24"/>
                      <a:pt x="40" y="24"/>
                    </a:cubicBezTo>
                    <a:cubicBezTo>
                      <a:pt x="40" y="24"/>
                      <a:pt x="40" y="24"/>
                      <a:pt x="40" y="24"/>
                    </a:cubicBezTo>
                    <a:cubicBezTo>
                      <a:pt x="39" y="24"/>
                      <a:pt x="39" y="24"/>
                      <a:pt x="39" y="24"/>
                    </a:cubicBezTo>
                    <a:cubicBezTo>
                      <a:pt x="39" y="24"/>
                      <a:pt x="39" y="24"/>
                      <a:pt x="39" y="24"/>
                    </a:cubicBezTo>
                    <a:cubicBezTo>
                      <a:pt x="39" y="24"/>
                      <a:pt x="39" y="24"/>
                      <a:pt x="39" y="24"/>
                    </a:cubicBezTo>
                    <a:cubicBezTo>
                      <a:pt x="36" y="24"/>
                      <a:pt x="36" y="24"/>
                      <a:pt x="36" y="24"/>
                    </a:cubicBezTo>
                    <a:cubicBezTo>
                      <a:pt x="36" y="24"/>
                      <a:pt x="36" y="24"/>
                      <a:pt x="36" y="24"/>
                    </a:cubicBezTo>
                    <a:cubicBezTo>
                      <a:pt x="36" y="24"/>
                      <a:pt x="36" y="24"/>
                      <a:pt x="36" y="24"/>
                    </a:cubicBezTo>
                    <a:cubicBezTo>
                      <a:pt x="34" y="24"/>
                      <a:pt x="34" y="24"/>
                      <a:pt x="34"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4"/>
                    </a:cubicBezTo>
                    <a:cubicBezTo>
                      <a:pt x="33" y="22"/>
                      <a:pt x="33" y="22"/>
                      <a:pt x="33" y="22"/>
                    </a:cubicBezTo>
                    <a:cubicBezTo>
                      <a:pt x="33" y="22"/>
                      <a:pt x="33" y="22"/>
                      <a:pt x="33" y="22"/>
                    </a:cubicBezTo>
                    <a:cubicBezTo>
                      <a:pt x="33" y="22"/>
                      <a:pt x="33" y="22"/>
                      <a:pt x="33" y="22"/>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0"/>
                      <a:pt x="33" y="20"/>
                      <a:pt x="33" y="20"/>
                    </a:cubicBezTo>
                    <a:cubicBezTo>
                      <a:pt x="33" y="20"/>
                      <a:pt x="33" y="20"/>
                      <a:pt x="33" y="20"/>
                    </a:cubicBezTo>
                    <a:cubicBezTo>
                      <a:pt x="33" y="20"/>
                      <a:pt x="33" y="20"/>
                      <a:pt x="33"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19"/>
                      <a:pt x="32" y="19"/>
                      <a:pt x="32" y="19"/>
                    </a:cubicBezTo>
                    <a:cubicBezTo>
                      <a:pt x="32" y="19"/>
                      <a:pt x="32" y="19"/>
                      <a:pt x="32" y="19"/>
                    </a:cubicBezTo>
                    <a:cubicBezTo>
                      <a:pt x="33" y="19"/>
                      <a:pt x="33" y="19"/>
                      <a:pt x="33" y="19"/>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5" y="13"/>
                      <a:pt x="25" y="13"/>
                      <a:pt x="25" y="13"/>
                    </a:cubicBezTo>
                    <a:cubicBezTo>
                      <a:pt x="25" y="13"/>
                      <a:pt x="25" y="13"/>
                      <a:pt x="25" y="13"/>
                    </a:cubicBezTo>
                    <a:cubicBezTo>
                      <a:pt x="25" y="13"/>
                      <a:pt x="25" y="13"/>
                      <a:pt x="25" y="13"/>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3" y="12"/>
                      <a:pt x="23" y="12"/>
                      <a:pt x="23" y="12"/>
                    </a:cubicBezTo>
                    <a:cubicBezTo>
                      <a:pt x="23" y="12"/>
                      <a:pt x="23" y="12"/>
                      <a:pt x="23" y="12"/>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5" y="8"/>
                      <a:pt x="15" y="8"/>
                      <a:pt x="15" y="8"/>
                    </a:cubicBezTo>
                    <a:cubicBezTo>
                      <a:pt x="15" y="8"/>
                      <a:pt x="15" y="8"/>
                      <a:pt x="15" y="8"/>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1"/>
                      <a:pt x="15" y="1"/>
                      <a:pt x="15" y="1"/>
                    </a:cubicBezTo>
                    <a:cubicBezTo>
                      <a:pt x="15" y="1"/>
                      <a:pt x="15" y="1"/>
                      <a:pt x="15" y="1"/>
                    </a:cubicBezTo>
                    <a:cubicBezTo>
                      <a:pt x="15" y="1"/>
                      <a:pt x="15" y="1"/>
                      <a:pt x="15" y="1"/>
                    </a:cubicBezTo>
                    <a:cubicBezTo>
                      <a:pt x="15" y="1"/>
                      <a:pt x="15" y="1"/>
                      <a:pt x="15" y="1"/>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4" y="0"/>
                      <a:pt x="14" y="0"/>
                      <a:pt x="14" y="0"/>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0"/>
                      <a:pt x="14" y="0"/>
                    </a:cubicBezTo>
                    <a:cubicBezTo>
                      <a:pt x="14" y="0"/>
                      <a:pt x="14" y="0"/>
                      <a:pt x="14" y="0"/>
                    </a:cubicBezTo>
                    <a:cubicBezTo>
                      <a:pt x="14" y="0"/>
                      <a:pt x="14" y="0"/>
                      <a:pt x="13" y="0"/>
                    </a:cubicBezTo>
                    <a:cubicBezTo>
                      <a:pt x="13" y="0"/>
                      <a:pt x="13" y="0"/>
                      <a:pt x="13" y="0"/>
                    </a:cubicBezTo>
                    <a:cubicBezTo>
                      <a:pt x="13" y="0"/>
                      <a:pt x="13" y="0"/>
                      <a:pt x="13" y="0"/>
                    </a:cubicBezTo>
                    <a:cubicBezTo>
                      <a:pt x="13" y="0"/>
                      <a:pt x="13" y="0"/>
                      <a:pt x="13" y="0"/>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2" y="16"/>
                      <a:pt x="2" y="16"/>
                      <a:pt x="2" y="16"/>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8"/>
                      <a:pt x="2" y="18"/>
                      <a:pt x="2" y="18"/>
                    </a:cubicBezTo>
                    <a:cubicBezTo>
                      <a:pt x="2" y="18"/>
                      <a:pt x="2" y="18"/>
                      <a:pt x="2" y="18"/>
                    </a:cubicBezTo>
                    <a:cubicBezTo>
                      <a:pt x="2" y="18"/>
                      <a:pt x="2" y="18"/>
                      <a:pt x="2" y="18"/>
                    </a:cubicBezTo>
                    <a:cubicBezTo>
                      <a:pt x="2" y="18"/>
                      <a:pt x="2" y="18"/>
                      <a:pt x="2"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1" y="20"/>
                      <a:pt x="1" y="20"/>
                      <a:pt x="1" y="20"/>
                    </a:cubicBezTo>
                    <a:cubicBezTo>
                      <a:pt x="1" y="20"/>
                      <a:pt x="1" y="20"/>
                      <a:pt x="1" y="20"/>
                    </a:cubicBezTo>
                    <a:cubicBezTo>
                      <a:pt x="1" y="20"/>
                      <a:pt x="1" y="20"/>
                      <a:pt x="1" y="20"/>
                    </a:cubicBezTo>
                    <a:cubicBezTo>
                      <a:pt x="1" y="20"/>
                      <a:pt x="1" y="20"/>
                      <a:pt x="1" y="20"/>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2" y="24"/>
                      <a:pt x="2" y="24"/>
                      <a:pt x="2" y="24"/>
                    </a:cubicBezTo>
                    <a:cubicBezTo>
                      <a:pt x="2" y="24"/>
                      <a:pt x="2" y="24"/>
                      <a:pt x="2"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2" y="24"/>
                      <a:pt x="2" y="24"/>
                      <a:pt x="2" y="24"/>
                    </a:cubicBezTo>
                    <a:cubicBezTo>
                      <a:pt x="2" y="24"/>
                      <a:pt x="2" y="24"/>
                      <a:pt x="2" y="24"/>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8"/>
                      <a:pt x="0" y="28"/>
                      <a:pt x="0" y="28"/>
                    </a:cubicBezTo>
                    <a:cubicBezTo>
                      <a:pt x="1" y="28"/>
                      <a:pt x="1" y="28"/>
                      <a:pt x="1" y="28"/>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3" y="34"/>
                      <a:pt x="3" y="34"/>
                      <a:pt x="3" y="34"/>
                    </a:cubicBezTo>
                    <a:cubicBezTo>
                      <a:pt x="3" y="34"/>
                      <a:pt x="3" y="34"/>
                      <a:pt x="3" y="34"/>
                    </a:cubicBezTo>
                    <a:cubicBezTo>
                      <a:pt x="3" y="34"/>
                      <a:pt x="3" y="34"/>
                      <a:pt x="3" y="34"/>
                    </a:cubicBezTo>
                    <a:cubicBezTo>
                      <a:pt x="3" y="34"/>
                      <a:pt x="3" y="34"/>
                      <a:pt x="3" y="34"/>
                    </a:cubicBezTo>
                    <a:cubicBezTo>
                      <a:pt x="3" y="34"/>
                      <a:pt x="3" y="34"/>
                      <a:pt x="3" y="34"/>
                    </a:cubicBezTo>
                    <a:cubicBezTo>
                      <a:pt x="3" y="34"/>
                      <a:pt x="3" y="34"/>
                      <a:pt x="3" y="34"/>
                    </a:cubicBezTo>
                    <a:cubicBezTo>
                      <a:pt x="3" y="34"/>
                      <a:pt x="3" y="34"/>
                      <a:pt x="3" y="34"/>
                    </a:cubicBezTo>
                    <a:cubicBezTo>
                      <a:pt x="3" y="34"/>
                      <a:pt x="3" y="34"/>
                      <a:pt x="3" y="34"/>
                    </a:cubicBezTo>
                    <a:cubicBezTo>
                      <a:pt x="3" y="35"/>
                      <a:pt x="3" y="35"/>
                      <a:pt x="3" y="35"/>
                    </a:cubicBezTo>
                    <a:cubicBezTo>
                      <a:pt x="3" y="35"/>
                      <a:pt x="3" y="35"/>
                      <a:pt x="3" y="35"/>
                    </a:cubicBezTo>
                    <a:cubicBezTo>
                      <a:pt x="3" y="35"/>
                      <a:pt x="3" y="35"/>
                      <a:pt x="3" y="35"/>
                    </a:cubicBezTo>
                    <a:cubicBezTo>
                      <a:pt x="3" y="35"/>
                      <a:pt x="3" y="35"/>
                      <a:pt x="3" y="35"/>
                    </a:cubicBezTo>
                    <a:cubicBezTo>
                      <a:pt x="3" y="35"/>
                      <a:pt x="3" y="35"/>
                      <a:pt x="3" y="35"/>
                    </a:cubicBezTo>
                    <a:cubicBezTo>
                      <a:pt x="3" y="35"/>
                      <a:pt x="3" y="35"/>
                      <a:pt x="3"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3" y="36"/>
                      <a:pt x="3" y="36"/>
                      <a:pt x="3" y="36"/>
                    </a:cubicBezTo>
                    <a:cubicBezTo>
                      <a:pt x="3" y="36"/>
                      <a:pt x="3" y="36"/>
                      <a:pt x="3" y="36"/>
                    </a:cubicBezTo>
                    <a:cubicBezTo>
                      <a:pt x="3"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8"/>
                      <a:pt x="4" y="38"/>
                      <a:pt x="4" y="38"/>
                    </a:cubicBezTo>
                    <a:cubicBezTo>
                      <a:pt x="4" y="38"/>
                      <a:pt x="4" y="38"/>
                      <a:pt x="4" y="38"/>
                    </a:cubicBezTo>
                    <a:cubicBezTo>
                      <a:pt x="4" y="38"/>
                      <a:pt x="4" y="38"/>
                      <a:pt x="4" y="38"/>
                    </a:cubicBezTo>
                    <a:cubicBezTo>
                      <a:pt x="4" y="38"/>
                      <a:pt x="4" y="38"/>
                      <a:pt x="4" y="38"/>
                    </a:cubicBezTo>
                    <a:cubicBezTo>
                      <a:pt x="4" y="38"/>
                      <a:pt x="4" y="38"/>
                      <a:pt x="4"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4" y="39"/>
                      <a:pt x="4" y="39"/>
                      <a:pt x="4" y="39"/>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5" y="41"/>
                      <a:pt x="5" y="41"/>
                      <a:pt x="5" y="41"/>
                    </a:cubicBezTo>
                    <a:cubicBezTo>
                      <a:pt x="5" y="41"/>
                      <a:pt x="5" y="41"/>
                      <a:pt x="5" y="41"/>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3"/>
                      <a:pt x="5" y="43"/>
                      <a:pt x="5" y="43"/>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5"/>
                      <a:pt x="5" y="45"/>
                      <a:pt x="5" y="45"/>
                    </a:cubicBezTo>
                    <a:cubicBezTo>
                      <a:pt x="5" y="45"/>
                      <a:pt x="5" y="45"/>
                      <a:pt x="5" y="45"/>
                    </a:cubicBezTo>
                    <a:cubicBezTo>
                      <a:pt x="6" y="45"/>
                      <a:pt x="6" y="45"/>
                      <a:pt x="6" y="45"/>
                    </a:cubicBezTo>
                    <a:cubicBezTo>
                      <a:pt x="6" y="45"/>
                      <a:pt x="6" y="45"/>
                      <a:pt x="6" y="45"/>
                    </a:cubicBezTo>
                    <a:cubicBezTo>
                      <a:pt x="6" y="45"/>
                      <a:pt x="6" y="45"/>
                      <a:pt x="6" y="45"/>
                    </a:cubicBezTo>
                    <a:cubicBezTo>
                      <a:pt x="6" y="45"/>
                      <a:pt x="6" y="45"/>
                      <a:pt x="6" y="45"/>
                    </a:cubicBezTo>
                    <a:cubicBezTo>
                      <a:pt x="6" y="45"/>
                      <a:pt x="6" y="45"/>
                      <a:pt x="6" y="45"/>
                    </a:cubicBezTo>
                    <a:cubicBezTo>
                      <a:pt x="6" y="45"/>
                      <a:pt x="6" y="45"/>
                      <a:pt x="6" y="45"/>
                    </a:cubicBezTo>
                    <a:cubicBezTo>
                      <a:pt x="6" y="45"/>
                      <a:pt x="6" y="45"/>
                      <a:pt x="6" y="45"/>
                    </a:cubicBezTo>
                    <a:cubicBezTo>
                      <a:pt x="6" y="45"/>
                      <a:pt x="6" y="45"/>
                      <a:pt x="6" y="45"/>
                    </a:cubicBezTo>
                    <a:cubicBezTo>
                      <a:pt x="6" y="45"/>
                      <a:pt x="6" y="45"/>
                      <a:pt x="6" y="45"/>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9" y="48"/>
                      <a:pt x="9" y="48"/>
                      <a:pt x="9" y="48"/>
                    </a:cubicBezTo>
                    <a:cubicBezTo>
                      <a:pt x="9" y="48"/>
                      <a:pt x="9" y="48"/>
                      <a:pt x="9" y="48"/>
                    </a:cubicBezTo>
                    <a:cubicBezTo>
                      <a:pt x="9" y="48"/>
                      <a:pt x="9" y="48"/>
                      <a:pt x="9" y="48"/>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10" y="47"/>
                      <a:pt x="10" y="47"/>
                      <a:pt x="10" y="47"/>
                    </a:cubicBezTo>
                    <a:cubicBezTo>
                      <a:pt x="10" y="47"/>
                      <a:pt x="10" y="47"/>
                      <a:pt x="10" y="47"/>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2" y="45"/>
                      <a:pt x="12" y="45"/>
                      <a:pt x="12" y="45"/>
                    </a:cubicBezTo>
                    <a:cubicBezTo>
                      <a:pt x="12" y="45"/>
                      <a:pt x="12" y="45"/>
                      <a:pt x="12" y="45"/>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3" y="44"/>
                      <a:pt x="13" y="44"/>
                      <a:pt x="13" y="44"/>
                    </a:cubicBezTo>
                    <a:cubicBezTo>
                      <a:pt x="13" y="44"/>
                      <a:pt x="13" y="44"/>
                      <a:pt x="13" y="44"/>
                    </a:cubicBezTo>
                    <a:cubicBezTo>
                      <a:pt x="13" y="44"/>
                      <a:pt x="13" y="44"/>
                      <a:pt x="13" y="44"/>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5" y="45"/>
                      <a:pt x="15" y="45"/>
                      <a:pt x="15" y="45"/>
                    </a:cubicBezTo>
                    <a:cubicBezTo>
                      <a:pt x="16" y="45"/>
                      <a:pt x="16" y="45"/>
                      <a:pt x="16" y="45"/>
                    </a:cubicBezTo>
                    <a:cubicBezTo>
                      <a:pt x="16" y="45"/>
                      <a:pt x="16" y="45"/>
                      <a:pt x="16" y="45"/>
                    </a:cubicBezTo>
                    <a:cubicBezTo>
                      <a:pt x="16" y="45"/>
                      <a:pt x="16" y="45"/>
                      <a:pt x="16"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6"/>
                      <a:pt x="17" y="46"/>
                      <a:pt x="17" y="46"/>
                    </a:cubicBezTo>
                    <a:cubicBezTo>
                      <a:pt x="17" y="45"/>
                      <a:pt x="17" y="45"/>
                      <a:pt x="17" y="45"/>
                    </a:cubicBezTo>
                    <a:cubicBezTo>
                      <a:pt x="17" y="45"/>
                      <a:pt x="17" y="45"/>
                      <a:pt x="17" y="45"/>
                    </a:cubicBezTo>
                    <a:cubicBezTo>
                      <a:pt x="18" y="45"/>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9" y="47"/>
                      <a:pt x="19" y="47"/>
                      <a:pt x="19" y="47"/>
                    </a:cubicBezTo>
                    <a:cubicBezTo>
                      <a:pt x="19" y="47"/>
                      <a:pt x="19" y="47"/>
                      <a:pt x="19" y="47"/>
                    </a:cubicBezTo>
                    <a:cubicBezTo>
                      <a:pt x="18" y="47"/>
                      <a:pt x="18" y="47"/>
                      <a:pt x="18" y="47"/>
                    </a:cubicBezTo>
                    <a:cubicBezTo>
                      <a:pt x="18" y="47"/>
                      <a:pt x="18" y="47"/>
                      <a:pt x="18" y="47"/>
                    </a:cubicBezTo>
                    <a:cubicBezTo>
                      <a:pt x="18" y="47"/>
                      <a:pt x="18" y="47"/>
                      <a:pt x="18" y="47"/>
                    </a:cubicBezTo>
                    <a:cubicBezTo>
                      <a:pt x="19" y="48"/>
                      <a:pt x="19" y="48"/>
                      <a:pt x="19" y="48"/>
                    </a:cubicBezTo>
                    <a:cubicBezTo>
                      <a:pt x="19" y="48"/>
                      <a:pt x="19" y="48"/>
                      <a:pt x="19" y="48"/>
                    </a:cubicBezTo>
                    <a:cubicBezTo>
                      <a:pt x="19" y="48"/>
                      <a:pt x="19" y="48"/>
                      <a:pt x="19" y="48"/>
                    </a:cubicBezTo>
                    <a:cubicBezTo>
                      <a:pt x="19" y="48"/>
                      <a:pt x="19" y="48"/>
                      <a:pt x="19" y="48"/>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20" y="46"/>
                      <a:pt x="20" y="46"/>
                      <a:pt x="20" y="46"/>
                    </a:cubicBezTo>
                    <a:cubicBezTo>
                      <a:pt x="20" y="46"/>
                      <a:pt x="20" y="46"/>
                      <a:pt x="20" y="46"/>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1" y="45"/>
                      <a:pt x="21" y="45"/>
                      <a:pt x="21" y="45"/>
                    </a:cubicBezTo>
                    <a:cubicBezTo>
                      <a:pt x="21" y="45"/>
                      <a:pt x="21" y="45"/>
                      <a:pt x="21" y="45"/>
                    </a:cubicBezTo>
                    <a:cubicBezTo>
                      <a:pt x="21" y="45"/>
                      <a:pt x="21" y="45"/>
                      <a:pt x="21" y="45"/>
                    </a:cubicBezTo>
                    <a:cubicBezTo>
                      <a:pt x="24" y="45"/>
                      <a:pt x="24" y="45"/>
                      <a:pt x="24" y="45"/>
                    </a:cubicBezTo>
                    <a:cubicBezTo>
                      <a:pt x="24" y="45"/>
                      <a:pt x="24" y="45"/>
                      <a:pt x="24" y="45"/>
                    </a:cubicBezTo>
                    <a:cubicBezTo>
                      <a:pt x="24" y="45"/>
                      <a:pt x="24" y="45"/>
                      <a:pt x="24" y="45"/>
                    </a:cubicBezTo>
                    <a:cubicBezTo>
                      <a:pt x="24" y="45"/>
                      <a:pt x="24" y="45"/>
                      <a:pt x="24" y="45"/>
                    </a:cubicBezTo>
                    <a:cubicBezTo>
                      <a:pt x="24" y="45"/>
                      <a:pt x="24" y="45"/>
                      <a:pt x="24" y="45"/>
                    </a:cubicBezTo>
                    <a:cubicBezTo>
                      <a:pt x="24" y="46"/>
                      <a:pt x="24" y="46"/>
                      <a:pt x="24" y="46"/>
                    </a:cubicBezTo>
                    <a:cubicBezTo>
                      <a:pt x="25" y="46"/>
                      <a:pt x="25" y="46"/>
                      <a:pt x="25" y="46"/>
                    </a:cubicBezTo>
                    <a:cubicBezTo>
                      <a:pt x="25" y="46"/>
                      <a:pt x="25" y="46"/>
                      <a:pt x="25" y="46"/>
                    </a:cubicBezTo>
                    <a:cubicBezTo>
                      <a:pt x="25" y="46"/>
                      <a:pt x="25" y="46"/>
                      <a:pt x="25" y="46"/>
                    </a:cubicBezTo>
                    <a:cubicBezTo>
                      <a:pt x="25" y="46"/>
                      <a:pt x="25" y="46"/>
                      <a:pt x="25" y="46"/>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5" y="44"/>
                      <a:pt x="25" y="44"/>
                      <a:pt x="25" y="44"/>
                    </a:cubicBezTo>
                    <a:cubicBezTo>
                      <a:pt x="25" y="44"/>
                      <a:pt x="25" y="44"/>
                      <a:pt x="25" y="44"/>
                    </a:cubicBezTo>
                    <a:cubicBezTo>
                      <a:pt x="25" y="44"/>
                      <a:pt x="25" y="44"/>
                      <a:pt x="25"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00" name="Freeform 142"/>
              <p:cNvSpPr/>
              <p:nvPr/>
            </p:nvSpPr>
            <p:spPr bwMode="auto">
              <a:xfrm>
                <a:off x="1824" y="2299"/>
                <a:ext cx="118" cy="174"/>
              </a:xfrm>
              <a:custGeom>
                <a:avLst/>
                <a:gdLst>
                  <a:gd name="T0" fmla="*/ 41 w 45"/>
                  <a:gd name="T1" fmla="*/ 64 h 66"/>
                  <a:gd name="T2" fmla="*/ 42 w 45"/>
                  <a:gd name="T3" fmla="*/ 61 h 66"/>
                  <a:gd name="T4" fmla="*/ 43 w 45"/>
                  <a:gd name="T5" fmla="*/ 60 h 66"/>
                  <a:gd name="T6" fmla="*/ 44 w 45"/>
                  <a:gd name="T7" fmla="*/ 58 h 66"/>
                  <a:gd name="T8" fmla="*/ 43 w 45"/>
                  <a:gd name="T9" fmla="*/ 56 h 66"/>
                  <a:gd name="T10" fmla="*/ 43 w 45"/>
                  <a:gd name="T11" fmla="*/ 54 h 66"/>
                  <a:gd name="T12" fmla="*/ 43 w 45"/>
                  <a:gd name="T13" fmla="*/ 52 h 66"/>
                  <a:gd name="T14" fmla="*/ 44 w 45"/>
                  <a:gd name="T15" fmla="*/ 50 h 66"/>
                  <a:gd name="T16" fmla="*/ 44 w 45"/>
                  <a:gd name="T17" fmla="*/ 45 h 66"/>
                  <a:gd name="T18" fmla="*/ 45 w 45"/>
                  <a:gd name="T19" fmla="*/ 43 h 66"/>
                  <a:gd name="T20" fmla="*/ 44 w 45"/>
                  <a:gd name="T21" fmla="*/ 42 h 66"/>
                  <a:gd name="T22" fmla="*/ 43 w 45"/>
                  <a:gd name="T23" fmla="*/ 40 h 66"/>
                  <a:gd name="T24" fmla="*/ 40 w 45"/>
                  <a:gd name="T25" fmla="*/ 39 h 66"/>
                  <a:gd name="T26" fmla="*/ 38 w 45"/>
                  <a:gd name="T27" fmla="*/ 34 h 66"/>
                  <a:gd name="T28" fmla="*/ 37 w 45"/>
                  <a:gd name="T29" fmla="*/ 34 h 66"/>
                  <a:gd name="T30" fmla="*/ 32 w 45"/>
                  <a:gd name="T31" fmla="*/ 35 h 66"/>
                  <a:gd name="T32" fmla="*/ 31 w 45"/>
                  <a:gd name="T33" fmla="*/ 33 h 66"/>
                  <a:gd name="T34" fmla="*/ 29 w 45"/>
                  <a:gd name="T35" fmla="*/ 32 h 66"/>
                  <a:gd name="T36" fmla="*/ 29 w 45"/>
                  <a:gd name="T37" fmla="*/ 31 h 66"/>
                  <a:gd name="T38" fmla="*/ 27 w 45"/>
                  <a:gd name="T39" fmla="*/ 28 h 66"/>
                  <a:gd name="T40" fmla="*/ 26 w 45"/>
                  <a:gd name="T41" fmla="*/ 27 h 66"/>
                  <a:gd name="T42" fmla="*/ 27 w 45"/>
                  <a:gd name="T43" fmla="*/ 25 h 66"/>
                  <a:gd name="T44" fmla="*/ 27 w 45"/>
                  <a:gd name="T45" fmla="*/ 23 h 66"/>
                  <a:gd name="T46" fmla="*/ 29 w 45"/>
                  <a:gd name="T47" fmla="*/ 22 h 66"/>
                  <a:gd name="T48" fmla="*/ 29 w 45"/>
                  <a:gd name="T49" fmla="*/ 20 h 66"/>
                  <a:gd name="T50" fmla="*/ 30 w 45"/>
                  <a:gd name="T51" fmla="*/ 18 h 66"/>
                  <a:gd name="T52" fmla="*/ 31 w 45"/>
                  <a:gd name="T53" fmla="*/ 17 h 66"/>
                  <a:gd name="T54" fmla="*/ 33 w 45"/>
                  <a:gd name="T55" fmla="*/ 16 h 66"/>
                  <a:gd name="T56" fmla="*/ 34 w 45"/>
                  <a:gd name="T57" fmla="*/ 15 h 66"/>
                  <a:gd name="T58" fmla="*/ 37 w 45"/>
                  <a:gd name="T59" fmla="*/ 15 h 66"/>
                  <a:gd name="T60" fmla="*/ 39 w 45"/>
                  <a:gd name="T61" fmla="*/ 14 h 66"/>
                  <a:gd name="T62" fmla="*/ 40 w 45"/>
                  <a:gd name="T63" fmla="*/ 14 h 66"/>
                  <a:gd name="T64" fmla="*/ 38 w 45"/>
                  <a:gd name="T65" fmla="*/ 13 h 66"/>
                  <a:gd name="T66" fmla="*/ 39 w 45"/>
                  <a:gd name="T67" fmla="*/ 11 h 66"/>
                  <a:gd name="T68" fmla="*/ 40 w 45"/>
                  <a:gd name="T69" fmla="*/ 9 h 66"/>
                  <a:gd name="T70" fmla="*/ 38 w 45"/>
                  <a:gd name="T71" fmla="*/ 8 h 66"/>
                  <a:gd name="T72" fmla="*/ 36 w 45"/>
                  <a:gd name="T73" fmla="*/ 8 h 66"/>
                  <a:gd name="T74" fmla="*/ 34 w 45"/>
                  <a:gd name="T75" fmla="*/ 7 h 66"/>
                  <a:gd name="T76" fmla="*/ 32 w 45"/>
                  <a:gd name="T77" fmla="*/ 8 h 66"/>
                  <a:gd name="T78" fmla="*/ 29 w 45"/>
                  <a:gd name="T79" fmla="*/ 8 h 66"/>
                  <a:gd name="T80" fmla="*/ 29 w 45"/>
                  <a:gd name="T81" fmla="*/ 6 h 66"/>
                  <a:gd name="T82" fmla="*/ 28 w 45"/>
                  <a:gd name="T83" fmla="*/ 5 h 66"/>
                  <a:gd name="T84" fmla="*/ 26 w 45"/>
                  <a:gd name="T85" fmla="*/ 3 h 66"/>
                  <a:gd name="T86" fmla="*/ 25 w 45"/>
                  <a:gd name="T87" fmla="*/ 2 h 66"/>
                  <a:gd name="T88" fmla="*/ 23 w 45"/>
                  <a:gd name="T89" fmla="*/ 0 h 66"/>
                  <a:gd name="T90" fmla="*/ 21 w 45"/>
                  <a:gd name="T91" fmla="*/ 0 h 66"/>
                  <a:gd name="T92" fmla="*/ 22 w 45"/>
                  <a:gd name="T93" fmla="*/ 2 h 66"/>
                  <a:gd name="T94" fmla="*/ 20 w 45"/>
                  <a:gd name="T95" fmla="*/ 5 h 66"/>
                  <a:gd name="T96" fmla="*/ 19 w 45"/>
                  <a:gd name="T97" fmla="*/ 7 h 66"/>
                  <a:gd name="T98" fmla="*/ 16 w 45"/>
                  <a:gd name="T99" fmla="*/ 9 h 66"/>
                  <a:gd name="T100" fmla="*/ 14 w 45"/>
                  <a:gd name="T101" fmla="*/ 10 h 66"/>
                  <a:gd name="T102" fmla="*/ 11 w 45"/>
                  <a:gd name="T103" fmla="*/ 11 h 66"/>
                  <a:gd name="T104" fmla="*/ 11 w 45"/>
                  <a:gd name="T105" fmla="*/ 13 h 66"/>
                  <a:gd name="T106" fmla="*/ 10 w 45"/>
                  <a:gd name="T107" fmla="*/ 15 h 66"/>
                  <a:gd name="T108" fmla="*/ 9 w 45"/>
                  <a:gd name="T109" fmla="*/ 17 h 66"/>
                  <a:gd name="T110" fmla="*/ 6 w 45"/>
                  <a:gd name="T111" fmla="*/ 16 h 66"/>
                  <a:gd name="T112" fmla="*/ 5 w 45"/>
                  <a:gd name="T113" fmla="*/ 15 h 66"/>
                  <a:gd name="T114" fmla="*/ 4 w 45"/>
                  <a:gd name="T115" fmla="*/ 15 h 66"/>
                  <a:gd name="T116" fmla="*/ 3 w 45"/>
                  <a:gd name="T117" fmla="*/ 13 h 66"/>
                  <a:gd name="T118" fmla="*/ 3 w 45"/>
                  <a:gd name="T119" fmla="*/ 11 h 66"/>
                  <a:gd name="T120" fmla="*/ 18 w 45"/>
                  <a:gd name="T121"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 h="66">
                    <a:moveTo>
                      <a:pt x="39" y="66"/>
                    </a:moveTo>
                    <a:cubicBezTo>
                      <a:pt x="39" y="65"/>
                      <a:pt x="39" y="65"/>
                      <a:pt x="39" y="65"/>
                    </a:cubicBezTo>
                    <a:cubicBezTo>
                      <a:pt x="39" y="65"/>
                      <a:pt x="39" y="65"/>
                      <a:pt x="39" y="65"/>
                    </a:cubicBezTo>
                    <a:cubicBezTo>
                      <a:pt x="39" y="65"/>
                      <a:pt x="39" y="65"/>
                      <a:pt x="39" y="65"/>
                    </a:cubicBezTo>
                    <a:cubicBezTo>
                      <a:pt x="39" y="65"/>
                      <a:pt x="39" y="65"/>
                      <a:pt x="39" y="65"/>
                    </a:cubicBezTo>
                    <a:cubicBezTo>
                      <a:pt x="39" y="65"/>
                      <a:pt x="39" y="65"/>
                      <a:pt x="39"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1" y="65"/>
                      <a:pt x="41" y="65"/>
                      <a:pt x="41" y="65"/>
                    </a:cubicBezTo>
                    <a:cubicBezTo>
                      <a:pt x="41" y="65"/>
                      <a:pt x="41" y="65"/>
                      <a:pt x="41" y="65"/>
                    </a:cubicBezTo>
                    <a:cubicBezTo>
                      <a:pt x="41" y="65"/>
                      <a:pt x="41" y="65"/>
                      <a:pt x="41" y="65"/>
                    </a:cubicBezTo>
                    <a:cubicBezTo>
                      <a:pt x="41" y="65"/>
                      <a:pt x="41" y="65"/>
                      <a:pt x="41" y="65"/>
                    </a:cubicBezTo>
                    <a:cubicBezTo>
                      <a:pt x="41" y="64"/>
                      <a:pt x="41" y="64"/>
                      <a:pt x="41" y="64"/>
                    </a:cubicBezTo>
                    <a:cubicBezTo>
                      <a:pt x="41" y="64"/>
                      <a:pt x="41" y="64"/>
                      <a:pt x="41" y="64"/>
                    </a:cubicBezTo>
                    <a:cubicBezTo>
                      <a:pt x="41" y="64"/>
                      <a:pt x="41" y="64"/>
                      <a:pt x="41" y="64"/>
                    </a:cubicBezTo>
                    <a:cubicBezTo>
                      <a:pt x="41" y="64"/>
                      <a:pt x="41" y="64"/>
                      <a:pt x="41" y="64"/>
                    </a:cubicBezTo>
                    <a:cubicBezTo>
                      <a:pt x="41" y="64"/>
                      <a:pt x="41" y="64"/>
                      <a:pt x="41" y="64"/>
                    </a:cubicBezTo>
                    <a:cubicBezTo>
                      <a:pt x="41" y="64"/>
                      <a:pt x="41" y="64"/>
                      <a:pt x="41" y="64"/>
                    </a:cubicBezTo>
                    <a:cubicBezTo>
                      <a:pt x="41" y="64"/>
                      <a:pt x="41" y="64"/>
                      <a:pt x="41" y="64"/>
                    </a:cubicBezTo>
                    <a:cubicBezTo>
                      <a:pt x="41" y="64"/>
                      <a:pt x="41" y="64"/>
                      <a:pt x="41" y="64"/>
                    </a:cubicBezTo>
                    <a:cubicBezTo>
                      <a:pt x="41" y="64"/>
                      <a:pt x="41" y="64"/>
                      <a:pt x="41" y="64"/>
                    </a:cubicBezTo>
                    <a:cubicBezTo>
                      <a:pt x="41" y="63"/>
                      <a:pt x="41" y="63"/>
                      <a:pt x="41" y="63"/>
                    </a:cubicBezTo>
                    <a:cubicBezTo>
                      <a:pt x="41" y="63"/>
                      <a:pt x="41" y="63"/>
                      <a:pt x="41" y="63"/>
                    </a:cubicBezTo>
                    <a:cubicBezTo>
                      <a:pt x="41" y="63"/>
                      <a:pt x="41" y="63"/>
                      <a:pt x="41" y="63"/>
                    </a:cubicBezTo>
                    <a:cubicBezTo>
                      <a:pt x="41" y="63"/>
                      <a:pt x="41" y="63"/>
                      <a:pt x="41" y="63"/>
                    </a:cubicBezTo>
                    <a:cubicBezTo>
                      <a:pt x="41" y="63"/>
                      <a:pt x="41" y="63"/>
                      <a:pt x="41" y="63"/>
                    </a:cubicBezTo>
                    <a:cubicBezTo>
                      <a:pt x="42" y="63"/>
                      <a:pt x="42" y="63"/>
                      <a:pt x="42" y="63"/>
                    </a:cubicBezTo>
                    <a:cubicBezTo>
                      <a:pt x="42" y="63"/>
                      <a:pt x="42" y="63"/>
                      <a:pt x="42" y="63"/>
                    </a:cubicBezTo>
                    <a:cubicBezTo>
                      <a:pt x="42" y="63"/>
                      <a:pt x="42" y="63"/>
                      <a:pt x="42" y="63"/>
                    </a:cubicBezTo>
                    <a:cubicBezTo>
                      <a:pt x="42" y="63"/>
                      <a:pt x="42" y="63"/>
                      <a:pt x="42" y="63"/>
                    </a:cubicBezTo>
                    <a:cubicBezTo>
                      <a:pt x="42" y="62"/>
                      <a:pt x="42" y="62"/>
                      <a:pt x="42" y="62"/>
                    </a:cubicBezTo>
                    <a:cubicBezTo>
                      <a:pt x="42" y="62"/>
                      <a:pt x="42" y="62"/>
                      <a:pt x="42" y="62"/>
                    </a:cubicBezTo>
                    <a:cubicBezTo>
                      <a:pt x="42" y="62"/>
                      <a:pt x="42" y="62"/>
                      <a:pt x="42" y="62"/>
                    </a:cubicBezTo>
                    <a:cubicBezTo>
                      <a:pt x="42" y="62"/>
                      <a:pt x="42" y="62"/>
                      <a:pt x="42" y="62"/>
                    </a:cubicBezTo>
                    <a:cubicBezTo>
                      <a:pt x="42" y="62"/>
                      <a:pt x="42" y="62"/>
                      <a:pt x="42" y="62"/>
                    </a:cubicBezTo>
                    <a:cubicBezTo>
                      <a:pt x="42" y="62"/>
                      <a:pt x="42" y="62"/>
                      <a:pt x="42" y="62"/>
                    </a:cubicBezTo>
                    <a:cubicBezTo>
                      <a:pt x="42" y="62"/>
                      <a:pt x="42" y="62"/>
                      <a:pt x="42" y="62"/>
                    </a:cubicBezTo>
                    <a:cubicBezTo>
                      <a:pt x="42" y="62"/>
                      <a:pt x="42" y="62"/>
                      <a:pt x="42" y="62"/>
                    </a:cubicBezTo>
                    <a:cubicBezTo>
                      <a:pt x="41" y="62"/>
                      <a:pt x="41" y="62"/>
                      <a:pt x="41" y="62"/>
                    </a:cubicBezTo>
                    <a:cubicBezTo>
                      <a:pt x="41" y="62"/>
                      <a:pt x="41" y="62"/>
                      <a:pt x="41" y="62"/>
                    </a:cubicBezTo>
                    <a:cubicBezTo>
                      <a:pt x="41" y="61"/>
                      <a:pt x="41" y="61"/>
                      <a:pt x="41"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0"/>
                      <a:pt x="42" y="60"/>
                      <a:pt x="42" y="60"/>
                    </a:cubicBezTo>
                    <a:cubicBezTo>
                      <a:pt x="42" y="60"/>
                      <a:pt x="42" y="60"/>
                      <a:pt x="42" y="60"/>
                    </a:cubicBezTo>
                    <a:cubicBezTo>
                      <a:pt x="42" y="60"/>
                      <a:pt x="42" y="60"/>
                      <a:pt x="42"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59"/>
                      <a:pt x="43" y="59"/>
                      <a:pt x="43" y="59"/>
                    </a:cubicBezTo>
                    <a:cubicBezTo>
                      <a:pt x="43" y="59"/>
                      <a:pt x="43" y="59"/>
                      <a:pt x="43" y="59"/>
                    </a:cubicBezTo>
                    <a:cubicBezTo>
                      <a:pt x="43" y="59"/>
                      <a:pt x="43" y="59"/>
                      <a:pt x="43" y="59"/>
                    </a:cubicBezTo>
                    <a:cubicBezTo>
                      <a:pt x="43" y="59"/>
                      <a:pt x="43" y="59"/>
                      <a:pt x="43" y="59"/>
                    </a:cubicBezTo>
                    <a:cubicBezTo>
                      <a:pt x="44" y="59"/>
                      <a:pt x="44" y="59"/>
                      <a:pt x="44" y="59"/>
                    </a:cubicBezTo>
                    <a:cubicBezTo>
                      <a:pt x="44" y="59"/>
                      <a:pt x="44" y="59"/>
                      <a:pt x="44" y="59"/>
                    </a:cubicBezTo>
                    <a:cubicBezTo>
                      <a:pt x="44" y="59"/>
                      <a:pt x="44" y="59"/>
                      <a:pt x="44" y="59"/>
                    </a:cubicBezTo>
                    <a:cubicBezTo>
                      <a:pt x="44" y="59"/>
                      <a:pt x="44" y="59"/>
                      <a:pt x="44" y="59"/>
                    </a:cubicBezTo>
                    <a:cubicBezTo>
                      <a:pt x="44" y="59"/>
                      <a:pt x="44" y="59"/>
                      <a:pt x="44" y="59"/>
                    </a:cubicBezTo>
                    <a:cubicBezTo>
                      <a:pt x="44" y="59"/>
                      <a:pt x="44" y="59"/>
                      <a:pt x="44" y="59"/>
                    </a:cubicBezTo>
                    <a:cubicBezTo>
                      <a:pt x="44" y="59"/>
                      <a:pt x="44" y="59"/>
                      <a:pt x="44" y="59"/>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3" y="58"/>
                      <a:pt x="43" y="58"/>
                      <a:pt x="43" y="58"/>
                    </a:cubicBezTo>
                    <a:cubicBezTo>
                      <a:pt x="43" y="58"/>
                      <a:pt x="43" y="58"/>
                      <a:pt x="43" y="58"/>
                    </a:cubicBezTo>
                    <a:cubicBezTo>
                      <a:pt x="43" y="58"/>
                      <a:pt x="43" y="58"/>
                      <a:pt x="43" y="58"/>
                    </a:cubicBezTo>
                    <a:cubicBezTo>
                      <a:pt x="43" y="58"/>
                      <a:pt x="43" y="58"/>
                      <a:pt x="43" y="58"/>
                    </a:cubicBezTo>
                    <a:cubicBezTo>
                      <a:pt x="43" y="58"/>
                      <a:pt x="43" y="58"/>
                      <a:pt x="43" y="58"/>
                    </a:cubicBezTo>
                    <a:cubicBezTo>
                      <a:pt x="43" y="58"/>
                      <a:pt x="43" y="58"/>
                      <a:pt x="43" y="58"/>
                    </a:cubicBezTo>
                    <a:cubicBezTo>
                      <a:pt x="43" y="58"/>
                      <a:pt x="43" y="58"/>
                      <a:pt x="43" y="58"/>
                    </a:cubicBezTo>
                    <a:cubicBezTo>
                      <a:pt x="43" y="58"/>
                      <a:pt x="43" y="58"/>
                      <a:pt x="43" y="58"/>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6"/>
                      <a:pt x="43" y="56"/>
                      <a:pt x="43" y="56"/>
                    </a:cubicBezTo>
                    <a:cubicBezTo>
                      <a:pt x="43" y="56"/>
                      <a:pt x="43" y="56"/>
                      <a:pt x="43" y="56"/>
                    </a:cubicBezTo>
                    <a:cubicBezTo>
                      <a:pt x="43" y="56"/>
                      <a:pt x="43" y="56"/>
                      <a:pt x="43" y="56"/>
                    </a:cubicBezTo>
                    <a:cubicBezTo>
                      <a:pt x="43" y="56"/>
                      <a:pt x="43" y="56"/>
                      <a:pt x="43" y="56"/>
                    </a:cubicBezTo>
                    <a:cubicBezTo>
                      <a:pt x="42" y="56"/>
                      <a:pt x="42" y="56"/>
                      <a:pt x="42" y="56"/>
                    </a:cubicBezTo>
                    <a:cubicBezTo>
                      <a:pt x="42" y="56"/>
                      <a:pt x="42" y="56"/>
                      <a:pt x="42" y="56"/>
                    </a:cubicBezTo>
                    <a:cubicBezTo>
                      <a:pt x="42" y="56"/>
                      <a:pt x="42" y="56"/>
                      <a:pt x="42" y="56"/>
                    </a:cubicBezTo>
                    <a:cubicBezTo>
                      <a:pt x="42" y="56"/>
                      <a:pt x="42" y="56"/>
                      <a:pt x="42" y="56"/>
                    </a:cubicBezTo>
                    <a:cubicBezTo>
                      <a:pt x="42" y="56"/>
                      <a:pt x="42" y="56"/>
                      <a:pt x="42" y="56"/>
                    </a:cubicBezTo>
                    <a:cubicBezTo>
                      <a:pt x="42" y="55"/>
                      <a:pt x="42" y="55"/>
                      <a:pt x="42" y="55"/>
                    </a:cubicBezTo>
                    <a:cubicBezTo>
                      <a:pt x="42" y="55"/>
                      <a:pt x="42" y="55"/>
                      <a:pt x="42" y="55"/>
                    </a:cubicBezTo>
                    <a:cubicBezTo>
                      <a:pt x="42" y="55"/>
                      <a:pt x="42" y="55"/>
                      <a:pt x="42" y="55"/>
                    </a:cubicBezTo>
                    <a:cubicBezTo>
                      <a:pt x="42" y="55"/>
                      <a:pt x="42" y="55"/>
                      <a:pt x="42" y="55"/>
                    </a:cubicBezTo>
                    <a:cubicBezTo>
                      <a:pt x="42" y="55"/>
                      <a:pt x="42" y="55"/>
                      <a:pt x="42" y="55"/>
                    </a:cubicBezTo>
                    <a:cubicBezTo>
                      <a:pt x="43" y="55"/>
                      <a:pt x="43" y="55"/>
                      <a:pt x="43" y="55"/>
                    </a:cubicBezTo>
                    <a:cubicBezTo>
                      <a:pt x="43" y="55"/>
                      <a:pt x="43" y="55"/>
                      <a:pt x="43" y="55"/>
                    </a:cubicBezTo>
                    <a:cubicBezTo>
                      <a:pt x="43" y="55"/>
                      <a:pt x="43" y="55"/>
                      <a:pt x="43" y="55"/>
                    </a:cubicBezTo>
                    <a:cubicBezTo>
                      <a:pt x="43" y="55"/>
                      <a:pt x="43" y="55"/>
                      <a:pt x="43" y="55"/>
                    </a:cubicBezTo>
                    <a:cubicBezTo>
                      <a:pt x="43" y="55"/>
                      <a:pt x="43" y="55"/>
                      <a:pt x="43" y="55"/>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3"/>
                      <a:pt x="43" y="53"/>
                      <a:pt x="43" y="53"/>
                    </a:cubicBezTo>
                    <a:cubicBezTo>
                      <a:pt x="43" y="53"/>
                      <a:pt x="43" y="53"/>
                      <a:pt x="43" y="53"/>
                    </a:cubicBezTo>
                    <a:cubicBezTo>
                      <a:pt x="43" y="53"/>
                      <a:pt x="43" y="53"/>
                      <a:pt x="43" y="53"/>
                    </a:cubicBezTo>
                    <a:cubicBezTo>
                      <a:pt x="42" y="53"/>
                      <a:pt x="42" y="53"/>
                      <a:pt x="42" y="53"/>
                    </a:cubicBezTo>
                    <a:cubicBezTo>
                      <a:pt x="42" y="53"/>
                      <a:pt x="42" y="53"/>
                      <a:pt x="42" y="53"/>
                    </a:cubicBezTo>
                    <a:cubicBezTo>
                      <a:pt x="42" y="53"/>
                      <a:pt x="42" y="53"/>
                      <a:pt x="42" y="53"/>
                    </a:cubicBezTo>
                    <a:cubicBezTo>
                      <a:pt x="42" y="53"/>
                      <a:pt x="42" y="53"/>
                      <a:pt x="42" y="53"/>
                    </a:cubicBezTo>
                    <a:cubicBezTo>
                      <a:pt x="42" y="53"/>
                      <a:pt x="42" y="53"/>
                      <a:pt x="42" y="53"/>
                    </a:cubicBezTo>
                    <a:cubicBezTo>
                      <a:pt x="42" y="52"/>
                      <a:pt x="42" y="52"/>
                      <a:pt x="42" y="52"/>
                    </a:cubicBezTo>
                    <a:cubicBezTo>
                      <a:pt x="42" y="52"/>
                      <a:pt x="42" y="52"/>
                      <a:pt x="42" y="52"/>
                    </a:cubicBezTo>
                    <a:cubicBezTo>
                      <a:pt x="43" y="52"/>
                      <a:pt x="43" y="52"/>
                      <a:pt x="43" y="52"/>
                    </a:cubicBezTo>
                    <a:cubicBezTo>
                      <a:pt x="43" y="52"/>
                      <a:pt x="43" y="52"/>
                      <a:pt x="43" y="52"/>
                    </a:cubicBezTo>
                    <a:cubicBezTo>
                      <a:pt x="43" y="52"/>
                      <a:pt x="43" y="52"/>
                      <a:pt x="43" y="52"/>
                    </a:cubicBezTo>
                    <a:cubicBezTo>
                      <a:pt x="43" y="52"/>
                      <a:pt x="43" y="52"/>
                      <a:pt x="43" y="52"/>
                    </a:cubicBezTo>
                    <a:cubicBezTo>
                      <a:pt x="43" y="52"/>
                      <a:pt x="43" y="52"/>
                      <a:pt x="43" y="52"/>
                    </a:cubicBezTo>
                    <a:cubicBezTo>
                      <a:pt x="43" y="52"/>
                      <a:pt x="43" y="52"/>
                      <a:pt x="43" y="52"/>
                    </a:cubicBezTo>
                    <a:cubicBezTo>
                      <a:pt x="43" y="52"/>
                      <a:pt x="43" y="52"/>
                      <a:pt x="43" y="52"/>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4" y="51"/>
                      <a:pt x="44" y="51"/>
                      <a:pt x="44" y="51"/>
                    </a:cubicBezTo>
                    <a:cubicBezTo>
                      <a:pt x="44" y="51"/>
                      <a:pt x="44" y="51"/>
                      <a:pt x="44" y="51"/>
                    </a:cubicBezTo>
                    <a:cubicBezTo>
                      <a:pt x="44" y="51"/>
                      <a:pt x="44" y="51"/>
                      <a:pt x="44" y="51"/>
                    </a:cubicBezTo>
                    <a:cubicBezTo>
                      <a:pt x="44" y="51"/>
                      <a:pt x="44" y="51"/>
                      <a:pt x="44" y="51"/>
                    </a:cubicBezTo>
                    <a:cubicBezTo>
                      <a:pt x="44" y="51"/>
                      <a:pt x="44" y="51"/>
                      <a:pt x="44" y="51"/>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49"/>
                      <a:pt x="44" y="49"/>
                      <a:pt x="44" y="49"/>
                    </a:cubicBezTo>
                    <a:cubicBezTo>
                      <a:pt x="44" y="49"/>
                      <a:pt x="44" y="49"/>
                      <a:pt x="44" y="49"/>
                    </a:cubicBezTo>
                    <a:cubicBezTo>
                      <a:pt x="44" y="49"/>
                      <a:pt x="44" y="49"/>
                      <a:pt x="44" y="49"/>
                    </a:cubicBezTo>
                    <a:cubicBezTo>
                      <a:pt x="44" y="49"/>
                      <a:pt x="44" y="49"/>
                      <a:pt x="44" y="49"/>
                    </a:cubicBezTo>
                    <a:cubicBezTo>
                      <a:pt x="44" y="49"/>
                      <a:pt x="44" y="49"/>
                      <a:pt x="44" y="49"/>
                    </a:cubicBezTo>
                    <a:cubicBezTo>
                      <a:pt x="44" y="49"/>
                      <a:pt x="44" y="49"/>
                      <a:pt x="44" y="49"/>
                    </a:cubicBezTo>
                    <a:cubicBezTo>
                      <a:pt x="44" y="49"/>
                      <a:pt x="44" y="49"/>
                      <a:pt x="44" y="49"/>
                    </a:cubicBezTo>
                    <a:cubicBezTo>
                      <a:pt x="44" y="49"/>
                      <a:pt x="44" y="49"/>
                      <a:pt x="44" y="49"/>
                    </a:cubicBezTo>
                    <a:cubicBezTo>
                      <a:pt x="43" y="49"/>
                      <a:pt x="43" y="49"/>
                      <a:pt x="43" y="49"/>
                    </a:cubicBezTo>
                    <a:cubicBezTo>
                      <a:pt x="43" y="48"/>
                      <a:pt x="43" y="48"/>
                      <a:pt x="43" y="48"/>
                    </a:cubicBezTo>
                    <a:cubicBezTo>
                      <a:pt x="43" y="48"/>
                      <a:pt x="43" y="48"/>
                      <a:pt x="43" y="48"/>
                    </a:cubicBezTo>
                    <a:cubicBezTo>
                      <a:pt x="43" y="48"/>
                      <a:pt x="43" y="48"/>
                      <a:pt x="43" y="48"/>
                    </a:cubicBezTo>
                    <a:cubicBezTo>
                      <a:pt x="44" y="48"/>
                      <a:pt x="44" y="48"/>
                      <a:pt x="44" y="48"/>
                    </a:cubicBezTo>
                    <a:cubicBezTo>
                      <a:pt x="44" y="48"/>
                      <a:pt x="44" y="48"/>
                      <a:pt x="44" y="48"/>
                    </a:cubicBezTo>
                    <a:cubicBezTo>
                      <a:pt x="44" y="48"/>
                      <a:pt x="44" y="48"/>
                      <a:pt x="44" y="48"/>
                    </a:cubicBezTo>
                    <a:cubicBezTo>
                      <a:pt x="44" y="48"/>
                      <a:pt x="44" y="48"/>
                      <a:pt x="44" y="48"/>
                    </a:cubicBezTo>
                    <a:cubicBezTo>
                      <a:pt x="44" y="48"/>
                      <a:pt x="44" y="48"/>
                      <a:pt x="44" y="48"/>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5" y="45"/>
                      <a:pt x="45" y="45"/>
                      <a:pt x="45" y="45"/>
                    </a:cubicBezTo>
                    <a:cubicBezTo>
                      <a:pt x="45" y="45"/>
                      <a:pt x="45" y="45"/>
                      <a:pt x="45" y="45"/>
                    </a:cubicBezTo>
                    <a:cubicBezTo>
                      <a:pt x="45" y="45"/>
                      <a:pt x="45" y="45"/>
                      <a:pt x="45" y="45"/>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3"/>
                      <a:pt x="45" y="43"/>
                      <a:pt x="45" y="43"/>
                    </a:cubicBezTo>
                    <a:cubicBezTo>
                      <a:pt x="45" y="43"/>
                      <a:pt x="45" y="43"/>
                      <a:pt x="45"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3" y="42"/>
                      <a:pt x="43" y="42"/>
                      <a:pt x="43" y="42"/>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0"/>
                      <a:pt x="43" y="40"/>
                      <a:pt x="43" y="40"/>
                    </a:cubicBezTo>
                    <a:cubicBezTo>
                      <a:pt x="43" y="40"/>
                      <a:pt x="43" y="40"/>
                      <a:pt x="43" y="40"/>
                    </a:cubicBezTo>
                    <a:cubicBezTo>
                      <a:pt x="43" y="40"/>
                      <a:pt x="43" y="40"/>
                      <a:pt x="43" y="40"/>
                    </a:cubicBezTo>
                    <a:cubicBezTo>
                      <a:pt x="43" y="40"/>
                      <a:pt x="43" y="40"/>
                      <a:pt x="43" y="40"/>
                    </a:cubicBezTo>
                    <a:cubicBezTo>
                      <a:pt x="43" y="40"/>
                      <a:pt x="43" y="40"/>
                      <a:pt x="43" y="40"/>
                    </a:cubicBezTo>
                    <a:cubicBezTo>
                      <a:pt x="43" y="40"/>
                      <a:pt x="43" y="40"/>
                      <a:pt x="43" y="40"/>
                    </a:cubicBezTo>
                    <a:cubicBezTo>
                      <a:pt x="43" y="40"/>
                      <a:pt x="43" y="40"/>
                      <a:pt x="43" y="40"/>
                    </a:cubicBezTo>
                    <a:cubicBezTo>
                      <a:pt x="43" y="40"/>
                      <a:pt x="43" y="40"/>
                      <a:pt x="43" y="40"/>
                    </a:cubicBezTo>
                    <a:cubicBezTo>
                      <a:pt x="42" y="40"/>
                      <a:pt x="42" y="40"/>
                      <a:pt x="42" y="40"/>
                    </a:cubicBezTo>
                    <a:cubicBezTo>
                      <a:pt x="42" y="40"/>
                      <a:pt x="42" y="40"/>
                      <a:pt x="42" y="40"/>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39" y="39"/>
                      <a:pt x="39" y="39"/>
                      <a:pt x="39" y="39"/>
                    </a:cubicBezTo>
                    <a:cubicBezTo>
                      <a:pt x="39" y="39"/>
                      <a:pt x="39" y="39"/>
                      <a:pt x="39" y="39"/>
                    </a:cubicBezTo>
                    <a:cubicBezTo>
                      <a:pt x="39" y="39"/>
                      <a:pt x="39" y="39"/>
                      <a:pt x="39" y="39"/>
                    </a:cubicBezTo>
                    <a:cubicBezTo>
                      <a:pt x="39" y="39"/>
                      <a:pt x="39" y="39"/>
                      <a:pt x="39" y="39"/>
                    </a:cubicBezTo>
                    <a:cubicBezTo>
                      <a:pt x="39" y="39"/>
                      <a:pt x="39" y="39"/>
                      <a:pt x="39" y="39"/>
                    </a:cubicBezTo>
                    <a:cubicBezTo>
                      <a:pt x="39" y="39"/>
                      <a:pt x="39" y="39"/>
                      <a:pt x="39" y="39"/>
                    </a:cubicBezTo>
                    <a:cubicBezTo>
                      <a:pt x="39" y="39"/>
                      <a:pt x="39" y="39"/>
                      <a:pt x="39" y="39"/>
                    </a:cubicBezTo>
                    <a:cubicBezTo>
                      <a:pt x="39" y="39"/>
                      <a:pt x="39" y="39"/>
                      <a:pt x="39" y="39"/>
                    </a:cubicBezTo>
                    <a:cubicBezTo>
                      <a:pt x="39" y="39"/>
                      <a:pt x="39" y="39"/>
                      <a:pt x="39"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3" y="35"/>
                      <a:pt x="33" y="35"/>
                      <a:pt x="33"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3" y="35"/>
                      <a:pt x="33" y="35"/>
                      <a:pt x="33" y="35"/>
                    </a:cubicBezTo>
                    <a:cubicBezTo>
                      <a:pt x="33" y="35"/>
                      <a:pt x="33" y="35"/>
                      <a:pt x="33" y="35"/>
                    </a:cubicBezTo>
                    <a:cubicBezTo>
                      <a:pt x="33" y="34"/>
                      <a:pt x="33" y="34"/>
                      <a:pt x="33"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3"/>
                      <a:pt x="32" y="33"/>
                      <a:pt x="32" y="33"/>
                    </a:cubicBezTo>
                    <a:cubicBezTo>
                      <a:pt x="32" y="33"/>
                      <a:pt x="32" y="33"/>
                      <a:pt x="32" y="33"/>
                    </a:cubicBezTo>
                    <a:cubicBezTo>
                      <a:pt x="32" y="33"/>
                      <a:pt x="32" y="33"/>
                      <a:pt x="32" y="33"/>
                    </a:cubicBezTo>
                    <a:cubicBezTo>
                      <a:pt x="32" y="33"/>
                      <a:pt x="32" y="33"/>
                      <a:pt x="32" y="33"/>
                    </a:cubicBezTo>
                    <a:cubicBezTo>
                      <a:pt x="32" y="33"/>
                      <a:pt x="32" y="33"/>
                      <a:pt x="32"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29" y="33"/>
                      <a:pt x="29" y="33"/>
                      <a:pt x="29" y="33"/>
                    </a:cubicBezTo>
                    <a:cubicBezTo>
                      <a:pt x="29" y="33"/>
                      <a:pt x="29" y="33"/>
                      <a:pt x="29" y="33"/>
                    </a:cubicBezTo>
                    <a:cubicBezTo>
                      <a:pt x="29" y="33"/>
                      <a:pt x="29" y="33"/>
                      <a:pt x="29" y="33"/>
                    </a:cubicBezTo>
                    <a:cubicBezTo>
                      <a:pt x="29" y="33"/>
                      <a:pt x="29" y="33"/>
                      <a:pt x="29" y="33"/>
                    </a:cubicBezTo>
                    <a:cubicBezTo>
                      <a:pt x="29" y="33"/>
                      <a:pt x="29" y="33"/>
                      <a:pt x="29" y="33"/>
                    </a:cubicBezTo>
                    <a:cubicBezTo>
                      <a:pt x="29" y="33"/>
                      <a:pt x="29" y="33"/>
                      <a:pt x="29" y="33"/>
                    </a:cubicBezTo>
                    <a:cubicBezTo>
                      <a:pt x="29" y="33"/>
                      <a:pt x="29" y="33"/>
                      <a:pt x="29" y="33"/>
                    </a:cubicBezTo>
                    <a:cubicBezTo>
                      <a:pt x="29" y="32"/>
                      <a:pt x="29" y="32"/>
                      <a:pt x="29" y="32"/>
                    </a:cubicBezTo>
                    <a:cubicBezTo>
                      <a:pt x="29" y="32"/>
                      <a:pt x="29" y="32"/>
                      <a:pt x="29" y="32"/>
                    </a:cubicBezTo>
                    <a:cubicBezTo>
                      <a:pt x="29" y="32"/>
                      <a:pt x="29" y="32"/>
                      <a:pt x="29" y="32"/>
                    </a:cubicBezTo>
                    <a:cubicBezTo>
                      <a:pt x="29" y="32"/>
                      <a:pt x="29" y="32"/>
                      <a:pt x="29" y="32"/>
                    </a:cubicBezTo>
                    <a:cubicBezTo>
                      <a:pt x="29" y="32"/>
                      <a:pt x="29" y="32"/>
                      <a:pt x="29" y="32"/>
                    </a:cubicBezTo>
                    <a:cubicBezTo>
                      <a:pt x="29" y="32"/>
                      <a:pt x="29" y="32"/>
                      <a:pt x="29" y="32"/>
                    </a:cubicBezTo>
                    <a:cubicBezTo>
                      <a:pt x="29" y="32"/>
                      <a:pt x="29" y="32"/>
                      <a:pt x="29" y="32"/>
                    </a:cubicBezTo>
                    <a:cubicBezTo>
                      <a:pt x="29" y="32"/>
                      <a:pt x="29" y="32"/>
                      <a:pt x="29" y="32"/>
                    </a:cubicBezTo>
                    <a:cubicBezTo>
                      <a:pt x="30" y="32"/>
                      <a:pt x="30" y="32"/>
                      <a:pt x="30" y="32"/>
                    </a:cubicBezTo>
                    <a:cubicBezTo>
                      <a:pt x="30" y="32"/>
                      <a:pt x="30" y="32"/>
                      <a:pt x="30" y="32"/>
                    </a:cubicBezTo>
                    <a:cubicBezTo>
                      <a:pt x="30" y="32"/>
                      <a:pt x="30" y="32"/>
                      <a:pt x="30" y="32"/>
                    </a:cubicBezTo>
                    <a:cubicBezTo>
                      <a:pt x="30" y="32"/>
                      <a:pt x="30" y="32"/>
                      <a:pt x="30" y="32"/>
                    </a:cubicBezTo>
                    <a:cubicBezTo>
                      <a:pt x="30" y="32"/>
                      <a:pt x="30" y="32"/>
                      <a:pt x="30" y="32"/>
                    </a:cubicBezTo>
                    <a:cubicBezTo>
                      <a:pt x="30" y="32"/>
                      <a:pt x="30" y="32"/>
                      <a:pt x="30" y="32"/>
                    </a:cubicBezTo>
                    <a:cubicBezTo>
                      <a:pt x="30" y="32"/>
                      <a:pt x="30" y="32"/>
                      <a:pt x="30" y="32"/>
                    </a:cubicBezTo>
                    <a:cubicBezTo>
                      <a:pt x="30" y="32"/>
                      <a:pt x="30" y="32"/>
                      <a:pt x="30" y="32"/>
                    </a:cubicBezTo>
                    <a:cubicBezTo>
                      <a:pt x="30" y="31"/>
                      <a:pt x="30" y="31"/>
                      <a:pt x="30" y="31"/>
                    </a:cubicBezTo>
                    <a:cubicBezTo>
                      <a:pt x="30" y="31"/>
                      <a:pt x="30" y="31"/>
                      <a:pt x="30" y="31"/>
                    </a:cubicBezTo>
                    <a:cubicBezTo>
                      <a:pt x="30" y="31"/>
                      <a:pt x="30" y="31"/>
                      <a:pt x="30"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0"/>
                      <a:pt x="29" y="30"/>
                      <a:pt x="29" y="30"/>
                    </a:cubicBezTo>
                    <a:cubicBezTo>
                      <a:pt x="29" y="30"/>
                      <a:pt x="29" y="30"/>
                      <a:pt x="29"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7" y="29"/>
                      <a:pt x="27" y="29"/>
                      <a:pt x="27" y="29"/>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5"/>
                      <a:pt x="26" y="25"/>
                      <a:pt x="26" y="25"/>
                    </a:cubicBezTo>
                    <a:cubicBezTo>
                      <a:pt x="26" y="25"/>
                      <a:pt x="26" y="25"/>
                      <a:pt x="26" y="25"/>
                    </a:cubicBezTo>
                    <a:cubicBezTo>
                      <a:pt x="26" y="25"/>
                      <a:pt x="26" y="25"/>
                      <a:pt x="26"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9" y="23"/>
                      <a:pt x="29" y="23"/>
                      <a:pt x="29" y="23"/>
                    </a:cubicBezTo>
                    <a:cubicBezTo>
                      <a:pt x="29" y="23"/>
                      <a:pt x="29" y="23"/>
                      <a:pt x="29" y="23"/>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3"/>
                      <a:pt x="40" y="13"/>
                      <a:pt x="40" y="13"/>
                    </a:cubicBezTo>
                    <a:cubicBezTo>
                      <a:pt x="40" y="13"/>
                      <a:pt x="40" y="13"/>
                      <a:pt x="40" y="13"/>
                    </a:cubicBezTo>
                    <a:cubicBezTo>
                      <a:pt x="40" y="13"/>
                      <a:pt x="40" y="13"/>
                      <a:pt x="40"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1"/>
                      <a:pt x="38" y="11"/>
                      <a:pt x="38"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8"/>
                      <a:pt x="39" y="8"/>
                      <a:pt x="39" y="8"/>
                    </a:cubicBezTo>
                    <a:cubicBezTo>
                      <a:pt x="39" y="9"/>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7" y="8"/>
                      <a:pt x="37" y="8"/>
                      <a:pt x="37" y="8"/>
                    </a:cubicBezTo>
                    <a:cubicBezTo>
                      <a:pt x="37" y="8"/>
                      <a:pt x="37" y="8"/>
                      <a:pt x="37" y="8"/>
                    </a:cubicBezTo>
                    <a:cubicBezTo>
                      <a:pt x="37" y="7"/>
                      <a:pt x="37" y="7"/>
                      <a:pt x="37" y="7"/>
                    </a:cubicBezTo>
                    <a:cubicBezTo>
                      <a:pt x="37" y="7"/>
                      <a:pt x="37" y="7"/>
                      <a:pt x="37" y="7"/>
                    </a:cubicBezTo>
                    <a:cubicBezTo>
                      <a:pt x="37" y="7"/>
                      <a:pt x="37" y="7"/>
                      <a:pt x="37" y="7"/>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7"/>
                      <a:pt x="35" y="7"/>
                      <a:pt x="35" y="7"/>
                    </a:cubicBezTo>
                    <a:cubicBezTo>
                      <a:pt x="35" y="7"/>
                      <a:pt x="35" y="7"/>
                      <a:pt x="35" y="7"/>
                    </a:cubicBezTo>
                    <a:cubicBezTo>
                      <a:pt x="35" y="7"/>
                      <a:pt x="35" y="7"/>
                      <a:pt x="35" y="7"/>
                    </a:cubicBezTo>
                    <a:cubicBezTo>
                      <a:pt x="35" y="7"/>
                      <a:pt x="35" y="7"/>
                      <a:pt x="35"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4"/>
                      <a:pt x="28" y="4"/>
                      <a:pt x="28" y="4"/>
                    </a:cubicBezTo>
                    <a:cubicBezTo>
                      <a:pt x="28" y="4"/>
                      <a:pt x="28" y="4"/>
                      <a:pt x="28"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6" y="4"/>
                      <a:pt x="26" y="4"/>
                      <a:pt x="26" y="4"/>
                    </a:cubicBezTo>
                    <a:cubicBezTo>
                      <a:pt x="26" y="4"/>
                      <a:pt x="26" y="4"/>
                      <a:pt x="26" y="4"/>
                    </a:cubicBezTo>
                    <a:cubicBezTo>
                      <a:pt x="26" y="4"/>
                      <a:pt x="26" y="4"/>
                      <a:pt x="26" y="4"/>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6"/>
                      <a:pt x="19" y="6"/>
                      <a:pt x="19" y="6"/>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7" y="8"/>
                      <a:pt x="17" y="8"/>
                      <a:pt x="17" y="8"/>
                    </a:cubicBezTo>
                    <a:cubicBezTo>
                      <a:pt x="17" y="8"/>
                      <a:pt x="17" y="8"/>
                      <a:pt x="17" y="8"/>
                    </a:cubicBezTo>
                    <a:cubicBezTo>
                      <a:pt x="17" y="8"/>
                      <a:pt x="17" y="8"/>
                      <a:pt x="17" y="8"/>
                    </a:cubicBezTo>
                    <a:cubicBezTo>
                      <a:pt x="17" y="8"/>
                      <a:pt x="17" y="8"/>
                      <a:pt x="17" y="8"/>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2" y="10"/>
                      <a:pt x="12" y="10"/>
                      <a:pt x="12" y="10"/>
                    </a:cubicBezTo>
                    <a:cubicBezTo>
                      <a:pt x="12" y="10"/>
                      <a:pt x="12" y="10"/>
                      <a:pt x="12" y="10"/>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1"/>
                      <a:pt x="11" y="11"/>
                      <a:pt x="11" y="11"/>
                    </a:cubicBezTo>
                    <a:cubicBezTo>
                      <a:pt x="12" y="11"/>
                      <a:pt x="12" y="11"/>
                      <a:pt x="12" y="11"/>
                    </a:cubicBezTo>
                    <a:cubicBezTo>
                      <a:pt x="12" y="12"/>
                      <a:pt x="12" y="12"/>
                      <a:pt x="12"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6"/>
                      <a:pt x="10" y="16"/>
                      <a:pt x="10" y="16"/>
                    </a:cubicBezTo>
                    <a:cubicBezTo>
                      <a:pt x="10" y="16"/>
                      <a:pt x="10" y="16"/>
                      <a:pt x="10" y="16"/>
                    </a:cubicBezTo>
                    <a:cubicBezTo>
                      <a:pt x="10" y="16"/>
                      <a:pt x="10" y="16"/>
                      <a:pt x="10"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6"/>
                      <a:pt x="7" y="16"/>
                      <a:pt x="7" y="16"/>
                    </a:cubicBezTo>
                    <a:cubicBezTo>
                      <a:pt x="7" y="16"/>
                      <a:pt x="7" y="16"/>
                      <a:pt x="7" y="16"/>
                    </a:cubicBezTo>
                    <a:cubicBezTo>
                      <a:pt x="7" y="16"/>
                      <a:pt x="7" y="16"/>
                      <a:pt x="7" y="16"/>
                    </a:cubicBezTo>
                    <a:cubicBezTo>
                      <a:pt x="7" y="16"/>
                      <a:pt x="7" y="16"/>
                      <a:pt x="7"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5" y="16"/>
                      <a:pt x="5" y="16"/>
                      <a:pt x="5" y="16"/>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3" y="15"/>
                      <a:pt x="3" y="15"/>
                      <a:pt x="3" y="15"/>
                    </a:cubicBezTo>
                    <a:cubicBezTo>
                      <a:pt x="3" y="15"/>
                      <a:pt x="3" y="15"/>
                      <a:pt x="3" y="15"/>
                    </a:cubicBezTo>
                    <a:cubicBezTo>
                      <a:pt x="3" y="16"/>
                      <a:pt x="3" y="16"/>
                      <a:pt x="3" y="16"/>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3" y="11"/>
                      <a:pt x="3" y="11"/>
                      <a:pt x="3" y="11"/>
                    </a:cubicBezTo>
                    <a:cubicBezTo>
                      <a:pt x="3" y="11"/>
                      <a:pt x="3" y="11"/>
                      <a:pt x="3" y="11"/>
                    </a:cubicBezTo>
                    <a:cubicBezTo>
                      <a:pt x="3" y="12"/>
                      <a:pt x="3" y="12"/>
                      <a:pt x="2" y="12"/>
                    </a:cubicBezTo>
                    <a:cubicBezTo>
                      <a:pt x="2" y="13"/>
                      <a:pt x="1" y="13"/>
                      <a:pt x="1" y="14"/>
                    </a:cubicBezTo>
                    <a:cubicBezTo>
                      <a:pt x="0" y="15"/>
                      <a:pt x="0" y="15"/>
                      <a:pt x="0" y="16"/>
                    </a:cubicBezTo>
                    <a:cubicBezTo>
                      <a:pt x="0" y="17"/>
                      <a:pt x="1" y="19"/>
                      <a:pt x="1" y="20"/>
                    </a:cubicBezTo>
                    <a:cubicBezTo>
                      <a:pt x="1" y="20"/>
                      <a:pt x="1" y="20"/>
                      <a:pt x="1" y="20"/>
                    </a:cubicBezTo>
                    <a:cubicBezTo>
                      <a:pt x="1" y="20"/>
                      <a:pt x="1" y="21"/>
                      <a:pt x="0" y="21"/>
                    </a:cubicBezTo>
                    <a:cubicBezTo>
                      <a:pt x="1" y="21"/>
                      <a:pt x="1" y="22"/>
                      <a:pt x="2" y="22"/>
                    </a:cubicBezTo>
                    <a:cubicBezTo>
                      <a:pt x="3" y="22"/>
                      <a:pt x="5" y="23"/>
                      <a:pt x="5" y="24"/>
                    </a:cubicBezTo>
                    <a:cubicBezTo>
                      <a:pt x="6" y="25"/>
                      <a:pt x="7" y="27"/>
                      <a:pt x="7" y="28"/>
                    </a:cubicBezTo>
                    <a:cubicBezTo>
                      <a:pt x="8" y="28"/>
                      <a:pt x="8" y="29"/>
                      <a:pt x="9" y="29"/>
                    </a:cubicBezTo>
                    <a:cubicBezTo>
                      <a:pt x="9" y="30"/>
                      <a:pt x="9" y="31"/>
                      <a:pt x="9" y="31"/>
                    </a:cubicBezTo>
                    <a:cubicBezTo>
                      <a:pt x="10" y="32"/>
                      <a:pt x="10" y="33"/>
                      <a:pt x="11" y="34"/>
                    </a:cubicBezTo>
                    <a:cubicBezTo>
                      <a:pt x="11" y="35"/>
                      <a:pt x="12" y="36"/>
                      <a:pt x="12" y="37"/>
                    </a:cubicBezTo>
                    <a:cubicBezTo>
                      <a:pt x="12" y="38"/>
                      <a:pt x="13" y="38"/>
                      <a:pt x="13" y="38"/>
                    </a:cubicBezTo>
                    <a:cubicBezTo>
                      <a:pt x="13" y="39"/>
                      <a:pt x="13" y="39"/>
                      <a:pt x="13" y="40"/>
                    </a:cubicBezTo>
                    <a:cubicBezTo>
                      <a:pt x="13" y="40"/>
                      <a:pt x="14" y="40"/>
                      <a:pt x="14" y="41"/>
                    </a:cubicBezTo>
                    <a:cubicBezTo>
                      <a:pt x="15" y="41"/>
                      <a:pt x="15" y="41"/>
                      <a:pt x="15" y="42"/>
                    </a:cubicBezTo>
                    <a:cubicBezTo>
                      <a:pt x="15" y="43"/>
                      <a:pt x="16" y="43"/>
                      <a:pt x="16" y="44"/>
                    </a:cubicBezTo>
                    <a:cubicBezTo>
                      <a:pt x="17" y="45"/>
                      <a:pt x="17" y="46"/>
                      <a:pt x="18" y="47"/>
                    </a:cubicBezTo>
                    <a:cubicBezTo>
                      <a:pt x="18" y="47"/>
                      <a:pt x="18" y="48"/>
                      <a:pt x="18" y="48"/>
                    </a:cubicBezTo>
                    <a:cubicBezTo>
                      <a:pt x="18" y="48"/>
                      <a:pt x="18" y="49"/>
                      <a:pt x="18" y="49"/>
                    </a:cubicBezTo>
                    <a:cubicBezTo>
                      <a:pt x="18" y="49"/>
                      <a:pt x="18" y="50"/>
                      <a:pt x="18" y="50"/>
                    </a:cubicBezTo>
                    <a:cubicBezTo>
                      <a:pt x="18" y="50"/>
                      <a:pt x="18" y="50"/>
                      <a:pt x="18" y="50"/>
                    </a:cubicBezTo>
                    <a:cubicBezTo>
                      <a:pt x="18" y="50"/>
                      <a:pt x="19" y="51"/>
                      <a:pt x="19" y="51"/>
                    </a:cubicBezTo>
                    <a:cubicBezTo>
                      <a:pt x="19" y="51"/>
                      <a:pt x="19" y="52"/>
                      <a:pt x="19" y="52"/>
                    </a:cubicBezTo>
                    <a:cubicBezTo>
                      <a:pt x="19" y="52"/>
                      <a:pt x="20" y="53"/>
                      <a:pt x="20" y="53"/>
                    </a:cubicBezTo>
                    <a:cubicBezTo>
                      <a:pt x="21" y="53"/>
                      <a:pt x="22" y="54"/>
                      <a:pt x="22" y="55"/>
                    </a:cubicBezTo>
                    <a:cubicBezTo>
                      <a:pt x="22" y="55"/>
                      <a:pt x="23" y="55"/>
                      <a:pt x="24" y="56"/>
                    </a:cubicBezTo>
                    <a:cubicBezTo>
                      <a:pt x="25" y="56"/>
                      <a:pt x="27" y="58"/>
                      <a:pt x="29" y="58"/>
                    </a:cubicBezTo>
                    <a:cubicBezTo>
                      <a:pt x="30" y="59"/>
                      <a:pt x="32" y="60"/>
                      <a:pt x="33" y="61"/>
                    </a:cubicBezTo>
                    <a:cubicBezTo>
                      <a:pt x="34" y="61"/>
                      <a:pt x="34" y="61"/>
                      <a:pt x="35" y="62"/>
                    </a:cubicBezTo>
                    <a:cubicBezTo>
                      <a:pt x="35" y="62"/>
                      <a:pt x="35" y="62"/>
                      <a:pt x="35" y="63"/>
                    </a:cubicBezTo>
                    <a:cubicBezTo>
                      <a:pt x="36" y="63"/>
                      <a:pt x="37" y="64"/>
                      <a:pt x="37" y="64"/>
                    </a:cubicBezTo>
                    <a:cubicBezTo>
                      <a:pt x="37" y="64"/>
                      <a:pt x="38" y="64"/>
                      <a:pt x="38" y="65"/>
                    </a:cubicBezTo>
                    <a:cubicBezTo>
                      <a:pt x="38" y="65"/>
                      <a:pt x="38" y="66"/>
                      <a:pt x="39" y="66"/>
                    </a:cubicBezTo>
                    <a:cubicBezTo>
                      <a:pt x="39" y="66"/>
                      <a:pt x="39" y="66"/>
                      <a:pt x="39" y="66"/>
                    </a:cubicBezTo>
                    <a:cubicBezTo>
                      <a:pt x="39" y="66"/>
                      <a:pt x="39" y="66"/>
                      <a:pt x="39" y="66"/>
                    </a:cubicBezTo>
                    <a:cubicBezTo>
                      <a:pt x="39" y="66"/>
                      <a:pt x="39" y="66"/>
                      <a:pt x="39"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01" name="Freeform 143"/>
              <p:cNvSpPr/>
              <p:nvPr/>
            </p:nvSpPr>
            <p:spPr bwMode="auto">
              <a:xfrm>
                <a:off x="1522" y="2029"/>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02" name="Freeform 144"/>
              <p:cNvSpPr/>
              <p:nvPr/>
            </p:nvSpPr>
            <p:spPr bwMode="auto">
              <a:xfrm>
                <a:off x="1674" y="204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03" name="Freeform 145"/>
              <p:cNvSpPr/>
              <p:nvPr/>
            </p:nvSpPr>
            <p:spPr bwMode="auto">
              <a:xfrm>
                <a:off x="1742" y="2163"/>
                <a:ext cx="21" cy="10"/>
              </a:xfrm>
              <a:custGeom>
                <a:avLst/>
                <a:gdLst>
                  <a:gd name="T0" fmla="*/ 8 w 8"/>
                  <a:gd name="T1" fmla="*/ 3 h 4"/>
                  <a:gd name="T2" fmla="*/ 8 w 8"/>
                  <a:gd name="T3" fmla="*/ 3 h 4"/>
                  <a:gd name="T4" fmla="*/ 8 w 8"/>
                  <a:gd name="T5" fmla="*/ 2 h 4"/>
                  <a:gd name="T6" fmla="*/ 8 w 8"/>
                  <a:gd name="T7" fmla="*/ 2 h 4"/>
                  <a:gd name="T8" fmla="*/ 8 w 8"/>
                  <a:gd name="T9" fmla="*/ 2 h 4"/>
                  <a:gd name="T10" fmla="*/ 8 w 8"/>
                  <a:gd name="T11" fmla="*/ 2 h 4"/>
                  <a:gd name="T12" fmla="*/ 7 w 8"/>
                  <a:gd name="T13" fmla="*/ 1 h 4"/>
                  <a:gd name="T14" fmla="*/ 7 w 8"/>
                  <a:gd name="T15" fmla="*/ 2 h 4"/>
                  <a:gd name="T16" fmla="*/ 7 w 8"/>
                  <a:gd name="T17" fmla="*/ 1 h 4"/>
                  <a:gd name="T18" fmla="*/ 7 w 8"/>
                  <a:gd name="T19" fmla="*/ 1 h 4"/>
                  <a:gd name="T20" fmla="*/ 7 w 8"/>
                  <a:gd name="T21" fmla="*/ 1 h 4"/>
                  <a:gd name="T22" fmla="*/ 6 w 8"/>
                  <a:gd name="T23" fmla="*/ 1 h 4"/>
                  <a:gd name="T24" fmla="*/ 6 w 8"/>
                  <a:gd name="T25" fmla="*/ 1 h 4"/>
                  <a:gd name="T26" fmla="*/ 6 w 8"/>
                  <a:gd name="T27" fmla="*/ 2 h 4"/>
                  <a:gd name="T28" fmla="*/ 6 w 8"/>
                  <a:gd name="T29" fmla="*/ 2 h 4"/>
                  <a:gd name="T30" fmla="*/ 5 w 8"/>
                  <a:gd name="T31" fmla="*/ 2 h 4"/>
                  <a:gd name="T32" fmla="*/ 5 w 8"/>
                  <a:gd name="T33" fmla="*/ 1 h 4"/>
                  <a:gd name="T34" fmla="*/ 5 w 8"/>
                  <a:gd name="T35" fmla="*/ 1 h 4"/>
                  <a:gd name="T36" fmla="*/ 5 w 8"/>
                  <a:gd name="T37" fmla="*/ 1 h 4"/>
                  <a:gd name="T38" fmla="*/ 5 w 8"/>
                  <a:gd name="T39" fmla="*/ 1 h 4"/>
                  <a:gd name="T40" fmla="*/ 4 w 8"/>
                  <a:gd name="T41" fmla="*/ 1 h 4"/>
                  <a:gd name="T42" fmla="*/ 4 w 8"/>
                  <a:gd name="T43" fmla="*/ 1 h 4"/>
                  <a:gd name="T44" fmla="*/ 4 w 8"/>
                  <a:gd name="T45" fmla="*/ 1 h 4"/>
                  <a:gd name="T46" fmla="*/ 4 w 8"/>
                  <a:gd name="T47" fmla="*/ 0 h 4"/>
                  <a:gd name="T48" fmla="*/ 4 w 8"/>
                  <a:gd name="T49" fmla="*/ 0 h 4"/>
                  <a:gd name="T50" fmla="*/ 3 w 8"/>
                  <a:gd name="T51" fmla="*/ 0 h 4"/>
                  <a:gd name="T52" fmla="*/ 3 w 8"/>
                  <a:gd name="T53" fmla="*/ 0 h 4"/>
                  <a:gd name="T54" fmla="*/ 3 w 8"/>
                  <a:gd name="T55" fmla="*/ 0 h 4"/>
                  <a:gd name="T56" fmla="*/ 3 w 8"/>
                  <a:gd name="T57" fmla="*/ 0 h 4"/>
                  <a:gd name="T58" fmla="*/ 2 w 8"/>
                  <a:gd name="T59" fmla="*/ 0 h 4"/>
                  <a:gd name="T60" fmla="*/ 2 w 8"/>
                  <a:gd name="T61" fmla="*/ 0 h 4"/>
                  <a:gd name="T62" fmla="*/ 2 w 8"/>
                  <a:gd name="T63" fmla="*/ 0 h 4"/>
                  <a:gd name="T64" fmla="*/ 2 w 8"/>
                  <a:gd name="T65" fmla="*/ 0 h 4"/>
                  <a:gd name="T66" fmla="*/ 2 w 8"/>
                  <a:gd name="T67" fmla="*/ 0 h 4"/>
                  <a:gd name="T68" fmla="*/ 1 w 8"/>
                  <a:gd name="T69" fmla="*/ 0 h 4"/>
                  <a:gd name="T70" fmla="*/ 1 w 8"/>
                  <a:gd name="T71" fmla="*/ 1 h 4"/>
                  <a:gd name="T72" fmla="*/ 1 w 8"/>
                  <a:gd name="T73" fmla="*/ 1 h 4"/>
                  <a:gd name="T74" fmla="*/ 1 w 8"/>
                  <a:gd name="T75" fmla="*/ 1 h 4"/>
                  <a:gd name="T76" fmla="*/ 0 w 8"/>
                  <a:gd name="T77" fmla="*/ 1 h 4"/>
                  <a:gd name="T78" fmla="*/ 0 w 8"/>
                  <a:gd name="T79" fmla="*/ 1 h 4"/>
                  <a:gd name="T80" fmla="*/ 0 w 8"/>
                  <a:gd name="T81" fmla="*/ 1 h 4"/>
                  <a:gd name="T82" fmla="*/ 0 w 8"/>
                  <a:gd name="T83" fmla="*/ 2 h 4"/>
                  <a:gd name="T84" fmla="*/ 0 w 8"/>
                  <a:gd name="T85" fmla="*/ 2 h 4"/>
                  <a:gd name="T86" fmla="*/ 0 w 8"/>
                  <a:gd name="T87" fmla="*/ 2 h 4"/>
                  <a:gd name="T88" fmla="*/ 4 w 8"/>
                  <a:gd name="T89" fmla="*/ 4 h 4"/>
                  <a:gd name="T90" fmla="*/ 8 w 8"/>
                  <a:gd name="T9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 h="4">
                    <a:moveTo>
                      <a:pt x="8" y="3"/>
                    </a:move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7" y="1"/>
                      <a:pt x="7" y="1"/>
                      <a:pt x="7" y="1"/>
                    </a:cubicBezTo>
                    <a:cubicBezTo>
                      <a:pt x="7" y="2"/>
                      <a:pt x="7" y="2"/>
                      <a:pt x="7" y="2"/>
                    </a:cubicBezTo>
                    <a:cubicBezTo>
                      <a:pt x="7" y="2"/>
                      <a:pt x="7" y="2"/>
                      <a:pt x="7" y="2"/>
                    </a:cubicBezTo>
                    <a:cubicBezTo>
                      <a:pt x="7" y="2"/>
                      <a:pt x="7" y="2"/>
                      <a:pt x="7" y="2"/>
                    </a:cubicBezTo>
                    <a:cubicBezTo>
                      <a:pt x="7" y="2"/>
                      <a:pt x="7" y="2"/>
                      <a:pt x="7" y="2"/>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1" y="3"/>
                      <a:pt x="2" y="3"/>
                    </a:cubicBezTo>
                    <a:cubicBezTo>
                      <a:pt x="3" y="3"/>
                      <a:pt x="3" y="3"/>
                      <a:pt x="4" y="4"/>
                    </a:cubicBezTo>
                    <a:cubicBezTo>
                      <a:pt x="5" y="4"/>
                      <a:pt x="6" y="4"/>
                      <a:pt x="7" y="4"/>
                    </a:cubicBezTo>
                    <a:cubicBezTo>
                      <a:pt x="7" y="4"/>
                      <a:pt x="7" y="4"/>
                      <a:pt x="7" y="4"/>
                    </a:cubicBezTo>
                    <a:cubicBezTo>
                      <a:pt x="8" y="4"/>
                      <a:pt x="8" y="4"/>
                      <a:pt x="8" y="3"/>
                    </a:cubicBezTo>
                    <a:cubicBezTo>
                      <a:pt x="8" y="3"/>
                      <a:pt x="8" y="3"/>
                      <a:pt x="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04" name="Freeform 146"/>
              <p:cNvSpPr/>
              <p:nvPr/>
            </p:nvSpPr>
            <p:spPr bwMode="auto">
              <a:xfrm>
                <a:off x="1721" y="2128"/>
                <a:ext cx="37" cy="40"/>
              </a:xfrm>
              <a:custGeom>
                <a:avLst/>
                <a:gdLst>
                  <a:gd name="T0" fmla="*/ 8 w 14"/>
                  <a:gd name="T1" fmla="*/ 14 h 15"/>
                  <a:gd name="T2" fmla="*/ 8 w 14"/>
                  <a:gd name="T3" fmla="*/ 14 h 15"/>
                  <a:gd name="T4" fmla="*/ 8 w 14"/>
                  <a:gd name="T5" fmla="*/ 14 h 15"/>
                  <a:gd name="T6" fmla="*/ 9 w 14"/>
                  <a:gd name="T7" fmla="*/ 13 h 15"/>
                  <a:gd name="T8" fmla="*/ 9 w 14"/>
                  <a:gd name="T9" fmla="*/ 13 h 15"/>
                  <a:gd name="T10" fmla="*/ 9 w 14"/>
                  <a:gd name="T11" fmla="*/ 12 h 15"/>
                  <a:gd name="T12" fmla="*/ 10 w 14"/>
                  <a:gd name="T13" fmla="*/ 12 h 15"/>
                  <a:gd name="T14" fmla="*/ 10 w 14"/>
                  <a:gd name="T15" fmla="*/ 12 h 15"/>
                  <a:gd name="T16" fmla="*/ 11 w 14"/>
                  <a:gd name="T17" fmla="*/ 11 h 15"/>
                  <a:gd name="T18" fmla="*/ 11 w 14"/>
                  <a:gd name="T19" fmla="*/ 11 h 15"/>
                  <a:gd name="T20" fmla="*/ 11 w 14"/>
                  <a:gd name="T21" fmla="*/ 10 h 15"/>
                  <a:gd name="T22" fmla="*/ 11 w 14"/>
                  <a:gd name="T23" fmla="*/ 10 h 15"/>
                  <a:gd name="T24" fmla="*/ 12 w 14"/>
                  <a:gd name="T25" fmla="*/ 10 h 15"/>
                  <a:gd name="T26" fmla="*/ 12 w 14"/>
                  <a:gd name="T27" fmla="*/ 9 h 15"/>
                  <a:gd name="T28" fmla="*/ 12 w 14"/>
                  <a:gd name="T29" fmla="*/ 9 h 15"/>
                  <a:gd name="T30" fmla="*/ 13 w 14"/>
                  <a:gd name="T31" fmla="*/ 9 h 15"/>
                  <a:gd name="T32" fmla="*/ 13 w 14"/>
                  <a:gd name="T33" fmla="*/ 8 h 15"/>
                  <a:gd name="T34" fmla="*/ 13 w 14"/>
                  <a:gd name="T35" fmla="*/ 8 h 15"/>
                  <a:gd name="T36" fmla="*/ 14 w 14"/>
                  <a:gd name="T37" fmla="*/ 8 h 15"/>
                  <a:gd name="T38" fmla="*/ 14 w 14"/>
                  <a:gd name="T39" fmla="*/ 8 h 15"/>
                  <a:gd name="T40" fmla="*/ 13 w 14"/>
                  <a:gd name="T41" fmla="*/ 7 h 15"/>
                  <a:gd name="T42" fmla="*/ 12 w 14"/>
                  <a:gd name="T43" fmla="*/ 7 h 15"/>
                  <a:gd name="T44" fmla="*/ 11 w 14"/>
                  <a:gd name="T45" fmla="*/ 7 h 15"/>
                  <a:gd name="T46" fmla="*/ 11 w 14"/>
                  <a:gd name="T47" fmla="*/ 7 h 15"/>
                  <a:gd name="T48" fmla="*/ 11 w 14"/>
                  <a:gd name="T49" fmla="*/ 5 h 15"/>
                  <a:gd name="T50" fmla="*/ 11 w 14"/>
                  <a:gd name="T51" fmla="*/ 3 h 15"/>
                  <a:gd name="T52" fmla="*/ 4 w 14"/>
                  <a:gd name="T53" fmla="*/ 2 h 15"/>
                  <a:gd name="T54" fmla="*/ 4 w 14"/>
                  <a:gd name="T55" fmla="*/ 3 h 15"/>
                  <a:gd name="T56" fmla="*/ 4 w 14"/>
                  <a:gd name="T57" fmla="*/ 3 h 15"/>
                  <a:gd name="T58" fmla="*/ 4 w 14"/>
                  <a:gd name="T59" fmla="*/ 3 h 15"/>
                  <a:gd name="T60" fmla="*/ 5 w 14"/>
                  <a:gd name="T61" fmla="*/ 3 h 15"/>
                  <a:gd name="T62" fmla="*/ 5 w 14"/>
                  <a:gd name="T63" fmla="*/ 3 h 15"/>
                  <a:gd name="T64" fmla="*/ 5 w 14"/>
                  <a:gd name="T65" fmla="*/ 4 h 15"/>
                  <a:gd name="T66" fmla="*/ 6 w 14"/>
                  <a:gd name="T67" fmla="*/ 4 h 15"/>
                  <a:gd name="T68" fmla="*/ 6 w 14"/>
                  <a:gd name="T69" fmla="*/ 4 h 15"/>
                  <a:gd name="T70" fmla="*/ 6 w 14"/>
                  <a:gd name="T71" fmla="*/ 5 h 15"/>
                  <a:gd name="T72" fmla="*/ 7 w 14"/>
                  <a:gd name="T73" fmla="*/ 5 h 15"/>
                  <a:gd name="T74" fmla="*/ 7 w 14"/>
                  <a:gd name="T75" fmla="*/ 5 h 15"/>
                  <a:gd name="T76" fmla="*/ 7 w 14"/>
                  <a:gd name="T77" fmla="*/ 6 h 15"/>
                  <a:gd name="T78" fmla="*/ 7 w 14"/>
                  <a:gd name="T79" fmla="*/ 6 h 15"/>
                  <a:gd name="T80" fmla="*/ 7 w 14"/>
                  <a:gd name="T81" fmla="*/ 6 h 15"/>
                  <a:gd name="T82" fmla="*/ 2 w 14"/>
                  <a:gd name="T83" fmla="*/ 7 h 15"/>
                  <a:gd name="T84" fmla="*/ 2 w 14"/>
                  <a:gd name="T85" fmla="*/ 7 h 15"/>
                  <a:gd name="T86" fmla="*/ 1 w 14"/>
                  <a:gd name="T87" fmla="*/ 8 h 15"/>
                  <a:gd name="T88" fmla="*/ 1 w 14"/>
                  <a:gd name="T89" fmla="*/ 9 h 15"/>
                  <a:gd name="T90" fmla="*/ 0 w 14"/>
                  <a:gd name="T91" fmla="*/ 9 h 15"/>
                  <a:gd name="T92" fmla="*/ 1 w 14"/>
                  <a:gd name="T93" fmla="*/ 10 h 15"/>
                  <a:gd name="T94" fmla="*/ 1 w 14"/>
                  <a:gd name="T95" fmla="*/ 10 h 15"/>
                  <a:gd name="T96" fmla="*/ 0 w 14"/>
                  <a:gd name="T97" fmla="*/ 11 h 15"/>
                  <a:gd name="T98" fmla="*/ 0 w 14"/>
                  <a:gd name="T99" fmla="*/ 12 h 15"/>
                  <a:gd name="T100" fmla="*/ 0 w 14"/>
                  <a:gd name="T101" fmla="*/ 12 h 15"/>
                  <a:gd name="T102" fmla="*/ 6 w 14"/>
                  <a:gd name="T103"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 h="15">
                    <a:moveTo>
                      <a:pt x="7" y="15"/>
                    </a:moveTo>
                    <a:cubicBezTo>
                      <a:pt x="7" y="14"/>
                      <a:pt x="7" y="14"/>
                      <a:pt x="7" y="14"/>
                    </a:cubicBezTo>
                    <a:cubicBezTo>
                      <a:pt x="7" y="14"/>
                      <a:pt x="7" y="14"/>
                      <a:pt x="7"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1" y="12"/>
                      <a:pt x="11" y="12"/>
                      <a:pt x="11" y="12"/>
                    </a:cubicBezTo>
                    <a:cubicBezTo>
                      <a:pt x="11" y="12"/>
                      <a:pt x="11" y="12"/>
                      <a:pt x="11" y="12"/>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1" y="11"/>
                      <a:pt x="11" y="11"/>
                      <a:pt x="11" y="11"/>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2" y="10"/>
                      <a:pt x="12" y="10"/>
                      <a:pt x="12" y="10"/>
                    </a:cubicBezTo>
                    <a:cubicBezTo>
                      <a:pt x="12" y="10"/>
                      <a:pt x="12" y="10"/>
                      <a:pt x="12" y="10"/>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7"/>
                      <a:pt x="14" y="7"/>
                      <a:pt x="14" y="7"/>
                    </a:cubicBezTo>
                    <a:cubicBezTo>
                      <a:pt x="14" y="7"/>
                      <a:pt x="13" y="7"/>
                      <a:pt x="13" y="7"/>
                    </a:cubicBezTo>
                    <a:cubicBezTo>
                      <a:pt x="13" y="7"/>
                      <a:pt x="13" y="7"/>
                      <a:pt x="13" y="7"/>
                    </a:cubicBezTo>
                    <a:cubicBezTo>
                      <a:pt x="13" y="7"/>
                      <a:pt x="13"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0" y="7"/>
                      <a:pt x="10" y="7"/>
                      <a:pt x="10" y="7"/>
                    </a:cubicBezTo>
                    <a:cubicBezTo>
                      <a:pt x="11" y="7"/>
                      <a:pt x="11" y="7"/>
                      <a:pt x="11" y="7"/>
                    </a:cubicBezTo>
                    <a:cubicBezTo>
                      <a:pt x="11" y="5"/>
                      <a:pt x="11" y="5"/>
                      <a:pt x="11" y="5"/>
                    </a:cubicBezTo>
                    <a:cubicBezTo>
                      <a:pt x="11" y="5"/>
                      <a:pt x="11" y="5"/>
                      <a:pt x="11" y="5"/>
                    </a:cubicBezTo>
                    <a:cubicBezTo>
                      <a:pt x="11" y="5"/>
                      <a:pt x="11" y="5"/>
                      <a:pt x="11" y="5"/>
                    </a:cubicBezTo>
                    <a:cubicBezTo>
                      <a:pt x="11" y="4"/>
                      <a:pt x="11" y="4"/>
                      <a:pt x="11" y="4"/>
                    </a:cubicBezTo>
                    <a:cubicBezTo>
                      <a:pt x="11" y="3"/>
                      <a:pt x="11" y="3"/>
                      <a:pt x="11" y="3"/>
                    </a:cubicBezTo>
                    <a:cubicBezTo>
                      <a:pt x="11" y="3"/>
                      <a:pt x="11" y="3"/>
                      <a:pt x="11" y="3"/>
                    </a:cubicBezTo>
                    <a:cubicBezTo>
                      <a:pt x="11" y="0"/>
                      <a:pt x="11" y="0"/>
                      <a:pt x="11" y="0"/>
                    </a:cubicBezTo>
                    <a:cubicBezTo>
                      <a:pt x="5" y="0"/>
                      <a:pt x="5" y="0"/>
                      <a:pt x="5" y="0"/>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7"/>
                      <a:pt x="7" y="7"/>
                      <a:pt x="7" y="7"/>
                    </a:cubicBezTo>
                    <a:cubicBezTo>
                      <a:pt x="6" y="7"/>
                      <a:pt x="6" y="7"/>
                      <a:pt x="6"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0" y="11"/>
                      <a:pt x="0" y="11"/>
                      <a:pt x="0" y="11"/>
                    </a:cubicBezTo>
                    <a:cubicBezTo>
                      <a:pt x="0" y="11"/>
                      <a:pt x="0" y="11"/>
                      <a:pt x="0" y="11"/>
                    </a:cubicBezTo>
                    <a:cubicBezTo>
                      <a:pt x="0" y="11"/>
                      <a:pt x="0" y="11"/>
                      <a:pt x="0" y="11"/>
                    </a:cubicBezTo>
                    <a:cubicBezTo>
                      <a:pt x="0" y="11"/>
                      <a:pt x="0" y="11"/>
                      <a:pt x="0" y="11"/>
                    </a:cubicBezTo>
                    <a:cubicBezTo>
                      <a:pt x="1" y="11"/>
                      <a:pt x="1" y="11"/>
                      <a:pt x="1" y="11"/>
                    </a:cubicBezTo>
                    <a:cubicBezTo>
                      <a:pt x="1" y="11"/>
                      <a:pt x="1" y="11"/>
                      <a:pt x="1" y="11"/>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3"/>
                      <a:pt x="1" y="13"/>
                      <a:pt x="2" y="13"/>
                    </a:cubicBezTo>
                    <a:cubicBezTo>
                      <a:pt x="3" y="14"/>
                      <a:pt x="3" y="14"/>
                      <a:pt x="4" y="14"/>
                    </a:cubicBezTo>
                    <a:cubicBezTo>
                      <a:pt x="5" y="14"/>
                      <a:pt x="5" y="14"/>
                      <a:pt x="6" y="14"/>
                    </a:cubicBezTo>
                    <a:cubicBezTo>
                      <a:pt x="6" y="14"/>
                      <a:pt x="7" y="14"/>
                      <a:pt x="7" y="15"/>
                    </a:cubicBezTo>
                    <a:cubicBezTo>
                      <a:pt x="7" y="15"/>
                      <a:pt x="7" y="15"/>
                      <a:pt x="7" y="15"/>
                    </a:cubicBezTo>
                    <a:cubicBezTo>
                      <a:pt x="7" y="15"/>
                      <a:pt x="7" y="15"/>
                      <a:pt x="7"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05" name="Rectangle 147"/>
              <p:cNvSpPr>
                <a:spLocks noChangeArrowheads="1"/>
              </p:cNvSpPr>
              <p:nvPr/>
            </p:nvSpPr>
            <p:spPr bwMode="auto">
              <a:xfrm>
                <a:off x="1945" y="179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06" name="Freeform 148"/>
              <p:cNvSpPr/>
              <p:nvPr/>
            </p:nvSpPr>
            <p:spPr bwMode="auto">
              <a:xfrm>
                <a:off x="1750" y="2147"/>
                <a:ext cx="55" cy="26"/>
              </a:xfrm>
              <a:custGeom>
                <a:avLst/>
                <a:gdLst>
                  <a:gd name="T0" fmla="*/ 8 w 21"/>
                  <a:gd name="T1" fmla="*/ 10 h 10"/>
                  <a:gd name="T2" fmla="*/ 8 w 21"/>
                  <a:gd name="T3" fmla="*/ 10 h 10"/>
                  <a:gd name="T4" fmla="*/ 8 w 21"/>
                  <a:gd name="T5" fmla="*/ 9 h 10"/>
                  <a:gd name="T6" fmla="*/ 8 w 21"/>
                  <a:gd name="T7" fmla="*/ 9 h 10"/>
                  <a:gd name="T8" fmla="*/ 8 w 21"/>
                  <a:gd name="T9" fmla="*/ 9 h 10"/>
                  <a:gd name="T10" fmla="*/ 8 w 21"/>
                  <a:gd name="T11" fmla="*/ 8 h 10"/>
                  <a:gd name="T12" fmla="*/ 8 w 21"/>
                  <a:gd name="T13" fmla="*/ 8 h 10"/>
                  <a:gd name="T14" fmla="*/ 9 w 21"/>
                  <a:gd name="T15" fmla="*/ 7 h 10"/>
                  <a:gd name="T16" fmla="*/ 10 w 21"/>
                  <a:gd name="T17" fmla="*/ 8 h 10"/>
                  <a:gd name="T18" fmla="*/ 10 w 21"/>
                  <a:gd name="T19" fmla="*/ 7 h 10"/>
                  <a:gd name="T20" fmla="*/ 11 w 21"/>
                  <a:gd name="T21" fmla="*/ 7 h 10"/>
                  <a:gd name="T22" fmla="*/ 11 w 21"/>
                  <a:gd name="T23" fmla="*/ 6 h 10"/>
                  <a:gd name="T24" fmla="*/ 11 w 21"/>
                  <a:gd name="T25" fmla="*/ 7 h 10"/>
                  <a:gd name="T26" fmla="*/ 12 w 21"/>
                  <a:gd name="T27" fmla="*/ 7 h 10"/>
                  <a:gd name="T28" fmla="*/ 13 w 21"/>
                  <a:gd name="T29" fmla="*/ 7 h 10"/>
                  <a:gd name="T30" fmla="*/ 13 w 21"/>
                  <a:gd name="T31" fmla="*/ 6 h 10"/>
                  <a:gd name="T32" fmla="*/ 13 w 21"/>
                  <a:gd name="T33" fmla="*/ 6 h 10"/>
                  <a:gd name="T34" fmla="*/ 14 w 21"/>
                  <a:gd name="T35" fmla="*/ 6 h 10"/>
                  <a:gd name="T36" fmla="*/ 14 w 21"/>
                  <a:gd name="T37" fmla="*/ 5 h 10"/>
                  <a:gd name="T38" fmla="*/ 14 w 21"/>
                  <a:gd name="T39" fmla="*/ 5 h 10"/>
                  <a:gd name="T40" fmla="*/ 15 w 21"/>
                  <a:gd name="T41" fmla="*/ 4 h 10"/>
                  <a:gd name="T42" fmla="*/ 15 w 21"/>
                  <a:gd name="T43" fmla="*/ 4 h 10"/>
                  <a:gd name="T44" fmla="*/ 16 w 21"/>
                  <a:gd name="T45" fmla="*/ 4 h 10"/>
                  <a:gd name="T46" fmla="*/ 16 w 21"/>
                  <a:gd name="T47" fmla="*/ 4 h 10"/>
                  <a:gd name="T48" fmla="*/ 17 w 21"/>
                  <a:gd name="T49" fmla="*/ 4 h 10"/>
                  <a:gd name="T50" fmla="*/ 17 w 21"/>
                  <a:gd name="T51" fmla="*/ 4 h 10"/>
                  <a:gd name="T52" fmla="*/ 18 w 21"/>
                  <a:gd name="T53" fmla="*/ 4 h 10"/>
                  <a:gd name="T54" fmla="*/ 18 w 21"/>
                  <a:gd name="T55" fmla="*/ 4 h 10"/>
                  <a:gd name="T56" fmla="*/ 19 w 21"/>
                  <a:gd name="T57" fmla="*/ 4 h 10"/>
                  <a:gd name="T58" fmla="*/ 19 w 21"/>
                  <a:gd name="T59" fmla="*/ 4 h 10"/>
                  <a:gd name="T60" fmla="*/ 20 w 21"/>
                  <a:gd name="T61" fmla="*/ 3 h 10"/>
                  <a:gd name="T62" fmla="*/ 20 w 21"/>
                  <a:gd name="T63" fmla="*/ 3 h 10"/>
                  <a:gd name="T64" fmla="*/ 21 w 21"/>
                  <a:gd name="T65" fmla="*/ 3 h 10"/>
                  <a:gd name="T66" fmla="*/ 18 w 21"/>
                  <a:gd name="T67" fmla="*/ 1 h 10"/>
                  <a:gd name="T68" fmla="*/ 14 w 21"/>
                  <a:gd name="T69" fmla="*/ 0 h 10"/>
                  <a:gd name="T70" fmla="*/ 5 w 21"/>
                  <a:gd name="T71" fmla="*/ 0 h 10"/>
                  <a:gd name="T72" fmla="*/ 3 w 21"/>
                  <a:gd name="T73" fmla="*/ 1 h 10"/>
                  <a:gd name="T74" fmla="*/ 3 w 21"/>
                  <a:gd name="T75" fmla="*/ 1 h 10"/>
                  <a:gd name="T76" fmla="*/ 2 w 21"/>
                  <a:gd name="T77" fmla="*/ 2 h 10"/>
                  <a:gd name="T78" fmla="*/ 2 w 21"/>
                  <a:gd name="T79" fmla="*/ 2 h 10"/>
                  <a:gd name="T80" fmla="*/ 2 w 21"/>
                  <a:gd name="T81" fmla="*/ 2 h 10"/>
                  <a:gd name="T82" fmla="*/ 1 w 21"/>
                  <a:gd name="T83" fmla="*/ 3 h 10"/>
                  <a:gd name="T84" fmla="*/ 1 w 21"/>
                  <a:gd name="T85" fmla="*/ 3 h 10"/>
                  <a:gd name="T86" fmla="*/ 0 w 21"/>
                  <a:gd name="T87" fmla="*/ 3 h 10"/>
                  <a:gd name="T88" fmla="*/ 0 w 21"/>
                  <a:gd name="T89" fmla="*/ 4 h 10"/>
                  <a:gd name="T90" fmla="*/ 0 w 21"/>
                  <a:gd name="T91" fmla="*/ 4 h 10"/>
                  <a:gd name="T92" fmla="*/ 0 w 21"/>
                  <a:gd name="T93" fmla="*/ 5 h 10"/>
                  <a:gd name="T94" fmla="*/ 0 w 21"/>
                  <a:gd name="T95" fmla="*/ 5 h 10"/>
                  <a:gd name="T96" fmla="*/ 0 w 21"/>
                  <a:gd name="T97" fmla="*/ 6 h 10"/>
                  <a:gd name="T98" fmla="*/ 1 w 21"/>
                  <a:gd name="T99" fmla="*/ 6 h 10"/>
                  <a:gd name="T100" fmla="*/ 1 w 21"/>
                  <a:gd name="T101" fmla="*/ 6 h 10"/>
                  <a:gd name="T102" fmla="*/ 1 w 21"/>
                  <a:gd name="T103" fmla="*/ 6 h 10"/>
                  <a:gd name="T104" fmla="*/ 2 w 21"/>
                  <a:gd name="T105" fmla="*/ 7 h 10"/>
                  <a:gd name="T106" fmla="*/ 2 w 21"/>
                  <a:gd name="T107" fmla="*/ 7 h 10"/>
                  <a:gd name="T108" fmla="*/ 3 w 21"/>
                  <a:gd name="T109" fmla="*/ 7 h 10"/>
                  <a:gd name="T110" fmla="*/ 3 w 21"/>
                  <a:gd name="T111" fmla="*/ 7 h 10"/>
                  <a:gd name="T112" fmla="*/ 3 w 21"/>
                  <a:gd name="T113" fmla="*/ 7 h 10"/>
                  <a:gd name="T114" fmla="*/ 4 w 21"/>
                  <a:gd name="T115" fmla="*/ 7 h 10"/>
                  <a:gd name="T116" fmla="*/ 5 w 21"/>
                  <a:gd name="T117" fmla="*/ 7 h 10"/>
                  <a:gd name="T118" fmla="*/ 5 w 21"/>
                  <a:gd name="T119" fmla="*/ 7 h 10"/>
                  <a:gd name="T120" fmla="*/ 5 w 21"/>
                  <a:gd name="T121" fmla="*/ 8 h 10"/>
                  <a:gd name="T122" fmla="*/ 5 w 21"/>
                  <a:gd name="T123" fmla="*/ 9 h 10"/>
                  <a:gd name="T124" fmla="*/ 7 w 21"/>
                  <a:gd name="T1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 h="10">
                    <a:moveTo>
                      <a:pt x="8" y="10"/>
                    </a:move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7"/>
                      <a:pt x="9" y="7"/>
                      <a:pt x="9" y="7"/>
                    </a:cubicBezTo>
                    <a:cubicBezTo>
                      <a:pt x="9" y="7"/>
                      <a:pt x="9" y="7"/>
                      <a:pt x="9" y="7"/>
                    </a:cubicBezTo>
                    <a:cubicBezTo>
                      <a:pt x="9" y="7"/>
                      <a:pt x="9" y="7"/>
                      <a:pt x="9" y="7"/>
                    </a:cubicBezTo>
                    <a:cubicBezTo>
                      <a:pt x="10" y="7"/>
                      <a:pt x="10" y="7"/>
                      <a:pt x="10" y="7"/>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4"/>
                      <a:pt x="14" y="4"/>
                      <a:pt x="14" y="4"/>
                    </a:cubicBezTo>
                    <a:cubicBezTo>
                      <a:pt x="14" y="4"/>
                      <a:pt x="14" y="4"/>
                      <a:pt x="14"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1" y="3"/>
                      <a:pt x="21" y="3"/>
                      <a:pt x="21" y="3"/>
                    </a:cubicBezTo>
                    <a:cubicBezTo>
                      <a:pt x="20" y="3"/>
                      <a:pt x="20" y="3"/>
                      <a:pt x="20" y="3"/>
                    </a:cubicBezTo>
                    <a:cubicBezTo>
                      <a:pt x="20" y="3"/>
                      <a:pt x="20" y="2"/>
                      <a:pt x="20" y="2"/>
                    </a:cubicBezTo>
                    <a:cubicBezTo>
                      <a:pt x="20" y="2"/>
                      <a:pt x="19" y="3"/>
                      <a:pt x="19" y="3"/>
                    </a:cubicBezTo>
                    <a:cubicBezTo>
                      <a:pt x="19" y="3"/>
                      <a:pt x="19" y="2"/>
                      <a:pt x="19" y="2"/>
                    </a:cubicBezTo>
                    <a:cubicBezTo>
                      <a:pt x="19" y="2"/>
                      <a:pt x="19" y="2"/>
                      <a:pt x="18" y="2"/>
                    </a:cubicBezTo>
                    <a:cubicBezTo>
                      <a:pt x="18" y="2"/>
                      <a:pt x="18" y="1"/>
                      <a:pt x="18" y="1"/>
                    </a:cubicBezTo>
                    <a:cubicBezTo>
                      <a:pt x="18" y="1"/>
                      <a:pt x="18" y="1"/>
                      <a:pt x="19" y="1"/>
                    </a:cubicBezTo>
                    <a:cubicBezTo>
                      <a:pt x="19" y="1"/>
                      <a:pt x="19" y="2"/>
                      <a:pt x="19" y="2"/>
                    </a:cubicBezTo>
                    <a:cubicBezTo>
                      <a:pt x="19" y="1"/>
                      <a:pt x="19" y="1"/>
                      <a:pt x="18" y="1"/>
                    </a:cubicBezTo>
                    <a:cubicBezTo>
                      <a:pt x="18" y="0"/>
                      <a:pt x="18" y="0"/>
                      <a:pt x="17" y="0"/>
                    </a:cubicBezTo>
                    <a:cubicBezTo>
                      <a:pt x="16" y="0"/>
                      <a:pt x="16" y="0"/>
                      <a:pt x="15" y="0"/>
                    </a:cubicBezTo>
                    <a:cubicBezTo>
                      <a:pt x="15" y="0"/>
                      <a:pt x="14" y="0"/>
                      <a:pt x="14" y="0"/>
                    </a:cubicBezTo>
                    <a:cubicBezTo>
                      <a:pt x="13" y="0"/>
                      <a:pt x="13" y="0"/>
                      <a:pt x="12" y="0"/>
                    </a:cubicBezTo>
                    <a:cubicBezTo>
                      <a:pt x="12" y="0"/>
                      <a:pt x="12" y="0"/>
                      <a:pt x="11" y="0"/>
                    </a:cubicBezTo>
                    <a:cubicBezTo>
                      <a:pt x="12" y="0"/>
                      <a:pt x="11" y="0"/>
                      <a:pt x="11" y="0"/>
                    </a:cubicBezTo>
                    <a:cubicBezTo>
                      <a:pt x="11" y="0"/>
                      <a:pt x="10" y="0"/>
                      <a:pt x="9" y="0"/>
                    </a:cubicBezTo>
                    <a:cubicBezTo>
                      <a:pt x="9" y="0"/>
                      <a:pt x="8" y="1"/>
                      <a:pt x="7" y="0"/>
                    </a:cubicBezTo>
                    <a:cubicBezTo>
                      <a:pt x="7" y="0"/>
                      <a:pt x="6" y="0"/>
                      <a:pt x="5" y="0"/>
                    </a:cubicBezTo>
                    <a:cubicBezTo>
                      <a:pt x="5" y="0"/>
                      <a:pt x="4" y="0"/>
                      <a:pt x="4" y="1"/>
                    </a:cubicBezTo>
                    <a:cubicBezTo>
                      <a:pt x="4" y="1"/>
                      <a:pt x="4" y="1"/>
                      <a:pt x="4" y="1"/>
                    </a:cubicBezTo>
                    <a:cubicBezTo>
                      <a:pt x="4"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10"/>
                      <a:pt x="6" y="10"/>
                      <a:pt x="7" y="10"/>
                    </a:cubicBezTo>
                    <a:cubicBezTo>
                      <a:pt x="7" y="10"/>
                      <a:pt x="7" y="10"/>
                      <a:pt x="7" y="10"/>
                    </a:cubicBezTo>
                    <a:cubicBezTo>
                      <a:pt x="7" y="10"/>
                      <a:pt x="7" y="10"/>
                      <a:pt x="7" y="10"/>
                    </a:cubicBezTo>
                    <a:lnTo>
                      <a:pt x="8"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07" name="Rectangle 149"/>
              <p:cNvSpPr>
                <a:spLocks noChangeArrowheads="1"/>
              </p:cNvSpPr>
              <p:nvPr/>
            </p:nvSpPr>
            <p:spPr bwMode="auto">
              <a:xfrm>
                <a:off x="1805" y="215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08" name="Freeform 150"/>
              <p:cNvSpPr>
                <a:spLocks noEditPoints="1"/>
              </p:cNvSpPr>
              <p:nvPr/>
            </p:nvSpPr>
            <p:spPr bwMode="auto">
              <a:xfrm>
                <a:off x="1487" y="1979"/>
                <a:ext cx="287" cy="181"/>
              </a:xfrm>
              <a:custGeom>
                <a:avLst/>
                <a:gdLst>
                  <a:gd name="T0" fmla="*/ 105 w 109"/>
                  <a:gd name="T1" fmla="*/ 50 h 69"/>
                  <a:gd name="T2" fmla="*/ 94 w 109"/>
                  <a:gd name="T3" fmla="*/ 52 h 69"/>
                  <a:gd name="T4" fmla="*/ 78 w 109"/>
                  <a:gd name="T5" fmla="*/ 54 h 69"/>
                  <a:gd name="T6" fmla="*/ 69 w 109"/>
                  <a:gd name="T7" fmla="*/ 33 h 69"/>
                  <a:gd name="T8" fmla="*/ 71 w 109"/>
                  <a:gd name="T9" fmla="*/ 27 h 69"/>
                  <a:gd name="T10" fmla="*/ 69 w 109"/>
                  <a:gd name="T11" fmla="*/ 26 h 69"/>
                  <a:gd name="T12" fmla="*/ 67 w 109"/>
                  <a:gd name="T13" fmla="*/ 26 h 69"/>
                  <a:gd name="T14" fmla="*/ 66 w 109"/>
                  <a:gd name="T15" fmla="*/ 25 h 69"/>
                  <a:gd name="T16" fmla="*/ 64 w 109"/>
                  <a:gd name="T17" fmla="*/ 24 h 69"/>
                  <a:gd name="T18" fmla="*/ 63 w 109"/>
                  <a:gd name="T19" fmla="*/ 23 h 69"/>
                  <a:gd name="T20" fmla="*/ 63 w 109"/>
                  <a:gd name="T21" fmla="*/ 20 h 69"/>
                  <a:gd name="T22" fmla="*/ 61 w 109"/>
                  <a:gd name="T23" fmla="*/ 19 h 69"/>
                  <a:gd name="T24" fmla="*/ 60 w 109"/>
                  <a:gd name="T25" fmla="*/ 17 h 69"/>
                  <a:gd name="T26" fmla="*/ 59 w 109"/>
                  <a:gd name="T27" fmla="*/ 16 h 69"/>
                  <a:gd name="T28" fmla="*/ 58 w 109"/>
                  <a:gd name="T29" fmla="*/ 14 h 69"/>
                  <a:gd name="T30" fmla="*/ 57 w 109"/>
                  <a:gd name="T31" fmla="*/ 13 h 69"/>
                  <a:gd name="T32" fmla="*/ 55 w 109"/>
                  <a:gd name="T33" fmla="*/ 12 h 69"/>
                  <a:gd name="T34" fmla="*/ 52 w 109"/>
                  <a:gd name="T35" fmla="*/ 12 h 69"/>
                  <a:gd name="T36" fmla="*/ 51 w 109"/>
                  <a:gd name="T37" fmla="*/ 13 h 69"/>
                  <a:gd name="T38" fmla="*/ 50 w 109"/>
                  <a:gd name="T39" fmla="*/ 15 h 69"/>
                  <a:gd name="T40" fmla="*/ 48 w 109"/>
                  <a:gd name="T41" fmla="*/ 14 h 69"/>
                  <a:gd name="T42" fmla="*/ 46 w 109"/>
                  <a:gd name="T43" fmla="*/ 13 h 69"/>
                  <a:gd name="T44" fmla="*/ 45 w 109"/>
                  <a:gd name="T45" fmla="*/ 12 h 69"/>
                  <a:gd name="T46" fmla="*/ 44 w 109"/>
                  <a:gd name="T47" fmla="*/ 10 h 69"/>
                  <a:gd name="T48" fmla="*/ 43 w 109"/>
                  <a:gd name="T49" fmla="*/ 9 h 69"/>
                  <a:gd name="T50" fmla="*/ 42 w 109"/>
                  <a:gd name="T51" fmla="*/ 8 h 69"/>
                  <a:gd name="T52" fmla="*/ 41 w 109"/>
                  <a:gd name="T53" fmla="*/ 6 h 69"/>
                  <a:gd name="T54" fmla="*/ 40 w 109"/>
                  <a:gd name="T55" fmla="*/ 6 h 69"/>
                  <a:gd name="T56" fmla="*/ 38 w 109"/>
                  <a:gd name="T57" fmla="*/ 4 h 69"/>
                  <a:gd name="T58" fmla="*/ 21 w 109"/>
                  <a:gd name="T59" fmla="*/ 5 h 69"/>
                  <a:gd name="T60" fmla="*/ 19 w 109"/>
                  <a:gd name="T61" fmla="*/ 5 h 69"/>
                  <a:gd name="T62" fmla="*/ 16 w 109"/>
                  <a:gd name="T63" fmla="*/ 4 h 69"/>
                  <a:gd name="T64" fmla="*/ 14 w 109"/>
                  <a:gd name="T65" fmla="*/ 3 h 69"/>
                  <a:gd name="T66" fmla="*/ 12 w 109"/>
                  <a:gd name="T67" fmla="*/ 2 h 69"/>
                  <a:gd name="T68" fmla="*/ 10 w 109"/>
                  <a:gd name="T69" fmla="*/ 2 h 69"/>
                  <a:gd name="T70" fmla="*/ 8 w 109"/>
                  <a:gd name="T71" fmla="*/ 1 h 69"/>
                  <a:gd name="T72" fmla="*/ 3 w 109"/>
                  <a:gd name="T73" fmla="*/ 1 h 69"/>
                  <a:gd name="T74" fmla="*/ 10 w 109"/>
                  <a:gd name="T75" fmla="*/ 16 h 69"/>
                  <a:gd name="T76" fmla="*/ 13 w 109"/>
                  <a:gd name="T77" fmla="*/ 23 h 69"/>
                  <a:gd name="T78" fmla="*/ 26 w 109"/>
                  <a:gd name="T79" fmla="*/ 34 h 69"/>
                  <a:gd name="T80" fmla="*/ 15 w 109"/>
                  <a:gd name="T81" fmla="*/ 17 h 69"/>
                  <a:gd name="T82" fmla="*/ 15 w 109"/>
                  <a:gd name="T83" fmla="*/ 8 h 69"/>
                  <a:gd name="T84" fmla="*/ 28 w 109"/>
                  <a:gd name="T85" fmla="*/ 28 h 69"/>
                  <a:gd name="T86" fmla="*/ 42 w 109"/>
                  <a:gd name="T87" fmla="*/ 44 h 69"/>
                  <a:gd name="T88" fmla="*/ 69 w 109"/>
                  <a:gd name="T89" fmla="*/ 63 h 69"/>
                  <a:gd name="T90" fmla="*/ 89 w 109"/>
                  <a:gd name="T91" fmla="*/ 69 h 69"/>
                  <a:gd name="T92" fmla="*/ 89 w 109"/>
                  <a:gd name="T93" fmla="*/ 66 h 69"/>
                  <a:gd name="T94" fmla="*/ 90 w 109"/>
                  <a:gd name="T95" fmla="*/ 63 h 69"/>
                  <a:gd name="T96" fmla="*/ 95 w 109"/>
                  <a:gd name="T97" fmla="*/ 62 h 69"/>
                  <a:gd name="T98" fmla="*/ 94 w 109"/>
                  <a:gd name="T99" fmla="*/ 61 h 69"/>
                  <a:gd name="T100" fmla="*/ 93 w 109"/>
                  <a:gd name="T101" fmla="*/ 60 h 69"/>
                  <a:gd name="T102" fmla="*/ 92 w 109"/>
                  <a:gd name="T103" fmla="*/ 59 h 69"/>
                  <a:gd name="T104" fmla="*/ 101 w 109"/>
                  <a:gd name="T105" fmla="*/ 56 h 69"/>
                  <a:gd name="T106" fmla="*/ 102 w 109"/>
                  <a:gd name="T107" fmla="*/ 55 h 69"/>
                  <a:gd name="T108" fmla="*/ 104 w 109"/>
                  <a:gd name="T109" fmla="*/ 54 h 69"/>
                  <a:gd name="T110" fmla="*/ 13 w 109"/>
                  <a:gd name="T111" fmla="*/ 19 h 69"/>
                  <a:gd name="T112" fmla="*/ 31 w 109"/>
                  <a:gd name="T113" fmla="*/ 17 h 69"/>
                  <a:gd name="T114" fmla="*/ 36 w 109"/>
                  <a:gd name="T115" fmla="*/ 30 h 69"/>
                  <a:gd name="T116" fmla="*/ 41 w 109"/>
                  <a:gd name="T117" fmla="*/ 37 h 69"/>
                  <a:gd name="T118" fmla="*/ 44 w 109"/>
                  <a:gd name="T119" fmla="*/ 45 h 69"/>
                  <a:gd name="T120" fmla="*/ 47 w 109"/>
                  <a:gd name="T121" fmla="*/ 4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9" h="69">
                    <a:moveTo>
                      <a:pt x="108" y="47"/>
                    </a:moveTo>
                    <a:cubicBezTo>
                      <a:pt x="108" y="47"/>
                      <a:pt x="108" y="47"/>
                      <a:pt x="108" y="47"/>
                    </a:cubicBezTo>
                    <a:cubicBezTo>
                      <a:pt x="108" y="47"/>
                      <a:pt x="108" y="47"/>
                      <a:pt x="108" y="47"/>
                    </a:cubicBezTo>
                    <a:cubicBezTo>
                      <a:pt x="108" y="47"/>
                      <a:pt x="108" y="47"/>
                      <a:pt x="108" y="47"/>
                    </a:cubicBezTo>
                    <a:cubicBezTo>
                      <a:pt x="108" y="47"/>
                      <a:pt x="108" y="48"/>
                      <a:pt x="108" y="48"/>
                    </a:cubicBezTo>
                    <a:cubicBezTo>
                      <a:pt x="108" y="48"/>
                      <a:pt x="108" y="47"/>
                      <a:pt x="108" y="47"/>
                    </a:cubicBezTo>
                    <a:cubicBezTo>
                      <a:pt x="109" y="47"/>
                      <a:pt x="109" y="47"/>
                      <a:pt x="109" y="47"/>
                    </a:cubicBezTo>
                    <a:cubicBezTo>
                      <a:pt x="109" y="47"/>
                      <a:pt x="108" y="47"/>
                      <a:pt x="108" y="47"/>
                    </a:cubicBezTo>
                    <a:close/>
                    <a:moveTo>
                      <a:pt x="104" y="56"/>
                    </a:moveTo>
                    <a:cubicBezTo>
                      <a:pt x="104" y="56"/>
                      <a:pt x="104" y="56"/>
                      <a:pt x="104" y="57"/>
                    </a:cubicBezTo>
                    <a:cubicBezTo>
                      <a:pt x="104" y="57"/>
                      <a:pt x="104" y="57"/>
                      <a:pt x="104" y="57"/>
                    </a:cubicBezTo>
                    <a:cubicBezTo>
                      <a:pt x="104" y="57"/>
                      <a:pt x="104" y="56"/>
                      <a:pt x="104" y="56"/>
                    </a:cubicBezTo>
                    <a:cubicBezTo>
                      <a:pt x="104" y="56"/>
                      <a:pt x="104" y="56"/>
                      <a:pt x="104" y="56"/>
                    </a:cubicBezTo>
                    <a:cubicBezTo>
                      <a:pt x="105" y="56"/>
                      <a:pt x="105" y="56"/>
                      <a:pt x="105" y="56"/>
                    </a:cubicBezTo>
                    <a:cubicBezTo>
                      <a:pt x="105" y="56"/>
                      <a:pt x="105" y="56"/>
                      <a:pt x="105" y="56"/>
                    </a:cubicBezTo>
                    <a:cubicBezTo>
                      <a:pt x="105" y="56"/>
                      <a:pt x="105" y="56"/>
                      <a:pt x="105" y="56"/>
                    </a:cubicBezTo>
                    <a:lnTo>
                      <a:pt x="104" y="56"/>
                    </a:lnTo>
                    <a:close/>
                    <a:moveTo>
                      <a:pt x="106" y="51"/>
                    </a:moveTo>
                    <a:cubicBezTo>
                      <a:pt x="106" y="51"/>
                      <a:pt x="106" y="51"/>
                      <a:pt x="106" y="50"/>
                    </a:cubicBezTo>
                    <a:cubicBezTo>
                      <a:pt x="106" y="51"/>
                      <a:pt x="105" y="51"/>
                      <a:pt x="105" y="50"/>
                    </a:cubicBezTo>
                    <a:cubicBezTo>
                      <a:pt x="105" y="50"/>
                      <a:pt x="106" y="50"/>
                      <a:pt x="106" y="50"/>
                    </a:cubicBezTo>
                    <a:cubicBezTo>
                      <a:pt x="106" y="49"/>
                      <a:pt x="106" y="49"/>
                      <a:pt x="106" y="49"/>
                    </a:cubicBezTo>
                    <a:cubicBezTo>
                      <a:pt x="106" y="49"/>
                      <a:pt x="106" y="48"/>
                      <a:pt x="106" y="48"/>
                    </a:cubicBezTo>
                    <a:cubicBezTo>
                      <a:pt x="106" y="47"/>
                      <a:pt x="107" y="47"/>
                      <a:pt x="108" y="46"/>
                    </a:cubicBezTo>
                    <a:cubicBezTo>
                      <a:pt x="108" y="46"/>
                      <a:pt x="108" y="45"/>
                      <a:pt x="109" y="45"/>
                    </a:cubicBezTo>
                    <a:cubicBezTo>
                      <a:pt x="109" y="45"/>
                      <a:pt x="108" y="44"/>
                      <a:pt x="108" y="44"/>
                    </a:cubicBezTo>
                    <a:cubicBezTo>
                      <a:pt x="108" y="44"/>
                      <a:pt x="108" y="43"/>
                      <a:pt x="108" y="43"/>
                    </a:cubicBezTo>
                    <a:cubicBezTo>
                      <a:pt x="107" y="43"/>
                      <a:pt x="107" y="43"/>
                      <a:pt x="107" y="43"/>
                    </a:cubicBezTo>
                    <a:cubicBezTo>
                      <a:pt x="107" y="43"/>
                      <a:pt x="106" y="43"/>
                      <a:pt x="106" y="43"/>
                    </a:cubicBezTo>
                    <a:cubicBezTo>
                      <a:pt x="106" y="43"/>
                      <a:pt x="106" y="43"/>
                      <a:pt x="106" y="43"/>
                    </a:cubicBezTo>
                    <a:cubicBezTo>
                      <a:pt x="105" y="43"/>
                      <a:pt x="105" y="43"/>
                      <a:pt x="104" y="43"/>
                    </a:cubicBezTo>
                    <a:cubicBezTo>
                      <a:pt x="103" y="43"/>
                      <a:pt x="102" y="43"/>
                      <a:pt x="101" y="44"/>
                    </a:cubicBezTo>
                    <a:cubicBezTo>
                      <a:pt x="100" y="44"/>
                      <a:pt x="99" y="44"/>
                      <a:pt x="98" y="44"/>
                    </a:cubicBezTo>
                    <a:cubicBezTo>
                      <a:pt x="98" y="44"/>
                      <a:pt x="97" y="44"/>
                      <a:pt x="97" y="44"/>
                    </a:cubicBezTo>
                    <a:cubicBezTo>
                      <a:pt x="97" y="45"/>
                      <a:pt x="96" y="45"/>
                      <a:pt x="96" y="46"/>
                    </a:cubicBezTo>
                    <a:cubicBezTo>
                      <a:pt x="95" y="46"/>
                      <a:pt x="95" y="47"/>
                      <a:pt x="95" y="47"/>
                    </a:cubicBezTo>
                    <a:cubicBezTo>
                      <a:pt x="95" y="48"/>
                      <a:pt x="95" y="48"/>
                      <a:pt x="95" y="49"/>
                    </a:cubicBezTo>
                    <a:cubicBezTo>
                      <a:pt x="95" y="49"/>
                      <a:pt x="95" y="49"/>
                      <a:pt x="95" y="50"/>
                    </a:cubicBezTo>
                    <a:cubicBezTo>
                      <a:pt x="94" y="50"/>
                      <a:pt x="94" y="51"/>
                      <a:pt x="94" y="51"/>
                    </a:cubicBezTo>
                    <a:cubicBezTo>
                      <a:pt x="94" y="51"/>
                      <a:pt x="94" y="51"/>
                      <a:pt x="94" y="52"/>
                    </a:cubicBezTo>
                    <a:cubicBezTo>
                      <a:pt x="94" y="52"/>
                      <a:pt x="92" y="53"/>
                      <a:pt x="92" y="53"/>
                    </a:cubicBezTo>
                    <a:cubicBezTo>
                      <a:pt x="92" y="53"/>
                      <a:pt x="92" y="53"/>
                      <a:pt x="93" y="53"/>
                    </a:cubicBezTo>
                    <a:cubicBezTo>
                      <a:pt x="92" y="53"/>
                      <a:pt x="92" y="53"/>
                      <a:pt x="92" y="53"/>
                    </a:cubicBezTo>
                    <a:cubicBezTo>
                      <a:pt x="92" y="53"/>
                      <a:pt x="92" y="53"/>
                      <a:pt x="92" y="53"/>
                    </a:cubicBezTo>
                    <a:cubicBezTo>
                      <a:pt x="92" y="53"/>
                      <a:pt x="92" y="54"/>
                      <a:pt x="92" y="54"/>
                    </a:cubicBezTo>
                    <a:cubicBezTo>
                      <a:pt x="92" y="54"/>
                      <a:pt x="93" y="54"/>
                      <a:pt x="93" y="54"/>
                    </a:cubicBezTo>
                    <a:cubicBezTo>
                      <a:pt x="92" y="54"/>
                      <a:pt x="91" y="54"/>
                      <a:pt x="91" y="55"/>
                    </a:cubicBezTo>
                    <a:cubicBezTo>
                      <a:pt x="90" y="55"/>
                      <a:pt x="90" y="54"/>
                      <a:pt x="90" y="54"/>
                    </a:cubicBezTo>
                    <a:cubicBezTo>
                      <a:pt x="90" y="54"/>
                      <a:pt x="90" y="54"/>
                      <a:pt x="90" y="54"/>
                    </a:cubicBezTo>
                    <a:cubicBezTo>
                      <a:pt x="90" y="54"/>
                      <a:pt x="90" y="54"/>
                      <a:pt x="90" y="54"/>
                    </a:cubicBezTo>
                    <a:cubicBezTo>
                      <a:pt x="90" y="53"/>
                      <a:pt x="89" y="54"/>
                      <a:pt x="88" y="54"/>
                    </a:cubicBezTo>
                    <a:cubicBezTo>
                      <a:pt x="88" y="54"/>
                      <a:pt x="88" y="54"/>
                      <a:pt x="87" y="55"/>
                    </a:cubicBezTo>
                    <a:cubicBezTo>
                      <a:pt x="87" y="54"/>
                      <a:pt x="87" y="54"/>
                      <a:pt x="87" y="54"/>
                    </a:cubicBezTo>
                    <a:cubicBezTo>
                      <a:pt x="87" y="54"/>
                      <a:pt x="86" y="55"/>
                      <a:pt x="86" y="55"/>
                    </a:cubicBezTo>
                    <a:cubicBezTo>
                      <a:pt x="85" y="55"/>
                      <a:pt x="84" y="55"/>
                      <a:pt x="84" y="55"/>
                    </a:cubicBezTo>
                    <a:cubicBezTo>
                      <a:pt x="83" y="55"/>
                      <a:pt x="82" y="55"/>
                      <a:pt x="82" y="56"/>
                    </a:cubicBezTo>
                    <a:cubicBezTo>
                      <a:pt x="81" y="56"/>
                      <a:pt x="81" y="56"/>
                      <a:pt x="80" y="55"/>
                    </a:cubicBezTo>
                    <a:cubicBezTo>
                      <a:pt x="80" y="55"/>
                      <a:pt x="80" y="54"/>
                      <a:pt x="80" y="54"/>
                    </a:cubicBezTo>
                    <a:cubicBezTo>
                      <a:pt x="79" y="54"/>
                      <a:pt x="79" y="54"/>
                      <a:pt x="79" y="54"/>
                    </a:cubicBezTo>
                    <a:cubicBezTo>
                      <a:pt x="79" y="54"/>
                      <a:pt x="78" y="54"/>
                      <a:pt x="78" y="54"/>
                    </a:cubicBezTo>
                    <a:cubicBezTo>
                      <a:pt x="78" y="54"/>
                      <a:pt x="77" y="54"/>
                      <a:pt x="77" y="54"/>
                    </a:cubicBezTo>
                    <a:cubicBezTo>
                      <a:pt x="77" y="54"/>
                      <a:pt x="76" y="53"/>
                      <a:pt x="76" y="54"/>
                    </a:cubicBezTo>
                    <a:cubicBezTo>
                      <a:pt x="76" y="54"/>
                      <a:pt x="76" y="54"/>
                      <a:pt x="75" y="55"/>
                    </a:cubicBezTo>
                    <a:cubicBezTo>
                      <a:pt x="75" y="54"/>
                      <a:pt x="76" y="54"/>
                      <a:pt x="76" y="54"/>
                    </a:cubicBezTo>
                    <a:cubicBezTo>
                      <a:pt x="76" y="53"/>
                      <a:pt x="76" y="54"/>
                      <a:pt x="76" y="53"/>
                    </a:cubicBezTo>
                    <a:cubicBezTo>
                      <a:pt x="76" y="53"/>
                      <a:pt x="76" y="53"/>
                      <a:pt x="76" y="53"/>
                    </a:cubicBezTo>
                    <a:cubicBezTo>
                      <a:pt x="76" y="53"/>
                      <a:pt x="75" y="52"/>
                      <a:pt x="74" y="51"/>
                    </a:cubicBezTo>
                    <a:cubicBezTo>
                      <a:pt x="74" y="51"/>
                      <a:pt x="74" y="50"/>
                      <a:pt x="74" y="49"/>
                    </a:cubicBezTo>
                    <a:cubicBezTo>
                      <a:pt x="74" y="49"/>
                      <a:pt x="73" y="48"/>
                      <a:pt x="73" y="48"/>
                    </a:cubicBezTo>
                    <a:cubicBezTo>
                      <a:pt x="72" y="48"/>
                      <a:pt x="72" y="47"/>
                      <a:pt x="72" y="47"/>
                    </a:cubicBezTo>
                    <a:cubicBezTo>
                      <a:pt x="71" y="46"/>
                      <a:pt x="71" y="46"/>
                      <a:pt x="71" y="45"/>
                    </a:cubicBezTo>
                    <a:cubicBezTo>
                      <a:pt x="70" y="44"/>
                      <a:pt x="70" y="43"/>
                      <a:pt x="69" y="42"/>
                    </a:cubicBezTo>
                    <a:cubicBezTo>
                      <a:pt x="70" y="42"/>
                      <a:pt x="70" y="43"/>
                      <a:pt x="70" y="43"/>
                    </a:cubicBezTo>
                    <a:cubicBezTo>
                      <a:pt x="71" y="43"/>
                      <a:pt x="70" y="43"/>
                      <a:pt x="70" y="44"/>
                    </a:cubicBezTo>
                    <a:cubicBezTo>
                      <a:pt x="70" y="44"/>
                      <a:pt x="70" y="44"/>
                      <a:pt x="70" y="44"/>
                    </a:cubicBezTo>
                    <a:cubicBezTo>
                      <a:pt x="71" y="44"/>
                      <a:pt x="71" y="43"/>
                      <a:pt x="71" y="43"/>
                    </a:cubicBezTo>
                    <a:cubicBezTo>
                      <a:pt x="71" y="42"/>
                      <a:pt x="69" y="42"/>
                      <a:pt x="69" y="41"/>
                    </a:cubicBezTo>
                    <a:cubicBezTo>
                      <a:pt x="69" y="40"/>
                      <a:pt x="69" y="39"/>
                      <a:pt x="69" y="39"/>
                    </a:cubicBezTo>
                    <a:cubicBezTo>
                      <a:pt x="69" y="38"/>
                      <a:pt x="69" y="38"/>
                      <a:pt x="69" y="37"/>
                    </a:cubicBezTo>
                    <a:cubicBezTo>
                      <a:pt x="69" y="36"/>
                      <a:pt x="69" y="35"/>
                      <a:pt x="69" y="33"/>
                    </a:cubicBezTo>
                    <a:cubicBezTo>
                      <a:pt x="69" y="34"/>
                      <a:pt x="69" y="34"/>
                      <a:pt x="69" y="35"/>
                    </a:cubicBezTo>
                    <a:cubicBezTo>
                      <a:pt x="69" y="34"/>
                      <a:pt x="69" y="33"/>
                      <a:pt x="69" y="32"/>
                    </a:cubicBezTo>
                    <a:cubicBezTo>
                      <a:pt x="69" y="31"/>
                      <a:pt x="70" y="31"/>
                      <a:pt x="70" y="30"/>
                    </a:cubicBezTo>
                    <a:cubicBezTo>
                      <a:pt x="69" y="30"/>
                      <a:pt x="69" y="29"/>
                      <a:pt x="69" y="29"/>
                    </a:cubicBezTo>
                    <a:cubicBezTo>
                      <a:pt x="70" y="29"/>
                      <a:pt x="70" y="29"/>
                      <a:pt x="70" y="29"/>
                    </a:cubicBezTo>
                    <a:cubicBezTo>
                      <a:pt x="70" y="29"/>
                      <a:pt x="70" y="29"/>
                      <a:pt x="70" y="29"/>
                    </a:cubicBezTo>
                    <a:cubicBezTo>
                      <a:pt x="70" y="29"/>
                      <a:pt x="70" y="28"/>
                      <a:pt x="70" y="28"/>
                    </a:cubicBezTo>
                    <a:cubicBezTo>
                      <a:pt x="70" y="28"/>
                      <a:pt x="70" y="28"/>
                      <a:pt x="70" y="28"/>
                    </a:cubicBezTo>
                    <a:cubicBezTo>
                      <a:pt x="70" y="29"/>
                      <a:pt x="70" y="30"/>
                      <a:pt x="70" y="30"/>
                    </a:cubicBezTo>
                    <a:cubicBezTo>
                      <a:pt x="70" y="29"/>
                      <a:pt x="71" y="28"/>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6"/>
                      <a:pt x="70" y="26"/>
                      <a:pt x="70" y="26"/>
                    </a:cubicBezTo>
                    <a:cubicBezTo>
                      <a:pt x="70" y="26"/>
                      <a:pt x="70" y="26"/>
                      <a:pt x="70" y="26"/>
                    </a:cubicBezTo>
                    <a:cubicBezTo>
                      <a:pt x="70" y="26"/>
                      <a:pt x="70" y="26"/>
                      <a:pt x="70" y="26"/>
                    </a:cubicBezTo>
                    <a:cubicBezTo>
                      <a:pt x="70" y="26"/>
                      <a:pt x="70" y="26"/>
                      <a:pt x="70" y="26"/>
                    </a:cubicBezTo>
                    <a:cubicBezTo>
                      <a:pt x="69" y="26"/>
                      <a:pt x="69" y="26"/>
                      <a:pt x="69" y="26"/>
                    </a:cubicBezTo>
                    <a:cubicBezTo>
                      <a:pt x="69" y="26"/>
                      <a:pt x="69" y="26"/>
                      <a:pt x="69" y="26"/>
                    </a:cubicBezTo>
                    <a:cubicBezTo>
                      <a:pt x="69" y="26"/>
                      <a:pt x="69" y="26"/>
                      <a:pt x="69" y="26"/>
                    </a:cubicBezTo>
                    <a:cubicBezTo>
                      <a:pt x="69" y="26"/>
                      <a:pt x="69" y="26"/>
                      <a:pt x="69" y="26"/>
                    </a:cubicBezTo>
                    <a:cubicBezTo>
                      <a:pt x="69" y="26"/>
                      <a:pt x="69" y="26"/>
                      <a:pt x="69" y="26"/>
                    </a:cubicBezTo>
                    <a:cubicBezTo>
                      <a:pt x="69" y="26"/>
                      <a:pt x="69" y="26"/>
                      <a:pt x="69"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6" y="26"/>
                      <a:pt x="66" y="26"/>
                      <a:pt x="66" y="26"/>
                    </a:cubicBezTo>
                    <a:cubicBezTo>
                      <a:pt x="66" y="26"/>
                      <a:pt x="66" y="26"/>
                      <a:pt x="66" y="26"/>
                    </a:cubicBezTo>
                    <a:cubicBezTo>
                      <a:pt x="66" y="26"/>
                      <a:pt x="66" y="26"/>
                      <a:pt x="66" y="26"/>
                    </a:cubicBezTo>
                    <a:cubicBezTo>
                      <a:pt x="66" y="26"/>
                      <a:pt x="66" y="26"/>
                      <a:pt x="66" y="26"/>
                    </a:cubicBezTo>
                    <a:cubicBezTo>
                      <a:pt x="66" y="26"/>
                      <a:pt x="66" y="26"/>
                      <a:pt x="66" y="26"/>
                    </a:cubicBezTo>
                    <a:cubicBezTo>
                      <a:pt x="66" y="25"/>
                      <a:pt x="66" y="25"/>
                      <a:pt x="66" y="25"/>
                    </a:cubicBezTo>
                    <a:cubicBezTo>
                      <a:pt x="66" y="25"/>
                      <a:pt x="66" y="25"/>
                      <a:pt x="66" y="25"/>
                    </a:cubicBezTo>
                    <a:cubicBezTo>
                      <a:pt x="66" y="25"/>
                      <a:pt x="66" y="25"/>
                      <a:pt x="66" y="25"/>
                    </a:cubicBezTo>
                    <a:cubicBezTo>
                      <a:pt x="66" y="25"/>
                      <a:pt x="66" y="25"/>
                      <a:pt x="66" y="25"/>
                    </a:cubicBezTo>
                    <a:cubicBezTo>
                      <a:pt x="66" y="25"/>
                      <a:pt x="66" y="25"/>
                      <a:pt x="66" y="25"/>
                    </a:cubicBezTo>
                    <a:cubicBezTo>
                      <a:pt x="66" y="25"/>
                      <a:pt x="66" y="25"/>
                      <a:pt x="66" y="25"/>
                    </a:cubicBezTo>
                    <a:cubicBezTo>
                      <a:pt x="66" y="25"/>
                      <a:pt x="66" y="25"/>
                      <a:pt x="66" y="25"/>
                    </a:cubicBezTo>
                    <a:cubicBezTo>
                      <a:pt x="66" y="25"/>
                      <a:pt x="66" y="25"/>
                      <a:pt x="66"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4" y="25"/>
                      <a:pt x="64" y="25"/>
                      <a:pt x="64" y="25"/>
                    </a:cubicBezTo>
                    <a:cubicBezTo>
                      <a:pt x="64" y="25"/>
                      <a:pt x="64" y="25"/>
                      <a:pt x="64" y="25"/>
                    </a:cubicBezTo>
                    <a:cubicBezTo>
                      <a:pt x="64" y="25"/>
                      <a:pt x="64" y="25"/>
                      <a:pt x="64" y="25"/>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3" y="23"/>
                      <a:pt x="63" y="23"/>
                      <a:pt x="63" y="23"/>
                    </a:cubicBezTo>
                    <a:cubicBezTo>
                      <a:pt x="63" y="23"/>
                      <a:pt x="63" y="23"/>
                      <a:pt x="63" y="23"/>
                    </a:cubicBezTo>
                    <a:cubicBezTo>
                      <a:pt x="63" y="23"/>
                      <a:pt x="63" y="23"/>
                      <a:pt x="63" y="23"/>
                    </a:cubicBezTo>
                    <a:cubicBezTo>
                      <a:pt x="63" y="23"/>
                      <a:pt x="63" y="23"/>
                      <a:pt x="63" y="23"/>
                    </a:cubicBezTo>
                    <a:cubicBezTo>
                      <a:pt x="63" y="23"/>
                      <a:pt x="63" y="23"/>
                      <a:pt x="63" y="23"/>
                    </a:cubicBezTo>
                    <a:cubicBezTo>
                      <a:pt x="63" y="23"/>
                      <a:pt x="63" y="23"/>
                      <a:pt x="63" y="23"/>
                    </a:cubicBezTo>
                    <a:cubicBezTo>
                      <a:pt x="63" y="22"/>
                      <a:pt x="63" y="22"/>
                      <a:pt x="63" y="22"/>
                    </a:cubicBezTo>
                    <a:cubicBezTo>
                      <a:pt x="63" y="22"/>
                      <a:pt x="63" y="22"/>
                      <a:pt x="63" y="22"/>
                    </a:cubicBezTo>
                    <a:cubicBezTo>
                      <a:pt x="63" y="22"/>
                      <a:pt x="63" y="22"/>
                      <a:pt x="63" y="22"/>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19"/>
                      <a:pt x="62" y="19"/>
                      <a:pt x="62" y="19"/>
                    </a:cubicBezTo>
                    <a:cubicBezTo>
                      <a:pt x="62" y="19"/>
                      <a:pt x="62" y="19"/>
                      <a:pt x="62" y="19"/>
                    </a:cubicBezTo>
                    <a:cubicBezTo>
                      <a:pt x="61" y="19"/>
                      <a:pt x="61" y="19"/>
                      <a:pt x="61" y="19"/>
                    </a:cubicBezTo>
                    <a:cubicBezTo>
                      <a:pt x="61" y="19"/>
                      <a:pt x="61" y="19"/>
                      <a:pt x="61" y="19"/>
                    </a:cubicBezTo>
                    <a:cubicBezTo>
                      <a:pt x="61" y="19"/>
                      <a:pt x="61" y="19"/>
                      <a:pt x="61" y="19"/>
                    </a:cubicBezTo>
                    <a:cubicBezTo>
                      <a:pt x="61" y="19"/>
                      <a:pt x="61" y="19"/>
                      <a:pt x="61" y="19"/>
                    </a:cubicBezTo>
                    <a:cubicBezTo>
                      <a:pt x="61" y="19"/>
                      <a:pt x="61" y="19"/>
                      <a:pt x="61" y="19"/>
                    </a:cubicBezTo>
                    <a:cubicBezTo>
                      <a:pt x="61" y="19"/>
                      <a:pt x="61" y="19"/>
                      <a:pt x="61" y="19"/>
                    </a:cubicBezTo>
                    <a:cubicBezTo>
                      <a:pt x="61" y="19"/>
                      <a:pt x="61" y="19"/>
                      <a:pt x="61" y="19"/>
                    </a:cubicBezTo>
                    <a:cubicBezTo>
                      <a:pt x="61" y="18"/>
                      <a:pt x="61" y="18"/>
                      <a:pt x="61" y="18"/>
                    </a:cubicBezTo>
                    <a:cubicBezTo>
                      <a:pt x="61" y="18"/>
                      <a:pt x="61" y="18"/>
                      <a:pt x="61" y="18"/>
                    </a:cubicBezTo>
                    <a:cubicBezTo>
                      <a:pt x="61" y="18"/>
                      <a:pt x="61" y="18"/>
                      <a:pt x="61" y="18"/>
                    </a:cubicBezTo>
                    <a:cubicBezTo>
                      <a:pt x="61" y="18"/>
                      <a:pt x="61" y="18"/>
                      <a:pt x="61" y="18"/>
                    </a:cubicBezTo>
                    <a:cubicBezTo>
                      <a:pt x="61" y="18"/>
                      <a:pt x="61" y="18"/>
                      <a:pt x="61" y="18"/>
                    </a:cubicBezTo>
                    <a:cubicBezTo>
                      <a:pt x="61" y="18"/>
                      <a:pt x="61" y="18"/>
                      <a:pt x="61" y="18"/>
                    </a:cubicBezTo>
                    <a:cubicBezTo>
                      <a:pt x="61" y="18"/>
                      <a:pt x="61" y="18"/>
                      <a:pt x="61" y="18"/>
                    </a:cubicBezTo>
                    <a:cubicBezTo>
                      <a:pt x="61" y="18"/>
                      <a:pt x="61" y="18"/>
                      <a:pt x="61" y="18"/>
                    </a:cubicBezTo>
                    <a:cubicBezTo>
                      <a:pt x="60" y="18"/>
                      <a:pt x="60" y="18"/>
                      <a:pt x="60" y="18"/>
                    </a:cubicBezTo>
                    <a:cubicBezTo>
                      <a:pt x="60" y="18"/>
                      <a:pt x="60" y="18"/>
                      <a:pt x="60" y="18"/>
                    </a:cubicBezTo>
                    <a:cubicBezTo>
                      <a:pt x="60" y="18"/>
                      <a:pt x="60" y="18"/>
                      <a:pt x="60" y="18"/>
                    </a:cubicBezTo>
                    <a:cubicBezTo>
                      <a:pt x="60" y="18"/>
                      <a:pt x="60" y="18"/>
                      <a:pt x="60" y="18"/>
                    </a:cubicBezTo>
                    <a:cubicBezTo>
                      <a:pt x="60" y="18"/>
                      <a:pt x="60" y="18"/>
                      <a:pt x="60" y="18"/>
                    </a:cubicBezTo>
                    <a:cubicBezTo>
                      <a:pt x="60" y="18"/>
                      <a:pt x="60" y="18"/>
                      <a:pt x="60" y="18"/>
                    </a:cubicBezTo>
                    <a:cubicBezTo>
                      <a:pt x="60" y="18"/>
                      <a:pt x="60" y="18"/>
                      <a:pt x="60" y="18"/>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59" y="16"/>
                      <a:pt x="59" y="16"/>
                      <a:pt x="59" y="16"/>
                    </a:cubicBezTo>
                    <a:cubicBezTo>
                      <a:pt x="59" y="16"/>
                      <a:pt x="59" y="16"/>
                      <a:pt x="59" y="16"/>
                    </a:cubicBezTo>
                    <a:cubicBezTo>
                      <a:pt x="59" y="16"/>
                      <a:pt x="59" y="16"/>
                      <a:pt x="59" y="16"/>
                    </a:cubicBezTo>
                    <a:cubicBezTo>
                      <a:pt x="59" y="16"/>
                      <a:pt x="59" y="16"/>
                      <a:pt x="59" y="16"/>
                    </a:cubicBezTo>
                    <a:cubicBezTo>
                      <a:pt x="59" y="16"/>
                      <a:pt x="59" y="16"/>
                      <a:pt x="59" y="16"/>
                    </a:cubicBezTo>
                    <a:cubicBezTo>
                      <a:pt x="59" y="16"/>
                      <a:pt x="59" y="16"/>
                      <a:pt x="59" y="16"/>
                    </a:cubicBezTo>
                    <a:cubicBezTo>
                      <a:pt x="59" y="16"/>
                      <a:pt x="59" y="16"/>
                      <a:pt x="59" y="16"/>
                    </a:cubicBezTo>
                    <a:cubicBezTo>
                      <a:pt x="59" y="16"/>
                      <a:pt x="59" y="16"/>
                      <a:pt x="59" y="16"/>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4"/>
                      <a:pt x="59" y="14"/>
                      <a:pt x="59" y="14"/>
                    </a:cubicBezTo>
                    <a:cubicBezTo>
                      <a:pt x="59" y="14"/>
                      <a:pt x="59" y="14"/>
                      <a:pt x="59" y="14"/>
                    </a:cubicBezTo>
                    <a:cubicBezTo>
                      <a:pt x="59" y="14"/>
                      <a:pt x="59" y="14"/>
                      <a:pt x="59" y="14"/>
                    </a:cubicBezTo>
                    <a:cubicBezTo>
                      <a:pt x="59" y="14"/>
                      <a:pt x="59" y="14"/>
                      <a:pt x="59"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3"/>
                    </a:cubicBezTo>
                    <a:cubicBezTo>
                      <a:pt x="58" y="13"/>
                      <a:pt x="58" y="13"/>
                      <a:pt x="58"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6" y="13"/>
                      <a:pt x="56" y="13"/>
                      <a:pt x="56" y="13"/>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5" y="12"/>
                      <a:pt x="55" y="12"/>
                      <a:pt x="55" y="12"/>
                    </a:cubicBezTo>
                    <a:cubicBezTo>
                      <a:pt x="55" y="12"/>
                      <a:pt x="55" y="12"/>
                      <a:pt x="55" y="12"/>
                    </a:cubicBezTo>
                    <a:cubicBezTo>
                      <a:pt x="55" y="12"/>
                      <a:pt x="55" y="12"/>
                      <a:pt x="55" y="12"/>
                    </a:cubicBezTo>
                    <a:cubicBezTo>
                      <a:pt x="54" y="12"/>
                      <a:pt x="54" y="12"/>
                      <a:pt x="54" y="12"/>
                    </a:cubicBezTo>
                    <a:cubicBezTo>
                      <a:pt x="54" y="12"/>
                      <a:pt x="54" y="12"/>
                      <a:pt x="54" y="12"/>
                    </a:cubicBezTo>
                    <a:cubicBezTo>
                      <a:pt x="54" y="12"/>
                      <a:pt x="54" y="12"/>
                      <a:pt x="54"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3"/>
                      <a:pt x="52" y="13"/>
                      <a:pt x="52" y="13"/>
                    </a:cubicBezTo>
                    <a:cubicBezTo>
                      <a:pt x="52" y="13"/>
                      <a:pt x="52" y="13"/>
                      <a:pt x="52" y="13"/>
                    </a:cubicBezTo>
                    <a:cubicBezTo>
                      <a:pt x="52" y="13"/>
                      <a:pt x="52" y="13"/>
                      <a:pt x="52"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5"/>
                      <a:pt x="51" y="15"/>
                      <a:pt x="51"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4"/>
                      <a:pt x="49" y="14"/>
                      <a:pt x="49" y="14"/>
                    </a:cubicBezTo>
                    <a:cubicBezTo>
                      <a:pt x="49" y="14"/>
                      <a:pt x="49" y="14"/>
                      <a:pt x="49" y="14"/>
                    </a:cubicBezTo>
                    <a:cubicBezTo>
                      <a:pt x="49" y="14"/>
                      <a:pt x="49" y="14"/>
                      <a:pt x="49"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3"/>
                      <a:pt x="47" y="13"/>
                      <a:pt x="47" y="13"/>
                    </a:cubicBezTo>
                    <a:cubicBezTo>
                      <a:pt x="47" y="13"/>
                      <a:pt x="47" y="13"/>
                      <a:pt x="47"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5" y="13"/>
                      <a:pt x="45" y="13"/>
                      <a:pt x="45" y="13"/>
                    </a:cubicBezTo>
                    <a:cubicBezTo>
                      <a:pt x="45" y="13"/>
                      <a:pt x="45" y="13"/>
                      <a:pt x="45" y="13"/>
                    </a:cubicBezTo>
                    <a:cubicBezTo>
                      <a:pt x="45" y="13"/>
                      <a:pt x="45" y="13"/>
                      <a:pt x="45" y="13"/>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1"/>
                      <a:pt x="45" y="11"/>
                      <a:pt x="45"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9"/>
                      <a:pt x="43" y="9"/>
                      <a:pt x="43" y="9"/>
                    </a:cubicBezTo>
                    <a:cubicBezTo>
                      <a:pt x="43" y="9"/>
                      <a:pt x="43" y="9"/>
                      <a:pt x="43" y="9"/>
                    </a:cubicBezTo>
                    <a:cubicBezTo>
                      <a:pt x="43" y="9"/>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4"/>
                      <a:pt x="39" y="4"/>
                      <a:pt x="39"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2" y="4"/>
                      <a:pt x="32" y="4"/>
                      <a:pt x="32" y="4"/>
                    </a:cubicBezTo>
                    <a:cubicBezTo>
                      <a:pt x="32" y="6"/>
                      <a:pt x="32" y="6"/>
                      <a:pt x="32" y="6"/>
                    </a:cubicBezTo>
                    <a:cubicBezTo>
                      <a:pt x="32" y="6"/>
                      <a:pt x="32" y="6"/>
                      <a:pt x="32" y="6"/>
                    </a:cubicBezTo>
                    <a:cubicBezTo>
                      <a:pt x="32" y="6"/>
                      <a:pt x="32" y="6"/>
                      <a:pt x="32" y="6"/>
                    </a:cubicBezTo>
                    <a:cubicBezTo>
                      <a:pt x="22" y="6"/>
                      <a:pt x="22" y="6"/>
                      <a:pt x="22"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8" y="5"/>
                      <a:pt x="18" y="5"/>
                      <a:pt x="18" y="5"/>
                    </a:cubicBezTo>
                    <a:cubicBezTo>
                      <a:pt x="18" y="5"/>
                      <a:pt x="18" y="5"/>
                      <a:pt x="18" y="5"/>
                    </a:cubicBezTo>
                    <a:cubicBezTo>
                      <a:pt x="18" y="5"/>
                      <a:pt x="18" y="5"/>
                      <a:pt x="18" y="5"/>
                    </a:cubicBezTo>
                    <a:cubicBezTo>
                      <a:pt x="18" y="5"/>
                      <a:pt x="18" y="5"/>
                      <a:pt x="18" y="5"/>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6" y="1"/>
                      <a:pt x="6" y="1"/>
                      <a:pt x="6"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3" y="1"/>
                      <a:pt x="3" y="1"/>
                      <a:pt x="3"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1" y="2"/>
                      <a:pt x="1" y="3"/>
                      <a:pt x="2" y="4"/>
                    </a:cubicBezTo>
                    <a:cubicBezTo>
                      <a:pt x="2" y="5"/>
                      <a:pt x="2" y="6"/>
                      <a:pt x="3" y="7"/>
                    </a:cubicBezTo>
                    <a:cubicBezTo>
                      <a:pt x="3" y="7"/>
                      <a:pt x="4" y="7"/>
                      <a:pt x="4" y="8"/>
                    </a:cubicBezTo>
                    <a:cubicBezTo>
                      <a:pt x="4" y="8"/>
                      <a:pt x="4" y="8"/>
                      <a:pt x="4" y="9"/>
                    </a:cubicBezTo>
                    <a:cubicBezTo>
                      <a:pt x="4" y="9"/>
                      <a:pt x="4" y="9"/>
                      <a:pt x="4" y="9"/>
                    </a:cubicBezTo>
                    <a:cubicBezTo>
                      <a:pt x="4" y="9"/>
                      <a:pt x="5" y="10"/>
                      <a:pt x="5" y="10"/>
                    </a:cubicBezTo>
                    <a:cubicBezTo>
                      <a:pt x="5" y="10"/>
                      <a:pt x="5" y="11"/>
                      <a:pt x="5" y="11"/>
                    </a:cubicBezTo>
                    <a:cubicBezTo>
                      <a:pt x="5" y="12"/>
                      <a:pt x="6" y="12"/>
                      <a:pt x="7" y="13"/>
                    </a:cubicBezTo>
                    <a:cubicBezTo>
                      <a:pt x="7" y="13"/>
                      <a:pt x="7" y="13"/>
                      <a:pt x="7" y="13"/>
                    </a:cubicBezTo>
                    <a:cubicBezTo>
                      <a:pt x="8" y="13"/>
                      <a:pt x="8" y="13"/>
                      <a:pt x="8" y="13"/>
                    </a:cubicBezTo>
                    <a:cubicBezTo>
                      <a:pt x="8" y="14"/>
                      <a:pt x="9" y="15"/>
                      <a:pt x="10" y="15"/>
                    </a:cubicBezTo>
                    <a:cubicBezTo>
                      <a:pt x="10" y="15"/>
                      <a:pt x="10" y="16"/>
                      <a:pt x="10" y="16"/>
                    </a:cubicBezTo>
                    <a:cubicBezTo>
                      <a:pt x="11" y="17"/>
                      <a:pt x="11" y="18"/>
                      <a:pt x="11" y="18"/>
                    </a:cubicBezTo>
                    <a:cubicBezTo>
                      <a:pt x="11" y="19"/>
                      <a:pt x="11" y="19"/>
                      <a:pt x="11" y="19"/>
                    </a:cubicBezTo>
                    <a:cubicBezTo>
                      <a:pt x="11" y="19"/>
                      <a:pt x="10" y="19"/>
                      <a:pt x="10" y="19"/>
                    </a:cubicBezTo>
                    <a:cubicBezTo>
                      <a:pt x="10" y="19"/>
                      <a:pt x="11" y="19"/>
                      <a:pt x="11" y="19"/>
                    </a:cubicBezTo>
                    <a:cubicBezTo>
                      <a:pt x="11" y="19"/>
                      <a:pt x="11" y="19"/>
                      <a:pt x="11" y="20"/>
                    </a:cubicBezTo>
                    <a:cubicBezTo>
                      <a:pt x="11" y="20"/>
                      <a:pt x="11" y="20"/>
                      <a:pt x="11" y="19"/>
                    </a:cubicBezTo>
                    <a:cubicBezTo>
                      <a:pt x="11" y="19"/>
                      <a:pt x="11" y="19"/>
                      <a:pt x="11" y="20"/>
                    </a:cubicBezTo>
                    <a:cubicBezTo>
                      <a:pt x="11" y="19"/>
                      <a:pt x="11" y="19"/>
                      <a:pt x="11" y="19"/>
                    </a:cubicBezTo>
                    <a:cubicBezTo>
                      <a:pt x="11" y="19"/>
                      <a:pt x="11" y="19"/>
                      <a:pt x="11" y="19"/>
                    </a:cubicBezTo>
                    <a:cubicBezTo>
                      <a:pt x="12" y="20"/>
                      <a:pt x="12" y="20"/>
                      <a:pt x="12" y="21"/>
                    </a:cubicBezTo>
                    <a:cubicBezTo>
                      <a:pt x="12" y="21"/>
                      <a:pt x="12" y="20"/>
                      <a:pt x="11" y="20"/>
                    </a:cubicBezTo>
                    <a:cubicBezTo>
                      <a:pt x="11" y="20"/>
                      <a:pt x="11" y="20"/>
                      <a:pt x="11" y="20"/>
                    </a:cubicBezTo>
                    <a:cubicBezTo>
                      <a:pt x="10" y="20"/>
                      <a:pt x="10" y="20"/>
                      <a:pt x="10" y="20"/>
                    </a:cubicBezTo>
                    <a:cubicBezTo>
                      <a:pt x="10" y="19"/>
                      <a:pt x="10" y="19"/>
                      <a:pt x="10" y="19"/>
                    </a:cubicBezTo>
                    <a:cubicBezTo>
                      <a:pt x="9" y="20"/>
                      <a:pt x="8" y="19"/>
                      <a:pt x="8" y="19"/>
                    </a:cubicBezTo>
                    <a:cubicBezTo>
                      <a:pt x="7" y="19"/>
                      <a:pt x="7" y="19"/>
                      <a:pt x="8" y="20"/>
                    </a:cubicBezTo>
                    <a:cubicBezTo>
                      <a:pt x="8" y="20"/>
                      <a:pt x="9" y="21"/>
                      <a:pt x="9" y="21"/>
                    </a:cubicBezTo>
                    <a:cubicBezTo>
                      <a:pt x="10" y="22"/>
                      <a:pt x="10" y="22"/>
                      <a:pt x="11" y="23"/>
                    </a:cubicBezTo>
                    <a:cubicBezTo>
                      <a:pt x="11" y="23"/>
                      <a:pt x="12" y="23"/>
                      <a:pt x="12" y="23"/>
                    </a:cubicBezTo>
                    <a:cubicBezTo>
                      <a:pt x="13" y="23"/>
                      <a:pt x="13" y="23"/>
                      <a:pt x="13" y="23"/>
                    </a:cubicBezTo>
                    <a:cubicBezTo>
                      <a:pt x="13" y="23"/>
                      <a:pt x="13" y="23"/>
                      <a:pt x="13" y="23"/>
                    </a:cubicBezTo>
                    <a:cubicBezTo>
                      <a:pt x="14" y="23"/>
                      <a:pt x="14" y="23"/>
                      <a:pt x="14" y="23"/>
                    </a:cubicBezTo>
                    <a:cubicBezTo>
                      <a:pt x="14" y="23"/>
                      <a:pt x="14" y="23"/>
                      <a:pt x="14" y="22"/>
                    </a:cubicBezTo>
                    <a:cubicBezTo>
                      <a:pt x="14" y="23"/>
                      <a:pt x="14" y="23"/>
                      <a:pt x="14" y="23"/>
                    </a:cubicBezTo>
                    <a:cubicBezTo>
                      <a:pt x="15" y="24"/>
                      <a:pt x="15" y="24"/>
                      <a:pt x="16" y="25"/>
                    </a:cubicBezTo>
                    <a:cubicBezTo>
                      <a:pt x="17" y="25"/>
                      <a:pt x="18" y="26"/>
                      <a:pt x="18" y="27"/>
                    </a:cubicBezTo>
                    <a:cubicBezTo>
                      <a:pt x="18" y="27"/>
                      <a:pt x="18" y="28"/>
                      <a:pt x="18" y="29"/>
                    </a:cubicBezTo>
                    <a:cubicBezTo>
                      <a:pt x="18" y="29"/>
                      <a:pt x="18" y="29"/>
                      <a:pt x="18" y="29"/>
                    </a:cubicBezTo>
                    <a:cubicBezTo>
                      <a:pt x="18" y="30"/>
                      <a:pt x="18" y="30"/>
                      <a:pt x="18" y="31"/>
                    </a:cubicBezTo>
                    <a:cubicBezTo>
                      <a:pt x="18" y="30"/>
                      <a:pt x="18" y="30"/>
                      <a:pt x="18" y="30"/>
                    </a:cubicBezTo>
                    <a:cubicBezTo>
                      <a:pt x="18" y="30"/>
                      <a:pt x="18" y="31"/>
                      <a:pt x="18" y="31"/>
                    </a:cubicBezTo>
                    <a:cubicBezTo>
                      <a:pt x="19" y="31"/>
                      <a:pt x="19" y="32"/>
                      <a:pt x="20" y="32"/>
                    </a:cubicBezTo>
                    <a:cubicBezTo>
                      <a:pt x="21" y="33"/>
                      <a:pt x="22" y="34"/>
                      <a:pt x="23" y="34"/>
                    </a:cubicBezTo>
                    <a:cubicBezTo>
                      <a:pt x="23" y="35"/>
                      <a:pt x="24" y="35"/>
                      <a:pt x="24" y="36"/>
                    </a:cubicBezTo>
                    <a:cubicBezTo>
                      <a:pt x="25" y="36"/>
                      <a:pt x="25" y="37"/>
                      <a:pt x="26" y="38"/>
                    </a:cubicBezTo>
                    <a:cubicBezTo>
                      <a:pt x="26" y="38"/>
                      <a:pt x="26" y="38"/>
                      <a:pt x="27" y="37"/>
                    </a:cubicBezTo>
                    <a:cubicBezTo>
                      <a:pt x="27" y="37"/>
                      <a:pt x="27" y="37"/>
                      <a:pt x="27" y="37"/>
                    </a:cubicBezTo>
                    <a:cubicBezTo>
                      <a:pt x="28" y="37"/>
                      <a:pt x="28" y="36"/>
                      <a:pt x="28" y="36"/>
                    </a:cubicBezTo>
                    <a:cubicBezTo>
                      <a:pt x="27" y="35"/>
                      <a:pt x="27" y="35"/>
                      <a:pt x="27" y="35"/>
                    </a:cubicBezTo>
                    <a:cubicBezTo>
                      <a:pt x="26" y="35"/>
                      <a:pt x="26" y="34"/>
                      <a:pt x="26" y="34"/>
                    </a:cubicBezTo>
                    <a:cubicBezTo>
                      <a:pt x="26" y="34"/>
                      <a:pt x="26" y="34"/>
                      <a:pt x="26" y="34"/>
                    </a:cubicBezTo>
                    <a:cubicBezTo>
                      <a:pt x="25" y="34"/>
                      <a:pt x="25" y="33"/>
                      <a:pt x="25" y="33"/>
                    </a:cubicBezTo>
                    <a:cubicBezTo>
                      <a:pt x="24" y="33"/>
                      <a:pt x="24" y="33"/>
                      <a:pt x="24" y="33"/>
                    </a:cubicBezTo>
                    <a:cubicBezTo>
                      <a:pt x="24" y="33"/>
                      <a:pt x="24" y="33"/>
                      <a:pt x="23" y="33"/>
                    </a:cubicBezTo>
                    <a:cubicBezTo>
                      <a:pt x="23" y="33"/>
                      <a:pt x="23" y="32"/>
                      <a:pt x="23" y="31"/>
                    </a:cubicBezTo>
                    <a:cubicBezTo>
                      <a:pt x="23" y="30"/>
                      <a:pt x="23" y="30"/>
                      <a:pt x="22" y="29"/>
                    </a:cubicBezTo>
                    <a:cubicBezTo>
                      <a:pt x="22" y="28"/>
                      <a:pt x="22" y="28"/>
                      <a:pt x="21" y="27"/>
                    </a:cubicBezTo>
                    <a:cubicBezTo>
                      <a:pt x="21" y="27"/>
                      <a:pt x="21" y="27"/>
                      <a:pt x="21" y="27"/>
                    </a:cubicBezTo>
                    <a:cubicBezTo>
                      <a:pt x="21" y="26"/>
                      <a:pt x="21" y="26"/>
                      <a:pt x="21" y="26"/>
                    </a:cubicBezTo>
                    <a:cubicBezTo>
                      <a:pt x="20" y="25"/>
                      <a:pt x="20" y="25"/>
                      <a:pt x="20" y="24"/>
                    </a:cubicBezTo>
                    <a:cubicBezTo>
                      <a:pt x="20" y="24"/>
                      <a:pt x="20" y="23"/>
                      <a:pt x="19" y="23"/>
                    </a:cubicBezTo>
                    <a:cubicBezTo>
                      <a:pt x="19" y="23"/>
                      <a:pt x="19" y="24"/>
                      <a:pt x="19" y="24"/>
                    </a:cubicBezTo>
                    <a:cubicBezTo>
                      <a:pt x="19" y="24"/>
                      <a:pt x="19" y="23"/>
                      <a:pt x="18" y="22"/>
                    </a:cubicBezTo>
                    <a:cubicBezTo>
                      <a:pt x="18" y="22"/>
                      <a:pt x="18" y="22"/>
                      <a:pt x="18" y="22"/>
                    </a:cubicBezTo>
                    <a:cubicBezTo>
                      <a:pt x="17" y="22"/>
                      <a:pt x="17" y="21"/>
                      <a:pt x="17" y="20"/>
                    </a:cubicBezTo>
                    <a:cubicBezTo>
                      <a:pt x="17" y="20"/>
                      <a:pt x="16" y="19"/>
                      <a:pt x="16" y="19"/>
                    </a:cubicBezTo>
                    <a:cubicBezTo>
                      <a:pt x="15" y="19"/>
                      <a:pt x="15" y="19"/>
                      <a:pt x="15" y="19"/>
                    </a:cubicBezTo>
                    <a:cubicBezTo>
                      <a:pt x="15" y="19"/>
                      <a:pt x="16" y="19"/>
                      <a:pt x="16" y="19"/>
                    </a:cubicBezTo>
                    <a:cubicBezTo>
                      <a:pt x="16" y="18"/>
                      <a:pt x="15" y="18"/>
                      <a:pt x="15" y="17"/>
                    </a:cubicBezTo>
                    <a:cubicBezTo>
                      <a:pt x="15" y="17"/>
                      <a:pt x="15" y="17"/>
                      <a:pt x="15" y="17"/>
                    </a:cubicBezTo>
                    <a:cubicBezTo>
                      <a:pt x="15" y="17"/>
                      <a:pt x="15" y="17"/>
                      <a:pt x="15" y="17"/>
                    </a:cubicBezTo>
                    <a:cubicBezTo>
                      <a:pt x="14" y="16"/>
                      <a:pt x="14" y="15"/>
                      <a:pt x="13" y="15"/>
                    </a:cubicBezTo>
                    <a:cubicBezTo>
                      <a:pt x="13" y="16"/>
                      <a:pt x="12" y="14"/>
                      <a:pt x="12" y="14"/>
                    </a:cubicBezTo>
                    <a:cubicBezTo>
                      <a:pt x="12" y="13"/>
                      <a:pt x="11" y="13"/>
                      <a:pt x="11" y="12"/>
                    </a:cubicBezTo>
                    <a:cubicBezTo>
                      <a:pt x="11" y="12"/>
                      <a:pt x="10" y="12"/>
                      <a:pt x="10" y="12"/>
                    </a:cubicBezTo>
                    <a:cubicBezTo>
                      <a:pt x="10" y="12"/>
                      <a:pt x="10" y="11"/>
                      <a:pt x="9" y="11"/>
                    </a:cubicBezTo>
                    <a:cubicBezTo>
                      <a:pt x="9" y="10"/>
                      <a:pt x="9" y="10"/>
                      <a:pt x="9" y="9"/>
                    </a:cubicBezTo>
                    <a:cubicBezTo>
                      <a:pt x="9" y="8"/>
                      <a:pt x="8" y="7"/>
                      <a:pt x="8" y="6"/>
                    </a:cubicBezTo>
                    <a:cubicBezTo>
                      <a:pt x="8" y="6"/>
                      <a:pt x="8" y="5"/>
                      <a:pt x="8" y="5"/>
                    </a:cubicBezTo>
                    <a:cubicBezTo>
                      <a:pt x="8" y="4"/>
                      <a:pt x="8" y="4"/>
                      <a:pt x="8" y="4"/>
                    </a:cubicBezTo>
                    <a:cubicBezTo>
                      <a:pt x="8" y="3"/>
                      <a:pt x="8" y="3"/>
                      <a:pt x="8" y="3"/>
                    </a:cubicBezTo>
                    <a:cubicBezTo>
                      <a:pt x="8" y="3"/>
                      <a:pt x="8" y="3"/>
                      <a:pt x="8" y="4"/>
                    </a:cubicBezTo>
                    <a:cubicBezTo>
                      <a:pt x="9" y="4"/>
                      <a:pt x="10" y="4"/>
                      <a:pt x="10" y="5"/>
                    </a:cubicBezTo>
                    <a:cubicBezTo>
                      <a:pt x="11" y="5"/>
                      <a:pt x="11" y="5"/>
                      <a:pt x="11" y="5"/>
                    </a:cubicBezTo>
                    <a:cubicBezTo>
                      <a:pt x="11" y="5"/>
                      <a:pt x="11" y="5"/>
                      <a:pt x="11" y="4"/>
                    </a:cubicBezTo>
                    <a:cubicBezTo>
                      <a:pt x="11" y="4"/>
                      <a:pt x="11" y="4"/>
                      <a:pt x="11" y="4"/>
                    </a:cubicBezTo>
                    <a:cubicBezTo>
                      <a:pt x="11" y="4"/>
                      <a:pt x="12" y="5"/>
                      <a:pt x="13" y="5"/>
                    </a:cubicBezTo>
                    <a:cubicBezTo>
                      <a:pt x="13" y="5"/>
                      <a:pt x="14" y="6"/>
                      <a:pt x="14" y="6"/>
                    </a:cubicBezTo>
                    <a:cubicBezTo>
                      <a:pt x="15" y="7"/>
                      <a:pt x="15" y="7"/>
                      <a:pt x="15" y="7"/>
                    </a:cubicBezTo>
                    <a:cubicBezTo>
                      <a:pt x="14" y="8"/>
                      <a:pt x="14" y="8"/>
                      <a:pt x="15" y="8"/>
                    </a:cubicBezTo>
                    <a:cubicBezTo>
                      <a:pt x="15" y="9"/>
                      <a:pt x="16" y="10"/>
                      <a:pt x="16" y="11"/>
                    </a:cubicBezTo>
                    <a:cubicBezTo>
                      <a:pt x="16" y="12"/>
                      <a:pt x="16" y="12"/>
                      <a:pt x="17" y="13"/>
                    </a:cubicBezTo>
                    <a:cubicBezTo>
                      <a:pt x="17" y="13"/>
                      <a:pt x="17" y="13"/>
                      <a:pt x="17" y="13"/>
                    </a:cubicBezTo>
                    <a:cubicBezTo>
                      <a:pt x="17" y="14"/>
                      <a:pt x="18" y="14"/>
                      <a:pt x="18" y="14"/>
                    </a:cubicBezTo>
                    <a:cubicBezTo>
                      <a:pt x="18" y="14"/>
                      <a:pt x="18" y="15"/>
                      <a:pt x="18" y="15"/>
                    </a:cubicBezTo>
                    <a:cubicBezTo>
                      <a:pt x="19" y="16"/>
                      <a:pt x="19" y="17"/>
                      <a:pt x="20" y="17"/>
                    </a:cubicBezTo>
                    <a:cubicBezTo>
                      <a:pt x="21" y="18"/>
                      <a:pt x="22" y="19"/>
                      <a:pt x="22" y="19"/>
                    </a:cubicBezTo>
                    <a:cubicBezTo>
                      <a:pt x="23" y="19"/>
                      <a:pt x="23" y="19"/>
                      <a:pt x="23" y="19"/>
                    </a:cubicBezTo>
                    <a:cubicBezTo>
                      <a:pt x="24" y="19"/>
                      <a:pt x="23" y="19"/>
                      <a:pt x="23" y="19"/>
                    </a:cubicBezTo>
                    <a:cubicBezTo>
                      <a:pt x="23" y="19"/>
                      <a:pt x="23" y="20"/>
                      <a:pt x="23" y="20"/>
                    </a:cubicBezTo>
                    <a:cubicBezTo>
                      <a:pt x="23" y="20"/>
                      <a:pt x="24" y="22"/>
                      <a:pt x="25" y="22"/>
                    </a:cubicBezTo>
                    <a:cubicBezTo>
                      <a:pt x="25" y="22"/>
                      <a:pt x="25" y="22"/>
                      <a:pt x="26" y="22"/>
                    </a:cubicBezTo>
                    <a:cubicBezTo>
                      <a:pt x="26" y="22"/>
                      <a:pt x="26" y="23"/>
                      <a:pt x="26" y="23"/>
                    </a:cubicBezTo>
                    <a:cubicBezTo>
                      <a:pt x="26" y="23"/>
                      <a:pt x="27" y="23"/>
                      <a:pt x="27" y="23"/>
                    </a:cubicBezTo>
                    <a:cubicBezTo>
                      <a:pt x="28" y="24"/>
                      <a:pt x="29" y="25"/>
                      <a:pt x="29" y="25"/>
                    </a:cubicBezTo>
                    <a:cubicBezTo>
                      <a:pt x="29" y="25"/>
                      <a:pt x="29" y="25"/>
                      <a:pt x="29" y="25"/>
                    </a:cubicBezTo>
                    <a:cubicBezTo>
                      <a:pt x="28" y="25"/>
                      <a:pt x="28" y="25"/>
                      <a:pt x="28" y="26"/>
                    </a:cubicBezTo>
                    <a:cubicBezTo>
                      <a:pt x="28" y="26"/>
                      <a:pt x="28" y="26"/>
                      <a:pt x="28" y="27"/>
                    </a:cubicBezTo>
                    <a:cubicBezTo>
                      <a:pt x="28" y="27"/>
                      <a:pt x="28" y="27"/>
                      <a:pt x="28" y="27"/>
                    </a:cubicBezTo>
                    <a:cubicBezTo>
                      <a:pt x="28" y="27"/>
                      <a:pt x="28" y="27"/>
                      <a:pt x="28" y="28"/>
                    </a:cubicBezTo>
                    <a:cubicBezTo>
                      <a:pt x="28" y="28"/>
                      <a:pt x="28" y="28"/>
                      <a:pt x="28" y="28"/>
                    </a:cubicBezTo>
                    <a:cubicBezTo>
                      <a:pt x="28" y="28"/>
                      <a:pt x="28" y="28"/>
                      <a:pt x="28" y="28"/>
                    </a:cubicBezTo>
                    <a:cubicBezTo>
                      <a:pt x="28" y="27"/>
                      <a:pt x="28" y="27"/>
                      <a:pt x="28" y="28"/>
                    </a:cubicBezTo>
                    <a:cubicBezTo>
                      <a:pt x="28" y="28"/>
                      <a:pt x="29" y="28"/>
                      <a:pt x="29" y="28"/>
                    </a:cubicBezTo>
                    <a:cubicBezTo>
                      <a:pt x="29" y="28"/>
                      <a:pt x="29" y="28"/>
                      <a:pt x="29" y="28"/>
                    </a:cubicBezTo>
                    <a:cubicBezTo>
                      <a:pt x="29" y="28"/>
                      <a:pt x="29" y="28"/>
                      <a:pt x="29" y="28"/>
                    </a:cubicBezTo>
                    <a:cubicBezTo>
                      <a:pt x="30" y="28"/>
                      <a:pt x="31" y="29"/>
                      <a:pt x="32" y="29"/>
                    </a:cubicBezTo>
                    <a:cubicBezTo>
                      <a:pt x="32" y="30"/>
                      <a:pt x="32" y="30"/>
                      <a:pt x="33" y="30"/>
                    </a:cubicBezTo>
                    <a:cubicBezTo>
                      <a:pt x="33" y="30"/>
                      <a:pt x="33" y="31"/>
                      <a:pt x="33" y="31"/>
                    </a:cubicBezTo>
                    <a:cubicBezTo>
                      <a:pt x="33" y="31"/>
                      <a:pt x="33" y="32"/>
                      <a:pt x="33" y="32"/>
                    </a:cubicBezTo>
                    <a:cubicBezTo>
                      <a:pt x="33" y="32"/>
                      <a:pt x="33" y="32"/>
                      <a:pt x="33" y="32"/>
                    </a:cubicBezTo>
                    <a:cubicBezTo>
                      <a:pt x="33" y="32"/>
                      <a:pt x="33" y="32"/>
                      <a:pt x="34" y="32"/>
                    </a:cubicBezTo>
                    <a:cubicBezTo>
                      <a:pt x="34" y="32"/>
                      <a:pt x="34" y="32"/>
                      <a:pt x="34" y="32"/>
                    </a:cubicBezTo>
                    <a:cubicBezTo>
                      <a:pt x="34" y="32"/>
                      <a:pt x="34" y="32"/>
                      <a:pt x="34" y="32"/>
                    </a:cubicBezTo>
                    <a:cubicBezTo>
                      <a:pt x="35" y="32"/>
                      <a:pt x="34" y="32"/>
                      <a:pt x="34" y="32"/>
                    </a:cubicBezTo>
                    <a:cubicBezTo>
                      <a:pt x="35" y="33"/>
                      <a:pt x="36" y="34"/>
                      <a:pt x="37" y="35"/>
                    </a:cubicBezTo>
                    <a:cubicBezTo>
                      <a:pt x="38" y="37"/>
                      <a:pt x="39" y="38"/>
                      <a:pt x="40" y="39"/>
                    </a:cubicBezTo>
                    <a:cubicBezTo>
                      <a:pt x="41" y="40"/>
                      <a:pt x="41" y="40"/>
                      <a:pt x="41" y="41"/>
                    </a:cubicBezTo>
                    <a:cubicBezTo>
                      <a:pt x="41" y="42"/>
                      <a:pt x="42" y="43"/>
                      <a:pt x="42" y="43"/>
                    </a:cubicBezTo>
                    <a:cubicBezTo>
                      <a:pt x="42" y="44"/>
                      <a:pt x="43" y="44"/>
                      <a:pt x="42" y="44"/>
                    </a:cubicBezTo>
                    <a:cubicBezTo>
                      <a:pt x="42" y="44"/>
                      <a:pt x="42" y="45"/>
                      <a:pt x="42" y="45"/>
                    </a:cubicBezTo>
                    <a:cubicBezTo>
                      <a:pt x="42" y="46"/>
                      <a:pt x="42" y="46"/>
                      <a:pt x="41" y="46"/>
                    </a:cubicBezTo>
                    <a:cubicBezTo>
                      <a:pt x="42" y="46"/>
                      <a:pt x="42" y="46"/>
                      <a:pt x="42" y="46"/>
                    </a:cubicBezTo>
                    <a:cubicBezTo>
                      <a:pt x="42" y="46"/>
                      <a:pt x="42" y="46"/>
                      <a:pt x="43" y="46"/>
                    </a:cubicBezTo>
                    <a:cubicBezTo>
                      <a:pt x="42" y="46"/>
                      <a:pt x="42" y="46"/>
                      <a:pt x="42" y="46"/>
                    </a:cubicBezTo>
                    <a:cubicBezTo>
                      <a:pt x="42" y="46"/>
                      <a:pt x="43" y="47"/>
                      <a:pt x="42" y="47"/>
                    </a:cubicBezTo>
                    <a:cubicBezTo>
                      <a:pt x="42" y="47"/>
                      <a:pt x="41" y="47"/>
                      <a:pt x="41" y="47"/>
                    </a:cubicBezTo>
                    <a:cubicBezTo>
                      <a:pt x="41" y="48"/>
                      <a:pt x="42" y="49"/>
                      <a:pt x="42" y="50"/>
                    </a:cubicBezTo>
                    <a:cubicBezTo>
                      <a:pt x="43" y="51"/>
                      <a:pt x="44" y="51"/>
                      <a:pt x="45" y="52"/>
                    </a:cubicBezTo>
                    <a:cubicBezTo>
                      <a:pt x="45" y="52"/>
                      <a:pt x="46" y="53"/>
                      <a:pt x="47" y="53"/>
                    </a:cubicBezTo>
                    <a:cubicBezTo>
                      <a:pt x="48" y="54"/>
                      <a:pt x="48" y="54"/>
                      <a:pt x="49" y="55"/>
                    </a:cubicBezTo>
                    <a:cubicBezTo>
                      <a:pt x="49" y="55"/>
                      <a:pt x="49" y="55"/>
                      <a:pt x="50" y="55"/>
                    </a:cubicBezTo>
                    <a:cubicBezTo>
                      <a:pt x="51" y="56"/>
                      <a:pt x="52" y="56"/>
                      <a:pt x="53" y="56"/>
                    </a:cubicBezTo>
                    <a:cubicBezTo>
                      <a:pt x="54" y="57"/>
                      <a:pt x="54" y="56"/>
                      <a:pt x="54" y="56"/>
                    </a:cubicBezTo>
                    <a:cubicBezTo>
                      <a:pt x="55" y="57"/>
                      <a:pt x="56" y="58"/>
                      <a:pt x="57" y="58"/>
                    </a:cubicBezTo>
                    <a:cubicBezTo>
                      <a:pt x="58" y="59"/>
                      <a:pt x="60" y="60"/>
                      <a:pt x="62" y="61"/>
                    </a:cubicBezTo>
                    <a:cubicBezTo>
                      <a:pt x="63" y="61"/>
                      <a:pt x="64" y="61"/>
                      <a:pt x="65" y="62"/>
                    </a:cubicBezTo>
                    <a:cubicBezTo>
                      <a:pt x="66" y="62"/>
                      <a:pt x="66" y="62"/>
                      <a:pt x="66" y="62"/>
                    </a:cubicBezTo>
                    <a:cubicBezTo>
                      <a:pt x="66" y="63"/>
                      <a:pt x="67" y="63"/>
                      <a:pt x="67" y="63"/>
                    </a:cubicBezTo>
                    <a:cubicBezTo>
                      <a:pt x="68" y="63"/>
                      <a:pt x="68" y="63"/>
                      <a:pt x="69" y="63"/>
                    </a:cubicBezTo>
                    <a:cubicBezTo>
                      <a:pt x="69" y="64"/>
                      <a:pt x="69" y="64"/>
                      <a:pt x="70" y="64"/>
                    </a:cubicBezTo>
                    <a:cubicBezTo>
                      <a:pt x="70" y="64"/>
                      <a:pt x="71" y="64"/>
                      <a:pt x="71" y="64"/>
                    </a:cubicBezTo>
                    <a:cubicBezTo>
                      <a:pt x="72" y="64"/>
                      <a:pt x="72" y="64"/>
                      <a:pt x="72" y="65"/>
                    </a:cubicBezTo>
                    <a:cubicBezTo>
                      <a:pt x="73" y="65"/>
                      <a:pt x="74" y="65"/>
                      <a:pt x="75" y="65"/>
                    </a:cubicBezTo>
                    <a:cubicBezTo>
                      <a:pt x="76" y="64"/>
                      <a:pt x="76" y="64"/>
                      <a:pt x="77" y="64"/>
                    </a:cubicBezTo>
                    <a:cubicBezTo>
                      <a:pt x="78" y="64"/>
                      <a:pt x="78" y="63"/>
                      <a:pt x="78" y="63"/>
                    </a:cubicBezTo>
                    <a:cubicBezTo>
                      <a:pt x="79" y="63"/>
                      <a:pt x="79" y="63"/>
                      <a:pt x="79" y="63"/>
                    </a:cubicBezTo>
                    <a:cubicBezTo>
                      <a:pt x="79" y="63"/>
                      <a:pt x="79" y="63"/>
                      <a:pt x="80" y="63"/>
                    </a:cubicBezTo>
                    <a:cubicBezTo>
                      <a:pt x="79" y="63"/>
                      <a:pt x="79" y="63"/>
                      <a:pt x="79" y="63"/>
                    </a:cubicBezTo>
                    <a:cubicBezTo>
                      <a:pt x="79" y="62"/>
                      <a:pt x="79" y="62"/>
                      <a:pt x="80" y="62"/>
                    </a:cubicBezTo>
                    <a:cubicBezTo>
                      <a:pt x="80" y="63"/>
                      <a:pt x="80" y="63"/>
                      <a:pt x="80" y="62"/>
                    </a:cubicBezTo>
                    <a:cubicBezTo>
                      <a:pt x="80" y="63"/>
                      <a:pt x="80" y="63"/>
                      <a:pt x="80" y="63"/>
                    </a:cubicBezTo>
                    <a:cubicBezTo>
                      <a:pt x="80" y="63"/>
                      <a:pt x="81" y="63"/>
                      <a:pt x="81" y="63"/>
                    </a:cubicBezTo>
                    <a:cubicBezTo>
                      <a:pt x="82" y="63"/>
                      <a:pt x="82" y="63"/>
                      <a:pt x="82" y="63"/>
                    </a:cubicBezTo>
                    <a:cubicBezTo>
                      <a:pt x="82" y="63"/>
                      <a:pt x="82" y="63"/>
                      <a:pt x="81" y="63"/>
                    </a:cubicBezTo>
                    <a:cubicBezTo>
                      <a:pt x="81" y="62"/>
                      <a:pt x="83" y="63"/>
                      <a:pt x="83" y="64"/>
                    </a:cubicBezTo>
                    <a:cubicBezTo>
                      <a:pt x="84" y="64"/>
                      <a:pt x="85" y="65"/>
                      <a:pt x="85" y="65"/>
                    </a:cubicBezTo>
                    <a:cubicBezTo>
                      <a:pt x="86" y="66"/>
                      <a:pt x="86" y="66"/>
                      <a:pt x="86" y="66"/>
                    </a:cubicBezTo>
                    <a:cubicBezTo>
                      <a:pt x="87" y="66"/>
                      <a:pt x="87" y="66"/>
                      <a:pt x="87" y="67"/>
                    </a:cubicBezTo>
                    <a:cubicBezTo>
                      <a:pt x="88" y="68"/>
                      <a:pt x="88" y="68"/>
                      <a:pt x="89" y="69"/>
                    </a:cubicBezTo>
                    <a:cubicBezTo>
                      <a:pt x="89" y="69"/>
                      <a:pt x="89" y="69"/>
                      <a:pt x="89" y="69"/>
                    </a:cubicBezTo>
                    <a:cubicBezTo>
                      <a:pt x="89" y="69"/>
                      <a:pt x="89" y="69"/>
                      <a:pt x="89" y="69"/>
                    </a:cubicBezTo>
                    <a:cubicBezTo>
                      <a:pt x="89" y="69"/>
                      <a:pt x="89" y="69"/>
                      <a:pt x="89" y="69"/>
                    </a:cubicBezTo>
                    <a:cubicBezTo>
                      <a:pt x="89" y="68"/>
                      <a:pt x="89" y="68"/>
                      <a:pt x="89" y="68"/>
                    </a:cubicBezTo>
                    <a:cubicBezTo>
                      <a:pt x="89" y="68"/>
                      <a:pt x="89" y="68"/>
                      <a:pt x="89" y="68"/>
                    </a:cubicBezTo>
                    <a:cubicBezTo>
                      <a:pt x="89" y="68"/>
                      <a:pt x="89" y="68"/>
                      <a:pt x="89" y="68"/>
                    </a:cubicBezTo>
                    <a:cubicBezTo>
                      <a:pt x="89" y="68"/>
                      <a:pt x="89" y="68"/>
                      <a:pt x="89" y="68"/>
                    </a:cubicBezTo>
                    <a:cubicBezTo>
                      <a:pt x="89" y="68"/>
                      <a:pt x="89" y="68"/>
                      <a:pt x="89" y="68"/>
                    </a:cubicBezTo>
                    <a:cubicBezTo>
                      <a:pt x="89" y="68"/>
                      <a:pt x="89" y="68"/>
                      <a:pt x="89" y="68"/>
                    </a:cubicBezTo>
                    <a:cubicBezTo>
                      <a:pt x="89" y="67"/>
                      <a:pt x="89" y="67"/>
                      <a:pt x="89" y="67"/>
                    </a:cubicBezTo>
                    <a:cubicBezTo>
                      <a:pt x="89" y="67"/>
                      <a:pt x="89" y="67"/>
                      <a:pt x="89" y="67"/>
                    </a:cubicBezTo>
                    <a:cubicBezTo>
                      <a:pt x="89" y="67"/>
                      <a:pt x="89" y="67"/>
                      <a:pt x="89" y="67"/>
                    </a:cubicBezTo>
                    <a:cubicBezTo>
                      <a:pt x="89" y="67"/>
                      <a:pt x="89" y="67"/>
                      <a:pt x="89" y="67"/>
                    </a:cubicBezTo>
                    <a:cubicBezTo>
                      <a:pt x="89" y="67"/>
                      <a:pt x="89" y="67"/>
                      <a:pt x="89" y="67"/>
                    </a:cubicBezTo>
                    <a:cubicBezTo>
                      <a:pt x="89" y="67"/>
                      <a:pt x="89" y="67"/>
                      <a:pt x="89" y="67"/>
                    </a:cubicBezTo>
                    <a:cubicBezTo>
                      <a:pt x="89" y="67"/>
                      <a:pt x="89" y="67"/>
                      <a:pt x="89" y="67"/>
                    </a:cubicBezTo>
                    <a:cubicBezTo>
                      <a:pt x="89" y="67"/>
                      <a:pt x="89" y="67"/>
                      <a:pt x="89" y="67"/>
                    </a:cubicBezTo>
                    <a:cubicBezTo>
                      <a:pt x="89" y="67"/>
                      <a:pt x="89" y="67"/>
                      <a:pt x="89" y="67"/>
                    </a:cubicBezTo>
                    <a:cubicBezTo>
                      <a:pt x="89" y="66"/>
                      <a:pt x="89" y="66"/>
                      <a:pt x="89" y="66"/>
                    </a:cubicBezTo>
                    <a:cubicBezTo>
                      <a:pt x="89" y="66"/>
                      <a:pt x="89" y="66"/>
                      <a:pt x="89" y="66"/>
                    </a:cubicBezTo>
                    <a:cubicBezTo>
                      <a:pt x="89" y="66"/>
                      <a:pt x="89" y="66"/>
                      <a:pt x="89" y="66"/>
                    </a:cubicBezTo>
                    <a:cubicBezTo>
                      <a:pt x="89" y="66"/>
                      <a:pt x="89" y="66"/>
                      <a:pt x="89" y="66"/>
                    </a:cubicBezTo>
                    <a:cubicBezTo>
                      <a:pt x="89" y="66"/>
                      <a:pt x="89" y="66"/>
                      <a:pt x="89" y="66"/>
                    </a:cubicBezTo>
                    <a:cubicBezTo>
                      <a:pt x="89" y="66"/>
                      <a:pt x="89" y="66"/>
                      <a:pt x="89" y="66"/>
                    </a:cubicBezTo>
                    <a:cubicBezTo>
                      <a:pt x="89" y="66"/>
                      <a:pt x="89" y="66"/>
                      <a:pt x="89" y="66"/>
                    </a:cubicBezTo>
                    <a:cubicBezTo>
                      <a:pt x="89" y="65"/>
                      <a:pt x="89" y="65"/>
                      <a:pt x="89" y="65"/>
                    </a:cubicBezTo>
                    <a:cubicBezTo>
                      <a:pt x="89" y="65"/>
                      <a:pt x="89" y="65"/>
                      <a:pt x="89" y="65"/>
                    </a:cubicBezTo>
                    <a:cubicBezTo>
                      <a:pt x="90" y="65"/>
                      <a:pt x="90" y="65"/>
                      <a:pt x="90" y="65"/>
                    </a:cubicBezTo>
                    <a:cubicBezTo>
                      <a:pt x="90" y="65"/>
                      <a:pt x="90" y="65"/>
                      <a:pt x="90" y="65"/>
                    </a:cubicBezTo>
                    <a:cubicBezTo>
                      <a:pt x="90" y="65"/>
                      <a:pt x="90" y="65"/>
                      <a:pt x="90" y="65"/>
                    </a:cubicBezTo>
                    <a:cubicBezTo>
                      <a:pt x="90" y="65"/>
                      <a:pt x="90" y="65"/>
                      <a:pt x="90" y="65"/>
                    </a:cubicBezTo>
                    <a:cubicBezTo>
                      <a:pt x="90" y="65"/>
                      <a:pt x="90" y="65"/>
                      <a:pt x="90" y="65"/>
                    </a:cubicBezTo>
                    <a:cubicBezTo>
                      <a:pt x="90" y="65"/>
                      <a:pt x="90" y="65"/>
                      <a:pt x="90" y="65"/>
                    </a:cubicBezTo>
                    <a:cubicBezTo>
                      <a:pt x="90" y="64"/>
                      <a:pt x="90" y="64"/>
                      <a:pt x="90" y="64"/>
                    </a:cubicBezTo>
                    <a:cubicBezTo>
                      <a:pt x="90" y="64"/>
                      <a:pt x="90" y="64"/>
                      <a:pt x="90" y="64"/>
                    </a:cubicBezTo>
                    <a:cubicBezTo>
                      <a:pt x="90" y="64"/>
                      <a:pt x="90" y="64"/>
                      <a:pt x="90" y="64"/>
                    </a:cubicBezTo>
                    <a:cubicBezTo>
                      <a:pt x="90" y="64"/>
                      <a:pt x="90" y="64"/>
                      <a:pt x="90" y="64"/>
                    </a:cubicBezTo>
                    <a:cubicBezTo>
                      <a:pt x="90" y="64"/>
                      <a:pt x="90" y="64"/>
                      <a:pt x="90" y="64"/>
                    </a:cubicBezTo>
                    <a:cubicBezTo>
                      <a:pt x="90" y="64"/>
                      <a:pt x="90" y="64"/>
                      <a:pt x="90" y="64"/>
                    </a:cubicBezTo>
                    <a:cubicBezTo>
                      <a:pt x="90" y="63"/>
                      <a:pt x="90" y="63"/>
                      <a:pt x="90" y="63"/>
                    </a:cubicBezTo>
                    <a:cubicBezTo>
                      <a:pt x="91" y="63"/>
                      <a:pt x="91" y="63"/>
                      <a:pt x="91" y="63"/>
                    </a:cubicBezTo>
                    <a:cubicBezTo>
                      <a:pt x="91" y="63"/>
                      <a:pt x="91" y="63"/>
                      <a:pt x="91" y="63"/>
                    </a:cubicBezTo>
                    <a:cubicBezTo>
                      <a:pt x="91" y="63"/>
                      <a:pt x="91" y="63"/>
                      <a:pt x="91"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4" y="62"/>
                      <a:pt x="94" y="62"/>
                      <a:pt x="94" y="62"/>
                    </a:cubicBezTo>
                    <a:cubicBezTo>
                      <a:pt x="94" y="62"/>
                      <a:pt x="94" y="62"/>
                      <a:pt x="94" y="62"/>
                    </a:cubicBezTo>
                    <a:cubicBezTo>
                      <a:pt x="94" y="62"/>
                      <a:pt x="94" y="62"/>
                      <a:pt x="94" y="62"/>
                    </a:cubicBezTo>
                    <a:cubicBezTo>
                      <a:pt x="94" y="62"/>
                      <a:pt x="94" y="62"/>
                      <a:pt x="94" y="62"/>
                    </a:cubicBezTo>
                    <a:cubicBezTo>
                      <a:pt x="94" y="62"/>
                      <a:pt x="94" y="62"/>
                      <a:pt x="94" y="62"/>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3" y="61"/>
                      <a:pt x="93" y="61"/>
                      <a:pt x="93" y="61"/>
                    </a:cubicBezTo>
                    <a:cubicBezTo>
                      <a:pt x="93" y="61"/>
                      <a:pt x="93" y="61"/>
                      <a:pt x="93" y="61"/>
                    </a:cubicBezTo>
                    <a:cubicBezTo>
                      <a:pt x="93" y="61"/>
                      <a:pt x="93" y="61"/>
                      <a:pt x="93" y="61"/>
                    </a:cubicBezTo>
                    <a:cubicBezTo>
                      <a:pt x="93" y="61"/>
                      <a:pt x="93" y="61"/>
                      <a:pt x="93" y="61"/>
                    </a:cubicBezTo>
                    <a:cubicBezTo>
                      <a:pt x="93" y="61"/>
                      <a:pt x="93" y="61"/>
                      <a:pt x="93" y="61"/>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2" y="60"/>
                      <a:pt x="92" y="60"/>
                      <a:pt x="92" y="60"/>
                    </a:cubicBezTo>
                    <a:cubicBezTo>
                      <a:pt x="92" y="60"/>
                      <a:pt x="92" y="60"/>
                      <a:pt x="92" y="60"/>
                    </a:cubicBezTo>
                    <a:cubicBezTo>
                      <a:pt x="92" y="60"/>
                      <a:pt x="92" y="60"/>
                      <a:pt x="92" y="60"/>
                    </a:cubicBezTo>
                    <a:cubicBezTo>
                      <a:pt x="92" y="60"/>
                      <a:pt x="92" y="60"/>
                      <a:pt x="92" y="60"/>
                    </a:cubicBezTo>
                    <a:cubicBezTo>
                      <a:pt x="92" y="60"/>
                      <a:pt x="92" y="60"/>
                      <a:pt x="92" y="60"/>
                    </a:cubicBezTo>
                    <a:cubicBezTo>
                      <a:pt x="92" y="60"/>
                      <a:pt x="92" y="60"/>
                      <a:pt x="92" y="60"/>
                    </a:cubicBezTo>
                    <a:cubicBezTo>
                      <a:pt x="92" y="60"/>
                      <a:pt x="92" y="60"/>
                      <a:pt x="92" y="60"/>
                    </a:cubicBezTo>
                    <a:cubicBezTo>
                      <a:pt x="92" y="60"/>
                      <a:pt x="92" y="60"/>
                      <a:pt x="92" y="60"/>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3" y="59"/>
                      <a:pt x="93" y="59"/>
                      <a:pt x="93" y="59"/>
                    </a:cubicBezTo>
                    <a:cubicBezTo>
                      <a:pt x="93" y="57"/>
                      <a:pt x="93" y="57"/>
                      <a:pt x="93" y="57"/>
                    </a:cubicBezTo>
                    <a:cubicBezTo>
                      <a:pt x="93" y="57"/>
                      <a:pt x="93" y="57"/>
                      <a:pt x="93" y="57"/>
                    </a:cubicBezTo>
                    <a:cubicBezTo>
                      <a:pt x="93" y="57"/>
                      <a:pt x="93" y="57"/>
                      <a:pt x="93" y="57"/>
                    </a:cubicBezTo>
                    <a:cubicBezTo>
                      <a:pt x="100" y="57"/>
                      <a:pt x="100" y="57"/>
                      <a:pt x="100" y="57"/>
                    </a:cubicBezTo>
                    <a:cubicBezTo>
                      <a:pt x="100" y="56"/>
                      <a:pt x="100" y="56"/>
                      <a:pt x="100" y="56"/>
                    </a:cubicBezTo>
                    <a:cubicBezTo>
                      <a:pt x="100" y="56"/>
                      <a:pt x="100" y="56"/>
                      <a:pt x="100" y="56"/>
                    </a:cubicBezTo>
                    <a:cubicBezTo>
                      <a:pt x="100" y="56"/>
                      <a:pt x="100" y="56"/>
                      <a:pt x="100" y="56"/>
                    </a:cubicBezTo>
                    <a:cubicBezTo>
                      <a:pt x="100" y="56"/>
                      <a:pt x="100" y="56"/>
                      <a:pt x="100" y="56"/>
                    </a:cubicBezTo>
                    <a:cubicBezTo>
                      <a:pt x="100" y="56"/>
                      <a:pt x="100" y="56"/>
                      <a:pt x="100" y="56"/>
                    </a:cubicBezTo>
                    <a:cubicBezTo>
                      <a:pt x="100" y="56"/>
                      <a:pt x="100" y="56"/>
                      <a:pt x="100" y="56"/>
                    </a:cubicBezTo>
                    <a:cubicBezTo>
                      <a:pt x="100" y="56"/>
                      <a:pt x="100" y="56"/>
                      <a:pt x="100"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5"/>
                      <a:pt x="101" y="55"/>
                      <a:pt x="101"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4"/>
                      <a:pt x="102" y="54"/>
                      <a:pt x="102" y="54"/>
                    </a:cubicBezTo>
                    <a:cubicBezTo>
                      <a:pt x="102" y="54"/>
                      <a:pt x="102" y="54"/>
                      <a:pt x="102" y="54"/>
                    </a:cubicBezTo>
                    <a:cubicBezTo>
                      <a:pt x="102" y="54"/>
                      <a:pt x="102" y="54"/>
                      <a:pt x="102" y="54"/>
                    </a:cubicBezTo>
                    <a:cubicBezTo>
                      <a:pt x="103" y="54"/>
                      <a:pt x="103" y="54"/>
                      <a:pt x="103" y="54"/>
                    </a:cubicBezTo>
                    <a:cubicBezTo>
                      <a:pt x="103" y="54"/>
                      <a:pt x="103" y="54"/>
                      <a:pt x="103" y="54"/>
                    </a:cubicBezTo>
                    <a:cubicBezTo>
                      <a:pt x="103" y="54"/>
                      <a:pt x="104" y="54"/>
                      <a:pt x="103" y="54"/>
                    </a:cubicBezTo>
                    <a:cubicBezTo>
                      <a:pt x="104" y="54"/>
                      <a:pt x="104" y="53"/>
                      <a:pt x="104" y="53"/>
                    </a:cubicBezTo>
                    <a:cubicBezTo>
                      <a:pt x="104" y="54"/>
                      <a:pt x="104" y="54"/>
                      <a:pt x="104" y="54"/>
                    </a:cubicBezTo>
                    <a:cubicBezTo>
                      <a:pt x="104" y="54"/>
                      <a:pt x="104" y="54"/>
                      <a:pt x="104" y="54"/>
                    </a:cubicBezTo>
                    <a:cubicBezTo>
                      <a:pt x="104" y="54"/>
                      <a:pt x="104" y="54"/>
                      <a:pt x="104" y="54"/>
                    </a:cubicBezTo>
                    <a:cubicBezTo>
                      <a:pt x="104" y="55"/>
                      <a:pt x="104" y="55"/>
                      <a:pt x="104" y="55"/>
                    </a:cubicBezTo>
                    <a:cubicBezTo>
                      <a:pt x="104" y="55"/>
                      <a:pt x="104" y="55"/>
                      <a:pt x="104" y="55"/>
                    </a:cubicBezTo>
                    <a:cubicBezTo>
                      <a:pt x="104" y="55"/>
                      <a:pt x="104" y="55"/>
                      <a:pt x="104" y="55"/>
                    </a:cubicBezTo>
                    <a:cubicBezTo>
                      <a:pt x="104" y="55"/>
                      <a:pt x="104" y="55"/>
                      <a:pt x="104" y="55"/>
                    </a:cubicBezTo>
                    <a:cubicBezTo>
                      <a:pt x="105" y="55"/>
                      <a:pt x="105" y="55"/>
                      <a:pt x="105" y="55"/>
                    </a:cubicBezTo>
                    <a:cubicBezTo>
                      <a:pt x="105" y="55"/>
                      <a:pt x="105" y="55"/>
                      <a:pt x="105" y="55"/>
                    </a:cubicBezTo>
                    <a:cubicBezTo>
                      <a:pt x="105" y="54"/>
                      <a:pt x="105" y="53"/>
                      <a:pt x="106" y="51"/>
                    </a:cubicBezTo>
                    <a:cubicBezTo>
                      <a:pt x="105" y="51"/>
                      <a:pt x="106" y="52"/>
                      <a:pt x="105" y="52"/>
                    </a:cubicBezTo>
                    <a:cubicBezTo>
                      <a:pt x="105" y="52"/>
                      <a:pt x="106" y="51"/>
                      <a:pt x="106" y="51"/>
                    </a:cubicBezTo>
                    <a:cubicBezTo>
                      <a:pt x="106" y="51"/>
                      <a:pt x="106" y="51"/>
                      <a:pt x="106" y="51"/>
                    </a:cubicBezTo>
                    <a:close/>
                    <a:moveTo>
                      <a:pt x="8" y="2"/>
                    </a:moveTo>
                    <a:cubicBezTo>
                      <a:pt x="8" y="2"/>
                      <a:pt x="8" y="2"/>
                      <a:pt x="8" y="2"/>
                    </a:cubicBezTo>
                    <a:cubicBezTo>
                      <a:pt x="8" y="2"/>
                      <a:pt x="8" y="1"/>
                      <a:pt x="8" y="1"/>
                    </a:cubicBezTo>
                    <a:cubicBezTo>
                      <a:pt x="8" y="1"/>
                      <a:pt x="8" y="1"/>
                      <a:pt x="8" y="1"/>
                    </a:cubicBezTo>
                    <a:cubicBezTo>
                      <a:pt x="8" y="1"/>
                      <a:pt x="8" y="2"/>
                      <a:pt x="8" y="2"/>
                    </a:cubicBezTo>
                    <a:cubicBezTo>
                      <a:pt x="8" y="2"/>
                      <a:pt x="8" y="2"/>
                      <a:pt x="8" y="2"/>
                    </a:cubicBezTo>
                    <a:close/>
                    <a:moveTo>
                      <a:pt x="24" y="33"/>
                    </a:moveTo>
                    <a:cubicBezTo>
                      <a:pt x="24" y="33"/>
                      <a:pt x="24" y="33"/>
                      <a:pt x="24" y="33"/>
                    </a:cubicBezTo>
                    <a:cubicBezTo>
                      <a:pt x="24" y="33"/>
                      <a:pt x="24" y="33"/>
                      <a:pt x="24" y="33"/>
                    </a:cubicBezTo>
                    <a:close/>
                    <a:moveTo>
                      <a:pt x="13" y="19"/>
                    </a:moveTo>
                    <a:cubicBezTo>
                      <a:pt x="13" y="19"/>
                      <a:pt x="13" y="19"/>
                      <a:pt x="14" y="19"/>
                    </a:cubicBezTo>
                    <a:cubicBezTo>
                      <a:pt x="13" y="19"/>
                      <a:pt x="13" y="19"/>
                      <a:pt x="13" y="19"/>
                    </a:cubicBezTo>
                    <a:close/>
                    <a:moveTo>
                      <a:pt x="30" y="9"/>
                    </a:moveTo>
                    <a:cubicBezTo>
                      <a:pt x="30" y="9"/>
                      <a:pt x="30" y="9"/>
                      <a:pt x="30" y="9"/>
                    </a:cubicBezTo>
                    <a:cubicBezTo>
                      <a:pt x="30" y="9"/>
                      <a:pt x="30" y="9"/>
                      <a:pt x="30" y="8"/>
                    </a:cubicBezTo>
                    <a:cubicBezTo>
                      <a:pt x="30" y="9"/>
                      <a:pt x="30" y="9"/>
                      <a:pt x="30" y="9"/>
                    </a:cubicBezTo>
                    <a:close/>
                    <a:moveTo>
                      <a:pt x="29" y="6"/>
                    </a:moveTo>
                    <a:cubicBezTo>
                      <a:pt x="29" y="6"/>
                      <a:pt x="29" y="7"/>
                      <a:pt x="29" y="7"/>
                    </a:cubicBezTo>
                    <a:cubicBezTo>
                      <a:pt x="29" y="7"/>
                      <a:pt x="29" y="7"/>
                      <a:pt x="29" y="7"/>
                    </a:cubicBezTo>
                    <a:cubicBezTo>
                      <a:pt x="29" y="7"/>
                      <a:pt x="29" y="6"/>
                      <a:pt x="29" y="6"/>
                    </a:cubicBezTo>
                    <a:close/>
                    <a:moveTo>
                      <a:pt x="29" y="18"/>
                    </a:moveTo>
                    <a:cubicBezTo>
                      <a:pt x="29" y="18"/>
                      <a:pt x="29" y="18"/>
                      <a:pt x="29" y="18"/>
                    </a:cubicBezTo>
                    <a:cubicBezTo>
                      <a:pt x="29" y="17"/>
                      <a:pt x="30" y="18"/>
                      <a:pt x="30" y="18"/>
                    </a:cubicBezTo>
                    <a:cubicBezTo>
                      <a:pt x="29" y="18"/>
                      <a:pt x="29" y="18"/>
                      <a:pt x="29" y="18"/>
                    </a:cubicBezTo>
                    <a:close/>
                    <a:moveTo>
                      <a:pt x="30" y="22"/>
                    </a:moveTo>
                    <a:cubicBezTo>
                      <a:pt x="30" y="21"/>
                      <a:pt x="30" y="21"/>
                      <a:pt x="30" y="20"/>
                    </a:cubicBezTo>
                    <a:cubicBezTo>
                      <a:pt x="30" y="20"/>
                      <a:pt x="30" y="20"/>
                      <a:pt x="30" y="20"/>
                    </a:cubicBezTo>
                    <a:cubicBezTo>
                      <a:pt x="30" y="21"/>
                      <a:pt x="30" y="22"/>
                      <a:pt x="31" y="22"/>
                    </a:cubicBezTo>
                    <a:cubicBezTo>
                      <a:pt x="30" y="22"/>
                      <a:pt x="30" y="22"/>
                      <a:pt x="30" y="22"/>
                    </a:cubicBezTo>
                    <a:close/>
                    <a:moveTo>
                      <a:pt x="31" y="17"/>
                    </a:moveTo>
                    <a:cubicBezTo>
                      <a:pt x="31" y="16"/>
                      <a:pt x="31" y="15"/>
                      <a:pt x="31" y="14"/>
                    </a:cubicBezTo>
                    <a:cubicBezTo>
                      <a:pt x="31" y="14"/>
                      <a:pt x="31" y="17"/>
                      <a:pt x="31" y="17"/>
                    </a:cubicBezTo>
                    <a:cubicBezTo>
                      <a:pt x="31" y="17"/>
                      <a:pt x="31" y="17"/>
                      <a:pt x="31" y="17"/>
                    </a:cubicBezTo>
                    <a:cubicBezTo>
                      <a:pt x="31" y="17"/>
                      <a:pt x="31" y="17"/>
                      <a:pt x="31" y="17"/>
                    </a:cubicBezTo>
                    <a:close/>
                    <a:moveTo>
                      <a:pt x="31" y="22"/>
                    </a:moveTo>
                    <a:cubicBezTo>
                      <a:pt x="31" y="22"/>
                      <a:pt x="31" y="22"/>
                      <a:pt x="31" y="22"/>
                    </a:cubicBezTo>
                    <a:cubicBezTo>
                      <a:pt x="31" y="22"/>
                      <a:pt x="31" y="22"/>
                      <a:pt x="31" y="22"/>
                    </a:cubicBezTo>
                    <a:cubicBezTo>
                      <a:pt x="31" y="22"/>
                      <a:pt x="31" y="22"/>
                      <a:pt x="31" y="22"/>
                    </a:cubicBezTo>
                    <a:close/>
                    <a:moveTo>
                      <a:pt x="33" y="24"/>
                    </a:moveTo>
                    <a:cubicBezTo>
                      <a:pt x="33" y="24"/>
                      <a:pt x="33" y="24"/>
                      <a:pt x="33" y="24"/>
                    </a:cubicBezTo>
                    <a:cubicBezTo>
                      <a:pt x="33" y="24"/>
                      <a:pt x="33" y="25"/>
                      <a:pt x="33" y="25"/>
                    </a:cubicBezTo>
                    <a:cubicBezTo>
                      <a:pt x="33" y="25"/>
                      <a:pt x="33" y="24"/>
                      <a:pt x="33" y="24"/>
                    </a:cubicBezTo>
                    <a:close/>
                    <a:moveTo>
                      <a:pt x="35" y="26"/>
                    </a:moveTo>
                    <a:cubicBezTo>
                      <a:pt x="35" y="26"/>
                      <a:pt x="34" y="26"/>
                      <a:pt x="33" y="26"/>
                    </a:cubicBezTo>
                    <a:cubicBezTo>
                      <a:pt x="34" y="26"/>
                      <a:pt x="34" y="26"/>
                      <a:pt x="34" y="26"/>
                    </a:cubicBezTo>
                    <a:cubicBezTo>
                      <a:pt x="34" y="26"/>
                      <a:pt x="35" y="26"/>
                      <a:pt x="35" y="26"/>
                    </a:cubicBezTo>
                    <a:cubicBezTo>
                      <a:pt x="35" y="26"/>
                      <a:pt x="35" y="26"/>
                      <a:pt x="35" y="27"/>
                    </a:cubicBezTo>
                    <a:cubicBezTo>
                      <a:pt x="35" y="26"/>
                      <a:pt x="35" y="26"/>
                      <a:pt x="35" y="26"/>
                    </a:cubicBezTo>
                    <a:close/>
                    <a:moveTo>
                      <a:pt x="36" y="30"/>
                    </a:moveTo>
                    <a:cubicBezTo>
                      <a:pt x="36" y="30"/>
                      <a:pt x="36" y="30"/>
                      <a:pt x="36" y="30"/>
                    </a:cubicBezTo>
                    <a:cubicBezTo>
                      <a:pt x="36" y="30"/>
                      <a:pt x="36" y="30"/>
                      <a:pt x="36" y="31"/>
                    </a:cubicBezTo>
                    <a:cubicBezTo>
                      <a:pt x="36" y="31"/>
                      <a:pt x="36" y="30"/>
                      <a:pt x="36" y="30"/>
                    </a:cubicBezTo>
                    <a:close/>
                    <a:moveTo>
                      <a:pt x="37" y="31"/>
                    </a:moveTo>
                    <a:cubicBezTo>
                      <a:pt x="37" y="31"/>
                      <a:pt x="37" y="31"/>
                      <a:pt x="37" y="31"/>
                    </a:cubicBezTo>
                    <a:cubicBezTo>
                      <a:pt x="37" y="32"/>
                      <a:pt x="37" y="32"/>
                      <a:pt x="38" y="32"/>
                    </a:cubicBezTo>
                    <a:cubicBezTo>
                      <a:pt x="37" y="32"/>
                      <a:pt x="37" y="31"/>
                      <a:pt x="37" y="31"/>
                    </a:cubicBezTo>
                    <a:close/>
                    <a:moveTo>
                      <a:pt x="38" y="33"/>
                    </a:moveTo>
                    <a:cubicBezTo>
                      <a:pt x="38" y="33"/>
                      <a:pt x="38" y="33"/>
                      <a:pt x="38" y="33"/>
                    </a:cubicBezTo>
                    <a:cubicBezTo>
                      <a:pt x="38" y="33"/>
                      <a:pt x="38" y="33"/>
                      <a:pt x="39" y="32"/>
                    </a:cubicBezTo>
                    <a:cubicBezTo>
                      <a:pt x="39" y="32"/>
                      <a:pt x="39" y="32"/>
                      <a:pt x="39" y="32"/>
                    </a:cubicBezTo>
                    <a:cubicBezTo>
                      <a:pt x="39" y="32"/>
                      <a:pt x="39" y="33"/>
                      <a:pt x="38" y="33"/>
                    </a:cubicBezTo>
                    <a:close/>
                    <a:moveTo>
                      <a:pt x="40" y="33"/>
                    </a:moveTo>
                    <a:cubicBezTo>
                      <a:pt x="40" y="33"/>
                      <a:pt x="40" y="33"/>
                      <a:pt x="40" y="33"/>
                    </a:cubicBezTo>
                    <a:cubicBezTo>
                      <a:pt x="40" y="33"/>
                      <a:pt x="40" y="33"/>
                      <a:pt x="40" y="33"/>
                    </a:cubicBezTo>
                    <a:cubicBezTo>
                      <a:pt x="40" y="33"/>
                      <a:pt x="40" y="33"/>
                      <a:pt x="40" y="33"/>
                    </a:cubicBezTo>
                    <a:close/>
                    <a:moveTo>
                      <a:pt x="40" y="34"/>
                    </a:moveTo>
                    <a:cubicBezTo>
                      <a:pt x="40" y="33"/>
                      <a:pt x="40" y="33"/>
                      <a:pt x="40" y="33"/>
                    </a:cubicBezTo>
                    <a:cubicBezTo>
                      <a:pt x="40" y="34"/>
                      <a:pt x="40" y="34"/>
                      <a:pt x="40" y="35"/>
                    </a:cubicBezTo>
                    <a:cubicBezTo>
                      <a:pt x="40" y="34"/>
                      <a:pt x="40" y="34"/>
                      <a:pt x="40" y="34"/>
                    </a:cubicBezTo>
                    <a:close/>
                    <a:moveTo>
                      <a:pt x="41" y="37"/>
                    </a:moveTo>
                    <a:cubicBezTo>
                      <a:pt x="41" y="37"/>
                      <a:pt x="41" y="37"/>
                      <a:pt x="41" y="36"/>
                    </a:cubicBezTo>
                    <a:cubicBezTo>
                      <a:pt x="41" y="36"/>
                      <a:pt x="41" y="36"/>
                      <a:pt x="40" y="36"/>
                    </a:cubicBezTo>
                    <a:cubicBezTo>
                      <a:pt x="40" y="35"/>
                      <a:pt x="40" y="35"/>
                      <a:pt x="40" y="35"/>
                    </a:cubicBezTo>
                    <a:cubicBezTo>
                      <a:pt x="41" y="35"/>
                      <a:pt x="41" y="36"/>
                      <a:pt x="41" y="36"/>
                    </a:cubicBezTo>
                    <a:cubicBezTo>
                      <a:pt x="41" y="36"/>
                      <a:pt x="41" y="36"/>
                      <a:pt x="41" y="37"/>
                    </a:cubicBezTo>
                    <a:cubicBezTo>
                      <a:pt x="41" y="37"/>
                      <a:pt x="41" y="37"/>
                      <a:pt x="41" y="37"/>
                    </a:cubicBezTo>
                    <a:cubicBezTo>
                      <a:pt x="41" y="37"/>
                      <a:pt x="42" y="37"/>
                      <a:pt x="42" y="37"/>
                    </a:cubicBezTo>
                    <a:cubicBezTo>
                      <a:pt x="42" y="37"/>
                      <a:pt x="42" y="37"/>
                      <a:pt x="42" y="37"/>
                    </a:cubicBezTo>
                    <a:cubicBezTo>
                      <a:pt x="42" y="37"/>
                      <a:pt x="42" y="37"/>
                      <a:pt x="41" y="37"/>
                    </a:cubicBezTo>
                    <a:close/>
                    <a:moveTo>
                      <a:pt x="43" y="46"/>
                    </a:moveTo>
                    <a:cubicBezTo>
                      <a:pt x="43" y="46"/>
                      <a:pt x="43" y="46"/>
                      <a:pt x="43" y="46"/>
                    </a:cubicBezTo>
                    <a:cubicBezTo>
                      <a:pt x="43" y="46"/>
                      <a:pt x="43" y="46"/>
                      <a:pt x="43" y="46"/>
                    </a:cubicBezTo>
                    <a:cubicBezTo>
                      <a:pt x="43" y="46"/>
                      <a:pt x="43" y="46"/>
                      <a:pt x="43" y="46"/>
                    </a:cubicBezTo>
                    <a:close/>
                    <a:moveTo>
                      <a:pt x="44" y="39"/>
                    </a:moveTo>
                    <a:cubicBezTo>
                      <a:pt x="44" y="38"/>
                      <a:pt x="43" y="38"/>
                      <a:pt x="43" y="38"/>
                    </a:cubicBezTo>
                    <a:cubicBezTo>
                      <a:pt x="43" y="38"/>
                      <a:pt x="44" y="38"/>
                      <a:pt x="44" y="39"/>
                    </a:cubicBezTo>
                    <a:close/>
                    <a:moveTo>
                      <a:pt x="44" y="45"/>
                    </a:moveTo>
                    <a:cubicBezTo>
                      <a:pt x="44" y="45"/>
                      <a:pt x="44" y="45"/>
                      <a:pt x="44" y="45"/>
                    </a:cubicBezTo>
                    <a:cubicBezTo>
                      <a:pt x="44" y="45"/>
                      <a:pt x="44" y="45"/>
                      <a:pt x="43" y="45"/>
                    </a:cubicBezTo>
                    <a:cubicBezTo>
                      <a:pt x="44" y="45"/>
                      <a:pt x="44" y="45"/>
                      <a:pt x="44" y="45"/>
                    </a:cubicBezTo>
                    <a:cubicBezTo>
                      <a:pt x="44" y="45"/>
                      <a:pt x="44" y="45"/>
                      <a:pt x="44" y="45"/>
                    </a:cubicBezTo>
                    <a:close/>
                    <a:moveTo>
                      <a:pt x="45" y="40"/>
                    </a:moveTo>
                    <a:cubicBezTo>
                      <a:pt x="45" y="39"/>
                      <a:pt x="44" y="39"/>
                      <a:pt x="44" y="39"/>
                    </a:cubicBezTo>
                    <a:cubicBezTo>
                      <a:pt x="44" y="39"/>
                      <a:pt x="45" y="39"/>
                      <a:pt x="45" y="39"/>
                    </a:cubicBezTo>
                    <a:cubicBezTo>
                      <a:pt x="45" y="39"/>
                      <a:pt x="45" y="39"/>
                      <a:pt x="45" y="40"/>
                    </a:cubicBezTo>
                    <a:cubicBezTo>
                      <a:pt x="45" y="40"/>
                      <a:pt x="45" y="40"/>
                      <a:pt x="45" y="40"/>
                    </a:cubicBezTo>
                    <a:close/>
                    <a:moveTo>
                      <a:pt x="45" y="45"/>
                    </a:moveTo>
                    <a:cubicBezTo>
                      <a:pt x="45" y="45"/>
                      <a:pt x="45" y="45"/>
                      <a:pt x="45" y="45"/>
                    </a:cubicBezTo>
                    <a:cubicBezTo>
                      <a:pt x="45" y="46"/>
                      <a:pt x="45" y="46"/>
                      <a:pt x="46" y="46"/>
                    </a:cubicBezTo>
                    <a:cubicBezTo>
                      <a:pt x="45" y="46"/>
                      <a:pt x="45" y="46"/>
                      <a:pt x="45" y="45"/>
                    </a:cubicBezTo>
                    <a:close/>
                    <a:moveTo>
                      <a:pt x="46" y="40"/>
                    </a:moveTo>
                    <a:cubicBezTo>
                      <a:pt x="46" y="40"/>
                      <a:pt x="46" y="40"/>
                      <a:pt x="46" y="40"/>
                    </a:cubicBezTo>
                    <a:cubicBezTo>
                      <a:pt x="46" y="40"/>
                      <a:pt x="46" y="40"/>
                      <a:pt x="46" y="40"/>
                    </a:cubicBezTo>
                    <a:cubicBezTo>
                      <a:pt x="46" y="40"/>
                      <a:pt x="46" y="40"/>
                      <a:pt x="46" y="40"/>
                    </a:cubicBezTo>
                    <a:close/>
                    <a:moveTo>
                      <a:pt x="46" y="43"/>
                    </a:moveTo>
                    <a:cubicBezTo>
                      <a:pt x="46" y="43"/>
                      <a:pt x="46" y="43"/>
                      <a:pt x="46" y="42"/>
                    </a:cubicBezTo>
                    <a:cubicBezTo>
                      <a:pt x="47" y="42"/>
                      <a:pt x="46" y="42"/>
                      <a:pt x="46" y="41"/>
                    </a:cubicBezTo>
                    <a:cubicBezTo>
                      <a:pt x="46" y="42"/>
                      <a:pt x="47" y="42"/>
                      <a:pt x="47" y="42"/>
                    </a:cubicBezTo>
                    <a:cubicBezTo>
                      <a:pt x="47" y="42"/>
                      <a:pt x="46" y="43"/>
                      <a:pt x="46" y="43"/>
                    </a:cubicBezTo>
                    <a:close/>
                    <a:moveTo>
                      <a:pt x="47" y="44"/>
                    </a:moveTo>
                    <a:cubicBezTo>
                      <a:pt x="47" y="44"/>
                      <a:pt x="47" y="44"/>
                      <a:pt x="47" y="44"/>
                    </a:cubicBezTo>
                    <a:cubicBezTo>
                      <a:pt x="47" y="44"/>
                      <a:pt x="47" y="44"/>
                      <a:pt x="47" y="44"/>
                    </a:cubicBezTo>
                    <a:cubicBezTo>
                      <a:pt x="47" y="44"/>
                      <a:pt x="47" y="44"/>
                      <a:pt x="47"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09" name="Freeform 151"/>
              <p:cNvSpPr>
                <a:spLocks noEditPoints="1"/>
              </p:cNvSpPr>
              <p:nvPr/>
            </p:nvSpPr>
            <p:spPr bwMode="auto">
              <a:xfrm>
                <a:off x="1009" y="1477"/>
                <a:ext cx="949" cy="581"/>
              </a:xfrm>
              <a:custGeom>
                <a:avLst/>
                <a:gdLst>
                  <a:gd name="T0" fmla="*/ 358 w 361"/>
                  <a:gd name="T1" fmla="*/ 136 h 221"/>
                  <a:gd name="T2" fmla="*/ 354 w 361"/>
                  <a:gd name="T3" fmla="*/ 129 h 221"/>
                  <a:gd name="T4" fmla="*/ 349 w 361"/>
                  <a:gd name="T5" fmla="*/ 137 h 221"/>
                  <a:gd name="T6" fmla="*/ 345 w 361"/>
                  <a:gd name="T7" fmla="*/ 139 h 221"/>
                  <a:gd name="T8" fmla="*/ 329 w 361"/>
                  <a:gd name="T9" fmla="*/ 143 h 221"/>
                  <a:gd name="T10" fmla="*/ 306 w 361"/>
                  <a:gd name="T11" fmla="*/ 149 h 221"/>
                  <a:gd name="T12" fmla="*/ 288 w 361"/>
                  <a:gd name="T13" fmla="*/ 143 h 221"/>
                  <a:gd name="T14" fmla="*/ 298 w 361"/>
                  <a:gd name="T15" fmla="*/ 134 h 221"/>
                  <a:gd name="T16" fmla="*/ 276 w 361"/>
                  <a:gd name="T17" fmla="*/ 126 h 221"/>
                  <a:gd name="T18" fmla="*/ 270 w 361"/>
                  <a:gd name="T19" fmla="*/ 125 h 221"/>
                  <a:gd name="T20" fmla="*/ 263 w 361"/>
                  <a:gd name="T21" fmla="*/ 123 h 221"/>
                  <a:gd name="T22" fmla="*/ 162 w 361"/>
                  <a:gd name="T23" fmla="*/ 129 h 221"/>
                  <a:gd name="T24" fmla="*/ 157 w 361"/>
                  <a:gd name="T25" fmla="*/ 158 h 221"/>
                  <a:gd name="T26" fmla="*/ 179 w 361"/>
                  <a:gd name="T27" fmla="*/ 187 h 221"/>
                  <a:gd name="T28" fmla="*/ 194 w 361"/>
                  <a:gd name="T29" fmla="*/ 193 h 221"/>
                  <a:gd name="T30" fmla="*/ 200 w 361"/>
                  <a:gd name="T31" fmla="*/ 195 h 221"/>
                  <a:gd name="T32" fmla="*/ 221 w 361"/>
                  <a:gd name="T33" fmla="*/ 196 h 221"/>
                  <a:gd name="T34" fmla="*/ 225 w 361"/>
                  <a:gd name="T35" fmla="*/ 199 h 221"/>
                  <a:gd name="T36" fmla="*/ 228 w 361"/>
                  <a:gd name="T37" fmla="*/ 204 h 221"/>
                  <a:gd name="T38" fmla="*/ 233 w 361"/>
                  <a:gd name="T39" fmla="*/ 204 h 221"/>
                  <a:gd name="T40" fmla="*/ 239 w 361"/>
                  <a:gd name="T41" fmla="*/ 203 h 221"/>
                  <a:gd name="T42" fmla="*/ 242 w 361"/>
                  <a:gd name="T43" fmla="*/ 208 h 221"/>
                  <a:gd name="T44" fmla="*/ 246 w 361"/>
                  <a:gd name="T45" fmla="*/ 213 h 221"/>
                  <a:gd name="T46" fmla="*/ 250 w 361"/>
                  <a:gd name="T47" fmla="*/ 217 h 221"/>
                  <a:gd name="T48" fmla="*/ 259 w 361"/>
                  <a:gd name="T49" fmla="*/ 206 h 221"/>
                  <a:gd name="T50" fmla="*/ 281 w 361"/>
                  <a:gd name="T51" fmla="*/ 204 h 221"/>
                  <a:gd name="T52" fmla="*/ 305 w 361"/>
                  <a:gd name="T53" fmla="*/ 207 h 221"/>
                  <a:gd name="T54" fmla="*/ 312 w 361"/>
                  <a:gd name="T55" fmla="*/ 193 h 221"/>
                  <a:gd name="T56" fmla="*/ 327 w 361"/>
                  <a:gd name="T57" fmla="*/ 177 h 221"/>
                  <a:gd name="T58" fmla="*/ 329 w 361"/>
                  <a:gd name="T59" fmla="*/ 164 h 221"/>
                  <a:gd name="T60" fmla="*/ 336 w 361"/>
                  <a:gd name="T61" fmla="*/ 158 h 221"/>
                  <a:gd name="T62" fmla="*/ 350 w 361"/>
                  <a:gd name="T63" fmla="*/ 145 h 221"/>
                  <a:gd name="T64" fmla="*/ 54 w 361"/>
                  <a:gd name="T65" fmla="*/ 78 h 221"/>
                  <a:gd name="T66" fmla="*/ 75 w 361"/>
                  <a:gd name="T67" fmla="*/ 65 h 221"/>
                  <a:gd name="T68" fmla="*/ 0 w 361"/>
                  <a:gd name="T69" fmla="*/ 35 h 221"/>
                  <a:gd name="T70" fmla="*/ 9 w 361"/>
                  <a:gd name="T71" fmla="*/ 97 h 221"/>
                  <a:gd name="T72" fmla="*/ 122 w 361"/>
                  <a:gd name="T73" fmla="*/ 86 h 221"/>
                  <a:gd name="T74" fmla="*/ 123 w 361"/>
                  <a:gd name="T75" fmla="*/ 87 h 221"/>
                  <a:gd name="T76" fmla="*/ 118 w 361"/>
                  <a:gd name="T77" fmla="*/ 77 h 221"/>
                  <a:gd name="T78" fmla="*/ 109 w 361"/>
                  <a:gd name="T79" fmla="*/ 73 h 221"/>
                  <a:gd name="T80" fmla="*/ 106 w 361"/>
                  <a:gd name="T81" fmla="*/ 69 h 221"/>
                  <a:gd name="T82" fmla="*/ 101 w 361"/>
                  <a:gd name="T83" fmla="*/ 66 h 221"/>
                  <a:gd name="T84" fmla="*/ 56 w 361"/>
                  <a:gd name="T85" fmla="*/ 4 h 221"/>
                  <a:gd name="T86" fmla="*/ 17 w 361"/>
                  <a:gd name="T87" fmla="*/ 13 h 221"/>
                  <a:gd name="T88" fmla="*/ 23 w 361"/>
                  <a:gd name="T89" fmla="*/ 33 h 221"/>
                  <a:gd name="T90" fmla="*/ 22 w 361"/>
                  <a:gd name="T91" fmla="*/ 41 h 221"/>
                  <a:gd name="T92" fmla="*/ 12 w 361"/>
                  <a:gd name="T93" fmla="*/ 61 h 221"/>
                  <a:gd name="T94" fmla="*/ 23 w 361"/>
                  <a:gd name="T95" fmla="*/ 70 h 221"/>
                  <a:gd name="T96" fmla="*/ 38 w 361"/>
                  <a:gd name="T97" fmla="*/ 80 h 221"/>
                  <a:gd name="T98" fmla="*/ 32 w 361"/>
                  <a:gd name="T99" fmla="*/ 89 h 221"/>
                  <a:gd name="T100" fmla="*/ 55 w 361"/>
                  <a:gd name="T101" fmla="*/ 67 h 221"/>
                  <a:gd name="T102" fmla="*/ 66 w 361"/>
                  <a:gd name="T103" fmla="*/ 68 h 221"/>
                  <a:gd name="T104" fmla="*/ 79 w 361"/>
                  <a:gd name="T105" fmla="*/ 65 h 221"/>
                  <a:gd name="T106" fmla="*/ 136 w 361"/>
                  <a:gd name="T107" fmla="*/ 88 h 221"/>
                  <a:gd name="T108" fmla="*/ 130 w 361"/>
                  <a:gd name="T109" fmla="*/ 85 h 221"/>
                  <a:gd name="T110" fmla="*/ 127 w 361"/>
                  <a:gd name="T111" fmla="*/ 81 h 221"/>
                  <a:gd name="T112" fmla="*/ 124 w 361"/>
                  <a:gd name="T113" fmla="*/ 76 h 221"/>
                  <a:gd name="T114" fmla="*/ 120 w 361"/>
                  <a:gd name="T115" fmla="*/ 72 h 221"/>
                  <a:gd name="T116" fmla="*/ 116 w 361"/>
                  <a:gd name="T117" fmla="*/ 69 h 221"/>
                  <a:gd name="T118" fmla="*/ 115 w 361"/>
                  <a:gd name="T119" fmla="*/ 73 h 221"/>
                  <a:gd name="T120" fmla="*/ 128 w 361"/>
                  <a:gd name="T121" fmla="*/ 84 h 221"/>
                  <a:gd name="T122" fmla="*/ 117 w 361"/>
                  <a:gd name="T123" fmla="*/ 82 h 221"/>
                  <a:gd name="T124" fmla="*/ 122 w 361"/>
                  <a:gd name="T125" fmla="*/ 78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1" h="221">
                    <a:moveTo>
                      <a:pt x="361" y="141"/>
                    </a:moveTo>
                    <a:cubicBezTo>
                      <a:pt x="361" y="140"/>
                      <a:pt x="361" y="140"/>
                      <a:pt x="361" y="140"/>
                    </a:cubicBezTo>
                    <a:cubicBezTo>
                      <a:pt x="361" y="140"/>
                      <a:pt x="361" y="140"/>
                      <a:pt x="361" y="140"/>
                    </a:cubicBezTo>
                    <a:cubicBezTo>
                      <a:pt x="361" y="140"/>
                      <a:pt x="361" y="140"/>
                      <a:pt x="361" y="140"/>
                    </a:cubicBezTo>
                    <a:cubicBezTo>
                      <a:pt x="361" y="140"/>
                      <a:pt x="360" y="140"/>
                      <a:pt x="361" y="140"/>
                    </a:cubicBezTo>
                    <a:cubicBezTo>
                      <a:pt x="361" y="140"/>
                      <a:pt x="361" y="140"/>
                      <a:pt x="361" y="140"/>
                    </a:cubicBezTo>
                    <a:cubicBezTo>
                      <a:pt x="361" y="140"/>
                      <a:pt x="361" y="140"/>
                      <a:pt x="361" y="140"/>
                    </a:cubicBezTo>
                    <a:cubicBezTo>
                      <a:pt x="361" y="140"/>
                      <a:pt x="361" y="140"/>
                      <a:pt x="361" y="140"/>
                    </a:cubicBezTo>
                    <a:cubicBezTo>
                      <a:pt x="361" y="140"/>
                      <a:pt x="361" y="140"/>
                      <a:pt x="361" y="140"/>
                    </a:cubicBezTo>
                    <a:cubicBezTo>
                      <a:pt x="361" y="140"/>
                      <a:pt x="361" y="140"/>
                      <a:pt x="361" y="140"/>
                    </a:cubicBezTo>
                    <a:cubicBezTo>
                      <a:pt x="361" y="140"/>
                      <a:pt x="361" y="140"/>
                      <a:pt x="361" y="140"/>
                    </a:cubicBezTo>
                    <a:cubicBezTo>
                      <a:pt x="361" y="140"/>
                      <a:pt x="361" y="140"/>
                      <a:pt x="361" y="140"/>
                    </a:cubicBezTo>
                    <a:cubicBezTo>
                      <a:pt x="361" y="139"/>
                      <a:pt x="361" y="139"/>
                      <a:pt x="361" y="139"/>
                    </a:cubicBezTo>
                    <a:cubicBezTo>
                      <a:pt x="361" y="139"/>
                      <a:pt x="361" y="139"/>
                      <a:pt x="361"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59" y="139"/>
                      <a:pt x="359" y="139"/>
                      <a:pt x="359" y="139"/>
                    </a:cubicBezTo>
                    <a:cubicBezTo>
                      <a:pt x="359" y="139"/>
                      <a:pt x="359" y="139"/>
                      <a:pt x="359" y="139"/>
                    </a:cubicBezTo>
                    <a:cubicBezTo>
                      <a:pt x="359" y="139"/>
                      <a:pt x="359" y="139"/>
                      <a:pt x="359" y="139"/>
                    </a:cubicBezTo>
                    <a:cubicBezTo>
                      <a:pt x="359" y="139"/>
                      <a:pt x="359" y="139"/>
                      <a:pt x="359" y="139"/>
                    </a:cubicBezTo>
                    <a:cubicBezTo>
                      <a:pt x="359" y="139"/>
                      <a:pt x="359" y="139"/>
                      <a:pt x="359" y="139"/>
                    </a:cubicBezTo>
                    <a:cubicBezTo>
                      <a:pt x="359" y="139"/>
                      <a:pt x="359" y="139"/>
                      <a:pt x="359" y="139"/>
                    </a:cubicBezTo>
                    <a:cubicBezTo>
                      <a:pt x="359" y="139"/>
                      <a:pt x="359" y="139"/>
                      <a:pt x="359" y="139"/>
                    </a:cubicBezTo>
                    <a:cubicBezTo>
                      <a:pt x="359" y="138"/>
                      <a:pt x="359" y="138"/>
                      <a:pt x="359" y="138"/>
                    </a:cubicBezTo>
                    <a:cubicBezTo>
                      <a:pt x="359" y="138"/>
                      <a:pt x="359" y="138"/>
                      <a:pt x="359" y="138"/>
                    </a:cubicBezTo>
                    <a:cubicBezTo>
                      <a:pt x="359" y="138"/>
                      <a:pt x="359" y="138"/>
                      <a:pt x="359" y="138"/>
                    </a:cubicBezTo>
                    <a:cubicBezTo>
                      <a:pt x="359" y="138"/>
                      <a:pt x="359" y="138"/>
                      <a:pt x="359" y="138"/>
                    </a:cubicBezTo>
                    <a:cubicBezTo>
                      <a:pt x="359" y="138"/>
                      <a:pt x="359" y="138"/>
                      <a:pt x="359" y="138"/>
                    </a:cubicBezTo>
                    <a:cubicBezTo>
                      <a:pt x="359" y="138"/>
                      <a:pt x="359" y="138"/>
                      <a:pt x="359" y="138"/>
                    </a:cubicBezTo>
                    <a:cubicBezTo>
                      <a:pt x="359" y="138"/>
                      <a:pt x="359" y="138"/>
                      <a:pt x="359" y="138"/>
                    </a:cubicBezTo>
                    <a:cubicBezTo>
                      <a:pt x="359" y="138"/>
                      <a:pt x="359" y="138"/>
                      <a:pt x="359" y="138"/>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8" y="137"/>
                      <a:pt x="358" y="137"/>
                      <a:pt x="358" y="137"/>
                    </a:cubicBezTo>
                    <a:cubicBezTo>
                      <a:pt x="358" y="137"/>
                      <a:pt x="358" y="137"/>
                      <a:pt x="358" y="137"/>
                    </a:cubicBezTo>
                    <a:cubicBezTo>
                      <a:pt x="358" y="137"/>
                      <a:pt x="358" y="137"/>
                      <a:pt x="358" y="137"/>
                    </a:cubicBezTo>
                    <a:cubicBezTo>
                      <a:pt x="358" y="137"/>
                      <a:pt x="358" y="137"/>
                      <a:pt x="358" y="137"/>
                    </a:cubicBezTo>
                    <a:cubicBezTo>
                      <a:pt x="358" y="137"/>
                      <a:pt x="358" y="137"/>
                      <a:pt x="358" y="137"/>
                    </a:cubicBezTo>
                    <a:cubicBezTo>
                      <a:pt x="358" y="137"/>
                      <a:pt x="358" y="137"/>
                      <a:pt x="358" y="137"/>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1"/>
                      <a:pt x="358" y="131"/>
                      <a:pt x="358" y="131"/>
                    </a:cubicBezTo>
                    <a:cubicBezTo>
                      <a:pt x="358" y="131"/>
                      <a:pt x="358" y="131"/>
                      <a:pt x="358" y="131"/>
                    </a:cubicBezTo>
                    <a:cubicBezTo>
                      <a:pt x="358" y="131"/>
                      <a:pt x="358" y="131"/>
                      <a:pt x="358" y="131"/>
                    </a:cubicBezTo>
                    <a:cubicBezTo>
                      <a:pt x="358" y="131"/>
                      <a:pt x="358" y="131"/>
                      <a:pt x="358" y="131"/>
                    </a:cubicBezTo>
                    <a:cubicBezTo>
                      <a:pt x="358" y="130"/>
                      <a:pt x="358" y="130"/>
                      <a:pt x="358" y="130"/>
                    </a:cubicBezTo>
                    <a:cubicBezTo>
                      <a:pt x="358" y="130"/>
                      <a:pt x="358" y="130"/>
                      <a:pt x="358" y="130"/>
                    </a:cubicBezTo>
                    <a:cubicBezTo>
                      <a:pt x="358" y="130"/>
                      <a:pt x="358" y="130"/>
                      <a:pt x="358" y="130"/>
                    </a:cubicBezTo>
                    <a:cubicBezTo>
                      <a:pt x="358" y="130"/>
                      <a:pt x="358" y="130"/>
                      <a:pt x="358" y="130"/>
                    </a:cubicBezTo>
                    <a:cubicBezTo>
                      <a:pt x="358" y="130"/>
                      <a:pt x="358" y="130"/>
                      <a:pt x="358" y="130"/>
                    </a:cubicBezTo>
                    <a:cubicBezTo>
                      <a:pt x="358" y="130"/>
                      <a:pt x="358" y="130"/>
                      <a:pt x="358" y="130"/>
                    </a:cubicBezTo>
                    <a:cubicBezTo>
                      <a:pt x="358" y="130"/>
                      <a:pt x="358" y="130"/>
                      <a:pt x="358"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6" y="129"/>
                      <a:pt x="356" y="129"/>
                      <a:pt x="356" y="129"/>
                    </a:cubicBezTo>
                    <a:cubicBezTo>
                      <a:pt x="356" y="129"/>
                      <a:pt x="356" y="129"/>
                      <a:pt x="356" y="129"/>
                    </a:cubicBezTo>
                    <a:cubicBezTo>
                      <a:pt x="356" y="129"/>
                      <a:pt x="356" y="129"/>
                      <a:pt x="356" y="129"/>
                    </a:cubicBezTo>
                    <a:cubicBezTo>
                      <a:pt x="356" y="130"/>
                      <a:pt x="356" y="130"/>
                      <a:pt x="356" y="130"/>
                    </a:cubicBezTo>
                    <a:cubicBezTo>
                      <a:pt x="356" y="130"/>
                      <a:pt x="356" y="130"/>
                      <a:pt x="356" y="130"/>
                    </a:cubicBezTo>
                    <a:cubicBezTo>
                      <a:pt x="356" y="130"/>
                      <a:pt x="356" y="130"/>
                      <a:pt x="356" y="130"/>
                    </a:cubicBezTo>
                    <a:cubicBezTo>
                      <a:pt x="356" y="130"/>
                      <a:pt x="356" y="130"/>
                      <a:pt x="356" y="130"/>
                    </a:cubicBezTo>
                    <a:cubicBezTo>
                      <a:pt x="356" y="130"/>
                      <a:pt x="356" y="130"/>
                      <a:pt x="356" y="130"/>
                    </a:cubicBezTo>
                    <a:cubicBezTo>
                      <a:pt x="356" y="130"/>
                      <a:pt x="356" y="130"/>
                      <a:pt x="356" y="130"/>
                    </a:cubicBezTo>
                    <a:cubicBezTo>
                      <a:pt x="356" y="130"/>
                      <a:pt x="356" y="130"/>
                      <a:pt x="356" y="130"/>
                    </a:cubicBezTo>
                    <a:cubicBezTo>
                      <a:pt x="356" y="130"/>
                      <a:pt x="356" y="130"/>
                      <a:pt x="356"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29"/>
                      <a:pt x="354" y="129"/>
                      <a:pt x="354" y="129"/>
                    </a:cubicBezTo>
                    <a:cubicBezTo>
                      <a:pt x="353" y="129"/>
                      <a:pt x="353" y="129"/>
                      <a:pt x="353" y="129"/>
                    </a:cubicBezTo>
                    <a:cubicBezTo>
                      <a:pt x="353" y="129"/>
                      <a:pt x="353" y="129"/>
                      <a:pt x="353" y="129"/>
                    </a:cubicBezTo>
                    <a:cubicBezTo>
                      <a:pt x="353" y="129"/>
                      <a:pt x="353" y="129"/>
                      <a:pt x="353" y="129"/>
                    </a:cubicBezTo>
                    <a:cubicBezTo>
                      <a:pt x="353" y="129"/>
                      <a:pt x="353" y="129"/>
                      <a:pt x="353" y="129"/>
                    </a:cubicBezTo>
                    <a:cubicBezTo>
                      <a:pt x="353" y="129"/>
                      <a:pt x="353" y="129"/>
                      <a:pt x="353" y="129"/>
                    </a:cubicBezTo>
                    <a:cubicBezTo>
                      <a:pt x="353" y="129"/>
                      <a:pt x="353" y="129"/>
                      <a:pt x="353" y="129"/>
                    </a:cubicBezTo>
                    <a:cubicBezTo>
                      <a:pt x="353" y="130"/>
                      <a:pt x="353" y="130"/>
                      <a:pt x="353" y="130"/>
                    </a:cubicBezTo>
                    <a:cubicBezTo>
                      <a:pt x="353" y="130"/>
                      <a:pt x="353" y="130"/>
                      <a:pt x="353" y="130"/>
                    </a:cubicBezTo>
                    <a:cubicBezTo>
                      <a:pt x="353" y="130"/>
                      <a:pt x="353" y="130"/>
                      <a:pt x="353" y="130"/>
                    </a:cubicBezTo>
                    <a:cubicBezTo>
                      <a:pt x="353" y="130"/>
                      <a:pt x="353" y="130"/>
                      <a:pt x="353" y="130"/>
                    </a:cubicBezTo>
                    <a:cubicBezTo>
                      <a:pt x="352" y="130"/>
                      <a:pt x="352" y="130"/>
                      <a:pt x="352" y="130"/>
                    </a:cubicBezTo>
                    <a:cubicBezTo>
                      <a:pt x="352" y="130"/>
                      <a:pt x="352" y="130"/>
                      <a:pt x="352" y="130"/>
                    </a:cubicBezTo>
                    <a:cubicBezTo>
                      <a:pt x="352" y="131"/>
                      <a:pt x="352" y="131"/>
                      <a:pt x="352" y="131"/>
                    </a:cubicBezTo>
                    <a:cubicBezTo>
                      <a:pt x="352" y="131"/>
                      <a:pt x="352" y="131"/>
                      <a:pt x="352" y="131"/>
                    </a:cubicBezTo>
                    <a:cubicBezTo>
                      <a:pt x="352" y="131"/>
                      <a:pt x="352" y="131"/>
                      <a:pt x="352" y="131"/>
                    </a:cubicBezTo>
                    <a:cubicBezTo>
                      <a:pt x="351" y="131"/>
                      <a:pt x="351" y="131"/>
                      <a:pt x="351" y="131"/>
                    </a:cubicBezTo>
                    <a:cubicBezTo>
                      <a:pt x="351" y="132"/>
                      <a:pt x="351" y="132"/>
                      <a:pt x="351" y="132"/>
                    </a:cubicBezTo>
                    <a:cubicBezTo>
                      <a:pt x="351" y="132"/>
                      <a:pt x="351" y="132"/>
                      <a:pt x="351" y="132"/>
                    </a:cubicBezTo>
                    <a:cubicBezTo>
                      <a:pt x="351" y="132"/>
                      <a:pt x="351" y="132"/>
                      <a:pt x="351" y="132"/>
                    </a:cubicBezTo>
                    <a:cubicBezTo>
                      <a:pt x="351" y="132"/>
                      <a:pt x="351" y="132"/>
                      <a:pt x="351" y="132"/>
                    </a:cubicBezTo>
                    <a:cubicBezTo>
                      <a:pt x="351" y="132"/>
                      <a:pt x="351" y="132"/>
                      <a:pt x="351" y="132"/>
                    </a:cubicBezTo>
                    <a:cubicBezTo>
                      <a:pt x="350" y="133"/>
                      <a:pt x="350" y="133"/>
                      <a:pt x="350" y="133"/>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6"/>
                      <a:pt x="350" y="136"/>
                      <a:pt x="350" y="136"/>
                    </a:cubicBezTo>
                    <a:cubicBezTo>
                      <a:pt x="350" y="136"/>
                      <a:pt x="350" y="136"/>
                      <a:pt x="350" y="136"/>
                    </a:cubicBezTo>
                    <a:cubicBezTo>
                      <a:pt x="350" y="136"/>
                      <a:pt x="350" y="136"/>
                      <a:pt x="350" y="136"/>
                    </a:cubicBezTo>
                    <a:cubicBezTo>
                      <a:pt x="350" y="136"/>
                      <a:pt x="350" y="136"/>
                      <a:pt x="350" y="136"/>
                    </a:cubicBezTo>
                    <a:cubicBezTo>
                      <a:pt x="349" y="136"/>
                      <a:pt x="349" y="136"/>
                      <a:pt x="349" y="136"/>
                    </a:cubicBezTo>
                    <a:cubicBezTo>
                      <a:pt x="349" y="136"/>
                      <a:pt x="349" y="136"/>
                      <a:pt x="349" y="136"/>
                    </a:cubicBezTo>
                    <a:cubicBezTo>
                      <a:pt x="349" y="136"/>
                      <a:pt x="349" y="136"/>
                      <a:pt x="349" y="136"/>
                    </a:cubicBezTo>
                    <a:cubicBezTo>
                      <a:pt x="349" y="136"/>
                      <a:pt x="349" y="136"/>
                      <a:pt x="349" y="136"/>
                    </a:cubicBezTo>
                    <a:cubicBezTo>
                      <a:pt x="349" y="136"/>
                      <a:pt x="349" y="136"/>
                      <a:pt x="349" y="136"/>
                    </a:cubicBezTo>
                    <a:cubicBezTo>
                      <a:pt x="349" y="136"/>
                      <a:pt x="349" y="136"/>
                      <a:pt x="349" y="136"/>
                    </a:cubicBezTo>
                    <a:cubicBezTo>
                      <a:pt x="349" y="136"/>
                      <a:pt x="349" y="136"/>
                      <a:pt x="349" y="136"/>
                    </a:cubicBezTo>
                    <a:cubicBezTo>
                      <a:pt x="349" y="136"/>
                      <a:pt x="349" y="136"/>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8" y="137"/>
                      <a:pt x="348" y="137"/>
                      <a:pt x="348" y="137"/>
                    </a:cubicBezTo>
                    <a:cubicBezTo>
                      <a:pt x="348" y="137"/>
                      <a:pt x="348" y="137"/>
                      <a:pt x="348" y="137"/>
                    </a:cubicBezTo>
                    <a:cubicBezTo>
                      <a:pt x="348" y="137"/>
                      <a:pt x="348" y="137"/>
                      <a:pt x="348" y="137"/>
                    </a:cubicBezTo>
                    <a:cubicBezTo>
                      <a:pt x="348" y="137"/>
                      <a:pt x="348" y="137"/>
                      <a:pt x="348" y="137"/>
                    </a:cubicBezTo>
                    <a:cubicBezTo>
                      <a:pt x="348" y="137"/>
                      <a:pt x="348" y="137"/>
                      <a:pt x="348" y="137"/>
                    </a:cubicBezTo>
                    <a:cubicBezTo>
                      <a:pt x="348" y="137"/>
                      <a:pt x="348" y="137"/>
                      <a:pt x="348" y="137"/>
                    </a:cubicBezTo>
                    <a:cubicBezTo>
                      <a:pt x="348" y="137"/>
                      <a:pt x="348" y="137"/>
                      <a:pt x="348" y="137"/>
                    </a:cubicBezTo>
                    <a:cubicBezTo>
                      <a:pt x="348" y="137"/>
                      <a:pt x="348" y="137"/>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9"/>
                      <a:pt x="348" y="139"/>
                      <a:pt x="348"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8"/>
                      <a:pt x="347" y="138"/>
                      <a:pt x="347" y="138"/>
                    </a:cubicBezTo>
                    <a:cubicBezTo>
                      <a:pt x="347" y="138"/>
                      <a:pt x="347" y="138"/>
                      <a:pt x="347" y="138"/>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5" y="139"/>
                      <a:pt x="345" y="139"/>
                      <a:pt x="345" y="139"/>
                    </a:cubicBezTo>
                    <a:cubicBezTo>
                      <a:pt x="345" y="139"/>
                      <a:pt x="345" y="139"/>
                      <a:pt x="345" y="139"/>
                    </a:cubicBezTo>
                    <a:cubicBezTo>
                      <a:pt x="345" y="139"/>
                      <a:pt x="345" y="139"/>
                      <a:pt x="345" y="139"/>
                    </a:cubicBezTo>
                    <a:cubicBezTo>
                      <a:pt x="345" y="139"/>
                      <a:pt x="345" y="139"/>
                      <a:pt x="345" y="139"/>
                    </a:cubicBezTo>
                    <a:cubicBezTo>
                      <a:pt x="345" y="139"/>
                      <a:pt x="345" y="139"/>
                      <a:pt x="345" y="139"/>
                    </a:cubicBezTo>
                    <a:cubicBezTo>
                      <a:pt x="345" y="140"/>
                      <a:pt x="345" y="140"/>
                      <a:pt x="345" y="140"/>
                    </a:cubicBezTo>
                    <a:cubicBezTo>
                      <a:pt x="345" y="140"/>
                      <a:pt x="345" y="140"/>
                      <a:pt x="345" y="140"/>
                    </a:cubicBezTo>
                    <a:cubicBezTo>
                      <a:pt x="345" y="140"/>
                      <a:pt x="345" y="140"/>
                      <a:pt x="345" y="140"/>
                    </a:cubicBezTo>
                    <a:cubicBezTo>
                      <a:pt x="344" y="140"/>
                      <a:pt x="344" y="140"/>
                      <a:pt x="344" y="140"/>
                    </a:cubicBezTo>
                    <a:cubicBezTo>
                      <a:pt x="344" y="140"/>
                      <a:pt x="344" y="140"/>
                      <a:pt x="344" y="140"/>
                    </a:cubicBezTo>
                    <a:cubicBezTo>
                      <a:pt x="344" y="140"/>
                      <a:pt x="344" y="140"/>
                      <a:pt x="344" y="140"/>
                    </a:cubicBezTo>
                    <a:cubicBezTo>
                      <a:pt x="341" y="140"/>
                      <a:pt x="341" y="140"/>
                      <a:pt x="341" y="140"/>
                    </a:cubicBezTo>
                    <a:cubicBezTo>
                      <a:pt x="341" y="140"/>
                      <a:pt x="341" y="140"/>
                      <a:pt x="341" y="140"/>
                    </a:cubicBezTo>
                    <a:cubicBezTo>
                      <a:pt x="341" y="140"/>
                      <a:pt x="341" y="140"/>
                      <a:pt x="341" y="140"/>
                    </a:cubicBezTo>
                    <a:cubicBezTo>
                      <a:pt x="339" y="140"/>
                      <a:pt x="339" y="140"/>
                      <a:pt x="339" y="140"/>
                    </a:cubicBezTo>
                    <a:cubicBezTo>
                      <a:pt x="338" y="140"/>
                      <a:pt x="338" y="140"/>
                      <a:pt x="338" y="140"/>
                    </a:cubicBezTo>
                    <a:cubicBezTo>
                      <a:pt x="338" y="140"/>
                      <a:pt x="338" y="140"/>
                      <a:pt x="338"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2" y="140"/>
                      <a:pt x="332" y="140"/>
                      <a:pt x="332" y="140"/>
                    </a:cubicBezTo>
                    <a:cubicBezTo>
                      <a:pt x="332" y="140"/>
                      <a:pt x="332" y="140"/>
                      <a:pt x="332" y="140"/>
                    </a:cubicBezTo>
                    <a:cubicBezTo>
                      <a:pt x="332" y="140"/>
                      <a:pt x="332" y="140"/>
                      <a:pt x="332" y="140"/>
                    </a:cubicBezTo>
                    <a:cubicBezTo>
                      <a:pt x="332" y="140"/>
                      <a:pt x="332" y="140"/>
                      <a:pt x="332" y="140"/>
                    </a:cubicBezTo>
                    <a:cubicBezTo>
                      <a:pt x="332" y="140"/>
                      <a:pt x="332" y="140"/>
                      <a:pt x="332" y="140"/>
                    </a:cubicBezTo>
                    <a:cubicBezTo>
                      <a:pt x="332" y="140"/>
                      <a:pt x="332" y="140"/>
                      <a:pt x="332" y="140"/>
                    </a:cubicBezTo>
                    <a:cubicBezTo>
                      <a:pt x="332" y="141"/>
                      <a:pt x="332" y="141"/>
                      <a:pt x="332" y="141"/>
                    </a:cubicBezTo>
                    <a:cubicBezTo>
                      <a:pt x="332" y="141"/>
                      <a:pt x="332" y="141"/>
                      <a:pt x="332" y="141"/>
                    </a:cubicBezTo>
                    <a:cubicBezTo>
                      <a:pt x="332" y="141"/>
                      <a:pt x="332" y="141"/>
                      <a:pt x="332" y="141"/>
                    </a:cubicBezTo>
                    <a:cubicBezTo>
                      <a:pt x="332" y="141"/>
                      <a:pt x="332" y="141"/>
                      <a:pt x="332" y="141"/>
                    </a:cubicBezTo>
                    <a:cubicBezTo>
                      <a:pt x="332" y="141"/>
                      <a:pt x="332" y="141"/>
                      <a:pt x="332" y="141"/>
                    </a:cubicBezTo>
                    <a:cubicBezTo>
                      <a:pt x="331" y="141"/>
                      <a:pt x="331" y="141"/>
                      <a:pt x="331" y="141"/>
                    </a:cubicBezTo>
                    <a:cubicBezTo>
                      <a:pt x="331" y="141"/>
                      <a:pt x="331" y="141"/>
                      <a:pt x="331" y="141"/>
                    </a:cubicBezTo>
                    <a:cubicBezTo>
                      <a:pt x="331" y="141"/>
                      <a:pt x="331" y="141"/>
                      <a:pt x="331" y="141"/>
                    </a:cubicBezTo>
                    <a:cubicBezTo>
                      <a:pt x="331" y="141"/>
                      <a:pt x="331" y="141"/>
                      <a:pt x="331" y="141"/>
                    </a:cubicBezTo>
                    <a:cubicBezTo>
                      <a:pt x="331" y="141"/>
                      <a:pt x="331" y="141"/>
                      <a:pt x="331" y="141"/>
                    </a:cubicBezTo>
                    <a:cubicBezTo>
                      <a:pt x="331" y="141"/>
                      <a:pt x="331" y="141"/>
                      <a:pt x="331" y="141"/>
                    </a:cubicBezTo>
                    <a:cubicBezTo>
                      <a:pt x="331" y="141"/>
                      <a:pt x="331" y="141"/>
                      <a:pt x="331" y="141"/>
                    </a:cubicBezTo>
                    <a:cubicBezTo>
                      <a:pt x="331" y="141"/>
                      <a:pt x="331" y="141"/>
                      <a:pt x="331" y="141"/>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3"/>
                      <a:pt x="330" y="143"/>
                      <a:pt x="330" y="143"/>
                    </a:cubicBezTo>
                    <a:cubicBezTo>
                      <a:pt x="330" y="143"/>
                      <a:pt x="330" y="143"/>
                      <a:pt x="330" y="143"/>
                    </a:cubicBezTo>
                    <a:cubicBezTo>
                      <a:pt x="329" y="143"/>
                      <a:pt x="329" y="143"/>
                      <a:pt x="329" y="143"/>
                    </a:cubicBezTo>
                    <a:cubicBezTo>
                      <a:pt x="329" y="143"/>
                      <a:pt x="329" y="143"/>
                      <a:pt x="329" y="143"/>
                    </a:cubicBezTo>
                    <a:cubicBezTo>
                      <a:pt x="329" y="143"/>
                      <a:pt x="329" y="143"/>
                      <a:pt x="329" y="143"/>
                    </a:cubicBezTo>
                    <a:cubicBezTo>
                      <a:pt x="329" y="143"/>
                      <a:pt x="329" y="143"/>
                      <a:pt x="329" y="143"/>
                    </a:cubicBezTo>
                    <a:cubicBezTo>
                      <a:pt x="329" y="143"/>
                      <a:pt x="329" y="143"/>
                      <a:pt x="329" y="143"/>
                    </a:cubicBezTo>
                    <a:cubicBezTo>
                      <a:pt x="329" y="143"/>
                      <a:pt x="329" y="143"/>
                      <a:pt x="329" y="143"/>
                    </a:cubicBezTo>
                    <a:cubicBezTo>
                      <a:pt x="329" y="143"/>
                      <a:pt x="329" y="143"/>
                      <a:pt x="329" y="143"/>
                    </a:cubicBezTo>
                    <a:cubicBezTo>
                      <a:pt x="329" y="143"/>
                      <a:pt x="329" y="143"/>
                      <a:pt x="329" y="143"/>
                    </a:cubicBezTo>
                    <a:cubicBezTo>
                      <a:pt x="328" y="143"/>
                      <a:pt x="328" y="143"/>
                      <a:pt x="328" y="143"/>
                    </a:cubicBezTo>
                    <a:cubicBezTo>
                      <a:pt x="328" y="143"/>
                      <a:pt x="328" y="143"/>
                      <a:pt x="328" y="143"/>
                    </a:cubicBezTo>
                    <a:cubicBezTo>
                      <a:pt x="328" y="143"/>
                      <a:pt x="328" y="143"/>
                      <a:pt x="328" y="143"/>
                    </a:cubicBezTo>
                    <a:cubicBezTo>
                      <a:pt x="328" y="143"/>
                      <a:pt x="328" y="143"/>
                      <a:pt x="328" y="143"/>
                    </a:cubicBezTo>
                    <a:cubicBezTo>
                      <a:pt x="328" y="144"/>
                      <a:pt x="328" y="144"/>
                      <a:pt x="328" y="144"/>
                    </a:cubicBezTo>
                    <a:cubicBezTo>
                      <a:pt x="328" y="144"/>
                      <a:pt x="328" y="144"/>
                      <a:pt x="328" y="144"/>
                    </a:cubicBezTo>
                    <a:cubicBezTo>
                      <a:pt x="328" y="144"/>
                      <a:pt x="328" y="144"/>
                      <a:pt x="328" y="144"/>
                    </a:cubicBezTo>
                    <a:cubicBezTo>
                      <a:pt x="328" y="144"/>
                      <a:pt x="328" y="144"/>
                      <a:pt x="328" y="144"/>
                    </a:cubicBezTo>
                    <a:cubicBezTo>
                      <a:pt x="327" y="144"/>
                      <a:pt x="327" y="144"/>
                      <a:pt x="327" y="144"/>
                    </a:cubicBezTo>
                    <a:cubicBezTo>
                      <a:pt x="327" y="145"/>
                      <a:pt x="327" y="145"/>
                      <a:pt x="327" y="145"/>
                    </a:cubicBezTo>
                    <a:cubicBezTo>
                      <a:pt x="327" y="145"/>
                      <a:pt x="327" y="145"/>
                      <a:pt x="327" y="145"/>
                    </a:cubicBezTo>
                    <a:cubicBezTo>
                      <a:pt x="326" y="146"/>
                      <a:pt x="326" y="146"/>
                      <a:pt x="326" y="146"/>
                    </a:cubicBezTo>
                    <a:cubicBezTo>
                      <a:pt x="326" y="146"/>
                      <a:pt x="326" y="146"/>
                      <a:pt x="326" y="146"/>
                    </a:cubicBezTo>
                    <a:cubicBezTo>
                      <a:pt x="319" y="146"/>
                      <a:pt x="319" y="146"/>
                      <a:pt x="319" y="146"/>
                    </a:cubicBezTo>
                    <a:cubicBezTo>
                      <a:pt x="319" y="146"/>
                      <a:pt x="319" y="146"/>
                      <a:pt x="319" y="146"/>
                    </a:cubicBezTo>
                    <a:cubicBezTo>
                      <a:pt x="318" y="147"/>
                      <a:pt x="318" y="147"/>
                      <a:pt x="318" y="147"/>
                    </a:cubicBezTo>
                    <a:cubicBezTo>
                      <a:pt x="318" y="147"/>
                      <a:pt x="318" y="147"/>
                      <a:pt x="318" y="147"/>
                    </a:cubicBezTo>
                    <a:cubicBezTo>
                      <a:pt x="318" y="147"/>
                      <a:pt x="318" y="147"/>
                      <a:pt x="318" y="147"/>
                    </a:cubicBezTo>
                    <a:cubicBezTo>
                      <a:pt x="318" y="147"/>
                      <a:pt x="318" y="147"/>
                      <a:pt x="318" y="147"/>
                    </a:cubicBezTo>
                    <a:cubicBezTo>
                      <a:pt x="318" y="148"/>
                      <a:pt x="318" y="148"/>
                      <a:pt x="318" y="148"/>
                    </a:cubicBezTo>
                    <a:cubicBezTo>
                      <a:pt x="318" y="148"/>
                      <a:pt x="318" y="148"/>
                      <a:pt x="318" y="148"/>
                    </a:cubicBezTo>
                    <a:cubicBezTo>
                      <a:pt x="318" y="148"/>
                      <a:pt x="318" y="148"/>
                      <a:pt x="318" y="148"/>
                    </a:cubicBezTo>
                    <a:cubicBezTo>
                      <a:pt x="318" y="148"/>
                      <a:pt x="318" y="148"/>
                      <a:pt x="318" y="148"/>
                    </a:cubicBezTo>
                    <a:cubicBezTo>
                      <a:pt x="318" y="148"/>
                      <a:pt x="318" y="148"/>
                      <a:pt x="318" y="148"/>
                    </a:cubicBezTo>
                    <a:cubicBezTo>
                      <a:pt x="319" y="148"/>
                      <a:pt x="319" y="148"/>
                      <a:pt x="319" y="148"/>
                    </a:cubicBezTo>
                    <a:cubicBezTo>
                      <a:pt x="319" y="148"/>
                      <a:pt x="319" y="148"/>
                      <a:pt x="319" y="148"/>
                    </a:cubicBezTo>
                    <a:cubicBezTo>
                      <a:pt x="319" y="149"/>
                      <a:pt x="319" y="149"/>
                      <a:pt x="319" y="149"/>
                    </a:cubicBezTo>
                    <a:cubicBezTo>
                      <a:pt x="319" y="149"/>
                      <a:pt x="319" y="149"/>
                      <a:pt x="319" y="149"/>
                    </a:cubicBezTo>
                    <a:cubicBezTo>
                      <a:pt x="319" y="149"/>
                      <a:pt x="319" y="149"/>
                      <a:pt x="319" y="149"/>
                    </a:cubicBezTo>
                    <a:cubicBezTo>
                      <a:pt x="319" y="149"/>
                      <a:pt x="319" y="149"/>
                      <a:pt x="319" y="149"/>
                    </a:cubicBezTo>
                    <a:cubicBezTo>
                      <a:pt x="319" y="149"/>
                      <a:pt x="319" y="149"/>
                      <a:pt x="319" y="149"/>
                    </a:cubicBezTo>
                    <a:cubicBezTo>
                      <a:pt x="319" y="149"/>
                      <a:pt x="319" y="149"/>
                      <a:pt x="319" y="149"/>
                    </a:cubicBezTo>
                    <a:cubicBezTo>
                      <a:pt x="318" y="150"/>
                      <a:pt x="317" y="151"/>
                      <a:pt x="316" y="152"/>
                    </a:cubicBezTo>
                    <a:cubicBezTo>
                      <a:pt x="314" y="153"/>
                      <a:pt x="312" y="153"/>
                      <a:pt x="310" y="154"/>
                    </a:cubicBezTo>
                    <a:cubicBezTo>
                      <a:pt x="310" y="154"/>
                      <a:pt x="309" y="154"/>
                      <a:pt x="309" y="155"/>
                    </a:cubicBezTo>
                    <a:cubicBezTo>
                      <a:pt x="308" y="155"/>
                      <a:pt x="308" y="155"/>
                      <a:pt x="307" y="155"/>
                    </a:cubicBezTo>
                    <a:cubicBezTo>
                      <a:pt x="307" y="155"/>
                      <a:pt x="306" y="155"/>
                      <a:pt x="306" y="155"/>
                    </a:cubicBezTo>
                    <a:cubicBezTo>
                      <a:pt x="305" y="155"/>
                      <a:pt x="304" y="155"/>
                      <a:pt x="304" y="155"/>
                    </a:cubicBezTo>
                    <a:cubicBezTo>
                      <a:pt x="304" y="155"/>
                      <a:pt x="304" y="155"/>
                      <a:pt x="305" y="155"/>
                    </a:cubicBezTo>
                    <a:cubicBezTo>
                      <a:pt x="305" y="155"/>
                      <a:pt x="305" y="155"/>
                      <a:pt x="305" y="155"/>
                    </a:cubicBezTo>
                    <a:cubicBezTo>
                      <a:pt x="304" y="154"/>
                      <a:pt x="303" y="154"/>
                      <a:pt x="302" y="154"/>
                    </a:cubicBezTo>
                    <a:cubicBezTo>
                      <a:pt x="303" y="153"/>
                      <a:pt x="303" y="153"/>
                      <a:pt x="303" y="152"/>
                    </a:cubicBezTo>
                    <a:cubicBezTo>
                      <a:pt x="303" y="152"/>
                      <a:pt x="303" y="152"/>
                      <a:pt x="303" y="152"/>
                    </a:cubicBezTo>
                    <a:cubicBezTo>
                      <a:pt x="303" y="152"/>
                      <a:pt x="303" y="152"/>
                      <a:pt x="303" y="152"/>
                    </a:cubicBezTo>
                    <a:cubicBezTo>
                      <a:pt x="303" y="152"/>
                      <a:pt x="303" y="152"/>
                      <a:pt x="303" y="152"/>
                    </a:cubicBezTo>
                    <a:cubicBezTo>
                      <a:pt x="303" y="152"/>
                      <a:pt x="303" y="152"/>
                      <a:pt x="303" y="152"/>
                    </a:cubicBezTo>
                    <a:cubicBezTo>
                      <a:pt x="303" y="151"/>
                      <a:pt x="303" y="151"/>
                      <a:pt x="303" y="151"/>
                    </a:cubicBezTo>
                    <a:cubicBezTo>
                      <a:pt x="303" y="151"/>
                      <a:pt x="303" y="151"/>
                      <a:pt x="303" y="151"/>
                    </a:cubicBezTo>
                    <a:cubicBezTo>
                      <a:pt x="304" y="151"/>
                      <a:pt x="304" y="151"/>
                      <a:pt x="304" y="151"/>
                    </a:cubicBezTo>
                    <a:cubicBezTo>
                      <a:pt x="304" y="151"/>
                      <a:pt x="304" y="151"/>
                      <a:pt x="304" y="151"/>
                    </a:cubicBezTo>
                    <a:cubicBezTo>
                      <a:pt x="304" y="151"/>
                      <a:pt x="304" y="151"/>
                      <a:pt x="304" y="151"/>
                    </a:cubicBezTo>
                    <a:cubicBezTo>
                      <a:pt x="304" y="151"/>
                      <a:pt x="304" y="151"/>
                      <a:pt x="304" y="151"/>
                    </a:cubicBezTo>
                    <a:cubicBezTo>
                      <a:pt x="304" y="151"/>
                      <a:pt x="304" y="151"/>
                      <a:pt x="304" y="151"/>
                    </a:cubicBezTo>
                    <a:cubicBezTo>
                      <a:pt x="304" y="151"/>
                      <a:pt x="304" y="151"/>
                      <a:pt x="304" y="150"/>
                    </a:cubicBezTo>
                    <a:cubicBezTo>
                      <a:pt x="305" y="150"/>
                      <a:pt x="305" y="150"/>
                      <a:pt x="305" y="150"/>
                    </a:cubicBezTo>
                    <a:cubicBezTo>
                      <a:pt x="305" y="150"/>
                      <a:pt x="305" y="150"/>
                      <a:pt x="305" y="150"/>
                    </a:cubicBezTo>
                    <a:cubicBezTo>
                      <a:pt x="305" y="150"/>
                      <a:pt x="306" y="150"/>
                      <a:pt x="306" y="149"/>
                    </a:cubicBezTo>
                    <a:cubicBezTo>
                      <a:pt x="306" y="149"/>
                      <a:pt x="306" y="149"/>
                      <a:pt x="306" y="149"/>
                    </a:cubicBezTo>
                    <a:cubicBezTo>
                      <a:pt x="306" y="149"/>
                      <a:pt x="306" y="149"/>
                      <a:pt x="306" y="149"/>
                    </a:cubicBezTo>
                    <a:cubicBezTo>
                      <a:pt x="306" y="149"/>
                      <a:pt x="306" y="149"/>
                      <a:pt x="306" y="149"/>
                    </a:cubicBezTo>
                    <a:cubicBezTo>
                      <a:pt x="306" y="149"/>
                      <a:pt x="306" y="149"/>
                      <a:pt x="306" y="149"/>
                    </a:cubicBezTo>
                    <a:cubicBezTo>
                      <a:pt x="306" y="149"/>
                      <a:pt x="306" y="149"/>
                      <a:pt x="306" y="149"/>
                    </a:cubicBezTo>
                    <a:cubicBezTo>
                      <a:pt x="306" y="149"/>
                      <a:pt x="306" y="149"/>
                      <a:pt x="306" y="149"/>
                    </a:cubicBezTo>
                    <a:cubicBezTo>
                      <a:pt x="306" y="148"/>
                      <a:pt x="306" y="148"/>
                      <a:pt x="306" y="148"/>
                    </a:cubicBezTo>
                    <a:cubicBezTo>
                      <a:pt x="306" y="148"/>
                      <a:pt x="306" y="148"/>
                      <a:pt x="306" y="148"/>
                    </a:cubicBezTo>
                    <a:cubicBezTo>
                      <a:pt x="306" y="148"/>
                      <a:pt x="306" y="148"/>
                      <a:pt x="306" y="148"/>
                    </a:cubicBezTo>
                    <a:cubicBezTo>
                      <a:pt x="306" y="148"/>
                      <a:pt x="306" y="148"/>
                      <a:pt x="306" y="148"/>
                    </a:cubicBezTo>
                    <a:cubicBezTo>
                      <a:pt x="306" y="148"/>
                      <a:pt x="306" y="148"/>
                      <a:pt x="306" y="147"/>
                    </a:cubicBezTo>
                    <a:cubicBezTo>
                      <a:pt x="306" y="147"/>
                      <a:pt x="306" y="147"/>
                      <a:pt x="305" y="146"/>
                    </a:cubicBezTo>
                    <a:cubicBezTo>
                      <a:pt x="305" y="146"/>
                      <a:pt x="305" y="145"/>
                      <a:pt x="305" y="144"/>
                    </a:cubicBezTo>
                    <a:cubicBezTo>
                      <a:pt x="304" y="143"/>
                      <a:pt x="303" y="144"/>
                      <a:pt x="303" y="145"/>
                    </a:cubicBezTo>
                    <a:cubicBezTo>
                      <a:pt x="302" y="145"/>
                      <a:pt x="301" y="146"/>
                      <a:pt x="301" y="145"/>
                    </a:cubicBezTo>
                    <a:cubicBezTo>
                      <a:pt x="301" y="145"/>
                      <a:pt x="301" y="145"/>
                      <a:pt x="301" y="145"/>
                    </a:cubicBezTo>
                    <a:cubicBezTo>
                      <a:pt x="301" y="145"/>
                      <a:pt x="301" y="144"/>
                      <a:pt x="301" y="144"/>
                    </a:cubicBezTo>
                    <a:cubicBezTo>
                      <a:pt x="301" y="144"/>
                      <a:pt x="302" y="144"/>
                      <a:pt x="302" y="144"/>
                    </a:cubicBezTo>
                    <a:cubicBezTo>
                      <a:pt x="302" y="144"/>
                      <a:pt x="302" y="143"/>
                      <a:pt x="302" y="143"/>
                    </a:cubicBezTo>
                    <a:cubicBezTo>
                      <a:pt x="302" y="143"/>
                      <a:pt x="302" y="143"/>
                      <a:pt x="303" y="143"/>
                    </a:cubicBezTo>
                    <a:cubicBezTo>
                      <a:pt x="303" y="142"/>
                      <a:pt x="303" y="141"/>
                      <a:pt x="303" y="141"/>
                    </a:cubicBezTo>
                    <a:cubicBezTo>
                      <a:pt x="303" y="140"/>
                      <a:pt x="302" y="139"/>
                      <a:pt x="303" y="140"/>
                    </a:cubicBezTo>
                    <a:cubicBezTo>
                      <a:pt x="303" y="139"/>
                      <a:pt x="303" y="139"/>
                      <a:pt x="303" y="139"/>
                    </a:cubicBezTo>
                    <a:cubicBezTo>
                      <a:pt x="303" y="139"/>
                      <a:pt x="303" y="139"/>
                      <a:pt x="302" y="138"/>
                    </a:cubicBezTo>
                    <a:cubicBezTo>
                      <a:pt x="302" y="138"/>
                      <a:pt x="302" y="138"/>
                      <a:pt x="301" y="138"/>
                    </a:cubicBezTo>
                    <a:cubicBezTo>
                      <a:pt x="301" y="138"/>
                      <a:pt x="301" y="138"/>
                      <a:pt x="300" y="138"/>
                    </a:cubicBezTo>
                    <a:cubicBezTo>
                      <a:pt x="300" y="137"/>
                      <a:pt x="300" y="137"/>
                      <a:pt x="299" y="137"/>
                    </a:cubicBezTo>
                    <a:cubicBezTo>
                      <a:pt x="299" y="137"/>
                      <a:pt x="299" y="137"/>
                      <a:pt x="299" y="137"/>
                    </a:cubicBezTo>
                    <a:cubicBezTo>
                      <a:pt x="298" y="137"/>
                      <a:pt x="298" y="136"/>
                      <a:pt x="298" y="136"/>
                    </a:cubicBezTo>
                    <a:cubicBezTo>
                      <a:pt x="298" y="136"/>
                      <a:pt x="297" y="136"/>
                      <a:pt x="297" y="136"/>
                    </a:cubicBezTo>
                    <a:cubicBezTo>
                      <a:pt x="297" y="137"/>
                      <a:pt x="296" y="138"/>
                      <a:pt x="297" y="138"/>
                    </a:cubicBezTo>
                    <a:cubicBezTo>
                      <a:pt x="297" y="138"/>
                      <a:pt x="296" y="138"/>
                      <a:pt x="296" y="138"/>
                    </a:cubicBezTo>
                    <a:cubicBezTo>
                      <a:pt x="295" y="139"/>
                      <a:pt x="295" y="139"/>
                      <a:pt x="295" y="140"/>
                    </a:cubicBezTo>
                    <a:cubicBezTo>
                      <a:pt x="295" y="140"/>
                      <a:pt x="295" y="140"/>
                      <a:pt x="295" y="140"/>
                    </a:cubicBezTo>
                    <a:cubicBezTo>
                      <a:pt x="295" y="140"/>
                      <a:pt x="295" y="141"/>
                      <a:pt x="295" y="141"/>
                    </a:cubicBezTo>
                    <a:cubicBezTo>
                      <a:pt x="294" y="140"/>
                      <a:pt x="295" y="140"/>
                      <a:pt x="295" y="140"/>
                    </a:cubicBezTo>
                    <a:cubicBezTo>
                      <a:pt x="295" y="140"/>
                      <a:pt x="295" y="140"/>
                      <a:pt x="295" y="140"/>
                    </a:cubicBezTo>
                    <a:cubicBezTo>
                      <a:pt x="295" y="140"/>
                      <a:pt x="295" y="139"/>
                      <a:pt x="295" y="139"/>
                    </a:cubicBezTo>
                    <a:cubicBezTo>
                      <a:pt x="294" y="139"/>
                      <a:pt x="294" y="139"/>
                      <a:pt x="294" y="139"/>
                    </a:cubicBezTo>
                    <a:cubicBezTo>
                      <a:pt x="294" y="140"/>
                      <a:pt x="294" y="140"/>
                      <a:pt x="294" y="140"/>
                    </a:cubicBezTo>
                    <a:cubicBezTo>
                      <a:pt x="294" y="140"/>
                      <a:pt x="294" y="140"/>
                      <a:pt x="294" y="140"/>
                    </a:cubicBezTo>
                    <a:cubicBezTo>
                      <a:pt x="293" y="140"/>
                      <a:pt x="293" y="140"/>
                      <a:pt x="293" y="140"/>
                    </a:cubicBezTo>
                    <a:cubicBezTo>
                      <a:pt x="293" y="140"/>
                      <a:pt x="293" y="140"/>
                      <a:pt x="293" y="140"/>
                    </a:cubicBezTo>
                    <a:cubicBezTo>
                      <a:pt x="293" y="140"/>
                      <a:pt x="293" y="141"/>
                      <a:pt x="293" y="141"/>
                    </a:cubicBezTo>
                    <a:cubicBezTo>
                      <a:pt x="293" y="141"/>
                      <a:pt x="292" y="141"/>
                      <a:pt x="292" y="141"/>
                    </a:cubicBezTo>
                    <a:cubicBezTo>
                      <a:pt x="292" y="142"/>
                      <a:pt x="292" y="143"/>
                      <a:pt x="291" y="144"/>
                    </a:cubicBezTo>
                    <a:cubicBezTo>
                      <a:pt x="291" y="144"/>
                      <a:pt x="292" y="144"/>
                      <a:pt x="292" y="145"/>
                    </a:cubicBezTo>
                    <a:cubicBezTo>
                      <a:pt x="292" y="145"/>
                      <a:pt x="291" y="146"/>
                      <a:pt x="292" y="147"/>
                    </a:cubicBezTo>
                    <a:cubicBezTo>
                      <a:pt x="292" y="147"/>
                      <a:pt x="292" y="148"/>
                      <a:pt x="292" y="147"/>
                    </a:cubicBezTo>
                    <a:cubicBezTo>
                      <a:pt x="292" y="148"/>
                      <a:pt x="292" y="148"/>
                      <a:pt x="292" y="148"/>
                    </a:cubicBezTo>
                    <a:cubicBezTo>
                      <a:pt x="292" y="149"/>
                      <a:pt x="292" y="149"/>
                      <a:pt x="292" y="149"/>
                    </a:cubicBezTo>
                    <a:cubicBezTo>
                      <a:pt x="292" y="151"/>
                      <a:pt x="291" y="152"/>
                      <a:pt x="290" y="154"/>
                    </a:cubicBezTo>
                    <a:cubicBezTo>
                      <a:pt x="290" y="154"/>
                      <a:pt x="291" y="154"/>
                      <a:pt x="291" y="154"/>
                    </a:cubicBezTo>
                    <a:cubicBezTo>
                      <a:pt x="291" y="154"/>
                      <a:pt x="291" y="154"/>
                      <a:pt x="291" y="155"/>
                    </a:cubicBezTo>
                    <a:cubicBezTo>
                      <a:pt x="291" y="154"/>
                      <a:pt x="291" y="154"/>
                      <a:pt x="291" y="154"/>
                    </a:cubicBezTo>
                    <a:cubicBezTo>
                      <a:pt x="290" y="154"/>
                      <a:pt x="290" y="154"/>
                      <a:pt x="289" y="154"/>
                    </a:cubicBezTo>
                    <a:cubicBezTo>
                      <a:pt x="289" y="154"/>
                      <a:pt x="288" y="154"/>
                      <a:pt x="288" y="154"/>
                    </a:cubicBezTo>
                    <a:cubicBezTo>
                      <a:pt x="287" y="153"/>
                      <a:pt x="287" y="152"/>
                      <a:pt x="287" y="151"/>
                    </a:cubicBezTo>
                    <a:cubicBezTo>
                      <a:pt x="287" y="150"/>
                      <a:pt x="287" y="149"/>
                      <a:pt x="286" y="148"/>
                    </a:cubicBezTo>
                    <a:cubicBezTo>
                      <a:pt x="286" y="147"/>
                      <a:pt x="287" y="147"/>
                      <a:pt x="287" y="147"/>
                    </a:cubicBezTo>
                    <a:cubicBezTo>
                      <a:pt x="287" y="146"/>
                      <a:pt x="287" y="145"/>
                      <a:pt x="287" y="144"/>
                    </a:cubicBezTo>
                    <a:cubicBezTo>
                      <a:pt x="287" y="144"/>
                      <a:pt x="288" y="143"/>
                      <a:pt x="288" y="143"/>
                    </a:cubicBezTo>
                    <a:cubicBezTo>
                      <a:pt x="288" y="142"/>
                      <a:pt x="288" y="142"/>
                      <a:pt x="288" y="141"/>
                    </a:cubicBezTo>
                    <a:cubicBezTo>
                      <a:pt x="288" y="141"/>
                      <a:pt x="288" y="141"/>
                      <a:pt x="288" y="140"/>
                    </a:cubicBezTo>
                    <a:cubicBezTo>
                      <a:pt x="289" y="141"/>
                      <a:pt x="289" y="140"/>
                      <a:pt x="289" y="140"/>
                    </a:cubicBezTo>
                    <a:cubicBezTo>
                      <a:pt x="289" y="139"/>
                      <a:pt x="289" y="139"/>
                      <a:pt x="289" y="138"/>
                    </a:cubicBezTo>
                    <a:cubicBezTo>
                      <a:pt x="289" y="139"/>
                      <a:pt x="289" y="139"/>
                      <a:pt x="289" y="139"/>
                    </a:cubicBezTo>
                    <a:cubicBezTo>
                      <a:pt x="289" y="139"/>
                      <a:pt x="289" y="139"/>
                      <a:pt x="289" y="139"/>
                    </a:cubicBezTo>
                    <a:cubicBezTo>
                      <a:pt x="289" y="139"/>
                      <a:pt x="289" y="139"/>
                      <a:pt x="289" y="140"/>
                    </a:cubicBezTo>
                    <a:cubicBezTo>
                      <a:pt x="289" y="140"/>
                      <a:pt x="288" y="140"/>
                      <a:pt x="288" y="140"/>
                    </a:cubicBezTo>
                    <a:cubicBezTo>
                      <a:pt x="288" y="140"/>
                      <a:pt x="288" y="140"/>
                      <a:pt x="288" y="140"/>
                    </a:cubicBezTo>
                    <a:cubicBezTo>
                      <a:pt x="288" y="140"/>
                      <a:pt x="288" y="140"/>
                      <a:pt x="288" y="140"/>
                    </a:cubicBezTo>
                    <a:cubicBezTo>
                      <a:pt x="288" y="140"/>
                      <a:pt x="287" y="140"/>
                      <a:pt x="287" y="141"/>
                    </a:cubicBezTo>
                    <a:cubicBezTo>
                      <a:pt x="287" y="141"/>
                      <a:pt x="287" y="141"/>
                      <a:pt x="286" y="142"/>
                    </a:cubicBezTo>
                    <a:cubicBezTo>
                      <a:pt x="286" y="142"/>
                      <a:pt x="286" y="142"/>
                      <a:pt x="286" y="142"/>
                    </a:cubicBezTo>
                    <a:cubicBezTo>
                      <a:pt x="286" y="142"/>
                      <a:pt x="286" y="142"/>
                      <a:pt x="286" y="141"/>
                    </a:cubicBezTo>
                    <a:cubicBezTo>
                      <a:pt x="286" y="141"/>
                      <a:pt x="286" y="141"/>
                      <a:pt x="286" y="141"/>
                    </a:cubicBezTo>
                    <a:cubicBezTo>
                      <a:pt x="286" y="141"/>
                      <a:pt x="287" y="140"/>
                      <a:pt x="287" y="140"/>
                    </a:cubicBezTo>
                    <a:cubicBezTo>
                      <a:pt x="287" y="140"/>
                      <a:pt x="287" y="140"/>
                      <a:pt x="287" y="140"/>
                    </a:cubicBezTo>
                    <a:cubicBezTo>
                      <a:pt x="287" y="140"/>
                      <a:pt x="287" y="139"/>
                      <a:pt x="288" y="139"/>
                    </a:cubicBezTo>
                    <a:cubicBezTo>
                      <a:pt x="288" y="139"/>
                      <a:pt x="288" y="138"/>
                      <a:pt x="288" y="138"/>
                    </a:cubicBezTo>
                    <a:cubicBezTo>
                      <a:pt x="288" y="138"/>
                      <a:pt x="289" y="138"/>
                      <a:pt x="289" y="137"/>
                    </a:cubicBezTo>
                    <a:cubicBezTo>
                      <a:pt x="289" y="137"/>
                      <a:pt x="289" y="137"/>
                      <a:pt x="289" y="137"/>
                    </a:cubicBezTo>
                    <a:cubicBezTo>
                      <a:pt x="289" y="137"/>
                      <a:pt x="289" y="137"/>
                      <a:pt x="289" y="137"/>
                    </a:cubicBezTo>
                    <a:cubicBezTo>
                      <a:pt x="289" y="137"/>
                      <a:pt x="289" y="136"/>
                      <a:pt x="290" y="136"/>
                    </a:cubicBezTo>
                    <a:cubicBezTo>
                      <a:pt x="290" y="136"/>
                      <a:pt x="290" y="136"/>
                      <a:pt x="290" y="137"/>
                    </a:cubicBezTo>
                    <a:cubicBezTo>
                      <a:pt x="290" y="137"/>
                      <a:pt x="290" y="136"/>
                      <a:pt x="290" y="136"/>
                    </a:cubicBezTo>
                    <a:cubicBezTo>
                      <a:pt x="290" y="136"/>
                      <a:pt x="290" y="136"/>
                      <a:pt x="290" y="136"/>
                    </a:cubicBezTo>
                    <a:cubicBezTo>
                      <a:pt x="290" y="136"/>
                      <a:pt x="291" y="136"/>
                      <a:pt x="291" y="136"/>
                    </a:cubicBezTo>
                    <a:cubicBezTo>
                      <a:pt x="292" y="136"/>
                      <a:pt x="290" y="137"/>
                      <a:pt x="291" y="137"/>
                    </a:cubicBezTo>
                    <a:cubicBezTo>
                      <a:pt x="291" y="137"/>
                      <a:pt x="291" y="137"/>
                      <a:pt x="292" y="136"/>
                    </a:cubicBezTo>
                    <a:cubicBezTo>
                      <a:pt x="292" y="136"/>
                      <a:pt x="292" y="136"/>
                      <a:pt x="292" y="136"/>
                    </a:cubicBezTo>
                    <a:cubicBezTo>
                      <a:pt x="292" y="136"/>
                      <a:pt x="292" y="136"/>
                      <a:pt x="292" y="136"/>
                    </a:cubicBezTo>
                    <a:cubicBezTo>
                      <a:pt x="292" y="135"/>
                      <a:pt x="293" y="135"/>
                      <a:pt x="294" y="136"/>
                    </a:cubicBezTo>
                    <a:cubicBezTo>
                      <a:pt x="294" y="135"/>
                      <a:pt x="294" y="135"/>
                      <a:pt x="295" y="135"/>
                    </a:cubicBezTo>
                    <a:cubicBezTo>
                      <a:pt x="295" y="135"/>
                      <a:pt x="295" y="135"/>
                      <a:pt x="295" y="135"/>
                    </a:cubicBezTo>
                    <a:cubicBezTo>
                      <a:pt x="295" y="135"/>
                      <a:pt x="296" y="135"/>
                      <a:pt x="296" y="135"/>
                    </a:cubicBezTo>
                    <a:cubicBezTo>
                      <a:pt x="296" y="135"/>
                      <a:pt x="296" y="135"/>
                      <a:pt x="297" y="135"/>
                    </a:cubicBezTo>
                    <a:cubicBezTo>
                      <a:pt x="297" y="135"/>
                      <a:pt x="297" y="136"/>
                      <a:pt x="298" y="136"/>
                    </a:cubicBezTo>
                    <a:cubicBezTo>
                      <a:pt x="298" y="136"/>
                      <a:pt x="298" y="135"/>
                      <a:pt x="298" y="135"/>
                    </a:cubicBezTo>
                    <a:cubicBezTo>
                      <a:pt x="298" y="135"/>
                      <a:pt x="299" y="135"/>
                      <a:pt x="299" y="135"/>
                    </a:cubicBezTo>
                    <a:cubicBezTo>
                      <a:pt x="299" y="135"/>
                      <a:pt x="300" y="135"/>
                      <a:pt x="300" y="135"/>
                    </a:cubicBezTo>
                    <a:cubicBezTo>
                      <a:pt x="300" y="135"/>
                      <a:pt x="301" y="136"/>
                      <a:pt x="301" y="135"/>
                    </a:cubicBezTo>
                    <a:cubicBezTo>
                      <a:pt x="301" y="135"/>
                      <a:pt x="301" y="135"/>
                      <a:pt x="301" y="135"/>
                    </a:cubicBezTo>
                    <a:cubicBezTo>
                      <a:pt x="301" y="135"/>
                      <a:pt x="301" y="135"/>
                      <a:pt x="301" y="135"/>
                    </a:cubicBezTo>
                    <a:cubicBezTo>
                      <a:pt x="301" y="135"/>
                      <a:pt x="301" y="135"/>
                      <a:pt x="301" y="135"/>
                    </a:cubicBezTo>
                    <a:cubicBezTo>
                      <a:pt x="301" y="135"/>
                      <a:pt x="300" y="135"/>
                      <a:pt x="300" y="135"/>
                    </a:cubicBezTo>
                    <a:cubicBezTo>
                      <a:pt x="300" y="135"/>
                      <a:pt x="300" y="135"/>
                      <a:pt x="300" y="135"/>
                    </a:cubicBezTo>
                    <a:cubicBezTo>
                      <a:pt x="300" y="135"/>
                      <a:pt x="300" y="135"/>
                      <a:pt x="300" y="135"/>
                    </a:cubicBezTo>
                    <a:cubicBezTo>
                      <a:pt x="300" y="135"/>
                      <a:pt x="300" y="135"/>
                      <a:pt x="300" y="135"/>
                    </a:cubicBezTo>
                    <a:cubicBezTo>
                      <a:pt x="300" y="135"/>
                      <a:pt x="300" y="135"/>
                      <a:pt x="300" y="135"/>
                    </a:cubicBezTo>
                    <a:cubicBezTo>
                      <a:pt x="300" y="135"/>
                      <a:pt x="300" y="135"/>
                      <a:pt x="300" y="135"/>
                    </a:cubicBezTo>
                    <a:cubicBezTo>
                      <a:pt x="300" y="135"/>
                      <a:pt x="300" y="135"/>
                      <a:pt x="300" y="135"/>
                    </a:cubicBezTo>
                    <a:cubicBezTo>
                      <a:pt x="300" y="135"/>
                      <a:pt x="300" y="135"/>
                      <a:pt x="300" y="135"/>
                    </a:cubicBezTo>
                    <a:cubicBezTo>
                      <a:pt x="300" y="135"/>
                      <a:pt x="300" y="135"/>
                      <a:pt x="300" y="135"/>
                    </a:cubicBezTo>
                    <a:cubicBezTo>
                      <a:pt x="300" y="134"/>
                      <a:pt x="300" y="134"/>
                      <a:pt x="300" y="134"/>
                    </a:cubicBezTo>
                    <a:cubicBezTo>
                      <a:pt x="300" y="134"/>
                      <a:pt x="300" y="134"/>
                      <a:pt x="300" y="134"/>
                    </a:cubicBezTo>
                    <a:cubicBezTo>
                      <a:pt x="300" y="134"/>
                      <a:pt x="300" y="134"/>
                      <a:pt x="300" y="134"/>
                    </a:cubicBezTo>
                    <a:cubicBezTo>
                      <a:pt x="300" y="134"/>
                      <a:pt x="300" y="134"/>
                      <a:pt x="299" y="133"/>
                    </a:cubicBezTo>
                    <a:cubicBezTo>
                      <a:pt x="299" y="133"/>
                      <a:pt x="299" y="133"/>
                      <a:pt x="299" y="133"/>
                    </a:cubicBezTo>
                    <a:cubicBezTo>
                      <a:pt x="299" y="133"/>
                      <a:pt x="299" y="133"/>
                      <a:pt x="299" y="133"/>
                    </a:cubicBezTo>
                    <a:cubicBezTo>
                      <a:pt x="299" y="133"/>
                      <a:pt x="299" y="133"/>
                      <a:pt x="299" y="133"/>
                    </a:cubicBezTo>
                    <a:cubicBezTo>
                      <a:pt x="299" y="133"/>
                      <a:pt x="299" y="134"/>
                      <a:pt x="299" y="134"/>
                    </a:cubicBezTo>
                    <a:cubicBezTo>
                      <a:pt x="298" y="134"/>
                      <a:pt x="298" y="134"/>
                      <a:pt x="298" y="134"/>
                    </a:cubicBezTo>
                    <a:cubicBezTo>
                      <a:pt x="298" y="133"/>
                      <a:pt x="298" y="133"/>
                      <a:pt x="298" y="133"/>
                    </a:cubicBezTo>
                    <a:cubicBezTo>
                      <a:pt x="298" y="133"/>
                      <a:pt x="298" y="133"/>
                      <a:pt x="298" y="133"/>
                    </a:cubicBezTo>
                    <a:cubicBezTo>
                      <a:pt x="297" y="133"/>
                      <a:pt x="297" y="133"/>
                      <a:pt x="297" y="133"/>
                    </a:cubicBezTo>
                    <a:cubicBezTo>
                      <a:pt x="297" y="133"/>
                      <a:pt x="297" y="132"/>
                      <a:pt x="297" y="132"/>
                    </a:cubicBezTo>
                    <a:cubicBezTo>
                      <a:pt x="296" y="132"/>
                      <a:pt x="296" y="132"/>
                      <a:pt x="295" y="132"/>
                    </a:cubicBezTo>
                    <a:cubicBezTo>
                      <a:pt x="294" y="132"/>
                      <a:pt x="293" y="132"/>
                      <a:pt x="293" y="132"/>
                    </a:cubicBezTo>
                    <a:cubicBezTo>
                      <a:pt x="292" y="132"/>
                      <a:pt x="292" y="133"/>
                      <a:pt x="292" y="133"/>
                    </a:cubicBezTo>
                    <a:cubicBezTo>
                      <a:pt x="291" y="133"/>
                      <a:pt x="291" y="133"/>
                      <a:pt x="291" y="133"/>
                    </a:cubicBezTo>
                    <a:cubicBezTo>
                      <a:pt x="291" y="133"/>
                      <a:pt x="290" y="133"/>
                      <a:pt x="290" y="133"/>
                    </a:cubicBezTo>
                    <a:cubicBezTo>
                      <a:pt x="289" y="133"/>
                      <a:pt x="289" y="133"/>
                      <a:pt x="288" y="133"/>
                    </a:cubicBezTo>
                    <a:cubicBezTo>
                      <a:pt x="288" y="133"/>
                      <a:pt x="288" y="132"/>
                      <a:pt x="288" y="132"/>
                    </a:cubicBezTo>
                    <a:cubicBezTo>
                      <a:pt x="287" y="131"/>
                      <a:pt x="286" y="131"/>
                      <a:pt x="285" y="131"/>
                    </a:cubicBezTo>
                    <a:cubicBezTo>
                      <a:pt x="285" y="131"/>
                      <a:pt x="286" y="131"/>
                      <a:pt x="286" y="131"/>
                    </a:cubicBezTo>
                    <a:cubicBezTo>
                      <a:pt x="285" y="131"/>
                      <a:pt x="285" y="131"/>
                      <a:pt x="284" y="132"/>
                    </a:cubicBezTo>
                    <a:cubicBezTo>
                      <a:pt x="284" y="132"/>
                      <a:pt x="285" y="131"/>
                      <a:pt x="285" y="131"/>
                    </a:cubicBezTo>
                    <a:cubicBezTo>
                      <a:pt x="284" y="131"/>
                      <a:pt x="284" y="130"/>
                      <a:pt x="284" y="130"/>
                    </a:cubicBezTo>
                    <a:cubicBezTo>
                      <a:pt x="284" y="130"/>
                      <a:pt x="284" y="130"/>
                      <a:pt x="284" y="130"/>
                    </a:cubicBezTo>
                    <a:cubicBezTo>
                      <a:pt x="284" y="130"/>
                      <a:pt x="284" y="130"/>
                      <a:pt x="284" y="130"/>
                    </a:cubicBezTo>
                    <a:cubicBezTo>
                      <a:pt x="284" y="130"/>
                      <a:pt x="283" y="130"/>
                      <a:pt x="283" y="130"/>
                    </a:cubicBezTo>
                    <a:cubicBezTo>
                      <a:pt x="282" y="131"/>
                      <a:pt x="281" y="131"/>
                      <a:pt x="280" y="132"/>
                    </a:cubicBezTo>
                    <a:cubicBezTo>
                      <a:pt x="280" y="132"/>
                      <a:pt x="280" y="132"/>
                      <a:pt x="279" y="132"/>
                    </a:cubicBezTo>
                    <a:cubicBezTo>
                      <a:pt x="279" y="132"/>
                      <a:pt x="279" y="132"/>
                      <a:pt x="279" y="132"/>
                    </a:cubicBezTo>
                    <a:cubicBezTo>
                      <a:pt x="279" y="132"/>
                      <a:pt x="278" y="132"/>
                      <a:pt x="278" y="133"/>
                    </a:cubicBezTo>
                    <a:cubicBezTo>
                      <a:pt x="277" y="133"/>
                      <a:pt x="276" y="132"/>
                      <a:pt x="276" y="132"/>
                    </a:cubicBezTo>
                    <a:cubicBezTo>
                      <a:pt x="276" y="132"/>
                      <a:pt x="276" y="132"/>
                      <a:pt x="276" y="131"/>
                    </a:cubicBezTo>
                    <a:cubicBezTo>
                      <a:pt x="276" y="131"/>
                      <a:pt x="274" y="132"/>
                      <a:pt x="274" y="132"/>
                    </a:cubicBezTo>
                    <a:cubicBezTo>
                      <a:pt x="274" y="132"/>
                      <a:pt x="273" y="132"/>
                      <a:pt x="273" y="132"/>
                    </a:cubicBezTo>
                    <a:cubicBezTo>
                      <a:pt x="272" y="132"/>
                      <a:pt x="272" y="132"/>
                      <a:pt x="271" y="132"/>
                    </a:cubicBezTo>
                    <a:cubicBezTo>
                      <a:pt x="273" y="131"/>
                      <a:pt x="274" y="130"/>
                      <a:pt x="275" y="129"/>
                    </a:cubicBezTo>
                    <a:cubicBezTo>
                      <a:pt x="276" y="128"/>
                      <a:pt x="276" y="128"/>
                      <a:pt x="277" y="128"/>
                    </a:cubicBezTo>
                    <a:cubicBezTo>
                      <a:pt x="278" y="127"/>
                      <a:pt x="279" y="127"/>
                      <a:pt x="280" y="126"/>
                    </a:cubicBezTo>
                    <a:cubicBezTo>
                      <a:pt x="280" y="126"/>
                      <a:pt x="280" y="126"/>
                      <a:pt x="280" y="126"/>
                    </a:cubicBezTo>
                    <a:cubicBezTo>
                      <a:pt x="280" y="126"/>
                      <a:pt x="280" y="126"/>
                      <a:pt x="280" y="126"/>
                    </a:cubicBezTo>
                    <a:cubicBezTo>
                      <a:pt x="280" y="126"/>
                      <a:pt x="280" y="126"/>
                      <a:pt x="280" y="126"/>
                    </a:cubicBezTo>
                    <a:cubicBezTo>
                      <a:pt x="280" y="126"/>
                      <a:pt x="280" y="126"/>
                      <a:pt x="280" y="126"/>
                    </a:cubicBezTo>
                    <a:cubicBezTo>
                      <a:pt x="280" y="127"/>
                      <a:pt x="280" y="127"/>
                      <a:pt x="280" y="127"/>
                    </a:cubicBezTo>
                    <a:cubicBezTo>
                      <a:pt x="280" y="127"/>
                      <a:pt x="280" y="127"/>
                      <a:pt x="280" y="127"/>
                    </a:cubicBezTo>
                    <a:cubicBezTo>
                      <a:pt x="280" y="127"/>
                      <a:pt x="280" y="127"/>
                      <a:pt x="280" y="127"/>
                    </a:cubicBezTo>
                    <a:cubicBezTo>
                      <a:pt x="279" y="127"/>
                      <a:pt x="279" y="127"/>
                      <a:pt x="279" y="127"/>
                    </a:cubicBezTo>
                    <a:cubicBezTo>
                      <a:pt x="279" y="127"/>
                      <a:pt x="279" y="127"/>
                      <a:pt x="279" y="127"/>
                    </a:cubicBezTo>
                    <a:cubicBezTo>
                      <a:pt x="279" y="127"/>
                      <a:pt x="279" y="127"/>
                      <a:pt x="279" y="127"/>
                    </a:cubicBezTo>
                    <a:cubicBezTo>
                      <a:pt x="279" y="127"/>
                      <a:pt x="279" y="127"/>
                      <a:pt x="279" y="127"/>
                    </a:cubicBezTo>
                    <a:cubicBezTo>
                      <a:pt x="279" y="126"/>
                      <a:pt x="279" y="126"/>
                      <a:pt x="279" y="126"/>
                    </a:cubicBezTo>
                    <a:cubicBezTo>
                      <a:pt x="279" y="126"/>
                      <a:pt x="279" y="126"/>
                      <a:pt x="279" y="126"/>
                    </a:cubicBezTo>
                    <a:cubicBezTo>
                      <a:pt x="279" y="126"/>
                      <a:pt x="279" y="126"/>
                      <a:pt x="279" y="126"/>
                    </a:cubicBezTo>
                    <a:cubicBezTo>
                      <a:pt x="279" y="126"/>
                      <a:pt x="279" y="126"/>
                      <a:pt x="279" y="126"/>
                    </a:cubicBezTo>
                    <a:cubicBezTo>
                      <a:pt x="278" y="126"/>
                      <a:pt x="278" y="126"/>
                      <a:pt x="278" y="126"/>
                    </a:cubicBezTo>
                    <a:cubicBezTo>
                      <a:pt x="278" y="126"/>
                      <a:pt x="278" y="126"/>
                      <a:pt x="279" y="126"/>
                    </a:cubicBezTo>
                    <a:cubicBezTo>
                      <a:pt x="279" y="126"/>
                      <a:pt x="279" y="126"/>
                      <a:pt x="279" y="126"/>
                    </a:cubicBezTo>
                    <a:cubicBezTo>
                      <a:pt x="279" y="126"/>
                      <a:pt x="279" y="126"/>
                      <a:pt x="279" y="126"/>
                    </a:cubicBezTo>
                    <a:cubicBezTo>
                      <a:pt x="279" y="126"/>
                      <a:pt x="279" y="126"/>
                      <a:pt x="279" y="126"/>
                    </a:cubicBezTo>
                    <a:cubicBezTo>
                      <a:pt x="279" y="126"/>
                      <a:pt x="279" y="126"/>
                      <a:pt x="279" y="126"/>
                    </a:cubicBezTo>
                    <a:cubicBezTo>
                      <a:pt x="278" y="126"/>
                      <a:pt x="278" y="126"/>
                      <a:pt x="278" y="126"/>
                    </a:cubicBezTo>
                    <a:cubicBezTo>
                      <a:pt x="278" y="126"/>
                      <a:pt x="278" y="126"/>
                      <a:pt x="278" y="126"/>
                    </a:cubicBezTo>
                    <a:cubicBezTo>
                      <a:pt x="278" y="126"/>
                      <a:pt x="278" y="126"/>
                      <a:pt x="278" y="126"/>
                    </a:cubicBezTo>
                    <a:cubicBezTo>
                      <a:pt x="277" y="126"/>
                      <a:pt x="277" y="126"/>
                      <a:pt x="277" y="126"/>
                    </a:cubicBezTo>
                    <a:cubicBezTo>
                      <a:pt x="277" y="126"/>
                      <a:pt x="277" y="126"/>
                      <a:pt x="277" y="126"/>
                    </a:cubicBezTo>
                    <a:cubicBezTo>
                      <a:pt x="277" y="126"/>
                      <a:pt x="277" y="126"/>
                      <a:pt x="277" y="126"/>
                    </a:cubicBezTo>
                    <a:cubicBezTo>
                      <a:pt x="276" y="126"/>
                      <a:pt x="276" y="126"/>
                      <a:pt x="276" y="126"/>
                    </a:cubicBezTo>
                    <a:cubicBezTo>
                      <a:pt x="276" y="126"/>
                      <a:pt x="276" y="126"/>
                      <a:pt x="276" y="126"/>
                    </a:cubicBezTo>
                    <a:cubicBezTo>
                      <a:pt x="276" y="126"/>
                      <a:pt x="276" y="126"/>
                      <a:pt x="276" y="126"/>
                    </a:cubicBezTo>
                    <a:cubicBezTo>
                      <a:pt x="276" y="126"/>
                      <a:pt x="276" y="126"/>
                      <a:pt x="276" y="126"/>
                    </a:cubicBezTo>
                    <a:cubicBezTo>
                      <a:pt x="276" y="126"/>
                      <a:pt x="276" y="126"/>
                      <a:pt x="276" y="126"/>
                    </a:cubicBezTo>
                    <a:cubicBezTo>
                      <a:pt x="276" y="126"/>
                      <a:pt x="276" y="126"/>
                      <a:pt x="276" y="126"/>
                    </a:cubicBezTo>
                    <a:cubicBezTo>
                      <a:pt x="276" y="126"/>
                      <a:pt x="276" y="126"/>
                      <a:pt x="276" y="126"/>
                    </a:cubicBezTo>
                    <a:cubicBezTo>
                      <a:pt x="276" y="126"/>
                      <a:pt x="276" y="126"/>
                      <a:pt x="276" y="126"/>
                    </a:cubicBezTo>
                    <a:cubicBezTo>
                      <a:pt x="276" y="125"/>
                      <a:pt x="276" y="125"/>
                      <a:pt x="276" y="125"/>
                    </a:cubicBezTo>
                    <a:cubicBezTo>
                      <a:pt x="276" y="125"/>
                      <a:pt x="276" y="125"/>
                      <a:pt x="276" y="125"/>
                    </a:cubicBezTo>
                    <a:cubicBezTo>
                      <a:pt x="276" y="125"/>
                      <a:pt x="276" y="125"/>
                      <a:pt x="276" y="125"/>
                    </a:cubicBezTo>
                    <a:cubicBezTo>
                      <a:pt x="276" y="126"/>
                      <a:pt x="276" y="126"/>
                      <a:pt x="276"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4" y="126"/>
                      <a:pt x="274" y="126"/>
                      <a:pt x="274" y="126"/>
                    </a:cubicBezTo>
                    <a:cubicBezTo>
                      <a:pt x="274" y="126"/>
                      <a:pt x="274" y="126"/>
                      <a:pt x="274" y="126"/>
                    </a:cubicBezTo>
                    <a:cubicBezTo>
                      <a:pt x="274" y="126"/>
                      <a:pt x="274" y="126"/>
                      <a:pt x="274"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2" y="126"/>
                      <a:pt x="272" y="126"/>
                      <a:pt x="272" y="126"/>
                    </a:cubicBezTo>
                    <a:cubicBezTo>
                      <a:pt x="272" y="126"/>
                      <a:pt x="272" y="126"/>
                      <a:pt x="272" y="126"/>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69" y="125"/>
                      <a:pt x="269" y="125"/>
                      <a:pt x="269" y="125"/>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6" y="124"/>
                      <a:pt x="266" y="124"/>
                      <a:pt x="266" y="124"/>
                    </a:cubicBezTo>
                    <a:cubicBezTo>
                      <a:pt x="266" y="124"/>
                      <a:pt x="266" y="124"/>
                      <a:pt x="266" y="124"/>
                    </a:cubicBezTo>
                    <a:cubicBezTo>
                      <a:pt x="266" y="124"/>
                      <a:pt x="266" y="124"/>
                      <a:pt x="266" y="124"/>
                    </a:cubicBezTo>
                    <a:cubicBezTo>
                      <a:pt x="266" y="124"/>
                      <a:pt x="266" y="124"/>
                      <a:pt x="266" y="124"/>
                    </a:cubicBezTo>
                    <a:cubicBezTo>
                      <a:pt x="265" y="124"/>
                      <a:pt x="265" y="124"/>
                      <a:pt x="265" y="124"/>
                    </a:cubicBezTo>
                    <a:cubicBezTo>
                      <a:pt x="265" y="124"/>
                      <a:pt x="265" y="124"/>
                      <a:pt x="265" y="124"/>
                    </a:cubicBezTo>
                    <a:cubicBezTo>
                      <a:pt x="265" y="124"/>
                      <a:pt x="265" y="124"/>
                      <a:pt x="265" y="124"/>
                    </a:cubicBezTo>
                    <a:cubicBezTo>
                      <a:pt x="265" y="124"/>
                      <a:pt x="265" y="124"/>
                      <a:pt x="265" y="124"/>
                    </a:cubicBezTo>
                    <a:cubicBezTo>
                      <a:pt x="265" y="124"/>
                      <a:pt x="265" y="124"/>
                      <a:pt x="265" y="124"/>
                    </a:cubicBezTo>
                    <a:cubicBezTo>
                      <a:pt x="265" y="124"/>
                      <a:pt x="265" y="124"/>
                      <a:pt x="265" y="124"/>
                    </a:cubicBezTo>
                    <a:cubicBezTo>
                      <a:pt x="265" y="124"/>
                      <a:pt x="265" y="124"/>
                      <a:pt x="265" y="124"/>
                    </a:cubicBezTo>
                    <a:cubicBezTo>
                      <a:pt x="265" y="124"/>
                      <a:pt x="265" y="124"/>
                      <a:pt x="265" y="124"/>
                    </a:cubicBezTo>
                    <a:cubicBezTo>
                      <a:pt x="264" y="124"/>
                      <a:pt x="264" y="124"/>
                      <a:pt x="264" y="124"/>
                    </a:cubicBezTo>
                    <a:cubicBezTo>
                      <a:pt x="264" y="124"/>
                      <a:pt x="264" y="124"/>
                      <a:pt x="264" y="124"/>
                    </a:cubicBezTo>
                    <a:cubicBezTo>
                      <a:pt x="264" y="123"/>
                      <a:pt x="264" y="123"/>
                      <a:pt x="264" y="123"/>
                    </a:cubicBezTo>
                    <a:cubicBezTo>
                      <a:pt x="264" y="123"/>
                      <a:pt x="264" y="123"/>
                      <a:pt x="264" y="123"/>
                    </a:cubicBezTo>
                    <a:cubicBezTo>
                      <a:pt x="264" y="123"/>
                      <a:pt x="264" y="123"/>
                      <a:pt x="264" y="123"/>
                    </a:cubicBezTo>
                    <a:cubicBezTo>
                      <a:pt x="264" y="123"/>
                      <a:pt x="264" y="123"/>
                      <a:pt x="264" y="123"/>
                    </a:cubicBezTo>
                    <a:cubicBezTo>
                      <a:pt x="264" y="123"/>
                      <a:pt x="264" y="123"/>
                      <a:pt x="264" y="123"/>
                    </a:cubicBezTo>
                    <a:cubicBezTo>
                      <a:pt x="263" y="123"/>
                      <a:pt x="263" y="123"/>
                      <a:pt x="263" y="123"/>
                    </a:cubicBezTo>
                    <a:cubicBezTo>
                      <a:pt x="263" y="123"/>
                      <a:pt x="263" y="123"/>
                      <a:pt x="263" y="123"/>
                    </a:cubicBezTo>
                    <a:cubicBezTo>
                      <a:pt x="263" y="123"/>
                      <a:pt x="263" y="123"/>
                      <a:pt x="263" y="123"/>
                    </a:cubicBezTo>
                    <a:cubicBezTo>
                      <a:pt x="263" y="123"/>
                      <a:pt x="263" y="123"/>
                      <a:pt x="263" y="123"/>
                    </a:cubicBezTo>
                    <a:cubicBezTo>
                      <a:pt x="263" y="123"/>
                      <a:pt x="263" y="123"/>
                      <a:pt x="263" y="123"/>
                    </a:cubicBezTo>
                    <a:cubicBezTo>
                      <a:pt x="263" y="123"/>
                      <a:pt x="263" y="123"/>
                      <a:pt x="263" y="123"/>
                    </a:cubicBezTo>
                    <a:cubicBezTo>
                      <a:pt x="263" y="123"/>
                      <a:pt x="263" y="123"/>
                      <a:pt x="263" y="123"/>
                    </a:cubicBezTo>
                    <a:cubicBezTo>
                      <a:pt x="262" y="123"/>
                      <a:pt x="262" y="123"/>
                      <a:pt x="262" y="123"/>
                    </a:cubicBezTo>
                    <a:cubicBezTo>
                      <a:pt x="262" y="123"/>
                      <a:pt x="262" y="123"/>
                      <a:pt x="262" y="123"/>
                    </a:cubicBezTo>
                    <a:cubicBezTo>
                      <a:pt x="262" y="123"/>
                      <a:pt x="262" y="123"/>
                      <a:pt x="262" y="123"/>
                    </a:cubicBezTo>
                    <a:cubicBezTo>
                      <a:pt x="262" y="123"/>
                      <a:pt x="262" y="123"/>
                      <a:pt x="262" y="123"/>
                    </a:cubicBezTo>
                    <a:cubicBezTo>
                      <a:pt x="262" y="123"/>
                      <a:pt x="262" y="123"/>
                      <a:pt x="262" y="123"/>
                    </a:cubicBezTo>
                    <a:cubicBezTo>
                      <a:pt x="262" y="123"/>
                      <a:pt x="262" y="123"/>
                      <a:pt x="262" y="123"/>
                    </a:cubicBezTo>
                    <a:cubicBezTo>
                      <a:pt x="262" y="122"/>
                      <a:pt x="262" y="122"/>
                      <a:pt x="262" y="122"/>
                    </a:cubicBezTo>
                    <a:cubicBezTo>
                      <a:pt x="262" y="122"/>
                      <a:pt x="262" y="122"/>
                      <a:pt x="262" y="122"/>
                    </a:cubicBezTo>
                    <a:cubicBezTo>
                      <a:pt x="262" y="122"/>
                      <a:pt x="262" y="122"/>
                      <a:pt x="262" y="122"/>
                    </a:cubicBezTo>
                    <a:cubicBezTo>
                      <a:pt x="262" y="122"/>
                      <a:pt x="262" y="122"/>
                      <a:pt x="262" y="122"/>
                    </a:cubicBezTo>
                    <a:cubicBezTo>
                      <a:pt x="262" y="121"/>
                      <a:pt x="262" y="121"/>
                      <a:pt x="262" y="121"/>
                    </a:cubicBezTo>
                    <a:cubicBezTo>
                      <a:pt x="262" y="121"/>
                      <a:pt x="262" y="121"/>
                      <a:pt x="262" y="121"/>
                    </a:cubicBezTo>
                    <a:cubicBezTo>
                      <a:pt x="262" y="121"/>
                      <a:pt x="262" y="121"/>
                      <a:pt x="262" y="121"/>
                    </a:cubicBezTo>
                    <a:cubicBezTo>
                      <a:pt x="262" y="121"/>
                      <a:pt x="262" y="121"/>
                      <a:pt x="262" y="121"/>
                    </a:cubicBezTo>
                    <a:cubicBezTo>
                      <a:pt x="262" y="121"/>
                      <a:pt x="262" y="121"/>
                      <a:pt x="262" y="121"/>
                    </a:cubicBezTo>
                    <a:cubicBezTo>
                      <a:pt x="262" y="121"/>
                      <a:pt x="262" y="121"/>
                      <a:pt x="262" y="121"/>
                    </a:cubicBezTo>
                    <a:cubicBezTo>
                      <a:pt x="262" y="121"/>
                      <a:pt x="262" y="121"/>
                      <a:pt x="262" y="121"/>
                    </a:cubicBezTo>
                    <a:cubicBezTo>
                      <a:pt x="262" y="121"/>
                      <a:pt x="262" y="121"/>
                      <a:pt x="262" y="121"/>
                    </a:cubicBezTo>
                    <a:cubicBezTo>
                      <a:pt x="262" y="120"/>
                      <a:pt x="262" y="120"/>
                      <a:pt x="262" y="120"/>
                    </a:cubicBezTo>
                    <a:cubicBezTo>
                      <a:pt x="261" y="120"/>
                      <a:pt x="261" y="120"/>
                      <a:pt x="261" y="120"/>
                    </a:cubicBezTo>
                    <a:cubicBezTo>
                      <a:pt x="261" y="120"/>
                      <a:pt x="261" y="120"/>
                      <a:pt x="261" y="120"/>
                    </a:cubicBezTo>
                    <a:cubicBezTo>
                      <a:pt x="261" y="120"/>
                      <a:pt x="261" y="120"/>
                      <a:pt x="261" y="120"/>
                    </a:cubicBezTo>
                    <a:cubicBezTo>
                      <a:pt x="261" y="122"/>
                      <a:pt x="261" y="122"/>
                      <a:pt x="261" y="122"/>
                    </a:cubicBezTo>
                    <a:cubicBezTo>
                      <a:pt x="261" y="122"/>
                      <a:pt x="261" y="122"/>
                      <a:pt x="261" y="122"/>
                    </a:cubicBezTo>
                    <a:cubicBezTo>
                      <a:pt x="261" y="122"/>
                      <a:pt x="261" y="122"/>
                      <a:pt x="261" y="122"/>
                    </a:cubicBezTo>
                    <a:cubicBezTo>
                      <a:pt x="162" y="122"/>
                      <a:pt x="162" y="122"/>
                      <a:pt x="162" y="122"/>
                    </a:cubicBezTo>
                    <a:cubicBezTo>
                      <a:pt x="162" y="122"/>
                      <a:pt x="162" y="122"/>
                      <a:pt x="162" y="122"/>
                    </a:cubicBezTo>
                    <a:cubicBezTo>
                      <a:pt x="162" y="122"/>
                      <a:pt x="162" y="123"/>
                      <a:pt x="162" y="123"/>
                    </a:cubicBezTo>
                    <a:cubicBezTo>
                      <a:pt x="162" y="123"/>
                      <a:pt x="162" y="123"/>
                      <a:pt x="163" y="123"/>
                    </a:cubicBezTo>
                    <a:cubicBezTo>
                      <a:pt x="163" y="123"/>
                      <a:pt x="163" y="123"/>
                      <a:pt x="163" y="124"/>
                    </a:cubicBezTo>
                    <a:cubicBezTo>
                      <a:pt x="163" y="124"/>
                      <a:pt x="163" y="124"/>
                      <a:pt x="163" y="124"/>
                    </a:cubicBezTo>
                    <a:cubicBezTo>
                      <a:pt x="163" y="124"/>
                      <a:pt x="163" y="124"/>
                      <a:pt x="163" y="124"/>
                    </a:cubicBezTo>
                    <a:cubicBezTo>
                      <a:pt x="163" y="124"/>
                      <a:pt x="163" y="124"/>
                      <a:pt x="162" y="124"/>
                    </a:cubicBezTo>
                    <a:cubicBezTo>
                      <a:pt x="163" y="124"/>
                      <a:pt x="163" y="125"/>
                      <a:pt x="163" y="125"/>
                    </a:cubicBezTo>
                    <a:cubicBezTo>
                      <a:pt x="163" y="125"/>
                      <a:pt x="163" y="126"/>
                      <a:pt x="164" y="126"/>
                    </a:cubicBezTo>
                    <a:cubicBezTo>
                      <a:pt x="164" y="126"/>
                      <a:pt x="164" y="126"/>
                      <a:pt x="164" y="126"/>
                    </a:cubicBezTo>
                    <a:cubicBezTo>
                      <a:pt x="164" y="126"/>
                      <a:pt x="164" y="126"/>
                      <a:pt x="164" y="127"/>
                    </a:cubicBezTo>
                    <a:cubicBezTo>
                      <a:pt x="164" y="127"/>
                      <a:pt x="163" y="127"/>
                      <a:pt x="163" y="127"/>
                    </a:cubicBezTo>
                    <a:cubicBezTo>
                      <a:pt x="163" y="127"/>
                      <a:pt x="163" y="127"/>
                      <a:pt x="163" y="127"/>
                    </a:cubicBezTo>
                    <a:cubicBezTo>
                      <a:pt x="163" y="127"/>
                      <a:pt x="163" y="127"/>
                      <a:pt x="163" y="127"/>
                    </a:cubicBezTo>
                    <a:cubicBezTo>
                      <a:pt x="163" y="127"/>
                      <a:pt x="163" y="128"/>
                      <a:pt x="163" y="128"/>
                    </a:cubicBezTo>
                    <a:cubicBezTo>
                      <a:pt x="163" y="128"/>
                      <a:pt x="163" y="128"/>
                      <a:pt x="163" y="128"/>
                    </a:cubicBezTo>
                    <a:cubicBezTo>
                      <a:pt x="163" y="128"/>
                      <a:pt x="163" y="128"/>
                      <a:pt x="163" y="128"/>
                    </a:cubicBezTo>
                    <a:cubicBezTo>
                      <a:pt x="163" y="128"/>
                      <a:pt x="163" y="128"/>
                      <a:pt x="163" y="128"/>
                    </a:cubicBezTo>
                    <a:cubicBezTo>
                      <a:pt x="163" y="128"/>
                      <a:pt x="163" y="129"/>
                      <a:pt x="163" y="129"/>
                    </a:cubicBezTo>
                    <a:cubicBezTo>
                      <a:pt x="163" y="129"/>
                      <a:pt x="163" y="129"/>
                      <a:pt x="163" y="129"/>
                    </a:cubicBezTo>
                    <a:cubicBezTo>
                      <a:pt x="163" y="129"/>
                      <a:pt x="163" y="129"/>
                      <a:pt x="163" y="129"/>
                    </a:cubicBezTo>
                    <a:cubicBezTo>
                      <a:pt x="163" y="130"/>
                      <a:pt x="163" y="130"/>
                      <a:pt x="163" y="130"/>
                    </a:cubicBezTo>
                    <a:cubicBezTo>
                      <a:pt x="162" y="130"/>
                      <a:pt x="162" y="130"/>
                      <a:pt x="161" y="130"/>
                    </a:cubicBezTo>
                    <a:cubicBezTo>
                      <a:pt x="161" y="130"/>
                      <a:pt x="161" y="130"/>
                      <a:pt x="161" y="131"/>
                    </a:cubicBezTo>
                    <a:cubicBezTo>
                      <a:pt x="161" y="130"/>
                      <a:pt x="161" y="130"/>
                      <a:pt x="161" y="130"/>
                    </a:cubicBezTo>
                    <a:cubicBezTo>
                      <a:pt x="161" y="130"/>
                      <a:pt x="161" y="130"/>
                      <a:pt x="161" y="130"/>
                    </a:cubicBezTo>
                    <a:cubicBezTo>
                      <a:pt x="161" y="130"/>
                      <a:pt x="161" y="130"/>
                      <a:pt x="161" y="130"/>
                    </a:cubicBezTo>
                    <a:cubicBezTo>
                      <a:pt x="161" y="130"/>
                      <a:pt x="161" y="130"/>
                      <a:pt x="161" y="130"/>
                    </a:cubicBezTo>
                    <a:cubicBezTo>
                      <a:pt x="162" y="129"/>
                      <a:pt x="162" y="129"/>
                      <a:pt x="162" y="129"/>
                    </a:cubicBezTo>
                    <a:cubicBezTo>
                      <a:pt x="162" y="129"/>
                      <a:pt x="162" y="130"/>
                      <a:pt x="162" y="130"/>
                    </a:cubicBezTo>
                    <a:cubicBezTo>
                      <a:pt x="162" y="129"/>
                      <a:pt x="162" y="129"/>
                      <a:pt x="162" y="129"/>
                    </a:cubicBezTo>
                    <a:cubicBezTo>
                      <a:pt x="162" y="129"/>
                      <a:pt x="162" y="129"/>
                      <a:pt x="162" y="129"/>
                    </a:cubicBezTo>
                    <a:cubicBezTo>
                      <a:pt x="162" y="129"/>
                      <a:pt x="162" y="129"/>
                      <a:pt x="162" y="129"/>
                    </a:cubicBezTo>
                    <a:cubicBezTo>
                      <a:pt x="162" y="129"/>
                      <a:pt x="162" y="129"/>
                      <a:pt x="162" y="129"/>
                    </a:cubicBezTo>
                    <a:cubicBezTo>
                      <a:pt x="162" y="129"/>
                      <a:pt x="162" y="129"/>
                      <a:pt x="162" y="129"/>
                    </a:cubicBezTo>
                    <a:cubicBezTo>
                      <a:pt x="162" y="129"/>
                      <a:pt x="162" y="129"/>
                      <a:pt x="162" y="129"/>
                    </a:cubicBezTo>
                    <a:cubicBezTo>
                      <a:pt x="162" y="129"/>
                      <a:pt x="162" y="129"/>
                      <a:pt x="162" y="129"/>
                    </a:cubicBezTo>
                    <a:cubicBezTo>
                      <a:pt x="163" y="129"/>
                      <a:pt x="163" y="128"/>
                      <a:pt x="162" y="127"/>
                    </a:cubicBezTo>
                    <a:cubicBezTo>
                      <a:pt x="162" y="128"/>
                      <a:pt x="163" y="127"/>
                      <a:pt x="163" y="127"/>
                    </a:cubicBezTo>
                    <a:cubicBezTo>
                      <a:pt x="163" y="127"/>
                      <a:pt x="163" y="127"/>
                      <a:pt x="163" y="127"/>
                    </a:cubicBezTo>
                    <a:cubicBezTo>
                      <a:pt x="163" y="127"/>
                      <a:pt x="162" y="127"/>
                      <a:pt x="162" y="128"/>
                    </a:cubicBezTo>
                    <a:cubicBezTo>
                      <a:pt x="162" y="128"/>
                      <a:pt x="162" y="128"/>
                      <a:pt x="161" y="128"/>
                    </a:cubicBezTo>
                    <a:cubicBezTo>
                      <a:pt x="161" y="128"/>
                      <a:pt x="161" y="129"/>
                      <a:pt x="161" y="129"/>
                    </a:cubicBezTo>
                    <a:cubicBezTo>
                      <a:pt x="161" y="129"/>
                      <a:pt x="161" y="129"/>
                      <a:pt x="161" y="129"/>
                    </a:cubicBezTo>
                    <a:cubicBezTo>
                      <a:pt x="161" y="129"/>
                      <a:pt x="161" y="129"/>
                      <a:pt x="162" y="129"/>
                    </a:cubicBezTo>
                    <a:cubicBezTo>
                      <a:pt x="162" y="129"/>
                      <a:pt x="161" y="129"/>
                      <a:pt x="161" y="129"/>
                    </a:cubicBezTo>
                    <a:cubicBezTo>
                      <a:pt x="161" y="129"/>
                      <a:pt x="161" y="128"/>
                      <a:pt x="161" y="128"/>
                    </a:cubicBezTo>
                    <a:cubicBezTo>
                      <a:pt x="161" y="128"/>
                      <a:pt x="161" y="128"/>
                      <a:pt x="162" y="128"/>
                    </a:cubicBezTo>
                    <a:cubicBezTo>
                      <a:pt x="162" y="127"/>
                      <a:pt x="162" y="127"/>
                      <a:pt x="162" y="127"/>
                    </a:cubicBezTo>
                    <a:cubicBezTo>
                      <a:pt x="162" y="127"/>
                      <a:pt x="162" y="127"/>
                      <a:pt x="162" y="128"/>
                    </a:cubicBezTo>
                    <a:cubicBezTo>
                      <a:pt x="162" y="127"/>
                      <a:pt x="162" y="127"/>
                      <a:pt x="162" y="127"/>
                    </a:cubicBezTo>
                    <a:cubicBezTo>
                      <a:pt x="162" y="127"/>
                      <a:pt x="163" y="127"/>
                      <a:pt x="162" y="127"/>
                    </a:cubicBezTo>
                    <a:cubicBezTo>
                      <a:pt x="162" y="126"/>
                      <a:pt x="162" y="126"/>
                      <a:pt x="162" y="126"/>
                    </a:cubicBezTo>
                    <a:cubicBezTo>
                      <a:pt x="162" y="126"/>
                      <a:pt x="162" y="126"/>
                      <a:pt x="162" y="126"/>
                    </a:cubicBezTo>
                    <a:cubicBezTo>
                      <a:pt x="161" y="126"/>
                      <a:pt x="161" y="126"/>
                      <a:pt x="161" y="125"/>
                    </a:cubicBezTo>
                    <a:cubicBezTo>
                      <a:pt x="160" y="125"/>
                      <a:pt x="159" y="126"/>
                      <a:pt x="158" y="126"/>
                    </a:cubicBezTo>
                    <a:cubicBezTo>
                      <a:pt x="157" y="125"/>
                      <a:pt x="156" y="125"/>
                      <a:pt x="155" y="124"/>
                    </a:cubicBezTo>
                    <a:cubicBezTo>
                      <a:pt x="155" y="125"/>
                      <a:pt x="155" y="126"/>
                      <a:pt x="155" y="126"/>
                    </a:cubicBezTo>
                    <a:cubicBezTo>
                      <a:pt x="155" y="127"/>
                      <a:pt x="156" y="128"/>
                      <a:pt x="156" y="129"/>
                    </a:cubicBezTo>
                    <a:cubicBezTo>
                      <a:pt x="156" y="129"/>
                      <a:pt x="156" y="129"/>
                      <a:pt x="156" y="129"/>
                    </a:cubicBezTo>
                    <a:cubicBezTo>
                      <a:pt x="157" y="129"/>
                      <a:pt x="157" y="130"/>
                      <a:pt x="157" y="130"/>
                    </a:cubicBezTo>
                    <a:cubicBezTo>
                      <a:pt x="157" y="130"/>
                      <a:pt x="157" y="131"/>
                      <a:pt x="157" y="131"/>
                    </a:cubicBezTo>
                    <a:cubicBezTo>
                      <a:pt x="157" y="130"/>
                      <a:pt x="158" y="131"/>
                      <a:pt x="158" y="131"/>
                    </a:cubicBezTo>
                    <a:cubicBezTo>
                      <a:pt x="158" y="131"/>
                      <a:pt x="157" y="131"/>
                      <a:pt x="157" y="131"/>
                    </a:cubicBezTo>
                    <a:cubicBezTo>
                      <a:pt x="157" y="131"/>
                      <a:pt x="157" y="131"/>
                      <a:pt x="157" y="131"/>
                    </a:cubicBezTo>
                    <a:cubicBezTo>
                      <a:pt x="157" y="131"/>
                      <a:pt x="157" y="132"/>
                      <a:pt x="157" y="132"/>
                    </a:cubicBezTo>
                    <a:cubicBezTo>
                      <a:pt x="157" y="132"/>
                      <a:pt x="158" y="132"/>
                      <a:pt x="158" y="132"/>
                    </a:cubicBezTo>
                    <a:cubicBezTo>
                      <a:pt x="158" y="132"/>
                      <a:pt x="158" y="132"/>
                      <a:pt x="158" y="133"/>
                    </a:cubicBezTo>
                    <a:cubicBezTo>
                      <a:pt x="158" y="132"/>
                      <a:pt x="158" y="132"/>
                      <a:pt x="158" y="132"/>
                    </a:cubicBezTo>
                    <a:cubicBezTo>
                      <a:pt x="158" y="133"/>
                      <a:pt x="158" y="133"/>
                      <a:pt x="158" y="133"/>
                    </a:cubicBezTo>
                    <a:cubicBezTo>
                      <a:pt x="158" y="133"/>
                      <a:pt x="158" y="133"/>
                      <a:pt x="158" y="133"/>
                    </a:cubicBezTo>
                    <a:cubicBezTo>
                      <a:pt x="157" y="134"/>
                      <a:pt x="158" y="133"/>
                      <a:pt x="157" y="132"/>
                    </a:cubicBezTo>
                    <a:cubicBezTo>
                      <a:pt x="157" y="133"/>
                      <a:pt x="157" y="134"/>
                      <a:pt x="157" y="134"/>
                    </a:cubicBezTo>
                    <a:cubicBezTo>
                      <a:pt x="158" y="134"/>
                      <a:pt x="159" y="134"/>
                      <a:pt x="160" y="134"/>
                    </a:cubicBezTo>
                    <a:cubicBezTo>
                      <a:pt x="160" y="135"/>
                      <a:pt x="159" y="135"/>
                      <a:pt x="159" y="135"/>
                    </a:cubicBezTo>
                    <a:cubicBezTo>
                      <a:pt x="158" y="135"/>
                      <a:pt x="158" y="134"/>
                      <a:pt x="158" y="134"/>
                    </a:cubicBezTo>
                    <a:cubicBezTo>
                      <a:pt x="158" y="135"/>
                      <a:pt x="158" y="135"/>
                      <a:pt x="158" y="136"/>
                    </a:cubicBezTo>
                    <a:cubicBezTo>
                      <a:pt x="158" y="136"/>
                      <a:pt x="158" y="137"/>
                      <a:pt x="158" y="137"/>
                    </a:cubicBezTo>
                    <a:cubicBezTo>
                      <a:pt x="158" y="137"/>
                      <a:pt x="158" y="137"/>
                      <a:pt x="158" y="138"/>
                    </a:cubicBezTo>
                    <a:cubicBezTo>
                      <a:pt x="158" y="138"/>
                      <a:pt x="158" y="138"/>
                      <a:pt x="158" y="138"/>
                    </a:cubicBezTo>
                    <a:cubicBezTo>
                      <a:pt x="158" y="139"/>
                      <a:pt x="158" y="140"/>
                      <a:pt x="157" y="140"/>
                    </a:cubicBezTo>
                    <a:cubicBezTo>
                      <a:pt x="157" y="141"/>
                      <a:pt x="157" y="142"/>
                      <a:pt x="157" y="142"/>
                    </a:cubicBezTo>
                    <a:cubicBezTo>
                      <a:pt x="157" y="143"/>
                      <a:pt x="157" y="143"/>
                      <a:pt x="157" y="144"/>
                    </a:cubicBezTo>
                    <a:cubicBezTo>
                      <a:pt x="157" y="144"/>
                      <a:pt x="157" y="145"/>
                      <a:pt x="157" y="145"/>
                    </a:cubicBezTo>
                    <a:cubicBezTo>
                      <a:pt x="157" y="145"/>
                      <a:pt x="157" y="145"/>
                      <a:pt x="157" y="145"/>
                    </a:cubicBezTo>
                    <a:cubicBezTo>
                      <a:pt x="157" y="146"/>
                      <a:pt x="157" y="146"/>
                      <a:pt x="156" y="147"/>
                    </a:cubicBezTo>
                    <a:cubicBezTo>
                      <a:pt x="157" y="147"/>
                      <a:pt x="157" y="147"/>
                      <a:pt x="157" y="146"/>
                    </a:cubicBezTo>
                    <a:cubicBezTo>
                      <a:pt x="157" y="147"/>
                      <a:pt x="157" y="147"/>
                      <a:pt x="157" y="147"/>
                    </a:cubicBezTo>
                    <a:cubicBezTo>
                      <a:pt x="157" y="147"/>
                      <a:pt x="157" y="147"/>
                      <a:pt x="157" y="147"/>
                    </a:cubicBezTo>
                    <a:cubicBezTo>
                      <a:pt x="156" y="147"/>
                      <a:pt x="156" y="149"/>
                      <a:pt x="156" y="149"/>
                    </a:cubicBezTo>
                    <a:cubicBezTo>
                      <a:pt x="156" y="149"/>
                      <a:pt x="156" y="150"/>
                      <a:pt x="156" y="150"/>
                    </a:cubicBezTo>
                    <a:cubicBezTo>
                      <a:pt x="156" y="150"/>
                      <a:pt x="156" y="150"/>
                      <a:pt x="156" y="150"/>
                    </a:cubicBezTo>
                    <a:cubicBezTo>
                      <a:pt x="156" y="151"/>
                      <a:pt x="156" y="151"/>
                      <a:pt x="156" y="151"/>
                    </a:cubicBezTo>
                    <a:cubicBezTo>
                      <a:pt x="156" y="152"/>
                      <a:pt x="156" y="152"/>
                      <a:pt x="157" y="153"/>
                    </a:cubicBezTo>
                    <a:cubicBezTo>
                      <a:pt x="157" y="153"/>
                      <a:pt x="157" y="154"/>
                      <a:pt x="157" y="154"/>
                    </a:cubicBezTo>
                    <a:cubicBezTo>
                      <a:pt x="157" y="155"/>
                      <a:pt x="157" y="155"/>
                      <a:pt x="157" y="156"/>
                    </a:cubicBezTo>
                    <a:cubicBezTo>
                      <a:pt x="157" y="156"/>
                      <a:pt x="157" y="158"/>
                      <a:pt x="157" y="158"/>
                    </a:cubicBezTo>
                    <a:cubicBezTo>
                      <a:pt x="157" y="158"/>
                      <a:pt x="157" y="158"/>
                      <a:pt x="157" y="158"/>
                    </a:cubicBezTo>
                    <a:cubicBezTo>
                      <a:pt x="157" y="158"/>
                      <a:pt x="157" y="158"/>
                      <a:pt x="157" y="158"/>
                    </a:cubicBezTo>
                    <a:cubicBezTo>
                      <a:pt x="156" y="159"/>
                      <a:pt x="156" y="159"/>
                      <a:pt x="156" y="160"/>
                    </a:cubicBezTo>
                    <a:cubicBezTo>
                      <a:pt x="156" y="160"/>
                      <a:pt x="157" y="161"/>
                      <a:pt x="158" y="161"/>
                    </a:cubicBezTo>
                    <a:cubicBezTo>
                      <a:pt x="158" y="161"/>
                      <a:pt x="158" y="161"/>
                      <a:pt x="158" y="161"/>
                    </a:cubicBezTo>
                    <a:cubicBezTo>
                      <a:pt x="158" y="162"/>
                      <a:pt x="158" y="163"/>
                      <a:pt x="158" y="163"/>
                    </a:cubicBezTo>
                    <a:cubicBezTo>
                      <a:pt x="158" y="163"/>
                      <a:pt x="158" y="163"/>
                      <a:pt x="158" y="164"/>
                    </a:cubicBezTo>
                    <a:cubicBezTo>
                      <a:pt x="158" y="164"/>
                      <a:pt x="158" y="164"/>
                      <a:pt x="159" y="165"/>
                    </a:cubicBezTo>
                    <a:cubicBezTo>
                      <a:pt x="159" y="165"/>
                      <a:pt x="158" y="166"/>
                      <a:pt x="159" y="166"/>
                    </a:cubicBezTo>
                    <a:cubicBezTo>
                      <a:pt x="160" y="167"/>
                      <a:pt x="160" y="168"/>
                      <a:pt x="161" y="169"/>
                    </a:cubicBezTo>
                    <a:cubicBezTo>
                      <a:pt x="161" y="169"/>
                      <a:pt x="161" y="169"/>
                      <a:pt x="161" y="170"/>
                    </a:cubicBezTo>
                    <a:cubicBezTo>
                      <a:pt x="161" y="169"/>
                      <a:pt x="162" y="170"/>
                      <a:pt x="162" y="170"/>
                    </a:cubicBezTo>
                    <a:cubicBezTo>
                      <a:pt x="162" y="170"/>
                      <a:pt x="162" y="170"/>
                      <a:pt x="162" y="170"/>
                    </a:cubicBezTo>
                    <a:cubicBezTo>
                      <a:pt x="162" y="170"/>
                      <a:pt x="163" y="171"/>
                      <a:pt x="163" y="170"/>
                    </a:cubicBezTo>
                    <a:cubicBezTo>
                      <a:pt x="163" y="170"/>
                      <a:pt x="163" y="170"/>
                      <a:pt x="163" y="170"/>
                    </a:cubicBezTo>
                    <a:cubicBezTo>
                      <a:pt x="163" y="170"/>
                      <a:pt x="163" y="170"/>
                      <a:pt x="163" y="170"/>
                    </a:cubicBezTo>
                    <a:cubicBezTo>
                      <a:pt x="163" y="170"/>
                      <a:pt x="163" y="169"/>
                      <a:pt x="163" y="169"/>
                    </a:cubicBezTo>
                    <a:cubicBezTo>
                      <a:pt x="163" y="169"/>
                      <a:pt x="163" y="169"/>
                      <a:pt x="163" y="169"/>
                    </a:cubicBezTo>
                    <a:cubicBezTo>
                      <a:pt x="163" y="169"/>
                      <a:pt x="164" y="169"/>
                      <a:pt x="164" y="169"/>
                    </a:cubicBezTo>
                    <a:cubicBezTo>
                      <a:pt x="164" y="169"/>
                      <a:pt x="164" y="169"/>
                      <a:pt x="164" y="169"/>
                    </a:cubicBezTo>
                    <a:cubicBezTo>
                      <a:pt x="165" y="169"/>
                      <a:pt x="165" y="169"/>
                      <a:pt x="165" y="169"/>
                    </a:cubicBezTo>
                    <a:cubicBezTo>
                      <a:pt x="165" y="169"/>
                      <a:pt x="165" y="169"/>
                      <a:pt x="165" y="169"/>
                    </a:cubicBezTo>
                    <a:cubicBezTo>
                      <a:pt x="165" y="169"/>
                      <a:pt x="166" y="169"/>
                      <a:pt x="166" y="169"/>
                    </a:cubicBezTo>
                    <a:cubicBezTo>
                      <a:pt x="166" y="169"/>
                      <a:pt x="166" y="169"/>
                      <a:pt x="165" y="169"/>
                    </a:cubicBezTo>
                    <a:cubicBezTo>
                      <a:pt x="166" y="169"/>
                      <a:pt x="166" y="169"/>
                      <a:pt x="167" y="170"/>
                    </a:cubicBezTo>
                    <a:cubicBezTo>
                      <a:pt x="166" y="169"/>
                      <a:pt x="166" y="169"/>
                      <a:pt x="166" y="169"/>
                    </a:cubicBezTo>
                    <a:cubicBezTo>
                      <a:pt x="166" y="169"/>
                      <a:pt x="166" y="169"/>
                      <a:pt x="166" y="169"/>
                    </a:cubicBezTo>
                    <a:cubicBezTo>
                      <a:pt x="166" y="169"/>
                      <a:pt x="166" y="170"/>
                      <a:pt x="165" y="170"/>
                    </a:cubicBezTo>
                    <a:cubicBezTo>
                      <a:pt x="165" y="169"/>
                      <a:pt x="165" y="169"/>
                      <a:pt x="165" y="169"/>
                    </a:cubicBezTo>
                    <a:cubicBezTo>
                      <a:pt x="165" y="169"/>
                      <a:pt x="164" y="169"/>
                      <a:pt x="164" y="169"/>
                    </a:cubicBezTo>
                    <a:cubicBezTo>
                      <a:pt x="164" y="169"/>
                      <a:pt x="164" y="169"/>
                      <a:pt x="163" y="170"/>
                    </a:cubicBezTo>
                    <a:cubicBezTo>
                      <a:pt x="163" y="170"/>
                      <a:pt x="164" y="171"/>
                      <a:pt x="164" y="172"/>
                    </a:cubicBezTo>
                    <a:cubicBezTo>
                      <a:pt x="164" y="172"/>
                      <a:pt x="164" y="172"/>
                      <a:pt x="164" y="171"/>
                    </a:cubicBezTo>
                    <a:cubicBezTo>
                      <a:pt x="164" y="171"/>
                      <a:pt x="163" y="171"/>
                      <a:pt x="163" y="171"/>
                    </a:cubicBezTo>
                    <a:cubicBezTo>
                      <a:pt x="163" y="171"/>
                      <a:pt x="163" y="171"/>
                      <a:pt x="163" y="170"/>
                    </a:cubicBezTo>
                    <a:cubicBezTo>
                      <a:pt x="163" y="170"/>
                      <a:pt x="163" y="171"/>
                      <a:pt x="163" y="172"/>
                    </a:cubicBezTo>
                    <a:cubicBezTo>
                      <a:pt x="163" y="172"/>
                      <a:pt x="163" y="172"/>
                      <a:pt x="163" y="173"/>
                    </a:cubicBezTo>
                    <a:cubicBezTo>
                      <a:pt x="163" y="173"/>
                      <a:pt x="163" y="173"/>
                      <a:pt x="164" y="173"/>
                    </a:cubicBezTo>
                    <a:cubicBezTo>
                      <a:pt x="164" y="174"/>
                      <a:pt x="165" y="174"/>
                      <a:pt x="165" y="174"/>
                    </a:cubicBezTo>
                    <a:cubicBezTo>
                      <a:pt x="165" y="174"/>
                      <a:pt x="165" y="174"/>
                      <a:pt x="165" y="174"/>
                    </a:cubicBezTo>
                    <a:cubicBezTo>
                      <a:pt x="165" y="174"/>
                      <a:pt x="166" y="175"/>
                      <a:pt x="165" y="175"/>
                    </a:cubicBezTo>
                    <a:cubicBezTo>
                      <a:pt x="165" y="175"/>
                      <a:pt x="165" y="175"/>
                      <a:pt x="165" y="175"/>
                    </a:cubicBezTo>
                    <a:cubicBezTo>
                      <a:pt x="165" y="175"/>
                      <a:pt x="165" y="176"/>
                      <a:pt x="165" y="176"/>
                    </a:cubicBezTo>
                    <a:cubicBezTo>
                      <a:pt x="165" y="176"/>
                      <a:pt x="165" y="176"/>
                      <a:pt x="165" y="176"/>
                    </a:cubicBezTo>
                    <a:cubicBezTo>
                      <a:pt x="165" y="177"/>
                      <a:pt x="166" y="178"/>
                      <a:pt x="167" y="178"/>
                    </a:cubicBezTo>
                    <a:cubicBezTo>
                      <a:pt x="167" y="179"/>
                      <a:pt x="168" y="180"/>
                      <a:pt x="168" y="180"/>
                    </a:cubicBezTo>
                    <a:cubicBezTo>
                      <a:pt x="169" y="180"/>
                      <a:pt x="169" y="181"/>
                      <a:pt x="169" y="181"/>
                    </a:cubicBezTo>
                    <a:cubicBezTo>
                      <a:pt x="169" y="181"/>
                      <a:pt x="169" y="181"/>
                      <a:pt x="169" y="181"/>
                    </a:cubicBezTo>
                    <a:cubicBezTo>
                      <a:pt x="169" y="181"/>
                      <a:pt x="169" y="182"/>
                      <a:pt x="170" y="182"/>
                    </a:cubicBezTo>
                    <a:cubicBezTo>
                      <a:pt x="170" y="182"/>
                      <a:pt x="169" y="182"/>
                      <a:pt x="169" y="182"/>
                    </a:cubicBezTo>
                    <a:cubicBezTo>
                      <a:pt x="170" y="182"/>
                      <a:pt x="170" y="183"/>
                      <a:pt x="170" y="183"/>
                    </a:cubicBezTo>
                    <a:cubicBezTo>
                      <a:pt x="170" y="183"/>
                      <a:pt x="170" y="183"/>
                      <a:pt x="170" y="183"/>
                    </a:cubicBezTo>
                    <a:cubicBezTo>
                      <a:pt x="170" y="183"/>
                      <a:pt x="169" y="184"/>
                      <a:pt x="170" y="184"/>
                    </a:cubicBezTo>
                    <a:cubicBezTo>
                      <a:pt x="170" y="184"/>
                      <a:pt x="171" y="184"/>
                      <a:pt x="171" y="184"/>
                    </a:cubicBezTo>
                    <a:cubicBezTo>
                      <a:pt x="171" y="184"/>
                      <a:pt x="172" y="184"/>
                      <a:pt x="172" y="184"/>
                    </a:cubicBezTo>
                    <a:cubicBezTo>
                      <a:pt x="173" y="184"/>
                      <a:pt x="173" y="184"/>
                      <a:pt x="174" y="184"/>
                    </a:cubicBezTo>
                    <a:cubicBezTo>
                      <a:pt x="174" y="185"/>
                      <a:pt x="175" y="185"/>
                      <a:pt x="175" y="185"/>
                    </a:cubicBezTo>
                    <a:cubicBezTo>
                      <a:pt x="175" y="186"/>
                      <a:pt x="176" y="186"/>
                      <a:pt x="176" y="186"/>
                    </a:cubicBezTo>
                    <a:cubicBezTo>
                      <a:pt x="176" y="186"/>
                      <a:pt x="176" y="186"/>
                      <a:pt x="176" y="186"/>
                    </a:cubicBezTo>
                    <a:cubicBezTo>
                      <a:pt x="176" y="186"/>
                      <a:pt x="177" y="186"/>
                      <a:pt x="177" y="186"/>
                    </a:cubicBezTo>
                    <a:cubicBezTo>
                      <a:pt x="177" y="186"/>
                      <a:pt x="177" y="187"/>
                      <a:pt x="177" y="187"/>
                    </a:cubicBezTo>
                    <a:cubicBezTo>
                      <a:pt x="178" y="187"/>
                      <a:pt x="178" y="187"/>
                      <a:pt x="178" y="187"/>
                    </a:cubicBezTo>
                    <a:cubicBezTo>
                      <a:pt x="179" y="187"/>
                      <a:pt x="179" y="187"/>
                      <a:pt x="179" y="187"/>
                    </a:cubicBezTo>
                    <a:cubicBezTo>
                      <a:pt x="179" y="188"/>
                      <a:pt x="180" y="188"/>
                      <a:pt x="180" y="188"/>
                    </a:cubicBezTo>
                    <a:cubicBezTo>
                      <a:pt x="181" y="189"/>
                      <a:pt x="181" y="189"/>
                      <a:pt x="181" y="189"/>
                    </a:cubicBezTo>
                    <a:cubicBezTo>
                      <a:pt x="181" y="190"/>
                      <a:pt x="182" y="191"/>
                      <a:pt x="182" y="191"/>
                    </a:cubicBezTo>
                    <a:cubicBezTo>
                      <a:pt x="182" y="191"/>
                      <a:pt x="182" y="191"/>
                      <a:pt x="182" y="192"/>
                    </a:cubicBezTo>
                    <a:cubicBezTo>
                      <a:pt x="182" y="192"/>
                      <a:pt x="182" y="192"/>
                      <a:pt x="182" y="192"/>
                    </a:cubicBezTo>
                    <a:cubicBezTo>
                      <a:pt x="183" y="192"/>
                      <a:pt x="183" y="192"/>
                      <a:pt x="183" y="192"/>
                    </a:cubicBezTo>
                    <a:cubicBezTo>
                      <a:pt x="183" y="192"/>
                      <a:pt x="183" y="192"/>
                      <a:pt x="183" y="192"/>
                    </a:cubicBezTo>
                    <a:cubicBezTo>
                      <a:pt x="183" y="191"/>
                      <a:pt x="183" y="191"/>
                      <a:pt x="183" y="191"/>
                    </a:cubicBezTo>
                    <a:cubicBezTo>
                      <a:pt x="184" y="191"/>
                      <a:pt x="184" y="191"/>
                      <a:pt x="184" y="191"/>
                    </a:cubicBezTo>
                    <a:cubicBezTo>
                      <a:pt x="184" y="191"/>
                      <a:pt x="184" y="191"/>
                      <a:pt x="184" y="191"/>
                    </a:cubicBezTo>
                    <a:cubicBezTo>
                      <a:pt x="184" y="191"/>
                      <a:pt x="184" y="191"/>
                      <a:pt x="184" y="191"/>
                    </a:cubicBezTo>
                    <a:cubicBezTo>
                      <a:pt x="186" y="191"/>
                      <a:pt x="186" y="191"/>
                      <a:pt x="186" y="191"/>
                    </a:cubicBezTo>
                    <a:cubicBezTo>
                      <a:pt x="186" y="191"/>
                      <a:pt x="186" y="191"/>
                      <a:pt x="186" y="191"/>
                    </a:cubicBezTo>
                    <a:cubicBezTo>
                      <a:pt x="186" y="191"/>
                      <a:pt x="186" y="191"/>
                      <a:pt x="186" y="191"/>
                    </a:cubicBezTo>
                    <a:cubicBezTo>
                      <a:pt x="187" y="191"/>
                      <a:pt x="187" y="191"/>
                      <a:pt x="187" y="191"/>
                    </a:cubicBezTo>
                    <a:cubicBezTo>
                      <a:pt x="187" y="191"/>
                      <a:pt x="187" y="191"/>
                      <a:pt x="187" y="191"/>
                    </a:cubicBezTo>
                    <a:cubicBezTo>
                      <a:pt x="187" y="191"/>
                      <a:pt x="187" y="191"/>
                      <a:pt x="187" y="191"/>
                    </a:cubicBezTo>
                    <a:cubicBezTo>
                      <a:pt x="188" y="191"/>
                      <a:pt x="188" y="191"/>
                      <a:pt x="188" y="191"/>
                    </a:cubicBezTo>
                    <a:cubicBezTo>
                      <a:pt x="188" y="191"/>
                      <a:pt x="188" y="191"/>
                      <a:pt x="188" y="191"/>
                    </a:cubicBezTo>
                    <a:cubicBezTo>
                      <a:pt x="188" y="191"/>
                      <a:pt x="188" y="191"/>
                      <a:pt x="188" y="191"/>
                    </a:cubicBezTo>
                    <a:cubicBezTo>
                      <a:pt x="190" y="191"/>
                      <a:pt x="190" y="191"/>
                      <a:pt x="190" y="191"/>
                    </a:cubicBezTo>
                    <a:cubicBezTo>
                      <a:pt x="190" y="191"/>
                      <a:pt x="190" y="191"/>
                      <a:pt x="190" y="191"/>
                    </a:cubicBezTo>
                    <a:cubicBezTo>
                      <a:pt x="190" y="191"/>
                      <a:pt x="190" y="191"/>
                      <a:pt x="190" y="191"/>
                    </a:cubicBezTo>
                    <a:cubicBezTo>
                      <a:pt x="190" y="191"/>
                      <a:pt x="190" y="191"/>
                      <a:pt x="190" y="191"/>
                    </a:cubicBezTo>
                    <a:cubicBezTo>
                      <a:pt x="190" y="191"/>
                      <a:pt x="190" y="191"/>
                      <a:pt x="190" y="191"/>
                    </a:cubicBezTo>
                    <a:cubicBezTo>
                      <a:pt x="191" y="191"/>
                      <a:pt x="191" y="191"/>
                      <a:pt x="191" y="191"/>
                    </a:cubicBezTo>
                    <a:cubicBezTo>
                      <a:pt x="191" y="191"/>
                      <a:pt x="191" y="191"/>
                      <a:pt x="191" y="191"/>
                    </a:cubicBezTo>
                    <a:cubicBezTo>
                      <a:pt x="191" y="191"/>
                      <a:pt x="191" y="191"/>
                      <a:pt x="191" y="191"/>
                    </a:cubicBezTo>
                    <a:cubicBezTo>
                      <a:pt x="191" y="191"/>
                      <a:pt x="191" y="191"/>
                      <a:pt x="191" y="191"/>
                    </a:cubicBezTo>
                    <a:cubicBezTo>
                      <a:pt x="191" y="191"/>
                      <a:pt x="191" y="191"/>
                      <a:pt x="191" y="191"/>
                    </a:cubicBezTo>
                    <a:cubicBezTo>
                      <a:pt x="191" y="191"/>
                      <a:pt x="191" y="191"/>
                      <a:pt x="191" y="191"/>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3" y="192"/>
                      <a:pt x="193" y="192"/>
                      <a:pt x="193" y="192"/>
                    </a:cubicBezTo>
                    <a:cubicBezTo>
                      <a:pt x="193" y="192"/>
                      <a:pt x="193" y="192"/>
                      <a:pt x="193" y="192"/>
                    </a:cubicBezTo>
                    <a:cubicBezTo>
                      <a:pt x="193" y="192"/>
                      <a:pt x="193" y="192"/>
                      <a:pt x="193" y="192"/>
                    </a:cubicBezTo>
                    <a:cubicBezTo>
                      <a:pt x="193" y="193"/>
                      <a:pt x="193" y="193"/>
                      <a:pt x="193" y="193"/>
                    </a:cubicBezTo>
                    <a:cubicBezTo>
                      <a:pt x="193" y="193"/>
                      <a:pt x="193" y="193"/>
                      <a:pt x="193" y="193"/>
                    </a:cubicBezTo>
                    <a:cubicBezTo>
                      <a:pt x="193" y="193"/>
                      <a:pt x="193" y="193"/>
                      <a:pt x="193" y="193"/>
                    </a:cubicBezTo>
                    <a:cubicBezTo>
                      <a:pt x="193" y="193"/>
                      <a:pt x="193" y="193"/>
                      <a:pt x="193" y="193"/>
                    </a:cubicBezTo>
                    <a:cubicBezTo>
                      <a:pt x="193" y="193"/>
                      <a:pt x="193" y="193"/>
                      <a:pt x="193" y="193"/>
                    </a:cubicBezTo>
                    <a:cubicBezTo>
                      <a:pt x="193" y="193"/>
                      <a:pt x="193" y="193"/>
                      <a:pt x="193"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6" y="193"/>
                      <a:pt x="196" y="193"/>
                      <a:pt x="196" y="193"/>
                    </a:cubicBezTo>
                    <a:cubicBezTo>
                      <a:pt x="196" y="193"/>
                      <a:pt x="196" y="193"/>
                      <a:pt x="196" y="193"/>
                    </a:cubicBezTo>
                    <a:cubicBezTo>
                      <a:pt x="196" y="193"/>
                      <a:pt x="196" y="193"/>
                      <a:pt x="196" y="193"/>
                    </a:cubicBezTo>
                    <a:cubicBezTo>
                      <a:pt x="196" y="194"/>
                      <a:pt x="196" y="194"/>
                      <a:pt x="196" y="194"/>
                    </a:cubicBezTo>
                    <a:cubicBezTo>
                      <a:pt x="196" y="194"/>
                      <a:pt x="196" y="194"/>
                      <a:pt x="196" y="194"/>
                    </a:cubicBezTo>
                    <a:cubicBezTo>
                      <a:pt x="196" y="194"/>
                      <a:pt x="196" y="194"/>
                      <a:pt x="196" y="194"/>
                    </a:cubicBezTo>
                    <a:cubicBezTo>
                      <a:pt x="196" y="194"/>
                      <a:pt x="196" y="194"/>
                      <a:pt x="196" y="194"/>
                    </a:cubicBezTo>
                    <a:cubicBezTo>
                      <a:pt x="196" y="194"/>
                      <a:pt x="196" y="194"/>
                      <a:pt x="196" y="194"/>
                    </a:cubicBezTo>
                    <a:cubicBezTo>
                      <a:pt x="196" y="194"/>
                      <a:pt x="196" y="194"/>
                      <a:pt x="196" y="194"/>
                    </a:cubicBezTo>
                    <a:cubicBezTo>
                      <a:pt x="196" y="194"/>
                      <a:pt x="196" y="194"/>
                      <a:pt x="196" y="194"/>
                    </a:cubicBezTo>
                    <a:cubicBezTo>
                      <a:pt x="196" y="194"/>
                      <a:pt x="196" y="194"/>
                      <a:pt x="196"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9" y="194"/>
                      <a:pt x="199" y="194"/>
                      <a:pt x="199" y="194"/>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4" y="196"/>
                      <a:pt x="204" y="196"/>
                      <a:pt x="204" y="196"/>
                    </a:cubicBezTo>
                    <a:cubicBezTo>
                      <a:pt x="204" y="196"/>
                      <a:pt x="204" y="196"/>
                      <a:pt x="204" y="196"/>
                    </a:cubicBezTo>
                    <a:cubicBezTo>
                      <a:pt x="204" y="196"/>
                      <a:pt x="204" y="196"/>
                      <a:pt x="204" y="196"/>
                    </a:cubicBezTo>
                    <a:cubicBezTo>
                      <a:pt x="214" y="196"/>
                      <a:pt x="214" y="196"/>
                      <a:pt x="214" y="196"/>
                    </a:cubicBezTo>
                    <a:cubicBezTo>
                      <a:pt x="214" y="195"/>
                      <a:pt x="214" y="195"/>
                      <a:pt x="214" y="195"/>
                    </a:cubicBezTo>
                    <a:cubicBezTo>
                      <a:pt x="214" y="195"/>
                      <a:pt x="214" y="195"/>
                      <a:pt x="214" y="195"/>
                    </a:cubicBezTo>
                    <a:cubicBezTo>
                      <a:pt x="214" y="195"/>
                      <a:pt x="214" y="195"/>
                      <a:pt x="214" y="195"/>
                    </a:cubicBezTo>
                    <a:cubicBezTo>
                      <a:pt x="220" y="195"/>
                      <a:pt x="220" y="195"/>
                      <a:pt x="220" y="195"/>
                    </a:cubicBezTo>
                    <a:cubicBezTo>
                      <a:pt x="220" y="195"/>
                      <a:pt x="220" y="195"/>
                      <a:pt x="220" y="195"/>
                    </a:cubicBezTo>
                    <a:cubicBezTo>
                      <a:pt x="220" y="195"/>
                      <a:pt x="220" y="195"/>
                      <a:pt x="220"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7"/>
                      <a:pt x="222" y="197"/>
                      <a:pt x="222" y="197"/>
                    </a:cubicBezTo>
                    <a:cubicBezTo>
                      <a:pt x="222" y="197"/>
                      <a:pt x="222" y="197"/>
                      <a:pt x="222" y="197"/>
                    </a:cubicBezTo>
                    <a:cubicBezTo>
                      <a:pt x="222" y="197"/>
                      <a:pt x="222" y="197"/>
                      <a:pt x="222"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5" y="198"/>
                      <a:pt x="225" y="198"/>
                      <a:pt x="225" y="198"/>
                    </a:cubicBezTo>
                    <a:cubicBezTo>
                      <a:pt x="225" y="198"/>
                      <a:pt x="225" y="198"/>
                      <a:pt x="225" y="198"/>
                    </a:cubicBezTo>
                    <a:cubicBezTo>
                      <a:pt x="225" y="198"/>
                      <a:pt x="225" y="198"/>
                      <a:pt x="225" y="198"/>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6" y="199"/>
                      <a:pt x="226" y="199"/>
                      <a:pt x="226" y="199"/>
                    </a:cubicBezTo>
                    <a:cubicBezTo>
                      <a:pt x="226" y="199"/>
                      <a:pt x="226" y="199"/>
                      <a:pt x="226" y="199"/>
                    </a:cubicBezTo>
                    <a:cubicBezTo>
                      <a:pt x="226" y="199"/>
                      <a:pt x="226" y="199"/>
                      <a:pt x="226" y="199"/>
                    </a:cubicBezTo>
                    <a:cubicBezTo>
                      <a:pt x="226" y="199"/>
                      <a:pt x="226" y="199"/>
                      <a:pt x="226" y="199"/>
                    </a:cubicBezTo>
                    <a:cubicBezTo>
                      <a:pt x="226" y="199"/>
                      <a:pt x="226" y="199"/>
                      <a:pt x="226" y="199"/>
                    </a:cubicBezTo>
                    <a:cubicBezTo>
                      <a:pt x="226" y="199"/>
                      <a:pt x="226" y="199"/>
                      <a:pt x="226" y="199"/>
                    </a:cubicBezTo>
                    <a:cubicBezTo>
                      <a:pt x="226" y="199"/>
                      <a:pt x="226" y="199"/>
                      <a:pt x="226" y="199"/>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1"/>
                      <a:pt x="226" y="201"/>
                      <a:pt x="226" y="201"/>
                    </a:cubicBezTo>
                    <a:cubicBezTo>
                      <a:pt x="226" y="201"/>
                      <a:pt x="226" y="201"/>
                      <a:pt x="226" y="201"/>
                    </a:cubicBezTo>
                    <a:cubicBezTo>
                      <a:pt x="226" y="201"/>
                      <a:pt x="226" y="201"/>
                      <a:pt x="226" y="201"/>
                    </a:cubicBezTo>
                    <a:cubicBezTo>
                      <a:pt x="227" y="201"/>
                      <a:pt x="227" y="201"/>
                      <a:pt x="227" y="201"/>
                    </a:cubicBezTo>
                    <a:cubicBezTo>
                      <a:pt x="227" y="201"/>
                      <a:pt x="227" y="201"/>
                      <a:pt x="227" y="201"/>
                    </a:cubicBezTo>
                    <a:cubicBezTo>
                      <a:pt x="227" y="201"/>
                      <a:pt x="227" y="201"/>
                      <a:pt x="227" y="201"/>
                    </a:cubicBezTo>
                    <a:cubicBezTo>
                      <a:pt x="227" y="201"/>
                      <a:pt x="227" y="201"/>
                      <a:pt x="227" y="201"/>
                    </a:cubicBezTo>
                    <a:cubicBezTo>
                      <a:pt x="227" y="201"/>
                      <a:pt x="227" y="201"/>
                      <a:pt x="227" y="201"/>
                    </a:cubicBezTo>
                    <a:cubicBezTo>
                      <a:pt x="227" y="201"/>
                      <a:pt x="227" y="201"/>
                      <a:pt x="227" y="201"/>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4"/>
                      <a:pt x="228" y="204"/>
                      <a:pt x="228" y="204"/>
                    </a:cubicBezTo>
                    <a:cubicBezTo>
                      <a:pt x="228" y="204"/>
                      <a:pt x="228" y="204"/>
                      <a:pt x="228" y="204"/>
                    </a:cubicBezTo>
                    <a:cubicBezTo>
                      <a:pt x="228" y="204"/>
                      <a:pt x="228" y="204"/>
                      <a:pt x="228" y="204"/>
                    </a:cubicBezTo>
                    <a:cubicBezTo>
                      <a:pt x="228" y="204"/>
                      <a:pt x="228" y="204"/>
                      <a:pt x="228" y="204"/>
                    </a:cubicBezTo>
                    <a:cubicBezTo>
                      <a:pt x="228" y="204"/>
                      <a:pt x="228" y="204"/>
                      <a:pt x="228" y="204"/>
                    </a:cubicBezTo>
                    <a:cubicBezTo>
                      <a:pt x="228" y="204"/>
                      <a:pt x="228" y="204"/>
                      <a:pt x="228"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30" y="204"/>
                      <a:pt x="230" y="204"/>
                      <a:pt x="230" y="204"/>
                    </a:cubicBezTo>
                    <a:cubicBezTo>
                      <a:pt x="230" y="204"/>
                      <a:pt x="230" y="204"/>
                      <a:pt x="230" y="204"/>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2" y="205"/>
                      <a:pt x="232" y="205"/>
                      <a:pt x="232" y="205"/>
                    </a:cubicBezTo>
                    <a:cubicBezTo>
                      <a:pt x="232" y="205"/>
                      <a:pt x="232" y="205"/>
                      <a:pt x="232" y="205"/>
                    </a:cubicBezTo>
                    <a:cubicBezTo>
                      <a:pt x="232" y="206"/>
                      <a:pt x="232" y="206"/>
                      <a:pt x="232" y="206"/>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3" y="205"/>
                      <a:pt x="233" y="205"/>
                      <a:pt x="233" y="205"/>
                    </a:cubicBezTo>
                    <a:cubicBezTo>
                      <a:pt x="233" y="205"/>
                      <a:pt x="233" y="205"/>
                      <a:pt x="233" y="205"/>
                    </a:cubicBezTo>
                    <a:cubicBezTo>
                      <a:pt x="233" y="205"/>
                      <a:pt x="233" y="205"/>
                      <a:pt x="233" y="205"/>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3"/>
                      <a:pt x="233" y="203"/>
                      <a:pt x="233" y="203"/>
                    </a:cubicBezTo>
                    <a:cubicBezTo>
                      <a:pt x="233" y="203"/>
                      <a:pt x="233" y="203"/>
                      <a:pt x="233" y="203"/>
                    </a:cubicBezTo>
                    <a:cubicBezTo>
                      <a:pt x="233" y="203"/>
                      <a:pt x="233" y="203"/>
                      <a:pt x="233" y="203"/>
                    </a:cubicBezTo>
                    <a:cubicBezTo>
                      <a:pt x="233" y="203"/>
                      <a:pt x="233" y="203"/>
                      <a:pt x="233" y="203"/>
                    </a:cubicBezTo>
                    <a:cubicBezTo>
                      <a:pt x="233" y="203"/>
                      <a:pt x="233" y="203"/>
                      <a:pt x="233" y="203"/>
                    </a:cubicBezTo>
                    <a:cubicBezTo>
                      <a:pt x="233" y="203"/>
                      <a:pt x="233" y="203"/>
                      <a:pt x="233" y="203"/>
                    </a:cubicBezTo>
                    <a:cubicBezTo>
                      <a:pt x="233" y="203"/>
                      <a:pt x="233" y="203"/>
                      <a:pt x="233" y="203"/>
                    </a:cubicBezTo>
                    <a:cubicBezTo>
                      <a:pt x="233" y="203"/>
                      <a:pt x="233" y="203"/>
                      <a:pt x="233" y="203"/>
                    </a:cubicBezTo>
                    <a:cubicBezTo>
                      <a:pt x="233" y="203"/>
                      <a:pt x="234" y="203"/>
                      <a:pt x="234" y="203"/>
                    </a:cubicBezTo>
                    <a:cubicBezTo>
                      <a:pt x="234" y="203"/>
                      <a:pt x="234" y="203"/>
                      <a:pt x="234" y="203"/>
                    </a:cubicBezTo>
                    <a:cubicBezTo>
                      <a:pt x="234" y="203"/>
                      <a:pt x="234" y="203"/>
                      <a:pt x="234" y="203"/>
                    </a:cubicBezTo>
                    <a:cubicBezTo>
                      <a:pt x="234" y="202"/>
                      <a:pt x="234" y="202"/>
                      <a:pt x="234" y="202"/>
                    </a:cubicBezTo>
                    <a:cubicBezTo>
                      <a:pt x="234" y="202"/>
                      <a:pt x="234" y="202"/>
                      <a:pt x="234"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6" y="202"/>
                      <a:pt x="236" y="202"/>
                    </a:cubicBezTo>
                    <a:cubicBezTo>
                      <a:pt x="236" y="202"/>
                      <a:pt x="236" y="202"/>
                      <a:pt x="236" y="202"/>
                    </a:cubicBezTo>
                    <a:cubicBezTo>
                      <a:pt x="236" y="202"/>
                      <a:pt x="236" y="202"/>
                      <a:pt x="236" y="202"/>
                    </a:cubicBezTo>
                    <a:cubicBezTo>
                      <a:pt x="236" y="202"/>
                      <a:pt x="236" y="202"/>
                      <a:pt x="236" y="202"/>
                    </a:cubicBezTo>
                    <a:cubicBezTo>
                      <a:pt x="236" y="202"/>
                      <a:pt x="236" y="202"/>
                      <a:pt x="236" y="202"/>
                    </a:cubicBezTo>
                    <a:cubicBezTo>
                      <a:pt x="236" y="202"/>
                      <a:pt x="236" y="202"/>
                      <a:pt x="236" y="202"/>
                    </a:cubicBezTo>
                    <a:cubicBezTo>
                      <a:pt x="236" y="202"/>
                      <a:pt x="236" y="202"/>
                      <a:pt x="236" y="202"/>
                    </a:cubicBezTo>
                    <a:cubicBezTo>
                      <a:pt x="236" y="202"/>
                      <a:pt x="236" y="202"/>
                      <a:pt x="236" y="202"/>
                    </a:cubicBezTo>
                    <a:cubicBezTo>
                      <a:pt x="236" y="202"/>
                      <a:pt x="236" y="202"/>
                      <a:pt x="236" y="202"/>
                    </a:cubicBezTo>
                    <a:cubicBezTo>
                      <a:pt x="237" y="202"/>
                      <a:pt x="237" y="202"/>
                      <a:pt x="237" y="202"/>
                    </a:cubicBezTo>
                    <a:cubicBezTo>
                      <a:pt x="237" y="202"/>
                      <a:pt x="237" y="202"/>
                      <a:pt x="237"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3"/>
                      <a:pt x="238" y="203"/>
                      <a:pt x="238" y="203"/>
                    </a:cubicBezTo>
                    <a:cubicBezTo>
                      <a:pt x="238" y="203"/>
                      <a:pt x="238" y="203"/>
                      <a:pt x="238" y="203"/>
                    </a:cubicBezTo>
                    <a:cubicBezTo>
                      <a:pt x="238" y="203"/>
                      <a:pt x="238" y="203"/>
                      <a:pt x="238"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4"/>
                      <a:pt x="239" y="204"/>
                      <a:pt x="239" y="204"/>
                    </a:cubicBezTo>
                    <a:cubicBezTo>
                      <a:pt x="239" y="204"/>
                      <a:pt x="239" y="204"/>
                      <a:pt x="239" y="204"/>
                    </a:cubicBezTo>
                    <a:cubicBezTo>
                      <a:pt x="239" y="204"/>
                      <a:pt x="239" y="204"/>
                      <a:pt x="239" y="204"/>
                    </a:cubicBezTo>
                    <a:cubicBezTo>
                      <a:pt x="239" y="204"/>
                      <a:pt x="239" y="204"/>
                      <a:pt x="239"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6"/>
                      <a:pt x="241" y="206"/>
                      <a:pt x="241" y="206"/>
                    </a:cubicBezTo>
                    <a:cubicBezTo>
                      <a:pt x="241" y="206"/>
                      <a:pt x="241" y="206"/>
                      <a:pt x="241" y="206"/>
                    </a:cubicBezTo>
                    <a:cubicBezTo>
                      <a:pt x="241" y="206"/>
                      <a:pt x="241" y="206"/>
                      <a:pt x="241" y="206"/>
                    </a:cubicBezTo>
                    <a:cubicBezTo>
                      <a:pt x="241" y="206"/>
                      <a:pt x="241" y="206"/>
                      <a:pt x="241" y="206"/>
                    </a:cubicBezTo>
                    <a:cubicBezTo>
                      <a:pt x="241" y="206"/>
                      <a:pt x="241" y="206"/>
                      <a:pt x="241" y="206"/>
                    </a:cubicBezTo>
                    <a:cubicBezTo>
                      <a:pt x="241" y="206"/>
                      <a:pt x="241" y="206"/>
                      <a:pt x="241" y="206"/>
                    </a:cubicBezTo>
                    <a:cubicBezTo>
                      <a:pt x="242" y="206"/>
                      <a:pt x="242" y="206"/>
                      <a:pt x="242" y="206"/>
                    </a:cubicBezTo>
                    <a:cubicBezTo>
                      <a:pt x="242" y="206"/>
                      <a:pt x="242" y="206"/>
                      <a:pt x="242" y="206"/>
                    </a:cubicBezTo>
                    <a:cubicBezTo>
                      <a:pt x="242" y="206"/>
                      <a:pt x="242" y="206"/>
                      <a:pt x="242" y="206"/>
                    </a:cubicBezTo>
                    <a:cubicBezTo>
                      <a:pt x="242" y="206"/>
                      <a:pt x="242" y="206"/>
                      <a:pt x="242" y="206"/>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3" y="208"/>
                      <a:pt x="243" y="208"/>
                      <a:pt x="243" y="208"/>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4" y="209"/>
                      <a:pt x="244" y="209"/>
                      <a:pt x="244" y="209"/>
                    </a:cubicBezTo>
                    <a:cubicBezTo>
                      <a:pt x="244" y="209"/>
                      <a:pt x="244" y="209"/>
                      <a:pt x="244" y="209"/>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1"/>
                      <a:pt x="244" y="211"/>
                      <a:pt x="244" y="211"/>
                    </a:cubicBezTo>
                    <a:cubicBezTo>
                      <a:pt x="244" y="211"/>
                      <a:pt x="244" y="211"/>
                      <a:pt x="244" y="211"/>
                    </a:cubicBezTo>
                    <a:cubicBezTo>
                      <a:pt x="244" y="211"/>
                      <a:pt x="244" y="211"/>
                      <a:pt x="244" y="211"/>
                    </a:cubicBezTo>
                    <a:cubicBezTo>
                      <a:pt x="244" y="211"/>
                      <a:pt x="244" y="211"/>
                      <a:pt x="244" y="211"/>
                    </a:cubicBezTo>
                    <a:cubicBezTo>
                      <a:pt x="244" y="211"/>
                      <a:pt x="244" y="211"/>
                      <a:pt x="244"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2"/>
                      <a:pt x="245" y="212"/>
                      <a:pt x="245" y="212"/>
                    </a:cubicBezTo>
                    <a:cubicBezTo>
                      <a:pt x="245" y="212"/>
                      <a:pt x="245" y="212"/>
                      <a:pt x="245" y="212"/>
                    </a:cubicBezTo>
                    <a:cubicBezTo>
                      <a:pt x="245" y="212"/>
                      <a:pt x="245" y="212"/>
                      <a:pt x="245" y="212"/>
                    </a:cubicBezTo>
                    <a:cubicBezTo>
                      <a:pt x="245" y="212"/>
                      <a:pt x="245" y="212"/>
                      <a:pt x="245" y="212"/>
                    </a:cubicBezTo>
                    <a:cubicBezTo>
                      <a:pt x="245" y="212"/>
                      <a:pt x="245" y="212"/>
                      <a:pt x="245" y="212"/>
                    </a:cubicBezTo>
                    <a:cubicBezTo>
                      <a:pt x="245" y="213"/>
                      <a:pt x="245" y="213"/>
                      <a:pt x="245" y="213"/>
                    </a:cubicBezTo>
                    <a:cubicBezTo>
                      <a:pt x="245" y="213"/>
                      <a:pt x="245" y="213"/>
                      <a:pt x="245" y="213"/>
                    </a:cubicBezTo>
                    <a:cubicBezTo>
                      <a:pt x="246" y="213"/>
                      <a:pt x="246" y="213"/>
                      <a:pt x="246" y="213"/>
                    </a:cubicBezTo>
                    <a:cubicBezTo>
                      <a:pt x="246" y="213"/>
                      <a:pt x="246" y="213"/>
                      <a:pt x="246" y="213"/>
                    </a:cubicBezTo>
                    <a:cubicBezTo>
                      <a:pt x="246" y="213"/>
                      <a:pt x="246" y="213"/>
                      <a:pt x="246" y="213"/>
                    </a:cubicBezTo>
                    <a:cubicBezTo>
                      <a:pt x="246" y="213"/>
                      <a:pt x="246" y="213"/>
                      <a:pt x="246" y="213"/>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5"/>
                      <a:pt x="246" y="215"/>
                      <a:pt x="246" y="215"/>
                    </a:cubicBezTo>
                    <a:cubicBezTo>
                      <a:pt x="246" y="215"/>
                      <a:pt x="246" y="215"/>
                      <a:pt x="246" y="215"/>
                    </a:cubicBezTo>
                    <a:cubicBezTo>
                      <a:pt x="246" y="215"/>
                      <a:pt x="246" y="215"/>
                      <a:pt x="246" y="215"/>
                    </a:cubicBezTo>
                    <a:cubicBezTo>
                      <a:pt x="246" y="215"/>
                      <a:pt x="246" y="215"/>
                      <a:pt x="246" y="215"/>
                    </a:cubicBezTo>
                    <a:cubicBezTo>
                      <a:pt x="246" y="215"/>
                      <a:pt x="246" y="215"/>
                      <a:pt x="246" y="215"/>
                    </a:cubicBezTo>
                    <a:cubicBezTo>
                      <a:pt x="246" y="215"/>
                      <a:pt x="246" y="215"/>
                      <a:pt x="246" y="215"/>
                    </a:cubicBezTo>
                    <a:cubicBezTo>
                      <a:pt x="246" y="215"/>
                      <a:pt x="246" y="215"/>
                      <a:pt x="246" y="215"/>
                    </a:cubicBezTo>
                    <a:cubicBezTo>
                      <a:pt x="246" y="215"/>
                      <a:pt x="246" y="215"/>
                      <a:pt x="246" y="215"/>
                    </a:cubicBezTo>
                    <a:cubicBezTo>
                      <a:pt x="247" y="215"/>
                      <a:pt x="247" y="215"/>
                      <a:pt x="247" y="215"/>
                    </a:cubicBezTo>
                    <a:cubicBezTo>
                      <a:pt x="247" y="215"/>
                      <a:pt x="247" y="215"/>
                      <a:pt x="247" y="215"/>
                    </a:cubicBezTo>
                    <a:cubicBezTo>
                      <a:pt x="247" y="216"/>
                      <a:pt x="247" y="216"/>
                      <a:pt x="247" y="216"/>
                    </a:cubicBezTo>
                    <a:cubicBezTo>
                      <a:pt x="247" y="216"/>
                      <a:pt x="247" y="216"/>
                      <a:pt x="247" y="216"/>
                    </a:cubicBezTo>
                    <a:cubicBezTo>
                      <a:pt x="247" y="216"/>
                      <a:pt x="247" y="216"/>
                      <a:pt x="247" y="216"/>
                    </a:cubicBezTo>
                    <a:cubicBezTo>
                      <a:pt x="247" y="216"/>
                      <a:pt x="247" y="216"/>
                      <a:pt x="247"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7"/>
                      <a:pt x="249" y="217"/>
                      <a:pt x="249" y="217"/>
                    </a:cubicBezTo>
                    <a:cubicBezTo>
                      <a:pt x="249" y="217"/>
                      <a:pt x="249" y="217"/>
                      <a:pt x="249" y="217"/>
                    </a:cubicBezTo>
                    <a:cubicBezTo>
                      <a:pt x="249" y="217"/>
                      <a:pt x="249" y="217"/>
                      <a:pt x="249"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1" y="217"/>
                      <a:pt x="251" y="217"/>
                      <a:pt x="251" y="217"/>
                    </a:cubicBezTo>
                    <a:cubicBezTo>
                      <a:pt x="251" y="217"/>
                      <a:pt x="251" y="217"/>
                      <a:pt x="251" y="217"/>
                    </a:cubicBezTo>
                    <a:cubicBezTo>
                      <a:pt x="251" y="217"/>
                      <a:pt x="251" y="217"/>
                      <a:pt x="251" y="217"/>
                    </a:cubicBezTo>
                    <a:cubicBezTo>
                      <a:pt x="251" y="217"/>
                      <a:pt x="251" y="217"/>
                      <a:pt x="251"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8"/>
                      <a:pt x="252" y="218"/>
                      <a:pt x="252" y="218"/>
                    </a:cubicBezTo>
                    <a:cubicBezTo>
                      <a:pt x="252" y="218"/>
                      <a:pt x="252" y="218"/>
                      <a:pt x="252" y="218"/>
                    </a:cubicBezTo>
                    <a:cubicBezTo>
                      <a:pt x="253" y="218"/>
                      <a:pt x="253" y="218"/>
                      <a:pt x="253" y="218"/>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6"/>
                    </a:cubicBezTo>
                    <a:cubicBezTo>
                      <a:pt x="252" y="216"/>
                      <a:pt x="252" y="215"/>
                      <a:pt x="252" y="214"/>
                    </a:cubicBezTo>
                    <a:cubicBezTo>
                      <a:pt x="252" y="214"/>
                      <a:pt x="252" y="214"/>
                      <a:pt x="252" y="213"/>
                    </a:cubicBezTo>
                    <a:cubicBezTo>
                      <a:pt x="252" y="213"/>
                      <a:pt x="252" y="213"/>
                      <a:pt x="252" y="213"/>
                    </a:cubicBezTo>
                    <a:cubicBezTo>
                      <a:pt x="252" y="213"/>
                      <a:pt x="252" y="213"/>
                      <a:pt x="252" y="212"/>
                    </a:cubicBezTo>
                    <a:cubicBezTo>
                      <a:pt x="252" y="213"/>
                      <a:pt x="252" y="212"/>
                      <a:pt x="251" y="212"/>
                    </a:cubicBezTo>
                    <a:cubicBezTo>
                      <a:pt x="251" y="212"/>
                      <a:pt x="251" y="212"/>
                      <a:pt x="251" y="212"/>
                    </a:cubicBezTo>
                    <a:cubicBezTo>
                      <a:pt x="251" y="212"/>
                      <a:pt x="252" y="212"/>
                      <a:pt x="252" y="212"/>
                    </a:cubicBezTo>
                    <a:cubicBezTo>
                      <a:pt x="252" y="212"/>
                      <a:pt x="252" y="212"/>
                      <a:pt x="252" y="212"/>
                    </a:cubicBezTo>
                    <a:cubicBezTo>
                      <a:pt x="252" y="212"/>
                      <a:pt x="252" y="212"/>
                      <a:pt x="252" y="212"/>
                    </a:cubicBezTo>
                    <a:cubicBezTo>
                      <a:pt x="253" y="212"/>
                      <a:pt x="253" y="212"/>
                      <a:pt x="253" y="211"/>
                    </a:cubicBezTo>
                    <a:cubicBezTo>
                      <a:pt x="253" y="211"/>
                      <a:pt x="253" y="211"/>
                      <a:pt x="253" y="211"/>
                    </a:cubicBezTo>
                    <a:cubicBezTo>
                      <a:pt x="253" y="211"/>
                      <a:pt x="253" y="211"/>
                      <a:pt x="253" y="211"/>
                    </a:cubicBezTo>
                    <a:cubicBezTo>
                      <a:pt x="252" y="210"/>
                      <a:pt x="253" y="210"/>
                      <a:pt x="252" y="210"/>
                    </a:cubicBezTo>
                    <a:cubicBezTo>
                      <a:pt x="252" y="210"/>
                      <a:pt x="253" y="210"/>
                      <a:pt x="253" y="210"/>
                    </a:cubicBezTo>
                    <a:cubicBezTo>
                      <a:pt x="253" y="210"/>
                      <a:pt x="253" y="210"/>
                      <a:pt x="253" y="210"/>
                    </a:cubicBezTo>
                    <a:cubicBezTo>
                      <a:pt x="254" y="210"/>
                      <a:pt x="254" y="209"/>
                      <a:pt x="254" y="209"/>
                    </a:cubicBezTo>
                    <a:cubicBezTo>
                      <a:pt x="254" y="209"/>
                      <a:pt x="254" y="209"/>
                      <a:pt x="253" y="209"/>
                    </a:cubicBezTo>
                    <a:cubicBezTo>
                      <a:pt x="254" y="209"/>
                      <a:pt x="254" y="209"/>
                      <a:pt x="254" y="209"/>
                    </a:cubicBezTo>
                    <a:cubicBezTo>
                      <a:pt x="254" y="209"/>
                      <a:pt x="254" y="209"/>
                      <a:pt x="254" y="209"/>
                    </a:cubicBezTo>
                    <a:cubicBezTo>
                      <a:pt x="254" y="209"/>
                      <a:pt x="254" y="209"/>
                      <a:pt x="254" y="209"/>
                    </a:cubicBezTo>
                    <a:cubicBezTo>
                      <a:pt x="254" y="209"/>
                      <a:pt x="254" y="209"/>
                      <a:pt x="254" y="209"/>
                    </a:cubicBezTo>
                    <a:cubicBezTo>
                      <a:pt x="254" y="209"/>
                      <a:pt x="254" y="208"/>
                      <a:pt x="255" y="208"/>
                    </a:cubicBezTo>
                    <a:cubicBezTo>
                      <a:pt x="255" y="208"/>
                      <a:pt x="255" y="208"/>
                      <a:pt x="255" y="208"/>
                    </a:cubicBezTo>
                    <a:cubicBezTo>
                      <a:pt x="255" y="208"/>
                      <a:pt x="255" y="208"/>
                      <a:pt x="255" y="208"/>
                    </a:cubicBezTo>
                    <a:cubicBezTo>
                      <a:pt x="256" y="208"/>
                      <a:pt x="256" y="208"/>
                      <a:pt x="256" y="208"/>
                    </a:cubicBezTo>
                    <a:cubicBezTo>
                      <a:pt x="256" y="208"/>
                      <a:pt x="255" y="207"/>
                      <a:pt x="255" y="207"/>
                    </a:cubicBezTo>
                    <a:cubicBezTo>
                      <a:pt x="256" y="207"/>
                      <a:pt x="255" y="207"/>
                      <a:pt x="256" y="207"/>
                    </a:cubicBezTo>
                    <a:cubicBezTo>
                      <a:pt x="256" y="207"/>
                      <a:pt x="256" y="207"/>
                      <a:pt x="256" y="207"/>
                    </a:cubicBezTo>
                    <a:cubicBezTo>
                      <a:pt x="256" y="207"/>
                      <a:pt x="256" y="207"/>
                      <a:pt x="256" y="207"/>
                    </a:cubicBezTo>
                    <a:cubicBezTo>
                      <a:pt x="256" y="207"/>
                      <a:pt x="257" y="207"/>
                      <a:pt x="257" y="207"/>
                    </a:cubicBezTo>
                    <a:cubicBezTo>
                      <a:pt x="257" y="208"/>
                      <a:pt x="257" y="207"/>
                      <a:pt x="258" y="207"/>
                    </a:cubicBezTo>
                    <a:cubicBezTo>
                      <a:pt x="257" y="207"/>
                      <a:pt x="257" y="207"/>
                      <a:pt x="257" y="208"/>
                    </a:cubicBezTo>
                    <a:cubicBezTo>
                      <a:pt x="257" y="207"/>
                      <a:pt x="258" y="207"/>
                      <a:pt x="259" y="207"/>
                    </a:cubicBezTo>
                    <a:cubicBezTo>
                      <a:pt x="258" y="207"/>
                      <a:pt x="258" y="207"/>
                      <a:pt x="258" y="207"/>
                    </a:cubicBezTo>
                    <a:cubicBezTo>
                      <a:pt x="258" y="207"/>
                      <a:pt x="259" y="207"/>
                      <a:pt x="259" y="206"/>
                    </a:cubicBezTo>
                    <a:cubicBezTo>
                      <a:pt x="260" y="206"/>
                      <a:pt x="260" y="206"/>
                      <a:pt x="260" y="205"/>
                    </a:cubicBezTo>
                    <a:cubicBezTo>
                      <a:pt x="261" y="205"/>
                      <a:pt x="261" y="205"/>
                      <a:pt x="261" y="205"/>
                    </a:cubicBezTo>
                    <a:cubicBezTo>
                      <a:pt x="261" y="205"/>
                      <a:pt x="261" y="205"/>
                      <a:pt x="262" y="204"/>
                    </a:cubicBezTo>
                    <a:cubicBezTo>
                      <a:pt x="262" y="204"/>
                      <a:pt x="262" y="204"/>
                      <a:pt x="261" y="204"/>
                    </a:cubicBezTo>
                    <a:cubicBezTo>
                      <a:pt x="261" y="204"/>
                      <a:pt x="261" y="204"/>
                      <a:pt x="261" y="204"/>
                    </a:cubicBezTo>
                    <a:cubicBezTo>
                      <a:pt x="261" y="204"/>
                      <a:pt x="261" y="204"/>
                      <a:pt x="261" y="204"/>
                    </a:cubicBezTo>
                    <a:cubicBezTo>
                      <a:pt x="261" y="204"/>
                      <a:pt x="261" y="204"/>
                      <a:pt x="261" y="204"/>
                    </a:cubicBezTo>
                    <a:cubicBezTo>
                      <a:pt x="261" y="204"/>
                      <a:pt x="261" y="203"/>
                      <a:pt x="261" y="203"/>
                    </a:cubicBezTo>
                    <a:cubicBezTo>
                      <a:pt x="261" y="203"/>
                      <a:pt x="261" y="203"/>
                      <a:pt x="261" y="203"/>
                    </a:cubicBezTo>
                    <a:cubicBezTo>
                      <a:pt x="261" y="203"/>
                      <a:pt x="261" y="203"/>
                      <a:pt x="261" y="203"/>
                    </a:cubicBezTo>
                    <a:cubicBezTo>
                      <a:pt x="262" y="203"/>
                      <a:pt x="262" y="203"/>
                      <a:pt x="262" y="203"/>
                    </a:cubicBezTo>
                    <a:cubicBezTo>
                      <a:pt x="262" y="203"/>
                      <a:pt x="262" y="203"/>
                      <a:pt x="262" y="203"/>
                    </a:cubicBezTo>
                    <a:cubicBezTo>
                      <a:pt x="262" y="204"/>
                      <a:pt x="262" y="204"/>
                      <a:pt x="262" y="204"/>
                    </a:cubicBezTo>
                    <a:cubicBezTo>
                      <a:pt x="262" y="204"/>
                      <a:pt x="263" y="203"/>
                      <a:pt x="263" y="204"/>
                    </a:cubicBezTo>
                    <a:cubicBezTo>
                      <a:pt x="263" y="204"/>
                      <a:pt x="262" y="204"/>
                      <a:pt x="262" y="204"/>
                    </a:cubicBezTo>
                    <a:cubicBezTo>
                      <a:pt x="262" y="204"/>
                      <a:pt x="262" y="204"/>
                      <a:pt x="262" y="204"/>
                    </a:cubicBezTo>
                    <a:cubicBezTo>
                      <a:pt x="262" y="204"/>
                      <a:pt x="263" y="204"/>
                      <a:pt x="263" y="204"/>
                    </a:cubicBezTo>
                    <a:cubicBezTo>
                      <a:pt x="263" y="204"/>
                      <a:pt x="264" y="203"/>
                      <a:pt x="264" y="203"/>
                    </a:cubicBezTo>
                    <a:cubicBezTo>
                      <a:pt x="264" y="203"/>
                      <a:pt x="265" y="203"/>
                      <a:pt x="265" y="203"/>
                    </a:cubicBezTo>
                    <a:cubicBezTo>
                      <a:pt x="265" y="203"/>
                      <a:pt x="265" y="202"/>
                      <a:pt x="265" y="202"/>
                    </a:cubicBezTo>
                    <a:cubicBezTo>
                      <a:pt x="265" y="202"/>
                      <a:pt x="265" y="203"/>
                      <a:pt x="265" y="203"/>
                    </a:cubicBezTo>
                    <a:cubicBezTo>
                      <a:pt x="266" y="203"/>
                      <a:pt x="266" y="203"/>
                      <a:pt x="267" y="203"/>
                    </a:cubicBezTo>
                    <a:cubicBezTo>
                      <a:pt x="267" y="203"/>
                      <a:pt x="267" y="202"/>
                      <a:pt x="267" y="202"/>
                    </a:cubicBezTo>
                    <a:cubicBezTo>
                      <a:pt x="267" y="202"/>
                      <a:pt x="267" y="202"/>
                      <a:pt x="267" y="202"/>
                    </a:cubicBezTo>
                    <a:cubicBezTo>
                      <a:pt x="267" y="202"/>
                      <a:pt x="267" y="202"/>
                      <a:pt x="267" y="202"/>
                    </a:cubicBezTo>
                    <a:cubicBezTo>
                      <a:pt x="267" y="202"/>
                      <a:pt x="267" y="202"/>
                      <a:pt x="267" y="202"/>
                    </a:cubicBezTo>
                    <a:cubicBezTo>
                      <a:pt x="267" y="202"/>
                      <a:pt x="267" y="202"/>
                      <a:pt x="267" y="201"/>
                    </a:cubicBezTo>
                    <a:cubicBezTo>
                      <a:pt x="267" y="202"/>
                      <a:pt x="267" y="202"/>
                      <a:pt x="267" y="202"/>
                    </a:cubicBezTo>
                    <a:cubicBezTo>
                      <a:pt x="268" y="202"/>
                      <a:pt x="269" y="203"/>
                      <a:pt x="269" y="203"/>
                    </a:cubicBezTo>
                    <a:cubicBezTo>
                      <a:pt x="270" y="203"/>
                      <a:pt x="270" y="204"/>
                      <a:pt x="271" y="204"/>
                    </a:cubicBezTo>
                    <a:cubicBezTo>
                      <a:pt x="271" y="204"/>
                      <a:pt x="271" y="203"/>
                      <a:pt x="272" y="203"/>
                    </a:cubicBezTo>
                    <a:cubicBezTo>
                      <a:pt x="272" y="203"/>
                      <a:pt x="271" y="203"/>
                      <a:pt x="271" y="203"/>
                    </a:cubicBezTo>
                    <a:cubicBezTo>
                      <a:pt x="271" y="203"/>
                      <a:pt x="271" y="203"/>
                      <a:pt x="271" y="203"/>
                    </a:cubicBezTo>
                    <a:cubicBezTo>
                      <a:pt x="272" y="203"/>
                      <a:pt x="272" y="202"/>
                      <a:pt x="272" y="202"/>
                    </a:cubicBezTo>
                    <a:cubicBezTo>
                      <a:pt x="272" y="203"/>
                      <a:pt x="273" y="203"/>
                      <a:pt x="273" y="203"/>
                    </a:cubicBezTo>
                    <a:cubicBezTo>
                      <a:pt x="273" y="203"/>
                      <a:pt x="273" y="203"/>
                      <a:pt x="273" y="203"/>
                    </a:cubicBezTo>
                    <a:cubicBezTo>
                      <a:pt x="273" y="203"/>
                      <a:pt x="274" y="204"/>
                      <a:pt x="274" y="204"/>
                    </a:cubicBezTo>
                    <a:cubicBezTo>
                      <a:pt x="274" y="204"/>
                      <a:pt x="274" y="203"/>
                      <a:pt x="275" y="203"/>
                    </a:cubicBezTo>
                    <a:cubicBezTo>
                      <a:pt x="275" y="204"/>
                      <a:pt x="274" y="204"/>
                      <a:pt x="274" y="204"/>
                    </a:cubicBezTo>
                    <a:cubicBezTo>
                      <a:pt x="274" y="204"/>
                      <a:pt x="275" y="204"/>
                      <a:pt x="275" y="204"/>
                    </a:cubicBezTo>
                    <a:cubicBezTo>
                      <a:pt x="275" y="205"/>
                      <a:pt x="276" y="205"/>
                      <a:pt x="277" y="205"/>
                    </a:cubicBezTo>
                    <a:cubicBezTo>
                      <a:pt x="277" y="205"/>
                      <a:pt x="277" y="205"/>
                      <a:pt x="277" y="205"/>
                    </a:cubicBezTo>
                    <a:cubicBezTo>
                      <a:pt x="277" y="204"/>
                      <a:pt x="278" y="204"/>
                      <a:pt x="278" y="205"/>
                    </a:cubicBezTo>
                    <a:cubicBezTo>
                      <a:pt x="278" y="205"/>
                      <a:pt x="278" y="205"/>
                      <a:pt x="278" y="205"/>
                    </a:cubicBezTo>
                    <a:cubicBezTo>
                      <a:pt x="279" y="205"/>
                      <a:pt x="278" y="205"/>
                      <a:pt x="279" y="205"/>
                    </a:cubicBezTo>
                    <a:cubicBezTo>
                      <a:pt x="279" y="204"/>
                      <a:pt x="279" y="204"/>
                      <a:pt x="279" y="204"/>
                    </a:cubicBezTo>
                    <a:cubicBezTo>
                      <a:pt x="279" y="204"/>
                      <a:pt x="279" y="204"/>
                      <a:pt x="279" y="204"/>
                    </a:cubicBezTo>
                    <a:cubicBezTo>
                      <a:pt x="279" y="204"/>
                      <a:pt x="278" y="204"/>
                      <a:pt x="278" y="203"/>
                    </a:cubicBezTo>
                    <a:cubicBezTo>
                      <a:pt x="279" y="204"/>
                      <a:pt x="280" y="204"/>
                      <a:pt x="280" y="204"/>
                    </a:cubicBezTo>
                    <a:cubicBezTo>
                      <a:pt x="280" y="204"/>
                      <a:pt x="280" y="204"/>
                      <a:pt x="281" y="205"/>
                    </a:cubicBezTo>
                    <a:cubicBezTo>
                      <a:pt x="281" y="205"/>
                      <a:pt x="281" y="205"/>
                      <a:pt x="281" y="205"/>
                    </a:cubicBezTo>
                    <a:cubicBezTo>
                      <a:pt x="281" y="205"/>
                      <a:pt x="282" y="205"/>
                      <a:pt x="282" y="205"/>
                    </a:cubicBezTo>
                    <a:cubicBezTo>
                      <a:pt x="282" y="205"/>
                      <a:pt x="281" y="206"/>
                      <a:pt x="281" y="206"/>
                    </a:cubicBezTo>
                    <a:cubicBezTo>
                      <a:pt x="281" y="206"/>
                      <a:pt x="282" y="206"/>
                      <a:pt x="282" y="206"/>
                    </a:cubicBezTo>
                    <a:cubicBezTo>
                      <a:pt x="282" y="205"/>
                      <a:pt x="283" y="205"/>
                      <a:pt x="282" y="205"/>
                    </a:cubicBezTo>
                    <a:cubicBezTo>
                      <a:pt x="282" y="205"/>
                      <a:pt x="282" y="205"/>
                      <a:pt x="282" y="205"/>
                    </a:cubicBezTo>
                    <a:cubicBezTo>
                      <a:pt x="282" y="205"/>
                      <a:pt x="282" y="205"/>
                      <a:pt x="282" y="205"/>
                    </a:cubicBezTo>
                    <a:cubicBezTo>
                      <a:pt x="282" y="205"/>
                      <a:pt x="281" y="204"/>
                      <a:pt x="281" y="204"/>
                    </a:cubicBezTo>
                    <a:cubicBezTo>
                      <a:pt x="281" y="204"/>
                      <a:pt x="281" y="204"/>
                      <a:pt x="281" y="204"/>
                    </a:cubicBezTo>
                    <a:cubicBezTo>
                      <a:pt x="281" y="204"/>
                      <a:pt x="281" y="204"/>
                      <a:pt x="281" y="204"/>
                    </a:cubicBezTo>
                    <a:cubicBezTo>
                      <a:pt x="281" y="204"/>
                      <a:pt x="281" y="204"/>
                      <a:pt x="281" y="204"/>
                    </a:cubicBezTo>
                    <a:cubicBezTo>
                      <a:pt x="281" y="204"/>
                      <a:pt x="281" y="204"/>
                      <a:pt x="281" y="204"/>
                    </a:cubicBezTo>
                    <a:cubicBezTo>
                      <a:pt x="280" y="204"/>
                      <a:pt x="280" y="204"/>
                      <a:pt x="280" y="203"/>
                    </a:cubicBezTo>
                    <a:cubicBezTo>
                      <a:pt x="280" y="203"/>
                      <a:pt x="280" y="203"/>
                      <a:pt x="281" y="203"/>
                    </a:cubicBezTo>
                    <a:cubicBezTo>
                      <a:pt x="281" y="203"/>
                      <a:pt x="281" y="203"/>
                      <a:pt x="281" y="203"/>
                    </a:cubicBezTo>
                    <a:cubicBezTo>
                      <a:pt x="281" y="203"/>
                      <a:pt x="281" y="203"/>
                      <a:pt x="281" y="203"/>
                    </a:cubicBezTo>
                    <a:cubicBezTo>
                      <a:pt x="281" y="203"/>
                      <a:pt x="280" y="203"/>
                      <a:pt x="280" y="203"/>
                    </a:cubicBezTo>
                    <a:cubicBezTo>
                      <a:pt x="280" y="203"/>
                      <a:pt x="281" y="203"/>
                      <a:pt x="281" y="203"/>
                    </a:cubicBezTo>
                    <a:cubicBezTo>
                      <a:pt x="281" y="202"/>
                      <a:pt x="281" y="202"/>
                      <a:pt x="281" y="202"/>
                    </a:cubicBezTo>
                    <a:cubicBezTo>
                      <a:pt x="281" y="202"/>
                      <a:pt x="281" y="202"/>
                      <a:pt x="281" y="202"/>
                    </a:cubicBezTo>
                    <a:cubicBezTo>
                      <a:pt x="281" y="202"/>
                      <a:pt x="281" y="202"/>
                      <a:pt x="281" y="202"/>
                    </a:cubicBezTo>
                    <a:cubicBezTo>
                      <a:pt x="281" y="202"/>
                      <a:pt x="281" y="202"/>
                      <a:pt x="281" y="202"/>
                    </a:cubicBezTo>
                    <a:cubicBezTo>
                      <a:pt x="281" y="202"/>
                      <a:pt x="281" y="202"/>
                      <a:pt x="281" y="202"/>
                    </a:cubicBezTo>
                    <a:cubicBezTo>
                      <a:pt x="281" y="202"/>
                      <a:pt x="281" y="202"/>
                      <a:pt x="280" y="202"/>
                    </a:cubicBezTo>
                    <a:cubicBezTo>
                      <a:pt x="280" y="202"/>
                      <a:pt x="280" y="202"/>
                      <a:pt x="280" y="202"/>
                    </a:cubicBezTo>
                    <a:cubicBezTo>
                      <a:pt x="280" y="202"/>
                      <a:pt x="280" y="202"/>
                      <a:pt x="280" y="202"/>
                    </a:cubicBezTo>
                    <a:cubicBezTo>
                      <a:pt x="280" y="202"/>
                      <a:pt x="280" y="202"/>
                      <a:pt x="280" y="201"/>
                    </a:cubicBezTo>
                    <a:cubicBezTo>
                      <a:pt x="280" y="201"/>
                      <a:pt x="277" y="202"/>
                      <a:pt x="277" y="201"/>
                    </a:cubicBezTo>
                    <a:cubicBezTo>
                      <a:pt x="277" y="201"/>
                      <a:pt x="279" y="201"/>
                      <a:pt x="279" y="201"/>
                    </a:cubicBezTo>
                    <a:cubicBezTo>
                      <a:pt x="280" y="201"/>
                      <a:pt x="280" y="201"/>
                      <a:pt x="281" y="201"/>
                    </a:cubicBezTo>
                    <a:cubicBezTo>
                      <a:pt x="281" y="201"/>
                      <a:pt x="281" y="200"/>
                      <a:pt x="282" y="200"/>
                    </a:cubicBezTo>
                    <a:cubicBezTo>
                      <a:pt x="282" y="200"/>
                      <a:pt x="283" y="200"/>
                      <a:pt x="283" y="200"/>
                    </a:cubicBezTo>
                    <a:cubicBezTo>
                      <a:pt x="284" y="200"/>
                      <a:pt x="285" y="200"/>
                      <a:pt x="285" y="200"/>
                    </a:cubicBezTo>
                    <a:cubicBezTo>
                      <a:pt x="286" y="201"/>
                      <a:pt x="286" y="199"/>
                      <a:pt x="286" y="199"/>
                    </a:cubicBezTo>
                    <a:cubicBezTo>
                      <a:pt x="286" y="199"/>
                      <a:pt x="286" y="199"/>
                      <a:pt x="286" y="199"/>
                    </a:cubicBezTo>
                    <a:cubicBezTo>
                      <a:pt x="286" y="199"/>
                      <a:pt x="286" y="199"/>
                      <a:pt x="286" y="199"/>
                    </a:cubicBezTo>
                    <a:cubicBezTo>
                      <a:pt x="286" y="200"/>
                      <a:pt x="286" y="200"/>
                      <a:pt x="286" y="200"/>
                    </a:cubicBezTo>
                    <a:cubicBezTo>
                      <a:pt x="286" y="200"/>
                      <a:pt x="287" y="200"/>
                      <a:pt x="287" y="200"/>
                    </a:cubicBezTo>
                    <a:cubicBezTo>
                      <a:pt x="287" y="200"/>
                      <a:pt x="287" y="201"/>
                      <a:pt x="287" y="201"/>
                    </a:cubicBezTo>
                    <a:cubicBezTo>
                      <a:pt x="287" y="201"/>
                      <a:pt x="288" y="201"/>
                      <a:pt x="288" y="201"/>
                    </a:cubicBezTo>
                    <a:cubicBezTo>
                      <a:pt x="288" y="201"/>
                      <a:pt x="288" y="201"/>
                      <a:pt x="288" y="201"/>
                    </a:cubicBezTo>
                    <a:cubicBezTo>
                      <a:pt x="288" y="201"/>
                      <a:pt x="288" y="200"/>
                      <a:pt x="288" y="200"/>
                    </a:cubicBezTo>
                    <a:cubicBezTo>
                      <a:pt x="288" y="200"/>
                      <a:pt x="288" y="200"/>
                      <a:pt x="288" y="201"/>
                    </a:cubicBezTo>
                    <a:cubicBezTo>
                      <a:pt x="288" y="201"/>
                      <a:pt x="289" y="200"/>
                      <a:pt x="289" y="200"/>
                    </a:cubicBezTo>
                    <a:cubicBezTo>
                      <a:pt x="289" y="200"/>
                      <a:pt x="289" y="200"/>
                      <a:pt x="289" y="200"/>
                    </a:cubicBezTo>
                    <a:cubicBezTo>
                      <a:pt x="289" y="200"/>
                      <a:pt x="289" y="200"/>
                      <a:pt x="289" y="200"/>
                    </a:cubicBezTo>
                    <a:cubicBezTo>
                      <a:pt x="290" y="199"/>
                      <a:pt x="290" y="200"/>
                      <a:pt x="290" y="200"/>
                    </a:cubicBezTo>
                    <a:cubicBezTo>
                      <a:pt x="290" y="200"/>
                      <a:pt x="289" y="200"/>
                      <a:pt x="289" y="200"/>
                    </a:cubicBezTo>
                    <a:cubicBezTo>
                      <a:pt x="290" y="200"/>
                      <a:pt x="292" y="200"/>
                      <a:pt x="293" y="200"/>
                    </a:cubicBezTo>
                    <a:cubicBezTo>
                      <a:pt x="293" y="200"/>
                      <a:pt x="293" y="200"/>
                      <a:pt x="293" y="200"/>
                    </a:cubicBezTo>
                    <a:cubicBezTo>
                      <a:pt x="293" y="200"/>
                      <a:pt x="292" y="200"/>
                      <a:pt x="292" y="200"/>
                    </a:cubicBezTo>
                    <a:cubicBezTo>
                      <a:pt x="292" y="200"/>
                      <a:pt x="292" y="200"/>
                      <a:pt x="292" y="200"/>
                    </a:cubicBezTo>
                    <a:cubicBezTo>
                      <a:pt x="292" y="200"/>
                      <a:pt x="292" y="200"/>
                      <a:pt x="293" y="201"/>
                    </a:cubicBezTo>
                    <a:cubicBezTo>
                      <a:pt x="293" y="201"/>
                      <a:pt x="294" y="201"/>
                      <a:pt x="294" y="201"/>
                    </a:cubicBezTo>
                    <a:cubicBezTo>
                      <a:pt x="294" y="201"/>
                      <a:pt x="294" y="201"/>
                      <a:pt x="294" y="201"/>
                    </a:cubicBezTo>
                    <a:cubicBezTo>
                      <a:pt x="294" y="201"/>
                      <a:pt x="295" y="201"/>
                      <a:pt x="295" y="201"/>
                    </a:cubicBezTo>
                    <a:cubicBezTo>
                      <a:pt x="295" y="201"/>
                      <a:pt x="294" y="201"/>
                      <a:pt x="294" y="201"/>
                    </a:cubicBezTo>
                    <a:cubicBezTo>
                      <a:pt x="294" y="201"/>
                      <a:pt x="295" y="202"/>
                      <a:pt x="295" y="202"/>
                    </a:cubicBezTo>
                    <a:cubicBezTo>
                      <a:pt x="295" y="202"/>
                      <a:pt x="294" y="201"/>
                      <a:pt x="294" y="201"/>
                    </a:cubicBezTo>
                    <a:cubicBezTo>
                      <a:pt x="295" y="202"/>
                      <a:pt x="295" y="202"/>
                      <a:pt x="295" y="202"/>
                    </a:cubicBezTo>
                    <a:cubicBezTo>
                      <a:pt x="295" y="202"/>
                      <a:pt x="295" y="202"/>
                      <a:pt x="295" y="202"/>
                    </a:cubicBezTo>
                    <a:cubicBezTo>
                      <a:pt x="295" y="202"/>
                      <a:pt x="295" y="202"/>
                      <a:pt x="295" y="202"/>
                    </a:cubicBezTo>
                    <a:cubicBezTo>
                      <a:pt x="296" y="202"/>
                      <a:pt x="296" y="202"/>
                      <a:pt x="296" y="202"/>
                    </a:cubicBezTo>
                    <a:cubicBezTo>
                      <a:pt x="296" y="203"/>
                      <a:pt x="296" y="203"/>
                      <a:pt x="296" y="203"/>
                    </a:cubicBezTo>
                    <a:cubicBezTo>
                      <a:pt x="296" y="203"/>
                      <a:pt x="296" y="203"/>
                      <a:pt x="296" y="203"/>
                    </a:cubicBezTo>
                    <a:cubicBezTo>
                      <a:pt x="297" y="203"/>
                      <a:pt x="298" y="202"/>
                      <a:pt x="299" y="202"/>
                    </a:cubicBezTo>
                    <a:cubicBezTo>
                      <a:pt x="300" y="202"/>
                      <a:pt x="300" y="201"/>
                      <a:pt x="301" y="202"/>
                    </a:cubicBezTo>
                    <a:cubicBezTo>
                      <a:pt x="301" y="202"/>
                      <a:pt x="301" y="202"/>
                      <a:pt x="302" y="202"/>
                    </a:cubicBezTo>
                    <a:cubicBezTo>
                      <a:pt x="302" y="203"/>
                      <a:pt x="302" y="203"/>
                      <a:pt x="302" y="203"/>
                    </a:cubicBezTo>
                    <a:cubicBezTo>
                      <a:pt x="302" y="203"/>
                      <a:pt x="302" y="203"/>
                      <a:pt x="303" y="203"/>
                    </a:cubicBezTo>
                    <a:cubicBezTo>
                      <a:pt x="303" y="204"/>
                      <a:pt x="303" y="204"/>
                      <a:pt x="303" y="204"/>
                    </a:cubicBezTo>
                    <a:cubicBezTo>
                      <a:pt x="303" y="204"/>
                      <a:pt x="304" y="204"/>
                      <a:pt x="305" y="205"/>
                    </a:cubicBezTo>
                    <a:cubicBezTo>
                      <a:pt x="305" y="205"/>
                      <a:pt x="305" y="206"/>
                      <a:pt x="305" y="206"/>
                    </a:cubicBezTo>
                    <a:cubicBezTo>
                      <a:pt x="305" y="206"/>
                      <a:pt x="305" y="207"/>
                      <a:pt x="305" y="207"/>
                    </a:cubicBezTo>
                    <a:cubicBezTo>
                      <a:pt x="305" y="207"/>
                      <a:pt x="305" y="207"/>
                      <a:pt x="305" y="207"/>
                    </a:cubicBezTo>
                    <a:cubicBezTo>
                      <a:pt x="305" y="207"/>
                      <a:pt x="305" y="208"/>
                      <a:pt x="305" y="208"/>
                    </a:cubicBezTo>
                    <a:cubicBezTo>
                      <a:pt x="305" y="208"/>
                      <a:pt x="305" y="209"/>
                      <a:pt x="305" y="209"/>
                    </a:cubicBezTo>
                    <a:cubicBezTo>
                      <a:pt x="305" y="209"/>
                      <a:pt x="305" y="209"/>
                      <a:pt x="305" y="210"/>
                    </a:cubicBezTo>
                    <a:cubicBezTo>
                      <a:pt x="305" y="210"/>
                      <a:pt x="305" y="210"/>
                      <a:pt x="305" y="210"/>
                    </a:cubicBezTo>
                    <a:cubicBezTo>
                      <a:pt x="304" y="210"/>
                      <a:pt x="305" y="211"/>
                      <a:pt x="305" y="211"/>
                    </a:cubicBezTo>
                    <a:cubicBezTo>
                      <a:pt x="305" y="211"/>
                      <a:pt x="305" y="211"/>
                      <a:pt x="305" y="211"/>
                    </a:cubicBezTo>
                    <a:cubicBezTo>
                      <a:pt x="305" y="211"/>
                      <a:pt x="305" y="211"/>
                      <a:pt x="305" y="211"/>
                    </a:cubicBezTo>
                    <a:cubicBezTo>
                      <a:pt x="305" y="210"/>
                      <a:pt x="305" y="210"/>
                      <a:pt x="305" y="210"/>
                    </a:cubicBezTo>
                    <a:cubicBezTo>
                      <a:pt x="306" y="210"/>
                      <a:pt x="306" y="211"/>
                      <a:pt x="306" y="210"/>
                    </a:cubicBezTo>
                    <a:cubicBezTo>
                      <a:pt x="306" y="211"/>
                      <a:pt x="305" y="211"/>
                      <a:pt x="305" y="212"/>
                    </a:cubicBezTo>
                    <a:cubicBezTo>
                      <a:pt x="305" y="211"/>
                      <a:pt x="305" y="211"/>
                      <a:pt x="305" y="211"/>
                    </a:cubicBezTo>
                    <a:cubicBezTo>
                      <a:pt x="305" y="212"/>
                      <a:pt x="305" y="212"/>
                      <a:pt x="306" y="212"/>
                    </a:cubicBezTo>
                    <a:cubicBezTo>
                      <a:pt x="306" y="213"/>
                      <a:pt x="306" y="214"/>
                      <a:pt x="307" y="214"/>
                    </a:cubicBezTo>
                    <a:cubicBezTo>
                      <a:pt x="307" y="214"/>
                      <a:pt x="307" y="214"/>
                      <a:pt x="307" y="214"/>
                    </a:cubicBezTo>
                    <a:cubicBezTo>
                      <a:pt x="307" y="214"/>
                      <a:pt x="307" y="214"/>
                      <a:pt x="308" y="213"/>
                    </a:cubicBezTo>
                    <a:cubicBezTo>
                      <a:pt x="308" y="213"/>
                      <a:pt x="307" y="214"/>
                      <a:pt x="307" y="214"/>
                    </a:cubicBezTo>
                    <a:cubicBezTo>
                      <a:pt x="307" y="214"/>
                      <a:pt x="307" y="214"/>
                      <a:pt x="307" y="214"/>
                    </a:cubicBezTo>
                    <a:cubicBezTo>
                      <a:pt x="307" y="214"/>
                      <a:pt x="307" y="214"/>
                      <a:pt x="307" y="214"/>
                    </a:cubicBezTo>
                    <a:cubicBezTo>
                      <a:pt x="307" y="214"/>
                      <a:pt x="307" y="215"/>
                      <a:pt x="307" y="215"/>
                    </a:cubicBezTo>
                    <a:cubicBezTo>
                      <a:pt x="308" y="215"/>
                      <a:pt x="308" y="215"/>
                      <a:pt x="308" y="215"/>
                    </a:cubicBezTo>
                    <a:cubicBezTo>
                      <a:pt x="308" y="215"/>
                      <a:pt x="308" y="215"/>
                      <a:pt x="308" y="215"/>
                    </a:cubicBezTo>
                    <a:cubicBezTo>
                      <a:pt x="308" y="215"/>
                      <a:pt x="308" y="217"/>
                      <a:pt x="309" y="218"/>
                    </a:cubicBezTo>
                    <a:cubicBezTo>
                      <a:pt x="309" y="218"/>
                      <a:pt x="309" y="218"/>
                      <a:pt x="309" y="218"/>
                    </a:cubicBezTo>
                    <a:cubicBezTo>
                      <a:pt x="309" y="218"/>
                      <a:pt x="310" y="219"/>
                      <a:pt x="310" y="219"/>
                    </a:cubicBezTo>
                    <a:cubicBezTo>
                      <a:pt x="310" y="219"/>
                      <a:pt x="312" y="220"/>
                      <a:pt x="311" y="220"/>
                    </a:cubicBezTo>
                    <a:cubicBezTo>
                      <a:pt x="311" y="220"/>
                      <a:pt x="311" y="220"/>
                      <a:pt x="311" y="220"/>
                    </a:cubicBezTo>
                    <a:cubicBezTo>
                      <a:pt x="311" y="220"/>
                      <a:pt x="311" y="220"/>
                      <a:pt x="311" y="221"/>
                    </a:cubicBezTo>
                    <a:cubicBezTo>
                      <a:pt x="311" y="221"/>
                      <a:pt x="311" y="221"/>
                      <a:pt x="311" y="221"/>
                    </a:cubicBezTo>
                    <a:cubicBezTo>
                      <a:pt x="311" y="221"/>
                      <a:pt x="311" y="220"/>
                      <a:pt x="312" y="220"/>
                    </a:cubicBezTo>
                    <a:cubicBezTo>
                      <a:pt x="312" y="220"/>
                      <a:pt x="312" y="220"/>
                      <a:pt x="312" y="221"/>
                    </a:cubicBezTo>
                    <a:cubicBezTo>
                      <a:pt x="312" y="221"/>
                      <a:pt x="312" y="220"/>
                      <a:pt x="312" y="220"/>
                    </a:cubicBezTo>
                    <a:cubicBezTo>
                      <a:pt x="313" y="220"/>
                      <a:pt x="313" y="220"/>
                      <a:pt x="313" y="220"/>
                    </a:cubicBezTo>
                    <a:cubicBezTo>
                      <a:pt x="313" y="220"/>
                      <a:pt x="313" y="220"/>
                      <a:pt x="313" y="220"/>
                    </a:cubicBezTo>
                    <a:cubicBezTo>
                      <a:pt x="313" y="220"/>
                      <a:pt x="313" y="220"/>
                      <a:pt x="313" y="220"/>
                    </a:cubicBezTo>
                    <a:cubicBezTo>
                      <a:pt x="313" y="220"/>
                      <a:pt x="313" y="220"/>
                      <a:pt x="313" y="220"/>
                    </a:cubicBezTo>
                    <a:cubicBezTo>
                      <a:pt x="313" y="220"/>
                      <a:pt x="314" y="219"/>
                      <a:pt x="314" y="219"/>
                    </a:cubicBezTo>
                    <a:cubicBezTo>
                      <a:pt x="314" y="218"/>
                      <a:pt x="314" y="216"/>
                      <a:pt x="314" y="215"/>
                    </a:cubicBezTo>
                    <a:cubicBezTo>
                      <a:pt x="315" y="214"/>
                      <a:pt x="314" y="213"/>
                      <a:pt x="314" y="213"/>
                    </a:cubicBezTo>
                    <a:cubicBezTo>
                      <a:pt x="314" y="213"/>
                      <a:pt x="314" y="213"/>
                      <a:pt x="314" y="213"/>
                    </a:cubicBezTo>
                    <a:cubicBezTo>
                      <a:pt x="314" y="212"/>
                      <a:pt x="314" y="211"/>
                      <a:pt x="313" y="211"/>
                    </a:cubicBezTo>
                    <a:cubicBezTo>
                      <a:pt x="313" y="210"/>
                      <a:pt x="313" y="210"/>
                      <a:pt x="312" y="209"/>
                    </a:cubicBezTo>
                    <a:cubicBezTo>
                      <a:pt x="312" y="208"/>
                      <a:pt x="312" y="207"/>
                      <a:pt x="312" y="207"/>
                    </a:cubicBezTo>
                    <a:cubicBezTo>
                      <a:pt x="312" y="207"/>
                      <a:pt x="312" y="208"/>
                      <a:pt x="312" y="207"/>
                    </a:cubicBezTo>
                    <a:cubicBezTo>
                      <a:pt x="312" y="208"/>
                      <a:pt x="312" y="208"/>
                      <a:pt x="312" y="209"/>
                    </a:cubicBezTo>
                    <a:cubicBezTo>
                      <a:pt x="313" y="208"/>
                      <a:pt x="313" y="207"/>
                      <a:pt x="312" y="206"/>
                    </a:cubicBezTo>
                    <a:cubicBezTo>
                      <a:pt x="312" y="206"/>
                      <a:pt x="311" y="205"/>
                      <a:pt x="311" y="205"/>
                    </a:cubicBezTo>
                    <a:cubicBezTo>
                      <a:pt x="311" y="204"/>
                      <a:pt x="311" y="204"/>
                      <a:pt x="311" y="204"/>
                    </a:cubicBezTo>
                    <a:cubicBezTo>
                      <a:pt x="310" y="203"/>
                      <a:pt x="310" y="202"/>
                      <a:pt x="310" y="201"/>
                    </a:cubicBezTo>
                    <a:cubicBezTo>
                      <a:pt x="310" y="201"/>
                      <a:pt x="309" y="200"/>
                      <a:pt x="309" y="199"/>
                    </a:cubicBezTo>
                    <a:cubicBezTo>
                      <a:pt x="309" y="199"/>
                      <a:pt x="309" y="198"/>
                      <a:pt x="309" y="197"/>
                    </a:cubicBezTo>
                    <a:cubicBezTo>
                      <a:pt x="309" y="197"/>
                      <a:pt x="310" y="197"/>
                      <a:pt x="310" y="197"/>
                    </a:cubicBezTo>
                    <a:cubicBezTo>
                      <a:pt x="311" y="197"/>
                      <a:pt x="310" y="197"/>
                      <a:pt x="309" y="196"/>
                    </a:cubicBezTo>
                    <a:cubicBezTo>
                      <a:pt x="309" y="196"/>
                      <a:pt x="310" y="197"/>
                      <a:pt x="310" y="197"/>
                    </a:cubicBezTo>
                    <a:cubicBezTo>
                      <a:pt x="310" y="196"/>
                      <a:pt x="310" y="196"/>
                      <a:pt x="310" y="196"/>
                    </a:cubicBezTo>
                    <a:cubicBezTo>
                      <a:pt x="310" y="196"/>
                      <a:pt x="310" y="196"/>
                      <a:pt x="310" y="196"/>
                    </a:cubicBezTo>
                    <a:cubicBezTo>
                      <a:pt x="310" y="196"/>
                      <a:pt x="310" y="196"/>
                      <a:pt x="310" y="196"/>
                    </a:cubicBezTo>
                    <a:cubicBezTo>
                      <a:pt x="310" y="196"/>
                      <a:pt x="310" y="195"/>
                      <a:pt x="310" y="195"/>
                    </a:cubicBezTo>
                    <a:cubicBezTo>
                      <a:pt x="310" y="195"/>
                      <a:pt x="310" y="195"/>
                      <a:pt x="311" y="195"/>
                    </a:cubicBezTo>
                    <a:cubicBezTo>
                      <a:pt x="311" y="195"/>
                      <a:pt x="311" y="194"/>
                      <a:pt x="311" y="194"/>
                    </a:cubicBezTo>
                    <a:cubicBezTo>
                      <a:pt x="311" y="194"/>
                      <a:pt x="312" y="193"/>
                      <a:pt x="312" y="193"/>
                    </a:cubicBezTo>
                    <a:cubicBezTo>
                      <a:pt x="312" y="193"/>
                      <a:pt x="312" y="193"/>
                      <a:pt x="312" y="193"/>
                    </a:cubicBezTo>
                    <a:cubicBezTo>
                      <a:pt x="312" y="193"/>
                      <a:pt x="312" y="192"/>
                      <a:pt x="312" y="192"/>
                    </a:cubicBezTo>
                    <a:cubicBezTo>
                      <a:pt x="312" y="192"/>
                      <a:pt x="312" y="192"/>
                      <a:pt x="312" y="192"/>
                    </a:cubicBezTo>
                    <a:cubicBezTo>
                      <a:pt x="312" y="193"/>
                      <a:pt x="313" y="192"/>
                      <a:pt x="312" y="192"/>
                    </a:cubicBezTo>
                    <a:cubicBezTo>
                      <a:pt x="312" y="192"/>
                      <a:pt x="312" y="192"/>
                      <a:pt x="312" y="192"/>
                    </a:cubicBezTo>
                    <a:cubicBezTo>
                      <a:pt x="312" y="192"/>
                      <a:pt x="312" y="193"/>
                      <a:pt x="312" y="193"/>
                    </a:cubicBezTo>
                    <a:cubicBezTo>
                      <a:pt x="313" y="193"/>
                      <a:pt x="313" y="193"/>
                      <a:pt x="313" y="192"/>
                    </a:cubicBezTo>
                    <a:cubicBezTo>
                      <a:pt x="313" y="192"/>
                      <a:pt x="313" y="192"/>
                      <a:pt x="313" y="192"/>
                    </a:cubicBezTo>
                    <a:cubicBezTo>
                      <a:pt x="313" y="192"/>
                      <a:pt x="313" y="192"/>
                      <a:pt x="312" y="192"/>
                    </a:cubicBezTo>
                    <a:cubicBezTo>
                      <a:pt x="312" y="192"/>
                      <a:pt x="313" y="192"/>
                      <a:pt x="313" y="192"/>
                    </a:cubicBezTo>
                    <a:cubicBezTo>
                      <a:pt x="313" y="192"/>
                      <a:pt x="313" y="192"/>
                      <a:pt x="313" y="192"/>
                    </a:cubicBezTo>
                    <a:cubicBezTo>
                      <a:pt x="313" y="192"/>
                      <a:pt x="314" y="192"/>
                      <a:pt x="314" y="191"/>
                    </a:cubicBezTo>
                    <a:cubicBezTo>
                      <a:pt x="314" y="191"/>
                      <a:pt x="314" y="191"/>
                      <a:pt x="314" y="191"/>
                    </a:cubicBezTo>
                    <a:cubicBezTo>
                      <a:pt x="315" y="191"/>
                      <a:pt x="315" y="191"/>
                      <a:pt x="315" y="191"/>
                    </a:cubicBezTo>
                    <a:cubicBezTo>
                      <a:pt x="315" y="191"/>
                      <a:pt x="315" y="191"/>
                      <a:pt x="315" y="191"/>
                    </a:cubicBezTo>
                    <a:cubicBezTo>
                      <a:pt x="315" y="191"/>
                      <a:pt x="315" y="191"/>
                      <a:pt x="315" y="191"/>
                    </a:cubicBezTo>
                    <a:cubicBezTo>
                      <a:pt x="315" y="191"/>
                      <a:pt x="315" y="191"/>
                      <a:pt x="315" y="191"/>
                    </a:cubicBezTo>
                    <a:cubicBezTo>
                      <a:pt x="316" y="191"/>
                      <a:pt x="316" y="190"/>
                      <a:pt x="317" y="190"/>
                    </a:cubicBezTo>
                    <a:cubicBezTo>
                      <a:pt x="317" y="190"/>
                      <a:pt x="318" y="190"/>
                      <a:pt x="317" y="189"/>
                    </a:cubicBezTo>
                    <a:cubicBezTo>
                      <a:pt x="317" y="189"/>
                      <a:pt x="317" y="189"/>
                      <a:pt x="317" y="189"/>
                    </a:cubicBezTo>
                    <a:cubicBezTo>
                      <a:pt x="317" y="189"/>
                      <a:pt x="318" y="189"/>
                      <a:pt x="318" y="189"/>
                    </a:cubicBezTo>
                    <a:cubicBezTo>
                      <a:pt x="318" y="188"/>
                      <a:pt x="318" y="188"/>
                      <a:pt x="318" y="188"/>
                    </a:cubicBezTo>
                    <a:cubicBezTo>
                      <a:pt x="319" y="187"/>
                      <a:pt x="319" y="187"/>
                      <a:pt x="320" y="186"/>
                    </a:cubicBezTo>
                    <a:cubicBezTo>
                      <a:pt x="320" y="186"/>
                      <a:pt x="321" y="186"/>
                      <a:pt x="321" y="186"/>
                    </a:cubicBezTo>
                    <a:cubicBezTo>
                      <a:pt x="322" y="186"/>
                      <a:pt x="322" y="186"/>
                      <a:pt x="322" y="185"/>
                    </a:cubicBezTo>
                    <a:cubicBezTo>
                      <a:pt x="322" y="186"/>
                      <a:pt x="322" y="186"/>
                      <a:pt x="322" y="186"/>
                    </a:cubicBezTo>
                    <a:cubicBezTo>
                      <a:pt x="322" y="186"/>
                      <a:pt x="322" y="186"/>
                      <a:pt x="322" y="186"/>
                    </a:cubicBezTo>
                    <a:cubicBezTo>
                      <a:pt x="322" y="185"/>
                      <a:pt x="323" y="185"/>
                      <a:pt x="324" y="184"/>
                    </a:cubicBezTo>
                    <a:cubicBezTo>
                      <a:pt x="324" y="184"/>
                      <a:pt x="323" y="184"/>
                      <a:pt x="323" y="184"/>
                    </a:cubicBezTo>
                    <a:cubicBezTo>
                      <a:pt x="323" y="184"/>
                      <a:pt x="324" y="184"/>
                      <a:pt x="324" y="184"/>
                    </a:cubicBezTo>
                    <a:cubicBezTo>
                      <a:pt x="324" y="183"/>
                      <a:pt x="324" y="183"/>
                      <a:pt x="324" y="183"/>
                    </a:cubicBezTo>
                    <a:cubicBezTo>
                      <a:pt x="324" y="183"/>
                      <a:pt x="324" y="183"/>
                      <a:pt x="324" y="183"/>
                    </a:cubicBezTo>
                    <a:cubicBezTo>
                      <a:pt x="324" y="183"/>
                      <a:pt x="325" y="183"/>
                      <a:pt x="325" y="183"/>
                    </a:cubicBezTo>
                    <a:cubicBezTo>
                      <a:pt x="325" y="183"/>
                      <a:pt x="325" y="183"/>
                      <a:pt x="325" y="183"/>
                    </a:cubicBezTo>
                    <a:cubicBezTo>
                      <a:pt x="326" y="183"/>
                      <a:pt x="326" y="183"/>
                      <a:pt x="326" y="183"/>
                    </a:cubicBezTo>
                    <a:cubicBezTo>
                      <a:pt x="327" y="183"/>
                      <a:pt x="328" y="183"/>
                      <a:pt x="328" y="182"/>
                    </a:cubicBezTo>
                    <a:cubicBezTo>
                      <a:pt x="328" y="182"/>
                      <a:pt x="328" y="182"/>
                      <a:pt x="327" y="182"/>
                    </a:cubicBezTo>
                    <a:cubicBezTo>
                      <a:pt x="328" y="182"/>
                      <a:pt x="327" y="182"/>
                      <a:pt x="327" y="182"/>
                    </a:cubicBezTo>
                    <a:cubicBezTo>
                      <a:pt x="327" y="182"/>
                      <a:pt x="327" y="182"/>
                      <a:pt x="327" y="182"/>
                    </a:cubicBezTo>
                    <a:cubicBezTo>
                      <a:pt x="327" y="182"/>
                      <a:pt x="326" y="182"/>
                      <a:pt x="326" y="182"/>
                    </a:cubicBezTo>
                    <a:cubicBezTo>
                      <a:pt x="326" y="182"/>
                      <a:pt x="325" y="182"/>
                      <a:pt x="325" y="181"/>
                    </a:cubicBezTo>
                    <a:cubicBezTo>
                      <a:pt x="325" y="182"/>
                      <a:pt x="326" y="182"/>
                      <a:pt x="326" y="182"/>
                    </a:cubicBezTo>
                    <a:cubicBezTo>
                      <a:pt x="327" y="182"/>
                      <a:pt x="328" y="181"/>
                      <a:pt x="327" y="181"/>
                    </a:cubicBezTo>
                    <a:cubicBezTo>
                      <a:pt x="326" y="180"/>
                      <a:pt x="326" y="180"/>
                      <a:pt x="325" y="180"/>
                    </a:cubicBezTo>
                    <a:cubicBezTo>
                      <a:pt x="326" y="180"/>
                      <a:pt x="326" y="180"/>
                      <a:pt x="327" y="180"/>
                    </a:cubicBezTo>
                    <a:cubicBezTo>
                      <a:pt x="327" y="180"/>
                      <a:pt x="327" y="180"/>
                      <a:pt x="327" y="180"/>
                    </a:cubicBezTo>
                    <a:cubicBezTo>
                      <a:pt x="327" y="180"/>
                      <a:pt x="327" y="180"/>
                      <a:pt x="327" y="180"/>
                    </a:cubicBezTo>
                    <a:cubicBezTo>
                      <a:pt x="327" y="180"/>
                      <a:pt x="327" y="180"/>
                      <a:pt x="327" y="180"/>
                    </a:cubicBezTo>
                    <a:cubicBezTo>
                      <a:pt x="327" y="180"/>
                      <a:pt x="328" y="180"/>
                      <a:pt x="328" y="180"/>
                    </a:cubicBezTo>
                    <a:cubicBezTo>
                      <a:pt x="328" y="180"/>
                      <a:pt x="330" y="180"/>
                      <a:pt x="330" y="179"/>
                    </a:cubicBezTo>
                    <a:cubicBezTo>
                      <a:pt x="330" y="178"/>
                      <a:pt x="330" y="178"/>
                      <a:pt x="329" y="178"/>
                    </a:cubicBezTo>
                    <a:cubicBezTo>
                      <a:pt x="329" y="178"/>
                      <a:pt x="329" y="179"/>
                      <a:pt x="329" y="179"/>
                    </a:cubicBezTo>
                    <a:cubicBezTo>
                      <a:pt x="329" y="179"/>
                      <a:pt x="329" y="178"/>
                      <a:pt x="329" y="178"/>
                    </a:cubicBezTo>
                    <a:cubicBezTo>
                      <a:pt x="329" y="178"/>
                      <a:pt x="329" y="178"/>
                      <a:pt x="329" y="178"/>
                    </a:cubicBezTo>
                    <a:cubicBezTo>
                      <a:pt x="329" y="178"/>
                      <a:pt x="329" y="178"/>
                      <a:pt x="328" y="178"/>
                    </a:cubicBezTo>
                    <a:cubicBezTo>
                      <a:pt x="328" y="178"/>
                      <a:pt x="328" y="178"/>
                      <a:pt x="328" y="178"/>
                    </a:cubicBezTo>
                    <a:cubicBezTo>
                      <a:pt x="328" y="178"/>
                      <a:pt x="328" y="178"/>
                      <a:pt x="328" y="178"/>
                    </a:cubicBezTo>
                    <a:cubicBezTo>
                      <a:pt x="328" y="178"/>
                      <a:pt x="327" y="178"/>
                      <a:pt x="326" y="178"/>
                    </a:cubicBezTo>
                    <a:cubicBezTo>
                      <a:pt x="327" y="178"/>
                      <a:pt x="326" y="178"/>
                      <a:pt x="326" y="177"/>
                    </a:cubicBezTo>
                    <a:cubicBezTo>
                      <a:pt x="326" y="177"/>
                      <a:pt x="326" y="176"/>
                      <a:pt x="327" y="177"/>
                    </a:cubicBezTo>
                    <a:cubicBezTo>
                      <a:pt x="327" y="177"/>
                      <a:pt x="326" y="177"/>
                      <a:pt x="326" y="177"/>
                    </a:cubicBezTo>
                    <a:cubicBezTo>
                      <a:pt x="326" y="178"/>
                      <a:pt x="327" y="178"/>
                      <a:pt x="328" y="177"/>
                    </a:cubicBezTo>
                    <a:cubicBezTo>
                      <a:pt x="328" y="177"/>
                      <a:pt x="327" y="177"/>
                      <a:pt x="327" y="177"/>
                    </a:cubicBezTo>
                    <a:cubicBezTo>
                      <a:pt x="328" y="177"/>
                      <a:pt x="328" y="177"/>
                      <a:pt x="328" y="177"/>
                    </a:cubicBezTo>
                    <a:cubicBezTo>
                      <a:pt x="328" y="177"/>
                      <a:pt x="328" y="177"/>
                      <a:pt x="328" y="177"/>
                    </a:cubicBezTo>
                    <a:cubicBezTo>
                      <a:pt x="328" y="177"/>
                      <a:pt x="328" y="177"/>
                      <a:pt x="329" y="177"/>
                    </a:cubicBezTo>
                    <a:cubicBezTo>
                      <a:pt x="329" y="177"/>
                      <a:pt x="328" y="177"/>
                      <a:pt x="328" y="177"/>
                    </a:cubicBezTo>
                    <a:cubicBezTo>
                      <a:pt x="328" y="177"/>
                      <a:pt x="329" y="177"/>
                      <a:pt x="329" y="177"/>
                    </a:cubicBezTo>
                    <a:cubicBezTo>
                      <a:pt x="329" y="177"/>
                      <a:pt x="329" y="177"/>
                      <a:pt x="329" y="177"/>
                    </a:cubicBezTo>
                    <a:cubicBezTo>
                      <a:pt x="329" y="177"/>
                      <a:pt x="329" y="177"/>
                      <a:pt x="330" y="178"/>
                    </a:cubicBezTo>
                    <a:cubicBezTo>
                      <a:pt x="329" y="177"/>
                      <a:pt x="329" y="176"/>
                      <a:pt x="329" y="176"/>
                    </a:cubicBezTo>
                    <a:cubicBezTo>
                      <a:pt x="329" y="176"/>
                      <a:pt x="329" y="175"/>
                      <a:pt x="329" y="175"/>
                    </a:cubicBezTo>
                    <a:cubicBezTo>
                      <a:pt x="329" y="175"/>
                      <a:pt x="329" y="176"/>
                      <a:pt x="330" y="176"/>
                    </a:cubicBezTo>
                    <a:cubicBezTo>
                      <a:pt x="330" y="176"/>
                      <a:pt x="329" y="174"/>
                      <a:pt x="329" y="174"/>
                    </a:cubicBezTo>
                    <a:cubicBezTo>
                      <a:pt x="329" y="174"/>
                      <a:pt x="328" y="174"/>
                      <a:pt x="328" y="174"/>
                    </a:cubicBezTo>
                    <a:cubicBezTo>
                      <a:pt x="328" y="174"/>
                      <a:pt x="328" y="174"/>
                      <a:pt x="328" y="174"/>
                    </a:cubicBezTo>
                    <a:cubicBezTo>
                      <a:pt x="328" y="174"/>
                      <a:pt x="328" y="174"/>
                      <a:pt x="328" y="174"/>
                    </a:cubicBezTo>
                    <a:cubicBezTo>
                      <a:pt x="328" y="174"/>
                      <a:pt x="327" y="174"/>
                      <a:pt x="327" y="174"/>
                    </a:cubicBezTo>
                    <a:cubicBezTo>
                      <a:pt x="327" y="174"/>
                      <a:pt x="327" y="173"/>
                      <a:pt x="327" y="173"/>
                    </a:cubicBezTo>
                    <a:cubicBezTo>
                      <a:pt x="327" y="173"/>
                      <a:pt x="327" y="173"/>
                      <a:pt x="327" y="173"/>
                    </a:cubicBezTo>
                    <a:cubicBezTo>
                      <a:pt x="327" y="174"/>
                      <a:pt x="327" y="174"/>
                      <a:pt x="328" y="174"/>
                    </a:cubicBezTo>
                    <a:cubicBezTo>
                      <a:pt x="328" y="173"/>
                      <a:pt x="328" y="173"/>
                      <a:pt x="327" y="173"/>
                    </a:cubicBezTo>
                    <a:cubicBezTo>
                      <a:pt x="327" y="173"/>
                      <a:pt x="327" y="173"/>
                      <a:pt x="327" y="173"/>
                    </a:cubicBezTo>
                    <a:cubicBezTo>
                      <a:pt x="327" y="173"/>
                      <a:pt x="327" y="173"/>
                      <a:pt x="327" y="173"/>
                    </a:cubicBezTo>
                    <a:cubicBezTo>
                      <a:pt x="327" y="173"/>
                      <a:pt x="327" y="173"/>
                      <a:pt x="327" y="173"/>
                    </a:cubicBezTo>
                    <a:cubicBezTo>
                      <a:pt x="327" y="173"/>
                      <a:pt x="327" y="173"/>
                      <a:pt x="327" y="173"/>
                    </a:cubicBezTo>
                    <a:cubicBezTo>
                      <a:pt x="327" y="173"/>
                      <a:pt x="328" y="173"/>
                      <a:pt x="328" y="173"/>
                    </a:cubicBezTo>
                    <a:cubicBezTo>
                      <a:pt x="328" y="173"/>
                      <a:pt x="328" y="173"/>
                      <a:pt x="328" y="172"/>
                    </a:cubicBezTo>
                    <a:cubicBezTo>
                      <a:pt x="328" y="172"/>
                      <a:pt x="328" y="171"/>
                      <a:pt x="327" y="171"/>
                    </a:cubicBezTo>
                    <a:cubicBezTo>
                      <a:pt x="327" y="171"/>
                      <a:pt x="327" y="171"/>
                      <a:pt x="327" y="171"/>
                    </a:cubicBezTo>
                    <a:cubicBezTo>
                      <a:pt x="327" y="171"/>
                      <a:pt x="327" y="171"/>
                      <a:pt x="327" y="171"/>
                    </a:cubicBezTo>
                    <a:cubicBezTo>
                      <a:pt x="327" y="171"/>
                      <a:pt x="328" y="171"/>
                      <a:pt x="328" y="171"/>
                    </a:cubicBezTo>
                    <a:cubicBezTo>
                      <a:pt x="328" y="171"/>
                      <a:pt x="328" y="171"/>
                      <a:pt x="328" y="170"/>
                    </a:cubicBezTo>
                    <a:cubicBezTo>
                      <a:pt x="328" y="170"/>
                      <a:pt x="328" y="170"/>
                      <a:pt x="328" y="170"/>
                    </a:cubicBezTo>
                    <a:cubicBezTo>
                      <a:pt x="328" y="170"/>
                      <a:pt x="327" y="169"/>
                      <a:pt x="326" y="169"/>
                    </a:cubicBezTo>
                    <a:cubicBezTo>
                      <a:pt x="326" y="169"/>
                      <a:pt x="326" y="169"/>
                      <a:pt x="326" y="169"/>
                    </a:cubicBezTo>
                    <a:cubicBezTo>
                      <a:pt x="325" y="169"/>
                      <a:pt x="325" y="168"/>
                      <a:pt x="325" y="168"/>
                    </a:cubicBezTo>
                    <a:cubicBezTo>
                      <a:pt x="325" y="168"/>
                      <a:pt x="325" y="168"/>
                      <a:pt x="325" y="168"/>
                    </a:cubicBezTo>
                    <a:cubicBezTo>
                      <a:pt x="325" y="168"/>
                      <a:pt x="325" y="168"/>
                      <a:pt x="324" y="168"/>
                    </a:cubicBezTo>
                    <a:cubicBezTo>
                      <a:pt x="324" y="168"/>
                      <a:pt x="324" y="168"/>
                      <a:pt x="324" y="168"/>
                    </a:cubicBezTo>
                    <a:cubicBezTo>
                      <a:pt x="325" y="167"/>
                      <a:pt x="325" y="167"/>
                      <a:pt x="325" y="166"/>
                    </a:cubicBezTo>
                    <a:cubicBezTo>
                      <a:pt x="325" y="167"/>
                      <a:pt x="325" y="167"/>
                      <a:pt x="325" y="168"/>
                    </a:cubicBezTo>
                    <a:cubicBezTo>
                      <a:pt x="325" y="168"/>
                      <a:pt x="324" y="168"/>
                      <a:pt x="325" y="168"/>
                    </a:cubicBezTo>
                    <a:cubicBezTo>
                      <a:pt x="325" y="168"/>
                      <a:pt x="325" y="168"/>
                      <a:pt x="325" y="168"/>
                    </a:cubicBezTo>
                    <a:cubicBezTo>
                      <a:pt x="325" y="168"/>
                      <a:pt x="325" y="168"/>
                      <a:pt x="325" y="168"/>
                    </a:cubicBezTo>
                    <a:cubicBezTo>
                      <a:pt x="325" y="168"/>
                      <a:pt x="325" y="168"/>
                      <a:pt x="326" y="168"/>
                    </a:cubicBezTo>
                    <a:cubicBezTo>
                      <a:pt x="326" y="168"/>
                      <a:pt x="326" y="168"/>
                      <a:pt x="326" y="168"/>
                    </a:cubicBezTo>
                    <a:cubicBezTo>
                      <a:pt x="326" y="168"/>
                      <a:pt x="326" y="168"/>
                      <a:pt x="327" y="169"/>
                    </a:cubicBezTo>
                    <a:cubicBezTo>
                      <a:pt x="327" y="169"/>
                      <a:pt x="327" y="169"/>
                      <a:pt x="328" y="169"/>
                    </a:cubicBezTo>
                    <a:cubicBezTo>
                      <a:pt x="328" y="169"/>
                      <a:pt x="328" y="169"/>
                      <a:pt x="328" y="169"/>
                    </a:cubicBezTo>
                    <a:cubicBezTo>
                      <a:pt x="328" y="169"/>
                      <a:pt x="328" y="168"/>
                      <a:pt x="328" y="168"/>
                    </a:cubicBezTo>
                    <a:cubicBezTo>
                      <a:pt x="328" y="168"/>
                      <a:pt x="327" y="168"/>
                      <a:pt x="327" y="168"/>
                    </a:cubicBezTo>
                    <a:cubicBezTo>
                      <a:pt x="327" y="168"/>
                      <a:pt x="327" y="168"/>
                      <a:pt x="327" y="167"/>
                    </a:cubicBezTo>
                    <a:cubicBezTo>
                      <a:pt x="327" y="168"/>
                      <a:pt x="327" y="168"/>
                      <a:pt x="328" y="168"/>
                    </a:cubicBezTo>
                    <a:cubicBezTo>
                      <a:pt x="327" y="168"/>
                      <a:pt x="327" y="168"/>
                      <a:pt x="327" y="167"/>
                    </a:cubicBezTo>
                    <a:cubicBezTo>
                      <a:pt x="327" y="167"/>
                      <a:pt x="327" y="167"/>
                      <a:pt x="327" y="167"/>
                    </a:cubicBezTo>
                    <a:cubicBezTo>
                      <a:pt x="327" y="166"/>
                      <a:pt x="327" y="166"/>
                      <a:pt x="327" y="165"/>
                    </a:cubicBezTo>
                    <a:cubicBezTo>
                      <a:pt x="327" y="165"/>
                      <a:pt x="327" y="165"/>
                      <a:pt x="327" y="165"/>
                    </a:cubicBezTo>
                    <a:cubicBezTo>
                      <a:pt x="327" y="165"/>
                      <a:pt x="327" y="165"/>
                      <a:pt x="327" y="164"/>
                    </a:cubicBezTo>
                    <a:cubicBezTo>
                      <a:pt x="327" y="164"/>
                      <a:pt x="327" y="164"/>
                      <a:pt x="328" y="164"/>
                    </a:cubicBezTo>
                    <a:cubicBezTo>
                      <a:pt x="328" y="164"/>
                      <a:pt x="328" y="164"/>
                      <a:pt x="328" y="164"/>
                    </a:cubicBezTo>
                    <a:cubicBezTo>
                      <a:pt x="328" y="163"/>
                      <a:pt x="328" y="164"/>
                      <a:pt x="328" y="164"/>
                    </a:cubicBezTo>
                    <a:cubicBezTo>
                      <a:pt x="329" y="163"/>
                      <a:pt x="329" y="163"/>
                      <a:pt x="329" y="163"/>
                    </a:cubicBezTo>
                    <a:cubicBezTo>
                      <a:pt x="330" y="163"/>
                      <a:pt x="329" y="163"/>
                      <a:pt x="329" y="163"/>
                    </a:cubicBezTo>
                    <a:cubicBezTo>
                      <a:pt x="329" y="163"/>
                      <a:pt x="329" y="164"/>
                      <a:pt x="329" y="164"/>
                    </a:cubicBezTo>
                    <a:cubicBezTo>
                      <a:pt x="329" y="164"/>
                      <a:pt x="329" y="164"/>
                      <a:pt x="330" y="164"/>
                    </a:cubicBezTo>
                    <a:cubicBezTo>
                      <a:pt x="329" y="164"/>
                      <a:pt x="329" y="164"/>
                      <a:pt x="328" y="164"/>
                    </a:cubicBezTo>
                    <a:cubicBezTo>
                      <a:pt x="328" y="164"/>
                      <a:pt x="328" y="165"/>
                      <a:pt x="328" y="165"/>
                    </a:cubicBezTo>
                    <a:cubicBezTo>
                      <a:pt x="328" y="165"/>
                      <a:pt x="328" y="165"/>
                      <a:pt x="329" y="165"/>
                    </a:cubicBezTo>
                    <a:cubicBezTo>
                      <a:pt x="329" y="165"/>
                      <a:pt x="328" y="165"/>
                      <a:pt x="328" y="165"/>
                    </a:cubicBezTo>
                    <a:cubicBezTo>
                      <a:pt x="328" y="166"/>
                      <a:pt x="328" y="165"/>
                      <a:pt x="328" y="165"/>
                    </a:cubicBezTo>
                    <a:cubicBezTo>
                      <a:pt x="328" y="166"/>
                      <a:pt x="328" y="166"/>
                      <a:pt x="328" y="166"/>
                    </a:cubicBezTo>
                    <a:cubicBezTo>
                      <a:pt x="328" y="166"/>
                      <a:pt x="328" y="166"/>
                      <a:pt x="328" y="166"/>
                    </a:cubicBezTo>
                    <a:cubicBezTo>
                      <a:pt x="328" y="166"/>
                      <a:pt x="329" y="166"/>
                      <a:pt x="329" y="166"/>
                    </a:cubicBezTo>
                    <a:cubicBezTo>
                      <a:pt x="329" y="167"/>
                      <a:pt x="328" y="167"/>
                      <a:pt x="328" y="167"/>
                    </a:cubicBezTo>
                    <a:cubicBezTo>
                      <a:pt x="328" y="167"/>
                      <a:pt x="329" y="167"/>
                      <a:pt x="329" y="167"/>
                    </a:cubicBezTo>
                    <a:cubicBezTo>
                      <a:pt x="329" y="167"/>
                      <a:pt x="329" y="167"/>
                      <a:pt x="329" y="167"/>
                    </a:cubicBezTo>
                    <a:cubicBezTo>
                      <a:pt x="328" y="167"/>
                      <a:pt x="328" y="167"/>
                      <a:pt x="328" y="167"/>
                    </a:cubicBezTo>
                    <a:cubicBezTo>
                      <a:pt x="328" y="167"/>
                      <a:pt x="328" y="167"/>
                      <a:pt x="328" y="167"/>
                    </a:cubicBezTo>
                    <a:cubicBezTo>
                      <a:pt x="328" y="167"/>
                      <a:pt x="328" y="168"/>
                      <a:pt x="328" y="168"/>
                    </a:cubicBezTo>
                    <a:cubicBezTo>
                      <a:pt x="328" y="168"/>
                      <a:pt x="328" y="168"/>
                      <a:pt x="328" y="168"/>
                    </a:cubicBezTo>
                    <a:cubicBezTo>
                      <a:pt x="328" y="168"/>
                      <a:pt x="328" y="168"/>
                      <a:pt x="328" y="168"/>
                    </a:cubicBezTo>
                    <a:cubicBezTo>
                      <a:pt x="328" y="168"/>
                      <a:pt x="329" y="169"/>
                      <a:pt x="329" y="168"/>
                    </a:cubicBezTo>
                    <a:cubicBezTo>
                      <a:pt x="329" y="168"/>
                      <a:pt x="329" y="168"/>
                      <a:pt x="329" y="169"/>
                    </a:cubicBezTo>
                    <a:cubicBezTo>
                      <a:pt x="329" y="168"/>
                      <a:pt x="329" y="168"/>
                      <a:pt x="330" y="168"/>
                    </a:cubicBezTo>
                    <a:cubicBezTo>
                      <a:pt x="329" y="168"/>
                      <a:pt x="330" y="168"/>
                      <a:pt x="330" y="169"/>
                    </a:cubicBezTo>
                    <a:cubicBezTo>
                      <a:pt x="330" y="169"/>
                      <a:pt x="329" y="169"/>
                      <a:pt x="329" y="169"/>
                    </a:cubicBezTo>
                    <a:cubicBezTo>
                      <a:pt x="329" y="169"/>
                      <a:pt x="330" y="169"/>
                      <a:pt x="330" y="169"/>
                    </a:cubicBezTo>
                    <a:cubicBezTo>
                      <a:pt x="330" y="169"/>
                      <a:pt x="329" y="170"/>
                      <a:pt x="329" y="170"/>
                    </a:cubicBezTo>
                    <a:cubicBezTo>
                      <a:pt x="329" y="170"/>
                      <a:pt x="330" y="170"/>
                      <a:pt x="330" y="170"/>
                    </a:cubicBezTo>
                    <a:cubicBezTo>
                      <a:pt x="330" y="171"/>
                      <a:pt x="329" y="171"/>
                      <a:pt x="329" y="172"/>
                    </a:cubicBezTo>
                    <a:cubicBezTo>
                      <a:pt x="329" y="173"/>
                      <a:pt x="329" y="173"/>
                      <a:pt x="329" y="173"/>
                    </a:cubicBezTo>
                    <a:cubicBezTo>
                      <a:pt x="330" y="173"/>
                      <a:pt x="329" y="172"/>
                      <a:pt x="330" y="172"/>
                    </a:cubicBezTo>
                    <a:cubicBezTo>
                      <a:pt x="330" y="172"/>
                      <a:pt x="330" y="172"/>
                      <a:pt x="330" y="172"/>
                    </a:cubicBezTo>
                    <a:cubicBezTo>
                      <a:pt x="330" y="171"/>
                      <a:pt x="330" y="171"/>
                      <a:pt x="330" y="171"/>
                    </a:cubicBezTo>
                    <a:cubicBezTo>
                      <a:pt x="331" y="171"/>
                      <a:pt x="331" y="171"/>
                      <a:pt x="331" y="170"/>
                    </a:cubicBezTo>
                    <a:cubicBezTo>
                      <a:pt x="331" y="170"/>
                      <a:pt x="331" y="170"/>
                      <a:pt x="331" y="169"/>
                    </a:cubicBezTo>
                    <a:cubicBezTo>
                      <a:pt x="332" y="169"/>
                      <a:pt x="332" y="168"/>
                      <a:pt x="332" y="168"/>
                    </a:cubicBezTo>
                    <a:cubicBezTo>
                      <a:pt x="332" y="168"/>
                      <a:pt x="332" y="168"/>
                      <a:pt x="332" y="168"/>
                    </a:cubicBezTo>
                    <a:cubicBezTo>
                      <a:pt x="332" y="168"/>
                      <a:pt x="332" y="167"/>
                      <a:pt x="332" y="167"/>
                    </a:cubicBezTo>
                    <a:cubicBezTo>
                      <a:pt x="332" y="167"/>
                      <a:pt x="332" y="167"/>
                      <a:pt x="332" y="167"/>
                    </a:cubicBezTo>
                    <a:cubicBezTo>
                      <a:pt x="332" y="167"/>
                      <a:pt x="332" y="167"/>
                      <a:pt x="332" y="166"/>
                    </a:cubicBezTo>
                    <a:cubicBezTo>
                      <a:pt x="331" y="166"/>
                      <a:pt x="331" y="165"/>
                      <a:pt x="331" y="164"/>
                    </a:cubicBezTo>
                    <a:cubicBezTo>
                      <a:pt x="331" y="164"/>
                      <a:pt x="330" y="163"/>
                      <a:pt x="330" y="163"/>
                    </a:cubicBezTo>
                    <a:cubicBezTo>
                      <a:pt x="331" y="162"/>
                      <a:pt x="332" y="162"/>
                      <a:pt x="332" y="161"/>
                    </a:cubicBezTo>
                    <a:cubicBezTo>
                      <a:pt x="332" y="161"/>
                      <a:pt x="332" y="161"/>
                      <a:pt x="332" y="161"/>
                    </a:cubicBezTo>
                    <a:cubicBezTo>
                      <a:pt x="332" y="161"/>
                      <a:pt x="332" y="161"/>
                      <a:pt x="332" y="161"/>
                    </a:cubicBezTo>
                    <a:cubicBezTo>
                      <a:pt x="332" y="162"/>
                      <a:pt x="331" y="162"/>
                      <a:pt x="331" y="163"/>
                    </a:cubicBezTo>
                    <a:cubicBezTo>
                      <a:pt x="330" y="164"/>
                      <a:pt x="331" y="164"/>
                      <a:pt x="332" y="164"/>
                    </a:cubicBezTo>
                    <a:cubicBezTo>
                      <a:pt x="332" y="165"/>
                      <a:pt x="333" y="165"/>
                      <a:pt x="333" y="165"/>
                    </a:cubicBezTo>
                    <a:cubicBezTo>
                      <a:pt x="333" y="165"/>
                      <a:pt x="333" y="166"/>
                      <a:pt x="333" y="166"/>
                    </a:cubicBezTo>
                    <a:cubicBezTo>
                      <a:pt x="333" y="166"/>
                      <a:pt x="334" y="165"/>
                      <a:pt x="333" y="165"/>
                    </a:cubicBezTo>
                    <a:cubicBezTo>
                      <a:pt x="334" y="165"/>
                      <a:pt x="334" y="165"/>
                      <a:pt x="334" y="164"/>
                    </a:cubicBezTo>
                    <a:cubicBezTo>
                      <a:pt x="334" y="164"/>
                      <a:pt x="334" y="164"/>
                      <a:pt x="334" y="164"/>
                    </a:cubicBezTo>
                    <a:cubicBezTo>
                      <a:pt x="334" y="164"/>
                      <a:pt x="335" y="164"/>
                      <a:pt x="334" y="164"/>
                    </a:cubicBezTo>
                    <a:cubicBezTo>
                      <a:pt x="335" y="164"/>
                      <a:pt x="335" y="164"/>
                      <a:pt x="335" y="163"/>
                    </a:cubicBezTo>
                    <a:cubicBezTo>
                      <a:pt x="335" y="163"/>
                      <a:pt x="335" y="163"/>
                      <a:pt x="335" y="163"/>
                    </a:cubicBezTo>
                    <a:cubicBezTo>
                      <a:pt x="336" y="162"/>
                      <a:pt x="335" y="163"/>
                      <a:pt x="335" y="162"/>
                    </a:cubicBezTo>
                    <a:cubicBezTo>
                      <a:pt x="336" y="162"/>
                      <a:pt x="336" y="162"/>
                      <a:pt x="336" y="162"/>
                    </a:cubicBezTo>
                    <a:cubicBezTo>
                      <a:pt x="336" y="162"/>
                      <a:pt x="336" y="161"/>
                      <a:pt x="336" y="161"/>
                    </a:cubicBezTo>
                    <a:cubicBezTo>
                      <a:pt x="336" y="161"/>
                      <a:pt x="336" y="162"/>
                      <a:pt x="336" y="162"/>
                    </a:cubicBezTo>
                    <a:cubicBezTo>
                      <a:pt x="336" y="162"/>
                      <a:pt x="336" y="161"/>
                      <a:pt x="336" y="160"/>
                    </a:cubicBezTo>
                    <a:cubicBezTo>
                      <a:pt x="336" y="160"/>
                      <a:pt x="336" y="160"/>
                      <a:pt x="336" y="160"/>
                    </a:cubicBezTo>
                    <a:cubicBezTo>
                      <a:pt x="336" y="159"/>
                      <a:pt x="335" y="160"/>
                      <a:pt x="335" y="159"/>
                    </a:cubicBezTo>
                    <a:cubicBezTo>
                      <a:pt x="335" y="159"/>
                      <a:pt x="336" y="158"/>
                      <a:pt x="336" y="158"/>
                    </a:cubicBezTo>
                    <a:cubicBezTo>
                      <a:pt x="336" y="158"/>
                      <a:pt x="336" y="158"/>
                      <a:pt x="336" y="158"/>
                    </a:cubicBezTo>
                    <a:cubicBezTo>
                      <a:pt x="336" y="158"/>
                      <a:pt x="336" y="158"/>
                      <a:pt x="336" y="158"/>
                    </a:cubicBezTo>
                    <a:cubicBezTo>
                      <a:pt x="336" y="157"/>
                      <a:pt x="336" y="157"/>
                      <a:pt x="336" y="156"/>
                    </a:cubicBezTo>
                    <a:cubicBezTo>
                      <a:pt x="336" y="156"/>
                      <a:pt x="336" y="156"/>
                      <a:pt x="336" y="156"/>
                    </a:cubicBezTo>
                    <a:cubicBezTo>
                      <a:pt x="336" y="156"/>
                      <a:pt x="336" y="156"/>
                      <a:pt x="336" y="156"/>
                    </a:cubicBezTo>
                    <a:cubicBezTo>
                      <a:pt x="336" y="156"/>
                      <a:pt x="336" y="156"/>
                      <a:pt x="336" y="156"/>
                    </a:cubicBezTo>
                    <a:cubicBezTo>
                      <a:pt x="336" y="156"/>
                      <a:pt x="336" y="156"/>
                      <a:pt x="336" y="156"/>
                    </a:cubicBezTo>
                    <a:cubicBezTo>
                      <a:pt x="336" y="156"/>
                      <a:pt x="336" y="156"/>
                      <a:pt x="336" y="157"/>
                    </a:cubicBezTo>
                    <a:cubicBezTo>
                      <a:pt x="336" y="157"/>
                      <a:pt x="336" y="158"/>
                      <a:pt x="336" y="158"/>
                    </a:cubicBezTo>
                    <a:cubicBezTo>
                      <a:pt x="336" y="158"/>
                      <a:pt x="336" y="159"/>
                      <a:pt x="336" y="159"/>
                    </a:cubicBezTo>
                    <a:cubicBezTo>
                      <a:pt x="336" y="159"/>
                      <a:pt x="336" y="159"/>
                      <a:pt x="337" y="159"/>
                    </a:cubicBezTo>
                    <a:cubicBezTo>
                      <a:pt x="337" y="159"/>
                      <a:pt x="337" y="159"/>
                      <a:pt x="337" y="159"/>
                    </a:cubicBezTo>
                    <a:cubicBezTo>
                      <a:pt x="337" y="159"/>
                      <a:pt x="338" y="159"/>
                      <a:pt x="338" y="158"/>
                    </a:cubicBezTo>
                    <a:cubicBezTo>
                      <a:pt x="338" y="158"/>
                      <a:pt x="339" y="158"/>
                      <a:pt x="339" y="158"/>
                    </a:cubicBezTo>
                    <a:cubicBezTo>
                      <a:pt x="339" y="158"/>
                      <a:pt x="339" y="158"/>
                      <a:pt x="339" y="158"/>
                    </a:cubicBezTo>
                    <a:cubicBezTo>
                      <a:pt x="339" y="158"/>
                      <a:pt x="340" y="158"/>
                      <a:pt x="340" y="158"/>
                    </a:cubicBezTo>
                    <a:cubicBezTo>
                      <a:pt x="340" y="158"/>
                      <a:pt x="341" y="158"/>
                      <a:pt x="341" y="158"/>
                    </a:cubicBezTo>
                    <a:cubicBezTo>
                      <a:pt x="341" y="158"/>
                      <a:pt x="341" y="158"/>
                      <a:pt x="341" y="158"/>
                    </a:cubicBezTo>
                    <a:cubicBezTo>
                      <a:pt x="341" y="158"/>
                      <a:pt x="341" y="158"/>
                      <a:pt x="341" y="158"/>
                    </a:cubicBezTo>
                    <a:cubicBezTo>
                      <a:pt x="341" y="158"/>
                      <a:pt x="341" y="158"/>
                      <a:pt x="342" y="158"/>
                    </a:cubicBezTo>
                    <a:cubicBezTo>
                      <a:pt x="342" y="158"/>
                      <a:pt x="342" y="158"/>
                      <a:pt x="342" y="158"/>
                    </a:cubicBezTo>
                    <a:cubicBezTo>
                      <a:pt x="342" y="158"/>
                      <a:pt x="342" y="158"/>
                      <a:pt x="342" y="158"/>
                    </a:cubicBezTo>
                    <a:cubicBezTo>
                      <a:pt x="342" y="158"/>
                      <a:pt x="342" y="157"/>
                      <a:pt x="342" y="157"/>
                    </a:cubicBezTo>
                    <a:cubicBezTo>
                      <a:pt x="343" y="157"/>
                      <a:pt x="343" y="157"/>
                      <a:pt x="344" y="157"/>
                    </a:cubicBezTo>
                    <a:cubicBezTo>
                      <a:pt x="343" y="157"/>
                      <a:pt x="342" y="157"/>
                      <a:pt x="342" y="157"/>
                    </a:cubicBezTo>
                    <a:cubicBezTo>
                      <a:pt x="342" y="157"/>
                      <a:pt x="342" y="157"/>
                      <a:pt x="342" y="156"/>
                    </a:cubicBezTo>
                    <a:cubicBezTo>
                      <a:pt x="342" y="157"/>
                      <a:pt x="341" y="157"/>
                      <a:pt x="340" y="157"/>
                    </a:cubicBezTo>
                    <a:cubicBezTo>
                      <a:pt x="340" y="157"/>
                      <a:pt x="339" y="157"/>
                      <a:pt x="339" y="157"/>
                    </a:cubicBezTo>
                    <a:cubicBezTo>
                      <a:pt x="338" y="157"/>
                      <a:pt x="337" y="157"/>
                      <a:pt x="337" y="158"/>
                    </a:cubicBezTo>
                    <a:cubicBezTo>
                      <a:pt x="337" y="158"/>
                      <a:pt x="337" y="158"/>
                      <a:pt x="337" y="158"/>
                    </a:cubicBezTo>
                    <a:cubicBezTo>
                      <a:pt x="337" y="158"/>
                      <a:pt x="337" y="158"/>
                      <a:pt x="337" y="158"/>
                    </a:cubicBezTo>
                    <a:cubicBezTo>
                      <a:pt x="337" y="158"/>
                      <a:pt x="337" y="158"/>
                      <a:pt x="337" y="158"/>
                    </a:cubicBezTo>
                    <a:cubicBezTo>
                      <a:pt x="337" y="158"/>
                      <a:pt x="337" y="158"/>
                      <a:pt x="337" y="158"/>
                    </a:cubicBezTo>
                    <a:cubicBezTo>
                      <a:pt x="337" y="158"/>
                      <a:pt x="337" y="158"/>
                      <a:pt x="336" y="158"/>
                    </a:cubicBezTo>
                    <a:cubicBezTo>
                      <a:pt x="336" y="158"/>
                      <a:pt x="336" y="158"/>
                      <a:pt x="336" y="158"/>
                    </a:cubicBezTo>
                    <a:cubicBezTo>
                      <a:pt x="336" y="158"/>
                      <a:pt x="336" y="158"/>
                      <a:pt x="336" y="158"/>
                    </a:cubicBezTo>
                    <a:cubicBezTo>
                      <a:pt x="336" y="158"/>
                      <a:pt x="337" y="158"/>
                      <a:pt x="337" y="158"/>
                    </a:cubicBezTo>
                    <a:cubicBezTo>
                      <a:pt x="337" y="158"/>
                      <a:pt x="337" y="158"/>
                      <a:pt x="337" y="158"/>
                    </a:cubicBezTo>
                    <a:cubicBezTo>
                      <a:pt x="337" y="157"/>
                      <a:pt x="337" y="157"/>
                      <a:pt x="338" y="157"/>
                    </a:cubicBezTo>
                    <a:cubicBezTo>
                      <a:pt x="338" y="157"/>
                      <a:pt x="339" y="156"/>
                      <a:pt x="340" y="156"/>
                    </a:cubicBezTo>
                    <a:cubicBezTo>
                      <a:pt x="340" y="156"/>
                      <a:pt x="342" y="156"/>
                      <a:pt x="342" y="156"/>
                    </a:cubicBezTo>
                    <a:cubicBezTo>
                      <a:pt x="343" y="156"/>
                      <a:pt x="344" y="156"/>
                      <a:pt x="345" y="156"/>
                    </a:cubicBezTo>
                    <a:cubicBezTo>
                      <a:pt x="345" y="155"/>
                      <a:pt x="345" y="154"/>
                      <a:pt x="345" y="154"/>
                    </a:cubicBezTo>
                    <a:cubicBezTo>
                      <a:pt x="346" y="154"/>
                      <a:pt x="346" y="154"/>
                      <a:pt x="346" y="154"/>
                    </a:cubicBezTo>
                    <a:cubicBezTo>
                      <a:pt x="346" y="154"/>
                      <a:pt x="346" y="154"/>
                      <a:pt x="346" y="155"/>
                    </a:cubicBezTo>
                    <a:cubicBezTo>
                      <a:pt x="347" y="155"/>
                      <a:pt x="347" y="154"/>
                      <a:pt x="348" y="154"/>
                    </a:cubicBezTo>
                    <a:cubicBezTo>
                      <a:pt x="348" y="154"/>
                      <a:pt x="348" y="154"/>
                      <a:pt x="348" y="154"/>
                    </a:cubicBezTo>
                    <a:cubicBezTo>
                      <a:pt x="349" y="154"/>
                      <a:pt x="350" y="154"/>
                      <a:pt x="351" y="154"/>
                    </a:cubicBezTo>
                    <a:cubicBezTo>
                      <a:pt x="351" y="154"/>
                      <a:pt x="351" y="153"/>
                      <a:pt x="351" y="153"/>
                    </a:cubicBezTo>
                    <a:cubicBezTo>
                      <a:pt x="351" y="153"/>
                      <a:pt x="350" y="153"/>
                      <a:pt x="350" y="153"/>
                    </a:cubicBezTo>
                    <a:cubicBezTo>
                      <a:pt x="350" y="153"/>
                      <a:pt x="349" y="152"/>
                      <a:pt x="350" y="153"/>
                    </a:cubicBezTo>
                    <a:cubicBezTo>
                      <a:pt x="350" y="153"/>
                      <a:pt x="350" y="152"/>
                      <a:pt x="350" y="153"/>
                    </a:cubicBezTo>
                    <a:cubicBezTo>
                      <a:pt x="350" y="153"/>
                      <a:pt x="350" y="153"/>
                      <a:pt x="350" y="153"/>
                    </a:cubicBezTo>
                    <a:cubicBezTo>
                      <a:pt x="350" y="154"/>
                      <a:pt x="350" y="154"/>
                      <a:pt x="350" y="154"/>
                    </a:cubicBezTo>
                    <a:cubicBezTo>
                      <a:pt x="349" y="154"/>
                      <a:pt x="349" y="154"/>
                      <a:pt x="349" y="154"/>
                    </a:cubicBezTo>
                    <a:cubicBezTo>
                      <a:pt x="348" y="154"/>
                      <a:pt x="348" y="153"/>
                      <a:pt x="348" y="153"/>
                    </a:cubicBezTo>
                    <a:cubicBezTo>
                      <a:pt x="348" y="152"/>
                      <a:pt x="348" y="152"/>
                      <a:pt x="348" y="152"/>
                    </a:cubicBezTo>
                    <a:cubicBezTo>
                      <a:pt x="347" y="151"/>
                      <a:pt x="347" y="152"/>
                      <a:pt x="347" y="151"/>
                    </a:cubicBezTo>
                    <a:cubicBezTo>
                      <a:pt x="347" y="151"/>
                      <a:pt x="347" y="151"/>
                      <a:pt x="347" y="150"/>
                    </a:cubicBezTo>
                    <a:cubicBezTo>
                      <a:pt x="348" y="150"/>
                      <a:pt x="349" y="150"/>
                      <a:pt x="348" y="150"/>
                    </a:cubicBezTo>
                    <a:cubicBezTo>
                      <a:pt x="348" y="150"/>
                      <a:pt x="348" y="150"/>
                      <a:pt x="348" y="150"/>
                    </a:cubicBezTo>
                    <a:cubicBezTo>
                      <a:pt x="347" y="149"/>
                      <a:pt x="348" y="148"/>
                      <a:pt x="348" y="148"/>
                    </a:cubicBezTo>
                    <a:cubicBezTo>
                      <a:pt x="349" y="147"/>
                      <a:pt x="349" y="147"/>
                      <a:pt x="350" y="146"/>
                    </a:cubicBezTo>
                    <a:cubicBezTo>
                      <a:pt x="350" y="145"/>
                      <a:pt x="350" y="145"/>
                      <a:pt x="350" y="145"/>
                    </a:cubicBezTo>
                    <a:cubicBezTo>
                      <a:pt x="350" y="145"/>
                      <a:pt x="350" y="145"/>
                      <a:pt x="350" y="145"/>
                    </a:cubicBezTo>
                    <a:cubicBezTo>
                      <a:pt x="351" y="145"/>
                      <a:pt x="351" y="145"/>
                      <a:pt x="351" y="145"/>
                    </a:cubicBezTo>
                    <a:cubicBezTo>
                      <a:pt x="351" y="145"/>
                      <a:pt x="351" y="145"/>
                      <a:pt x="351" y="144"/>
                    </a:cubicBezTo>
                    <a:cubicBezTo>
                      <a:pt x="351" y="144"/>
                      <a:pt x="351" y="144"/>
                      <a:pt x="351" y="144"/>
                    </a:cubicBezTo>
                    <a:cubicBezTo>
                      <a:pt x="351" y="144"/>
                      <a:pt x="351" y="144"/>
                      <a:pt x="351" y="144"/>
                    </a:cubicBezTo>
                    <a:cubicBezTo>
                      <a:pt x="351" y="144"/>
                      <a:pt x="351" y="145"/>
                      <a:pt x="351" y="145"/>
                    </a:cubicBezTo>
                    <a:cubicBezTo>
                      <a:pt x="351" y="145"/>
                      <a:pt x="352" y="144"/>
                      <a:pt x="352" y="144"/>
                    </a:cubicBezTo>
                    <a:cubicBezTo>
                      <a:pt x="352" y="144"/>
                      <a:pt x="352" y="144"/>
                      <a:pt x="352" y="144"/>
                    </a:cubicBezTo>
                    <a:cubicBezTo>
                      <a:pt x="352" y="144"/>
                      <a:pt x="352" y="145"/>
                      <a:pt x="352" y="145"/>
                    </a:cubicBezTo>
                    <a:cubicBezTo>
                      <a:pt x="352" y="145"/>
                      <a:pt x="352" y="145"/>
                      <a:pt x="352" y="144"/>
                    </a:cubicBezTo>
                    <a:cubicBezTo>
                      <a:pt x="352" y="144"/>
                      <a:pt x="352" y="144"/>
                      <a:pt x="352" y="144"/>
                    </a:cubicBezTo>
                    <a:cubicBezTo>
                      <a:pt x="352" y="144"/>
                      <a:pt x="352" y="144"/>
                      <a:pt x="352" y="144"/>
                    </a:cubicBezTo>
                    <a:cubicBezTo>
                      <a:pt x="352" y="144"/>
                      <a:pt x="352" y="144"/>
                      <a:pt x="352" y="144"/>
                    </a:cubicBezTo>
                    <a:cubicBezTo>
                      <a:pt x="352" y="144"/>
                      <a:pt x="352" y="144"/>
                      <a:pt x="353" y="144"/>
                    </a:cubicBezTo>
                    <a:cubicBezTo>
                      <a:pt x="353" y="144"/>
                      <a:pt x="353" y="144"/>
                      <a:pt x="353" y="144"/>
                    </a:cubicBezTo>
                    <a:cubicBezTo>
                      <a:pt x="353" y="144"/>
                      <a:pt x="354" y="144"/>
                      <a:pt x="354" y="144"/>
                    </a:cubicBezTo>
                    <a:cubicBezTo>
                      <a:pt x="353" y="144"/>
                      <a:pt x="354" y="143"/>
                      <a:pt x="354" y="142"/>
                    </a:cubicBezTo>
                    <a:cubicBezTo>
                      <a:pt x="354" y="142"/>
                      <a:pt x="355" y="141"/>
                      <a:pt x="355" y="142"/>
                    </a:cubicBezTo>
                    <a:cubicBezTo>
                      <a:pt x="355" y="142"/>
                      <a:pt x="355" y="142"/>
                      <a:pt x="355" y="142"/>
                    </a:cubicBezTo>
                    <a:cubicBezTo>
                      <a:pt x="355" y="142"/>
                      <a:pt x="355" y="142"/>
                      <a:pt x="355" y="142"/>
                    </a:cubicBezTo>
                    <a:cubicBezTo>
                      <a:pt x="355" y="142"/>
                      <a:pt x="355" y="142"/>
                      <a:pt x="355" y="143"/>
                    </a:cubicBezTo>
                    <a:cubicBezTo>
                      <a:pt x="355" y="142"/>
                      <a:pt x="355" y="143"/>
                      <a:pt x="356" y="143"/>
                    </a:cubicBezTo>
                    <a:cubicBezTo>
                      <a:pt x="356" y="143"/>
                      <a:pt x="356" y="142"/>
                      <a:pt x="356" y="142"/>
                    </a:cubicBezTo>
                    <a:cubicBezTo>
                      <a:pt x="356" y="142"/>
                      <a:pt x="357" y="142"/>
                      <a:pt x="357" y="142"/>
                    </a:cubicBezTo>
                    <a:cubicBezTo>
                      <a:pt x="357" y="142"/>
                      <a:pt x="357" y="142"/>
                      <a:pt x="357" y="143"/>
                    </a:cubicBezTo>
                    <a:cubicBezTo>
                      <a:pt x="358" y="142"/>
                      <a:pt x="358" y="142"/>
                      <a:pt x="358" y="142"/>
                    </a:cubicBezTo>
                    <a:cubicBezTo>
                      <a:pt x="358" y="142"/>
                      <a:pt x="358" y="142"/>
                      <a:pt x="358" y="142"/>
                    </a:cubicBezTo>
                    <a:cubicBezTo>
                      <a:pt x="358" y="142"/>
                      <a:pt x="358" y="142"/>
                      <a:pt x="358" y="141"/>
                    </a:cubicBezTo>
                    <a:cubicBezTo>
                      <a:pt x="359" y="142"/>
                      <a:pt x="359" y="141"/>
                      <a:pt x="360" y="141"/>
                    </a:cubicBezTo>
                    <a:cubicBezTo>
                      <a:pt x="360" y="141"/>
                      <a:pt x="360" y="141"/>
                      <a:pt x="360" y="141"/>
                    </a:cubicBezTo>
                    <a:cubicBezTo>
                      <a:pt x="361" y="141"/>
                      <a:pt x="361" y="141"/>
                      <a:pt x="361" y="141"/>
                    </a:cubicBezTo>
                    <a:close/>
                    <a:moveTo>
                      <a:pt x="327" y="171"/>
                    </a:moveTo>
                    <a:cubicBezTo>
                      <a:pt x="327" y="171"/>
                      <a:pt x="327" y="171"/>
                      <a:pt x="327" y="171"/>
                    </a:cubicBezTo>
                    <a:cubicBezTo>
                      <a:pt x="327" y="171"/>
                      <a:pt x="327" y="171"/>
                      <a:pt x="327" y="171"/>
                    </a:cubicBezTo>
                    <a:cubicBezTo>
                      <a:pt x="327" y="171"/>
                      <a:pt x="327" y="171"/>
                      <a:pt x="327" y="171"/>
                    </a:cubicBezTo>
                    <a:close/>
                    <a:moveTo>
                      <a:pt x="351" y="144"/>
                    </a:moveTo>
                    <a:cubicBezTo>
                      <a:pt x="351" y="144"/>
                      <a:pt x="351" y="144"/>
                      <a:pt x="351" y="144"/>
                    </a:cubicBezTo>
                    <a:cubicBezTo>
                      <a:pt x="351" y="144"/>
                      <a:pt x="351" y="144"/>
                      <a:pt x="351" y="144"/>
                    </a:cubicBezTo>
                    <a:cubicBezTo>
                      <a:pt x="351" y="144"/>
                      <a:pt x="351" y="144"/>
                      <a:pt x="351" y="144"/>
                    </a:cubicBezTo>
                    <a:cubicBezTo>
                      <a:pt x="351" y="144"/>
                      <a:pt x="351" y="144"/>
                      <a:pt x="351" y="144"/>
                    </a:cubicBezTo>
                    <a:cubicBezTo>
                      <a:pt x="351" y="144"/>
                      <a:pt x="351" y="144"/>
                      <a:pt x="351" y="144"/>
                    </a:cubicBezTo>
                    <a:close/>
                    <a:moveTo>
                      <a:pt x="55" y="75"/>
                    </a:moveTo>
                    <a:cubicBezTo>
                      <a:pt x="56" y="75"/>
                      <a:pt x="56" y="75"/>
                      <a:pt x="56" y="75"/>
                    </a:cubicBezTo>
                    <a:cubicBezTo>
                      <a:pt x="56" y="75"/>
                      <a:pt x="56" y="75"/>
                      <a:pt x="55" y="75"/>
                    </a:cubicBezTo>
                    <a:close/>
                    <a:moveTo>
                      <a:pt x="28" y="92"/>
                    </a:moveTo>
                    <a:cubicBezTo>
                      <a:pt x="28" y="93"/>
                      <a:pt x="28" y="93"/>
                      <a:pt x="28" y="93"/>
                    </a:cubicBezTo>
                    <a:cubicBezTo>
                      <a:pt x="28" y="93"/>
                      <a:pt x="28" y="93"/>
                      <a:pt x="28" y="94"/>
                    </a:cubicBezTo>
                    <a:cubicBezTo>
                      <a:pt x="28" y="93"/>
                      <a:pt x="29" y="93"/>
                      <a:pt x="29" y="93"/>
                    </a:cubicBezTo>
                    <a:cubicBezTo>
                      <a:pt x="29" y="93"/>
                      <a:pt x="29" y="93"/>
                      <a:pt x="29" y="93"/>
                    </a:cubicBezTo>
                    <a:cubicBezTo>
                      <a:pt x="29" y="92"/>
                      <a:pt x="29" y="92"/>
                      <a:pt x="29" y="93"/>
                    </a:cubicBezTo>
                    <a:cubicBezTo>
                      <a:pt x="29" y="92"/>
                      <a:pt x="29" y="92"/>
                      <a:pt x="29" y="92"/>
                    </a:cubicBezTo>
                    <a:cubicBezTo>
                      <a:pt x="29" y="92"/>
                      <a:pt x="29" y="92"/>
                      <a:pt x="29" y="92"/>
                    </a:cubicBezTo>
                    <a:cubicBezTo>
                      <a:pt x="29" y="92"/>
                      <a:pt x="28" y="92"/>
                      <a:pt x="28" y="92"/>
                    </a:cubicBezTo>
                    <a:close/>
                    <a:moveTo>
                      <a:pt x="56" y="80"/>
                    </a:moveTo>
                    <a:cubicBezTo>
                      <a:pt x="56" y="80"/>
                      <a:pt x="56" y="80"/>
                      <a:pt x="56" y="80"/>
                    </a:cubicBezTo>
                    <a:cubicBezTo>
                      <a:pt x="56" y="80"/>
                      <a:pt x="56" y="80"/>
                      <a:pt x="56" y="79"/>
                    </a:cubicBezTo>
                    <a:cubicBezTo>
                      <a:pt x="56" y="79"/>
                      <a:pt x="56" y="80"/>
                      <a:pt x="56" y="80"/>
                    </a:cubicBezTo>
                    <a:cubicBezTo>
                      <a:pt x="56" y="79"/>
                      <a:pt x="56" y="79"/>
                      <a:pt x="56" y="79"/>
                    </a:cubicBezTo>
                    <a:cubicBezTo>
                      <a:pt x="56" y="79"/>
                      <a:pt x="56" y="79"/>
                      <a:pt x="56" y="79"/>
                    </a:cubicBezTo>
                    <a:cubicBezTo>
                      <a:pt x="56" y="78"/>
                      <a:pt x="55" y="78"/>
                      <a:pt x="55" y="79"/>
                    </a:cubicBezTo>
                    <a:cubicBezTo>
                      <a:pt x="55" y="78"/>
                      <a:pt x="55" y="79"/>
                      <a:pt x="55" y="79"/>
                    </a:cubicBezTo>
                    <a:cubicBezTo>
                      <a:pt x="54" y="78"/>
                      <a:pt x="55" y="78"/>
                      <a:pt x="54" y="78"/>
                    </a:cubicBezTo>
                    <a:cubicBezTo>
                      <a:pt x="54" y="78"/>
                      <a:pt x="54" y="78"/>
                      <a:pt x="54" y="78"/>
                    </a:cubicBezTo>
                    <a:cubicBezTo>
                      <a:pt x="54" y="78"/>
                      <a:pt x="53" y="78"/>
                      <a:pt x="53" y="78"/>
                    </a:cubicBezTo>
                    <a:cubicBezTo>
                      <a:pt x="53" y="78"/>
                      <a:pt x="54" y="79"/>
                      <a:pt x="54" y="79"/>
                    </a:cubicBezTo>
                    <a:cubicBezTo>
                      <a:pt x="53" y="79"/>
                      <a:pt x="53" y="78"/>
                      <a:pt x="53" y="78"/>
                    </a:cubicBezTo>
                    <a:cubicBezTo>
                      <a:pt x="53" y="79"/>
                      <a:pt x="53" y="79"/>
                      <a:pt x="53" y="79"/>
                    </a:cubicBezTo>
                    <a:cubicBezTo>
                      <a:pt x="53" y="79"/>
                      <a:pt x="53" y="79"/>
                      <a:pt x="53" y="79"/>
                    </a:cubicBezTo>
                    <a:cubicBezTo>
                      <a:pt x="52" y="78"/>
                      <a:pt x="53" y="79"/>
                      <a:pt x="53" y="79"/>
                    </a:cubicBezTo>
                    <a:cubicBezTo>
                      <a:pt x="53" y="79"/>
                      <a:pt x="52" y="79"/>
                      <a:pt x="52" y="79"/>
                    </a:cubicBezTo>
                    <a:cubicBezTo>
                      <a:pt x="52" y="79"/>
                      <a:pt x="52" y="79"/>
                      <a:pt x="52" y="79"/>
                    </a:cubicBezTo>
                    <a:cubicBezTo>
                      <a:pt x="52" y="80"/>
                      <a:pt x="52" y="79"/>
                      <a:pt x="52" y="79"/>
                    </a:cubicBezTo>
                    <a:cubicBezTo>
                      <a:pt x="52" y="78"/>
                      <a:pt x="51" y="78"/>
                      <a:pt x="51" y="79"/>
                    </a:cubicBezTo>
                    <a:cubicBezTo>
                      <a:pt x="50" y="80"/>
                      <a:pt x="52" y="79"/>
                      <a:pt x="52" y="80"/>
                    </a:cubicBezTo>
                    <a:cubicBezTo>
                      <a:pt x="52" y="80"/>
                      <a:pt x="51" y="79"/>
                      <a:pt x="51" y="80"/>
                    </a:cubicBezTo>
                    <a:cubicBezTo>
                      <a:pt x="51" y="80"/>
                      <a:pt x="51" y="80"/>
                      <a:pt x="51" y="80"/>
                    </a:cubicBezTo>
                    <a:cubicBezTo>
                      <a:pt x="51" y="80"/>
                      <a:pt x="51" y="80"/>
                      <a:pt x="51" y="80"/>
                    </a:cubicBezTo>
                    <a:cubicBezTo>
                      <a:pt x="51" y="80"/>
                      <a:pt x="51" y="80"/>
                      <a:pt x="51" y="80"/>
                    </a:cubicBezTo>
                    <a:cubicBezTo>
                      <a:pt x="51" y="80"/>
                      <a:pt x="50" y="80"/>
                      <a:pt x="50" y="80"/>
                    </a:cubicBezTo>
                    <a:cubicBezTo>
                      <a:pt x="51" y="80"/>
                      <a:pt x="50" y="79"/>
                      <a:pt x="49" y="80"/>
                    </a:cubicBezTo>
                    <a:cubicBezTo>
                      <a:pt x="49" y="80"/>
                      <a:pt x="49" y="80"/>
                      <a:pt x="49" y="80"/>
                    </a:cubicBezTo>
                    <a:cubicBezTo>
                      <a:pt x="49" y="80"/>
                      <a:pt x="49" y="80"/>
                      <a:pt x="49" y="80"/>
                    </a:cubicBezTo>
                    <a:cubicBezTo>
                      <a:pt x="49" y="80"/>
                      <a:pt x="48" y="80"/>
                      <a:pt x="48" y="80"/>
                    </a:cubicBezTo>
                    <a:cubicBezTo>
                      <a:pt x="48" y="80"/>
                      <a:pt x="48" y="81"/>
                      <a:pt x="48" y="81"/>
                    </a:cubicBezTo>
                    <a:cubicBezTo>
                      <a:pt x="48" y="81"/>
                      <a:pt x="47" y="81"/>
                      <a:pt x="47" y="81"/>
                    </a:cubicBezTo>
                    <a:cubicBezTo>
                      <a:pt x="47" y="82"/>
                      <a:pt x="48" y="81"/>
                      <a:pt x="48" y="82"/>
                    </a:cubicBezTo>
                    <a:cubicBezTo>
                      <a:pt x="48" y="82"/>
                      <a:pt x="48" y="82"/>
                      <a:pt x="48" y="82"/>
                    </a:cubicBezTo>
                    <a:cubicBezTo>
                      <a:pt x="48" y="83"/>
                      <a:pt x="48" y="83"/>
                      <a:pt x="49" y="83"/>
                    </a:cubicBezTo>
                    <a:cubicBezTo>
                      <a:pt x="49" y="83"/>
                      <a:pt x="49" y="83"/>
                      <a:pt x="49" y="84"/>
                    </a:cubicBezTo>
                    <a:cubicBezTo>
                      <a:pt x="49" y="83"/>
                      <a:pt x="50" y="84"/>
                      <a:pt x="49" y="83"/>
                    </a:cubicBezTo>
                    <a:cubicBezTo>
                      <a:pt x="50" y="83"/>
                      <a:pt x="50" y="83"/>
                      <a:pt x="50" y="83"/>
                    </a:cubicBezTo>
                    <a:cubicBezTo>
                      <a:pt x="50" y="83"/>
                      <a:pt x="49" y="83"/>
                      <a:pt x="49" y="82"/>
                    </a:cubicBezTo>
                    <a:cubicBezTo>
                      <a:pt x="49" y="82"/>
                      <a:pt x="49" y="82"/>
                      <a:pt x="49" y="82"/>
                    </a:cubicBezTo>
                    <a:cubicBezTo>
                      <a:pt x="50" y="82"/>
                      <a:pt x="50" y="82"/>
                      <a:pt x="50" y="82"/>
                    </a:cubicBezTo>
                    <a:cubicBezTo>
                      <a:pt x="50" y="82"/>
                      <a:pt x="50" y="83"/>
                      <a:pt x="50" y="83"/>
                    </a:cubicBezTo>
                    <a:cubicBezTo>
                      <a:pt x="50" y="83"/>
                      <a:pt x="51" y="82"/>
                      <a:pt x="51" y="82"/>
                    </a:cubicBezTo>
                    <a:cubicBezTo>
                      <a:pt x="51" y="83"/>
                      <a:pt x="50" y="83"/>
                      <a:pt x="50" y="84"/>
                    </a:cubicBezTo>
                    <a:cubicBezTo>
                      <a:pt x="50" y="84"/>
                      <a:pt x="50" y="84"/>
                      <a:pt x="51" y="84"/>
                    </a:cubicBezTo>
                    <a:cubicBezTo>
                      <a:pt x="51" y="84"/>
                      <a:pt x="51" y="84"/>
                      <a:pt x="51" y="84"/>
                    </a:cubicBezTo>
                    <a:cubicBezTo>
                      <a:pt x="51" y="84"/>
                      <a:pt x="51" y="83"/>
                      <a:pt x="51" y="83"/>
                    </a:cubicBezTo>
                    <a:cubicBezTo>
                      <a:pt x="52" y="83"/>
                      <a:pt x="52" y="83"/>
                      <a:pt x="51" y="83"/>
                    </a:cubicBezTo>
                    <a:cubicBezTo>
                      <a:pt x="51" y="83"/>
                      <a:pt x="52" y="83"/>
                      <a:pt x="52" y="83"/>
                    </a:cubicBezTo>
                    <a:cubicBezTo>
                      <a:pt x="52" y="82"/>
                      <a:pt x="52" y="82"/>
                      <a:pt x="52" y="82"/>
                    </a:cubicBezTo>
                    <a:cubicBezTo>
                      <a:pt x="53" y="82"/>
                      <a:pt x="53" y="82"/>
                      <a:pt x="53" y="82"/>
                    </a:cubicBezTo>
                    <a:cubicBezTo>
                      <a:pt x="53" y="82"/>
                      <a:pt x="54" y="82"/>
                      <a:pt x="54" y="82"/>
                    </a:cubicBezTo>
                    <a:cubicBezTo>
                      <a:pt x="54" y="81"/>
                      <a:pt x="54" y="81"/>
                      <a:pt x="53" y="81"/>
                    </a:cubicBezTo>
                    <a:cubicBezTo>
                      <a:pt x="53" y="81"/>
                      <a:pt x="53" y="81"/>
                      <a:pt x="53" y="81"/>
                    </a:cubicBezTo>
                    <a:cubicBezTo>
                      <a:pt x="53" y="81"/>
                      <a:pt x="53" y="81"/>
                      <a:pt x="53" y="81"/>
                    </a:cubicBezTo>
                    <a:cubicBezTo>
                      <a:pt x="54" y="81"/>
                      <a:pt x="56" y="82"/>
                      <a:pt x="55" y="81"/>
                    </a:cubicBezTo>
                    <a:cubicBezTo>
                      <a:pt x="55" y="81"/>
                      <a:pt x="54" y="81"/>
                      <a:pt x="54" y="80"/>
                    </a:cubicBezTo>
                    <a:cubicBezTo>
                      <a:pt x="55" y="80"/>
                      <a:pt x="56" y="81"/>
                      <a:pt x="56" y="81"/>
                    </a:cubicBezTo>
                    <a:cubicBezTo>
                      <a:pt x="56" y="80"/>
                      <a:pt x="57" y="80"/>
                      <a:pt x="57" y="80"/>
                    </a:cubicBezTo>
                    <a:cubicBezTo>
                      <a:pt x="57" y="80"/>
                      <a:pt x="57" y="80"/>
                      <a:pt x="56" y="80"/>
                    </a:cubicBezTo>
                    <a:close/>
                    <a:moveTo>
                      <a:pt x="30" y="92"/>
                    </a:moveTo>
                    <a:cubicBezTo>
                      <a:pt x="30" y="92"/>
                      <a:pt x="30" y="92"/>
                      <a:pt x="30" y="92"/>
                    </a:cubicBezTo>
                    <a:cubicBezTo>
                      <a:pt x="30" y="93"/>
                      <a:pt x="30" y="93"/>
                      <a:pt x="30" y="93"/>
                    </a:cubicBezTo>
                    <a:cubicBezTo>
                      <a:pt x="31" y="93"/>
                      <a:pt x="31" y="92"/>
                      <a:pt x="31" y="92"/>
                    </a:cubicBezTo>
                    <a:cubicBezTo>
                      <a:pt x="30" y="92"/>
                      <a:pt x="30" y="92"/>
                      <a:pt x="30" y="92"/>
                    </a:cubicBezTo>
                    <a:close/>
                    <a:moveTo>
                      <a:pt x="53" y="82"/>
                    </a:moveTo>
                    <a:cubicBezTo>
                      <a:pt x="53" y="82"/>
                      <a:pt x="53" y="82"/>
                      <a:pt x="53" y="82"/>
                    </a:cubicBezTo>
                    <a:cubicBezTo>
                      <a:pt x="53" y="82"/>
                      <a:pt x="53" y="82"/>
                      <a:pt x="52" y="83"/>
                    </a:cubicBezTo>
                    <a:cubicBezTo>
                      <a:pt x="53" y="83"/>
                      <a:pt x="54" y="82"/>
                      <a:pt x="54" y="82"/>
                    </a:cubicBezTo>
                    <a:cubicBezTo>
                      <a:pt x="54" y="82"/>
                      <a:pt x="53" y="82"/>
                      <a:pt x="53" y="82"/>
                    </a:cubicBezTo>
                    <a:close/>
                    <a:moveTo>
                      <a:pt x="75" y="65"/>
                    </a:moveTo>
                    <a:cubicBezTo>
                      <a:pt x="74" y="65"/>
                      <a:pt x="74" y="66"/>
                      <a:pt x="74" y="66"/>
                    </a:cubicBezTo>
                    <a:cubicBezTo>
                      <a:pt x="74" y="67"/>
                      <a:pt x="74" y="67"/>
                      <a:pt x="73" y="67"/>
                    </a:cubicBezTo>
                    <a:cubicBezTo>
                      <a:pt x="73" y="67"/>
                      <a:pt x="72" y="68"/>
                      <a:pt x="72" y="68"/>
                    </a:cubicBezTo>
                    <a:cubicBezTo>
                      <a:pt x="73" y="68"/>
                      <a:pt x="73" y="68"/>
                      <a:pt x="74" y="67"/>
                    </a:cubicBezTo>
                    <a:cubicBezTo>
                      <a:pt x="74" y="67"/>
                      <a:pt x="75" y="67"/>
                      <a:pt x="75" y="66"/>
                    </a:cubicBezTo>
                    <a:cubicBezTo>
                      <a:pt x="75" y="66"/>
                      <a:pt x="76" y="66"/>
                      <a:pt x="76" y="66"/>
                    </a:cubicBezTo>
                    <a:cubicBezTo>
                      <a:pt x="76" y="65"/>
                      <a:pt x="75" y="66"/>
                      <a:pt x="75" y="65"/>
                    </a:cubicBezTo>
                    <a:close/>
                    <a:moveTo>
                      <a:pt x="57" y="76"/>
                    </a:moveTo>
                    <a:cubicBezTo>
                      <a:pt x="57" y="76"/>
                      <a:pt x="57" y="76"/>
                      <a:pt x="57" y="76"/>
                    </a:cubicBezTo>
                    <a:cubicBezTo>
                      <a:pt x="57" y="76"/>
                      <a:pt x="57" y="76"/>
                      <a:pt x="57" y="76"/>
                    </a:cubicBezTo>
                    <a:cubicBezTo>
                      <a:pt x="56" y="75"/>
                      <a:pt x="56" y="76"/>
                      <a:pt x="56" y="76"/>
                    </a:cubicBezTo>
                    <a:cubicBezTo>
                      <a:pt x="56" y="76"/>
                      <a:pt x="56" y="75"/>
                      <a:pt x="55" y="75"/>
                    </a:cubicBezTo>
                    <a:cubicBezTo>
                      <a:pt x="55" y="75"/>
                      <a:pt x="55" y="76"/>
                      <a:pt x="54" y="76"/>
                    </a:cubicBezTo>
                    <a:cubicBezTo>
                      <a:pt x="54" y="76"/>
                      <a:pt x="55" y="76"/>
                      <a:pt x="55" y="76"/>
                    </a:cubicBezTo>
                    <a:cubicBezTo>
                      <a:pt x="55" y="76"/>
                      <a:pt x="55" y="76"/>
                      <a:pt x="55" y="76"/>
                    </a:cubicBezTo>
                    <a:cubicBezTo>
                      <a:pt x="55" y="76"/>
                      <a:pt x="54" y="76"/>
                      <a:pt x="54" y="76"/>
                    </a:cubicBezTo>
                    <a:cubicBezTo>
                      <a:pt x="53" y="76"/>
                      <a:pt x="54" y="77"/>
                      <a:pt x="54" y="77"/>
                    </a:cubicBezTo>
                    <a:cubicBezTo>
                      <a:pt x="54" y="77"/>
                      <a:pt x="53" y="77"/>
                      <a:pt x="53" y="77"/>
                    </a:cubicBezTo>
                    <a:cubicBezTo>
                      <a:pt x="53" y="77"/>
                      <a:pt x="54" y="77"/>
                      <a:pt x="54" y="77"/>
                    </a:cubicBezTo>
                    <a:cubicBezTo>
                      <a:pt x="54" y="77"/>
                      <a:pt x="54" y="77"/>
                      <a:pt x="54" y="78"/>
                    </a:cubicBezTo>
                    <a:cubicBezTo>
                      <a:pt x="54" y="78"/>
                      <a:pt x="54" y="78"/>
                      <a:pt x="54" y="78"/>
                    </a:cubicBezTo>
                    <a:cubicBezTo>
                      <a:pt x="55" y="77"/>
                      <a:pt x="55" y="77"/>
                      <a:pt x="55" y="77"/>
                    </a:cubicBezTo>
                    <a:cubicBezTo>
                      <a:pt x="56" y="77"/>
                      <a:pt x="56" y="77"/>
                      <a:pt x="56" y="77"/>
                    </a:cubicBezTo>
                    <a:cubicBezTo>
                      <a:pt x="57" y="77"/>
                      <a:pt x="56" y="77"/>
                      <a:pt x="57" y="76"/>
                    </a:cubicBezTo>
                    <a:cubicBezTo>
                      <a:pt x="57" y="77"/>
                      <a:pt x="57" y="77"/>
                      <a:pt x="57" y="77"/>
                    </a:cubicBezTo>
                    <a:cubicBezTo>
                      <a:pt x="58" y="76"/>
                      <a:pt x="57" y="76"/>
                      <a:pt x="57" y="76"/>
                    </a:cubicBezTo>
                    <a:close/>
                    <a:moveTo>
                      <a:pt x="53" y="79"/>
                    </a:moveTo>
                    <a:cubicBezTo>
                      <a:pt x="53" y="78"/>
                      <a:pt x="53" y="78"/>
                      <a:pt x="52" y="78"/>
                    </a:cubicBezTo>
                    <a:cubicBezTo>
                      <a:pt x="52" y="78"/>
                      <a:pt x="53" y="79"/>
                      <a:pt x="53" y="79"/>
                    </a:cubicBezTo>
                    <a:close/>
                    <a:moveTo>
                      <a:pt x="10" y="97"/>
                    </a:moveTo>
                    <a:cubicBezTo>
                      <a:pt x="11" y="97"/>
                      <a:pt x="11" y="97"/>
                      <a:pt x="11" y="97"/>
                    </a:cubicBezTo>
                    <a:cubicBezTo>
                      <a:pt x="11" y="97"/>
                      <a:pt x="10" y="97"/>
                      <a:pt x="10" y="97"/>
                    </a:cubicBezTo>
                    <a:close/>
                    <a:moveTo>
                      <a:pt x="26" y="91"/>
                    </a:moveTo>
                    <a:cubicBezTo>
                      <a:pt x="25" y="91"/>
                      <a:pt x="26" y="92"/>
                      <a:pt x="26" y="92"/>
                    </a:cubicBezTo>
                    <a:cubicBezTo>
                      <a:pt x="26" y="92"/>
                      <a:pt x="27" y="92"/>
                      <a:pt x="27" y="92"/>
                    </a:cubicBezTo>
                    <a:cubicBezTo>
                      <a:pt x="27" y="92"/>
                      <a:pt x="27" y="92"/>
                      <a:pt x="27" y="92"/>
                    </a:cubicBezTo>
                    <a:cubicBezTo>
                      <a:pt x="27" y="92"/>
                      <a:pt x="27" y="91"/>
                      <a:pt x="26" y="91"/>
                    </a:cubicBezTo>
                    <a:close/>
                    <a:moveTo>
                      <a:pt x="7" y="68"/>
                    </a:moveTo>
                    <a:cubicBezTo>
                      <a:pt x="7" y="68"/>
                      <a:pt x="7" y="68"/>
                      <a:pt x="7" y="68"/>
                    </a:cubicBezTo>
                    <a:cubicBezTo>
                      <a:pt x="8" y="68"/>
                      <a:pt x="8" y="68"/>
                      <a:pt x="8" y="68"/>
                    </a:cubicBezTo>
                    <a:cubicBezTo>
                      <a:pt x="8" y="68"/>
                      <a:pt x="8" y="68"/>
                      <a:pt x="8" y="68"/>
                    </a:cubicBezTo>
                    <a:cubicBezTo>
                      <a:pt x="8" y="68"/>
                      <a:pt x="8" y="68"/>
                      <a:pt x="8" y="68"/>
                    </a:cubicBezTo>
                    <a:cubicBezTo>
                      <a:pt x="9" y="68"/>
                      <a:pt x="9" y="68"/>
                      <a:pt x="9" y="68"/>
                    </a:cubicBezTo>
                    <a:cubicBezTo>
                      <a:pt x="9" y="67"/>
                      <a:pt x="9" y="67"/>
                      <a:pt x="8" y="67"/>
                    </a:cubicBezTo>
                    <a:cubicBezTo>
                      <a:pt x="9" y="67"/>
                      <a:pt x="9" y="67"/>
                      <a:pt x="9" y="67"/>
                    </a:cubicBezTo>
                    <a:cubicBezTo>
                      <a:pt x="9" y="66"/>
                      <a:pt x="8" y="66"/>
                      <a:pt x="8" y="66"/>
                    </a:cubicBezTo>
                    <a:cubicBezTo>
                      <a:pt x="8" y="66"/>
                      <a:pt x="9" y="66"/>
                      <a:pt x="9" y="66"/>
                    </a:cubicBezTo>
                    <a:cubicBezTo>
                      <a:pt x="9" y="66"/>
                      <a:pt x="8" y="65"/>
                      <a:pt x="8" y="66"/>
                    </a:cubicBezTo>
                    <a:cubicBezTo>
                      <a:pt x="8" y="66"/>
                      <a:pt x="7" y="66"/>
                      <a:pt x="7" y="65"/>
                    </a:cubicBezTo>
                    <a:cubicBezTo>
                      <a:pt x="7" y="65"/>
                      <a:pt x="7" y="65"/>
                      <a:pt x="7" y="65"/>
                    </a:cubicBezTo>
                    <a:cubicBezTo>
                      <a:pt x="7" y="65"/>
                      <a:pt x="6" y="65"/>
                      <a:pt x="6" y="65"/>
                    </a:cubicBezTo>
                    <a:cubicBezTo>
                      <a:pt x="6" y="65"/>
                      <a:pt x="5" y="65"/>
                      <a:pt x="5" y="66"/>
                    </a:cubicBezTo>
                    <a:cubicBezTo>
                      <a:pt x="5" y="66"/>
                      <a:pt x="5" y="66"/>
                      <a:pt x="5" y="66"/>
                    </a:cubicBezTo>
                    <a:cubicBezTo>
                      <a:pt x="4" y="66"/>
                      <a:pt x="4" y="66"/>
                      <a:pt x="4" y="66"/>
                    </a:cubicBezTo>
                    <a:cubicBezTo>
                      <a:pt x="4" y="66"/>
                      <a:pt x="3" y="66"/>
                      <a:pt x="3" y="66"/>
                    </a:cubicBezTo>
                    <a:cubicBezTo>
                      <a:pt x="3" y="66"/>
                      <a:pt x="3" y="66"/>
                      <a:pt x="2" y="66"/>
                    </a:cubicBezTo>
                    <a:cubicBezTo>
                      <a:pt x="4" y="67"/>
                      <a:pt x="5" y="68"/>
                      <a:pt x="7" y="69"/>
                    </a:cubicBezTo>
                    <a:cubicBezTo>
                      <a:pt x="7" y="68"/>
                      <a:pt x="6" y="68"/>
                      <a:pt x="7" y="68"/>
                    </a:cubicBezTo>
                    <a:close/>
                    <a:moveTo>
                      <a:pt x="0" y="35"/>
                    </a:moveTo>
                    <a:cubicBezTo>
                      <a:pt x="0" y="35"/>
                      <a:pt x="0" y="35"/>
                      <a:pt x="0" y="35"/>
                    </a:cubicBezTo>
                    <a:cubicBezTo>
                      <a:pt x="0" y="35"/>
                      <a:pt x="1" y="35"/>
                      <a:pt x="1" y="35"/>
                    </a:cubicBezTo>
                    <a:cubicBezTo>
                      <a:pt x="1" y="35"/>
                      <a:pt x="0" y="35"/>
                      <a:pt x="0" y="35"/>
                    </a:cubicBezTo>
                    <a:close/>
                    <a:moveTo>
                      <a:pt x="103" y="12"/>
                    </a:moveTo>
                    <a:cubicBezTo>
                      <a:pt x="103" y="12"/>
                      <a:pt x="103" y="12"/>
                      <a:pt x="103" y="12"/>
                    </a:cubicBezTo>
                    <a:cubicBezTo>
                      <a:pt x="103" y="12"/>
                      <a:pt x="103" y="12"/>
                      <a:pt x="103" y="12"/>
                    </a:cubicBezTo>
                    <a:cubicBezTo>
                      <a:pt x="104" y="12"/>
                      <a:pt x="104" y="12"/>
                      <a:pt x="104" y="12"/>
                    </a:cubicBezTo>
                    <a:cubicBezTo>
                      <a:pt x="104" y="12"/>
                      <a:pt x="104" y="12"/>
                      <a:pt x="104" y="12"/>
                    </a:cubicBezTo>
                    <a:cubicBezTo>
                      <a:pt x="104" y="12"/>
                      <a:pt x="104" y="12"/>
                      <a:pt x="104" y="12"/>
                    </a:cubicBezTo>
                    <a:cubicBezTo>
                      <a:pt x="104" y="11"/>
                      <a:pt x="103" y="11"/>
                      <a:pt x="103" y="12"/>
                    </a:cubicBezTo>
                    <a:cubicBezTo>
                      <a:pt x="103" y="12"/>
                      <a:pt x="103" y="12"/>
                      <a:pt x="103" y="12"/>
                    </a:cubicBezTo>
                    <a:cubicBezTo>
                      <a:pt x="103" y="12"/>
                      <a:pt x="103" y="12"/>
                      <a:pt x="103" y="12"/>
                    </a:cubicBezTo>
                    <a:close/>
                    <a:moveTo>
                      <a:pt x="136" y="88"/>
                    </a:moveTo>
                    <a:cubicBezTo>
                      <a:pt x="136" y="88"/>
                      <a:pt x="136" y="88"/>
                      <a:pt x="136" y="88"/>
                    </a:cubicBezTo>
                    <a:cubicBezTo>
                      <a:pt x="136" y="88"/>
                      <a:pt x="136" y="88"/>
                      <a:pt x="136" y="88"/>
                    </a:cubicBezTo>
                    <a:cubicBezTo>
                      <a:pt x="136" y="88"/>
                      <a:pt x="136" y="88"/>
                      <a:pt x="136" y="88"/>
                    </a:cubicBezTo>
                    <a:cubicBezTo>
                      <a:pt x="136" y="88"/>
                      <a:pt x="136" y="88"/>
                      <a:pt x="136" y="88"/>
                    </a:cubicBezTo>
                    <a:cubicBezTo>
                      <a:pt x="136" y="88"/>
                      <a:pt x="136" y="88"/>
                      <a:pt x="136" y="88"/>
                    </a:cubicBezTo>
                    <a:cubicBezTo>
                      <a:pt x="136" y="88"/>
                      <a:pt x="136" y="88"/>
                      <a:pt x="136" y="88"/>
                    </a:cubicBezTo>
                    <a:close/>
                    <a:moveTo>
                      <a:pt x="8" y="97"/>
                    </a:moveTo>
                    <a:cubicBezTo>
                      <a:pt x="8" y="97"/>
                      <a:pt x="8" y="97"/>
                      <a:pt x="8" y="97"/>
                    </a:cubicBezTo>
                    <a:cubicBezTo>
                      <a:pt x="8" y="97"/>
                      <a:pt x="7" y="97"/>
                      <a:pt x="7" y="97"/>
                    </a:cubicBezTo>
                    <a:cubicBezTo>
                      <a:pt x="7" y="97"/>
                      <a:pt x="7" y="98"/>
                      <a:pt x="8" y="98"/>
                    </a:cubicBezTo>
                    <a:cubicBezTo>
                      <a:pt x="8" y="98"/>
                      <a:pt x="9" y="98"/>
                      <a:pt x="9" y="97"/>
                    </a:cubicBezTo>
                    <a:cubicBezTo>
                      <a:pt x="9" y="97"/>
                      <a:pt x="8" y="97"/>
                      <a:pt x="8" y="97"/>
                    </a:cubicBezTo>
                    <a:close/>
                    <a:moveTo>
                      <a:pt x="6" y="98"/>
                    </a:moveTo>
                    <a:cubicBezTo>
                      <a:pt x="6" y="98"/>
                      <a:pt x="5" y="98"/>
                      <a:pt x="5" y="98"/>
                    </a:cubicBezTo>
                    <a:cubicBezTo>
                      <a:pt x="5" y="98"/>
                      <a:pt x="5" y="98"/>
                      <a:pt x="5" y="98"/>
                    </a:cubicBezTo>
                    <a:cubicBezTo>
                      <a:pt x="5" y="98"/>
                      <a:pt x="4" y="98"/>
                      <a:pt x="4" y="98"/>
                    </a:cubicBezTo>
                    <a:cubicBezTo>
                      <a:pt x="4" y="98"/>
                      <a:pt x="4" y="98"/>
                      <a:pt x="4" y="99"/>
                    </a:cubicBezTo>
                    <a:cubicBezTo>
                      <a:pt x="4" y="99"/>
                      <a:pt x="4" y="99"/>
                      <a:pt x="4" y="99"/>
                    </a:cubicBezTo>
                    <a:cubicBezTo>
                      <a:pt x="4" y="99"/>
                      <a:pt x="5" y="99"/>
                      <a:pt x="5" y="99"/>
                    </a:cubicBezTo>
                    <a:cubicBezTo>
                      <a:pt x="4" y="100"/>
                      <a:pt x="4" y="99"/>
                      <a:pt x="4" y="100"/>
                    </a:cubicBezTo>
                    <a:cubicBezTo>
                      <a:pt x="4" y="100"/>
                      <a:pt x="4" y="100"/>
                      <a:pt x="4" y="100"/>
                    </a:cubicBezTo>
                    <a:cubicBezTo>
                      <a:pt x="3" y="101"/>
                      <a:pt x="2" y="101"/>
                      <a:pt x="1" y="101"/>
                    </a:cubicBezTo>
                    <a:cubicBezTo>
                      <a:pt x="1" y="101"/>
                      <a:pt x="1" y="102"/>
                      <a:pt x="2" y="102"/>
                    </a:cubicBezTo>
                    <a:cubicBezTo>
                      <a:pt x="2" y="102"/>
                      <a:pt x="2" y="102"/>
                      <a:pt x="2" y="102"/>
                    </a:cubicBezTo>
                    <a:cubicBezTo>
                      <a:pt x="2" y="102"/>
                      <a:pt x="2" y="101"/>
                      <a:pt x="2" y="101"/>
                    </a:cubicBezTo>
                    <a:cubicBezTo>
                      <a:pt x="2" y="101"/>
                      <a:pt x="3" y="101"/>
                      <a:pt x="3" y="101"/>
                    </a:cubicBezTo>
                    <a:cubicBezTo>
                      <a:pt x="3" y="101"/>
                      <a:pt x="4" y="101"/>
                      <a:pt x="4" y="101"/>
                    </a:cubicBezTo>
                    <a:cubicBezTo>
                      <a:pt x="4" y="101"/>
                      <a:pt x="4" y="101"/>
                      <a:pt x="4" y="101"/>
                    </a:cubicBezTo>
                    <a:cubicBezTo>
                      <a:pt x="4" y="101"/>
                      <a:pt x="4" y="101"/>
                      <a:pt x="4" y="101"/>
                    </a:cubicBezTo>
                    <a:cubicBezTo>
                      <a:pt x="4" y="100"/>
                      <a:pt x="4" y="101"/>
                      <a:pt x="4" y="101"/>
                    </a:cubicBezTo>
                    <a:cubicBezTo>
                      <a:pt x="5" y="101"/>
                      <a:pt x="5" y="101"/>
                      <a:pt x="5" y="100"/>
                    </a:cubicBezTo>
                    <a:cubicBezTo>
                      <a:pt x="5" y="101"/>
                      <a:pt x="5" y="101"/>
                      <a:pt x="5" y="100"/>
                    </a:cubicBezTo>
                    <a:cubicBezTo>
                      <a:pt x="5" y="100"/>
                      <a:pt x="5" y="100"/>
                      <a:pt x="5" y="100"/>
                    </a:cubicBezTo>
                    <a:cubicBezTo>
                      <a:pt x="5" y="100"/>
                      <a:pt x="5" y="100"/>
                      <a:pt x="6" y="100"/>
                    </a:cubicBezTo>
                    <a:cubicBezTo>
                      <a:pt x="6" y="100"/>
                      <a:pt x="6" y="100"/>
                      <a:pt x="6" y="100"/>
                    </a:cubicBezTo>
                    <a:cubicBezTo>
                      <a:pt x="6" y="100"/>
                      <a:pt x="7" y="100"/>
                      <a:pt x="6" y="99"/>
                    </a:cubicBezTo>
                    <a:cubicBezTo>
                      <a:pt x="6" y="99"/>
                      <a:pt x="6" y="99"/>
                      <a:pt x="5" y="99"/>
                    </a:cubicBezTo>
                    <a:cubicBezTo>
                      <a:pt x="6" y="99"/>
                      <a:pt x="6" y="99"/>
                      <a:pt x="6" y="99"/>
                    </a:cubicBezTo>
                    <a:cubicBezTo>
                      <a:pt x="6" y="99"/>
                      <a:pt x="6" y="99"/>
                      <a:pt x="6" y="99"/>
                    </a:cubicBezTo>
                    <a:cubicBezTo>
                      <a:pt x="6" y="99"/>
                      <a:pt x="6" y="99"/>
                      <a:pt x="6" y="99"/>
                    </a:cubicBezTo>
                    <a:cubicBezTo>
                      <a:pt x="6" y="99"/>
                      <a:pt x="7" y="99"/>
                      <a:pt x="7" y="98"/>
                    </a:cubicBezTo>
                    <a:cubicBezTo>
                      <a:pt x="7" y="98"/>
                      <a:pt x="6" y="98"/>
                      <a:pt x="6" y="98"/>
                    </a:cubicBezTo>
                    <a:close/>
                    <a:moveTo>
                      <a:pt x="20" y="96"/>
                    </a:moveTo>
                    <a:cubicBezTo>
                      <a:pt x="20" y="96"/>
                      <a:pt x="19" y="96"/>
                      <a:pt x="19" y="96"/>
                    </a:cubicBezTo>
                    <a:cubicBezTo>
                      <a:pt x="19" y="96"/>
                      <a:pt x="19" y="96"/>
                      <a:pt x="20" y="96"/>
                    </a:cubicBezTo>
                    <a:close/>
                    <a:moveTo>
                      <a:pt x="20" y="93"/>
                    </a:moveTo>
                    <a:cubicBezTo>
                      <a:pt x="20" y="94"/>
                      <a:pt x="21" y="93"/>
                      <a:pt x="21" y="93"/>
                    </a:cubicBezTo>
                    <a:cubicBezTo>
                      <a:pt x="21" y="93"/>
                      <a:pt x="20" y="93"/>
                      <a:pt x="20" y="93"/>
                    </a:cubicBezTo>
                    <a:close/>
                    <a:moveTo>
                      <a:pt x="9" y="97"/>
                    </a:moveTo>
                    <a:cubicBezTo>
                      <a:pt x="8" y="96"/>
                      <a:pt x="9" y="97"/>
                      <a:pt x="9" y="97"/>
                    </a:cubicBezTo>
                    <a:cubicBezTo>
                      <a:pt x="9" y="97"/>
                      <a:pt x="9" y="97"/>
                      <a:pt x="10" y="97"/>
                    </a:cubicBezTo>
                    <a:cubicBezTo>
                      <a:pt x="9" y="97"/>
                      <a:pt x="9" y="97"/>
                      <a:pt x="9" y="97"/>
                    </a:cubicBezTo>
                    <a:close/>
                    <a:moveTo>
                      <a:pt x="9" y="98"/>
                    </a:moveTo>
                    <a:cubicBezTo>
                      <a:pt x="10" y="98"/>
                      <a:pt x="10" y="98"/>
                      <a:pt x="10" y="98"/>
                    </a:cubicBezTo>
                    <a:cubicBezTo>
                      <a:pt x="10" y="98"/>
                      <a:pt x="10" y="97"/>
                      <a:pt x="9" y="98"/>
                    </a:cubicBezTo>
                    <a:close/>
                    <a:moveTo>
                      <a:pt x="18" y="94"/>
                    </a:moveTo>
                    <a:cubicBezTo>
                      <a:pt x="17" y="94"/>
                      <a:pt x="17" y="94"/>
                      <a:pt x="17" y="94"/>
                    </a:cubicBezTo>
                    <a:cubicBezTo>
                      <a:pt x="17" y="93"/>
                      <a:pt x="16" y="93"/>
                      <a:pt x="16" y="93"/>
                    </a:cubicBezTo>
                    <a:cubicBezTo>
                      <a:pt x="16" y="92"/>
                      <a:pt x="15" y="93"/>
                      <a:pt x="15" y="93"/>
                    </a:cubicBezTo>
                    <a:cubicBezTo>
                      <a:pt x="14" y="93"/>
                      <a:pt x="13" y="93"/>
                      <a:pt x="13" y="94"/>
                    </a:cubicBezTo>
                    <a:cubicBezTo>
                      <a:pt x="12" y="94"/>
                      <a:pt x="12" y="95"/>
                      <a:pt x="11" y="95"/>
                    </a:cubicBezTo>
                    <a:cubicBezTo>
                      <a:pt x="12" y="96"/>
                      <a:pt x="12" y="96"/>
                      <a:pt x="12" y="96"/>
                    </a:cubicBezTo>
                    <a:cubicBezTo>
                      <a:pt x="13" y="96"/>
                      <a:pt x="13" y="96"/>
                      <a:pt x="13" y="96"/>
                    </a:cubicBezTo>
                    <a:cubicBezTo>
                      <a:pt x="13" y="95"/>
                      <a:pt x="13" y="95"/>
                      <a:pt x="13" y="95"/>
                    </a:cubicBezTo>
                    <a:cubicBezTo>
                      <a:pt x="14" y="95"/>
                      <a:pt x="14" y="95"/>
                      <a:pt x="14" y="95"/>
                    </a:cubicBezTo>
                    <a:cubicBezTo>
                      <a:pt x="15" y="95"/>
                      <a:pt x="15" y="95"/>
                      <a:pt x="16" y="95"/>
                    </a:cubicBezTo>
                    <a:cubicBezTo>
                      <a:pt x="16" y="95"/>
                      <a:pt x="16" y="95"/>
                      <a:pt x="17" y="95"/>
                    </a:cubicBezTo>
                    <a:cubicBezTo>
                      <a:pt x="17" y="94"/>
                      <a:pt x="18" y="95"/>
                      <a:pt x="18" y="95"/>
                    </a:cubicBezTo>
                    <a:cubicBezTo>
                      <a:pt x="18" y="95"/>
                      <a:pt x="18" y="94"/>
                      <a:pt x="18" y="94"/>
                    </a:cubicBezTo>
                    <a:close/>
                    <a:moveTo>
                      <a:pt x="126" y="86"/>
                    </a:moveTo>
                    <a:cubicBezTo>
                      <a:pt x="126" y="86"/>
                      <a:pt x="126" y="86"/>
                      <a:pt x="125" y="86"/>
                    </a:cubicBezTo>
                    <a:cubicBezTo>
                      <a:pt x="125" y="86"/>
                      <a:pt x="125" y="86"/>
                      <a:pt x="125" y="86"/>
                    </a:cubicBezTo>
                    <a:cubicBezTo>
                      <a:pt x="126" y="87"/>
                      <a:pt x="126" y="87"/>
                      <a:pt x="126" y="87"/>
                    </a:cubicBezTo>
                    <a:cubicBezTo>
                      <a:pt x="127" y="87"/>
                      <a:pt x="126" y="86"/>
                      <a:pt x="126" y="86"/>
                    </a:cubicBezTo>
                    <a:close/>
                    <a:moveTo>
                      <a:pt x="124" y="92"/>
                    </a:moveTo>
                    <a:cubicBezTo>
                      <a:pt x="124" y="92"/>
                      <a:pt x="124" y="92"/>
                      <a:pt x="124" y="92"/>
                    </a:cubicBezTo>
                    <a:cubicBezTo>
                      <a:pt x="125" y="92"/>
                      <a:pt x="124" y="92"/>
                      <a:pt x="124" y="91"/>
                    </a:cubicBezTo>
                    <a:cubicBezTo>
                      <a:pt x="124" y="91"/>
                      <a:pt x="124" y="91"/>
                      <a:pt x="124" y="92"/>
                    </a:cubicBezTo>
                    <a:close/>
                    <a:moveTo>
                      <a:pt x="124" y="87"/>
                    </a:moveTo>
                    <a:cubicBezTo>
                      <a:pt x="124" y="87"/>
                      <a:pt x="123" y="88"/>
                      <a:pt x="123" y="88"/>
                    </a:cubicBezTo>
                    <a:cubicBezTo>
                      <a:pt x="123" y="88"/>
                      <a:pt x="123" y="88"/>
                      <a:pt x="124" y="88"/>
                    </a:cubicBezTo>
                    <a:cubicBezTo>
                      <a:pt x="124" y="88"/>
                      <a:pt x="124" y="88"/>
                      <a:pt x="124" y="87"/>
                    </a:cubicBezTo>
                    <a:close/>
                    <a:moveTo>
                      <a:pt x="135" y="93"/>
                    </a:moveTo>
                    <a:cubicBezTo>
                      <a:pt x="135" y="94"/>
                      <a:pt x="135" y="94"/>
                      <a:pt x="135" y="94"/>
                    </a:cubicBezTo>
                    <a:cubicBezTo>
                      <a:pt x="135" y="94"/>
                      <a:pt x="135" y="94"/>
                      <a:pt x="135" y="94"/>
                    </a:cubicBezTo>
                    <a:cubicBezTo>
                      <a:pt x="135" y="94"/>
                      <a:pt x="135" y="94"/>
                      <a:pt x="135" y="94"/>
                    </a:cubicBezTo>
                    <a:cubicBezTo>
                      <a:pt x="135" y="94"/>
                      <a:pt x="135" y="94"/>
                      <a:pt x="135" y="94"/>
                    </a:cubicBezTo>
                    <a:cubicBezTo>
                      <a:pt x="135" y="94"/>
                      <a:pt x="135" y="94"/>
                      <a:pt x="135" y="94"/>
                    </a:cubicBezTo>
                    <a:cubicBezTo>
                      <a:pt x="135" y="94"/>
                      <a:pt x="135" y="94"/>
                      <a:pt x="135" y="94"/>
                    </a:cubicBezTo>
                    <a:cubicBezTo>
                      <a:pt x="135" y="94"/>
                      <a:pt x="135" y="94"/>
                      <a:pt x="135" y="94"/>
                    </a:cubicBezTo>
                    <a:cubicBezTo>
                      <a:pt x="135" y="94"/>
                      <a:pt x="135" y="94"/>
                      <a:pt x="135" y="94"/>
                    </a:cubicBezTo>
                    <a:cubicBezTo>
                      <a:pt x="135" y="94"/>
                      <a:pt x="135" y="94"/>
                      <a:pt x="135" y="93"/>
                    </a:cubicBezTo>
                    <a:cubicBezTo>
                      <a:pt x="135" y="93"/>
                      <a:pt x="135" y="93"/>
                      <a:pt x="135" y="93"/>
                    </a:cubicBezTo>
                    <a:close/>
                    <a:moveTo>
                      <a:pt x="123" y="85"/>
                    </a:moveTo>
                    <a:cubicBezTo>
                      <a:pt x="123" y="85"/>
                      <a:pt x="123" y="84"/>
                      <a:pt x="123" y="84"/>
                    </a:cubicBezTo>
                    <a:cubicBezTo>
                      <a:pt x="123" y="84"/>
                      <a:pt x="122" y="84"/>
                      <a:pt x="122" y="84"/>
                    </a:cubicBezTo>
                    <a:cubicBezTo>
                      <a:pt x="122" y="84"/>
                      <a:pt x="122" y="84"/>
                      <a:pt x="122" y="84"/>
                    </a:cubicBezTo>
                    <a:cubicBezTo>
                      <a:pt x="122" y="84"/>
                      <a:pt x="122" y="83"/>
                      <a:pt x="121" y="83"/>
                    </a:cubicBezTo>
                    <a:cubicBezTo>
                      <a:pt x="121" y="83"/>
                      <a:pt x="121" y="84"/>
                      <a:pt x="121" y="84"/>
                    </a:cubicBezTo>
                    <a:cubicBezTo>
                      <a:pt x="121" y="84"/>
                      <a:pt x="121" y="83"/>
                      <a:pt x="120" y="84"/>
                    </a:cubicBezTo>
                    <a:cubicBezTo>
                      <a:pt x="120" y="84"/>
                      <a:pt x="120" y="84"/>
                      <a:pt x="120" y="84"/>
                    </a:cubicBezTo>
                    <a:cubicBezTo>
                      <a:pt x="121" y="85"/>
                      <a:pt x="121" y="84"/>
                      <a:pt x="121" y="85"/>
                    </a:cubicBezTo>
                    <a:cubicBezTo>
                      <a:pt x="121" y="85"/>
                      <a:pt x="121" y="85"/>
                      <a:pt x="121" y="85"/>
                    </a:cubicBezTo>
                    <a:cubicBezTo>
                      <a:pt x="121" y="85"/>
                      <a:pt x="121" y="85"/>
                      <a:pt x="121" y="85"/>
                    </a:cubicBezTo>
                    <a:cubicBezTo>
                      <a:pt x="121" y="85"/>
                      <a:pt x="121" y="85"/>
                      <a:pt x="121" y="85"/>
                    </a:cubicBezTo>
                    <a:cubicBezTo>
                      <a:pt x="121" y="85"/>
                      <a:pt x="122" y="85"/>
                      <a:pt x="122" y="86"/>
                    </a:cubicBezTo>
                    <a:cubicBezTo>
                      <a:pt x="121" y="86"/>
                      <a:pt x="122" y="86"/>
                      <a:pt x="122" y="86"/>
                    </a:cubicBezTo>
                    <a:cubicBezTo>
                      <a:pt x="121" y="86"/>
                      <a:pt x="121" y="86"/>
                      <a:pt x="121" y="87"/>
                    </a:cubicBezTo>
                    <a:cubicBezTo>
                      <a:pt x="121" y="86"/>
                      <a:pt x="121" y="86"/>
                      <a:pt x="121" y="86"/>
                    </a:cubicBezTo>
                    <a:cubicBezTo>
                      <a:pt x="121" y="87"/>
                      <a:pt x="121" y="87"/>
                      <a:pt x="121" y="87"/>
                    </a:cubicBezTo>
                    <a:cubicBezTo>
                      <a:pt x="121" y="87"/>
                      <a:pt x="121" y="87"/>
                      <a:pt x="121" y="87"/>
                    </a:cubicBezTo>
                    <a:cubicBezTo>
                      <a:pt x="121" y="87"/>
                      <a:pt x="121" y="87"/>
                      <a:pt x="121" y="87"/>
                    </a:cubicBezTo>
                    <a:cubicBezTo>
                      <a:pt x="121" y="88"/>
                      <a:pt x="121" y="88"/>
                      <a:pt x="121" y="88"/>
                    </a:cubicBezTo>
                    <a:cubicBezTo>
                      <a:pt x="121" y="87"/>
                      <a:pt x="121" y="87"/>
                      <a:pt x="122" y="86"/>
                    </a:cubicBezTo>
                    <a:cubicBezTo>
                      <a:pt x="122" y="87"/>
                      <a:pt x="121" y="87"/>
                      <a:pt x="122" y="87"/>
                    </a:cubicBezTo>
                    <a:cubicBezTo>
                      <a:pt x="122" y="87"/>
                      <a:pt x="122" y="86"/>
                      <a:pt x="122" y="86"/>
                    </a:cubicBezTo>
                    <a:cubicBezTo>
                      <a:pt x="123" y="87"/>
                      <a:pt x="122" y="85"/>
                      <a:pt x="122" y="85"/>
                    </a:cubicBezTo>
                    <a:cubicBezTo>
                      <a:pt x="122" y="85"/>
                      <a:pt x="123" y="85"/>
                      <a:pt x="123" y="85"/>
                    </a:cubicBezTo>
                    <a:close/>
                    <a:moveTo>
                      <a:pt x="125" y="93"/>
                    </a:moveTo>
                    <a:cubicBezTo>
                      <a:pt x="125" y="93"/>
                      <a:pt x="125" y="93"/>
                      <a:pt x="125" y="93"/>
                    </a:cubicBezTo>
                    <a:cubicBezTo>
                      <a:pt x="125" y="93"/>
                      <a:pt x="125" y="93"/>
                      <a:pt x="125" y="93"/>
                    </a:cubicBezTo>
                    <a:cubicBezTo>
                      <a:pt x="125" y="94"/>
                      <a:pt x="125" y="94"/>
                      <a:pt x="126" y="94"/>
                    </a:cubicBezTo>
                    <a:cubicBezTo>
                      <a:pt x="125" y="94"/>
                      <a:pt x="126" y="94"/>
                      <a:pt x="126" y="94"/>
                    </a:cubicBezTo>
                    <a:cubicBezTo>
                      <a:pt x="126" y="95"/>
                      <a:pt x="126" y="95"/>
                      <a:pt x="126" y="95"/>
                    </a:cubicBezTo>
                    <a:cubicBezTo>
                      <a:pt x="126" y="94"/>
                      <a:pt x="125" y="93"/>
                      <a:pt x="125" y="92"/>
                    </a:cubicBezTo>
                    <a:cubicBezTo>
                      <a:pt x="125" y="92"/>
                      <a:pt x="125" y="92"/>
                      <a:pt x="125" y="93"/>
                    </a:cubicBezTo>
                    <a:close/>
                    <a:moveTo>
                      <a:pt x="126" y="84"/>
                    </a:moveTo>
                    <a:cubicBezTo>
                      <a:pt x="125" y="84"/>
                      <a:pt x="126" y="84"/>
                      <a:pt x="126" y="85"/>
                    </a:cubicBezTo>
                    <a:cubicBezTo>
                      <a:pt x="126" y="85"/>
                      <a:pt x="125" y="85"/>
                      <a:pt x="126" y="85"/>
                    </a:cubicBezTo>
                    <a:cubicBezTo>
                      <a:pt x="126" y="86"/>
                      <a:pt x="126" y="85"/>
                      <a:pt x="127" y="85"/>
                    </a:cubicBezTo>
                    <a:cubicBezTo>
                      <a:pt x="127" y="85"/>
                      <a:pt x="127" y="85"/>
                      <a:pt x="127" y="85"/>
                    </a:cubicBezTo>
                    <a:cubicBezTo>
                      <a:pt x="127" y="85"/>
                      <a:pt x="126" y="84"/>
                      <a:pt x="126" y="84"/>
                    </a:cubicBezTo>
                    <a:close/>
                    <a:moveTo>
                      <a:pt x="132" y="93"/>
                    </a:moveTo>
                    <a:cubicBezTo>
                      <a:pt x="132" y="93"/>
                      <a:pt x="131" y="93"/>
                      <a:pt x="131" y="93"/>
                    </a:cubicBezTo>
                    <a:cubicBezTo>
                      <a:pt x="131" y="93"/>
                      <a:pt x="131" y="94"/>
                      <a:pt x="132" y="93"/>
                    </a:cubicBezTo>
                    <a:close/>
                    <a:moveTo>
                      <a:pt x="132" y="89"/>
                    </a:moveTo>
                    <a:cubicBezTo>
                      <a:pt x="132" y="89"/>
                      <a:pt x="132" y="88"/>
                      <a:pt x="131" y="88"/>
                    </a:cubicBezTo>
                    <a:cubicBezTo>
                      <a:pt x="131" y="88"/>
                      <a:pt x="131" y="88"/>
                      <a:pt x="131" y="88"/>
                    </a:cubicBezTo>
                    <a:cubicBezTo>
                      <a:pt x="130" y="89"/>
                      <a:pt x="131" y="89"/>
                      <a:pt x="131" y="89"/>
                    </a:cubicBezTo>
                    <a:cubicBezTo>
                      <a:pt x="131" y="89"/>
                      <a:pt x="130" y="89"/>
                      <a:pt x="130" y="89"/>
                    </a:cubicBezTo>
                    <a:cubicBezTo>
                      <a:pt x="130" y="89"/>
                      <a:pt x="131" y="89"/>
                      <a:pt x="131" y="89"/>
                    </a:cubicBezTo>
                    <a:cubicBezTo>
                      <a:pt x="131" y="89"/>
                      <a:pt x="130" y="89"/>
                      <a:pt x="130" y="89"/>
                    </a:cubicBezTo>
                    <a:cubicBezTo>
                      <a:pt x="130" y="90"/>
                      <a:pt x="130" y="89"/>
                      <a:pt x="131" y="89"/>
                    </a:cubicBezTo>
                    <a:cubicBezTo>
                      <a:pt x="130" y="89"/>
                      <a:pt x="130" y="90"/>
                      <a:pt x="130" y="90"/>
                    </a:cubicBezTo>
                    <a:cubicBezTo>
                      <a:pt x="130" y="90"/>
                      <a:pt x="130" y="90"/>
                      <a:pt x="130" y="90"/>
                    </a:cubicBezTo>
                    <a:cubicBezTo>
                      <a:pt x="130" y="90"/>
                      <a:pt x="130" y="90"/>
                      <a:pt x="130" y="91"/>
                    </a:cubicBezTo>
                    <a:cubicBezTo>
                      <a:pt x="130" y="91"/>
                      <a:pt x="130" y="91"/>
                      <a:pt x="130" y="91"/>
                    </a:cubicBezTo>
                    <a:cubicBezTo>
                      <a:pt x="131" y="91"/>
                      <a:pt x="131" y="91"/>
                      <a:pt x="131" y="90"/>
                    </a:cubicBezTo>
                    <a:cubicBezTo>
                      <a:pt x="131" y="91"/>
                      <a:pt x="131" y="91"/>
                      <a:pt x="131" y="91"/>
                    </a:cubicBezTo>
                    <a:cubicBezTo>
                      <a:pt x="131" y="91"/>
                      <a:pt x="131" y="90"/>
                      <a:pt x="131" y="90"/>
                    </a:cubicBezTo>
                    <a:cubicBezTo>
                      <a:pt x="131" y="90"/>
                      <a:pt x="132" y="91"/>
                      <a:pt x="131" y="91"/>
                    </a:cubicBezTo>
                    <a:cubicBezTo>
                      <a:pt x="131" y="91"/>
                      <a:pt x="131" y="91"/>
                      <a:pt x="131" y="92"/>
                    </a:cubicBezTo>
                    <a:cubicBezTo>
                      <a:pt x="131" y="92"/>
                      <a:pt x="132" y="91"/>
                      <a:pt x="132" y="91"/>
                    </a:cubicBezTo>
                    <a:cubicBezTo>
                      <a:pt x="132" y="91"/>
                      <a:pt x="132" y="92"/>
                      <a:pt x="132" y="92"/>
                    </a:cubicBezTo>
                    <a:cubicBezTo>
                      <a:pt x="133" y="91"/>
                      <a:pt x="133" y="90"/>
                      <a:pt x="132" y="89"/>
                    </a:cubicBezTo>
                    <a:close/>
                    <a:moveTo>
                      <a:pt x="129" y="93"/>
                    </a:moveTo>
                    <a:cubicBezTo>
                      <a:pt x="129" y="93"/>
                      <a:pt x="129" y="93"/>
                      <a:pt x="128" y="93"/>
                    </a:cubicBezTo>
                    <a:cubicBezTo>
                      <a:pt x="128" y="93"/>
                      <a:pt x="129" y="93"/>
                      <a:pt x="129" y="92"/>
                    </a:cubicBezTo>
                    <a:cubicBezTo>
                      <a:pt x="129" y="92"/>
                      <a:pt x="129" y="91"/>
                      <a:pt x="129" y="92"/>
                    </a:cubicBezTo>
                    <a:cubicBezTo>
                      <a:pt x="129" y="92"/>
                      <a:pt x="128" y="91"/>
                      <a:pt x="128" y="91"/>
                    </a:cubicBezTo>
                    <a:cubicBezTo>
                      <a:pt x="128" y="91"/>
                      <a:pt x="128" y="91"/>
                      <a:pt x="128" y="91"/>
                    </a:cubicBezTo>
                    <a:cubicBezTo>
                      <a:pt x="128" y="91"/>
                      <a:pt x="127" y="91"/>
                      <a:pt x="127" y="91"/>
                    </a:cubicBezTo>
                    <a:cubicBezTo>
                      <a:pt x="127" y="91"/>
                      <a:pt x="128" y="91"/>
                      <a:pt x="128" y="91"/>
                    </a:cubicBezTo>
                    <a:cubicBezTo>
                      <a:pt x="128" y="91"/>
                      <a:pt x="128" y="91"/>
                      <a:pt x="127" y="91"/>
                    </a:cubicBezTo>
                    <a:cubicBezTo>
                      <a:pt x="127" y="91"/>
                      <a:pt x="127" y="91"/>
                      <a:pt x="127" y="91"/>
                    </a:cubicBezTo>
                    <a:cubicBezTo>
                      <a:pt x="127" y="91"/>
                      <a:pt x="127" y="90"/>
                      <a:pt x="127" y="90"/>
                    </a:cubicBezTo>
                    <a:cubicBezTo>
                      <a:pt x="127" y="90"/>
                      <a:pt x="127" y="90"/>
                      <a:pt x="127" y="90"/>
                    </a:cubicBezTo>
                    <a:cubicBezTo>
                      <a:pt x="128" y="90"/>
                      <a:pt x="128" y="91"/>
                      <a:pt x="128" y="91"/>
                    </a:cubicBezTo>
                    <a:cubicBezTo>
                      <a:pt x="128" y="90"/>
                      <a:pt x="128" y="90"/>
                      <a:pt x="128" y="90"/>
                    </a:cubicBezTo>
                    <a:cubicBezTo>
                      <a:pt x="128" y="90"/>
                      <a:pt x="128" y="90"/>
                      <a:pt x="127" y="89"/>
                    </a:cubicBezTo>
                    <a:cubicBezTo>
                      <a:pt x="127" y="89"/>
                      <a:pt x="127" y="88"/>
                      <a:pt x="126" y="88"/>
                    </a:cubicBezTo>
                    <a:cubicBezTo>
                      <a:pt x="126" y="88"/>
                      <a:pt x="126" y="88"/>
                      <a:pt x="125" y="88"/>
                    </a:cubicBezTo>
                    <a:cubicBezTo>
                      <a:pt x="125" y="87"/>
                      <a:pt x="125" y="87"/>
                      <a:pt x="125" y="86"/>
                    </a:cubicBezTo>
                    <a:cubicBezTo>
                      <a:pt x="125" y="86"/>
                      <a:pt x="124" y="86"/>
                      <a:pt x="124" y="86"/>
                    </a:cubicBezTo>
                    <a:cubicBezTo>
                      <a:pt x="124" y="86"/>
                      <a:pt x="123" y="86"/>
                      <a:pt x="123" y="86"/>
                    </a:cubicBezTo>
                    <a:cubicBezTo>
                      <a:pt x="123" y="86"/>
                      <a:pt x="123" y="87"/>
                      <a:pt x="123" y="87"/>
                    </a:cubicBezTo>
                    <a:cubicBezTo>
                      <a:pt x="123" y="87"/>
                      <a:pt x="124" y="87"/>
                      <a:pt x="124" y="87"/>
                    </a:cubicBezTo>
                    <a:cubicBezTo>
                      <a:pt x="124" y="87"/>
                      <a:pt x="124" y="88"/>
                      <a:pt x="124" y="88"/>
                    </a:cubicBezTo>
                    <a:cubicBezTo>
                      <a:pt x="124" y="88"/>
                      <a:pt x="124" y="88"/>
                      <a:pt x="124" y="88"/>
                    </a:cubicBezTo>
                    <a:cubicBezTo>
                      <a:pt x="125" y="89"/>
                      <a:pt x="125" y="89"/>
                      <a:pt x="125" y="89"/>
                    </a:cubicBezTo>
                    <a:cubicBezTo>
                      <a:pt x="125" y="89"/>
                      <a:pt x="124" y="89"/>
                      <a:pt x="124" y="90"/>
                    </a:cubicBezTo>
                    <a:cubicBezTo>
                      <a:pt x="124" y="90"/>
                      <a:pt x="125" y="90"/>
                      <a:pt x="125" y="90"/>
                    </a:cubicBezTo>
                    <a:cubicBezTo>
                      <a:pt x="125" y="90"/>
                      <a:pt x="125" y="90"/>
                      <a:pt x="125" y="90"/>
                    </a:cubicBezTo>
                    <a:cubicBezTo>
                      <a:pt x="125" y="90"/>
                      <a:pt x="125" y="91"/>
                      <a:pt x="125" y="91"/>
                    </a:cubicBezTo>
                    <a:cubicBezTo>
                      <a:pt x="125" y="91"/>
                      <a:pt x="125" y="91"/>
                      <a:pt x="125" y="91"/>
                    </a:cubicBezTo>
                    <a:cubicBezTo>
                      <a:pt x="125" y="91"/>
                      <a:pt x="126" y="91"/>
                      <a:pt x="126" y="91"/>
                    </a:cubicBezTo>
                    <a:cubicBezTo>
                      <a:pt x="125" y="91"/>
                      <a:pt x="125" y="91"/>
                      <a:pt x="124" y="91"/>
                    </a:cubicBezTo>
                    <a:cubicBezTo>
                      <a:pt x="125" y="92"/>
                      <a:pt x="125" y="92"/>
                      <a:pt x="125" y="92"/>
                    </a:cubicBezTo>
                    <a:cubicBezTo>
                      <a:pt x="125" y="92"/>
                      <a:pt x="125" y="92"/>
                      <a:pt x="125" y="92"/>
                    </a:cubicBezTo>
                    <a:cubicBezTo>
                      <a:pt x="126" y="92"/>
                      <a:pt x="126" y="92"/>
                      <a:pt x="126" y="92"/>
                    </a:cubicBezTo>
                    <a:cubicBezTo>
                      <a:pt x="126" y="92"/>
                      <a:pt x="126" y="92"/>
                      <a:pt x="126" y="92"/>
                    </a:cubicBezTo>
                    <a:cubicBezTo>
                      <a:pt x="126" y="92"/>
                      <a:pt x="126" y="92"/>
                      <a:pt x="127" y="92"/>
                    </a:cubicBezTo>
                    <a:cubicBezTo>
                      <a:pt x="127" y="92"/>
                      <a:pt x="127" y="92"/>
                      <a:pt x="127" y="93"/>
                    </a:cubicBezTo>
                    <a:cubicBezTo>
                      <a:pt x="127" y="93"/>
                      <a:pt x="127" y="93"/>
                      <a:pt x="127" y="92"/>
                    </a:cubicBezTo>
                    <a:cubicBezTo>
                      <a:pt x="127" y="93"/>
                      <a:pt x="127" y="93"/>
                      <a:pt x="127" y="93"/>
                    </a:cubicBezTo>
                    <a:cubicBezTo>
                      <a:pt x="127" y="93"/>
                      <a:pt x="127" y="93"/>
                      <a:pt x="127" y="93"/>
                    </a:cubicBezTo>
                    <a:cubicBezTo>
                      <a:pt x="128" y="94"/>
                      <a:pt x="128" y="94"/>
                      <a:pt x="128" y="94"/>
                    </a:cubicBezTo>
                    <a:cubicBezTo>
                      <a:pt x="129" y="94"/>
                      <a:pt x="129" y="95"/>
                      <a:pt x="129" y="94"/>
                    </a:cubicBezTo>
                    <a:cubicBezTo>
                      <a:pt x="129" y="94"/>
                      <a:pt x="129" y="93"/>
                      <a:pt x="129" y="93"/>
                    </a:cubicBezTo>
                    <a:close/>
                    <a:moveTo>
                      <a:pt x="131" y="92"/>
                    </a:moveTo>
                    <a:cubicBezTo>
                      <a:pt x="130" y="91"/>
                      <a:pt x="131" y="92"/>
                      <a:pt x="131" y="92"/>
                    </a:cubicBezTo>
                    <a:cubicBezTo>
                      <a:pt x="130" y="92"/>
                      <a:pt x="130" y="93"/>
                      <a:pt x="130" y="93"/>
                    </a:cubicBezTo>
                    <a:cubicBezTo>
                      <a:pt x="130" y="93"/>
                      <a:pt x="131" y="93"/>
                      <a:pt x="131" y="93"/>
                    </a:cubicBezTo>
                    <a:cubicBezTo>
                      <a:pt x="131" y="93"/>
                      <a:pt x="131" y="92"/>
                      <a:pt x="131" y="92"/>
                    </a:cubicBezTo>
                    <a:close/>
                    <a:moveTo>
                      <a:pt x="130" y="91"/>
                    </a:moveTo>
                    <a:cubicBezTo>
                      <a:pt x="129" y="91"/>
                      <a:pt x="129" y="92"/>
                      <a:pt x="130" y="92"/>
                    </a:cubicBezTo>
                    <a:cubicBezTo>
                      <a:pt x="130" y="92"/>
                      <a:pt x="130" y="92"/>
                      <a:pt x="130" y="92"/>
                    </a:cubicBezTo>
                    <a:cubicBezTo>
                      <a:pt x="130" y="92"/>
                      <a:pt x="130" y="92"/>
                      <a:pt x="130" y="92"/>
                    </a:cubicBezTo>
                    <a:cubicBezTo>
                      <a:pt x="130" y="91"/>
                      <a:pt x="130" y="91"/>
                      <a:pt x="130" y="91"/>
                    </a:cubicBezTo>
                    <a:close/>
                    <a:moveTo>
                      <a:pt x="129" y="87"/>
                    </a:moveTo>
                    <a:cubicBezTo>
                      <a:pt x="129" y="87"/>
                      <a:pt x="129" y="87"/>
                      <a:pt x="129" y="87"/>
                    </a:cubicBezTo>
                    <a:cubicBezTo>
                      <a:pt x="129" y="87"/>
                      <a:pt x="129" y="87"/>
                      <a:pt x="129" y="87"/>
                    </a:cubicBezTo>
                    <a:cubicBezTo>
                      <a:pt x="129" y="87"/>
                      <a:pt x="128" y="86"/>
                      <a:pt x="128" y="86"/>
                    </a:cubicBezTo>
                    <a:cubicBezTo>
                      <a:pt x="128" y="86"/>
                      <a:pt x="128" y="87"/>
                      <a:pt x="128" y="87"/>
                    </a:cubicBezTo>
                    <a:cubicBezTo>
                      <a:pt x="128" y="87"/>
                      <a:pt x="128" y="87"/>
                      <a:pt x="129" y="87"/>
                    </a:cubicBezTo>
                    <a:close/>
                    <a:moveTo>
                      <a:pt x="115" y="82"/>
                    </a:moveTo>
                    <a:cubicBezTo>
                      <a:pt x="115" y="82"/>
                      <a:pt x="115" y="82"/>
                      <a:pt x="115" y="82"/>
                    </a:cubicBezTo>
                    <a:cubicBezTo>
                      <a:pt x="116" y="82"/>
                      <a:pt x="115" y="82"/>
                      <a:pt x="115" y="83"/>
                    </a:cubicBezTo>
                    <a:cubicBezTo>
                      <a:pt x="115" y="83"/>
                      <a:pt x="116" y="83"/>
                      <a:pt x="116" y="83"/>
                    </a:cubicBezTo>
                    <a:cubicBezTo>
                      <a:pt x="116" y="83"/>
                      <a:pt x="116" y="82"/>
                      <a:pt x="116" y="81"/>
                    </a:cubicBezTo>
                    <a:cubicBezTo>
                      <a:pt x="115" y="81"/>
                      <a:pt x="115" y="81"/>
                      <a:pt x="115" y="82"/>
                    </a:cubicBezTo>
                    <a:close/>
                    <a:moveTo>
                      <a:pt x="113" y="77"/>
                    </a:moveTo>
                    <a:cubicBezTo>
                      <a:pt x="113" y="78"/>
                      <a:pt x="113" y="78"/>
                      <a:pt x="113" y="78"/>
                    </a:cubicBezTo>
                    <a:cubicBezTo>
                      <a:pt x="113" y="78"/>
                      <a:pt x="113" y="78"/>
                      <a:pt x="113" y="79"/>
                    </a:cubicBezTo>
                    <a:cubicBezTo>
                      <a:pt x="113" y="78"/>
                      <a:pt x="113" y="78"/>
                      <a:pt x="113" y="77"/>
                    </a:cubicBezTo>
                    <a:close/>
                    <a:moveTo>
                      <a:pt x="116" y="80"/>
                    </a:moveTo>
                    <a:cubicBezTo>
                      <a:pt x="116" y="80"/>
                      <a:pt x="116" y="80"/>
                      <a:pt x="115" y="79"/>
                    </a:cubicBezTo>
                    <a:cubicBezTo>
                      <a:pt x="116" y="79"/>
                      <a:pt x="116" y="79"/>
                      <a:pt x="117" y="80"/>
                    </a:cubicBezTo>
                    <a:cubicBezTo>
                      <a:pt x="117" y="80"/>
                      <a:pt x="118" y="80"/>
                      <a:pt x="119" y="80"/>
                    </a:cubicBezTo>
                    <a:cubicBezTo>
                      <a:pt x="119" y="80"/>
                      <a:pt x="119" y="79"/>
                      <a:pt x="118" y="79"/>
                    </a:cubicBezTo>
                    <a:cubicBezTo>
                      <a:pt x="118" y="79"/>
                      <a:pt x="118" y="79"/>
                      <a:pt x="117" y="79"/>
                    </a:cubicBezTo>
                    <a:cubicBezTo>
                      <a:pt x="117" y="79"/>
                      <a:pt x="117" y="79"/>
                      <a:pt x="116" y="79"/>
                    </a:cubicBezTo>
                    <a:cubicBezTo>
                      <a:pt x="116" y="78"/>
                      <a:pt x="115" y="78"/>
                      <a:pt x="115" y="78"/>
                    </a:cubicBezTo>
                    <a:cubicBezTo>
                      <a:pt x="116" y="78"/>
                      <a:pt x="116" y="78"/>
                      <a:pt x="116" y="78"/>
                    </a:cubicBezTo>
                    <a:cubicBezTo>
                      <a:pt x="117" y="79"/>
                      <a:pt x="118" y="79"/>
                      <a:pt x="118" y="79"/>
                    </a:cubicBezTo>
                    <a:cubicBezTo>
                      <a:pt x="118" y="79"/>
                      <a:pt x="118" y="78"/>
                      <a:pt x="118" y="78"/>
                    </a:cubicBezTo>
                    <a:cubicBezTo>
                      <a:pt x="118" y="78"/>
                      <a:pt x="118" y="78"/>
                      <a:pt x="118" y="79"/>
                    </a:cubicBezTo>
                    <a:cubicBezTo>
                      <a:pt x="118" y="78"/>
                      <a:pt x="119" y="78"/>
                      <a:pt x="118" y="77"/>
                    </a:cubicBezTo>
                    <a:cubicBezTo>
                      <a:pt x="118" y="77"/>
                      <a:pt x="118" y="77"/>
                      <a:pt x="117" y="77"/>
                    </a:cubicBezTo>
                    <a:cubicBezTo>
                      <a:pt x="117" y="77"/>
                      <a:pt x="117" y="77"/>
                      <a:pt x="117" y="77"/>
                    </a:cubicBezTo>
                    <a:cubicBezTo>
                      <a:pt x="117" y="77"/>
                      <a:pt x="116" y="78"/>
                      <a:pt x="116" y="78"/>
                    </a:cubicBezTo>
                    <a:cubicBezTo>
                      <a:pt x="116" y="78"/>
                      <a:pt x="116" y="78"/>
                      <a:pt x="115" y="78"/>
                    </a:cubicBezTo>
                    <a:cubicBezTo>
                      <a:pt x="116" y="78"/>
                      <a:pt x="116" y="78"/>
                      <a:pt x="116" y="78"/>
                    </a:cubicBezTo>
                    <a:cubicBezTo>
                      <a:pt x="116" y="78"/>
                      <a:pt x="116" y="78"/>
                      <a:pt x="115" y="78"/>
                    </a:cubicBezTo>
                    <a:cubicBezTo>
                      <a:pt x="116" y="78"/>
                      <a:pt x="117" y="77"/>
                      <a:pt x="116" y="77"/>
                    </a:cubicBezTo>
                    <a:cubicBezTo>
                      <a:pt x="116" y="77"/>
                      <a:pt x="115" y="76"/>
                      <a:pt x="115" y="76"/>
                    </a:cubicBezTo>
                    <a:cubicBezTo>
                      <a:pt x="115" y="76"/>
                      <a:pt x="115" y="77"/>
                      <a:pt x="115" y="77"/>
                    </a:cubicBezTo>
                    <a:cubicBezTo>
                      <a:pt x="114" y="77"/>
                      <a:pt x="114" y="76"/>
                      <a:pt x="114" y="77"/>
                    </a:cubicBezTo>
                    <a:cubicBezTo>
                      <a:pt x="114" y="77"/>
                      <a:pt x="114" y="77"/>
                      <a:pt x="113" y="77"/>
                    </a:cubicBezTo>
                    <a:cubicBezTo>
                      <a:pt x="114" y="77"/>
                      <a:pt x="114" y="77"/>
                      <a:pt x="113" y="77"/>
                    </a:cubicBezTo>
                    <a:cubicBezTo>
                      <a:pt x="113" y="78"/>
                      <a:pt x="114" y="78"/>
                      <a:pt x="114" y="79"/>
                    </a:cubicBezTo>
                    <a:cubicBezTo>
                      <a:pt x="114" y="78"/>
                      <a:pt x="114" y="78"/>
                      <a:pt x="113" y="78"/>
                    </a:cubicBezTo>
                    <a:cubicBezTo>
                      <a:pt x="113" y="78"/>
                      <a:pt x="113" y="78"/>
                      <a:pt x="113" y="79"/>
                    </a:cubicBezTo>
                    <a:cubicBezTo>
                      <a:pt x="113" y="79"/>
                      <a:pt x="114" y="79"/>
                      <a:pt x="114" y="79"/>
                    </a:cubicBezTo>
                    <a:cubicBezTo>
                      <a:pt x="114" y="79"/>
                      <a:pt x="114" y="80"/>
                      <a:pt x="114" y="80"/>
                    </a:cubicBezTo>
                    <a:cubicBezTo>
                      <a:pt x="114" y="80"/>
                      <a:pt x="114" y="80"/>
                      <a:pt x="114" y="80"/>
                    </a:cubicBezTo>
                    <a:cubicBezTo>
                      <a:pt x="114" y="80"/>
                      <a:pt x="114" y="80"/>
                      <a:pt x="114" y="80"/>
                    </a:cubicBezTo>
                    <a:cubicBezTo>
                      <a:pt x="115" y="80"/>
                      <a:pt x="115" y="80"/>
                      <a:pt x="115" y="80"/>
                    </a:cubicBezTo>
                    <a:cubicBezTo>
                      <a:pt x="115" y="80"/>
                      <a:pt x="116" y="81"/>
                      <a:pt x="116" y="80"/>
                    </a:cubicBezTo>
                    <a:close/>
                    <a:moveTo>
                      <a:pt x="26" y="74"/>
                    </a:moveTo>
                    <a:cubicBezTo>
                      <a:pt x="26" y="74"/>
                      <a:pt x="25" y="74"/>
                      <a:pt x="25" y="74"/>
                    </a:cubicBezTo>
                    <a:cubicBezTo>
                      <a:pt x="25" y="76"/>
                      <a:pt x="26" y="74"/>
                      <a:pt x="26" y="74"/>
                    </a:cubicBezTo>
                    <a:close/>
                    <a:moveTo>
                      <a:pt x="113" y="76"/>
                    </a:moveTo>
                    <a:cubicBezTo>
                      <a:pt x="114" y="76"/>
                      <a:pt x="113" y="76"/>
                      <a:pt x="113" y="76"/>
                    </a:cubicBezTo>
                    <a:cubicBezTo>
                      <a:pt x="113" y="76"/>
                      <a:pt x="114" y="76"/>
                      <a:pt x="114" y="76"/>
                    </a:cubicBezTo>
                    <a:cubicBezTo>
                      <a:pt x="114" y="75"/>
                      <a:pt x="114" y="75"/>
                      <a:pt x="114" y="75"/>
                    </a:cubicBezTo>
                    <a:cubicBezTo>
                      <a:pt x="114" y="74"/>
                      <a:pt x="113" y="75"/>
                      <a:pt x="113" y="75"/>
                    </a:cubicBezTo>
                    <a:cubicBezTo>
                      <a:pt x="113" y="75"/>
                      <a:pt x="113" y="74"/>
                      <a:pt x="113" y="74"/>
                    </a:cubicBezTo>
                    <a:cubicBezTo>
                      <a:pt x="113" y="74"/>
                      <a:pt x="113" y="74"/>
                      <a:pt x="112" y="74"/>
                    </a:cubicBezTo>
                    <a:cubicBezTo>
                      <a:pt x="113" y="74"/>
                      <a:pt x="113" y="74"/>
                      <a:pt x="113" y="74"/>
                    </a:cubicBezTo>
                    <a:cubicBezTo>
                      <a:pt x="113" y="73"/>
                      <a:pt x="112" y="73"/>
                      <a:pt x="111" y="73"/>
                    </a:cubicBezTo>
                    <a:cubicBezTo>
                      <a:pt x="111" y="73"/>
                      <a:pt x="111" y="73"/>
                      <a:pt x="111" y="74"/>
                    </a:cubicBezTo>
                    <a:cubicBezTo>
                      <a:pt x="111" y="73"/>
                      <a:pt x="112" y="73"/>
                      <a:pt x="111" y="73"/>
                    </a:cubicBezTo>
                    <a:cubicBezTo>
                      <a:pt x="111" y="73"/>
                      <a:pt x="111" y="73"/>
                      <a:pt x="111" y="72"/>
                    </a:cubicBezTo>
                    <a:cubicBezTo>
                      <a:pt x="111" y="72"/>
                      <a:pt x="111" y="72"/>
                      <a:pt x="111" y="72"/>
                    </a:cubicBezTo>
                    <a:cubicBezTo>
                      <a:pt x="111" y="72"/>
                      <a:pt x="111" y="72"/>
                      <a:pt x="111" y="72"/>
                    </a:cubicBezTo>
                    <a:cubicBezTo>
                      <a:pt x="111" y="73"/>
                      <a:pt x="111" y="73"/>
                      <a:pt x="111" y="73"/>
                    </a:cubicBezTo>
                    <a:cubicBezTo>
                      <a:pt x="111" y="73"/>
                      <a:pt x="111" y="73"/>
                      <a:pt x="111" y="73"/>
                    </a:cubicBezTo>
                    <a:cubicBezTo>
                      <a:pt x="111" y="73"/>
                      <a:pt x="111" y="73"/>
                      <a:pt x="111" y="73"/>
                    </a:cubicBezTo>
                    <a:cubicBezTo>
                      <a:pt x="111" y="73"/>
                      <a:pt x="111" y="73"/>
                      <a:pt x="111"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2"/>
                      <a:pt x="109" y="72"/>
                      <a:pt x="109" y="72"/>
                    </a:cubicBezTo>
                    <a:cubicBezTo>
                      <a:pt x="109" y="72"/>
                      <a:pt x="109" y="72"/>
                      <a:pt x="109" y="72"/>
                    </a:cubicBezTo>
                    <a:cubicBezTo>
                      <a:pt x="109" y="72"/>
                      <a:pt x="109" y="72"/>
                      <a:pt x="109" y="72"/>
                    </a:cubicBezTo>
                    <a:cubicBezTo>
                      <a:pt x="109" y="72"/>
                      <a:pt x="109" y="72"/>
                      <a:pt x="109" y="72"/>
                    </a:cubicBezTo>
                    <a:cubicBezTo>
                      <a:pt x="109" y="72"/>
                      <a:pt x="109" y="72"/>
                      <a:pt x="109" y="72"/>
                    </a:cubicBezTo>
                    <a:cubicBezTo>
                      <a:pt x="109" y="72"/>
                      <a:pt x="109" y="72"/>
                      <a:pt x="109" y="72"/>
                    </a:cubicBezTo>
                    <a:cubicBezTo>
                      <a:pt x="109" y="72"/>
                      <a:pt x="109" y="72"/>
                      <a:pt x="109" y="72"/>
                    </a:cubicBezTo>
                    <a:cubicBezTo>
                      <a:pt x="109" y="71"/>
                      <a:pt x="109" y="71"/>
                      <a:pt x="109" y="71"/>
                    </a:cubicBezTo>
                    <a:cubicBezTo>
                      <a:pt x="109" y="71"/>
                      <a:pt x="109" y="71"/>
                      <a:pt x="109" y="71"/>
                    </a:cubicBezTo>
                    <a:cubicBezTo>
                      <a:pt x="109" y="71"/>
                      <a:pt x="109" y="71"/>
                      <a:pt x="109" y="71"/>
                    </a:cubicBezTo>
                    <a:cubicBezTo>
                      <a:pt x="109" y="71"/>
                      <a:pt x="109" y="71"/>
                      <a:pt x="109" y="71"/>
                    </a:cubicBezTo>
                    <a:cubicBezTo>
                      <a:pt x="109" y="71"/>
                      <a:pt x="109" y="71"/>
                      <a:pt x="109"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0"/>
                      <a:pt x="108" y="70"/>
                      <a:pt x="108"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6" y="70"/>
                      <a:pt x="106" y="70"/>
                      <a:pt x="106" y="70"/>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5" y="69"/>
                      <a:pt x="105" y="69"/>
                      <a:pt x="105" y="69"/>
                    </a:cubicBezTo>
                    <a:cubicBezTo>
                      <a:pt x="105" y="69"/>
                      <a:pt x="105" y="69"/>
                      <a:pt x="105" y="69"/>
                    </a:cubicBezTo>
                    <a:cubicBezTo>
                      <a:pt x="105" y="69"/>
                      <a:pt x="105" y="69"/>
                      <a:pt x="105" y="69"/>
                    </a:cubicBezTo>
                    <a:cubicBezTo>
                      <a:pt x="105" y="69"/>
                      <a:pt x="105" y="69"/>
                      <a:pt x="105" y="69"/>
                    </a:cubicBezTo>
                    <a:cubicBezTo>
                      <a:pt x="105" y="69"/>
                      <a:pt x="105" y="69"/>
                      <a:pt x="105" y="69"/>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7"/>
                      <a:pt x="104" y="67"/>
                      <a:pt x="104"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6"/>
                      <a:pt x="103" y="66"/>
                      <a:pt x="103" y="66"/>
                    </a:cubicBezTo>
                    <a:cubicBezTo>
                      <a:pt x="103" y="66"/>
                      <a:pt x="103" y="66"/>
                      <a:pt x="103" y="66"/>
                    </a:cubicBezTo>
                    <a:cubicBezTo>
                      <a:pt x="103" y="66"/>
                      <a:pt x="103" y="66"/>
                      <a:pt x="103" y="66"/>
                    </a:cubicBezTo>
                    <a:cubicBezTo>
                      <a:pt x="103" y="66"/>
                      <a:pt x="103" y="66"/>
                      <a:pt x="103" y="66"/>
                    </a:cubicBezTo>
                    <a:cubicBezTo>
                      <a:pt x="103" y="66"/>
                      <a:pt x="103" y="66"/>
                      <a:pt x="103" y="66"/>
                    </a:cubicBezTo>
                    <a:cubicBezTo>
                      <a:pt x="103" y="66"/>
                      <a:pt x="103" y="66"/>
                      <a:pt x="103" y="66"/>
                    </a:cubicBezTo>
                    <a:cubicBezTo>
                      <a:pt x="103" y="66"/>
                      <a:pt x="103" y="66"/>
                      <a:pt x="103" y="66"/>
                    </a:cubicBezTo>
                    <a:cubicBezTo>
                      <a:pt x="103" y="66"/>
                      <a:pt x="103" y="66"/>
                      <a:pt x="103" y="66"/>
                    </a:cubicBezTo>
                    <a:cubicBezTo>
                      <a:pt x="102" y="66"/>
                      <a:pt x="102" y="66"/>
                      <a:pt x="102" y="66"/>
                    </a:cubicBezTo>
                    <a:cubicBezTo>
                      <a:pt x="102" y="66"/>
                      <a:pt x="102" y="66"/>
                      <a:pt x="102"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7"/>
                      <a:pt x="101" y="67"/>
                    </a:cubicBezTo>
                    <a:cubicBezTo>
                      <a:pt x="101" y="67"/>
                      <a:pt x="100" y="67"/>
                      <a:pt x="100" y="67"/>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8" y="66"/>
                      <a:pt x="98" y="66"/>
                      <a:pt x="98" y="66"/>
                    </a:cubicBezTo>
                    <a:cubicBezTo>
                      <a:pt x="98" y="66"/>
                      <a:pt x="98" y="66"/>
                      <a:pt x="98" y="66"/>
                    </a:cubicBezTo>
                    <a:cubicBezTo>
                      <a:pt x="98" y="66"/>
                      <a:pt x="98" y="66"/>
                      <a:pt x="98" y="66"/>
                    </a:cubicBezTo>
                    <a:cubicBezTo>
                      <a:pt x="98" y="66"/>
                      <a:pt x="98" y="66"/>
                      <a:pt x="98" y="66"/>
                    </a:cubicBezTo>
                    <a:cubicBezTo>
                      <a:pt x="98" y="66"/>
                      <a:pt x="98" y="66"/>
                      <a:pt x="98" y="66"/>
                    </a:cubicBezTo>
                    <a:cubicBezTo>
                      <a:pt x="98" y="66"/>
                      <a:pt x="98" y="66"/>
                      <a:pt x="98" y="66"/>
                    </a:cubicBezTo>
                    <a:cubicBezTo>
                      <a:pt x="98" y="66"/>
                      <a:pt x="98" y="66"/>
                      <a:pt x="98" y="66"/>
                    </a:cubicBezTo>
                    <a:cubicBezTo>
                      <a:pt x="97" y="66"/>
                      <a:pt x="97" y="66"/>
                      <a:pt x="97" y="66"/>
                    </a:cubicBezTo>
                    <a:cubicBezTo>
                      <a:pt x="97" y="66"/>
                      <a:pt x="97" y="66"/>
                      <a:pt x="97" y="66"/>
                    </a:cubicBezTo>
                    <a:cubicBezTo>
                      <a:pt x="97" y="66"/>
                      <a:pt x="97" y="66"/>
                      <a:pt x="97" y="66"/>
                    </a:cubicBezTo>
                    <a:cubicBezTo>
                      <a:pt x="97" y="66"/>
                      <a:pt x="97" y="66"/>
                      <a:pt x="97" y="66"/>
                    </a:cubicBezTo>
                    <a:cubicBezTo>
                      <a:pt x="97" y="66"/>
                      <a:pt x="97" y="66"/>
                      <a:pt x="97" y="66"/>
                    </a:cubicBezTo>
                    <a:cubicBezTo>
                      <a:pt x="97" y="66"/>
                      <a:pt x="97" y="66"/>
                      <a:pt x="97" y="66"/>
                    </a:cubicBezTo>
                    <a:cubicBezTo>
                      <a:pt x="97" y="66"/>
                      <a:pt x="97" y="66"/>
                      <a:pt x="97" y="66"/>
                    </a:cubicBezTo>
                    <a:cubicBezTo>
                      <a:pt x="97" y="66"/>
                      <a:pt x="97" y="66"/>
                      <a:pt x="97" y="66"/>
                    </a:cubicBezTo>
                    <a:cubicBezTo>
                      <a:pt x="97" y="11"/>
                      <a:pt x="97" y="11"/>
                      <a:pt x="97" y="11"/>
                    </a:cubicBezTo>
                    <a:cubicBezTo>
                      <a:pt x="96" y="11"/>
                      <a:pt x="96" y="11"/>
                      <a:pt x="95" y="11"/>
                    </a:cubicBezTo>
                    <a:cubicBezTo>
                      <a:pt x="92" y="9"/>
                      <a:pt x="92" y="9"/>
                      <a:pt x="92" y="9"/>
                    </a:cubicBezTo>
                    <a:cubicBezTo>
                      <a:pt x="91" y="9"/>
                      <a:pt x="90" y="9"/>
                      <a:pt x="89" y="9"/>
                    </a:cubicBezTo>
                    <a:cubicBezTo>
                      <a:pt x="88" y="9"/>
                      <a:pt x="87" y="9"/>
                      <a:pt x="86" y="9"/>
                    </a:cubicBezTo>
                    <a:cubicBezTo>
                      <a:pt x="86" y="9"/>
                      <a:pt x="86" y="9"/>
                      <a:pt x="85" y="9"/>
                    </a:cubicBezTo>
                    <a:cubicBezTo>
                      <a:pt x="85" y="9"/>
                      <a:pt x="85" y="9"/>
                      <a:pt x="84" y="9"/>
                    </a:cubicBezTo>
                    <a:cubicBezTo>
                      <a:pt x="84" y="9"/>
                      <a:pt x="84" y="9"/>
                      <a:pt x="83" y="9"/>
                    </a:cubicBezTo>
                    <a:cubicBezTo>
                      <a:pt x="83" y="9"/>
                      <a:pt x="82" y="9"/>
                      <a:pt x="81" y="9"/>
                    </a:cubicBezTo>
                    <a:cubicBezTo>
                      <a:pt x="80" y="9"/>
                      <a:pt x="80" y="8"/>
                      <a:pt x="79" y="8"/>
                    </a:cubicBezTo>
                    <a:cubicBezTo>
                      <a:pt x="78" y="8"/>
                      <a:pt x="77" y="8"/>
                      <a:pt x="76" y="8"/>
                    </a:cubicBezTo>
                    <a:cubicBezTo>
                      <a:pt x="75" y="8"/>
                      <a:pt x="75" y="8"/>
                      <a:pt x="74" y="8"/>
                    </a:cubicBezTo>
                    <a:cubicBezTo>
                      <a:pt x="72" y="8"/>
                      <a:pt x="70" y="7"/>
                      <a:pt x="68" y="7"/>
                    </a:cubicBezTo>
                    <a:cubicBezTo>
                      <a:pt x="66" y="7"/>
                      <a:pt x="65" y="6"/>
                      <a:pt x="63" y="6"/>
                    </a:cubicBezTo>
                    <a:cubicBezTo>
                      <a:pt x="63" y="6"/>
                      <a:pt x="60" y="6"/>
                      <a:pt x="60" y="7"/>
                    </a:cubicBezTo>
                    <a:cubicBezTo>
                      <a:pt x="60" y="7"/>
                      <a:pt x="60" y="7"/>
                      <a:pt x="59" y="6"/>
                    </a:cubicBezTo>
                    <a:cubicBezTo>
                      <a:pt x="59" y="6"/>
                      <a:pt x="59" y="6"/>
                      <a:pt x="58" y="6"/>
                    </a:cubicBezTo>
                    <a:cubicBezTo>
                      <a:pt x="58" y="6"/>
                      <a:pt x="58" y="6"/>
                      <a:pt x="58" y="6"/>
                    </a:cubicBezTo>
                    <a:cubicBezTo>
                      <a:pt x="57" y="5"/>
                      <a:pt x="56" y="6"/>
                      <a:pt x="56" y="6"/>
                    </a:cubicBezTo>
                    <a:cubicBezTo>
                      <a:pt x="56" y="5"/>
                      <a:pt x="56" y="5"/>
                      <a:pt x="57" y="5"/>
                    </a:cubicBezTo>
                    <a:cubicBezTo>
                      <a:pt x="57" y="5"/>
                      <a:pt x="57" y="5"/>
                      <a:pt x="57" y="5"/>
                    </a:cubicBezTo>
                    <a:cubicBezTo>
                      <a:pt x="57" y="5"/>
                      <a:pt x="56" y="5"/>
                      <a:pt x="56" y="5"/>
                    </a:cubicBezTo>
                    <a:cubicBezTo>
                      <a:pt x="56" y="5"/>
                      <a:pt x="56" y="4"/>
                      <a:pt x="57" y="4"/>
                    </a:cubicBezTo>
                    <a:cubicBezTo>
                      <a:pt x="57" y="4"/>
                      <a:pt x="57" y="4"/>
                      <a:pt x="56" y="4"/>
                    </a:cubicBezTo>
                    <a:cubicBezTo>
                      <a:pt x="56" y="4"/>
                      <a:pt x="55" y="4"/>
                      <a:pt x="55" y="4"/>
                    </a:cubicBezTo>
                    <a:cubicBezTo>
                      <a:pt x="54" y="3"/>
                      <a:pt x="53" y="3"/>
                      <a:pt x="52" y="3"/>
                    </a:cubicBezTo>
                    <a:cubicBezTo>
                      <a:pt x="52" y="3"/>
                      <a:pt x="51" y="3"/>
                      <a:pt x="51" y="3"/>
                    </a:cubicBezTo>
                    <a:cubicBezTo>
                      <a:pt x="51" y="3"/>
                      <a:pt x="50" y="4"/>
                      <a:pt x="50" y="4"/>
                    </a:cubicBezTo>
                    <a:cubicBezTo>
                      <a:pt x="49" y="4"/>
                      <a:pt x="49" y="4"/>
                      <a:pt x="48" y="4"/>
                    </a:cubicBezTo>
                    <a:cubicBezTo>
                      <a:pt x="48" y="3"/>
                      <a:pt x="48" y="3"/>
                      <a:pt x="48" y="2"/>
                    </a:cubicBezTo>
                    <a:cubicBezTo>
                      <a:pt x="48" y="2"/>
                      <a:pt x="47" y="3"/>
                      <a:pt x="47" y="2"/>
                    </a:cubicBezTo>
                    <a:cubicBezTo>
                      <a:pt x="46" y="2"/>
                      <a:pt x="47" y="2"/>
                      <a:pt x="47" y="2"/>
                    </a:cubicBezTo>
                    <a:cubicBezTo>
                      <a:pt x="46" y="2"/>
                      <a:pt x="46" y="2"/>
                      <a:pt x="46" y="2"/>
                    </a:cubicBezTo>
                    <a:cubicBezTo>
                      <a:pt x="46" y="2"/>
                      <a:pt x="46" y="2"/>
                      <a:pt x="46" y="2"/>
                    </a:cubicBezTo>
                    <a:cubicBezTo>
                      <a:pt x="46" y="3"/>
                      <a:pt x="46" y="2"/>
                      <a:pt x="45" y="3"/>
                    </a:cubicBezTo>
                    <a:cubicBezTo>
                      <a:pt x="45" y="3"/>
                      <a:pt x="45" y="3"/>
                      <a:pt x="45" y="3"/>
                    </a:cubicBezTo>
                    <a:cubicBezTo>
                      <a:pt x="45" y="3"/>
                      <a:pt x="45" y="3"/>
                      <a:pt x="45" y="3"/>
                    </a:cubicBezTo>
                    <a:cubicBezTo>
                      <a:pt x="45" y="4"/>
                      <a:pt x="44" y="4"/>
                      <a:pt x="44" y="4"/>
                    </a:cubicBezTo>
                    <a:cubicBezTo>
                      <a:pt x="44" y="4"/>
                      <a:pt x="44" y="4"/>
                      <a:pt x="43" y="4"/>
                    </a:cubicBezTo>
                    <a:cubicBezTo>
                      <a:pt x="43" y="4"/>
                      <a:pt x="44" y="4"/>
                      <a:pt x="43" y="4"/>
                    </a:cubicBezTo>
                    <a:cubicBezTo>
                      <a:pt x="43" y="4"/>
                      <a:pt x="43" y="3"/>
                      <a:pt x="43" y="3"/>
                    </a:cubicBezTo>
                    <a:cubicBezTo>
                      <a:pt x="43" y="3"/>
                      <a:pt x="44" y="3"/>
                      <a:pt x="44" y="3"/>
                    </a:cubicBezTo>
                    <a:cubicBezTo>
                      <a:pt x="44" y="3"/>
                      <a:pt x="45" y="2"/>
                      <a:pt x="45" y="2"/>
                    </a:cubicBezTo>
                    <a:cubicBezTo>
                      <a:pt x="45" y="2"/>
                      <a:pt x="45" y="2"/>
                      <a:pt x="44" y="2"/>
                    </a:cubicBezTo>
                    <a:cubicBezTo>
                      <a:pt x="44" y="2"/>
                      <a:pt x="43" y="2"/>
                      <a:pt x="43" y="1"/>
                    </a:cubicBezTo>
                    <a:cubicBezTo>
                      <a:pt x="42" y="1"/>
                      <a:pt x="41" y="1"/>
                      <a:pt x="41" y="0"/>
                    </a:cubicBezTo>
                    <a:cubicBezTo>
                      <a:pt x="41" y="0"/>
                      <a:pt x="42" y="0"/>
                      <a:pt x="42" y="0"/>
                    </a:cubicBezTo>
                    <a:cubicBezTo>
                      <a:pt x="41" y="0"/>
                      <a:pt x="41" y="0"/>
                      <a:pt x="41" y="0"/>
                    </a:cubicBezTo>
                    <a:cubicBezTo>
                      <a:pt x="40" y="1"/>
                      <a:pt x="40" y="1"/>
                      <a:pt x="39" y="2"/>
                    </a:cubicBezTo>
                    <a:cubicBezTo>
                      <a:pt x="38" y="2"/>
                      <a:pt x="38" y="3"/>
                      <a:pt x="37" y="3"/>
                    </a:cubicBezTo>
                    <a:cubicBezTo>
                      <a:pt x="36" y="4"/>
                      <a:pt x="35" y="4"/>
                      <a:pt x="34" y="4"/>
                    </a:cubicBezTo>
                    <a:cubicBezTo>
                      <a:pt x="34" y="4"/>
                      <a:pt x="35" y="4"/>
                      <a:pt x="35" y="4"/>
                    </a:cubicBezTo>
                    <a:cubicBezTo>
                      <a:pt x="34" y="4"/>
                      <a:pt x="33" y="4"/>
                      <a:pt x="33" y="4"/>
                    </a:cubicBezTo>
                    <a:cubicBezTo>
                      <a:pt x="32" y="4"/>
                      <a:pt x="32" y="4"/>
                      <a:pt x="31" y="4"/>
                    </a:cubicBezTo>
                    <a:cubicBezTo>
                      <a:pt x="31" y="4"/>
                      <a:pt x="31" y="4"/>
                      <a:pt x="31" y="4"/>
                    </a:cubicBezTo>
                    <a:cubicBezTo>
                      <a:pt x="31" y="4"/>
                      <a:pt x="32" y="4"/>
                      <a:pt x="32" y="4"/>
                    </a:cubicBezTo>
                    <a:cubicBezTo>
                      <a:pt x="32" y="4"/>
                      <a:pt x="31" y="4"/>
                      <a:pt x="31" y="4"/>
                    </a:cubicBezTo>
                    <a:cubicBezTo>
                      <a:pt x="31" y="4"/>
                      <a:pt x="31" y="4"/>
                      <a:pt x="32" y="3"/>
                    </a:cubicBezTo>
                    <a:cubicBezTo>
                      <a:pt x="31" y="4"/>
                      <a:pt x="30" y="4"/>
                      <a:pt x="30" y="4"/>
                    </a:cubicBezTo>
                    <a:cubicBezTo>
                      <a:pt x="29" y="5"/>
                      <a:pt x="29" y="5"/>
                      <a:pt x="29" y="5"/>
                    </a:cubicBezTo>
                    <a:cubicBezTo>
                      <a:pt x="29" y="5"/>
                      <a:pt x="29" y="5"/>
                      <a:pt x="29" y="5"/>
                    </a:cubicBezTo>
                    <a:cubicBezTo>
                      <a:pt x="29" y="5"/>
                      <a:pt x="29" y="6"/>
                      <a:pt x="30" y="6"/>
                    </a:cubicBezTo>
                    <a:cubicBezTo>
                      <a:pt x="30" y="6"/>
                      <a:pt x="30" y="6"/>
                      <a:pt x="31" y="6"/>
                    </a:cubicBezTo>
                    <a:cubicBezTo>
                      <a:pt x="31" y="6"/>
                      <a:pt x="30" y="6"/>
                      <a:pt x="30" y="6"/>
                    </a:cubicBezTo>
                    <a:cubicBezTo>
                      <a:pt x="29" y="6"/>
                      <a:pt x="29" y="7"/>
                      <a:pt x="29" y="7"/>
                    </a:cubicBezTo>
                    <a:cubicBezTo>
                      <a:pt x="30" y="7"/>
                      <a:pt x="30" y="7"/>
                      <a:pt x="30" y="8"/>
                    </a:cubicBezTo>
                    <a:cubicBezTo>
                      <a:pt x="30" y="8"/>
                      <a:pt x="29" y="7"/>
                      <a:pt x="29" y="7"/>
                    </a:cubicBezTo>
                    <a:cubicBezTo>
                      <a:pt x="29" y="7"/>
                      <a:pt x="29" y="7"/>
                      <a:pt x="29" y="7"/>
                    </a:cubicBezTo>
                    <a:cubicBezTo>
                      <a:pt x="29" y="7"/>
                      <a:pt x="29" y="7"/>
                      <a:pt x="28" y="7"/>
                    </a:cubicBezTo>
                    <a:cubicBezTo>
                      <a:pt x="29" y="7"/>
                      <a:pt x="29" y="6"/>
                      <a:pt x="29" y="6"/>
                    </a:cubicBezTo>
                    <a:cubicBezTo>
                      <a:pt x="29" y="6"/>
                      <a:pt x="29" y="6"/>
                      <a:pt x="28" y="6"/>
                    </a:cubicBezTo>
                    <a:cubicBezTo>
                      <a:pt x="28" y="6"/>
                      <a:pt x="29" y="6"/>
                      <a:pt x="29" y="5"/>
                    </a:cubicBezTo>
                    <a:cubicBezTo>
                      <a:pt x="29" y="5"/>
                      <a:pt x="28" y="6"/>
                      <a:pt x="28" y="5"/>
                    </a:cubicBezTo>
                    <a:cubicBezTo>
                      <a:pt x="28" y="6"/>
                      <a:pt x="27" y="6"/>
                      <a:pt x="26" y="7"/>
                    </a:cubicBezTo>
                    <a:cubicBezTo>
                      <a:pt x="26" y="6"/>
                      <a:pt x="26" y="6"/>
                      <a:pt x="26" y="6"/>
                    </a:cubicBezTo>
                    <a:cubicBezTo>
                      <a:pt x="26" y="7"/>
                      <a:pt x="25" y="7"/>
                      <a:pt x="24" y="7"/>
                    </a:cubicBezTo>
                    <a:cubicBezTo>
                      <a:pt x="24" y="7"/>
                      <a:pt x="23" y="7"/>
                      <a:pt x="23" y="7"/>
                    </a:cubicBezTo>
                    <a:cubicBezTo>
                      <a:pt x="23" y="7"/>
                      <a:pt x="23" y="8"/>
                      <a:pt x="23" y="8"/>
                    </a:cubicBezTo>
                    <a:cubicBezTo>
                      <a:pt x="22" y="8"/>
                      <a:pt x="22" y="8"/>
                      <a:pt x="21" y="8"/>
                    </a:cubicBezTo>
                    <a:cubicBezTo>
                      <a:pt x="22" y="8"/>
                      <a:pt x="22" y="8"/>
                      <a:pt x="23" y="8"/>
                    </a:cubicBezTo>
                    <a:cubicBezTo>
                      <a:pt x="22" y="8"/>
                      <a:pt x="22" y="7"/>
                      <a:pt x="22" y="7"/>
                    </a:cubicBezTo>
                    <a:cubicBezTo>
                      <a:pt x="22" y="7"/>
                      <a:pt x="23" y="7"/>
                      <a:pt x="23" y="7"/>
                    </a:cubicBezTo>
                    <a:cubicBezTo>
                      <a:pt x="22" y="7"/>
                      <a:pt x="22" y="7"/>
                      <a:pt x="22" y="7"/>
                    </a:cubicBezTo>
                    <a:cubicBezTo>
                      <a:pt x="22" y="7"/>
                      <a:pt x="21" y="8"/>
                      <a:pt x="21" y="8"/>
                    </a:cubicBezTo>
                    <a:cubicBezTo>
                      <a:pt x="20" y="9"/>
                      <a:pt x="19" y="10"/>
                      <a:pt x="19" y="10"/>
                    </a:cubicBezTo>
                    <a:cubicBezTo>
                      <a:pt x="18" y="11"/>
                      <a:pt x="18" y="12"/>
                      <a:pt x="17" y="13"/>
                    </a:cubicBezTo>
                    <a:cubicBezTo>
                      <a:pt x="17" y="13"/>
                      <a:pt x="17" y="14"/>
                      <a:pt x="16" y="14"/>
                    </a:cubicBezTo>
                    <a:cubicBezTo>
                      <a:pt x="15" y="15"/>
                      <a:pt x="14" y="16"/>
                      <a:pt x="12" y="16"/>
                    </a:cubicBezTo>
                    <a:cubicBezTo>
                      <a:pt x="12" y="16"/>
                      <a:pt x="11" y="16"/>
                      <a:pt x="10" y="16"/>
                    </a:cubicBezTo>
                    <a:cubicBezTo>
                      <a:pt x="9" y="16"/>
                      <a:pt x="8" y="16"/>
                      <a:pt x="7" y="16"/>
                    </a:cubicBezTo>
                    <a:cubicBezTo>
                      <a:pt x="7" y="16"/>
                      <a:pt x="7" y="16"/>
                      <a:pt x="7" y="17"/>
                    </a:cubicBezTo>
                    <a:cubicBezTo>
                      <a:pt x="7" y="17"/>
                      <a:pt x="7" y="17"/>
                      <a:pt x="7" y="18"/>
                    </a:cubicBezTo>
                    <a:cubicBezTo>
                      <a:pt x="7" y="18"/>
                      <a:pt x="7" y="18"/>
                      <a:pt x="6" y="19"/>
                    </a:cubicBezTo>
                    <a:cubicBezTo>
                      <a:pt x="6" y="19"/>
                      <a:pt x="6" y="19"/>
                      <a:pt x="6" y="19"/>
                    </a:cubicBezTo>
                    <a:cubicBezTo>
                      <a:pt x="6" y="19"/>
                      <a:pt x="6" y="19"/>
                      <a:pt x="6" y="19"/>
                    </a:cubicBezTo>
                    <a:cubicBezTo>
                      <a:pt x="6" y="19"/>
                      <a:pt x="5" y="19"/>
                      <a:pt x="5" y="19"/>
                    </a:cubicBezTo>
                    <a:cubicBezTo>
                      <a:pt x="5" y="19"/>
                      <a:pt x="5" y="19"/>
                      <a:pt x="5" y="19"/>
                    </a:cubicBezTo>
                    <a:cubicBezTo>
                      <a:pt x="5" y="19"/>
                      <a:pt x="5" y="19"/>
                      <a:pt x="5" y="19"/>
                    </a:cubicBezTo>
                    <a:cubicBezTo>
                      <a:pt x="5" y="20"/>
                      <a:pt x="6" y="20"/>
                      <a:pt x="7" y="20"/>
                    </a:cubicBezTo>
                    <a:cubicBezTo>
                      <a:pt x="7" y="20"/>
                      <a:pt x="7" y="21"/>
                      <a:pt x="8" y="21"/>
                    </a:cubicBezTo>
                    <a:cubicBezTo>
                      <a:pt x="8" y="21"/>
                      <a:pt x="8" y="21"/>
                      <a:pt x="9" y="21"/>
                    </a:cubicBezTo>
                    <a:cubicBezTo>
                      <a:pt x="10" y="21"/>
                      <a:pt x="11" y="22"/>
                      <a:pt x="12" y="23"/>
                    </a:cubicBezTo>
                    <a:cubicBezTo>
                      <a:pt x="12" y="22"/>
                      <a:pt x="12" y="23"/>
                      <a:pt x="13" y="23"/>
                    </a:cubicBezTo>
                    <a:cubicBezTo>
                      <a:pt x="13" y="23"/>
                      <a:pt x="13" y="23"/>
                      <a:pt x="13" y="24"/>
                    </a:cubicBezTo>
                    <a:cubicBezTo>
                      <a:pt x="14" y="24"/>
                      <a:pt x="14" y="24"/>
                      <a:pt x="15" y="25"/>
                    </a:cubicBezTo>
                    <a:cubicBezTo>
                      <a:pt x="15" y="25"/>
                      <a:pt x="15" y="25"/>
                      <a:pt x="15" y="26"/>
                    </a:cubicBezTo>
                    <a:cubicBezTo>
                      <a:pt x="15" y="26"/>
                      <a:pt x="15" y="27"/>
                      <a:pt x="15" y="27"/>
                    </a:cubicBezTo>
                    <a:cubicBezTo>
                      <a:pt x="16" y="27"/>
                      <a:pt x="17" y="27"/>
                      <a:pt x="18" y="27"/>
                    </a:cubicBezTo>
                    <a:cubicBezTo>
                      <a:pt x="18" y="27"/>
                      <a:pt x="18" y="28"/>
                      <a:pt x="19" y="28"/>
                    </a:cubicBezTo>
                    <a:cubicBezTo>
                      <a:pt x="19" y="28"/>
                      <a:pt x="19" y="27"/>
                      <a:pt x="19" y="27"/>
                    </a:cubicBezTo>
                    <a:cubicBezTo>
                      <a:pt x="19" y="27"/>
                      <a:pt x="19" y="28"/>
                      <a:pt x="20" y="28"/>
                    </a:cubicBezTo>
                    <a:cubicBezTo>
                      <a:pt x="20" y="28"/>
                      <a:pt x="20" y="27"/>
                      <a:pt x="20" y="27"/>
                    </a:cubicBezTo>
                    <a:cubicBezTo>
                      <a:pt x="20" y="27"/>
                      <a:pt x="20" y="27"/>
                      <a:pt x="20" y="27"/>
                    </a:cubicBezTo>
                    <a:cubicBezTo>
                      <a:pt x="20" y="27"/>
                      <a:pt x="20" y="28"/>
                      <a:pt x="20" y="28"/>
                    </a:cubicBezTo>
                    <a:cubicBezTo>
                      <a:pt x="21" y="28"/>
                      <a:pt x="21" y="28"/>
                      <a:pt x="21" y="28"/>
                    </a:cubicBezTo>
                    <a:cubicBezTo>
                      <a:pt x="21" y="28"/>
                      <a:pt x="21" y="27"/>
                      <a:pt x="21" y="27"/>
                    </a:cubicBezTo>
                    <a:cubicBezTo>
                      <a:pt x="21" y="27"/>
                      <a:pt x="21" y="28"/>
                      <a:pt x="21" y="28"/>
                    </a:cubicBezTo>
                    <a:cubicBezTo>
                      <a:pt x="21" y="28"/>
                      <a:pt x="21" y="27"/>
                      <a:pt x="22" y="27"/>
                    </a:cubicBezTo>
                    <a:cubicBezTo>
                      <a:pt x="22" y="27"/>
                      <a:pt x="23" y="28"/>
                      <a:pt x="23" y="28"/>
                    </a:cubicBezTo>
                    <a:cubicBezTo>
                      <a:pt x="23" y="28"/>
                      <a:pt x="22" y="29"/>
                      <a:pt x="22" y="29"/>
                    </a:cubicBezTo>
                    <a:cubicBezTo>
                      <a:pt x="23" y="30"/>
                      <a:pt x="23" y="30"/>
                      <a:pt x="23" y="30"/>
                    </a:cubicBezTo>
                    <a:cubicBezTo>
                      <a:pt x="24" y="30"/>
                      <a:pt x="24" y="30"/>
                      <a:pt x="24" y="30"/>
                    </a:cubicBezTo>
                    <a:cubicBezTo>
                      <a:pt x="25" y="30"/>
                      <a:pt x="25" y="30"/>
                      <a:pt x="25" y="30"/>
                    </a:cubicBezTo>
                    <a:cubicBezTo>
                      <a:pt x="25" y="30"/>
                      <a:pt x="26" y="30"/>
                      <a:pt x="26" y="30"/>
                    </a:cubicBezTo>
                    <a:cubicBezTo>
                      <a:pt x="26" y="30"/>
                      <a:pt x="26" y="30"/>
                      <a:pt x="27" y="30"/>
                    </a:cubicBezTo>
                    <a:cubicBezTo>
                      <a:pt x="27" y="30"/>
                      <a:pt x="27" y="30"/>
                      <a:pt x="28" y="30"/>
                    </a:cubicBezTo>
                    <a:cubicBezTo>
                      <a:pt x="28" y="29"/>
                      <a:pt x="28" y="30"/>
                      <a:pt x="28" y="31"/>
                    </a:cubicBezTo>
                    <a:cubicBezTo>
                      <a:pt x="28" y="31"/>
                      <a:pt x="28" y="31"/>
                      <a:pt x="28" y="31"/>
                    </a:cubicBezTo>
                    <a:cubicBezTo>
                      <a:pt x="28" y="32"/>
                      <a:pt x="27" y="31"/>
                      <a:pt x="26" y="31"/>
                    </a:cubicBezTo>
                    <a:cubicBezTo>
                      <a:pt x="26" y="31"/>
                      <a:pt x="25" y="30"/>
                      <a:pt x="24" y="30"/>
                    </a:cubicBezTo>
                    <a:cubicBezTo>
                      <a:pt x="24" y="30"/>
                      <a:pt x="24" y="30"/>
                      <a:pt x="24" y="30"/>
                    </a:cubicBezTo>
                    <a:cubicBezTo>
                      <a:pt x="24" y="31"/>
                      <a:pt x="24" y="31"/>
                      <a:pt x="23" y="30"/>
                    </a:cubicBezTo>
                    <a:cubicBezTo>
                      <a:pt x="23" y="30"/>
                      <a:pt x="23" y="30"/>
                      <a:pt x="23" y="30"/>
                    </a:cubicBezTo>
                    <a:cubicBezTo>
                      <a:pt x="23" y="30"/>
                      <a:pt x="22" y="30"/>
                      <a:pt x="22" y="30"/>
                    </a:cubicBezTo>
                    <a:cubicBezTo>
                      <a:pt x="21" y="29"/>
                      <a:pt x="22" y="29"/>
                      <a:pt x="22" y="29"/>
                    </a:cubicBezTo>
                    <a:cubicBezTo>
                      <a:pt x="22" y="29"/>
                      <a:pt x="21" y="29"/>
                      <a:pt x="21" y="28"/>
                    </a:cubicBezTo>
                    <a:cubicBezTo>
                      <a:pt x="21" y="28"/>
                      <a:pt x="20" y="28"/>
                      <a:pt x="20" y="28"/>
                    </a:cubicBezTo>
                    <a:cubicBezTo>
                      <a:pt x="20" y="29"/>
                      <a:pt x="20" y="29"/>
                      <a:pt x="20" y="29"/>
                    </a:cubicBezTo>
                    <a:cubicBezTo>
                      <a:pt x="20" y="29"/>
                      <a:pt x="21" y="29"/>
                      <a:pt x="21" y="30"/>
                    </a:cubicBezTo>
                    <a:cubicBezTo>
                      <a:pt x="21" y="30"/>
                      <a:pt x="21" y="30"/>
                      <a:pt x="22" y="30"/>
                    </a:cubicBezTo>
                    <a:cubicBezTo>
                      <a:pt x="22" y="30"/>
                      <a:pt x="22" y="31"/>
                      <a:pt x="22" y="31"/>
                    </a:cubicBezTo>
                    <a:cubicBezTo>
                      <a:pt x="22" y="31"/>
                      <a:pt x="22" y="31"/>
                      <a:pt x="22" y="32"/>
                    </a:cubicBezTo>
                    <a:cubicBezTo>
                      <a:pt x="22" y="32"/>
                      <a:pt x="22" y="31"/>
                      <a:pt x="22" y="31"/>
                    </a:cubicBezTo>
                    <a:cubicBezTo>
                      <a:pt x="23" y="31"/>
                      <a:pt x="24" y="31"/>
                      <a:pt x="25" y="32"/>
                    </a:cubicBezTo>
                    <a:cubicBezTo>
                      <a:pt x="25" y="32"/>
                      <a:pt x="25" y="32"/>
                      <a:pt x="25" y="32"/>
                    </a:cubicBezTo>
                    <a:cubicBezTo>
                      <a:pt x="25" y="33"/>
                      <a:pt x="25" y="33"/>
                      <a:pt x="25" y="33"/>
                    </a:cubicBezTo>
                    <a:cubicBezTo>
                      <a:pt x="25" y="32"/>
                      <a:pt x="25" y="32"/>
                      <a:pt x="25" y="32"/>
                    </a:cubicBezTo>
                    <a:cubicBezTo>
                      <a:pt x="24" y="32"/>
                      <a:pt x="24" y="32"/>
                      <a:pt x="23" y="33"/>
                    </a:cubicBezTo>
                    <a:cubicBezTo>
                      <a:pt x="23" y="33"/>
                      <a:pt x="23" y="33"/>
                      <a:pt x="23" y="33"/>
                    </a:cubicBezTo>
                    <a:cubicBezTo>
                      <a:pt x="23" y="33"/>
                      <a:pt x="23" y="33"/>
                      <a:pt x="23" y="33"/>
                    </a:cubicBezTo>
                    <a:cubicBezTo>
                      <a:pt x="22" y="33"/>
                      <a:pt x="22" y="34"/>
                      <a:pt x="22" y="34"/>
                    </a:cubicBezTo>
                    <a:cubicBezTo>
                      <a:pt x="22" y="34"/>
                      <a:pt x="19" y="33"/>
                      <a:pt x="19" y="34"/>
                    </a:cubicBezTo>
                    <a:cubicBezTo>
                      <a:pt x="19" y="33"/>
                      <a:pt x="18" y="33"/>
                      <a:pt x="17" y="33"/>
                    </a:cubicBezTo>
                    <a:cubicBezTo>
                      <a:pt x="16" y="33"/>
                      <a:pt x="16" y="33"/>
                      <a:pt x="16" y="33"/>
                    </a:cubicBezTo>
                    <a:cubicBezTo>
                      <a:pt x="15" y="33"/>
                      <a:pt x="14" y="33"/>
                      <a:pt x="14" y="32"/>
                    </a:cubicBezTo>
                    <a:cubicBezTo>
                      <a:pt x="15" y="32"/>
                      <a:pt x="15" y="31"/>
                      <a:pt x="15" y="31"/>
                    </a:cubicBezTo>
                    <a:cubicBezTo>
                      <a:pt x="15" y="31"/>
                      <a:pt x="16" y="31"/>
                      <a:pt x="15" y="30"/>
                    </a:cubicBezTo>
                    <a:cubicBezTo>
                      <a:pt x="15" y="30"/>
                      <a:pt x="14" y="30"/>
                      <a:pt x="14" y="30"/>
                    </a:cubicBezTo>
                    <a:cubicBezTo>
                      <a:pt x="12" y="30"/>
                      <a:pt x="12" y="30"/>
                      <a:pt x="12" y="30"/>
                    </a:cubicBezTo>
                    <a:cubicBezTo>
                      <a:pt x="12" y="30"/>
                      <a:pt x="11" y="31"/>
                      <a:pt x="11" y="31"/>
                    </a:cubicBezTo>
                    <a:cubicBezTo>
                      <a:pt x="11" y="31"/>
                      <a:pt x="11" y="31"/>
                      <a:pt x="10" y="31"/>
                    </a:cubicBezTo>
                    <a:cubicBezTo>
                      <a:pt x="10" y="31"/>
                      <a:pt x="9" y="31"/>
                      <a:pt x="8" y="32"/>
                    </a:cubicBezTo>
                    <a:cubicBezTo>
                      <a:pt x="8" y="32"/>
                      <a:pt x="8" y="32"/>
                      <a:pt x="8" y="32"/>
                    </a:cubicBezTo>
                    <a:cubicBezTo>
                      <a:pt x="9" y="32"/>
                      <a:pt x="9" y="33"/>
                      <a:pt x="9" y="33"/>
                    </a:cubicBezTo>
                    <a:cubicBezTo>
                      <a:pt x="9" y="33"/>
                      <a:pt x="8" y="33"/>
                      <a:pt x="7" y="33"/>
                    </a:cubicBezTo>
                    <a:cubicBezTo>
                      <a:pt x="7" y="33"/>
                      <a:pt x="7" y="33"/>
                      <a:pt x="7" y="33"/>
                    </a:cubicBezTo>
                    <a:cubicBezTo>
                      <a:pt x="6" y="33"/>
                      <a:pt x="6" y="33"/>
                      <a:pt x="6" y="33"/>
                    </a:cubicBezTo>
                    <a:cubicBezTo>
                      <a:pt x="6" y="33"/>
                      <a:pt x="5" y="33"/>
                      <a:pt x="5" y="33"/>
                    </a:cubicBezTo>
                    <a:cubicBezTo>
                      <a:pt x="5" y="33"/>
                      <a:pt x="5" y="34"/>
                      <a:pt x="4" y="34"/>
                    </a:cubicBezTo>
                    <a:cubicBezTo>
                      <a:pt x="4" y="34"/>
                      <a:pt x="4" y="34"/>
                      <a:pt x="4" y="34"/>
                    </a:cubicBezTo>
                    <a:cubicBezTo>
                      <a:pt x="4" y="34"/>
                      <a:pt x="4" y="34"/>
                      <a:pt x="4" y="34"/>
                    </a:cubicBezTo>
                    <a:cubicBezTo>
                      <a:pt x="3" y="35"/>
                      <a:pt x="3" y="34"/>
                      <a:pt x="3" y="34"/>
                    </a:cubicBezTo>
                    <a:cubicBezTo>
                      <a:pt x="3" y="34"/>
                      <a:pt x="2" y="35"/>
                      <a:pt x="2" y="35"/>
                    </a:cubicBezTo>
                    <a:cubicBezTo>
                      <a:pt x="2" y="35"/>
                      <a:pt x="2" y="35"/>
                      <a:pt x="2" y="35"/>
                    </a:cubicBezTo>
                    <a:cubicBezTo>
                      <a:pt x="2" y="35"/>
                      <a:pt x="1" y="35"/>
                      <a:pt x="1" y="35"/>
                    </a:cubicBezTo>
                    <a:cubicBezTo>
                      <a:pt x="1" y="35"/>
                      <a:pt x="1" y="36"/>
                      <a:pt x="0" y="36"/>
                    </a:cubicBezTo>
                    <a:cubicBezTo>
                      <a:pt x="0" y="36"/>
                      <a:pt x="2" y="37"/>
                      <a:pt x="3" y="37"/>
                    </a:cubicBezTo>
                    <a:cubicBezTo>
                      <a:pt x="4" y="37"/>
                      <a:pt x="4" y="37"/>
                      <a:pt x="5" y="37"/>
                    </a:cubicBezTo>
                    <a:cubicBezTo>
                      <a:pt x="5" y="37"/>
                      <a:pt x="4" y="37"/>
                      <a:pt x="4" y="37"/>
                    </a:cubicBezTo>
                    <a:cubicBezTo>
                      <a:pt x="5" y="37"/>
                      <a:pt x="5" y="37"/>
                      <a:pt x="6" y="38"/>
                    </a:cubicBezTo>
                    <a:cubicBezTo>
                      <a:pt x="6" y="38"/>
                      <a:pt x="7" y="38"/>
                      <a:pt x="7" y="38"/>
                    </a:cubicBezTo>
                    <a:cubicBezTo>
                      <a:pt x="7" y="38"/>
                      <a:pt x="7" y="38"/>
                      <a:pt x="6" y="38"/>
                    </a:cubicBezTo>
                    <a:cubicBezTo>
                      <a:pt x="6" y="38"/>
                      <a:pt x="6" y="38"/>
                      <a:pt x="6" y="38"/>
                    </a:cubicBezTo>
                    <a:cubicBezTo>
                      <a:pt x="6" y="38"/>
                      <a:pt x="6" y="38"/>
                      <a:pt x="6" y="38"/>
                    </a:cubicBezTo>
                    <a:cubicBezTo>
                      <a:pt x="5" y="39"/>
                      <a:pt x="5" y="39"/>
                      <a:pt x="4" y="39"/>
                    </a:cubicBezTo>
                    <a:cubicBezTo>
                      <a:pt x="5" y="39"/>
                      <a:pt x="5" y="40"/>
                      <a:pt x="6" y="40"/>
                    </a:cubicBezTo>
                    <a:cubicBezTo>
                      <a:pt x="6" y="40"/>
                      <a:pt x="6" y="40"/>
                      <a:pt x="6" y="40"/>
                    </a:cubicBezTo>
                    <a:cubicBezTo>
                      <a:pt x="6" y="40"/>
                      <a:pt x="6" y="40"/>
                      <a:pt x="6" y="41"/>
                    </a:cubicBezTo>
                    <a:cubicBezTo>
                      <a:pt x="6" y="41"/>
                      <a:pt x="6" y="41"/>
                      <a:pt x="7" y="42"/>
                    </a:cubicBezTo>
                    <a:cubicBezTo>
                      <a:pt x="7" y="42"/>
                      <a:pt x="8" y="42"/>
                      <a:pt x="8" y="42"/>
                    </a:cubicBezTo>
                    <a:cubicBezTo>
                      <a:pt x="9" y="42"/>
                      <a:pt x="11" y="43"/>
                      <a:pt x="12" y="43"/>
                    </a:cubicBezTo>
                    <a:cubicBezTo>
                      <a:pt x="11" y="43"/>
                      <a:pt x="11" y="43"/>
                      <a:pt x="11" y="42"/>
                    </a:cubicBezTo>
                    <a:cubicBezTo>
                      <a:pt x="12" y="42"/>
                      <a:pt x="12" y="42"/>
                      <a:pt x="12" y="42"/>
                    </a:cubicBezTo>
                    <a:cubicBezTo>
                      <a:pt x="13" y="42"/>
                      <a:pt x="13" y="42"/>
                      <a:pt x="14" y="42"/>
                    </a:cubicBezTo>
                    <a:cubicBezTo>
                      <a:pt x="14" y="42"/>
                      <a:pt x="13" y="42"/>
                      <a:pt x="13" y="42"/>
                    </a:cubicBezTo>
                    <a:cubicBezTo>
                      <a:pt x="14" y="42"/>
                      <a:pt x="14" y="42"/>
                      <a:pt x="14" y="42"/>
                    </a:cubicBezTo>
                    <a:cubicBezTo>
                      <a:pt x="15" y="42"/>
                      <a:pt x="15" y="42"/>
                      <a:pt x="15" y="42"/>
                    </a:cubicBezTo>
                    <a:cubicBezTo>
                      <a:pt x="16" y="42"/>
                      <a:pt x="16" y="42"/>
                      <a:pt x="17" y="42"/>
                    </a:cubicBezTo>
                    <a:cubicBezTo>
                      <a:pt x="17" y="42"/>
                      <a:pt x="17" y="42"/>
                      <a:pt x="17" y="43"/>
                    </a:cubicBezTo>
                    <a:cubicBezTo>
                      <a:pt x="18" y="43"/>
                      <a:pt x="18" y="43"/>
                      <a:pt x="18" y="43"/>
                    </a:cubicBezTo>
                    <a:cubicBezTo>
                      <a:pt x="18" y="42"/>
                      <a:pt x="18" y="42"/>
                      <a:pt x="18" y="42"/>
                    </a:cubicBezTo>
                    <a:cubicBezTo>
                      <a:pt x="18" y="42"/>
                      <a:pt x="18" y="42"/>
                      <a:pt x="17" y="42"/>
                    </a:cubicBezTo>
                    <a:cubicBezTo>
                      <a:pt x="17" y="42"/>
                      <a:pt x="17" y="42"/>
                      <a:pt x="17" y="42"/>
                    </a:cubicBezTo>
                    <a:cubicBezTo>
                      <a:pt x="17" y="41"/>
                      <a:pt x="18" y="42"/>
                      <a:pt x="18" y="42"/>
                    </a:cubicBezTo>
                    <a:cubicBezTo>
                      <a:pt x="18" y="42"/>
                      <a:pt x="19" y="42"/>
                      <a:pt x="19" y="43"/>
                    </a:cubicBezTo>
                    <a:cubicBezTo>
                      <a:pt x="19" y="43"/>
                      <a:pt x="19" y="43"/>
                      <a:pt x="19" y="43"/>
                    </a:cubicBezTo>
                    <a:cubicBezTo>
                      <a:pt x="20" y="43"/>
                      <a:pt x="19" y="43"/>
                      <a:pt x="20" y="43"/>
                    </a:cubicBezTo>
                    <a:cubicBezTo>
                      <a:pt x="20" y="42"/>
                      <a:pt x="20" y="42"/>
                      <a:pt x="21" y="42"/>
                    </a:cubicBezTo>
                    <a:cubicBezTo>
                      <a:pt x="21" y="41"/>
                      <a:pt x="21" y="41"/>
                      <a:pt x="21" y="41"/>
                    </a:cubicBezTo>
                    <a:cubicBezTo>
                      <a:pt x="22" y="41"/>
                      <a:pt x="22" y="41"/>
                      <a:pt x="22" y="41"/>
                    </a:cubicBezTo>
                    <a:cubicBezTo>
                      <a:pt x="22" y="41"/>
                      <a:pt x="23" y="40"/>
                      <a:pt x="23" y="41"/>
                    </a:cubicBezTo>
                    <a:cubicBezTo>
                      <a:pt x="23" y="41"/>
                      <a:pt x="24" y="41"/>
                      <a:pt x="24" y="41"/>
                    </a:cubicBezTo>
                    <a:cubicBezTo>
                      <a:pt x="24" y="41"/>
                      <a:pt x="24" y="40"/>
                      <a:pt x="25" y="40"/>
                    </a:cubicBezTo>
                    <a:cubicBezTo>
                      <a:pt x="25" y="40"/>
                      <a:pt x="25" y="40"/>
                      <a:pt x="25" y="40"/>
                    </a:cubicBezTo>
                    <a:cubicBezTo>
                      <a:pt x="25" y="40"/>
                      <a:pt x="26" y="40"/>
                      <a:pt x="26" y="41"/>
                    </a:cubicBezTo>
                    <a:cubicBezTo>
                      <a:pt x="26" y="41"/>
                      <a:pt x="26" y="41"/>
                      <a:pt x="26" y="41"/>
                    </a:cubicBezTo>
                    <a:cubicBezTo>
                      <a:pt x="25" y="42"/>
                      <a:pt x="25" y="42"/>
                      <a:pt x="24" y="42"/>
                    </a:cubicBezTo>
                    <a:cubicBezTo>
                      <a:pt x="24" y="42"/>
                      <a:pt x="24" y="42"/>
                      <a:pt x="24" y="42"/>
                    </a:cubicBezTo>
                    <a:cubicBezTo>
                      <a:pt x="24" y="42"/>
                      <a:pt x="24" y="43"/>
                      <a:pt x="24" y="43"/>
                    </a:cubicBezTo>
                    <a:cubicBezTo>
                      <a:pt x="24" y="43"/>
                      <a:pt x="24" y="43"/>
                      <a:pt x="25" y="43"/>
                    </a:cubicBezTo>
                    <a:cubicBezTo>
                      <a:pt x="25" y="43"/>
                      <a:pt x="25" y="43"/>
                      <a:pt x="25" y="43"/>
                    </a:cubicBezTo>
                    <a:cubicBezTo>
                      <a:pt x="25" y="44"/>
                      <a:pt x="25" y="44"/>
                      <a:pt x="26" y="44"/>
                    </a:cubicBezTo>
                    <a:cubicBezTo>
                      <a:pt x="26" y="44"/>
                      <a:pt x="25" y="45"/>
                      <a:pt x="26" y="45"/>
                    </a:cubicBezTo>
                    <a:cubicBezTo>
                      <a:pt x="26" y="45"/>
                      <a:pt x="26" y="45"/>
                      <a:pt x="26" y="46"/>
                    </a:cubicBezTo>
                    <a:cubicBezTo>
                      <a:pt x="26" y="46"/>
                      <a:pt x="26" y="47"/>
                      <a:pt x="26" y="47"/>
                    </a:cubicBezTo>
                    <a:cubicBezTo>
                      <a:pt x="25" y="47"/>
                      <a:pt x="25" y="48"/>
                      <a:pt x="25" y="48"/>
                    </a:cubicBezTo>
                    <a:cubicBezTo>
                      <a:pt x="24" y="48"/>
                      <a:pt x="23" y="48"/>
                      <a:pt x="22" y="48"/>
                    </a:cubicBezTo>
                    <a:cubicBezTo>
                      <a:pt x="22" y="48"/>
                      <a:pt x="22" y="48"/>
                      <a:pt x="21" y="48"/>
                    </a:cubicBezTo>
                    <a:cubicBezTo>
                      <a:pt x="21" y="48"/>
                      <a:pt x="21" y="48"/>
                      <a:pt x="21" y="48"/>
                    </a:cubicBezTo>
                    <a:cubicBezTo>
                      <a:pt x="20" y="48"/>
                      <a:pt x="20" y="49"/>
                      <a:pt x="20" y="49"/>
                    </a:cubicBezTo>
                    <a:cubicBezTo>
                      <a:pt x="20" y="49"/>
                      <a:pt x="20" y="49"/>
                      <a:pt x="19" y="49"/>
                    </a:cubicBezTo>
                    <a:cubicBezTo>
                      <a:pt x="19" y="50"/>
                      <a:pt x="19" y="50"/>
                      <a:pt x="19" y="50"/>
                    </a:cubicBezTo>
                    <a:cubicBezTo>
                      <a:pt x="19" y="50"/>
                      <a:pt x="19" y="50"/>
                      <a:pt x="19" y="50"/>
                    </a:cubicBezTo>
                    <a:cubicBezTo>
                      <a:pt x="18" y="51"/>
                      <a:pt x="17" y="51"/>
                      <a:pt x="16" y="50"/>
                    </a:cubicBezTo>
                    <a:cubicBezTo>
                      <a:pt x="16" y="50"/>
                      <a:pt x="15" y="50"/>
                      <a:pt x="15" y="50"/>
                    </a:cubicBezTo>
                    <a:cubicBezTo>
                      <a:pt x="14" y="49"/>
                      <a:pt x="13" y="50"/>
                      <a:pt x="12" y="50"/>
                    </a:cubicBezTo>
                    <a:cubicBezTo>
                      <a:pt x="13" y="50"/>
                      <a:pt x="13" y="50"/>
                      <a:pt x="13" y="51"/>
                    </a:cubicBezTo>
                    <a:cubicBezTo>
                      <a:pt x="13" y="51"/>
                      <a:pt x="12" y="50"/>
                      <a:pt x="12" y="51"/>
                    </a:cubicBezTo>
                    <a:cubicBezTo>
                      <a:pt x="12" y="52"/>
                      <a:pt x="11" y="52"/>
                      <a:pt x="11" y="52"/>
                    </a:cubicBezTo>
                    <a:cubicBezTo>
                      <a:pt x="12" y="54"/>
                      <a:pt x="12" y="52"/>
                      <a:pt x="13" y="52"/>
                    </a:cubicBezTo>
                    <a:cubicBezTo>
                      <a:pt x="13" y="53"/>
                      <a:pt x="12" y="53"/>
                      <a:pt x="12" y="54"/>
                    </a:cubicBezTo>
                    <a:cubicBezTo>
                      <a:pt x="12" y="54"/>
                      <a:pt x="12" y="54"/>
                      <a:pt x="12" y="54"/>
                    </a:cubicBezTo>
                    <a:cubicBezTo>
                      <a:pt x="11" y="53"/>
                      <a:pt x="11" y="53"/>
                      <a:pt x="10" y="54"/>
                    </a:cubicBezTo>
                    <a:cubicBezTo>
                      <a:pt x="10" y="54"/>
                      <a:pt x="9" y="55"/>
                      <a:pt x="9" y="56"/>
                    </a:cubicBezTo>
                    <a:cubicBezTo>
                      <a:pt x="8" y="56"/>
                      <a:pt x="8" y="56"/>
                      <a:pt x="9" y="57"/>
                    </a:cubicBezTo>
                    <a:cubicBezTo>
                      <a:pt x="9" y="57"/>
                      <a:pt x="7" y="57"/>
                      <a:pt x="7" y="57"/>
                    </a:cubicBezTo>
                    <a:cubicBezTo>
                      <a:pt x="7" y="58"/>
                      <a:pt x="8" y="58"/>
                      <a:pt x="8" y="58"/>
                    </a:cubicBezTo>
                    <a:cubicBezTo>
                      <a:pt x="8" y="58"/>
                      <a:pt x="7" y="59"/>
                      <a:pt x="7" y="58"/>
                    </a:cubicBezTo>
                    <a:cubicBezTo>
                      <a:pt x="7" y="59"/>
                      <a:pt x="7" y="59"/>
                      <a:pt x="8" y="59"/>
                    </a:cubicBezTo>
                    <a:cubicBezTo>
                      <a:pt x="8" y="59"/>
                      <a:pt x="8" y="59"/>
                      <a:pt x="8" y="59"/>
                    </a:cubicBezTo>
                    <a:cubicBezTo>
                      <a:pt x="8" y="59"/>
                      <a:pt x="8" y="59"/>
                      <a:pt x="8" y="60"/>
                    </a:cubicBezTo>
                    <a:cubicBezTo>
                      <a:pt x="8" y="60"/>
                      <a:pt x="9" y="60"/>
                      <a:pt x="9" y="60"/>
                    </a:cubicBezTo>
                    <a:cubicBezTo>
                      <a:pt x="9" y="61"/>
                      <a:pt x="9" y="61"/>
                      <a:pt x="9" y="61"/>
                    </a:cubicBezTo>
                    <a:cubicBezTo>
                      <a:pt x="9" y="61"/>
                      <a:pt x="9" y="61"/>
                      <a:pt x="10" y="61"/>
                    </a:cubicBezTo>
                    <a:cubicBezTo>
                      <a:pt x="10" y="61"/>
                      <a:pt x="10" y="61"/>
                      <a:pt x="10" y="61"/>
                    </a:cubicBezTo>
                    <a:cubicBezTo>
                      <a:pt x="10" y="60"/>
                      <a:pt x="10" y="61"/>
                      <a:pt x="10" y="60"/>
                    </a:cubicBezTo>
                    <a:cubicBezTo>
                      <a:pt x="10" y="60"/>
                      <a:pt x="10" y="60"/>
                      <a:pt x="10" y="60"/>
                    </a:cubicBezTo>
                    <a:cubicBezTo>
                      <a:pt x="10" y="60"/>
                      <a:pt x="10" y="60"/>
                      <a:pt x="10" y="60"/>
                    </a:cubicBezTo>
                    <a:cubicBezTo>
                      <a:pt x="10" y="60"/>
                      <a:pt x="11" y="60"/>
                      <a:pt x="11" y="59"/>
                    </a:cubicBezTo>
                    <a:cubicBezTo>
                      <a:pt x="11" y="59"/>
                      <a:pt x="11" y="59"/>
                      <a:pt x="11" y="59"/>
                    </a:cubicBezTo>
                    <a:cubicBezTo>
                      <a:pt x="11" y="59"/>
                      <a:pt x="12" y="59"/>
                      <a:pt x="12" y="59"/>
                    </a:cubicBezTo>
                    <a:cubicBezTo>
                      <a:pt x="12" y="59"/>
                      <a:pt x="12" y="59"/>
                      <a:pt x="12" y="59"/>
                    </a:cubicBezTo>
                    <a:cubicBezTo>
                      <a:pt x="11" y="59"/>
                      <a:pt x="11" y="59"/>
                      <a:pt x="11" y="59"/>
                    </a:cubicBezTo>
                    <a:cubicBezTo>
                      <a:pt x="11" y="59"/>
                      <a:pt x="11" y="60"/>
                      <a:pt x="11" y="60"/>
                    </a:cubicBezTo>
                    <a:cubicBezTo>
                      <a:pt x="11" y="60"/>
                      <a:pt x="11" y="60"/>
                      <a:pt x="11" y="60"/>
                    </a:cubicBezTo>
                    <a:cubicBezTo>
                      <a:pt x="10" y="60"/>
                      <a:pt x="10" y="60"/>
                      <a:pt x="10" y="60"/>
                    </a:cubicBezTo>
                    <a:cubicBezTo>
                      <a:pt x="10" y="60"/>
                      <a:pt x="10" y="60"/>
                      <a:pt x="10" y="60"/>
                    </a:cubicBezTo>
                    <a:cubicBezTo>
                      <a:pt x="10" y="61"/>
                      <a:pt x="10" y="61"/>
                      <a:pt x="10" y="61"/>
                    </a:cubicBezTo>
                    <a:cubicBezTo>
                      <a:pt x="10" y="61"/>
                      <a:pt x="10" y="61"/>
                      <a:pt x="11" y="61"/>
                    </a:cubicBezTo>
                    <a:cubicBezTo>
                      <a:pt x="11" y="61"/>
                      <a:pt x="11" y="61"/>
                      <a:pt x="11" y="61"/>
                    </a:cubicBezTo>
                    <a:cubicBezTo>
                      <a:pt x="11" y="61"/>
                      <a:pt x="11" y="61"/>
                      <a:pt x="10" y="61"/>
                    </a:cubicBezTo>
                    <a:cubicBezTo>
                      <a:pt x="11" y="61"/>
                      <a:pt x="11" y="61"/>
                      <a:pt x="12" y="61"/>
                    </a:cubicBezTo>
                    <a:cubicBezTo>
                      <a:pt x="12" y="62"/>
                      <a:pt x="11" y="61"/>
                      <a:pt x="11" y="62"/>
                    </a:cubicBezTo>
                    <a:cubicBezTo>
                      <a:pt x="11" y="62"/>
                      <a:pt x="11" y="62"/>
                      <a:pt x="10" y="62"/>
                    </a:cubicBezTo>
                    <a:cubicBezTo>
                      <a:pt x="11" y="62"/>
                      <a:pt x="11" y="62"/>
                      <a:pt x="11" y="62"/>
                    </a:cubicBezTo>
                    <a:cubicBezTo>
                      <a:pt x="12" y="62"/>
                      <a:pt x="12" y="62"/>
                      <a:pt x="12" y="62"/>
                    </a:cubicBezTo>
                    <a:cubicBezTo>
                      <a:pt x="12" y="62"/>
                      <a:pt x="12" y="62"/>
                      <a:pt x="12" y="62"/>
                    </a:cubicBezTo>
                    <a:cubicBezTo>
                      <a:pt x="13" y="62"/>
                      <a:pt x="13" y="63"/>
                      <a:pt x="13" y="63"/>
                    </a:cubicBezTo>
                    <a:cubicBezTo>
                      <a:pt x="13" y="63"/>
                      <a:pt x="14" y="63"/>
                      <a:pt x="14" y="63"/>
                    </a:cubicBezTo>
                    <a:cubicBezTo>
                      <a:pt x="14" y="63"/>
                      <a:pt x="14" y="63"/>
                      <a:pt x="15" y="63"/>
                    </a:cubicBezTo>
                    <a:cubicBezTo>
                      <a:pt x="15" y="63"/>
                      <a:pt x="15" y="63"/>
                      <a:pt x="15" y="62"/>
                    </a:cubicBezTo>
                    <a:cubicBezTo>
                      <a:pt x="15" y="62"/>
                      <a:pt x="15" y="62"/>
                      <a:pt x="15" y="62"/>
                    </a:cubicBezTo>
                    <a:cubicBezTo>
                      <a:pt x="16" y="62"/>
                      <a:pt x="16" y="62"/>
                      <a:pt x="16" y="62"/>
                    </a:cubicBezTo>
                    <a:cubicBezTo>
                      <a:pt x="16" y="62"/>
                      <a:pt x="16" y="62"/>
                      <a:pt x="16" y="62"/>
                    </a:cubicBezTo>
                    <a:cubicBezTo>
                      <a:pt x="16" y="63"/>
                      <a:pt x="15" y="62"/>
                      <a:pt x="15" y="63"/>
                    </a:cubicBezTo>
                    <a:cubicBezTo>
                      <a:pt x="15" y="63"/>
                      <a:pt x="16" y="63"/>
                      <a:pt x="17" y="63"/>
                    </a:cubicBezTo>
                    <a:cubicBezTo>
                      <a:pt x="17" y="64"/>
                      <a:pt x="16" y="64"/>
                      <a:pt x="15" y="64"/>
                    </a:cubicBezTo>
                    <a:cubicBezTo>
                      <a:pt x="15" y="64"/>
                      <a:pt x="15" y="63"/>
                      <a:pt x="15" y="63"/>
                    </a:cubicBezTo>
                    <a:cubicBezTo>
                      <a:pt x="14" y="63"/>
                      <a:pt x="14" y="64"/>
                      <a:pt x="14" y="64"/>
                    </a:cubicBezTo>
                    <a:cubicBezTo>
                      <a:pt x="14" y="64"/>
                      <a:pt x="14" y="64"/>
                      <a:pt x="14" y="64"/>
                    </a:cubicBezTo>
                    <a:cubicBezTo>
                      <a:pt x="13" y="64"/>
                      <a:pt x="13" y="64"/>
                      <a:pt x="13" y="64"/>
                    </a:cubicBezTo>
                    <a:cubicBezTo>
                      <a:pt x="13" y="64"/>
                      <a:pt x="13" y="64"/>
                      <a:pt x="13" y="64"/>
                    </a:cubicBezTo>
                    <a:cubicBezTo>
                      <a:pt x="13" y="64"/>
                      <a:pt x="14" y="64"/>
                      <a:pt x="14" y="64"/>
                    </a:cubicBezTo>
                    <a:cubicBezTo>
                      <a:pt x="14" y="63"/>
                      <a:pt x="14" y="63"/>
                      <a:pt x="13" y="63"/>
                    </a:cubicBezTo>
                    <a:cubicBezTo>
                      <a:pt x="13" y="63"/>
                      <a:pt x="12" y="63"/>
                      <a:pt x="12" y="63"/>
                    </a:cubicBezTo>
                    <a:cubicBezTo>
                      <a:pt x="12" y="63"/>
                      <a:pt x="12" y="63"/>
                      <a:pt x="12" y="62"/>
                    </a:cubicBezTo>
                    <a:cubicBezTo>
                      <a:pt x="12" y="62"/>
                      <a:pt x="12" y="63"/>
                      <a:pt x="12" y="63"/>
                    </a:cubicBezTo>
                    <a:cubicBezTo>
                      <a:pt x="11" y="63"/>
                      <a:pt x="11" y="62"/>
                      <a:pt x="11" y="62"/>
                    </a:cubicBezTo>
                    <a:cubicBezTo>
                      <a:pt x="11" y="62"/>
                      <a:pt x="11" y="63"/>
                      <a:pt x="11" y="63"/>
                    </a:cubicBezTo>
                    <a:cubicBezTo>
                      <a:pt x="11" y="63"/>
                      <a:pt x="11" y="63"/>
                      <a:pt x="11" y="63"/>
                    </a:cubicBezTo>
                    <a:cubicBezTo>
                      <a:pt x="11" y="63"/>
                      <a:pt x="11" y="63"/>
                      <a:pt x="11" y="64"/>
                    </a:cubicBezTo>
                    <a:cubicBezTo>
                      <a:pt x="11" y="64"/>
                      <a:pt x="10" y="64"/>
                      <a:pt x="10" y="64"/>
                    </a:cubicBezTo>
                    <a:cubicBezTo>
                      <a:pt x="10" y="64"/>
                      <a:pt x="10" y="65"/>
                      <a:pt x="11" y="64"/>
                    </a:cubicBezTo>
                    <a:cubicBezTo>
                      <a:pt x="11" y="64"/>
                      <a:pt x="11" y="64"/>
                      <a:pt x="11" y="64"/>
                    </a:cubicBezTo>
                    <a:cubicBezTo>
                      <a:pt x="11" y="65"/>
                      <a:pt x="11" y="65"/>
                      <a:pt x="11" y="65"/>
                    </a:cubicBezTo>
                    <a:cubicBezTo>
                      <a:pt x="11" y="65"/>
                      <a:pt x="11" y="65"/>
                      <a:pt x="11" y="65"/>
                    </a:cubicBezTo>
                    <a:cubicBezTo>
                      <a:pt x="11" y="65"/>
                      <a:pt x="12" y="66"/>
                      <a:pt x="12" y="66"/>
                    </a:cubicBezTo>
                    <a:cubicBezTo>
                      <a:pt x="12" y="66"/>
                      <a:pt x="12" y="65"/>
                      <a:pt x="12" y="66"/>
                    </a:cubicBezTo>
                    <a:cubicBezTo>
                      <a:pt x="13" y="66"/>
                      <a:pt x="13" y="67"/>
                      <a:pt x="14" y="68"/>
                    </a:cubicBezTo>
                    <a:cubicBezTo>
                      <a:pt x="14" y="68"/>
                      <a:pt x="15" y="68"/>
                      <a:pt x="16" y="68"/>
                    </a:cubicBezTo>
                    <a:cubicBezTo>
                      <a:pt x="16" y="68"/>
                      <a:pt x="19" y="68"/>
                      <a:pt x="19" y="67"/>
                    </a:cubicBezTo>
                    <a:cubicBezTo>
                      <a:pt x="20" y="68"/>
                      <a:pt x="20" y="67"/>
                      <a:pt x="20" y="67"/>
                    </a:cubicBezTo>
                    <a:cubicBezTo>
                      <a:pt x="20" y="67"/>
                      <a:pt x="20" y="66"/>
                      <a:pt x="20" y="66"/>
                    </a:cubicBezTo>
                    <a:cubicBezTo>
                      <a:pt x="20" y="66"/>
                      <a:pt x="20" y="66"/>
                      <a:pt x="19" y="66"/>
                    </a:cubicBezTo>
                    <a:cubicBezTo>
                      <a:pt x="20" y="66"/>
                      <a:pt x="20" y="66"/>
                      <a:pt x="20" y="66"/>
                    </a:cubicBezTo>
                    <a:cubicBezTo>
                      <a:pt x="20" y="66"/>
                      <a:pt x="20" y="66"/>
                      <a:pt x="20" y="65"/>
                    </a:cubicBezTo>
                    <a:cubicBezTo>
                      <a:pt x="20" y="65"/>
                      <a:pt x="20" y="65"/>
                      <a:pt x="20" y="65"/>
                    </a:cubicBezTo>
                    <a:cubicBezTo>
                      <a:pt x="20" y="65"/>
                      <a:pt x="20" y="65"/>
                      <a:pt x="20" y="65"/>
                    </a:cubicBezTo>
                    <a:cubicBezTo>
                      <a:pt x="20" y="65"/>
                      <a:pt x="20" y="65"/>
                      <a:pt x="20" y="65"/>
                    </a:cubicBezTo>
                    <a:cubicBezTo>
                      <a:pt x="20" y="65"/>
                      <a:pt x="20" y="65"/>
                      <a:pt x="20" y="65"/>
                    </a:cubicBezTo>
                    <a:cubicBezTo>
                      <a:pt x="20" y="65"/>
                      <a:pt x="21" y="64"/>
                      <a:pt x="21" y="64"/>
                    </a:cubicBezTo>
                    <a:cubicBezTo>
                      <a:pt x="21" y="64"/>
                      <a:pt x="21" y="64"/>
                      <a:pt x="21" y="63"/>
                    </a:cubicBezTo>
                    <a:cubicBezTo>
                      <a:pt x="22" y="64"/>
                      <a:pt x="22" y="64"/>
                      <a:pt x="22" y="64"/>
                    </a:cubicBezTo>
                    <a:cubicBezTo>
                      <a:pt x="22" y="64"/>
                      <a:pt x="21" y="64"/>
                      <a:pt x="21" y="64"/>
                    </a:cubicBezTo>
                    <a:cubicBezTo>
                      <a:pt x="21" y="64"/>
                      <a:pt x="21" y="65"/>
                      <a:pt x="21" y="65"/>
                    </a:cubicBezTo>
                    <a:cubicBezTo>
                      <a:pt x="21" y="65"/>
                      <a:pt x="20" y="66"/>
                      <a:pt x="20" y="66"/>
                    </a:cubicBezTo>
                    <a:cubicBezTo>
                      <a:pt x="20" y="66"/>
                      <a:pt x="21" y="66"/>
                      <a:pt x="21" y="66"/>
                    </a:cubicBezTo>
                    <a:cubicBezTo>
                      <a:pt x="21" y="67"/>
                      <a:pt x="21" y="66"/>
                      <a:pt x="21" y="66"/>
                    </a:cubicBezTo>
                    <a:cubicBezTo>
                      <a:pt x="21" y="66"/>
                      <a:pt x="21" y="66"/>
                      <a:pt x="21" y="66"/>
                    </a:cubicBezTo>
                    <a:cubicBezTo>
                      <a:pt x="21" y="66"/>
                      <a:pt x="21" y="67"/>
                      <a:pt x="21" y="67"/>
                    </a:cubicBezTo>
                    <a:cubicBezTo>
                      <a:pt x="21" y="67"/>
                      <a:pt x="21" y="68"/>
                      <a:pt x="21" y="68"/>
                    </a:cubicBezTo>
                    <a:cubicBezTo>
                      <a:pt x="21" y="68"/>
                      <a:pt x="22" y="68"/>
                      <a:pt x="22" y="68"/>
                    </a:cubicBezTo>
                    <a:cubicBezTo>
                      <a:pt x="22" y="69"/>
                      <a:pt x="22" y="69"/>
                      <a:pt x="22" y="69"/>
                    </a:cubicBezTo>
                    <a:cubicBezTo>
                      <a:pt x="22" y="69"/>
                      <a:pt x="23" y="70"/>
                      <a:pt x="23" y="70"/>
                    </a:cubicBezTo>
                    <a:cubicBezTo>
                      <a:pt x="23" y="70"/>
                      <a:pt x="22" y="70"/>
                      <a:pt x="22" y="71"/>
                    </a:cubicBezTo>
                    <a:cubicBezTo>
                      <a:pt x="22" y="71"/>
                      <a:pt x="22" y="71"/>
                      <a:pt x="22" y="72"/>
                    </a:cubicBezTo>
                    <a:cubicBezTo>
                      <a:pt x="22" y="73"/>
                      <a:pt x="23" y="72"/>
                      <a:pt x="23" y="72"/>
                    </a:cubicBezTo>
                    <a:cubicBezTo>
                      <a:pt x="23" y="72"/>
                      <a:pt x="22" y="72"/>
                      <a:pt x="22" y="72"/>
                    </a:cubicBezTo>
                    <a:cubicBezTo>
                      <a:pt x="22" y="72"/>
                      <a:pt x="22" y="73"/>
                      <a:pt x="22" y="73"/>
                    </a:cubicBezTo>
                    <a:cubicBezTo>
                      <a:pt x="23" y="73"/>
                      <a:pt x="23" y="74"/>
                      <a:pt x="23" y="74"/>
                    </a:cubicBezTo>
                    <a:cubicBezTo>
                      <a:pt x="23" y="73"/>
                      <a:pt x="23" y="74"/>
                      <a:pt x="23" y="74"/>
                    </a:cubicBezTo>
                    <a:cubicBezTo>
                      <a:pt x="22" y="74"/>
                      <a:pt x="22" y="74"/>
                      <a:pt x="21" y="74"/>
                    </a:cubicBezTo>
                    <a:cubicBezTo>
                      <a:pt x="22" y="75"/>
                      <a:pt x="22" y="74"/>
                      <a:pt x="23" y="75"/>
                    </a:cubicBezTo>
                    <a:cubicBezTo>
                      <a:pt x="23" y="75"/>
                      <a:pt x="23" y="75"/>
                      <a:pt x="23" y="74"/>
                    </a:cubicBezTo>
                    <a:cubicBezTo>
                      <a:pt x="23" y="75"/>
                      <a:pt x="23" y="75"/>
                      <a:pt x="23" y="75"/>
                    </a:cubicBezTo>
                    <a:cubicBezTo>
                      <a:pt x="23" y="75"/>
                      <a:pt x="23" y="75"/>
                      <a:pt x="24" y="74"/>
                    </a:cubicBezTo>
                    <a:cubicBezTo>
                      <a:pt x="24" y="74"/>
                      <a:pt x="24" y="74"/>
                      <a:pt x="24" y="74"/>
                    </a:cubicBezTo>
                    <a:cubicBezTo>
                      <a:pt x="24" y="74"/>
                      <a:pt x="24" y="74"/>
                      <a:pt x="24" y="74"/>
                    </a:cubicBezTo>
                    <a:cubicBezTo>
                      <a:pt x="24" y="74"/>
                      <a:pt x="24" y="74"/>
                      <a:pt x="24" y="74"/>
                    </a:cubicBezTo>
                    <a:cubicBezTo>
                      <a:pt x="25" y="74"/>
                      <a:pt x="26" y="73"/>
                      <a:pt x="26" y="73"/>
                    </a:cubicBezTo>
                    <a:cubicBezTo>
                      <a:pt x="26" y="73"/>
                      <a:pt x="26" y="73"/>
                      <a:pt x="26" y="73"/>
                    </a:cubicBezTo>
                    <a:cubicBezTo>
                      <a:pt x="27" y="73"/>
                      <a:pt x="27" y="72"/>
                      <a:pt x="28" y="72"/>
                    </a:cubicBezTo>
                    <a:cubicBezTo>
                      <a:pt x="28" y="72"/>
                      <a:pt x="28" y="73"/>
                      <a:pt x="28" y="73"/>
                    </a:cubicBezTo>
                    <a:cubicBezTo>
                      <a:pt x="28" y="73"/>
                      <a:pt x="28" y="73"/>
                      <a:pt x="28" y="73"/>
                    </a:cubicBezTo>
                    <a:cubicBezTo>
                      <a:pt x="28" y="73"/>
                      <a:pt x="28" y="73"/>
                      <a:pt x="29" y="73"/>
                    </a:cubicBezTo>
                    <a:cubicBezTo>
                      <a:pt x="29" y="73"/>
                      <a:pt x="29" y="73"/>
                      <a:pt x="29" y="73"/>
                    </a:cubicBezTo>
                    <a:cubicBezTo>
                      <a:pt x="29" y="73"/>
                      <a:pt x="29" y="74"/>
                      <a:pt x="29" y="74"/>
                    </a:cubicBezTo>
                    <a:cubicBezTo>
                      <a:pt x="29" y="74"/>
                      <a:pt x="29" y="74"/>
                      <a:pt x="30" y="73"/>
                    </a:cubicBezTo>
                    <a:cubicBezTo>
                      <a:pt x="30" y="73"/>
                      <a:pt x="30" y="73"/>
                      <a:pt x="30" y="73"/>
                    </a:cubicBezTo>
                    <a:cubicBezTo>
                      <a:pt x="30" y="73"/>
                      <a:pt x="30" y="73"/>
                      <a:pt x="30" y="73"/>
                    </a:cubicBezTo>
                    <a:cubicBezTo>
                      <a:pt x="30" y="73"/>
                      <a:pt x="31" y="73"/>
                      <a:pt x="31" y="74"/>
                    </a:cubicBezTo>
                    <a:cubicBezTo>
                      <a:pt x="31" y="74"/>
                      <a:pt x="32" y="75"/>
                      <a:pt x="33" y="76"/>
                    </a:cubicBezTo>
                    <a:cubicBezTo>
                      <a:pt x="33" y="76"/>
                      <a:pt x="33" y="76"/>
                      <a:pt x="33" y="75"/>
                    </a:cubicBezTo>
                    <a:cubicBezTo>
                      <a:pt x="34" y="75"/>
                      <a:pt x="33" y="75"/>
                      <a:pt x="33" y="75"/>
                    </a:cubicBezTo>
                    <a:cubicBezTo>
                      <a:pt x="33" y="74"/>
                      <a:pt x="33" y="74"/>
                      <a:pt x="33" y="74"/>
                    </a:cubicBezTo>
                    <a:cubicBezTo>
                      <a:pt x="33" y="73"/>
                      <a:pt x="34" y="73"/>
                      <a:pt x="33" y="73"/>
                    </a:cubicBezTo>
                    <a:cubicBezTo>
                      <a:pt x="34" y="73"/>
                      <a:pt x="33" y="73"/>
                      <a:pt x="34" y="73"/>
                    </a:cubicBezTo>
                    <a:cubicBezTo>
                      <a:pt x="34" y="73"/>
                      <a:pt x="34" y="73"/>
                      <a:pt x="34" y="73"/>
                    </a:cubicBezTo>
                    <a:cubicBezTo>
                      <a:pt x="34" y="73"/>
                      <a:pt x="34" y="72"/>
                      <a:pt x="34" y="72"/>
                    </a:cubicBezTo>
                    <a:cubicBezTo>
                      <a:pt x="34" y="72"/>
                      <a:pt x="34" y="72"/>
                      <a:pt x="34" y="72"/>
                    </a:cubicBezTo>
                    <a:cubicBezTo>
                      <a:pt x="34" y="72"/>
                      <a:pt x="34" y="72"/>
                      <a:pt x="34" y="72"/>
                    </a:cubicBezTo>
                    <a:cubicBezTo>
                      <a:pt x="34" y="72"/>
                      <a:pt x="35" y="72"/>
                      <a:pt x="35" y="72"/>
                    </a:cubicBezTo>
                    <a:cubicBezTo>
                      <a:pt x="36" y="72"/>
                      <a:pt x="36" y="73"/>
                      <a:pt x="36" y="73"/>
                    </a:cubicBezTo>
                    <a:cubicBezTo>
                      <a:pt x="36" y="73"/>
                      <a:pt x="35" y="72"/>
                      <a:pt x="35" y="72"/>
                    </a:cubicBezTo>
                    <a:cubicBezTo>
                      <a:pt x="35" y="72"/>
                      <a:pt x="34" y="72"/>
                      <a:pt x="34" y="73"/>
                    </a:cubicBezTo>
                    <a:cubicBezTo>
                      <a:pt x="34" y="73"/>
                      <a:pt x="34" y="73"/>
                      <a:pt x="34" y="74"/>
                    </a:cubicBezTo>
                    <a:cubicBezTo>
                      <a:pt x="34" y="74"/>
                      <a:pt x="34" y="74"/>
                      <a:pt x="34" y="74"/>
                    </a:cubicBezTo>
                    <a:cubicBezTo>
                      <a:pt x="34" y="74"/>
                      <a:pt x="35" y="74"/>
                      <a:pt x="35" y="74"/>
                    </a:cubicBezTo>
                    <a:cubicBezTo>
                      <a:pt x="35" y="74"/>
                      <a:pt x="35" y="74"/>
                      <a:pt x="35" y="74"/>
                    </a:cubicBezTo>
                    <a:cubicBezTo>
                      <a:pt x="35" y="74"/>
                      <a:pt x="35" y="75"/>
                      <a:pt x="35" y="75"/>
                    </a:cubicBezTo>
                    <a:cubicBezTo>
                      <a:pt x="36" y="75"/>
                      <a:pt x="37" y="74"/>
                      <a:pt x="37" y="74"/>
                    </a:cubicBezTo>
                    <a:cubicBezTo>
                      <a:pt x="38" y="74"/>
                      <a:pt x="38" y="74"/>
                      <a:pt x="39" y="73"/>
                    </a:cubicBezTo>
                    <a:cubicBezTo>
                      <a:pt x="39" y="73"/>
                      <a:pt x="39" y="73"/>
                      <a:pt x="40" y="73"/>
                    </a:cubicBezTo>
                    <a:cubicBezTo>
                      <a:pt x="40" y="73"/>
                      <a:pt x="40" y="72"/>
                      <a:pt x="40" y="72"/>
                    </a:cubicBezTo>
                    <a:cubicBezTo>
                      <a:pt x="40" y="72"/>
                      <a:pt x="40" y="72"/>
                      <a:pt x="40" y="72"/>
                    </a:cubicBezTo>
                    <a:cubicBezTo>
                      <a:pt x="40" y="72"/>
                      <a:pt x="40" y="72"/>
                      <a:pt x="40" y="72"/>
                    </a:cubicBezTo>
                    <a:cubicBezTo>
                      <a:pt x="40" y="73"/>
                      <a:pt x="40" y="73"/>
                      <a:pt x="40" y="73"/>
                    </a:cubicBezTo>
                    <a:cubicBezTo>
                      <a:pt x="40" y="73"/>
                      <a:pt x="39" y="74"/>
                      <a:pt x="40" y="74"/>
                    </a:cubicBezTo>
                    <a:cubicBezTo>
                      <a:pt x="39" y="75"/>
                      <a:pt x="38" y="75"/>
                      <a:pt x="38" y="76"/>
                    </a:cubicBezTo>
                    <a:cubicBezTo>
                      <a:pt x="38" y="76"/>
                      <a:pt x="38" y="76"/>
                      <a:pt x="38" y="77"/>
                    </a:cubicBezTo>
                    <a:cubicBezTo>
                      <a:pt x="38" y="77"/>
                      <a:pt x="39" y="76"/>
                      <a:pt x="39" y="77"/>
                    </a:cubicBezTo>
                    <a:cubicBezTo>
                      <a:pt x="38" y="77"/>
                      <a:pt x="38" y="77"/>
                      <a:pt x="37" y="78"/>
                    </a:cubicBezTo>
                    <a:cubicBezTo>
                      <a:pt x="37" y="78"/>
                      <a:pt x="37" y="78"/>
                      <a:pt x="37" y="79"/>
                    </a:cubicBezTo>
                    <a:cubicBezTo>
                      <a:pt x="37" y="79"/>
                      <a:pt x="37" y="79"/>
                      <a:pt x="37" y="79"/>
                    </a:cubicBezTo>
                    <a:cubicBezTo>
                      <a:pt x="37" y="80"/>
                      <a:pt x="37" y="80"/>
                      <a:pt x="37" y="80"/>
                    </a:cubicBezTo>
                    <a:cubicBezTo>
                      <a:pt x="37" y="80"/>
                      <a:pt x="38" y="80"/>
                      <a:pt x="38" y="80"/>
                    </a:cubicBezTo>
                    <a:cubicBezTo>
                      <a:pt x="37" y="80"/>
                      <a:pt x="37" y="80"/>
                      <a:pt x="37" y="80"/>
                    </a:cubicBezTo>
                    <a:cubicBezTo>
                      <a:pt x="36" y="80"/>
                      <a:pt x="36" y="81"/>
                      <a:pt x="35" y="81"/>
                    </a:cubicBezTo>
                    <a:cubicBezTo>
                      <a:pt x="35" y="82"/>
                      <a:pt x="34" y="82"/>
                      <a:pt x="34" y="83"/>
                    </a:cubicBezTo>
                    <a:cubicBezTo>
                      <a:pt x="33" y="83"/>
                      <a:pt x="34" y="84"/>
                      <a:pt x="34" y="84"/>
                    </a:cubicBezTo>
                    <a:cubicBezTo>
                      <a:pt x="33" y="84"/>
                      <a:pt x="33" y="84"/>
                      <a:pt x="33" y="84"/>
                    </a:cubicBezTo>
                    <a:cubicBezTo>
                      <a:pt x="33" y="84"/>
                      <a:pt x="33" y="84"/>
                      <a:pt x="33" y="83"/>
                    </a:cubicBezTo>
                    <a:cubicBezTo>
                      <a:pt x="32" y="84"/>
                      <a:pt x="30" y="85"/>
                      <a:pt x="29" y="86"/>
                    </a:cubicBezTo>
                    <a:cubicBezTo>
                      <a:pt x="29" y="86"/>
                      <a:pt x="28" y="86"/>
                      <a:pt x="27" y="87"/>
                    </a:cubicBezTo>
                    <a:cubicBezTo>
                      <a:pt x="27" y="87"/>
                      <a:pt x="27" y="88"/>
                      <a:pt x="27" y="88"/>
                    </a:cubicBezTo>
                    <a:cubicBezTo>
                      <a:pt x="27" y="88"/>
                      <a:pt x="27" y="88"/>
                      <a:pt x="27" y="88"/>
                    </a:cubicBezTo>
                    <a:cubicBezTo>
                      <a:pt x="27" y="88"/>
                      <a:pt x="27" y="88"/>
                      <a:pt x="27" y="88"/>
                    </a:cubicBezTo>
                    <a:cubicBezTo>
                      <a:pt x="27" y="88"/>
                      <a:pt x="28" y="89"/>
                      <a:pt x="28" y="89"/>
                    </a:cubicBezTo>
                    <a:cubicBezTo>
                      <a:pt x="28" y="89"/>
                      <a:pt x="28" y="89"/>
                      <a:pt x="28" y="89"/>
                    </a:cubicBezTo>
                    <a:cubicBezTo>
                      <a:pt x="27" y="89"/>
                      <a:pt x="27" y="89"/>
                      <a:pt x="26" y="89"/>
                    </a:cubicBezTo>
                    <a:cubicBezTo>
                      <a:pt x="26" y="89"/>
                      <a:pt x="27" y="89"/>
                      <a:pt x="26" y="90"/>
                    </a:cubicBezTo>
                    <a:cubicBezTo>
                      <a:pt x="26" y="89"/>
                      <a:pt x="26" y="89"/>
                      <a:pt x="26" y="89"/>
                    </a:cubicBezTo>
                    <a:cubicBezTo>
                      <a:pt x="26" y="89"/>
                      <a:pt x="25" y="89"/>
                      <a:pt x="25" y="89"/>
                    </a:cubicBezTo>
                    <a:cubicBezTo>
                      <a:pt x="25" y="89"/>
                      <a:pt x="25" y="89"/>
                      <a:pt x="25" y="88"/>
                    </a:cubicBezTo>
                    <a:cubicBezTo>
                      <a:pt x="25" y="88"/>
                      <a:pt x="26" y="88"/>
                      <a:pt x="26" y="88"/>
                    </a:cubicBezTo>
                    <a:cubicBezTo>
                      <a:pt x="26" y="88"/>
                      <a:pt x="25" y="88"/>
                      <a:pt x="25" y="88"/>
                    </a:cubicBezTo>
                    <a:cubicBezTo>
                      <a:pt x="25" y="88"/>
                      <a:pt x="25" y="88"/>
                      <a:pt x="25" y="88"/>
                    </a:cubicBezTo>
                    <a:cubicBezTo>
                      <a:pt x="23" y="89"/>
                      <a:pt x="22" y="89"/>
                      <a:pt x="21" y="90"/>
                    </a:cubicBezTo>
                    <a:cubicBezTo>
                      <a:pt x="20" y="91"/>
                      <a:pt x="19" y="91"/>
                      <a:pt x="18" y="92"/>
                    </a:cubicBezTo>
                    <a:cubicBezTo>
                      <a:pt x="18" y="92"/>
                      <a:pt x="18" y="92"/>
                      <a:pt x="18" y="92"/>
                    </a:cubicBezTo>
                    <a:cubicBezTo>
                      <a:pt x="18" y="92"/>
                      <a:pt x="18" y="92"/>
                      <a:pt x="17" y="92"/>
                    </a:cubicBezTo>
                    <a:cubicBezTo>
                      <a:pt x="17" y="92"/>
                      <a:pt x="17" y="92"/>
                      <a:pt x="17" y="93"/>
                    </a:cubicBezTo>
                    <a:cubicBezTo>
                      <a:pt x="17" y="93"/>
                      <a:pt x="17" y="93"/>
                      <a:pt x="17" y="93"/>
                    </a:cubicBezTo>
                    <a:cubicBezTo>
                      <a:pt x="17" y="93"/>
                      <a:pt x="17" y="94"/>
                      <a:pt x="17" y="94"/>
                    </a:cubicBezTo>
                    <a:cubicBezTo>
                      <a:pt x="17" y="94"/>
                      <a:pt x="17" y="93"/>
                      <a:pt x="18" y="93"/>
                    </a:cubicBezTo>
                    <a:cubicBezTo>
                      <a:pt x="17" y="93"/>
                      <a:pt x="17" y="93"/>
                      <a:pt x="17" y="92"/>
                    </a:cubicBezTo>
                    <a:cubicBezTo>
                      <a:pt x="18" y="92"/>
                      <a:pt x="18" y="93"/>
                      <a:pt x="18" y="93"/>
                    </a:cubicBezTo>
                    <a:cubicBezTo>
                      <a:pt x="18" y="93"/>
                      <a:pt x="20" y="93"/>
                      <a:pt x="20" y="93"/>
                    </a:cubicBezTo>
                    <a:cubicBezTo>
                      <a:pt x="20" y="93"/>
                      <a:pt x="20" y="93"/>
                      <a:pt x="20" y="93"/>
                    </a:cubicBezTo>
                    <a:cubicBezTo>
                      <a:pt x="20" y="93"/>
                      <a:pt x="19" y="92"/>
                      <a:pt x="20" y="92"/>
                    </a:cubicBezTo>
                    <a:cubicBezTo>
                      <a:pt x="20" y="92"/>
                      <a:pt x="20" y="92"/>
                      <a:pt x="20" y="92"/>
                    </a:cubicBezTo>
                    <a:cubicBezTo>
                      <a:pt x="20" y="92"/>
                      <a:pt x="19" y="92"/>
                      <a:pt x="19" y="92"/>
                    </a:cubicBezTo>
                    <a:cubicBezTo>
                      <a:pt x="19" y="92"/>
                      <a:pt x="19" y="92"/>
                      <a:pt x="19" y="92"/>
                    </a:cubicBezTo>
                    <a:cubicBezTo>
                      <a:pt x="19" y="91"/>
                      <a:pt x="20" y="92"/>
                      <a:pt x="20" y="93"/>
                    </a:cubicBezTo>
                    <a:cubicBezTo>
                      <a:pt x="20" y="93"/>
                      <a:pt x="20" y="93"/>
                      <a:pt x="20" y="93"/>
                    </a:cubicBezTo>
                    <a:cubicBezTo>
                      <a:pt x="20" y="93"/>
                      <a:pt x="21" y="93"/>
                      <a:pt x="21" y="93"/>
                    </a:cubicBezTo>
                    <a:cubicBezTo>
                      <a:pt x="21" y="93"/>
                      <a:pt x="21" y="93"/>
                      <a:pt x="21" y="92"/>
                    </a:cubicBezTo>
                    <a:cubicBezTo>
                      <a:pt x="21" y="92"/>
                      <a:pt x="21" y="93"/>
                      <a:pt x="22" y="93"/>
                    </a:cubicBezTo>
                    <a:cubicBezTo>
                      <a:pt x="22" y="93"/>
                      <a:pt x="22" y="92"/>
                      <a:pt x="22" y="92"/>
                    </a:cubicBezTo>
                    <a:cubicBezTo>
                      <a:pt x="22" y="92"/>
                      <a:pt x="22" y="92"/>
                      <a:pt x="22" y="92"/>
                    </a:cubicBezTo>
                    <a:cubicBezTo>
                      <a:pt x="22" y="91"/>
                      <a:pt x="23" y="91"/>
                      <a:pt x="23" y="91"/>
                    </a:cubicBezTo>
                    <a:cubicBezTo>
                      <a:pt x="23" y="91"/>
                      <a:pt x="23" y="91"/>
                      <a:pt x="23" y="90"/>
                    </a:cubicBezTo>
                    <a:cubicBezTo>
                      <a:pt x="23" y="90"/>
                      <a:pt x="24" y="90"/>
                      <a:pt x="24" y="90"/>
                    </a:cubicBezTo>
                    <a:cubicBezTo>
                      <a:pt x="24" y="90"/>
                      <a:pt x="25" y="90"/>
                      <a:pt x="25" y="90"/>
                    </a:cubicBezTo>
                    <a:cubicBezTo>
                      <a:pt x="24" y="90"/>
                      <a:pt x="24" y="90"/>
                      <a:pt x="24" y="91"/>
                    </a:cubicBezTo>
                    <a:cubicBezTo>
                      <a:pt x="24" y="91"/>
                      <a:pt x="23" y="91"/>
                      <a:pt x="23" y="91"/>
                    </a:cubicBezTo>
                    <a:cubicBezTo>
                      <a:pt x="24" y="91"/>
                      <a:pt x="24" y="91"/>
                      <a:pt x="24" y="91"/>
                    </a:cubicBezTo>
                    <a:cubicBezTo>
                      <a:pt x="24" y="91"/>
                      <a:pt x="25" y="91"/>
                      <a:pt x="25" y="91"/>
                    </a:cubicBezTo>
                    <a:cubicBezTo>
                      <a:pt x="25" y="91"/>
                      <a:pt x="26" y="91"/>
                      <a:pt x="26" y="91"/>
                    </a:cubicBezTo>
                    <a:cubicBezTo>
                      <a:pt x="26" y="91"/>
                      <a:pt x="26" y="90"/>
                      <a:pt x="26" y="90"/>
                    </a:cubicBezTo>
                    <a:cubicBezTo>
                      <a:pt x="27" y="90"/>
                      <a:pt x="27" y="91"/>
                      <a:pt x="27" y="91"/>
                    </a:cubicBezTo>
                    <a:cubicBezTo>
                      <a:pt x="27" y="91"/>
                      <a:pt x="27" y="90"/>
                      <a:pt x="27" y="90"/>
                    </a:cubicBezTo>
                    <a:cubicBezTo>
                      <a:pt x="28" y="89"/>
                      <a:pt x="29" y="89"/>
                      <a:pt x="30" y="89"/>
                    </a:cubicBezTo>
                    <a:cubicBezTo>
                      <a:pt x="30" y="89"/>
                      <a:pt x="30" y="90"/>
                      <a:pt x="30" y="90"/>
                    </a:cubicBezTo>
                    <a:cubicBezTo>
                      <a:pt x="30" y="90"/>
                      <a:pt x="30" y="90"/>
                      <a:pt x="30" y="90"/>
                    </a:cubicBezTo>
                    <a:cubicBezTo>
                      <a:pt x="30" y="90"/>
                      <a:pt x="31" y="89"/>
                      <a:pt x="30" y="89"/>
                    </a:cubicBezTo>
                    <a:cubicBezTo>
                      <a:pt x="31" y="89"/>
                      <a:pt x="31" y="89"/>
                      <a:pt x="31" y="89"/>
                    </a:cubicBezTo>
                    <a:cubicBezTo>
                      <a:pt x="31" y="89"/>
                      <a:pt x="32" y="89"/>
                      <a:pt x="32" y="89"/>
                    </a:cubicBezTo>
                    <a:cubicBezTo>
                      <a:pt x="32" y="88"/>
                      <a:pt x="33" y="88"/>
                      <a:pt x="33" y="88"/>
                    </a:cubicBezTo>
                    <a:cubicBezTo>
                      <a:pt x="33" y="88"/>
                      <a:pt x="33" y="88"/>
                      <a:pt x="33" y="88"/>
                    </a:cubicBezTo>
                    <a:cubicBezTo>
                      <a:pt x="33" y="88"/>
                      <a:pt x="33" y="88"/>
                      <a:pt x="34" y="88"/>
                    </a:cubicBezTo>
                    <a:cubicBezTo>
                      <a:pt x="34" y="88"/>
                      <a:pt x="34" y="88"/>
                      <a:pt x="34" y="88"/>
                    </a:cubicBezTo>
                    <a:cubicBezTo>
                      <a:pt x="34" y="87"/>
                      <a:pt x="34" y="87"/>
                      <a:pt x="34" y="87"/>
                    </a:cubicBezTo>
                    <a:cubicBezTo>
                      <a:pt x="34" y="87"/>
                      <a:pt x="34" y="88"/>
                      <a:pt x="34" y="88"/>
                    </a:cubicBezTo>
                    <a:cubicBezTo>
                      <a:pt x="34" y="88"/>
                      <a:pt x="34" y="88"/>
                      <a:pt x="34" y="88"/>
                    </a:cubicBezTo>
                    <a:cubicBezTo>
                      <a:pt x="34" y="88"/>
                      <a:pt x="34" y="88"/>
                      <a:pt x="34" y="87"/>
                    </a:cubicBezTo>
                    <a:cubicBezTo>
                      <a:pt x="34" y="87"/>
                      <a:pt x="35" y="87"/>
                      <a:pt x="35" y="87"/>
                    </a:cubicBezTo>
                    <a:cubicBezTo>
                      <a:pt x="35" y="87"/>
                      <a:pt x="35" y="87"/>
                      <a:pt x="35" y="87"/>
                    </a:cubicBezTo>
                    <a:cubicBezTo>
                      <a:pt x="35" y="87"/>
                      <a:pt x="35" y="86"/>
                      <a:pt x="35" y="87"/>
                    </a:cubicBezTo>
                    <a:cubicBezTo>
                      <a:pt x="34" y="86"/>
                      <a:pt x="34" y="86"/>
                      <a:pt x="34" y="86"/>
                    </a:cubicBezTo>
                    <a:cubicBezTo>
                      <a:pt x="34" y="86"/>
                      <a:pt x="34" y="87"/>
                      <a:pt x="34" y="87"/>
                    </a:cubicBezTo>
                    <a:cubicBezTo>
                      <a:pt x="34" y="87"/>
                      <a:pt x="34" y="86"/>
                      <a:pt x="34" y="86"/>
                    </a:cubicBezTo>
                    <a:cubicBezTo>
                      <a:pt x="35" y="86"/>
                      <a:pt x="36" y="85"/>
                      <a:pt x="36" y="85"/>
                    </a:cubicBezTo>
                    <a:cubicBezTo>
                      <a:pt x="37" y="84"/>
                      <a:pt x="37" y="85"/>
                      <a:pt x="38" y="85"/>
                    </a:cubicBezTo>
                    <a:cubicBezTo>
                      <a:pt x="38" y="85"/>
                      <a:pt x="38" y="84"/>
                      <a:pt x="37" y="84"/>
                    </a:cubicBezTo>
                    <a:cubicBezTo>
                      <a:pt x="38" y="84"/>
                      <a:pt x="38" y="84"/>
                      <a:pt x="39" y="84"/>
                    </a:cubicBezTo>
                    <a:cubicBezTo>
                      <a:pt x="39" y="84"/>
                      <a:pt x="40" y="84"/>
                      <a:pt x="40" y="83"/>
                    </a:cubicBezTo>
                    <a:cubicBezTo>
                      <a:pt x="40" y="83"/>
                      <a:pt x="40" y="83"/>
                      <a:pt x="40" y="83"/>
                    </a:cubicBezTo>
                    <a:cubicBezTo>
                      <a:pt x="40" y="83"/>
                      <a:pt x="41" y="83"/>
                      <a:pt x="41" y="83"/>
                    </a:cubicBezTo>
                    <a:cubicBezTo>
                      <a:pt x="41" y="83"/>
                      <a:pt x="41" y="83"/>
                      <a:pt x="41" y="82"/>
                    </a:cubicBezTo>
                    <a:cubicBezTo>
                      <a:pt x="41" y="82"/>
                      <a:pt x="42" y="82"/>
                      <a:pt x="42" y="81"/>
                    </a:cubicBezTo>
                    <a:cubicBezTo>
                      <a:pt x="42" y="81"/>
                      <a:pt x="41" y="81"/>
                      <a:pt x="41" y="82"/>
                    </a:cubicBezTo>
                    <a:cubicBezTo>
                      <a:pt x="41" y="81"/>
                      <a:pt x="43" y="81"/>
                      <a:pt x="43" y="80"/>
                    </a:cubicBezTo>
                    <a:cubicBezTo>
                      <a:pt x="44" y="80"/>
                      <a:pt x="44" y="80"/>
                      <a:pt x="44" y="79"/>
                    </a:cubicBezTo>
                    <a:cubicBezTo>
                      <a:pt x="45" y="79"/>
                      <a:pt x="44" y="79"/>
                      <a:pt x="45" y="79"/>
                    </a:cubicBezTo>
                    <a:cubicBezTo>
                      <a:pt x="45" y="79"/>
                      <a:pt x="45" y="79"/>
                      <a:pt x="45" y="79"/>
                    </a:cubicBezTo>
                    <a:cubicBezTo>
                      <a:pt x="45" y="79"/>
                      <a:pt x="46" y="79"/>
                      <a:pt x="46" y="78"/>
                    </a:cubicBezTo>
                    <a:cubicBezTo>
                      <a:pt x="46" y="78"/>
                      <a:pt x="46" y="78"/>
                      <a:pt x="46" y="78"/>
                    </a:cubicBezTo>
                    <a:cubicBezTo>
                      <a:pt x="46" y="78"/>
                      <a:pt x="47" y="78"/>
                      <a:pt x="47" y="78"/>
                    </a:cubicBezTo>
                    <a:cubicBezTo>
                      <a:pt x="47" y="78"/>
                      <a:pt x="49" y="77"/>
                      <a:pt x="49" y="77"/>
                    </a:cubicBezTo>
                    <a:cubicBezTo>
                      <a:pt x="49" y="77"/>
                      <a:pt x="49" y="77"/>
                      <a:pt x="49" y="77"/>
                    </a:cubicBezTo>
                    <a:cubicBezTo>
                      <a:pt x="49" y="77"/>
                      <a:pt x="49" y="77"/>
                      <a:pt x="50" y="77"/>
                    </a:cubicBezTo>
                    <a:cubicBezTo>
                      <a:pt x="50" y="77"/>
                      <a:pt x="50" y="77"/>
                      <a:pt x="49" y="76"/>
                    </a:cubicBezTo>
                    <a:cubicBezTo>
                      <a:pt x="50" y="76"/>
                      <a:pt x="50" y="76"/>
                      <a:pt x="50" y="76"/>
                    </a:cubicBezTo>
                    <a:cubicBezTo>
                      <a:pt x="50" y="76"/>
                      <a:pt x="49" y="76"/>
                      <a:pt x="49" y="76"/>
                    </a:cubicBezTo>
                    <a:cubicBezTo>
                      <a:pt x="50" y="76"/>
                      <a:pt x="50" y="76"/>
                      <a:pt x="50" y="76"/>
                    </a:cubicBezTo>
                    <a:cubicBezTo>
                      <a:pt x="50" y="76"/>
                      <a:pt x="50" y="76"/>
                      <a:pt x="50" y="75"/>
                    </a:cubicBezTo>
                    <a:cubicBezTo>
                      <a:pt x="50" y="75"/>
                      <a:pt x="50" y="75"/>
                      <a:pt x="50" y="75"/>
                    </a:cubicBezTo>
                    <a:cubicBezTo>
                      <a:pt x="51" y="75"/>
                      <a:pt x="51" y="75"/>
                      <a:pt x="51" y="75"/>
                    </a:cubicBezTo>
                    <a:cubicBezTo>
                      <a:pt x="51" y="74"/>
                      <a:pt x="52" y="74"/>
                      <a:pt x="52" y="74"/>
                    </a:cubicBezTo>
                    <a:cubicBezTo>
                      <a:pt x="53" y="74"/>
                      <a:pt x="52" y="73"/>
                      <a:pt x="53" y="73"/>
                    </a:cubicBezTo>
                    <a:cubicBezTo>
                      <a:pt x="53" y="73"/>
                      <a:pt x="53" y="73"/>
                      <a:pt x="53" y="73"/>
                    </a:cubicBezTo>
                    <a:cubicBezTo>
                      <a:pt x="53" y="73"/>
                      <a:pt x="52" y="73"/>
                      <a:pt x="52" y="73"/>
                    </a:cubicBezTo>
                    <a:cubicBezTo>
                      <a:pt x="52" y="72"/>
                      <a:pt x="52" y="72"/>
                      <a:pt x="51" y="72"/>
                    </a:cubicBezTo>
                    <a:cubicBezTo>
                      <a:pt x="51" y="72"/>
                      <a:pt x="51" y="72"/>
                      <a:pt x="51" y="72"/>
                    </a:cubicBezTo>
                    <a:cubicBezTo>
                      <a:pt x="50" y="72"/>
                      <a:pt x="50" y="72"/>
                      <a:pt x="50" y="72"/>
                    </a:cubicBezTo>
                    <a:cubicBezTo>
                      <a:pt x="50" y="72"/>
                      <a:pt x="49" y="72"/>
                      <a:pt x="49" y="72"/>
                    </a:cubicBezTo>
                    <a:cubicBezTo>
                      <a:pt x="49" y="72"/>
                      <a:pt x="50" y="72"/>
                      <a:pt x="50" y="71"/>
                    </a:cubicBezTo>
                    <a:cubicBezTo>
                      <a:pt x="50" y="71"/>
                      <a:pt x="50" y="71"/>
                      <a:pt x="50" y="71"/>
                    </a:cubicBezTo>
                    <a:cubicBezTo>
                      <a:pt x="50" y="71"/>
                      <a:pt x="50" y="71"/>
                      <a:pt x="50" y="71"/>
                    </a:cubicBezTo>
                    <a:cubicBezTo>
                      <a:pt x="50" y="70"/>
                      <a:pt x="51" y="70"/>
                      <a:pt x="51" y="70"/>
                    </a:cubicBezTo>
                    <a:cubicBezTo>
                      <a:pt x="51" y="70"/>
                      <a:pt x="51" y="70"/>
                      <a:pt x="51" y="70"/>
                    </a:cubicBezTo>
                    <a:cubicBezTo>
                      <a:pt x="51" y="70"/>
                      <a:pt x="51" y="69"/>
                      <a:pt x="52" y="69"/>
                    </a:cubicBezTo>
                    <a:cubicBezTo>
                      <a:pt x="52" y="69"/>
                      <a:pt x="51" y="69"/>
                      <a:pt x="51" y="69"/>
                    </a:cubicBezTo>
                    <a:cubicBezTo>
                      <a:pt x="52" y="69"/>
                      <a:pt x="52" y="69"/>
                      <a:pt x="52" y="68"/>
                    </a:cubicBezTo>
                    <a:cubicBezTo>
                      <a:pt x="52" y="69"/>
                      <a:pt x="53" y="69"/>
                      <a:pt x="52" y="69"/>
                    </a:cubicBezTo>
                    <a:cubicBezTo>
                      <a:pt x="53" y="69"/>
                      <a:pt x="54" y="69"/>
                      <a:pt x="54" y="68"/>
                    </a:cubicBezTo>
                    <a:cubicBezTo>
                      <a:pt x="54" y="68"/>
                      <a:pt x="53" y="68"/>
                      <a:pt x="53" y="68"/>
                    </a:cubicBezTo>
                    <a:cubicBezTo>
                      <a:pt x="53" y="68"/>
                      <a:pt x="55" y="68"/>
                      <a:pt x="55" y="67"/>
                    </a:cubicBezTo>
                    <a:cubicBezTo>
                      <a:pt x="56" y="67"/>
                      <a:pt x="55" y="67"/>
                      <a:pt x="55" y="67"/>
                    </a:cubicBezTo>
                    <a:cubicBezTo>
                      <a:pt x="55" y="66"/>
                      <a:pt x="54" y="66"/>
                      <a:pt x="54" y="66"/>
                    </a:cubicBezTo>
                    <a:cubicBezTo>
                      <a:pt x="54" y="65"/>
                      <a:pt x="56" y="66"/>
                      <a:pt x="57" y="65"/>
                    </a:cubicBezTo>
                    <a:cubicBezTo>
                      <a:pt x="56" y="65"/>
                      <a:pt x="57" y="64"/>
                      <a:pt x="57" y="64"/>
                    </a:cubicBezTo>
                    <a:cubicBezTo>
                      <a:pt x="57" y="64"/>
                      <a:pt x="57" y="64"/>
                      <a:pt x="58" y="63"/>
                    </a:cubicBezTo>
                    <a:cubicBezTo>
                      <a:pt x="58" y="63"/>
                      <a:pt x="58" y="63"/>
                      <a:pt x="58" y="63"/>
                    </a:cubicBezTo>
                    <a:cubicBezTo>
                      <a:pt x="58" y="63"/>
                      <a:pt x="58" y="63"/>
                      <a:pt x="58" y="63"/>
                    </a:cubicBezTo>
                    <a:cubicBezTo>
                      <a:pt x="58" y="62"/>
                      <a:pt x="59" y="62"/>
                      <a:pt x="60" y="62"/>
                    </a:cubicBezTo>
                    <a:cubicBezTo>
                      <a:pt x="60" y="62"/>
                      <a:pt x="60" y="62"/>
                      <a:pt x="61" y="61"/>
                    </a:cubicBezTo>
                    <a:cubicBezTo>
                      <a:pt x="61" y="61"/>
                      <a:pt x="61" y="61"/>
                      <a:pt x="61" y="61"/>
                    </a:cubicBezTo>
                    <a:cubicBezTo>
                      <a:pt x="61" y="61"/>
                      <a:pt x="62" y="61"/>
                      <a:pt x="62" y="60"/>
                    </a:cubicBezTo>
                    <a:cubicBezTo>
                      <a:pt x="62" y="60"/>
                      <a:pt x="62" y="60"/>
                      <a:pt x="63" y="60"/>
                    </a:cubicBezTo>
                    <a:cubicBezTo>
                      <a:pt x="63" y="60"/>
                      <a:pt x="64" y="60"/>
                      <a:pt x="64" y="60"/>
                    </a:cubicBezTo>
                    <a:cubicBezTo>
                      <a:pt x="64" y="60"/>
                      <a:pt x="65" y="60"/>
                      <a:pt x="65" y="60"/>
                    </a:cubicBezTo>
                    <a:cubicBezTo>
                      <a:pt x="66" y="59"/>
                      <a:pt x="66" y="59"/>
                      <a:pt x="67" y="59"/>
                    </a:cubicBezTo>
                    <a:cubicBezTo>
                      <a:pt x="67" y="59"/>
                      <a:pt x="66" y="60"/>
                      <a:pt x="66" y="60"/>
                    </a:cubicBezTo>
                    <a:cubicBezTo>
                      <a:pt x="66" y="60"/>
                      <a:pt x="66" y="60"/>
                      <a:pt x="66" y="60"/>
                    </a:cubicBezTo>
                    <a:cubicBezTo>
                      <a:pt x="65" y="60"/>
                      <a:pt x="65" y="61"/>
                      <a:pt x="65" y="61"/>
                    </a:cubicBezTo>
                    <a:cubicBezTo>
                      <a:pt x="65" y="61"/>
                      <a:pt x="64" y="61"/>
                      <a:pt x="65" y="61"/>
                    </a:cubicBezTo>
                    <a:cubicBezTo>
                      <a:pt x="65" y="61"/>
                      <a:pt x="65" y="61"/>
                      <a:pt x="65" y="62"/>
                    </a:cubicBezTo>
                    <a:cubicBezTo>
                      <a:pt x="66" y="62"/>
                      <a:pt x="67" y="62"/>
                      <a:pt x="68" y="63"/>
                    </a:cubicBezTo>
                    <a:cubicBezTo>
                      <a:pt x="67" y="62"/>
                      <a:pt x="66" y="62"/>
                      <a:pt x="66" y="62"/>
                    </a:cubicBezTo>
                    <a:cubicBezTo>
                      <a:pt x="65" y="62"/>
                      <a:pt x="65" y="62"/>
                      <a:pt x="64" y="62"/>
                    </a:cubicBezTo>
                    <a:cubicBezTo>
                      <a:pt x="64" y="62"/>
                      <a:pt x="63" y="62"/>
                      <a:pt x="63" y="62"/>
                    </a:cubicBezTo>
                    <a:cubicBezTo>
                      <a:pt x="62" y="62"/>
                      <a:pt x="62" y="62"/>
                      <a:pt x="62" y="62"/>
                    </a:cubicBezTo>
                    <a:cubicBezTo>
                      <a:pt x="62" y="63"/>
                      <a:pt x="61" y="63"/>
                      <a:pt x="61" y="63"/>
                    </a:cubicBezTo>
                    <a:cubicBezTo>
                      <a:pt x="60" y="63"/>
                      <a:pt x="60" y="63"/>
                      <a:pt x="60" y="63"/>
                    </a:cubicBezTo>
                    <a:cubicBezTo>
                      <a:pt x="60" y="64"/>
                      <a:pt x="60" y="64"/>
                      <a:pt x="60" y="64"/>
                    </a:cubicBezTo>
                    <a:cubicBezTo>
                      <a:pt x="60" y="64"/>
                      <a:pt x="60" y="64"/>
                      <a:pt x="60" y="65"/>
                    </a:cubicBezTo>
                    <a:cubicBezTo>
                      <a:pt x="60" y="65"/>
                      <a:pt x="60" y="65"/>
                      <a:pt x="60" y="65"/>
                    </a:cubicBezTo>
                    <a:cubicBezTo>
                      <a:pt x="60" y="65"/>
                      <a:pt x="60" y="65"/>
                      <a:pt x="60" y="65"/>
                    </a:cubicBezTo>
                    <a:cubicBezTo>
                      <a:pt x="59" y="66"/>
                      <a:pt x="60" y="66"/>
                      <a:pt x="59" y="67"/>
                    </a:cubicBezTo>
                    <a:cubicBezTo>
                      <a:pt x="59" y="67"/>
                      <a:pt x="58" y="67"/>
                      <a:pt x="58" y="68"/>
                    </a:cubicBezTo>
                    <a:cubicBezTo>
                      <a:pt x="58" y="68"/>
                      <a:pt x="58" y="69"/>
                      <a:pt x="58" y="69"/>
                    </a:cubicBezTo>
                    <a:cubicBezTo>
                      <a:pt x="59" y="69"/>
                      <a:pt x="59" y="69"/>
                      <a:pt x="59" y="69"/>
                    </a:cubicBezTo>
                    <a:cubicBezTo>
                      <a:pt x="60" y="69"/>
                      <a:pt x="60" y="69"/>
                      <a:pt x="60" y="69"/>
                    </a:cubicBezTo>
                    <a:cubicBezTo>
                      <a:pt x="60" y="69"/>
                      <a:pt x="61" y="69"/>
                      <a:pt x="61" y="68"/>
                    </a:cubicBezTo>
                    <a:cubicBezTo>
                      <a:pt x="61" y="69"/>
                      <a:pt x="61" y="69"/>
                      <a:pt x="60" y="69"/>
                    </a:cubicBezTo>
                    <a:cubicBezTo>
                      <a:pt x="60" y="69"/>
                      <a:pt x="60" y="69"/>
                      <a:pt x="60" y="69"/>
                    </a:cubicBezTo>
                    <a:cubicBezTo>
                      <a:pt x="60" y="70"/>
                      <a:pt x="60" y="70"/>
                      <a:pt x="60" y="70"/>
                    </a:cubicBezTo>
                    <a:cubicBezTo>
                      <a:pt x="59" y="70"/>
                      <a:pt x="60" y="70"/>
                      <a:pt x="60" y="70"/>
                    </a:cubicBezTo>
                    <a:cubicBezTo>
                      <a:pt x="60" y="70"/>
                      <a:pt x="60" y="70"/>
                      <a:pt x="59" y="70"/>
                    </a:cubicBezTo>
                    <a:cubicBezTo>
                      <a:pt x="59" y="70"/>
                      <a:pt x="59" y="70"/>
                      <a:pt x="58" y="70"/>
                    </a:cubicBezTo>
                    <a:cubicBezTo>
                      <a:pt x="58" y="70"/>
                      <a:pt x="57" y="70"/>
                      <a:pt x="58" y="71"/>
                    </a:cubicBezTo>
                    <a:cubicBezTo>
                      <a:pt x="58" y="71"/>
                      <a:pt x="57" y="71"/>
                      <a:pt x="58" y="71"/>
                    </a:cubicBezTo>
                    <a:cubicBezTo>
                      <a:pt x="58" y="71"/>
                      <a:pt x="58" y="72"/>
                      <a:pt x="58" y="72"/>
                    </a:cubicBezTo>
                    <a:cubicBezTo>
                      <a:pt x="59" y="72"/>
                      <a:pt x="60" y="71"/>
                      <a:pt x="61" y="71"/>
                    </a:cubicBezTo>
                    <a:cubicBezTo>
                      <a:pt x="62" y="71"/>
                      <a:pt x="62" y="70"/>
                      <a:pt x="62" y="70"/>
                    </a:cubicBezTo>
                    <a:cubicBezTo>
                      <a:pt x="62" y="70"/>
                      <a:pt x="62" y="70"/>
                      <a:pt x="62" y="70"/>
                    </a:cubicBezTo>
                    <a:cubicBezTo>
                      <a:pt x="63" y="70"/>
                      <a:pt x="62" y="70"/>
                      <a:pt x="62" y="70"/>
                    </a:cubicBezTo>
                    <a:cubicBezTo>
                      <a:pt x="62" y="70"/>
                      <a:pt x="63" y="70"/>
                      <a:pt x="63" y="69"/>
                    </a:cubicBezTo>
                    <a:cubicBezTo>
                      <a:pt x="63" y="70"/>
                      <a:pt x="63" y="70"/>
                      <a:pt x="63" y="70"/>
                    </a:cubicBezTo>
                    <a:cubicBezTo>
                      <a:pt x="63" y="70"/>
                      <a:pt x="63" y="69"/>
                      <a:pt x="64" y="69"/>
                    </a:cubicBezTo>
                    <a:cubicBezTo>
                      <a:pt x="64" y="69"/>
                      <a:pt x="64" y="69"/>
                      <a:pt x="63" y="70"/>
                    </a:cubicBezTo>
                    <a:cubicBezTo>
                      <a:pt x="63" y="70"/>
                      <a:pt x="63" y="70"/>
                      <a:pt x="63" y="70"/>
                    </a:cubicBezTo>
                    <a:cubicBezTo>
                      <a:pt x="64" y="70"/>
                      <a:pt x="65" y="69"/>
                      <a:pt x="64" y="69"/>
                    </a:cubicBezTo>
                    <a:cubicBezTo>
                      <a:pt x="64" y="69"/>
                      <a:pt x="65" y="69"/>
                      <a:pt x="65" y="69"/>
                    </a:cubicBezTo>
                    <a:cubicBezTo>
                      <a:pt x="65" y="69"/>
                      <a:pt x="65" y="69"/>
                      <a:pt x="64" y="68"/>
                    </a:cubicBezTo>
                    <a:cubicBezTo>
                      <a:pt x="65" y="69"/>
                      <a:pt x="65" y="69"/>
                      <a:pt x="65" y="69"/>
                    </a:cubicBezTo>
                    <a:cubicBezTo>
                      <a:pt x="65" y="69"/>
                      <a:pt x="65" y="69"/>
                      <a:pt x="65" y="68"/>
                    </a:cubicBezTo>
                    <a:cubicBezTo>
                      <a:pt x="65" y="68"/>
                      <a:pt x="65" y="68"/>
                      <a:pt x="65" y="68"/>
                    </a:cubicBezTo>
                    <a:cubicBezTo>
                      <a:pt x="65" y="68"/>
                      <a:pt x="65" y="68"/>
                      <a:pt x="66" y="68"/>
                    </a:cubicBezTo>
                    <a:cubicBezTo>
                      <a:pt x="66" y="68"/>
                      <a:pt x="66" y="68"/>
                      <a:pt x="66" y="68"/>
                    </a:cubicBezTo>
                    <a:cubicBezTo>
                      <a:pt x="66" y="68"/>
                      <a:pt x="66" y="69"/>
                      <a:pt x="66" y="69"/>
                    </a:cubicBezTo>
                    <a:cubicBezTo>
                      <a:pt x="66" y="69"/>
                      <a:pt x="66" y="69"/>
                      <a:pt x="66" y="69"/>
                    </a:cubicBezTo>
                    <a:cubicBezTo>
                      <a:pt x="66" y="68"/>
                      <a:pt x="66" y="68"/>
                      <a:pt x="66" y="68"/>
                    </a:cubicBezTo>
                    <a:cubicBezTo>
                      <a:pt x="66" y="68"/>
                      <a:pt x="66" y="68"/>
                      <a:pt x="67" y="68"/>
                    </a:cubicBezTo>
                    <a:cubicBezTo>
                      <a:pt x="67" y="67"/>
                      <a:pt x="66" y="67"/>
                      <a:pt x="67" y="67"/>
                    </a:cubicBezTo>
                    <a:cubicBezTo>
                      <a:pt x="67" y="67"/>
                      <a:pt x="67" y="67"/>
                      <a:pt x="67" y="68"/>
                    </a:cubicBezTo>
                    <a:cubicBezTo>
                      <a:pt x="67" y="68"/>
                      <a:pt x="67" y="67"/>
                      <a:pt x="68" y="67"/>
                    </a:cubicBezTo>
                    <a:cubicBezTo>
                      <a:pt x="68" y="67"/>
                      <a:pt x="68" y="68"/>
                      <a:pt x="69" y="68"/>
                    </a:cubicBezTo>
                    <a:cubicBezTo>
                      <a:pt x="69" y="68"/>
                      <a:pt x="69" y="68"/>
                      <a:pt x="70" y="67"/>
                    </a:cubicBezTo>
                    <a:cubicBezTo>
                      <a:pt x="70" y="67"/>
                      <a:pt x="70" y="67"/>
                      <a:pt x="70" y="67"/>
                    </a:cubicBezTo>
                    <a:cubicBezTo>
                      <a:pt x="71" y="67"/>
                      <a:pt x="70" y="67"/>
                      <a:pt x="71" y="66"/>
                    </a:cubicBezTo>
                    <a:cubicBezTo>
                      <a:pt x="71" y="66"/>
                      <a:pt x="72" y="66"/>
                      <a:pt x="71" y="66"/>
                    </a:cubicBezTo>
                    <a:cubicBezTo>
                      <a:pt x="71" y="66"/>
                      <a:pt x="71" y="66"/>
                      <a:pt x="71" y="66"/>
                    </a:cubicBezTo>
                    <a:cubicBezTo>
                      <a:pt x="71" y="66"/>
                      <a:pt x="70" y="66"/>
                      <a:pt x="70" y="66"/>
                    </a:cubicBezTo>
                    <a:cubicBezTo>
                      <a:pt x="70" y="66"/>
                      <a:pt x="71" y="66"/>
                      <a:pt x="71" y="65"/>
                    </a:cubicBezTo>
                    <a:cubicBezTo>
                      <a:pt x="71" y="65"/>
                      <a:pt x="71" y="65"/>
                      <a:pt x="71" y="65"/>
                    </a:cubicBezTo>
                    <a:cubicBezTo>
                      <a:pt x="71" y="65"/>
                      <a:pt x="71" y="65"/>
                      <a:pt x="71" y="65"/>
                    </a:cubicBezTo>
                    <a:cubicBezTo>
                      <a:pt x="71" y="65"/>
                      <a:pt x="72" y="65"/>
                      <a:pt x="72" y="65"/>
                    </a:cubicBezTo>
                    <a:cubicBezTo>
                      <a:pt x="72" y="65"/>
                      <a:pt x="72" y="64"/>
                      <a:pt x="71" y="64"/>
                    </a:cubicBezTo>
                    <a:cubicBezTo>
                      <a:pt x="71" y="64"/>
                      <a:pt x="71" y="65"/>
                      <a:pt x="71" y="65"/>
                    </a:cubicBezTo>
                    <a:cubicBezTo>
                      <a:pt x="70" y="65"/>
                      <a:pt x="70" y="64"/>
                      <a:pt x="69" y="65"/>
                    </a:cubicBezTo>
                    <a:cubicBezTo>
                      <a:pt x="70" y="65"/>
                      <a:pt x="70" y="64"/>
                      <a:pt x="70" y="64"/>
                    </a:cubicBezTo>
                    <a:cubicBezTo>
                      <a:pt x="70" y="64"/>
                      <a:pt x="71" y="64"/>
                      <a:pt x="71" y="64"/>
                    </a:cubicBezTo>
                    <a:cubicBezTo>
                      <a:pt x="71" y="64"/>
                      <a:pt x="71" y="64"/>
                      <a:pt x="71" y="63"/>
                    </a:cubicBezTo>
                    <a:cubicBezTo>
                      <a:pt x="71" y="63"/>
                      <a:pt x="71" y="64"/>
                      <a:pt x="70" y="64"/>
                    </a:cubicBezTo>
                    <a:cubicBezTo>
                      <a:pt x="70" y="64"/>
                      <a:pt x="71" y="63"/>
                      <a:pt x="70" y="63"/>
                    </a:cubicBezTo>
                    <a:cubicBezTo>
                      <a:pt x="70" y="63"/>
                      <a:pt x="70" y="64"/>
                      <a:pt x="69" y="64"/>
                    </a:cubicBezTo>
                    <a:cubicBezTo>
                      <a:pt x="69" y="63"/>
                      <a:pt x="70" y="63"/>
                      <a:pt x="70" y="63"/>
                    </a:cubicBezTo>
                    <a:cubicBezTo>
                      <a:pt x="70" y="63"/>
                      <a:pt x="70" y="63"/>
                      <a:pt x="69" y="63"/>
                    </a:cubicBezTo>
                    <a:cubicBezTo>
                      <a:pt x="70" y="63"/>
                      <a:pt x="71" y="63"/>
                      <a:pt x="71" y="62"/>
                    </a:cubicBezTo>
                    <a:cubicBezTo>
                      <a:pt x="71" y="62"/>
                      <a:pt x="71" y="62"/>
                      <a:pt x="71" y="62"/>
                    </a:cubicBezTo>
                    <a:cubicBezTo>
                      <a:pt x="71" y="61"/>
                      <a:pt x="71" y="62"/>
                      <a:pt x="70" y="62"/>
                    </a:cubicBezTo>
                    <a:cubicBezTo>
                      <a:pt x="70" y="61"/>
                      <a:pt x="71" y="61"/>
                      <a:pt x="72" y="61"/>
                    </a:cubicBezTo>
                    <a:cubicBezTo>
                      <a:pt x="72" y="61"/>
                      <a:pt x="72" y="61"/>
                      <a:pt x="73" y="60"/>
                    </a:cubicBezTo>
                    <a:cubicBezTo>
                      <a:pt x="73" y="61"/>
                      <a:pt x="72" y="62"/>
                      <a:pt x="72" y="62"/>
                    </a:cubicBezTo>
                    <a:cubicBezTo>
                      <a:pt x="72" y="62"/>
                      <a:pt x="72" y="62"/>
                      <a:pt x="72" y="62"/>
                    </a:cubicBezTo>
                    <a:cubicBezTo>
                      <a:pt x="72" y="62"/>
                      <a:pt x="72" y="63"/>
                      <a:pt x="72" y="63"/>
                    </a:cubicBezTo>
                    <a:cubicBezTo>
                      <a:pt x="72" y="63"/>
                      <a:pt x="72" y="62"/>
                      <a:pt x="73" y="62"/>
                    </a:cubicBezTo>
                    <a:cubicBezTo>
                      <a:pt x="73" y="62"/>
                      <a:pt x="73" y="62"/>
                      <a:pt x="73" y="62"/>
                    </a:cubicBezTo>
                    <a:cubicBezTo>
                      <a:pt x="73" y="62"/>
                      <a:pt x="73" y="62"/>
                      <a:pt x="73" y="62"/>
                    </a:cubicBezTo>
                    <a:cubicBezTo>
                      <a:pt x="73" y="62"/>
                      <a:pt x="73" y="62"/>
                      <a:pt x="73" y="61"/>
                    </a:cubicBezTo>
                    <a:cubicBezTo>
                      <a:pt x="73" y="61"/>
                      <a:pt x="73" y="61"/>
                      <a:pt x="73" y="61"/>
                    </a:cubicBezTo>
                    <a:cubicBezTo>
                      <a:pt x="74" y="62"/>
                      <a:pt x="73" y="62"/>
                      <a:pt x="73" y="62"/>
                    </a:cubicBezTo>
                    <a:cubicBezTo>
                      <a:pt x="74" y="62"/>
                      <a:pt x="74" y="62"/>
                      <a:pt x="74" y="62"/>
                    </a:cubicBezTo>
                    <a:cubicBezTo>
                      <a:pt x="74" y="63"/>
                      <a:pt x="74" y="62"/>
                      <a:pt x="75" y="62"/>
                    </a:cubicBezTo>
                    <a:cubicBezTo>
                      <a:pt x="75" y="62"/>
                      <a:pt x="75" y="62"/>
                      <a:pt x="76" y="62"/>
                    </a:cubicBezTo>
                    <a:cubicBezTo>
                      <a:pt x="76" y="62"/>
                      <a:pt x="76" y="61"/>
                      <a:pt x="77" y="61"/>
                    </a:cubicBezTo>
                    <a:cubicBezTo>
                      <a:pt x="77" y="61"/>
                      <a:pt x="77" y="61"/>
                      <a:pt x="78" y="61"/>
                    </a:cubicBezTo>
                    <a:cubicBezTo>
                      <a:pt x="77" y="61"/>
                      <a:pt x="76" y="61"/>
                      <a:pt x="77" y="62"/>
                    </a:cubicBezTo>
                    <a:cubicBezTo>
                      <a:pt x="76" y="62"/>
                      <a:pt x="76" y="62"/>
                      <a:pt x="77" y="62"/>
                    </a:cubicBezTo>
                    <a:cubicBezTo>
                      <a:pt x="76" y="62"/>
                      <a:pt x="76" y="62"/>
                      <a:pt x="76" y="62"/>
                    </a:cubicBezTo>
                    <a:cubicBezTo>
                      <a:pt x="76" y="62"/>
                      <a:pt x="76" y="63"/>
                      <a:pt x="77" y="63"/>
                    </a:cubicBezTo>
                    <a:cubicBezTo>
                      <a:pt x="77" y="63"/>
                      <a:pt x="78" y="63"/>
                      <a:pt x="78" y="63"/>
                    </a:cubicBezTo>
                    <a:cubicBezTo>
                      <a:pt x="78" y="63"/>
                      <a:pt x="78" y="63"/>
                      <a:pt x="77" y="63"/>
                    </a:cubicBezTo>
                    <a:cubicBezTo>
                      <a:pt x="77" y="63"/>
                      <a:pt x="77" y="63"/>
                      <a:pt x="77" y="63"/>
                    </a:cubicBezTo>
                    <a:cubicBezTo>
                      <a:pt x="77" y="63"/>
                      <a:pt x="77" y="63"/>
                      <a:pt x="76" y="63"/>
                    </a:cubicBezTo>
                    <a:cubicBezTo>
                      <a:pt x="77" y="64"/>
                      <a:pt x="77" y="63"/>
                      <a:pt x="78" y="63"/>
                    </a:cubicBezTo>
                    <a:cubicBezTo>
                      <a:pt x="78" y="63"/>
                      <a:pt x="79" y="63"/>
                      <a:pt x="79" y="63"/>
                    </a:cubicBezTo>
                    <a:cubicBezTo>
                      <a:pt x="79" y="63"/>
                      <a:pt x="78" y="64"/>
                      <a:pt x="78" y="64"/>
                    </a:cubicBezTo>
                    <a:cubicBezTo>
                      <a:pt x="78" y="64"/>
                      <a:pt x="79" y="64"/>
                      <a:pt x="79" y="64"/>
                    </a:cubicBezTo>
                    <a:cubicBezTo>
                      <a:pt x="79" y="63"/>
                      <a:pt x="80" y="64"/>
                      <a:pt x="80" y="64"/>
                    </a:cubicBezTo>
                    <a:cubicBezTo>
                      <a:pt x="80" y="64"/>
                      <a:pt x="80" y="65"/>
                      <a:pt x="79" y="65"/>
                    </a:cubicBezTo>
                    <a:cubicBezTo>
                      <a:pt x="80" y="65"/>
                      <a:pt x="81" y="65"/>
                      <a:pt x="82" y="65"/>
                    </a:cubicBezTo>
                    <a:cubicBezTo>
                      <a:pt x="82" y="65"/>
                      <a:pt x="82" y="65"/>
                      <a:pt x="83" y="64"/>
                    </a:cubicBezTo>
                    <a:cubicBezTo>
                      <a:pt x="83" y="64"/>
                      <a:pt x="83" y="64"/>
                      <a:pt x="83" y="64"/>
                    </a:cubicBezTo>
                    <a:cubicBezTo>
                      <a:pt x="83" y="64"/>
                      <a:pt x="83" y="64"/>
                      <a:pt x="84" y="63"/>
                    </a:cubicBezTo>
                    <a:cubicBezTo>
                      <a:pt x="83" y="64"/>
                      <a:pt x="83" y="64"/>
                      <a:pt x="83" y="64"/>
                    </a:cubicBezTo>
                    <a:cubicBezTo>
                      <a:pt x="83" y="65"/>
                      <a:pt x="83" y="65"/>
                      <a:pt x="83" y="65"/>
                    </a:cubicBezTo>
                    <a:cubicBezTo>
                      <a:pt x="83" y="65"/>
                      <a:pt x="83" y="65"/>
                      <a:pt x="83" y="65"/>
                    </a:cubicBezTo>
                    <a:cubicBezTo>
                      <a:pt x="83" y="66"/>
                      <a:pt x="83" y="66"/>
                      <a:pt x="83" y="66"/>
                    </a:cubicBezTo>
                    <a:cubicBezTo>
                      <a:pt x="84" y="66"/>
                      <a:pt x="84" y="66"/>
                      <a:pt x="85" y="67"/>
                    </a:cubicBezTo>
                    <a:cubicBezTo>
                      <a:pt x="85" y="67"/>
                      <a:pt x="86" y="67"/>
                      <a:pt x="86" y="67"/>
                    </a:cubicBezTo>
                    <a:cubicBezTo>
                      <a:pt x="87" y="67"/>
                      <a:pt x="88" y="67"/>
                      <a:pt x="89" y="67"/>
                    </a:cubicBezTo>
                    <a:cubicBezTo>
                      <a:pt x="90" y="67"/>
                      <a:pt x="91" y="67"/>
                      <a:pt x="92" y="67"/>
                    </a:cubicBezTo>
                    <a:cubicBezTo>
                      <a:pt x="92" y="67"/>
                      <a:pt x="93" y="67"/>
                      <a:pt x="94" y="67"/>
                    </a:cubicBezTo>
                    <a:cubicBezTo>
                      <a:pt x="94" y="67"/>
                      <a:pt x="94" y="68"/>
                      <a:pt x="95" y="67"/>
                    </a:cubicBezTo>
                    <a:cubicBezTo>
                      <a:pt x="95" y="67"/>
                      <a:pt x="95" y="67"/>
                      <a:pt x="95" y="67"/>
                    </a:cubicBezTo>
                    <a:cubicBezTo>
                      <a:pt x="95" y="67"/>
                      <a:pt x="95" y="67"/>
                      <a:pt x="95" y="67"/>
                    </a:cubicBezTo>
                    <a:cubicBezTo>
                      <a:pt x="95" y="66"/>
                      <a:pt x="96" y="67"/>
                      <a:pt x="96" y="68"/>
                    </a:cubicBezTo>
                    <a:cubicBezTo>
                      <a:pt x="96" y="68"/>
                      <a:pt x="95" y="68"/>
                      <a:pt x="95" y="68"/>
                    </a:cubicBezTo>
                    <a:cubicBezTo>
                      <a:pt x="96" y="68"/>
                      <a:pt x="98" y="69"/>
                      <a:pt x="99" y="69"/>
                    </a:cubicBezTo>
                    <a:cubicBezTo>
                      <a:pt x="100" y="69"/>
                      <a:pt x="100" y="69"/>
                      <a:pt x="101" y="68"/>
                    </a:cubicBezTo>
                    <a:cubicBezTo>
                      <a:pt x="101" y="68"/>
                      <a:pt x="101" y="68"/>
                      <a:pt x="101" y="68"/>
                    </a:cubicBezTo>
                    <a:cubicBezTo>
                      <a:pt x="101" y="68"/>
                      <a:pt x="102" y="68"/>
                      <a:pt x="102" y="68"/>
                    </a:cubicBezTo>
                    <a:cubicBezTo>
                      <a:pt x="102" y="67"/>
                      <a:pt x="102" y="67"/>
                      <a:pt x="102" y="67"/>
                    </a:cubicBezTo>
                    <a:cubicBezTo>
                      <a:pt x="103" y="67"/>
                      <a:pt x="104" y="68"/>
                      <a:pt x="104" y="68"/>
                    </a:cubicBezTo>
                    <a:cubicBezTo>
                      <a:pt x="104" y="68"/>
                      <a:pt x="103" y="68"/>
                      <a:pt x="103" y="68"/>
                    </a:cubicBezTo>
                    <a:cubicBezTo>
                      <a:pt x="103" y="68"/>
                      <a:pt x="103" y="69"/>
                      <a:pt x="103" y="69"/>
                    </a:cubicBezTo>
                    <a:cubicBezTo>
                      <a:pt x="103" y="69"/>
                      <a:pt x="103" y="70"/>
                      <a:pt x="103" y="69"/>
                    </a:cubicBezTo>
                    <a:cubicBezTo>
                      <a:pt x="103" y="69"/>
                      <a:pt x="103" y="69"/>
                      <a:pt x="103" y="68"/>
                    </a:cubicBezTo>
                    <a:cubicBezTo>
                      <a:pt x="103" y="68"/>
                      <a:pt x="103" y="68"/>
                      <a:pt x="103" y="68"/>
                    </a:cubicBezTo>
                    <a:cubicBezTo>
                      <a:pt x="103" y="68"/>
                      <a:pt x="103" y="68"/>
                      <a:pt x="102" y="68"/>
                    </a:cubicBezTo>
                    <a:cubicBezTo>
                      <a:pt x="102" y="67"/>
                      <a:pt x="102" y="68"/>
                      <a:pt x="102" y="68"/>
                    </a:cubicBezTo>
                    <a:cubicBezTo>
                      <a:pt x="102" y="68"/>
                      <a:pt x="102" y="68"/>
                      <a:pt x="102" y="69"/>
                    </a:cubicBezTo>
                    <a:cubicBezTo>
                      <a:pt x="102" y="69"/>
                      <a:pt x="102" y="69"/>
                      <a:pt x="102" y="69"/>
                    </a:cubicBezTo>
                    <a:cubicBezTo>
                      <a:pt x="102" y="69"/>
                      <a:pt x="102" y="69"/>
                      <a:pt x="102" y="69"/>
                    </a:cubicBezTo>
                    <a:cubicBezTo>
                      <a:pt x="102" y="70"/>
                      <a:pt x="101" y="70"/>
                      <a:pt x="101" y="70"/>
                    </a:cubicBezTo>
                    <a:cubicBezTo>
                      <a:pt x="101" y="70"/>
                      <a:pt x="101" y="70"/>
                      <a:pt x="101" y="70"/>
                    </a:cubicBezTo>
                    <a:cubicBezTo>
                      <a:pt x="101" y="70"/>
                      <a:pt x="102" y="70"/>
                      <a:pt x="102" y="70"/>
                    </a:cubicBezTo>
                    <a:cubicBezTo>
                      <a:pt x="103" y="71"/>
                      <a:pt x="104" y="71"/>
                      <a:pt x="105" y="72"/>
                    </a:cubicBezTo>
                    <a:cubicBezTo>
                      <a:pt x="105" y="72"/>
                      <a:pt x="106" y="72"/>
                      <a:pt x="106" y="72"/>
                    </a:cubicBezTo>
                    <a:cubicBezTo>
                      <a:pt x="106" y="72"/>
                      <a:pt x="106" y="72"/>
                      <a:pt x="105" y="72"/>
                    </a:cubicBezTo>
                    <a:cubicBezTo>
                      <a:pt x="106" y="73"/>
                      <a:pt x="107" y="73"/>
                      <a:pt x="108" y="74"/>
                    </a:cubicBezTo>
                    <a:cubicBezTo>
                      <a:pt x="110" y="75"/>
                      <a:pt x="111" y="76"/>
                      <a:pt x="112" y="77"/>
                    </a:cubicBezTo>
                    <a:cubicBezTo>
                      <a:pt x="112" y="77"/>
                      <a:pt x="112" y="76"/>
                      <a:pt x="112" y="76"/>
                    </a:cubicBezTo>
                    <a:cubicBezTo>
                      <a:pt x="113" y="76"/>
                      <a:pt x="113" y="76"/>
                      <a:pt x="113" y="76"/>
                    </a:cubicBezTo>
                    <a:close/>
                    <a:moveTo>
                      <a:pt x="136" y="91"/>
                    </a:moveTo>
                    <a:cubicBezTo>
                      <a:pt x="136" y="91"/>
                      <a:pt x="136" y="91"/>
                      <a:pt x="136" y="91"/>
                    </a:cubicBezTo>
                    <a:cubicBezTo>
                      <a:pt x="136" y="91"/>
                      <a:pt x="136" y="91"/>
                      <a:pt x="136" y="91"/>
                    </a:cubicBezTo>
                    <a:cubicBezTo>
                      <a:pt x="136" y="91"/>
                      <a:pt x="136" y="91"/>
                      <a:pt x="136" y="91"/>
                    </a:cubicBezTo>
                    <a:cubicBezTo>
                      <a:pt x="136" y="91"/>
                      <a:pt x="136" y="91"/>
                      <a:pt x="136" y="91"/>
                    </a:cubicBezTo>
                    <a:cubicBezTo>
                      <a:pt x="136" y="91"/>
                      <a:pt x="136" y="91"/>
                      <a:pt x="136" y="91"/>
                    </a:cubicBezTo>
                    <a:cubicBezTo>
                      <a:pt x="135" y="90"/>
                      <a:pt x="135" y="90"/>
                      <a:pt x="135" y="90"/>
                    </a:cubicBezTo>
                    <a:cubicBezTo>
                      <a:pt x="135" y="90"/>
                      <a:pt x="135" y="90"/>
                      <a:pt x="135" y="90"/>
                    </a:cubicBezTo>
                    <a:cubicBezTo>
                      <a:pt x="135" y="90"/>
                      <a:pt x="135" y="90"/>
                      <a:pt x="135" y="90"/>
                    </a:cubicBezTo>
                    <a:cubicBezTo>
                      <a:pt x="135" y="90"/>
                      <a:pt x="135" y="90"/>
                      <a:pt x="135" y="90"/>
                    </a:cubicBezTo>
                    <a:cubicBezTo>
                      <a:pt x="135" y="90"/>
                      <a:pt x="135" y="90"/>
                      <a:pt x="135" y="90"/>
                    </a:cubicBezTo>
                    <a:cubicBezTo>
                      <a:pt x="135" y="89"/>
                      <a:pt x="135" y="89"/>
                      <a:pt x="135" y="89"/>
                    </a:cubicBezTo>
                    <a:cubicBezTo>
                      <a:pt x="135" y="89"/>
                      <a:pt x="135" y="89"/>
                      <a:pt x="135" y="89"/>
                    </a:cubicBezTo>
                    <a:cubicBezTo>
                      <a:pt x="135" y="89"/>
                      <a:pt x="135" y="89"/>
                      <a:pt x="135" y="89"/>
                    </a:cubicBezTo>
                    <a:cubicBezTo>
                      <a:pt x="136" y="89"/>
                      <a:pt x="136" y="89"/>
                      <a:pt x="136" y="89"/>
                    </a:cubicBezTo>
                    <a:cubicBezTo>
                      <a:pt x="136" y="89"/>
                      <a:pt x="136" y="89"/>
                      <a:pt x="136" y="89"/>
                    </a:cubicBezTo>
                    <a:cubicBezTo>
                      <a:pt x="136" y="89"/>
                      <a:pt x="136" y="89"/>
                      <a:pt x="136" y="89"/>
                    </a:cubicBezTo>
                    <a:cubicBezTo>
                      <a:pt x="136" y="88"/>
                      <a:pt x="136" y="88"/>
                      <a:pt x="136" y="88"/>
                    </a:cubicBezTo>
                    <a:cubicBezTo>
                      <a:pt x="136" y="88"/>
                      <a:pt x="136" y="88"/>
                      <a:pt x="136" y="88"/>
                    </a:cubicBezTo>
                    <a:cubicBezTo>
                      <a:pt x="136" y="88"/>
                      <a:pt x="136" y="88"/>
                      <a:pt x="136" y="88"/>
                    </a:cubicBezTo>
                    <a:cubicBezTo>
                      <a:pt x="136" y="88"/>
                      <a:pt x="136" y="88"/>
                      <a:pt x="136" y="88"/>
                    </a:cubicBezTo>
                    <a:cubicBezTo>
                      <a:pt x="136" y="88"/>
                      <a:pt x="136" y="88"/>
                      <a:pt x="136" y="88"/>
                    </a:cubicBezTo>
                    <a:cubicBezTo>
                      <a:pt x="136" y="88"/>
                      <a:pt x="136" y="88"/>
                      <a:pt x="136" y="88"/>
                    </a:cubicBezTo>
                    <a:cubicBezTo>
                      <a:pt x="136" y="88"/>
                      <a:pt x="136" y="88"/>
                      <a:pt x="136" y="88"/>
                    </a:cubicBezTo>
                    <a:cubicBezTo>
                      <a:pt x="135" y="88"/>
                      <a:pt x="135" y="88"/>
                      <a:pt x="135" y="88"/>
                    </a:cubicBezTo>
                    <a:cubicBezTo>
                      <a:pt x="135" y="88"/>
                      <a:pt x="135" y="88"/>
                      <a:pt x="135" y="88"/>
                    </a:cubicBezTo>
                    <a:cubicBezTo>
                      <a:pt x="135" y="88"/>
                      <a:pt x="135" y="88"/>
                      <a:pt x="135" y="88"/>
                    </a:cubicBezTo>
                    <a:cubicBezTo>
                      <a:pt x="135" y="88"/>
                      <a:pt x="135" y="88"/>
                      <a:pt x="135" y="88"/>
                    </a:cubicBezTo>
                    <a:cubicBezTo>
                      <a:pt x="135" y="88"/>
                      <a:pt x="135" y="88"/>
                      <a:pt x="135" y="88"/>
                    </a:cubicBezTo>
                    <a:cubicBezTo>
                      <a:pt x="135" y="88"/>
                      <a:pt x="135" y="88"/>
                      <a:pt x="135" y="88"/>
                    </a:cubicBezTo>
                    <a:cubicBezTo>
                      <a:pt x="135" y="88"/>
                      <a:pt x="135" y="88"/>
                      <a:pt x="135" y="88"/>
                    </a:cubicBezTo>
                    <a:cubicBezTo>
                      <a:pt x="135" y="88"/>
                      <a:pt x="135" y="88"/>
                      <a:pt x="135" y="88"/>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3" y="87"/>
                      <a:pt x="133" y="87"/>
                      <a:pt x="133" y="87"/>
                    </a:cubicBezTo>
                    <a:cubicBezTo>
                      <a:pt x="133" y="86"/>
                      <a:pt x="133" y="86"/>
                      <a:pt x="133" y="86"/>
                    </a:cubicBezTo>
                    <a:cubicBezTo>
                      <a:pt x="133" y="86"/>
                      <a:pt x="133" y="86"/>
                      <a:pt x="133" y="86"/>
                    </a:cubicBezTo>
                    <a:cubicBezTo>
                      <a:pt x="133" y="86"/>
                      <a:pt x="133" y="86"/>
                      <a:pt x="133" y="86"/>
                    </a:cubicBezTo>
                    <a:cubicBezTo>
                      <a:pt x="133" y="86"/>
                      <a:pt x="133" y="86"/>
                      <a:pt x="133" y="86"/>
                    </a:cubicBezTo>
                    <a:cubicBezTo>
                      <a:pt x="133" y="86"/>
                      <a:pt x="133" y="86"/>
                      <a:pt x="133"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5"/>
                      <a:pt x="131" y="85"/>
                      <a:pt x="131" y="85"/>
                    </a:cubicBezTo>
                    <a:cubicBezTo>
                      <a:pt x="131" y="85"/>
                      <a:pt x="131" y="85"/>
                      <a:pt x="131" y="85"/>
                    </a:cubicBezTo>
                    <a:cubicBezTo>
                      <a:pt x="131" y="85"/>
                      <a:pt x="131" y="85"/>
                      <a:pt x="131" y="85"/>
                    </a:cubicBezTo>
                    <a:cubicBezTo>
                      <a:pt x="131" y="85"/>
                      <a:pt x="131" y="85"/>
                      <a:pt x="131" y="85"/>
                    </a:cubicBezTo>
                    <a:cubicBezTo>
                      <a:pt x="131" y="85"/>
                      <a:pt x="131" y="85"/>
                      <a:pt x="131" y="85"/>
                    </a:cubicBezTo>
                    <a:cubicBezTo>
                      <a:pt x="130" y="85"/>
                      <a:pt x="130" y="85"/>
                      <a:pt x="130" y="85"/>
                    </a:cubicBezTo>
                    <a:cubicBezTo>
                      <a:pt x="130" y="85"/>
                      <a:pt x="130" y="85"/>
                      <a:pt x="130" y="85"/>
                    </a:cubicBezTo>
                    <a:cubicBezTo>
                      <a:pt x="130" y="85"/>
                      <a:pt x="130" y="85"/>
                      <a:pt x="130" y="85"/>
                    </a:cubicBezTo>
                    <a:cubicBezTo>
                      <a:pt x="130" y="85"/>
                      <a:pt x="130" y="85"/>
                      <a:pt x="130" y="85"/>
                    </a:cubicBezTo>
                    <a:cubicBezTo>
                      <a:pt x="130" y="85"/>
                      <a:pt x="130" y="85"/>
                      <a:pt x="130" y="85"/>
                    </a:cubicBezTo>
                    <a:cubicBezTo>
                      <a:pt x="129" y="85"/>
                      <a:pt x="129" y="85"/>
                      <a:pt x="129" y="85"/>
                    </a:cubicBezTo>
                    <a:cubicBezTo>
                      <a:pt x="129" y="85"/>
                      <a:pt x="129" y="85"/>
                      <a:pt x="129" y="85"/>
                    </a:cubicBezTo>
                    <a:cubicBezTo>
                      <a:pt x="129" y="85"/>
                      <a:pt x="129" y="85"/>
                      <a:pt x="129" y="85"/>
                    </a:cubicBezTo>
                    <a:cubicBezTo>
                      <a:pt x="129" y="85"/>
                      <a:pt x="129" y="85"/>
                      <a:pt x="129" y="85"/>
                    </a:cubicBezTo>
                    <a:cubicBezTo>
                      <a:pt x="129" y="85"/>
                      <a:pt x="129" y="85"/>
                      <a:pt x="129" y="85"/>
                    </a:cubicBezTo>
                    <a:cubicBezTo>
                      <a:pt x="129" y="85"/>
                      <a:pt x="129" y="85"/>
                      <a:pt x="129" y="85"/>
                    </a:cubicBezTo>
                    <a:cubicBezTo>
                      <a:pt x="129" y="85"/>
                      <a:pt x="129" y="85"/>
                      <a:pt x="129" y="85"/>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8" y="84"/>
                      <a:pt x="128" y="84"/>
                      <a:pt x="128" y="84"/>
                    </a:cubicBezTo>
                    <a:cubicBezTo>
                      <a:pt x="128" y="83"/>
                      <a:pt x="128" y="83"/>
                      <a:pt x="128" y="83"/>
                    </a:cubicBezTo>
                    <a:cubicBezTo>
                      <a:pt x="129" y="83"/>
                      <a:pt x="129" y="83"/>
                      <a:pt x="129" y="83"/>
                    </a:cubicBezTo>
                    <a:cubicBezTo>
                      <a:pt x="129" y="83"/>
                      <a:pt x="129" y="83"/>
                      <a:pt x="129" y="83"/>
                    </a:cubicBezTo>
                    <a:cubicBezTo>
                      <a:pt x="129" y="83"/>
                      <a:pt x="129" y="83"/>
                      <a:pt x="129" y="83"/>
                    </a:cubicBezTo>
                    <a:cubicBezTo>
                      <a:pt x="129" y="83"/>
                      <a:pt x="129" y="83"/>
                      <a:pt x="129"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1"/>
                      <a:pt x="128" y="81"/>
                      <a:pt x="128" y="81"/>
                    </a:cubicBezTo>
                    <a:cubicBezTo>
                      <a:pt x="128" y="81"/>
                      <a:pt x="128" y="81"/>
                      <a:pt x="128" y="81"/>
                    </a:cubicBezTo>
                    <a:cubicBezTo>
                      <a:pt x="128" y="81"/>
                      <a:pt x="128" y="81"/>
                      <a:pt x="128"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0"/>
                      <a:pt x="127" y="80"/>
                      <a:pt x="127" y="80"/>
                    </a:cubicBezTo>
                    <a:cubicBezTo>
                      <a:pt x="127" y="80"/>
                      <a:pt x="127" y="80"/>
                      <a:pt x="127" y="80"/>
                    </a:cubicBezTo>
                    <a:cubicBezTo>
                      <a:pt x="127" y="80"/>
                      <a:pt x="127" y="80"/>
                      <a:pt x="127" y="80"/>
                    </a:cubicBezTo>
                    <a:cubicBezTo>
                      <a:pt x="127" y="80"/>
                      <a:pt x="127" y="80"/>
                      <a:pt x="127" y="80"/>
                    </a:cubicBezTo>
                    <a:cubicBezTo>
                      <a:pt x="127" y="80"/>
                      <a:pt x="127" y="80"/>
                      <a:pt x="127" y="80"/>
                    </a:cubicBezTo>
                    <a:cubicBezTo>
                      <a:pt x="127" y="80"/>
                      <a:pt x="127" y="80"/>
                      <a:pt x="127" y="80"/>
                    </a:cubicBezTo>
                    <a:cubicBezTo>
                      <a:pt x="127" y="80"/>
                      <a:pt x="127" y="80"/>
                      <a:pt x="127" y="80"/>
                    </a:cubicBezTo>
                    <a:cubicBezTo>
                      <a:pt x="127" y="80"/>
                      <a:pt x="127" y="80"/>
                      <a:pt x="127" y="80"/>
                    </a:cubicBezTo>
                    <a:cubicBezTo>
                      <a:pt x="126" y="80"/>
                      <a:pt x="126" y="80"/>
                      <a:pt x="126" y="80"/>
                    </a:cubicBezTo>
                    <a:cubicBezTo>
                      <a:pt x="126" y="80"/>
                      <a:pt x="126" y="80"/>
                      <a:pt x="126" y="80"/>
                    </a:cubicBezTo>
                    <a:cubicBezTo>
                      <a:pt x="126" y="80"/>
                      <a:pt x="126" y="80"/>
                      <a:pt x="126" y="80"/>
                    </a:cubicBezTo>
                    <a:cubicBezTo>
                      <a:pt x="126" y="80"/>
                      <a:pt x="126" y="80"/>
                      <a:pt x="126" y="80"/>
                    </a:cubicBezTo>
                    <a:cubicBezTo>
                      <a:pt x="126" y="80"/>
                      <a:pt x="126" y="80"/>
                      <a:pt x="126" y="80"/>
                    </a:cubicBezTo>
                    <a:cubicBezTo>
                      <a:pt x="126" y="80"/>
                      <a:pt x="126" y="80"/>
                      <a:pt x="126" y="80"/>
                    </a:cubicBezTo>
                    <a:cubicBezTo>
                      <a:pt x="126" y="80"/>
                      <a:pt x="126" y="80"/>
                      <a:pt x="126" y="80"/>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7"/>
                      <a:pt x="125" y="77"/>
                      <a:pt x="125" y="77"/>
                    </a:cubicBezTo>
                    <a:cubicBezTo>
                      <a:pt x="125" y="77"/>
                      <a:pt x="125" y="77"/>
                      <a:pt x="125" y="77"/>
                    </a:cubicBezTo>
                    <a:cubicBezTo>
                      <a:pt x="125" y="77"/>
                      <a:pt x="125" y="77"/>
                      <a:pt x="125" y="77"/>
                    </a:cubicBezTo>
                    <a:cubicBezTo>
                      <a:pt x="125" y="77"/>
                      <a:pt x="125" y="77"/>
                      <a:pt x="125" y="77"/>
                    </a:cubicBezTo>
                    <a:cubicBezTo>
                      <a:pt x="125" y="77"/>
                      <a:pt x="125" y="77"/>
                      <a:pt x="125" y="77"/>
                    </a:cubicBezTo>
                    <a:cubicBezTo>
                      <a:pt x="125" y="77"/>
                      <a:pt x="125" y="77"/>
                      <a:pt x="125" y="77"/>
                    </a:cubicBezTo>
                    <a:cubicBezTo>
                      <a:pt x="125" y="77"/>
                      <a:pt x="125" y="77"/>
                      <a:pt x="125" y="77"/>
                    </a:cubicBezTo>
                    <a:cubicBezTo>
                      <a:pt x="124" y="77"/>
                      <a:pt x="124" y="77"/>
                      <a:pt x="124" y="77"/>
                    </a:cubicBezTo>
                    <a:cubicBezTo>
                      <a:pt x="124" y="77"/>
                      <a:pt x="124" y="77"/>
                      <a:pt x="124" y="77"/>
                    </a:cubicBezTo>
                    <a:cubicBezTo>
                      <a:pt x="124" y="77"/>
                      <a:pt x="124" y="77"/>
                      <a:pt x="124" y="77"/>
                    </a:cubicBezTo>
                    <a:cubicBezTo>
                      <a:pt x="124" y="77"/>
                      <a:pt x="124" y="77"/>
                      <a:pt x="124" y="77"/>
                    </a:cubicBezTo>
                    <a:cubicBezTo>
                      <a:pt x="124" y="77"/>
                      <a:pt x="124" y="77"/>
                      <a:pt x="124" y="77"/>
                    </a:cubicBezTo>
                    <a:cubicBezTo>
                      <a:pt x="124" y="77"/>
                      <a:pt x="124" y="77"/>
                      <a:pt x="124" y="77"/>
                    </a:cubicBezTo>
                    <a:cubicBezTo>
                      <a:pt x="124" y="77"/>
                      <a:pt x="124" y="77"/>
                      <a:pt x="124" y="77"/>
                    </a:cubicBezTo>
                    <a:cubicBezTo>
                      <a:pt x="124" y="77"/>
                      <a:pt x="124" y="77"/>
                      <a:pt x="124" y="77"/>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5"/>
                      <a:pt x="124" y="75"/>
                      <a:pt x="124" y="75"/>
                    </a:cubicBezTo>
                    <a:cubicBezTo>
                      <a:pt x="124" y="75"/>
                      <a:pt x="124" y="75"/>
                      <a:pt x="124"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3"/>
                      <a:pt x="121" y="73"/>
                      <a:pt x="121" y="73"/>
                    </a:cubicBezTo>
                    <a:cubicBezTo>
                      <a:pt x="121" y="73"/>
                      <a:pt x="121" y="73"/>
                      <a:pt x="121" y="73"/>
                    </a:cubicBezTo>
                    <a:cubicBezTo>
                      <a:pt x="121" y="73"/>
                      <a:pt x="121" y="73"/>
                      <a:pt x="121" y="73"/>
                    </a:cubicBezTo>
                    <a:cubicBezTo>
                      <a:pt x="121" y="73"/>
                      <a:pt x="121" y="73"/>
                      <a:pt x="121" y="73"/>
                    </a:cubicBezTo>
                    <a:cubicBezTo>
                      <a:pt x="121" y="73"/>
                      <a:pt x="121" y="73"/>
                      <a:pt x="121" y="73"/>
                    </a:cubicBezTo>
                    <a:cubicBezTo>
                      <a:pt x="121" y="73"/>
                      <a:pt x="121" y="73"/>
                      <a:pt x="121" y="73"/>
                    </a:cubicBezTo>
                    <a:cubicBezTo>
                      <a:pt x="120" y="73"/>
                      <a:pt x="120" y="73"/>
                      <a:pt x="120" y="73"/>
                    </a:cubicBezTo>
                    <a:cubicBezTo>
                      <a:pt x="120" y="73"/>
                      <a:pt x="120" y="73"/>
                      <a:pt x="120" y="73"/>
                    </a:cubicBezTo>
                    <a:cubicBezTo>
                      <a:pt x="120" y="73"/>
                      <a:pt x="120" y="73"/>
                      <a:pt x="120" y="73"/>
                    </a:cubicBezTo>
                    <a:cubicBezTo>
                      <a:pt x="120" y="73"/>
                      <a:pt x="120" y="73"/>
                      <a:pt x="120" y="73"/>
                    </a:cubicBezTo>
                    <a:cubicBezTo>
                      <a:pt x="120" y="73"/>
                      <a:pt x="120" y="73"/>
                      <a:pt x="120" y="73"/>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19" y="72"/>
                      <a:pt x="119" y="72"/>
                      <a:pt x="119" y="72"/>
                    </a:cubicBezTo>
                    <a:cubicBezTo>
                      <a:pt x="119" y="72"/>
                      <a:pt x="119" y="72"/>
                      <a:pt x="119" y="72"/>
                    </a:cubicBezTo>
                    <a:cubicBezTo>
                      <a:pt x="119" y="72"/>
                      <a:pt x="119" y="72"/>
                      <a:pt x="119" y="72"/>
                    </a:cubicBezTo>
                    <a:cubicBezTo>
                      <a:pt x="119" y="72"/>
                      <a:pt x="119" y="72"/>
                      <a:pt x="119" y="72"/>
                    </a:cubicBezTo>
                    <a:cubicBezTo>
                      <a:pt x="119" y="71"/>
                      <a:pt x="119" y="71"/>
                      <a:pt x="119" y="71"/>
                    </a:cubicBezTo>
                    <a:cubicBezTo>
                      <a:pt x="119" y="71"/>
                      <a:pt x="119" y="71"/>
                      <a:pt x="119" y="71"/>
                    </a:cubicBezTo>
                    <a:cubicBezTo>
                      <a:pt x="119" y="71"/>
                      <a:pt x="119" y="71"/>
                      <a:pt x="119" y="71"/>
                    </a:cubicBezTo>
                    <a:cubicBezTo>
                      <a:pt x="119" y="71"/>
                      <a:pt x="119" y="71"/>
                      <a:pt x="119"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69"/>
                      <a:pt x="118" y="69"/>
                      <a:pt x="118" y="69"/>
                    </a:cubicBezTo>
                    <a:cubicBezTo>
                      <a:pt x="118" y="69"/>
                      <a:pt x="118"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4" y="69"/>
                      <a:pt x="114" y="69"/>
                      <a:pt x="114" y="69"/>
                    </a:cubicBezTo>
                    <a:cubicBezTo>
                      <a:pt x="114" y="69"/>
                      <a:pt x="114" y="69"/>
                      <a:pt x="114" y="69"/>
                    </a:cubicBezTo>
                    <a:cubicBezTo>
                      <a:pt x="114" y="69"/>
                      <a:pt x="114" y="69"/>
                      <a:pt x="114" y="69"/>
                    </a:cubicBezTo>
                    <a:cubicBezTo>
                      <a:pt x="114" y="69"/>
                      <a:pt x="114" y="69"/>
                      <a:pt x="114" y="69"/>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3" y="70"/>
                    </a:cubicBezTo>
                    <a:cubicBezTo>
                      <a:pt x="113" y="70"/>
                      <a:pt x="113" y="70"/>
                      <a:pt x="113" y="70"/>
                    </a:cubicBezTo>
                    <a:cubicBezTo>
                      <a:pt x="113" y="70"/>
                      <a:pt x="113" y="70"/>
                      <a:pt x="113" y="70"/>
                    </a:cubicBezTo>
                    <a:cubicBezTo>
                      <a:pt x="113" y="70"/>
                      <a:pt x="113" y="70"/>
                      <a:pt x="113" y="70"/>
                    </a:cubicBezTo>
                    <a:cubicBezTo>
                      <a:pt x="113" y="71"/>
                      <a:pt x="113" y="71"/>
                      <a:pt x="113" y="71"/>
                    </a:cubicBezTo>
                    <a:cubicBezTo>
                      <a:pt x="113" y="71"/>
                      <a:pt x="113" y="71"/>
                      <a:pt x="113" y="71"/>
                    </a:cubicBezTo>
                    <a:cubicBezTo>
                      <a:pt x="113" y="71"/>
                      <a:pt x="113" y="71"/>
                      <a:pt x="113" y="71"/>
                    </a:cubicBezTo>
                    <a:cubicBezTo>
                      <a:pt x="113" y="71"/>
                      <a:pt x="113" y="71"/>
                      <a:pt x="113" y="71"/>
                    </a:cubicBezTo>
                    <a:cubicBezTo>
                      <a:pt x="113" y="71"/>
                      <a:pt x="113" y="71"/>
                      <a:pt x="113" y="71"/>
                    </a:cubicBezTo>
                    <a:cubicBezTo>
                      <a:pt x="113" y="72"/>
                      <a:pt x="113" y="72"/>
                      <a:pt x="113" y="72"/>
                    </a:cubicBezTo>
                    <a:cubicBezTo>
                      <a:pt x="113" y="72"/>
                      <a:pt x="113" y="72"/>
                      <a:pt x="113" y="72"/>
                    </a:cubicBezTo>
                    <a:cubicBezTo>
                      <a:pt x="113" y="72"/>
                      <a:pt x="113" y="72"/>
                      <a:pt x="113" y="72"/>
                    </a:cubicBezTo>
                    <a:cubicBezTo>
                      <a:pt x="113" y="72"/>
                      <a:pt x="113" y="72"/>
                      <a:pt x="113" y="72"/>
                    </a:cubicBezTo>
                    <a:cubicBezTo>
                      <a:pt x="113" y="72"/>
                      <a:pt x="113" y="72"/>
                      <a:pt x="113" y="72"/>
                    </a:cubicBezTo>
                    <a:cubicBezTo>
                      <a:pt x="113" y="72"/>
                      <a:pt x="113" y="72"/>
                      <a:pt x="113" y="72"/>
                    </a:cubicBezTo>
                    <a:cubicBezTo>
                      <a:pt x="112" y="72"/>
                      <a:pt x="112" y="72"/>
                      <a:pt x="112" y="72"/>
                    </a:cubicBezTo>
                    <a:cubicBezTo>
                      <a:pt x="112" y="72"/>
                      <a:pt x="112" y="72"/>
                      <a:pt x="112" y="72"/>
                    </a:cubicBezTo>
                    <a:cubicBezTo>
                      <a:pt x="112" y="72"/>
                      <a:pt x="112" y="72"/>
                      <a:pt x="112" y="72"/>
                    </a:cubicBezTo>
                    <a:cubicBezTo>
                      <a:pt x="112" y="72"/>
                      <a:pt x="112" y="72"/>
                      <a:pt x="112" y="72"/>
                    </a:cubicBezTo>
                    <a:cubicBezTo>
                      <a:pt x="112" y="72"/>
                      <a:pt x="112" y="72"/>
                      <a:pt x="112" y="72"/>
                    </a:cubicBezTo>
                    <a:cubicBezTo>
                      <a:pt x="112" y="72"/>
                      <a:pt x="112" y="72"/>
                      <a:pt x="112" y="72"/>
                    </a:cubicBezTo>
                    <a:cubicBezTo>
                      <a:pt x="111" y="72"/>
                      <a:pt x="111" y="72"/>
                      <a:pt x="111" y="72"/>
                    </a:cubicBezTo>
                    <a:cubicBezTo>
                      <a:pt x="111" y="72"/>
                      <a:pt x="111" y="72"/>
                      <a:pt x="111" y="72"/>
                    </a:cubicBezTo>
                    <a:cubicBezTo>
                      <a:pt x="111" y="72"/>
                      <a:pt x="111" y="72"/>
                      <a:pt x="111" y="72"/>
                    </a:cubicBezTo>
                    <a:cubicBezTo>
                      <a:pt x="111" y="72"/>
                      <a:pt x="111" y="72"/>
                      <a:pt x="111" y="72"/>
                    </a:cubicBezTo>
                    <a:cubicBezTo>
                      <a:pt x="111" y="72"/>
                      <a:pt x="111" y="72"/>
                      <a:pt x="111" y="72"/>
                    </a:cubicBezTo>
                    <a:cubicBezTo>
                      <a:pt x="111" y="72"/>
                      <a:pt x="111" y="72"/>
                      <a:pt x="111" y="72"/>
                    </a:cubicBezTo>
                    <a:cubicBezTo>
                      <a:pt x="112" y="73"/>
                      <a:pt x="112" y="73"/>
                      <a:pt x="112" y="73"/>
                    </a:cubicBezTo>
                    <a:cubicBezTo>
                      <a:pt x="112" y="73"/>
                      <a:pt x="112" y="73"/>
                      <a:pt x="112" y="72"/>
                    </a:cubicBezTo>
                    <a:cubicBezTo>
                      <a:pt x="112" y="73"/>
                      <a:pt x="113" y="73"/>
                      <a:pt x="113" y="73"/>
                    </a:cubicBezTo>
                    <a:cubicBezTo>
                      <a:pt x="113" y="73"/>
                      <a:pt x="113" y="73"/>
                      <a:pt x="113" y="73"/>
                    </a:cubicBezTo>
                    <a:cubicBezTo>
                      <a:pt x="113" y="74"/>
                      <a:pt x="114" y="74"/>
                      <a:pt x="114" y="73"/>
                    </a:cubicBezTo>
                    <a:cubicBezTo>
                      <a:pt x="114" y="73"/>
                      <a:pt x="114" y="73"/>
                      <a:pt x="114" y="72"/>
                    </a:cubicBezTo>
                    <a:cubicBezTo>
                      <a:pt x="114" y="73"/>
                      <a:pt x="114" y="73"/>
                      <a:pt x="115" y="73"/>
                    </a:cubicBezTo>
                    <a:cubicBezTo>
                      <a:pt x="115" y="73"/>
                      <a:pt x="115" y="73"/>
                      <a:pt x="115" y="73"/>
                    </a:cubicBezTo>
                    <a:cubicBezTo>
                      <a:pt x="115" y="73"/>
                      <a:pt x="115" y="73"/>
                      <a:pt x="114" y="73"/>
                    </a:cubicBezTo>
                    <a:cubicBezTo>
                      <a:pt x="114" y="74"/>
                      <a:pt x="115" y="74"/>
                      <a:pt x="115" y="74"/>
                    </a:cubicBezTo>
                    <a:cubicBezTo>
                      <a:pt x="115" y="74"/>
                      <a:pt x="115" y="75"/>
                      <a:pt x="115" y="75"/>
                    </a:cubicBezTo>
                    <a:cubicBezTo>
                      <a:pt x="115" y="75"/>
                      <a:pt x="115" y="76"/>
                      <a:pt x="115" y="76"/>
                    </a:cubicBezTo>
                    <a:cubicBezTo>
                      <a:pt x="115" y="76"/>
                      <a:pt x="116" y="76"/>
                      <a:pt x="116" y="76"/>
                    </a:cubicBezTo>
                    <a:cubicBezTo>
                      <a:pt x="116" y="76"/>
                      <a:pt x="116" y="76"/>
                      <a:pt x="117" y="76"/>
                    </a:cubicBezTo>
                    <a:cubicBezTo>
                      <a:pt x="117" y="76"/>
                      <a:pt x="116" y="76"/>
                      <a:pt x="116" y="76"/>
                    </a:cubicBezTo>
                    <a:cubicBezTo>
                      <a:pt x="116" y="76"/>
                      <a:pt x="116" y="75"/>
                      <a:pt x="116" y="75"/>
                    </a:cubicBezTo>
                    <a:cubicBezTo>
                      <a:pt x="117" y="76"/>
                      <a:pt x="117" y="76"/>
                      <a:pt x="117" y="76"/>
                    </a:cubicBezTo>
                    <a:cubicBezTo>
                      <a:pt x="117" y="77"/>
                      <a:pt x="117" y="77"/>
                      <a:pt x="118" y="76"/>
                    </a:cubicBezTo>
                    <a:cubicBezTo>
                      <a:pt x="118" y="76"/>
                      <a:pt x="118" y="76"/>
                      <a:pt x="118" y="75"/>
                    </a:cubicBezTo>
                    <a:cubicBezTo>
                      <a:pt x="118" y="75"/>
                      <a:pt x="117" y="74"/>
                      <a:pt x="118" y="75"/>
                    </a:cubicBezTo>
                    <a:cubicBezTo>
                      <a:pt x="117" y="74"/>
                      <a:pt x="117" y="74"/>
                      <a:pt x="117" y="74"/>
                    </a:cubicBezTo>
                    <a:cubicBezTo>
                      <a:pt x="117" y="73"/>
                      <a:pt x="117" y="73"/>
                      <a:pt x="117" y="73"/>
                    </a:cubicBezTo>
                    <a:cubicBezTo>
                      <a:pt x="117" y="73"/>
                      <a:pt x="117" y="72"/>
                      <a:pt x="117" y="72"/>
                    </a:cubicBezTo>
                    <a:cubicBezTo>
                      <a:pt x="117" y="72"/>
                      <a:pt x="117" y="72"/>
                      <a:pt x="117" y="72"/>
                    </a:cubicBezTo>
                    <a:cubicBezTo>
                      <a:pt x="117" y="72"/>
                      <a:pt x="116" y="71"/>
                      <a:pt x="116" y="71"/>
                    </a:cubicBezTo>
                    <a:cubicBezTo>
                      <a:pt x="116" y="71"/>
                      <a:pt x="117" y="72"/>
                      <a:pt x="117" y="72"/>
                    </a:cubicBezTo>
                    <a:cubicBezTo>
                      <a:pt x="117" y="71"/>
                      <a:pt x="117" y="71"/>
                      <a:pt x="116" y="71"/>
                    </a:cubicBezTo>
                    <a:cubicBezTo>
                      <a:pt x="117" y="71"/>
                      <a:pt x="117" y="71"/>
                      <a:pt x="117" y="70"/>
                    </a:cubicBezTo>
                    <a:cubicBezTo>
                      <a:pt x="117" y="70"/>
                      <a:pt x="117" y="71"/>
                      <a:pt x="117" y="71"/>
                    </a:cubicBezTo>
                    <a:cubicBezTo>
                      <a:pt x="117" y="71"/>
                      <a:pt x="117" y="71"/>
                      <a:pt x="117" y="72"/>
                    </a:cubicBezTo>
                    <a:cubicBezTo>
                      <a:pt x="117" y="72"/>
                      <a:pt x="117" y="72"/>
                      <a:pt x="118" y="73"/>
                    </a:cubicBezTo>
                    <a:cubicBezTo>
                      <a:pt x="118" y="73"/>
                      <a:pt x="118" y="73"/>
                      <a:pt x="118" y="74"/>
                    </a:cubicBezTo>
                    <a:cubicBezTo>
                      <a:pt x="118" y="74"/>
                      <a:pt x="118" y="74"/>
                      <a:pt x="118" y="74"/>
                    </a:cubicBezTo>
                    <a:cubicBezTo>
                      <a:pt x="118" y="74"/>
                      <a:pt x="118" y="74"/>
                      <a:pt x="118" y="74"/>
                    </a:cubicBezTo>
                    <a:cubicBezTo>
                      <a:pt x="119" y="74"/>
                      <a:pt x="119" y="75"/>
                      <a:pt x="118" y="74"/>
                    </a:cubicBezTo>
                    <a:cubicBezTo>
                      <a:pt x="118" y="75"/>
                      <a:pt x="119" y="75"/>
                      <a:pt x="119" y="75"/>
                    </a:cubicBezTo>
                    <a:cubicBezTo>
                      <a:pt x="119" y="75"/>
                      <a:pt x="119" y="75"/>
                      <a:pt x="119" y="76"/>
                    </a:cubicBezTo>
                    <a:cubicBezTo>
                      <a:pt x="119" y="76"/>
                      <a:pt x="121" y="77"/>
                      <a:pt x="121" y="77"/>
                    </a:cubicBezTo>
                    <a:cubicBezTo>
                      <a:pt x="121" y="76"/>
                      <a:pt x="121" y="76"/>
                      <a:pt x="121" y="76"/>
                    </a:cubicBezTo>
                    <a:cubicBezTo>
                      <a:pt x="121" y="76"/>
                      <a:pt x="121" y="76"/>
                      <a:pt x="121" y="76"/>
                    </a:cubicBezTo>
                    <a:cubicBezTo>
                      <a:pt x="122" y="76"/>
                      <a:pt x="122" y="76"/>
                      <a:pt x="122" y="76"/>
                    </a:cubicBezTo>
                    <a:cubicBezTo>
                      <a:pt x="122" y="76"/>
                      <a:pt x="122" y="75"/>
                      <a:pt x="122" y="75"/>
                    </a:cubicBezTo>
                    <a:cubicBezTo>
                      <a:pt x="122" y="75"/>
                      <a:pt x="122" y="75"/>
                      <a:pt x="123" y="75"/>
                    </a:cubicBezTo>
                    <a:cubicBezTo>
                      <a:pt x="122" y="75"/>
                      <a:pt x="122" y="75"/>
                      <a:pt x="122" y="76"/>
                    </a:cubicBezTo>
                    <a:cubicBezTo>
                      <a:pt x="122" y="76"/>
                      <a:pt x="122" y="76"/>
                      <a:pt x="122" y="76"/>
                    </a:cubicBezTo>
                    <a:cubicBezTo>
                      <a:pt x="122" y="76"/>
                      <a:pt x="122" y="76"/>
                      <a:pt x="122" y="76"/>
                    </a:cubicBezTo>
                    <a:cubicBezTo>
                      <a:pt x="122" y="76"/>
                      <a:pt x="122" y="77"/>
                      <a:pt x="122" y="77"/>
                    </a:cubicBezTo>
                    <a:cubicBezTo>
                      <a:pt x="121" y="77"/>
                      <a:pt x="121" y="77"/>
                      <a:pt x="122" y="78"/>
                    </a:cubicBezTo>
                    <a:cubicBezTo>
                      <a:pt x="123" y="78"/>
                      <a:pt x="123" y="77"/>
                      <a:pt x="123" y="77"/>
                    </a:cubicBezTo>
                    <a:cubicBezTo>
                      <a:pt x="123" y="77"/>
                      <a:pt x="122" y="77"/>
                      <a:pt x="123" y="78"/>
                    </a:cubicBezTo>
                    <a:cubicBezTo>
                      <a:pt x="123" y="78"/>
                      <a:pt x="123" y="78"/>
                      <a:pt x="123" y="78"/>
                    </a:cubicBezTo>
                    <a:cubicBezTo>
                      <a:pt x="122" y="78"/>
                      <a:pt x="122" y="78"/>
                      <a:pt x="122" y="78"/>
                    </a:cubicBezTo>
                    <a:cubicBezTo>
                      <a:pt x="123" y="79"/>
                      <a:pt x="123" y="79"/>
                      <a:pt x="123" y="79"/>
                    </a:cubicBezTo>
                    <a:cubicBezTo>
                      <a:pt x="123" y="79"/>
                      <a:pt x="123" y="78"/>
                      <a:pt x="123" y="78"/>
                    </a:cubicBezTo>
                    <a:cubicBezTo>
                      <a:pt x="124" y="78"/>
                      <a:pt x="124" y="78"/>
                      <a:pt x="124" y="78"/>
                    </a:cubicBezTo>
                    <a:cubicBezTo>
                      <a:pt x="124" y="78"/>
                      <a:pt x="124" y="78"/>
                      <a:pt x="123" y="78"/>
                    </a:cubicBezTo>
                    <a:cubicBezTo>
                      <a:pt x="123" y="79"/>
                      <a:pt x="124" y="79"/>
                      <a:pt x="124" y="80"/>
                    </a:cubicBezTo>
                    <a:cubicBezTo>
                      <a:pt x="124" y="80"/>
                      <a:pt x="123" y="79"/>
                      <a:pt x="123" y="79"/>
                    </a:cubicBezTo>
                    <a:cubicBezTo>
                      <a:pt x="123" y="80"/>
                      <a:pt x="124" y="80"/>
                      <a:pt x="124" y="80"/>
                    </a:cubicBezTo>
                    <a:cubicBezTo>
                      <a:pt x="124" y="80"/>
                      <a:pt x="123" y="80"/>
                      <a:pt x="124" y="81"/>
                    </a:cubicBezTo>
                    <a:cubicBezTo>
                      <a:pt x="124" y="81"/>
                      <a:pt x="124" y="81"/>
                      <a:pt x="125" y="81"/>
                    </a:cubicBezTo>
                    <a:cubicBezTo>
                      <a:pt x="125" y="81"/>
                      <a:pt x="125" y="81"/>
                      <a:pt x="125" y="81"/>
                    </a:cubicBezTo>
                    <a:cubicBezTo>
                      <a:pt x="125" y="81"/>
                      <a:pt x="125" y="81"/>
                      <a:pt x="125" y="81"/>
                    </a:cubicBezTo>
                    <a:cubicBezTo>
                      <a:pt x="125" y="82"/>
                      <a:pt x="124" y="81"/>
                      <a:pt x="124" y="82"/>
                    </a:cubicBezTo>
                    <a:cubicBezTo>
                      <a:pt x="123" y="82"/>
                      <a:pt x="124" y="82"/>
                      <a:pt x="123" y="82"/>
                    </a:cubicBezTo>
                    <a:cubicBezTo>
                      <a:pt x="124" y="82"/>
                      <a:pt x="124" y="82"/>
                      <a:pt x="125" y="82"/>
                    </a:cubicBezTo>
                    <a:cubicBezTo>
                      <a:pt x="125" y="82"/>
                      <a:pt x="126" y="83"/>
                      <a:pt x="126" y="83"/>
                    </a:cubicBezTo>
                    <a:cubicBezTo>
                      <a:pt x="126" y="83"/>
                      <a:pt x="126" y="83"/>
                      <a:pt x="126" y="83"/>
                    </a:cubicBezTo>
                    <a:cubicBezTo>
                      <a:pt x="126" y="83"/>
                      <a:pt x="126" y="84"/>
                      <a:pt x="126" y="84"/>
                    </a:cubicBezTo>
                    <a:cubicBezTo>
                      <a:pt x="127" y="84"/>
                      <a:pt x="127" y="84"/>
                      <a:pt x="128" y="84"/>
                    </a:cubicBezTo>
                    <a:cubicBezTo>
                      <a:pt x="127" y="84"/>
                      <a:pt x="127" y="84"/>
                      <a:pt x="127" y="85"/>
                    </a:cubicBezTo>
                    <a:cubicBezTo>
                      <a:pt x="127" y="85"/>
                      <a:pt x="127" y="85"/>
                      <a:pt x="127" y="85"/>
                    </a:cubicBezTo>
                    <a:cubicBezTo>
                      <a:pt x="127" y="85"/>
                      <a:pt x="127" y="85"/>
                      <a:pt x="127" y="85"/>
                    </a:cubicBezTo>
                    <a:cubicBezTo>
                      <a:pt x="128" y="85"/>
                      <a:pt x="128" y="86"/>
                      <a:pt x="128" y="86"/>
                    </a:cubicBezTo>
                    <a:cubicBezTo>
                      <a:pt x="128" y="86"/>
                      <a:pt x="128" y="86"/>
                      <a:pt x="128" y="86"/>
                    </a:cubicBezTo>
                    <a:cubicBezTo>
                      <a:pt x="129" y="86"/>
                      <a:pt x="129" y="86"/>
                      <a:pt x="129" y="87"/>
                    </a:cubicBezTo>
                    <a:cubicBezTo>
                      <a:pt x="129" y="87"/>
                      <a:pt x="129" y="87"/>
                      <a:pt x="130" y="87"/>
                    </a:cubicBezTo>
                    <a:cubicBezTo>
                      <a:pt x="129" y="87"/>
                      <a:pt x="129" y="88"/>
                      <a:pt x="129" y="88"/>
                    </a:cubicBezTo>
                    <a:cubicBezTo>
                      <a:pt x="129" y="88"/>
                      <a:pt x="129" y="88"/>
                      <a:pt x="129" y="88"/>
                    </a:cubicBezTo>
                    <a:cubicBezTo>
                      <a:pt x="129" y="88"/>
                      <a:pt x="129" y="89"/>
                      <a:pt x="129" y="89"/>
                    </a:cubicBezTo>
                    <a:cubicBezTo>
                      <a:pt x="128" y="89"/>
                      <a:pt x="128" y="89"/>
                      <a:pt x="128" y="89"/>
                    </a:cubicBezTo>
                    <a:cubicBezTo>
                      <a:pt x="128" y="89"/>
                      <a:pt x="128" y="90"/>
                      <a:pt x="128" y="90"/>
                    </a:cubicBezTo>
                    <a:cubicBezTo>
                      <a:pt x="128" y="90"/>
                      <a:pt x="129" y="91"/>
                      <a:pt x="129" y="90"/>
                    </a:cubicBezTo>
                    <a:cubicBezTo>
                      <a:pt x="129" y="90"/>
                      <a:pt x="129" y="90"/>
                      <a:pt x="129" y="90"/>
                    </a:cubicBezTo>
                    <a:cubicBezTo>
                      <a:pt x="129" y="90"/>
                      <a:pt x="130" y="89"/>
                      <a:pt x="130" y="89"/>
                    </a:cubicBezTo>
                    <a:cubicBezTo>
                      <a:pt x="130" y="89"/>
                      <a:pt x="129" y="89"/>
                      <a:pt x="129" y="89"/>
                    </a:cubicBezTo>
                    <a:cubicBezTo>
                      <a:pt x="130" y="89"/>
                      <a:pt x="130" y="88"/>
                      <a:pt x="131" y="88"/>
                    </a:cubicBezTo>
                    <a:cubicBezTo>
                      <a:pt x="131" y="88"/>
                      <a:pt x="132" y="88"/>
                      <a:pt x="132" y="88"/>
                    </a:cubicBezTo>
                    <a:cubicBezTo>
                      <a:pt x="132" y="88"/>
                      <a:pt x="132" y="88"/>
                      <a:pt x="132" y="88"/>
                    </a:cubicBezTo>
                    <a:cubicBezTo>
                      <a:pt x="132" y="88"/>
                      <a:pt x="132" y="89"/>
                      <a:pt x="132" y="89"/>
                    </a:cubicBezTo>
                    <a:cubicBezTo>
                      <a:pt x="133" y="89"/>
                      <a:pt x="133" y="89"/>
                      <a:pt x="133" y="90"/>
                    </a:cubicBezTo>
                    <a:cubicBezTo>
                      <a:pt x="133" y="90"/>
                      <a:pt x="133" y="90"/>
                      <a:pt x="133" y="91"/>
                    </a:cubicBezTo>
                    <a:cubicBezTo>
                      <a:pt x="133" y="92"/>
                      <a:pt x="133" y="91"/>
                      <a:pt x="134" y="92"/>
                    </a:cubicBezTo>
                    <a:cubicBezTo>
                      <a:pt x="133" y="92"/>
                      <a:pt x="133" y="91"/>
                      <a:pt x="132" y="92"/>
                    </a:cubicBezTo>
                    <a:cubicBezTo>
                      <a:pt x="132" y="93"/>
                      <a:pt x="133" y="93"/>
                      <a:pt x="133" y="93"/>
                    </a:cubicBezTo>
                    <a:cubicBezTo>
                      <a:pt x="133" y="93"/>
                      <a:pt x="132" y="93"/>
                      <a:pt x="132" y="93"/>
                    </a:cubicBezTo>
                    <a:cubicBezTo>
                      <a:pt x="132" y="93"/>
                      <a:pt x="133" y="93"/>
                      <a:pt x="133" y="93"/>
                    </a:cubicBezTo>
                    <a:cubicBezTo>
                      <a:pt x="133" y="94"/>
                      <a:pt x="133"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3"/>
                      <a:pt x="134" y="93"/>
                      <a:pt x="134" y="93"/>
                    </a:cubicBezTo>
                    <a:cubicBezTo>
                      <a:pt x="135" y="93"/>
                      <a:pt x="135" y="93"/>
                      <a:pt x="135" y="93"/>
                    </a:cubicBezTo>
                    <a:cubicBezTo>
                      <a:pt x="135" y="93"/>
                      <a:pt x="135" y="93"/>
                      <a:pt x="135" y="93"/>
                    </a:cubicBezTo>
                    <a:cubicBezTo>
                      <a:pt x="135" y="93"/>
                      <a:pt x="135" y="93"/>
                      <a:pt x="135" y="93"/>
                    </a:cubicBezTo>
                    <a:cubicBezTo>
                      <a:pt x="135" y="93"/>
                      <a:pt x="135" y="93"/>
                      <a:pt x="135" y="93"/>
                    </a:cubicBezTo>
                    <a:cubicBezTo>
                      <a:pt x="135" y="92"/>
                      <a:pt x="135" y="92"/>
                      <a:pt x="135" y="92"/>
                    </a:cubicBezTo>
                    <a:cubicBezTo>
                      <a:pt x="135" y="92"/>
                      <a:pt x="135" y="92"/>
                      <a:pt x="135" y="92"/>
                    </a:cubicBezTo>
                    <a:cubicBezTo>
                      <a:pt x="135" y="92"/>
                      <a:pt x="135" y="92"/>
                      <a:pt x="135" y="92"/>
                    </a:cubicBezTo>
                    <a:cubicBezTo>
                      <a:pt x="135" y="92"/>
                      <a:pt x="135" y="92"/>
                      <a:pt x="135" y="92"/>
                    </a:cubicBezTo>
                    <a:cubicBezTo>
                      <a:pt x="136" y="92"/>
                      <a:pt x="136" y="92"/>
                      <a:pt x="136" y="92"/>
                    </a:cubicBezTo>
                    <a:cubicBezTo>
                      <a:pt x="136" y="92"/>
                      <a:pt x="136" y="92"/>
                      <a:pt x="136" y="92"/>
                    </a:cubicBezTo>
                    <a:cubicBezTo>
                      <a:pt x="136" y="92"/>
                      <a:pt x="136" y="92"/>
                      <a:pt x="136" y="92"/>
                    </a:cubicBezTo>
                    <a:cubicBezTo>
                      <a:pt x="136" y="91"/>
                      <a:pt x="136" y="91"/>
                      <a:pt x="136" y="91"/>
                    </a:cubicBezTo>
                    <a:close/>
                    <a:moveTo>
                      <a:pt x="120" y="86"/>
                    </a:moveTo>
                    <a:cubicBezTo>
                      <a:pt x="120" y="86"/>
                      <a:pt x="119" y="86"/>
                      <a:pt x="119" y="85"/>
                    </a:cubicBezTo>
                    <a:cubicBezTo>
                      <a:pt x="120" y="85"/>
                      <a:pt x="120" y="84"/>
                      <a:pt x="119" y="84"/>
                    </a:cubicBezTo>
                    <a:cubicBezTo>
                      <a:pt x="119" y="83"/>
                      <a:pt x="119" y="82"/>
                      <a:pt x="118" y="81"/>
                    </a:cubicBezTo>
                    <a:cubicBezTo>
                      <a:pt x="118" y="81"/>
                      <a:pt x="117" y="80"/>
                      <a:pt x="117" y="81"/>
                    </a:cubicBezTo>
                    <a:cubicBezTo>
                      <a:pt x="117" y="80"/>
                      <a:pt x="117" y="80"/>
                      <a:pt x="116" y="80"/>
                    </a:cubicBezTo>
                    <a:cubicBezTo>
                      <a:pt x="116" y="80"/>
                      <a:pt x="116" y="80"/>
                      <a:pt x="116" y="81"/>
                    </a:cubicBezTo>
                    <a:cubicBezTo>
                      <a:pt x="116" y="81"/>
                      <a:pt x="116" y="81"/>
                      <a:pt x="117" y="81"/>
                    </a:cubicBezTo>
                    <a:cubicBezTo>
                      <a:pt x="116" y="81"/>
                      <a:pt x="116" y="81"/>
                      <a:pt x="116" y="81"/>
                    </a:cubicBezTo>
                    <a:cubicBezTo>
                      <a:pt x="116" y="81"/>
                      <a:pt x="116" y="82"/>
                      <a:pt x="116" y="82"/>
                    </a:cubicBezTo>
                    <a:cubicBezTo>
                      <a:pt x="117" y="82"/>
                      <a:pt x="117" y="82"/>
                      <a:pt x="117" y="82"/>
                    </a:cubicBezTo>
                    <a:cubicBezTo>
                      <a:pt x="117" y="82"/>
                      <a:pt x="117" y="82"/>
                      <a:pt x="117" y="82"/>
                    </a:cubicBezTo>
                    <a:cubicBezTo>
                      <a:pt x="117" y="82"/>
                      <a:pt x="117" y="83"/>
                      <a:pt x="117" y="83"/>
                    </a:cubicBezTo>
                    <a:cubicBezTo>
                      <a:pt x="118" y="83"/>
                      <a:pt x="118" y="83"/>
                      <a:pt x="117" y="83"/>
                    </a:cubicBezTo>
                    <a:cubicBezTo>
                      <a:pt x="117" y="83"/>
                      <a:pt x="117" y="83"/>
                      <a:pt x="117" y="83"/>
                    </a:cubicBezTo>
                    <a:cubicBezTo>
                      <a:pt x="117" y="83"/>
                      <a:pt x="117" y="83"/>
                      <a:pt x="117" y="83"/>
                    </a:cubicBezTo>
                    <a:cubicBezTo>
                      <a:pt x="117" y="84"/>
                      <a:pt x="117" y="84"/>
                      <a:pt x="117" y="84"/>
                    </a:cubicBezTo>
                    <a:cubicBezTo>
                      <a:pt x="117" y="84"/>
                      <a:pt x="117" y="84"/>
                      <a:pt x="118" y="84"/>
                    </a:cubicBezTo>
                    <a:cubicBezTo>
                      <a:pt x="118" y="84"/>
                      <a:pt x="118" y="84"/>
                      <a:pt x="118" y="84"/>
                    </a:cubicBezTo>
                    <a:cubicBezTo>
                      <a:pt x="117" y="85"/>
                      <a:pt x="118" y="84"/>
                      <a:pt x="118" y="84"/>
                    </a:cubicBezTo>
                    <a:cubicBezTo>
                      <a:pt x="118" y="84"/>
                      <a:pt x="118" y="85"/>
                      <a:pt x="118" y="85"/>
                    </a:cubicBezTo>
                    <a:cubicBezTo>
                      <a:pt x="118" y="85"/>
                      <a:pt x="118" y="85"/>
                      <a:pt x="119" y="85"/>
                    </a:cubicBezTo>
                    <a:cubicBezTo>
                      <a:pt x="118" y="85"/>
                      <a:pt x="119" y="87"/>
                      <a:pt x="119" y="87"/>
                    </a:cubicBezTo>
                    <a:cubicBezTo>
                      <a:pt x="119" y="87"/>
                      <a:pt x="120" y="87"/>
                      <a:pt x="120" y="87"/>
                    </a:cubicBezTo>
                    <a:cubicBezTo>
                      <a:pt x="119" y="87"/>
                      <a:pt x="120" y="86"/>
                      <a:pt x="120" y="86"/>
                    </a:cubicBezTo>
                    <a:cubicBezTo>
                      <a:pt x="120" y="86"/>
                      <a:pt x="120" y="86"/>
                      <a:pt x="120" y="86"/>
                    </a:cubicBezTo>
                    <a:close/>
                    <a:moveTo>
                      <a:pt x="122" y="83"/>
                    </a:moveTo>
                    <a:cubicBezTo>
                      <a:pt x="122" y="83"/>
                      <a:pt x="122" y="83"/>
                      <a:pt x="123" y="84"/>
                    </a:cubicBezTo>
                    <a:cubicBezTo>
                      <a:pt x="123" y="84"/>
                      <a:pt x="122" y="83"/>
                      <a:pt x="122" y="84"/>
                    </a:cubicBezTo>
                    <a:cubicBezTo>
                      <a:pt x="122" y="84"/>
                      <a:pt x="122" y="84"/>
                      <a:pt x="123" y="84"/>
                    </a:cubicBezTo>
                    <a:cubicBezTo>
                      <a:pt x="123" y="84"/>
                      <a:pt x="123" y="84"/>
                      <a:pt x="123" y="84"/>
                    </a:cubicBezTo>
                    <a:cubicBezTo>
                      <a:pt x="123" y="85"/>
                      <a:pt x="123" y="85"/>
                      <a:pt x="123" y="85"/>
                    </a:cubicBezTo>
                    <a:cubicBezTo>
                      <a:pt x="123" y="85"/>
                      <a:pt x="123" y="86"/>
                      <a:pt x="123" y="86"/>
                    </a:cubicBezTo>
                    <a:cubicBezTo>
                      <a:pt x="124" y="86"/>
                      <a:pt x="125" y="86"/>
                      <a:pt x="125" y="85"/>
                    </a:cubicBezTo>
                    <a:cubicBezTo>
                      <a:pt x="125" y="85"/>
                      <a:pt x="125" y="85"/>
                      <a:pt x="125" y="85"/>
                    </a:cubicBezTo>
                    <a:cubicBezTo>
                      <a:pt x="125" y="84"/>
                      <a:pt x="124" y="84"/>
                      <a:pt x="124" y="84"/>
                    </a:cubicBezTo>
                    <a:cubicBezTo>
                      <a:pt x="124" y="84"/>
                      <a:pt x="124" y="84"/>
                      <a:pt x="125" y="84"/>
                    </a:cubicBezTo>
                    <a:cubicBezTo>
                      <a:pt x="125" y="84"/>
                      <a:pt x="125" y="84"/>
                      <a:pt x="125" y="84"/>
                    </a:cubicBezTo>
                    <a:cubicBezTo>
                      <a:pt x="125" y="85"/>
                      <a:pt x="125" y="85"/>
                      <a:pt x="125" y="85"/>
                    </a:cubicBezTo>
                    <a:cubicBezTo>
                      <a:pt x="126" y="85"/>
                      <a:pt x="126" y="85"/>
                      <a:pt x="126" y="84"/>
                    </a:cubicBezTo>
                    <a:cubicBezTo>
                      <a:pt x="125" y="84"/>
                      <a:pt x="125" y="83"/>
                      <a:pt x="124" y="83"/>
                    </a:cubicBezTo>
                    <a:cubicBezTo>
                      <a:pt x="124" y="83"/>
                      <a:pt x="124" y="83"/>
                      <a:pt x="124" y="83"/>
                    </a:cubicBezTo>
                    <a:cubicBezTo>
                      <a:pt x="124" y="83"/>
                      <a:pt x="123" y="83"/>
                      <a:pt x="123" y="83"/>
                    </a:cubicBezTo>
                    <a:cubicBezTo>
                      <a:pt x="122" y="83"/>
                      <a:pt x="122" y="82"/>
                      <a:pt x="122" y="83"/>
                    </a:cubicBezTo>
                    <a:close/>
                    <a:moveTo>
                      <a:pt x="127" y="87"/>
                    </a:moveTo>
                    <a:cubicBezTo>
                      <a:pt x="127" y="87"/>
                      <a:pt x="126" y="87"/>
                      <a:pt x="126" y="87"/>
                    </a:cubicBezTo>
                    <a:cubicBezTo>
                      <a:pt x="126" y="87"/>
                      <a:pt x="126" y="87"/>
                      <a:pt x="127" y="88"/>
                    </a:cubicBezTo>
                    <a:cubicBezTo>
                      <a:pt x="127" y="88"/>
                      <a:pt x="127" y="88"/>
                      <a:pt x="127" y="88"/>
                    </a:cubicBezTo>
                    <a:cubicBezTo>
                      <a:pt x="127" y="88"/>
                      <a:pt x="127" y="88"/>
                      <a:pt x="127" y="88"/>
                    </a:cubicBezTo>
                    <a:cubicBezTo>
                      <a:pt x="127" y="88"/>
                      <a:pt x="127" y="88"/>
                      <a:pt x="128" y="88"/>
                    </a:cubicBezTo>
                    <a:cubicBezTo>
                      <a:pt x="128" y="88"/>
                      <a:pt x="127" y="88"/>
                      <a:pt x="128" y="88"/>
                    </a:cubicBezTo>
                    <a:cubicBezTo>
                      <a:pt x="128" y="88"/>
                      <a:pt x="128" y="88"/>
                      <a:pt x="128" y="88"/>
                    </a:cubicBezTo>
                    <a:cubicBezTo>
                      <a:pt x="128" y="88"/>
                      <a:pt x="128" y="88"/>
                      <a:pt x="128" y="88"/>
                    </a:cubicBezTo>
                    <a:cubicBezTo>
                      <a:pt x="128" y="88"/>
                      <a:pt x="129" y="88"/>
                      <a:pt x="129" y="88"/>
                    </a:cubicBezTo>
                    <a:cubicBezTo>
                      <a:pt x="128" y="87"/>
                      <a:pt x="128" y="87"/>
                      <a:pt x="127" y="87"/>
                    </a:cubicBezTo>
                    <a:cubicBezTo>
                      <a:pt x="127" y="87"/>
                      <a:pt x="127" y="87"/>
                      <a:pt x="128" y="86"/>
                    </a:cubicBezTo>
                    <a:cubicBezTo>
                      <a:pt x="127" y="86"/>
                      <a:pt x="127" y="86"/>
                      <a:pt x="127" y="87"/>
                    </a:cubicBezTo>
                    <a:close/>
                    <a:moveTo>
                      <a:pt x="120" y="81"/>
                    </a:moveTo>
                    <a:cubicBezTo>
                      <a:pt x="120" y="81"/>
                      <a:pt x="120" y="81"/>
                      <a:pt x="120" y="81"/>
                    </a:cubicBezTo>
                    <a:cubicBezTo>
                      <a:pt x="120" y="81"/>
                      <a:pt x="120" y="82"/>
                      <a:pt x="120" y="82"/>
                    </a:cubicBezTo>
                    <a:cubicBezTo>
                      <a:pt x="120" y="82"/>
                      <a:pt x="120" y="82"/>
                      <a:pt x="120" y="83"/>
                    </a:cubicBezTo>
                    <a:cubicBezTo>
                      <a:pt x="120" y="83"/>
                      <a:pt x="120" y="83"/>
                      <a:pt x="120" y="83"/>
                    </a:cubicBezTo>
                    <a:cubicBezTo>
                      <a:pt x="120" y="82"/>
                      <a:pt x="122" y="82"/>
                      <a:pt x="121" y="81"/>
                    </a:cubicBezTo>
                    <a:cubicBezTo>
                      <a:pt x="122" y="81"/>
                      <a:pt x="122" y="81"/>
                      <a:pt x="122" y="81"/>
                    </a:cubicBezTo>
                    <a:cubicBezTo>
                      <a:pt x="122" y="81"/>
                      <a:pt x="122" y="81"/>
                      <a:pt x="122" y="80"/>
                    </a:cubicBezTo>
                    <a:cubicBezTo>
                      <a:pt x="122" y="80"/>
                      <a:pt x="122" y="80"/>
                      <a:pt x="122" y="80"/>
                    </a:cubicBezTo>
                    <a:cubicBezTo>
                      <a:pt x="122" y="80"/>
                      <a:pt x="121" y="79"/>
                      <a:pt x="121" y="79"/>
                    </a:cubicBezTo>
                    <a:cubicBezTo>
                      <a:pt x="121" y="79"/>
                      <a:pt x="121" y="78"/>
                      <a:pt x="121" y="79"/>
                    </a:cubicBezTo>
                    <a:cubicBezTo>
                      <a:pt x="121" y="78"/>
                      <a:pt x="121" y="78"/>
                      <a:pt x="121" y="77"/>
                    </a:cubicBezTo>
                    <a:cubicBezTo>
                      <a:pt x="121" y="77"/>
                      <a:pt x="121" y="78"/>
                      <a:pt x="121" y="78"/>
                    </a:cubicBezTo>
                    <a:cubicBezTo>
                      <a:pt x="122" y="79"/>
                      <a:pt x="122" y="79"/>
                      <a:pt x="122" y="79"/>
                    </a:cubicBezTo>
                    <a:cubicBezTo>
                      <a:pt x="122" y="79"/>
                      <a:pt x="122" y="80"/>
                      <a:pt x="122" y="80"/>
                    </a:cubicBezTo>
                    <a:cubicBezTo>
                      <a:pt x="122" y="80"/>
                      <a:pt x="122" y="79"/>
                      <a:pt x="122" y="79"/>
                    </a:cubicBezTo>
                    <a:cubicBezTo>
                      <a:pt x="122" y="79"/>
                      <a:pt x="122" y="79"/>
                      <a:pt x="122" y="78"/>
                    </a:cubicBezTo>
                    <a:cubicBezTo>
                      <a:pt x="122" y="78"/>
                      <a:pt x="121" y="77"/>
                      <a:pt x="121" y="77"/>
                    </a:cubicBezTo>
                    <a:cubicBezTo>
                      <a:pt x="121" y="77"/>
                      <a:pt x="120" y="77"/>
                      <a:pt x="120" y="77"/>
                    </a:cubicBezTo>
                    <a:cubicBezTo>
                      <a:pt x="120" y="77"/>
                      <a:pt x="120" y="77"/>
                      <a:pt x="120" y="77"/>
                    </a:cubicBezTo>
                    <a:cubicBezTo>
                      <a:pt x="119" y="77"/>
                      <a:pt x="119" y="77"/>
                      <a:pt x="119" y="76"/>
                    </a:cubicBezTo>
                    <a:cubicBezTo>
                      <a:pt x="119" y="76"/>
                      <a:pt x="119" y="76"/>
                      <a:pt x="118" y="76"/>
                    </a:cubicBezTo>
                    <a:cubicBezTo>
                      <a:pt x="118" y="76"/>
                      <a:pt x="118" y="76"/>
                      <a:pt x="119" y="76"/>
                    </a:cubicBezTo>
                    <a:cubicBezTo>
                      <a:pt x="118" y="77"/>
                      <a:pt x="119" y="77"/>
                      <a:pt x="119" y="77"/>
                    </a:cubicBezTo>
                    <a:cubicBezTo>
                      <a:pt x="119" y="77"/>
                      <a:pt x="119" y="77"/>
                      <a:pt x="119" y="78"/>
                    </a:cubicBezTo>
                    <a:cubicBezTo>
                      <a:pt x="119" y="78"/>
                      <a:pt x="119" y="78"/>
                      <a:pt x="119" y="78"/>
                    </a:cubicBezTo>
                    <a:cubicBezTo>
                      <a:pt x="119" y="79"/>
                      <a:pt x="119" y="80"/>
                      <a:pt x="120" y="80"/>
                    </a:cubicBezTo>
                    <a:cubicBezTo>
                      <a:pt x="120" y="80"/>
                      <a:pt x="120" y="80"/>
                      <a:pt x="120" y="80"/>
                    </a:cubicBezTo>
                    <a:cubicBezTo>
                      <a:pt x="120" y="80"/>
                      <a:pt x="121" y="81"/>
                      <a:pt x="121" y="81"/>
                    </a:cubicBezTo>
                    <a:cubicBezTo>
                      <a:pt x="121" y="81"/>
                      <a:pt x="121" y="81"/>
                      <a:pt x="12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10" name="Rectangle 152"/>
              <p:cNvSpPr>
                <a:spLocks noChangeArrowheads="1"/>
              </p:cNvSpPr>
              <p:nvPr/>
            </p:nvSpPr>
            <p:spPr bwMode="auto">
              <a:xfrm>
                <a:off x="1787" y="219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11" name="Freeform 153"/>
              <p:cNvSpPr>
                <a:spLocks noEditPoints="1"/>
              </p:cNvSpPr>
              <p:nvPr/>
            </p:nvSpPr>
            <p:spPr bwMode="auto">
              <a:xfrm>
                <a:off x="1763" y="2155"/>
                <a:ext cx="42" cy="42"/>
              </a:xfrm>
              <a:custGeom>
                <a:avLst/>
                <a:gdLst>
                  <a:gd name="T0" fmla="*/ 16 w 16"/>
                  <a:gd name="T1" fmla="*/ 1 h 16"/>
                  <a:gd name="T2" fmla="*/ 15 w 16"/>
                  <a:gd name="T3" fmla="*/ 1 h 16"/>
                  <a:gd name="T4" fmla="*/ 15 w 16"/>
                  <a:gd name="T5" fmla="*/ 1 h 16"/>
                  <a:gd name="T6" fmla="*/ 14 w 16"/>
                  <a:gd name="T7" fmla="*/ 1 h 16"/>
                  <a:gd name="T8" fmla="*/ 13 w 16"/>
                  <a:gd name="T9" fmla="*/ 1 h 16"/>
                  <a:gd name="T10" fmla="*/ 13 w 16"/>
                  <a:gd name="T11" fmla="*/ 2 h 16"/>
                  <a:gd name="T12" fmla="*/ 12 w 16"/>
                  <a:gd name="T13" fmla="*/ 2 h 16"/>
                  <a:gd name="T14" fmla="*/ 11 w 16"/>
                  <a:gd name="T15" fmla="*/ 2 h 16"/>
                  <a:gd name="T16" fmla="*/ 11 w 16"/>
                  <a:gd name="T17" fmla="*/ 1 h 16"/>
                  <a:gd name="T18" fmla="*/ 10 w 16"/>
                  <a:gd name="T19" fmla="*/ 1 h 16"/>
                  <a:gd name="T20" fmla="*/ 10 w 16"/>
                  <a:gd name="T21" fmla="*/ 1 h 16"/>
                  <a:gd name="T22" fmla="*/ 10 w 16"/>
                  <a:gd name="T23" fmla="*/ 2 h 16"/>
                  <a:gd name="T24" fmla="*/ 9 w 16"/>
                  <a:gd name="T25" fmla="*/ 2 h 16"/>
                  <a:gd name="T26" fmla="*/ 9 w 16"/>
                  <a:gd name="T27" fmla="*/ 3 h 16"/>
                  <a:gd name="T28" fmla="*/ 9 w 16"/>
                  <a:gd name="T29" fmla="*/ 3 h 16"/>
                  <a:gd name="T30" fmla="*/ 9 w 16"/>
                  <a:gd name="T31" fmla="*/ 3 h 16"/>
                  <a:gd name="T32" fmla="*/ 9 w 16"/>
                  <a:gd name="T33" fmla="*/ 3 h 16"/>
                  <a:gd name="T34" fmla="*/ 8 w 16"/>
                  <a:gd name="T35" fmla="*/ 4 h 16"/>
                  <a:gd name="T36" fmla="*/ 8 w 16"/>
                  <a:gd name="T37" fmla="*/ 4 h 16"/>
                  <a:gd name="T38" fmla="*/ 7 w 16"/>
                  <a:gd name="T39" fmla="*/ 4 h 16"/>
                  <a:gd name="T40" fmla="*/ 7 w 16"/>
                  <a:gd name="T41" fmla="*/ 5 h 16"/>
                  <a:gd name="T42" fmla="*/ 6 w 16"/>
                  <a:gd name="T43" fmla="*/ 4 h 16"/>
                  <a:gd name="T44" fmla="*/ 6 w 16"/>
                  <a:gd name="T45" fmla="*/ 4 h 16"/>
                  <a:gd name="T46" fmla="*/ 6 w 16"/>
                  <a:gd name="T47" fmla="*/ 4 h 16"/>
                  <a:gd name="T48" fmla="*/ 6 w 16"/>
                  <a:gd name="T49" fmla="*/ 4 h 16"/>
                  <a:gd name="T50" fmla="*/ 6 w 16"/>
                  <a:gd name="T51" fmla="*/ 5 h 16"/>
                  <a:gd name="T52" fmla="*/ 5 w 16"/>
                  <a:gd name="T53" fmla="*/ 5 h 16"/>
                  <a:gd name="T54" fmla="*/ 5 w 16"/>
                  <a:gd name="T55" fmla="*/ 5 h 16"/>
                  <a:gd name="T56" fmla="*/ 4 w 16"/>
                  <a:gd name="T57" fmla="*/ 5 h 16"/>
                  <a:gd name="T58" fmla="*/ 4 w 16"/>
                  <a:gd name="T59" fmla="*/ 5 h 16"/>
                  <a:gd name="T60" fmla="*/ 4 w 16"/>
                  <a:gd name="T61" fmla="*/ 6 h 16"/>
                  <a:gd name="T62" fmla="*/ 4 w 16"/>
                  <a:gd name="T63" fmla="*/ 7 h 16"/>
                  <a:gd name="T64" fmla="*/ 3 w 16"/>
                  <a:gd name="T65" fmla="*/ 7 h 16"/>
                  <a:gd name="T66" fmla="*/ 3 w 16"/>
                  <a:gd name="T67" fmla="*/ 7 h 16"/>
                  <a:gd name="T68" fmla="*/ 3 w 16"/>
                  <a:gd name="T69" fmla="*/ 7 h 16"/>
                  <a:gd name="T70" fmla="*/ 3 w 16"/>
                  <a:gd name="T71" fmla="*/ 8 h 16"/>
                  <a:gd name="T72" fmla="*/ 2 w 16"/>
                  <a:gd name="T73" fmla="*/ 8 h 16"/>
                  <a:gd name="T74" fmla="*/ 2 w 16"/>
                  <a:gd name="T75" fmla="*/ 10 h 16"/>
                  <a:gd name="T76" fmla="*/ 7 w 16"/>
                  <a:gd name="T77" fmla="*/ 14 h 16"/>
                  <a:gd name="T78" fmla="*/ 8 w 16"/>
                  <a:gd name="T79" fmla="*/ 14 h 16"/>
                  <a:gd name="T80" fmla="*/ 8 w 16"/>
                  <a:gd name="T81" fmla="*/ 14 h 16"/>
                  <a:gd name="T82" fmla="*/ 11 w 16"/>
                  <a:gd name="T83" fmla="*/ 15 h 16"/>
                  <a:gd name="T84" fmla="*/ 11 w 16"/>
                  <a:gd name="T85" fmla="*/ 14 h 16"/>
                  <a:gd name="T86" fmla="*/ 12 w 16"/>
                  <a:gd name="T87" fmla="*/ 15 h 16"/>
                  <a:gd name="T88" fmla="*/ 12 w 16"/>
                  <a:gd name="T89" fmla="*/ 15 h 16"/>
                  <a:gd name="T90" fmla="*/ 13 w 16"/>
                  <a:gd name="T91" fmla="*/ 15 h 16"/>
                  <a:gd name="T92" fmla="*/ 13 w 16"/>
                  <a:gd name="T93" fmla="*/ 15 h 16"/>
                  <a:gd name="T94" fmla="*/ 13 w 16"/>
                  <a:gd name="T95" fmla="*/ 15 h 16"/>
                  <a:gd name="T96" fmla="*/ 14 w 16"/>
                  <a:gd name="T97" fmla="*/ 16 h 16"/>
                  <a:gd name="T98" fmla="*/ 14 w 16"/>
                  <a:gd name="T99" fmla="*/ 15 h 16"/>
                  <a:gd name="T100" fmla="*/ 14 w 16"/>
                  <a:gd name="T101" fmla="*/ 15 h 16"/>
                  <a:gd name="T102" fmla="*/ 15 w 16"/>
                  <a:gd name="T103" fmla="*/ 13 h 16"/>
                  <a:gd name="T104" fmla="*/ 15 w 16"/>
                  <a:gd name="T105" fmla="*/ 9 h 16"/>
                  <a:gd name="T106" fmla="*/ 16 w 16"/>
                  <a:gd name="T107" fmla="*/ 3 h 16"/>
                  <a:gd name="T108" fmla="*/ 10 w 16"/>
                  <a:gd name="T109" fmla="*/ 15 h 16"/>
                  <a:gd name="T110" fmla="*/ 10 w 16"/>
                  <a:gd name="T111"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 h="16">
                    <a:moveTo>
                      <a:pt x="7" y="13"/>
                    </a:moveTo>
                    <a:cubicBezTo>
                      <a:pt x="8" y="13"/>
                      <a:pt x="9" y="14"/>
                      <a:pt x="7" y="13"/>
                    </a:cubicBezTo>
                    <a:close/>
                    <a:moveTo>
                      <a:pt x="15" y="1"/>
                    </a:moveTo>
                    <a:cubicBezTo>
                      <a:pt x="16" y="1"/>
                      <a:pt x="16" y="1"/>
                      <a:pt x="16" y="1"/>
                    </a:cubicBezTo>
                    <a:cubicBezTo>
                      <a:pt x="16" y="1"/>
                      <a:pt x="16" y="1"/>
                      <a:pt x="16" y="1"/>
                    </a:cubicBezTo>
                    <a:cubicBezTo>
                      <a:pt x="16" y="0"/>
                      <a:pt x="16" y="0"/>
                      <a:pt x="16" y="0"/>
                    </a:cubicBezTo>
                    <a:cubicBezTo>
                      <a:pt x="16"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4"/>
                      <a:pt x="9" y="4"/>
                      <a:pt x="9"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4"/>
                      <a:pt x="7" y="4"/>
                      <a:pt x="7" y="4"/>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7"/>
                    </a:cubicBezTo>
                    <a:cubicBezTo>
                      <a:pt x="0" y="8"/>
                      <a:pt x="0" y="8"/>
                      <a:pt x="0" y="8"/>
                    </a:cubicBezTo>
                    <a:cubicBezTo>
                      <a:pt x="1" y="9"/>
                      <a:pt x="2" y="9"/>
                      <a:pt x="2" y="10"/>
                    </a:cubicBezTo>
                    <a:cubicBezTo>
                      <a:pt x="3" y="10"/>
                      <a:pt x="3" y="10"/>
                      <a:pt x="3" y="10"/>
                    </a:cubicBezTo>
                    <a:cubicBezTo>
                      <a:pt x="4" y="11"/>
                      <a:pt x="4" y="11"/>
                      <a:pt x="4" y="11"/>
                    </a:cubicBezTo>
                    <a:cubicBezTo>
                      <a:pt x="5" y="12"/>
                      <a:pt x="6" y="13"/>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7" y="14"/>
                      <a:pt x="7" y="13"/>
                    </a:cubicBezTo>
                    <a:cubicBezTo>
                      <a:pt x="7" y="13"/>
                      <a:pt x="7" y="12"/>
                      <a:pt x="7" y="12"/>
                    </a:cubicBezTo>
                    <a:cubicBezTo>
                      <a:pt x="6" y="11"/>
                      <a:pt x="7" y="11"/>
                      <a:pt x="7" y="11"/>
                    </a:cubicBezTo>
                    <a:cubicBezTo>
                      <a:pt x="8" y="11"/>
                      <a:pt x="11" y="14"/>
                      <a:pt x="11" y="15"/>
                    </a:cubicBezTo>
                    <a:cubicBezTo>
                      <a:pt x="11" y="15"/>
                      <a:pt x="11" y="15"/>
                      <a:pt x="11" y="15"/>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2" y="14"/>
                      <a:pt x="12" y="14"/>
                      <a:pt x="12" y="14"/>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6"/>
                      <a:pt x="14" y="16"/>
                      <a:pt x="14" y="16"/>
                    </a:cubicBezTo>
                    <a:cubicBezTo>
                      <a:pt x="14" y="16"/>
                      <a:pt x="14" y="16"/>
                      <a:pt x="14" y="16"/>
                    </a:cubicBezTo>
                    <a:cubicBezTo>
                      <a:pt x="14" y="16"/>
                      <a:pt x="14" y="16"/>
                      <a:pt x="14" y="16"/>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4"/>
                      <a:pt x="14" y="14"/>
                    </a:cubicBezTo>
                    <a:cubicBezTo>
                      <a:pt x="14" y="13"/>
                      <a:pt x="14" y="13"/>
                      <a:pt x="15" y="13"/>
                    </a:cubicBezTo>
                    <a:cubicBezTo>
                      <a:pt x="14" y="12"/>
                      <a:pt x="14" y="12"/>
                      <a:pt x="14" y="11"/>
                    </a:cubicBezTo>
                    <a:cubicBezTo>
                      <a:pt x="14" y="11"/>
                      <a:pt x="14" y="11"/>
                      <a:pt x="15" y="11"/>
                    </a:cubicBezTo>
                    <a:cubicBezTo>
                      <a:pt x="15" y="11"/>
                      <a:pt x="15" y="10"/>
                      <a:pt x="14" y="10"/>
                    </a:cubicBezTo>
                    <a:cubicBezTo>
                      <a:pt x="14" y="9"/>
                      <a:pt x="14" y="9"/>
                      <a:pt x="14" y="9"/>
                    </a:cubicBezTo>
                    <a:cubicBezTo>
                      <a:pt x="14" y="9"/>
                      <a:pt x="15" y="9"/>
                      <a:pt x="15" y="9"/>
                    </a:cubicBezTo>
                    <a:cubicBezTo>
                      <a:pt x="15" y="9"/>
                      <a:pt x="15" y="9"/>
                      <a:pt x="15" y="10"/>
                    </a:cubicBezTo>
                    <a:cubicBezTo>
                      <a:pt x="15" y="10"/>
                      <a:pt x="15" y="10"/>
                      <a:pt x="15" y="10"/>
                    </a:cubicBezTo>
                    <a:cubicBezTo>
                      <a:pt x="15" y="10"/>
                      <a:pt x="15" y="9"/>
                      <a:pt x="15" y="9"/>
                    </a:cubicBezTo>
                    <a:cubicBezTo>
                      <a:pt x="15" y="7"/>
                      <a:pt x="15" y="7"/>
                      <a:pt x="15" y="5"/>
                    </a:cubicBezTo>
                    <a:cubicBezTo>
                      <a:pt x="16" y="5"/>
                      <a:pt x="16" y="4"/>
                      <a:pt x="16" y="3"/>
                    </a:cubicBezTo>
                    <a:cubicBezTo>
                      <a:pt x="16" y="3"/>
                      <a:pt x="16" y="3"/>
                      <a:pt x="16" y="3"/>
                    </a:cubicBezTo>
                    <a:cubicBezTo>
                      <a:pt x="16" y="3"/>
                      <a:pt x="16" y="1"/>
                      <a:pt x="15" y="1"/>
                    </a:cubicBezTo>
                    <a:close/>
                    <a:moveTo>
                      <a:pt x="9" y="14"/>
                    </a:move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9"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12" name="Freeform 154"/>
              <p:cNvSpPr/>
              <p:nvPr/>
            </p:nvSpPr>
            <p:spPr bwMode="auto">
              <a:xfrm>
                <a:off x="1782" y="2165"/>
                <a:ext cx="2" cy="0"/>
              </a:xfrm>
              <a:custGeom>
                <a:avLst/>
                <a:gdLst>
                  <a:gd name="T0" fmla="*/ 0 w 1"/>
                  <a:gd name="T1" fmla="*/ 0 w 1"/>
                  <a:gd name="T2" fmla="*/ 0 w 1"/>
                  <a:gd name="T3" fmla="*/ 0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0" y="0"/>
                      <a:pt x="0" y="0"/>
                      <a:pt x="0" y="0"/>
                    </a:cubicBezTo>
                    <a:cubicBezTo>
                      <a:pt x="0" y="0"/>
                      <a:pt x="0"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13" name="Freeform 155"/>
              <p:cNvSpPr/>
              <p:nvPr/>
            </p:nvSpPr>
            <p:spPr bwMode="auto">
              <a:xfrm>
                <a:off x="1779" y="2192"/>
                <a:ext cx="32" cy="26"/>
              </a:xfrm>
              <a:custGeom>
                <a:avLst/>
                <a:gdLst>
                  <a:gd name="T0" fmla="*/ 11 w 12"/>
                  <a:gd name="T1" fmla="*/ 10 h 10"/>
                  <a:gd name="T2" fmla="*/ 11 w 12"/>
                  <a:gd name="T3" fmla="*/ 10 h 10"/>
                  <a:gd name="T4" fmla="*/ 11 w 12"/>
                  <a:gd name="T5" fmla="*/ 10 h 10"/>
                  <a:gd name="T6" fmla="*/ 11 w 12"/>
                  <a:gd name="T7" fmla="*/ 10 h 10"/>
                  <a:gd name="T8" fmla="*/ 11 w 12"/>
                  <a:gd name="T9" fmla="*/ 9 h 10"/>
                  <a:gd name="T10" fmla="*/ 11 w 12"/>
                  <a:gd name="T11" fmla="*/ 9 h 10"/>
                  <a:gd name="T12" fmla="*/ 11 w 12"/>
                  <a:gd name="T13" fmla="*/ 9 h 10"/>
                  <a:gd name="T14" fmla="*/ 11 w 12"/>
                  <a:gd name="T15" fmla="*/ 9 h 10"/>
                  <a:gd name="T16" fmla="*/ 11 w 12"/>
                  <a:gd name="T17" fmla="*/ 8 h 10"/>
                  <a:gd name="T18" fmla="*/ 12 w 12"/>
                  <a:gd name="T19" fmla="*/ 8 h 10"/>
                  <a:gd name="T20" fmla="*/ 12 w 12"/>
                  <a:gd name="T21" fmla="*/ 8 h 10"/>
                  <a:gd name="T22" fmla="*/ 11 w 12"/>
                  <a:gd name="T23" fmla="*/ 8 h 10"/>
                  <a:gd name="T24" fmla="*/ 11 w 12"/>
                  <a:gd name="T25" fmla="*/ 8 h 10"/>
                  <a:gd name="T26" fmla="*/ 11 w 12"/>
                  <a:gd name="T27" fmla="*/ 8 h 10"/>
                  <a:gd name="T28" fmla="*/ 11 w 12"/>
                  <a:gd name="T29" fmla="*/ 6 h 10"/>
                  <a:gd name="T30" fmla="*/ 11 w 12"/>
                  <a:gd name="T31" fmla="*/ 6 h 10"/>
                  <a:gd name="T32" fmla="*/ 11 w 12"/>
                  <a:gd name="T33" fmla="*/ 6 h 10"/>
                  <a:gd name="T34" fmla="*/ 12 w 12"/>
                  <a:gd name="T35" fmla="*/ 6 h 10"/>
                  <a:gd name="T36" fmla="*/ 12 w 12"/>
                  <a:gd name="T37" fmla="*/ 6 h 10"/>
                  <a:gd name="T38" fmla="*/ 12 w 12"/>
                  <a:gd name="T39" fmla="*/ 6 h 10"/>
                  <a:gd name="T40" fmla="*/ 10 w 12"/>
                  <a:gd name="T41" fmla="*/ 4 h 10"/>
                  <a:gd name="T42" fmla="*/ 9 w 12"/>
                  <a:gd name="T43" fmla="*/ 2 h 10"/>
                  <a:gd name="T44" fmla="*/ 8 w 12"/>
                  <a:gd name="T45" fmla="*/ 2 h 10"/>
                  <a:gd name="T46" fmla="*/ 8 w 12"/>
                  <a:gd name="T47" fmla="*/ 2 h 10"/>
                  <a:gd name="T48" fmla="*/ 8 w 12"/>
                  <a:gd name="T49" fmla="*/ 2 h 10"/>
                  <a:gd name="T50" fmla="*/ 8 w 12"/>
                  <a:gd name="T51" fmla="*/ 2 h 10"/>
                  <a:gd name="T52" fmla="*/ 7 w 12"/>
                  <a:gd name="T53" fmla="*/ 2 h 10"/>
                  <a:gd name="T54" fmla="*/ 7 w 12"/>
                  <a:gd name="T55" fmla="*/ 2 h 10"/>
                  <a:gd name="T56" fmla="*/ 7 w 12"/>
                  <a:gd name="T57" fmla="*/ 2 h 10"/>
                  <a:gd name="T58" fmla="*/ 6 w 12"/>
                  <a:gd name="T59" fmla="*/ 2 h 10"/>
                  <a:gd name="T60" fmla="*/ 6 w 12"/>
                  <a:gd name="T61" fmla="*/ 1 h 10"/>
                  <a:gd name="T62" fmla="*/ 6 w 12"/>
                  <a:gd name="T63" fmla="*/ 1 h 10"/>
                  <a:gd name="T64" fmla="*/ 6 w 12"/>
                  <a:gd name="T65" fmla="*/ 1 h 10"/>
                  <a:gd name="T66" fmla="*/ 6 w 12"/>
                  <a:gd name="T67" fmla="*/ 1 h 10"/>
                  <a:gd name="T68" fmla="*/ 5 w 12"/>
                  <a:gd name="T69" fmla="*/ 1 h 10"/>
                  <a:gd name="T70" fmla="*/ 5 w 12"/>
                  <a:gd name="T71" fmla="*/ 1 h 10"/>
                  <a:gd name="T72" fmla="*/ 4 w 12"/>
                  <a:gd name="T73" fmla="*/ 1 h 10"/>
                  <a:gd name="T74" fmla="*/ 4 w 12"/>
                  <a:gd name="T75" fmla="*/ 1 h 10"/>
                  <a:gd name="T76" fmla="*/ 3 w 12"/>
                  <a:gd name="T77" fmla="*/ 1 h 10"/>
                  <a:gd name="T78" fmla="*/ 3 w 12"/>
                  <a:gd name="T79" fmla="*/ 1 h 10"/>
                  <a:gd name="T80" fmla="*/ 3 w 12"/>
                  <a:gd name="T81" fmla="*/ 1 h 10"/>
                  <a:gd name="T82" fmla="*/ 2 w 12"/>
                  <a:gd name="T83" fmla="*/ 0 h 10"/>
                  <a:gd name="T84" fmla="*/ 2 w 12"/>
                  <a:gd name="T85" fmla="*/ 0 h 10"/>
                  <a:gd name="T86" fmla="*/ 1 w 12"/>
                  <a:gd name="T87" fmla="*/ 1 h 10"/>
                  <a:gd name="T88" fmla="*/ 1 w 12"/>
                  <a:gd name="T89" fmla="*/ 1 h 10"/>
                  <a:gd name="T90" fmla="*/ 2 w 12"/>
                  <a:gd name="T91" fmla="*/ 2 h 10"/>
                  <a:gd name="T92" fmla="*/ 2 w 12"/>
                  <a:gd name="T93" fmla="*/ 5 h 10"/>
                  <a:gd name="T94" fmla="*/ 3 w 12"/>
                  <a:gd name="T95" fmla="*/ 6 h 10"/>
                  <a:gd name="T96" fmla="*/ 3 w 12"/>
                  <a:gd name="T97" fmla="*/ 4 h 10"/>
                  <a:gd name="T98" fmla="*/ 5 w 12"/>
                  <a:gd name="T99" fmla="*/ 5 h 10"/>
                  <a:gd name="T100" fmla="*/ 7 w 12"/>
                  <a:gd name="T101" fmla="*/ 6 h 10"/>
                  <a:gd name="T102" fmla="*/ 8 w 12"/>
                  <a:gd name="T103" fmla="*/ 8 h 10"/>
                  <a:gd name="T104" fmla="*/ 10 w 12"/>
                  <a:gd name="T105" fmla="*/ 10 h 10"/>
                  <a:gd name="T106" fmla="*/ 11 w 12"/>
                  <a:gd name="T10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 h="10">
                    <a:moveTo>
                      <a:pt x="11" y="10"/>
                    </a:move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8"/>
                      <a:pt x="11" y="8"/>
                      <a:pt x="11" y="8"/>
                    </a:cubicBezTo>
                    <a:cubicBezTo>
                      <a:pt x="11" y="8"/>
                      <a:pt x="11" y="8"/>
                      <a:pt x="11" y="8"/>
                    </a:cubicBezTo>
                    <a:cubicBezTo>
                      <a:pt x="11" y="8"/>
                      <a:pt x="11" y="8"/>
                      <a:pt x="11" y="8"/>
                    </a:cubicBezTo>
                    <a:cubicBezTo>
                      <a:pt x="11" y="8"/>
                      <a:pt x="11" y="8"/>
                      <a:pt x="11"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5"/>
                      <a:pt x="11" y="5"/>
                      <a:pt x="10" y="4"/>
                    </a:cubicBezTo>
                    <a:cubicBezTo>
                      <a:pt x="10" y="3"/>
                      <a:pt x="9" y="2"/>
                      <a:pt x="9" y="1"/>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1" y="1"/>
                      <a:pt x="1" y="1"/>
                    </a:cubicBezTo>
                    <a:cubicBezTo>
                      <a:pt x="1" y="1"/>
                      <a:pt x="1" y="1"/>
                      <a:pt x="1" y="1"/>
                    </a:cubicBezTo>
                    <a:cubicBezTo>
                      <a:pt x="1" y="1"/>
                      <a:pt x="1" y="1"/>
                      <a:pt x="1" y="1"/>
                    </a:cubicBezTo>
                    <a:cubicBezTo>
                      <a:pt x="1" y="1"/>
                      <a:pt x="1" y="1"/>
                      <a:pt x="1" y="1"/>
                    </a:cubicBezTo>
                    <a:cubicBezTo>
                      <a:pt x="1" y="1"/>
                      <a:pt x="1" y="1"/>
                      <a:pt x="0" y="1"/>
                    </a:cubicBezTo>
                    <a:cubicBezTo>
                      <a:pt x="1" y="1"/>
                      <a:pt x="1" y="1"/>
                      <a:pt x="1" y="2"/>
                    </a:cubicBezTo>
                    <a:cubicBezTo>
                      <a:pt x="1" y="2"/>
                      <a:pt x="2" y="2"/>
                      <a:pt x="2" y="2"/>
                    </a:cubicBezTo>
                    <a:cubicBezTo>
                      <a:pt x="1" y="2"/>
                      <a:pt x="1" y="3"/>
                      <a:pt x="1" y="3"/>
                    </a:cubicBezTo>
                    <a:cubicBezTo>
                      <a:pt x="1" y="3"/>
                      <a:pt x="1" y="4"/>
                      <a:pt x="1" y="4"/>
                    </a:cubicBezTo>
                    <a:cubicBezTo>
                      <a:pt x="1" y="5"/>
                      <a:pt x="2" y="5"/>
                      <a:pt x="2" y="5"/>
                    </a:cubicBezTo>
                    <a:cubicBezTo>
                      <a:pt x="3" y="5"/>
                      <a:pt x="3" y="5"/>
                      <a:pt x="3" y="6"/>
                    </a:cubicBezTo>
                    <a:cubicBezTo>
                      <a:pt x="3" y="6"/>
                      <a:pt x="3" y="6"/>
                      <a:pt x="3" y="6"/>
                    </a:cubicBezTo>
                    <a:cubicBezTo>
                      <a:pt x="3" y="6"/>
                      <a:pt x="3" y="6"/>
                      <a:pt x="3" y="6"/>
                    </a:cubicBezTo>
                    <a:cubicBezTo>
                      <a:pt x="3" y="6"/>
                      <a:pt x="4" y="6"/>
                      <a:pt x="4" y="5"/>
                    </a:cubicBezTo>
                    <a:cubicBezTo>
                      <a:pt x="4" y="5"/>
                      <a:pt x="4" y="5"/>
                      <a:pt x="4" y="5"/>
                    </a:cubicBezTo>
                    <a:cubicBezTo>
                      <a:pt x="4" y="5"/>
                      <a:pt x="4" y="5"/>
                      <a:pt x="3" y="4"/>
                    </a:cubicBezTo>
                    <a:cubicBezTo>
                      <a:pt x="3" y="4"/>
                      <a:pt x="3" y="4"/>
                      <a:pt x="3" y="3"/>
                    </a:cubicBezTo>
                    <a:cubicBezTo>
                      <a:pt x="3" y="4"/>
                      <a:pt x="3" y="4"/>
                      <a:pt x="4" y="4"/>
                    </a:cubicBezTo>
                    <a:cubicBezTo>
                      <a:pt x="4" y="4"/>
                      <a:pt x="4" y="4"/>
                      <a:pt x="5" y="5"/>
                    </a:cubicBezTo>
                    <a:cubicBezTo>
                      <a:pt x="5" y="5"/>
                      <a:pt x="5" y="5"/>
                      <a:pt x="5" y="6"/>
                    </a:cubicBezTo>
                    <a:cubicBezTo>
                      <a:pt x="5" y="6"/>
                      <a:pt x="6" y="6"/>
                      <a:pt x="6" y="6"/>
                    </a:cubicBezTo>
                    <a:cubicBezTo>
                      <a:pt x="6" y="6"/>
                      <a:pt x="6" y="6"/>
                      <a:pt x="7" y="6"/>
                    </a:cubicBezTo>
                    <a:cubicBezTo>
                      <a:pt x="7" y="6"/>
                      <a:pt x="7" y="6"/>
                      <a:pt x="7" y="6"/>
                    </a:cubicBezTo>
                    <a:cubicBezTo>
                      <a:pt x="7" y="7"/>
                      <a:pt x="7" y="7"/>
                      <a:pt x="8" y="7"/>
                    </a:cubicBezTo>
                    <a:cubicBezTo>
                      <a:pt x="8" y="7"/>
                      <a:pt x="8" y="7"/>
                      <a:pt x="8" y="8"/>
                    </a:cubicBezTo>
                    <a:cubicBezTo>
                      <a:pt x="9" y="8"/>
                      <a:pt x="9" y="8"/>
                      <a:pt x="9" y="8"/>
                    </a:cubicBezTo>
                    <a:cubicBezTo>
                      <a:pt x="9" y="9"/>
                      <a:pt x="8" y="9"/>
                      <a:pt x="9" y="10"/>
                    </a:cubicBezTo>
                    <a:cubicBezTo>
                      <a:pt x="9" y="10"/>
                      <a:pt x="10" y="10"/>
                      <a:pt x="10" y="10"/>
                    </a:cubicBezTo>
                    <a:cubicBezTo>
                      <a:pt x="10" y="10"/>
                      <a:pt x="9" y="10"/>
                      <a:pt x="9" y="9"/>
                    </a:cubicBezTo>
                    <a:cubicBezTo>
                      <a:pt x="10" y="9"/>
                      <a:pt x="11" y="9"/>
                      <a:pt x="10" y="10"/>
                    </a:cubicBezTo>
                    <a:cubicBezTo>
                      <a:pt x="10" y="10"/>
                      <a:pt x="10" y="10"/>
                      <a:pt x="11" y="10"/>
                    </a:cubicBezTo>
                    <a:cubicBezTo>
                      <a:pt x="11" y="10"/>
                      <a:pt x="11" y="10"/>
                      <a:pt x="1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14" name="Freeform 156"/>
              <p:cNvSpPr>
                <a:spLocks noEditPoints="1"/>
              </p:cNvSpPr>
              <p:nvPr/>
            </p:nvSpPr>
            <p:spPr bwMode="auto">
              <a:xfrm>
                <a:off x="1826" y="2284"/>
                <a:ext cx="56" cy="60"/>
              </a:xfrm>
              <a:custGeom>
                <a:avLst/>
                <a:gdLst>
                  <a:gd name="T0" fmla="*/ 20 w 21"/>
                  <a:gd name="T1" fmla="*/ 7 h 23"/>
                  <a:gd name="T2" fmla="*/ 20 w 21"/>
                  <a:gd name="T3" fmla="*/ 7 h 23"/>
                  <a:gd name="T4" fmla="*/ 20 w 21"/>
                  <a:gd name="T5" fmla="*/ 6 h 23"/>
                  <a:gd name="T6" fmla="*/ 19 w 21"/>
                  <a:gd name="T7" fmla="*/ 6 h 23"/>
                  <a:gd name="T8" fmla="*/ 19 w 21"/>
                  <a:gd name="T9" fmla="*/ 5 h 23"/>
                  <a:gd name="T10" fmla="*/ 18 w 21"/>
                  <a:gd name="T11" fmla="*/ 5 h 23"/>
                  <a:gd name="T12" fmla="*/ 18 w 21"/>
                  <a:gd name="T13" fmla="*/ 4 h 23"/>
                  <a:gd name="T14" fmla="*/ 17 w 21"/>
                  <a:gd name="T15" fmla="*/ 4 h 23"/>
                  <a:gd name="T16" fmla="*/ 16 w 21"/>
                  <a:gd name="T17" fmla="*/ 5 h 23"/>
                  <a:gd name="T18" fmla="*/ 16 w 21"/>
                  <a:gd name="T19" fmla="*/ 4 h 23"/>
                  <a:gd name="T20" fmla="*/ 15 w 21"/>
                  <a:gd name="T21" fmla="*/ 4 h 23"/>
                  <a:gd name="T22" fmla="*/ 14 w 21"/>
                  <a:gd name="T23" fmla="*/ 4 h 23"/>
                  <a:gd name="T24" fmla="*/ 13 w 21"/>
                  <a:gd name="T25" fmla="*/ 4 h 23"/>
                  <a:gd name="T26" fmla="*/ 12 w 21"/>
                  <a:gd name="T27" fmla="*/ 3 h 23"/>
                  <a:gd name="T28" fmla="*/ 12 w 21"/>
                  <a:gd name="T29" fmla="*/ 2 h 23"/>
                  <a:gd name="T30" fmla="*/ 11 w 21"/>
                  <a:gd name="T31" fmla="*/ 2 h 23"/>
                  <a:gd name="T32" fmla="*/ 10 w 21"/>
                  <a:gd name="T33" fmla="*/ 2 h 23"/>
                  <a:gd name="T34" fmla="*/ 10 w 21"/>
                  <a:gd name="T35" fmla="*/ 1 h 23"/>
                  <a:gd name="T36" fmla="*/ 9 w 21"/>
                  <a:gd name="T37" fmla="*/ 1 h 23"/>
                  <a:gd name="T38" fmla="*/ 8 w 21"/>
                  <a:gd name="T39" fmla="*/ 1 h 23"/>
                  <a:gd name="T40" fmla="*/ 8 w 21"/>
                  <a:gd name="T41" fmla="*/ 0 h 23"/>
                  <a:gd name="T42" fmla="*/ 4 w 21"/>
                  <a:gd name="T43" fmla="*/ 4 h 23"/>
                  <a:gd name="T44" fmla="*/ 0 w 21"/>
                  <a:gd name="T45" fmla="*/ 13 h 23"/>
                  <a:gd name="T46" fmla="*/ 4 w 21"/>
                  <a:gd name="T47" fmla="*/ 13 h 23"/>
                  <a:gd name="T48" fmla="*/ 3 w 21"/>
                  <a:gd name="T49" fmla="*/ 17 h 23"/>
                  <a:gd name="T50" fmla="*/ 3 w 21"/>
                  <a:gd name="T51" fmla="*/ 18 h 23"/>
                  <a:gd name="T52" fmla="*/ 3 w 21"/>
                  <a:gd name="T53" fmla="*/ 19 h 23"/>
                  <a:gd name="T54" fmla="*/ 3 w 21"/>
                  <a:gd name="T55" fmla="*/ 19 h 23"/>
                  <a:gd name="T56" fmla="*/ 2 w 21"/>
                  <a:gd name="T57" fmla="*/ 20 h 23"/>
                  <a:gd name="T58" fmla="*/ 2 w 21"/>
                  <a:gd name="T59" fmla="*/ 20 h 23"/>
                  <a:gd name="T60" fmla="*/ 3 w 21"/>
                  <a:gd name="T61" fmla="*/ 21 h 23"/>
                  <a:gd name="T62" fmla="*/ 2 w 21"/>
                  <a:gd name="T63" fmla="*/ 21 h 23"/>
                  <a:gd name="T64" fmla="*/ 3 w 21"/>
                  <a:gd name="T65" fmla="*/ 21 h 23"/>
                  <a:gd name="T66" fmla="*/ 4 w 21"/>
                  <a:gd name="T67" fmla="*/ 20 h 23"/>
                  <a:gd name="T68" fmla="*/ 4 w 21"/>
                  <a:gd name="T69" fmla="*/ 21 h 23"/>
                  <a:gd name="T70" fmla="*/ 5 w 21"/>
                  <a:gd name="T71" fmla="*/ 21 h 23"/>
                  <a:gd name="T72" fmla="*/ 5 w 21"/>
                  <a:gd name="T73" fmla="*/ 21 h 23"/>
                  <a:gd name="T74" fmla="*/ 6 w 21"/>
                  <a:gd name="T75" fmla="*/ 22 h 23"/>
                  <a:gd name="T76" fmla="*/ 6 w 21"/>
                  <a:gd name="T77" fmla="*/ 23 h 23"/>
                  <a:gd name="T78" fmla="*/ 7 w 21"/>
                  <a:gd name="T79" fmla="*/ 23 h 23"/>
                  <a:gd name="T80" fmla="*/ 8 w 21"/>
                  <a:gd name="T81" fmla="*/ 22 h 23"/>
                  <a:gd name="T82" fmla="*/ 8 w 21"/>
                  <a:gd name="T83" fmla="*/ 22 h 23"/>
                  <a:gd name="T84" fmla="*/ 8 w 21"/>
                  <a:gd name="T85" fmla="*/ 21 h 23"/>
                  <a:gd name="T86" fmla="*/ 9 w 21"/>
                  <a:gd name="T87" fmla="*/ 20 h 23"/>
                  <a:gd name="T88" fmla="*/ 9 w 21"/>
                  <a:gd name="T89" fmla="*/ 19 h 23"/>
                  <a:gd name="T90" fmla="*/ 9 w 21"/>
                  <a:gd name="T91" fmla="*/ 18 h 23"/>
                  <a:gd name="T92" fmla="*/ 9 w 21"/>
                  <a:gd name="T93" fmla="*/ 17 h 23"/>
                  <a:gd name="T94" fmla="*/ 10 w 21"/>
                  <a:gd name="T95" fmla="*/ 17 h 23"/>
                  <a:gd name="T96" fmla="*/ 11 w 21"/>
                  <a:gd name="T97" fmla="*/ 16 h 23"/>
                  <a:gd name="T98" fmla="*/ 12 w 21"/>
                  <a:gd name="T99" fmla="*/ 16 h 23"/>
                  <a:gd name="T100" fmla="*/ 13 w 21"/>
                  <a:gd name="T101" fmla="*/ 15 h 23"/>
                  <a:gd name="T102" fmla="*/ 13 w 21"/>
                  <a:gd name="T103" fmla="*/ 15 h 23"/>
                  <a:gd name="T104" fmla="*/ 14 w 21"/>
                  <a:gd name="T105" fmla="*/ 15 h 23"/>
                  <a:gd name="T106" fmla="*/ 15 w 21"/>
                  <a:gd name="T107" fmla="*/ 14 h 23"/>
                  <a:gd name="T108" fmla="*/ 16 w 21"/>
                  <a:gd name="T109" fmla="*/ 14 h 23"/>
                  <a:gd name="T110" fmla="*/ 17 w 21"/>
                  <a:gd name="T111" fmla="*/ 13 h 23"/>
                  <a:gd name="T112" fmla="*/ 17 w 21"/>
                  <a:gd name="T113" fmla="*/ 13 h 23"/>
                  <a:gd name="T114" fmla="*/ 18 w 21"/>
                  <a:gd name="T115" fmla="*/ 12 h 23"/>
                  <a:gd name="T116" fmla="*/ 19 w 21"/>
                  <a:gd name="T117" fmla="*/ 11 h 23"/>
                  <a:gd name="T118" fmla="*/ 19 w 21"/>
                  <a:gd name="T119" fmla="*/ 11 h 23"/>
                  <a:gd name="T120" fmla="*/ 20 w 21"/>
                  <a:gd name="T121" fmla="*/ 10 h 23"/>
                  <a:gd name="T122" fmla="*/ 20 w 21"/>
                  <a:gd name="T123" fmla="*/ 8 h 23"/>
                  <a:gd name="T124" fmla="*/ 20 w 21"/>
                  <a:gd name="T125"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 h="23">
                    <a:moveTo>
                      <a:pt x="4" y="15"/>
                    </a:moveTo>
                    <a:cubicBezTo>
                      <a:pt x="3" y="15"/>
                      <a:pt x="3" y="15"/>
                      <a:pt x="3" y="15"/>
                    </a:cubicBezTo>
                    <a:cubicBezTo>
                      <a:pt x="2" y="17"/>
                      <a:pt x="4" y="15"/>
                      <a:pt x="4" y="15"/>
                    </a:cubicBezTo>
                    <a:close/>
                    <a:moveTo>
                      <a:pt x="20" y="8"/>
                    </a:moveTo>
                    <a:cubicBezTo>
                      <a:pt x="20" y="8"/>
                      <a:pt x="20" y="8"/>
                      <a:pt x="20" y="8"/>
                    </a:cubicBezTo>
                    <a:cubicBezTo>
                      <a:pt x="20" y="8"/>
                      <a:pt x="20" y="8"/>
                      <a:pt x="20" y="8"/>
                    </a:cubicBezTo>
                    <a:cubicBezTo>
                      <a:pt x="20" y="8"/>
                      <a:pt x="20" y="8"/>
                      <a:pt x="20" y="8"/>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4"/>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5"/>
                      <a:pt x="17" y="5"/>
                      <a:pt x="17"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4"/>
                      <a:pt x="16" y="4"/>
                      <a:pt x="16" y="4"/>
                    </a:cubicBezTo>
                    <a:cubicBezTo>
                      <a:pt x="15" y="4"/>
                      <a:pt x="15" y="4"/>
                      <a:pt x="15" y="4"/>
                    </a:cubicBezTo>
                    <a:cubicBezTo>
                      <a:pt x="15" y="4"/>
                      <a:pt x="15" y="4"/>
                      <a:pt x="15" y="4"/>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2" y="4"/>
                    </a:cubicBezTo>
                    <a:cubicBezTo>
                      <a:pt x="12" y="4"/>
                      <a:pt x="12" y="4"/>
                      <a:pt x="12" y="4"/>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2"/>
                      <a:pt x="12" y="2"/>
                      <a:pt x="12" y="2"/>
                    </a:cubicBezTo>
                    <a:cubicBezTo>
                      <a:pt x="12" y="2"/>
                      <a:pt x="12" y="2"/>
                      <a:pt x="12" y="2"/>
                    </a:cubicBezTo>
                    <a:cubicBezTo>
                      <a:pt x="12" y="2"/>
                      <a:pt x="12" y="2"/>
                      <a:pt x="12" y="2"/>
                    </a:cubicBezTo>
                    <a:cubicBezTo>
                      <a:pt x="12" y="3"/>
                      <a:pt x="12" y="3"/>
                      <a:pt x="12" y="3"/>
                    </a:cubicBezTo>
                    <a:cubicBezTo>
                      <a:pt x="11" y="3"/>
                      <a:pt x="11" y="3"/>
                      <a:pt x="11" y="3"/>
                    </a:cubicBezTo>
                    <a:cubicBezTo>
                      <a:pt x="11" y="3"/>
                      <a:pt x="11" y="3"/>
                      <a:pt x="11" y="3"/>
                    </a:cubicBezTo>
                    <a:cubicBezTo>
                      <a:pt x="11"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1"/>
                      <a:pt x="7" y="1"/>
                      <a:pt x="7" y="1"/>
                    </a:cubicBezTo>
                    <a:cubicBezTo>
                      <a:pt x="7" y="1"/>
                      <a:pt x="7" y="1"/>
                      <a:pt x="7" y="1"/>
                    </a:cubicBezTo>
                    <a:cubicBezTo>
                      <a:pt x="7" y="1"/>
                      <a:pt x="7" y="1"/>
                      <a:pt x="6" y="1"/>
                    </a:cubicBezTo>
                    <a:cubicBezTo>
                      <a:pt x="6" y="2"/>
                      <a:pt x="5" y="2"/>
                      <a:pt x="5" y="2"/>
                    </a:cubicBezTo>
                    <a:cubicBezTo>
                      <a:pt x="5" y="2"/>
                      <a:pt x="3" y="2"/>
                      <a:pt x="3" y="3"/>
                    </a:cubicBezTo>
                    <a:cubicBezTo>
                      <a:pt x="3" y="3"/>
                      <a:pt x="4" y="3"/>
                      <a:pt x="4" y="3"/>
                    </a:cubicBezTo>
                    <a:cubicBezTo>
                      <a:pt x="4" y="3"/>
                      <a:pt x="3" y="3"/>
                      <a:pt x="4" y="3"/>
                    </a:cubicBezTo>
                    <a:cubicBezTo>
                      <a:pt x="4" y="4"/>
                      <a:pt x="4" y="4"/>
                      <a:pt x="4" y="4"/>
                    </a:cubicBezTo>
                    <a:cubicBezTo>
                      <a:pt x="4" y="4"/>
                      <a:pt x="3" y="5"/>
                      <a:pt x="3" y="5"/>
                    </a:cubicBezTo>
                    <a:cubicBezTo>
                      <a:pt x="3" y="6"/>
                      <a:pt x="2" y="6"/>
                      <a:pt x="2" y="7"/>
                    </a:cubicBezTo>
                    <a:cubicBezTo>
                      <a:pt x="2" y="7"/>
                      <a:pt x="2" y="8"/>
                      <a:pt x="3" y="7"/>
                    </a:cubicBezTo>
                    <a:cubicBezTo>
                      <a:pt x="2" y="7"/>
                      <a:pt x="2" y="8"/>
                      <a:pt x="2" y="8"/>
                    </a:cubicBezTo>
                    <a:cubicBezTo>
                      <a:pt x="2" y="8"/>
                      <a:pt x="2" y="8"/>
                      <a:pt x="1" y="9"/>
                    </a:cubicBezTo>
                    <a:cubicBezTo>
                      <a:pt x="1" y="9"/>
                      <a:pt x="0" y="9"/>
                      <a:pt x="1" y="9"/>
                    </a:cubicBezTo>
                    <a:cubicBezTo>
                      <a:pt x="1" y="10"/>
                      <a:pt x="1" y="10"/>
                      <a:pt x="1" y="11"/>
                    </a:cubicBezTo>
                    <a:cubicBezTo>
                      <a:pt x="1" y="11"/>
                      <a:pt x="1" y="13"/>
                      <a:pt x="0" y="13"/>
                    </a:cubicBezTo>
                    <a:cubicBezTo>
                      <a:pt x="0" y="14"/>
                      <a:pt x="1" y="14"/>
                      <a:pt x="1" y="14"/>
                    </a:cubicBezTo>
                    <a:cubicBezTo>
                      <a:pt x="2" y="14"/>
                      <a:pt x="2" y="15"/>
                      <a:pt x="2" y="15"/>
                    </a:cubicBezTo>
                    <a:cubicBezTo>
                      <a:pt x="3" y="15"/>
                      <a:pt x="3" y="15"/>
                      <a:pt x="3" y="15"/>
                    </a:cubicBezTo>
                    <a:cubicBezTo>
                      <a:pt x="3" y="15"/>
                      <a:pt x="3" y="15"/>
                      <a:pt x="3" y="15"/>
                    </a:cubicBezTo>
                    <a:cubicBezTo>
                      <a:pt x="3" y="15"/>
                      <a:pt x="3" y="15"/>
                      <a:pt x="3" y="15"/>
                    </a:cubicBezTo>
                    <a:cubicBezTo>
                      <a:pt x="3" y="14"/>
                      <a:pt x="3" y="14"/>
                      <a:pt x="4" y="14"/>
                    </a:cubicBezTo>
                    <a:cubicBezTo>
                      <a:pt x="4" y="14"/>
                      <a:pt x="4" y="14"/>
                      <a:pt x="4" y="15"/>
                    </a:cubicBezTo>
                    <a:cubicBezTo>
                      <a:pt x="4" y="15"/>
                      <a:pt x="4" y="14"/>
                      <a:pt x="4" y="13"/>
                    </a:cubicBezTo>
                    <a:cubicBezTo>
                      <a:pt x="4" y="13"/>
                      <a:pt x="4" y="13"/>
                      <a:pt x="4" y="13"/>
                    </a:cubicBezTo>
                    <a:cubicBezTo>
                      <a:pt x="4" y="13"/>
                      <a:pt x="4" y="13"/>
                      <a:pt x="4" y="13"/>
                    </a:cubicBezTo>
                    <a:cubicBezTo>
                      <a:pt x="4" y="14"/>
                      <a:pt x="4" y="14"/>
                      <a:pt x="5" y="14"/>
                    </a:cubicBezTo>
                    <a:cubicBezTo>
                      <a:pt x="5" y="15"/>
                      <a:pt x="5" y="14"/>
                      <a:pt x="4" y="15"/>
                    </a:cubicBezTo>
                    <a:cubicBezTo>
                      <a:pt x="4" y="15"/>
                      <a:pt x="4" y="16"/>
                      <a:pt x="4" y="16"/>
                    </a:cubicBezTo>
                    <a:cubicBezTo>
                      <a:pt x="4"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3" y="20"/>
                      <a:pt x="3" y="20"/>
                    </a:cubicBezTo>
                    <a:cubicBezTo>
                      <a:pt x="3" y="20"/>
                      <a:pt x="3" y="20"/>
                      <a:pt x="3"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1"/>
                      <a:pt x="3" y="21"/>
                      <a:pt x="3" y="21"/>
                    </a:cubicBezTo>
                    <a:cubicBezTo>
                      <a:pt x="3" y="21"/>
                      <a:pt x="3" y="21"/>
                      <a:pt x="3"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4" y="20"/>
                      <a:pt x="4" y="20"/>
                      <a:pt x="4" y="20"/>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6" y="21"/>
                      <a:pt x="6" y="21"/>
                      <a:pt x="6" y="21"/>
                    </a:cubicBezTo>
                    <a:cubicBezTo>
                      <a:pt x="6" y="21"/>
                      <a:pt x="6" y="21"/>
                      <a:pt x="6" y="21"/>
                    </a:cubicBezTo>
                    <a:cubicBezTo>
                      <a:pt x="6" y="21"/>
                      <a:pt x="6" y="21"/>
                      <a:pt x="6" y="21"/>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2"/>
                      <a:pt x="7" y="22"/>
                      <a:pt x="7" y="22"/>
                    </a:cubicBezTo>
                    <a:cubicBezTo>
                      <a:pt x="7" y="22"/>
                      <a:pt x="7" y="22"/>
                      <a:pt x="7" y="22"/>
                    </a:cubicBezTo>
                    <a:cubicBezTo>
                      <a:pt x="7" y="22"/>
                      <a:pt x="7" y="22"/>
                      <a:pt x="7" y="22"/>
                    </a:cubicBezTo>
                    <a:cubicBezTo>
                      <a:pt x="7" y="22"/>
                      <a:pt x="7" y="22"/>
                      <a:pt x="7"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7"/>
                      <a:pt x="9" y="17"/>
                      <a:pt x="9" y="17"/>
                    </a:cubicBezTo>
                    <a:cubicBezTo>
                      <a:pt x="9" y="17"/>
                      <a:pt x="9" y="17"/>
                      <a:pt x="9" y="17"/>
                    </a:cubicBezTo>
                    <a:cubicBezTo>
                      <a:pt x="9" y="17"/>
                      <a:pt x="9" y="17"/>
                      <a:pt x="9" y="17"/>
                    </a:cubicBezTo>
                    <a:cubicBezTo>
                      <a:pt x="9" y="17"/>
                      <a:pt x="9" y="17"/>
                      <a:pt x="9"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1" y="17"/>
                      <a:pt x="11" y="17"/>
                      <a:pt x="11" y="17"/>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5"/>
                      <a:pt x="12" y="15"/>
                      <a:pt x="12" y="15"/>
                    </a:cubicBezTo>
                    <a:cubicBezTo>
                      <a:pt x="12" y="15"/>
                      <a:pt x="12" y="15"/>
                      <a:pt x="12" y="15"/>
                    </a:cubicBezTo>
                    <a:cubicBezTo>
                      <a:pt x="12" y="15"/>
                      <a:pt x="12" y="15"/>
                      <a:pt x="12" y="15"/>
                    </a:cubicBezTo>
                    <a:cubicBezTo>
                      <a:pt x="12" y="15"/>
                      <a:pt x="12" y="15"/>
                      <a:pt x="12"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4"/>
                      <a:pt x="15" y="14"/>
                      <a:pt x="15" y="14"/>
                    </a:cubicBezTo>
                    <a:cubicBezTo>
                      <a:pt x="15" y="14"/>
                      <a:pt x="15" y="14"/>
                      <a:pt x="15" y="14"/>
                    </a:cubicBezTo>
                    <a:cubicBezTo>
                      <a:pt x="15" y="14"/>
                      <a:pt x="15" y="14"/>
                      <a:pt x="15" y="14"/>
                    </a:cubicBezTo>
                    <a:cubicBezTo>
                      <a:pt x="15" y="14"/>
                      <a:pt x="15" y="14"/>
                      <a:pt x="15"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7" y="14"/>
                      <a:pt x="17" y="14"/>
                      <a:pt x="17" y="14"/>
                    </a:cubicBezTo>
                    <a:cubicBezTo>
                      <a:pt x="17" y="14"/>
                      <a:pt x="17" y="14"/>
                      <a:pt x="17" y="14"/>
                    </a:cubicBezTo>
                    <a:cubicBezTo>
                      <a:pt x="17" y="14"/>
                      <a:pt x="17" y="14"/>
                      <a:pt x="17" y="14"/>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8" y="13"/>
                      <a:pt x="18" y="13"/>
                      <a:pt x="18" y="13"/>
                    </a:cubicBezTo>
                    <a:cubicBezTo>
                      <a:pt x="18" y="13"/>
                      <a:pt x="18" y="13"/>
                      <a:pt x="18" y="13"/>
                    </a:cubicBezTo>
                    <a:cubicBezTo>
                      <a:pt x="18" y="13"/>
                      <a:pt x="18" y="13"/>
                      <a:pt x="18" y="13"/>
                    </a:cubicBezTo>
                    <a:cubicBezTo>
                      <a:pt x="18" y="13"/>
                      <a:pt x="18" y="13"/>
                      <a:pt x="18" y="13"/>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9" y="12"/>
                      <a:pt x="19" y="12"/>
                      <a:pt x="19" y="12"/>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0"/>
                      <a:pt x="19" y="10"/>
                      <a:pt x="19" y="10"/>
                    </a:cubicBezTo>
                    <a:cubicBezTo>
                      <a:pt x="19" y="10"/>
                      <a:pt x="19" y="10"/>
                      <a:pt x="19" y="10"/>
                    </a:cubicBezTo>
                    <a:cubicBezTo>
                      <a:pt x="19" y="10"/>
                      <a:pt x="19" y="10"/>
                      <a:pt x="19" y="10"/>
                    </a:cubicBezTo>
                    <a:cubicBezTo>
                      <a:pt x="20" y="10"/>
                      <a:pt x="20" y="10"/>
                      <a:pt x="20" y="10"/>
                    </a:cubicBezTo>
                    <a:cubicBezTo>
                      <a:pt x="20" y="10"/>
                      <a:pt x="20" y="10"/>
                      <a:pt x="20" y="10"/>
                    </a:cubicBezTo>
                    <a:cubicBezTo>
                      <a:pt x="20" y="10"/>
                      <a:pt x="20" y="10"/>
                      <a:pt x="20" y="10"/>
                    </a:cubicBezTo>
                    <a:cubicBezTo>
                      <a:pt x="20" y="10"/>
                      <a:pt x="20" y="10"/>
                      <a:pt x="20" y="10"/>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1" y="8"/>
                      <a:pt x="21" y="8"/>
                      <a:pt x="21" y="8"/>
                    </a:cubicBezTo>
                    <a:lnTo>
                      <a:pt x="2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15" name="Freeform 157"/>
              <p:cNvSpPr/>
              <p:nvPr/>
            </p:nvSpPr>
            <p:spPr bwMode="auto">
              <a:xfrm>
                <a:off x="1845" y="2178"/>
                <a:ext cx="113" cy="158"/>
              </a:xfrm>
              <a:custGeom>
                <a:avLst/>
                <a:gdLst>
                  <a:gd name="T0" fmla="*/ 3 w 43"/>
                  <a:gd name="T1" fmla="*/ 41 h 60"/>
                  <a:gd name="T2" fmla="*/ 4 w 43"/>
                  <a:gd name="T3" fmla="*/ 42 h 60"/>
                  <a:gd name="T4" fmla="*/ 6 w 43"/>
                  <a:gd name="T5" fmla="*/ 43 h 60"/>
                  <a:gd name="T6" fmla="*/ 8 w 43"/>
                  <a:gd name="T7" fmla="*/ 44 h 60"/>
                  <a:gd name="T8" fmla="*/ 10 w 43"/>
                  <a:gd name="T9" fmla="*/ 44 h 60"/>
                  <a:gd name="T10" fmla="*/ 12 w 43"/>
                  <a:gd name="T11" fmla="*/ 45 h 60"/>
                  <a:gd name="T12" fmla="*/ 14 w 43"/>
                  <a:gd name="T13" fmla="*/ 45 h 60"/>
                  <a:gd name="T14" fmla="*/ 16 w 43"/>
                  <a:gd name="T15" fmla="*/ 46 h 60"/>
                  <a:gd name="T16" fmla="*/ 17 w 43"/>
                  <a:gd name="T17" fmla="*/ 48 h 60"/>
                  <a:gd name="T18" fmla="*/ 18 w 43"/>
                  <a:gd name="T19" fmla="*/ 49 h 60"/>
                  <a:gd name="T20" fmla="*/ 20 w 43"/>
                  <a:gd name="T21" fmla="*/ 50 h 60"/>
                  <a:gd name="T22" fmla="*/ 21 w 43"/>
                  <a:gd name="T23" fmla="*/ 51 h 60"/>
                  <a:gd name="T24" fmla="*/ 21 w 43"/>
                  <a:gd name="T25" fmla="*/ 53 h 60"/>
                  <a:gd name="T26" fmla="*/ 23 w 43"/>
                  <a:gd name="T27" fmla="*/ 54 h 60"/>
                  <a:gd name="T28" fmla="*/ 25 w 43"/>
                  <a:gd name="T29" fmla="*/ 53 h 60"/>
                  <a:gd name="T30" fmla="*/ 27 w 43"/>
                  <a:gd name="T31" fmla="*/ 53 h 60"/>
                  <a:gd name="T32" fmla="*/ 29 w 43"/>
                  <a:gd name="T33" fmla="*/ 53 h 60"/>
                  <a:gd name="T34" fmla="*/ 31 w 43"/>
                  <a:gd name="T35" fmla="*/ 54 h 60"/>
                  <a:gd name="T36" fmla="*/ 32 w 43"/>
                  <a:gd name="T37" fmla="*/ 56 h 60"/>
                  <a:gd name="T38" fmla="*/ 31 w 43"/>
                  <a:gd name="T39" fmla="*/ 58 h 60"/>
                  <a:gd name="T40" fmla="*/ 31 w 43"/>
                  <a:gd name="T41" fmla="*/ 59 h 60"/>
                  <a:gd name="T42" fmla="*/ 33 w 43"/>
                  <a:gd name="T43" fmla="*/ 59 h 60"/>
                  <a:gd name="T44" fmla="*/ 33 w 43"/>
                  <a:gd name="T45" fmla="*/ 54 h 60"/>
                  <a:gd name="T46" fmla="*/ 34 w 43"/>
                  <a:gd name="T47" fmla="*/ 50 h 60"/>
                  <a:gd name="T48" fmla="*/ 34 w 43"/>
                  <a:gd name="T49" fmla="*/ 48 h 60"/>
                  <a:gd name="T50" fmla="*/ 33 w 43"/>
                  <a:gd name="T51" fmla="*/ 47 h 60"/>
                  <a:gd name="T52" fmla="*/ 33 w 43"/>
                  <a:gd name="T53" fmla="*/ 43 h 60"/>
                  <a:gd name="T54" fmla="*/ 35 w 43"/>
                  <a:gd name="T55" fmla="*/ 43 h 60"/>
                  <a:gd name="T56" fmla="*/ 35 w 43"/>
                  <a:gd name="T57" fmla="*/ 42 h 60"/>
                  <a:gd name="T58" fmla="*/ 34 w 43"/>
                  <a:gd name="T59" fmla="*/ 39 h 60"/>
                  <a:gd name="T60" fmla="*/ 39 w 43"/>
                  <a:gd name="T61" fmla="*/ 38 h 60"/>
                  <a:gd name="T62" fmla="*/ 40 w 43"/>
                  <a:gd name="T63" fmla="*/ 38 h 60"/>
                  <a:gd name="T64" fmla="*/ 42 w 43"/>
                  <a:gd name="T65" fmla="*/ 38 h 60"/>
                  <a:gd name="T66" fmla="*/ 42 w 43"/>
                  <a:gd name="T67" fmla="*/ 38 h 60"/>
                  <a:gd name="T68" fmla="*/ 42 w 43"/>
                  <a:gd name="T69" fmla="*/ 36 h 60"/>
                  <a:gd name="T70" fmla="*/ 40 w 43"/>
                  <a:gd name="T71" fmla="*/ 35 h 60"/>
                  <a:gd name="T72" fmla="*/ 41 w 43"/>
                  <a:gd name="T73" fmla="*/ 33 h 60"/>
                  <a:gd name="T74" fmla="*/ 41 w 43"/>
                  <a:gd name="T75" fmla="*/ 32 h 60"/>
                  <a:gd name="T76" fmla="*/ 40 w 43"/>
                  <a:gd name="T77" fmla="*/ 28 h 60"/>
                  <a:gd name="T78" fmla="*/ 41 w 43"/>
                  <a:gd name="T79" fmla="*/ 26 h 60"/>
                  <a:gd name="T80" fmla="*/ 41 w 43"/>
                  <a:gd name="T81" fmla="*/ 23 h 60"/>
                  <a:gd name="T82" fmla="*/ 38 w 43"/>
                  <a:gd name="T83" fmla="*/ 23 h 60"/>
                  <a:gd name="T84" fmla="*/ 35 w 43"/>
                  <a:gd name="T85" fmla="*/ 24 h 60"/>
                  <a:gd name="T86" fmla="*/ 33 w 43"/>
                  <a:gd name="T87" fmla="*/ 21 h 60"/>
                  <a:gd name="T88" fmla="*/ 31 w 43"/>
                  <a:gd name="T89" fmla="*/ 20 h 60"/>
                  <a:gd name="T90" fmla="*/ 28 w 43"/>
                  <a:gd name="T91" fmla="*/ 20 h 60"/>
                  <a:gd name="T92" fmla="*/ 24 w 43"/>
                  <a:gd name="T93" fmla="*/ 19 h 60"/>
                  <a:gd name="T94" fmla="*/ 23 w 43"/>
                  <a:gd name="T95" fmla="*/ 17 h 60"/>
                  <a:gd name="T96" fmla="*/ 23 w 43"/>
                  <a:gd name="T97" fmla="*/ 15 h 60"/>
                  <a:gd name="T98" fmla="*/ 22 w 43"/>
                  <a:gd name="T99" fmla="*/ 13 h 60"/>
                  <a:gd name="T100" fmla="*/ 20 w 43"/>
                  <a:gd name="T101" fmla="*/ 12 h 60"/>
                  <a:gd name="T102" fmla="*/ 21 w 43"/>
                  <a:gd name="T103" fmla="*/ 10 h 60"/>
                  <a:gd name="T104" fmla="*/ 22 w 43"/>
                  <a:gd name="T105" fmla="*/ 7 h 60"/>
                  <a:gd name="T106" fmla="*/ 23 w 43"/>
                  <a:gd name="T107" fmla="*/ 6 h 60"/>
                  <a:gd name="T108" fmla="*/ 25 w 43"/>
                  <a:gd name="T109" fmla="*/ 4 h 60"/>
                  <a:gd name="T110" fmla="*/ 27 w 43"/>
                  <a:gd name="T111" fmla="*/ 3 h 60"/>
                  <a:gd name="T112" fmla="*/ 17 w 43"/>
                  <a:gd name="T113" fmla="*/ 6 h 60"/>
                  <a:gd name="T114" fmla="*/ 6 w 43"/>
                  <a:gd name="T115" fmla="*/ 14 h 60"/>
                  <a:gd name="T116" fmla="*/ 7 w 43"/>
                  <a:gd name="T117" fmla="*/ 16 h 60"/>
                  <a:gd name="T118" fmla="*/ 6 w 43"/>
                  <a:gd name="T119" fmla="*/ 18 h 60"/>
                  <a:gd name="T120" fmla="*/ 4 w 43"/>
                  <a:gd name="T121" fmla="*/ 19 h 60"/>
                  <a:gd name="T122" fmla="*/ 2 w 43"/>
                  <a:gd name="T123"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 h="60">
                    <a:moveTo>
                      <a:pt x="1" y="40"/>
                    </a:move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2" y="40"/>
                      <a:pt x="2" y="40"/>
                      <a:pt x="2" y="40"/>
                    </a:cubicBezTo>
                    <a:cubicBezTo>
                      <a:pt x="2" y="40"/>
                      <a:pt x="2" y="40"/>
                      <a:pt x="2" y="40"/>
                    </a:cubicBezTo>
                    <a:cubicBezTo>
                      <a:pt x="2" y="40"/>
                      <a:pt x="2" y="40"/>
                      <a:pt x="2" y="40"/>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2"/>
                      <a:pt x="3" y="42"/>
                      <a:pt x="3" y="42"/>
                    </a:cubicBezTo>
                    <a:cubicBezTo>
                      <a:pt x="3" y="42"/>
                      <a:pt x="3" y="42"/>
                      <a:pt x="3" y="42"/>
                    </a:cubicBezTo>
                    <a:cubicBezTo>
                      <a:pt x="3" y="42"/>
                      <a:pt x="3" y="42"/>
                      <a:pt x="3" y="42"/>
                    </a:cubicBezTo>
                    <a:cubicBezTo>
                      <a:pt x="3" y="42"/>
                      <a:pt x="3" y="42"/>
                      <a:pt x="3"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6" y="43"/>
                      <a:pt x="6" y="43"/>
                      <a:pt x="6" y="43"/>
                    </a:cubicBezTo>
                    <a:cubicBezTo>
                      <a:pt x="6" y="43"/>
                      <a:pt x="6" y="43"/>
                      <a:pt x="6" y="43"/>
                    </a:cubicBezTo>
                    <a:cubicBezTo>
                      <a:pt x="6" y="43"/>
                      <a:pt x="6" y="43"/>
                      <a:pt x="6" y="43"/>
                    </a:cubicBezTo>
                    <a:cubicBezTo>
                      <a:pt x="6" y="43"/>
                      <a:pt x="6" y="43"/>
                      <a:pt x="6" y="43"/>
                    </a:cubicBezTo>
                    <a:cubicBezTo>
                      <a:pt x="6" y="43"/>
                      <a:pt x="6" y="43"/>
                      <a:pt x="6" y="43"/>
                    </a:cubicBezTo>
                    <a:cubicBezTo>
                      <a:pt x="6" y="43"/>
                      <a:pt x="6" y="43"/>
                      <a:pt x="6" y="43"/>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10" y="44"/>
                      <a:pt x="10" y="44"/>
                      <a:pt x="10" y="44"/>
                    </a:cubicBezTo>
                    <a:cubicBezTo>
                      <a:pt x="10" y="44"/>
                      <a:pt x="10" y="44"/>
                      <a:pt x="10" y="44"/>
                    </a:cubicBezTo>
                    <a:cubicBezTo>
                      <a:pt x="10" y="43"/>
                      <a:pt x="10" y="43"/>
                      <a:pt x="10" y="43"/>
                    </a:cubicBezTo>
                    <a:cubicBezTo>
                      <a:pt x="10" y="43"/>
                      <a:pt x="10" y="43"/>
                      <a:pt x="10" y="43"/>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5" y="45"/>
                      <a:pt x="15" y="45"/>
                      <a:pt x="15" y="45"/>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7"/>
                      <a:pt x="16" y="47"/>
                      <a:pt x="16" y="47"/>
                    </a:cubicBezTo>
                    <a:cubicBezTo>
                      <a:pt x="16" y="47"/>
                      <a:pt x="16" y="47"/>
                      <a:pt x="16" y="47"/>
                    </a:cubicBezTo>
                    <a:cubicBezTo>
                      <a:pt x="16" y="47"/>
                      <a:pt x="16" y="47"/>
                      <a:pt x="16" y="47"/>
                    </a:cubicBezTo>
                    <a:cubicBezTo>
                      <a:pt x="16" y="47"/>
                      <a:pt x="16" y="47"/>
                      <a:pt x="16" y="47"/>
                    </a:cubicBezTo>
                    <a:cubicBezTo>
                      <a:pt x="16" y="47"/>
                      <a:pt x="16"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9"/>
                      <a:pt x="17" y="49"/>
                      <a:pt x="17" y="49"/>
                    </a:cubicBezTo>
                    <a:cubicBezTo>
                      <a:pt x="17" y="49"/>
                      <a:pt x="17" y="49"/>
                      <a:pt x="17" y="49"/>
                    </a:cubicBezTo>
                    <a:cubicBezTo>
                      <a:pt x="17" y="49"/>
                      <a:pt x="17" y="49"/>
                      <a:pt x="17"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50"/>
                      <a:pt x="19" y="50"/>
                      <a:pt x="19" y="50"/>
                    </a:cubicBezTo>
                    <a:cubicBezTo>
                      <a:pt x="19" y="50"/>
                      <a:pt x="19" y="50"/>
                      <a:pt x="19"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2"/>
                      <a:pt x="21" y="52"/>
                      <a:pt x="21" y="52"/>
                    </a:cubicBezTo>
                    <a:cubicBezTo>
                      <a:pt x="21" y="52"/>
                      <a:pt x="21" y="52"/>
                      <a:pt x="21" y="52"/>
                    </a:cubicBezTo>
                    <a:cubicBezTo>
                      <a:pt x="21" y="52"/>
                      <a:pt x="21" y="52"/>
                      <a:pt x="21" y="52"/>
                    </a:cubicBezTo>
                    <a:cubicBezTo>
                      <a:pt x="21" y="52"/>
                      <a:pt x="21" y="52"/>
                      <a:pt x="21" y="52"/>
                    </a:cubicBezTo>
                    <a:cubicBezTo>
                      <a:pt x="21" y="52"/>
                      <a:pt x="21" y="52"/>
                      <a:pt x="21" y="52"/>
                    </a:cubicBezTo>
                    <a:cubicBezTo>
                      <a:pt x="22" y="52"/>
                      <a:pt x="22" y="52"/>
                      <a:pt x="22" y="52"/>
                    </a:cubicBezTo>
                    <a:cubicBezTo>
                      <a:pt x="22" y="52"/>
                      <a:pt x="22" y="52"/>
                      <a:pt x="22" y="52"/>
                    </a:cubicBezTo>
                    <a:cubicBezTo>
                      <a:pt x="22" y="52"/>
                      <a:pt x="22" y="52"/>
                      <a:pt x="22" y="52"/>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3" y="54"/>
                      <a:pt x="23" y="54"/>
                      <a:pt x="23" y="54"/>
                    </a:cubicBezTo>
                    <a:cubicBezTo>
                      <a:pt x="23" y="54"/>
                      <a:pt x="23" y="54"/>
                      <a:pt x="23" y="54"/>
                    </a:cubicBezTo>
                    <a:cubicBezTo>
                      <a:pt x="23" y="53"/>
                      <a:pt x="23" y="53"/>
                      <a:pt x="23" y="53"/>
                    </a:cubicBezTo>
                    <a:cubicBezTo>
                      <a:pt x="23" y="53"/>
                      <a:pt x="23" y="53"/>
                      <a:pt x="23" y="53"/>
                    </a:cubicBezTo>
                    <a:cubicBezTo>
                      <a:pt x="23" y="53"/>
                      <a:pt x="23" y="53"/>
                      <a:pt x="23" y="53"/>
                    </a:cubicBezTo>
                    <a:cubicBezTo>
                      <a:pt x="23" y="53"/>
                      <a:pt x="23" y="53"/>
                      <a:pt x="23" y="53"/>
                    </a:cubicBezTo>
                    <a:cubicBezTo>
                      <a:pt x="23" y="54"/>
                      <a:pt x="23" y="54"/>
                      <a:pt x="23" y="54"/>
                    </a:cubicBezTo>
                    <a:cubicBezTo>
                      <a:pt x="23" y="54"/>
                      <a:pt x="23" y="54"/>
                      <a:pt x="23" y="54"/>
                    </a:cubicBezTo>
                    <a:cubicBezTo>
                      <a:pt x="23" y="54"/>
                      <a:pt x="23" y="54"/>
                      <a:pt x="23"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3"/>
                      <a:pt x="25" y="53"/>
                      <a:pt x="25" y="53"/>
                    </a:cubicBezTo>
                    <a:cubicBezTo>
                      <a:pt x="25" y="53"/>
                      <a:pt x="25" y="53"/>
                      <a:pt x="25" y="53"/>
                    </a:cubicBezTo>
                    <a:cubicBezTo>
                      <a:pt x="25" y="53"/>
                      <a:pt x="25" y="53"/>
                      <a:pt x="25" y="53"/>
                    </a:cubicBezTo>
                    <a:cubicBezTo>
                      <a:pt x="25" y="53"/>
                      <a:pt x="25" y="53"/>
                      <a:pt x="25" y="53"/>
                    </a:cubicBezTo>
                    <a:cubicBezTo>
                      <a:pt x="25" y="53"/>
                      <a:pt x="25" y="53"/>
                      <a:pt x="25" y="53"/>
                    </a:cubicBezTo>
                    <a:cubicBezTo>
                      <a:pt x="25" y="53"/>
                      <a:pt x="25" y="53"/>
                      <a:pt x="25" y="53"/>
                    </a:cubicBezTo>
                    <a:cubicBezTo>
                      <a:pt x="25" y="53"/>
                      <a:pt x="25" y="53"/>
                      <a:pt x="25" y="53"/>
                    </a:cubicBezTo>
                    <a:cubicBezTo>
                      <a:pt x="25" y="53"/>
                      <a:pt x="25" y="53"/>
                      <a:pt x="25" y="53"/>
                    </a:cubicBezTo>
                    <a:cubicBezTo>
                      <a:pt x="25" y="53"/>
                      <a:pt x="25" y="53"/>
                      <a:pt x="25"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4"/>
                      <a:pt x="30" y="54"/>
                      <a:pt x="30" y="54"/>
                    </a:cubicBezTo>
                    <a:cubicBezTo>
                      <a:pt x="30" y="54"/>
                      <a:pt x="30" y="54"/>
                      <a:pt x="30" y="54"/>
                    </a:cubicBezTo>
                    <a:cubicBezTo>
                      <a:pt x="30" y="54"/>
                      <a:pt x="30" y="54"/>
                      <a:pt x="30" y="54"/>
                    </a:cubicBezTo>
                    <a:cubicBezTo>
                      <a:pt x="30" y="54"/>
                      <a:pt x="30" y="54"/>
                      <a:pt x="30" y="54"/>
                    </a:cubicBezTo>
                    <a:cubicBezTo>
                      <a:pt x="31" y="54"/>
                      <a:pt x="31" y="54"/>
                      <a:pt x="31" y="54"/>
                    </a:cubicBezTo>
                    <a:cubicBezTo>
                      <a:pt x="31" y="54"/>
                      <a:pt x="31" y="54"/>
                      <a:pt x="31" y="54"/>
                    </a:cubicBezTo>
                    <a:cubicBezTo>
                      <a:pt x="31" y="54"/>
                      <a:pt x="31" y="54"/>
                      <a:pt x="31" y="54"/>
                    </a:cubicBezTo>
                    <a:cubicBezTo>
                      <a:pt x="31" y="54"/>
                      <a:pt x="31" y="54"/>
                      <a:pt x="31" y="54"/>
                    </a:cubicBezTo>
                    <a:cubicBezTo>
                      <a:pt x="31" y="54"/>
                      <a:pt x="31" y="54"/>
                      <a:pt x="31" y="54"/>
                    </a:cubicBezTo>
                    <a:cubicBezTo>
                      <a:pt x="31" y="54"/>
                      <a:pt x="31" y="54"/>
                      <a:pt x="31" y="54"/>
                    </a:cubicBezTo>
                    <a:cubicBezTo>
                      <a:pt x="31" y="54"/>
                      <a:pt x="31" y="54"/>
                      <a:pt x="31" y="54"/>
                    </a:cubicBezTo>
                    <a:cubicBezTo>
                      <a:pt x="31"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5"/>
                      <a:pt x="32" y="55"/>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8"/>
                      <a:pt x="31" y="58"/>
                      <a:pt x="31" y="58"/>
                    </a:cubicBezTo>
                    <a:cubicBezTo>
                      <a:pt x="31" y="58"/>
                      <a:pt x="31" y="58"/>
                      <a:pt x="31" y="58"/>
                    </a:cubicBezTo>
                    <a:cubicBezTo>
                      <a:pt x="31" y="58"/>
                      <a:pt x="31" y="58"/>
                      <a:pt x="31" y="58"/>
                    </a:cubicBezTo>
                    <a:cubicBezTo>
                      <a:pt x="31" y="58"/>
                      <a:pt x="31" y="58"/>
                      <a:pt x="31" y="58"/>
                    </a:cubicBezTo>
                    <a:cubicBezTo>
                      <a:pt x="31" y="58"/>
                      <a:pt x="31" y="58"/>
                      <a:pt x="31" y="58"/>
                    </a:cubicBezTo>
                    <a:cubicBezTo>
                      <a:pt x="31" y="58"/>
                      <a:pt x="31" y="58"/>
                      <a:pt x="31" y="58"/>
                    </a:cubicBezTo>
                    <a:cubicBezTo>
                      <a:pt x="30" y="58"/>
                      <a:pt x="30" y="58"/>
                      <a:pt x="30" y="58"/>
                    </a:cubicBezTo>
                    <a:cubicBezTo>
                      <a:pt x="30" y="58"/>
                      <a:pt x="30" y="58"/>
                      <a:pt x="30" y="58"/>
                    </a:cubicBezTo>
                    <a:cubicBezTo>
                      <a:pt x="30" y="58"/>
                      <a:pt x="30" y="58"/>
                      <a:pt x="30" y="58"/>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60"/>
                      <a:pt x="32" y="60"/>
                      <a:pt x="32" y="60"/>
                    </a:cubicBezTo>
                    <a:cubicBezTo>
                      <a:pt x="32" y="60"/>
                      <a:pt x="32" y="60"/>
                      <a:pt x="32" y="60"/>
                    </a:cubicBezTo>
                    <a:cubicBezTo>
                      <a:pt x="32" y="60"/>
                      <a:pt x="32" y="60"/>
                      <a:pt x="32" y="60"/>
                    </a:cubicBezTo>
                    <a:cubicBezTo>
                      <a:pt x="32" y="60"/>
                      <a:pt x="32" y="60"/>
                      <a:pt x="32" y="60"/>
                    </a:cubicBezTo>
                    <a:cubicBezTo>
                      <a:pt x="32" y="60"/>
                      <a:pt x="32" y="60"/>
                      <a:pt x="32" y="60"/>
                    </a:cubicBezTo>
                    <a:cubicBezTo>
                      <a:pt x="33" y="60"/>
                      <a:pt x="33" y="60"/>
                      <a:pt x="33" y="60"/>
                    </a:cubicBezTo>
                    <a:cubicBezTo>
                      <a:pt x="33" y="60"/>
                      <a:pt x="33" y="60"/>
                      <a:pt x="33" y="60"/>
                    </a:cubicBezTo>
                    <a:cubicBezTo>
                      <a:pt x="33" y="59"/>
                      <a:pt x="33" y="59"/>
                      <a:pt x="33" y="59"/>
                    </a:cubicBezTo>
                    <a:cubicBezTo>
                      <a:pt x="33" y="59"/>
                      <a:pt x="33" y="59"/>
                      <a:pt x="33" y="59"/>
                    </a:cubicBezTo>
                    <a:cubicBezTo>
                      <a:pt x="33" y="59"/>
                      <a:pt x="33" y="59"/>
                      <a:pt x="33" y="59"/>
                    </a:cubicBezTo>
                    <a:cubicBezTo>
                      <a:pt x="33" y="59"/>
                      <a:pt x="33" y="59"/>
                      <a:pt x="33" y="59"/>
                    </a:cubicBezTo>
                    <a:cubicBezTo>
                      <a:pt x="33" y="59"/>
                      <a:pt x="33" y="59"/>
                      <a:pt x="33" y="59"/>
                    </a:cubicBezTo>
                    <a:cubicBezTo>
                      <a:pt x="33" y="58"/>
                      <a:pt x="33" y="58"/>
                      <a:pt x="33" y="58"/>
                    </a:cubicBezTo>
                    <a:cubicBezTo>
                      <a:pt x="33" y="58"/>
                      <a:pt x="33" y="58"/>
                      <a:pt x="33" y="58"/>
                    </a:cubicBezTo>
                    <a:cubicBezTo>
                      <a:pt x="33" y="58"/>
                      <a:pt x="33" y="58"/>
                      <a:pt x="33" y="58"/>
                    </a:cubicBezTo>
                    <a:cubicBezTo>
                      <a:pt x="33" y="58"/>
                      <a:pt x="33" y="58"/>
                      <a:pt x="33" y="58"/>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6"/>
                      <a:pt x="33" y="56"/>
                      <a:pt x="33" y="56"/>
                    </a:cubicBezTo>
                    <a:cubicBezTo>
                      <a:pt x="33" y="56"/>
                      <a:pt x="33" y="56"/>
                      <a:pt x="33" y="56"/>
                    </a:cubicBezTo>
                    <a:cubicBezTo>
                      <a:pt x="33" y="56"/>
                      <a:pt x="33" y="56"/>
                      <a:pt x="33" y="56"/>
                    </a:cubicBezTo>
                    <a:cubicBezTo>
                      <a:pt x="33" y="56"/>
                      <a:pt x="33" y="56"/>
                      <a:pt x="33" y="56"/>
                    </a:cubicBezTo>
                    <a:cubicBezTo>
                      <a:pt x="33" y="56"/>
                      <a:pt x="33" y="56"/>
                      <a:pt x="33" y="56"/>
                    </a:cubicBezTo>
                    <a:cubicBezTo>
                      <a:pt x="33" y="55"/>
                      <a:pt x="33" y="55"/>
                      <a:pt x="33" y="55"/>
                    </a:cubicBezTo>
                    <a:cubicBezTo>
                      <a:pt x="33" y="55"/>
                      <a:pt x="33" y="55"/>
                      <a:pt x="33" y="55"/>
                    </a:cubicBezTo>
                    <a:cubicBezTo>
                      <a:pt x="33" y="55"/>
                      <a:pt x="33" y="55"/>
                      <a:pt x="33" y="55"/>
                    </a:cubicBezTo>
                    <a:cubicBezTo>
                      <a:pt x="33" y="55"/>
                      <a:pt x="33" y="55"/>
                      <a:pt x="33" y="55"/>
                    </a:cubicBezTo>
                    <a:cubicBezTo>
                      <a:pt x="33" y="54"/>
                      <a:pt x="33" y="54"/>
                      <a:pt x="33" y="54"/>
                    </a:cubicBezTo>
                    <a:cubicBezTo>
                      <a:pt x="33" y="54"/>
                      <a:pt x="33" y="54"/>
                      <a:pt x="33" y="54"/>
                    </a:cubicBezTo>
                    <a:cubicBezTo>
                      <a:pt x="34" y="54"/>
                      <a:pt x="34" y="54"/>
                      <a:pt x="34" y="54"/>
                    </a:cubicBezTo>
                    <a:cubicBezTo>
                      <a:pt x="34" y="54"/>
                      <a:pt x="34" y="54"/>
                      <a:pt x="34" y="54"/>
                    </a:cubicBezTo>
                    <a:cubicBezTo>
                      <a:pt x="34" y="54"/>
                      <a:pt x="34" y="54"/>
                      <a:pt x="34" y="54"/>
                    </a:cubicBezTo>
                    <a:cubicBezTo>
                      <a:pt x="34" y="54"/>
                      <a:pt x="34" y="54"/>
                      <a:pt x="34" y="54"/>
                    </a:cubicBezTo>
                    <a:cubicBezTo>
                      <a:pt x="34" y="53"/>
                      <a:pt x="34" y="53"/>
                      <a:pt x="34" y="53"/>
                    </a:cubicBezTo>
                    <a:cubicBezTo>
                      <a:pt x="34" y="53"/>
                      <a:pt x="34" y="53"/>
                      <a:pt x="34" y="53"/>
                    </a:cubicBezTo>
                    <a:cubicBezTo>
                      <a:pt x="34" y="53"/>
                      <a:pt x="34" y="53"/>
                      <a:pt x="34" y="53"/>
                    </a:cubicBezTo>
                    <a:cubicBezTo>
                      <a:pt x="34" y="53"/>
                      <a:pt x="34" y="53"/>
                      <a:pt x="34" y="53"/>
                    </a:cubicBezTo>
                    <a:cubicBezTo>
                      <a:pt x="34" y="53"/>
                      <a:pt x="34" y="53"/>
                      <a:pt x="34" y="53"/>
                    </a:cubicBezTo>
                    <a:cubicBezTo>
                      <a:pt x="34" y="52"/>
                      <a:pt x="34" y="52"/>
                      <a:pt x="34" y="52"/>
                    </a:cubicBezTo>
                    <a:cubicBezTo>
                      <a:pt x="34" y="52"/>
                      <a:pt x="34" y="52"/>
                      <a:pt x="34" y="52"/>
                    </a:cubicBezTo>
                    <a:cubicBezTo>
                      <a:pt x="34" y="52"/>
                      <a:pt x="34" y="52"/>
                      <a:pt x="34" y="52"/>
                    </a:cubicBezTo>
                    <a:cubicBezTo>
                      <a:pt x="34" y="52"/>
                      <a:pt x="34" y="52"/>
                      <a:pt x="34" y="52"/>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7"/>
                      <a:pt x="34" y="47"/>
                      <a:pt x="34" y="47"/>
                    </a:cubicBezTo>
                    <a:cubicBezTo>
                      <a:pt x="34" y="47"/>
                      <a:pt x="34" y="47"/>
                      <a:pt x="34" y="47"/>
                    </a:cubicBezTo>
                    <a:cubicBezTo>
                      <a:pt x="34" y="47"/>
                      <a:pt x="34" y="47"/>
                      <a:pt x="34" y="47"/>
                    </a:cubicBezTo>
                    <a:cubicBezTo>
                      <a:pt x="34" y="47"/>
                      <a:pt x="34" y="47"/>
                      <a:pt x="34" y="47"/>
                    </a:cubicBezTo>
                    <a:cubicBezTo>
                      <a:pt x="34" y="47"/>
                      <a:pt x="34" y="47"/>
                      <a:pt x="34" y="47"/>
                    </a:cubicBezTo>
                    <a:cubicBezTo>
                      <a:pt x="34" y="47"/>
                      <a:pt x="34" y="47"/>
                      <a:pt x="34" y="47"/>
                    </a:cubicBezTo>
                    <a:cubicBezTo>
                      <a:pt x="34"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2" y="47"/>
                      <a:pt x="32" y="47"/>
                      <a:pt x="32" y="47"/>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3"/>
                      <a:pt x="32" y="43"/>
                      <a:pt x="32" y="43"/>
                    </a:cubicBezTo>
                    <a:cubicBezTo>
                      <a:pt x="32" y="43"/>
                      <a:pt x="32" y="43"/>
                      <a:pt x="32" y="43"/>
                    </a:cubicBezTo>
                    <a:cubicBezTo>
                      <a:pt x="32" y="43"/>
                      <a:pt x="32" y="43"/>
                      <a:pt x="32" y="43"/>
                    </a:cubicBezTo>
                    <a:cubicBezTo>
                      <a:pt x="32" y="43"/>
                      <a:pt x="32" y="43"/>
                      <a:pt x="32" y="43"/>
                    </a:cubicBezTo>
                    <a:cubicBezTo>
                      <a:pt x="32" y="43"/>
                      <a:pt x="32" y="43"/>
                      <a:pt x="32"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4" y="43"/>
                      <a:pt x="34" y="43"/>
                      <a:pt x="34" y="43"/>
                    </a:cubicBezTo>
                    <a:cubicBezTo>
                      <a:pt x="34" y="43"/>
                      <a:pt x="34" y="43"/>
                      <a:pt x="34" y="43"/>
                    </a:cubicBezTo>
                    <a:cubicBezTo>
                      <a:pt x="34" y="43"/>
                      <a:pt x="34" y="43"/>
                      <a:pt x="34" y="43"/>
                    </a:cubicBezTo>
                    <a:cubicBezTo>
                      <a:pt x="34" y="43"/>
                      <a:pt x="34" y="43"/>
                      <a:pt x="34" y="43"/>
                    </a:cubicBezTo>
                    <a:cubicBezTo>
                      <a:pt x="34" y="43"/>
                      <a:pt x="34" y="43"/>
                      <a:pt x="34" y="43"/>
                    </a:cubicBezTo>
                    <a:cubicBezTo>
                      <a:pt x="34" y="43"/>
                      <a:pt x="34" y="43"/>
                      <a:pt x="34" y="43"/>
                    </a:cubicBezTo>
                    <a:cubicBezTo>
                      <a:pt x="34" y="43"/>
                      <a:pt x="34" y="43"/>
                      <a:pt x="34" y="43"/>
                    </a:cubicBezTo>
                    <a:cubicBezTo>
                      <a:pt x="34" y="42"/>
                      <a:pt x="34" y="42"/>
                      <a:pt x="34" y="42"/>
                    </a:cubicBezTo>
                    <a:cubicBezTo>
                      <a:pt x="34" y="42"/>
                      <a:pt x="34" y="42"/>
                      <a:pt x="34" y="42"/>
                    </a:cubicBezTo>
                    <a:cubicBezTo>
                      <a:pt x="34" y="42"/>
                      <a:pt x="34" y="42"/>
                      <a:pt x="34" y="42"/>
                    </a:cubicBezTo>
                    <a:cubicBezTo>
                      <a:pt x="34" y="42"/>
                      <a:pt x="34" y="42"/>
                      <a:pt x="34" y="42"/>
                    </a:cubicBezTo>
                    <a:cubicBezTo>
                      <a:pt x="34" y="43"/>
                      <a:pt x="34" y="43"/>
                      <a:pt x="34"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4" y="42"/>
                      <a:pt x="34" y="42"/>
                      <a:pt x="34" y="42"/>
                    </a:cubicBezTo>
                    <a:cubicBezTo>
                      <a:pt x="34" y="42"/>
                      <a:pt x="34" y="42"/>
                      <a:pt x="34" y="42"/>
                    </a:cubicBezTo>
                    <a:cubicBezTo>
                      <a:pt x="34" y="42"/>
                      <a:pt x="34" y="42"/>
                      <a:pt x="34" y="42"/>
                    </a:cubicBezTo>
                    <a:cubicBezTo>
                      <a:pt x="34" y="42"/>
                      <a:pt x="34" y="42"/>
                      <a:pt x="34" y="42"/>
                    </a:cubicBezTo>
                    <a:cubicBezTo>
                      <a:pt x="34" y="42"/>
                      <a:pt x="34" y="42"/>
                      <a:pt x="34" y="42"/>
                    </a:cubicBezTo>
                    <a:cubicBezTo>
                      <a:pt x="34" y="42"/>
                      <a:pt x="34" y="42"/>
                      <a:pt x="34" y="42"/>
                    </a:cubicBezTo>
                    <a:cubicBezTo>
                      <a:pt x="34" y="42"/>
                      <a:pt x="34" y="42"/>
                      <a:pt x="34" y="42"/>
                    </a:cubicBezTo>
                    <a:cubicBezTo>
                      <a:pt x="33" y="42"/>
                      <a:pt x="33" y="42"/>
                      <a:pt x="33" y="42"/>
                    </a:cubicBezTo>
                    <a:cubicBezTo>
                      <a:pt x="33" y="41"/>
                      <a:pt x="33" y="41"/>
                      <a:pt x="33" y="41"/>
                    </a:cubicBezTo>
                    <a:cubicBezTo>
                      <a:pt x="33" y="42"/>
                      <a:pt x="33" y="42"/>
                      <a:pt x="33" y="42"/>
                    </a:cubicBezTo>
                    <a:cubicBezTo>
                      <a:pt x="33" y="42"/>
                      <a:pt x="33" y="42"/>
                      <a:pt x="33" y="42"/>
                    </a:cubicBezTo>
                    <a:cubicBezTo>
                      <a:pt x="33" y="42"/>
                      <a:pt x="33" y="42"/>
                      <a:pt x="33" y="42"/>
                    </a:cubicBezTo>
                    <a:cubicBezTo>
                      <a:pt x="33" y="42"/>
                      <a:pt x="33" y="42"/>
                      <a:pt x="33" y="42"/>
                    </a:cubicBezTo>
                    <a:cubicBezTo>
                      <a:pt x="33" y="41"/>
                      <a:pt x="33" y="41"/>
                      <a:pt x="33" y="41"/>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4" y="39"/>
                      <a:pt x="34" y="39"/>
                      <a:pt x="34" y="39"/>
                    </a:cubicBezTo>
                    <a:cubicBezTo>
                      <a:pt x="34" y="39"/>
                      <a:pt x="34" y="39"/>
                      <a:pt x="34" y="39"/>
                    </a:cubicBezTo>
                    <a:cubicBezTo>
                      <a:pt x="34" y="39"/>
                      <a:pt x="34" y="39"/>
                      <a:pt x="34" y="39"/>
                    </a:cubicBezTo>
                    <a:cubicBezTo>
                      <a:pt x="34" y="39"/>
                      <a:pt x="34" y="39"/>
                      <a:pt x="34" y="39"/>
                    </a:cubicBezTo>
                    <a:cubicBezTo>
                      <a:pt x="35" y="39"/>
                      <a:pt x="35" y="39"/>
                      <a:pt x="35" y="39"/>
                    </a:cubicBezTo>
                    <a:cubicBezTo>
                      <a:pt x="35" y="39"/>
                      <a:pt x="35" y="39"/>
                      <a:pt x="35" y="39"/>
                    </a:cubicBezTo>
                    <a:cubicBezTo>
                      <a:pt x="38" y="39"/>
                      <a:pt x="38" y="39"/>
                      <a:pt x="38" y="39"/>
                    </a:cubicBezTo>
                    <a:cubicBezTo>
                      <a:pt x="38" y="39"/>
                      <a:pt x="38" y="39"/>
                      <a:pt x="38" y="39"/>
                    </a:cubicBezTo>
                    <a:cubicBezTo>
                      <a:pt x="38" y="39"/>
                      <a:pt x="38" y="39"/>
                      <a:pt x="38" y="39"/>
                    </a:cubicBezTo>
                    <a:cubicBezTo>
                      <a:pt x="38" y="38"/>
                      <a:pt x="38" y="38"/>
                      <a:pt x="38" y="38"/>
                    </a:cubicBezTo>
                    <a:cubicBezTo>
                      <a:pt x="38" y="38"/>
                      <a:pt x="38" y="38"/>
                      <a:pt x="38" y="38"/>
                    </a:cubicBezTo>
                    <a:cubicBezTo>
                      <a:pt x="38" y="38"/>
                      <a:pt x="38" y="38"/>
                      <a:pt x="38" y="38"/>
                    </a:cubicBezTo>
                    <a:cubicBezTo>
                      <a:pt x="38" y="38"/>
                      <a:pt x="38" y="38"/>
                      <a:pt x="38"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3" y="38"/>
                      <a:pt x="43" y="38"/>
                      <a:pt x="43" y="38"/>
                    </a:cubicBezTo>
                    <a:cubicBezTo>
                      <a:pt x="43" y="38"/>
                      <a:pt x="43" y="38"/>
                      <a:pt x="43" y="38"/>
                    </a:cubicBezTo>
                    <a:cubicBezTo>
                      <a:pt x="43" y="38"/>
                      <a:pt x="43" y="38"/>
                      <a:pt x="43" y="38"/>
                    </a:cubicBezTo>
                    <a:cubicBezTo>
                      <a:pt x="43" y="39"/>
                      <a:pt x="43" y="39"/>
                      <a:pt x="43" y="39"/>
                    </a:cubicBezTo>
                    <a:cubicBezTo>
                      <a:pt x="43" y="39"/>
                      <a:pt x="43" y="39"/>
                      <a:pt x="43" y="39"/>
                    </a:cubicBezTo>
                    <a:cubicBezTo>
                      <a:pt x="43" y="39"/>
                      <a:pt x="43" y="39"/>
                      <a:pt x="43" y="39"/>
                    </a:cubicBezTo>
                    <a:cubicBezTo>
                      <a:pt x="43" y="39"/>
                      <a:pt x="43" y="39"/>
                      <a:pt x="43" y="39"/>
                    </a:cubicBezTo>
                    <a:cubicBezTo>
                      <a:pt x="43" y="39"/>
                      <a:pt x="43" y="39"/>
                      <a:pt x="43" y="39"/>
                    </a:cubicBezTo>
                    <a:cubicBezTo>
                      <a:pt x="43" y="39"/>
                      <a:pt x="43" y="39"/>
                      <a:pt x="43" y="39"/>
                    </a:cubicBezTo>
                    <a:cubicBezTo>
                      <a:pt x="43" y="38"/>
                      <a:pt x="43" y="38"/>
                      <a:pt x="43" y="38"/>
                    </a:cubicBezTo>
                    <a:cubicBezTo>
                      <a:pt x="43" y="38"/>
                      <a:pt x="43" y="38"/>
                      <a:pt x="43" y="38"/>
                    </a:cubicBezTo>
                    <a:cubicBezTo>
                      <a:pt x="43" y="38"/>
                      <a:pt x="43" y="38"/>
                      <a:pt x="43" y="38"/>
                    </a:cubicBezTo>
                    <a:cubicBezTo>
                      <a:pt x="43" y="38"/>
                      <a:pt x="43" y="38"/>
                      <a:pt x="43" y="38"/>
                    </a:cubicBezTo>
                    <a:cubicBezTo>
                      <a:pt x="42" y="38"/>
                      <a:pt x="42" y="38"/>
                      <a:pt x="42" y="38"/>
                    </a:cubicBezTo>
                    <a:cubicBezTo>
                      <a:pt x="42" y="38"/>
                      <a:pt x="42" y="38"/>
                      <a:pt x="42" y="38"/>
                    </a:cubicBezTo>
                    <a:cubicBezTo>
                      <a:pt x="42" y="38"/>
                      <a:pt x="42" y="38"/>
                      <a:pt x="42" y="38"/>
                    </a:cubicBezTo>
                    <a:cubicBezTo>
                      <a:pt x="42" y="38"/>
                      <a:pt x="42" y="38"/>
                      <a:pt x="42" y="38"/>
                    </a:cubicBezTo>
                    <a:cubicBezTo>
                      <a:pt x="43" y="38"/>
                      <a:pt x="43" y="38"/>
                      <a:pt x="43" y="38"/>
                    </a:cubicBezTo>
                    <a:cubicBezTo>
                      <a:pt x="43" y="38"/>
                      <a:pt x="43" y="38"/>
                      <a:pt x="43" y="38"/>
                    </a:cubicBezTo>
                    <a:cubicBezTo>
                      <a:pt x="43" y="38"/>
                      <a:pt x="43" y="38"/>
                      <a:pt x="43" y="38"/>
                    </a:cubicBezTo>
                    <a:cubicBezTo>
                      <a:pt x="42" y="38"/>
                      <a:pt x="42" y="38"/>
                      <a:pt x="42" y="38"/>
                    </a:cubicBezTo>
                    <a:cubicBezTo>
                      <a:pt x="42" y="38"/>
                      <a:pt x="42" y="38"/>
                      <a:pt x="42" y="38"/>
                    </a:cubicBezTo>
                    <a:cubicBezTo>
                      <a:pt x="42" y="38"/>
                      <a:pt x="42" y="38"/>
                      <a:pt x="42" y="38"/>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6"/>
                      <a:pt x="42" y="36"/>
                      <a:pt x="42" y="36"/>
                    </a:cubicBezTo>
                    <a:cubicBezTo>
                      <a:pt x="42" y="36"/>
                      <a:pt x="42" y="36"/>
                      <a:pt x="42" y="36"/>
                    </a:cubicBezTo>
                    <a:cubicBezTo>
                      <a:pt x="42" y="36"/>
                      <a:pt x="42" y="36"/>
                      <a:pt x="42" y="36"/>
                    </a:cubicBezTo>
                    <a:cubicBezTo>
                      <a:pt x="42" y="36"/>
                      <a:pt x="42" y="36"/>
                      <a:pt x="42" y="36"/>
                    </a:cubicBezTo>
                    <a:cubicBezTo>
                      <a:pt x="42" y="36"/>
                      <a:pt x="42" y="36"/>
                      <a:pt x="42" y="36"/>
                    </a:cubicBezTo>
                    <a:cubicBezTo>
                      <a:pt x="42" y="36"/>
                      <a:pt x="42" y="36"/>
                      <a:pt x="42"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4"/>
                      <a:pt x="40" y="34"/>
                      <a:pt x="40" y="34"/>
                    </a:cubicBezTo>
                    <a:cubicBezTo>
                      <a:pt x="40" y="34"/>
                      <a:pt x="40" y="34"/>
                      <a:pt x="40" y="34"/>
                    </a:cubicBezTo>
                    <a:cubicBezTo>
                      <a:pt x="40" y="34"/>
                      <a:pt x="40" y="34"/>
                      <a:pt x="40"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3"/>
                      <a:pt x="41" y="33"/>
                      <a:pt x="41"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1" y="33"/>
                      <a:pt x="41" y="33"/>
                      <a:pt x="41" y="33"/>
                    </a:cubicBezTo>
                    <a:cubicBezTo>
                      <a:pt x="41" y="33"/>
                      <a:pt x="41" y="33"/>
                      <a:pt x="41" y="33"/>
                    </a:cubicBezTo>
                    <a:cubicBezTo>
                      <a:pt x="41" y="33"/>
                      <a:pt x="41" y="33"/>
                      <a:pt x="41" y="33"/>
                    </a:cubicBezTo>
                    <a:cubicBezTo>
                      <a:pt x="41" y="33"/>
                      <a:pt x="41" y="33"/>
                      <a:pt x="41" y="33"/>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1"/>
                      <a:pt x="41" y="31"/>
                      <a:pt x="41" y="31"/>
                    </a:cubicBezTo>
                    <a:cubicBezTo>
                      <a:pt x="41" y="31"/>
                      <a:pt x="41" y="31"/>
                      <a:pt x="41"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29"/>
                      <a:pt x="40" y="29"/>
                      <a:pt x="40" y="29"/>
                    </a:cubicBezTo>
                    <a:cubicBezTo>
                      <a:pt x="40" y="29"/>
                      <a:pt x="40" y="29"/>
                      <a:pt x="40" y="29"/>
                    </a:cubicBezTo>
                    <a:cubicBezTo>
                      <a:pt x="40" y="29"/>
                      <a:pt x="40" y="29"/>
                      <a:pt x="40" y="29"/>
                    </a:cubicBezTo>
                    <a:cubicBezTo>
                      <a:pt x="40" y="29"/>
                      <a:pt x="40" y="29"/>
                      <a:pt x="40" y="29"/>
                    </a:cubicBezTo>
                    <a:cubicBezTo>
                      <a:pt x="40" y="29"/>
                      <a:pt x="40" y="29"/>
                      <a:pt x="40" y="29"/>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1" y="26"/>
                      <a:pt x="41" y="26"/>
                      <a:pt x="41" y="26"/>
                    </a:cubicBezTo>
                    <a:cubicBezTo>
                      <a:pt x="41" y="26"/>
                      <a:pt x="41" y="26"/>
                      <a:pt x="41" y="26"/>
                    </a:cubicBezTo>
                    <a:cubicBezTo>
                      <a:pt x="41" y="26"/>
                      <a:pt x="41" y="26"/>
                      <a:pt x="41" y="26"/>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39" y="23"/>
                      <a:pt x="39" y="23"/>
                      <a:pt x="39" y="23"/>
                    </a:cubicBezTo>
                    <a:cubicBezTo>
                      <a:pt x="39" y="23"/>
                      <a:pt x="39" y="23"/>
                      <a:pt x="39" y="23"/>
                    </a:cubicBezTo>
                    <a:cubicBezTo>
                      <a:pt x="39" y="23"/>
                      <a:pt x="39" y="23"/>
                      <a:pt x="39" y="23"/>
                    </a:cubicBezTo>
                    <a:cubicBezTo>
                      <a:pt x="39" y="23"/>
                      <a:pt x="39" y="23"/>
                      <a:pt x="39" y="23"/>
                    </a:cubicBezTo>
                    <a:cubicBezTo>
                      <a:pt x="39" y="23"/>
                      <a:pt x="39" y="23"/>
                      <a:pt x="39" y="23"/>
                    </a:cubicBezTo>
                    <a:cubicBezTo>
                      <a:pt x="39" y="23"/>
                      <a:pt x="39" y="23"/>
                      <a:pt x="39" y="23"/>
                    </a:cubicBezTo>
                    <a:cubicBezTo>
                      <a:pt x="39" y="23"/>
                      <a:pt x="39"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7" y="23"/>
                      <a:pt x="37" y="23"/>
                      <a:pt x="37" y="23"/>
                    </a:cubicBezTo>
                    <a:cubicBezTo>
                      <a:pt x="37" y="24"/>
                      <a:pt x="37" y="24"/>
                      <a:pt x="37" y="24"/>
                    </a:cubicBezTo>
                    <a:cubicBezTo>
                      <a:pt x="37" y="24"/>
                      <a:pt x="37" y="24"/>
                      <a:pt x="37" y="24"/>
                    </a:cubicBezTo>
                    <a:cubicBezTo>
                      <a:pt x="37" y="24"/>
                      <a:pt x="37" y="24"/>
                      <a:pt x="37" y="24"/>
                    </a:cubicBezTo>
                    <a:cubicBezTo>
                      <a:pt x="37" y="24"/>
                      <a:pt x="37" y="24"/>
                      <a:pt x="37" y="24"/>
                    </a:cubicBezTo>
                    <a:cubicBezTo>
                      <a:pt x="37" y="23"/>
                      <a:pt x="37" y="23"/>
                      <a:pt x="37" y="23"/>
                    </a:cubicBezTo>
                    <a:cubicBezTo>
                      <a:pt x="37" y="23"/>
                      <a:pt x="37" y="23"/>
                      <a:pt x="37" y="23"/>
                    </a:cubicBezTo>
                    <a:cubicBezTo>
                      <a:pt x="36" y="23"/>
                      <a:pt x="36" y="23"/>
                      <a:pt x="36" y="23"/>
                    </a:cubicBezTo>
                    <a:cubicBezTo>
                      <a:pt x="36" y="23"/>
                      <a:pt x="36" y="23"/>
                      <a:pt x="36" y="23"/>
                    </a:cubicBezTo>
                    <a:cubicBezTo>
                      <a:pt x="36" y="23"/>
                      <a:pt x="36" y="23"/>
                      <a:pt x="36" y="23"/>
                    </a:cubicBezTo>
                    <a:cubicBezTo>
                      <a:pt x="36" y="23"/>
                      <a:pt x="36" y="23"/>
                      <a:pt x="36" y="23"/>
                    </a:cubicBezTo>
                    <a:cubicBezTo>
                      <a:pt x="36" y="23"/>
                      <a:pt x="36" y="23"/>
                      <a:pt x="36" y="23"/>
                    </a:cubicBezTo>
                    <a:cubicBezTo>
                      <a:pt x="36" y="23"/>
                      <a:pt x="36" y="23"/>
                      <a:pt x="36" y="23"/>
                    </a:cubicBezTo>
                    <a:cubicBezTo>
                      <a:pt x="36" y="23"/>
                      <a:pt x="36" y="23"/>
                      <a:pt x="36" y="23"/>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4" y="24"/>
                      <a:pt x="34" y="24"/>
                      <a:pt x="34" y="24"/>
                    </a:cubicBezTo>
                    <a:cubicBezTo>
                      <a:pt x="34" y="24"/>
                      <a:pt x="34" y="24"/>
                      <a:pt x="34" y="24"/>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3" y="23"/>
                      <a:pt x="33" y="23"/>
                      <a:pt x="33" y="23"/>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1"/>
                      <a:pt x="33" y="21"/>
                      <a:pt x="33" y="21"/>
                    </a:cubicBezTo>
                    <a:cubicBezTo>
                      <a:pt x="33" y="21"/>
                      <a:pt x="33" y="21"/>
                      <a:pt x="33"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0"/>
                      <a:pt x="32" y="20"/>
                      <a:pt x="32" y="20"/>
                    </a:cubicBezTo>
                    <a:cubicBezTo>
                      <a:pt x="32" y="20"/>
                      <a:pt x="32" y="20"/>
                      <a:pt x="32" y="20"/>
                    </a:cubicBezTo>
                    <a:cubicBezTo>
                      <a:pt x="32" y="20"/>
                      <a:pt x="32" y="20"/>
                      <a:pt x="32" y="20"/>
                    </a:cubicBezTo>
                    <a:cubicBezTo>
                      <a:pt x="32" y="20"/>
                      <a:pt x="32" y="20"/>
                      <a:pt x="32" y="20"/>
                    </a:cubicBezTo>
                    <a:cubicBezTo>
                      <a:pt x="32" y="21"/>
                      <a:pt x="32" y="21"/>
                      <a:pt x="32" y="21"/>
                    </a:cubicBezTo>
                    <a:cubicBezTo>
                      <a:pt x="32" y="21"/>
                      <a:pt x="32" y="21"/>
                      <a:pt x="32" y="21"/>
                    </a:cubicBezTo>
                    <a:cubicBezTo>
                      <a:pt x="32" y="21"/>
                      <a:pt x="32" y="21"/>
                      <a:pt x="32"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1"/>
                      <a:pt x="29" y="21"/>
                      <a:pt x="29" y="21"/>
                    </a:cubicBezTo>
                    <a:cubicBezTo>
                      <a:pt x="29" y="20"/>
                      <a:pt x="29" y="20"/>
                      <a:pt x="29" y="20"/>
                    </a:cubicBezTo>
                    <a:cubicBezTo>
                      <a:pt x="29" y="20"/>
                      <a:pt x="29" y="20"/>
                      <a:pt x="29" y="20"/>
                    </a:cubicBezTo>
                    <a:cubicBezTo>
                      <a:pt x="28" y="20"/>
                      <a:pt x="28" y="20"/>
                      <a:pt x="28" y="20"/>
                    </a:cubicBezTo>
                    <a:cubicBezTo>
                      <a:pt x="28" y="20"/>
                      <a:pt x="28" y="20"/>
                      <a:pt x="28" y="20"/>
                    </a:cubicBezTo>
                    <a:cubicBezTo>
                      <a:pt x="28" y="20"/>
                      <a:pt x="28" y="20"/>
                      <a:pt x="28" y="20"/>
                    </a:cubicBezTo>
                    <a:cubicBezTo>
                      <a:pt x="27" y="20"/>
                      <a:pt x="27" y="20"/>
                      <a:pt x="27" y="20"/>
                    </a:cubicBezTo>
                    <a:cubicBezTo>
                      <a:pt x="27" y="20"/>
                      <a:pt x="27" y="20"/>
                      <a:pt x="27" y="20"/>
                    </a:cubicBezTo>
                    <a:cubicBezTo>
                      <a:pt x="27" y="20"/>
                      <a:pt x="27" y="20"/>
                      <a:pt x="27" y="20"/>
                    </a:cubicBezTo>
                    <a:cubicBezTo>
                      <a:pt x="27"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3" y="19"/>
                      <a:pt x="23" y="19"/>
                      <a:pt x="23" y="19"/>
                    </a:cubicBezTo>
                    <a:cubicBezTo>
                      <a:pt x="23" y="19"/>
                      <a:pt x="23" y="19"/>
                      <a:pt x="23" y="19"/>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4" y="17"/>
                      <a:pt x="24" y="17"/>
                      <a:pt x="24" y="17"/>
                    </a:cubicBezTo>
                    <a:cubicBezTo>
                      <a:pt x="24" y="17"/>
                      <a:pt x="24" y="17"/>
                      <a:pt x="24" y="17"/>
                    </a:cubicBezTo>
                    <a:cubicBezTo>
                      <a:pt x="24" y="17"/>
                      <a:pt x="24" y="17"/>
                      <a:pt x="24" y="17"/>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5"/>
                      <a:pt x="24" y="15"/>
                      <a:pt x="24" y="15"/>
                    </a:cubicBezTo>
                    <a:cubicBezTo>
                      <a:pt x="24" y="15"/>
                      <a:pt x="24" y="15"/>
                      <a:pt x="24" y="15"/>
                    </a:cubicBezTo>
                    <a:cubicBezTo>
                      <a:pt x="24" y="15"/>
                      <a:pt x="24" y="15"/>
                      <a:pt x="24" y="15"/>
                    </a:cubicBezTo>
                    <a:cubicBezTo>
                      <a:pt x="24" y="15"/>
                      <a:pt x="24" y="15"/>
                      <a:pt x="24"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2" y="14"/>
                      <a:pt x="22" y="14"/>
                      <a:pt x="22" y="14"/>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1" y="13"/>
                      <a:pt x="22" y="12"/>
                      <a:pt x="22" y="12"/>
                    </a:cubicBezTo>
                    <a:cubicBezTo>
                      <a:pt x="22" y="12"/>
                      <a:pt x="22" y="12"/>
                      <a:pt x="22" y="12"/>
                    </a:cubicBezTo>
                    <a:cubicBezTo>
                      <a:pt x="22" y="12"/>
                      <a:pt x="22" y="12"/>
                      <a:pt x="22" y="12"/>
                    </a:cubicBezTo>
                    <a:cubicBezTo>
                      <a:pt x="22" y="12"/>
                      <a:pt x="22" y="12"/>
                      <a:pt x="22" y="12"/>
                    </a:cubicBezTo>
                    <a:cubicBezTo>
                      <a:pt x="22" y="12"/>
                      <a:pt x="22" y="12"/>
                      <a:pt x="22" y="12"/>
                    </a:cubicBezTo>
                    <a:cubicBezTo>
                      <a:pt x="21" y="12"/>
                      <a:pt x="21" y="12"/>
                      <a:pt x="21" y="12"/>
                    </a:cubicBezTo>
                    <a:cubicBezTo>
                      <a:pt x="21" y="12"/>
                      <a:pt x="21" y="12"/>
                      <a:pt x="21" y="12"/>
                    </a:cubicBezTo>
                    <a:cubicBezTo>
                      <a:pt x="21" y="12"/>
                      <a:pt x="21" y="12"/>
                      <a:pt x="21" y="12"/>
                    </a:cubicBezTo>
                    <a:cubicBezTo>
                      <a:pt x="21" y="12"/>
                      <a:pt x="21" y="12"/>
                      <a:pt x="21" y="12"/>
                    </a:cubicBezTo>
                    <a:cubicBezTo>
                      <a:pt x="21" y="13"/>
                      <a:pt x="21" y="13"/>
                      <a:pt x="21" y="13"/>
                    </a:cubicBezTo>
                    <a:cubicBezTo>
                      <a:pt x="21" y="13"/>
                      <a:pt x="21" y="13"/>
                      <a:pt x="21" y="13"/>
                    </a:cubicBezTo>
                    <a:cubicBezTo>
                      <a:pt x="21" y="13"/>
                      <a:pt x="21" y="13"/>
                      <a:pt x="21" y="13"/>
                    </a:cubicBezTo>
                    <a:cubicBezTo>
                      <a:pt x="20" y="13"/>
                      <a:pt x="20" y="13"/>
                      <a:pt x="20" y="13"/>
                    </a:cubicBezTo>
                    <a:cubicBezTo>
                      <a:pt x="20" y="13"/>
                      <a:pt x="20" y="13"/>
                      <a:pt x="20" y="13"/>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1" y="12"/>
                      <a:pt x="21" y="12"/>
                      <a:pt x="21" y="12"/>
                    </a:cubicBezTo>
                    <a:cubicBezTo>
                      <a:pt x="21" y="12"/>
                      <a:pt x="21" y="12"/>
                      <a:pt x="21" y="12"/>
                    </a:cubicBezTo>
                    <a:cubicBezTo>
                      <a:pt x="21" y="12"/>
                      <a:pt x="21" y="12"/>
                      <a:pt x="21" y="12"/>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0"/>
                      <a:pt x="21" y="10"/>
                      <a:pt x="21" y="10"/>
                    </a:cubicBezTo>
                    <a:cubicBezTo>
                      <a:pt x="21" y="10"/>
                      <a:pt x="21" y="10"/>
                      <a:pt x="21" y="10"/>
                    </a:cubicBezTo>
                    <a:cubicBezTo>
                      <a:pt x="21" y="10"/>
                      <a:pt x="21" y="10"/>
                      <a:pt x="21" y="10"/>
                    </a:cubicBezTo>
                    <a:cubicBezTo>
                      <a:pt x="21" y="10"/>
                      <a:pt x="21" y="10"/>
                      <a:pt x="21" y="10"/>
                    </a:cubicBezTo>
                    <a:cubicBezTo>
                      <a:pt x="22" y="10"/>
                      <a:pt x="22" y="10"/>
                      <a:pt x="22" y="10"/>
                    </a:cubicBezTo>
                    <a:cubicBezTo>
                      <a:pt x="22" y="10"/>
                      <a:pt x="22" y="10"/>
                      <a:pt x="22" y="10"/>
                    </a:cubicBezTo>
                    <a:cubicBezTo>
                      <a:pt x="22" y="10"/>
                      <a:pt x="22" y="10"/>
                      <a:pt x="22" y="10"/>
                    </a:cubicBezTo>
                    <a:cubicBezTo>
                      <a:pt x="22" y="10"/>
                      <a:pt x="22" y="10"/>
                      <a:pt x="22" y="10"/>
                    </a:cubicBezTo>
                    <a:cubicBezTo>
                      <a:pt x="21" y="10"/>
                      <a:pt x="22" y="10"/>
                      <a:pt x="22" y="10"/>
                    </a:cubicBezTo>
                    <a:cubicBezTo>
                      <a:pt x="22" y="10"/>
                      <a:pt x="22" y="10"/>
                      <a:pt x="22" y="10"/>
                    </a:cubicBezTo>
                    <a:cubicBezTo>
                      <a:pt x="22" y="10"/>
                      <a:pt x="22" y="10"/>
                      <a:pt x="22" y="10"/>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8"/>
                      <a:pt x="22" y="8"/>
                      <a:pt x="22" y="8"/>
                    </a:cubicBezTo>
                    <a:cubicBezTo>
                      <a:pt x="22" y="8"/>
                      <a:pt x="22" y="8"/>
                      <a:pt x="22" y="8"/>
                    </a:cubicBezTo>
                    <a:cubicBezTo>
                      <a:pt x="22" y="8"/>
                      <a:pt x="22" y="8"/>
                      <a:pt x="22" y="8"/>
                    </a:cubicBezTo>
                    <a:cubicBezTo>
                      <a:pt x="22" y="8"/>
                      <a:pt x="22" y="8"/>
                      <a:pt x="22" y="8"/>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5"/>
                      <a:pt x="23" y="5"/>
                      <a:pt x="23" y="5"/>
                    </a:cubicBezTo>
                    <a:cubicBezTo>
                      <a:pt x="23" y="5"/>
                      <a:pt x="23" y="5"/>
                      <a:pt x="23" y="5"/>
                    </a:cubicBezTo>
                    <a:cubicBezTo>
                      <a:pt x="23" y="5"/>
                      <a:pt x="23" y="5"/>
                      <a:pt x="23" y="5"/>
                    </a:cubicBezTo>
                    <a:cubicBezTo>
                      <a:pt x="23" y="5"/>
                      <a:pt x="23" y="5"/>
                      <a:pt x="23"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5" y="5"/>
                      <a:pt x="25" y="5"/>
                      <a:pt x="25" y="5"/>
                    </a:cubicBezTo>
                    <a:cubicBezTo>
                      <a:pt x="25" y="5"/>
                      <a:pt x="25" y="5"/>
                      <a:pt x="25" y="5"/>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8" y="3"/>
                      <a:pt x="28" y="3"/>
                      <a:pt x="28" y="3"/>
                    </a:cubicBezTo>
                    <a:cubicBezTo>
                      <a:pt x="28" y="3"/>
                      <a:pt x="28" y="3"/>
                      <a:pt x="28" y="3"/>
                    </a:cubicBezTo>
                    <a:cubicBezTo>
                      <a:pt x="28" y="2"/>
                      <a:pt x="28" y="2"/>
                      <a:pt x="28" y="2"/>
                    </a:cubicBezTo>
                    <a:cubicBezTo>
                      <a:pt x="28" y="2"/>
                      <a:pt x="28" y="2"/>
                      <a:pt x="28" y="2"/>
                    </a:cubicBezTo>
                    <a:cubicBezTo>
                      <a:pt x="28" y="1"/>
                      <a:pt x="28" y="1"/>
                      <a:pt x="28" y="1"/>
                    </a:cubicBezTo>
                    <a:cubicBezTo>
                      <a:pt x="27" y="1"/>
                      <a:pt x="27" y="0"/>
                      <a:pt x="27" y="1"/>
                    </a:cubicBezTo>
                    <a:cubicBezTo>
                      <a:pt x="26" y="1"/>
                      <a:pt x="25" y="1"/>
                      <a:pt x="25" y="1"/>
                    </a:cubicBezTo>
                    <a:cubicBezTo>
                      <a:pt x="24" y="2"/>
                      <a:pt x="24" y="2"/>
                      <a:pt x="24" y="3"/>
                    </a:cubicBezTo>
                    <a:cubicBezTo>
                      <a:pt x="23" y="3"/>
                      <a:pt x="23" y="3"/>
                      <a:pt x="22" y="4"/>
                    </a:cubicBezTo>
                    <a:cubicBezTo>
                      <a:pt x="22" y="4"/>
                      <a:pt x="21" y="4"/>
                      <a:pt x="21" y="5"/>
                    </a:cubicBezTo>
                    <a:cubicBezTo>
                      <a:pt x="20" y="5"/>
                      <a:pt x="19" y="5"/>
                      <a:pt x="18" y="5"/>
                    </a:cubicBezTo>
                    <a:cubicBezTo>
                      <a:pt x="18" y="5"/>
                      <a:pt x="18" y="4"/>
                      <a:pt x="18" y="5"/>
                    </a:cubicBezTo>
                    <a:cubicBezTo>
                      <a:pt x="17" y="5"/>
                      <a:pt x="17" y="6"/>
                      <a:pt x="17" y="6"/>
                    </a:cubicBezTo>
                    <a:cubicBezTo>
                      <a:pt x="17" y="7"/>
                      <a:pt x="17" y="7"/>
                      <a:pt x="16" y="6"/>
                    </a:cubicBezTo>
                    <a:cubicBezTo>
                      <a:pt x="16" y="7"/>
                      <a:pt x="16" y="7"/>
                      <a:pt x="16" y="7"/>
                    </a:cubicBezTo>
                    <a:cubicBezTo>
                      <a:pt x="16" y="6"/>
                      <a:pt x="16" y="6"/>
                      <a:pt x="16" y="6"/>
                    </a:cubicBezTo>
                    <a:cubicBezTo>
                      <a:pt x="16" y="6"/>
                      <a:pt x="17" y="6"/>
                      <a:pt x="17" y="6"/>
                    </a:cubicBezTo>
                    <a:cubicBezTo>
                      <a:pt x="17" y="6"/>
                      <a:pt x="17" y="6"/>
                      <a:pt x="17" y="6"/>
                    </a:cubicBezTo>
                    <a:cubicBezTo>
                      <a:pt x="17" y="6"/>
                      <a:pt x="16" y="6"/>
                      <a:pt x="16" y="6"/>
                    </a:cubicBezTo>
                    <a:cubicBezTo>
                      <a:pt x="16" y="6"/>
                      <a:pt x="15" y="5"/>
                      <a:pt x="15" y="5"/>
                    </a:cubicBezTo>
                    <a:cubicBezTo>
                      <a:pt x="15" y="6"/>
                      <a:pt x="14" y="6"/>
                      <a:pt x="14" y="6"/>
                    </a:cubicBezTo>
                    <a:cubicBezTo>
                      <a:pt x="14" y="6"/>
                      <a:pt x="14" y="6"/>
                      <a:pt x="14" y="7"/>
                    </a:cubicBezTo>
                    <a:cubicBezTo>
                      <a:pt x="14" y="7"/>
                      <a:pt x="14" y="7"/>
                      <a:pt x="14" y="7"/>
                    </a:cubicBezTo>
                    <a:cubicBezTo>
                      <a:pt x="13" y="7"/>
                      <a:pt x="13" y="7"/>
                      <a:pt x="13" y="7"/>
                    </a:cubicBezTo>
                    <a:cubicBezTo>
                      <a:pt x="12" y="8"/>
                      <a:pt x="12" y="8"/>
                      <a:pt x="12" y="9"/>
                    </a:cubicBezTo>
                    <a:cubicBezTo>
                      <a:pt x="12" y="9"/>
                      <a:pt x="12" y="9"/>
                      <a:pt x="13" y="9"/>
                    </a:cubicBezTo>
                    <a:cubicBezTo>
                      <a:pt x="13" y="9"/>
                      <a:pt x="12" y="10"/>
                      <a:pt x="12" y="10"/>
                    </a:cubicBezTo>
                    <a:cubicBezTo>
                      <a:pt x="12" y="11"/>
                      <a:pt x="12" y="11"/>
                      <a:pt x="12" y="11"/>
                    </a:cubicBezTo>
                    <a:cubicBezTo>
                      <a:pt x="12" y="11"/>
                      <a:pt x="12" y="12"/>
                      <a:pt x="12" y="11"/>
                    </a:cubicBezTo>
                    <a:cubicBezTo>
                      <a:pt x="11" y="11"/>
                      <a:pt x="11" y="12"/>
                      <a:pt x="11" y="12"/>
                    </a:cubicBezTo>
                    <a:cubicBezTo>
                      <a:pt x="10" y="12"/>
                      <a:pt x="10" y="13"/>
                      <a:pt x="10" y="13"/>
                    </a:cubicBezTo>
                    <a:cubicBezTo>
                      <a:pt x="10" y="14"/>
                      <a:pt x="9" y="14"/>
                      <a:pt x="8" y="14"/>
                    </a:cubicBezTo>
                    <a:cubicBezTo>
                      <a:pt x="8" y="14"/>
                      <a:pt x="8" y="14"/>
                      <a:pt x="8" y="14"/>
                    </a:cubicBezTo>
                    <a:cubicBezTo>
                      <a:pt x="7" y="15"/>
                      <a:pt x="8" y="15"/>
                      <a:pt x="8" y="15"/>
                    </a:cubicBezTo>
                    <a:cubicBezTo>
                      <a:pt x="8" y="16"/>
                      <a:pt x="8" y="16"/>
                      <a:pt x="8" y="16"/>
                    </a:cubicBezTo>
                    <a:cubicBezTo>
                      <a:pt x="8" y="17"/>
                      <a:pt x="8" y="17"/>
                      <a:pt x="8" y="17"/>
                    </a:cubicBezTo>
                    <a:cubicBezTo>
                      <a:pt x="8" y="17"/>
                      <a:pt x="8" y="17"/>
                      <a:pt x="8" y="17"/>
                    </a:cubicBezTo>
                    <a:cubicBezTo>
                      <a:pt x="7" y="16"/>
                      <a:pt x="7" y="15"/>
                      <a:pt x="6" y="14"/>
                    </a:cubicBezTo>
                    <a:cubicBezTo>
                      <a:pt x="6" y="14"/>
                      <a:pt x="6" y="14"/>
                      <a:pt x="6" y="14"/>
                    </a:cubicBezTo>
                    <a:cubicBezTo>
                      <a:pt x="6" y="14"/>
                      <a:pt x="6" y="14"/>
                      <a:pt x="6" y="14"/>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7" y="15"/>
                      <a:pt x="7" y="15"/>
                      <a:pt x="7" y="15"/>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5" y="19"/>
                      <a:pt x="5" y="19"/>
                      <a:pt x="5" y="19"/>
                    </a:cubicBezTo>
                    <a:cubicBezTo>
                      <a:pt x="5" y="19"/>
                      <a:pt x="5" y="19"/>
                      <a:pt x="5" y="19"/>
                    </a:cubicBezTo>
                    <a:cubicBezTo>
                      <a:pt x="5" y="18"/>
                      <a:pt x="5" y="18"/>
                      <a:pt x="5" y="18"/>
                    </a:cubicBezTo>
                    <a:cubicBezTo>
                      <a:pt x="5" y="18"/>
                      <a:pt x="5" y="18"/>
                      <a:pt x="5" y="18"/>
                    </a:cubicBezTo>
                    <a:cubicBezTo>
                      <a:pt x="5" y="18"/>
                      <a:pt x="5" y="18"/>
                      <a:pt x="5" y="18"/>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4" y="19"/>
                      <a:pt x="4" y="19"/>
                      <a:pt x="4" y="19"/>
                    </a:cubicBezTo>
                    <a:cubicBezTo>
                      <a:pt x="4" y="19"/>
                      <a:pt x="4" y="19"/>
                      <a:pt x="4" y="19"/>
                    </a:cubicBezTo>
                    <a:cubicBezTo>
                      <a:pt x="4" y="19"/>
                      <a:pt x="4" y="19"/>
                      <a:pt x="4" y="19"/>
                    </a:cubicBezTo>
                    <a:cubicBezTo>
                      <a:pt x="4" y="19"/>
                      <a:pt x="4" y="20"/>
                      <a:pt x="4" y="20"/>
                    </a:cubicBezTo>
                    <a:cubicBezTo>
                      <a:pt x="4" y="20"/>
                      <a:pt x="4" y="20"/>
                      <a:pt x="4" y="20"/>
                    </a:cubicBezTo>
                    <a:cubicBezTo>
                      <a:pt x="6" y="21"/>
                      <a:pt x="6" y="21"/>
                      <a:pt x="6" y="21"/>
                    </a:cubicBezTo>
                    <a:cubicBezTo>
                      <a:pt x="6" y="21"/>
                      <a:pt x="6" y="21"/>
                      <a:pt x="6" y="22"/>
                    </a:cubicBezTo>
                    <a:cubicBezTo>
                      <a:pt x="6" y="22"/>
                      <a:pt x="6" y="23"/>
                      <a:pt x="6" y="23"/>
                    </a:cubicBezTo>
                    <a:cubicBezTo>
                      <a:pt x="6" y="23"/>
                      <a:pt x="6" y="24"/>
                      <a:pt x="6" y="24"/>
                    </a:cubicBezTo>
                    <a:cubicBezTo>
                      <a:pt x="6" y="24"/>
                      <a:pt x="7" y="24"/>
                      <a:pt x="7" y="25"/>
                    </a:cubicBezTo>
                    <a:cubicBezTo>
                      <a:pt x="7" y="25"/>
                      <a:pt x="5" y="25"/>
                      <a:pt x="6" y="25"/>
                    </a:cubicBezTo>
                    <a:cubicBezTo>
                      <a:pt x="6" y="26"/>
                      <a:pt x="6" y="26"/>
                      <a:pt x="6" y="27"/>
                    </a:cubicBezTo>
                    <a:cubicBezTo>
                      <a:pt x="6" y="27"/>
                      <a:pt x="6" y="28"/>
                      <a:pt x="6" y="28"/>
                    </a:cubicBezTo>
                    <a:cubicBezTo>
                      <a:pt x="6" y="29"/>
                      <a:pt x="6" y="29"/>
                      <a:pt x="6" y="30"/>
                    </a:cubicBezTo>
                    <a:cubicBezTo>
                      <a:pt x="6" y="30"/>
                      <a:pt x="6" y="30"/>
                      <a:pt x="6" y="30"/>
                    </a:cubicBezTo>
                    <a:cubicBezTo>
                      <a:pt x="6" y="31"/>
                      <a:pt x="5" y="30"/>
                      <a:pt x="6" y="31"/>
                    </a:cubicBezTo>
                    <a:cubicBezTo>
                      <a:pt x="6" y="31"/>
                      <a:pt x="6" y="31"/>
                      <a:pt x="6" y="31"/>
                    </a:cubicBezTo>
                    <a:cubicBezTo>
                      <a:pt x="7" y="31"/>
                      <a:pt x="7" y="31"/>
                      <a:pt x="7" y="31"/>
                    </a:cubicBezTo>
                    <a:cubicBezTo>
                      <a:pt x="7" y="31"/>
                      <a:pt x="7" y="31"/>
                      <a:pt x="7" y="31"/>
                    </a:cubicBezTo>
                    <a:cubicBezTo>
                      <a:pt x="7" y="32"/>
                      <a:pt x="6" y="34"/>
                      <a:pt x="5" y="34"/>
                    </a:cubicBezTo>
                    <a:cubicBezTo>
                      <a:pt x="5" y="35"/>
                      <a:pt x="5" y="35"/>
                      <a:pt x="5" y="35"/>
                    </a:cubicBezTo>
                    <a:cubicBezTo>
                      <a:pt x="5" y="36"/>
                      <a:pt x="4" y="36"/>
                      <a:pt x="4" y="36"/>
                    </a:cubicBezTo>
                    <a:cubicBezTo>
                      <a:pt x="3" y="36"/>
                      <a:pt x="2" y="36"/>
                      <a:pt x="2" y="37"/>
                    </a:cubicBezTo>
                    <a:cubicBezTo>
                      <a:pt x="2" y="37"/>
                      <a:pt x="1" y="37"/>
                      <a:pt x="1" y="37"/>
                    </a:cubicBezTo>
                    <a:cubicBezTo>
                      <a:pt x="1" y="38"/>
                      <a:pt x="2" y="38"/>
                      <a:pt x="2" y="38"/>
                    </a:cubicBezTo>
                    <a:cubicBezTo>
                      <a:pt x="2" y="39"/>
                      <a:pt x="1" y="39"/>
                      <a:pt x="0" y="39"/>
                    </a:cubicBezTo>
                    <a:cubicBezTo>
                      <a:pt x="0" y="40"/>
                      <a:pt x="0" y="39"/>
                      <a:pt x="0" y="40"/>
                    </a:cubicBezTo>
                    <a:cubicBezTo>
                      <a:pt x="0" y="40"/>
                      <a:pt x="1" y="40"/>
                      <a:pt x="1" y="40"/>
                    </a:cubicBezTo>
                    <a:cubicBezTo>
                      <a:pt x="1" y="40"/>
                      <a:pt x="1" y="40"/>
                      <a:pt x="1" y="40"/>
                    </a:cubicBezTo>
                    <a:cubicBezTo>
                      <a:pt x="1" y="40"/>
                      <a:pt x="1" y="40"/>
                      <a:pt x="1" y="40"/>
                    </a:cubicBezTo>
                    <a:cubicBezTo>
                      <a:pt x="1" y="40"/>
                      <a:pt x="1" y="40"/>
                      <a:pt x="1"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16" name="Freeform 158"/>
              <p:cNvSpPr/>
              <p:nvPr/>
            </p:nvSpPr>
            <p:spPr bwMode="auto">
              <a:xfrm>
                <a:off x="1958" y="2281"/>
                <a:ext cx="0" cy="5"/>
              </a:xfrm>
              <a:custGeom>
                <a:avLst/>
                <a:gdLst>
                  <a:gd name="T0" fmla="*/ 0 h 2"/>
                  <a:gd name="T1" fmla="*/ 0 h 2"/>
                  <a:gd name="T2" fmla="*/ 0 h 2"/>
                  <a:gd name="T3" fmla="*/ 1 h 2"/>
                  <a:gd name="T4" fmla="*/ 1 h 2"/>
                  <a:gd name="T5" fmla="*/ 1 h 2"/>
                  <a:gd name="T6" fmla="*/ 1 h 2"/>
                  <a:gd name="T7" fmla="*/ 2 h 2"/>
                  <a:gd name="T8" fmla="*/ 2 h 2"/>
                  <a:gd name="T9" fmla="*/ 2 h 2"/>
                  <a:gd name="T10" fmla="*/ 2 h 2"/>
                  <a:gd name="T11" fmla="*/ 2 h 2"/>
                  <a:gd name="T12" fmla="*/ 2 h 2"/>
                  <a:gd name="T13" fmla="*/ 2 h 2"/>
                  <a:gd name="T14" fmla="*/ 2 h 2"/>
                  <a:gd name="T15" fmla="*/ 2 h 2"/>
                  <a:gd name="T16" fmla="*/ 2 h 2"/>
                  <a:gd name="T17" fmla="*/ 1 h 2"/>
                  <a:gd name="T18" fmla="*/ 1 h 2"/>
                  <a:gd name="T19" fmla="*/ 1 h 2"/>
                  <a:gd name="T20" fmla="*/ 1 h 2"/>
                  <a:gd name="T21" fmla="*/ 1 h 2"/>
                  <a:gd name="T22" fmla="*/ 1 h 2"/>
                  <a:gd name="T23" fmla="*/ 1 h 2"/>
                  <a:gd name="T24" fmla="*/ 1 h 2"/>
                  <a:gd name="T25" fmla="*/ 1 h 2"/>
                  <a:gd name="T26" fmla="*/ 1 h 2"/>
                  <a:gd name="T27" fmla="*/ 0 h 2"/>
                  <a:gd name="T28" fmla="*/ 0 h 2"/>
                  <a:gd name="T29" fmla="*/ 0 h 2"/>
                  <a:gd name="T30" fmla="*/ 0 h 2"/>
                  <a:gd name="T31" fmla="*/ 0 h 2"/>
                  <a:gd name="T32" fmla="*/ 0 h 2"/>
                  <a:gd name="T33" fmla="*/ 0 h 2"/>
                  <a:gd name="T34" fmla="*/ 0 h 2"/>
                  <a:gd name="T35" fmla="*/ 0 h 2"/>
                  <a:gd name="T36"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Lst>
                <a:rect l="0" t="0" r="r" b="b"/>
                <a:pathLst>
                  <a:path h="2">
                    <a:moveTo>
                      <a:pt x="0" y="0"/>
                    </a:move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17" name="Freeform 159"/>
              <p:cNvSpPr/>
              <p:nvPr/>
            </p:nvSpPr>
            <p:spPr bwMode="auto">
              <a:xfrm>
                <a:off x="1503" y="2023"/>
                <a:ext cx="3" cy="3"/>
              </a:xfrm>
              <a:custGeom>
                <a:avLst/>
                <a:gdLst>
                  <a:gd name="T0" fmla="*/ 1 w 1"/>
                  <a:gd name="T1" fmla="*/ 1 h 1"/>
                  <a:gd name="T2" fmla="*/ 1 w 1"/>
                  <a:gd name="T3" fmla="*/ 1 h 1"/>
                  <a:gd name="T4" fmla="*/ 1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0" y="1"/>
                      <a:pt x="0" y="1"/>
                      <a:pt x="1" y="1"/>
                    </a:cubicBezTo>
                    <a:cubicBezTo>
                      <a:pt x="1" y="1"/>
                      <a:pt x="1" y="1"/>
                      <a:pt x="1"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18" name="Freeform 160"/>
              <p:cNvSpPr/>
              <p:nvPr/>
            </p:nvSpPr>
            <p:spPr bwMode="auto">
              <a:xfrm>
                <a:off x="1532" y="2055"/>
                <a:ext cx="3" cy="8"/>
              </a:xfrm>
              <a:custGeom>
                <a:avLst/>
                <a:gdLst>
                  <a:gd name="T0" fmla="*/ 1 w 1"/>
                  <a:gd name="T1" fmla="*/ 1 h 3"/>
                  <a:gd name="T2" fmla="*/ 1 w 1"/>
                  <a:gd name="T3" fmla="*/ 1 h 3"/>
                  <a:gd name="T4" fmla="*/ 1 w 1"/>
                  <a:gd name="T5" fmla="*/ 0 h 3"/>
                  <a:gd name="T6" fmla="*/ 1 w 1"/>
                  <a:gd name="T7" fmla="*/ 0 h 3"/>
                  <a:gd name="T8" fmla="*/ 1 w 1"/>
                  <a:gd name="T9" fmla="*/ 1 h 3"/>
                  <a:gd name="T10" fmla="*/ 0 w 1"/>
                  <a:gd name="T11" fmla="*/ 2 h 3"/>
                  <a:gd name="T12" fmla="*/ 1 w 1"/>
                  <a:gd name="T13" fmla="*/ 2 h 3"/>
                  <a:gd name="T14" fmla="*/ 1 w 1"/>
                  <a:gd name="T15" fmla="*/ 2 h 3"/>
                  <a:gd name="T16" fmla="*/ 1 w 1"/>
                  <a:gd name="T17" fmla="*/ 3 h 3"/>
                  <a:gd name="T18" fmla="*/ 1 w 1"/>
                  <a:gd name="T19" fmla="*/ 2 h 3"/>
                  <a:gd name="T20" fmla="*/ 1 w 1"/>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3">
                    <a:moveTo>
                      <a:pt x="1" y="1"/>
                    </a:moveTo>
                    <a:cubicBezTo>
                      <a:pt x="1" y="1"/>
                      <a:pt x="1" y="1"/>
                      <a:pt x="1" y="1"/>
                    </a:cubicBezTo>
                    <a:cubicBezTo>
                      <a:pt x="1" y="1"/>
                      <a:pt x="1" y="0"/>
                      <a:pt x="1" y="0"/>
                    </a:cubicBezTo>
                    <a:cubicBezTo>
                      <a:pt x="1" y="0"/>
                      <a:pt x="1" y="0"/>
                      <a:pt x="1" y="0"/>
                    </a:cubicBezTo>
                    <a:cubicBezTo>
                      <a:pt x="1" y="0"/>
                      <a:pt x="1" y="0"/>
                      <a:pt x="1" y="1"/>
                    </a:cubicBezTo>
                    <a:cubicBezTo>
                      <a:pt x="1" y="1"/>
                      <a:pt x="0" y="1"/>
                      <a:pt x="0" y="2"/>
                    </a:cubicBezTo>
                    <a:cubicBezTo>
                      <a:pt x="1" y="2"/>
                      <a:pt x="1" y="2"/>
                      <a:pt x="1" y="2"/>
                    </a:cubicBezTo>
                    <a:cubicBezTo>
                      <a:pt x="1" y="2"/>
                      <a:pt x="1" y="2"/>
                      <a:pt x="1" y="2"/>
                    </a:cubicBezTo>
                    <a:cubicBezTo>
                      <a:pt x="1" y="3"/>
                      <a:pt x="1" y="3"/>
                      <a:pt x="1" y="3"/>
                    </a:cubicBezTo>
                    <a:cubicBezTo>
                      <a:pt x="1" y="2"/>
                      <a:pt x="1" y="2"/>
                      <a:pt x="1" y="2"/>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19" name="Freeform 161"/>
              <p:cNvSpPr>
                <a:spLocks noEditPoints="1"/>
              </p:cNvSpPr>
              <p:nvPr/>
            </p:nvSpPr>
            <p:spPr bwMode="auto">
              <a:xfrm>
                <a:off x="1264" y="1243"/>
                <a:ext cx="830" cy="636"/>
              </a:xfrm>
              <a:custGeom>
                <a:avLst/>
                <a:gdLst>
                  <a:gd name="T0" fmla="*/ 109 w 316"/>
                  <a:gd name="T1" fmla="*/ 78 h 242"/>
                  <a:gd name="T2" fmla="*/ 141 w 316"/>
                  <a:gd name="T3" fmla="*/ 100 h 242"/>
                  <a:gd name="T4" fmla="*/ 158 w 316"/>
                  <a:gd name="T5" fmla="*/ 85 h 242"/>
                  <a:gd name="T6" fmla="*/ 169 w 316"/>
                  <a:gd name="T7" fmla="*/ 62 h 242"/>
                  <a:gd name="T8" fmla="*/ 169 w 316"/>
                  <a:gd name="T9" fmla="*/ 55 h 242"/>
                  <a:gd name="T10" fmla="*/ 200 w 316"/>
                  <a:gd name="T11" fmla="*/ 15 h 242"/>
                  <a:gd name="T12" fmla="*/ 196 w 316"/>
                  <a:gd name="T13" fmla="*/ 40 h 242"/>
                  <a:gd name="T14" fmla="*/ 210 w 316"/>
                  <a:gd name="T15" fmla="*/ 47 h 242"/>
                  <a:gd name="T16" fmla="*/ 277 w 316"/>
                  <a:gd name="T17" fmla="*/ 2 h 242"/>
                  <a:gd name="T18" fmla="*/ 274 w 316"/>
                  <a:gd name="T19" fmla="*/ 113 h 242"/>
                  <a:gd name="T20" fmla="*/ 249 w 316"/>
                  <a:gd name="T21" fmla="*/ 91 h 242"/>
                  <a:gd name="T22" fmla="*/ 187 w 316"/>
                  <a:gd name="T23" fmla="*/ 75 h 242"/>
                  <a:gd name="T24" fmla="*/ 243 w 316"/>
                  <a:gd name="T25" fmla="*/ 111 h 242"/>
                  <a:gd name="T26" fmla="*/ 261 w 316"/>
                  <a:gd name="T27" fmla="*/ 145 h 242"/>
                  <a:gd name="T28" fmla="*/ 263 w 316"/>
                  <a:gd name="T29" fmla="*/ 121 h 242"/>
                  <a:gd name="T30" fmla="*/ 195 w 316"/>
                  <a:gd name="T31" fmla="*/ 132 h 242"/>
                  <a:gd name="T32" fmla="*/ 56 w 316"/>
                  <a:gd name="T33" fmla="*/ 205 h 242"/>
                  <a:gd name="T34" fmla="*/ 57 w 316"/>
                  <a:gd name="T35" fmla="*/ 206 h 242"/>
                  <a:gd name="T36" fmla="*/ 307 w 316"/>
                  <a:gd name="T37" fmla="*/ 210 h 242"/>
                  <a:gd name="T38" fmla="*/ 304 w 316"/>
                  <a:gd name="T39" fmla="*/ 193 h 242"/>
                  <a:gd name="T40" fmla="*/ 277 w 316"/>
                  <a:gd name="T41" fmla="*/ 164 h 242"/>
                  <a:gd name="T42" fmla="*/ 269 w 316"/>
                  <a:gd name="T43" fmla="*/ 159 h 242"/>
                  <a:gd name="T44" fmla="*/ 268 w 316"/>
                  <a:gd name="T45" fmla="*/ 164 h 242"/>
                  <a:gd name="T46" fmla="*/ 261 w 316"/>
                  <a:gd name="T47" fmla="*/ 164 h 242"/>
                  <a:gd name="T48" fmla="*/ 255 w 316"/>
                  <a:gd name="T49" fmla="*/ 163 h 242"/>
                  <a:gd name="T50" fmla="*/ 255 w 316"/>
                  <a:gd name="T51" fmla="*/ 160 h 242"/>
                  <a:gd name="T52" fmla="*/ 226 w 316"/>
                  <a:gd name="T53" fmla="*/ 148 h 242"/>
                  <a:gd name="T54" fmla="*/ 224 w 316"/>
                  <a:gd name="T55" fmla="*/ 162 h 242"/>
                  <a:gd name="T56" fmla="*/ 230 w 316"/>
                  <a:gd name="T57" fmla="*/ 171 h 242"/>
                  <a:gd name="T58" fmla="*/ 221 w 316"/>
                  <a:gd name="T59" fmla="*/ 189 h 242"/>
                  <a:gd name="T60" fmla="*/ 217 w 316"/>
                  <a:gd name="T61" fmla="*/ 200 h 242"/>
                  <a:gd name="T62" fmla="*/ 211 w 316"/>
                  <a:gd name="T63" fmla="*/ 193 h 242"/>
                  <a:gd name="T64" fmla="*/ 199 w 316"/>
                  <a:gd name="T65" fmla="*/ 181 h 242"/>
                  <a:gd name="T66" fmla="*/ 180 w 316"/>
                  <a:gd name="T67" fmla="*/ 136 h 242"/>
                  <a:gd name="T68" fmla="*/ 197 w 316"/>
                  <a:gd name="T69" fmla="*/ 107 h 242"/>
                  <a:gd name="T70" fmla="*/ 163 w 316"/>
                  <a:gd name="T71" fmla="*/ 114 h 242"/>
                  <a:gd name="T72" fmla="*/ 92 w 316"/>
                  <a:gd name="T73" fmla="*/ 111 h 242"/>
                  <a:gd name="T74" fmla="*/ 18 w 316"/>
                  <a:gd name="T75" fmla="*/ 103 h 242"/>
                  <a:gd name="T76" fmla="*/ 13 w 316"/>
                  <a:gd name="T77" fmla="*/ 161 h 242"/>
                  <a:gd name="T78" fmla="*/ 28 w 316"/>
                  <a:gd name="T79" fmla="*/ 166 h 242"/>
                  <a:gd name="T80" fmla="*/ 39 w 316"/>
                  <a:gd name="T81" fmla="*/ 181 h 242"/>
                  <a:gd name="T82" fmla="*/ 50 w 316"/>
                  <a:gd name="T83" fmla="*/ 196 h 242"/>
                  <a:gd name="T84" fmla="*/ 61 w 316"/>
                  <a:gd name="T85" fmla="*/ 208 h 242"/>
                  <a:gd name="T86" fmla="*/ 182 w 316"/>
                  <a:gd name="T87" fmla="*/ 215 h 242"/>
                  <a:gd name="T88" fmla="*/ 187 w 316"/>
                  <a:gd name="T89" fmla="*/ 212 h 242"/>
                  <a:gd name="T90" fmla="*/ 195 w 316"/>
                  <a:gd name="T91" fmla="*/ 213 h 242"/>
                  <a:gd name="T92" fmla="*/ 202 w 316"/>
                  <a:gd name="T93" fmla="*/ 221 h 242"/>
                  <a:gd name="T94" fmla="*/ 218 w 316"/>
                  <a:gd name="T95" fmla="*/ 230 h 242"/>
                  <a:gd name="T96" fmla="*/ 213 w 316"/>
                  <a:gd name="T97" fmla="*/ 230 h 242"/>
                  <a:gd name="T98" fmla="*/ 219 w 316"/>
                  <a:gd name="T99" fmla="*/ 236 h 242"/>
                  <a:gd name="T100" fmla="*/ 248 w 316"/>
                  <a:gd name="T101" fmla="*/ 227 h 242"/>
                  <a:gd name="T102" fmla="*/ 263 w 316"/>
                  <a:gd name="T103" fmla="*/ 227 h 242"/>
                  <a:gd name="T104" fmla="*/ 272 w 316"/>
                  <a:gd name="T105" fmla="*/ 214 h 242"/>
                  <a:gd name="T106" fmla="*/ 251 w 316"/>
                  <a:gd name="T107" fmla="*/ 219 h 242"/>
                  <a:gd name="T108" fmla="*/ 256 w 316"/>
                  <a:gd name="T109" fmla="*/ 214 h 242"/>
                  <a:gd name="T110" fmla="*/ 276 w 316"/>
                  <a:gd name="T111" fmla="*/ 205 h 242"/>
                  <a:gd name="T112" fmla="*/ 109 w 316"/>
                  <a:gd name="T113" fmla="*/ 142 h 242"/>
                  <a:gd name="T114" fmla="*/ 283 w 316"/>
                  <a:gd name="T115" fmla="*/ 218 h 242"/>
                  <a:gd name="T116" fmla="*/ 94 w 316"/>
                  <a:gd name="T117" fmla="*/ 43 h 242"/>
                  <a:gd name="T118" fmla="*/ 115 w 316"/>
                  <a:gd name="T119" fmla="*/ 51 h 242"/>
                  <a:gd name="T120" fmla="*/ 173 w 316"/>
                  <a:gd name="T121" fmla="*/ 31 h 242"/>
                  <a:gd name="T122" fmla="*/ 38 w 316"/>
                  <a:gd name="T123" fmla="*/ 188 h 242"/>
                  <a:gd name="T124" fmla="*/ 90 w 316"/>
                  <a:gd name="T125" fmla="*/ 47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6" h="242">
                    <a:moveTo>
                      <a:pt x="220" y="196"/>
                    </a:moveTo>
                    <a:cubicBezTo>
                      <a:pt x="220" y="196"/>
                      <a:pt x="219" y="196"/>
                      <a:pt x="219" y="197"/>
                    </a:cubicBezTo>
                    <a:cubicBezTo>
                      <a:pt x="220" y="197"/>
                      <a:pt x="220" y="197"/>
                      <a:pt x="220" y="196"/>
                    </a:cubicBezTo>
                    <a:close/>
                    <a:moveTo>
                      <a:pt x="221" y="178"/>
                    </a:moveTo>
                    <a:cubicBezTo>
                      <a:pt x="221" y="177"/>
                      <a:pt x="221" y="176"/>
                      <a:pt x="221" y="176"/>
                    </a:cubicBezTo>
                    <a:cubicBezTo>
                      <a:pt x="221" y="176"/>
                      <a:pt x="222" y="175"/>
                      <a:pt x="222" y="175"/>
                    </a:cubicBezTo>
                    <a:cubicBezTo>
                      <a:pt x="221" y="175"/>
                      <a:pt x="221" y="175"/>
                      <a:pt x="221" y="175"/>
                    </a:cubicBezTo>
                    <a:cubicBezTo>
                      <a:pt x="221" y="175"/>
                      <a:pt x="221" y="174"/>
                      <a:pt x="221" y="174"/>
                    </a:cubicBezTo>
                    <a:cubicBezTo>
                      <a:pt x="221" y="174"/>
                      <a:pt x="220" y="174"/>
                      <a:pt x="220" y="174"/>
                    </a:cubicBezTo>
                    <a:cubicBezTo>
                      <a:pt x="220" y="174"/>
                      <a:pt x="220" y="175"/>
                      <a:pt x="220" y="175"/>
                    </a:cubicBezTo>
                    <a:cubicBezTo>
                      <a:pt x="220" y="175"/>
                      <a:pt x="220" y="176"/>
                      <a:pt x="220" y="176"/>
                    </a:cubicBezTo>
                    <a:cubicBezTo>
                      <a:pt x="220" y="176"/>
                      <a:pt x="219" y="176"/>
                      <a:pt x="219" y="176"/>
                    </a:cubicBezTo>
                    <a:cubicBezTo>
                      <a:pt x="219" y="176"/>
                      <a:pt x="220" y="175"/>
                      <a:pt x="220" y="174"/>
                    </a:cubicBezTo>
                    <a:cubicBezTo>
                      <a:pt x="219" y="175"/>
                      <a:pt x="220" y="175"/>
                      <a:pt x="219" y="176"/>
                    </a:cubicBezTo>
                    <a:cubicBezTo>
                      <a:pt x="219" y="176"/>
                      <a:pt x="219" y="176"/>
                      <a:pt x="218" y="176"/>
                    </a:cubicBezTo>
                    <a:cubicBezTo>
                      <a:pt x="218" y="177"/>
                      <a:pt x="218" y="177"/>
                      <a:pt x="218" y="177"/>
                    </a:cubicBezTo>
                    <a:cubicBezTo>
                      <a:pt x="218" y="178"/>
                      <a:pt x="218" y="178"/>
                      <a:pt x="218" y="178"/>
                    </a:cubicBezTo>
                    <a:cubicBezTo>
                      <a:pt x="218" y="177"/>
                      <a:pt x="219" y="177"/>
                      <a:pt x="219" y="176"/>
                    </a:cubicBezTo>
                    <a:cubicBezTo>
                      <a:pt x="220" y="176"/>
                      <a:pt x="219" y="177"/>
                      <a:pt x="219" y="177"/>
                    </a:cubicBezTo>
                    <a:cubicBezTo>
                      <a:pt x="219" y="177"/>
                      <a:pt x="219" y="178"/>
                      <a:pt x="218" y="178"/>
                    </a:cubicBezTo>
                    <a:cubicBezTo>
                      <a:pt x="219" y="178"/>
                      <a:pt x="220" y="178"/>
                      <a:pt x="220" y="177"/>
                    </a:cubicBezTo>
                    <a:cubicBezTo>
                      <a:pt x="220" y="177"/>
                      <a:pt x="220" y="176"/>
                      <a:pt x="221" y="176"/>
                    </a:cubicBezTo>
                    <a:cubicBezTo>
                      <a:pt x="221" y="176"/>
                      <a:pt x="220" y="177"/>
                      <a:pt x="220" y="178"/>
                    </a:cubicBezTo>
                    <a:cubicBezTo>
                      <a:pt x="221" y="177"/>
                      <a:pt x="221" y="176"/>
                      <a:pt x="221" y="176"/>
                    </a:cubicBezTo>
                    <a:cubicBezTo>
                      <a:pt x="221" y="176"/>
                      <a:pt x="221" y="175"/>
                      <a:pt x="221" y="175"/>
                    </a:cubicBezTo>
                    <a:cubicBezTo>
                      <a:pt x="221" y="176"/>
                      <a:pt x="221" y="177"/>
                      <a:pt x="221" y="178"/>
                    </a:cubicBezTo>
                    <a:close/>
                    <a:moveTo>
                      <a:pt x="212" y="192"/>
                    </a:moveTo>
                    <a:cubicBezTo>
                      <a:pt x="213" y="193"/>
                      <a:pt x="213" y="193"/>
                      <a:pt x="214" y="193"/>
                    </a:cubicBezTo>
                    <a:cubicBezTo>
                      <a:pt x="214" y="193"/>
                      <a:pt x="215" y="193"/>
                      <a:pt x="215" y="193"/>
                    </a:cubicBezTo>
                    <a:cubicBezTo>
                      <a:pt x="215" y="192"/>
                      <a:pt x="214" y="192"/>
                      <a:pt x="214" y="191"/>
                    </a:cubicBezTo>
                    <a:cubicBezTo>
                      <a:pt x="213" y="191"/>
                      <a:pt x="212" y="191"/>
                      <a:pt x="212" y="191"/>
                    </a:cubicBezTo>
                    <a:cubicBezTo>
                      <a:pt x="211" y="191"/>
                      <a:pt x="211" y="191"/>
                      <a:pt x="210" y="192"/>
                    </a:cubicBezTo>
                    <a:cubicBezTo>
                      <a:pt x="210" y="192"/>
                      <a:pt x="212" y="192"/>
                      <a:pt x="212" y="192"/>
                    </a:cubicBezTo>
                    <a:close/>
                    <a:moveTo>
                      <a:pt x="222" y="175"/>
                    </a:moveTo>
                    <a:cubicBezTo>
                      <a:pt x="222" y="175"/>
                      <a:pt x="222" y="175"/>
                      <a:pt x="222" y="176"/>
                    </a:cubicBezTo>
                    <a:cubicBezTo>
                      <a:pt x="222" y="176"/>
                      <a:pt x="222" y="176"/>
                      <a:pt x="222" y="176"/>
                    </a:cubicBezTo>
                    <a:cubicBezTo>
                      <a:pt x="223" y="176"/>
                      <a:pt x="222" y="176"/>
                      <a:pt x="222" y="175"/>
                    </a:cubicBezTo>
                    <a:close/>
                    <a:moveTo>
                      <a:pt x="218" y="175"/>
                    </a:moveTo>
                    <a:cubicBezTo>
                      <a:pt x="218" y="175"/>
                      <a:pt x="218" y="175"/>
                      <a:pt x="218" y="175"/>
                    </a:cubicBezTo>
                    <a:cubicBezTo>
                      <a:pt x="217" y="176"/>
                      <a:pt x="218" y="175"/>
                      <a:pt x="217" y="176"/>
                    </a:cubicBezTo>
                    <a:cubicBezTo>
                      <a:pt x="218" y="176"/>
                      <a:pt x="218" y="175"/>
                      <a:pt x="218" y="175"/>
                    </a:cubicBezTo>
                    <a:cubicBezTo>
                      <a:pt x="218" y="175"/>
                      <a:pt x="218" y="175"/>
                      <a:pt x="218" y="175"/>
                    </a:cubicBezTo>
                    <a:close/>
                    <a:moveTo>
                      <a:pt x="162" y="102"/>
                    </a:moveTo>
                    <a:cubicBezTo>
                      <a:pt x="162" y="102"/>
                      <a:pt x="162" y="102"/>
                      <a:pt x="162" y="102"/>
                    </a:cubicBezTo>
                    <a:cubicBezTo>
                      <a:pt x="162" y="102"/>
                      <a:pt x="163" y="102"/>
                      <a:pt x="163" y="102"/>
                    </a:cubicBezTo>
                    <a:cubicBezTo>
                      <a:pt x="163" y="102"/>
                      <a:pt x="163" y="102"/>
                      <a:pt x="163" y="102"/>
                    </a:cubicBezTo>
                    <a:cubicBezTo>
                      <a:pt x="163" y="102"/>
                      <a:pt x="163" y="102"/>
                      <a:pt x="163" y="102"/>
                    </a:cubicBezTo>
                    <a:cubicBezTo>
                      <a:pt x="163" y="102"/>
                      <a:pt x="163" y="102"/>
                      <a:pt x="163" y="102"/>
                    </a:cubicBezTo>
                    <a:cubicBezTo>
                      <a:pt x="163" y="102"/>
                      <a:pt x="163" y="102"/>
                      <a:pt x="163" y="102"/>
                    </a:cubicBezTo>
                    <a:cubicBezTo>
                      <a:pt x="163" y="101"/>
                      <a:pt x="163" y="101"/>
                      <a:pt x="163" y="101"/>
                    </a:cubicBezTo>
                    <a:cubicBezTo>
                      <a:pt x="163" y="101"/>
                      <a:pt x="163" y="101"/>
                      <a:pt x="163" y="101"/>
                    </a:cubicBezTo>
                    <a:cubicBezTo>
                      <a:pt x="163" y="101"/>
                      <a:pt x="162" y="101"/>
                      <a:pt x="162" y="101"/>
                    </a:cubicBezTo>
                    <a:cubicBezTo>
                      <a:pt x="162" y="100"/>
                      <a:pt x="162" y="100"/>
                      <a:pt x="161" y="100"/>
                    </a:cubicBezTo>
                    <a:cubicBezTo>
                      <a:pt x="161" y="100"/>
                      <a:pt x="161" y="100"/>
                      <a:pt x="161" y="101"/>
                    </a:cubicBezTo>
                    <a:cubicBezTo>
                      <a:pt x="161" y="101"/>
                      <a:pt x="160" y="102"/>
                      <a:pt x="161" y="102"/>
                    </a:cubicBezTo>
                    <a:cubicBezTo>
                      <a:pt x="161" y="102"/>
                      <a:pt x="161" y="102"/>
                      <a:pt x="161" y="102"/>
                    </a:cubicBezTo>
                    <a:cubicBezTo>
                      <a:pt x="161" y="102"/>
                      <a:pt x="161" y="101"/>
                      <a:pt x="161" y="101"/>
                    </a:cubicBezTo>
                    <a:cubicBezTo>
                      <a:pt x="161" y="101"/>
                      <a:pt x="161" y="101"/>
                      <a:pt x="161" y="101"/>
                    </a:cubicBezTo>
                    <a:cubicBezTo>
                      <a:pt x="161" y="101"/>
                      <a:pt x="161" y="101"/>
                      <a:pt x="161" y="101"/>
                    </a:cubicBezTo>
                    <a:cubicBezTo>
                      <a:pt x="161" y="101"/>
                      <a:pt x="161" y="101"/>
                      <a:pt x="161" y="101"/>
                    </a:cubicBezTo>
                    <a:cubicBezTo>
                      <a:pt x="162" y="101"/>
                      <a:pt x="162" y="102"/>
                      <a:pt x="162" y="102"/>
                    </a:cubicBezTo>
                    <a:cubicBezTo>
                      <a:pt x="162" y="102"/>
                      <a:pt x="162" y="102"/>
                      <a:pt x="162" y="102"/>
                    </a:cubicBezTo>
                    <a:cubicBezTo>
                      <a:pt x="161" y="102"/>
                      <a:pt x="161" y="102"/>
                      <a:pt x="162" y="102"/>
                    </a:cubicBezTo>
                    <a:close/>
                    <a:moveTo>
                      <a:pt x="144" y="106"/>
                    </a:moveTo>
                    <a:cubicBezTo>
                      <a:pt x="144" y="106"/>
                      <a:pt x="144" y="106"/>
                      <a:pt x="144" y="106"/>
                    </a:cubicBezTo>
                    <a:cubicBezTo>
                      <a:pt x="145" y="106"/>
                      <a:pt x="144" y="106"/>
                      <a:pt x="145" y="106"/>
                    </a:cubicBezTo>
                    <a:cubicBezTo>
                      <a:pt x="145" y="106"/>
                      <a:pt x="145" y="106"/>
                      <a:pt x="145" y="106"/>
                    </a:cubicBezTo>
                    <a:cubicBezTo>
                      <a:pt x="145" y="106"/>
                      <a:pt x="145" y="106"/>
                      <a:pt x="145" y="106"/>
                    </a:cubicBezTo>
                    <a:cubicBezTo>
                      <a:pt x="146" y="105"/>
                      <a:pt x="146" y="105"/>
                      <a:pt x="145" y="104"/>
                    </a:cubicBezTo>
                    <a:cubicBezTo>
                      <a:pt x="145" y="104"/>
                      <a:pt x="145" y="104"/>
                      <a:pt x="145" y="104"/>
                    </a:cubicBezTo>
                    <a:cubicBezTo>
                      <a:pt x="145" y="104"/>
                      <a:pt x="145" y="104"/>
                      <a:pt x="145" y="104"/>
                    </a:cubicBezTo>
                    <a:cubicBezTo>
                      <a:pt x="145" y="104"/>
                      <a:pt x="145" y="104"/>
                      <a:pt x="145" y="104"/>
                    </a:cubicBezTo>
                    <a:cubicBezTo>
                      <a:pt x="145" y="104"/>
                      <a:pt x="145" y="104"/>
                      <a:pt x="145" y="104"/>
                    </a:cubicBezTo>
                    <a:cubicBezTo>
                      <a:pt x="144" y="104"/>
                      <a:pt x="144" y="104"/>
                      <a:pt x="144" y="105"/>
                    </a:cubicBezTo>
                    <a:cubicBezTo>
                      <a:pt x="144" y="105"/>
                      <a:pt x="144" y="105"/>
                      <a:pt x="144" y="105"/>
                    </a:cubicBezTo>
                    <a:cubicBezTo>
                      <a:pt x="144" y="105"/>
                      <a:pt x="144" y="105"/>
                      <a:pt x="144" y="105"/>
                    </a:cubicBezTo>
                    <a:cubicBezTo>
                      <a:pt x="144" y="106"/>
                      <a:pt x="144" y="106"/>
                      <a:pt x="144" y="106"/>
                    </a:cubicBezTo>
                    <a:cubicBezTo>
                      <a:pt x="144" y="106"/>
                      <a:pt x="144" y="106"/>
                      <a:pt x="144" y="106"/>
                    </a:cubicBezTo>
                    <a:close/>
                    <a:moveTo>
                      <a:pt x="144" y="95"/>
                    </a:moveTo>
                    <a:cubicBezTo>
                      <a:pt x="144" y="95"/>
                      <a:pt x="144" y="95"/>
                      <a:pt x="145" y="95"/>
                    </a:cubicBezTo>
                    <a:cubicBezTo>
                      <a:pt x="145" y="95"/>
                      <a:pt x="145" y="95"/>
                      <a:pt x="145" y="95"/>
                    </a:cubicBezTo>
                    <a:cubicBezTo>
                      <a:pt x="146" y="95"/>
                      <a:pt x="146" y="95"/>
                      <a:pt x="145" y="94"/>
                    </a:cubicBezTo>
                    <a:cubicBezTo>
                      <a:pt x="145" y="94"/>
                      <a:pt x="145" y="94"/>
                      <a:pt x="145" y="94"/>
                    </a:cubicBezTo>
                    <a:cubicBezTo>
                      <a:pt x="144" y="94"/>
                      <a:pt x="144" y="94"/>
                      <a:pt x="144" y="94"/>
                    </a:cubicBezTo>
                    <a:cubicBezTo>
                      <a:pt x="144" y="94"/>
                      <a:pt x="144" y="94"/>
                      <a:pt x="144" y="94"/>
                    </a:cubicBezTo>
                    <a:cubicBezTo>
                      <a:pt x="144" y="94"/>
                      <a:pt x="144" y="94"/>
                      <a:pt x="144" y="94"/>
                    </a:cubicBezTo>
                    <a:cubicBezTo>
                      <a:pt x="144" y="94"/>
                      <a:pt x="144" y="95"/>
                      <a:pt x="144" y="95"/>
                    </a:cubicBezTo>
                    <a:cubicBezTo>
                      <a:pt x="144" y="95"/>
                      <a:pt x="144" y="95"/>
                      <a:pt x="144" y="95"/>
                    </a:cubicBezTo>
                    <a:close/>
                    <a:moveTo>
                      <a:pt x="146" y="105"/>
                    </a:moveTo>
                    <a:cubicBezTo>
                      <a:pt x="146" y="104"/>
                      <a:pt x="146" y="104"/>
                      <a:pt x="146" y="104"/>
                    </a:cubicBezTo>
                    <a:cubicBezTo>
                      <a:pt x="146" y="104"/>
                      <a:pt x="146" y="104"/>
                      <a:pt x="146" y="104"/>
                    </a:cubicBezTo>
                    <a:cubicBezTo>
                      <a:pt x="146" y="104"/>
                      <a:pt x="146" y="104"/>
                      <a:pt x="146" y="104"/>
                    </a:cubicBezTo>
                    <a:cubicBezTo>
                      <a:pt x="146" y="104"/>
                      <a:pt x="146" y="104"/>
                      <a:pt x="146" y="104"/>
                    </a:cubicBezTo>
                    <a:cubicBezTo>
                      <a:pt x="146" y="104"/>
                      <a:pt x="146" y="104"/>
                      <a:pt x="145" y="104"/>
                    </a:cubicBezTo>
                    <a:cubicBezTo>
                      <a:pt x="145" y="104"/>
                      <a:pt x="145" y="104"/>
                      <a:pt x="145" y="104"/>
                    </a:cubicBezTo>
                    <a:cubicBezTo>
                      <a:pt x="145" y="104"/>
                      <a:pt x="146" y="105"/>
                      <a:pt x="146" y="105"/>
                    </a:cubicBezTo>
                    <a:cubicBezTo>
                      <a:pt x="146" y="105"/>
                      <a:pt x="146" y="105"/>
                      <a:pt x="146" y="105"/>
                    </a:cubicBezTo>
                    <a:close/>
                    <a:moveTo>
                      <a:pt x="141" y="100"/>
                    </a:moveTo>
                    <a:cubicBezTo>
                      <a:pt x="141" y="100"/>
                      <a:pt x="142" y="100"/>
                      <a:pt x="143" y="100"/>
                    </a:cubicBezTo>
                    <a:cubicBezTo>
                      <a:pt x="144" y="100"/>
                      <a:pt x="143" y="98"/>
                      <a:pt x="143" y="98"/>
                    </a:cubicBezTo>
                    <a:cubicBezTo>
                      <a:pt x="143" y="97"/>
                      <a:pt x="143" y="97"/>
                      <a:pt x="143" y="97"/>
                    </a:cubicBezTo>
                    <a:cubicBezTo>
                      <a:pt x="142" y="97"/>
                      <a:pt x="142" y="97"/>
                      <a:pt x="142" y="97"/>
                    </a:cubicBezTo>
                    <a:cubicBezTo>
                      <a:pt x="142" y="97"/>
                      <a:pt x="142" y="97"/>
                      <a:pt x="142" y="97"/>
                    </a:cubicBezTo>
                    <a:cubicBezTo>
                      <a:pt x="142" y="97"/>
                      <a:pt x="141" y="97"/>
                      <a:pt x="141" y="97"/>
                    </a:cubicBezTo>
                    <a:cubicBezTo>
                      <a:pt x="141" y="97"/>
                      <a:pt x="141" y="97"/>
                      <a:pt x="141" y="97"/>
                    </a:cubicBezTo>
                    <a:cubicBezTo>
                      <a:pt x="141" y="97"/>
                      <a:pt x="141" y="97"/>
                      <a:pt x="141" y="97"/>
                    </a:cubicBezTo>
                    <a:cubicBezTo>
                      <a:pt x="141" y="97"/>
                      <a:pt x="141" y="97"/>
                      <a:pt x="141" y="97"/>
                    </a:cubicBezTo>
                    <a:cubicBezTo>
                      <a:pt x="140" y="97"/>
                      <a:pt x="141" y="96"/>
                      <a:pt x="140" y="96"/>
                    </a:cubicBezTo>
                    <a:cubicBezTo>
                      <a:pt x="140" y="96"/>
                      <a:pt x="140" y="97"/>
                      <a:pt x="139" y="96"/>
                    </a:cubicBezTo>
                    <a:cubicBezTo>
                      <a:pt x="139" y="96"/>
                      <a:pt x="139" y="96"/>
                      <a:pt x="139" y="96"/>
                    </a:cubicBezTo>
                    <a:cubicBezTo>
                      <a:pt x="139" y="96"/>
                      <a:pt x="139" y="96"/>
                      <a:pt x="139" y="96"/>
                    </a:cubicBezTo>
                    <a:cubicBezTo>
                      <a:pt x="139" y="96"/>
                      <a:pt x="139" y="96"/>
                      <a:pt x="138" y="96"/>
                    </a:cubicBezTo>
                    <a:cubicBezTo>
                      <a:pt x="138" y="96"/>
                      <a:pt x="138" y="96"/>
                      <a:pt x="138" y="96"/>
                    </a:cubicBezTo>
                    <a:cubicBezTo>
                      <a:pt x="138" y="95"/>
                      <a:pt x="137" y="95"/>
                      <a:pt x="137" y="95"/>
                    </a:cubicBezTo>
                    <a:cubicBezTo>
                      <a:pt x="137" y="95"/>
                      <a:pt x="136" y="95"/>
                      <a:pt x="136" y="95"/>
                    </a:cubicBezTo>
                    <a:cubicBezTo>
                      <a:pt x="136" y="95"/>
                      <a:pt x="136" y="94"/>
                      <a:pt x="136" y="94"/>
                    </a:cubicBezTo>
                    <a:cubicBezTo>
                      <a:pt x="136" y="94"/>
                      <a:pt x="135" y="94"/>
                      <a:pt x="135" y="94"/>
                    </a:cubicBezTo>
                    <a:cubicBezTo>
                      <a:pt x="135" y="94"/>
                      <a:pt x="135" y="94"/>
                      <a:pt x="135" y="94"/>
                    </a:cubicBezTo>
                    <a:cubicBezTo>
                      <a:pt x="135" y="95"/>
                      <a:pt x="136" y="95"/>
                      <a:pt x="136" y="95"/>
                    </a:cubicBezTo>
                    <a:cubicBezTo>
                      <a:pt x="135" y="95"/>
                      <a:pt x="135" y="95"/>
                      <a:pt x="135" y="95"/>
                    </a:cubicBezTo>
                    <a:cubicBezTo>
                      <a:pt x="134" y="94"/>
                      <a:pt x="134" y="94"/>
                      <a:pt x="134" y="94"/>
                    </a:cubicBezTo>
                    <a:cubicBezTo>
                      <a:pt x="133" y="94"/>
                      <a:pt x="133" y="94"/>
                      <a:pt x="133" y="94"/>
                    </a:cubicBezTo>
                    <a:cubicBezTo>
                      <a:pt x="133" y="94"/>
                      <a:pt x="133" y="93"/>
                      <a:pt x="133" y="93"/>
                    </a:cubicBezTo>
                    <a:cubicBezTo>
                      <a:pt x="132" y="93"/>
                      <a:pt x="132" y="93"/>
                      <a:pt x="132" y="93"/>
                    </a:cubicBezTo>
                    <a:cubicBezTo>
                      <a:pt x="132" y="93"/>
                      <a:pt x="132" y="93"/>
                      <a:pt x="132" y="92"/>
                    </a:cubicBezTo>
                    <a:cubicBezTo>
                      <a:pt x="132" y="92"/>
                      <a:pt x="131" y="92"/>
                      <a:pt x="131" y="92"/>
                    </a:cubicBezTo>
                    <a:cubicBezTo>
                      <a:pt x="131" y="92"/>
                      <a:pt x="130" y="92"/>
                      <a:pt x="130" y="91"/>
                    </a:cubicBezTo>
                    <a:cubicBezTo>
                      <a:pt x="130" y="91"/>
                      <a:pt x="130" y="91"/>
                      <a:pt x="130" y="91"/>
                    </a:cubicBezTo>
                    <a:cubicBezTo>
                      <a:pt x="130" y="90"/>
                      <a:pt x="131" y="90"/>
                      <a:pt x="131" y="90"/>
                    </a:cubicBezTo>
                    <a:cubicBezTo>
                      <a:pt x="131" y="89"/>
                      <a:pt x="131" y="88"/>
                      <a:pt x="130" y="87"/>
                    </a:cubicBezTo>
                    <a:cubicBezTo>
                      <a:pt x="130" y="87"/>
                      <a:pt x="130" y="87"/>
                      <a:pt x="130" y="86"/>
                    </a:cubicBezTo>
                    <a:cubicBezTo>
                      <a:pt x="129" y="86"/>
                      <a:pt x="129" y="86"/>
                      <a:pt x="129" y="86"/>
                    </a:cubicBezTo>
                    <a:cubicBezTo>
                      <a:pt x="129" y="85"/>
                      <a:pt x="129" y="85"/>
                      <a:pt x="129" y="85"/>
                    </a:cubicBezTo>
                    <a:cubicBezTo>
                      <a:pt x="128" y="84"/>
                      <a:pt x="129" y="84"/>
                      <a:pt x="128" y="84"/>
                    </a:cubicBezTo>
                    <a:cubicBezTo>
                      <a:pt x="128" y="83"/>
                      <a:pt x="128" y="82"/>
                      <a:pt x="127" y="81"/>
                    </a:cubicBezTo>
                    <a:cubicBezTo>
                      <a:pt x="127" y="81"/>
                      <a:pt x="127" y="81"/>
                      <a:pt x="127" y="81"/>
                    </a:cubicBezTo>
                    <a:cubicBezTo>
                      <a:pt x="127" y="80"/>
                      <a:pt x="127" y="80"/>
                      <a:pt x="127" y="80"/>
                    </a:cubicBezTo>
                    <a:cubicBezTo>
                      <a:pt x="127" y="80"/>
                      <a:pt x="127" y="80"/>
                      <a:pt x="127" y="80"/>
                    </a:cubicBezTo>
                    <a:cubicBezTo>
                      <a:pt x="127" y="80"/>
                      <a:pt x="127" y="79"/>
                      <a:pt x="127" y="79"/>
                    </a:cubicBezTo>
                    <a:cubicBezTo>
                      <a:pt x="126" y="79"/>
                      <a:pt x="126" y="79"/>
                      <a:pt x="126" y="79"/>
                    </a:cubicBezTo>
                    <a:cubicBezTo>
                      <a:pt x="126" y="79"/>
                      <a:pt x="126" y="79"/>
                      <a:pt x="126" y="78"/>
                    </a:cubicBezTo>
                    <a:cubicBezTo>
                      <a:pt x="125" y="78"/>
                      <a:pt x="125" y="78"/>
                      <a:pt x="125" y="78"/>
                    </a:cubicBezTo>
                    <a:cubicBezTo>
                      <a:pt x="125" y="78"/>
                      <a:pt x="125" y="78"/>
                      <a:pt x="125" y="78"/>
                    </a:cubicBezTo>
                    <a:cubicBezTo>
                      <a:pt x="124" y="78"/>
                      <a:pt x="124" y="78"/>
                      <a:pt x="124" y="78"/>
                    </a:cubicBezTo>
                    <a:cubicBezTo>
                      <a:pt x="124" y="77"/>
                      <a:pt x="123" y="77"/>
                      <a:pt x="123" y="77"/>
                    </a:cubicBezTo>
                    <a:cubicBezTo>
                      <a:pt x="123" y="77"/>
                      <a:pt x="123" y="77"/>
                      <a:pt x="122" y="77"/>
                    </a:cubicBezTo>
                    <a:cubicBezTo>
                      <a:pt x="122" y="76"/>
                      <a:pt x="122" y="76"/>
                      <a:pt x="121" y="76"/>
                    </a:cubicBezTo>
                    <a:cubicBezTo>
                      <a:pt x="121" y="77"/>
                      <a:pt x="121" y="77"/>
                      <a:pt x="121" y="77"/>
                    </a:cubicBezTo>
                    <a:cubicBezTo>
                      <a:pt x="120" y="77"/>
                      <a:pt x="120" y="77"/>
                      <a:pt x="120" y="76"/>
                    </a:cubicBezTo>
                    <a:cubicBezTo>
                      <a:pt x="119" y="76"/>
                      <a:pt x="119" y="76"/>
                      <a:pt x="119" y="76"/>
                    </a:cubicBezTo>
                    <a:cubicBezTo>
                      <a:pt x="118" y="76"/>
                      <a:pt x="118" y="76"/>
                      <a:pt x="118" y="76"/>
                    </a:cubicBezTo>
                    <a:cubicBezTo>
                      <a:pt x="118" y="76"/>
                      <a:pt x="117" y="76"/>
                      <a:pt x="117" y="76"/>
                    </a:cubicBezTo>
                    <a:cubicBezTo>
                      <a:pt x="117" y="77"/>
                      <a:pt x="118" y="77"/>
                      <a:pt x="118" y="77"/>
                    </a:cubicBezTo>
                    <a:cubicBezTo>
                      <a:pt x="118" y="77"/>
                      <a:pt x="117" y="77"/>
                      <a:pt x="117" y="77"/>
                    </a:cubicBezTo>
                    <a:cubicBezTo>
                      <a:pt x="116" y="77"/>
                      <a:pt x="117" y="77"/>
                      <a:pt x="117" y="78"/>
                    </a:cubicBezTo>
                    <a:cubicBezTo>
                      <a:pt x="117" y="78"/>
                      <a:pt x="117" y="78"/>
                      <a:pt x="117" y="78"/>
                    </a:cubicBezTo>
                    <a:cubicBezTo>
                      <a:pt x="117" y="78"/>
                      <a:pt x="117" y="78"/>
                      <a:pt x="117" y="78"/>
                    </a:cubicBezTo>
                    <a:cubicBezTo>
                      <a:pt x="117" y="78"/>
                      <a:pt x="117" y="79"/>
                      <a:pt x="117" y="79"/>
                    </a:cubicBezTo>
                    <a:cubicBezTo>
                      <a:pt x="117" y="79"/>
                      <a:pt x="117" y="79"/>
                      <a:pt x="117" y="80"/>
                    </a:cubicBezTo>
                    <a:cubicBezTo>
                      <a:pt x="117" y="80"/>
                      <a:pt x="117" y="80"/>
                      <a:pt x="118" y="81"/>
                    </a:cubicBezTo>
                    <a:cubicBezTo>
                      <a:pt x="118" y="81"/>
                      <a:pt x="118" y="81"/>
                      <a:pt x="118" y="82"/>
                    </a:cubicBezTo>
                    <a:cubicBezTo>
                      <a:pt x="118" y="82"/>
                      <a:pt x="118" y="82"/>
                      <a:pt x="118" y="82"/>
                    </a:cubicBezTo>
                    <a:cubicBezTo>
                      <a:pt x="118" y="82"/>
                      <a:pt x="118" y="82"/>
                      <a:pt x="118" y="82"/>
                    </a:cubicBezTo>
                    <a:cubicBezTo>
                      <a:pt x="118" y="83"/>
                      <a:pt x="119" y="83"/>
                      <a:pt x="118" y="83"/>
                    </a:cubicBezTo>
                    <a:cubicBezTo>
                      <a:pt x="119" y="83"/>
                      <a:pt x="118" y="84"/>
                      <a:pt x="118" y="84"/>
                    </a:cubicBezTo>
                    <a:cubicBezTo>
                      <a:pt x="119" y="84"/>
                      <a:pt x="119" y="84"/>
                      <a:pt x="119" y="84"/>
                    </a:cubicBezTo>
                    <a:cubicBezTo>
                      <a:pt x="119" y="84"/>
                      <a:pt x="119" y="85"/>
                      <a:pt x="119" y="85"/>
                    </a:cubicBezTo>
                    <a:cubicBezTo>
                      <a:pt x="119" y="85"/>
                      <a:pt x="119" y="85"/>
                      <a:pt x="120" y="85"/>
                    </a:cubicBezTo>
                    <a:cubicBezTo>
                      <a:pt x="120" y="85"/>
                      <a:pt x="120" y="85"/>
                      <a:pt x="120" y="85"/>
                    </a:cubicBezTo>
                    <a:cubicBezTo>
                      <a:pt x="120" y="86"/>
                      <a:pt x="120" y="86"/>
                      <a:pt x="120" y="86"/>
                    </a:cubicBezTo>
                    <a:cubicBezTo>
                      <a:pt x="120" y="86"/>
                      <a:pt x="120" y="86"/>
                      <a:pt x="120" y="86"/>
                    </a:cubicBezTo>
                    <a:cubicBezTo>
                      <a:pt x="120" y="86"/>
                      <a:pt x="120" y="86"/>
                      <a:pt x="120" y="86"/>
                    </a:cubicBezTo>
                    <a:cubicBezTo>
                      <a:pt x="120" y="86"/>
                      <a:pt x="119" y="86"/>
                      <a:pt x="119" y="87"/>
                    </a:cubicBezTo>
                    <a:cubicBezTo>
                      <a:pt x="119" y="87"/>
                      <a:pt x="119" y="87"/>
                      <a:pt x="119" y="87"/>
                    </a:cubicBezTo>
                    <a:cubicBezTo>
                      <a:pt x="119" y="87"/>
                      <a:pt x="118" y="87"/>
                      <a:pt x="118" y="87"/>
                    </a:cubicBezTo>
                    <a:cubicBezTo>
                      <a:pt x="118" y="87"/>
                      <a:pt x="119" y="87"/>
                      <a:pt x="118" y="88"/>
                    </a:cubicBezTo>
                    <a:cubicBezTo>
                      <a:pt x="118" y="88"/>
                      <a:pt x="118" y="88"/>
                      <a:pt x="118" y="87"/>
                    </a:cubicBezTo>
                    <a:cubicBezTo>
                      <a:pt x="118" y="87"/>
                      <a:pt x="118" y="87"/>
                      <a:pt x="118" y="87"/>
                    </a:cubicBezTo>
                    <a:cubicBezTo>
                      <a:pt x="118" y="87"/>
                      <a:pt x="117" y="87"/>
                      <a:pt x="117" y="87"/>
                    </a:cubicBezTo>
                    <a:cubicBezTo>
                      <a:pt x="117" y="87"/>
                      <a:pt x="117" y="86"/>
                      <a:pt x="117" y="86"/>
                    </a:cubicBezTo>
                    <a:cubicBezTo>
                      <a:pt x="117" y="86"/>
                      <a:pt x="117" y="85"/>
                      <a:pt x="117" y="85"/>
                    </a:cubicBezTo>
                    <a:cubicBezTo>
                      <a:pt x="117" y="85"/>
                      <a:pt x="117" y="85"/>
                      <a:pt x="117" y="85"/>
                    </a:cubicBezTo>
                    <a:cubicBezTo>
                      <a:pt x="117" y="85"/>
                      <a:pt x="116" y="85"/>
                      <a:pt x="116" y="85"/>
                    </a:cubicBezTo>
                    <a:cubicBezTo>
                      <a:pt x="116" y="85"/>
                      <a:pt x="116" y="84"/>
                      <a:pt x="116" y="84"/>
                    </a:cubicBezTo>
                    <a:cubicBezTo>
                      <a:pt x="116" y="84"/>
                      <a:pt x="116" y="84"/>
                      <a:pt x="116" y="84"/>
                    </a:cubicBezTo>
                    <a:cubicBezTo>
                      <a:pt x="116" y="84"/>
                      <a:pt x="116" y="84"/>
                      <a:pt x="116" y="83"/>
                    </a:cubicBezTo>
                    <a:cubicBezTo>
                      <a:pt x="116" y="83"/>
                      <a:pt x="116" y="82"/>
                      <a:pt x="115" y="81"/>
                    </a:cubicBezTo>
                    <a:cubicBezTo>
                      <a:pt x="115" y="81"/>
                      <a:pt x="115" y="81"/>
                      <a:pt x="115" y="81"/>
                    </a:cubicBezTo>
                    <a:cubicBezTo>
                      <a:pt x="115" y="81"/>
                      <a:pt x="114" y="81"/>
                      <a:pt x="114" y="81"/>
                    </a:cubicBezTo>
                    <a:cubicBezTo>
                      <a:pt x="114" y="81"/>
                      <a:pt x="114" y="81"/>
                      <a:pt x="114" y="80"/>
                    </a:cubicBezTo>
                    <a:cubicBezTo>
                      <a:pt x="114" y="80"/>
                      <a:pt x="114" y="80"/>
                      <a:pt x="114" y="80"/>
                    </a:cubicBezTo>
                    <a:cubicBezTo>
                      <a:pt x="114" y="80"/>
                      <a:pt x="114" y="80"/>
                      <a:pt x="114" y="80"/>
                    </a:cubicBezTo>
                    <a:cubicBezTo>
                      <a:pt x="113" y="80"/>
                      <a:pt x="113" y="80"/>
                      <a:pt x="113" y="80"/>
                    </a:cubicBezTo>
                    <a:cubicBezTo>
                      <a:pt x="113" y="80"/>
                      <a:pt x="113" y="80"/>
                      <a:pt x="112" y="80"/>
                    </a:cubicBezTo>
                    <a:cubicBezTo>
                      <a:pt x="112" y="80"/>
                      <a:pt x="112" y="79"/>
                      <a:pt x="112" y="79"/>
                    </a:cubicBezTo>
                    <a:cubicBezTo>
                      <a:pt x="111" y="79"/>
                      <a:pt x="111" y="79"/>
                      <a:pt x="112" y="79"/>
                    </a:cubicBezTo>
                    <a:cubicBezTo>
                      <a:pt x="112" y="79"/>
                      <a:pt x="111" y="79"/>
                      <a:pt x="111" y="79"/>
                    </a:cubicBezTo>
                    <a:cubicBezTo>
                      <a:pt x="111" y="79"/>
                      <a:pt x="111" y="79"/>
                      <a:pt x="111" y="79"/>
                    </a:cubicBezTo>
                    <a:cubicBezTo>
                      <a:pt x="111" y="79"/>
                      <a:pt x="111" y="79"/>
                      <a:pt x="111" y="79"/>
                    </a:cubicBezTo>
                    <a:cubicBezTo>
                      <a:pt x="110" y="78"/>
                      <a:pt x="110" y="78"/>
                      <a:pt x="109" y="78"/>
                    </a:cubicBezTo>
                    <a:cubicBezTo>
                      <a:pt x="109" y="78"/>
                      <a:pt x="108" y="78"/>
                      <a:pt x="108" y="79"/>
                    </a:cubicBezTo>
                    <a:cubicBezTo>
                      <a:pt x="108" y="79"/>
                      <a:pt x="108" y="79"/>
                      <a:pt x="109" y="79"/>
                    </a:cubicBezTo>
                    <a:cubicBezTo>
                      <a:pt x="109" y="80"/>
                      <a:pt x="109" y="79"/>
                      <a:pt x="110" y="80"/>
                    </a:cubicBezTo>
                    <a:cubicBezTo>
                      <a:pt x="110" y="80"/>
                      <a:pt x="111" y="80"/>
                      <a:pt x="111" y="80"/>
                    </a:cubicBezTo>
                    <a:cubicBezTo>
                      <a:pt x="111" y="81"/>
                      <a:pt x="111" y="80"/>
                      <a:pt x="111" y="80"/>
                    </a:cubicBezTo>
                    <a:cubicBezTo>
                      <a:pt x="110" y="80"/>
                      <a:pt x="110" y="80"/>
                      <a:pt x="110" y="80"/>
                    </a:cubicBezTo>
                    <a:cubicBezTo>
                      <a:pt x="110" y="80"/>
                      <a:pt x="110" y="80"/>
                      <a:pt x="109" y="81"/>
                    </a:cubicBezTo>
                    <a:cubicBezTo>
                      <a:pt x="110" y="81"/>
                      <a:pt x="110" y="81"/>
                      <a:pt x="110" y="81"/>
                    </a:cubicBezTo>
                    <a:cubicBezTo>
                      <a:pt x="111" y="81"/>
                      <a:pt x="111" y="81"/>
                      <a:pt x="111" y="82"/>
                    </a:cubicBezTo>
                    <a:cubicBezTo>
                      <a:pt x="111" y="82"/>
                      <a:pt x="110" y="81"/>
                      <a:pt x="110" y="81"/>
                    </a:cubicBezTo>
                    <a:cubicBezTo>
                      <a:pt x="110" y="81"/>
                      <a:pt x="111" y="82"/>
                      <a:pt x="111" y="82"/>
                    </a:cubicBezTo>
                    <a:cubicBezTo>
                      <a:pt x="111" y="82"/>
                      <a:pt x="110" y="82"/>
                      <a:pt x="109" y="82"/>
                    </a:cubicBezTo>
                    <a:cubicBezTo>
                      <a:pt x="109" y="81"/>
                      <a:pt x="108" y="81"/>
                      <a:pt x="108" y="81"/>
                    </a:cubicBezTo>
                    <a:cubicBezTo>
                      <a:pt x="108" y="81"/>
                      <a:pt x="108" y="81"/>
                      <a:pt x="108" y="82"/>
                    </a:cubicBezTo>
                    <a:cubicBezTo>
                      <a:pt x="107" y="82"/>
                      <a:pt x="107" y="82"/>
                      <a:pt x="107" y="82"/>
                    </a:cubicBezTo>
                    <a:cubicBezTo>
                      <a:pt x="107" y="82"/>
                      <a:pt x="107" y="82"/>
                      <a:pt x="107" y="82"/>
                    </a:cubicBezTo>
                    <a:cubicBezTo>
                      <a:pt x="107" y="82"/>
                      <a:pt x="107" y="82"/>
                      <a:pt x="107" y="82"/>
                    </a:cubicBezTo>
                    <a:cubicBezTo>
                      <a:pt x="107" y="83"/>
                      <a:pt x="107" y="83"/>
                      <a:pt x="107" y="83"/>
                    </a:cubicBezTo>
                    <a:cubicBezTo>
                      <a:pt x="107" y="83"/>
                      <a:pt x="106" y="83"/>
                      <a:pt x="106" y="83"/>
                    </a:cubicBezTo>
                    <a:cubicBezTo>
                      <a:pt x="105" y="83"/>
                      <a:pt x="106" y="83"/>
                      <a:pt x="106" y="82"/>
                    </a:cubicBezTo>
                    <a:cubicBezTo>
                      <a:pt x="106" y="82"/>
                      <a:pt x="105" y="82"/>
                      <a:pt x="105" y="83"/>
                    </a:cubicBezTo>
                    <a:cubicBezTo>
                      <a:pt x="105" y="83"/>
                      <a:pt x="105" y="83"/>
                      <a:pt x="105" y="83"/>
                    </a:cubicBezTo>
                    <a:cubicBezTo>
                      <a:pt x="105" y="83"/>
                      <a:pt x="104" y="83"/>
                      <a:pt x="104" y="84"/>
                    </a:cubicBezTo>
                    <a:cubicBezTo>
                      <a:pt x="104" y="83"/>
                      <a:pt x="105" y="83"/>
                      <a:pt x="104" y="83"/>
                    </a:cubicBezTo>
                    <a:cubicBezTo>
                      <a:pt x="103" y="83"/>
                      <a:pt x="104" y="82"/>
                      <a:pt x="104" y="82"/>
                    </a:cubicBezTo>
                    <a:cubicBezTo>
                      <a:pt x="105" y="82"/>
                      <a:pt x="105" y="82"/>
                      <a:pt x="105" y="82"/>
                    </a:cubicBezTo>
                    <a:cubicBezTo>
                      <a:pt x="105" y="82"/>
                      <a:pt x="105" y="82"/>
                      <a:pt x="105" y="82"/>
                    </a:cubicBezTo>
                    <a:cubicBezTo>
                      <a:pt x="105" y="82"/>
                      <a:pt x="105" y="81"/>
                      <a:pt x="106" y="81"/>
                    </a:cubicBezTo>
                    <a:cubicBezTo>
                      <a:pt x="106" y="81"/>
                      <a:pt x="106" y="81"/>
                      <a:pt x="106" y="81"/>
                    </a:cubicBezTo>
                    <a:cubicBezTo>
                      <a:pt x="104" y="80"/>
                      <a:pt x="103" y="80"/>
                      <a:pt x="101" y="79"/>
                    </a:cubicBezTo>
                    <a:cubicBezTo>
                      <a:pt x="100" y="79"/>
                      <a:pt x="100" y="78"/>
                      <a:pt x="99" y="78"/>
                    </a:cubicBezTo>
                    <a:cubicBezTo>
                      <a:pt x="99" y="79"/>
                      <a:pt x="98" y="79"/>
                      <a:pt x="98" y="79"/>
                    </a:cubicBezTo>
                    <a:cubicBezTo>
                      <a:pt x="98" y="79"/>
                      <a:pt x="98" y="80"/>
                      <a:pt x="98" y="80"/>
                    </a:cubicBezTo>
                    <a:cubicBezTo>
                      <a:pt x="98" y="80"/>
                      <a:pt x="98" y="80"/>
                      <a:pt x="98" y="80"/>
                    </a:cubicBezTo>
                    <a:cubicBezTo>
                      <a:pt x="98" y="80"/>
                      <a:pt x="98" y="81"/>
                      <a:pt x="97" y="81"/>
                    </a:cubicBezTo>
                    <a:cubicBezTo>
                      <a:pt x="97" y="81"/>
                      <a:pt x="98" y="81"/>
                      <a:pt x="98" y="80"/>
                    </a:cubicBezTo>
                    <a:cubicBezTo>
                      <a:pt x="97" y="81"/>
                      <a:pt x="97" y="81"/>
                      <a:pt x="96" y="81"/>
                    </a:cubicBezTo>
                    <a:cubicBezTo>
                      <a:pt x="96" y="81"/>
                      <a:pt x="94" y="81"/>
                      <a:pt x="94" y="81"/>
                    </a:cubicBezTo>
                    <a:cubicBezTo>
                      <a:pt x="94" y="81"/>
                      <a:pt x="95" y="81"/>
                      <a:pt x="95" y="80"/>
                    </a:cubicBezTo>
                    <a:cubicBezTo>
                      <a:pt x="95" y="80"/>
                      <a:pt x="95" y="80"/>
                      <a:pt x="95" y="80"/>
                    </a:cubicBezTo>
                    <a:cubicBezTo>
                      <a:pt x="95" y="80"/>
                      <a:pt x="95" y="80"/>
                      <a:pt x="95" y="80"/>
                    </a:cubicBezTo>
                    <a:cubicBezTo>
                      <a:pt x="96" y="80"/>
                      <a:pt x="96" y="80"/>
                      <a:pt x="96" y="80"/>
                    </a:cubicBezTo>
                    <a:cubicBezTo>
                      <a:pt x="96" y="79"/>
                      <a:pt x="96" y="79"/>
                      <a:pt x="96" y="79"/>
                    </a:cubicBezTo>
                    <a:cubicBezTo>
                      <a:pt x="96" y="79"/>
                      <a:pt x="96" y="79"/>
                      <a:pt x="96" y="79"/>
                    </a:cubicBezTo>
                    <a:cubicBezTo>
                      <a:pt x="96" y="79"/>
                      <a:pt x="96" y="79"/>
                      <a:pt x="96" y="79"/>
                    </a:cubicBezTo>
                    <a:cubicBezTo>
                      <a:pt x="96" y="78"/>
                      <a:pt x="96" y="78"/>
                      <a:pt x="96" y="78"/>
                    </a:cubicBezTo>
                    <a:cubicBezTo>
                      <a:pt x="96" y="78"/>
                      <a:pt x="96" y="77"/>
                      <a:pt x="96" y="77"/>
                    </a:cubicBezTo>
                    <a:cubicBezTo>
                      <a:pt x="96" y="77"/>
                      <a:pt x="96" y="77"/>
                      <a:pt x="95" y="77"/>
                    </a:cubicBezTo>
                    <a:cubicBezTo>
                      <a:pt x="95" y="76"/>
                      <a:pt x="94" y="76"/>
                      <a:pt x="94" y="76"/>
                    </a:cubicBezTo>
                    <a:cubicBezTo>
                      <a:pt x="94" y="76"/>
                      <a:pt x="93" y="76"/>
                      <a:pt x="93" y="76"/>
                    </a:cubicBezTo>
                    <a:cubicBezTo>
                      <a:pt x="91" y="77"/>
                      <a:pt x="90" y="77"/>
                      <a:pt x="88" y="77"/>
                    </a:cubicBezTo>
                    <a:cubicBezTo>
                      <a:pt x="88" y="78"/>
                      <a:pt x="87" y="78"/>
                      <a:pt x="86" y="78"/>
                    </a:cubicBezTo>
                    <a:cubicBezTo>
                      <a:pt x="85" y="79"/>
                      <a:pt x="85" y="79"/>
                      <a:pt x="84" y="79"/>
                    </a:cubicBezTo>
                    <a:cubicBezTo>
                      <a:pt x="84" y="79"/>
                      <a:pt x="83" y="80"/>
                      <a:pt x="83" y="80"/>
                    </a:cubicBezTo>
                    <a:cubicBezTo>
                      <a:pt x="82" y="80"/>
                      <a:pt x="82" y="80"/>
                      <a:pt x="81" y="81"/>
                    </a:cubicBezTo>
                    <a:cubicBezTo>
                      <a:pt x="81" y="81"/>
                      <a:pt x="80" y="81"/>
                      <a:pt x="80" y="82"/>
                    </a:cubicBezTo>
                    <a:cubicBezTo>
                      <a:pt x="79" y="83"/>
                      <a:pt x="81" y="83"/>
                      <a:pt x="81" y="83"/>
                    </a:cubicBezTo>
                    <a:cubicBezTo>
                      <a:pt x="82" y="83"/>
                      <a:pt x="80" y="84"/>
                      <a:pt x="80" y="84"/>
                    </a:cubicBezTo>
                    <a:cubicBezTo>
                      <a:pt x="80" y="84"/>
                      <a:pt x="80" y="84"/>
                      <a:pt x="80" y="84"/>
                    </a:cubicBezTo>
                    <a:cubicBezTo>
                      <a:pt x="79" y="84"/>
                      <a:pt x="79" y="84"/>
                      <a:pt x="79" y="85"/>
                    </a:cubicBezTo>
                    <a:cubicBezTo>
                      <a:pt x="79" y="85"/>
                      <a:pt x="78" y="85"/>
                      <a:pt x="78" y="86"/>
                    </a:cubicBezTo>
                    <a:cubicBezTo>
                      <a:pt x="78" y="86"/>
                      <a:pt x="78" y="86"/>
                      <a:pt x="78" y="87"/>
                    </a:cubicBezTo>
                    <a:cubicBezTo>
                      <a:pt x="78" y="87"/>
                      <a:pt x="78" y="87"/>
                      <a:pt x="78" y="87"/>
                    </a:cubicBezTo>
                    <a:cubicBezTo>
                      <a:pt x="78" y="88"/>
                      <a:pt x="79" y="87"/>
                      <a:pt x="79" y="87"/>
                    </a:cubicBezTo>
                    <a:cubicBezTo>
                      <a:pt x="79" y="87"/>
                      <a:pt x="81" y="87"/>
                      <a:pt x="80" y="88"/>
                    </a:cubicBezTo>
                    <a:cubicBezTo>
                      <a:pt x="81" y="88"/>
                      <a:pt x="82" y="87"/>
                      <a:pt x="82" y="87"/>
                    </a:cubicBezTo>
                    <a:cubicBezTo>
                      <a:pt x="82" y="87"/>
                      <a:pt x="82" y="88"/>
                      <a:pt x="82" y="88"/>
                    </a:cubicBezTo>
                    <a:cubicBezTo>
                      <a:pt x="82" y="88"/>
                      <a:pt x="82" y="88"/>
                      <a:pt x="81" y="88"/>
                    </a:cubicBezTo>
                    <a:cubicBezTo>
                      <a:pt x="81" y="88"/>
                      <a:pt x="81" y="89"/>
                      <a:pt x="81" y="89"/>
                    </a:cubicBezTo>
                    <a:cubicBezTo>
                      <a:pt x="81" y="89"/>
                      <a:pt x="82" y="89"/>
                      <a:pt x="83" y="89"/>
                    </a:cubicBezTo>
                    <a:cubicBezTo>
                      <a:pt x="83" y="89"/>
                      <a:pt x="84" y="89"/>
                      <a:pt x="84" y="89"/>
                    </a:cubicBezTo>
                    <a:cubicBezTo>
                      <a:pt x="84" y="89"/>
                      <a:pt x="84" y="89"/>
                      <a:pt x="84" y="88"/>
                    </a:cubicBezTo>
                    <a:cubicBezTo>
                      <a:pt x="84" y="88"/>
                      <a:pt x="84" y="88"/>
                      <a:pt x="84" y="89"/>
                    </a:cubicBezTo>
                    <a:cubicBezTo>
                      <a:pt x="84" y="89"/>
                      <a:pt x="84" y="89"/>
                      <a:pt x="84" y="89"/>
                    </a:cubicBezTo>
                    <a:cubicBezTo>
                      <a:pt x="84" y="89"/>
                      <a:pt x="85" y="89"/>
                      <a:pt x="85" y="89"/>
                    </a:cubicBezTo>
                    <a:cubicBezTo>
                      <a:pt x="86" y="89"/>
                      <a:pt x="86" y="89"/>
                      <a:pt x="87" y="89"/>
                    </a:cubicBezTo>
                    <a:cubicBezTo>
                      <a:pt x="88" y="88"/>
                      <a:pt x="88" y="88"/>
                      <a:pt x="89" y="88"/>
                    </a:cubicBezTo>
                    <a:cubicBezTo>
                      <a:pt x="87" y="89"/>
                      <a:pt x="85" y="90"/>
                      <a:pt x="83" y="91"/>
                    </a:cubicBezTo>
                    <a:cubicBezTo>
                      <a:pt x="82" y="91"/>
                      <a:pt x="82" y="91"/>
                      <a:pt x="81" y="91"/>
                    </a:cubicBezTo>
                    <a:cubicBezTo>
                      <a:pt x="81" y="91"/>
                      <a:pt x="80" y="92"/>
                      <a:pt x="80" y="92"/>
                    </a:cubicBezTo>
                    <a:cubicBezTo>
                      <a:pt x="80" y="92"/>
                      <a:pt x="81" y="92"/>
                      <a:pt x="81" y="92"/>
                    </a:cubicBezTo>
                    <a:cubicBezTo>
                      <a:pt x="81" y="93"/>
                      <a:pt x="82" y="93"/>
                      <a:pt x="83" y="93"/>
                    </a:cubicBezTo>
                    <a:cubicBezTo>
                      <a:pt x="83" y="94"/>
                      <a:pt x="83" y="94"/>
                      <a:pt x="83" y="94"/>
                    </a:cubicBezTo>
                    <a:cubicBezTo>
                      <a:pt x="84" y="94"/>
                      <a:pt x="84" y="94"/>
                      <a:pt x="84" y="94"/>
                    </a:cubicBezTo>
                    <a:cubicBezTo>
                      <a:pt x="84" y="94"/>
                      <a:pt x="84" y="94"/>
                      <a:pt x="84" y="94"/>
                    </a:cubicBezTo>
                    <a:cubicBezTo>
                      <a:pt x="85" y="94"/>
                      <a:pt x="86" y="94"/>
                      <a:pt x="87" y="94"/>
                    </a:cubicBezTo>
                    <a:cubicBezTo>
                      <a:pt x="87" y="94"/>
                      <a:pt x="87" y="94"/>
                      <a:pt x="88" y="94"/>
                    </a:cubicBezTo>
                    <a:cubicBezTo>
                      <a:pt x="88" y="94"/>
                      <a:pt x="88" y="94"/>
                      <a:pt x="89" y="94"/>
                    </a:cubicBezTo>
                    <a:cubicBezTo>
                      <a:pt x="89" y="94"/>
                      <a:pt x="90" y="94"/>
                      <a:pt x="90" y="94"/>
                    </a:cubicBezTo>
                    <a:cubicBezTo>
                      <a:pt x="90" y="94"/>
                      <a:pt x="90" y="94"/>
                      <a:pt x="90" y="94"/>
                    </a:cubicBezTo>
                    <a:cubicBezTo>
                      <a:pt x="91" y="94"/>
                      <a:pt x="91" y="94"/>
                      <a:pt x="91" y="94"/>
                    </a:cubicBezTo>
                    <a:cubicBezTo>
                      <a:pt x="92" y="94"/>
                      <a:pt x="93" y="94"/>
                      <a:pt x="93" y="94"/>
                    </a:cubicBezTo>
                    <a:cubicBezTo>
                      <a:pt x="94" y="94"/>
                      <a:pt x="94" y="94"/>
                      <a:pt x="95" y="94"/>
                    </a:cubicBezTo>
                    <a:cubicBezTo>
                      <a:pt x="95" y="94"/>
                      <a:pt x="95" y="94"/>
                      <a:pt x="96" y="94"/>
                    </a:cubicBezTo>
                    <a:cubicBezTo>
                      <a:pt x="96" y="94"/>
                      <a:pt x="96" y="93"/>
                      <a:pt x="97" y="93"/>
                    </a:cubicBezTo>
                    <a:cubicBezTo>
                      <a:pt x="97" y="94"/>
                      <a:pt x="97" y="94"/>
                      <a:pt x="98" y="94"/>
                    </a:cubicBezTo>
                    <a:cubicBezTo>
                      <a:pt x="98" y="94"/>
                      <a:pt x="98" y="94"/>
                      <a:pt x="98" y="94"/>
                    </a:cubicBezTo>
                    <a:cubicBezTo>
                      <a:pt x="98" y="94"/>
                      <a:pt x="99" y="94"/>
                      <a:pt x="99" y="94"/>
                    </a:cubicBezTo>
                    <a:cubicBezTo>
                      <a:pt x="99" y="94"/>
                      <a:pt x="99" y="94"/>
                      <a:pt x="100" y="94"/>
                    </a:cubicBezTo>
                    <a:cubicBezTo>
                      <a:pt x="100" y="94"/>
                      <a:pt x="100" y="94"/>
                      <a:pt x="100" y="94"/>
                    </a:cubicBezTo>
                    <a:cubicBezTo>
                      <a:pt x="100" y="94"/>
                      <a:pt x="100" y="95"/>
                      <a:pt x="100" y="95"/>
                    </a:cubicBezTo>
                    <a:cubicBezTo>
                      <a:pt x="100" y="95"/>
                      <a:pt x="100" y="94"/>
                      <a:pt x="100" y="94"/>
                    </a:cubicBezTo>
                    <a:cubicBezTo>
                      <a:pt x="101" y="94"/>
                      <a:pt x="101" y="95"/>
                      <a:pt x="102" y="95"/>
                    </a:cubicBezTo>
                    <a:cubicBezTo>
                      <a:pt x="102" y="95"/>
                      <a:pt x="102" y="95"/>
                      <a:pt x="102" y="95"/>
                    </a:cubicBezTo>
                    <a:cubicBezTo>
                      <a:pt x="102" y="95"/>
                      <a:pt x="102" y="95"/>
                      <a:pt x="102" y="95"/>
                    </a:cubicBezTo>
                    <a:cubicBezTo>
                      <a:pt x="102" y="95"/>
                      <a:pt x="102" y="95"/>
                      <a:pt x="102" y="95"/>
                    </a:cubicBezTo>
                    <a:cubicBezTo>
                      <a:pt x="103" y="95"/>
                      <a:pt x="103" y="95"/>
                      <a:pt x="103" y="95"/>
                    </a:cubicBezTo>
                    <a:cubicBezTo>
                      <a:pt x="103" y="96"/>
                      <a:pt x="104" y="96"/>
                      <a:pt x="104" y="96"/>
                    </a:cubicBezTo>
                    <a:cubicBezTo>
                      <a:pt x="104" y="96"/>
                      <a:pt x="105" y="96"/>
                      <a:pt x="105" y="96"/>
                    </a:cubicBezTo>
                    <a:cubicBezTo>
                      <a:pt x="105" y="96"/>
                      <a:pt x="105" y="96"/>
                      <a:pt x="105" y="96"/>
                    </a:cubicBezTo>
                    <a:cubicBezTo>
                      <a:pt x="104" y="97"/>
                      <a:pt x="103" y="96"/>
                      <a:pt x="102" y="96"/>
                    </a:cubicBezTo>
                    <a:cubicBezTo>
                      <a:pt x="103" y="96"/>
                      <a:pt x="103" y="96"/>
                      <a:pt x="103" y="96"/>
                    </a:cubicBezTo>
                    <a:cubicBezTo>
                      <a:pt x="102" y="96"/>
                      <a:pt x="102" y="97"/>
                      <a:pt x="101" y="97"/>
                    </a:cubicBezTo>
                    <a:cubicBezTo>
                      <a:pt x="101" y="97"/>
                      <a:pt x="101" y="96"/>
                      <a:pt x="100" y="97"/>
                    </a:cubicBezTo>
                    <a:cubicBezTo>
                      <a:pt x="99" y="97"/>
                      <a:pt x="99" y="96"/>
                      <a:pt x="98" y="96"/>
                    </a:cubicBezTo>
                    <a:cubicBezTo>
                      <a:pt x="97" y="96"/>
                      <a:pt x="96" y="96"/>
                      <a:pt x="96" y="96"/>
                    </a:cubicBezTo>
                    <a:cubicBezTo>
                      <a:pt x="95" y="96"/>
                      <a:pt x="94" y="96"/>
                      <a:pt x="93" y="96"/>
                    </a:cubicBezTo>
                    <a:cubicBezTo>
                      <a:pt x="92" y="96"/>
                      <a:pt x="90" y="96"/>
                      <a:pt x="89" y="97"/>
                    </a:cubicBezTo>
                    <a:cubicBezTo>
                      <a:pt x="87" y="97"/>
                      <a:pt x="86" y="97"/>
                      <a:pt x="84" y="98"/>
                    </a:cubicBezTo>
                    <a:cubicBezTo>
                      <a:pt x="84" y="99"/>
                      <a:pt x="84" y="99"/>
                      <a:pt x="85" y="100"/>
                    </a:cubicBezTo>
                    <a:cubicBezTo>
                      <a:pt x="85" y="100"/>
                      <a:pt x="86" y="100"/>
                      <a:pt x="86" y="100"/>
                    </a:cubicBezTo>
                    <a:cubicBezTo>
                      <a:pt x="86" y="100"/>
                      <a:pt x="86" y="101"/>
                      <a:pt x="86" y="101"/>
                    </a:cubicBezTo>
                    <a:cubicBezTo>
                      <a:pt x="87" y="101"/>
                      <a:pt x="88" y="102"/>
                      <a:pt x="89" y="103"/>
                    </a:cubicBezTo>
                    <a:cubicBezTo>
                      <a:pt x="90" y="103"/>
                      <a:pt x="91" y="103"/>
                      <a:pt x="91" y="103"/>
                    </a:cubicBezTo>
                    <a:cubicBezTo>
                      <a:pt x="92" y="103"/>
                      <a:pt x="93" y="103"/>
                      <a:pt x="94" y="103"/>
                    </a:cubicBezTo>
                    <a:cubicBezTo>
                      <a:pt x="95" y="103"/>
                      <a:pt x="96" y="103"/>
                      <a:pt x="97" y="103"/>
                    </a:cubicBezTo>
                    <a:cubicBezTo>
                      <a:pt x="97" y="103"/>
                      <a:pt x="98" y="103"/>
                      <a:pt x="98" y="103"/>
                    </a:cubicBezTo>
                    <a:cubicBezTo>
                      <a:pt x="98" y="103"/>
                      <a:pt x="97" y="103"/>
                      <a:pt x="97" y="104"/>
                    </a:cubicBezTo>
                    <a:cubicBezTo>
                      <a:pt x="97" y="104"/>
                      <a:pt x="98" y="104"/>
                      <a:pt x="98" y="104"/>
                    </a:cubicBezTo>
                    <a:cubicBezTo>
                      <a:pt x="98" y="104"/>
                      <a:pt x="98" y="104"/>
                      <a:pt x="98" y="104"/>
                    </a:cubicBezTo>
                    <a:cubicBezTo>
                      <a:pt x="98" y="105"/>
                      <a:pt x="98" y="105"/>
                      <a:pt x="98" y="105"/>
                    </a:cubicBezTo>
                    <a:cubicBezTo>
                      <a:pt x="97" y="106"/>
                      <a:pt x="99" y="107"/>
                      <a:pt x="99" y="107"/>
                    </a:cubicBezTo>
                    <a:cubicBezTo>
                      <a:pt x="99" y="108"/>
                      <a:pt x="101" y="107"/>
                      <a:pt x="101" y="107"/>
                    </a:cubicBezTo>
                    <a:cubicBezTo>
                      <a:pt x="103" y="107"/>
                      <a:pt x="104" y="107"/>
                      <a:pt x="106" y="107"/>
                    </a:cubicBezTo>
                    <a:cubicBezTo>
                      <a:pt x="107" y="107"/>
                      <a:pt x="109" y="107"/>
                      <a:pt x="111" y="107"/>
                    </a:cubicBezTo>
                    <a:cubicBezTo>
                      <a:pt x="112" y="106"/>
                      <a:pt x="114" y="106"/>
                      <a:pt x="114" y="106"/>
                    </a:cubicBezTo>
                    <a:cubicBezTo>
                      <a:pt x="115" y="105"/>
                      <a:pt x="115" y="105"/>
                      <a:pt x="116" y="105"/>
                    </a:cubicBezTo>
                    <a:cubicBezTo>
                      <a:pt x="117" y="105"/>
                      <a:pt x="118" y="105"/>
                      <a:pt x="118" y="104"/>
                    </a:cubicBezTo>
                    <a:cubicBezTo>
                      <a:pt x="119" y="104"/>
                      <a:pt x="119" y="104"/>
                      <a:pt x="120" y="104"/>
                    </a:cubicBezTo>
                    <a:cubicBezTo>
                      <a:pt x="120" y="104"/>
                      <a:pt x="121" y="104"/>
                      <a:pt x="121" y="104"/>
                    </a:cubicBezTo>
                    <a:cubicBezTo>
                      <a:pt x="121" y="103"/>
                      <a:pt x="121" y="103"/>
                      <a:pt x="121" y="103"/>
                    </a:cubicBezTo>
                    <a:cubicBezTo>
                      <a:pt x="122" y="103"/>
                      <a:pt x="121" y="103"/>
                      <a:pt x="121" y="103"/>
                    </a:cubicBezTo>
                    <a:cubicBezTo>
                      <a:pt x="122" y="102"/>
                      <a:pt x="122" y="101"/>
                      <a:pt x="123" y="101"/>
                    </a:cubicBezTo>
                    <a:cubicBezTo>
                      <a:pt x="123" y="102"/>
                      <a:pt x="124" y="102"/>
                      <a:pt x="124" y="103"/>
                    </a:cubicBezTo>
                    <a:cubicBezTo>
                      <a:pt x="124" y="103"/>
                      <a:pt x="123" y="103"/>
                      <a:pt x="124" y="103"/>
                    </a:cubicBezTo>
                    <a:cubicBezTo>
                      <a:pt x="124" y="104"/>
                      <a:pt x="125" y="103"/>
                      <a:pt x="126" y="103"/>
                    </a:cubicBezTo>
                    <a:cubicBezTo>
                      <a:pt x="126" y="103"/>
                      <a:pt x="126" y="103"/>
                      <a:pt x="127" y="104"/>
                    </a:cubicBezTo>
                    <a:cubicBezTo>
                      <a:pt x="127" y="104"/>
                      <a:pt x="127" y="104"/>
                      <a:pt x="127" y="104"/>
                    </a:cubicBezTo>
                    <a:cubicBezTo>
                      <a:pt x="127" y="104"/>
                      <a:pt x="127" y="104"/>
                      <a:pt x="128" y="104"/>
                    </a:cubicBezTo>
                    <a:cubicBezTo>
                      <a:pt x="128" y="104"/>
                      <a:pt x="129" y="104"/>
                      <a:pt x="129" y="104"/>
                    </a:cubicBezTo>
                    <a:cubicBezTo>
                      <a:pt x="129" y="104"/>
                      <a:pt x="128" y="104"/>
                      <a:pt x="128" y="104"/>
                    </a:cubicBezTo>
                    <a:cubicBezTo>
                      <a:pt x="128" y="104"/>
                      <a:pt x="128" y="105"/>
                      <a:pt x="127" y="105"/>
                    </a:cubicBezTo>
                    <a:cubicBezTo>
                      <a:pt x="128" y="105"/>
                      <a:pt x="128" y="105"/>
                      <a:pt x="129" y="105"/>
                    </a:cubicBezTo>
                    <a:cubicBezTo>
                      <a:pt x="129" y="105"/>
                      <a:pt x="131" y="105"/>
                      <a:pt x="131" y="105"/>
                    </a:cubicBezTo>
                    <a:cubicBezTo>
                      <a:pt x="131" y="105"/>
                      <a:pt x="131" y="105"/>
                      <a:pt x="131" y="105"/>
                    </a:cubicBezTo>
                    <a:cubicBezTo>
                      <a:pt x="132" y="105"/>
                      <a:pt x="133" y="105"/>
                      <a:pt x="134" y="105"/>
                    </a:cubicBezTo>
                    <a:cubicBezTo>
                      <a:pt x="135" y="106"/>
                      <a:pt x="136" y="106"/>
                      <a:pt x="137" y="105"/>
                    </a:cubicBezTo>
                    <a:cubicBezTo>
                      <a:pt x="138" y="105"/>
                      <a:pt x="138" y="105"/>
                      <a:pt x="139" y="105"/>
                    </a:cubicBezTo>
                    <a:cubicBezTo>
                      <a:pt x="139" y="105"/>
                      <a:pt x="139" y="105"/>
                      <a:pt x="139" y="104"/>
                    </a:cubicBezTo>
                    <a:cubicBezTo>
                      <a:pt x="139" y="105"/>
                      <a:pt x="139" y="105"/>
                      <a:pt x="139" y="105"/>
                    </a:cubicBezTo>
                    <a:cubicBezTo>
                      <a:pt x="139" y="105"/>
                      <a:pt x="140" y="105"/>
                      <a:pt x="140" y="104"/>
                    </a:cubicBezTo>
                    <a:cubicBezTo>
                      <a:pt x="140" y="104"/>
                      <a:pt x="140" y="104"/>
                      <a:pt x="140" y="104"/>
                    </a:cubicBezTo>
                    <a:cubicBezTo>
                      <a:pt x="140" y="104"/>
                      <a:pt x="140" y="104"/>
                      <a:pt x="140" y="104"/>
                    </a:cubicBezTo>
                    <a:cubicBezTo>
                      <a:pt x="140" y="104"/>
                      <a:pt x="140" y="103"/>
                      <a:pt x="140" y="103"/>
                    </a:cubicBezTo>
                    <a:cubicBezTo>
                      <a:pt x="140" y="103"/>
                      <a:pt x="140" y="103"/>
                      <a:pt x="139" y="103"/>
                    </a:cubicBezTo>
                    <a:cubicBezTo>
                      <a:pt x="139" y="103"/>
                      <a:pt x="139" y="103"/>
                      <a:pt x="139" y="103"/>
                    </a:cubicBezTo>
                    <a:cubicBezTo>
                      <a:pt x="139" y="103"/>
                      <a:pt x="139" y="103"/>
                      <a:pt x="139" y="103"/>
                    </a:cubicBezTo>
                    <a:cubicBezTo>
                      <a:pt x="139" y="103"/>
                      <a:pt x="139" y="103"/>
                      <a:pt x="139" y="103"/>
                    </a:cubicBezTo>
                    <a:cubicBezTo>
                      <a:pt x="138" y="103"/>
                      <a:pt x="139" y="103"/>
                      <a:pt x="139" y="103"/>
                    </a:cubicBezTo>
                    <a:cubicBezTo>
                      <a:pt x="139" y="103"/>
                      <a:pt x="139" y="102"/>
                      <a:pt x="138" y="102"/>
                    </a:cubicBezTo>
                    <a:cubicBezTo>
                      <a:pt x="139" y="102"/>
                      <a:pt x="139" y="102"/>
                      <a:pt x="139" y="102"/>
                    </a:cubicBezTo>
                    <a:cubicBezTo>
                      <a:pt x="139" y="102"/>
                      <a:pt x="139" y="102"/>
                      <a:pt x="139" y="102"/>
                    </a:cubicBezTo>
                    <a:cubicBezTo>
                      <a:pt x="139" y="102"/>
                      <a:pt x="139" y="102"/>
                      <a:pt x="139" y="102"/>
                    </a:cubicBezTo>
                    <a:cubicBezTo>
                      <a:pt x="139" y="102"/>
                      <a:pt x="139" y="102"/>
                      <a:pt x="139" y="102"/>
                    </a:cubicBezTo>
                    <a:cubicBezTo>
                      <a:pt x="139" y="102"/>
                      <a:pt x="139" y="102"/>
                      <a:pt x="139" y="102"/>
                    </a:cubicBezTo>
                    <a:cubicBezTo>
                      <a:pt x="139" y="101"/>
                      <a:pt x="138" y="101"/>
                      <a:pt x="138" y="101"/>
                    </a:cubicBezTo>
                    <a:cubicBezTo>
                      <a:pt x="137" y="101"/>
                      <a:pt x="137" y="102"/>
                      <a:pt x="137" y="102"/>
                    </a:cubicBezTo>
                    <a:cubicBezTo>
                      <a:pt x="136" y="102"/>
                      <a:pt x="136" y="102"/>
                      <a:pt x="136" y="102"/>
                    </a:cubicBezTo>
                    <a:cubicBezTo>
                      <a:pt x="136" y="103"/>
                      <a:pt x="135" y="104"/>
                      <a:pt x="135" y="104"/>
                    </a:cubicBezTo>
                    <a:cubicBezTo>
                      <a:pt x="134" y="104"/>
                      <a:pt x="135" y="103"/>
                      <a:pt x="135" y="103"/>
                    </a:cubicBezTo>
                    <a:cubicBezTo>
                      <a:pt x="135" y="103"/>
                      <a:pt x="135" y="103"/>
                      <a:pt x="135" y="102"/>
                    </a:cubicBezTo>
                    <a:cubicBezTo>
                      <a:pt x="135" y="102"/>
                      <a:pt x="135" y="102"/>
                      <a:pt x="136" y="102"/>
                    </a:cubicBezTo>
                    <a:cubicBezTo>
                      <a:pt x="135" y="101"/>
                      <a:pt x="135" y="102"/>
                      <a:pt x="135" y="102"/>
                    </a:cubicBezTo>
                    <a:cubicBezTo>
                      <a:pt x="135" y="101"/>
                      <a:pt x="135" y="101"/>
                      <a:pt x="135" y="101"/>
                    </a:cubicBezTo>
                    <a:cubicBezTo>
                      <a:pt x="135" y="101"/>
                      <a:pt x="134" y="101"/>
                      <a:pt x="134" y="101"/>
                    </a:cubicBezTo>
                    <a:cubicBezTo>
                      <a:pt x="134" y="100"/>
                      <a:pt x="134" y="100"/>
                      <a:pt x="134" y="100"/>
                    </a:cubicBezTo>
                    <a:cubicBezTo>
                      <a:pt x="135" y="100"/>
                      <a:pt x="135" y="100"/>
                      <a:pt x="135" y="101"/>
                    </a:cubicBezTo>
                    <a:cubicBezTo>
                      <a:pt x="136" y="101"/>
                      <a:pt x="137" y="101"/>
                      <a:pt x="137" y="101"/>
                    </a:cubicBezTo>
                    <a:cubicBezTo>
                      <a:pt x="137" y="100"/>
                      <a:pt x="137" y="100"/>
                      <a:pt x="137" y="100"/>
                    </a:cubicBezTo>
                    <a:cubicBezTo>
                      <a:pt x="137" y="100"/>
                      <a:pt x="137" y="100"/>
                      <a:pt x="137" y="100"/>
                    </a:cubicBezTo>
                    <a:cubicBezTo>
                      <a:pt x="137" y="100"/>
                      <a:pt x="138" y="100"/>
                      <a:pt x="138" y="99"/>
                    </a:cubicBezTo>
                    <a:cubicBezTo>
                      <a:pt x="138" y="99"/>
                      <a:pt x="138" y="99"/>
                      <a:pt x="138" y="99"/>
                    </a:cubicBezTo>
                    <a:cubicBezTo>
                      <a:pt x="139" y="99"/>
                      <a:pt x="138" y="99"/>
                      <a:pt x="138" y="99"/>
                    </a:cubicBezTo>
                    <a:cubicBezTo>
                      <a:pt x="139" y="99"/>
                      <a:pt x="139" y="99"/>
                      <a:pt x="139" y="99"/>
                    </a:cubicBezTo>
                    <a:cubicBezTo>
                      <a:pt x="139" y="99"/>
                      <a:pt x="139" y="99"/>
                      <a:pt x="139" y="99"/>
                    </a:cubicBezTo>
                    <a:cubicBezTo>
                      <a:pt x="139" y="99"/>
                      <a:pt x="139" y="99"/>
                      <a:pt x="139" y="99"/>
                    </a:cubicBezTo>
                    <a:cubicBezTo>
                      <a:pt x="139" y="99"/>
                      <a:pt x="139" y="99"/>
                      <a:pt x="139" y="100"/>
                    </a:cubicBezTo>
                    <a:cubicBezTo>
                      <a:pt x="139" y="100"/>
                      <a:pt x="139" y="100"/>
                      <a:pt x="140" y="100"/>
                    </a:cubicBezTo>
                    <a:cubicBezTo>
                      <a:pt x="140" y="100"/>
                      <a:pt x="140" y="100"/>
                      <a:pt x="140" y="100"/>
                    </a:cubicBezTo>
                    <a:cubicBezTo>
                      <a:pt x="140" y="100"/>
                      <a:pt x="141" y="100"/>
                      <a:pt x="141" y="100"/>
                    </a:cubicBezTo>
                    <a:cubicBezTo>
                      <a:pt x="141" y="99"/>
                      <a:pt x="141" y="99"/>
                      <a:pt x="141" y="99"/>
                    </a:cubicBezTo>
                    <a:cubicBezTo>
                      <a:pt x="141" y="99"/>
                      <a:pt x="141" y="99"/>
                      <a:pt x="141" y="100"/>
                    </a:cubicBezTo>
                    <a:close/>
                    <a:moveTo>
                      <a:pt x="159" y="102"/>
                    </a:moveTo>
                    <a:cubicBezTo>
                      <a:pt x="159" y="102"/>
                      <a:pt x="159" y="102"/>
                      <a:pt x="158" y="102"/>
                    </a:cubicBezTo>
                    <a:cubicBezTo>
                      <a:pt x="158" y="101"/>
                      <a:pt x="158" y="101"/>
                      <a:pt x="157" y="101"/>
                    </a:cubicBezTo>
                    <a:cubicBezTo>
                      <a:pt x="156" y="100"/>
                      <a:pt x="155" y="100"/>
                      <a:pt x="154" y="99"/>
                    </a:cubicBezTo>
                    <a:cubicBezTo>
                      <a:pt x="154" y="99"/>
                      <a:pt x="154" y="99"/>
                      <a:pt x="153" y="99"/>
                    </a:cubicBezTo>
                    <a:cubicBezTo>
                      <a:pt x="153" y="99"/>
                      <a:pt x="153" y="99"/>
                      <a:pt x="152" y="100"/>
                    </a:cubicBezTo>
                    <a:cubicBezTo>
                      <a:pt x="152" y="100"/>
                      <a:pt x="152" y="100"/>
                      <a:pt x="152" y="100"/>
                    </a:cubicBezTo>
                    <a:cubicBezTo>
                      <a:pt x="152" y="101"/>
                      <a:pt x="152" y="100"/>
                      <a:pt x="151" y="101"/>
                    </a:cubicBezTo>
                    <a:cubicBezTo>
                      <a:pt x="151" y="101"/>
                      <a:pt x="151" y="101"/>
                      <a:pt x="152" y="101"/>
                    </a:cubicBezTo>
                    <a:cubicBezTo>
                      <a:pt x="151" y="101"/>
                      <a:pt x="151" y="102"/>
                      <a:pt x="152" y="102"/>
                    </a:cubicBezTo>
                    <a:cubicBezTo>
                      <a:pt x="152" y="102"/>
                      <a:pt x="152" y="102"/>
                      <a:pt x="151" y="103"/>
                    </a:cubicBezTo>
                    <a:cubicBezTo>
                      <a:pt x="151" y="103"/>
                      <a:pt x="151" y="103"/>
                      <a:pt x="151" y="103"/>
                    </a:cubicBezTo>
                    <a:cubicBezTo>
                      <a:pt x="150" y="104"/>
                      <a:pt x="149" y="103"/>
                      <a:pt x="148" y="104"/>
                    </a:cubicBezTo>
                    <a:cubicBezTo>
                      <a:pt x="148" y="104"/>
                      <a:pt x="148" y="104"/>
                      <a:pt x="148" y="104"/>
                    </a:cubicBezTo>
                    <a:cubicBezTo>
                      <a:pt x="148" y="104"/>
                      <a:pt x="148" y="104"/>
                      <a:pt x="148" y="105"/>
                    </a:cubicBezTo>
                    <a:cubicBezTo>
                      <a:pt x="148" y="105"/>
                      <a:pt x="148" y="105"/>
                      <a:pt x="149" y="105"/>
                    </a:cubicBezTo>
                    <a:cubicBezTo>
                      <a:pt x="149" y="105"/>
                      <a:pt x="149" y="106"/>
                      <a:pt x="149" y="105"/>
                    </a:cubicBezTo>
                    <a:cubicBezTo>
                      <a:pt x="149" y="105"/>
                      <a:pt x="149" y="105"/>
                      <a:pt x="149" y="105"/>
                    </a:cubicBezTo>
                    <a:cubicBezTo>
                      <a:pt x="149" y="105"/>
                      <a:pt x="150" y="105"/>
                      <a:pt x="150" y="105"/>
                    </a:cubicBezTo>
                    <a:cubicBezTo>
                      <a:pt x="150" y="105"/>
                      <a:pt x="150" y="105"/>
                      <a:pt x="150" y="105"/>
                    </a:cubicBezTo>
                    <a:cubicBezTo>
                      <a:pt x="150" y="106"/>
                      <a:pt x="151" y="106"/>
                      <a:pt x="151" y="106"/>
                    </a:cubicBezTo>
                    <a:cubicBezTo>
                      <a:pt x="152" y="106"/>
                      <a:pt x="152" y="106"/>
                      <a:pt x="152" y="105"/>
                    </a:cubicBezTo>
                    <a:cubicBezTo>
                      <a:pt x="152" y="105"/>
                      <a:pt x="152" y="106"/>
                      <a:pt x="152" y="106"/>
                    </a:cubicBezTo>
                    <a:cubicBezTo>
                      <a:pt x="153" y="106"/>
                      <a:pt x="153" y="106"/>
                      <a:pt x="153" y="106"/>
                    </a:cubicBezTo>
                    <a:cubicBezTo>
                      <a:pt x="154" y="106"/>
                      <a:pt x="155" y="107"/>
                      <a:pt x="155" y="107"/>
                    </a:cubicBezTo>
                    <a:cubicBezTo>
                      <a:pt x="155" y="107"/>
                      <a:pt x="156" y="107"/>
                      <a:pt x="156" y="107"/>
                    </a:cubicBezTo>
                    <a:cubicBezTo>
                      <a:pt x="156" y="107"/>
                      <a:pt x="156" y="107"/>
                      <a:pt x="156" y="107"/>
                    </a:cubicBezTo>
                    <a:cubicBezTo>
                      <a:pt x="157" y="107"/>
                      <a:pt x="156" y="107"/>
                      <a:pt x="157" y="107"/>
                    </a:cubicBezTo>
                    <a:cubicBezTo>
                      <a:pt x="157" y="107"/>
                      <a:pt x="157" y="107"/>
                      <a:pt x="157" y="107"/>
                    </a:cubicBezTo>
                    <a:cubicBezTo>
                      <a:pt x="158" y="108"/>
                      <a:pt x="159" y="108"/>
                      <a:pt x="160" y="107"/>
                    </a:cubicBezTo>
                    <a:cubicBezTo>
                      <a:pt x="160" y="107"/>
                      <a:pt x="160" y="107"/>
                      <a:pt x="160" y="107"/>
                    </a:cubicBezTo>
                    <a:cubicBezTo>
                      <a:pt x="160" y="107"/>
                      <a:pt x="160" y="107"/>
                      <a:pt x="160" y="107"/>
                    </a:cubicBezTo>
                    <a:cubicBezTo>
                      <a:pt x="161" y="107"/>
                      <a:pt x="162" y="106"/>
                      <a:pt x="163" y="105"/>
                    </a:cubicBezTo>
                    <a:cubicBezTo>
                      <a:pt x="163" y="105"/>
                      <a:pt x="163" y="105"/>
                      <a:pt x="162" y="105"/>
                    </a:cubicBezTo>
                    <a:cubicBezTo>
                      <a:pt x="162" y="106"/>
                      <a:pt x="162" y="105"/>
                      <a:pt x="162" y="105"/>
                    </a:cubicBezTo>
                    <a:cubicBezTo>
                      <a:pt x="161" y="105"/>
                      <a:pt x="161" y="105"/>
                      <a:pt x="161" y="105"/>
                    </a:cubicBezTo>
                    <a:cubicBezTo>
                      <a:pt x="161" y="105"/>
                      <a:pt x="161" y="104"/>
                      <a:pt x="161" y="104"/>
                    </a:cubicBezTo>
                    <a:cubicBezTo>
                      <a:pt x="161" y="104"/>
                      <a:pt x="161" y="104"/>
                      <a:pt x="161" y="103"/>
                    </a:cubicBezTo>
                    <a:cubicBezTo>
                      <a:pt x="160" y="102"/>
                      <a:pt x="160" y="104"/>
                      <a:pt x="160" y="104"/>
                    </a:cubicBezTo>
                    <a:cubicBezTo>
                      <a:pt x="160" y="104"/>
                      <a:pt x="160" y="104"/>
                      <a:pt x="160" y="103"/>
                    </a:cubicBezTo>
                    <a:cubicBezTo>
                      <a:pt x="159" y="104"/>
                      <a:pt x="159" y="104"/>
                      <a:pt x="159" y="104"/>
                    </a:cubicBezTo>
                    <a:cubicBezTo>
                      <a:pt x="160" y="103"/>
                      <a:pt x="160" y="103"/>
                      <a:pt x="159" y="102"/>
                    </a:cubicBezTo>
                    <a:close/>
                    <a:moveTo>
                      <a:pt x="193" y="111"/>
                    </a:moveTo>
                    <a:cubicBezTo>
                      <a:pt x="193" y="111"/>
                      <a:pt x="193" y="111"/>
                      <a:pt x="193" y="111"/>
                    </a:cubicBezTo>
                    <a:cubicBezTo>
                      <a:pt x="193" y="111"/>
                      <a:pt x="193" y="111"/>
                      <a:pt x="193" y="111"/>
                    </a:cubicBezTo>
                    <a:cubicBezTo>
                      <a:pt x="193" y="111"/>
                      <a:pt x="193" y="111"/>
                      <a:pt x="193" y="111"/>
                    </a:cubicBezTo>
                    <a:cubicBezTo>
                      <a:pt x="193" y="112"/>
                      <a:pt x="193" y="112"/>
                      <a:pt x="193" y="112"/>
                    </a:cubicBezTo>
                    <a:cubicBezTo>
                      <a:pt x="193" y="112"/>
                      <a:pt x="193" y="112"/>
                      <a:pt x="193" y="112"/>
                    </a:cubicBezTo>
                    <a:cubicBezTo>
                      <a:pt x="194" y="112"/>
                      <a:pt x="194" y="112"/>
                      <a:pt x="194" y="112"/>
                    </a:cubicBezTo>
                    <a:cubicBezTo>
                      <a:pt x="194" y="112"/>
                      <a:pt x="195" y="112"/>
                      <a:pt x="195" y="112"/>
                    </a:cubicBezTo>
                    <a:cubicBezTo>
                      <a:pt x="195" y="111"/>
                      <a:pt x="195" y="110"/>
                      <a:pt x="195" y="110"/>
                    </a:cubicBezTo>
                    <a:cubicBezTo>
                      <a:pt x="195" y="110"/>
                      <a:pt x="195" y="110"/>
                      <a:pt x="195" y="110"/>
                    </a:cubicBezTo>
                    <a:cubicBezTo>
                      <a:pt x="195" y="110"/>
                      <a:pt x="195" y="110"/>
                      <a:pt x="195" y="110"/>
                    </a:cubicBezTo>
                    <a:cubicBezTo>
                      <a:pt x="195" y="109"/>
                      <a:pt x="195" y="109"/>
                      <a:pt x="194" y="109"/>
                    </a:cubicBezTo>
                    <a:cubicBezTo>
                      <a:pt x="194" y="109"/>
                      <a:pt x="194" y="109"/>
                      <a:pt x="194" y="109"/>
                    </a:cubicBezTo>
                    <a:cubicBezTo>
                      <a:pt x="194" y="109"/>
                      <a:pt x="193" y="109"/>
                      <a:pt x="193" y="109"/>
                    </a:cubicBezTo>
                    <a:cubicBezTo>
                      <a:pt x="193" y="109"/>
                      <a:pt x="193" y="110"/>
                      <a:pt x="193" y="110"/>
                    </a:cubicBezTo>
                    <a:cubicBezTo>
                      <a:pt x="193" y="110"/>
                      <a:pt x="193" y="110"/>
                      <a:pt x="193" y="110"/>
                    </a:cubicBezTo>
                    <a:cubicBezTo>
                      <a:pt x="193" y="110"/>
                      <a:pt x="193" y="110"/>
                      <a:pt x="193" y="110"/>
                    </a:cubicBezTo>
                    <a:cubicBezTo>
                      <a:pt x="193" y="111"/>
                      <a:pt x="193" y="111"/>
                      <a:pt x="193" y="111"/>
                    </a:cubicBezTo>
                    <a:cubicBezTo>
                      <a:pt x="193" y="111"/>
                      <a:pt x="193" y="111"/>
                      <a:pt x="193" y="111"/>
                    </a:cubicBezTo>
                    <a:close/>
                    <a:moveTo>
                      <a:pt x="228" y="102"/>
                    </a:moveTo>
                    <a:cubicBezTo>
                      <a:pt x="228" y="102"/>
                      <a:pt x="227" y="102"/>
                      <a:pt x="227" y="102"/>
                    </a:cubicBezTo>
                    <a:cubicBezTo>
                      <a:pt x="227" y="102"/>
                      <a:pt x="227" y="103"/>
                      <a:pt x="227" y="103"/>
                    </a:cubicBezTo>
                    <a:cubicBezTo>
                      <a:pt x="227" y="103"/>
                      <a:pt x="228" y="104"/>
                      <a:pt x="228" y="104"/>
                    </a:cubicBezTo>
                    <a:cubicBezTo>
                      <a:pt x="228" y="103"/>
                      <a:pt x="229" y="104"/>
                      <a:pt x="229" y="104"/>
                    </a:cubicBezTo>
                    <a:cubicBezTo>
                      <a:pt x="229" y="104"/>
                      <a:pt x="229" y="103"/>
                      <a:pt x="229" y="103"/>
                    </a:cubicBezTo>
                    <a:cubicBezTo>
                      <a:pt x="229" y="103"/>
                      <a:pt x="230" y="102"/>
                      <a:pt x="230" y="102"/>
                    </a:cubicBezTo>
                    <a:cubicBezTo>
                      <a:pt x="230" y="102"/>
                      <a:pt x="228" y="102"/>
                      <a:pt x="228" y="102"/>
                    </a:cubicBezTo>
                    <a:close/>
                    <a:moveTo>
                      <a:pt x="236" y="108"/>
                    </a:moveTo>
                    <a:cubicBezTo>
                      <a:pt x="236" y="108"/>
                      <a:pt x="236" y="108"/>
                      <a:pt x="236" y="108"/>
                    </a:cubicBezTo>
                    <a:cubicBezTo>
                      <a:pt x="236" y="107"/>
                      <a:pt x="236" y="107"/>
                      <a:pt x="236" y="107"/>
                    </a:cubicBezTo>
                    <a:cubicBezTo>
                      <a:pt x="236" y="107"/>
                      <a:pt x="236" y="107"/>
                      <a:pt x="236" y="107"/>
                    </a:cubicBezTo>
                    <a:cubicBezTo>
                      <a:pt x="235" y="106"/>
                      <a:pt x="235" y="106"/>
                      <a:pt x="235" y="106"/>
                    </a:cubicBezTo>
                    <a:cubicBezTo>
                      <a:pt x="235" y="106"/>
                      <a:pt x="235" y="106"/>
                      <a:pt x="235" y="106"/>
                    </a:cubicBezTo>
                    <a:cubicBezTo>
                      <a:pt x="234" y="107"/>
                      <a:pt x="235" y="108"/>
                      <a:pt x="236" y="109"/>
                    </a:cubicBezTo>
                    <a:cubicBezTo>
                      <a:pt x="236" y="108"/>
                      <a:pt x="236" y="109"/>
                      <a:pt x="236" y="108"/>
                    </a:cubicBezTo>
                    <a:close/>
                    <a:moveTo>
                      <a:pt x="159" y="82"/>
                    </a:moveTo>
                    <a:cubicBezTo>
                      <a:pt x="159" y="81"/>
                      <a:pt x="159" y="81"/>
                      <a:pt x="159" y="81"/>
                    </a:cubicBezTo>
                    <a:cubicBezTo>
                      <a:pt x="159" y="80"/>
                      <a:pt x="159" y="80"/>
                      <a:pt x="158" y="80"/>
                    </a:cubicBezTo>
                    <a:cubicBezTo>
                      <a:pt x="159" y="80"/>
                      <a:pt x="158" y="80"/>
                      <a:pt x="158" y="80"/>
                    </a:cubicBezTo>
                    <a:cubicBezTo>
                      <a:pt x="157" y="80"/>
                      <a:pt x="157" y="81"/>
                      <a:pt x="157" y="81"/>
                    </a:cubicBezTo>
                    <a:cubicBezTo>
                      <a:pt x="157" y="81"/>
                      <a:pt x="157" y="80"/>
                      <a:pt x="157" y="80"/>
                    </a:cubicBezTo>
                    <a:cubicBezTo>
                      <a:pt x="157" y="80"/>
                      <a:pt x="156" y="80"/>
                      <a:pt x="156" y="79"/>
                    </a:cubicBezTo>
                    <a:cubicBezTo>
                      <a:pt x="156" y="79"/>
                      <a:pt x="156" y="79"/>
                      <a:pt x="155" y="78"/>
                    </a:cubicBezTo>
                    <a:cubicBezTo>
                      <a:pt x="155" y="78"/>
                      <a:pt x="155" y="78"/>
                      <a:pt x="155" y="78"/>
                    </a:cubicBezTo>
                    <a:cubicBezTo>
                      <a:pt x="154" y="78"/>
                      <a:pt x="154" y="78"/>
                      <a:pt x="153" y="78"/>
                    </a:cubicBezTo>
                    <a:cubicBezTo>
                      <a:pt x="153" y="78"/>
                      <a:pt x="152" y="79"/>
                      <a:pt x="152" y="79"/>
                    </a:cubicBezTo>
                    <a:cubicBezTo>
                      <a:pt x="152" y="79"/>
                      <a:pt x="151" y="78"/>
                      <a:pt x="152" y="78"/>
                    </a:cubicBezTo>
                    <a:cubicBezTo>
                      <a:pt x="152" y="78"/>
                      <a:pt x="152" y="78"/>
                      <a:pt x="152" y="78"/>
                    </a:cubicBezTo>
                    <a:cubicBezTo>
                      <a:pt x="152" y="78"/>
                      <a:pt x="153" y="77"/>
                      <a:pt x="153" y="77"/>
                    </a:cubicBezTo>
                    <a:cubicBezTo>
                      <a:pt x="154" y="77"/>
                      <a:pt x="154" y="76"/>
                      <a:pt x="155" y="76"/>
                    </a:cubicBezTo>
                    <a:cubicBezTo>
                      <a:pt x="155" y="76"/>
                      <a:pt x="156" y="76"/>
                      <a:pt x="156" y="76"/>
                    </a:cubicBezTo>
                    <a:cubicBezTo>
                      <a:pt x="156" y="76"/>
                      <a:pt x="156" y="75"/>
                      <a:pt x="156" y="75"/>
                    </a:cubicBezTo>
                    <a:cubicBezTo>
                      <a:pt x="156" y="75"/>
                      <a:pt x="156" y="75"/>
                      <a:pt x="156" y="75"/>
                    </a:cubicBezTo>
                    <a:cubicBezTo>
                      <a:pt x="156" y="75"/>
                      <a:pt x="155" y="75"/>
                      <a:pt x="155" y="75"/>
                    </a:cubicBezTo>
                    <a:cubicBezTo>
                      <a:pt x="155" y="75"/>
                      <a:pt x="155" y="75"/>
                      <a:pt x="155" y="75"/>
                    </a:cubicBezTo>
                    <a:cubicBezTo>
                      <a:pt x="155" y="74"/>
                      <a:pt x="155" y="75"/>
                      <a:pt x="155" y="75"/>
                    </a:cubicBezTo>
                    <a:cubicBezTo>
                      <a:pt x="155" y="74"/>
                      <a:pt x="155" y="74"/>
                      <a:pt x="156" y="74"/>
                    </a:cubicBezTo>
                    <a:cubicBezTo>
                      <a:pt x="156" y="75"/>
                      <a:pt x="157" y="74"/>
                      <a:pt x="157" y="73"/>
                    </a:cubicBezTo>
                    <a:cubicBezTo>
                      <a:pt x="157" y="73"/>
                      <a:pt x="156" y="72"/>
                      <a:pt x="156" y="72"/>
                    </a:cubicBezTo>
                    <a:cubicBezTo>
                      <a:pt x="155" y="72"/>
                      <a:pt x="155" y="72"/>
                      <a:pt x="155" y="72"/>
                    </a:cubicBezTo>
                    <a:cubicBezTo>
                      <a:pt x="154" y="72"/>
                      <a:pt x="154" y="72"/>
                      <a:pt x="154" y="72"/>
                    </a:cubicBezTo>
                    <a:cubicBezTo>
                      <a:pt x="154" y="72"/>
                      <a:pt x="154" y="72"/>
                      <a:pt x="154" y="72"/>
                    </a:cubicBezTo>
                    <a:cubicBezTo>
                      <a:pt x="153" y="73"/>
                      <a:pt x="152" y="73"/>
                      <a:pt x="152" y="73"/>
                    </a:cubicBezTo>
                    <a:cubicBezTo>
                      <a:pt x="151" y="73"/>
                      <a:pt x="151" y="73"/>
                      <a:pt x="151" y="73"/>
                    </a:cubicBezTo>
                    <a:cubicBezTo>
                      <a:pt x="150" y="73"/>
                      <a:pt x="150" y="73"/>
                      <a:pt x="149" y="73"/>
                    </a:cubicBezTo>
                    <a:cubicBezTo>
                      <a:pt x="149" y="73"/>
                      <a:pt x="149" y="73"/>
                      <a:pt x="149" y="73"/>
                    </a:cubicBezTo>
                    <a:cubicBezTo>
                      <a:pt x="149" y="73"/>
                      <a:pt x="148" y="73"/>
                      <a:pt x="148" y="73"/>
                    </a:cubicBezTo>
                    <a:cubicBezTo>
                      <a:pt x="148" y="73"/>
                      <a:pt x="148" y="73"/>
                      <a:pt x="148" y="73"/>
                    </a:cubicBezTo>
                    <a:cubicBezTo>
                      <a:pt x="147" y="72"/>
                      <a:pt x="147" y="72"/>
                      <a:pt x="147" y="72"/>
                    </a:cubicBezTo>
                    <a:cubicBezTo>
                      <a:pt x="147" y="72"/>
                      <a:pt x="146" y="72"/>
                      <a:pt x="146" y="72"/>
                    </a:cubicBezTo>
                    <a:cubicBezTo>
                      <a:pt x="146" y="72"/>
                      <a:pt x="145" y="72"/>
                      <a:pt x="145" y="73"/>
                    </a:cubicBezTo>
                    <a:cubicBezTo>
                      <a:pt x="146" y="73"/>
                      <a:pt x="146" y="73"/>
                      <a:pt x="146" y="72"/>
                    </a:cubicBezTo>
                    <a:cubicBezTo>
                      <a:pt x="146" y="72"/>
                      <a:pt x="147" y="72"/>
                      <a:pt x="147" y="72"/>
                    </a:cubicBezTo>
                    <a:cubicBezTo>
                      <a:pt x="147" y="73"/>
                      <a:pt x="147" y="73"/>
                      <a:pt x="146" y="73"/>
                    </a:cubicBezTo>
                    <a:cubicBezTo>
                      <a:pt x="146" y="73"/>
                      <a:pt x="146" y="73"/>
                      <a:pt x="146" y="73"/>
                    </a:cubicBezTo>
                    <a:cubicBezTo>
                      <a:pt x="145" y="73"/>
                      <a:pt x="145" y="73"/>
                      <a:pt x="145" y="72"/>
                    </a:cubicBezTo>
                    <a:cubicBezTo>
                      <a:pt x="144" y="72"/>
                      <a:pt x="144" y="73"/>
                      <a:pt x="144" y="73"/>
                    </a:cubicBezTo>
                    <a:cubicBezTo>
                      <a:pt x="143" y="73"/>
                      <a:pt x="143" y="72"/>
                      <a:pt x="143" y="73"/>
                    </a:cubicBezTo>
                    <a:cubicBezTo>
                      <a:pt x="143" y="73"/>
                      <a:pt x="143" y="73"/>
                      <a:pt x="143" y="73"/>
                    </a:cubicBezTo>
                    <a:cubicBezTo>
                      <a:pt x="142" y="73"/>
                      <a:pt x="142" y="73"/>
                      <a:pt x="142" y="74"/>
                    </a:cubicBezTo>
                    <a:cubicBezTo>
                      <a:pt x="142" y="74"/>
                      <a:pt x="143" y="74"/>
                      <a:pt x="143" y="74"/>
                    </a:cubicBezTo>
                    <a:cubicBezTo>
                      <a:pt x="143" y="74"/>
                      <a:pt x="143" y="74"/>
                      <a:pt x="144" y="74"/>
                    </a:cubicBezTo>
                    <a:cubicBezTo>
                      <a:pt x="145" y="74"/>
                      <a:pt x="144" y="75"/>
                      <a:pt x="144" y="75"/>
                    </a:cubicBezTo>
                    <a:cubicBezTo>
                      <a:pt x="145" y="76"/>
                      <a:pt x="144" y="75"/>
                      <a:pt x="144" y="75"/>
                    </a:cubicBezTo>
                    <a:cubicBezTo>
                      <a:pt x="144" y="75"/>
                      <a:pt x="143" y="74"/>
                      <a:pt x="143" y="74"/>
                    </a:cubicBezTo>
                    <a:cubicBezTo>
                      <a:pt x="143" y="74"/>
                      <a:pt x="142" y="74"/>
                      <a:pt x="142" y="74"/>
                    </a:cubicBezTo>
                    <a:cubicBezTo>
                      <a:pt x="142" y="74"/>
                      <a:pt x="142" y="74"/>
                      <a:pt x="142" y="74"/>
                    </a:cubicBezTo>
                    <a:cubicBezTo>
                      <a:pt x="142" y="74"/>
                      <a:pt x="141" y="74"/>
                      <a:pt x="141" y="74"/>
                    </a:cubicBezTo>
                    <a:cubicBezTo>
                      <a:pt x="141" y="75"/>
                      <a:pt x="140" y="75"/>
                      <a:pt x="141" y="75"/>
                    </a:cubicBezTo>
                    <a:cubicBezTo>
                      <a:pt x="141" y="76"/>
                      <a:pt x="142" y="76"/>
                      <a:pt x="142" y="76"/>
                    </a:cubicBezTo>
                    <a:cubicBezTo>
                      <a:pt x="143" y="76"/>
                      <a:pt x="143" y="77"/>
                      <a:pt x="144" y="76"/>
                    </a:cubicBezTo>
                    <a:cubicBezTo>
                      <a:pt x="144" y="76"/>
                      <a:pt x="145" y="76"/>
                      <a:pt x="145" y="76"/>
                    </a:cubicBezTo>
                    <a:cubicBezTo>
                      <a:pt x="145" y="75"/>
                      <a:pt x="145" y="76"/>
                      <a:pt x="145" y="76"/>
                    </a:cubicBezTo>
                    <a:cubicBezTo>
                      <a:pt x="146" y="76"/>
                      <a:pt x="146" y="76"/>
                      <a:pt x="146" y="77"/>
                    </a:cubicBezTo>
                    <a:cubicBezTo>
                      <a:pt x="146" y="77"/>
                      <a:pt x="147" y="77"/>
                      <a:pt x="147" y="77"/>
                    </a:cubicBezTo>
                    <a:cubicBezTo>
                      <a:pt x="146" y="77"/>
                      <a:pt x="146" y="77"/>
                      <a:pt x="145" y="76"/>
                    </a:cubicBezTo>
                    <a:cubicBezTo>
                      <a:pt x="145" y="76"/>
                      <a:pt x="145" y="76"/>
                      <a:pt x="145" y="77"/>
                    </a:cubicBezTo>
                    <a:cubicBezTo>
                      <a:pt x="145" y="77"/>
                      <a:pt x="145" y="77"/>
                      <a:pt x="145" y="77"/>
                    </a:cubicBezTo>
                    <a:cubicBezTo>
                      <a:pt x="144" y="77"/>
                      <a:pt x="144" y="77"/>
                      <a:pt x="144" y="77"/>
                    </a:cubicBezTo>
                    <a:cubicBezTo>
                      <a:pt x="144" y="77"/>
                      <a:pt x="144" y="78"/>
                      <a:pt x="145" y="78"/>
                    </a:cubicBezTo>
                    <a:cubicBezTo>
                      <a:pt x="145" y="78"/>
                      <a:pt x="145" y="77"/>
                      <a:pt x="145" y="77"/>
                    </a:cubicBezTo>
                    <a:cubicBezTo>
                      <a:pt x="146" y="77"/>
                      <a:pt x="146" y="78"/>
                      <a:pt x="146" y="78"/>
                    </a:cubicBezTo>
                    <a:cubicBezTo>
                      <a:pt x="146" y="79"/>
                      <a:pt x="146" y="79"/>
                      <a:pt x="146" y="79"/>
                    </a:cubicBezTo>
                    <a:cubicBezTo>
                      <a:pt x="146" y="79"/>
                      <a:pt x="146" y="79"/>
                      <a:pt x="145" y="79"/>
                    </a:cubicBezTo>
                    <a:cubicBezTo>
                      <a:pt x="145" y="79"/>
                      <a:pt x="145" y="79"/>
                      <a:pt x="145" y="79"/>
                    </a:cubicBezTo>
                    <a:cubicBezTo>
                      <a:pt x="145" y="78"/>
                      <a:pt x="145" y="78"/>
                      <a:pt x="145" y="78"/>
                    </a:cubicBezTo>
                    <a:cubicBezTo>
                      <a:pt x="145" y="78"/>
                      <a:pt x="145" y="78"/>
                      <a:pt x="145" y="79"/>
                    </a:cubicBezTo>
                    <a:cubicBezTo>
                      <a:pt x="145" y="79"/>
                      <a:pt x="145" y="79"/>
                      <a:pt x="145" y="79"/>
                    </a:cubicBezTo>
                    <a:cubicBezTo>
                      <a:pt x="145" y="79"/>
                      <a:pt x="145" y="79"/>
                      <a:pt x="145" y="79"/>
                    </a:cubicBezTo>
                    <a:cubicBezTo>
                      <a:pt x="145" y="80"/>
                      <a:pt x="144" y="80"/>
                      <a:pt x="143" y="80"/>
                    </a:cubicBezTo>
                    <a:cubicBezTo>
                      <a:pt x="143" y="80"/>
                      <a:pt x="143" y="80"/>
                      <a:pt x="143" y="80"/>
                    </a:cubicBezTo>
                    <a:cubicBezTo>
                      <a:pt x="143" y="80"/>
                      <a:pt x="143" y="80"/>
                      <a:pt x="143" y="80"/>
                    </a:cubicBezTo>
                    <a:cubicBezTo>
                      <a:pt x="142" y="80"/>
                      <a:pt x="142" y="80"/>
                      <a:pt x="142" y="80"/>
                    </a:cubicBezTo>
                    <a:cubicBezTo>
                      <a:pt x="141" y="79"/>
                      <a:pt x="141" y="79"/>
                      <a:pt x="140" y="79"/>
                    </a:cubicBezTo>
                    <a:cubicBezTo>
                      <a:pt x="140" y="78"/>
                      <a:pt x="140" y="78"/>
                      <a:pt x="139" y="78"/>
                    </a:cubicBezTo>
                    <a:cubicBezTo>
                      <a:pt x="139" y="78"/>
                      <a:pt x="139" y="78"/>
                      <a:pt x="139" y="78"/>
                    </a:cubicBezTo>
                    <a:cubicBezTo>
                      <a:pt x="139" y="78"/>
                      <a:pt x="139" y="78"/>
                      <a:pt x="139" y="78"/>
                    </a:cubicBezTo>
                    <a:cubicBezTo>
                      <a:pt x="139" y="78"/>
                      <a:pt x="139" y="78"/>
                      <a:pt x="138" y="78"/>
                    </a:cubicBezTo>
                    <a:cubicBezTo>
                      <a:pt x="138" y="78"/>
                      <a:pt x="138" y="78"/>
                      <a:pt x="138" y="78"/>
                    </a:cubicBezTo>
                    <a:cubicBezTo>
                      <a:pt x="138" y="78"/>
                      <a:pt x="137" y="78"/>
                      <a:pt x="137" y="79"/>
                    </a:cubicBezTo>
                    <a:cubicBezTo>
                      <a:pt x="137" y="79"/>
                      <a:pt x="137" y="79"/>
                      <a:pt x="137" y="79"/>
                    </a:cubicBezTo>
                    <a:cubicBezTo>
                      <a:pt x="136" y="80"/>
                      <a:pt x="136" y="80"/>
                      <a:pt x="136" y="80"/>
                    </a:cubicBezTo>
                    <a:cubicBezTo>
                      <a:pt x="137" y="81"/>
                      <a:pt x="138" y="82"/>
                      <a:pt x="139" y="82"/>
                    </a:cubicBezTo>
                    <a:cubicBezTo>
                      <a:pt x="139" y="82"/>
                      <a:pt x="139" y="82"/>
                      <a:pt x="139" y="82"/>
                    </a:cubicBezTo>
                    <a:cubicBezTo>
                      <a:pt x="139" y="82"/>
                      <a:pt x="139" y="82"/>
                      <a:pt x="139" y="82"/>
                    </a:cubicBezTo>
                    <a:cubicBezTo>
                      <a:pt x="139" y="83"/>
                      <a:pt x="140" y="83"/>
                      <a:pt x="140" y="83"/>
                    </a:cubicBezTo>
                    <a:cubicBezTo>
                      <a:pt x="140" y="83"/>
                      <a:pt x="140" y="83"/>
                      <a:pt x="141" y="83"/>
                    </a:cubicBezTo>
                    <a:cubicBezTo>
                      <a:pt x="141" y="83"/>
                      <a:pt x="141" y="83"/>
                      <a:pt x="141" y="83"/>
                    </a:cubicBezTo>
                    <a:cubicBezTo>
                      <a:pt x="141" y="83"/>
                      <a:pt x="141" y="83"/>
                      <a:pt x="142" y="83"/>
                    </a:cubicBezTo>
                    <a:cubicBezTo>
                      <a:pt x="142" y="83"/>
                      <a:pt x="142" y="83"/>
                      <a:pt x="143" y="84"/>
                    </a:cubicBezTo>
                    <a:cubicBezTo>
                      <a:pt x="143" y="84"/>
                      <a:pt x="143" y="84"/>
                      <a:pt x="143" y="84"/>
                    </a:cubicBezTo>
                    <a:cubicBezTo>
                      <a:pt x="144" y="84"/>
                      <a:pt x="144" y="84"/>
                      <a:pt x="145" y="85"/>
                    </a:cubicBezTo>
                    <a:cubicBezTo>
                      <a:pt x="145" y="85"/>
                      <a:pt x="146" y="86"/>
                      <a:pt x="146" y="86"/>
                    </a:cubicBezTo>
                    <a:cubicBezTo>
                      <a:pt x="147" y="86"/>
                      <a:pt x="147" y="86"/>
                      <a:pt x="147" y="86"/>
                    </a:cubicBezTo>
                    <a:cubicBezTo>
                      <a:pt x="147" y="86"/>
                      <a:pt x="147" y="86"/>
                      <a:pt x="147" y="86"/>
                    </a:cubicBezTo>
                    <a:cubicBezTo>
                      <a:pt x="147" y="87"/>
                      <a:pt x="147" y="87"/>
                      <a:pt x="148" y="87"/>
                    </a:cubicBezTo>
                    <a:cubicBezTo>
                      <a:pt x="148" y="87"/>
                      <a:pt x="148" y="87"/>
                      <a:pt x="148" y="88"/>
                    </a:cubicBezTo>
                    <a:cubicBezTo>
                      <a:pt x="148" y="88"/>
                      <a:pt x="148" y="88"/>
                      <a:pt x="148" y="88"/>
                    </a:cubicBezTo>
                    <a:cubicBezTo>
                      <a:pt x="148" y="88"/>
                      <a:pt x="148" y="88"/>
                      <a:pt x="148" y="88"/>
                    </a:cubicBezTo>
                    <a:cubicBezTo>
                      <a:pt x="149" y="88"/>
                      <a:pt x="149" y="89"/>
                      <a:pt x="149" y="89"/>
                    </a:cubicBezTo>
                    <a:cubicBezTo>
                      <a:pt x="149" y="89"/>
                      <a:pt x="149" y="89"/>
                      <a:pt x="150" y="89"/>
                    </a:cubicBezTo>
                    <a:cubicBezTo>
                      <a:pt x="150" y="89"/>
                      <a:pt x="150" y="89"/>
                      <a:pt x="150" y="89"/>
                    </a:cubicBezTo>
                    <a:cubicBezTo>
                      <a:pt x="150" y="89"/>
                      <a:pt x="150" y="90"/>
                      <a:pt x="151" y="90"/>
                    </a:cubicBezTo>
                    <a:cubicBezTo>
                      <a:pt x="151" y="90"/>
                      <a:pt x="152" y="89"/>
                      <a:pt x="152" y="89"/>
                    </a:cubicBezTo>
                    <a:cubicBezTo>
                      <a:pt x="152" y="89"/>
                      <a:pt x="153" y="88"/>
                      <a:pt x="153" y="88"/>
                    </a:cubicBezTo>
                    <a:cubicBezTo>
                      <a:pt x="153" y="88"/>
                      <a:pt x="152" y="88"/>
                      <a:pt x="152" y="87"/>
                    </a:cubicBezTo>
                    <a:cubicBezTo>
                      <a:pt x="152" y="87"/>
                      <a:pt x="152" y="87"/>
                      <a:pt x="152" y="87"/>
                    </a:cubicBezTo>
                    <a:cubicBezTo>
                      <a:pt x="152" y="87"/>
                      <a:pt x="152" y="87"/>
                      <a:pt x="152" y="87"/>
                    </a:cubicBezTo>
                    <a:cubicBezTo>
                      <a:pt x="152" y="87"/>
                      <a:pt x="152" y="87"/>
                      <a:pt x="152" y="87"/>
                    </a:cubicBezTo>
                    <a:cubicBezTo>
                      <a:pt x="152" y="87"/>
                      <a:pt x="152" y="87"/>
                      <a:pt x="153" y="87"/>
                    </a:cubicBezTo>
                    <a:cubicBezTo>
                      <a:pt x="153" y="88"/>
                      <a:pt x="153" y="87"/>
                      <a:pt x="153" y="87"/>
                    </a:cubicBezTo>
                    <a:cubicBezTo>
                      <a:pt x="154" y="87"/>
                      <a:pt x="154" y="87"/>
                      <a:pt x="154" y="87"/>
                    </a:cubicBezTo>
                    <a:cubicBezTo>
                      <a:pt x="154" y="87"/>
                      <a:pt x="155" y="87"/>
                      <a:pt x="155" y="87"/>
                    </a:cubicBezTo>
                    <a:cubicBezTo>
                      <a:pt x="156" y="87"/>
                      <a:pt x="157" y="86"/>
                      <a:pt x="158" y="86"/>
                    </a:cubicBezTo>
                    <a:cubicBezTo>
                      <a:pt x="159" y="86"/>
                      <a:pt x="159" y="86"/>
                      <a:pt x="159" y="85"/>
                    </a:cubicBezTo>
                    <a:cubicBezTo>
                      <a:pt x="159" y="85"/>
                      <a:pt x="159" y="85"/>
                      <a:pt x="158" y="85"/>
                    </a:cubicBezTo>
                    <a:cubicBezTo>
                      <a:pt x="158" y="85"/>
                      <a:pt x="159" y="84"/>
                      <a:pt x="159" y="84"/>
                    </a:cubicBezTo>
                    <a:cubicBezTo>
                      <a:pt x="159" y="84"/>
                      <a:pt x="159" y="84"/>
                      <a:pt x="159" y="84"/>
                    </a:cubicBezTo>
                    <a:cubicBezTo>
                      <a:pt x="159" y="83"/>
                      <a:pt x="158" y="83"/>
                      <a:pt x="158" y="83"/>
                    </a:cubicBezTo>
                    <a:cubicBezTo>
                      <a:pt x="158" y="83"/>
                      <a:pt x="158" y="83"/>
                      <a:pt x="157" y="83"/>
                    </a:cubicBezTo>
                    <a:cubicBezTo>
                      <a:pt x="158" y="83"/>
                      <a:pt x="158" y="83"/>
                      <a:pt x="159" y="82"/>
                    </a:cubicBezTo>
                    <a:cubicBezTo>
                      <a:pt x="159" y="82"/>
                      <a:pt x="160" y="82"/>
                      <a:pt x="159" y="82"/>
                    </a:cubicBezTo>
                    <a:close/>
                    <a:moveTo>
                      <a:pt x="180" y="73"/>
                    </a:moveTo>
                    <a:cubicBezTo>
                      <a:pt x="180" y="73"/>
                      <a:pt x="181" y="72"/>
                      <a:pt x="181" y="72"/>
                    </a:cubicBezTo>
                    <a:cubicBezTo>
                      <a:pt x="181" y="72"/>
                      <a:pt x="181" y="72"/>
                      <a:pt x="180" y="72"/>
                    </a:cubicBezTo>
                    <a:cubicBezTo>
                      <a:pt x="179" y="72"/>
                      <a:pt x="178" y="71"/>
                      <a:pt x="176" y="71"/>
                    </a:cubicBezTo>
                    <a:cubicBezTo>
                      <a:pt x="176" y="71"/>
                      <a:pt x="176" y="71"/>
                      <a:pt x="175" y="71"/>
                    </a:cubicBezTo>
                    <a:cubicBezTo>
                      <a:pt x="175" y="71"/>
                      <a:pt x="175" y="72"/>
                      <a:pt x="174" y="72"/>
                    </a:cubicBezTo>
                    <a:cubicBezTo>
                      <a:pt x="174" y="72"/>
                      <a:pt x="174" y="72"/>
                      <a:pt x="174" y="71"/>
                    </a:cubicBezTo>
                    <a:cubicBezTo>
                      <a:pt x="174" y="71"/>
                      <a:pt x="173" y="71"/>
                      <a:pt x="173" y="71"/>
                    </a:cubicBezTo>
                    <a:cubicBezTo>
                      <a:pt x="172" y="71"/>
                      <a:pt x="171" y="71"/>
                      <a:pt x="170" y="71"/>
                    </a:cubicBezTo>
                    <a:cubicBezTo>
                      <a:pt x="169" y="71"/>
                      <a:pt x="167" y="71"/>
                      <a:pt x="166" y="71"/>
                    </a:cubicBezTo>
                    <a:cubicBezTo>
                      <a:pt x="165" y="71"/>
                      <a:pt x="163" y="71"/>
                      <a:pt x="163" y="72"/>
                    </a:cubicBezTo>
                    <a:cubicBezTo>
                      <a:pt x="163" y="73"/>
                      <a:pt x="164" y="72"/>
                      <a:pt x="164" y="72"/>
                    </a:cubicBezTo>
                    <a:cubicBezTo>
                      <a:pt x="164" y="73"/>
                      <a:pt x="164" y="73"/>
                      <a:pt x="164" y="73"/>
                    </a:cubicBezTo>
                    <a:cubicBezTo>
                      <a:pt x="164" y="73"/>
                      <a:pt x="165" y="74"/>
                      <a:pt x="165" y="74"/>
                    </a:cubicBezTo>
                    <a:cubicBezTo>
                      <a:pt x="165" y="74"/>
                      <a:pt x="165" y="74"/>
                      <a:pt x="164" y="74"/>
                    </a:cubicBezTo>
                    <a:cubicBezTo>
                      <a:pt x="164" y="74"/>
                      <a:pt x="162" y="73"/>
                      <a:pt x="162" y="74"/>
                    </a:cubicBezTo>
                    <a:cubicBezTo>
                      <a:pt x="162" y="74"/>
                      <a:pt x="162" y="74"/>
                      <a:pt x="162" y="74"/>
                    </a:cubicBezTo>
                    <a:cubicBezTo>
                      <a:pt x="162" y="74"/>
                      <a:pt x="162" y="74"/>
                      <a:pt x="162" y="74"/>
                    </a:cubicBezTo>
                    <a:cubicBezTo>
                      <a:pt x="162" y="74"/>
                      <a:pt x="162" y="75"/>
                      <a:pt x="162" y="75"/>
                    </a:cubicBezTo>
                    <a:cubicBezTo>
                      <a:pt x="162" y="75"/>
                      <a:pt x="162" y="76"/>
                      <a:pt x="162" y="76"/>
                    </a:cubicBezTo>
                    <a:cubicBezTo>
                      <a:pt x="162" y="76"/>
                      <a:pt x="162" y="76"/>
                      <a:pt x="162" y="76"/>
                    </a:cubicBezTo>
                    <a:cubicBezTo>
                      <a:pt x="162" y="76"/>
                      <a:pt x="162" y="76"/>
                      <a:pt x="162" y="76"/>
                    </a:cubicBezTo>
                    <a:cubicBezTo>
                      <a:pt x="162" y="76"/>
                      <a:pt x="162" y="77"/>
                      <a:pt x="162" y="77"/>
                    </a:cubicBezTo>
                    <a:cubicBezTo>
                      <a:pt x="162" y="77"/>
                      <a:pt x="161" y="78"/>
                      <a:pt x="162" y="78"/>
                    </a:cubicBezTo>
                    <a:cubicBezTo>
                      <a:pt x="162" y="78"/>
                      <a:pt x="162" y="79"/>
                      <a:pt x="162" y="79"/>
                    </a:cubicBezTo>
                    <a:cubicBezTo>
                      <a:pt x="162" y="79"/>
                      <a:pt x="162" y="79"/>
                      <a:pt x="162" y="79"/>
                    </a:cubicBezTo>
                    <a:cubicBezTo>
                      <a:pt x="162" y="80"/>
                      <a:pt x="162" y="80"/>
                      <a:pt x="162" y="80"/>
                    </a:cubicBezTo>
                    <a:cubicBezTo>
                      <a:pt x="162" y="80"/>
                      <a:pt x="162" y="80"/>
                      <a:pt x="162" y="81"/>
                    </a:cubicBezTo>
                    <a:cubicBezTo>
                      <a:pt x="163" y="81"/>
                      <a:pt x="163" y="81"/>
                      <a:pt x="163" y="81"/>
                    </a:cubicBezTo>
                    <a:cubicBezTo>
                      <a:pt x="163" y="81"/>
                      <a:pt x="163" y="81"/>
                      <a:pt x="163" y="82"/>
                    </a:cubicBezTo>
                    <a:cubicBezTo>
                      <a:pt x="163" y="82"/>
                      <a:pt x="163" y="82"/>
                      <a:pt x="163" y="82"/>
                    </a:cubicBezTo>
                    <a:cubicBezTo>
                      <a:pt x="163" y="82"/>
                      <a:pt x="163" y="82"/>
                      <a:pt x="163" y="83"/>
                    </a:cubicBezTo>
                    <a:cubicBezTo>
                      <a:pt x="164" y="83"/>
                      <a:pt x="163" y="83"/>
                      <a:pt x="163" y="84"/>
                    </a:cubicBezTo>
                    <a:cubicBezTo>
                      <a:pt x="164" y="84"/>
                      <a:pt x="164" y="84"/>
                      <a:pt x="164" y="84"/>
                    </a:cubicBezTo>
                    <a:cubicBezTo>
                      <a:pt x="164" y="84"/>
                      <a:pt x="165" y="84"/>
                      <a:pt x="165" y="84"/>
                    </a:cubicBezTo>
                    <a:cubicBezTo>
                      <a:pt x="164" y="84"/>
                      <a:pt x="164" y="84"/>
                      <a:pt x="164" y="85"/>
                    </a:cubicBezTo>
                    <a:cubicBezTo>
                      <a:pt x="164" y="85"/>
                      <a:pt x="163" y="85"/>
                      <a:pt x="164" y="85"/>
                    </a:cubicBezTo>
                    <a:cubicBezTo>
                      <a:pt x="164" y="85"/>
                      <a:pt x="164" y="85"/>
                      <a:pt x="165" y="85"/>
                    </a:cubicBezTo>
                    <a:cubicBezTo>
                      <a:pt x="165" y="85"/>
                      <a:pt x="166" y="85"/>
                      <a:pt x="166" y="85"/>
                    </a:cubicBezTo>
                    <a:cubicBezTo>
                      <a:pt x="167" y="85"/>
                      <a:pt x="167" y="85"/>
                      <a:pt x="168" y="85"/>
                    </a:cubicBezTo>
                    <a:cubicBezTo>
                      <a:pt x="168" y="85"/>
                      <a:pt x="168" y="85"/>
                      <a:pt x="167" y="85"/>
                    </a:cubicBezTo>
                    <a:cubicBezTo>
                      <a:pt x="167" y="85"/>
                      <a:pt x="167" y="85"/>
                      <a:pt x="167" y="85"/>
                    </a:cubicBezTo>
                    <a:cubicBezTo>
                      <a:pt x="167" y="85"/>
                      <a:pt x="167" y="85"/>
                      <a:pt x="167" y="84"/>
                    </a:cubicBezTo>
                    <a:cubicBezTo>
                      <a:pt x="168" y="84"/>
                      <a:pt x="168" y="84"/>
                      <a:pt x="168" y="84"/>
                    </a:cubicBezTo>
                    <a:cubicBezTo>
                      <a:pt x="168" y="83"/>
                      <a:pt x="168" y="83"/>
                      <a:pt x="168" y="83"/>
                    </a:cubicBezTo>
                    <a:cubicBezTo>
                      <a:pt x="169" y="83"/>
                      <a:pt x="169" y="83"/>
                      <a:pt x="169" y="83"/>
                    </a:cubicBezTo>
                    <a:cubicBezTo>
                      <a:pt x="169" y="83"/>
                      <a:pt x="169" y="82"/>
                      <a:pt x="169" y="82"/>
                    </a:cubicBezTo>
                    <a:cubicBezTo>
                      <a:pt x="169" y="82"/>
                      <a:pt x="170" y="82"/>
                      <a:pt x="170" y="82"/>
                    </a:cubicBezTo>
                    <a:cubicBezTo>
                      <a:pt x="170" y="82"/>
                      <a:pt x="169" y="81"/>
                      <a:pt x="169" y="81"/>
                    </a:cubicBezTo>
                    <a:cubicBezTo>
                      <a:pt x="169" y="81"/>
                      <a:pt x="169" y="81"/>
                      <a:pt x="168" y="81"/>
                    </a:cubicBezTo>
                    <a:cubicBezTo>
                      <a:pt x="168" y="81"/>
                      <a:pt x="168" y="80"/>
                      <a:pt x="168" y="80"/>
                    </a:cubicBezTo>
                    <a:cubicBezTo>
                      <a:pt x="168" y="80"/>
                      <a:pt x="168" y="80"/>
                      <a:pt x="168" y="80"/>
                    </a:cubicBezTo>
                    <a:cubicBezTo>
                      <a:pt x="167" y="80"/>
                      <a:pt x="167" y="80"/>
                      <a:pt x="167" y="80"/>
                    </a:cubicBezTo>
                    <a:cubicBezTo>
                      <a:pt x="167" y="80"/>
                      <a:pt x="166" y="80"/>
                      <a:pt x="167" y="80"/>
                    </a:cubicBezTo>
                    <a:cubicBezTo>
                      <a:pt x="167" y="80"/>
                      <a:pt x="168" y="80"/>
                      <a:pt x="169" y="80"/>
                    </a:cubicBezTo>
                    <a:cubicBezTo>
                      <a:pt x="169" y="80"/>
                      <a:pt x="170" y="80"/>
                      <a:pt x="170" y="80"/>
                    </a:cubicBezTo>
                    <a:cubicBezTo>
                      <a:pt x="170" y="80"/>
                      <a:pt x="171" y="80"/>
                      <a:pt x="171" y="80"/>
                    </a:cubicBezTo>
                    <a:cubicBezTo>
                      <a:pt x="172" y="80"/>
                      <a:pt x="172" y="80"/>
                      <a:pt x="173" y="80"/>
                    </a:cubicBezTo>
                    <a:cubicBezTo>
                      <a:pt x="174" y="80"/>
                      <a:pt x="175" y="80"/>
                      <a:pt x="176" y="79"/>
                    </a:cubicBezTo>
                    <a:cubicBezTo>
                      <a:pt x="176" y="78"/>
                      <a:pt x="176" y="78"/>
                      <a:pt x="177" y="78"/>
                    </a:cubicBezTo>
                    <a:cubicBezTo>
                      <a:pt x="177" y="78"/>
                      <a:pt x="177" y="77"/>
                      <a:pt x="177" y="77"/>
                    </a:cubicBezTo>
                    <a:cubicBezTo>
                      <a:pt x="177" y="77"/>
                      <a:pt x="177" y="77"/>
                      <a:pt x="176" y="77"/>
                    </a:cubicBezTo>
                    <a:cubicBezTo>
                      <a:pt x="176" y="77"/>
                      <a:pt x="177" y="77"/>
                      <a:pt x="177" y="77"/>
                    </a:cubicBezTo>
                    <a:cubicBezTo>
                      <a:pt x="177" y="76"/>
                      <a:pt x="177" y="76"/>
                      <a:pt x="178" y="76"/>
                    </a:cubicBezTo>
                    <a:cubicBezTo>
                      <a:pt x="178" y="76"/>
                      <a:pt x="179" y="75"/>
                      <a:pt x="178" y="75"/>
                    </a:cubicBezTo>
                    <a:cubicBezTo>
                      <a:pt x="179" y="75"/>
                      <a:pt x="179" y="75"/>
                      <a:pt x="179" y="75"/>
                    </a:cubicBezTo>
                    <a:cubicBezTo>
                      <a:pt x="179" y="75"/>
                      <a:pt x="180" y="74"/>
                      <a:pt x="180" y="73"/>
                    </a:cubicBezTo>
                    <a:close/>
                    <a:moveTo>
                      <a:pt x="238" y="112"/>
                    </a:moveTo>
                    <a:cubicBezTo>
                      <a:pt x="239" y="112"/>
                      <a:pt x="240" y="112"/>
                      <a:pt x="241" y="112"/>
                    </a:cubicBezTo>
                    <a:cubicBezTo>
                      <a:pt x="242" y="112"/>
                      <a:pt x="241" y="111"/>
                      <a:pt x="241" y="111"/>
                    </a:cubicBezTo>
                    <a:cubicBezTo>
                      <a:pt x="241" y="111"/>
                      <a:pt x="241" y="111"/>
                      <a:pt x="240" y="111"/>
                    </a:cubicBezTo>
                    <a:cubicBezTo>
                      <a:pt x="240" y="110"/>
                      <a:pt x="239" y="110"/>
                      <a:pt x="238" y="110"/>
                    </a:cubicBezTo>
                    <a:cubicBezTo>
                      <a:pt x="238" y="109"/>
                      <a:pt x="238" y="110"/>
                      <a:pt x="238" y="110"/>
                    </a:cubicBezTo>
                    <a:cubicBezTo>
                      <a:pt x="237" y="110"/>
                      <a:pt x="237" y="110"/>
                      <a:pt x="237" y="110"/>
                    </a:cubicBezTo>
                    <a:cubicBezTo>
                      <a:pt x="236" y="111"/>
                      <a:pt x="236" y="111"/>
                      <a:pt x="237" y="111"/>
                    </a:cubicBezTo>
                    <a:cubicBezTo>
                      <a:pt x="237" y="112"/>
                      <a:pt x="238" y="112"/>
                      <a:pt x="238" y="112"/>
                    </a:cubicBezTo>
                    <a:close/>
                    <a:moveTo>
                      <a:pt x="157" y="77"/>
                    </a:moveTo>
                    <a:cubicBezTo>
                      <a:pt x="157" y="77"/>
                      <a:pt x="157" y="77"/>
                      <a:pt x="157" y="77"/>
                    </a:cubicBezTo>
                    <a:cubicBezTo>
                      <a:pt x="157" y="77"/>
                      <a:pt x="157" y="77"/>
                      <a:pt x="157" y="78"/>
                    </a:cubicBezTo>
                    <a:cubicBezTo>
                      <a:pt x="157" y="78"/>
                      <a:pt x="157" y="78"/>
                      <a:pt x="157" y="78"/>
                    </a:cubicBezTo>
                    <a:cubicBezTo>
                      <a:pt x="157" y="78"/>
                      <a:pt x="157" y="78"/>
                      <a:pt x="157" y="78"/>
                    </a:cubicBezTo>
                    <a:cubicBezTo>
                      <a:pt x="156" y="78"/>
                      <a:pt x="156" y="78"/>
                      <a:pt x="157" y="78"/>
                    </a:cubicBezTo>
                    <a:cubicBezTo>
                      <a:pt x="157" y="78"/>
                      <a:pt x="157" y="79"/>
                      <a:pt x="157" y="79"/>
                    </a:cubicBezTo>
                    <a:cubicBezTo>
                      <a:pt x="157" y="79"/>
                      <a:pt x="158" y="79"/>
                      <a:pt x="158" y="79"/>
                    </a:cubicBezTo>
                    <a:cubicBezTo>
                      <a:pt x="158" y="78"/>
                      <a:pt x="158" y="78"/>
                      <a:pt x="158" y="78"/>
                    </a:cubicBezTo>
                    <a:cubicBezTo>
                      <a:pt x="159" y="78"/>
                      <a:pt x="159" y="78"/>
                      <a:pt x="158" y="78"/>
                    </a:cubicBezTo>
                    <a:cubicBezTo>
                      <a:pt x="158" y="78"/>
                      <a:pt x="158" y="78"/>
                      <a:pt x="158" y="78"/>
                    </a:cubicBezTo>
                    <a:cubicBezTo>
                      <a:pt x="158" y="77"/>
                      <a:pt x="158" y="77"/>
                      <a:pt x="158" y="77"/>
                    </a:cubicBezTo>
                    <a:cubicBezTo>
                      <a:pt x="158" y="77"/>
                      <a:pt x="158" y="77"/>
                      <a:pt x="157" y="77"/>
                    </a:cubicBezTo>
                    <a:cubicBezTo>
                      <a:pt x="157" y="77"/>
                      <a:pt x="157" y="77"/>
                      <a:pt x="157" y="77"/>
                    </a:cubicBezTo>
                    <a:close/>
                    <a:moveTo>
                      <a:pt x="128" y="73"/>
                    </a:moveTo>
                    <a:cubicBezTo>
                      <a:pt x="128" y="73"/>
                      <a:pt x="127" y="73"/>
                      <a:pt x="127" y="73"/>
                    </a:cubicBezTo>
                    <a:cubicBezTo>
                      <a:pt x="127" y="73"/>
                      <a:pt x="127" y="73"/>
                      <a:pt x="127" y="73"/>
                    </a:cubicBezTo>
                    <a:cubicBezTo>
                      <a:pt x="126" y="73"/>
                      <a:pt x="126" y="73"/>
                      <a:pt x="125" y="73"/>
                    </a:cubicBezTo>
                    <a:cubicBezTo>
                      <a:pt x="125" y="73"/>
                      <a:pt x="124" y="73"/>
                      <a:pt x="124" y="73"/>
                    </a:cubicBezTo>
                    <a:cubicBezTo>
                      <a:pt x="124" y="73"/>
                      <a:pt x="124" y="73"/>
                      <a:pt x="123" y="73"/>
                    </a:cubicBezTo>
                    <a:cubicBezTo>
                      <a:pt x="123" y="73"/>
                      <a:pt x="123" y="73"/>
                      <a:pt x="123" y="73"/>
                    </a:cubicBezTo>
                    <a:cubicBezTo>
                      <a:pt x="123" y="73"/>
                      <a:pt x="123" y="73"/>
                      <a:pt x="123" y="73"/>
                    </a:cubicBezTo>
                    <a:cubicBezTo>
                      <a:pt x="123" y="73"/>
                      <a:pt x="123" y="73"/>
                      <a:pt x="123" y="73"/>
                    </a:cubicBezTo>
                    <a:cubicBezTo>
                      <a:pt x="123" y="73"/>
                      <a:pt x="123" y="73"/>
                      <a:pt x="122" y="73"/>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1" y="75"/>
                      <a:pt x="121" y="75"/>
                      <a:pt x="121" y="75"/>
                    </a:cubicBezTo>
                    <a:cubicBezTo>
                      <a:pt x="121" y="75"/>
                      <a:pt x="121" y="75"/>
                      <a:pt x="121" y="75"/>
                    </a:cubicBezTo>
                    <a:cubicBezTo>
                      <a:pt x="122" y="75"/>
                      <a:pt x="122" y="75"/>
                      <a:pt x="122" y="75"/>
                    </a:cubicBezTo>
                    <a:cubicBezTo>
                      <a:pt x="123" y="75"/>
                      <a:pt x="123" y="75"/>
                      <a:pt x="123" y="76"/>
                    </a:cubicBezTo>
                    <a:cubicBezTo>
                      <a:pt x="123" y="76"/>
                      <a:pt x="123" y="76"/>
                      <a:pt x="123" y="76"/>
                    </a:cubicBezTo>
                    <a:cubicBezTo>
                      <a:pt x="124" y="76"/>
                      <a:pt x="124" y="76"/>
                      <a:pt x="124" y="76"/>
                    </a:cubicBezTo>
                    <a:cubicBezTo>
                      <a:pt x="124" y="76"/>
                      <a:pt x="124" y="76"/>
                      <a:pt x="124" y="76"/>
                    </a:cubicBezTo>
                    <a:cubicBezTo>
                      <a:pt x="124" y="76"/>
                      <a:pt x="124" y="76"/>
                      <a:pt x="124" y="77"/>
                    </a:cubicBezTo>
                    <a:cubicBezTo>
                      <a:pt x="124" y="77"/>
                      <a:pt x="124" y="77"/>
                      <a:pt x="124" y="77"/>
                    </a:cubicBezTo>
                    <a:cubicBezTo>
                      <a:pt x="124" y="77"/>
                      <a:pt x="124" y="77"/>
                      <a:pt x="124" y="77"/>
                    </a:cubicBezTo>
                    <a:cubicBezTo>
                      <a:pt x="124" y="77"/>
                      <a:pt x="124" y="77"/>
                      <a:pt x="124" y="77"/>
                    </a:cubicBezTo>
                    <a:cubicBezTo>
                      <a:pt x="124" y="77"/>
                      <a:pt x="125" y="77"/>
                      <a:pt x="125" y="77"/>
                    </a:cubicBezTo>
                    <a:cubicBezTo>
                      <a:pt x="125" y="77"/>
                      <a:pt x="125" y="77"/>
                      <a:pt x="125" y="77"/>
                    </a:cubicBezTo>
                    <a:cubicBezTo>
                      <a:pt x="126" y="78"/>
                      <a:pt x="126" y="78"/>
                      <a:pt x="126" y="78"/>
                    </a:cubicBezTo>
                    <a:cubicBezTo>
                      <a:pt x="127" y="79"/>
                      <a:pt x="127" y="79"/>
                      <a:pt x="127" y="79"/>
                    </a:cubicBezTo>
                    <a:cubicBezTo>
                      <a:pt x="127" y="79"/>
                      <a:pt x="127" y="79"/>
                      <a:pt x="127" y="79"/>
                    </a:cubicBezTo>
                    <a:cubicBezTo>
                      <a:pt x="127" y="79"/>
                      <a:pt x="127" y="79"/>
                      <a:pt x="127" y="79"/>
                    </a:cubicBezTo>
                    <a:cubicBezTo>
                      <a:pt x="128" y="79"/>
                      <a:pt x="128" y="79"/>
                      <a:pt x="128" y="78"/>
                    </a:cubicBezTo>
                    <a:cubicBezTo>
                      <a:pt x="128" y="78"/>
                      <a:pt x="128" y="78"/>
                      <a:pt x="128" y="78"/>
                    </a:cubicBezTo>
                    <a:cubicBezTo>
                      <a:pt x="128" y="78"/>
                      <a:pt x="128" y="78"/>
                      <a:pt x="128" y="78"/>
                    </a:cubicBezTo>
                    <a:cubicBezTo>
                      <a:pt x="129" y="78"/>
                      <a:pt x="130" y="77"/>
                      <a:pt x="130" y="76"/>
                    </a:cubicBezTo>
                    <a:cubicBezTo>
                      <a:pt x="130" y="76"/>
                      <a:pt x="130" y="75"/>
                      <a:pt x="130" y="75"/>
                    </a:cubicBezTo>
                    <a:cubicBezTo>
                      <a:pt x="130" y="75"/>
                      <a:pt x="130" y="75"/>
                      <a:pt x="130" y="75"/>
                    </a:cubicBezTo>
                    <a:cubicBezTo>
                      <a:pt x="130" y="75"/>
                      <a:pt x="130" y="75"/>
                      <a:pt x="130" y="75"/>
                    </a:cubicBezTo>
                    <a:cubicBezTo>
                      <a:pt x="130" y="75"/>
                      <a:pt x="130" y="74"/>
                      <a:pt x="130" y="74"/>
                    </a:cubicBezTo>
                    <a:cubicBezTo>
                      <a:pt x="130" y="74"/>
                      <a:pt x="130" y="74"/>
                      <a:pt x="130" y="74"/>
                    </a:cubicBezTo>
                    <a:cubicBezTo>
                      <a:pt x="130" y="74"/>
                      <a:pt x="129" y="74"/>
                      <a:pt x="129" y="74"/>
                    </a:cubicBezTo>
                    <a:cubicBezTo>
                      <a:pt x="129" y="74"/>
                      <a:pt x="129" y="74"/>
                      <a:pt x="129" y="74"/>
                    </a:cubicBezTo>
                    <a:cubicBezTo>
                      <a:pt x="128" y="73"/>
                      <a:pt x="128" y="73"/>
                      <a:pt x="128" y="73"/>
                    </a:cubicBezTo>
                    <a:close/>
                    <a:moveTo>
                      <a:pt x="139" y="106"/>
                    </a:moveTo>
                    <a:cubicBezTo>
                      <a:pt x="139" y="106"/>
                      <a:pt x="139" y="106"/>
                      <a:pt x="139" y="106"/>
                    </a:cubicBezTo>
                    <a:cubicBezTo>
                      <a:pt x="139" y="106"/>
                      <a:pt x="139" y="106"/>
                      <a:pt x="139" y="106"/>
                    </a:cubicBezTo>
                    <a:cubicBezTo>
                      <a:pt x="139" y="106"/>
                      <a:pt x="139" y="106"/>
                      <a:pt x="139" y="106"/>
                    </a:cubicBezTo>
                    <a:cubicBezTo>
                      <a:pt x="139" y="106"/>
                      <a:pt x="139" y="106"/>
                      <a:pt x="139" y="106"/>
                    </a:cubicBezTo>
                    <a:cubicBezTo>
                      <a:pt x="139" y="106"/>
                      <a:pt x="139" y="106"/>
                      <a:pt x="139" y="106"/>
                    </a:cubicBezTo>
                    <a:cubicBezTo>
                      <a:pt x="139" y="106"/>
                      <a:pt x="139" y="106"/>
                      <a:pt x="138" y="106"/>
                    </a:cubicBezTo>
                    <a:cubicBezTo>
                      <a:pt x="138" y="106"/>
                      <a:pt x="138" y="106"/>
                      <a:pt x="138" y="106"/>
                    </a:cubicBezTo>
                    <a:cubicBezTo>
                      <a:pt x="138" y="107"/>
                      <a:pt x="139" y="107"/>
                      <a:pt x="139" y="107"/>
                    </a:cubicBezTo>
                    <a:cubicBezTo>
                      <a:pt x="139" y="107"/>
                      <a:pt x="139" y="107"/>
                      <a:pt x="139" y="107"/>
                    </a:cubicBezTo>
                    <a:cubicBezTo>
                      <a:pt x="139" y="107"/>
                      <a:pt x="139" y="107"/>
                      <a:pt x="140" y="107"/>
                    </a:cubicBezTo>
                    <a:cubicBezTo>
                      <a:pt x="140" y="107"/>
                      <a:pt x="140" y="107"/>
                      <a:pt x="140" y="107"/>
                    </a:cubicBezTo>
                    <a:cubicBezTo>
                      <a:pt x="140" y="107"/>
                      <a:pt x="140" y="107"/>
                      <a:pt x="140" y="107"/>
                    </a:cubicBezTo>
                    <a:cubicBezTo>
                      <a:pt x="140" y="107"/>
                      <a:pt x="140" y="106"/>
                      <a:pt x="140" y="106"/>
                    </a:cubicBezTo>
                    <a:cubicBezTo>
                      <a:pt x="140" y="106"/>
                      <a:pt x="140" y="106"/>
                      <a:pt x="139" y="106"/>
                    </a:cubicBezTo>
                    <a:cubicBezTo>
                      <a:pt x="139" y="106"/>
                      <a:pt x="139" y="106"/>
                      <a:pt x="139" y="106"/>
                    </a:cubicBezTo>
                    <a:close/>
                    <a:moveTo>
                      <a:pt x="163" y="46"/>
                    </a:moveTo>
                    <a:cubicBezTo>
                      <a:pt x="164" y="46"/>
                      <a:pt x="165" y="46"/>
                      <a:pt x="166" y="46"/>
                    </a:cubicBezTo>
                    <a:cubicBezTo>
                      <a:pt x="166" y="46"/>
                      <a:pt x="166" y="46"/>
                      <a:pt x="167" y="46"/>
                    </a:cubicBezTo>
                    <a:cubicBezTo>
                      <a:pt x="167" y="46"/>
                      <a:pt x="168" y="46"/>
                      <a:pt x="169" y="46"/>
                    </a:cubicBezTo>
                    <a:cubicBezTo>
                      <a:pt x="170" y="46"/>
                      <a:pt x="170" y="45"/>
                      <a:pt x="171" y="44"/>
                    </a:cubicBezTo>
                    <a:cubicBezTo>
                      <a:pt x="170" y="44"/>
                      <a:pt x="169" y="44"/>
                      <a:pt x="169" y="44"/>
                    </a:cubicBezTo>
                    <a:cubicBezTo>
                      <a:pt x="169" y="44"/>
                      <a:pt x="168" y="44"/>
                      <a:pt x="168" y="44"/>
                    </a:cubicBezTo>
                    <a:cubicBezTo>
                      <a:pt x="168" y="44"/>
                      <a:pt x="168" y="44"/>
                      <a:pt x="167" y="44"/>
                    </a:cubicBezTo>
                    <a:cubicBezTo>
                      <a:pt x="167" y="44"/>
                      <a:pt x="167" y="44"/>
                      <a:pt x="167" y="44"/>
                    </a:cubicBezTo>
                    <a:cubicBezTo>
                      <a:pt x="167" y="44"/>
                      <a:pt x="166" y="44"/>
                      <a:pt x="166" y="44"/>
                    </a:cubicBezTo>
                    <a:cubicBezTo>
                      <a:pt x="165" y="44"/>
                      <a:pt x="165" y="44"/>
                      <a:pt x="165" y="44"/>
                    </a:cubicBezTo>
                    <a:cubicBezTo>
                      <a:pt x="164" y="44"/>
                      <a:pt x="164" y="44"/>
                      <a:pt x="164" y="44"/>
                    </a:cubicBezTo>
                    <a:cubicBezTo>
                      <a:pt x="163" y="44"/>
                      <a:pt x="163" y="44"/>
                      <a:pt x="163" y="44"/>
                    </a:cubicBezTo>
                    <a:cubicBezTo>
                      <a:pt x="163" y="44"/>
                      <a:pt x="163" y="44"/>
                      <a:pt x="163" y="44"/>
                    </a:cubicBezTo>
                    <a:cubicBezTo>
                      <a:pt x="163" y="44"/>
                      <a:pt x="163" y="44"/>
                      <a:pt x="162" y="44"/>
                    </a:cubicBezTo>
                    <a:cubicBezTo>
                      <a:pt x="162" y="44"/>
                      <a:pt x="162" y="44"/>
                      <a:pt x="162" y="44"/>
                    </a:cubicBezTo>
                    <a:cubicBezTo>
                      <a:pt x="162" y="44"/>
                      <a:pt x="161" y="44"/>
                      <a:pt x="161" y="44"/>
                    </a:cubicBezTo>
                    <a:cubicBezTo>
                      <a:pt x="160" y="44"/>
                      <a:pt x="159" y="45"/>
                      <a:pt x="160" y="45"/>
                    </a:cubicBezTo>
                    <a:cubicBezTo>
                      <a:pt x="161" y="46"/>
                      <a:pt x="162" y="46"/>
                      <a:pt x="163" y="46"/>
                    </a:cubicBezTo>
                    <a:close/>
                    <a:moveTo>
                      <a:pt x="130" y="53"/>
                    </a:moveTo>
                    <a:cubicBezTo>
                      <a:pt x="129" y="53"/>
                      <a:pt x="130" y="53"/>
                      <a:pt x="130" y="53"/>
                    </a:cubicBezTo>
                    <a:cubicBezTo>
                      <a:pt x="130" y="54"/>
                      <a:pt x="130" y="54"/>
                      <a:pt x="130" y="54"/>
                    </a:cubicBezTo>
                    <a:cubicBezTo>
                      <a:pt x="131" y="54"/>
                      <a:pt x="131" y="54"/>
                      <a:pt x="130" y="54"/>
                    </a:cubicBezTo>
                    <a:cubicBezTo>
                      <a:pt x="131" y="54"/>
                      <a:pt x="131" y="55"/>
                      <a:pt x="131" y="55"/>
                    </a:cubicBezTo>
                    <a:cubicBezTo>
                      <a:pt x="131" y="55"/>
                      <a:pt x="131" y="55"/>
                      <a:pt x="131" y="55"/>
                    </a:cubicBezTo>
                    <a:cubicBezTo>
                      <a:pt x="132" y="55"/>
                      <a:pt x="132" y="55"/>
                      <a:pt x="133" y="55"/>
                    </a:cubicBezTo>
                    <a:cubicBezTo>
                      <a:pt x="134" y="55"/>
                      <a:pt x="135" y="55"/>
                      <a:pt x="135" y="54"/>
                    </a:cubicBezTo>
                    <a:cubicBezTo>
                      <a:pt x="134" y="53"/>
                      <a:pt x="133" y="53"/>
                      <a:pt x="131" y="52"/>
                    </a:cubicBezTo>
                    <a:cubicBezTo>
                      <a:pt x="131" y="52"/>
                      <a:pt x="130" y="52"/>
                      <a:pt x="130" y="53"/>
                    </a:cubicBezTo>
                    <a:close/>
                    <a:moveTo>
                      <a:pt x="160" y="64"/>
                    </a:moveTo>
                    <a:cubicBezTo>
                      <a:pt x="160" y="65"/>
                      <a:pt x="161" y="66"/>
                      <a:pt x="161" y="66"/>
                    </a:cubicBezTo>
                    <a:cubicBezTo>
                      <a:pt x="161" y="66"/>
                      <a:pt x="162" y="66"/>
                      <a:pt x="162" y="66"/>
                    </a:cubicBezTo>
                    <a:cubicBezTo>
                      <a:pt x="162" y="66"/>
                      <a:pt x="162" y="66"/>
                      <a:pt x="162" y="66"/>
                    </a:cubicBezTo>
                    <a:cubicBezTo>
                      <a:pt x="162" y="66"/>
                      <a:pt x="163" y="66"/>
                      <a:pt x="162" y="66"/>
                    </a:cubicBezTo>
                    <a:cubicBezTo>
                      <a:pt x="163" y="66"/>
                      <a:pt x="163" y="66"/>
                      <a:pt x="163" y="66"/>
                    </a:cubicBezTo>
                    <a:cubicBezTo>
                      <a:pt x="164" y="66"/>
                      <a:pt x="164" y="67"/>
                      <a:pt x="164" y="67"/>
                    </a:cubicBezTo>
                    <a:cubicBezTo>
                      <a:pt x="165" y="67"/>
                      <a:pt x="165" y="67"/>
                      <a:pt x="165" y="67"/>
                    </a:cubicBezTo>
                    <a:cubicBezTo>
                      <a:pt x="165" y="67"/>
                      <a:pt x="165" y="67"/>
                      <a:pt x="165" y="67"/>
                    </a:cubicBezTo>
                    <a:cubicBezTo>
                      <a:pt x="165" y="67"/>
                      <a:pt x="166" y="67"/>
                      <a:pt x="166" y="67"/>
                    </a:cubicBezTo>
                    <a:cubicBezTo>
                      <a:pt x="167" y="67"/>
                      <a:pt x="169" y="68"/>
                      <a:pt x="170" y="66"/>
                    </a:cubicBezTo>
                    <a:cubicBezTo>
                      <a:pt x="170" y="65"/>
                      <a:pt x="170" y="65"/>
                      <a:pt x="170" y="64"/>
                    </a:cubicBezTo>
                    <a:cubicBezTo>
                      <a:pt x="169" y="64"/>
                      <a:pt x="169" y="64"/>
                      <a:pt x="169" y="64"/>
                    </a:cubicBezTo>
                    <a:cubicBezTo>
                      <a:pt x="169" y="64"/>
                      <a:pt x="169" y="64"/>
                      <a:pt x="170" y="63"/>
                    </a:cubicBezTo>
                    <a:cubicBezTo>
                      <a:pt x="170" y="63"/>
                      <a:pt x="169" y="63"/>
                      <a:pt x="169" y="63"/>
                    </a:cubicBezTo>
                    <a:cubicBezTo>
                      <a:pt x="169" y="62"/>
                      <a:pt x="169" y="62"/>
                      <a:pt x="169" y="62"/>
                    </a:cubicBezTo>
                    <a:cubicBezTo>
                      <a:pt x="169" y="62"/>
                      <a:pt x="169" y="62"/>
                      <a:pt x="169" y="62"/>
                    </a:cubicBezTo>
                    <a:cubicBezTo>
                      <a:pt x="169" y="62"/>
                      <a:pt x="168" y="62"/>
                      <a:pt x="168" y="62"/>
                    </a:cubicBezTo>
                    <a:cubicBezTo>
                      <a:pt x="168" y="61"/>
                      <a:pt x="167" y="61"/>
                      <a:pt x="167" y="60"/>
                    </a:cubicBezTo>
                    <a:cubicBezTo>
                      <a:pt x="166" y="60"/>
                      <a:pt x="165" y="60"/>
                      <a:pt x="165" y="60"/>
                    </a:cubicBezTo>
                    <a:cubicBezTo>
                      <a:pt x="164" y="60"/>
                      <a:pt x="163" y="60"/>
                      <a:pt x="162" y="61"/>
                    </a:cubicBezTo>
                    <a:cubicBezTo>
                      <a:pt x="161" y="61"/>
                      <a:pt x="160" y="61"/>
                      <a:pt x="160" y="62"/>
                    </a:cubicBezTo>
                    <a:cubicBezTo>
                      <a:pt x="160" y="62"/>
                      <a:pt x="160" y="61"/>
                      <a:pt x="161" y="61"/>
                    </a:cubicBezTo>
                    <a:cubicBezTo>
                      <a:pt x="160" y="62"/>
                      <a:pt x="159" y="62"/>
                      <a:pt x="159" y="63"/>
                    </a:cubicBezTo>
                    <a:cubicBezTo>
                      <a:pt x="159" y="63"/>
                      <a:pt x="158" y="64"/>
                      <a:pt x="158" y="64"/>
                    </a:cubicBezTo>
                    <a:cubicBezTo>
                      <a:pt x="159" y="64"/>
                      <a:pt x="159" y="65"/>
                      <a:pt x="159" y="65"/>
                    </a:cubicBezTo>
                    <a:cubicBezTo>
                      <a:pt x="160" y="65"/>
                      <a:pt x="160" y="65"/>
                      <a:pt x="160" y="64"/>
                    </a:cubicBezTo>
                    <a:close/>
                    <a:moveTo>
                      <a:pt x="182" y="67"/>
                    </a:moveTo>
                    <a:cubicBezTo>
                      <a:pt x="182" y="67"/>
                      <a:pt x="182" y="67"/>
                      <a:pt x="182" y="67"/>
                    </a:cubicBezTo>
                    <a:cubicBezTo>
                      <a:pt x="182" y="67"/>
                      <a:pt x="182" y="68"/>
                      <a:pt x="182" y="68"/>
                    </a:cubicBezTo>
                    <a:cubicBezTo>
                      <a:pt x="183" y="68"/>
                      <a:pt x="183" y="67"/>
                      <a:pt x="183" y="68"/>
                    </a:cubicBezTo>
                    <a:cubicBezTo>
                      <a:pt x="184" y="68"/>
                      <a:pt x="184" y="68"/>
                      <a:pt x="184" y="67"/>
                    </a:cubicBezTo>
                    <a:cubicBezTo>
                      <a:pt x="184" y="67"/>
                      <a:pt x="184" y="67"/>
                      <a:pt x="184" y="67"/>
                    </a:cubicBezTo>
                    <a:cubicBezTo>
                      <a:pt x="184" y="67"/>
                      <a:pt x="184" y="67"/>
                      <a:pt x="184" y="67"/>
                    </a:cubicBezTo>
                    <a:cubicBezTo>
                      <a:pt x="185" y="67"/>
                      <a:pt x="185" y="67"/>
                      <a:pt x="185" y="67"/>
                    </a:cubicBezTo>
                    <a:cubicBezTo>
                      <a:pt x="185" y="67"/>
                      <a:pt x="185" y="66"/>
                      <a:pt x="185" y="66"/>
                    </a:cubicBezTo>
                    <a:cubicBezTo>
                      <a:pt x="185" y="66"/>
                      <a:pt x="185" y="66"/>
                      <a:pt x="185" y="66"/>
                    </a:cubicBezTo>
                    <a:cubicBezTo>
                      <a:pt x="186" y="66"/>
                      <a:pt x="185" y="66"/>
                      <a:pt x="185" y="65"/>
                    </a:cubicBezTo>
                    <a:cubicBezTo>
                      <a:pt x="185" y="66"/>
                      <a:pt x="186" y="66"/>
                      <a:pt x="186" y="66"/>
                    </a:cubicBezTo>
                    <a:cubicBezTo>
                      <a:pt x="186" y="66"/>
                      <a:pt x="186" y="67"/>
                      <a:pt x="186" y="67"/>
                    </a:cubicBezTo>
                    <a:cubicBezTo>
                      <a:pt x="186" y="67"/>
                      <a:pt x="187" y="65"/>
                      <a:pt x="187" y="66"/>
                    </a:cubicBezTo>
                    <a:cubicBezTo>
                      <a:pt x="187" y="65"/>
                      <a:pt x="187" y="65"/>
                      <a:pt x="187" y="65"/>
                    </a:cubicBezTo>
                    <a:cubicBezTo>
                      <a:pt x="187" y="65"/>
                      <a:pt x="187" y="66"/>
                      <a:pt x="187" y="66"/>
                    </a:cubicBezTo>
                    <a:cubicBezTo>
                      <a:pt x="187" y="66"/>
                      <a:pt x="188" y="66"/>
                      <a:pt x="188" y="66"/>
                    </a:cubicBezTo>
                    <a:cubicBezTo>
                      <a:pt x="188" y="66"/>
                      <a:pt x="188" y="66"/>
                      <a:pt x="188" y="66"/>
                    </a:cubicBezTo>
                    <a:cubicBezTo>
                      <a:pt x="188" y="67"/>
                      <a:pt x="186" y="68"/>
                      <a:pt x="188" y="68"/>
                    </a:cubicBezTo>
                    <a:cubicBezTo>
                      <a:pt x="188" y="68"/>
                      <a:pt x="188" y="68"/>
                      <a:pt x="188" y="68"/>
                    </a:cubicBezTo>
                    <a:cubicBezTo>
                      <a:pt x="188" y="68"/>
                      <a:pt x="188" y="68"/>
                      <a:pt x="189" y="68"/>
                    </a:cubicBezTo>
                    <a:cubicBezTo>
                      <a:pt x="189" y="68"/>
                      <a:pt x="189" y="68"/>
                      <a:pt x="189" y="68"/>
                    </a:cubicBezTo>
                    <a:cubicBezTo>
                      <a:pt x="190" y="68"/>
                      <a:pt x="190" y="68"/>
                      <a:pt x="190" y="68"/>
                    </a:cubicBezTo>
                    <a:cubicBezTo>
                      <a:pt x="190" y="68"/>
                      <a:pt x="190" y="68"/>
                      <a:pt x="190" y="68"/>
                    </a:cubicBezTo>
                    <a:cubicBezTo>
                      <a:pt x="190" y="68"/>
                      <a:pt x="191" y="68"/>
                      <a:pt x="191" y="68"/>
                    </a:cubicBezTo>
                    <a:cubicBezTo>
                      <a:pt x="191" y="68"/>
                      <a:pt x="191" y="68"/>
                      <a:pt x="191" y="68"/>
                    </a:cubicBezTo>
                    <a:cubicBezTo>
                      <a:pt x="191" y="68"/>
                      <a:pt x="192" y="68"/>
                      <a:pt x="192" y="68"/>
                    </a:cubicBezTo>
                    <a:cubicBezTo>
                      <a:pt x="192" y="68"/>
                      <a:pt x="192" y="68"/>
                      <a:pt x="192" y="68"/>
                    </a:cubicBezTo>
                    <a:cubicBezTo>
                      <a:pt x="193" y="68"/>
                      <a:pt x="192" y="68"/>
                      <a:pt x="193" y="68"/>
                    </a:cubicBezTo>
                    <a:cubicBezTo>
                      <a:pt x="193" y="68"/>
                      <a:pt x="193" y="68"/>
                      <a:pt x="193" y="68"/>
                    </a:cubicBezTo>
                    <a:cubicBezTo>
                      <a:pt x="193" y="68"/>
                      <a:pt x="194" y="68"/>
                      <a:pt x="194" y="68"/>
                    </a:cubicBezTo>
                    <a:cubicBezTo>
                      <a:pt x="194" y="68"/>
                      <a:pt x="193" y="67"/>
                      <a:pt x="193" y="67"/>
                    </a:cubicBezTo>
                    <a:cubicBezTo>
                      <a:pt x="194" y="67"/>
                      <a:pt x="195" y="68"/>
                      <a:pt x="195" y="68"/>
                    </a:cubicBezTo>
                    <a:cubicBezTo>
                      <a:pt x="195" y="68"/>
                      <a:pt x="195" y="67"/>
                      <a:pt x="196" y="67"/>
                    </a:cubicBezTo>
                    <a:cubicBezTo>
                      <a:pt x="196" y="68"/>
                      <a:pt x="196" y="68"/>
                      <a:pt x="196" y="68"/>
                    </a:cubicBezTo>
                    <a:cubicBezTo>
                      <a:pt x="196" y="68"/>
                      <a:pt x="196" y="68"/>
                      <a:pt x="196" y="68"/>
                    </a:cubicBezTo>
                    <a:cubicBezTo>
                      <a:pt x="197" y="68"/>
                      <a:pt x="197" y="68"/>
                      <a:pt x="198" y="68"/>
                    </a:cubicBezTo>
                    <a:cubicBezTo>
                      <a:pt x="198" y="68"/>
                      <a:pt x="198" y="67"/>
                      <a:pt x="198" y="67"/>
                    </a:cubicBezTo>
                    <a:cubicBezTo>
                      <a:pt x="198" y="66"/>
                      <a:pt x="198" y="67"/>
                      <a:pt x="198" y="67"/>
                    </a:cubicBezTo>
                    <a:cubicBezTo>
                      <a:pt x="199" y="68"/>
                      <a:pt x="199" y="68"/>
                      <a:pt x="199" y="68"/>
                    </a:cubicBezTo>
                    <a:cubicBezTo>
                      <a:pt x="200" y="68"/>
                      <a:pt x="199" y="67"/>
                      <a:pt x="200" y="67"/>
                    </a:cubicBezTo>
                    <a:cubicBezTo>
                      <a:pt x="200" y="66"/>
                      <a:pt x="200" y="66"/>
                      <a:pt x="200" y="66"/>
                    </a:cubicBezTo>
                    <a:cubicBezTo>
                      <a:pt x="200" y="66"/>
                      <a:pt x="200" y="66"/>
                      <a:pt x="200" y="67"/>
                    </a:cubicBezTo>
                    <a:cubicBezTo>
                      <a:pt x="200" y="67"/>
                      <a:pt x="200" y="68"/>
                      <a:pt x="200" y="68"/>
                    </a:cubicBezTo>
                    <a:cubicBezTo>
                      <a:pt x="200" y="68"/>
                      <a:pt x="201" y="68"/>
                      <a:pt x="201" y="68"/>
                    </a:cubicBezTo>
                    <a:cubicBezTo>
                      <a:pt x="201" y="68"/>
                      <a:pt x="201" y="68"/>
                      <a:pt x="201" y="68"/>
                    </a:cubicBezTo>
                    <a:cubicBezTo>
                      <a:pt x="202" y="68"/>
                      <a:pt x="202" y="68"/>
                      <a:pt x="203" y="68"/>
                    </a:cubicBezTo>
                    <a:cubicBezTo>
                      <a:pt x="204" y="67"/>
                      <a:pt x="204" y="68"/>
                      <a:pt x="205" y="67"/>
                    </a:cubicBezTo>
                    <a:cubicBezTo>
                      <a:pt x="205" y="67"/>
                      <a:pt x="205" y="67"/>
                      <a:pt x="205" y="67"/>
                    </a:cubicBezTo>
                    <a:cubicBezTo>
                      <a:pt x="206" y="66"/>
                      <a:pt x="206" y="66"/>
                      <a:pt x="206" y="66"/>
                    </a:cubicBezTo>
                    <a:cubicBezTo>
                      <a:pt x="206" y="66"/>
                      <a:pt x="205" y="65"/>
                      <a:pt x="205" y="65"/>
                    </a:cubicBezTo>
                    <a:cubicBezTo>
                      <a:pt x="205" y="65"/>
                      <a:pt x="206" y="66"/>
                      <a:pt x="206" y="66"/>
                    </a:cubicBezTo>
                    <a:cubicBezTo>
                      <a:pt x="207" y="66"/>
                      <a:pt x="206" y="66"/>
                      <a:pt x="207" y="67"/>
                    </a:cubicBezTo>
                    <a:cubicBezTo>
                      <a:pt x="207" y="67"/>
                      <a:pt x="208" y="68"/>
                      <a:pt x="209" y="67"/>
                    </a:cubicBezTo>
                    <a:cubicBezTo>
                      <a:pt x="209" y="68"/>
                      <a:pt x="210" y="68"/>
                      <a:pt x="210" y="68"/>
                    </a:cubicBezTo>
                    <a:cubicBezTo>
                      <a:pt x="211" y="68"/>
                      <a:pt x="211" y="68"/>
                      <a:pt x="212" y="68"/>
                    </a:cubicBezTo>
                    <a:cubicBezTo>
                      <a:pt x="213" y="68"/>
                      <a:pt x="214" y="68"/>
                      <a:pt x="215" y="68"/>
                    </a:cubicBezTo>
                    <a:cubicBezTo>
                      <a:pt x="216" y="67"/>
                      <a:pt x="217" y="68"/>
                      <a:pt x="217" y="67"/>
                    </a:cubicBezTo>
                    <a:cubicBezTo>
                      <a:pt x="217" y="67"/>
                      <a:pt x="217" y="67"/>
                      <a:pt x="217" y="67"/>
                    </a:cubicBezTo>
                    <a:cubicBezTo>
                      <a:pt x="217" y="67"/>
                      <a:pt x="217" y="66"/>
                      <a:pt x="217" y="66"/>
                    </a:cubicBezTo>
                    <a:cubicBezTo>
                      <a:pt x="217" y="66"/>
                      <a:pt x="217" y="66"/>
                      <a:pt x="217" y="66"/>
                    </a:cubicBezTo>
                    <a:cubicBezTo>
                      <a:pt x="217" y="66"/>
                      <a:pt x="217" y="66"/>
                      <a:pt x="217" y="66"/>
                    </a:cubicBezTo>
                    <a:cubicBezTo>
                      <a:pt x="217" y="65"/>
                      <a:pt x="217" y="65"/>
                      <a:pt x="217" y="65"/>
                    </a:cubicBezTo>
                    <a:cubicBezTo>
                      <a:pt x="217" y="65"/>
                      <a:pt x="217" y="65"/>
                      <a:pt x="217" y="65"/>
                    </a:cubicBezTo>
                    <a:cubicBezTo>
                      <a:pt x="217" y="65"/>
                      <a:pt x="217" y="65"/>
                      <a:pt x="217" y="65"/>
                    </a:cubicBezTo>
                    <a:cubicBezTo>
                      <a:pt x="217" y="65"/>
                      <a:pt x="218" y="65"/>
                      <a:pt x="218" y="65"/>
                    </a:cubicBezTo>
                    <a:cubicBezTo>
                      <a:pt x="219" y="65"/>
                      <a:pt x="220" y="65"/>
                      <a:pt x="220" y="65"/>
                    </a:cubicBezTo>
                    <a:cubicBezTo>
                      <a:pt x="220" y="65"/>
                      <a:pt x="219" y="64"/>
                      <a:pt x="219" y="64"/>
                    </a:cubicBezTo>
                    <a:cubicBezTo>
                      <a:pt x="219" y="64"/>
                      <a:pt x="218" y="64"/>
                      <a:pt x="218" y="64"/>
                    </a:cubicBezTo>
                    <a:cubicBezTo>
                      <a:pt x="218" y="65"/>
                      <a:pt x="217" y="65"/>
                      <a:pt x="217" y="65"/>
                    </a:cubicBezTo>
                    <a:cubicBezTo>
                      <a:pt x="217" y="64"/>
                      <a:pt x="216" y="64"/>
                      <a:pt x="216" y="64"/>
                    </a:cubicBezTo>
                    <a:cubicBezTo>
                      <a:pt x="217" y="63"/>
                      <a:pt x="218" y="63"/>
                      <a:pt x="220" y="62"/>
                    </a:cubicBezTo>
                    <a:cubicBezTo>
                      <a:pt x="219" y="62"/>
                      <a:pt x="219" y="62"/>
                      <a:pt x="219" y="62"/>
                    </a:cubicBezTo>
                    <a:cubicBezTo>
                      <a:pt x="220" y="61"/>
                      <a:pt x="219" y="62"/>
                      <a:pt x="219" y="61"/>
                    </a:cubicBezTo>
                    <a:cubicBezTo>
                      <a:pt x="219" y="61"/>
                      <a:pt x="219" y="61"/>
                      <a:pt x="219" y="61"/>
                    </a:cubicBezTo>
                    <a:cubicBezTo>
                      <a:pt x="218" y="61"/>
                      <a:pt x="217" y="61"/>
                      <a:pt x="216" y="61"/>
                    </a:cubicBezTo>
                    <a:cubicBezTo>
                      <a:pt x="217" y="61"/>
                      <a:pt x="217" y="61"/>
                      <a:pt x="218" y="60"/>
                    </a:cubicBezTo>
                    <a:cubicBezTo>
                      <a:pt x="217" y="61"/>
                      <a:pt x="217" y="60"/>
                      <a:pt x="217" y="60"/>
                    </a:cubicBezTo>
                    <a:cubicBezTo>
                      <a:pt x="217" y="60"/>
                      <a:pt x="216" y="60"/>
                      <a:pt x="216" y="60"/>
                    </a:cubicBezTo>
                    <a:cubicBezTo>
                      <a:pt x="216" y="60"/>
                      <a:pt x="215" y="60"/>
                      <a:pt x="215" y="60"/>
                    </a:cubicBezTo>
                    <a:cubicBezTo>
                      <a:pt x="215" y="60"/>
                      <a:pt x="214" y="60"/>
                      <a:pt x="214" y="60"/>
                    </a:cubicBezTo>
                    <a:cubicBezTo>
                      <a:pt x="214" y="60"/>
                      <a:pt x="214" y="59"/>
                      <a:pt x="214" y="59"/>
                    </a:cubicBezTo>
                    <a:cubicBezTo>
                      <a:pt x="213" y="59"/>
                      <a:pt x="213" y="59"/>
                      <a:pt x="212" y="58"/>
                    </a:cubicBezTo>
                    <a:cubicBezTo>
                      <a:pt x="212" y="58"/>
                      <a:pt x="211" y="58"/>
                      <a:pt x="211" y="58"/>
                    </a:cubicBezTo>
                    <a:cubicBezTo>
                      <a:pt x="210" y="58"/>
                      <a:pt x="210" y="58"/>
                      <a:pt x="209" y="58"/>
                    </a:cubicBezTo>
                    <a:cubicBezTo>
                      <a:pt x="208" y="58"/>
                      <a:pt x="207" y="59"/>
                      <a:pt x="207" y="59"/>
                    </a:cubicBezTo>
                    <a:cubicBezTo>
                      <a:pt x="206" y="59"/>
                      <a:pt x="206" y="59"/>
                      <a:pt x="205" y="59"/>
                    </a:cubicBezTo>
                    <a:cubicBezTo>
                      <a:pt x="205" y="58"/>
                      <a:pt x="204" y="58"/>
                      <a:pt x="204" y="58"/>
                    </a:cubicBezTo>
                    <a:cubicBezTo>
                      <a:pt x="204" y="59"/>
                      <a:pt x="203" y="59"/>
                      <a:pt x="203" y="59"/>
                    </a:cubicBezTo>
                    <a:cubicBezTo>
                      <a:pt x="203" y="59"/>
                      <a:pt x="203" y="59"/>
                      <a:pt x="203" y="59"/>
                    </a:cubicBezTo>
                    <a:cubicBezTo>
                      <a:pt x="203" y="59"/>
                      <a:pt x="202" y="59"/>
                      <a:pt x="202" y="59"/>
                    </a:cubicBezTo>
                    <a:cubicBezTo>
                      <a:pt x="202" y="59"/>
                      <a:pt x="200" y="59"/>
                      <a:pt x="202" y="60"/>
                    </a:cubicBezTo>
                    <a:cubicBezTo>
                      <a:pt x="201" y="60"/>
                      <a:pt x="200" y="60"/>
                      <a:pt x="200" y="60"/>
                    </a:cubicBezTo>
                    <a:cubicBezTo>
                      <a:pt x="200" y="60"/>
                      <a:pt x="200" y="60"/>
                      <a:pt x="200" y="60"/>
                    </a:cubicBezTo>
                    <a:cubicBezTo>
                      <a:pt x="200" y="60"/>
                      <a:pt x="200" y="60"/>
                      <a:pt x="200" y="60"/>
                    </a:cubicBezTo>
                    <a:cubicBezTo>
                      <a:pt x="200" y="60"/>
                      <a:pt x="198" y="60"/>
                      <a:pt x="199" y="60"/>
                    </a:cubicBezTo>
                    <a:cubicBezTo>
                      <a:pt x="199" y="60"/>
                      <a:pt x="198" y="60"/>
                      <a:pt x="198" y="60"/>
                    </a:cubicBezTo>
                    <a:cubicBezTo>
                      <a:pt x="198" y="60"/>
                      <a:pt x="197" y="60"/>
                      <a:pt x="197" y="60"/>
                    </a:cubicBezTo>
                    <a:cubicBezTo>
                      <a:pt x="197" y="60"/>
                      <a:pt x="196" y="60"/>
                      <a:pt x="196" y="61"/>
                    </a:cubicBezTo>
                    <a:cubicBezTo>
                      <a:pt x="196" y="61"/>
                      <a:pt x="197" y="61"/>
                      <a:pt x="198" y="61"/>
                    </a:cubicBezTo>
                    <a:cubicBezTo>
                      <a:pt x="197" y="61"/>
                      <a:pt x="197" y="61"/>
                      <a:pt x="196" y="61"/>
                    </a:cubicBezTo>
                    <a:cubicBezTo>
                      <a:pt x="195" y="61"/>
                      <a:pt x="194" y="62"/>
                      <a:pt x="194" y="61"/>
                    </a:cubicBezTo>
                    <a:cubicBezTo>
                      <a:pt x="193" y="61"/>
                      <a:pt x="192" y="60"/>
                      <a:pt x="192" y="60"/>
                    </a:cubicBezTo>
                    <a:cubicBezTo>
                      <a:pt x="191" y="60"/>
                      <a:pt x="191" y="60"/>
                      <a:pt x="191" y="61"/>
                    </a:cubicBezTo>
                    <a:cubicBezTo>
                      <a:pt x="191" y="61"/>
                      <a:pt x="191" y="61"/>
                      <a:pt x="190" y="60"/>
                    </a:cubicBezTo>
                    <a:cubicBezTo>
                      <a:pt x="190" y="60"/>
                      <a:pt x="190" y="60"/>
                      <a:pt x="190" y="60"/>
                    </a:cubicBezTo>
                    <a:cubicBezTo>
                      <a:pt x="189" y="60"/>
                      <a:pt x="189" y="61"/>
                      <a:pt x="188" y="61"/>
                    </a:cubicBezTo>
                    <a:cubicBezTo>
                      <a:pt x="188" y="61"/>
                      <a:pt x="187" y="59"/>
                      <a:pt x="187" y="59"/>
                    </a:cubicBezTo>
                    <a:cubicBezTo>
                      <a:pt x="187" y="59"/>
                      <a:pt x="186" y="60"/>
                      <a:pt x="186" y="60"/>
                    </a:cubicBezTo>
                    <a:cubicBezTo>
                      <a:pt x="186" y="60"/>
                      <a:pt x="186" y="60"/>
                      <a:pt x="186" y="60"/>
                    </a:cubicBezTo>
                    <a:cubicBezTo>
                      <a:pt x="186" y="60"/>
                      <a:pt x="186" y="60"/>
                      <a:pt x="186" y="60"/>
                    </a:cubicBezTo>
                    <a:cubicBezTo>
                      <a:pt x="186" y="60"/>
                      <a:pt x="185" y="60"/>
                      <a:pt x="184" y="60"/>
                    </a:cubicBezTo>
                    <a:cubicBezTo>
                      <a:pt x="184" y="60"/>
                      <a:pt x="183" y="60"/>
                      <a:pt x="183" y="60"/>
                    </a:cubicBezTo>
                    <a:cubicBezTo>
                      <a:pt x="183" y="60"/>
                      <a:pt x="183" y="60"/>
                      <a:pt x="183" y="60"/>
                    </a:cubicBezTo>
                    <a:cubicBezTo>
                      <a:pt x="183" y="60"/>
                      <a:pt x="183" y="60"/>
                      <a:pt x="184" y="60"/>
                    </a:cubicBezTo>
                    <a:cubicBezTo>
                      <a:pt x="184" y="60"/>
                      <a:pt x="184" y="60"/>
                      <a:pt x="185" y="60"/>
                    </a:cubicBezTo>
                    <a:cubicBezTo>
                      <a:pt x="185" y="59"/>
                      <a:pt x="184" y="59"/>
                      <a:pt x="184" y="58"/>
                    </a:cubicBezTo>
                    <a:cubicBezTo>
                      <a:pt x="184" y="58"/>
                      <a:pt x="183" y="58"/>
                      <a:pt x="183" y="59"/>
                    </a:cubicBezTo>
                    <a:cubicBezTo>
                      <a:pt x="183" y="58"/>
                      <a:pt x="183" y="58"/>
                      <a:pt x="183" y="58"/>
                    </a:cubicBezTo>
                    <a:cubicBezTo>
                      <a:pt x="183" y="58"/>
                      <a:pt x="182" y="57"/>
                      <a:pt x="182" y="57"/>
                    </a:cubicBezTo>
                    <a:cubicBezTo>
                      <a:pt x="182" y="57"/>
                      <a:pt x="182" y="57"/>
                      <a:pt x="182" y="57"/>
                    </a:cubicBezTo>
                    <a:cubicBezTo>
                      <a:pt x="181" y="57"/>
                      <a:pt x="181" y="57"/>
                      <a:pt x="181" y="57"/>
                    </a:cubicBezTo>
                    <a:cubicBezTo>
                      <a:pt x="181" y="57"/>
                      <a:pt x="179" y="57"/>
                      <a:pt x="179" y="57"/>
                    </a:cubicBezTo>
                    <a:cubicBezTo>
                      <a:pt x="179" y="57"/>
                      <a:pt x="179" y="57"/>
                      <a:pt x="179" y="58"/>
                    </a:cubicBezTo>
                    <a:cubicBezTo>
                      <a:pt x="179" y="58"/>
                      <a:pt x="178" y="58"/>
                      <a:pt x="178" y="58"/>
                    </a:cubicBezTo>
                    <a:cubicBezTo>
                      <a:pt x="178" y="58"/>
                      <a:pt x="178" y="58"/>
                      <a:pt x="178" y="58"/>
                    </a:cubicBezTo>
                    <a:cubicBezTo>
                      <a:pt x="178" y="58"/>
                      <a:pt x="179" y="58"/>
                      <a:pt x="179" y="57"/>
                    </a:cubicBezTo>
                    <a:cubicBezTo>
                      <a:pt x="179" y="57"/>
                      <a:pt x="178" y="57"/>
                      <a:pt x="178" y="57"/>
                    </a:cubicBezTo>
                    <a:cubicBezTo>
                      <a:pt x="178" y="57"/>
                      <a:pt x="179" y="57"/>
                      <a:pt x="179" y="57"/>
                    </a:cubicBezTo>
                    <a:cubicBezTo>
                      <a:pt x="180" y="57"/>
                      <a:pt x="180" y="57"/>
                      <a:pt x="181" y="57"/>
                    </a:cubicBezTo>
                    <a:cubicBezTo>
                      <a:pt x="180" y="56"/>
                      <a:pt x="178" y="56"/>
                      <a:pt x="177" y="56"/>
                    </a:cubicBezTo>
                    <a:cubicBezTo>
                      <a:pt x="177" y="56"/>
                      <a:pt x="177" y="56"/>
                      <a:pt x="177" y="56"/>
                    </a:cubicBezTo>
                    <a:cubicBezTo>
                      <a:pt x="177" y="55"/>
                      <a:pt x="177" y="55"/>
                      <a:pt x="176" y="55"/>
                    </a:cubicBezTo>
                    <a:cubicBezTo>
                      <a:pt x="177" y="55"/>
                      <a:pt x="177" y="55"/>
                      <a:pt x="177" y="55"/>
                    </a:cubicBezTo>
                    <a:cubicBezTo>
                      <a:pt x="178" y="56"/>
                      <a:pt x="178" y="56"/>
                      <a:pt x="179" y="56"/>
                    </a:cubicBezTo>
                    <a:cubicBezTo>
                      <a:pt x="179" y="56"/>
                      <a:pt x="180" y="56"/>
                      <a:pt x="181" y="56"/>
                    </a:cubicBezTo>
                    <a:cubicBezTo>
                      <a:pt x="180" y="56"/>
                      <a:pt x="180" y="56"/>
                      <a:pt x="180" y="56"/>
                    </a:cubicBezTo>
                    <a:cubicBezTo>
                      <a:pt x="181" y="55"/>
                      <a:pt x="184" y="56"/>
                      <a:pt x="184" y="56"/>
                    </a:cubicBezTo>
                    <a:cubicBezTo>
                      <a:pt x="185" y="55"/>
                      <a:pt x="184" y="55"/>
                      <a:pt x="184" y="55"/>
                    </a:cubicBezTo>
                    <a:cubicBezTo>
                      <a:pt x="183" y="55"/>
                      <a:pt x="183" y="55"/>
                      <a:pt x="182" y="55"/>
                    </a:cubicBezTo>
                    <a:cubicBezTo>
                      <a:pt x="182" y="54"/>
                      <a:pt x="181" y="54"/>
                      <a:pt x="180" y="54"/>
                    </a:cubicBezTo>
                    <a:cubicBezTo>
                      <a:pt x="179" y="54"/>
                      <a:pt x="178" y="54"/>
                      <a:pt x="176" y="53"/>
                    </a:cubicBezTo>
                    <a:cubicBezTo>
                      <a:pt x="177" y="53"/>
                      <a:pt x="177" y="54"/>
                      <a:pt x="178" y="54"/>
                    </a:cubicBezTo>
                    <a:cubicBezTo>
                      <a:pt x="178" y="54"/>
                      <a:pt x="178" y="53"/>
                      <a:pt x="179" y="54"/>
                    </a:cubicBezTo>
                    <a:cubicBezTo>
                      <a:pt x="179" y="54"/>
                      <a:pt x="179" y="54"/>
                      <a:pt x="180" y="54"/>
                    </a:cubicBezTo>
                    <a:cubicBezTo>
                      <a:pt x="179" y="52"/>
                      <a:pt x="178" y="52"/>
                      <a:pt x="177" y="52"/>
                    </a:cubicBezTo>
                    <a:cubicBezTo>
                      <a:pt x="176" y="52"/>
                      <a:pt x="175" y="52"/>
                      <a:pt x="174" y="52"/>
                    </a:cubicBezTo>
                    <a:cubicBezTo>
                      <a:pt x="174" y="53"/>
                      <a:pt x="174" y="53"/>
                      <a:pt x="173" y="53"/>
                    </a:cubicBezTo>
                    <a:cubicBezTo>
                      <a:pt x="173" y="52"/>
                      <a:pt x="172" y="53"/>
                      <a:pt x="172" y="53"/>
                    </a:cubicBezTo>
                    <a:cubicBezTo>
                      <a:pt x="172" y="53"/>
                      <a:pt x="171" y="52"/>
                      <a:pt x="171" y="53"/>
                    </a:cubicBezTo>
                    <a:cubicBezTo>
                      <a:pt x="171" y="53"/>
                      <a:pt x="171" y="53"/>
                      <a:pt x="170" y="53"/>
                    </a:cubicBezTo>
                    <a:cubicBezTo>
                      <a:pt x="170" y="53"/>
                      <a:pt x="169" y="54"/>
                      <a:pt x="169" y="54"/>
                    </a:cubicBezTo>
                    <a:cubicBezTo>
                      <a:pt x="168" y="54"/>
                      <a:pt x="169" y="54"/>
                      <a:pt x="169" y="54"/>
                    </a:cubicBezTo>
                    <a:cubicBezTo>
                      <a:pt x="170" y="53"/>
                      <a:pt x="170" y="53"/>
                      <a:pt x="170" y="53"/>
                    </a:cubicBezTo>
                    <a:cubicBezTo>
                      <a:pt x="170" y="53"/>
                      <a:pt x="171" y="52"/>
                      <a:pt x="171" y="52"/>
                    </a:cubicBezTo>
                    <a:cubicBezTo>
                      <a:pt x="170" y="51"/>
                      <a:pt x="169" y="50"/>
                      <a:pt x="169" y="50"/>
                    </a:cubicBezTo>
                    <a:cubicBezTo>
                      <a:pt x="168" y="50"/>
                      <a:pt x="168" y="50"/>
                      <a:pt x="167" y="50"/>
                    </a:cubicBezTo>
                    <a:cubicBezTo>
                      <a:pt x="166" y="50"/>
                      <a:pt x="166" y="50"/>
                      <a:pt x="165" y="50"/>
                    </a:cubicBezTo>
                    <a:cubicBezTo>
                      <a:pt x="165" y="50"/>
                      <a:pt x="164" y="50"/>
                      <a:pt x="163" y="49"/>
                    </a:cubicBezTo>
                    <a:cubicBezTo>
                      <a:pt x="162" y="49"/>
                      <a:pt x="162" y="49"/>
                      <a:pt x="161" y="49"/>
                    </a:cubicBezTo>
                    <a:cubicBezTo>
                      <a:pt x="160" y="49"/>
                      <a:pt x="160" y="49"/>
                      <a:pt x="159" y="49"/>
                    </a:cubicBezTo>
                    <a:cubicBezTo>
                      <a:pt x="160" y="50"/>
                      <a:pt x="159" y="50"/>
                      <a:pt x="159" y="50"/>
                    </a:cubicBezTo>
                    <a:cubicBezTo>
                      <a:pt x="159" y="50"/>
                      <a:pt x="158" y="50"/>
                      <a:pt x="158" y="50"/>
                    </a:cubicBezTo>
                    <a:cubicBezTo>
                      <a:pt x="158" y="50"/>
                      <a:pt x="158" y="50"/>
                      <a:pt x="158" y="50"/>
                    </a:cubicBezTo>
                    <a:cubicBezTo>
                      <a:pt x="158" y="50"/>
                      <a:pt x="157" y="50"/>
                      <a:pt x="157" y="50"/>
                    </a:cubicBezTo>
                    <a:cubicBezTo>
                      <a:pt x="158" y="51"/>
                      <a:pt x="159" y="51"/>
                      <a:pt x="159" y="51"/>
                    </a:cubicBezTo>
                    <a:cubicBezTo>
                      <a:pt x="159" y="51"/>
                      <a:pt x="159" y="51"/>
                      <a:pt x="159" y="51"/>
                    </a:cubicBezTo>
                    <a:cubicBezTo>
                      <a:pt x="159" y="51"/>
                      <a:pt x="159" y="51"/>
                      <a:pt x="159" y="51"/>
                    </a:cubicBezTo>
                    <a:cubicBezTo>
                      <a:pt x="159" y="52"/>
                      <a:pt x="158" y="52"/>
                      <a:pt x="157" y="52"/>
                    </a:cubicBezTo>
                    <a:cubicBezTo>
                      <a:pt x="157" y="52"/>
                      <a:pt x="157" y="52"/>
                      <a:pt x="157" y="52"/>
                    </a:cubicBezTo>
                    <a:cubicBezTo>
                      <a:pt x="158" y="52"/>
                      <a:pt x="158" y="52"/>
                      <a:pt x="158" y="52"/>
                    </a:cubicBezTo>
                    <a:cubicBezTo>
                      <a:pt x="159" y="52"/>
                      <a:pt x="159" y="52"/>
                      <a:pt x="159" y="52"/>
                    </a:cubicBezTo>
                    <a:cubicBezTo>
                      <a:pt x="159" y="52"/>
                      <a:pt x="159" y="52"/>
                      <a:pt x="160" y="52"/>
                    </a:cubicBezTo>
                    <a:cubicBezTo>
                      <a:pt x="160" y="53"/>
                      <a:pt x="160" y="53"/>
                      <a:pt x="160" y="53"/>
                    </a:cubicBezTo>
                    <a:cubicBezTo>
                      <a:pt x="161" y="53"/>
                      <a:pt x="161" y="53"/>
                      <a:pt x="162" y="53"/>
                    </a:cubicBezTo>
                    <a:cubicBezTo>
                      <a:pt x="161" y="53"/>
                      <a:pt x="161" y="53"/>
                      <a:pt x="160" y="54"/>
                    </a:cubicBezTo>
                    <a:cubicBezTo>
                      <a:pt x="161" y="54"/>
                      <a:pt x="161" y="54"/>
                      <a:pt x="162" y="54"/>
                    </a:cubicBezTo>
                    <a:cubicBezTo>
                      <a:pt x="162" y="54"/>
                      <a:pt x="162" y="54"/>
                      <a:pt x="162" y="54"/>
                    </a:cubicBezTo>
                    <a:cubicBezTo>
                      <a:pt x="162" y="54"/>
                      <a:pt x="162" y="54"/>
                      <a:pt x="163" y="54"/>
                    </a:cubicBezTo>
                    <a:cubicBezTo>
                      <a:pt x="163" y="55"/>
                      <a:pt x="164" y="55"/>
                      <a:pt x="165" y="55"/>
                    </a:cubicBezTo>
                    <a:cubicBezTo>
                      <a:pt x="164" y="55"/>
                      <a:pt x="163" y="55"/>
                      <a:pt x="163" y="55"/>
                    </a:cubicBezTo>
                    <a:cubicBezTo>
                      <a:pt x="162" y="55"/>
                      <a:pt x="163" y="55"/>
                      <a:pt x="164" y="55"/>
                    </a:cubicBezTo>
                    <a:cubicBezTo>
                      <a:pt x="164" y="55"/>
                      <a:pt x="164" y="55"/>
                      <a:pt x="165" y="55"/>
                    </a:cubicBezTo>
                    <a:cubicBezTo>
                      <a:pt x="165" y="55"/>
                      <a:pt x="165" y="55"/>
                      <a:pt x="165" y="55"/>
                    </a:cubicBezTo>
                    <a:cubicBezTo>
                      <a:pt x="165" y="55"/>
                      <a:pt x="165" y="55"/>
                      <a:pt x="165" y="55"/>
                    </a:cubicBezTo>
                    <a:cubicBezTo>
                      <a:pt x="166" y="55"/>
                      <a:pt x="167" y="55"/>
                      <a:pt x="167" y="55"/>
                    </a:cubicBezTo>
                    <a:cubicBezTo>
                      <a:pt x="168" y="55"/>
                      <a:pt x="168" y="55"/>
                      <a:pt x="168" y="55"/>
                    </a:cubicBezTo>
                    <a:cubicBezTo>
                      <a:pt x="169" y="55"/>
                      <a:pt x="169" y="55"/>
                      <a:pt x="169" y="55"/>
                    </a:cubicBezTo>
                    <a:cubicBezTo>
                      <a:pt x="169" y="55"/>
                      <a:pt x="169" y="55"/>
                      <a:pt x="169" y="55"/>
                    </a:cubicBezTo>
                    <a:cubicBezTo>
                      <a:pt x="170" y="55"/>
                      <a:pt x="170" y="54"/>
                      <a:pt x="170" y="54"/>
                    </a:cubicBezTo>
                    <a:cubicBezTo>
                      <a:pt x="170" y="54"/>
                      <a:pt x="171" y="54"/>
                      <a:pt x="171" y="54"/>
                    </a:cubicBezTo>
                    <a:cubicBezTo>
                      <a:pt x="171" y="55"/>
                      <a:pt x="171" y="55"/>
                      <a:pt x="171" y="55"/>
                    </a:cubicBezTo>
                    <a:cubicBezTo>
                      <a:pt x="171" y="55"/>
                      <a:pt x="172" y="56"/>
                      <a:pt x="172" y="56"/>
                    </a:cubicBezTo>
                    <a:cubicBezTo>
                      <a:pt x="173" y="56"/>
                      <a:pt x="173" y="57"/>
                      <a:pt x="173" y="57"/>
                    </a:cubicBezTo>
                    <a:cubicBezTo>
                      <a:pt x="173" y="57"/>
                      <a:pt x="173" y="57"/>
                      <a:pt x="173" y="57"/>
                    </a:cubicBezTo>
                    <a:cubicBezTo>
                      <a:pt x="173" y="57"/>
                      <a:pt x="173" y="58"/>
                      <a:pt x="174" y="58"/>
                    </a:cubicBezTo>
                    <a:cubicBezTo>
                      <a:pt x="174" y="58"/>
                      <a:pt x="175" y="58"/>
                      <a:pt x="174" y="58"/>
                    </a:cubicBezTo>
                    <a:cubicBezTo>
                      <a:pt x="174" y="59"/>
                      <a:pt x="174" y="59"/>
                      <a:pt x="175" y="59"/>
                    </a:cubicBezTo>
                    <a:cubicBezTo>
                      <a:pt x="175" y="59"/>
                      <a:pt x="175" y="59"/>
                      <a:pt x="175" y="60"/>
                    </a:cubicBezTo>
                    <a:cubicBezTo>
                      <a:pt x="175" y="59"/>
                      <a:pt x="175" y="60"/>
                      <a:pt x="175" y="60"/>
                    </a:cubicBezTo>
                    <a:cubicBezTo>
                      <a:pt x="175" y="60"/>
                      <a:pt x="175" y="60"/>
                      <a:pt x="175" y="60"/>
                    </a:cubicBezTo>
                    <a:cubicBezTo>
                      <a:pt x="174" y="60"/>
                      <a:pt x="174" y="60"/>
                      <a:pt x="174" y="60"/>
                    </a:cubicBezTo>
                    <a:cubicBezTo>
                      <a:pt x="174" y="61"/>
                      <a:pt x="173" y="62"/>
                      <a:pt x="174" y="62"/>
                    </a:cubicBezTo>
                    <a:cubicBezTo>
                      <a:pt x="173" y="62"/>
                      <a:pt x="173" y="62"/>
                      <a:pt x="173" y="62"/>
                    </a:cubicBezTo>
                    <a:cubicBezTo>
                      <a:pt x="173" y="62"/>
                      <a:pt x="173" y="63"/>
                      <a:pt x="173" y="63"/>
                    </a:cubicBezTo>
                    <a:cubicBezTo>
                      <a:pt x="174" y="63"/>
                      <a:pt x="174" y="63"/>
                      <a:pt x="174" y="64"/>
                    </a:cubicBezTo>
                    <a:cubicBezTo>
                      <a:pt x="174" y="64"/>
                      <a:pt x="174" y="64"/>
                      <a:pt x="175" y="65"/>
                    </a:cubicBezTo>
                    <a:cubicBezTo>
                      <a:pt x="175" y="65"/>
                      <a:pt x="175" y="65"/>
                      <a:pt x="175" y="66"/>
                    </a:cubicBezTo>
                    <a:cubicBezTo>
                      <a:pt x="175" y="66"/>
                      <a:pt x="175" y="66"/>
                      <a:pt x="175" y="66"/>
                    </a:cubicBezTo>
                    <a:cubicBezTo>
                      <a:pt x="175" y="66"/>
                      <a:pt x="175" y="66"/>
                      <a:pt x="175" y="66"/>
                    </a:cubicBezTo>
                    <a:cubicBezTo>
                      <a:pt x="175" y="66"/>
                      <a:pt x="175" y="66"/>
                      <a:pt x="176" y="66"/>
                    </a:cubicBezTo>
                    <a:cubicBezTo>
                      <a:pt x="176" y="66"/>
                      <a:pt x="176" y="67"/>
                      <a:pt x="176" y="67"/>
                    </a:cubicBezTo>
                    <a:cubicBezTo>
                      <a:pt x="176" y="67"/>
                      <a:pt x="176" y="67"/>
                      <a:pt x="177" y="67"/>
                    </a:cubicBezTo>
                    <a:cubicBezTo>
                      <a:pt x="177" y="67"/>
                      <a:pt x="177" y="66"/>
                      <a:pt x="177" y="67"/>
                    </a:cubicBezTo>
                    <a:cubicBezTo>
                      <a:pt x="177" y="67"/>
                      <a:pt x="178" y="67"/>
                      <a:pt x="178" y="67"/>
                    </a:cubicBezTo>
                    <a:cubicBezTo>
                      <a:pt x="178" y="66"/>
                      <a:pt x="178" y="66"/>
                      <a:pt x="178" y="66"/>
                    </a:cubicBezTo>
                    <a:cubicBezTo>
                      <a:pt x="178" y="66"/>
                      <a:pt x="179" y="65"/>
                      <a:pt x="179" y="65"/>
                    </a:cubicBezTo>
                    <a:cubicBezTo>
                      <a:pt x="179" y="66"/>
                      <a:pt x="179" y="66"/>
                      <a:pt x="178" y="66"/>
                    </a:cubicBezTo>
                    <a:cubicBezTo>
                      <a:pt x="179" y="67"/>
                      <a:pt x="179" y="66"/>
                      <a:pt x="179" y="66"/>
                    </a:cubicBezTo>
                    <a:cubicBezTo>
                      <a:pt x="179" y="66"/>
                      <a:pt x="179" y="67"/>
                      <a:pt x="179" y="67"/>
                    </a:cubicBezTo>
                    <a:cubicBezTo>
                      <a:pt x="179" y="67"/>
                      <a:pt x="180" y="67"/>
                      <a:pt x="180" y="67"/>
                    </a:cubicBezTo>
                    <a:cubicBezTo>
                      <a:pt x="180" y="67"/>
                      <a:pt x="180" y="67"/>
                      <a:pt x="180" y="67"/>
                    </a:cubicBezTo>
                    <a:cubicBezTo>
                      <a:pt x="181" y="67"/>
                      <a:pt x="180" y="67"/>
                      <a:pt x="181" y="67"/>
                    </a:cubicBezTo>
                    <a:cubicBezTo>
                      <a:pt x="181" y="67"/>
                      <a:pt x="181" y="67"/>
                      <a:pt x="182" y="67"/>
                    </a:cubicBezTo>
                    <a:cubicBezTo>
                      <a:pt x="182" y="67"/>
                      <a:pt x="182" y="67"/>
                      <a:pt x="182" y="67"/>
                    </a:cubicBezTo>
                    <a:close/>
                    <a:moveTo>
                      <a:pt x="129" y="64"/>
                    </a:moveTo>
                    <a:cubicBezTo>
                      <a:pt x="129" y="64"/>
                      <a:pt x="130" y="64"/>
                      <a:pt x="130" y="64"/>
                    </a:cubicBezTo>
                    <a:cubicBezTo>
                      <a:pt x="131" y="64"/>
                      <a:pt x="131" y="64"/>
                      <a:pt x="132" y="64"/>
                    </a:cubicBezTo>
                    <a:cubicBezTo>
                      <a:pt x="133" y="64"/>
                      <a:pt x="134" y="63"/>
                      <a:pt x="133" y="63"/>
                    </a:cubicBezTo>
                    <a:cubicBezTo>
                      <a:pt x="133" y="63"/>
                      <a:pt x="133" y="62"/>
                      <a:pt x="133" y="62"/>
                    </a:cubicBezTo>
                    <a:cubicBezTo>
                      <a:pt x="132" y="61"/>
                      <a:pt x="132" y="61"/>
                      <a:pt x="131" y="61"/>
                    </a:cubicBezTo>
                    <a:cubicBezTo>
                      <a:pt x="131" y="61"/>
                      <a:pt x="130" y="62"/>
                      <a:pt x="130" y="62"/>
                    </a:cubicBezTo>
                    <a:cubicBezTo>
                      <a:pt x="129" y="62"/>
                      <a:pt x="129" y="63"/>
                      <a:pt x="129" y="63"/>
                    </a:cubicBezTo>
                    <a:cubicBezTo>
                      <a:pt x="129" y="63"/>
                      <a:pt x="129" y="63"/>
                      <a:pt x="129" y="64"/>
                    </a:cubicBezTo>
                    <a:close/>
                    <a:moveTo>
                      <a:pt x="249" y="141"/>
                    </a:moveTo>
                    <a:cubicBezTo>
                      <a:pt x="249" y="141"/>
                      <a:pt x="250" y="141"/>
                      <a:pt x="250" y="142"/>
                    </a:cubicBezTo>
                    <a:cubicBezTo>
                      <a:pt x="250" y="142"/>
                      <a:pt x="251" y="142"/>
                      <a:pt x="251" y="142"/>
                    </a:cubicBezTo>
                    <a:cubicBezTo>
                      <a:pt x="251" y="143"/>
                      <a:pt x="252" y="143"/>
                      <a:pt x="253" y="142"/>
                    </a:cubicBezTo>
                    <a:cubicBezTo>
                      <a:pt x="252" y="142"/>
                      <a:pt x="252" y="141"/>
                      <a:pt x="251" y="141"/>
                    </a:cubicBezTo>
                    <a:cubicBezTo>
                      <a:pt x="251" y="141"/>
                      <a:pt x="250" y="141"/>
                      <a:pt x="249" y="141"/>
                    </a:cubicBezTo>
                    <a:close/>
                    <a:moveTo>
                      <a:pt x="119" y="74"/>
                    </a:moveTo>
                    <a:cubicBezTo>
                      <a:pt x="119" y="74"/>
                      <a:pt x="118" y="74"/>
                      <a:pt x="117" y="74"/>
                    </a:cubicBezTo>
                    <a:cubicBezTo>
                      <a:pt x="117" y="74"/>
                      <a:pt x="118" y="74"/>
                      <a:pt x="118" y="74"/>
                    </a:cubicBezTo>
                    <a:cubicBezTo>
                      <a:pt x="118" y="74"/>
                      <a:pt x="118" y="74"/>
                      <a:pt x="118" y="74"/>
                    </a:cubicBezTo>
                    <a:cubicBezTo>
                      <a:pt x="118" y="74"/>
                      <a:pt x="119" y="74"/>
                      <a:pt x="119" y="74"/>
                    </a:cubicBezTo>
                    <a:close/>
                    <a:moveTo>
                      <a:pt x="129" y="107"/>
                    </a:moveTo>
                    <a:cubicBezTo>
                      <a:pt x="129" y="107"/>
                      <a:pt x="128" y="107"/>
                      <a:pt x="128" y="107"/>
                    </a:cubicBezTo>
                    <a:cubicBezTo>
                      <a:pt x="128" y="107"/>
                      <a:pt x="128" y="107"/>
                      <a:pt x="128" y="107"/>
                    </a:cubicBezTo>
                    <a:cubicBezTo>
                      <a:pt x="128" y="107"/>
                      <a:pt x="128" y="107"/>
                      <a:pt x="128" y="107"/>
                    </a:cubicBezTo>
                    <a:cubicBezTo>
                      <a:pt x="128" y="108"/>
                      <a:pt x="129" y="108"/>
                      <a:pt x="129" y="108"/>
                    </a:cubicBezTo>
                    <a:cubicBezTo>
                      <a:pt x="129" y="108"/>
                      <a:pt x="130" y="108"/>
                      <a:pt x="130" y="108"/>
                    </a:cubicBezTo>
                    <a:cubicBezTo>
                      <a:pt x="130" y="108"/>
                      <a:pt x="130" y="108"/>
                      <a:pt x="130" y="108"/>
                    </a:cubicBezTo>
                    <a:cubicBezTo>
                      <a:pt x="130" y="108"/>
                      <a:pt x="130" y="108"/>
                      <a:pt x="130" y="108"/>
                    </a:cubicBezTo>
                    <a:cubicBezTo>
                      <a:pt x="130" y="107"/>
                      <a:pt x="130" y="107"/>
                      <a:pt x="129" y="107"/>
                    </a:cubicBezTo>
                    <a:close/>
                    <a:moveTo>
                      <a:pt x="142" y="52"/>
                    </a:moveTo>
                    <a:cubicBezTo>
                      <a:pt x="142" y="52"/>
                      <a:pt x="142" y="52"/>
                      <a:pt x="142" y="52"/>
                    </a:cubicBezTo>
                    <a:cubicBezTo>
                      <a:pt x="142" y="52"/>
                      <a:pt x="142" y="52"/>
                      <a:pt x="141" y="52"/>
                    </a:cubicBezTo>
                    <a:cubicBezTo>
                      <a:pt x="141" y="52"/>
                      <a:pt x="141" y="53"/>
                      <a:pt x="140" y="53"/>
                    </a:cubicBezTo>
                    <a:cubicBezTo>
                      <a:pt x="142" y="52"/>
                      <a:pt x="143" y="52"/>
                      <a:pt x="145" y="52"/>
                    </a:cubicBezTo>
                    <a:cubicBezTo>
                      <a:pt x="145" y="52"/>
                      <a:pt x="145" y="52"/>
                      <a:pt x="145" y="52"/>
                    </a:cubicBezTo>
                    <a:cubicBezTo>
                      <a:pt x="144" y="51"/>
                      <a:pt x="144" y="51"/>
                      <a:pt x="143" y="52"/>
                    </a:cubicBezTo>
                    <a:cubicBezTo>
                      <a:pt x="143" y="52"/>
                      <a:pt x="143" y="52"/>
                      <a:pt x="143" y="52"/>
                    </a:cubicBezTo>
                    <a:cubicBezTo>
                      <a:pt x="143" y="52"/>
                      <a:pt x="143" y="52"/>
                      <a:pt x="143" y="52"/>
                    </a:cubicBezTo>
                    <a:cubicBezTo>
                      <a:pt x="143" y="52"/>
                      <a:pt x="142" y="52"/>
                      <a:pt x="142" y="52"/>
                    </a:cubicBezTo>
                    <a:close/>
                    <a:moveTo>
                      <a:pt x="136" y="58"/>
                    </a:moveTo>
                    <a:cubicBezTo>
                      <a:pt x="136" y="58"/>
                      <a:pt x="136" y="58"/>
                      <a:pt x="136" y="58"/>
                    </a:cubicBezTo>
                    <a:cubicBezTo>
                      <a:pt x="136" y="58"/>
                      <a:pt x="136" y="58"/>
                      <a:pt x="135" y="58"/>
                    </a:cubicBezTo>
                    <a:cubicBezTo>
                      <a:pt x="135" y="58"/>
                      <a:pt x="135" y="58"/>
                      <a:pt x="135" y="58"/>
                    </a:cubicBezTo>
                    <a:cubicBezTo>
                      <a:pt x="135" y="58"/>
                      <a:pt x="135" y="58"/>
                      <a:pt x="135" y="58"/>
                    </a:cubicBezTo>
                    <a:cubicBezTo>
                      <a:pt x="135" y="58"/>
                      <a:pt x="135" y="59"/>
                      <a:pt x="134" y="59"/>
                    </a:cubicBezTo>
                    <a:cubicBezTo>
                      <a:pt x="136" y="58"/>
                      <a:pt x="137" y="58"/>
                      <a:pt x="139" y="58"/>
                    </a:cubicBezTo>
                    <a:cubicBezTo>
                      <a:pt x="139" y="58"/>
                      <a:pt x="139" y="58"/>
                      <a:pt x="139" y="58"/>
                    </a:cubicBezTo>
                    <a:cubicBezTo>
                      <a:pt x="139" y="57"/>
                      <a:pt x="139" y="57"/>
                      <a:pt x="139" y="57"/>
                    </a:cubicBezTo>
                    <a:cubicBezTo>
                      <a:pt x="139" y="57"/>
                      <a:pt x="139" y="57"/>
                      <a:pt x="139" y="57"/>
                    </a:cubicBezTo>
                    <a:cubicBezTo>
                      <a:pt x="139" y="57"/>
                      <a:pt x="139" y="57"/>
                      <a:pt x="139" y="57"/>
                    </a:cubicBezTo>
                    <a:cubicBezTo>
                      <a:pt x="139" y="57"/>
                      <a:pt x="138" y="57"/>
                      <a:pt x="138" y="57"/>
                    </a:cubicBezTo>
                    <a:cubicBezTo>
                      <a:pt x="138" y="57"/>
                      <a:pt x="138" y="57"/>
                      <a:pt x="138" y="57"/>
                    </a:cubicBezTo>
                    <a:cubicBezTo>
                      <a:pt x="138" y="57"/>
                      <a:pt x="137" y="57"/>
                      <a:pt x="136" y="58"/>
                    </a:cubicBezTo>
                    <a:cubicBezTo>
                      <a:pt x="136" y="58"/>
                      <a:pt x="136" y="58"/>
                      <a:pt x="136" y="58"/>
                    </a:cubicBezTo>
                    <a:close/>
                    <a:moveTo>
                      <a:pt x="133" y="55"/>
                    </a:moveTo>
                    <a:cubicBezTo>
                      <a:pt x="132" y="55"/>
                      <a:pt x="132" y="55"/>
                      <a:pt x="132" y="55"/>
                    </a:cubicBezTo>
                    <a:cubicBezTo>
                      <a:pt x="132" y="55"/>
                      <a:pt x="131" y="55"/>
                      <a:pt x="131" y="56"/>
                    </a:cubicBezTo>
                    <a:cubicBezTo>
                      <a:pt x="131" y="56"/>
                      <a:pt x="131" y="56"/>
                      <a:pt x="130" y="56"/>
                    </a:cubicBezTo>
                    <a:cubicBezTo>
                      <a:pt x="130" y="56"/>
                      <a:pt x="131" y="56"/>
                      <a:pt x="131" y="56"/>
                    </a:cubicBezTo>
                    <a:cubicBezTo>
                      <a:pt x="131" y="57"/>
                      <a:pt x="131" y="57"/>
                      <a:pt x="132" y="57"/>
                    </a:cubicBezTo>
                    <a:cubicBezTo>
                      <a:pt x="132" y="57"/>
                      <a:pt x="132" y="57"/>
                      <a:pt x="132" y="57"/>
                    </a:cubicBezTo>
                    <a:cubicBezTo>
                      <a:pt x="132" y="57"/>
                      <a:pt x="132" y="57"/>
                      <a:pt x="132" y="57"/>
                    </a:cubicBezTo>
                    <a:cubicBezTo>
                      <a:pt x="133" y="57"/>
                      <a:pt x="134" y="57"/>
                      <a:pt x="134" y="57"/>
                    </a:cubicBezTo>
                    <a:cubicBezTo>
                      <a:pt x="135" y="57"/>
                      <a:pt x="136" y="57"/>
                      <a:pt x="136" y="56"/>
                    </a:cubicBezTo>
                    <a:cubicBezTo>
                      <a:pt x="137" y="56"/>
                      <a:pt x="137" y="56"/>
                      <a:pt x="137" y="55"/>
                    </a:cubicBezTo>
                    <a:cubicBezTo>
                      <a:pt x="136" y="54"/>
                      <a:pt x="134" y="55"/>
                      <a:pt x="133" y="55"/>
                    </a:cubicBezTo>
                    <a:close/>
                    <a:moveTo>
                      <a:pt x="142" y="44"/>
                    </a:moveTo>
                    <a:cubicBezTo>
                      <a:pt x="142" y="44"/>
                      <a:pt x="142" y="44"/>
                      <a:pt x="142" y="44"/>
                    </a:cubicBezTo>
                    <a:cubicBezTo>
                      <a:pt x="142" y="43"/>
                      <a:pt x="142" y="43"/>
                      <a:pt x="141" y="43"/>
                    </a:cubicBezTo>
                    <a:cubicBezTo>
                      <a:pt x="141" y="43"/>
                      <a:pt x="141" y="43"/>
                      <a:pt x="141" y="43"/>
                    </a:cubicBezTo>
                    <a:cubicBezTo>
                      <a:pt x="141" y="43"/>
                      <a:pt x="140" y="43"/>
                      <a:pt x="140" y="43"/>
                    </a:cubicBezTo>
                    <a:cubicBezTo>
                      <a:pt x="140" y="43"/>
                      <a:pt x="140" y="43"/>
                      <a:pt x="140" y="43"/>
                    </a:cubicBezTo>
                    <a:cubicBezTo>
                      <a:pt x="140" y="43"/>
                      <a:pt x="140" y="43"/>
                      <a:pt x="140" y="43"/>
                    </a:cubicBezTo>
                    <a:cubicBezTo>
                      <a:pt x="140" y="43"/>
                      <a:pt x="139" y="43"/>
                      <a:pt x="139" y="43"/>
                    </a:cubicBezTo>
                    <a:cubicBezTo>
                      <a:pt x="139" y="43"/>
                      <a:pt x="139" y="43"/>
                      <a:pt x="139" y="43"/>
                    </a:cubicBezTo>
                    <a:cubicBezTo>
                      <a:pt x="139" y="43"/>
                      <a:pt x="138" y="43"/>
                      <a:pt x="138" y="43"/>
                    </a:cubicBezTo>
                    <a:cubicBezTo>
                      <a:pt x="138" y="43"/>
                      <a:pt x="137" y="43"/>
                      <a:pt x="137" y="43"/>
                    </a:cubicBezTo>
                    <a:cubicBezTo>
                      <a:pt x="137" y="44"/>
                      <a:pt x="137" y="44"/>
                      <a:pt x="137" y="44"/>
                    </a:cubicBezTo>
                    <a:cubicBezTo>
                      <a:pt x="138" y="44"/>
                      <a:pt x="138" y="44"/>
                      <a:pt x="139" y="44"/>
                    </a:cubicBezTo>
                    <a:cubicBezTo>
                      <a:pt x="139" y="45"/>
                      <a:pt x="140" y="45"/>
                      <a:pt x="140" y="44"/>
                    </a:cubicBezTo>
                    <a:cubicBezTo>
                      <a:pt x="141" y="44"/>
                      <a:pt x="142" y="44"/>
                      <a:pt x="143" y="44"/>
                    </a:cubicBezTo>
                    <a:cubicBezTo>
                      <a:pt x="143" y="44"/>
                      <a:pt x="143" y="44"/>
                      <a:pt x="143" y="44"/>
                    </a:cubicBezTo>
                    <a:cubicBezTo>
                      <a:pt x="142" y="44"/>
                      <a:pt x="142" y="44"/>
                      <a:pt x="142" y="44"/>
                    </a:cubicBezTo>
                    <a:close/>
                    <a:moveTo>
                      <a:pt x="183" y="52"/>
                    </a:moveTo>
                    <a:cubicBezTo>
                      <a:pt x="183" y="52"/>
                      <a:pt x="183" y="52"/>
                      <a:pt x="183" y="52"/>
                    </a:cubicBezTo>
                    <a:cubicBezTo>
                      <a:pt x="183" y="52"/>
                      <a:pt x="183" y="52"/>
                      <a:pt x="183" y="51"/>
                    </a:cubicBezTo>
                    <a:cubicBezTo>
                      <a:pt x="183" y="51"/>
                      <a:pt x="183" y="51"/>
                      <a:pt x="183" y="51"/>
                    </a:cubicBezTo>
                    <a:cubicBezTo>
                      <a:pt x="183" y="51"/>
                      <a:pt x="183" y="51"/>
                      <a:pt x="183" y="51"/>
                    </a:cubicBezTo>
                    <a:cubicBezTo>
                      <a:pt x="183" y="51"/>
                      <a:pt x="183" y="51"/>
                      <a:pt x="183" y="51"/>
                    </a:cubicBezTo>
                    <a:cubicBezTo>
                      <a:pt x="183" y="51"/>
                      <a:pt x="182" y="51"/>
                      <a:pt x="182" y="51"/>
                    </a:cubicBezTo>
                    <a:cubicBezTo>
                      <a:pt x="182" y="51"/>
                      <a:pt x="182" y="51"/>
                      <a:pt x="182" y="51"/>
                    </a:cubicBezTo>
                    <a:cubicBezTo>
                      <a:pt x="182" y="51"/>
                      <a:pt x="182" y="51"/>
                      <a:pt x="182" y="51"/>
                    </a:cubicBezTo>
                    <a:cubicBezTo>
                      <a:pt x="182" y="51"/>
                      <a:pt x="182" y="51"/>
                      <a:pt x="182" y="51"/>
                    </a:cubicBezTo>
                    <a:cubicBezTo>
                      <a:pt x="182" y="51"/>
                      <a:pt x="182" y="51"/>
                      <a:pt x="182" y="51"/>
                    </a:cubicBezTo>
                    <a:cubicBezTo>
                      <a:pt x="182" y="51"/>
                      <a:pt x="182" y="51"/>
                      <a:pt x="182" y="51"/>
                    </a:cubicBezTo>
                    <a:cubicBezTo>
                      <a:pt x="182" y="51"/>
                      <a:pt x="182" y="51"/>
                      <a:pt x="182" y="51"/>
                    </a:cubicBezTo>
                    <a:cubicBezTo>
                      <a:pt x="182" y="51"/>
                      <a:pt x="182" y="51"/>
                      <a:pt x="182" y="51"/>
                    </a:cubicBezTo>
                    <a:cubicBezTo>
                      <a:pt x="181" y="51"/>
                      <a:pt x="181" y="51"/>
                      <a:pt x="180" y="51"/>
                    </a:cubicBezTo>
                    <a:cubicBezTo>
                      <a:pt x="180" y="51"/>
                      <a:pt x="180" y="51"/>
                      <a:pt x="180" y="51"/>
                    </a:cubicBezTo>
                    <a:cubicBezTo>
                      <a:pt x="180" y="51"/>
                      <a:pt x="180" y="51"/>
                      <a:pt x="180" y="51"/>
                    </a:cubicBezTo>
                    <a:cubicBezTo>
                      <a:pt x="180" y="51"/>
                      <a:pt x="180" y="51"/>
                      <a:pt x="180" y="51"/>
                    </a:cubicBezTo>
                    <a:cubicBezTo>
                      <a:pt x="180" y="51"/>
                      <a:pt x="180" y="51"/>
                      <a:pt x="180" y="51"/>
                    </a:cubicBezTo>
                    <a:cubicBezTo>
                      <a:pt x="180" y="51"/>
                      <a:pt x="180" y="52"/>
                      <a:pt x="180" y="52"/>
                    </a:cubicBezTo>
                    <a:cubicBezTo>
                      <a:pt x="180" y="52"/>
                      <a:pt x="180" y="52"/>
                      <a:pt x="180" y="52"/>
                    </a:cubicBezTo>
                    <a:cubicBezTo>
                      <a:pt x="180" y="52"/>
                      <a:pt x="180" y="52"/>
                      <a:pt x="180" y="52"/>
                    </a:cubicBezTo>
                    <a:cubicBezTo>
                      <a:pt x="180" y="52"/>
                      <a:pt x="180" y="52"/>
                      <a:pt x="180" y="52"/>
                    </a:cubicBezTo>
                    <a:cubicBezTo>
                      <a:pt x="180" y="52"/>
                      <a:pt x="180" y="52"/>
                      <a:pt x="180" y="52"/>
                    </a:cubicBezTo>
                    <a:cubicBezTo>
                      <a:pt x="181" y="52"/>
                      <a:pt x="181" y="53"/>
                      <a:pt x="182" y="53"/>
                    </a:cubicBezTo>
                    <a:cubicBezTo>
                      <a:pt x="182" y="54"/>
                      <a:pt x="182" y="54"/>
                      <a:pt x="182" y="54"/>
                    </a:cubicBezTo>
                    <a:cubicBezTo>
                      <a:pt x="182" y="54"/>
                      <a:pt x="182" y="54"/>
                      <a:pt x="183" y="54"/>
                    </a:cubicBezTo>
                    <a:cubicBezTo>
                      <a:pt x="183" y="54"/>
                      <a:pt x="183" y="53"/>
                      <a:pt x="183" y="53"/>
                    </a:cubicBezTo>
                    <a:cubicBezTo>
                      <a:pt x="183" y="53"/>
                      <a:pt x="183" y="53"/>
                      <a:pt x="183" y="53"/>
                    </a:cubicBezTo>
                    <a:cubicBezTo>
                      <a:pt x="183" y="53"/>
                      <a:pt x="183" y="53"/>
                      <a:pt x="183" y="53"/>
                    </a:cubicBezTo>
                    <a:cubicBezTo>
                      <a:pt x="183" y="53"/>
                      <a:pt x="183" y="53"/>
                      <a:pt x="183" y="53"/>
                    </a:cubicBezTo>
                    <a:cubicBezTo>
                      <a:pt x="183" y="53"/>
                      <a:pt x="183" y="53"/>
                      <a:pt x="183" y="53"/>
                    </a:cubicBezTo>
                    <a:cubicBezTo>
                      <a:pt x="183" y="53"/>
                      <a:pt x="182" y="53"/>
                      <a:pt x="182" y="53"/>
                    </a:cubicBezTo>
                    <a:cubicBezTo>
                      <a:pt x="182" y="52"/>
                      <a:pt x="183" y="52"/>
                      <a:pt x="183" y="52"/>
                    </a:cubicBezTo>
                    <a:cubicBezTo>
                      <a:pt x="183" y="52"/>
                      <a:pt x="183" y="52"/>
                      <a:pt x="183" y="52"/>
                    </a:cubicBezTo>
                    <a:close/>
                    <a:moveTo>
                      <a:pt x="261" y="106"/>
                    </a:moveTo>
                    <a:cubicBezTo>
                      <a:pt x="261" y="106"/>
                      <a:pt x="261" y="106"/>
                      <a:pt x="261" y="106"/>
                    </a:cubicBezTo>
                    <a:cubicBezTo>
                      <a:pt x="261" y="106"/>
                      <a:pt x="261" y="106"/>
                      <a:pt x="261" y="106"/>
                    </a:cubicBezTo>
                    <a:cubicBezTo>
                      <a:pt x="261" y="106"/>
                      <a:pt x="261" y="106"/>
                      <a:pt x="261" y="106"/>
                    </a:cubicBezTo>
                    <a:close/>
                    <a:moveTo>
                      <a:pt x="261" y="105"/>
                    </a:moveTo>
                    <a:cubicBezTo>
                      <a:pt x="261" y="105"/>
                      <a:pt x="261" y="105"/>
                      <a:pt x="261" y="105"/>
                    </a:cubicBezTo>
                    <a:cubicBezTo>
                      <a:pt x="261" y="105"/>
                      <a:pt x="261" y="105"/>
                      <a:pt x="261" y="105"/>
                    </a:cubicBezTo>
                    <a:close/>
                    <a:moveTo>
                      <a:pt x="308" y="208"/>
                    </a:moveTo>
                    <a:cubicBezTo>
                      <a:pt x="308" y="208"/>
                      <a:pt x="309" y="208"/>
                      <a:pt x="309" y="208"/>
                    </a:cubicBezTo>
                    <a:cubicBezTo>
                      <a:pt x="308" y="208"/>
                      <a:pt x="308" y="208"/>
                      <a:pt x="308" y="208"/>
                    </a:cubicBezTo>
                    <a:close/>
                    <a:moveTo>
                      <a:pt x="176" y="13"/>
                    </a:moveTo>
                    <a:cubicBezTo>
                      <a:pt x="177" y="13"/>
                      <a:pt x="177" y="13"/>
                      <a:pt x="177" y="13"/>
                    </a:cubicBezTo>
                    <a:cubicBezTo>
                      <a:pt x="178" y="13"/>
                      <a:pt x="178" y="13"/>
                      <a:pt x="178" y="13"/>
                    </a:cubicBezTo>
                    <a:cubicBezTo>
                      <a:pt x="179" y="13"/>
                      <a:pt x="178" y="13"/>
                      <a:pt x="178" y="13"/>
                    </a:cubicBezTo>
                    <a:cubicBezTo>
                      <a:pt x="179" y="13"/>
                      <a:pt x="179" y="13"/>
                      <a:pt x="179" y="13"/>
                    </a:cubicBezTo>
                    <a:cubicBezTo>
                      <a:pt x="180" y="12"/>
                      <a:pt x="180" y="12"/>
                      <a:pt x="181" y="12"/>
                    </a:cubicBezTo>
                    <a:cubicBezTo>
                      <a:pt x="180" y="12"/>
                      <a:pt x="181" y="12"/>
                      <a:pt x="182" y="12"/>
                    </a:cubicBezTo>
                    <a:cubicBezTo>
                      <a:pt x="182" y="13"/>
                      <a:pt x="183" y="13"/>
                      <a:pt x="183" y="13"/>
                    </a:cubicBezTo>
                    <a:cubicBezTo>
                      <a:pt x="183" y="13"/>
                      <a:pt x="182" y="13"/>
                      <a:pt x="181" y="13"/>
                    </a:cubicBezTo>
                    <a:cubicBezTo>
                      <a:pt x="180" y="14"/>
                      <a:pt x="179" y="14"/>
                      <a:pt x="179" y="14"/>
                    </a:cubicBezTo>
                    <a:cubicBezTo>
                      <a:pt x="179" y="14"/>
                      <a:pt x="180" y="15"/>
                      <a:pt x="181" y="15"/>
                    </a:cubicBezTo>
                    <a:cubicBezTo>
                      <a:pt x="181" y="15"/>
                      <a:pt x="182" y="14"/>
                      <a:pt x="182" y="14"/>
                    </a:cubicBezTo>
                    <a:cubicBezTo>
                      <a:pt x="183" y="14"/>
                      <a:pt x="184" y="14"/>
                      <a:pt x="185" y="13"/>
                    </a:cubicBezTo>
                    <a:cubicBezTo>
                      <a:pt x="187" y="13"/>
                      <a:pt x="189" y="13"/>
                      <a:pt x="191" y="14"/>
                    </a:cubicBezTo>
                    <a:cubicBezTo>
                      <a:pt x="191" y="14"/>
                      <a:pt x="192" y="14"/>
                      <a:pt x="192" y="14"/>
                    </a:cubicBezTo>
                    <a:cubicBezTo>
                      <a:pt x="191" y="14"/>
                      <a:pt x="191" y="14"/>
                      <a:pt x="190" y="14"/>
                    </a:cubicBezTo>
                    <a:cubicBezTo>
                      <a:pt x="190" y="14"/>
                      <a:pt x="190" y="14"/>
                      <a:pt x="189" y="14"/>
                    </a:cubicBezTo>
                    <a:cubicBezTo>
                      <a:pt x="188" y="13"/>
                      <a:pt x="187" y="13"/>
                      <a:pt x="186" y="14"/>
                    </a:cubicBezTo>
                    <a:cubicBezTo>
                      <a:pt x="186" y="14"/>
                      <a:pt x="186" y="14"/>
                      <a:pt x="185" y="14"/>
                    </a:cubicBezTo>
                    <a:cubicBezTo>
                      <a:pt x="185" y="14"/>
                      <a:pt x="185" y="14"/>
                      <a:pt x="184" y="14"/>
                    </a:cubicBezTo>
                    <a:cubicBezTo>
                      <a:pt x="184" y="15"/>
                      <a:pt x="183" y="15"/>
                      <a:pt x="182" y="15"/>
                    </a:cubicBezTo>
                    <a:cubicBezTo>
                      <a:pt x="183" y="16"/>
                      <a:pt x="183" y="16"/>
                      <a:pt x="184" y="16"/>
                    </a:cubicBezTo>
                    <a:cubicBezTo>
                      <a:pt x="185" y="16"/>
                      <a:pt x="185" y="16"/>
                      <a:pt x="186" y="16"/>
                    </a:cubicBezTo>
                    <a:cubicBezTo>
                      <a:pt x="185" y="16"/>
                      <a:pt x="184" y="16"/>
                      <a:pt x="184" y="16"/>
                    </a:cubicBezTo>
                    <a:cubicBezTo>
                      <a:pt x="183" y="16"/>
                      <a:pt x="183" y="16"/>
                      <a:pt x="182" y="16"/>
                    </a:cubicBezTo>
                    <a:cubicBezTo>
                      <a:pt x="182" y="16"/>
                      <a:pt x="182" y="16"/>
                      <a:pt x="181" y="16"/>
                    </a:cubicBezTo>
                    <a:cubicBezTo>
                      <a:pt x="181" y="16"/>
                      <a:pt x="181" y="16"/>
                      <a:pt x="181" y="17"/>
                    </a:cubicBezTo>
                    <a:cubicBezTo>
                      <a:pt x="181" y="17"/>
                      <a:pt x="182" y="17"/>
                      <a:pt x="182" y="18"/>
                    </a:cubicBezTo>
                    <a:cubicBezTo>
                      <a:pt x="183" y="18"/>
                      <a:pt x="185" y="18"/>
                      <a:pt x="186" y="18"/>
                    </a:cubicBezTo>
                    <a:cubicBezTo>
                      <a:pt x="186" y="17"/>
                      <a:pt x="187" y="17"/>
                      <a:pt x="187" y="17"/>
                    </a:cubicBezTo>
                    <a:cubicBezTo>
                      <a:pt x="188" y="17"/>
                      <a:pt x="189" y="17"/>
                      <a:pt x="189" y="17"/>
                    </a:cubicBezTo>
                    <a:cubicBezTo>
                      <a:pt x="190" y="17"/>
                      <a:pt x="192" y="17"/>
                      <a:pt x="193" y="17"/>
                    </a:cubicBezTo>
                    <a:cubicBezTo>
                      <a:pt x="193" y="17"/>
                      <a:pt x="194" y="17"/>
                      <a:pt x="195" y="17"/>
                    </a:cubicBezTo>
                    <a:cubicBezTo>
                      <a:pt x="195" y="17"/>
                      <a:pt x="195" y="17"/>
                      <a:pt x="196" y="16"/>
                    </a:cubicBezTo>
                    <a:cubicBezTo>
                      <a:pt x="196" y="16"/>
                      <a:pt x="198" y="16"/>
                      <a:pt x="199" y="16"/>
                    </a:cubicBezTo>
                    <a:cubicBezTo>
                      <a:pt x="199" y="15"/>
                      <a:pt x="199" y="15"/>
                      <a:pt x="200" y="15"/>
                    </a:cubicBezTo>
                    <a:cubicBezTo>
                      <a:pt x="200" y="15"/>
                      <a:pt x="200" y="15"/>
                      <a:pt x="200" y="15"/>
                    </a:cubicBezTo>
                    <a:cubicBezTo>
                      <a:pt x="200" y="15"/>
                      <a:pt x="200" y="15"/>
                      <a:pt x="200" y="15"/>
                    </a:cubicBezTo>
                    <a:cubicBezTo>
                      <a:pt x="200" y="15"/>
                      <a:pt x="200" y="15"/>
                      <a:pt x="201" y="16"/>
                    </a:cubicBezTo>
                    <a:cubicBezTo>
                      <a:pt x="200" y="16"/>
                      <a:pt x="200" y="16"/>
                      <a:pt x="200" y="16"/>
                    </a:cubicBezTo>
                    <a:cubicBezTo>
                      <a:pt x="200" y="16"/>
                      <a:pt x="200" y="16"/>
                      <a:pt x="200" y="16"/>
                    </a:cubicBezTo>
                    <a:cubicBezTo>
                      <a:pt x="200" y="16"/>
                      <a:pt x="200" y="16"/>
                      <a:pt x="200" y="16"/>
                    </a:cubicBezTo>
                    <a:cubicBezTo>
                      <a:pt x="199" y="16"/>
                      <a:pt x="198" y="16"/>
                      <a:pt x="197" y="17"/>
                    </a:cubicBezTo>
                    <a:cubicBezTo>
                      <a:pt x="197" y="17"/>
                      <a:pt x="197" y="17"/>
                      <a:pt x="197" y="17"/>
                    </a:cubicBezTo>
                    <a:cubicBezTo>
                      <a:pt x="196" y="17"/>
                      <a:pt x="197" y="17"/>
                      <a:pt x="196" y="17"/>
                    </a:cubicBezTo>
                    <a:cubicBezTo>
                      <a:pt x="196" y="17"/>
                      <a:pt x="196" y="17"/>
                      <a:pt x="196" y="17"/>
                    </a:cubicBezTo>
                    <a:cubicBezTo>
                      <a:pt x="195" y="17"/>
                      <a:pt x="195" y="18"/>
                      <a:pt x="194" y="18"/>
                    </a:cubicBezTo>
                    <a:cubicBezTo>
                      <a:pt x="193" y="18"/>
                      <a:pt x="192" y="18"/>
                      <a:pt x="191" y="18"/>
                    </a:cubicBezTo>
                    <a:cubicBezTo>
                      <a:pt x="190" y="18"/>
                      <a:pt x="189" y="18"/>
                      <a:pt x="188" y="18"/>
                    </a:cubicBezTo>
                    <a:cubicBezTo>
                      <a:pt x="187" y="18"/>
                      <a:pt x="185" y="18"/>
                      <a:pt x="184" y="19"/>
                    </a:cubicBezTo>
                    <a:cubicBezTo>
                      <a:pt x="184" y="19"/>
                      <a:pt x="186" y="20"/>
                      <a:pt x="187" y="20"/>
                    </a:cubicBezTo>
                    <a:cubicBezTo>
                      <a:pt x="188" y="20"/>
                      <a:pt x="189" y="20"/>
                      <a:pt x="189" y="21"/>
                    </a:cubicBezTo>
                    <a:cubicBezTo>
                      <a:pt x="190" y="21"/>
                      <a:pt x="191" y="21"/>
                      <a:pt x="192" y="21"/>
                    </a:cubicBezTo>
                    <a:cubicBezTo>
                      <a:pt x="192" y="21"/>
                      <a:pt x="192" y="20"/>
                      <a:pt x="193" y="20"/>
                    </a:cubicBezTo>
                    <a:cubicBezTo>
                      <a:pt x="193" y="20"/>
                      <a:pt x="193" y="20"/>
                      <a:pt x="194" y="20"/>
                    </a:cubicBezTo>
                    <a:cubicBezTo>
                      <a:pt x="195" y="19"/>
                      <a:pt x="195" y="18"/>
                      <a:pt x="196" y="18"/>
                    </a:cubicBezTo>
                    <a:cubicBezTo>
                      <a:pt x="197" y="18"/>
                      <a:pt x="198" y="17"/>
                      <a:pt x="198" y="17"/>
                    </a:cubicBezTo>
                    <a:cubicBezTo>
                      <a:pt x="199" y="17"/>
                      <a:pt x="199" y="17"/>
                      <a:pt x="200" y="17"/>
                    </a:cubicBezTo>
                    <a:cubicBezTo>
                      <a:pt x="200" y="17"/>
                      <a:pt x="200" y="17"/>
                      <a:pt x="200" y="17"/>
                    </a:cubicBezTo>
                    <a:cubicBezTo>
                      <a:pt x="200" y="17"/>
                      <a:pt x="200" y="17"/>
                      <a:pt x="200" y="17"/>
                    </a:cubicBezTo>
                    <a:cubicBezTo>
                      <a:pt x="201" y="17"/>
                      <a:pt x="203" y="17"/>
                      <a:pt x="204" y="17"/>
                    </a:cubicBezTo>
                    <a:cubicBezTo>
                      <a:pt x="205" y="17"/>
                      <a:pt x="206" y="17"/>
                      <a:pt x="207" y="17"/>
                    </a:cubicBezTo>
                    <a:cubicBezTo>
                      <a:pt x="208" y="16"/>
                      <a:pt x="208" y="17"/>
                      <a:pt x="209" y="16"/>
                    </a:cubicBezTo>
                    <a:cubicBezTo>
                      <a:pt x="209" y="17"/>
                      <a:pt x="208" y="17"/>
                      <a:pt x="208" y="17"/>
                    </a:cubicBezTo>
                    <a:cubicBezTo>
                      <a:pt x="207" y="17"/>
                      <a:pt x="207" y="17"/>
                      <a:pt x="206" y="17"/>
                    </a:cubicBezTo>
                    <a:cubicBezTo>
                      <a:pt x="205" y="17"/>
                      <a:pt x="204" y="17"/>
                      <a:pt x="203" y="17"/>
                    </a:cubicBezTo>
                    <a:cubicBezTo>
                      <a:pt x="202" y="17"/>
                      <a:pt x="201" y="18"/>
                      <a:pt x="200" y="18"/>
                    </a:cubicBezTo>
                    <a:cubicBezTo>
                      <a:pt x="200" y="18"/>
                      <a:pt x="200" y="18"/>
                      <a:pt x="200" y="18"/>
                    </a:cubicBezTo>
                    <a:cubicBezTo>
                      <a:pt x="200" y="18"/>
                      <a:pt x="200" y="18"/>
                      <a:pt x="200" y="18"/>
                    </a:cubicBezTo>
                    <a:cubicBezTo>
                      <a:pt x="200" y="18"/>
                      <a:pt x="200" y="18"/>
                      <a:pt x="200" y="18"/>
                    </a:cubicBezTo>
                    <a:cubicBezTo>
                      <a:pt x="200" y="18"/>
                      <a:pt x="199" y="18"/>
                      <a:pt x="199" y="18"/>
                    </a:cubicBezTo>
                    <a:cubicBezTo>
                      <a:pt x="198" y="18"/>
                      <a:pt x="198" y="18"/>
                      <a:pt x="197" y="18"/>
                    </a:cubicBezTo>
                    <a:cubicBezTo>
                      <a:pt x="196" y="19"/>
                      <a:pt x="196" y="19"/>
                      <a:pt x="196" y="20"/>
                    </a:cubicBezTo>
                    <a:cubicBezTo>
                      <a:pt x="195" y="20"/>
                      <a:pt x="194" y="20"/>
                      <a:pt x="194" y="21"/>
                    </a:cubicBezTo>
                    <a:cubicBezTo>
                      <a:pt x="194" y="21"/>
                      <a:pt x="194" y="22"/>
                      <a:pt x="195" y="22"/>
                    </a:cubicBezTo>
                    <a:cubicBezTo>
                      <a:pt x="195" y="22"/>
                      <a:pt x="196" y="22"/>
                      <a:pt x="196" y="22"/>
                    </a:cubicBezTo>
                    <a:cubicBezTo>
                      <a:pt x="197" y="22"/>
                      <a:pt x="197" y="21"/>
                      <a:pt x="198" y="21"/>
                    </a:cubicBezTo>
                    <a:cubicBezTo>
                      <a:pt x="197" y="21"/>
                      <a:pt x="197" y="22"/>
                      <a:pt x="197" y="22"/>
                    </a:cubicBezTo>
                    <a:cubicBezTo>
                      <a:pt x="197" y="22"/>
                      <a:pt x="198" y="22"/>
                      <a:pt x="198" y="22"/>
                    </a:cubicBezTo>
                    <a:cubicBezTo>
                      <a:pt x="199" y="22"/>
                      <a:pt x="199" y="22"/>
                      <a:pt x="199" y="22"/>
                    </a:cubicBezTo>
                    <a:cubicBezTo>
                      <a:pt x="200" y="22"/>
                      <a:pt x="200" y="22"/>
                      <a:pt x="200" y="22"/>
                    </a:cubicBezTo>
                    <a:cubicBezTo>
                      <a:pt x="200" y="22"/>
                      <a:pt x="200" y="22"/>
                      <a:pt x="200" y="22"/>
                    </a:cubicBezTo>
                    <a:cubicBezTo>
                      <a:pt x="201" y="22"/>
                      <a:pt x="202" y="22"/>
                      <a:pt x="203" y="22"/>
                    </a:cubicBezTo>
                    <a:cubicBezTo>
                      <a:pt x="203" y="22"/>
                      <a:pt x="204" y="22"/>
                      <a:pt x="204" y="22"/>
                    </a:cubicBezTo>
                    <a:cubicBezTo>
                      <a:pt x="205" y="21"/>
                      <a:pt x="204" y="21"/>
                      <a:pt x="204" y="20"/>
                    </a:cubicBezTo>
                    <a:cubicBezTo>
                      <a:pt x="204" y="20"/>
                      <a:pt x="206" y="19"/>
                      <a:pt x="206" y="19"/>
                    </a:cubicBezTo>
                    <a:cubicBezTo>
                      <a:pt x="207" y="19"/>
                      <a:pt x="206" y="20"/>
                      <a:pt x="206" y="20"/>
                    </a:cubicBezTo>
                    <a:cubicBezTo>
                      <a:pt x="205" y="20"/>
                      <a:pt x="205" y="20"/>
                      <a:pt x="205" y="20"/>
                    </a:cubicBezTo>
                    <a:cubicBezTo>
                      <a:pt x="205" y="20"/>
                      <a:pt x="206" y="21"/>
                      <a:pt x="206" y="21"/>
                    </a:cubicBezTo>
                    <a:cubicBezTo>
                      <a:pt x="207" y="21"/>
                      <a:pt x="208" y="20"/>
                      <a:pt x="209" y="20"/>
                    </a:cubicBezTo>
                    <a:cubicBezTo>
                      <a:pt x="209" y="20"/>
                      <a:pt x="210" y="20"/>
                      <a:pt x="210" y="20"/>
                    </a:cubicBezTo>
                    <a:cubicBezTo>
                      <a:pt x="211" y="19"/>
                      <a:pt x="211" y="19"/>
                      <a:pt x="211" y="19"/>
                    </a:cubicBezTo>
                    <a:cubicBezTo>
                      <a:pt x="211" y="20"/>
                      <a:pt x="209" y="20"/>
                      <a:pt x="209" y="20"/>
                    </a:cubicBezTo>
                    <a:cubicBezTo>
                      <a:pt x="208" y="20"/>
                      <a:pt x="205" y="21"/>
                      <a:pt x="207" y="22"/>
                    </a:cubicBezTo>
                    <a:cubicBezTo>
                      <a:pt x="207" y="22"/>
                      <a:pt x="208" y="22"/>
                      <a:pt x="209" y="22"/>
                    </a:cubicBezTo>
                    <a:cubicBezTo>
                      <a:pt x="209" y="22"/>
                      <a:pt x="210" y="22"/>
                      <a:pt x="210" y="21"/>
                    </a:cubicBezTo>
                    <a:cubicBezTo>
                      <a:pt x="211" y="21"/>
                      <a:pt x="213" y="21"/>
                      <a:pt x="214" y="21"/>
                    </a:cubicBezTo>
                    <a:cubicBezTo>
                      <a:pt x="215" y="21"/>
                      <a:pt x="216" y="20"/>
                      <a:pt x="217" y="20"/>
                    </a:cubicBezTo>
                    <a:cubicBezTo>
                      <a:pt x="217" y="20"/>
                      <a:pt x="218" y="20"/>
                      <a:pt x="219" y="19"/>
                    </a:cubicBezTo>
                    <a:cubicBezTo>
                      <a:pt x="219" y="19"/>
                      <a:pt x="219" y="19"/>
                      <a:pt x="220" y="19"/>
                    </a:cubicBezTo>
                    <a:cubicBezTo>
                      <a:pt x="220" y="19"/>
                      <a:pt x="220" y="19"/>
                      <a:pt x="220" y="19"/>
                    </a:cubicBezTo>
                    <a:cubicBezTo>
                      <a:pt x="220" y="19"/>
                      <a:pt x="221" y="18"/>
                      <a:pt x="221" y="18"/>
                    </a:cubicBezTo>
                    <a:cubicBezTo>
                      <a:pt x="220" y="18"/>
                      <a:pt x="220" y="18"/>
                      <a:pt x="220" y="18"/>
                    </a:cubicBezTo>
                    <a:cubicBezTo>
                      <a:pt x="220" y="18"/>
                      <a:pt x="220" y="17"/>
                      <a:pt x="221" y="17"/>
                    </a:cubicBezTo>
                    <a:cubicBezTo>
                      <a:pt x="221" y="17"/>
                      <a:pt x="220" y="17"/>
                      <a:pt x="220" y="17"/>
                    </a:cubicBezTo>
                    <a:cubicBezTo>
                      <a:pt x="220" y="17"/>
                      <a:pt x="220" y="16"/>
                      <a:pt x="219" y="16"/>
                    </a:cubicBezTo>
                    <a:cubicBezTo>
                      <a:pt x="220" y="16"/>
                      <a:pt x="221" y="17"/>
                      <a:pt x="221" y="17"/>
                    </a:cubicBezTo>
                    <a:cubicBezTo>
                      <a:pt x="221" y="17"/>
                      <a:pt x="222" y="17"/>
                      <a:pt x="222" y="17"/>
                    </a:cubicBezTo>
                    <a:cubicBezTo>
                      <a:pt x="222" y="17"/>
                      <a:pt x="222" y="17"/>
                      <a:pt x="222" y="17"/>
                    </a:cubicBezTo>
                    <a:cubicBezTo>
                      <a:pt x="222" y="17"/>
                      <a:pt x="222" y="17"/>
                      <a:pt x="222" y="17"/>
                    </a:cubicBezTo>
                    <a:cubicBezTo>
                      <a:pt x="222" y="16"/>
                      <a:pt x="223" y="16"/>
                      <a:pt x="224" y="16"/>
                    </a:cubicBezTo>
                    <a:cubicBezTo>
                      <a:pt x="224" y="16"/>
                      <a:pt x="224" y="16"/>
                      <a:pt x="224" y="15"/>
                    </a:cubicBezTo>
                    <a:cubicBezTo>
                      <a:pt x="224" y="15"/>
                      <a:pt x="225" y="15"/>
                      <a:pt x="225" y="15"/>
                    </a:cubicBezTo>
                    <a:cubicBezTo>
                      <a:pt x="225" y="15"/>
                      <a:pt x="225" y="15"/>
                      <a:pt x="225" y="15"/>
                    </a:cubicBezTo>
                    <a:cubicBezTo>
                      <a:pt x="225" y="15"/>
                      <a:pt x="226" y="15"/>
                      <a:pt x="227" y="15"/>
                    </a:cubicBezTo>
                    <a:cubicBezTo>
                      <a:pt x="227" y="14"/>
                      <a:pt x="228" y="14"/>
                      <a:pt x="228" y="14"/>
                    </a:cubicBezTo>
                    <a:cubicBezTo>
                      <a:pt x="228" y="15"/>
                      <a:pt x="225" y="15"/>
                      <a:pt x="224" y="16"/>
                    </a:cubicBezTo>
                    <a:cubicBezTo>
                      <a:pt x="224" y="16"/>
                      <a:pt x="224" y="16"/>
                      <a:pt x="225" y="16"/>
                    </a:cubicBezTo>
                    <a:cubicBezTo>
                      <a:pt x="224" y="16"/>
                      <a:pt x="224" y="16"/>
                      <a:pt x="224" y="16"/>
                    </a:cubicBezTo>
                    <a:cubicBezTo>
                      <a:pt x="224" y="16"/>
                      <a:pt x="223" y="16"/>
                      <a:pt x="223" y="17"/>
                    </a:cubicBezTo>
                    <a:cubicBezTo>
                      <a:pt x="223" y="17"/>
                      <a:pt x="223" y="17"/>
                      <a:pt x="222" y="17"/>
                    </a:cubicBezTo>
                    <a:cubicBezTo>
                      <a:pt x="222" y="18"/>
                      <a:pt x="222" y="18"/>
                      <a:pt x="222" y="18"/>
                    </a:cubicBezTo>
                    <a:cubicBezTo>
                      <a:pt x="222" y="18"/>
                      <a:pt x="222" y="18"/>
                      <a:pt x="222" y="18"/>
                    </a:cubicBezTo>
                    <a:cubicBezTo>
                      <a:pt x="222" y="18"/>
                      <a:pt x="222" y="19"/>
                      <a:pt x="222" y="19"/>
                    </a:cubicBezTo>
                    <a:cubicBezTo>
                      <a:pt x="222" y="19"/>
                      <a:pt x="223" y="19"/>
                      <a:pt x="223" y="19"/>
                    </a:cubicBezTo>
                    <a:cubicBezTo>
                      <a:pt x="224" y="19"/>
                      <a:pt x="226" y="19"/>
                      <a:pt x="227" y="19"/>
                    </a:cubicBezTo>
                    <a:cubicBezTo>
                      <a:pt x="227" y="19"/>
                      <a:pt x="228" y="19"/>
                      <a:pt x="228" y="19"/>
                    </a:cubicBezTo>
                    <a:cubicBezTo>
                      <a:pt x="229" y="19"/>
                      <a:pt x="229" y="19"/>
                      <a:pt x="230" y="19"/>
                    </a:cubicBezTo>
                    <a:cubicBezTo>
                      <a:pt x="231" y="19"/>
                      <a:pt x="230" y="19"/>
                      <a:pt x="230" y="19"/>
                    </a:cubicBezTo>
                    <a:cubicBezTo>
                      <a:pt x="229" y="19"/>
                      <a:pt x="228" y="19"/>
                      <a:pt x="227" y="19"/>
                    </a:cubicBezTo>
                    <a:cubicBezTo>
                      <a:pt x="226" y="19"/>
                      <a:pt x="225" y="20"/>
                      <a:pt x="224" y="20"/>
                    </a:cubicBezTo>
                    <a:cubicBezTo>
                      <a:pt x="223" y="20"/>
                      <a:pt x="222" y="20"/>
                      <a:pt x="221" y="20"/>
                    </a:cubicBezTo>
                    <a:cubicBezTo>
                      <a:pt x="220" y="21"/>
                      <a:pt x="219" y="21"/>
                      <a:pt x="218" y="21"/>
                    </a:cubicBezTo>
                    <a:cubicBezTo>
                      <a:pt x="219" y="22"/>
                      <a:pt x="220" y="21"/>
                      <a:pt x="221" y="21"/>
                    </a:cubicBezTo>
                    <a:cubicBezTo>
                      <a:pt x="222" y="21"/>
                      <a:pt x="224" y="21"/>
                      <a:pt x="225" y="21"/>
                    </a:cubicBezTo>
                    <a:cubicBezTo>
                      <a:pt x="224" y="22"/>
                      <a:pt x="223" y="22"/>
                      <a:pt x="223" y="22"/>
                    </a:cubicBezTo>
                    <a:cubicBezTo>
                      <a:pt x="222" y="22"/>
                      <a:pt x="221" y="22"/>
                      <a:pt x="221" y="22"/>
                    </a:cubicBezTo>
                    <a:cubicBezTo>
                      <a:pt x="220" y="22"/>
                      <a:pt x="219" y="22"/>
                      <a:pt x="217" y="22"/>
                    </a:cubicBezTo>
                    <a:cubicBezTo>
                      <a:pt x="217" y="22"/>
                      <a:pt x="217" y="22"/>
                      <a:pt x="216" y="22"/>
                    </a:cubicBezTo>
                    <a:cubicBezTo>
                      <a:pt x="216" y="22"/>
                      <a:pt x="215" y="22"/>
                      <a:pt x="215" y="22"/>
                    </a:cubicBezTo>
                    <a:cubicBezTo>
                      <a:pt x="213" y="23"/>
                      <a:pt x="212" y="23"/>
                      <a:pt x="211" y="23"/>
                    </a:cubicBezTo>
                    <a:cubicBezTo>
                      <a:pt x="210" y="23"/>
                      <a:pt x="209" y="23"/>
                      <a:pt x="208" y="23"/>
                    </a:cubicBezTo>
                    <a:cubicBezTo>
                      <a:pt x="208" y="23"/>
                      <a:pt x="207" y="23"/>
                      <a:pt x="206" y="24"/>
                    </a:cubicBezTo>
                    <a:cubicBezTo>
                      <a:pt x="206" y="24"/>
                      <a:pt x="207" y="24"/>
                      <a:pt x="207" y="24"/>
                    </a:cubicBezTo>
                    <a:cubicBezTo>
                      <a:pt x="208" y="25"/>
                      <a:pt x="210" y="26"/>
                      <a:pt x="211" y="26"/>
                    </a:cubicBezTo>
                    <a:cubicBezTo>
                      <a:pt x="211" y="26"/>
                      <a:pt x="212" y="26"/>
                      <a:pt x="213" y="27"/>
                    </a:cubicBezTo>
                    <a:cubicBezTo>
                      <a:pt x="212" y="27"/>
                      <a:pt x="212" y="27"/>
                      <a:pt x="212" y="27"/>
                    </a:cubicBezTo>
                    <a:cubicBezTo>
                      <a:pt x="212" y="28"/>
                      <a:pt x="212" y="28"/>
                      <a:pt x="212" y="28"/>
                    </a:cubicBezTo>
                    <a:cubicBezTo>
                      <a:pt x="212" y="28"/>
                      <a:pt x="214" y="29"/>
                      <a:pt x="214" y="29"/>
                    </a:cubicBezTo>
                    <a:cubicBezTo>
                      <a:pt x="215" y="29"/>
                      <a:pt x="215" y="29"/>
                      <a:pt x="216" y="29"/>
                    </a:cubicBezTo>
                    <a:cubicBezTo>
                      <a:pt x="217" y="29"/>
                      <a:pt x="218" y="29"/>
                      <a:pt x="218" y="29"/>
                    </a:cubicBezTo>
                    <a:cubicBezTo>
                      <a:pt x="218" y="29"/>
                      <a:pt x="217" y="29"/>
                      <a:pt x="216" y="29"/>
                    </a:cubicBezTo>
                    <a:cubicBezTo>
                      <a:pt x="216" y="29"/>
                      <a:pt x="216" y="29"/>
                      <a:pt x="215" y="30"/>
                    </a:cubicBezTo>
                    <a:cubicBezTo>
                      <a:pt x="215" y="30"/>
                      <a:pt x="215" y="30"/>
                      <a:pt x="214" y="30"/>
                    </a:cubicBezTo>
                    <a:cubicBezTo>
                      <a:pt x="214" y="29"/>
                      <a:pt x="213" y="29"/>
                      <a:pt x="213" y="29"/>
                    </a:cubicBezTo>
                    <a:cubicBezTo>
                      <a:pt x="212" y="29"/>
                      <a:pt x="212" y="30"/>
                      <a:pt x="211" y="29"/>
                    </a:cubicBezTo>
                    <a:cubicBezTo>
                      <a:pt x="212" y="29"/>
                      <a:pt x="212" y="29"/>
                      <a:pt x="211" y="29"/>
                    </a:cubicBezTo>
                    <a:cubicBezTo>
                      <a:pt x="211" y="29"/>
                      <a:pt x="211" y="28"/>
                      <a:pt x="210" y="28"/>
                    </a:cubicBezTo>
                    <a:cubicBezTo>
                      <a:pt x="210" y="27"/>
                      <a:pt x="209" y="27"/>
                      <a:pt x="209" y="27"/>
                    </a:cubicBezTo>
                    <a:cubicBezTo>
                      <a:pt x="207" y="26"/>
                      <a:pt x="206" y="26"/>
                      <a:pt x="205" y="25"/>
                    </a:cubicBezTo>
                    <a:cubicBezTo>
                      <a:pt x="204" y="24"/>
                      <a:pt x="203" y="24"/>
                      <a:pt x="201" y="24"/>
                    </a:cubicBezTo>
                    <a:cubicBezTo>
                      <a:pt x="201" y="24"/>
                      <a:pt x="200" y="24"/>
                      <a:pt x="200" y="24"/>
                    </a:cubicBezTo>
                    <a:cubicBezTo>
                      <a:pt x="200" y="24"/>
                      <a:pt x="200" y="24"/>
                      <a:pt x="200" y="24"/>
                    </a:cubicBezTo>
                    <a:cubicBezTo>
                      <a:pt x="200" y="24"/>
                      <a:pt x="200" y="24"/>
                      <a:pt x="200" y="24"/>
                    </a:cubicBezTo>
                    <a:cubicBezTo>
                      <a:pt x="200" y="24"/>
                      <a:pt x="200" y="24"/>
                      <a:pt x="200" y="24"/>
                    </a:cubicBezTo>
                    <a:cubicBezTo>
                      <a:pt x="199" y="24"/>
                      <a:pt x="198" y="24"/>
                      <a:pt x="197" y="24"/>
                    </a:cubicBezTo>
                    <a:cubicBezTo>
                      <a:pt x="196" y="23"/>
                      <a:pt x="195" y="23"/>
                      <a:pt x="194" y="24"/>
                    </a:cubicBezTo>
                    <a:cubicBezTo>
                      <a:pt x="194" y="25"/>
                      <a:pt x="194" y="25"/>
                      <a:pt x="194" y="26"/>
                    </a:cubicBezTo>
                    <a:cubicBezTo>
                      <a:pt x="195" y="26"/>
                      <a:pt x="195" y="26"/>
                      <a:pt x="196" y="26"/>
                    </a:cubicBezTo>
                    <a:cubicBezTo>
                      <a:pt x="197" y="26"/>
                      <a:pt x="197" y="26"/>
                      <a:pt x="197" y="26"/>
                    </a:cubicBezTo>
                    <a:cubicBezTo>
                      <a:pt x="198" y="27"/>
                      <a:pt x="198" y="27"/>
                      <a:pt x="199" y="27"/>
                    </a:cubicBezTo>
                    <a:cubicBezTo>
                      <a:pt x="199" y="27"/>
                      <a:pt x="199" y="27"/>
                      <a:pt x="199" y="27"/>
                    </a:cubicBezTo>
                    <a:cubicBezTo>
                      <a:pt x="198" y="27"/>
                      <a:pt x="198" y="27"/>
                      <a:pt x="198" y="27"/>
                    </a:cubicBezTo>
                    <a:cubicBezTo>
                      <a:pt x="197" y="27"/>
                      <a:pt x="197" y="27"/>
                      <a:pt x="196" y="27"/>
                    </a:cubicBezTo>
                    <a:cubicBezTo>
                      <a:pt x="196" y="27"/>
                      <a:pt x="195" y="26"/>
                      <a:pt x="195" y="27"/>
                    </a:cubicBezTo>
                    <a:cubicBezTo>
                      <a:pt x="194" y="27"/>
                      <a:pt x="195" y="27"/>
                      <a:pt x="195" y="28"/>
                    </a:cubicBezTo>
                    <a:cubicBezTo>
                      <a:pt x="195" y="28"/>
                      <a:pt x="194" y="28"/>
                      <a:pt x="195" y="28"/>
                    </a:cubicBezTo>
                    <a:cubicBezTo>
                      <a:pt x="195" y="28"/>
                      <a:pt x="195" y="28"/>
                      <a:pt x="196" y="28"/>
                    </a:cubicBezTo>
                    <a:cubicBezTo>
                      <a:pt x="196" y="28"/>
                      <a:pt x="196" y="29"/>
                      <a:pt x="197" y="29"/>
                    </a:cubicBezTo>
                    <a:cubicBezTo>
                      <a:pt x="198" y="29"/>
                      <a:pt x="199" y="29"/>
                      <a:pt x="199" y="29"/>
                    </a:cubicBezTo>
                    <a:cubicBezTo>
                      <a:pt x="200" y="29"/>
                      <a:pt x="200" y="29"/>
                      <a:pt x="200" y="30"/>
                    </a:cubicBezTo>
                    <a:cubicBezTo>
                      <a:pt x="200" y="29"/>
                      <a:pt x="200" y="29"/>
                      <a:pt x="200" y="29"/>
                    </a:cubicBezTo>
                    <a:cubicBezTo>
                      <a:pt x="200" y="29"/>
                      <a:pt x="200" y="30"/>
                      <a:pt x="200" y="30"/>
                    </a:cubicBezTo>
                    <a:cubicBezTo>
                      <a:pt x="200" y="31"/>
                      <a:pt x="201" y="31"/>
                      <a:pt x="202" y="31"/>
                    </a:cubicBezTo>
                    <a:cubicBezTo>
                      <a:pt x="202" y="31"/>
                      <a:pt x="202" y="32"/>
                      <a:pt x="202" y="33"/>
                    </a:cubicBezTo>
                    <a:cubicBezTo>
                      <a:pt x="203" y="33"/>
                      <a:pt x="203" y="33"/>
                      <a:pt x="203" y="33"/>
                    </a:cubicBezTo>
                    <a:cubicBezTo>
                      <a:pt x="203" y="33"/>
                      <a:pt x="203" y="32"/>
                      <a:pt x="203" y="33"/>
                    </a:cubicBezTo>
                    <a:cubicBezTo>
                      <a:pt x="204" y="33"/>
                      <a:pt x="203" y="33"/>
                      <a:pt x="203" y="33"/>
                    </a:cubicBezTo>
                    <a:cubicBezTo>
                      <a:pt x="204" y="33"/>
                      <a:pt x="204" y="33"/>
                      <a:pt x="204" y="34"/>
                    </a:cubicBezTo>
                    <a:cubicBezTo>
                      <a:pt x="205" y="34"/>
                      <a:pt x="205" y="34"/>
                      <a:pt x="205" y="34"/>
                    </a:cubicBezTo>
                    <a:cubicBezTo>
                      <a:pt x="205" y="34"/>
                      <a:pt x="205" y="34"/>
                      <a:pt x="206" y="34"/>
                    </a:cubicBezTo>
                    <a:cubicBezTo>
                      <a:pt x="205" y="34"/>
                      <a:pt x="204" y="34"/>
                      <a:pt x="203" y="34"/>
                    </a:cubicBezTo>
                    <a:cubicBezTo>
                      <a:pt x="203" y="33"/>
                      <a:pt x="202" y="33"/>
                      <a:pt x="201" y="33"/>
                    </a:cubicBezTo>
                    <a:cubicBezTo>
                      <a:pt x="201" y="33"/>
                      <a:pt x="201" y="34"/>
                      <a:pt x="201" y="34"/>
                    </a:cubicBezTo>
                    <a:cubicBezTo>
                      <a:pt x="201" y="34"/>
                      <a:pt x="201" y="34"/>
                      <a:pt x="201" y="34"/>
                    </a:cubicBezTo>
                    <a:cubicBezTo>
                      <a:pt x="202" y="34"/>
                      <a:pt x="202" y="34"/>
                      <a:pt x="202" y="35"/>
                    </a:cubicBezTo>
                    <a:cubicBezTo>
                      <a:pt x="203" y="35"/>
                      <a:pt x="203" y="35"/>
                      <a:pt x="204" y="35"/>
                    </a:cubicBezTo>
                    <a:cubicBezTo>
                      <a:pt x="204" y="35"/>
                      <a:pt x="204" y="35"/>
                      <a:pt x="205" y="35"/>
                    </a:cubicBezTo>
                    <a:cubicBezTo>
                      <a:pt x="206" y="35"/>
                      <a:pt x="207" y="35"/>
                      <a:pt x="208" y="35"/>
                    </a:cubicBezTo>
                    <a:cubicBezTo>
                      <a:pt x="208" y="35"/>
                      <a:pt x="209" y="35"/>
                      <a:pt x="210" y="35"/>
                    </a:cubicBezTo>
                    <a:cubicBezTo>
                      <a:pt x="210" y="35"/>
                      <a:pt x="211" y="34"/>
                      <a:pt x="211" y="34"/>
                    </a:cubicBezTo>
                    <a:cubicBezTo>
                      <a:pt x="211" y="34"/>
                      <a:pt x="212" y="34"/>
                      <a:pt x="212" y="34"/>
                    </a:cubicBezTo>
                    <a:cubicBezTo>
                      <a:pt x="212" y="34"/>
                      <a:pt x="212" y="34"/>
                      <a:pt x="212" y="34"/>
                    </a:cubicBezTo>
                    <a:cubicBezTo>
                      <a:pt x="212" y="34"/>
                      <a:pt x="212" y="34"/>
                      <a:pt x="212" y="35"/>
                    </a:cubicBezTo>
                    <a:cubicBezTo>
                      <a:pt x="211" y="35"/>
                      <a:pt x="212" y="35"/>
                      <a:pt x="211" y="35"/>
                    </a:cubicBezTo>
                    <a:cubicBezTo>
                      <a:pt x="211" y="35"/>
                      <a:pt x="211" y="35"/>
                      <a:pt x="211" y="35"/>
                    </a:cubicBezTo>
                    <a:cubicBezTo>
                      <a:pt x="210" y="35"/>
                      <a:pt x="209" y="36"/>
                      <a:pt x="208" y="36"/>
                    </a:cubicBezTo>
                    <a:cubicBezTo>
                      <a:pt x="208" y="36"/>
                      <a:pt x="207" y="35"/>
                      <a:pt x="206" y="35"/>
                    </a:cubicBezTo>
                    <a:cubicBezTo>
                      <a:pt x="206" y="36"/>
                      <a:pt x="207" y="36"/>
                      <a:pt x="207" y="36"/>
                    </a:cubicBezTo>
                    <a:cubicBezTo>
                      <a:pt x="207" y="36"/>
                      <a:pt x="208" y="36"/>
                      <a:pt x="208" y="36"/>
                    </a:cubicBezTo>
                    <a:cubicBezTo>
                      <a:pt x="208" y="37"/>
                      <a:pt x="209" y="36"/>
                      <a:pt x="210" y="36"/>
                    </a:cubicBezTo>
                    <a:cubicBezTo>
                      <a:pt x="210" y="36"/>
                      <a:pt x="209" y="36"/>
                      <a:pt x="208" y="37"/>
                    </a:cubicBezTo>
                    <a:cubicBezTo>
                      <a:pt x="208" y="37"/>
                      <a:pt x="209" y="37"/>
                      <a:pt x="209" y="37"/>
                    </a:cubicBezTo>
                    <a:cubicBezTo>
                      <a:pt x="210" y="38"/>
                      <a:pt x="209" y="38"/>
                      <a:pt x="209" y="37"/>
                    </a:cubicBezTo>
                    <a:cubicBezTo>
                      <a:pt x="208" y="37"/>
                      <a:pt x="208" y="37"/>
                      <a:pt x="208" y="37"/>
                    </a:cubicBezTo>
                    <a:cubicBezTo>
                      <a:pt x="207" y="37"/>
                      <a:pt x="207" y="37"/>
                      <a:pt x="207" y="37"/>
                    </a:cubicBezTo>
                    <a:cubicBezTo>
                      <a:pt x="206" y="36"/>
                      <a:pt x="206" y="36"/>
                      <a:pt x="206" y="36"/>
                    </a:cubicBezTo>
                    <a:cubicBezTo>
                      <a:pt x="205" y="36"/>
                      <a:pt x="205" y="36"/>
                      <a:pt x="205" y="36"/>
                    </a:cubicBezTo>
                    <a:cubicBezTo>
                      <a:pt x="204" y="36"/>
                      <a:pt x="204" y="36"/>
                      <a:pt x="204" y="35"/>
                    </a:cubicBezTo>
                    <a:cubicBezTo>
                      <a:pt x="202" y="35"/>
                      <a:pt x="201" y="35"/>
                      <a:pt x="200" y="35"/>
                    </a:cubicBezTo>
                    <a:cubicBezTo>
                      <a:pt x="200" y="36"/>
                      <a:pt x="200" y="36"/>
                      <a:pt x="200" y="36"/>
                    </a:cubicBezTo>
                    <a:cubicBezTo>
                      <a:pt x="200" y="35"/>
                      <a:pt x="200" y="35"/>
                      <a:pt x="200" y="35"/>
                    </a:cubicBezTo>
                    <a:cubicBezTo>
                      <a:pt x="199" y="35"/>
                      <a:pt x="198" y="35"/>
                      <a:pt x="198" y="35"/>
                    </a:cubicBezTo>
                    <a:cubicBezTo>
                      <a:pt x="197" y="36"/>
                      <a:pt x="196" y="36"/>
                      <a:pt x="195" y="36"/>
                    </a:cubicBezTo>
                    <a:cubicBezTo>
                      <a:pt x="194" y="36"/>
                      <a:pt x="193" y="36"/>
                      <a:pt x="193" y="37"/>
                    </a:cubicBezTo>
                    <a:cubicBezTo>
                      <a:pt x="192" y="38"/>
                      <a:pt x="191" y="38"/>
                      <a:pt x="191" y="39"/>
                    </a:cubicBezTo>
                    <a:cubicBezTo>
                      <a:pt x="191" y="39"/>
                      <a:pt x="191" y="40"/>
                      <a:pt x="191" y="40"/>
                    </a:cubicBezTo>
                    <a:cubicBezTo>
                      <a:pt x="191" y="40"/>
                      <a:pt x="191" y="40"/>
                      <a:pt x="191" y="40"/>
                    </a:cubicBezTo>
                    <a:cubicBezTo>
                      <a:pt x="192" y="40"/>
                      <a:pt x="192" y="40"/>
                      <a:pt x="192" y="40"/>
                    </a:cubicBezTo>
                    <a:cubicBezTo>
                      <a:pt x="192" y="41"/>
                      <a:pt x="191" y="41"/>
                      <a:pt x="191" y="41"/>
                    </a:cubicBezTo>
                    <a:cubicBezTo>
                      <a:pt x="192" y="41"/>
                      <a:pt x="192" y="41"/>
                      <a:pt x="193" y="41"/>
                    </a:cubicBezTo>
                    <a:cubicBezTo>
                      <a:pt x="194" y="41"/>
                      <a:pt x="194" y="40"/>
                      <a:pt x="195" y="40"/>
                    </a:cubicBezTo>
                    <a:cubicBezTo>
                      <a:pt x="195" y="41"/>
                      <a:pt x="196" y="40"/>
                      <a:pt x="196" y="40"/>
                    </a:cubicBezTo>
                    <a:cubicBezTo>
                      <a:pt x="196" y="40"/>
                      <a:pt x="196" y="40"/>
                      <a:pt x="196" y="40"/>
                    </a:cubicBezTo>
                    <a:cubicBezTo>
                      <a:pt x="196" y="39"/>
                      <a:pt x="197" y="39"/>
                      <a:pt x="197" y="39"/>
                    </a:cubicBezTo>
                    <a:cubicBezTo>
                      <a:pt x="197" y="39"/>
                      <a:pt x="197" y="40"/>
                      <a:pt x="196" y="40"/>
                    </a:cubicBezTo>
                    <a:cubicBezTo>
                      <a:pt x="196" y="40"/>
                      <a:pt x="196" y="41"/>
                      <a:pt x="196" y="41"/>
                    </a:cubicBezTo>
                    <a:cubicBezTo>
                      <a:pt x="196" y="41"/>
                      <a:pt x="195" y="41"/>
                      <a:pt x="195" y="41"/>
                    </a:cubicBezTo>
                    <a:cubicBezTo>
                      <a:pt x="195" y="42"/>
                      <a:pt x="197" y="41"/>
                      <a:pt x="197" y="41"/>
                    </a:cubicBezTo>
                    <a:cubicBezTo>
                      <a:pt x="198" y="41"/>
                      <a:pt x="198" y="41"/>
                      <a:pt x="198" y="41"/>
                    </a:cubicBezTo>
                    <a:cubicBezTo>
                      <a:pt x="199" y="41"/>
                      <a:pt x="199" y="40"/>
                      <a:pt x="199" y="40"/>
                    </a:cubicBezTo>
                    <a:cubicBezTo>
                      <a:pt x="200" y="40"/>
                      <a:pt x="200" y="40"/>
                      <a:pt x="200" y="39"/>
                    </a:cubicBezTo>
                    <a:cubicBezTo>
                      <a:pt x="200" y="40"/>
                      <a:pt x="200" y="40"/>
                      <a:pt x="200" y="40"/>
                    </a:cubicBezTo>
                    <a:cubicBezTo>
                      <a:pt x="200" y="39"/>
                      <a:pt x="200" y="39"/>
                      <a:pt x="200" y="39"/>
                    </a:cubicBezTo>
                    <a:cubicBezTo>
                      <a:pt x="200" y="39"/>
                      <a:pt x="200" y="39"/>
                      <a:pt x="200" y="39"/>
                    </a:cubicBezTo>
                    <a:cubicBezTo>
                      <a:pt x="200" y="38"/>
                      <a:pt x="201" y="38"/>
                      <a:pt x="201" y="37"/>
                    </a:cubicBezTo>
                    <a:cubicBezTo>
                      <a:pt x="201" y="38"/>
                      <a:pt x="201" y="38"/>
                      <a:pt x="201" y="38"/>
                    </a:cubicBezTo>
                    <a:cubicBezTo>
                      <a:pt x="201" y="38"/>
                      <a:pt x="201" y="38"/>
                      <a:pt x="200" y="39"/>
                    </a:cubicBezTo>
                    <a:cubicBezTo>
                      <a:pt x="200" y="39"/>
                      <a:pt x="200" y="39"/>
                      <a:pt x="200" y="39"/>
                    </a:cubicBezTo>
                    <a:cubicBezTo>
                      <a:pt x="201" y="39"/>
                      <a:pt x="201" y="39"/>
                      <a:pt x="201" y="39"/>
                    </a:cubicBezTo>
                    <a:cubicBezTo>
                      <a:pt x="201" y="40"/>
                      <a:pt x="201" y="40"/>
                      <a:pt x="200" y="40"/>
                    </a:cubicBezTo>
                    <a:cubicBezTo>
                      <a:pt x="200" y="40"/>
                      <a:pt x="200" y="40"/>
                      <a:pt x="200" y="40"/>
                    </a:cubicBezTo>
                    <a:cubicBezTo>
                      <a:pt x="201" y="41"/>
                      <a:pt x="201" y="40"/>
                      <a:pt x="202" y="40"/>
                    </a:cubicBezTo>
                    <a:cubicBezTo>
                      <a:pt x="202" y="41"/>
                      <a:pt x="203" y="41"/>
                      <a:pt x="203" y="41"/>
                    </a:cubicBezTo>
                    <a:cubicBezTo>
                      <a:pt x="203" y="41"/>
                      <a:pt x="202" y="41"/>
                      <a:pt x="201" y="41"/>
                    </a:cubicBezTo>
                    <a:cubicBezTo>
                      <a:pt x="201" y="41"/>
                      <a:pt x="200" y="41"/>
                      <a:pt x="200" y="41"/>
                    </a:cubicBezTo>
                    <a:cubicBezTo>
                      <a:pt x="200" y="41"/>
                      <a:pt x="200" y="41"/>
                      <a:pt x="200" y="41"/>
                    </a:cubicBezTo>
                    <a:cubicBezTo>
                      <a:pt x="200" y="41"/>
                      <a:pt x="200" y="41"/>
                      <a:pt x="200" y="41"/>
                    </a:cubicBezTo>
                    <a:cubicBezTo>
                      <a:pt x="200" y="41"/>
                      <a:pt x="199" y="41"/>
                      <a:pt x="200" y="41"/>
                    </a:cubicBezTo>
                    <a:cubicBezTo>
                      <a:pt x="200" y="41"/>
                      <a:pt x="200" y="41"/>
                      <a:pt x="200" y="41"/>
                    </a:cubicBezTo>
                    <a:cubicBezTo>
                      <a:pt x="200" y="41"/>
                      <a:pt x="200" y="42"/>
                      <a:pt x="200" y="42"/>
                    </a:cubicBezTo>
                    <a:cubicBezTo>
                      <a:pt x="201" y="42"/>
                      <a:pt x="201" y="42"/>
                      <a:pt x="201" y="42"/>
                    </a:cubicBezTo>
                    <a:cubicBezTo>
                      <a:pt x="201" y="41"/>
                      <a:pt x="202" y="41"/>
                      <a:pt x="202" y="41"/>
                    </a:cubicBezTo>
                    <a:cubicBezTo>
                      <a:pt x="202" y="42"/>
                      <a:pt x="201" y="41"/>
                      <a:pt x="201" y="42"/>
                    </a:cubicBezTo>
                    <a:cubicBezTo>
                      <a:pt x="201" y="42"/>
                      <a:pt x="200" y="42"/>
                      <a:pt x="200" y="42"/>
                    </a:cubicBezTo>
                    <a:cubicBezTo>
                      <a:pt x="200" y="43"/>
                      <a:pt x="200" y="43"/>
                      <a:pt x="200" y="43"/>
                    </a:cubicBezTo>
                    <a:cubicBezTo>
                      <a:pt x="200" y="43"/>
                      <a:pt x="200" y="43"/>
                      <a:pt x="200" y="43"/>
                    </a:cubicBezTo>
                    <a:cubicBezTo>
                      <a:pt x="200" y="43"/>
                      <a:pt x="201" y="43"/>
                      <a:pt x="201" y="43"/>
                    </a:cubicBezTo>
                    <a:cubicBezTo>
                      <a:pt x="201" y="43"/>
                      <a:pt x="202" y="43"/>
                      <a:pt x="202" y="43"/>
                    </a:cubicBezTo>
                    <a:cubicBezTo>
                      <a:pt x="202" y="43"/>
                      <a:pt x="201" y="43"/>
                      <a:pt x="201" y="43"/>
                    </a:cubicBezTo>
                    <a:cubicBezTo>
                      <a:pt x="201" y="43"/>
                      <a:pt x="200" y="43"/>
                      <a:pt x="200" y="43"/>
                    </a:cubicBezTo>
                    <a:cubicBezTo>
                      <a:pt x="200" y="43"/>
                      <a:pt x="200" y="43"/>
                      <a:pt x="200" y="43"/>
                    </a:cubicBezTo>
                    <a:cubicBezTo>
                      <a:pt x="200" y="43"/>
                      <a:pt x="200" y="43"/>
                      <a:pt x="200" y="43"/>
                    </a:cubicBezTo>
                    <a:cubicBezTo>
                      <a:pt x="200" y="43"/>
                      <a:pt x="200" y="43"/>
                      <a:pt x="200" y="43"/>
                    </a:cubicBezTo>
                    <a:cubicBezTo>
                      <a:pt x="199" y="43"/>
                      <a:pt x="199" y="43"/>
                      <a:pt x="198" y="43"/>
                    </a:cubicBezTo>
                    <a:cubicBezTo>
                      <a:pt x="198" y="44"/>
                      <a:pt x="200" y="44"/>
                      <a:pt x="200" y="43"/>
                    </a:cubicBezTo>
                    <a:cubicBezTo>
                      <a:pt x="200" y="43"/>
                      <a:pt x="200" y="43"/>
                      <a:pt x="200" y="43"/>
                    </a:cubicBezTo>
                    <a:cubicBezTo>
                      <a:pt x="200" y="43"/>
                      <a:pt x="200" y="43"/>
                      <a:pt x="200" y="44"/>
                    </a:cubicBezTo>
                    <a:cubicBezTo>
                      <a:pt x="199" y="44"/>
                      <a:pt x="199" y="44"/>
                      <a:pt x="199" y="44"/>
                    </a:cubicBezTo>
                    <a:cubicBezTo>
                      <a:pt x="198" y="44"/>
                      <a:pt x="200" y="45"/>
                      <a:pt x="200" y="45"/>
                    </a:cubicBezTo>
                    <a:cubicBezTo>
                      <a:pt x="200" y="45"/>
                      <a:pt x="200" y="45"/>
                      <a:pt x="200" y="45"/>
                    </a:cubicBezTo>
                    <a:cubicBezTo>
                      <a:pt x="200" y="45"/>
                      <a:pt x="200" y="45"/>
                      <a:pt x="201" y="45"/>
                    </a:cubicBezTo>
                    <a:cubicBezTo>
                      <a:pt x="201" y="45"/>
                      <a:pt x="202" y="45"/>
                      <a:pt x="202" y="44"/>
                    </a:cubicBezTo>
                    <a:cubicBezTo>
                      <a:pt x="202" y="44"/>
                      <a:pt x="201" y="45"/>
                      <a:pt x="201" y="45"/>
                    </a:cubicBezTo>
                    <a:cubicBezTo>
                      <a:pt x="201" y="45"/>
                      <a:pt x="200" y="45"/>
                      <a:pt x="201" y="46"/>
                    </a:cubicBezTo>
                    <a:cubicBezTo>
                      <a:pt x="201" y="46"/>
                      <a:pt x="202" y="46"/>
                      <a:pt x="202" y="46"/>
                    </a:cubicBezTo>
                    <a:cubicBezTo>
                      <a:pt x="203" y="46"/>
                      <a:pt x="203" y="46"/>
                      <a:pt x="203" y="46"/>
                    </a:cubicBezTo>
                    <a:cubicBezTo>
                      <a:pt x="205" y="46"/>
                      <a:pt x="206" y="45"/>
                      <a:pt x="207" y="44"/>
                    </a:cubicBezTo>
                    <a:cubicBezTo>
                      <a:pt x="207" y="43"/>
                      <a:pt x="207" y="43"/>
                      <a:pt x="207" y="43"/>
                    </a:cubicBezTo>
                    <a:cubicBezTo>
                      <a:pt x="208" y="43"/>
                      <a:pt x="208" y="43"/>
                      <a:pt x="208" y="42"/>
                    </a:cubicBezTo>
                    <a:cubicBezTo>
                      <a:pt x="207" y="42"/>
                      <a:pt x="209" y="42"/>
                      <a:pt x="209" y="41"/>
                    </a:cubicBezTo>
                    <a:cubicBezTo>
                      <a:pt x="209" y="42"/>
                      <a:pt x="209" y="42"/>
                      <a:pt x="209" y="42"/>
                    </a:cubicBezTo>
                    <a:cubicBezTo>
                      <a:pt x="208" y="42"/>
                      <a:pt x="208" y="43"/>
                      <a:pt x="208" y="43"/>
                    </a:cubicBezTo>
                    <a:cubicBezTo>
                      <a:pt x="208" y="44"/>
                      <a:pt x="207" y="44"/>
                      <a:pt x="207" y="44"/>
                    </a:cubicBezTo>
                    <a:cubicBezTo>
                      <a:pt x="207" y="45"/>
                      <a:pt x="206" y="46"/>
                      <a:pt x="205" y="46"/>
                    </a:cubicBezTo>
                    <a:cubicBezTo>
                      <a:pt x="205" y="46"/>
                      <a:pt x="205" y="46"/>
                      <a:pt x="204" y="46"/>
                    </a:cubicBezTo>
                    <a:cubicBezTo>
                      <a:pt x="204" y="46"/>
                      <a:pt x="205" y="47"/>
                      <a:pt x="205" y="47"/>
                    </a:cubicBezTo>
                    <a:cubicBezTo>
                      <a:pt x="205" y="47"/>
                      <a:pt x="203" y="47"/>
                      <a:pt x="203" y="47"/>
                    </a:cubicBezTo>
                    <a:cubicBezTo>
                      <a:pt x="203" y="47"/>
                      <a:pt x="202" y="47"/>
                      <a:pt x="202" y="47"/>
                    </a:cubicBezTo>
                    <a:cubicBezTo>
                      <a:pt x="202" y="47"/>
                      <a:pt x="202" y="47"/>
                      <a:pt x="201" y="47"/>
                    </a:cubicBezTo>
                    <a:cubicBezTo>
                      <a:pt x="201" y="47"/>
                      <a:pt x="201" y="47"/>
                      <a:pt x="200" y="47"/>
                    </a:cubicBezTo>
                    <a:cubicBezTo>
                      <a:pt x="200" y="47"/>
                      <a:pt x="200" y="47"/>
                      <a:pt x="200" y="47"/>
                    </a:cubicBezTo>
                    <a:cubicBezTo>
                      <a:pt x="200" y="47"/>
                      <a:pt x="200" y="47"/>
                      <a:pt x="200" y="47"/>
                    </a:cubicBezTo>
                    <a:cubicBezTo>
                      <a:pt x="200" y="47"/>
                      <a:pt x="200" y="47"/>
                      <a:pt x="200" y="47"/>
                    </a:cubicBezTo>
                    <a:cubicBezTo>
                      <a:pt x="199" y="47"/>
                      <a:pt x="198" y="47"/>
                      <a:pt x="198" y="46"/>
                    </a:cubicBezTo>
                    <a:cubicBezTo>
                      <a:pt x="198" y="46"/>
                      <a:pt x="197" y="47"/>
                      <a:pt x="197" y="46"/>
                    </a:cubicBezTo>
                    <a:cubicBezTo>
                      <a:pt x="197" y="46"/>
                      <a:pt x="197" y="46"/>
                      <a:pt x="197" y="46"/>
                    </a:cubicBezTo>
                    <a:cubicBezTo>
                      <a:pt x="197" y="45"/>
                      <a:pt x="197" y="45"/>
                      <a:pt x="197" y="45"/>
                    </a:cubicBezTo>
                    <a:cubicBezTo>
                      <a:pt x="196" y="44"/>
                      <a:pt x="196" y="44"/>
                      <a:pt x="195" y="44"/>
                    </a:cubicBezTo>
                    <a:cubicBezTo>
                      <a:pt x="194" y="43"/>
                      <a:pt x="192" y="43"/>
                      <a:pt x="191" y="43"/>
                    </a:cubicBezTo>
                    <a:cubicBezTo>
                      <a:pt x="191" y="43"/>
                      <a:pt x="190" y="43"/>
                      <a:pt x="189" y="43"/>
                    </a:cubicBezTo>
                    <a:cubicBezTo>
                      <a:pt x="189" y="43"/>
                      <a:pt x="188" y="43"/>
                      <a:pt x="188" y="43"/>
                    </a:cubicBezTo>
                    <a:cubicBezTo>
                      <a:pt x="188" y="44"/>
                      <a:pt x="188" y="44"/>
                      <a:pt x="188" y="44"/>
                    </a:cubicBezTo>
                    <a:cubicBezTo>
                      <a:pt x="188" y="44"/>
                      <a:pt x="188" y="45"/>
                      <a:pt x="188" y="45"/>
                    </a:cubicBezTo>
                    <a:cubicBezTo>
                      <a:pt x="188" y="45"/>
                      <a:pt x="189" y="45"/>
                      <a:pt x="189" y="45"/>
                    </a:cubicBezTo>
                    <a:cubicBezTo>
                      <a:pt x="189" y="45"/>
                      <a:pt x="189" y="46"/>
                      <a:pt x="190" y="46"/>
                    </a:cubicBezTo>
                    <a:cubicBezTo>
                      <a:pt x="190" y="46"/>
                      <a:pt x="190" y="46"/>
                      <a:pt x="190" y="47"/>
                    </a:cubicBezTo>
                    <a:cubicBezTo>
                      <a:pt x="190" y="47"/>
                      <a:pt x="190" y="47"/>
                      <a:pt x="190" y="47"/>
                    </a:cubicBezTo>
                    <a:cubicBezTo>
                      <a:pt x="190" y="47"/>
                      <a:pt x="191" y="47"/>
                      <a:pt x="191" y="47"/>
                    </a:cubicBezTo>
                    <a:cubicBezTo>
                      <a:pt x="191" y="47"/>
                      <a:pt x="191" y="47"/>
                      <a:pt x="192" y="47"/>
                    </a:cubicBezTo>
                    <a:cubicBezTo>
                      <a:pt x="192" y="47"/>
                      <a:pt x="193" y="47"/>
                      <a:pt x="193" y="47"/>
                    </a:cubicBezTo>
                    <a:cubicBezTo>
                      <a:pt x="193" y="47"/>
                      <a:pt x="192" y="47"/>
                      <a:pt x="192" y="48"/>
                    </a:cubicBezTo>
                    <a:cubicBezTo>
                      <a:pt x="192" y="48"/>
                      <a:pt x="192" y="48"/>
                      <a:pt x="192" y="48"/>
                    </a:cubicBezTo>
                    <a:cubicBezTo>
                      <a:pt x="192" y="48"/>
                      <a:pt x="192" y="48"/>
                      <a:pt x="192" y="48"/>
                    </a:cubicBezTo>
                    <a:cubicBezTo>
                      <a:pt x="192" y="48"/>
                      <a:pt x="193" y="48"/>
                      <a:pt x="193" y="49"/>
                    </a:cubicBezTo>
                    <a:cubicBezTo>
                      <a:pt x="193" y="48"/>
                      <a:pt x="192" y="48"/>
                      <a:pt x="192" y="48"/>
                    </a:cubicBezTo>
                    <a:cubicBezTo>
                      <a:pt x="191" y="48"/>
                      <a:pt x="191" y="49"/>
                      <a:pt x="191" y="49"/>
                    </a:cubicBezTo>
                    <a:cubicBezTo>
                      <a:pt x="191" y="49"/>
                      <a:pt x="190" y="49"/>
                      <a:pt x="190" y="49"/>
                    </a:cubicBezTo>
                    <a:cubicBezTo>
                      <a:pt x="190" y="49"/>
                      <a:pt x="189" y="49"/>
                      <a:pt x="189" y="49"/>
                    </a:cubicBezTo>
                    <a:cubicBezTo>
                      <a:pt x="188" y="49"/>
                      <a:pt x="188" y="49"/>
                      <a:pt x="188" y="49"/>
                    </a:cubicBezTo>
                    <a:cubicBezTo>
                      <a:pt x="187" y="49"/>
                      <a:pt x="187" y="49"/>
                      <a:pt x="187" y="49"/>
                    </a:cubicBezTo>
                    <a:cubicBezTo>
                      <a:pt x="187" y="50"/>
                      <a:pt x="186" y="50"/>
                      <a:pt x="186" y="50"/>
                    </a:cubicBezTo>
                    <a:cubicBezTo>
                      <a:pt x="186" y="50"/>
                      <a:pt x="185" y="50"/>
                      <a:pt x="185" y="50"/>
                    </a:cubicBezTo>
                    <a:cubicBezTo>
                      <a:pt x="185" y="50"/>
                      <a:pt x="184" y="50"/>
                      <a:pt x="184" y="51"/>
                    </a:cubicBezTo>
                    <a:cubicBezTo>
                      <a:pt x="183" y="51"/>
                      <a:pt x="184" y="51"/>
                      <a:pt x="184" y="52"/>
                    </a:cubicBezTo>
                    <a:cubicBezTo>
                      <a:pt x="184" y="52"/>
                      <a:pt x="184" y="52"/>
                      <a:pt x="184" y="52"/>
                    </a:cubicBezTo>
                    <a:cubicBezTo>
                      <a:pt x="183" y="52"/>
                      <a:pt x="183" y="53"/>
                      <a:pt x="183" y="53"/>
                    </a:cubicBezTo>
                    <a:cubicBezTo>
                      <a:pt x="184" y="53"/>
                      <a:pt x="185" y="54"/>
                      <a:pt x="185" y="54"/>
                    </a:cubicBezTo>
                    <a:cubicBezTo>
                      <a:pt x="186" y="54"/>
                      <a:pt x="186" y="53"/>
                      <a:pt x="186" y="53"/>
                    </a:cubicBezTo>
                    <a:cubicBezTo>
                      <a:pt x="187" y="53"/>
                      <a:pt x="187" y="53"/>
                      <a:pt x="187" y="53"/>
                    </a:cubicBezTo>
                    <a:cubicBezTo>
                      <a:pt x="187" y="54"/>
                      <a:pt x="187" y="53"/>
                      <a:pt x="187" y="54"/>
                    </a:cubicBezTo>
                    <a:cubicBezTo>
                      <a:pt x="187" y="54"/>
                      <a:pt x="186" y="54"/>
                      <a:pt x="187" y="54"/>
                    </a:cubicBezTo>
                    <a:cubicBezTo>
                      <a:pt x="187" y="54"/>
                      <a:pt x="187" y="53"/>
                      <a:pt x="187" y="53"/>
                    </a:cubicBezTo>
                    <a:cubicBezTo>
                      <a:pt x="187" y="53"/>
                      <a:pt x="187" y="53"/>
                      <a:pt x="187" y="53"/>
                    </a:cubicBezTo>
                    <a:cubicBezTo>
                      <a:pt x="187" y="52"/>
                      <a:pt x="187" y="52"/>
                      <a:pt x="187" y="52"/>
                    </a:cubicBezTo>
                    <a:cubicBezTo>
                      <a:pt x="187" y="52"/>
                      <a:pt x="187" y="51"/>
                      <a:pt x="187" y="51"/>
                    </a:cubicBezTo>
                    <a:cubicBezTo>
                      <a:pt x="187" y="51"/>
                      <a:pt x="187" y="51"/>
                      <a:pt x="187" y="52"/>
                    </a:cubicBezTo>
                    <a:cubicBezTo>
                      <a:pt x="187" y="52"/>
                      <a:pt x="187" y="52"/>
                      <a:pt x="187" y="52"/>
                    </a:cubicBezTo>
                    <a:cubicBezTo>
                      <a:pt x="187" y="52"/>
                      <a:pt x="187" y="52"/>
                      <a:pt x="187" y="52"/>
                    </a:cubicBezTo>
                    <a:cubicBezTo>
                      <a:pt x="187" y="52"/>
                      <a:pt x="187" y="53"/>
                      <a:pt x="187" y="53"/>
                    </a:cubicBezTo>
                    <a:cubicBezTo>
                      <a:pt x="187" y="53"/>
                      <a:pt x="188" y="54"/>
                      <a:pt x="188" y="54"/>
                    </a:cubicBezTo>
                    <a:cubicBezTo>
                      <a:pt x="188" y="54"/>
                      <a:pt x="187" y="54"/>
                      <a:pt x="188" y="54"/>
                    </a:cubicBezTo>
                    <a:cubicBezTo>
                      <a:pt x="188" y="54"/>
                      <a:pt x="189" y="54"/>
                      <a:pt x="189" y="54"/>
                    </a:cubicBezTo>
                    <a:cubicBezTo>
                      <a:pt x="190" y="55"/>
                      <a:pt x="190" y="55"/>
                      <a:pt x="190" y="54"/>
                    </a:cubicBezTo>
                    <a:cubicBezTo>
                      <a:pt x="190" y="54"/>
                      <a:pt x="191" y="54"/>
                      <a:pt x="191" y="53"/>
                    </a:cubicBezTo>
                    <a:cubicBezTo>
                      <a:pt x="191" y="53"/>
                      <a:pt x="191" y="53"/>
                      <a:pt x="191" y="53"/>
                    </a:cubicBezTo>
                    <a:cubicBezTo>
                      <a:pt x="191" y="53"/>
                      <a:pt x="191" y="53"/>
                      <a:pt x="191" y="53"/>
                    </a:cubicBezTo>
                    <a:cubicBezTo>
                      <a:pt x="191" y="53"/>
                      <a:pt x="191" y="53"/>
                      <a:pt x="191" y="53"/>
                    </a:cubicBezTo>
                    <a:cubicBezTo>
                      <a:pt x="191" y="53"/>
                      <a:pt x="191" y="54"/>
                      <a:pt x="191" y="54"/>
                    </a:cubicBezTo>
                    <a:cubicBezTo>
                      <a:pt x="191" y="54"/>
                      <a:pt x="192" y="54"/>
                      <a:pt x="192" y="54"/>
                    </a:cubicBezTo>
                    <a:cubicBezTo>
                      <a:pt x="192" y="54"/>
                      <a:pt x="192" y="54"/>
                      <a:pt x="192" y="54"/>
                    </a:cubicBezTo>
                    <a:cubicBezTo>
                      <a:pt x="192" y="54"/>
                      <a:pt x="192" y="54"/>
                      <a:pt x="192" y="54"/>
                    </a:cubicBezTo>
                    <a:cubicBezTo>
                      <a:pt x="193" y="54"/>
                      <a:pt x="193" y="54"/>
                      <a:pt x="193" y="54"/>
                    </a:cubicBezTo>
                    <a:cubicBezTo>
                      <a:pt x="194" y="55"/>
                      <a:pt x="194" y="54"/>
                      <a:pt x="194" y="54"/>
                    </a:cubicBezTo>
                    <a:cubicBezTo>
                      <a:pt x="194" y="54"/>
                      <a:pt x="195" y="53"/>
                      <a:pt x="195" y="53"/>
                    </a:cubicBezTo>
                    <a:cubicBezTo>
                      <a:pt x="195" y="53"/>
                      <a:pt x="195" y="53"/>
                      <a:pt x="195" y="53"/>
                    </a:cubicBezTo>
                    <a:cubicBezTo>
                      <a:pt x="194" y="53"/>
                      <a:pt x="194" y="53"/>
                      <a:pt x="194" y="52"/>
                    </a:cubicBezTo>
                    <a:cubicBezTo>
                      <a:pt x="195" y="53"/>
                      <a:pt x="195" y="53"/>
                      <a:pt x="195" y="53"/>
                    </a:cubicBezTo>
                    <a:cubicBezTo>
                      <a:pt x="195" y="53"/>
                      <a:pt x="195" y="53"/>
                      <a:pt x="195" y="54"/>
                    </a:cubicBezTo>
                    <a:cubicBezTo>
                      <a:pt x="195" y="54"/>
                      <a:pt x="195" y="54"/>
                      <a:pt x="195" y="54"/>
                    </a:cubicBezTo>
                    <a:cubicBezTo>
                      <a:pt x="196" y="54"/>
                      <a:pt x="197" y="54"/>
                      <a:pt x="197" y="55"/>
                    </a:cubicBezTo>
                    <a:cubicBezTo>
                      <a:pt x="198" y="55"/>
                      <a:pt x="199" y="55"/>
                      <a:pt x="199" y="55"/>
                    </a:cubicBezTo>
                    <a:cubicBezTo>
                      <a:pt x="200" y="55"/>
                      <a:pt x="200" y="55"/>
                      <a:pt x="200" y="55"/>
                    </a:cubicBezTo>
                    <a:cubicBezTo>
                      <a:pt x="200" y="55"/>
                      <a:pt x="200" y="55"/>
                      <a:pt x="200" y="55"/>
                    </a:cubicBezTo>
                    <a:cubicBezTo>
                      <a:pt x="200" y="55"/>
                      <a:pt x="201" y="55"/>
                      <a:pt x="201" y="55"/>
                    </a:cubicBezTo>
                    <a:cubicBezTo>
                      <a:pt x="201" y="54"/>
                      <a:pt x="200" y="54"/>
                      <a:pt x="200" y="54"/>
                    </a:cubicBezTo>
                    <a:cubicBezTo>
                      <a:pt x="200" y="54"/>
                      <a:pt x="200" y="54"/>
                      <a:pt x="200" y="54"/>
                    </a:cubicBezTo>
                    <a:cubicBezTo>
                      <a:pt x="200" y="54"/>
                      <a:pt x="200" y="54"/>
                      <a:pt x="200" y="54"/>
                    </a:cubicBezTo>
                    <a:cubicBezTo>
                      <a:pt x="200" y="53"/>
                      <a:pt x="200" y="53"/>
                      <a:pt x="200" y="53"/>
                    </a:cubicBezTo>
                    <a:cubicBezTo>
                      <a:pt x="200" y="53"/>
                      <a:pt x="200" y="53"/>
                      <a:pt x="200" y="53"/>
                    </a:cubicBezTo>
                    <a:cubicBezTo>
                      <a:pt x="200" y="53"/>
                      <a:pt x="200" y="53"/>
                      <a:pt x="200" y="53"/>
                    </a:cubicBezTo>
                    <a:cubicBezTo>
                      <a:pt x="200" y="53"/>
                      <a:pt x="200" y="53"/>
                      <a:pt x="200" y="53"/>
                    </a:cubicBezTo>
                    <a:cubicBezTo>
                      <a:pt x="201" y="54"/>
                      <a:pt x="201" y="54"/>
                      <a:pt x="202" y="54"/>
                    </a:cubicBezTo>
                    <a:cubicBezTo>
                      <a:pt x="202" y="54"/>
                      <a:pt x="203" y="53"/>
                      <a:pt x="203" y="53"/>
                    </a:cubicBezTo>
                    <a:cubicBezTo>
                      <a:pt x="203" y="53"/>
                      <a:pt x="203" y="53"/>
                      <a:pt x="203" y="53"/>
                    </a:cubicBezTo>
                    <a:cubicBezTo>
                      <a:pt x="203" y="53"/>
                      <a:pt x="204" y="54"/>
                      <a:pt x="205" y="54"/>
                    </a:cubicBezTo>
                    <a:cubicBezTo>
                      <a:pt x="205" y="54"/>
                      <a:pt x="206" y="54"/>
                      <a:pt x="206" y="54"/>
                    </a:cubicBezTo>
                    <a:cubicBezTo>
                      <a:pt x="206" y="53"/>
                      <a:pt x="206" y="53"/>
                      <a:pt x="206" y="52"/>
                    </a:cubicBezTo>
                    <a:cubicBezTo>
                      <a:pt x="205" y="52"/>
                      <a:pt x="205" y="52"/>
                      <a:pt x="205" y="52"/>
                    </a:cubicBezTo>
                    <a:cubicBezTo>
                      <a:pt x="205" y="52"/>
                      <a:pt x="206" y="53"/>
                      <a:pt x="206" y="53"/>
                    </a:cubicBezTo>
                    <a:cubicBezTo>
                      <a:pt x="206" y="52"/>
                      <a:pt x="206" y="52"/>
                      <a:pt x="207" y="52"/>
                    </a:cubicBezTo>
                    <a:cubicBezTo>
                      <a:pt x="206" y="53"/>
                      <a:pt x="206" y="53"/>
                      <a:pt x="207" y="53"/>
                    </a:cubicBezTo>
                    <a:cubicBezTo>
                      <a:pt x="207" y="53"/>
                      <a:pt x="207" y="54"/>
                      <a:pt x="207" y="54"/>
                    </a:cubicBezTo>
                    <a:cubicBezTo>
                      <a:pt x="207" y="54"/>
                      <a:pt x="207" y="54"/>
                      <a:pt x="207" y="54"/>
                    </a:cubicBezTo>
                    <a:cubicBezTo>
                      <a:pt x="208" y="54"/>
                      <a:pt x="208" y="54"/>
                      <a:pt x="208" y="54"/>
                    </a:cubicBezTo>
                    <a:cubicBezTo>
                      <a:pt x="208" y="54"/>
                      <a:pt x="209" y="54"/>
                      <a:pt x="209" y="54"/>
                    </a:cubicBezTo>
                    <a:cubicBezTo>
                      <a:pt x="209" y="54"/>
                      <a:pt x="210" y="54"/>
                      <a:pt x="210" y="54"/>
                    </a:cubicBezTo>
                    <a:cubicBezTo>
                      <a:pt x="210" y="54"/>
                      <a:pt x="210" y="53"/>
                      <a:pt x="210" y="53"/>
                    </a:cubicBezTo>
                    <a:cubicBezTo>
                      <a:pt x="209" y="52"/>
                      <a:pt x="208" y="51"/>
                      <a:pt x="208" y="51"/>
                    </a:cubicBezTo>
                    <a:cubicBezTo>
                      <a:pt x="208" y="51"/>
                      <a:pt x="208" y="51"/>
                      <a:pt x="208" y="51"/>
                    </a:cubicBezTo>
                    <a:cubicBezTo>
                      <a:pt x="208" y="51"/>
                      <a:pt x="209" y="52"/>
                      <a:pt x="209" y="52"/>
                    </a:cubicBezTo>
                    <a:cubicBezTo>
                      <a:pt x="210" y="52"/>
                      <a:pt x="211" y="52"/>
                      <a:pt x="211" y="52"/>
                    </a:cubicBezTo>
                    <a:cubicBezTo>
                      <a:pt x="211" y="52"/>
                      <a:pt x="211" y="52"/>
                      <a:pt x="210" y="53"/>
                    </a:cubicBezTo>
                    <a:cubicBezTo>
                      <a:pt x="210" y="53"/>
                      <a:pt x="211" y="53"/>
                      <a:pt x="210" y="53"/>
                    </a:cubicBezTo>
                    <a:cubicBezTo>
                      <a:pt x="211" y="53"/>
                      <a:pt x="212" y="54"/>
                      <a:pt x="212" y="54"/>
                    </a:cubicBezTo>
                    <a:cubicBezTo>
                      <a:pt x="213" y="54"/>
                      <a:pt x="213" y="53"/>
                      <a:pt x="213" y="53"/>
                    </a:cubicBezTo>
                    <a:cubicBezTo>
                      <a:pt x="214" y="53"/>
                      <a:pt x="214" y="54"/>
                      <a:pt x="215" y="54"/>
                    </a:cubicBezTo>
                    <a:cubicBezTo>
                      <a:pt x="215" y="54"/>
                      <a:pt x="215" y="54"/>
                      <a:pt x="215" y="54"/>
                    </a:cubicBezTo>
                    <a:cubicBezTo>
                      <a:pt x="215" y="54"/>
                      <a:pt x="215" y="54"/>
                      <a:pt x="215" y="55"/>
                    </a:cubicBezTo>
                    <a:cubicBezTo>
                      <a:pt x="214" y="55"/>
                      <a:pt x="214" y="56"/>
                      <a:pt x="214" y="56"/>
                    </a:cubicBezTo>
                    <a:cubicBezTo>
                      <a:pt x="215" y="56"/>
                      <a:pt x="216" y="56"/>
                      <a:pt x="217" y="56"/>
                    </a:cubicBezTo>
                    <a:cubicBezTo>
                      <a:pt x="218" y="55"/>
                      <a:pt x="218" y="55"/>
                      <a:pt x="219" y="55"/>
                    </a:cubicBezTo>
                    <a:cubicBezTo>
                      <a:pt x="219" y="55"/>
                      <a:pt x="220" y="55"/>
                      <a:pt x="220" y="55"/>
                    </a:cubicBezTo>
                    <a:cubicBezTo>
                      <a:pt x="221" y="54"/>
                      <a:pt x="221" y="54"/>
                      <a:pt x="222" y="53"/>
                    </a:cubicBezTo>
                    <a:cubicBezTo>
                      <a:pt x="222" y="53"/>
                      <a:pt x="223" y="54"/>
                      <a:pt x="223" y="54"/>
                    </a:cubicBezTo>
                    <a:cubicBezTo>
                      <a:pt x="224" y="53"/>
                      <a:pt x="225" y="53"/>
                      <a:pt x="226" y="52"/>
                    </a:cubicBezTo>
                    <a:cubicBezTo>
                      <a:pt x="226" y="52"/>
                      <a:pt x="226" y="51"/>
                      <a:pt x="226" y="51"/>
                    </a:cubicBezTo>
                    <a:cubicBezTo>
                      <a:pt x="226" y="51"/>
                      <a:pt x="225" y="51"/>
                      <a:pt x="225" y="51"/>
                    </a:cubicBezTo>
                    <a:cubicBezTo>
                      <a:pt x="225" y="50"/>
                      <a:pt x="225" y="50"/>
                      <a:pt x="225" y="50"/>
                    </a:cubicBezTo>
                    <a:cubicBezTo>
                      <a:pt x="225" y="50"/>
                      <a:pt x="224" y="49"/>
                      <a:pt x="224" y="50"/>
                    </a:cubicBezTo>
                    <a:cubicBezTo>
                      <a:pt x="223" y="50"/>
                      <a:pt x="222" y="51"/>
                      <a:pt x="222" y="51"/>
                    </a:cubicBezTo>
                    <a:cubicBezTo>
                      <a:pt x="221" y="51"/>
                      <a:pt x="222" y="50"/>
                      <a:pt x="221" y="50"/>
                    </a:cubicBezTo>
                    <a:cubicBezTo>
                      <a:pt x="221" y="50"/>
                      <a:pt x="221" y="50"/>
                      <a:pt x="220" y="50"/>
                    </a:cubicBezTo>
                    <a:cubicBezTo>
                      <a:pt x="219" y="50"/>
                      <a:pt x="221" y="49"/>
                      <a:pt x="221" y="49"/>
                    </a:cubicBezTo>
                    <a:cubicBezTo>
                      <a:pt x="221" y="48"/>
                      <a:pt x="221" y="48"/>
                      <a:pt x="220" y="48"/>
                    </a:cubicBezTo>
                    <a:cubicBezTo>
                      <a:pt x="220" y="48"/>
                      <a:pt x="219" y="48"/>
                      <a:pt x="218" y="48"/>
                    </a:cubicBezTo>
                    <a:cubicBezTo>
                      <a:pt x="218" y="48"/>
                      <a:pt x="217" y="49"/>
                      <a:pt x="216" y="49"/>
                    </a:cubicBezTo>
                    <a:cubicBezTo>
                      <a:pt x="216" y="49"/>
                      <a:pt x="217" y="48"/>
                      <a:pt x="217" y="48"/>
                    </a:cubicBezTo>
                    <a:cubicBezTo>
                      <a:pt x="217" y="48"/>
                      <a:pt x="216" y="48"/>
                      <a:pt x="216" y="48"/>
                    </a:cubicBezTo>
                    <a:cubicBezTo>
                      <a:pt x="216" y="48"/>
                      <a:pt x="216" y="48"/>
                      <a:pt x="215" y="48"/>
                    </a:cubicBezTo>
                    <a:cubicBezTo>
                      <a:pt x="215" y="48"/>
                      <a:pt x="215" y="48"/>
                      <a:pt x="214" y="48"/>
                    </a:cubicBezTo>
                    <a:cubicBezTo>
                      <a:pt x="214" y="48"/>
                      <a:pt x="214" y="48"/>
                      <a:pt x="213" y="48"/>
                    </a:cubicBezTo>
                    <a:cubicBezTo>
                      <a:pt x="213" y="48"/>
                      <a:pt x="213" y="48"/>
                      <a:pt x="212" y="48"/>
                    </a:cubicBezTo>
                    <a:cubicBezTo>
                      <a:pt x="212" y="48"/>
                      <a:pt x="212" y="48"/>
                      <a:pt x="211" y="48"/>
                    </a:cubicBezTo>
                    <a:cubicBezTo>
                      <a:pt x="211" y="48"/>
                      <a:pt x="211" y="48"/>
                      <a:pt x="211" y="48"/>
                    </a:cubicBezTo>
                    <a:cubicBezTo>
                      <a:pt x="211" y="48"/>
                      <a:pt x="210" y="48"/>
                      <a:pt x="210" y="47"/>
                    </a:cubicBezTo>
                    <a:cubicBezTo>
                      <a:pt x="211" y="47"/>
                      <a:pt x="212" y="47"/>
                      <a:pt x="213" y="47"/>
                    </a:cubicBezTo>
                    <a:cubicBezTo>
                      <a:pt x="213" y="47"/>
                      <a:pt x="212" y="47"/>
                      <a:pt x="212" y="47"/>
                    </a:cubicBezTo>
                    <a:cubicBezTo>
                      <a:pt x="212" y="47"/>
                      <a:pt x="212" y="47"/>
                      <a:pt x="212" y="46"/>
                    </a:cubicBezTo>
                    <a:cubicBezTo>
                      <a:pt x="211" y="46"/>
                      <a:pt x="212" y="46"/>
                      <a:pt x="212" y="46"/>
                    </a:cubicBezTo>
                    <a:cubicBezTo>
                      <a:pt x="212" y="46"/>
                      <a:pt x="212" y="45"/>
                      <a:pt x="211" y="45"/>
                    </a:cubicBezTo>
                    <a:cubicBezTo>
                      <a:pt x="211" y="45"/>
                      <a:pt x="211" y="45"/>
                      <a:pt x="211" y="45"/>
                    </a:cubicBezTo>
                    <a:cubicBezTo>
                      <a:pt x="211" y="45"/>
                      <a:pt x="212" y="45"/>
                      <a:pt x="212" y="45"/>
                    </a:cubicBezTo>
                    <a:cubicBezTo>
                      <a:pt x="212" y="45"/>
                      <a:pt x="212" y="46"/>
                      <a:pt x="212" y="46"/>
                    </a:cubicBezTo>
                    <a:cubicBezTo>
                      <a:pt x="212" y="46"/>
                      <a:pt x="212" y="46"/>
                      <a:pt x="212" y="46"/>
                    </a:cubicBezTo>
                    <a:cubicBezTo>
                      <a:pt x="213" y="46"/>
                      <a:pt x="213" y="46"/>
                      <a:pt x="213" y="46"/>
                    </a:cubicBezTo>
                    <a:cubicBezTo>
                      <a:pt x="213" y="47"/>
                      <a:pt x="213" y="46"/>
                      <a:pt x="214" y="47"/>
                    </a:cubicBezTo>
                    <a:cubicBezTo>
                      <a:pt x="214" y="47"/>
                      <a:pt x="214" y="47"/>
                      <a:pt x="214" y="47"/>
                    </a:cubicBezTo>
                    <a:cubicBezTo>
                      <a:pt x="214" y="47"/>
                      <a:pt x="215" y="47"/>
                      <a:pt x="215" y="47"/>
                    </a:cubicBezTo>
                    <a:cubicBezTo>
                      <a:pt x="216" y="47"/>
                      <a:pt x="216" y="47"/>
                      <a:pt x="217" y="48"/>
                    </a:cubicBezTo>
                    <a:cubicBezTo>
                      <a:pt x="218" y="48"/>
                      <a:pt x="218" y="47"/>
                      <a:pt x="219" y="47"/>
                    </a:cubicBezTo>
                    <a:cubicBezTo>
                      <a:pt x="219" y="47"/>
                      <a:pt x="220" y="47"/>
                      <a:pt x="220" y="47"/>
                    </a:cubicBezTo>
                    <a:cubicBezTo>
                      <a:pt x="221" y="48"/>
                      <a:pt x="221" y="47"/>
                      <a:pt x="222" y="47"/>
                    </a:cubicBezTo>
                    <a:cubicBezTo>
                      <a:pt x="222" y="47"/>
                      <a:pt x="222" y="47"/>
                      <a:pt x="222" y="47"/>
                    </a:cubicBezTo>
                    <a:cubicBezTo>
                      <a:pt x="222" y="47"/>
                      <a:pt x="223" y="47"/>
                      <a:pt x="223" y="46"/>
                    </a:cubicBezTo>
                    <a:cubicBezTo>
                      <a:pt x="224" y="46"/>
                      <a:pt x="225" y="45"/>
                      <a:pt x="225" y="45"/>
                    </a:cubicBezTo>
                    <a:cubicBezTo>
                      <a:pt x="225" y="45"/>
                      <a:pt x="225" y="45"/>
                      <a:pt x="225" y="45"/>
                    </a:cubicBezTo>
                    <a:cubicBezTo>
                      <a:pt x="225" y="44"/>
                      <a:pt x="225" y="44"/>
                      <a:pt x="225" y="44"/>
                    </a:cubicBezTo>
                    <a:cubicBezTo>
                      <a:pt x="225" y="44"/>
                      <a:pt x="225" y="44"/>
                      <a:pt x="225" y="44"/>
                    </a:cubicBezTo>
                    <a:cubicBezTo>
                      <a:pt x="225" y="43"/>
                      <a:pt x="224" y="43"/>
                      <a:pt x="224" y="43"/>
                    </a:cubicBezTo>
                    <a:cubicBezTo>
                      <a:pt x="224" y="43"/>
                      <a:pt x="224" y="43"/>
                      <a:pt x="223" y="43"/>
                    </a:cubicBezTo>
                    <a:cubicBezTo>
                      <a:pt x="223" y="43"/>
                      <a:pt x="224" y="43"/>
                      <a:pt x="224" y="42"/>
                    </a:cubicBezTo>
                    <a:cubicBezTo>
                      <a:pt x="224" y="42"/>
                      <a:pt x="224" y="42"/>
                      <a:pt x="224" y="42"/>
                    </a:cubicBezTo>
                    <a:cubicBezTo>
                      <a:pt x="225" y="42"/>
                      <a:pt x="225" y="42"/>
                      <a:pt x="226" y="42"/>
                    </a:cubicBezTo>
                    <a:cubicBezTo>
                      <a:pt x="226" y="42"/>
                      <a:pt x="227" y="43"/>
                      <a:pt x="227" y="43"/>
                    </a:cubicBezTo>
                    <a:cubicBezTo>
                      <a:pt x="228" y="42"/>
                      <a:pt x="228" y="43"/>
                      <a:pt x="228" y="43"/>
                    </a:cubicBezTo>
                    <a:cubicBezTo>
                      <a:pt x="229" y="43"/>
                      <a:pt x="231" y="42"/>
                      <a:pt x="232" y="42"/>
                    </a:cubicBezTo>
                    <a:cubicBezTo>
                      <a:pt x="232" y="42"/>
                      <a:pt x="232" y="42"/>
                      <a:pt x="232" y="42"/>
                    </a:cubicBezTo>
                    <a:cubicBezTo>
                      <a:pt x="233" y="42"/>
                      <a:pt x="233" y="41"/>
                      <a:pt x="232" y="41"/>
                    </a:cubicBezTo>
                    <a:cubicBezTo>
                      <a:pt x="231" y="41"/>
                      <a:pt x="231" y="41"/>
                      <a:pt x="231" y="41"/>
                    </a:cubicBezTo>
                    <a:cubicBezTo>
                      <a:pt x="230" y="41"/>
                      <a:pt x="230" y="41"/>
                      <a:pt x="230" y="41"/>
                    </a:cubicBezTo>
                    <a:cubicBezTo>
                      <a:pt x="229" y="41"/>
                      <a:pt x="228" y="41"/>
                      <a:pt x="229" y="40"/>
                    </a:cubicBezTo>
                    <a:cubicBezTo>
                      <a:pt x="230" y="40"/>
                      <a:pt x="231" y="40"/>
                      <a:pt x="232" y="40"/>
                    </a:cubicBezTo>
                    <a:cubicBezTo>
                      <a:pt x="232" y="40"/>
                      <a:pt x="233" y="40"/>
                      <a:pt x="233" y="40"/>
                    </a:cubicBezTo>
                    <a:cubicBezTo>
                      <a:pt x="233" y="41"/>
                      <a:pt x="233" y="40"/>
                      <a:pt x="234" y="40"/>
                    </a:cubicBezTo>
                    <a:cubicBezTo>
                      <a:pt x="234" y="40"/>
                      <a:pt x="234" y="39"/>
                      <a:pt x="234" y="39"/>
                    </a:cubicBezTo>
                    <a:cubicBezTo>
                      <a:pt x="234" y="39"/>
                      <a:pt x="233" y="39"/>
                      <a:pt x="233" y="39"/>
                    </a:cubicBezTo>
                    <a:cubicBezTo>
                      <a:pt x="233" y="39"/>
                      <a:pt x="232" y="39"/>
                      <a:pt x="232" y="38"/>
                    </a:cubicBezTo>
                    <a:cubicBezTo>
                      <a:pt x="232" y="38"/>
                      <a:pt x="232" y="38"/>
                      <a:pt x="231" y="38"/>
                    </a:cubicBezTo>
                    <a:cubicBezTo>
                      <a:pt x="231" y="38"/>
                      <a:pt x="230" y="38"/>
                      <a:pt x="230" y="38"/>
                    </a:cubicBezTo>
                    <a:cubicBezTo>
                      <a:pt x="229" y="38"/>
                      <a:pt x="230" y="38"/>
                      <a:pt x="230" y="38"/>
                    </a:cubicBezTo>
                    <a:cubicBezTo>
                      <a:pt x="231" y="38"/>
                      <a:pt x="232" y="38"/>
                      <a:pt x="232" y="38"/>
                    </a:cubicBezTo>
                    <a:cubicBezTo>
                      <a:pt x="237" y="37"/>
                      <a:pt x="237" y="37"/>
                      <a:pt x="237" y="37"/>
                    </a:cubicBezTo>
                    <a:cubicBezTo>
                      <a:pt x="237" y="37"/>
                      <a:pt x="236" y="37"/>
                      <a:pt x="236" y="37"/>
                    </a:cubicBezTo>
                    <a:cubicBezTo>
                      <a:pt x="236" y="37"/>
                      <a:pt x="236" y="37"/>
                      <a:pt x="236" y="36"/>
                    </a:cubicBezTo>
                    <a:cubicBezTo>
                      <a:pt x="236" y="36"/>
                      <a:pt x="236" y="36"/>
                      <a:pt x="236" y="36"/>
                    </a:cubicBezTo>
                    <a:cubicBezTo>
                      <a:pt x="236" y="36"/>
                      <a:pt x="236" y="36"/>
                      <a:pt x="236" y="36"/>
                    </a:cubicBezTo>
                    <a:cubicBezTo>
                      <a:pt x="236" y="36"/>
                      <a:pt x="235" y="35"/>
                      <a:pt x="235" y="35"/>
                    </a:cubicBezTo>
                    <a:cubicBezTo>
                      <a:pt x="234" y="35"/>
                      <a:pt x="234" y="35"/>
                      <a:pt x="233" y="35"/>
                    </a:cubicBezTo>
                    <a:cubicBezTo>
                      <a:pt x="233" y="35"/>
                      <a:pt x="232" y="35"/>
                      <a:pt x="232" y="35"/>
                    </a:cubicBezTo>
                    <a:cubicBezTo>
                      <a:pt x="231" y="35"/>
                      <a:pt x="231" y="35"/>
                      <a:pt x="231" y="35"/>
                    </a:cubicBezTo>
                    <a:cubicBezTo>
                      <a:pt x="231" y="35"/>
                      <a:pt x="231" y="36"/>
                      <a:pt x="230" y="35"/>
                    </a:cubicBezTo>
                    <a:cubicBezTo>
                      <a:pt x="231" y="35"/>
                      <a:pt x="231" y="35"/>
                      <a:pt x="232" y="34"/>
                    </a:cubicBezTo>
                    <a:cubicBezTo>
                      <a:pt x="231" y="34"/>
                      <a:pt x="229" y="34"/>
                      <a:pt x="228" y="34"/>
                    </a:cubicBezTo>
                    <a:cubicBezTo>
                      <a:pt x="228" y="34"/>
                      <a:pt x="227" y="34"/>
                      <a:pt x="226" y="34"/>
                    </a:cubicBezTo>
                    <a:cubicBezTo>
                      <a:pt x="225" y="35"/>
                      <a:pt x="225" y="35"/>
                      <a:pt x="224" y="36"/>
                    </a:cubicBezTo>
                    <a:cubicBezTo>
                      <a:pt x="224" y="36"/>
                      <a:pt x="224" y="35"/>
                      <a:pt x="225" y="35"/>
                    </a:cubicBezTo>
                    <a:cubicBezTo>
                      <a:pt x="225" y="35"/>
                      <a:pt x="226" y="34"/>
                      <a:pt x="226" y="34"/>
                    </a:cubicBezTo>
                    <a:cubicBezTo>
                      <a:pt x="225" y="34"/>
                      <a:pt x="225" y="34"/>
                      <a:pt x="225" y="34"/>
                    </a:cubicBezTo>
                    <a:cubicBezTo>
                      <a:pt x="224" y="34"/>
                      <a:pt x="224" y="34"/>
                      <a:pt x="223" y="34"/>
                    </a:cubicBezTo>
                    <a:cubicBezTo>
                      <a:pt x="223" y="34"/>
                      <a:pt x="222" y="34"/>
                      <a:pt x="222" y="34"/>
                    </a:cubicBezTo>
                    <a:cubicBezTo>
                      <a:pt x="223" y="34"/>
                      <a:pt x="224" y="34"/>
                      <a:pt x="225" y="34"/>
                    </a:cubicBezTo>
                    <a:cubicBezTo>
                      <a:pt x="226" y="34"/>
                      <a:pt x="226" y="34"/>
                      <a:pt x="227" y="34"/>
                    </a:cubicBezTo>
                    <a:cubicBezTo>
                      <a:pt x="227" y="34"/>
                      <a:pt x="228" y="34"/>
                      <a:pt x="228" y="34"/>
                    </a:cubicBezTo>
                    <a:cubicBezTo>
                      <a:pt x="229" y="34"/>
                      <a:pt x="229" y="34"/>
                      <a:pt x="229" y="34"/>
                    </a:cubicBezTo>
                    <a:cubicBezTo>
                      <a:pt x="230" y="34"/>
                      <a:pt x="231" y="34"/>
                      <a:pt x="231" y="34"/>
                    </a:cubicBezTo>
                    <a:cubicBezTo>
                      <a:pt x="230" y="33"/>
                      <a:pt x="229" y="33"/>
                      <a:pt x="228" y="33"/>
                    </a:cubicBezTo>
                    <a:cubicBezTo>
                      <a:pt x="228" y="33"/>
                      <a:pt x="227" y="33"/>
                      <a:pt x="226" y="33"/>
                    </a:cubicBezTo>
                    <a:cubicBezTo>
                      <a:pt x="225" y="33"/>
                      <a:pt x="225" y="33"/>
                      <a:pt x="224" y="33"/>
                    </a:cubicBezTo>
                    <a:cubicBezTo>
                      <a:pt x="224" y="33"/>
                      <a:pt x="224" y="33"/>
                      <a:pt x="224" y="33"/>
                    </a:cubicBezTo>
                    <a:cubicBezTo>
                      <a:pt x="225" y="33"/>
                      <a:pt x="225" y="33"/>
                      <a:pt x="226" y="33"/>
                    </a:cubicBezTo>
                    <a:cubicBezTo>
                      <a:pt x="226" y="33"/>
                      <a:pt x="227" y="33"/>
                      <a:pt x="228" y="33"/>
                    </a:cubicBezTo>
                    <a:cubicBezTo>
                      <a:pt x="228" y="33"/>
                      <a:pt x="229" y="33"/>
                      <a:pt x="229" y="33"/>
                    </a:cubicBezTo>
                    <a:cubicBezTo>
                      <a:pt x="230" y="33"/>
                      <a:pt x="230" y="33"/>
                      <a:pt x="231" y="33"/>
                    </a:cubicBezTo>
                    <a:cubicBezTo>
                      <a:pt x="232" y="33"/>
                      <a:pt x="232" y="33"/>
                      <a:pt x="232" y="33"/>
                    </a:cubicBezTo>
                    <a:cubicBezTo>
                      <a:pt x="233" y="33"/>
                      <a:pt x="232" y="33"/>
                      <a:pt x="232" y="33"/>
                    </a:cubicBezTo>
                    <a:cubicBezTo>
                      <a:pt x="233" y="33"/>
                      <a:pt x="233" y="34"/>
                      <a:pt x="234" y="34"/>
                    </a:cubicBezTo>
                    <a:cubicBezTo>
                      <a:pt x="234" y="34"/>
                      <a:pt x="235" y="34"/>
                      <a:pt x="235" y="34"/>
                    </a:cubicBezTo>
                    <a:cubicBezTo>
                      <a:pt x="236" y="34"/>
                      <a:pt x="236" y="34"/>
                      <a:pt x="237" y="34"/>
                    </a:cubicBezTo>
                    <a:cubicBezTo>
                      <a:pt x="237" y="34"/>
                      <a:pt x="237" y="34"/>
                      <a:pt x="237" y="34"/>
                    </a:cubicBezTo>
                    <a:cubicBezTo>
                      <a:pt x="237" y="34"/>
                      <a:pt x="237" y="33"/>
                      <a:pt x="237" y="33"/>
                    </a:cubicBezTo>
                    <a:cubicBezTo>
                      <a:pt x="237" y="33"/>
                      <a:pt x="236" y="33"/>
                      <a:pt x="236" y="33"/>
                    </a:cubicBezTo>
                    <a:cubicBezTo>
                      <a:pt x="236" y="33"/>
                      <a:pt x="237" y="32"/>
                      <a:pt x="236" y="32"/>
                    </a:cubicBezTo>
                    <a:cubicBezTo>
                      <a:pt x="236" y="32"/>
                      <a:pt x="236" y="32"/>
                      <a:pt x="235" y="32"/>
                    </a:cubicBezTo>
                    <a:cubicBezTo>
                      <a:pt x="234" y="32"/>
                      <a:pt x="233" y="32"/>
                      <a:pt x="232" y="32"/>
                    </a:cubicBezTo>
                    <a:cubicBezTo>
                      <a:pt x="232" y="32"/>
                      <a:pt x="232" y="32"/>
                      <a:pt x="231" y="32"/>
                    </a:cubicBezTo>
                    <a:cubicBezTo>
                      <a:pt x="231" y="32"/>
                      <a:pt x="230" y="32"/>
                      <a:pt x="230" y="32"/>
                    </a:cubicBezTo>
                    <a:cubicBezTo>
                      <a:pt x="229" y="32"/>
                      <a:pt x="229" y="32"/>
                      <a:pt x="228" y="32"/>
                    </a:cubicBezTo>
                    <a:cubicBezTo>
                      <a:pt x="228" y="32"/>
                      <a:pt x="227" y="32"/>
                      <a:pt x="227" y="32"/>
                    </a:cubicBezTo>
                    <a:cubicBezTo>
                      <a:pt x="227" y="32"/>
                      <a:pt x="227" y="32"/>
                      <a:pt x="227" y="32"/>
                    </a:cubicBezTo>
                    <a:cubicBezTo>
                      <a:pt x="227" y="32"/>
                      <a:pt x="226" y="32"/>
                      <a:pt x="226" y="32"/>
                    </a:cubicBezTo>
                    <a:cubicBezTo>
                      <a:pt x="225" y="32"/>
                      <a:pt x="225" y="32"/>
                      <a:pt x="225" y="31"/>
                    </a:cubicBezTo>
                    <a:cubicBezTo>
                      <a:pt x="225" y="31"/>
                      <a:pt x="226" y="32"/>
                      <a:pt x="227" y="32"/>
                    </a:cubicBezTo>
                    <a:cubicBezTo>
                      <a:pt x="228" y="32"/>
                      <a:pt x="227" y="31"/>
                      <a:pt x="227" y="31"/>
                    </a:cubicBezTo>
                    <a:cubicBezTo>
                      <a:pt x="228" y="31"/>
                      <a:pt x="228" y="31"/>
                      <a:pt x="229" y="31"/>
                    </a:cubicBezTo>
                    <a:cubicBezTo>
                      <a:pt x="229" y="32"/>
                      <a:pt x="229" y="31"/>
                      <a:pt x="230" y="31"/>
                    </a:cubicBezTo>
                    <a:cubicBezTo>
                      <a:pt x="231" y="32"/>
                      <a:pt x="231" y="31"/>
                      <a:pt x="232" y="31"/>
                    </a:cubicBezTo>
                    <a:cubicBezTo>
                      <a:pt x="232" y="31"/>
                      <a:pt x="231" y="31"/>
                      <a:pt x="231" y="31"/>
                    </a:cubicBezTo>
                    <a:cubicBezTo>
                      <a:pt x="231" y="31"/>
                      <a:pt x="232" y="31"/>
                      <a:pt x="231" y="31"/>
                    </a:cubicBezTo>
                    <a:cubicBezTo>
                      <a:pt x="231" y="30"/>
                      <a:pt x="230" y="31"/>
                      <a:pt x="230" y="30"/>
                    </a:cubicBezTo>
                    <a:cubicBezTo>
                      <a:pt x="230" y="30"/>
                      <a:pt x="229" y="30"/>
                      <a:pt x="229" y="30"/>
                    </a:cubicBezTo>
                    <a:cubicBezTo>
                      <a:pt x="228" y="30"/>
                      <a:pt x="228" y="30"/>
                      <a:pt x="228" y="30"/>
                    </a:cubicBezTo>
                    <a:cubicBezTo>
                      <a:pt x="228" y="30"/>
                      <a:pt x="231" y="30"/>
                      <a:pt x="231" y="30"/>
                    </a:cubicBezTo>
                    <a:cubicBezTo>
                      <a:pt x="232" y="31"/>
                      <a:pt x="232" y="31"/>
                      <a:pt x="232" y="31"/>
                    </a:cubicBezTo>
                    <a:cubicBezTo>
                      <a:pt x="232" y="31"/>
                      <a:pt x="232" y="31"/>
                      <a:pt x="233" y="31"/>
                    </a:cubicBezTo>
                    <a:cubicBezTo>
                      <a:pt x="233" y="31"/>
                      <a:pt x="233" y="31"/>
                      <a:pt x="233" y="31"/>
                    </a:cubicBezTo>
                    <a:cubicBezTo>
                      <a:pt x="233" y="31"/>
                      <a:pt x="233" y="31"/>
                      <a:pt x="234" y="31"/>
                    </a:cubicBezTo>
                    <a:cubicBezTo>
                      <a:pt x="234" y="31"/>
                      <a:pt x="234" y="31"/>
                      <a:pt x="235" y="31"/>
                    </a:cubicBezTo>
                    <a:cubicBezTo>
                      <a:pt x="235" y="31"/>
                      <a:pt x="236" y="31"/>
                      <a:pt x="235" y="31"/>
                    </a:cubicBezTo>
                    <a:cubicBezTo>
                      <a:pt x="235" y="30"/>
                      <a:pt x="235" y="30"/>
                      <a:pt x="236" y="30"/>
                    </a:cubicBezTo>
                    <a:cubicBezTo>
                      <a:pt x="236" y="30"/>
                      <a:pt x="236" y="31"/>
                      <a:pt x="237" y="31"/>
                    </a:cubicBezTo>
                    <a:cubicBezTo>
                      <a:pt x="237" y="31"/>
                      <a:pt x="237" y="31"/>
                      <a:pt x="238" y="31"/>
                    </a:cubicBezTo>
                    <a:cubicBezTo>
                      <a:pt x="239" y="31"/>
                      <a:pt x="240" y="30"/>
                      <a:pt x="241" y="30"/>
                    </a:cubicBezTo>
                    <a:cubicBezTo>
                      <a:pt x="242" y="30"/>
                      <a:pt x="242" y="29"/>
                      <a:pt x="242" y="29"/>
                    </a:cubicBezTo>
                    <a:cubicBezTo>
                      <a:pt x="242" y="29"/>
                      <a:pt x="241" y="28"/>
                      <a:pt x="241" y="28"/>
                    </a:cubicBezTo>
                    <a:cubicBezTo>
                      <a:pt x="241" y="28"/>
                      <a:pt x="241" y="28"/>
                      <a:pt x="240" y="28"/>
                    </a:cubicBezTo>
                    <a:cubicBezTo>
                      <a:pt x="240" y="28"/>
                      <a:pt x="239" y="28"/>
                      <a:pt x="239" y="28"/>
                    </a:cubicBezTo>
                    <a:cubicBezTo>
                      <a:pt x="238" y="28"/>
                      <a:pt x="238" y="28"/>
                      <a:pt x="237" y="28"/>
                    </a:cubicBezTo>
                    <a:cubicBezTo>
                      <a:pt x="237" y="28"/>
                      <a:pt x="237" y="28"/>
                      <a:pt x="237" y="28"/>
                    </a:cubicBezTo>
                    <a:cubicBezTo>
                      <a:pt x="236" y="28"/>
                      <a:pt x="236" y="28"/>
                      <a:pt x="236" y="27"/>
                    </a:cubicBezTo>
                    <a:cubicBezTo>
                      <a:pt x="237" y="27"/>
                      <a:pt x="239" y="27"/>
                      <a:pt x="240" y="27"/>
                    </a:cubicBezTo>
                    <a:cubicBezTo>
                      <a:pt x="240" y="27"/>
                      <a:pt x="240" y="28"/>
                      <a:pt x="240" y="28"/>
                    </a:cubicBezTo>
                    <a:cubicBezTo>
                      <a:pt x="241" y="28"/>
                      <a:pt x="242" y="27"/>
                      <a:pt x="243" y="28"/>
                    </a:cubicBezTo>
                    <a:cubicBezTo>
                      <a:pt x="242" y="28"/>
                      <a:pt x="244" y="29"/>
                      <a:pt x="244" y="29"/>
                    </a:cubicBezTo>
                    <a:cubicBezTo>
                      <a:pt x="245" y="29"/>
                      <a:pt x="245" y="29"/>
                      <a:pt x="245" y="29"/>
                    </a:cubicBezTo>
                    <a:cubicBezTo>
                      <a:pt x="246" y="29"/>
                      <a:pt x="246" y="29"/>
                      <a:pt x="247" y="29"/>
                    </a:cubicBezTo>
                    <a:cubicBezTo>
                      <a:pt x="247" y="29"/>
                      <a:pt x="248" y="28"/>
                      <a:pt x="249" y="28"/>
                    </a:cubicBezTo>
                    <a:cubicBezTo>
                      <a:pt x="249" y="28"/>
                      <a:pt x="250" y="27"/>
                      <a:pt x="249" y="27"/>
                    </a:cubicBezTo>
                    <a:cubicBezTo>
                      <a:pt x="249" y="27"/>
                      <a:pt x="249" y="27"/>
                      <a:pt x="249" y="27"/>
                    </a:cubicBezTo>
                    <a:cubicBezTo>
                      <a:pt x="248" y="27"/>
                      <a:pt x="248" y="27"/>
                      <a:pt x="249" y="27"/>
                    </a:cubicBezTo>
                    <a:cubicBezTo>
                      <a:pt x="249" y="27"/>
                      <a:pt x="250" y="26"/>
                      <a:pt x="250" y="26"/>
                    </a:cubicBezTo>
                    <a:cubicBezTo>
                      <a:pt x="251" y="26"/>
                      <a:pt x="251" y="26"/>
                      <a:pt x="251" y="26"/>
                    </a:cubicBezTo>
                    <a:cubicBezTo>
                      <a:pt x="251" y="25"/>
                      <a:pt x="250" y="25"/>
                      <a:pt x="250" y="25"/>
                    </a:cubicBezTo>
                    <a:cubicBezTo>
                      <a:pt x="249" y="25"/>
                      <a:pt x="249" y="26"/>
                      <a:pt x="248" y="26"/>
                    </a:cubicBezTo>
                    <a:cubicBezTo>
                      <a:pt x="247" y="26"/>
                      <a:pt x="247" y="26"/>
                      <a:pt x="246" y="26"/>
                    </a:cubicBezTo>
                    <a:cubicBezTo>
                      <a:pt x="246" y="26"/>
                      <a:pt x="245" y="26"/>
                      <a:pt x="245" y="26"/>
                    </a:cubicBezTo>
                    <a:cubicBezTo>
                      <a:pt x="245" y="25"/>
                      <a:pt x="245" y="25"/>
                      <a:pt x="245" y="25"/>
                    </a:cubicBezTo>
                    <a:cubicBezTo>
                      <a:pt x="245" y="25"/>
                      <a:pt x="245" y="25"/>
                      <a:pt x="245" y="25"/>
                    </a:cubicBezTo>
                    <a:cubicBezTo>
                      <a:pt x="245" y="24"/>
                      <a:pt x="246" y="25"/>
                      <a:pt x="247" y="25"/>
                    </a:cubicBezTo>
                    <a:cubicBezTo>
                      <a:pt x="247" y="25"/>
                      <a:pt x="247" y="25"/>
                      <a:pt x="248" y="25"/>
                    </a:cubicBezTo>
                    <a:cubicBezTo>
                      <a:pt x="249" y="25"/>
                      <a:pt x="249" y="25"/>
                      <a:pt x="250" y="25"/>
                    </a:cubicBezTo>
                    <a:cubicBezTo>
                      <a:pt x="251" y="25"/>
                      <a:pt x="251" y="25"/>
                      <a:pt x="252" y="25"/>
                    </a:cubicBezTo>
                    <a:cubicBezTo>
                      <a:pt x="252" y="25"/>
                      <a:pt x="253" y="25"/>
                      <a:pt x="253" y="25"/>
                    </a:cubicBezTo>
                    <a:cubicBezTo>
                      <a:pt x="253" y="24"/>
                      <a:pt x="253" y="24"/>
                      <a:pt x="252" y="24"/>
                    </a:cubicBezTo>
                    <a:cubicBezTo>
                      <a:pt x="252" y="23"/>
                      <a:pt x="252" y="24"/>
                      <a:pt x="252" y="23"/>
                    </a:cubicBezTo>
                    <a:cubicBezTo>
                      <a:pt x="252" y="23"/>
                      <a:pt x="252" y="23"/>
                      <a:pt x="252" y="23"/>
                    </a:cubicBezTo>
                    <a:cubicBezTo>
                      <a:pt x="252" y="23"/>
                      <a:pt x="251" y="22"/>
                      <a:pt x="251" y="22"/>
                    </a:cubicBezTo>
                    <a:cubicBezTo>
                      <a:pt x="251" y="22"/>
                      <a:pt x="251" y="22"/>
                      <a:pt x="250" y="22"/>
                    </a:cubicBezTo>
                    <a:cubicBezTo>
                      <a:pt x="250" y="22"/>
                      <a:pt x="250" y="22"/>
                      <a:pt x="250" y="22"/>
                    </a:cubicBezTo>
                    <a:cubicBezTo>
                      <a:pt x="251" y="22"/>
                      <a:pt x="252" y="22"/>
                      <a:pt x="252" y="22"/>
                    </a:cubicBezTo>
                    <a:cubicBezTo>
                      <a:pt x="252" y="23"/>
                      <a:pt x="252" y="23"/>
                      <a:pt x="252" y="23"/>
                    </a:cubicBezTo>
                    <a:cubicBezTo>
                      <a:pt x="252" y="23"/>
                      <a:pt x="252" y="23"/>
                      <a:pt x="252" y="23"/>
                    </a:cubicBezTo>
                    <a:cubicBezTo>
                      <a:pt x="253" y="24"/>
                      <a:pt x="255" y="23"/>
                      <a:pt x="256" y="23"/>
                    </a:cubicBezTo>
                    <a:cubicBezTo>
                      <a:pt x="258" y="21"/>
                      <a:pt x="260" y="20"/>
                      <a:pt x="262" y="19"/>
                    </a:cubicBezTo>
                    <a:cubicBezTo>
                      <a:pt x="263" y="18"/>
                      <a:pt x="263" y="18"/>
                      <a:pt x="264" y="18"/>
                    </a:cubicBezTo>
                    <a:cubicBezTo>
                      <a:pt x="265" y="17"/>
                      <a:pt x="267" y="17"/>
                      <a:pt x="268" y="16"/>
                    </a:cubicBezTo>
                    <a:cubicBezTo>
                      <a:pt x="269" y="16"/>
                      <a:pt x="270" y="16"/>
                      <a:pt x="271" y="15"/>
                    </a:cubicBezTo>
                    <a:cubicBezTo>
                      <a:pt x="271" y="15"/>
                      <a:pt x="271" y="15"/>
                      <a:pt x="272" y="15"/>
                    </a:cubicBezTo>
                    <a:cubicBezTo>
                      <a:pt x="272" y="15"/>
                      <a:pt x="273" y="14"/>
                      <a:pt x="273" y="13"/>
                    </a:cubicBezTo>
                    <a:cubicBezTo>
                      <a:pt x="272" y="13"/>
                      <a:pt x="271" y="14"/>
                      <a:pt x="270" y="14"/>
                    </a:cubicBezTo>
                    <a:cubicBezTo>
                      <a:pt x="268" y="14"/>
                      <a:pt x="267" y="14"/>
                      <a:pt x="266" y="14"/>
                    </a:cubicBezTo>
                    <a:cubicBezTo>
                      <a:pt x="264" y="15"/>
                      <a:pt x="262" y="15"/>
                      <a:pt x="260" y="16"/>
                    </a:cubicBezTo>
                    <a:cubicBezTo>
                      <a:pt x="259" y="16"/>
                      <a:pt x="258" y="16"/>
                      <a:pt x="257" y="16"/>
                    </a:cubicBezTo>
                    <a:cubicBezTo>
                      <a:pt x="256" y="16"/>
                      <a:pt x="256" y="16"/>
                      <a:pt x="255" y="16"/>
                    </a:cubicBezTo>
                    <a:cubicBezTo>
                      <a:pt x="255" y="17"/>
                      <a:pt x="254" y="17"/>
                      <a:pt x="253" y="17"/>
                    </a:cubicBezTo>
                    <a:cubicBezTo>
                      <a:pt x="253" y="17"/>
                      <a:pt x="254" y="17"/>
                      <a:pt x="254" y="17"/>
                    </a:cubicBezTo>
                    <a:cubicBezTo>
                      <a:pt x="254" y="17"/>
                      <a:pt x="253" y="17"/>
                      <a:pt x="253" y="16"/>
                    </a:cubicBezTo>
                    <a:cubicBezTo>
                      <a:pt x="257" y="16"/>
                      <a:pt x="260" y="15"/>
                      <a:pt x="264" y="14"/>
                    </a:cubicBezTo>
                    <a:cubicBezTo>
                      <a:pt x="265" y="14"/>
                      <a:pt x="265" y="14"/>
                      <a:pt x="265" y="14"/>
                    </a:cubicBezTo>
                    <a:cubicBezTo>
                      <a:pt x="265" y="13"/>
                      <a:pt x="264" y="13"/>
                      <a:pt x="264" y="13"/>
                    </a:cubicBezTo>
                    <a:cubicBezTo>
                      <a:pt x="263" y="13"/>
                      <a:pt x="262" y="13"/>
                      <a:pt x="262" y="13"/>
                    </a:cubicBezTo>
                    <a:cubicBezTo>
                      <a:pt x="260" y="13"/>
                      <a:pt x="259" y="14"/>
                      <a:pt x="258" y="13"/>
                    </a:cubicBezTo>
                    <a:cubicBezTo>
                      <a:pt x="258" y="13"/>
                      <a:pt x="258" y="13"/>
                      <a:pt x="257" y="13"/>
                    </a:cubicBezTo>
                    <a:cubicBezTo>
                      <a:pt x="258" y="13"/>
                      <a:pt x="258" y="13"/>
                      <a:pt x="258" y="13"/>
                    </a:cubicBezTo>
                    <a:cubicBezTo>
                      <a:pt x="258" y="13"/>
                      <a:pt x="257" y="13"/>
                      <a:pt x="257" y="12"/>
                    </a:cubicBezTo>
                    <a:cubicBezTo>
                      <a:pt x="257" y="12"/>
                      <a:pt x="256" y="12"/>
                      <a:pt x="256" y="12"/>
                    </a:cubicBezTo>
                    <a:cubicBezTo>
                      <a:pt x="257" y="12"/>
                      <a:pt x="258" y="13"/>
                      <a:pt x="259" y="13"/>
                    </a:cubicBezTo>
                    <a:cubicBezTo>
                      <a:pt x="260" y="13"/>
                      <a:pt x="261" y="13"/>
                      <a:pt x="261" y="13"/>
                    </a:cubicBezTo>
                    <a:cubicBezTo>
                      <a:pt x="262" y="13"/>
                      <a:pt x="263" y="13"/>
                      <a:pt x="264" y="13"/>
                    </a:cubicBezTo>
                    <a:cubicBezTo>
                      <a:pt x="264" y="13"/>
                      <a:pt x="265" y="13"/>
                      <a:pt x="265" y="13"/>
                    </a:cubicBezTo>
                    <a:cubicBezTo>
                      <a:pt x="266" y="13"/>
                      <a:pt x="267" y="13"/>
                      <a:pt x="267" y="13"/>
                    </a:cubicBezTo>
                    <a:cubicBezTo>
                      <a:pt x="269" y="12"/>
                      <a:pt x="271" y="12"/>
                      <a:pt x="273" y="12"/>
                    </a:cubicBezTo>
                    <a:cubicBezTo>
                      <a:pt x="273" y="12"/>
                      <a:pt x="274" y="12"/>
                      <a:pt x="274" y="11"/>
                    </a:cubicBezTo>
                    <a:cubicBezTo>
                      <a:pt x="276" y="11"/>
                      <a:pt x="277" y="10"/>
                      <a:pt x="278" y="10"/>
                    </a:cubicBezTo>
                    <a:cubicBezTo>
                      <a:pt x="281" y="9"/>
                      <a:pt x="283" y="8"/>
                      <a:pt x="285" y="7"/>
                    </a:cubicBezTo>
                    <a:cubicBezTo>
                      <a:pt x="285" y="6"/>
                      <a:pt x="284" y="5"/>
                      <a:pt x="284" y="5"/>
                    </a:cubicBezTo>
                    <a:cubicBezTo>
                      <a:pt x="283" y="5"/>
                      <a:pt x="282" y="5"/>
                      <a:pt x="281" y="5"/>
                    </a:cubicBezTo>
                    <a:cubicBezTo>
                      <a:pt x="280" y="5"/>
                      <a:pt x="279" y="5"/>
                      <a:pt x="279" y="5"/>
                    </a:cubicBezTo>
                    <a:cubicBezTo>
                      <a:pt x="278" y="5"/>
                      <a:pt x="278" y="6"/>
                      <a:pt x="277" y="6"/>
                    </a:cubicBezTo>
                    <a:cubicBezTo>
                      <a:pt x="278" y="5"/>
                      <a:pt x="278" y="5"/>
                      <a:pt x="278" y="5"/>
                    </a:cubicBezTo>
                    <a:cubicBezTo>
                      <a:pt x="278" y="5"/>
                      <a:pt x="279" y="5"/>
                      <a:pt x="279" y="4"/>
                    </a:cubicBezTo>
                    <a:cubicBezTo>
                      <a:pt x="279" y="4"/>
                      <a:pt x="278" y="4"/>
                      <a:pt x="278" y="4"/>
                    </a:cubicBezTo>
                    <a:cubicBezTo>
                      <a:pt x="278" y="4"/>
                      <a:pt x="277" y="4"/>
                      <a:pt x="277" y="3"/>
                    </a:cubicBezTo>
                    <a:cubicBezTo>
                      <a:pt x="276" y="3"/>
                      <a:pt x="276" y="3"/>
                      <a:pt x="276" y="3"/>
                    </a:cubicBezTo>
                    <a:cubicBezTo>
                      <a:pt x="276" y="3"/>
                      <a:pt x="277" y="3"/>
                      <a:pt x="277" y="3"/>
                    </a:cubicBezTo>
                    <a:cubicBezTo>
                      <a:pt x="277" y="3"/>
                      <a:pt x="277" y="2"/>
                      <a:pt x="277" y="2"/>
                    </a:cubicBezTo>
                    <a:cubicBezTo>
                      <a:pt x="274" y="2"/>
                      <a:pt x="272" y="2"/>
                      <a:pt x="270" y="3"/>
                    </a:cubicBezTo>
                    <a:cubicBezTo>
                      <a:pt x="270" y="3"/>
                      <a:pt x="271" y="3"/>
                      <a:pt x="271" y="3"/>
                    </a:cubicBezTo>
                    <a:cubicBezTo>
                      <a:pt x="269" y="3"/>
                      <a:pt x="268" y="2"/>
                      <a:pt x="266" y="3"/>
                    </a:cubicBezTo>
                    <a:cubicBezTo>
                      <a:pt x="266" y="3"/>
                      <a:pt x="266" y="3"/>
                      <a:pt x="265" y="3"/>
                    </a:cubicBezTo>
                    <a:cubicBezTo>
                      <a:pt x="265" y="3"/>
                      <a:pt x="265" y="3"/>
                      <a:pt x="265" y="3"/>
                    </a:cubicBezTo>
                    <a:cubicBezTo>
                      <a:pt x="265" y="3"/>
                      <a:pt x="264" y="3"/>
                      <a:pt x="264" y="3"/>
                    </a:cubicBezTo>
                    <a:cubicBezTo>
                      <a:pt x="263" y="3"/>
                      <a:pt x="263" y="4"/>
                      <a:pt x="262" y="4"/>
                    </a:cubicBezTo>
                    <a:cubicBezTo>
                      <a:pt x="261" y="4"/>
                      <a:pt x="260" y="4"/>
                      <a:pt x="258" y="4"/>
                    </a:cubicBezTo>
                    <a:cubicBezTo>
                      <a:pt x="260" y="3"/>
                      <a:pt x="261" y="3"/>
                      <a:pt x="263" y="3"/>
                    </a:cubicBezTo>
                    <a:cubicBezTo>
                      <a:pt x="264" y="2"/>
                      <a:pt x="265" y="2"/>
                      <a:pt x="266" y="2"/>
                    </a:cubicBezTo>
                    <a:cubicBezTo>
                      <a:pt x="265" y="1"/>
                      <a:pt x="263" y="1"/>
                      <a:pt x="261" y="1"/>
                    </a:cubicBezTo>
                    <a:cubicBezTo>
                      <a:pt x="260" y="1"/>
                      <a:pt x="258" y="1"/>
                      <a:pt x="257" y="1"/>
                    </a:cubicBezTo>
                    <a:cubicBezTo>
                      <a:pt x="256" y="1"/>
                      <a:pt x="255" y="1"/>
                      <a:pt x="255" y="1"/>
                    </a:cubicBezTo>
                    <a:cubicBezTo>
                      <a:pt x="255" y="0"/>
                      <a:pt x="255" y="0"/>
                      <a:pt x="255" y="0"/>
                    </a:cubicBezTo>
                    <a:cubicBezTo>
                      <a:pt x="254" y="0"/>
                      <a:pt x="254" y="0"/>
                      <a:pt x="253" y="0"/>
                    </a:cubicBezTo>
                    <a:cubicBezTo>
                      <a:pt x="252" y="0"/>
                      <a:pt x="250" y="0"/>
                      <a:pt x="248" y="1"/>
                    </a:cubicBezTo>
                    <a:cubicBezTo>
                      <a:pt x="249" y="1"/>
                      <a:pt x="250" y="1"/>
                      <a:pt x="250" y="2"/>
                    </a:cubicBezTo>
                    <a:cubicBezTo>
                      <a:pt x="249" y="2"/>
                      <a:pt x="249" y="1"/>
                      <a:pt x="248" y="1"/>
                    </a:cubicBezTo>
                    <a:cubicBezTo>
                      <a:pt x="248" y="1"/>
                      <a:pt x="247" y="1"/>
                      <a:pt x="247" y="1"/>
                    </a:cubicBezTo>
                    <a:cubicBezTo>
                      <a:pt x="247" y="0"/>
                      <a:pt x="247" y="0"/>
                      <a:pt x="247" y="0"/>
                    </a:cubicBezTo>
                    <a:cubicBezTo>
                      <a:pt x="245" y="0"/>
                      <a:pt x="243" y="1"/>
                      <a:pt x="241" y="2"/>
                    </a:cubicBezTo>
                    <a:cubicBezTo>
                      <a:pt x="241" y="2"/>
                      <a:pt x="242" y="2"/>
                      <a:pt x="242" y="3"/>
                    </a:cubicBezTo>
                    <a:cubicBezTo>
                      <a:pt x="243" y="3"/>
                      <a:pt x="244" y="3"/>
                      <a:pt x="244" y="3"/>
                    </a:cubicBezTo>
                    <a:cubicBezTo>
                      <a:pt x="244" y="3"/>
                      <a:pt x="244" y="3"/>
                      <a:pt x="244" y="3"/>
                    </a:cubicBezTo>
                    <a:cubicBezTo>
                      <a:pt x="244" y="3"/>
                      <a:pt x="244" y="3"/>
                      <a:pt x="244" y="3"/>
                    </a:cubicBezTo>
                    <a:cubicBezTo>
                      <a:pt x="242" y="3"/>
                      <a:pt x="241" y="3"/>
                      <a:pt x="240" y="2"/>
                    </a:cubicBezTo>
                    <a:cubicBezTo>
                      <a:pt x="239" y="2"/>
                      <a:pt x="239" y="2"/>
                      <a:pt x="239" y="1"/>
                    </a:cubicBezTo>
                    <a:cubicBezTo>
                      <a:pt x="239" y="1"/>
                      <a:pt x="238" y="1"/>
                      <a:pt x="238" y="1"/>
                    </a:cubicBezTo>
                    <a:cubicBezTo>
                      <a:pt x="237" y="0"/>
                      <a:pt x="235" y="0"/>
                      <a:pt x="234" y="0"/>
                    </a:cubicBezTo>
                    <a:cubicBezTo>
                      <a:pt x="233" y="0"/>
                      <a:pt x="232" y="0"/>
                      <a:pt x="231" y="0"/>
                    </a:cubicBezTo>
                    <a:cubicBezTo>
                      <a:pt x="230" y="0"/>
                      <a:pt x="229" y="0"/>
                      <a:pt x="228" y="0"/>
                    </a:cubicBezTo>
                    <a:cubicBezTo>
                      <a:pt x="228" y="0"/>
                      <a:pt x="227" y="0"/>
                      <a:pt x="227" y="0"/>
                    </a:cubicBezTo>
                    <a:cubicBezTo>
                      <a:pt x="227" y="1"/>
                      <a:pt x="227" y="1"/>
                      <a:pt x="228" y="1"/>
                    </a:cubicBezTo>
                    <a:cubicBezTo>
                      <a:pt x="228" y="2"/>
                      <a:pt x="229" y="2"/>
                      <a:pt x="229" y="2"/>
                    </a:cubicBezTo>
                    <a:cubicBezTo>
                      <a:pt x="230" y="3"/>
                      <a:pt x="230" y="2"/>
                      <a:pt x="231" y="3"/>
                    </a:cubicBezTo>
                    <a:cubicBezTo>
                      <a:pt x="231" y="3"/>
                      <a:pt x="230" y="3"/>
                      <a:pt x="230" y="3"/>
                    </a:cubicBezTo>
                    <a:cubicBezTo>
                      <a:pt x="231" y="3"/>
                      <a:pt x="231" y="3"/>
                      <a:pt x="231" y="4"/>
                    </a:cubicBezTo>
                    <a:cubicBezTo>
                      <a:pt x="232" y="4"/>
                      <a:pt x="232" y="4"/>
                      <a:pt x="232" y="4"/>
                    </a:cubicBezTo>
                    <a:cubicBezTo>
                      <a:pt x="233" y="4"/>
                      <a:pt x="233" y="4"/>
                      <a:pt x="234" y="4"/>
                    </a:cubicBezTo>
                    <a:cubicBezTo>
                      <a:pt x="233" y="4"/>
                      <a:pt x="232" y="5"/>
                      <a:pt x="232" y="5"/>
                    </a:cubicBezTo>
                    <a:cubicBezTo>
                      <a:pt x="231" y="5"/>
                      <a:pt x="231" y="5"/>
                      <a:pt x="231" y="6"/>
                    </a:cubicBezTo>
                    <a:cubicBezTo>
                      <a:pt x="231" y="5"/>
                      <a:pt x="231" y="5"/>
                      <a:pt x="231" y="5"/>
                    </a:cubicBezTo>
                    <a:cubicBezTo>
                      <a:pt x="231" y="5"/>
                      <a:pt x="232" y="4"/>
                      <a:pt x="232" y="4"/>
                    </a:cubicBezTo>
                    <a:cubicBezTo>
                      <a:pt x="232" y="4"/>
                      <a:pt x="231" y="4"/>
                      <a:pt x="230" y="4"/>
                    </a:cubicBezTo>
                    <a:cubicBezTo>
                      <a:pt x="230" y="4"/>
                      <a:pt x="229" y="4"/>
                      <a:pt x="229" y="3"/>
                    </a:cubicBezTo>
                    <a:cubicBezTo>
                      <a:pt x="229" y="3"/>
                      <a:pt x="229" y="3"/>
                      <a:pt x="228" y="3"/>
                    </a:cubicBezTo>
                    <a:cubicBezTo>
                      <a:pt x="228" y="3"/>
                      <a:pt x="228" y="3"/>
                      <a:pt x="228" y="3"/>
                    </a:cubicBezTo>
                    <a:cubicBezTo>
                      <a:pt x="228" y="3"/>
                      <a:pt x="228" y="3"/>
                      <a:pt x="228" y="3"/>
                    </a:cubicBezTo>
                    <a:cubicBezTo>
                      <a:pt x="228" y="2"/>
                      <a:pt x="228" y="2"/>
                      <a:pt x="227" y="2"/>
                    </a:cubicBezTo>
                    <a:cubicBezTo>
                      <a:pt x="227" y="2"/>
                      <a:pt x="226" y="2"/>
                      <a:pt x="226" y="2"/>
                    </a:cubicBezTo>
                    <a:cubicBezTo>
                      <a:pt x="225" y="2"/>
                      <a:pt x="225" y="1"/>
                      <a:pt x="224" y="1"/>
                    </a:cubicBezTo>
                    <a:cubicBezTo>
                      <a:pt x="223" y="1"/>
                      <a:pt x="223" y="1"/>
                      <a:pt x="222" y="1"/>
                    </a:cubicBezTo>
                    <a:cubicBezTo>
                      <a:pt x="221" y="1"/>
                      <a:pt x="221" y="1"/>
                      <a:pt x="220" y="1"/>
                    </a:cubicBezTo>
                    <a:cubicBezTo>
                      <a:pt x="220" y="1"/>
                      <a:pt x="220" y="1"/>
                      <a:pt x="220" y="1"/>
                    </a:cubicBezTo>
                    <a:cubicBezTo>
                      <a:pt x="219" y="1"/>
                      <a:pt x="219" y="2"/>
                      <a:pt x="219" y="2"/>
                    </a:cubicBezTo>
                    <a:cubicBezTo>
                      <a:pt x="219" y="2"/>
                      <a:pt x="219" y="2"/>
                      <a:pt x="219" y="2"/>
                    </a:cubicBezTo>
                    <a:cubicBezTo>
                      <a:pt x="218" y="2"/>
                      <a:pt x="218" y="3"/>
                      <a:pt x="218" y="3"/>
                    </a:cubicBezTo>
                    <a:cubicBezTo>
                      <a:pt x="218" y="3"/>
                      <a:pt x="219" y="3"/>
                      <a:pt x="219" y="3"/>
                    </a:cubicBezTo>
                    <a:cubicBezTo>
                      <a:pt x="219" y="3"/>
                      <a:pt x="220" y="3"/>
                      <a:pt x="220" y="3"/>
                    </a:cubicBezTo>
                    <a:cubicBezTo>
                      <a:pt x="221" y="3"/>
                      <a:pt x="222" y="3"/>
                      <a:pt x="223" y="3"/>
                    </a:cubicBezTo>
                    <a:cubicBezTo>
                      <a:pt x="222" y="4"/>
                      <a:pt x="221" y="3"/>
                      <a:pt x="221" y="3"/>
                    </a:cubicBezTo>
                    <a:cubicBezTo>
                      <a:pt x="220" y="3"/>
                      <a:pt x="218" y="3"/>
                      <a:pt x="217" y="3"/>
                    </a:cubicBezTo>
                    <a:cubicBezTo>
                      <a:pt x="217" y="3"/>
                      <a:pt x="217" y="3"/>
                      <a:pt x="217" y="3"/>
                    </a:cubicBezTo>
                    <a:cubicBezTo>
                      <a:pt x="216" y="3"/>
                      <a:pt x="216" y="2"/>
                      <a:pt x="216" y="2"/>
                    </a:cubicBezTo>
                    <a:cubicBezTo>
                      <a:pt x="215" y="2"/>
                      <a:pt x="215" y="2"/>
                      <a:pt x="214" y="2"/>
                    </a:cubicBezTo>
                    <a:cubicBezTo>
                      <a:pt x="214" y="2"/>
                      <a:pt x="213" y="2"/>
                      <a:pt x="213" y="2"/>
                    </a:cubicBezTo>
                    <a:cubicBezTo>
                      <a:pt x="212" y="2"/>
                      <a:pt x="213" y="3"/>
                      <a:pt x="213" y="3"/>
                    </a:cubicBezTo>
                    <a:cubicBezTo>
                      <a:pt x="214" y="3"/>
                      <a:pt x="214" y="4"/>
                      <a:pt x="214" y="4"/>
                    </a:cubicBezTo>
                    <a:cubicBezTo>
                      <a:pt x="215" y="4"/>
                      <a:pt x="215" y="4"/>
                      <a:pt x="216" y="5"/>
                    </a:cubicBezTo>
                    <a:cubicBezTo>
                      <a:pt x="214" y="5"/>
                      <a:pt x="213" y="4"/>
                      <a:pt x="212" y="4"/>
                    </a:cubicBezTo>
                    <a:cubicBezTo>
                      <a:pt x="212" y="4"/>
                      <a:pt x="212" y="4"/>
                      <a:pt x="211" y="4"/>
                    </a:cubicBezTo>
                    <a:cubicBezTo>
                      <a:pt x="211" y="4"/>
                      <a:pt x="211" y="4"/>
                      <a:pt x="210" y="4"/>
                    </a:cubicBezTo>
                    <a:cubicBezTo>
                      <a:pt x="210" y="4"/>
                      <a:pt x="210" y="5"/>
                      <a:pt x="211" y="5"/>
                    </a:cubicBezTo>
                    <a:cubicBezTo>
                      <a:pt x="211" y="5"/>
                      <a:pt x="212" y="5"/>
                      <a:pt x="212" y="5"/>
                    </a:cubicBezTo>
                    <a:cubicBezTo>
                      <a:pt x="211" y="5"/>
                      <a:pt x="211" y="5"/>
                      <a:pt x="210" y="5"/>
                    </a:cubicBezTo>
                    <a:cubicBezTo>
                      <a:pt x="209" y="5"/>
                      <a:pt x="209" y="5"/>
                      <a:pt x="209" y="5"/>
                    </a:cubicBezTo>
                    <a:cubicBezTo>
                      <a:pt x="209" y="5"/>
                      <a:pt x="208" y="6"/>
                      <a:pt x="208" y="6"/>
                    </a:cubicBezTo>
                    <a:cubicBezTo>
                      <a:pt x="208" y="6"/>
                      <a:pt x="209" y="7"/>
                      <a:pt x="210" y="7"/>
                    </a:cubicBezTo>
                    <a:cubicBezTo>
                      <a:pt x="210" y="7"/>
                      <a:pt x="211" y="7"/>
                      <a:pt x="212" y="8"/>
                    </a:cubicBezTo>
                    <a:cubicBezTo>
                      <a:pt x="212" y="8"/>
                      <a:pt x="212" y="8"/>
                      <a:pt x="213" y="8"/>
                    </a:cubicBezTo>
                    <a:cubicBezTo>
                      <a:pt x="213" y="8"/>
                      <a:pt x="214" y="8"/>
                      <a:pt x="214" y="8"/>
                    </a:cubicBezTo>
                    <a:cubicBezTo>
                      <a:pt x="214" y="8"/>
                      <a:pt x="215" y="9"/>
                      <a:pt x="216" y="9"/>
                    </a:cubicBezTo>
                    <a:cubicBezTo>
                      <a:pt x="216" y="9"/>
                      <a:pt x="216" y="9"/>
                      <a:pt x="217" y="9"/>
                    </a:cubicBezTo>
                    <a:cubicBezTo>
                      <a:pt x="217" y="9"/>
                      <a:pt x="218" y="9"/>
                      <a:pt x="218" y="9"/>
                    </a:cubicBezTo>
                    <a:cubicBezTo>
                      <a:pt x="218" y="9"/>
                      <a:pt x="218" y="10"/>
                      <a:pt x="218" y="10"/>
                    </a:cubicBezTo>
                    <a:cubicBezTo>
                      <a:pt x="219" y="10"/>
                      <a:pt x="219" y="10"/>
                      <a:pt x="219" y="10"/>
                    </a:cubicBezTo>
                    <a:cubicBezTo>
                      <a:pt x="219" y="10"/>
                      <a:pt x="219" y="10"/>
                      <a:pt x="220" y="11"/>
                    </a:cubicBezTo>
                    <a:cubicBezTo>
                      <a:pt x="220" y="11"/>
                      <a:pt x="220" y="11"/>
                      <a:pt x="220" y="11"/>
                    </a:cubicBezTo>
                    <a:cubicBezTo>
                      <a:pt x="216" y="10"/>
                      <a:pt x="212" y="9"/>
                      <a:pt x="208" y="8"/>
                    </a:cubicBezTo>
                    <a:cubicBezTo>
                      <a:pt x="208" y="9"/>
                      <a:pt x="209" y="9"/>
                      <a:pt x="209" y="9"/>
                    </a:cubicBezTo>
                    <a:cubicBezTo>
                      <a:pt x="209" y="9"/>
                      <a:pt x="208" y="9"/>
                      <a:pt x="208" y="9"/>
                    </a:cubicBezTo>
                    <a:cubicBezTo>
                      <a:pt x="208" y="9"/>
                      <a:pt x="207" y="9"/>
                      <a:pt x="207" y="9"/>
                    </a:cubicBezTo>
                    <a:cubicBezTo>
                      <a:pt x="207" y="9"/>
                      <a:pt x="207" y="8"/>
                      <a:pt x="207" y="8"/>
                    </a:cubicBezTo>
                    <a:cubicBezTo>
                      <a:pt x="206" y="8"/>
                      <a:pt x="206" y="8"/>
                      <a:pt x="206" y="7"/>
                    </a:cubicBezTo>
                    <a:cubicBezTo>
                      <a:pt x="205" y="7"/>
                      <a:pt x="205" y="7"/>
                      <a:pt x="204" y="6"/>
                    </a:cubicBezTo>
                    <a:cubicBezTo>
                      <a:pt x="202" y="6"/>
                      <a:pt x="201" y="6"/>
                      <a:pt x="200" y="5"/>
                    </a:cubicBezTo>
                    <a:cubicBezTo>
                      <a:pt x="200" y="5"/>
                      <a:pt x="199" y="5"/>
                      <a:pt x="199" y="5"/>
                    </a:cubicBezTo>
                    <a:cubicBezTo>
                      <a:pt x="199" y="5"/>
                      <a:pt x="197" y="5"/>
                      <a:pt x="197" y="6"/>
                    </a:cubicBezTo>
                    <a:cubicBezTo>
                      <a:pt x="197" y="6"/>
                      <a:pt x="198" y="6"/>
                      <a:pt x="198" y="6"/>
                    </a:cubicBezTo>
                    <a:cubicBezTo>
                      <a:pt x="198" y="7"/>
                      <a:pt x="199" y="7"/>
                      <a:pt x="198" y="7"/>
                    </a:cubicBezTo>
                    <a:cubicBezTo>
                      <a:pt x="198" y="7"/>
                      <a:pt x="198" y="7"/>
                      <a:pt x="197" y="7"/>
                    </a:cubicBezTo>
                    <a:cubicBezTo>
                      <a:pt x="196" y="8"/>
                      <a:pt x="195" y="7"/>
                      <a:pt x="193" y="8"/>
                    </a:cubicBezTo>
                    <a:cubicBezTo>
                      <a:pt x="193" y="8"/>
                      <a:pt x="194" y="8"/>
                      <a:pt x="195" y="8"/>
                    </a:cubicBezTo>
                    <a:cubicBezTo>
                      <a:pt x="195" y="8"/>
                      <a:pt x="196" y="8"/>
                      <a:pt x="196" y="9"/>
                    </a:cubicBezTo>
                    <a:cubicBezTo>
                      <a:pt x="197" y="9"/>
                      <a:pt x="198" y="9"/>
                      <a:pt x="199" y="9"/>
                    </a:cubicBezTo>
                    <a:cubicBezTo>
                      <a:pt x="199" y="9"/>
                      <a:pt x="200" y="9"/>
                      <a:pt x="200" y="9"/>
                    </a:cubicBezTo>
                    <a:cubicBezTo>
                      <a:pt x="200" y="9"/>
                      <a:pt x="200" y="9"/>
                      <a:pt x="200" y="9"/>
                    </a:cubicBezTo>
                    <a:cubicBezTo>
                      <a:pt x="200" y="9"/>
                      <a:pt x="200" y="9"/>
                      <a:pt x="200" y="9"/>
                    </a:cubicBezTo>
                    <a:cubicBezTo>
                      <a:pt x="201" y="9"/>
                      <a:pt x="201" y="10"/>
                      <a:pt x="201" y="10"/>
                    </a:cubicBezTo>
                    <a:cubicBezTo>
                      <a:pt x="200" y="10"/>
                      <a:pt x="200" y="9"/>
                      <a:pt x="200" y="9"/>
                    </a:cubicBezTo>
                    <a:cubicBezTo>
                      <a:pt x="200" y="10"/>
                      <a:pt x="200" y="10"/>
                      <a:pt x="200" y="10"/>
                    </a:cubicBezTo>
                    <a:cubicBezTo>
                      <a:pt x="200" y="10"/>
                      <a:pt x="200" y="10"/>
                      <a:pt x="200" y="9"/>
                    </a:cubicBezTo>
                    <a:cubicBezTo>
                      <a:pt x="200" y="10"/>
                      <a:pt x="200" y="10"/>
                      <a:pt x="200" y="10"/>
                    </a:cubicBezTo>
                    <a:cubicBezTo>
                      <a:pt x="200" y="10"/>
                      <a:pt x="200" y="10"/>
                      <a:pt x="200" y="10"/>
                    </a:cubicBezTo>
                    <a:cubicBezTo>
                      <a:pt x="200" y="10"/>
                      <a:pt x="200" y="10"/>
                      <a:pt x="200" y="10"/>
                    </a:cubicBezTo>
                    <a:cubicBezTo>
                      <a:pt x="200" y="10"/>
                      <a:pt x="200" y="10"/>
                      <a:pt x="200" y="10"/>
                    </a:cubicBezTo>
                    <a:cubicBezTo>
                      <a:pt x="200" y="10"/>
                      <a:pt x="200" y="10"/>
                      <a:pt x="200" y="10"/>
                    </a:cubicBezTo>
                    <a:cubicBezTo>
                      <a:pt x="200" y="10"/>
                      <a:pt x="200" y="10"/>
                      <a:pt x="200" y="10"/>
                    </a:cubicBezTo>
                    <a:cubicBezTo>
                      <a:pt x="200" y="10"/>
                      <a:pt x="199" y="10"/>
                      <a:pt x="199" y="10"/>
                    </a:cubicBezTo>
                    <a:cubicBezTo>
                      <a:pt x="199" y="9"/>
                      <a:pt x="199" y="9"/>
                      <a:pt x="198" y="9"/>
                    </a:cubicBezTo>
                    <a:cubicBezTo>
                      <a:pt x="198" y="9"/>
                      <a:pt x="197" y="9"/>
                      <a:pt x="198" y="10"/>
                    </a:cubicBezTo>
                    <a:cubicBezTo>
                      <a:pt x="198" y="10"/>
                      <a:pt x="198" y="10"/>
                      <a:pt x="198" y="11"/>
                    </a:cubicBezTo>
                    <a:cubicBezTo>
                      <a:pt x="198" y="11"/>
                      <a:pt x="198" y="10"/>
                      <a:pt x="197" y="10"/>
                    </a:cubicBezTo>
                    <a:cubicBezTo>
                      <a:pt x="197" y="10"/>
                      <a:pt x="196" y="9"/>
                      <a:pt x="196" y="9"/>
                    </a:cubicBezTo>
                    <a:cubicBezTo>
                      <a:pt x="195" y="9"/>
                      <a:pt x="195" y="9"/>
                      <a:pt x="194" y="9"/>
                    </a:cubicBezTo>
                    <a:cubicBezTo>
                      <a:pt x="194" y="9"/>
                      <a:pt x="193" y="9"/>
                      <a:pt x="193" y="9"/>
                    </a:cubicBezTo>
                    <a:cubicBezTo>
                      <a:pt x="193" y="9"/>
                      <a:pt x="193" y="9"/>
                      <a:pt x="193" y="9"/>
                    </a:cubicBezTo>
                    <a:cubicBezTo>
                      <a:pt x="193" y="10"/>
                      <a:pt x="193" y="10"/>
                      <a:pt x="192" y="10"/>
                    </a:cubicBezTo>
                    <a:cubicBezTo>
                      <a:pt x="193" y="10"/>
                      <a:pt x="193" y="10"/>
                      <a:pt x="194" y="10"/>
                    </a:cubicBezTo>
                    <a:cubicBezTo>
                      <a:pt x="193" y="10"/>
                      <a:pt x="192" y="10"/>
                      <a:pt x="192" y="10"/>
                    </a:cubicBezTo>
                    <a:cubicBezTo>
                      <a:pt x="192" y="10"/>
                      <a:pt x="192" y="10"/>
                      <a:pt x="192" y="10"/>
                    </a:cubicBezTo>
                    <a:cubicBezTo>
                      <a:pt x="192" y="9"/>
                      <a:pt x="192" y="9"/>
                      <a:pt x="192" y="9"/>
                    </a:cubicBezTo>
                    <a:cubicBezTo>
                      <a:pt x="192" y="9"/>
                      <a:pt x="192" y="9"/>
                      <a:pt x="192" y="9"/>
                    </a:cubicBezTo>
                    <a:cubicBezTo>
                      <a:pt x="191" y="9"/>
                      <a:pt x="191" y="9"/>
                      <a:pt x="190" y="9"/>
                    </a:cubicBezTo>
                    <a:cubicBezTo>
                      <a:pt x="190" y="9"/>
                      <a:pt x="190" y="9"/>
                      <a:pt x="189" y="9"/>
                    </a:cubicBezTo>
                    <a:cubicBezTo>
                      <a:pt x="188" y="9"/>
                      <a:pt x="187" y="9"/>
                      <a:pt x="186" y="9"/>
                    </a:cubicBezTo>
                    <a:cubicBezTo>
                      <a:pt x="186" y="9"/>
                      <a:pt x="186" y="9"/>
                      <a:pt x="186" y="9"/>
                    </a:cubicBezTo>
                    <a:cubicBezTo>
                      <a:pt x="185" y="10"/>
                      <a:pt x="185" y="10"/>
                      <a:pt x="185" y="10"/>
                    </a:cubicBezTo>
                    <a:cubicBezTo>
                      <a:pt x="185" y="10"/>
                      <a:pt x="184" y="10"/>
                      <a:pt x="184" y="10"/>
                    </a:cubicBezTo>
                    <a:cubicBezTo>
                      <a:pt x="184" y="10"/>
                      <a:pt x="185" y="10"/>
                      <a:pt x="185" y="10"/>
                    </a:cubicBezTo>
                    <a:cubicBezTo>
                      <a:pt x="185" y="11"/>
                      <a:pt x="184" y="11"/>
                      <a:pt x="184" y="11"/>
                    </a:cubicBezTo>
                    <a:cubicBezTo>
                      <a:pt x="184" y="11"/>
                      <a:pt x="183" y="11"/>
                      <a:pt x="183" y="10"/>
                    </a:cubicBezTo>
                    <a:cubicBezTo>
                      <a:pt x="183" y="10"/>
                      <a:pt x="182" y="10"/>
                      <a:pt x="182" y="10"/>
                    </a:cubicBezTo>
                    <a:cubicBezTo>
                      <a:pt x="181" y="10"/>
                      <a:pt x="181" y="10"/>
                      <a:pt x="180" y="10"/>
                    </a:cubicBezTo>
                    <a:cubicBezTo>
                      <a:pt x="180" y="10"/>
                      <a:pt x="180" y="11"/>
                      <a:pt x="179" y="11"/>
                    </a:cubicBezTo>
                    <a:cubicBezTo>
                      <a:pt x="179" y="11"/>
                      <a:pt x="179" y="11"/>
                      <a:pt x="179" y="11"/>
                    </a:cubicBezTo>
                    <a:cubicBezTo>
                      <a:pt x="178" y="11"/>
                      <a:pt x="178" y="11"/>
                      <a:pt x="178" y="11"/>
                    </a:cubicBezTo>
                    <a:cubicBezTo>
                      <a:pt x="178" y="11"/>
                      <a:pt x="178" y="11"/>
                      <a:pt x="178" y="11"/>
                    </a:cubicBezTo>
                    <a:cubicBezTo>
                      <a:pt x="177" y="12"/>
                      <a:pt x="177" y="11"/>
                      <a:pt x="176" y="12"/>
                    </a:cubicBezTo>
                    <a:cubicBezTo>
                      <a:pt x="176" y="12"/>
                      <a:pt x="176" y="12"/>
                      <a:pt x="176" y="12"/>
                    </a:cubicBezTo>
                    <a:cubicBezTo>
                      <a:pt x="176" y="12"/>
                      <a:pt x="176" y="12"/>
                      <a:pt x="176" y="12"/>
                    </a:cubicBezTo>
                    <a:cubicBezTo>
                      <a:pt x="175" y="12"/>
                      <a:pt x="175" y="12"/>
                      <a:pt x="175" y="13"/>
                    </a:cubicBezTo>
                    <a:cubicBezTo>
                      <a:pt x="175" y="13"/>
                      <a:pt x="176" y="13"/>
                      <a:pt x="176" y="13"/>
                    </a:cubicBezTo>
                    <a:close/>
                    <a:moveTo>
                      <a:pt x="283" y="119"/>
                    </a:moveTo>
                    <a:cubicBezTo>
                      <a:pt x="283" y="119"/>
                      <a:pt x="283" y="120"/>
                      <a:pt x="284" y="119"/>
                    </a:cubicBezTo>
                    <a:cubicBezTo>
                      <a:pt x="284" y="119"/>
                      <a:pt x="285" y="119"/>
                      <a:pt x="285" y="119"/>
                    </a:cubicBezTo>
                    <a:cubicBezTo>
                      <a:pt x="285" y="119"/>
                      <a:pt x="284" y="118"/>
                      <a:pt x="283" y="117"/>
                    </a:cubicBezTo>
                    <a:cubicBezTo>
                      <a:pt x="283" y="117"/>
                      <a:pt x="283" y="117"/>
                      <a:pt x="282" y="117"/>
                    </a:cubicBezTo>
                    <a:cubicBezTo>
                      <a:pt x="281" y="117"/>
                      <a:pt x="282" y="117"/>
                      <a:pt x="281" y="118"/>
                    </a:cubicBezTo>
                    <a:cubicBezTo>
                      <a:pt x="281" y="118"/>
                      <a:pt x="281" y="118"/>
                      <a:pt x="281" y="118"/>
                    </a:cubicBezTo>
                    <a:cubicBezTo>
                      <a:pt x="281" y="118"/>
                      <a:pt x="282" y="117"/>
                      <a:pt x="282" y="116"/>
                    </a:cubicBezTo>
                    <a:cubicBezTo>
                      <a:pt x="282" y="116"/>
                      <a:pt x="281" y="116"/>
                      <a:pt x="281" y="117"/>
                    </a:cubicBezTo>
                    <a:cubicBezTo>
                      <a:pt x="281" y="117"/>
                      <a:pt x="281" y="117"/>
                      <a:pt x="281" y="117"/>
                    </a:cubicBezTo>
                    <a:cubicBezTo>
                      <a:pt x="281" y="117"/>
                      <a:pt x="281" y="117"/>
                      <a:pt x="280" y="117"/>
                    </a:cubicBezTo>
                    <a:cubicBezTo>
                      <a:pt x="280" y="118"/>
                      <a:pt x="281" y="118"/>
                      <a:pt x="281" y="118"/>
                    </a:cubicBezTo>
                    <a:cubicBezTo>
                      <a:pt x="281" y="118"/>
                      <a:pt x="280" y="117"/>
                      <a:pt x="280" y="117"/>
                    </a:cubicBezTo>
                    <a:cubicBezTo>
                      <a:pt x="279" y="117"/>
                      <a:pt x="279" y="117"/>
                      <a:pt x="279" y="118"/>
                    </a:cubicBezTo>
                    <a:cubicBezTo>
                      <a:pt x="279" y="118"/>
                      <a:pt x="279" y="118"/>
                      <a:pt x="279" y="118"/>
                    </a:cubicBezTo>
                    <a:cubicBezTo>
                      <a:pt x="279" y="118"/>
                      <a:pt x="279" y="118"/>
                      <a:pt x="279" y="118"/>
                    </a:cubicBezTo>
                    <a:cubicBezTo>
                      <a:pt x="279" y="118"/>
                      <a:pt x="279" y="119"/>
                      <a:pt x="279" y="119"/>
                    </a:cubicBezTo>
                    <a:cubicBezTo>
                      <a:pt x="279" y="118"/>
                      <a:pt x="279" y="118"/>
                      <a:pt x="279" y="118"/>
                    </a:cubicBezTo>
                    <a:cubicBezTo>
                      <a:pt x="279" y="117"/>
                      <a:pt x="279" y="117"/>
                      <a:pt x="279" y="117"/>
                    </a:cubicBezTo>
                    <a:cubicBezTo>
                      <a:pt x="279" y="117"/>
                      <a:pt x="277" y="117"/>
                      <a:pt x="277" y="117"/>
                    </a:cubicBezTo>
                    <a:cubicBezTo>
                      <a:pt x="277" y="117"/>
                      <a:pt x="277" y="118"/>
                      <a:pt x="277" y="118"/>
                    </a:cubicBezTo>
                    <a:cubicBezTo>
                      <a:pt x="277" y="118"/>
                      <a:pt x="277" y="118"/>
                      <a:pt x="277" y="118"/>
                    </a:cubicBezTo>
                    <a:cubicBezTo>
                      <a:pt x="277" y="118"/>
                      <a:pt x="277" y="118"/>
                      <a:pt x="277" y="117"/>
                    </a:cubicBezTo>
                    <a:cubicBezTo>
                      <a:pt x="276" y="118"/>
                      <a:pt x="276" y="118"/>
                      <a:pt x="275" y="118"/>
                    </a:cubicBezTo>
                    <a:cubicBezTo>
                      <a:pt x="276" y="118"/>
                      <a:pt x="276" y="118"/>
                      <a:pt x="276" y="118"/>
                    </a:cubicBezTo>
                    <a:cubicBezTo>
                      <a:pt x="276" y="118"/>
                      <a:pt x="276" y="117"/>
                      <a:pt x="276" y="117"/>
                    </a:cubicBezTo>
                    <a:cubicBezTo>
                      <a:pt x="277" y="117"/>
                      <a:pt x="277" y="117"/>
                      <a:pt x="277" y="117"/>
                    </a:cubicBezTo>
                    <a:cubicBezTo>
                      <a:pt x="278" y="116"/>
                      <a:pt x="277" y="116"/>
                      <a:pt x="278" y="116"/>
                    </a:cubicBezTo>
                    <a:cubicBezTo>
                      <a:pt x="278" y="116"/>
                      <a:pt x="278" y="116"/>
                      <a:pt x="279" y="115"/>
                    </a:cubicBezTo>
                    <a:cubicBezTo>
                      <a:pt x="279" y="115"/>
                      <a:pt x="278" y="115"/>
                      <a:pt x="278" y="115"/>
                    </a:cubicBezTo>
                    <a:cubicBezTo>
                      <a:pt x="277" y="115"/>
                      <a:pt x="277" y="115"/>
                      <a:pt x="277" y="116"/>
                    </a:cubicBezTo>
                    <a:cubicBezTo>
                      <a:pt x="277" y="116"/>
                      <a:pt x="277" y="116"/>
                      <a:pt x="276" y="116"/>
                    </a:cubicBezTo>
                    <a:cubicBezTo>
                      <a:pt x="276" y="116"/>
                      <a:pt x="276" y="116"/>
                      <a:pt x="276" y="117"/>
                    </a:cubicBezTo>
                    <a:cubicBezTo>
                      <a:pt x="276" y="116"/>
                      <a:pt x="277" y="116"/>
                      <a:pt x="277" y="115"/>
                    </a:cubicBezTo>
                    <a:cubicBezTo>
                      <a:pt x="276" y="115"/>
                      <a:pt x="275" y="115"/>
                      <a:pt x="274" y="116"/>
                    </a:cubicBezTo>
                    <a:cubicBezTo>
                      <a:pt x="274" y="116"/>
                      <a:pt x="273" y="116"/>
                      <a:pt x="273" y="116"/>
                    </a:cubicBezTo>
                    <a:cubicBezTo>
                      <a:pt x="273" y="116"/>
                      <a:pt x="273" y="117"/>
                      <a:pt x="272" y="117"/>
                    </a:cubicBezTo>
                    <a:cubicBezTo>
                      <a:pt x="272" y="116"/>
                      <a:pt x="273" y="116"/>
                      <a:pt x="274" y="116"/>
                    </a:cubicBezTo>
                    <a:cubicBezTo>
                      <a:pt x="274" y="115"/>
                      <a:pt x="275" y="116"/>
                      <a:pt x="275" y="115"/>
                    </a:cubicBezTo>
                    <a:cubicBezTo>
                      <a:pt x="274" y="115"/>
                      <a:pt x="274" y="115"/>
                      <a:pt x="273" y="115"/>
                    </a:cubicBezTo>
                    <a:cubicBezTo>
                      <a:pt x="273" y="115"/>
                      <a:pt x="272" y="115"/>
                      <a:pt x="272" y="116"/>
                    </a:cubicBezTo>
                    <a:cubicBezTo>
                      <a:pt x="273" y="115"/>
                      <a:pt x="273" y="115"/>
                      <a:pt x="274" y="115"/>
                    </a:cubicBezTo>
                    <a:cubicBezTo>
                      <a:pt x="273" y="115"/>
                      <a:pt x="273" y="115"/>
                      <a:pt x="272" y="115"/>
                    </a:cubicBezTo>
                    <a:cubicBezTo>
                      <a:pt x="273" y="115"/>
                      <a:pt x="274" y="115"/>
                      <a:pt x="275" y="115"/>
                    </a:cubicBezTo>
                    <a:cubicBezTo>
                      <a:pt x="275" y="115"/>
                      <a:pt x="275" y="115"/>
                      <a:pt x="275" y="114"/>
                    </a:cubicBezTo>
                    <a:cubicBezTo>
                      <a:pt x="275" y="114"/>
                      <a:pt x="275" y="114"/>
                      <a:pt x="275" y="114"/>
                    </a:cubicBezTo>
                    <a:cubicBezTo>
                      <a:pt x="275" y="113"/>
                      <a:pt x="274" y="113"/>
                      <a:pt x="274" y="113"/>
                    </a:cubicBezTo>
                    <a:cubicBezTo>
                      <a:pt x="273" y="112"/>
                      <a:pt x="273" y="111"/>
                      <a:pt x="272" y="112"/>
                    </a:cubicBezTo>
                    <a:cubicBezTo>
                      <a:pt x="272" y="112"/>
                      <a:pt x="272" y="112"/>
                      <a:pt x="272" y="112"/>
                    </a:cubicBezTo>
                    <a:cubicBezTo>
                      <a:pt x="272" y="113"/>
                      <a:pt x="272" y="112"/>
                      <a:pt x="272" y="112"/>
                    </a:cubicBezTo>
                    <a:cubicBezTo>
                      <a:pt x="272" y="112"/>
                      <a:pt x="272" y="112"/>
                      <a:pt x="272" y="112"/>
                    </a:cubicBezTo>
                    <a:cubicBezTo>
                      <a:pt x="272" y="112"/>
                      <a:pt x="271" y="112"/>
                      <a:pt x="271" y="112"/>
                    </a:cubicBezTo>
                    <a:cubicBezTo>
                      <a:pt x="271" y="112"/>
                      <a:pt x="271" y="112"/>
                      <a:pt x="271" y="113"/>
                    </a:cubicBezTo>
                    <a:cubicBezTo>
                      <a:pt x="271" y="113"/>
                      <a:pt x="271" y="112"/>
                      <a:pt x="271" y="112"/>
                    </a:cubicBezTo>
                    <a:cubicBezTo>
                      <a:pt x="271" y="112"/>
                      <a:pt x="271" y="112"/>
                      <a:pt x="271" y="112"/>
                    </a:cubicBezTo>
                    <a:cubicBezTo>
                      <a:pt x="271" y="112"/>
                      <a:pt x="271" y="112"/>
                      <a:pt x="271" y="111"/>
                    </a:cubicBezTo>
                    <a:cubicBezTo>
                      <a:pt x="271" y="112"/>
                      <a:pt x="272" y="111"/>
                      <a:pt x="271" y="111"/>
                    </a:cubicBezTo>
                    <a:cubicBezTo>
                      <a:pt x="272" y="111"/>
                      <a:pt x="272" y="111"/>
                      <a:pt x="272" y="111"/>
                    </a:cubicBezTo>
                    <a:cubicBezTo>
                      <a:pt x="271" y="111"/>
                      <a:pt x="270" y="111"/>
                      <a:pt x="269" y="112"/>
                    </a:cubicBezTo>
                    <a:cubicBezTo>
                      <a:pt x="269" y="112"/>
                      <a:pt x="270" y="112"/>
                      <a:pt x="270" y="112"/>
                    </a:cubicBezTo>
                    <a:cubicBezTo>
                      <a:pt x="270" y="113"/>
                      <a:pt x="270" y="113"/>
                      <a:pt x="270" y="113"/>
                    </a:cubicBezTo>
                    <a:cubicBezTo>
                      <a:pt x="270" y="113"/>
                      <a:pt x="269" y="112"/>
                      <a:pt x="269" y="112"/>
                    </a:cubicBezTo>
                    <a:cubicBezTo>
                      <a:pt x="269" y="112"/>
                      <a:pt x="269" y="112"/>
                      <a:pt x="269" y="112"/>
                    </a:cubicBezTo>
                    <a:cubicBezTo>
                      <a:pt x="270" y="111"/>
                      <a:pt x="270" y="111"/>
                      <a:pt x="270" y="111"/>
                    </a:cubicBezTo>
                    <a:cubicBezTo>
                      <a:pt x="269" y="111"/>
                      <a:pt x="269" y="111"/>
                      <a:pt x="269" y="111"/>
                    </a:cubicBezTo>
                    <a:cubicBezTo>
                      <a:pt x="269" y="111"/>
                      <a:pt x="269" y="111"/>
                      <a:pt x="268" y="111"/>
                    </a:cubicBezTo>
                    <a:cubicBezTo>
                      <a:pt x="268" y="111"/>
                      <a:pt x="268" y="112"/>
                      <a:pt x="268" y="112"/>
                    </a:cubicBezTo>
                    <a:cubicBezTo>
                      <a:pt x="268" y="112"/>
                      <a:pt x="268" y="112"/>
                      <a:pt x="268" y="112"/>
                    </a:cubicBezTo>
                    <a:cubicBezTo>
                      <a:pt x="268" y="112"/>
                      <a:pt x="268" y="113"/>
                      <a:pt x="268" y="113"/>
                    </a:cubicBezTo>
                    <a:cubicBezTo>
                      <a:pt x="268" y="113"/>
                      <a:pt x="268" y="112"/>
                      <a:pt x="268" y="112"/>
                    </a:cubicBezTo>
                    <a:cubicBezTo>
                      <a:pt x="268" y="112"/>
                      <a:pt x="268" y="111"/>
                      <a:pt x="268" y="111"/>
                    </a:cubicBezTo>
                    <a:cubicBezTo>
                      <a:pt x="268" y="111"/>
                      <a:pt x="268" y="111"/>
                      <a:pt x="268" y="111"/>
                    </a:cubicBezTo>
                    <a:cubicBezTo>
                      <a:pt x="268" y="111"/>
                      <a:pt x="269" y="110"/>
                      <a:pt x="268" y="110"/>
                    </a:cubicBezTo>
                    <a:cubicBezTo>
                      <a:pt x="268" y="110"/>
                      <a:pt x="268" y="110"/>
                      <a:pt x="267" y="111"/>
                    </a:cubicBezTo>
                    <a:cubicBezTo>
                      <a:pt x="267" y="111"/>
                      <a:pt x="267" y="111"/>
                      <a:pt x="267" y="111"/>
                    </a:cubicBezTo>
                    <a:cubicBezTo>
                      <a:pt x="266" y="111"/>
                      <a:pt x="266" y="111"/>
                      <a:pt x="266" y="112"/>
                    </a:cubicBezTo>
                    <a:cubicBezTo>
                      <a:pt x="266" y="112"/>
                      <a:pt x="267" y="112"/>
                      <a:pt x="266" y="112"/>
                    </a:cubicBezTo>
                    <a:cubicBezTo>
                      <a:pt x="266" y="112"/>
                      <a:pt x="265" y="111"/>
                      <a:pt x="265" y="111"/>
                    </a:cubicBezTo>
                    <a:cubicBezTo>
                      <a:pt x="265" y="111"/>
                      <a:pt x="266" y="112"/>
                      <a:pt x="266" y="111"/>
                    </a:cubicBezTo>
                    <a:cubicBezTo>
                      <a:pt x="266" y="111"/>
                      <a:pt x="266" y="111"/>
                      <a:pt x="267" y="111"/>
                    </a:cubicBezTo>
                    <a:cubicBezTo>
                      <a:pt x="267" y="111"/>
                      <a:pt x="267" y="110"/>
                      <a:pt x="267" y="110"/>
                    </a:cubicBezTo>
                    <a:cubicBezTo>
                      <a:pt x="266" y="110"/>
                      <a:pt x="265" y="110"/>
                      <a:pt x="265" y="111"/>
                    </a:cubicBezTo>
                    <a:cubicBezTo>
                      <a:pt x="265" y="110"/>
                      <a:pt x="265" y="110"/>
                      <a:pt x="265" y="110"/>
                    </a:cubicBezTo>
                    <a:cubicBezTo>
                      <a:pt x="265" y="110"/>
                      <a:pt x="264" y="110"/>
                      <a:pt x="264" y="110"/>
                    </a:cubicBezTo>
                    <a:cubicBezTo>
                      <a:pt x="264" y="110"/>
                      <a:pt x="265" y="110"/>
                      <a:pt x="265" y="110"/>
                    </a:cubicBezTo>
                    <a:cubicBezTo>
                      <a:pt x="265" y="110"/>
                      <a:pt x="265" y="110"/>
                      <a:pt x="264" y="110"/>
                    </a:cubicBezTo>
                    <a:cubicBezTo>
                      <a:pt x="265" y="110"/>
                      <a:pt x="265" y="110"/>
                      <a:pt x="265" y="109"/>
                    </a:cubicBezTo>
                    <a:cubicBezTo>
                      <a:pt x="265" y="109"/>
                      <a:pt x="264" y="109"/>
                      <a:pt x="264" y="109"/>
                    </a:cubicBezTo>
                    <a:cubicBezTo>
                      <a:pt x="263" y="109"/>
                      <a:pt x="263" y="109"/>
                      <a:pt x="263" y="110"/>
                    </a:cubicBezTo>
                    <a:cubicBezTo>
                      <a:pt x="263" y="110"/>
                      <a:pt x="262" y="110"/>
                      <a:pt x="262" y="110"/>
                    </a:cubicBezTo>
                    <a:cubicBezTo>
                      <a:pt x="262" y="110"/>
                      <a:pt x="263" y="110"/>
                      <a:pt x="263" y="110"/>
                    </a:cubicBezTo>
                    <a:cubicBezTo>
                      <a:pt x="263" y="109"/>
                      <a:pt x="263" y="109"/>
                      <a:pt x="263" y="109"/>
                    </a:cubicBezTo>
                    <a:cubicBezTo>
                      <a:pt x="263" y="109"/>
                      <a:pt x="264" y="109"/>
                      <a:pt x="264" y="109"/>
                    </a:cubicBezTo>
                    <a:cubicBezTo>
                      <a:pt x="264" y="109"/>
                      <a:pt x="263" y="108"/>
                      <a:pt x="262" y="109"/>
                    </a:cubicBezTo>
                    <a:cubicBezTo>
                      <a:pt x="262" y="109"/>
                      <a:pt x="262" y="109"/>
                      <a:pt x="262" y="109"/>
                    </a:cubicBezTo>
                    <a:cubicBezTo>
                      <a:pt x="262" y="109"/>
                      <a:pt x="262" y="109"/>
                      <a:pt x="262" y="109"/>
                    </a:cubicBezTo>
                    <a:cubicBezTo>
                      <a:pt x="262" y="109"/>
                      <a:pt x="262" y="109"/>
                      <a:pt x="262" y="109"/>
                    </a:cubicBezTo>
                    <a:cubicBezTo>
                      <a:pt x="262" y="108"/>
                      <a:pt x="261" y="109"/>
                      <a:pt x="261" y="109"/>
                    </a:cubicBezTo>
                    <a:cubicBezTo>
                      <a:pt x="261" y="108"/>
                      <a:pt x="262" y="108"/>
                      <a:pt x="262" y="108"/>
                    </a:cubicBezTo>
                    <a:cubicBezTo>
                      <a:pt x="262" y="108"/>
                      <a:pt x="263" y="108"/>
                      <a:pt x="263" y="108"/>
                    </a:cubicBezTo>
                    <a:cubicBezTo>
                      <a:pt x="263" y="108"/>
                      <a:pt x="264" y="108"/>
                      <a:pt x="264" y="108"/>
                    </a:cubicBezTo>
                    <a:cubicBezTo>
                      <a:pt x="264" y="108"/>
                      <a:pt x="264" y="108"/>
                      <a:pt x="265" y="108"/>
                    </a:cubicBezTo>
                    <a:cubicBezTo>
                      <a:pt x="265" y="108"/>
                      <a:pt x="265" y="108"/>
                      <a:pt x="265" y="108"/>
                    </a:cubicBezTo>
                    <a:cubicBezTo>
                      <a:pt x="264" y="108"/>
                      <a:pt x="263" y="108"/>
                      <a:pt x="262" y="108"/>
                    </a:cubicBezTo>
                    <a:cubicBezTo>
                      <a:pt x="262" y="108"/>
                      <a:pt x="262" y="108"/>
                      <a:pt x="262" y="107"/>
                    </a:cubicBezTo>
                    <a:cubicBezTo>
                      <a:pt x="262" y="107"/>
                      <a:pt x="262" y="108"/>
                      <a:pt x="262" y="107"/>
                    </a:cubicBezTo>
                    <a:cubicBezTo>
                      <a:pt x="262" y="107"/>
                      <a:pt x="261" y="108"/>
                      <a:pt x="261" y="108"/>
                    </a:cubicBezTo>
                    <a:cubicBezTo>
                      <a:pt x="261" y="108"/>
                      <a:pt x="261" y="108"/>
                      <a:pt x="261" y="108"/>
                    </a:cubicBezTo>
                    <a:cubicBezTo>
                      <a:pt x="261" y="108"/>
                      <a:pt x="261" y="108"/>
                      <a:pt x="261" y="108"/>
                    </a:cubicBezTo>
                    <a:cubicBezTo>
                      <a:pt x="261" y="107"/>
                      <a:pt x="261" y="107"/>
                      <a:pt x="261" y="107"/>
                    </a:cubicBezTo>
                    <a:cubicBezTo>
                      <a:pt x="261" y="107"/>
                      <a:pt x="261" y="107"/>
                      <a:pt x="261" y="107"/>
                    </a:cubicBezTo>
                    <a:cubicBezTo>
                      <a:pt x="261" y="107"/>
                      <a:pt x="261" y="107"/>
                      <a:pt x="261" y="107"/>
                    </a:cubicBezTo>
                    <a:cubicBezTo>
                      <a:pt x="261" y="108"/>
                      <a:pt x="261" y="108"/>
                      <a:pt x="261" y="108"/>
                    </a:cubicBezTo>
                    <a:cubicBezTo>
                      <a:pt x="261" y="107"/>
                      <a:pt x="260" y="107"/>
                      <a:pt x="260" y="107"/>
                    </a:cubicBezTo>
                    <a:cubicBezTo>
                      <a:pt x="260" y="107"/>
                      <a:pt x="259" y="107"/>
                      <a:pt x="259" y="107"/>
                    </a:cubicBezTo>
                    <a:cubicBezTo>
                      <a:pt x="259" y="107"/>
                      <a:pt x="258" y="107"/>
                      <a:pt x="258" y="107"/>
                    </a:cubicBezTo>
                    <a:cubicBezTo>
                      <a:pt x="258" y="107"/>
                      <a:pt x="258" y="107"/>
                      <a:pt x="258" y="107"/>
                    </a:cubicBezTo>
                    <a:cubicBezTo>
                      <a:pt x="258" y="107"/>
                      <a:pt x="258" y="107"/>
                      <a:pt x="258" y="107"/>
                    </a:cubicBezTo>
                    <a:cubicBezTo>
                      <a:pt x="259" y="107"/>
                      <a:pt x="259" y="107"/>
                      <a:pt x="259" y="107"/>
                    </a:cubicBezTo>
                    <a:cubicBezTo>
                      <a:pt x="260" y="107"/>
                      <a:pt x="260" y="107"/>
                      <a:pt x="260" y="107"/>
                    </a:cubicBezTo>
                    <a:cubicBezTo>
                      <a:pt x="260" y="106"/>
                      <a:pt x="258" y="106"/>
                      <a:pt x="258" y="106"/>
                    </a:cubicBezTo>
                    <a:cubicBezTo>
                      <a:pt x="258" y="106"/>
                      <a:pt x="257" y="106"/>
                      <a:pt x="257" y="106"/>
                    </a:cubicBezTo>
                    <a:cubicBezTo>
                      <a:pt x="257" y="106"/>
                      <a:pt x="257" y="106"/>
                      <a:pt x="257" y="106"/>
                    </a:cubicBezTo>
                    <a:cubicBezTo>
                      <a:pt x="257" y="105"/>
                      <a:pt x="256" y="106"/>
                      <a:pt x="256" y="106"/>
                    </a:cubicBezTo>
                    <a:cubicBezTo>
                      <a:pt x="256" y="105"/>
                      <a:pt x="256" y="105"/>
                      <a:pt x="256" y="105"/>
                    </a:cubicBezTo>
                    <a:cubicBezTo>
                      <a:pt x="256" y="105"/>
                      <a:pt x="256" y="105"/>
                      <a:pt x="256" y="105"/>
                    </a:cubicBezTo>
                    <a:cubicBezTo>
                      <a:pt x="256" y="105"/>
                      <a:pt x="257" y="106"/>
                      <a:pt x="258" y="106"/>
                    </a:cubicBezTo>
                    <a:cubicBezTo>
                      <a:pt x="259" y="106"/>
                      <a:pt x="259" y="105"/>
                      <a:pt x="259" y="105"/>
                    </a:cubicBezTo>
                    <a:cubicBezTo>
                      <a:pt x="260" y="105"/>
                      <a:pt x="260" y="106"/>
                      <a:pt x="261" y="106"/>
                    </a:cubicBezTo>
                    <a:cubicBezTo>
                      <a:pt x="261" y="105"/>
                      <a:pt x="259" y="105"/>
                      <a:pt x="259" y="105"/>
                    </a:cubicBezTo>
                    <a:cubicBezTo>
                      <a:pt x="259" y="105"/>
                      <a:pt x="260" y="105"/>
                      <a:pt x="261" y="105"/>
                    </a:cubicBezTo>
                    <a:cubicBezTo>
                      <a:pt x="261" y="104"/>
                      <a:pt x="259" y="105"/>
                      <a:pt x="259" y="105"/>
                    </a:cubicBezTo>
                    <a:cubicBezTo>
                      <a:pt x="259" y="105"/>
                      <a:pt x="259" y="105"/>
                      <a:pt x="259" y="105"/>
                    </a:cubicBezTo>
                    <a:cubicBezTo>
                      <a:pt x="259" y="104"/>
                      <a:pt x="259" y="104"/>
                      <a:pt x="260" y="104"/>
                    </a:cubicBezTo>
                    <a:cubicBezTo>
                      <a:pt x="260" y="104"/>
                      <a:pt x="260" y="105"/>
                      <a:pt x="261" y="105"/>
                    </a:cubicBezTo>
                    <a:cubicBezTo>
                      <a:pt x="261" y="105"/>
                      <a:pt x="261" y="105"/>
                      <a:pt x="261" y="104"/>
                    </a:cubicBezTo>
                    <a:cubicBezTo>
                      <a:pt x="261" y="105"/>
                      <a:pt x="261" y="104"/>
                      <a:pt x="262" y="104"/>
                    </a:cubicBezTo>
                    <a:cubicBezTo>
                      <a:pt x="261" y="104"/>
                      <a:pt x="261" y="104"/>
                      <a:pt x="261" y="104"/>
                    </a:cubicBezTo>
                    <a:cubicBezTo>
                      <a:pt x="261" y="104"/>
                      <a:pt x="261" y="104"/>
                      <a:pt x="261" y="104"/>
                    </a:cubicBezTo>
                    <a:cubicBezTo>
                      <a:pt x="261" y="104"/>
                      <a:pt x="260" y="104"/>
                      <a:pt x="260" y="104"/>
                    </a:cubicBezTo>
                    <a:cubicBezTo>
                      <a:pt x="260" y="104"/>
                      <a:pt x="260" y="104"/>
                      <a:pt x="260" y="103"/>
                    </a:cubicBezTo>
                    <a:cubicBezTo>
                      <a:pt x="259" y="103"/>
                      <a:pt x="258" y="104"/>
                      <a:pt x="257" y="104"/>
                    </a:cubicBezTo>
                    <a:cubicBezTo>
                      <a:pt x="257" y="104"/>
                      <a:pt x="257" y="104"/>
                      <a:pt x="257" y="104"/>
                    </a:cubicBezTo>
                    <a:cubicBezTo>
                      <a:pt x="257" y="104"/>
                      <a:pt x="258" y="104"/>
                      <a:pt x="258" y="104"/>
                    </a:cubicBezTo>
                    <a:cubicBezTo>
                      <a:pt x="258" y="103"/>
                      <a:pt x="258" y="103"/>
                      <a:pt x="259" y="103"/>
                    </a:cubicBezTo>
                    <a:cubicBezTo>
                      <a:pt x="258" y="103"/>
                      <a:pt x="258" y="103"/>
                      <a:pt x="257" y="103"/>
                    </a:cubicBezTo>
                    <a:cubicBezTo>
                      <a:pt x="258" y="103"/>
                      <a:pt x="258" y="103"/>
                      <a:pt x="259" y="103"/>
                    </a:cubicBezTo>
                    <a:cubicBezTo>
                      <a:pt x="259" y="103"/>
                      <a:pt x="260" y="103"/>
                      <a:pt x="260" y="103"/>
                    </a:cubicBezTo>
                    <a:cubicBezTo>
                      <a:pt x="260" y="103"/>
                      <a:pt x="260" y="103"/>
                      <a:pt x="260" y="103"/>
                    </a:cubicBezTo>
                    <a:cubicBezTo>
                      <a:pt x="260" y="103"/>
                      <a:pt x="260" y="103"/>
                      <a:pt x="260" y="103"/>
                    </a:cubicBezTo>
                    <a:cubicBezTo>
                      <a:pt x="259" y="103"/>
                      <a:pt x="259" y="103"/>
                      <a:pt x="259" y="103"/>
                    </a:cubicBezTo>
                    <a:cubicBezTo>
                      <a:pt x="259" y="103"/>
                      <a:pt x="258" y="103"/>
                      <a:pt x="258" y="102"/>
                    </a:cubicBezTo>
                    <a:cubicBezTo>
                      <a:pt x="258" y="102"/>
                      <a:pt x="257" y="102"/>
                      <a:pt x="257" y="102"/>
                    </a:cubicBezTo>
                    <a:cubicBezTo>
                      <a:pt x="257" y="102"/>
                      <a:pt x="256" y="103"/>
                      <a:pt x="256" y="103"/>
                    </a:cubicBezTo>
                    <a:cubicBezTo>
                      <a:pt x="257" y="102"/>
                      <a:pt x="258" y="102"/>
                      <a:pt x="259" y="102"/>
                    </a:cubicBezTo>
                    <a:cubicBezTo>
                      <a:pt x="259" y="103"/>
                      <a:pt x="260" y="102"/>
                      <a:pt x="261" y="103"/>
                    </a:cubicBezTo>
                    <a:cubicBezTo>
                      <a:pt x="261" y="102"/>
                      <a:pt x="261" y="102"/>
                      <a:pt x="261" y="102"/>
                    </a:cubicBezTo>
                    <a:cubicBezTo>
                      <a:pt x="261" y="103"/>
                      <a:pt x="261" y="103"/>
                      <a:pt x="261" y="103"/>
                    </a:cubicBezTo>
                    <a:cubicBezTo>
                      <a:pt x="261" y="103"/>
                      <a:pt x="261" y="103"/>
                      <a:pt x="261" y="103"/>
                    </a:cubicBezTo>
                    <a:cubicBezTo>
                      <a:pt x="262" y="103"/>
                      <a:pt x="262" y="103"/>
                      <a:pt x="263" y="103"/>
                    </a:cubicBezTo>
                    <a:cubicBezTo>
                      <a:pt x="263" y="103"/>
                      <a:pt x="263" y="103"/>
                      <a:pt x="263" y="103"/>
                    </a:cubicBezTo>
                    <a:cubicBezTo>
                      <a:pt x="263" y="103"/>
                      <a:pt x="263" y="104"/>
                      <a:pt x="264" y="103"/>
                    </a:cubicBezTo>
                    <a:cubicBezTo>
                      <a:pt x="264" y="103"/>
                      <a:pt x="264" y="103"/>
                      <a:pt x="265" y="104"/>
                    </a:cubicBezTo>
                    <a:cubicBezTo>
                      <a:pt x="265" y="104"/>
                      <a:pt x="265" y="103"/>
                      <a:pt x="265" y="103"/>
                    </a:cubicBezTo>
                    <a:cubicBezTo>
                      <a:pt x="265" y="102"/>
                      <a:pt x="264" y="102"/>
                      <a:pt x="264" y="102"/>
                    </a:cubicBezTo>
                    <a:cubicBezTo>
                      <a:pt x="263" y="102"/>
                      <a:pt x="263" y="102"/>
                      <a:pt x="262" y="101"/>
                    </a:cubicBezTo>
                    <a:cubicBezTo>
                      <a:pt x="262" y="101"/>
                      <a:pt x="261" y="102"/>
                      <a:pt x="261" y="102"/>
                    </a:cubicBezTo>
                    <a:cubicBezTo>
                      <a:pt x="261" y="102"/>
                      <a:pt x="261" y="102"/>
                      <a:pt x="261" y="102"/>
                    </a:cubicBezTo>
                    <a:cubicBezTo>
                      <a:pt x="261" y="101"/>
                      <a:pt x="260" y="101"/>
                      <a:pt x="260" y="101"/>
                    </a:cubicBezTo>
                    <a:cubicBezTo>
                      <a:pt x="260" y="101"/>
                      <a:pt x="259" y="101"/>
                      <a:pt x="259" y="101"/>
                    </a:cubicBezTo>
                    <a:cubicBezTo>
                      <a:pt x="258" y="101"/>
                      <a:pt x="258" y="101"/>
                      <a:pt x="257" y="101"/>
                    </a:cubicBezTo>
                    <a:cubicBezTo>
                      <a:pt x="256" y="101"/>
                      <a:pt x="256" y="101"/>
                      <a:pt x="255" y="101"/>
                    </a:cubicBezTo>
                    <a:cubicBezTo>
                      <a:pt x="255" y="101"/>
                      <a:pt x="255" y="101"/>
                      <a:pt x="254" y="101"/>
                    </a:cubicBezTo>
                    <a:cubicBezTo>
                      <a:pt x="254" y="101"/>
                      <a:pt x="254" y="101"/>
                      <a:pt x="253" y="101"/>
                    </a:cubicBezTo>
                    <a:cubicBezTo>
                      <a:pt x="254" y="101"/>
                      <a:pt x="254" y="101"/>
                      <a:pt x="255" y="101"/>
                    </a:cubicBezTo>
                    <a:cubicBezTo>
                      <a:pt x="255" y="101"/>
                      <a:pt x="256" y="101"/>
                      <a:pt x="256" y="101"/>
                    </a:cubicBezTo>
                    <a:cubicBezTo>
                      <a:pt x="257" y="101"/>
                      <a:pt x="258" y="100"/>
                      <a:pt x="258" y="100"/>
                    </a:cubicBezTo>
                    <a:cubicBezTo>
                      <a:pt x="259" y="100"/>
                      <a:pt x="259" y="100"/>
                      <a:pt x="260" y="100"/>
                    </a:cubicBezTo>
                    <a:cubicBezTo>
                      <a:pt x="260" y="100"/>
                      <a:pt x="260" y="100"/>
                      <a:pt x="260" y="100"/>
                    </a:cubicBezTo>
                    <a:cubicBezTo>
                      <a:pt x="261" y="99"/>
                      <a:pt x="261" y="99"/>
                      <a:pt x="261" y="99"/>
                    </a:cubicBezTo>
                    <a:cubicBezTo>
                      <a:pt x="261" y="100"/>
                      <a:pt x="261" y="100"/>
                      <a:pt x="261" y="100"/>
                    </a:cubicBezTo>
                    <a:cubicBezTo>
                      <a:pt x="261" y="100"/>
                      <a:pt x="261" y="99"/>
                      <a:pt x="261" y="100"/>
                    </a:cubicBezTo>
                    <a:cubicBezTo>
                      <a:pt x="262" y="100"/>
                      <a:pt x="262" y="100"/>
                      <a:pt x="263" y="100"/>
                    </a:cubicBezTo>
                    <a:cubicBezTo>
                      <a:pt x="263" y="100"/>
                      <a:pt x="264" y="100"/>
                      <a:pt x="264" y="100"/>
                    </a:cubicBezTo>
                    <a:cubicBezTo>
                      <a:pt x="264" y="99"/>
                      <a:pt x="263" y="99"/>
                      <a:pt x="263" y="99"/>
                    </a:cubicBezTo>
                    <a:cubicBezTo>
                      <a:pt x="263" y="99"/>
                      <a:pt x="263" y="99"/>
                      <a:pt x="263" y="98"/>
                    </a:cubicBezTo>
                    <a:cubicBezTo>
                      <a:pt x="263" y="98"/>
                      <a:pt x="263" y="98"/>
                      <a:pt x="263" y="98"/>
                    </a:cubicBezTo>
                    <a:cubicBezTo>
                      <a:pt x="263" y="98"/>
                      <a:pt x="262" y="97"/>
                      <a:pt x="262" y="97"/>
                    </a:cubicBezTo>
                    <a:cubicBezTo>
                      <a:pt x="262" y="97"/>
                      <a:pt x="261" y="96"/>
                      <a:pt x="261" y="96"/>
                    </a:cubicBezTo>
                    <a:cubicBezTo>
                      <a:pt x="261" y="96"/>
                      <a:pt x="261" y="96"/>
                      <a:pt x="261" y="96"/>
                    </a:cubicBezTo>
                    <a:cubicBezTo>
                      <a:pt x="261" y="96"/>
                      <a:pt x="260" y="96"/>
                      <a:pt x="260" y="96"/>
                    </a:cubicBezTo>
                    <a:cubicBezTo>
                      <a:pt x="260" y="96"/>
                      <a:pt x="260" y="96"/>
                      <a:pt x="260" y="97"/>
                    </a:cubicBezTo>
                    <a:cubicBezTo>
                      <a:pt x="260" y="97"/>
                      <a:pt x="260" y="97"/>
                      <a:pt x="259" y="97"/>
                    </a:cubicBezTo>
                    <a:cubicBezTo>
                      <a:pt x="259" y="98"/>
                      <a:pt x="258" y="98"/>
                      <a:pt x="258" y="98"/>
                    </a:cubicBezTo>
                    <a:cubicBezTo>
                      <a:pt x="258" y="98"/>
                      <a:pt x="257" y="98"/>
                      <a:pt x="257" y="99"/>
                    </a:cubicBezTo>
                    <a:cubicBezTo>
                      <a:pt x="256" y="99"/>
                      <a:pt x="256" y="99"/>
                      <a:pt x="255" y="99"/>
                    </a:cubicBezTo>
                    <a:cubicBezTo>
                      <a:pt x="255" y="99"/>
                      <a:pt x="255" y="99"/>
                      <a:pt x="255" y="99"/>
                    </a:cubicBezTo>
                    <a:cubicBezTo>
                      <a:pt x="254" y="99"/>
                      <a:pt x="254" y="99"/>
                      <a:pt x="254" y="100"/>
                    </a:cubicBezTo>
                    <a:cubicBezTo>
                      <a:pt x="254" y="99"/>
                      <a:pt x="255" y="99"/>
                      <a:pt x="255" y="99"/>
                    </a:cubicBezTo>
                    <a:cubicBezTo>
                      <a:pt x="256" y="99"/>
                      <a:pt x="256" y="99"/>
                      <a:pt x="256" y="99"/>
                    </a:cubicBezTo>
                    <a:cubicBezTo>
                      <a:pt x="256" y="98"/>
                      <a:pt x="258" y="98"/>
                      <a:pt x="258" y="97"/>
                    </a:cubicBezTo>
                    <a:cubicBezTo>
                      <a:pt x="258" y="97"/>
                      <a:pt x="258" y="97"/>
                      <a:pt x="257" y="97"/>
                    </a:cubicBezTo>
                    <a:cubicBezTo>
                      <a:pt x="257" y="97"/>
                      <a:pt x="257" y="97"/>
                      <a:pt x="257" y="97"/>
                    </a:cubicBezTo>
                    <a:cubicBezTo>
                      <a:pt x="256" y="97"/>
                      <a:pt x="256" y="97"/>
                      <a:pt x="256" y="97"/>
                    </a:cubicBezTo>
                    <a:cubicBezTo>
                      <a:pt x="256" y="97"/>
                      <a:pt x="255" y="97"/>
                      <a:pt x="255" y="97"/>
                    </a:cubicBezTo>
                    <a:cubicBezTo>
                      <a:pt x="255" y="97"/>
                      <a:pt x="255" y="97"/>
                      <a:pt x="254" y="98"/>
                    </a:cubicBezTo>
                    <a:cubicBezTo>
                      <a:pt x="254" y="98"/>
                      <a:pt x="254" y="98"/>
                      <a:pt x="253" y="98"/>
                    </a:cubicBezTo>
                    <a:cubicBezTo>
                      <a:pt x="253" y="98"/>
                      <a:pt x="252" y="99"/>
                      <a:pt x="252" y="99"/>
                    </a:cubicBezTo>
                    <a:cubicBezTo>
                      <a:pt x="252" y="98"/>
                      <a:pt x="253" y="98"/>
                      <a:pt x="254" y="98"/>
                    </a:cubicBezTo>
                    <a:cubicBezTo>
                      <a:pt x="254" y="97"/>
                      <a:pt x="253" y="98"/>
                      <a:pt x="253" y="98"/>
                    </a:cubicBezTo>
                    <a:cubicBezTo>
                      <a:pt x="253" y="98"/>
                      <a:pt x="253" y="98"/>
                      <a:pt x="254" y="97"/>
                    </a:cubicBezTo>
                    <a:cubicBezTo>
                      <a:pt x="254" y="97"/>
                      <a:pt x="254" y="97"/>
                      <a:pt x="254" y="97"/>
                    </a:cubicBezTo>
                    <a:cubicBezTo>
                      <a:pt x="255" y="97"/>
                      <a:pt x="255" y="97"/>
                      <a:pt x="255" y="97"/>
                    </a:cubicBezTo>
                    <a:cubicBezTo>
                      <a:pt x="256" y="96"/>
                      <a:pt x="257" y="96"/>
                      <a:pt x="257" y="96"/>
                    </a:cubicBezTo>
                    <a:cubicBezTo>
                      <a:pt x="257" y="96"/>
                      <a:pt x="258" y="96"/>
                      <a:pt x="258" y="96"/>
                    </a:cubicBezTo>
                    <a:cubicBezTo>
                      <a:pt x="258" y="96"/>
                      <a:pt x="258" y="96"/>
                      <a:pt x="258" y="96"/>
                    </a:cubicBezTo>
                    <a:cubicBezTo>
                      <a:pt x="259" y="96"/>
                      <a:pt x="259" y="96"/>
                      <a:pt x="259" y="96"/>
                    </a:cubicBezTo>
                    <a:cubicBezTo>
                      <a:pt x="259" y="95"/>
                      <a:pt x="259" y="95"/>
                      <a:pt x="259" y="94"/>
                    </a:cubicBezTo>
                    <a:cubicBezTo>
                      <a:pt x="259" y="94"/>
                      <a:pt x="258" y="94"/>
                      <a:pt x="258" y="94"/>
                    </a:cubicBezTo>
                    <a:cubicBezTo>
                      <a:pt x="258" y="94"/>
                      <a:pt x="257" y="94"/>
                      <a:pt x="257" y="94"/>
                    </a:cubicBezTo>
                    <a:cubicBezTo>
                      <a:pt x="256" y="93"/>
                      <a:pt x="256" y="93"/>
                      <a:pt x="256" y="93"/>
                    </a:cubicBezTo>
                    <a:cubicBezTo>
                      <a:pt x="255" y="93"/>
                      <a:pt x="255" y="93"/>
                      <a:pt x="254" y="93"/>
                    </a:cubicBezTo>
                    <a:cubicBezTo>
                      <a:pt x="254" y="94"/>
                      <a:pt x="253" y="94"/>
                      <a:pt x="253" y="94"/>
                    </a:cubicBezTo>
                    <a:cubicBezTo>
                      <a:pt x="253" y="94"/>
                      <a:pt x="252" y="94"/>
                      <a:pt x="252" y="94"/>
                    </a:cubicBezTo>
                    <a:cubicBezTo>
                      <a:pt x="252" y="94"/>
                      <a:pt x="252" y="95"/>
                      <a:pt x="252" y="95"/>
                    </a:cubicBezTo>
                    <a:cubicBezTo>
                      <a:pt x="252" y="95"/>
                      <a:pt x="252" y="94"/>
                      <a:pt x="252" y="94"/>
                    </a:cubicBezTo>
                    <a:cubicBezTo>
                      <a:pt x="252" y="94"/>
                      <a:pt x="252" y="94"/>
                      <a:pt x="253" y="94"/>
                    </a:cubicBezTo>
                    <a:cubicBezTo>
                      <a:pt x="253" y="94"/>
                      <a:pt x="253" y="94"/>
                      <a:pt x="253" y="94"/>
                    </a:cubicBezTo>
                    <a:cubicBezTo>
                      <a:pt x="253" y="93"/>
                      <a:pt x="254" y="93"/>
                      <a:pt x="254" y="93"/>
                    </a:cubicBezTo>
                    <a:cubicBezTo>
                      <a:pt x="254" y="92"/>
                      <a:pt x="254" y="92"/>
                      <a:pt x="253" y="93"/>
                    </a:cubicBezTo>
                    <a:cubicBezTo>
                      <a:pt x="253" y="93"/>
                      <a:pt x="252" y="93"/>
                      <a:pt x="251" y="93"/>
                    </a:cubicBezTo>
                    <a:cubicBezTo>
                      <a:pt x="251" y="93"/>
                      <a:pt x="251" y="94"/>
                      <a:pt x="251" y="94"/>
                    </a:cubicBezTo>
                    <a:cubicBezTo>
                      <a:pt x="250" y="94"/>
                      <a:pt x="250" y="94"/>
                      <a:pt x="250" y="94"/>
                    </a:cubicBezTo>
                    <a:cubicBezTo>
                      <a:pt x="249" y="95"/>
                      <a:pt x="249" y="96"/>
                      <a:pt x="249" y="96"/>
                    </a:cubicBezTo>
                    <a:cubicBezTo>
                      <a:pt x="249" y="97"/>
                      <a:pt x="249" y="97"/>
                      <a:pt x="249" y="97"/>
                    </a:cubicBezTo>
                    <a:cubicBezTo>
                      <a:pt x="249" y="96"/>
                      <a:pt x="249" y="96"/>
                      <a:pt x="249" y="95"/>
                    </a:cubicBezTo>
                    <a:cubicBezTo>
                      <a:pt x="249" y="95"/>
                      <a:pt x="249" y="95"/>
                      <a:pt x="249" y="95"/>
                    </a:cubicBezTo>
                    <a:cubicBezTo>
                      <a:pt x="249" y="94"/>
                      <a:pt x="248" y="94"/>
                      <a:pt x="248" y="95"/>
                    </a:cubicBezTo>
                    <a:cubicBezTo>
                      <a:pt x="248" y="94"/>
                      <a:pt x="248" y="95"/>
                      <a:pt x="248" y="95"/>
                    </a:cubicBezTo>
                    <a:cubicBezTo>
                      <a:pt x="248" y="95"/>
                      <a:pt x="248" y="95"/>
                      <a:pt x="248" y="95"/>
                    </a:cubicBezTo>
                    <a:cubicBezTo>
                      <a:pt x="248" y="94"/>
                      <a:pt x="248" y="94"/>
                      <a:pt x="248" y="94"/>
                    </a:cubicBezTo>
                    <a:cubicBezTo>
                      <a:pt x="248" y="94"/>
                      <a:pt x="249" y="94"/>
                      <a:pt x="249" y="94"/>
                    </a:cubicBezTo>
                    <a:cubicBezTo>
                      <a:pt x="249" y="94"/>
                      <a:pt x="249" y="94"/>
                      <a:pt x="250" y="94"/>
                    </a:cubicBezTo>
                    <a:cubicBezTo>
                      <a:pt x="250" y="93"/>
                      <a:pt x="251" y="93"/>
                      <a:pt x="251" y="93"/>
                    </a:cubicBezTo>
                    <a:cubicBezTo>
                      <a:pt x="251" y="92"/>
                      <a:pt x="252" y="92"/>
                      <a:pt x="251" y="92"/>
                    </a:cubicBezTo>
                    <a:cubicBezTo>
                      <a:pt x="251" y="91"/>
                      <a:pt x="251" y="91"/>
                      <a:pt x="251" y="91"/>
                    </a:cubicBezTo>
                    <a:cubicBezTo>
                      <a:pt x="250" y="91"/>
                      <a:pt x="249" y="91"/>
                      <a:pt x="249" y="91"/>
                    </a:cubicBezTo>
                    <a:cubicBezTo>
                      <a:pt x="249" y="92"/>
                      <a:pt x="249" y="93"/>
                      <a:pt x="249" y="92"/>
                    </a:cubicBezTo>
                    <a:cubicBezTo>
                      <a:pt x="249" y="92"/>
                      <a:pt x="249" y="92"/>
                      <a:pt x="248" y="92"/>
                    </a:cubicBezTo>
                    <a:cubicBezTo>
                      <a:pt x="248" y="92"/>
                      <a:pt x="247" y="93"/>
                      <a:pt x="246" y="93"/>
                    </a:cubicBezTo>
                    <a:cubicBezTo>
                      <a:pt x="246" y="93"/>
                      <a:pt x="245" y="93"/>
                      <a:pt x="245" y="94"/>
                    </a:cubicBezTo>
                    <a:cubicBezTo>
                      <a:pt x="245" y="93"/>
                      <a:pt x="245" y="93"/>
                      <a:pt x="245" y="93"/>
                    </a:cubicBezTo>
                    <a:cubicBezTo>
                      <a:pt x="245" y="93"/>
                      <a:pt x="246" y="93"/>
                      <a:pt x="245" y="93"/>
                    </a:cubicBezTo>
                    <a:cubicBezTo>
                      <a:pt x="245" y="92"/>
                      <a:pt x="244" y="93"/>
                      <a:pt x="243" y="93"/>
                    </a:cubicBezTo>
                    <a:cubicBezTo>
                      <a:pt x="244" y="93"/>
                      <a:pt x="244" y="93"/>
                      <a:pt x="245" y="92"/>
                    </a:cubicBezTo>
                    <a:cubicBezTo>
                      <a:pt x="245" y="92"/>
                      <a:pt x="246" y="92"/>
                      <a:pt x="246" y="92"/>
                    </a:cubicBezTo>
                    <a:cubicBezTo>
                      <a:pt x="246" y="91"/>
                      <a:pt x="247" y="91"/>
                      <a:pt x="247" y="91"/>
                    </a:cubicBezTo>
                    <a:cubicBezTo>
                      <a:pt x="248" y="91"/>
                      <a:pt x="248" y="91"/>
                      <a:pt x="248" y="91"/>
                    </a:cubicBezTo>
                    <a:cubicBezTo>
                      <a:pt x="248" y="91"/>
                      <a:pt x="249" y="90"/>
                      <a:pt x="249" y="90"/>
                    </a:cubicBezTo>
                    <a:cubicBezTo>
                      <a:pt x="249" y="90"/>
                      <a:pt x="249" y="90"/>
                      <a:pt x="249" y="90"/>
                    </a:cubicBezTo>
                    <a:cubicBezTo>
                      <a:pt x="249" y="90"/>
                      <a:pt x="249" y="89"/>
                      <a:pt x="249" y="89"/>
                    </a:cubicBezTo>
                    <a:cubicBezTo>
                      <a:pt x="248" y="89"/>
                      <a:pt x="248" y="88"/>
                      <a:pt x="247" y="88"/>
                    </a:cubicBezTo>
                    <a:cubicBezTo>
                      <a:pt x="247" y="88"/>
                      <a:pt x="246" y="88"/>
                      <a:pt x="246" y="88"/>
                    </a:cubicBezTo>
                    <a:cubicBezTo>
                      <a:pt x="246" y="88"/>
                      <a:pt x="245" y="88"/>
                      <a:pt x="245" y="87"/>
                    </a:cubicBezTo>
                    <a:cubicBezTo>
                      <a:pt x="245" y="87"/>
                      <a:pt x="244" y="87"/>
                      <a:pt x="244" y="87"/>
                    </a:cubicBezTo>
                    <a:cubicBezTo>
                      <a:pt x="244" y="88"/>
                      <a:pt x="243" y="88"/>
                      <a:pt x="243" y="88"/>
                    </a:cubicBezTo>
                    <a:cubicBezTo>
                      <a:pt x="244" y="89"/>
                      <a:pt x="243" y="89"/>
                      <a:pt x="243" y="89"/>
                    </a:cubicBezTo>
                    <a:cubicBezTo>
                      <a:pt x="243" y="89"/>
                      <a:pt x="242" y="90"/>
                      <a:pt x="242" y="90"/>
                    </a:cubicBezTo>
                    <a:cubicBezTo>
                      <a:pt x="242" y="90"/>
                      <a:pt x="242" y="90"/>
                      <a:pt x="242" y="90"/>
                    </a:cubicBezTo>
                    <a:cubicBezTo>
                      <a:pt x="242" y="90"/>
                      <a:pt x="242" y="90"/>
                      <a:pt x="242" y="90"/>
                    </a:cubicBezTo>
                    <a:cubicBezTo>
                      <a:pt x="242" y="89"/>
                      <a:pt x="241" y="89"/>
                      <a:pt x="241" y="90"/>
                    </a:cubicBezTo>
                    <a:cubicBezTo>
                      <a:pt x="241" y="90"/>
                      <a:pt x="240" y="91"/>
                      <a:pt x="239" y="91"/>
                    </a:cubicBezTo>
                    <a:cubicBezTo>
                      <a:pt x="240" y="91"/>
                      <a:pt x="240" y="91"/>
                      <a:pt x="240" y="90"/>
                    </a:cubicBezTo>
                    <a:cubicBezTo>
                      <a:pt x="240" y="90"/>
                      <a:pt x="241" y="90"/>
                      <a:pt x="241" y="89"/>
                    </a:cubicBezTo>
                    <a:cubicBezTo>
                      <a:pt x="241" y="89"/>
                      <a:pt x="241" y="89"/>
                      <a:pt x="241" y="89"/>
                    </a:cubicBezTo>
                    <a:cubicBezTo>
                      <a:pt x="241" y="89"/>
                      <a:pt x="240" y="89"/>
                      <a:pt x="240" y="89"/>
                    </a:cubicBezTo>
                    <a:cubicBezTo>
                      <a:pt x="240" y="88"/>
                      <a:pt x="241" y="88"/>
                      <a:pt x="241" y="88"/>
                    </a:cubicBezTo>
                    <a:cubicBezTo>
                      <a:pt x="241" y="88"/>
                      <a:pt x="240" y="88"/>
                      <a:pt x="240" y="88"/>
                    </a:cubicBezTo>
                    <a:cubicBezTo>
                      <a:pt x="239" y="89"/>
                      <a:pt x="239" y="90"/>
                      <a:pt x="238" y="90"/>
                    </a:cubicBezTo>
                    <a:cubicBezTo>
                      <a:pt x="238" y="90"/>
                      <a:pt x="239" y="89"/>
                      <a:pt x="239" y="89"/>
                    </a:cubicBezTo>
                    <a:cubicBezTo>
                      <a:pt x="239" y="89"/>
                      <a:pt x="238" y="89"/>
                      <a:pt x="238" y="89"/>
                    </a:cubicBezTo>
                    <a:cubicBezTo>
                      <a:pt x="238" y="89"/>
                      <a:pt x="238" y="89"/>
                      <a:pt x="239" y="89"/>
                    </a:cubicBezTo>
                    <a:cubicBezTo>
                      <a:pt x="239" y="88"/>
                      <a:pt x="239" y="89"/>
                      <a:pt x="239" y="88"/>
                    </a:cubicBezTo>
                    <a:cubicBezTo>
                      <a:pt x="239" y="88"/>
                      <a:pt x="239" y="88"/>
                      <a:pt x="240" y="88"/>
                    </a:cubicBezTo>
                    <a:cubicBezTo>
                      <a:pt x="240" y="87"/>
                      <a:pt x="240" y="87"/>
                      <a:pt x="240" y="87"/>
                    </a:cubicBezTo>
                    <a:cubicBezTo>
                      <a:pt x="241" y="86"/>
                      <a:pt x="240" y="87"/>
                      <a:pt x="240" y="87"/>
                    </a:cubicBezTo>
                    <a:cubicBezTo>
                      <a:pt x="239" y="87"/>
                      <a:pt x="238" y="87"/>
                      <a:pt x="238" y="88"/>
                    </a:cubicBezTo>
                    <a:cubicBezTo>
                      <a:pt x="238" y="87"/>
                      <a:pt x="239" y="87"/>
                      <a:pt x="238" y="87"/>
                    </a:cubicBezTo>
                    <a:cubicBezTo>
                      <a:pt x="238" y="87"/>
                      <a:pt x="237" y="87"/>
                      <a:pt x="237" y="88"/>
                    </a:cubicBezTo>
                    <a:cubicBezTo>
                      <a:pt x="236" y="88"/>
                      <a:pt x="237" y="89"/>
                      <a:pt x="237" y="89"/>
                    </a:cubicBezTo>
                    <a:cubicBezTo>
                      <a:pt x="237" y="89"/>
                      <a:pt x="236" y="89"/>
                      <a:pt x="236" y="90"/>
                    </a:cubicBezTo>
                    <a:cubicBezTo>
                      <a:pt x="236" y="90"/>
                      <a:pt x="236" y="90"/>
                      <a:pt x="235" y="90"/>
                    </a:cubicBezTo>
                    <a:cubicBezTo>
                      <a:pt x="235" y="90"/>
                      <a:pt x="237" y="89"/>
                      <a:pt x="236" y="89"/>
                    </a:cubicBezTo>
                    <a:cubicBezTo>
                      <a:pt x="236" y="89"/>
                      <a:pt x="236" y="89"/>
                      <a:pt x="236" y="89"/>
                    </a:cubicBezTo>
                    <a:cubicBezTo>
                      <a:pt x="236" y="89"/>
                      <a:pt x="236" y="88"/>
                      <a:pt x="236" y="88"/>
                    </a:cubicBezTo>
                    <a:cubicBezTo>
                      <a:pt x="236" y="88"/>
                      <a:pt x="236" y="88"/>
                      <a:pt x="236" y="88"/>
                    </a:cubicBezTo>
                    <a:cubicBezTo>
                      <a:pt x="236" y="88"/>
                      <a:pt x="237" y="88"/>
                      <a:pt x="237" y="87"/>
                    </a:cubicBezTo>
                    <a:cubicBezTo>
                      <a:pt x="237" y="87"/>
                      <a:pt x="234" y="88"/>
                      <a:pt x="234" y="88"/>
                    </a:cubicBezTo>
                    <a:cubicBezTo>
                      <a:pt x="234" y="88"/>
                      <a:pt x="236" y="87"/>
                      <a:pt x="236" y="87"/>
                    </a:cubicBezTo>
                    <a:cubicBezTo>
                      <a:pt x="236" y="87"/>
                      <a:pt x="234" y="87"/>
                      <a:pt x="234" y="87"/>
                    </a:cubicBezTo>
                    <a:cubicBezTo>
                      <a:pt x="235" y="87"/>
                      <a:pt x="236" y="87"/>
                      <a:pt x="236" y="87"/>
                    </a:cubicBezTo>
                    <a:cubicBezTo>
                      <a:pt x="237" y="87"/>
                      <a:pt x="237" y="86"/>
                      <a:pt x="237" y="86"/>
                    </a:cubicBezTo>
                    <a:cubicBezTo>
                      <a:pt x="237" y="86"/>
                      <a:pt x="238" y="86"/>
                      <a:pt x="238" y="86"/>
                    </a:cubicBezTo>
                    <a:cubicBezTo>
                      <a:pt x="239" y="86"/>
                      <a:pt x="239" y="85"/>
                      <a:pt x="238" y="85"/>
                    </a:cubicBezTo>
                    <a:cubicBezTo>
                      <a:pt x="238" y="84"/>
                      <a:pt x="238" y="84"/>
                      <a:pt x="238" y="84"/>
                    </a:cubicBezTo>
                    <a:cubicBezTo>
                      <a:pt x="237" y="84"/>
                      <a:pt x="237" y="84"/>
                      <a:pt x="237" y="84"/>
                    </a:cubicBezTo>
                    <a:cubicBezTo>
                      <a:pt x="236" y="84"/>
                      <a:pt x="236" y="84"/>
                      <a:pt x="235" y="84"/>
                    </a:cubicBezTo>
                    <a:cubicBezTo>
                      <a:pt x="235" y="84"/>
                      <a:pt x="235" y="85"/>
                      <a:pt x="234" y="85"/>
                    </a:cubicBezTo>
                    <a:cubicBezTo>
                      <a:pt x="234" y="85"/>
                      <a:pt x="234" y="85"/>
                      <a:pt x="233" y="85"/>
                    </a:cubicBezTo>
                    <a:cubicBezTo>
                      <a:pt x="233" y="86"/>
                      <a:pt x="233" y="87"/>
                      <a:pt x="233" y="87"/>
                    </a:cubicBezTo>
                    <a:cubicBezTo>
                      <a:pt x="232" y="87"/>
                      <a:pt x="232" y="87"/>
                      <a:pt x="232" y="87"/>
                    </a:cubicBezTo>
                    <a:cubicBezTo>
                      <a:pt x="232" y="87"/>
                      <a:pt x="232" y="87"/>
                      <a:pt x="233" y="87"/>
                    </a:cubicBezTo>
                    <a:cubicBezTo>
                      <a:pt x="233" y="86"/>
                      <a:pt x="233" y="86"/>
                      <a:pt x="233" y="86"/>
                    </a:cubicBezTo>
                    <a:cubicBezTo>
                      <a:pt x="233" y="85"/>
                      <a:pt x="234" y="85"/>
                      <a:pt x="234" y="85"/>
                    </a:cubicBezTo>
                    <a:cubicBezTo>
                      <a:pt x="235" y="85"/>
                      <a:pt x="235" y="84"/>
                      <a:pt x="234" y="84"/>
                    </a:cubicBezTo>
                    <a:cubicBezTo>
                      <a:pt x="234" y="84"/>
                      <a:pt x="233" y="84"/>
                      <a:pt x="232" y="85"/>
                    </a:cubicBezTo>
                    <a:cubicBezTo>
                      <a:pt x="232" y="85"/>
                      <a:pt x="231" y="85"/>
                      <a:pt x="231" y="86"/>
                    </a:cubicBezTo>
                    <a:cubicBezTo>
                      <a:pt x="231" y="86"/>
                      <a:pt x="231" y="86"/>
                      <a:pt x="231" y="86"/>
                    </a:cubicBezTo>
                    <a:cubicBezTo>
                      <a:pt x="230" y="86"/>
                      <a:pt x="231" y="85"/>
                      <a:pt x="231" y="85"/>
                    </a:cubicBezTo>
                    <a:cubicBezTo>
                      <a:pt x="231" y="85"/>
                      <a:pt x="231" y="85"/>
                      <a:pt x="232" y="85"/>
                    </a:cubicBezTo>
                    <a:cubicBezTo>
                      <a:pt x="232" y="84"/>
                      <a:pt x="232" y="84"/>
                      <a:pt x="233" y="84"/>
                    </a:cubicBezTo>
                    <a:cubicBezTo>
                      <a:pt x="233" y="84"/>
                      <a:pt x="233" y="84"/>
                      <a:pt x="234" y="84"/>
                    </a:cubicBezTo>
                    <a:cubicBezTo>
                      <a:pt x="234" y="84"/>
                      <a:pt x="234" y="84"/>
                      <a:pt x="235" y="84"/>
                    </a:cubicBezTo>
                    <a:cubicBezTo>
                      <a:pt x="235" y="84"/>
                      <a:pt x="236" y="84"/>
                      <a:pt x="236" y="83"/>
                    </a:cubicBezTo>
                    <a:cubicBezTo>
                      <a:pt x="236" y="83"/>
                      <a:pt x="235" y="82"/>
                      <a:pt x="235" y="82"/>
                    </a:cubicBezTo>
                    <a:cubicBezTo>
                      <a:pt x="235" y="82"/>
                      <a:pt x="235" y="82"/>
                      <a:pt x="234" y="82"/>
                    </a:cubicBezTo>
                    <a:cubicBezTo>
                      <a:pt x="234" y="82"/>
                      <a:pt x="234" y="81"/>
                      <a:pt x="233" y="81"/>
                    </a:cubicBezTo>
                    <a:cubicBezTo>
                      <a:pt x="233" y="81"/>
                      <a:pt x="233" y="81"/>
                      <a:pt x="232" y="81"/>
                    </a:cubicBezTo>
                    <a:cubicBezTo>
                      <a:pt x="232" y="81"/>
                      <a:pt x="232" y="81"/>
                      <a:pt x="232" y="81"/>
                    </a:cubicBezTo>
                    <a:cubicBezTo>
                      <a:pt x="231" y="81"/>
                      <a:pt x="232" y="81"/>
                      <a:pt x="231" y="81"/>
                    </a:cubicBezTo>
                    <a:cubicBezTo>
                      <a:pt x="231" y="81"/>
                      <a:pt x="231" y="81"/>
                      <a:pt x="230" y="81"/>
                    </a:cubicBezTo>
                    <a:cubicBezTo>
                      <a:pt x="230" y="81"/>
                      <a:pt x="230" y="81"/>
                      <a:pt x="230" y="81"/>
                    </a:cubicBezTo>
                    <a:cubicBezTo>
                      <a:pt x="230" y="81"/>
                      <a:pt x="230" y="81"/>
                      <a:pt x="230" y="81"/>
                    </a:cubicBezTo>
                    <a:cubicBezTo>
                      <a:pt x="229" y="81"/>
                      <a:pt x="230" y="81"/>
                      <a:pt x="230" y="81"/>
                    </a:cubicBezTo>
                    <a:cubicBezTo>
                      <a:pt x="229" y="80"/>
                      <a:pt x="227" y="80"/>
                      <a:pt x="226" y="80"/>
                    </a:cubicBezTo>
                    <a:cubicBezTo>
                      <a:pt x="225" y="80"/>
                      <a:pt x="224" y="81"/>
                      <a:pt x="224" y="81"/>
                    </a:cubicBezTo>
                    <a:cubicBezTo>
                      <a:pt x="223" y="81"/>
                      <a:pt x="223" y="81"/>
                      <a:pt x="223" y="82"/>
                    </a:cubicBezTo>
                    <a:cubicBezTo>
                      <a:pt x="223" y="83"/>
                      <a:pt x="224" y="83"/>
                      <a:pt x="224" y="83"/>
                    </a:cubicBezTo>
                    <a:cubicBezTo>
                      <a:pt x="225" y="83"/>
                      <a:pt x="226" y="83"/>
                      <a:pt x="226" y="84"/>
                    </a:cubicBezTo>
                    <a:cubicBezTo>
                      <a:pt x="227" y="84"/>
                      <a:pt x="227" y="84"/>
                      <a:pt x="227" y="84"/>
                    </a:cubicBezTo>
                    <a:cubicBezTo>
                      <a:pt x="228" y="84"/>
                      <a:pt x="228" y="84"/>
                      <a:pt x="228" y="84"/>
                    </a:cubicBezTo>
                    <a:cubicBezTo>
                      <a:pt x="228" y="84"/>
                      <a:pt x="227" y="84"/>
                      <a:pt x="227" y="84"/>
                    </a:cubicBezTo>
                    <a:cubicBezTo>
                      <a:pt x="227" y="84"/>
                      <a:pt x="227" y="84"/>
                      <a:pt x="226" y="84"/>
                    </a:cubicBezTo>
                    <a:cubicBezTo>
                      <a:pt x="226" y="84"/>
                      <a:pt x="226" y="84"/>
                      <a:pt x="226" y="84"/>
                    </a:cubicBezTo>
                    <a:cubicBezTo>
                      <a:pt x="226" y="84"/>
                      <a:pt x="226" y="84"/>
                      <a:pt x="226" y="83"/>
                    </a:cubicBezTo>
                    <a:cubicBezTo>
                      <a:pt x="225" y="83"/>
                      <a:pt x="225" y="83"/>
                      <a:pt x="225" y="83"/>
                    </a:cubicBezTo>
                    <a:cubicBezTo>
                      <a:pt x="225" y="83"/>
                      <a:pt x="225" y="83"/>
                      <a:pt x="225" y="83"/>
                    </a:cubicBezTo>
                    <a:cubicBezTo>
                      <a:pt x="225" y="83"/>
                      <a:pt x="225" y="83"/>
                      <a:pt x="225" y="83"/>
                    </a:cubicBezTo>
                    <a:cubicBezTo>
                      <a:pt x="224" y="83"/>
                      <a:pt x="224" y="83"/>
                      <a:pt x="224" y="83"/>
                    </a:cubicBezTo>
                    <a:cubicBezTo>
                      <a:pt x="223" y="83"/>
                      <a:pt x="223" y="83"/>
                      <a:pt x="223" y="83"/>
                    </a:cubicBezTo>
                    <a:cubicBezTo>
                      <a:pt x="223" y="83"/>
                      <a:pt x="223" y="83"/>
                      <a:pt x="223" y="83"/>
                    </a:cubicBezTo>
                    <a:cubicBezTo>
                      <a:pt x="223" y="83"/>
                      <a:pt x="222" y="83"/>
                      <a:pt x="222" y="83"/>
                    </a:cubicBezTo>
                    <a:cubicBezTo>
                      <a:pt x="222" y="83"/>
                      <a:pt x="222" y="84"/>
                      <a:pt x="222" y="84"/>
                    </a:cubicBezTo>
                    <a:cubicBezTo>
                      <a:pt x="223" y="84"/>
                      <a:pt x="223" y="84"/>
                      <a:pt x="223" y="84"/>
                    </a:cubicBezTo>
                    <a:cubicBezTo>
                      <a:pt x="223" y="84"/>
                      <a:pt x="224" y="85"/>
                      <a:pt x="224" y="85"/>
                    </a:cubicBezTo>
                    <a:cubicBezTo>
                      <a:pt x="224" y="85"/>
                      <a:pt x="224" y="85"/>
                      <a:pt x="224" y="85"/>
                    </a:cubicBezTo>
                    <a:cubicBezTo>
                      <a:pt x="225" y="85"/>
                      <a:pt x="225" y="86"/>
                      <a:pt x="225" y="86"/>
                    </a:cubicBezTo>
                    <a:cubicBezTo>
                      <a:pt x="225" y="86"/>
                      <a:pt x="225" y="86"/>
                      <a:pt x="226" y="86"/>
                    </a:cubicBezTo>
                    <a:cubicBezTo>
                      <a:pt x="225" y="87"/>
                      <a:pt x="225" y="85"/>
                      <a:pt x="224" y="85"/>
                    </a:cubicBezTo>
                    <a:cubicBezTo>
                      <a:pt x="223" y="85"/>
                      <a:pt x="224" y="86"/>
                      <a:pt x="224" y="86"/>
                    </a:cubicBezTo>
                    <a:cubicBezTo>
                      <a:pt x="224" y="86"/>
                      <a:pt x="225" y="86"/>
                      <a:pt x="225" y="87"/>
                    </a:cubicBezTo>
                    <a:cubicBezTo>
                      <a:pt x="225" y="86"/>
                      <a:pt x="224" y="86"/>
                      <a:pt x="224" y="86"/>
                    </a:cubicBezTo>
                    <a:cubicBezTo>
                      <a:pt x="223" y="85"/>
                      <a:pt x="223" y="85"/>
                      <a:pt x="223" y="84"/>
                    </a:cubicBezTo>
                    <a:cubicBezTo>
                      <a:pt x="223" y="84"/>
                      <a:pt x="222" y="84"/>
                      <a:pt x="222" y="84"/>
                    </a:cubicBezTo>
                    <a:cubicBezTo>
                      <a:pt x="222" y="84"/>
                      <a:pt x="222" y="84"/>
                      <a:pt x="222" y="85"/>
                    </a:cubicBezTo>
                    <a:cubicBezTo>
                      <a:pt x="222" y="85"/>
                      <a:pt x="222" y="85"/>
                      <a:pt x="222" y="85"/>
                    </a:cubicBezTo>
                    <a:cubicBezTo>
                      <a:pt x="222" y="85"/>
                      <a:pt x="223" y="85"/>
                      <a:pt x="223" y="85"/>
                    </a:cubicBezTo>
                    <a:cubicBezTo>
                      <a:pt x="223" y="86"/>
                      <a:pt x="223" y="86"/>
                      <a:pt x="223" y="86"/>
                    </a:cubicBezTo>
                    <a:cubicBezTo>
                      <a:pt x="223" y="86"/>
                      <a:pt x="222" y="86"/>
                      <a:pt x="222" y="85"/>
                    </a:cubicBezTo>
                    <a:cubicBezTo>
                      <a:pt x="221" y="85"/>
                      <a:pt x="221" y="85"/>
                      <a:pt x="221" y="85"/>
                    </a:cubicBezTo>
                    <a:cubicBezTo>
                      <a:pt x="220" y="85"/>
                      <a:pt x="221" y="85"/>
                      <a:pt x="221" y="85"/>
                    </a:cubicBezTo>
                    <a:cubicBezTo>
                      <a:pt x="221" y="84"/>
                      <a:pt x="221" y="84"/>
                      <a:pt x="221" y="83"/>
                    </a:cubicBezTo>
                    <a:cubicBezTo>
                      <a:pt x="221" y="83"/>
                      <a:pt x="221" y="83"/>
                      <a:pt x="220" y="82"/>
                    </a:cubicBezTo>
                    <a:cubicBezTo>
                      <a:pt x="220" y="82"/>
                      <a:pt x="220" y="83"/>
                      <a:pt x="219" y="83"/>
                    </a:cubicBezTo>
                    <a:cubicBezTo>
                      <a:pt x="219" y="83"/>
                      <a:pt x="219" y="83"/>
                      <a:pt x="219" y="83"/>
                    </a:cubicBezTo>
                    <a:cubicBezTo>
                      <a:pt x="219" y="83"/>
                      <a:pt x="219" y="84"/>
                      <a:pt x="219" y="84"/>
                    </a:cubicBezTo>
                    <a:cubicBezTo>
                      <a:pt x="218" y="83"/>
                      <a:pt x="219" y="83"/>
                      <a:pt x="219" y="83"/>
                    </a:cubicBezTo>
                    <a:cubicBezTo>
                      <a:pt x="219" y="83"/>
                      <a:pt x="219" y="83"/>
                      <a:pt x="219" y="82"/>
                    </a:cubicBezTo>
                    <a:cubicBezTo>
                      <a:pt x="219" y="82"/>
                      <a:pt x="219" y="82"/>
                      <a:pt x="219" y="82"/>
                    </a:cubicBezTo>
                    <a:cubicBezTo>
                      <a:pt x="219" y="82"/>
                      <a:pt x="219" y="82"/>
                      <a:pt x="218" y="82"/>
                    </a:cubicBezTo>
                    <a:cubicBezTo>
                      <a:pt x="218" y="81"/>
                      <a:pt x="218" y="82"/>
                      <a:pt x="218" y="82"/>
                    </a:cubicBezTo>
                    <a:cubicBezTo>
                      <a:pt x="218" y="82"/>
                      <a:pt x="217" y="83"/>
                      <a:pt x="217" y="83"/>
                    </a:cubicBezTo>
                    <a:cubicBezTo>
                      <a:pt x="217" y="83"/>
                      <a:pt x="218" y="84"/>
                      <a:pt x="219" y="84"/>
                    </a:cubicBezTo>
                    <a:cubicBezTo>
                      <a:pt x="218" y="84"/>
                      <a:pt x="218" y="84"/>
                      <a:pt x="217" y="83"/>
                    </a:cubicBezTo>
                    <a:cubicBezTo>
                      <a:pt x="217" y="83"/>
                      <a:pt x="217" y="83"/>
                      <a:pt x="217" y="83"/>
                    </a:cubicBezTo>
                    <a:cubicBezTo>
                      <a:pt x="217" y="83"/>
                      <a:pt x="217" y="84"/>
                      <a:pt x="217" y="84"/>
                    </a:cubicBezTo>
                    <a:cubicBezTo>
                      <a:pt x="216" y="84"/>
                      <a:pt x="216" y="84"/>
                      <a:pt x="216" y="84"/>
                    </a:cubicBezTo>
                    <a:cubicBezTo>
                      <a:pt x="216" y="84"/>
                      <a:pt x="217" y="84"/>
                      <a:pt x="216" y="85"/>
                    </a:cubicBezTo>
                    <a:cubicBezTo>
                      <a:pt x="216" y="85"/>
                      <a:pt x="216" y="85"/>
                      <a:pt x="215" y="85"/>
                    </a:cubicBezTo>
                    <a:cubicBezTo>
                      <a:pt x="215" y="85"/>
                      <a:pt x="215" y="86"/>
                      <a:pt x="214" y="86"/>
                    </a:cubicBezTo>
                    <a:cubicBezTo>
                      <a:pt x="214" y="86"/>
                      <a:pt x="215" y="85"/>
                      <a:pt x="215" y="85"/>
                    </a:cubicBezTo>
                    <a:cubicBezTo>
                      <a:pt x="215" y="85"/>
                      <a:pt x="214" y="85"/>
                      <a:pt x="214" y="85"/>
                    </a:cubicBezTo>
                    <a:cubicBezTo>
                      <a:pt x="214" y="84"/>
                      <a:pt x="214" y="84"/>
                      <a:pt x="215" y="84"/>
                    </a:cubicBezTo>
                    <a:cubicBezTo>
                      <a:pt x="215" y="84"/>
                      <a:pt x="215" y="85"/>
                      <a:pt x="215" y="85"/>
                    </a:cubicBezTo>
                    <a:cubicBezTo>
                      <a:pt x="216" y="85"/>
                      <a:pt x="215" y="84"/>
                      <a:pt x="215" y="84"/>
                    </a:cubicBezTo>
                    <a:cubicBezTo>
                      <a:pt x="215" y="84"/>
                      <a:pt x="215" y="84"/>
                      <a:pt x="214" y="84"/>
                    </a:cubicBezTo>
                    <a:cubicBezTo>
                      <a:pt x="215" y="84"/>
                      <a:pt x="215" y="84"/>
                      <a:pt x="215" y="83"/>
                    </a:cubicBezTo>
                    <a:cubicBezTo>
                      <a:pt x="215" y="83"/>
                      <a:pt x="215" y="83"/>
                      <a:pt x="215" y="83"/>
                    </a:cubicBezTo>
                    <a:cubicBezTo>
                      <a:pt x="216" y="82"/>
                      <a:pt x="216" y="83"/>
                      <a:pt x="216" y="82"/>
                    </a:cubicBezTo>
                    <a:cubicBezTo>
                      <a:pt x="216" y="82"/>
                      <a:pt x="216" y="82"/>
                      <a:pt x="216" y="82"/>
                    </a:cubicBezTo>
                    <a:cubicBezTo>
                      <a:pt x="215" y="81"/>
                      <a:pt x="214" y="82"/>
                      <a:pt x="214" y="83"/>
                    </a:cubicBezTo>
                    <a:cubicBezTo>
                      <a:pt x="214" y="83"/>
                      <a:pt x="213" y="83"/>
                      <a:pt x="213" y="83"/>
                    </a:cubicBezTo>
                    <a:cubicBezTo>
                      <a:pt x="213" y="83"/>
                      <a:pt x="213" y="83"/>
                      <a:pt x="213" y="83"/>
                    </a:cubicBezTo>
                    <a:cubicBezTo>
                      <a:pt x="213" y="83"/>
                      <a:pt x="213" y="83"/>
                      <a:pt x="213" y="83"/>
                    </a:cubicBezTo>
                    <a:cubicBezTo>
                      <a:pt x="214" y="83"/>
                      <a:pt x="214" y="83"/>
                      <a:pt x="214" y="82"/>
                    </a:cubicBezTo>
                    <a:cubicBezTo>
                      <a:pt x="214" y="82"/>
                      <a:pt x="215" y="82"/>
                      <a:pt x="215" y="82"/>
                    </a:cubicBezTo>
                    <a:cubicBezTo>
                      <a:pt x="215" y="81"/>
                      <a:pt x="215" y="81"/>
                      <a:pt x="215" y="81"/>
                    </a:cubicBezTo>
                    <a:cubicBezTo>
                      <a:pt x="216" y="81"/>
                      <a:pt x="216" y="81"/>
                      <a:pt x="216" y="81"/>
                    </a:cubicBezTo>
                    <a:cubicBezTo>
                      <a:pt x="216" y="81"/>
                      <a:pt x="217" y="80"/>
                      <a:pt x="217" y="80"/>
                    </a:cubicBezTo>
                    <a:cubicBezTo>
                      <a:pt x="216" y="79"/>
                      <a:pt x="215" y="79"/>
                      <a:pt x="215" y="79"/>
                    </a:cubicBezTo>
                    <a:cubicBezTo>
                      <a:pt x="215" y="78"/>
                      <a:pt x="216" y="77"/>
                      <a:pt x="215" y="77"/>
                    </a:cubicBezTo>
                    <a:cubicBezTo>
                      <a:pt x="214" y="77"/>
                      <a:pt x="213" y="77"/>
                      <a:pt x="213" y="76"/>
                    </a:cubicBezTo>
                    <a:cubicBezTo>
                      <a:pt x="213" y="76"/>
                      <a:pt x="213" y="75"/>
                      <a:pt x="213" y="75"/>
                    </a:cubicBezTo>
                    <a:cubicBezTo>
                      <a:pt x="213" y="75"/>
                      <a:pt x="213" y="74"/>
                      <a:pt x="213" y="74"/>
                    </a:cubicBezTo>
                    <a:cubicBezTo>
                      <a:pt x="213" y="74"/>
                      <a:pt x="213" y="74"/>
                      <a:pt x="213" y="74"/>
                    </a:cubicBezTo>
                    <a:cubicBezTo>
                      <a:pt x="212" y="74"/>
                      <a:pt x="213" y="74"/>
                      <a:pt x="212" y="73"/>
                    </a:cubicBezTo>
                    <a:cubicBezTo>
                      <a:pt x="212" y="73"/>
                      <a:pt x="212" y="73"/>
                      <a:pt x="211" y="73"/>
                    </a:cubicBezTo>
                    <a:cubicBezTo>
                      <a:pt x="211" y="73"/>
                      <a:pt x="210" y="73"/>
                      <a:pt x="209" y="73"/>
                    </a:cubicBezTo>
                    <a:cubicBezTo>
                      <a:pt x="209" y="73"/>
                      <a:pt x="208" y="73"/>
                      <a:pt x="207" y="73"/>
                    </a:cubicBezTo>
                    <a:cubicBezTo>
                      <a:pt x="207" y="73"/>
                      <a:pt x="207" y="74"/>
                      <a:pt x="207" y="74"/>
                    </a:cubicBezTo>
                    <a:cubicBezTo>
                      <a:pt x="206" y="74"/>
                      <a:pt x="206" y="74"/>
                      <a:pt x="206" y="74"/>
                    </a:cubicBezTo>
                    <a:cubicBezTo>
                      <a:pt x="205" y="74"/>
                      <a:pt x="204" y="74"/>
                      <a:pt x="204" y="75"/>
                    </a:cubicBezTo>
                    <a:cubicBezTo>
                      <a:pt x="204" y="75"/>
                      <a:pt x="204" y="75"/>
                      <a:pt x="204" y="75"/>
                    </a:cubicBezTo>
                    <a:cubicBezTo>
                      <a:pt x="204" y="75"/>
                      <a:pt x="204" y="75"/>
                      <a:pt x="204" y="75"/>
                    </a:cubicBezTo>
                    <a:cubicBezTo>
                      <a:pt x="205" y="75"/>
                      <a:pt x="205" y="75"/>
                      <a:pt x="204" y="76"/>
                    </a:cubicBezTo>
                    <a:cubicBezTo>
                      <a:pt x="204" y="75"/>
                      <a:pt x="203" y="75"/>
                      <a:pt x="203" y="75"/>
                    </a:cubicBezTo>
                    <a:cubicBezTo>
                      <a:pt x="202" y="75"/>
                      <a:pt x="202" y="75"/>
                      <a:pt x="202" y="75"/>
                    </a:cubicBezTo>
                    <a:cubicBezTo>
                      <a:pt x="201" y="75"/>
                      <a:pt x="201" y="75"/>
                      <a:pt x="201" y="76"/>
                    </a:cubicBezTo>
                    <a:cubicBezTo>
                      <a:pt x="201" y="76"/>
                      <a:pt x="202" y="76"/>
                      <a:pt x="202" y="77"/>
                    </a:cubicBezTo>
                    <a:cubicBezTo>
                      <a:pt x="202" y="77"/>
                      <a:pt x="201" y="76"/>
                      <a:pt x="201" y="76"/>
                    </a:cubicBezTo>
                    <a:cubicBezTo>
                      <a:pt x="201" y="76"/>
                      <a:pt x="201" y="76"/>
                      <a:pt x="200" y="76"/>
                    </a:cubicBezTo>
                    <a:cubicBezTo>
                      <a:pt x="200" y="76"/>
                      <a:pt x="200" y="76"/>
                      <a:pt x="200" y="76"/>
                    </a:cubicBezTo>
                    <a:cubicBezTo>
                      <a:pt x="200" y="76"/>
                      <a:pt x="200" y="76"/>
                      <a:pt x="200" y="76"/>
                    </a:cubicBezTo>
                    <a:cubicBezTo>
                      <a:pt x="200" y="76"/>
                      <a:pt x="200" y="76"/>
                      <a:pt x="200" y="76"/>
                    </a:cubicBezTo>
                    <a:cubicBezTo>
                      <a:pt x="200" y="76"/>
                      <a:pt x="200" y="76"/>
                      <a:pt x="200" y="75"/>
                    </a:cubicBezTo>
                    <a:cubicBezTo>
                      <a:pt x="200" y="75"/>
                      <a:pt x="200" y="74"/>
                      <a:pt x="200" y="74"/>
                    </a:cubicBezTo>
                    <a:cubicBezTo>
                      <a:pt x="200" y="74"/>
                      <a:pt x="200" y="74"/>
                      <a:pt x="200" y="74"/>
                    </a:cubicBezTo>
                    <a:cubicBezTo>
                      <a:pt x="200" y="74"/>
                      <a:pt x="200" y="74"/>
                      <a:pt x="200" y="74"/>
                    </a:cubicBezTo>
                    <a:cubicBezTo>
                      <a:pt x="200" y="74"/>
                      <a:pt x="200" y="74"/>
                      <a:pt x="200" y="74"/>
                    </a:cubicBezTo>
                    <a:cubicBezTo>
                      <a:pt x="200" y="73"/>
                      <a:pt x="200" y="73"/>
                      <a:pt x="200" y="73"/>
                    </a:cubicBezTo>
                    <a:cubicBezTo>
                      <a:pt x="200" y="73"/>
                      <a:pt x="200" y="73"/>
                      <a:pt x="200" y="73"/>
                    </a:cubicBezTo>
                    <a:cubicBezTo>
                      <a:pt x="200" y="73"/>
                      <a:pt x="200" y="73"/>
                      <a:pt x="200" y="73"/>
                    </a:cubicBezTo>
                    <a:cubicBezTo>
                      <a:pt x="199" y="73"/>
                      <a:pt x="198" y="73"/>
                      <a:pt x="198" y="73"/>
                    </a:cubicBezTo>
                    <a:cubicBezTo>
                      <a:pt x="196" y="72"/>
                      <a:pt x="195" y="72"/>
                      <a:pt x="194" y="73"/>
                    </a:cubicBezTo>
                    <a:cubicBezTo>
                      <a:pt x="192" y="73"/>
                      <a:pt x="191" y="73"/>
                      <a:pt x="190" y="73"/>
                    </a:cubicBezTo>
                    <a:cubicBezTo>
                      <a:pt x="189" y="74"/>
                      <a:pt x="189" y="74"/>
                      <a:pt x="188" y="74"/>
                    </a:cubicBezTo>
                    <a:cubicBezTo>
                      <a:pt x="188" y="75"/>
                      <a:pt x="187" y="75"/>
                      <a:pt x="187" y="75"/>
                    </a:cubicBezTo>
                    <a:cubicBezTo>
                      <a:pt x="187" y="75"/>
                      <a:pt x="186" y="76"/>
                      <a:pt x="186" y="76"/>
                    </a:cubicBezTo>
                    <a:cubicBezTo>
                      <a:pt x="186" y="76"/>
                      <a:pt x="187" y="76"/>
                      <a:pt x="187" y="76"/>
                    </a:cubicBezTo>
                    <a:cubicBezTo>
                      <a:pt x="186" y="76"/>
                      <a:pt x="186" y="76"/>
                      <a:pt x="185" y="76"/>
                    </a:cubicBezTo>
                    <a:cubicBezTo>
                      <a:pt x="185" y="77"/>
                      <a:pt x="185" y="77"/>
                      <a:pt x="185" y="77"/>
                    </a:cubicBezTo>
                    <a:cubicBezTo>
                      <a:pt x="185" y="77"/>
                      <a:pt x="185" y="77"/>
                      <a:pt x="185" y="77"/>
                    </a:cubicBezTo>
                    <a:cubicBezTo>
                      <a:pt x="185" y="77"/>
                      <a:pt x="184" y="78"/>
                      <a:pt x="184" y="78"/>
                    </a:cubicBezTo>
                    <a:cubicBezTo>
                      <a:pt x="184" y="78"/>
                      <a:pt x="184" y="78"/>
                      <a:pt x="184" y="79"/>
                    </a:cubicBezTo>
                    <a:cubicBezTo>
                      <a:pt x="184" y="79"/>
                      <a:pt x="184" y="79"/>
                      <a:pt x="184" y="79"/>
                    </a:cubicBezTo>
                    <a:cubicBezTo>
                      <a:pt x="184" y="79"/>
                      <a:pt x="184" y="79"/>
                      <a:pt x="184" y="79"/>
                    </a:cubicBezTo>
                    <a:cubicBezTo>
                      <a:pt x="184" y="79"/>
                      <a:pt x="184" y="79"/>
                      <a:pt x="184" y="79"/>
                    </a:cubicBezTo>
                    <a:cubicBezTo>
                      <a:pt x="184" y="80"/>
                      <a:pt x="184" y="80"/>
                      <a:pt x="184" y="80"/>
                    </a:cubicBezTo>
                    <a:cubicBezTo>
                      <a:pt x="184" y="80"/>
                      <a:pt x="184" y="80"/>
                      <a:pt x="184" y="80"/>
                    </a:cubicBezTo>
                    <a:cubicBezTo>
                      <a:pt x="183" y="80"/>
                      <a:pt x="184" y="80"/>
                      <a:pt x="184" y="80"/>
                    </a:cubicBezTo>
                    <a:cubicBezTo>
                      <a:pt x="183" y="81"/>
                      <a:pt x="183" y="81"/>
                      <a:pt x="183" y="81"/>
                    </a:cubicBezTo>
                    <a:cubicBezTo>
                      <a:pt x="183" y="81"/>
                      <a:pt x="183" y="82"/>
                      <a:pt x="183" y="82"/>
                    </a:cubicBezTo>
                    <a:cubicBezTo>
                      <a:pt x="183" y="82"/>
                      <a:pt x="182" y="82"/>
                      <a:pt x="182" y="82"/>
                    </a:cubicBezTo>
                    <a:cubicBezTo>
                      <a:pt x="182" y="82"/>
                      <a:pt x="182" y="82"/>
                      <a:pt x="182" y="83"/>
                    </a:cubicBezTo>
                    <a:cubicBezTo>
                      <a:pt x="182" y="83"/>
                      <a:pt x="182" y="83"/>
                      <a:pt x="182" y="83"/>
                    </a:cubicBezTo>
                    <a:cubicBezTo>
                      <a:pt x="182" y="84"/>
                      <a:pt x="184" y="84"/>
                      <a:pt x="183" y="84"/>
                    </a:cubicBezTo>
                    <a:cubicBezTo>
                      <a:pt x="183" y="84"/>
                      <a:pt x="182" y="84"/>
                      <a:pt x="182" y="84"/>
                    </a:cubicBezTo>
                    <a:cubicBezTo>
                      <a:pt x="182" y="85"/>
                      <a:pt x="182" y="85"/>
                      <a:pt x="182" y="85"/>
                    </a:cubicBezTo>
                    <a:cubicBezTo>
                      <a:pt x="182" y="85"/>
                      <a:pt x="181" y="85"/>
                      <a:pt x="182" y="86"/>
                    </a:cubicBezTo>
                    <a:cubicBezTo>
                      <a:pt x="182" y="86"/>
                      <a:pt x="182" y="87"/>
                      <a:pt x="182" y="87"/>
                    </a:cubicBezTo>
                    <a:cubicBezTo>
                      <a:pt x="182" y="87"/>
                      <a:pt x="182" y="87"/>
                      <a:pt x="182" y="87"/>
                    </a:cubicBezTo>
                    <a:cubicBezTo>
                      <a:pt x="182" y="88"/>
                      <a:pt x="182" y="88"/>
                      <a:pt x="182" y="88"/>
                    </a:cubicBezTo>
                    <a:cubicBezTo>
                      <a:pt x="182" y="89"/>
                      <a:pt x="182" y="89"/>
                      <a:pt x="183" y="89"/>
                    </a:cubicBezTo>
                    <a:cubicBezTo>
                      <a:pt x="183" y="90"/>
                      <a:pt x="184" y="90"/>
                      <a:pt x="185" y="90"/>
                    </a:cubicBezTo>
                    <a:cubicBezTo>
                      <a:pt x="185" y="90"/>
                      <a:pt x="186" y="90"/>
                      <a:pt x="187" y="90"/>
                    </a:cubicBezTo>
                    <a:cubicBezTo>
                      <a:pt x="188" y="90"/>
                      <a:pt x="188" y="90"/>
                      <a:pt x="189" y="90"/>
                    </a:cubicBezTo>
                    <a:cubicBezTo>
                      <a:pt x="190" y="90"/>
                      <a:pt x="190" y="90"/>
                      <a:pt x="190" y="90"/>
                    </a:cubicBezTo>
                    <a:cubicBezTo>
                      <a:pt x="191" y="91"/>
                      <a:pt x="191" y="91"/>
                      <a:pt x="192" y="91"/>
                    </a:cubicBezTo>
                    <a:cubicBezTo>
                      <a:pt x="192" y="92"/>
                      <a:pt x="192" y="92"/>
                      <a:pt x="193" y="92"/>
                    </a:cubicBezTo>
                    <a:cubicBezTo>
                      <a:pt x="192" y="92"/>
                      <a:pt x="192" y="92"/>
                      <a:pt x="192" y="92"/>
                    </a:cubicBezTo>
                    <a:cubicBezTo>
                      <a:pt x="191" y="92"/>
                      <a:pt x="192" y="92"/>
                      <a:pt x="191" y="92"/>
                    </a:cubicBezTo>
                    <a:cubicBezTo>
                      <a:pt x="191" y="92"/>
                      <a:pt x="191" y="92"/>
                      <a:pt x="190" y="92"/>
                    </a:cubicBezTo>
                    <a:cubicBezTo>
                      <a:pt x="190" y="92"/>
                      <a:pt x="189" y="92"/>
                      <a:pt x="188" y="92"/>
                    </a:cubicBezTo>
                    <a:cubicBezTo>
                      <a:pt x="188" y="92"/>
                      <a:pt x="187" y="91"/>
                      <a:pt x="187" y="91"/>
                    </a:cubicBezTo>
                    <a:cubicBezTo>
                      <a:pt x="187" y="91"/>
                      <a:pt x="186" y="91"/>
                      <a:pt x="186" y="91"/>
                    </a:cubicBezTo>
                    <a:cubicBezTo>
                      <a:pt x="186" y="91"/>
                      <a:pt x="186" y="91"/>
                      <a:pt x="186" y="91"/>
                    </a:cubicBezTo>
                    <a:cubicBezTo>
                      <a:pt x="185" y="91"/>
                      <a:pt x="185" y="92"/>
                      <a:pt x="185" y="91"/>
                    </a:cubicBezTo>
                    <a:cubicBezTo>
                      <a:pt x="185" y="91"/>
                      <a:pt x="184" y="91"/>
                      <a:pt x="184" y="91"/>
                    </a:cubicBezTo>
                    <a:cubicBezTo>
                      <a:pt x="184" y="91"/>
                      <a:pt x="184" y="91"/>
                      <a:pt x="184" y="91"/>
                    </a:cubicBezTo>
                    <a:cubicBezTo>
                      <a:pt x="184" y="91"/>
                      <a:pt x="184" y="92"/>
                      <a:pt x="184" y="92"/>
                    </a:cubicBezTo>
                    <a:cubicBezTo>
                      <a:pt x="184" y="92"/>
                      <a:pt x="184" y="93"/>
                      <a:pt x="185" y="93"/>
                    </a:cubicBezTo>
                    <a:cubicBezTo>
                      <a:pt x="185" y="94"/>
                      <a:pt x="186" y="94"/>
                      <a:pt x="187" y="95"/>
                    </a:cubicBezTo>
                    <a:cubicBezTo>
                      <a:pt x="187" y="95"/>
                      <a:pt x="188" y="95"/>
                      <a:pt x="188" y="95"/>
                    </a:cubicBezTo>
                    <a:cubicBezTo>
                      <a:pt x="189" y="96"/>
                      <a:pt x="189" y="96"/>
                      <a:pt x="189" y="96"/>
                    </a:cubicBezTo>
                    <a:cubicBezTo>
                      <a:pt x="189" y="96"/>
                      <a:pt x="189" y="96"/>
                      <a:pt x="188" y="96"/>
                    </a:cubicBezTo>
                    <a:cubicBezTo>
                      <a:pt x="189" y="96"/>
                      <a:pt x="190" y="97"/>
                      <a:pt x="190" y="96"/>
                    </a:cubicBezTo>
                    <a:cubicBezTo>
                      <a:pt x="190" y="96"/>
                      <a:pt x="190" y="96"/>
                      <a:pt x="190" y="96"/>
                    </a:cubicBezTo>
                    <a:cubicBezTo>
                      <a:pt x="190" y="96"/>
                      <a:pt x="190" y="96"/>
                      <a:pt x="190" y="96"/>
                    </a:cubicBezTo>
                    <a:cubicBezTo>
                      <a:pt x="191" y="96"/>
                      <a:pt x="191" y="96"/>
                      <a:pt x="191" y="96"/>
                    </a:cubicBezTo>
                    <a:cubicBezTo>
                      <a:pt x="191" y="96"/>
                      <a:pt x="192" y="96"/>
                      <a:pt x="193" y="96"/>
                    </a:cubicBezTo>
                    <a:cubicBezTo>
                      <a:pt x="193" y="96"/>
                      <a:pt x="192" y="96"/>
                      <a:pt x="192" y="96"/>
                    </a:cubicBezTo>
                    <a:cubicBezTo>
                      <a:pt x="192" y="95"/>
                      <a:pt x="193" y="95"/>
                      <a:pt x="193" y="95"/>
                    </a:cubicBezTo>
                    <a:cubicBezTo>
                      <a:pt x="194" y="96"/>
                      <a:pt x="193" y="95"/>
                      <a:pt x="193" y="96"/>
                    </a:cubicBezTo>
                    <a:cubicBezTo>
                      <a:pt x="193" y="96"/>
                      <a:pt x="194" y="96"/>
                      <a:pt x="194" y="96"/>
                    </a:cubicBezTo>
                    <a:cubicBezTo>
                      <a:pt x="194" y="96"/>
                      <a:pt x="194" y="96"/>
                      <a:pt x="194" y="96"/>
                    </a:cubicBezTo>
                    <a:cubicBezTo>
                      <a:pt x="194" y="96"/>
                      <a:pt x="194" y="95"/>
                      <a:pt x="194" y="95"/>
                    </a:cubicBezTo>
                    <a:cubicBezTo>
                      <a:pt x="194" y="95"/>
                      <a:pt x="195" y="95"/>
                      <a:pt x="195" y="95"/>
                    </a:cubicBezTo>
                    <a:cubicBezTo>
                      <a:pt x="195" y="95"/>
                      <a:pt x="194" y="95"/>
                      <a:pt x="194" y="96"/>
                    </a:cubicBezTo>
                    <a:cubicBezTo>
                      <a:pt x="194" y="97"/>
                      <a:pt x="195" y="97"/>
                      <a:pt x="196" y="98"/>
                    </a:cubicBezTo>
                    <a:cubicBezTo>
                      <a:pt x="196" y="98"/>
                      <a:pt x="197" y="98"/>
                      <a:pt x="197" y="98"/>
                    </a:cubicBezTo>
                    <a:cubicBezTo>
                      <a:pt x="198" y="98"/>
                      <a:pt x="198" y="98"/>
                      <a:pt x="199" y="98"/>
                    </a:cubicBezTo>
                    <a:cubicBezTo>
                      <a:pt x="198" y="98"/>
                      <a:pt x="198" y="97"/>
                      <a:pt x="197" y="98"/>
                    </a:cubicBezTo>
                    <a:cubicBezTo>
                      <a:pt x="197" y="97"/>
                      <a:pt x="199" y="97"/>
                      <a:pt x="200" y="98"/>
                    </a:cubicBezTo>
                    <a:cubicBezTo>
                      <a:pt x="200" y="98"/>
                      <a:pt x="200" y="98"/>
                      <a:pt x="200" y="98"/>
                    </a:cubicBezTo>
                    <a:cubicBezTo>
                      <a:pt x="200" y="98"/>
                      <a:pt x="200" y="98"/>
                      <a:pt x="200" y="98"/>
                    </a:cubicBezTo>
                    <a:cubicBezTo>
                      <a:pt x="200" y="98"/>
                      <a:pt x="200" y="97"/>
                      <a:pt x="200" y="97"/>
                    </a:cubicBezTo>
                    <a:cubicBezTo>
                      <a:pt x="201" y="97"/>
                      <a:pt x="201" y="98"/>
                      <a:pt x="201" y="98"/>
                    </a:cubicBezTo>
                    <a:cubicBezTo>
                      <a:pt x="202" y="98"/>
                      <a:pt x="202" y="98"/>
                      <a:pt x="202" y="98"/>
                    </a:cubicBezTo>
                    <a:cubicBezTo>
                      <a:pt x="203" y="98"/>
                      <a:pt x="203" y="98"/>
                      <a:pt x="203" y="98"/>
                    </a:cubicBezTo>
                    <a:cubicBezTo>
                      <a:pt x="204" y="98"/>
                      <a:pt x="204" y="98"/>
                      <a:pt x="205" y="98"/>
                    </a:cubicBezTo>
                    <a:cubicBezTo>
                      <a:pt x="205" y="98"/>
                      <a:pt x="206" y="98"/>
                      <a:pt x="206" y="98"/>
                    </a:cubicBezTo>
                    <a:cubicBezTo>
                      <a:pt x="207" y="98"/>
                      <a:pt x="207" y="98"/>
                      <a:pt x="207" y="98"/>
                    </a:cubicBezTo>
                    <a:cubicBezTo>
                      <a:pt x="207" y="98"/>
                      <a:pt x="208" y="99"/>
                      <a:pt x="208" y="99"/>
                    </a:cubicBezTo>
                    <a:cubicBezTo>
                      <a:pt x="208" y="99"/>
                      <a:pt x="208" y="99"/>
                      <a:pt x="208" y="99"/>
                    </a:cubicBezTo>
                    <a:cubicBezTo>
                      <a:pt x="208" y="99"/>
                      <a:pt x="209" y="99"/>
                      <a:pt x="209" y="99"/>
                    </a:cubicBezTo>
                    <a:cubicBezTo>
                      <a:pt x="209" y="99"/>
                      <a:pt x="210" y="99"/>
                      <a:pt x="210" y="99"/>
                    </a:cubicBezTo>
                    <a:cubicBezTo>
                      <a:pt x="210" y="99"/>
                      <a:pt x="210" y="99"/>
                      <a:pt x="210" y="99"/>
                    </a:cubicBezTo>
                    <a:cubicBezTo>
                      <a:pt x="211" y="99"/>
                      <a:pt x="211" y="99"/>
                      <a:pt x="211" y="99"/>
                    </a:cubicBezTo>
                    <a:cubicBezTo>
                      <a:pt x="211" y="99"/>
                      <a:pt x="211" y="99"/>
                      <a:pt x="211" y="99"/>
                    </a:cubicBezTo>
                    <a:cubicBezTo>
                      <a:pt x="211" y="99"/>
                      <a:pt x="211" y="99"/>
                      <a:pt x="211" y="99"/>
                    </a:cubicBezTo>
                    <a:cubicBezTo>
                      <a:pt x="211" y="99"/>
                      <a:pt x="211" y="99"/>
                      <a:pt x="212" y="98"/>
                    </a:cubicBezTo>
                    <a:cubicBezTo>
                      <a:pt x="211" y="98"/>
                      <a:pt x="211" y="98"/>
                      <a:pt x="211" y="98"/>
                    </a:cubicBezTo>
                    <a:cubicBezTo>
                      <a:pt x="211" y="98"/>
                      <a:pt x="211" y="98"/>
                      <a:pt x="210" y="98"/>
                    </a:cubicBezTo>
                    <a:cubicBezTo>
                      <a:pt x="210" y="98"/>
                      <a:pt x="210" y="97"/>
                      <a:pt x="209" y="97"/>
                    </a:cubicBezTo>
                    <a:cubicBezTo>
                      <a:pt x="209" y="97"/>
                      <a:pt x="208" y="97"/>
                      <a:pt x="208" y="97"/>
                    </a:cubicBezTo>
                    <a:cubicBezTo>
                      <a:pt x="207" y="97"/>
                      <a:pt x="207" y="96"/>
                      <a:pt x="207" y="96"/>
                    </a:cubicBezTo>
                    <a:cubicBezTo>
                      <a:pt x="208" y="96"/>
                      <a:pt x="208" y="97"/>
                      <a:pt x="209" y="97"/>
                    </a:cubicBezTo>
                    <a:cubicBezTo>
                      <a:pt x="210" y="97"/>
                      <a:pt x="211" y="98"/>
                      <a:pt x="211" y="98"/>
                    </a:cubicBezTo>
                    <a:cubicBezTo>
                      <a:pt x="212" y="98"/>
                      <a:pt x="212" y="98"/>
                      <a:pt x="212" y="98"/>
                    </a:cubicBezTo>
                    <a:cubicBezTo>
                      <a:pt x="213" y="99"/>
                      <a:pt x="213" y="99"/>
                      <a:pt x="213" y="99"/>
                    </a:cubicBezTo>
                    <a:cubicBezTo>
                      <a:pt x="214" y="99"/>
                      <a:pt x="214" y="100"/>
                      <a:pt x="215" y="100"/>
                    </a:cubicBezTo>
                    <a:cubicBezTo>
                      <a:pt x="215" y="100"/>
                      <a:pt x="215" y="99"/>
                      <a:pt x="214" y="99"/>
                    </a:cubicBezTo>
                    <a:cubicBezTo>
                      <a:pt x="214" y="99"/>
                      <a:pt x="214" y="98"/>
                      <a:pt x="213" y="98"/>
                    </a:cubicBezTo>
                    <a:cubicBezTo>
                      <a:pt x="213" y="98"/>
                      <a:pt x="213" y="98"/>
                      <a:pt x="213" y="98"/>
                    </a:cubicBezTo>
                    <a:cubicBezTo>
                      <a:pt x="212" y="98"/>
                      <a:pt x="212" y="98"/>
                      <a:pt x="212" y="98"/>
                    </a:cubicBezTo>
                    <a:cubicBezTo>
                      <a:pt x="212" y="98"/>
                      <a:pt x="212" y="98"/>
                      <a:pt x="212" y="98"/>
                    </a:cubicBezTo>
                    <a:cubicBezTo>
                      <a:pt x="211" y="97"/>
                      <a:pt x="212" y="97"/>
                      <a:pt x="213" y="97"/>
                    </a:cubicBezTo>
                    <a:cubicBezTo>
                      <a:pt x="213" y="97"/>
                      <a:pt x="213" y="97"/>
                      <a:pt x="214" y="97"/>
                    </a:cubicBezTo>
                    <a:cubicBezTo>
                      <a:pt x="214" y="98"/>
                      <a:pt x="215" y="98"/>
                      <a:pt x="215" y="98"/>
                    </a:cubicBezTo>
                    <a:cubicBezTo>
                      <a:pt x="215" y="98"/>
                      <a:pt x="216" y="98"/>
                      <a:pt x="216" y="98"/>
                    </a:cubicBezTo>
                    <a:cubicBezTo>
                      <a:pt x="216" y="98"/>
                      <a:pt x="216" y="98"/>
                      <a:pt x="217" y="98"/>
                    </a:cubicBezTo>
                    <a:cubicBezTo>
                      <a:pt x="217" y="98"/>
                      <a:pt x="218" y="98"/>
                      <a:pt x="218" y="98"/>
                    </a:cubicBezTo>
                    <a:cubicBezTo>
                      <a:pt x="218" y="98"/>
                      <a:pt x="218" y="98"/>
                      <a:pt x="218" y="98"/>
                    </a:cubicBezTo>
                    <a:cubicBezTo>
                      <a:pt x="218" y="99"/>
                      <a:pt x="219" y="99"/>
                      <a:pt x="219" y="99"/>
                    </a:cubicBezTo>
                    <a:cubicBezTo>
                      <a:pt x="219" y="99"/>
                      <a:pt x="220" y="99"/>
                      <a:pt x="220" y="99"/>
                    </a:cubicBezTo>
                    <a:cubicBezTo>
                      <a:pt x="220" y="99"/>
                      <a:pt x="221" y="99"/>
                      <a:pt x="221" y="99"/>
                    </a:cubicBezTo>
                    <a:cubicBezTo>
                      <a:pt x="222" y="99"/>
                      <a:pt x="222" y="99"/>
                      <a:pt x="222" y="98"/>
                    </a:cubicBezTo>
                    <a:cubicBezTo>
                      <a:pt x="222" y="97"/>
                      <a:pt x="222" y="96"/>
                      <a:pt x="221" y="96"/>
                    </a:cubicBezTo>
                    <a:cubicBezTo>
                      <a:pt x="221" y="96"/>
                      <a:pt x="221" y="96"/>
                      <a:pt x="221" y="96"/>
                    </a:cubicBezTo>
                    <a:cubicBezTo>
                      <a:pt x="220" y="96"/>
                      <a:pt x="220" y="96"/>
                      <a:pt x="220" y="96"/>
                    </a:cubicBezTo>
                    <a:cubicBezTo>
                      <a:pt x="220" y="96"/>
                      <a:pt x="220" y="96"/>
                      <a:pt x="220" y="96"/>
                    </a:cubicBezTo>
                    <a:cubicBezTo>
                      <a:pt x="219" y="96"/>
                      <a:pt x="219" y="96"/>
                      <a:pt x="219" y="96"/>
                    </a:cubicBezTo>
                    <a:cubicBezTo>
                      <a:pt x="219" y="95"/>
                      <a:pt x="220" y="95"/>
                      <a:pt x="220" y="95"/>
                    </a:cubicBezTo>
                    <a:cubicBezTo>
                      <a:pt x="220" y="95"/>
                      <a:pt x="220" y="95"/>
                      <a:pt x="220" y="95"/>
                    </a:cubicBezTo>
                    <a:cubicBezTo>
                      <a:pt x="220" y="95"/>
                      <a:pt x="221" y="96"/>
                      <a:pt x="221" y="95"/>
                    </a:cubicBezTo>
                    <a:cubicBezTo>
                      <a:pt x="221" y="95"/>
                      <a:pt x="221" y="94"/>
                      <a:pt x="221" y="94"/>
                    </a:cubicBezTo>
                    <a:cubicBezTo>
                      <a:pt x="221" y="94"/>
                      <a:pt x="221" y="94"/>
                      <a:pt x="221" y="94"/>
                    </a:cubicBezTo>
                    <a:cubicBezTo>
                      <a:pt x="221" y="93"/>
                      <a:pt x="221" y="94"/>
                      <a:pt x="222" y="94"/>
                    </a:cubicBezTo>
                    <a:cubicBezTo>
                      <a:pt x="222" y="94"/>
                      <a:pt x="222" y="94"/>
                      <a:pt x="222" y="94"/>
                    </a:cubicBezTo>
                    <a:cubicBezTo>
                      <a:pt x="222" y="94"/>
                      <a:pt x="222" y="94"/>
                      <a:pt x="222" y="94"/>
                    </a:cubicBezTo>
                    <a:cubicBezTo>
                      <a:pt x="222" y="94"/>
                      <a:pt x="222" y="94"/>
                      <a:pt x="221" y="94"/>
                    </a:cubicBezTo>
                    <a:cubicBezTo>
                      <a:pt x="221" y="94"/>
                      <a:pt x="222" y="95"/>
                      <a:pt x="222" y="95"/>
                    </a:cubicBezTo>
                    <a:cubicBezTo>
                      <a:pt x="221" y="95"/>
                      <a:pt x="221" y="95"/>
                      <a:pt x="221" y="95"/>
                    </a:cubicBezTo>
                    <a:cubicBezTo>
                      <a:pt x="221" y="95"/>
                      <a:pt x="222" y="95"/>
                      <a:pt x="222" y="95"/>
                    </a:cubicBezTo>
                    <a:cubicBezTo>
                      <a:pt x="222" y="95"/>
                      <a:pt x="222" y="95"/>
                      <a:pt x="222" y="95"/>
                    </a:cubicBezTo>
                    <a:cubicBezTo>
                      <a:pt x="222" y="95"/>
                      <a:pt x="222" y="95"/>
                      <a:pt x="222" y="95"/>
                    </a:cubicBezTo>
                    <a:cubicBezTo>
                      <a:pt x="222" y="95"/>
                      <a:pt x="223" y="96"/>
                      <a:pt x="223" y="96"/>
                    </a:cubicBezTo>
                    <a:cubicBezTo>
                      <a:pt x="223" y="96"/>
                      <a:pt x="223" y="96"/>
                      <a:pt x="223" y="96"/>
                    </a:cubicBezTo>
                    <a:cubicBezTo>
                      <a:pt x="223" y="96"/>
                      <a:pt x="223" y="96"/>
                      <a:pt x="223" y="96"/>
                    </a:cubicBezTo>
                    <a:cubicBezTo>
                      <a:pt x="223" y="96"/>
                      <a:pt x="223" y="96"/>
                      <a:pt x="223" y="97"/>
                    </a:cubicBezTo>
                    <a:cubicBezTo>
                      <a:pt x="224" y="97"/>
                      <a:pt x="223" y="97"/>
                      <a:pt x="224" y="97"/>
                    </a:cubicBezTo>
                    <a:cubicBezTo>
                      <a:pt x="224" y="97"/>
                      <a:pt x="224" y="97"/>
                      <a:pt x="224" y="97"/>
                    </a:cubicBezTo>
                    <a:cubicBezTo>
                      <a:pt x="224" y="97"/>
                      <a:pt x="224" y="97"/>
                      <a:pt x="224" y="97"/>
                    </a:cubicBezTo>
                    <a:cubicBezTo>
                      <a:pt x="224" y="97"/>
                      <a:pt x="224" y="97"/>
                      <a:pt x="224" y="96"/>
                    </a:cubicBezTo>
                    <a:cubicBezTo>
                      <a:pt x="225" y="97"/>
                      <a:pt x="225" y="96"/>
                      <a:pt x="226" y="97"/>
                    </a:cubicBezTo>
                    <a:cubicBezTo>
                      <a:pt x="226" y="97"/>
                      <a:pt x="226" y="98"/>
                      <a:pt x="226" y="99"/>
                    </a:cubicBezTo>
                    <a:cubicBezTo>
                      <a:pt x="226" y="100"/>
                      <a:pt x="226" y="99"/>
                      <a:pt x="227" y="99"/>
                    </a:cubicBezTo>
                    <a:cubicBezTo>
                      <a:pt x="227" y="99"/>
                      <a:pt x="226" y="99"/>
                      <a:pt x="226" y="99"/>
                    </a:cubicBezTo>
                    <a:cubicBezTo>
                      <a:pt x="227" y="99"/>
                      <a:pt x="228" y="99"/>
                      <a:pt x="228" y="98"/>
                    </a:cubicBezTo>
                    <a:cubicBezTo>
                      <a:pt x="228" y="99"/>
                      <a:pt x="228" y="99"/>
                      <a:pt x="228" y="99"/>
                    </a:cubicBezTo>
                    <a:cubicBezTo>
                      <a:pt x="227" y="99"/>
                      <a:pt x="227" y="99"/>
                      <a:pt x="228" y="99"/>
                    </a:cubicBezTo>
                    <a:cubicBezTo>
                      <a:pt x="228" y="99"/>
                      <a:pt x="228" y="99"/>
                      <a:pt x="228" y="99"/>
                    </a:cubicBezTo>
                    <a:cubicBezTo>
                      <a:pt x="228" y="99"/>
                      <a:pt x="228" y="99"/>
                      <a:pt x="229" y="99"/>
                    </a:cubicBezTo>
                    <a:cubicBezTo>
                      <a:pt x="229" y="99"/>
                      <a:pt x="229" y="99"/>
                      <a:pt x="229" y="99"/>
                    </a:cubicBezTo>
                    <a:cubicBezTo>
                      <a:pt x="229" y="100"/>
                      <a:pt x="229" y="99"/>
                      <a:pt x="229" y="100"/>
                    </a:cubicBezTo>
                    <a:cubicBezTo>
                      <a:pt x="229" y="100"/>
                      <a:pt x="229" y="100"/>
                      <a:pt x="228" y="100"/>
                    </a:cubicBezTo>
                    <a:cubicBezTo>
                      <a:pt x="228" y="100"/>
                      <a:pt x="228" y="100"/>
                      <a:pt x="228" y="100"/>
                    </a:cubicBezTo>
                    <a:cubicBezTo>
                      <a:pt x="228" y="101"/>
                      <a:pt x="228" y="101"/>
                      <a:pt x="228" y="101"/>
                    </a:cubicBezTo>
                    <a:cubicBezTo>
                      <a:pt x="229" y="101"/>
                      <a:pt x="229" y="100"/>
                      <a:pt x="229" y="101"/>
                    </a:cubicBezTo>
                    <a:cubicBezTo>
                      <a:pt x="229" y="101"/>
                      <a:pt x="229" y="101"/>
                      <a:pt x="229" y="101"/>
                    </a:cubicBezTo>
                    <a:cubicBezTo>
                      <a:pt x="229" y="101"/>
                      <a:pt x="229" y="101"/>
                      <a:pt x="229" y="101"/>
                    </a:cubicBezTo>
                    <a:cubicBezTo>
                      <a:pt x="230" y="101"/>
                      <a:pt x="230" y="101"/>
                      <a:pt x="230" y="101"/>
                    </a:cubicBezTo>
                    <a:cubicBezTo>
                      <a:pt x="230" y="100"/>
                      <a:pt x="230" y="100"/>
                      <a:pt x="230" y="100"/>
                    </a:cubicBezTo>
                    <a:cubicBezTo>
                      <a:pt x="230" y="100"/>
                      <a:pt x="231" y="100"/>
                      <a:pt x="231" y="100"/>
                    </a:cubicBezTo>
                    <a:cubicBezTo>
                      <a:pt x="231" y="100"/>
                      <a:pt x="231" y="100"/>
                      <a:pt x="231" y="100"/>
                    </a:cubicBezTo>
                    <a:cubicBezTo>
                      <a:pt x="230" y="100"/>
                      <a:pt x="230" y="100"/>
                      <a:pt x="230" y="101"/>
                    </a:cubicBezTo>
                    <a:cubicBezTo>
                      <a:pt x="229" y="101"/>
                      <a:pt x="230" y="101"/>
                      <a:pt x="230" y="101"/>
                    </a:cubicBezTo>
                    <a:cubicBezTo>
                      <a:pt x="231" y="102"/>
                      <a:pt x="230" y="102"/>
                      <a:pt x="231" y="102"/>
                    </a:cubicBezTo>
                    <a:cubicBezTo>
                      <a:pt x="231" y="102"/>
                      <a:pt x="232" y="102"/>
                      <a:pt x="232" y="102"/>
                    </a:cubicBezTo>
                    <a:cubicBezTo>
                      <a:pt x="232" y="102"/>
                      <a:pt x="233" y="102"/>
                      <a:pt x="233" y="103"/>
                    </a:cubicBezTo>
                    <a:cubicBezTo>
                      <a:pt x="233" y="103"/>
                      <a:pt x="233" y="103"/>
                      <a:pt x="233" y="103"/>
                    </a:cubicBezTo>
                    <a:cubicBezTo>
                      <a:pt x="233" y="104"/>
                      <a:pt x="233" y="104"/>
                      <a:pt x="232" y="104"/>
                    </a:cubicBezTo>
                    <a:cubicBezTo>
                      <a:pt x="232" y="105"/>
                      <a:pt x="231" y="104"/>
                      <a:pt x="230" y="104"/>
                    </a:cubicBezTo>
                    <a:cubicBezTo>
                      <a:pt x="230" y="104"/>
                      <a:pt x="230" y="104"/>
                      <a:pt x="230" y="104"/>
                    </a:cubicBezTo>
                    <a:cubicBezTo>
                      <a:pt x="230" y="105"/>
                      <a:pt x="230" y="105"/>
                      <a:pt x="230" y="106"/>
                    </a:cubicBezTo>
                    <a:cubicBezTo>
                      <a:pt x="229" y="107"/>
                      <a:pt x="231" y="106"/>
                      <a:pt x="231" y="106"/>
                    </a:cubicBezTo>
                    <a:cubicBezTo>
                      <a:pt x="232" y="106"/>
                      <a:pt x="232" y="106"/>
                      <a:pt x="233" y="105"/>
                    </a:cubicBezTo>
                    <a:cubicBezTo>
                      <a:pt x="233" y="105"/>
                      <a:pt x="233" y="105"/>
                      <a:pt x="233" y="105"/>
                    </a:cubicBezTo>
                    <a:cubicBezTo>
                      <a:pt x="234" y="105"/>
                      <a:pt x="234" y="105"/>
                      <a:pt x="234" y="104"/>
                    </a:cubicBezTo>
                    <a:cubicBezTo>
                      <a:pt x="234" y="105"/>
                      <a:pt x="235" y="105"/>
                      <a:pt x="235" y="105"/>
                    </a:cubicBezTo>
                    <a:cubicBezTo>
                      <a:pt x="235" y="104"/>
                      <a:pt x="235" y="104"/>
                      <a:pt x="236" y="104"/>
                    </a:cubicBezTo>
                    <a:cubicBezTo>
                      <a:pt x="236" y="104"/>
                      <a:pt x="236" y="104"/>
                      <a:pt x="237" y="104"/>
                    </a:cubicBezTo>
                    <a:cubicBezTo>
                      <a:pt x="236" y="104"/>
                      <a:pt x="236" y="104"/>
                      <a:pt x="235" y="105"/>
                    </a:cubicBezTo>
                    <a:cubicBezTo>
                      <a:pt x="236" y="105"/>
                      <a:pt x="236" y="105"/>
                      <a:pt x="236" y="105"/>
                    </a:cubicBezTo>
                    <a:cubicBezTo>
                      <a:pt x="236" y="105"/>
                      <a:pt x="236" y="105"/>
                      <a:pt x="236" y="105"/>
                    </a:cubicBezTo>
                    <a:cubicBezTo>
                      <a:pt x="236" y="105"/>
                      <a:pt x="236" y="105"/>
                      <a:pt x="236" y="105"/>
                    </a:cubicBezTo>
                    <a:cubicBezTo>
                      <a:pt x="236" y="105"/>
                      <a:pt x="236" y="105"/>
                      <a:pt x="235" y="105"/>
                    </a:cubicBezTo>
                    <a:cubicBezTo>
                      <a:pt x="236" y="105"/>
                      <a:pt x="237" y="105"/>
                      <a:pt x="237" y="105"/>
                    </a:cubicBezTo>
                    <a:cubicBezTo>
                      <a:pt x="237" y="105"/>
                      <a:pt x="236" y="106"/>
                      <a:pt x="236" y="106"/>
                    </a:cubicBezTo>
                    <a:cubicBezTo>
                      <a:pt x="236" y="106"/>
                      <a:pt x="237" y="106"/>
                      <a:pt x="237" y="106"/>
                    </a:cubicBezTo>
                    <a:cubicBezTo>
                      <a:pt x="237" y="105"/>
                      <a:pt x="237" y="105"/>
                      <a:pt x="237" y="106"/>
                    </a:cubicBezTo>
                    <a:cubicBezTo>
                      <a:pt x="237" y="106"/>
                      <a:pt x="237" y="106"/>
                      <a:pt x="237" y="106"/>
                    </a:cubicBezTo>
                    <a:cubicBezTo>
                      <a:pt x="237" y="106"/>
                      <a:pt x="237" y="106"/>
                      <a:pt x="237" y="106"/>
                    </a:cubicBezTo>
                    <a:cubicBezTo>
                      <a:pt x="237" y="107"/>
                      <a:pt x="237" y="107"/>
                      <a:pt x="238" y="107"/>
                    </a:cubicBezTo>
                    <a:cubicBezTo>
                      <a:pt x="238" y="107"/>
                      <a:pt x="238" y="107"/>
                      <a:pt x="239" y="107"/>
                    </a:cubicBezTo>
                    <a:cubicBezTo>
                      <a:pt x="239" y="107"/>
                      <a:pt x="239" y="107"/>
                      <a:pt x="239" y="107"/>
                    </a:cubicBezTo>
                    <a:cubicBezTo>
                      <a:pt x="240" y="107"/>
                      <a:pt x="238" y="106"/>
                      <a:pt x="239" y="106"/>
                    </a:cubicBezTo>
                    <a:cubicBezTo>
                      <a:pt x="240" y="106"/>
                      <a:pt x="240" y="106"/>
                      <a:pt x="240" y="107"/>
                    </a:cubicBezTo>
                    <a:cubicBezTo>
                      <a:pt x="240" y="108"/>
                      <a:pt x="239" y="108"/>
                      <a:pt x="240" y="109"/>
                    </a:cubicBezTo>
                    <a:cubicBezTo>
                      <a:pt x="240" y="109"/>
                      <a:pt x="241" y="109"/>
                      <a:pt x="241" y="109"/>
                    </a:cubicBezTo>
                    <a:cubicBezTo>
                      <a:pt x="241" y="109"/>
                      <a:pt x="241" y="109"/>
                      <a:pt x="241" y="108"/>
                    </a:cubicBezTo>
                    <a:cubicBezTo>
                      <a:pt x="242" y="108"/>
                      <a:pt x="242" y="108"/>
                      <a:pt x="242" y="108"/>
                    </a:cubicBezTo>
                    <a:cubicBezTo>
                      <a:pt x="242" y="108"/>
                      <a:pt x="242" y="109"/>
                      <a:pt x="242" y="109"/>
                    </a:cubicBezTo>
                    <a:cubicBezTo>
                      <a:pt x="242" y="109"/>
                      <a:pt x="242" y="109"/>
                      <a:pt x="242" y="109"/>
                    </a:cubicBezTo>
                    <a:cubicBezTo>
                      <a:pt x="243" y="109"/>
                      <a:pt x="243" y="109"/>
                      <a:pt x="243" y="109"/>
                    </a:cubicBezTo>
                    <a:cubicBezTo>
                      <a:pt x="243" y="109"/>
                      <a:pt x="243" y="110"/>
                      <a:pt x="243" y="110"/>
                    </a:cubicBezTo>
                    <a:cubicBezTo>
                      <a:pt x="243" y="110"/>
                      <a:pt x="243" y="111"/>
                      <a:pt x="243" y="111"/>
                    </a:cubicBezTo>
                    <a:cubicBezTo>
                      <a:pt x="243" y="111"/>
                      <a:pt x="243" y="111"/>
                      <a:pt x="243" y="111"/>
                    </a:cubicBezTo>
                    <a:cubicBezTo>
                      <a:pt x="243" y="112"/>
                      <a:pt x="244" y="111"/>
                      <a:pt x="244" y="111"/>
                    </a:cubicBezTo>
                    <a:cubicBezTo>
                      <a:pt x="244" y="111"/>
                      <a:pt x="244" y="112"/>
                      <a:pt x="244" y="112"/>
                    </a:cubicBezTo>
                    <a:cubicBezTo>
                      <a:pt x="244" y="112"/>
                      <a:pt x="244" y="112"/>
                      <a:pt x="244" y="112"/>
                    </a:cubicBezTo>
                    <a:cubicBezTo>
                      <a:pt x="244" y="113"/>
                      <a:pt x="244" y="113"/>
                      <a:pt x="245" y="113"/>
                    </a:cubicBezTo>
                    <a:cubicBezTo>
                      <a:pt x="245" y="113"/>
                      <a:pt x="245" y="113"/>
                      <a:pt x="245" y="114"/>
                    </a:cubicBezTo>
                    <a:cubicBezTo>
                      <a:pt x="245" y="114"/>
                      <a:pt x="245" y="114"/>
                      <a:pt x="245" y="114"/>
                    </a:cubicBezTo>
                    <a:cubicBezTo>
                      <a:pt x="245" y="114"/>
                      <a:pt x="245" y="114"/>
                      <a:pt x="245" y="114"/>
                    </a:cubicBezTo>
                    <a:cubicBezTo>
                      <a:pt x="245" y="115"/>
                      <a:pt x="245" y="115"/>
                      <a:pt x="245" y="115"/>
                    </a:cubicBezTo>
                    <a:cubicBezTo>
                      <a:pt x="245" y="115"/>
                      <a:pt x="246" y="115"/>
                      <a:pt x="246" y="115"/>
                    </a:cubicBezTo>
                    <a:cubicBezTo>
                      <a:pt x="246" y="115"/>
                      <a:pt x="245" y="116"/>
                      <a:pt x="245" y="116"/>
                    </a:cubicBezTo>
                    <a:cubicBezTo>
                      <a:pt x="245" y="117"/>
                      <a:pt x="243" y="117"/>
                      <a:pt x="243" y="118"/>
                    </a:cubicBezTo>
                    <a:cubicBezTo>
                      <a:pt x="244" y="118"/>
                      <a:pt x="244" y="118"/>
                      <a:pt x="245" y="118"/>
                    </a:cubicBezTo>
                    <a:cubicBezTo>
                      <a:pt x="246" y="118"/>
                      <a:pt x="247" y="119"/>
                      <a:pt x="247" y="119"/>
                    </a:cubicBezTo>
                    <a:cubicBezTo>
                      <a:pt x="248" y="119"/>
                      <a:pt x="248" y="119"/>
                      <a:pt x="248" y="119"/>
                    </a:cubicBezTo>
                    <a:cubicBezTo>
                      <a:pt x="249" y="119"/>
                      <a:pt x="249" y="118"/>
                      <a:pt x="249" y="118"/>
                    </a:cubicBezTo>
                    <a:cubicBezTo>
                      <a:pt x="249" y="118"/>
                      <a:pt x="249" y="118"/>
                      <a:pt x="249" y="117"/>
                    </a:cubicBezTo>
                    <a:cubicBezTo>
                      <a:pt x="249" y="117"/>
                      <a:pt x="249" y="117"/>
                      <a:pt x="249" y="116"/>
                    </a:cubicBezTo>
                    <a:cubicBezTo>
                      <a:pt x="249" y="117"/>
                      <a:pt x="249" y="116"/>
                      <a:pt x="250" y="116"/>
                    </a:cubicBezTo>
                    <a:cubicBezTo>
                      <a:pt x="250" y="117"/>
                      <a:pt x="250" y="117"/>
                      <a:pt x="250" y="117"/>
                    </a:cubicBezTo>
                    <a:cubicBezTo>
                      <a:pt x="250" y="117"/>
                      <a:pt x="250" y="117"/>
                      <a:pt x="250" y="117"/>
                    </a:cubicBezTo>
                    <a:cubicBezTo>
                      <a:pt x="251" y="117"/>
                      <a:pt x="251" y="117"/>
                      <a:pt x="251" y="117"/>
                    </a:cubicBezTo>
                    <a:cubicBezTo>
                      <a:pt x="251" y="117"/>
                      <a:pt x="251" y="117"/>
                      <a:pt x="251" y="118"/>
                    </a:cubicBezTo>
                    <a:cubicBezTo>
                      <a:pt x="251" y="118"/>
                      <a:pt x="251" y="118"/>
                      <a:pt x="251" y="118"/>
                    </a:cubicBezTo>
                    <a:cubicBezTo>
                      <a:pt x="251" y="118"/>
                      <a:pt x="251" y="118"/>
                      <a:pt x="251" y="118"/>
                    </a:cubicBezTo>
                    <a:cubicBezTo>
                      <a:pt x="251" y="118"/>
                      <a:pt x="251" y="118"/>
                      <a:pt x="251" y="118"/>
                    </a:cubicBezTo>
                    <a:cubicBezTo>
                      <a:pt x="252" y="118"/>
                      <a:pt x="252" y="118"/>
                      <a:pt x="252" y="118"/>
                    </a:cubicBezTo>
                    <a:cubicBezTo>
                      <a:pt x="252" y="118"/>
                      <a:pt x="252" y="118"/>
                      <a:pt x="252" y="118"/>
                    </a:cubicBezTo>
                    <a:cubicBezTo>
                      <a:pt x="253" y="118"/>
                      <a:pt x="253" y="118"/>
                      <a:pt x="254" y="119"/>
                    </a:cubicBezTo>
                    <a:cubicBezTo>
                      <a:pt x="254" y="119"/>
                      <a:pt x="255" y="119"/>
                      <a:pt x="255" y="119"/>
                    </a:cubicBezTo>
                    <a:cubicBezTo>
                      <a:pt x="255" y="119"/>
                      <a:pt x="255" y="119"/>
                      <a:pt x="255" y="119"/>
                    </a:cubicBezTo>
                    <a:cubicBezTo>
                      <a:pt x="256" y="119"/>
                      <a:pt x="256" y="119"/>
                      <a:pt x="256" y="119"/>
                    </a:cubicBezTo>
                    <a:cubicBezTo>
                      <a:pt x="256" y="119"/>
                      <a:pt x="256" y="119"/>
                      <a:pt x="256" y="119"/>
                    </a:cubicBezTo>
                    <a:cubicBezTo>
                      <a:pt x="256" y="119"/>
                      <a:pt x="256" y="119"/>
                      <a:pt x="256" y="119"/>
                    </a:cubicBezTo>
                    <a:cubicBezTo>
                      <a:pt x="256" y="119"/>
                      <a:pt x="256" y="120"/>
                      <a:pt x="256" y="120"/>
                    </a:cubicBezTo>
                    <a:cubicBezTo>
                      <a:pt x="256" y="120"/>
                      <a:pt x="257" y="120"/>
                      <a:pt x="256" y="120"/>
                    </a:cubicBezTo>
                    <a:cubicBezTo>
                      <a:pt x="256" y="120"/>
                      <a:pt x="256" y="121"/>
                      <a:pt x="256" y="121"/>
                    </a:cubicBezTo>
                    <a:cubicBezTo>
                      <a:pt x="255" y="121"/>
                      <a:pt x="255" y="121"/>
                      <a:pt x="255" y="121"/>
                    </a:cubicBezTo>
                    <a:cubicBezTo>
                      <a:pt x="255" y="121"/>
                      <a:pt x="255" y="121"/>
                      <a:pt x="255" y="121"/>
                    </a:cubicBezTo>
                    <a:cubicBezTo>
                      <a:pt x="255" y="121"/>
                      <a:pt x="255" y="121"/>
                      <a:pt x="255" y="121"/>
                    </a:cubicBezTo>
                    <a:cubicBezTo>
                      <a:pt x="255" y="122"/>
                      <a:pt x="254" y="121"/>
                      <a:pt x="254" y="121"/>
                    </a:cubicBezTo>
                    <a:cubicBezTo>
                      <a:pt x="253" y="121"/>
                      <a:pt x="253" y="121"/>
                      <a:pt x="252" y="121"/>
                    </a:cubicBezTo>
                    <a:cubicBezTo>
                      <a:pt x="252" y="121"/>
                      <a:pt x="252" y="121"/>
                      <a:pt x="252" y="121"/>
                    </a:cubicBezTo>
                    <a:cubicBezTo>
                      <a:pt x="252" y="121"/>
                      <a:pt x="251" y="121"/>
                      <a:pt x="251" y="121"/>
                    </a:cubicBezTo>
                    <a:cubicBezTo>
                      <a:pt x="251" y="121"/>
                      <a:pt x="251" y="121"/>
                      <a:pt x="251" y="121"/>
                    </a:cubicBezTo>
                    <a:cubicBezTo>
                      <a:pt x="251" y="121"/>
                      <a:pt x="251" y="121"/>
                      <a:pt x="251" y="121"/>
                    </a:cubicBezTo>
                    <a:cubicBezTo>
                      <a:pt x="251" y="121"/>
                      <a:pt x="251" y="121"/>
                      <a:pt x="251" y="121"/>
                    </a:cubicBezTo>
                    <a:cubicBezTo>
                      <a:pt x="251" y="122"/>
                      <a:pt x="250" y="122"/>
                      <a:pt x="250" y="122"/>
                    </a:cubicBezTo>
                    <a:cubicBezTo>
                      <a:pt x="250" y="122"/>
                      <a:pt x="250" y="123"/>
                      <a:pt x="249" y="123"/>
                    </a:cubicBezTo>
                    <a:cubicBezTo>
                      <a:pt x="249" y="123"/>
                      <a:pt x="250" y="122"/>
                      <a:pt x="249" y="122"/>
                    </a:cubicBezTo>
                    <a:cubicBezTo>
                      <a:pt x="249" y="122"/>
                      <a:pt x="249" y="122"/>
                      <a:pt x="249" y="122"/>
                    </a:cubicBezTo>
                    <a:cubicBezTo>
                      <a:pt x="249" y="122"/>
                      <a:pt x="249" y="122"/>
                      <a:pt x="249" y="122"/>
                    </a:cubicBezTo>
                    <a:cubicBezTo>
                      <a:pt x="249" y="122"/>
                      <a:pt x="249" y="121"/>
                      <a:pt x="249" y="121"/>
                    </a:cubicBezTo>
                    <a:cubicBezTo>
                      <a:pt x="249" y="121"/>
                      <a:pt x="249" y="121"/>
                      <a:pt x="249" y="121"/>
                    </a:cubicBezTo>
                    <a:cubicBezTo>
                      <a:pt x="249" y="121"/>
                      <a:pt x="249" y="121"/>
                      <a:pt x="249" y="121"/>
                    </a:cubicBezTo>
                    <a:cubicBezTo>
                      <a:pt x="249" y="120"/>
                      <a:pt x="249" y="121"/>
                      <a:pt x="249" y="120"/>
                    </a:cubicBezTo>
                    <a:cubicBezTo>
                      <a:pt x="249" y="120"/>
                      <a:pt x="249" y="120"/>
                      <a:pt x="249" y="120"/>
                    </a:cubicBezTo>
                    <a:cubicBezTo>
                      <a:pt x="249" y="120"/>
                      <a:pt x="249" y="120"/>
                      <a:pt x="249" y="120"/>
                    </a:cubicBezTo>
                    <a:cubicBezTo>
                      <a:pt x="248" y="119"/>
                      <a:pt x="248" y="119"/>
                      <a:pt x="247" y="119"/>
                    </a:cubicBezTo>
                    <a:cubicBezTo>
                      <a:pt x="246" y="119"/>
                      <a:pt x="246" y="119"/>
                      <a:pt x="245" y="119"/>
                    </a:cubicBezTo>
                    <a:cubicBezTo>
                      <a:pt x="245" y="119"/>
                      <a:pt x="244" y="119"/>
                      <a:pt x="244" y="119"/>
                    </a:cubicBezTo>
                    <a:cubicBezTo>
                      <a:pt x="243" y="118"/>
                      <a:pt x="242" y="118"/>
                      <a:pt x="242" y="119"/>
                    </a:cubicBezTo>
                    <a:cubicBezTo>
                      <a:pt x="240" y="120"/>
                      <a:pt x="239" y="121"/>
                      <a:pt x="237" y="122"/>
                    </a:cubicBezTo>
                    <a:cubicBezTo>
                      <a:pt x="238" y="122"/>
                      <a:pt x="238" y="123"/>
                      <a:pt x="239" y="123"/>
                    </a:cubicBezTo>
                    <a:cubicBezTo>
                      <a:pt x="239" y="123"/>
                      <a:pt x="239" y="124"/>
                      <a:pt x="240" y="124"/>
                    </a:cubicBezTo>
                    <a:cubicBezTo>
                      <a:pt x="240" y="124"/>
                      <a:pt x="240" y="124"/>
                      <a:pt x="240" y="124"/>
                    </a:cubicBezTo>
                    <a:cubicBezTo>
                      <a:pt x="240" y="124"/>
                      <a:pt x="240" y="124"/>
                      <a:pt x="240" y="125"/>
                    </a:cubicBezTo>
                    <a:cubicBezTo>
                      <a:pt x="240" y="125"/>
                      <a:pt x="240" y="125"/>
                      <a:pt x="241" y="125"/>
                    </a:cubicBezTo>
                    <a:cubicBezTo>
                      <a:pt x="241" y="125"/>
                      <a:pt x="240" y="125"/>
                      <a:pt x="240" y="125"/>
                    </a:cubicBezTo>
                    <a:cubicBezTo>
                      <a:pt x="241" y="125"/>
                      <a:pt x="241" y="125"/>
                      <a:pt x="241" y="125"/>
                    </a:cubicBezTo>
                    <a:cubicBezTo>
                      <a:pt x="241" y="125"/>
                      <a:pt x="241" y="126"/>
                      <a:pt x="241" y="126"/>
                    </a:cubicBezTo>
                    <a:cubicBezTo>
                      <a:pt x="240" y="126"/>
                      <a:pt x="240" y="125"/>
                      <a:pt x="239" y="125"/>
                    </a:cubicBezTo>
                    <a:cubicBezTo>
                      <a:pt x="238" y="125"/>
                      <a:pt x="238" y="126"/>
                      <a:pt x="238" y="126"/>
                    </a:cubicBezTo>
                    <a:cubicBezTo>
                      <a:pt x="237" y="127"/>
                      <a:pt x="237" y="126"/>
                      <a:pt x="237" y="126"/>
                    </a:cubicBezTo>
                    <a:cubicBezTo>
                      <a:pt x="237" y="126"/>
                      <a:pt x="236" y="126"/>
                      <a:pt x="236" y="126"/>
                    </a:cubicBezTo>
                    <a:cubicBezTo>
                      <a:pt x="235" y="126"/>
                      <a:pt x="235" y="126"/>
                      <a:pt x="235" y="127"/>
                    </a:cubicBezTo>
                    <a:cubicBezTo>
                      <a:pt x="235" y="127"/>
                      <a:pt x="235" y="127"/>
                      <a:pt x="235" y="127"/>
                    </a:cubicBezTo>
                    <a:cubicBezTo>
                      <a:pt x="235" y="127"/>
                      <a:pt x="234" y="127"/>
                      <a:pt x="234" y="127"/>
                    </a:cubicBezTo>
                    <a:cubicBezTo>
                      <a:pt x="234" y="127"/>
                      <a:pt x="233" y="127"/>
                      <a:pt x="233" y="127"/>
                    </a:cubicBezTo>
                    <a:cubicBezTo>
                      <a:pt x="233" y="127"/>
                      <a:pt x="233" y="127"/>
                      <a:pt x="233" y="127"/>
                    </a:cubicBezTo>
                    <a:cubicBezTo>
                      <a:pt x="233" y="126"/>
                      <a:pt x="233" y="127"/>
                      <a:pt x="232" y="127"/>
                    </a:cubicBezTo>
                    <a:cubicBezTo>
                      <a:pt x="233" y="127"/>
                      <a:pt x="233" y="127"/>
                      <a:pt x="234" y="128"/>
                    </a:cubicBezTo>
                    <a:cubicBezTo>
                      <a:pt x="234" y="128"/>
                      <a:pt x="234" y="128"/>
                      <a:pt x="234" y="128"/>
                    </a:cubicBezTo>
                    <a:cubicBezTo>
                      <a:pt x="234" y="128"/>
                      <a:pt x="234" y="128"/>
                      <a:pt x="235" y="128"/>
                    </a:cubicBezTo>
                    <a:cubicBezTo>
                      <a:pt x="235" y="128"/>
                      <a:pt x="235" y="129"/>
                      <a:pt x="235" y="129"/>
                    </a:cubicBezTo>
                    <a:cubicBezTo>
                      <a:pt x="234" y="129"/>
                      <a:pt x="234" y="129"/>
                      <a:pt x="234" y="129"/>
                    </a:cubicBezTo>
                    <a:cubicBezTo>
                      <a:pt x="234" y="129"/>
                      <a:pt x="234" y="129"/>
                      <a:pt x="234" y="129"/>
                    </a:cubicBezTo>
                    <a:cubicBezTo>
                      <a:pt x="234" y="130"/>
                      <a:pt x="234" y="130"/>
                      <a:pt x="234" y="130"/>
                    </a:cubicBezTo>
                    <a:cubicBezTo>
                      <a:pt x="234" y="130"/>
                      <a:pt x="234" y="130"/>
                      <a:pt x="234" y="129"/>
                    </a:cubicBezTo>
                    <a:cubicBezTo>
                      <a:pt x="234" y="129"/>
                      <a:pt x="234" y="129"/>
                      <a:pt x="233" y="129"/>
                    </a:cubicBezTo>
                    <a:cubicBezTo>
                      <a:pt x="233" y="129"/>
                      <a:pt x="233" y="129"/>
                      <a:pt x="233" y="129"/>
                    </a:cubicBezTo>
                    <a:cubicBezTo>
                      <a:pt x="233" y="129"/>
                      <a:pt x="234" y="129"/>
                      <a:pt x="234" y="129"/>
                    </a:cubicBezTo>
                    <a:cubicBezTo>
                      <a:pt x="234" y="128"/>
                      <a:pt x="234" y="128"/>
                      <a:pt x="234" y="128"/>
                    </a:cubicBezTo>
                    <a:cubicBezTo>
                      <a:pt x="234" y="128"/>
                      <a:pt x="234" y="128"/>
                      <a:pt x="233" y="128"/>
                    </a:cubicBezTo>
                    <a:cubicBezTo>
                      <a:pt x="233" y="128"/>
                      <a:pt x="233" y="127"/>
                      <a:pt x="233" y="127"/>
                    </a:cubicBezTo>
                    <a:cubicBezTo>
                      <a:pt x="232" y="127"/>
                      <a:pt x="232" y="127"/>
                      <a:pt x="231" y="127"/>
                    </a:cubicBezTo>
                    <a:cubicBezTo>
                      <a:pt x="231" y="127"/>
                      <a:pt x="230" y="126"/>
                      <a:pt x="229" y="126"/>
                    </a:cubicBezTo>
                    <a:cubicBezTo>
                      <a:pt x="229" y="126"/>
                      <a:pt x="228" y="126"/>
                      <a:pt x="228" y="126"/>
                    </a:cubicBezTo>
                    <a:cubicBezTo>
                      <a:pt x="228" y="126"/>
                      <a:pt x="228" y="126"/>
                      <a:pt x="227" y="126"/>
                    </a:cubicBezTo>
                    <a:cubicBezTo>
                      <a:pt x="227" y="126"/>
                      <a:pt x="227" y="127"/>
                      <a:pt x="227" y="127"/>
                    </a:cubicBezTo>
                    <a:cubicBezTo>
                      <a:pt x="227" y="127"/>
                      <a:pt x="227" y="127"/>
                      <a:pt x="227" y="127"/>
                    </a:cubicBezTo>
                    <a:cubicBezTo>
                      <a:pt x="227" y="128"/>
                      <a:pt x="227" y="128"/>
                      <a:pt x="226" y="128"/>
                    </a:cubicBezTo>
                    <a:cubicBezTo>
                      <a:pt x="226" y="128"/>
                      <a:pt x="226" y="128"/>
                      <a:pt x="225" y="128"/>
                    </a:cubicBezTo>
                    <a:cubicBezTo>
                      <a:pt x="225" y="128"/>
                      <a:pt x="224" y="129"/>
                      <a:pt x="224" y="130"/>
                    </a:cubicBezTo>
                    <a:cubicBezTo>
                      <a:pt x="224" y="130"/>
                      <a:pt x="224" y="131"/>
                      <a:pt x="225" y="131"/>
                    </a:cubicBezTo>
                    <a:cubicBezTo>
                      <a:pt x="225" y="131"/>
                      <a:pt x="225" y="132"/>
                      <a:pt x="225" y="132"/>
                    </a:cubicBezTo>
                    <a:cubicBezTo>
                      <a:pt x="225" y="132"/>
                      <a:pt x="225" y="132"/>
                      <a:pt x="225" y="132"/>
                    </a:cubicBezTo>
                    <a:cubicBezTo>
                      <a:pt x="225" y="132"/>
                      <a:pt x="225" y="132"/>
                      <a:pt x="225" y="132"/>
                    </a:cubicBezTo>
                    <a:cubicBezTo>
                      <a:pt x="226" y="132"/>
                      <a:pt x="227" y="133"/>
                      <a:pt x="227" y="133"/>
                    </a:cubicBezTo>
                    <a:cubicBezTo>
                      <a:pt x="228" y="133"/>
                      <a:pt x="228" y="133"/>
                      <a:pt x="228" y="133"/>
                    </a:cubicBezTo>
                    <a:cubicBezTo>
                      <a:pt x="229" y="133"/>
                      <a:pt x="229" y="133"/>
                      <a:pt x="230" y="133"/>
                    </a:cubicBezTo>
                    <a:cubicBezTo>
                      <a:pt x="229" y="133"/>
                      <a:pt x="229" y="133"/>
                      <a:pt x="229" y="133"/>
                    </a:cubicBezTo>
                    <a:cubicBezTo>
                      <a:pt x="230" y="132"/>
                      <a:pt x="230" y="133"/>
                      <a:pt x="231" y="133"/>
                    </a:cubicBezTo>
                    <a:cubicBezTo>
                      <a:pt x="231" y="133"/>
                      <a:pt x="230" y="132"/>
                      <a:pt x="230" y="132"/>
                    </a:cubicBezTo>
                    <a:cubicBezTo>
                      <a:pt x="231" y="132"/>
                      <a:pt x="231" y="133"/>
                      <a:pt x="231" y="133"/>
                    </a:cubicBezTo>
                    <a:cubicBezTo>
                      <a:pt x="232" y="132"/>
                      <a:pt x="231" y="132"/>
                      <a:pt x="231" y="132"/>
                    </a:cubicBezTo>
                    <a:cubicBezTo>
                      <a:pt x="231" y="132"/>
                      <a:pt x="231" y="132"/>
                      <a:pt x="231" y="132"/>
                    </a:cubicBezTo>
                    <a:cubicBezTo>
                      <a:pt x="232" y="132"/>
                      <a:pt x="231" y="132"/>
                      <a:pt x="232" y="132"/>
                    </a:cubicBezTo>
                    <a:cubicBezTo>
                      <a:pt x="232" y="132"/>
                      <a:pt x="232" y="132"/>
                      <a:pt x="233" y="132"/>
                    </a:cubicBezTo>
                    <a:cubicBezTo>
                      <a:pt x="233" y="132"/>
                      <a:pt x="233" y="132"/>
                      <a:pt x="233" y="132"/>
                    </a:cubicBezTo>
                    <a:cubicBezTo>
                      <a:pt x="233" y="132"/>
                      <a:pt x="232" y="132"/>
                      <a:pt x="232" y="131"/>
                    </a:cubicBezTo>
                    <a:cubicBezTo>
                      <a:pt x="233" y="131"/>
                      <a:pt x="233" y="132"/>
                      <a:pt x="233" y="132"/>
                    </a:cubicBezTo>
                    <a:cubicBezTo>
                      <a:pt x="233" y="131"/>
                      <a:pt x="233" y="131"/>
                      <a:pt x="233" y="131"/>
                    </a:cubicBezTo>
                    <a:cubicBezTo>
                      <a:pt x="233" y="131"/>
                      <a:pt x="233" y="131"/>
                      <a:pt x="233" y="131"/>
                    </a:cubicBezTo>
                    <a:cubicBezTo>
                      <a:pt x="232" y="131"/>
                      <a:pt x="233" y="131"/>
                      <a:pt x="233" y="131"/>
                    </a:cubicBezTo>
                    <a:cubicBezTo>
                      <a:pt x="234" y="131"/>
                      <a:pt x="235" y="131"/>
                      <a:pt x="235" y="132"/>
                    </a:cubicBezTo>
                    <a:cubicBezTo>
                      <a:pt x="236" y="132"/>
                      <a:pt x="237" y="132"/>
                      <a:pt x="237" y="132"/>
                    </a:cubicBezTo>
                    <a:cubicBezTo>
                      <a:pt x="237" y="131"/>
                      <a:pt x="237" y="131"/>
                      <a:pt x="237" y="131"/>
                    </a:cubicBezTo>
                    <a:cubicBezTo>
                      <a:pt x="237" y="131"/>
                      <a:pt x="237" y="131"/>
                      <a:pt x="237" y="131"/>
                    </a:cubicBezTo>
                    <a:cubicBezTo>
                      <a:pt x="238" y="131"/>
                      <a:pt x="237" y="131"/>
                      <a:pt x="237" y="131"/>
                    </a:cubicBezTo>
                    <a:cubicBezTo>
                      <a:pt x="236" y="130"/>
                      <a:pt x="236" y="130"/>
                      <a:pt x="236" y="130"/>
                    </a:cubicBezTo>
                    <a:cubicBezTo>
                      <a:pt x="236" y="130"/>
                      <a:pt x="236" y="130"/>
                      <a:pt x="237" y="130"/>
                    </a:cubicBezTo>
                    <a:cubicBezTo>
                      <a:pt x="237" y="130"/>
                      <a:pt x="236" y="129"/>
                      <a:pt x="237" y="129"/>
                    </a:cubicBezTo>
                    <a:cubicBezTo>
                      <a:pt x="237" y="129"/>
                      <a:pt x="237" y="129"/>
                      <a:pt x="237" y="129"/>
                    </a:cubicBezTo>
                    <a:cubicBezTo>
                      <a:pt x="237" y="129"/>
                      <a:pt x="237" y="129"/>
                      <a:pt x="237" y="130"/>
                    </a:cubicBezTo>
                    <a:cubicBezTo>
                      <a:pt x="237" y="130"/>
                      <a:pt x="237" y="130"/>
                      <a:pt x="237" y="130"/>
                    </a:cubicBezTo>
                    <a:cubicBezTo>
                      <a:pt x="237" y="131"/>
                      <a:pt x="238" y="130"/>
                      <a:pt x="238" y="130"/>
                    </a:cubicBezTo>
                    <a:cubicBezTo>
                      <a:pt x="239" y="131"/>
                      <a:pt x="239" y="130"/>
                      <a:pt x="239" y="130"/>
                    </a:cubicBezTo>
                    <a:cubicBezTo>
                      <a:pt x="239" y="130"/>
                      <a:pt x="239" y="131"/>
                      <a:pt x="239" y="131"/>
                    </a:cubicBezTo>
                    <a:cubicBezTo>
                      <a:pt x="239" y="131"/>
                      <a:pt x="238" y="131"/>
                      <a:pt x="239" y="131"/>
                    </a:cubicBezTo>
                    <a:cubicBezTo>
                      <a:pt x="239" y="131"/>
                      <a:pt x="239" y="131"/>
                      <a:pt x="239" y="131"/>
                    </a:cubicBezTo>
                    <a:cubicBezTo>
                      <a:pt x="239" y="131"/>
                      <a:pt x="239" y="131"/>
                      <a:pt x="239" y="132"/>
                    </a:cubicBezTo>
                    <a:cubicBezTo>
                      <a:pt x="239" y="132"/>
                      <a:pt x="239" y="132"/>
                      <a:pt x="238" y="132"/>
                    </a:cubicBezTo>
                    <a:cubicBezTo>
                      <a:pt x="239" y="132"/>
                      <a:pt x="239" y="132"/>
                      <a:pt x="239" y="132"/>
                    </a:cubicBezTo>
                    <a:cubicBezTo>
                      <a:pt x="240" y="132"/>
                      <a:pt x="239" y="132"/>
                      <a:pt x="239" y="132"/>
                    </a:cubicBezTo>
                    <a:cubicBezTo>
                      <a:pt x="239" y="132"/>
                      <a:pt x="240" y="132"/>
                      <a:pt x="240" y="132"/>
                    </a:cubicBezTo>
                    <a:cubicBezTo>
                      <a:pt x="240" y="132"/>
                      <a:pt x="240" y="131"/>
                      <a:pt x="240" y="131"/>
                    </a:cubicBezTo>
                    <a:cubicBezTo>
                      <a:pt x="240" y="131"/>
                      <a:pt x="240" y="131"/>
                      <a:pt x="239" y="131"/>
                    </a:cubicBezTo>
                    <a:cubicBezTo>
                      <a:pt x="240" y="131"/>
                      <a:pt x="240" y="131"/>
                      <a:pt x="240" y="131"/>
                    </a:cubicBezTo>
                    <a:cubicBezTo>
                      <a:pt x="240" y="131"/>
                      <a:pt x="240" y="131"/>
                      <a:pt x="240" y="131"/>
                    </a:cubicBezTo>
                    <a:cubicBezTo>
                      <a:pt x="240" y="130"/>
                      <a:pt x="241" y="131"/>
                      <a:pt x="241" y="131"/>
                    </a:cubicBezTo>
                    <a:cubicBezTo>
                      <a:pt x="241" y="131"/>
                      <a:pt x="241" y="131"/>
                      <a:pt x="241" y="131"/>
                    </a:cubicBezTo>
                    <a:cubicBezTo>
                      <a:pt x="241" y="131"/>
                      <a:pt x="242" y="131"/>
                      <a:pt x="242" y="131"/>
                    </a:cubicBezTo>
                    <a:cubicBezTo>
                      <a:pt x="242" y="131"/>
                      <a:pt x="241" y="131"/>
                      <a:pt x="242" y="130"/>
                    </a:cubicBezTo>
                    <a:cubicBezTo>
                      <a:pt x="242" y="131"/>
                      <a:pt x="242" y="131"/>
                      <a:pt x="242" y="131"/>
                    </a:cubicBezTo>
                    <a:cubicBezTo>
                      <a:pt x="241" y="131"/>
                      <a:pt x="241" y="131"/>
                      <a:pt x="241" y="132"/>
                    </a:cubicBezTo>
                    <a:cubicBezTo>
                      <a:pt x="241" y="132"/>
                      <a:pt x="241" y="132"/>
                      <a:pt x="241" y="132"/>
                    </a:cubicBezTo>
                    <a:cubicBezTo>
                      <a:pt x="241" y="132"/>
                      <a:pt x="241" y="132"/>
                      <a:pt x="241" y="132"/>
                    </a:cubicBezTo>
                    <a:cubicBezTo>
                      <a:pt x="241" y="132"/>
                      <a:pt x="241" y="132"/>
                      <a:pt x="241" y="132"/>
                    </a:cubicBezTo>
                    <a:cubicBezTo>
                      <a:pt x="241" y="132"/>
                      <a:pt x="241" y="133"/>
                      <a:pt x="241" y="133"/>
                    </a:cubicBezTo>
                    <a:cubicBezTo>
                      <a:pt x="241" y="133"/>
                      <a:pt x="241" y="133"/>
                      <a:pt x="242" y="132"/>
                    </a:cubicBezTo>
                    <a:cubicBezTo>
                      <a:pt x="242" y="132"/>
                      <a:pt x="243" y="133"/>
                      <a:pt x="243" y="134"/>
                    </a:cubicBezTo>
                    <a:cubicBezTo>
                      <a:pt x="243" y="134"/>
                      <a:pt x="243" y="134"/>
                      <a:pt x="243" y="134"/>
                    </a:cubicBezTo>
                    <a:cubicBezTo>
                      <a:pt x="244" y="135"/>
                      <a:pt x="244" y="134"/>
                      <a:pt x="244" y="134"/>
                    </a:cubicBezTo>
                    <a:cubicBezTo>
                      <a:pt x="244" y="134"/>
                      <a:pt x="244" y="134"/>
                      <a:pt x="244" y="134"/>
                    </a:cubicBezTo>
                    <a:cubicBezTo>
                      <a:pt x="244" y="135"/>
                      <a:pt x="244" y="135"/>
                      <a:pt x="244" y="135"/>
                    </a:cubicBezTo>
                    <a:cubicBezTo>
                      <a:pt x="244" y="135"/>
                      <a:pt x="244" y="135"/>
                      <a:pt x="244" y="135"/>
                    </a:cubicBezTo>
                    <a:cubicBezTo>
                      <a:pt x="244" y="136"/>
                      <a:pt x="245" y="135"/>
                      <a:pt x="245" y="135"/>
                    </a:cubicBezTo>
                    <a:cubicBezTo>
                      <a:pt x="245" y="135"/>
                      <a:pt x="245" y="135"/>
                      <a:pt x="245" y="135"/>
                    </a:cubicBezTo>
                    <a:cubicBezTo>
                      <a:pt x="245" y="135"/>
                      <a:pt x="245" y="136"/>
                      <a:pt x="245" y="136"/>
                    </a:cubicBezTo>
                    <a:cubicBezTo>
                      <a:pt x="245" y="136"/>
                      <a:pt x="245" y="135"/>
                      <a:pt x="245" y="136"/>
                    </a:cubicBezTo>
                    <a:cubicBezTo>
                      <a:pt x="245" y="136"/>
                      <a:pt x="245" y="136"/>
                      <a:pt x="245" y="136"/>
                    </a:cubicBezTo>
                    <a:cubicBezTo>
                      <a:pt x="245" y="136"/>
                      <a:pt x="245" y="136"/>
                      <a:pt x="245" y="136"/>
                    </a:cubicBezTo>
                    <a:cubicBezTo>
                      <a:pt x="246" y="135"/>
                      <a:pt x="246" y="136"/>
                      <a:pt x="246" y="136"/>
                    </a:cubicBezTo>
                    <a:cubicBezTo>
                      <a:pt x="247" y="136"/>
                      <a:pt x="247" y="136"/>
                      <a:pt x="246" y="135"/>
                    </a:cubicBezTo>
                    <a:cubicBezTo>
                      <a:pt x="247" y="135"/>
                      <a:pt x="247" y="136"/>
                      <a:pt x="248" y="136"/>
                    </a:cubicBezTo>
                    <a:cubicBezTo>
                      <a:pt x="248" y="136"/>
                      <a:pt x="248" y="136"/>
                      <a:pt x="248" y="137"/>
                    </a:cubicBezTo>
                    <a:cubicBezTo>
                      <a:pt x="248" y="137"/>
                      <a:pt x="248" y="136"/>
                      <a:pt x="248" y="136"/>
                    </a:cubicBezTo>
                    <a:cubicBezTo>
                      <a:pt x="249" y="136"/>
                      <a:pt x="249" y="136"/>
                      <a:pt x="249" y="136"/>
                    </a:cubicBezTo>
                    <a:cubicBezTo>
                      <a:pt x="249" y="137"/>
                      <a:pt x="248" y="137"/>
                      <a:pt x="248" y="137"/>
                    </a:cubicBezTo>
                    <a:cubicBezTo>
                      <a:pt x="248" y="137"/>
                      <a:pt x="248" y="137"/>
                      <a:pt x="248" y="138"/>
                    </a:cubicBezTo>
                    <a:cubicBezTo>
                      <a:pt x="247" y="138"/>
                      <a:pt x="247" y="137"/>
                      <a:pt x="247" y="137"/>
                    </a:cubicBezTo>
                    <a:cubicBezTo>
                      <a:pt x="247" y="137"/>
                      <a:pt x="246" y="137"/>
                      <a:pt x="246" y="137"/>
                    </a:cubicBezTo>
                    <a:cubicBezTo>
                      <a:pt x="246" y="138"/>
                      <a:pt x="247" y="138"/>
                      <a:pt x="247" y="138"/>
                    </a:cubicBezTo>
                    <a:cubicBezTo>
                      <a:pt x="247" y="138"/>
                      <a:pt x="247" y="139"/>
                      <a:pt x="247" y="139"/>
                    </a:cubicBezTo>
                    <a:cubicBezTo>
                      <a:pt x="247" y="139"/>
                      <a:pt x="248" y="139"/>
                      <a:pt x="248" y="139"/>
                    </a:cubicBezTo>
                    <a:cubicBezTo>
                      <a:pt x="249" y="139"/>
                      <a:pt x="249" y="139"/>
                      <a:pt x="250" y="139"/>
                    </a:cubicBezTo>
                    <a:cubicBezTo>
                      <a:pt x="250" y="139"/>
                      <a:pt x="250" y="139"/>
                      <a:pt x="250" y="139"/>
                    </a:cubicBezTo>
                    <a:cubicBezTo>
                      <a:pt x="250" y="139"/>
                      <a:pt x="250" y="140"/>
                      <a:pt x="250" y="140"/>
                    </a:cubicBezTo>
                    <a:cubicBezTo>
                      <a:pt x="250" y="140"/>
                      <a:pt x="249" y="140"/>
                      <a:pt x="249" y="140"/>
                    </a:cubicBezTo>
                    <a:cubicBezTo>
                      <a:pt x="249" y="141"/>
                      <a:pt x="254" y="141"/>
                      <a:pt x="254" y="141"/>
                    </a:cubicBezTo>
                    <a:cubicBezTo>
                      <a:pt x="254" y="141"/>
                      <a:pt x="254" y="141"/>
                      <a:pt x="254" y="141"/>
                    </a:cubicBezTo>
                    <a:cubicBezTo>
                      <a:pt x="254" y="141"/>
                      <a:pt x="255" y="141"/>
                      <a:pt x="256" y="141"/>
                    </a:cubicBezTo>
                    <a:cubicBezTo>
                      <a:pt x="255" y="141"/>
                      <a:pt x="255" y="141"/>
                      <a:pt x="255" y="142"/>
                    </a:cubicBezTo>
                    <a:cubicBezTo>
                      <a:pt x="255" y="142"/>
                      <a:pt x="255" y="142"/>
                      <a:pt x="255" y="142"/>
                    </a:cubicBezTo>
                    <a:cubicBezTo>
                      <a:pt x="255" y="143"/>
                      <a:pt x="256" y="142"/>
                      <a:pt x="256" y="142"/>
                    </a:cubicBezTo>
                    <a:cubicBezTo>
                      <a:pt x="256" y="143"/>
                      <a:pt x="256" y="143"/>
                      <a:pt x="257" y="143"/>
                    </a:cubicBezTo>
                    <a:cubicBezTo>
                      <a:pt x="258" y="144"/>
                      <a:pt x="259" y="144"/>
                      <a:pt x="261" y="144"/>
                    </a:cubicBezTo>
                    <a:cubicBezTo>
                      <a:pt x="261" y="144"/>
                      <a:pt x="261" y="144"/>
                      <a:pt x="261" y="144"/>
                    </a:cubicBezTo>
                    <a:cubicBezTo>
                      <a:pt x="261" y="144"/>
                      <a:pt x="261" y="145"/>
                      <a:pt x="261" y="145"/>
                    </a:cubicBezTo>
                    <a:cubicBezTo>
                      <a:pt x="262" y="145"/>
                      <a:pt x="264" y="145"/>
                      <a:pt x="265" y="146"/>
                    </a:cubicBezTo>
                    <a:cubicBezTo>
                      <a:pt x="266" y="146"/>
                      <a:pt x="266" y="146"/>
                      <a:pt x="267" y="146"/>
                    </a:cubicBezTo>
                    <a:cubicBezTo>
                      <a:pt x="267" y="146"/>
                      <a:pt x="267" y="146"/>
                      <a:pt x="268" y="146"/>
                    </a:cubicBezTo>
                    <a:cubicBezTo>
                      <a:pt x="268" y="146"/>
                      <a:pt x="267" y="145"/>
                      <a:pt x="267" y="145"/>
                    </a:cubicBezTo>
                    <a:cubicBezTo>
                      <a:pt x="267" y="145"/>
                      <a:pt x="267" y="145"/>
                      <a:pt x="267" y="145"/>
                    </a:cubicBezTo>
                    <a:cubicBezTo>
                      <a:pt x="267" y="145"/>
                      <a:pt x="267" y="145"/>
                      <a:pt x="268" y="145"/>
                    </a:cubicBezTo>
                    <a:cubicBezTo>
                      <a:pt x="268" y="145"/>
                      <a:pt x="267" y="144"/>
                      <a:pt x="268" y="144"/>
                    </a:cubicBezTo>
                    <a:cubicBezTo>
                      <a:pt x="268" y="144"/>
                      <a:pt x="267" y="144"/>
                      <a:pt x="267" y="144"/>
                    </a:cubicBezTo>
                    <a:cubicBezTo>
                      <a:pt x="267" y="144"/>
                      <a:pt x="267" y="144"/>
                      <a:pt x="267" y="144"/>
                    </a:cubicBezTo>
                    <a:cubicBezTo>
                      <a:pt x="267" y="143"/>
                      <a:pt x="266" y="144"/>
                      <a:pt x="266" y="144"/>
                    </a:cubicBezTo>
                    <a:cubicBezTo>
                      <a:pt x="266" y="143"/>
                      <a:pt x="266" y="143"/>
                      <a:pt x="266" y="143"/>
                    </a:cubicBezTo>
                    <a:cubicBezTo>
                      <a:pt x="266" y="143"/>
                      <a:pt x="266" y="143"/>
                      <a:pt x="266" y="143"/>
                    </a:cubicBezTo>
                    <a:cubicBezTo>
                      <a:pt x="266" y="143"/>
                      <a:pt x="266" y="143"/>
                      <a:pt x="266" y="142"/>
                    </a:cubicBezTo>
                    <a:cubicBezTo>
                      <a:pt x="266" y="142"/>
                      <a:pt x="265" y="142"/>
                      <a:pt x="265" y="142"/>
                    </a:cubicBezTo>
                    <a:cubicBezTo>
                      <a:pt x="265" y="142"/>
                      <a:pt x="265" y="142"/>
                      <a:pt x="265" y="142"/>
                    </a:cubicBezTo>
                    <a:cubicBezTo>
                      <a:pt x="264" y="142"/>
                      <a:pt x="264" y="142"/>
                      <a:pt x="264" y="142"/>
                    </a:cubicBezTo>
                    <a:cubicBezTo>
                      <a:pt x="264" y="141"/>
                      <a:pt x="264" y="141"/>
                      <a:pt x="264" y="141"/>
                    </a:cubicBezTo>
                    <a:cubicBezTo>
                      <a:pt x="263" y="141"/>
                      <a:pt x="263" y="141"/>
                      <a:pt x="263" y="141"/>
                    </a:cubicBezTo>
                    <a:cubicBezTo>
                      <a:pt x="263" y="141"/>
                      <a:pt x="263" y="141"/>
                      <a:pt x="263" y="141"/>
                    </a:cubicBezTo>
                    <a:cubicBezTo>
                      <a:pt x="263" y="141"/>
                      <a:pt x="263" y="140"/>
                      <a:pt x="263" y="140"/>
                    </a:cubicBezTo>
                    <a:cubicBezTo>
                      <a:pt x="263" y="140"/>
                      <a:pt x="263" y="140"/>
                      <a:pt x="263" y="140"/>
                    </a:cubicBezTo>
                    <a:cubicBezTo>
                      <a:pt x="263" y="140"/>
                      <a:pt x="263" y="140"/>
                      <a:pt x="262" y="140"/>
                    </a:cubicBezTo>
                    <a:cubicBezTo>
                      <a:pt x="262" y="140"/>
                      <a:pt x="262" y="140"/>
                      <a:pt x="262" y="140"/>
                    </a:cubicBezTo>
                    <a:cubicBezTo>
                      <a:pt x="262" y="140"/>
                      <a:pt x="262" y="140"/>
                      <a:pt x="262" y="140"/>
                    </a:cubicBezTo>
                    <a:cubicBezTo>
                      <a:pt x="262" y="140"/>
                      <a:pt x="262" y="140"/>
                      <a:pt x="262" y="140"/>
                    </a:cubicBezTo>
                    <a:cubicBezTo>
                      <a:pt x="261" y="140"/>
                      <a:pt x="262" y="140"/>
                      <a:pt x="261" y="140"/>
                    </a:cubicBezTo>
                    <a:cubicBezTo>
                      <a:pt x="261" y="140"/>
                      <a:pt x="261" y="140"/>
                      <a:pt x="261" y="140"/>
                    </a:cubicBezTo>
                    <a:cubicBezTo>
                      <a:pt x="261" y="140"/>
                      <a:pt x="262" y="140"/>
                      <a:pt x="262" y="140"/>
                    </a:cubicBezTo>
                    <a:cubicBezTo>
                      <a:pt x="262" y="139"/>
                      <a:pt x="261" y="139"/>
                      <a:pt x="261" y="139"/>
                    </a:cubicBezTo>
                    <a:cubicBezTo>
                      <a:pt x="261" y="139"/>
                      <a:pt x="261" y="140"/>
                      <a:pt x="261" y="139"/>
                    </a:cubicBezTo>
                    <a:cubicBezTo>
                      <a:pt x="261" y="139"/>
                      <a:pt x="261" y="139"/>
                      <a:pt x="261" y="139"/>
                    </a:cubicBezTo>
                    <a:cubicBezTo>
                      <a:pt x="261" y="139"/>
                      <a:pt x="260" y="139"/>
                      <a:pt x="260" y="139"/>
                    </a:cubicBezTo>
                    <a:cubicBezTo>
                      <a:pt x="260" y="139"/>
                      <a:pt x="260" y="138"/>
                      <a:pt x="259" y="138"/>
                    </a:cubicBezTo>
                    <a:cubicBezTo>
                      <a:pt x="259" y="138"/>
                      <a:pt x="259" y="137"/>
                      <a:pt x="258" y="137"/>
                    </a:cubicBezTo>
                    <a:cubicBezTo>
                      <a:pt x="258" y="137"/>
                      <a:pt x="258" y="137"/>
                      <a:pt x="258" y="137"/>
                    </a:cubicBezTo>
                    <a:cubicBezTo>
                      <a:pt x="258" y="136"/>
                      <a:pt x="257" y="136"/>
                      <a:pt x="257" y="136"/>
                    </a:cubicBezTo>
                    <a:cubicBezTo>
                      <a:pt x="257" y="136"/>
                      <a:pt x="257" y="136"/>
                      <a:pt x="257" y="136"/>
                    </a:cubicBezTo>
                    <a:cubicBezTo>
                      <a:pt x="257" y="136"/>
                      <a:pt x="258" y="136"/>
                      <a:pt x="258" y="136"/>
                    </a:cubicBezTo>
                    <a:cubicBezTo>
                      <a:pt x="259" y="136"/>
                      <a:pt x="259" y="136"/>
                      <a:pt x="259" y="136"/>
                    </a:cubicBezTo>
                    <a:cubicBezTo>
                      <a:pt x="259" y="136"/>
                      <a:pt x="260" y="136"/>
                      <a:pt x="260" y="136"/>
                    </a:cubicBezTo>
                    <a:cubicBezTo>
                      <a:pt x="260" y="136"/>
                      <a:pt x="260" y="136"/>
                      <a:pt x="260" y="136"/>
                    </a:cubicBezTo>
                    <a:cubicBezTo>
                      <a:pt x="260" y="137"/>
                      <a:pt x="260" y="136"/>
                      <a:pt x="260" y="137"/>
                    </a:cubicBezTo>
                    <a:cubicBezTo>
                      <a:pt x="260" y="137"/>
                      <a:pt x="260" y="137"/>
                      <a:pt x="261" y="137"/>
                    </a:cubicBezTo>
                    <a:cubicBezTo>
                      <a:pt x="261" y="137"/>
                      <a:pt x="261" y="137"/>
                      <a:pt x="261" y="137"/>
                    </a:cubicBezTo>
                    <a:cubicBezTo>
                      <a:pt x="261" y="137"/>
                      <a:pt x="261" y="137"/>
                      <a:pt x="261" y="137"/>
                    </a:cubicBezTo>
                    <a:cubicBezTo>
                      <a:pt x="261" y="137"/>
                      <a:pt x="261" y="137"/>
                      <a:pt x="261" y="138"/>
                    </a:cubicBezTo>
                    <a:cubicBezTo>
                      <a:pt x="262" y="138"/>
                      <a:pt x="262" y="138"/>
                      <a:pt x="262" y="137"/>
                    </a:cubicBezTo>
                    <a:cubicBezTo>
                      <a:pt x="261" y="137"/>
                      <a:pt x="261" y="137"/>
                      <a:pt x="261" y="136"/>
                    </a:cubicBezTo>
                    <a:cubicBezTo>
                      <a:pt x="261" y="136"/>
                      <a:pt x="261" y="136"/>
                      <a:pt x="261" y="136"/>
                    </a:cubicBezTo>
                    <a:cubicBezTo>
                      <a:pt x="261" y="136"/>
                      <a:pt x="261" y="136"/>
                      <a:pt x="261" y="136"/>
                    </a:cubicBezTo>
                    <a:cubicBezTo>
                      <a:pt x="261" y="136"/>
                      <a:pt x="261" y="136"/>
                      <a:pt x="261" y="136"/>
                    </a:cubicBezTo>
                    <a:cubicBezTo>
                      <a:pt x="261" y="136"/>
                      <a:pt x="262" y="136"/>
                      <a:pt x="262" y="136"/>
                    </a:cubicBezTo>
                    <a:cubicBezTo>
                      <a:pt x="262" y="136"/>
                      <a:pt x="262" y="136"/>
                      <a:pt x="262" y="137"/>
                    </a:cubicBezTo>
                    <a:cubicBezTo>
                      <a:pt x="262" y="137"/>
                      <a:pt x="262" y="137"/>
                      <a:pt x="262" y="137"/>
                    </a:cubicBezTo>
                    <a:cubicBezTo>
                      <a:pt x="262" y="137"/>
                      <a:pt x="262" y="138"/>
                      <a:pt x="263" y="137"/>
                    </a:cubicBezTo>
                    <a:cubicBezTo>
                      <a:pt x="263" y="138"/>
                      <a:pt x="263" y="138"/>
                      <a:pt x="264" y="138"/>
                    </a:cubicBezTo>
                    <a:cubicBezTo>
                      <a:pt x="264" y="138"/>
                      <a:pt x="264" y="138"/>
                      <a:pt x="264" y="138"/>
                    </a:cubicBezTo>
                    <a:cubicBezTo>
                      <a:pt x="264" y="138"/>
                      <a:pt x="264" y="139"/>
                      <a:pt x="264" y="139"/>
                    </a:cubicBezTo>
                    <a:cubicBezTo>
                      <a:pt x="264" y="139"/>
                      <a:pt x="264" y="139"/>
                      <a:pt x="264" y="139"/>
                    </a:cubicBezTo>
                    <a:cubicBezTo>
                      <a:pt x="264" y="139"/>
                      <a:pt x="265" y="139"/>
                      <a:pt x="265" y="139"/>
                    </a:cubicBezTo>
                    <a:cubicBezTo>
                      <a:pt x="265" y="139"/>
                      <a:pt x="265" y="139"/>
                      <a:pt x="265" y="140"/>
                    </a:cubicBezTo>
                    <a:cubicBezTo>
                      <a:pt x="265" y="140"/>
                      <a:pt x="265" y="140"/>
                      <a:pt x="266" y="140"/>
                    </a:cubicBezTo>
                    <a:cubicBezTo>
                      <a:pt x="266" y="140"/>
                      <a:pt x="265" y="140"/>
                      <a:pt x="265" y="139"/>
                    </a:cubicBezTo>
                    <a:cubicBezTo>
                      <a:pt x="266" y="140"/>
                      <a:pt x="265" y="139"/>
                      <a:pt x="265" y="138"/>
                    </a:cubicBezTo>
                    <a:cubicBezTo>
                      <a:pt x="266" y="139"/>
                      <a:pt x="266" y="139"/>
                      <a:pt x="266" y="140"/>
                    </a:cubicBezTo>
                    <a:cubicBezTo>
                      <a:pt x="266" y="140"/>
                      <a:pt x="267" y="140"/>
                      <a:pt x="267" y="140"/>
                    </a:cubicBezTo>
                    <a:cubicBezTo>
                      <a:pt x="267" y="140"/>
                      <a:pt x="267" y="140"/>
                      <a:pt x="267" y="140"/>
                    </a:cubicBezTo>
                    <a:cubicBezTo>
                      <a:pt x="267" y="140"/>
                      <a:pt x="267" y="139"/>
                      <a:pt x="267" y="139"/>
                    </a:cubicBezTo>
                    <a:cubicBezTo>
                      <a:pt x="267" y="139"/>
                      <a:pt x="267" y="139"/>
                      <a:pt x="267" y="140"/>
                    </a:cubicBezTo>
                    <a:cubicBezTo>
                      <a:pt x="267" y="140"/>
                      <a:pt x="267" y="140"/>
                      <a:pt x="267" y="140"/>
                    </a:cubicBezTo>
                    <a:cubicBezTo>
                      <a:pt x="267" y="140"/>
                      <a:pt x="267" y="140"/>
                      <a:pt x="267" y="140"/>
                    </a:cubicBezTo>
                    <a:cubicBezTo>
                      <a:pt x="268" y="140"/>
                      <a:pt x="267" y="140"/>
                      <a:pt x="268" y="140"/>
                    </a:cubicBezTo>
                    <a:cubicBezTo>
                      <a:pt x="268" y="140"/>
                      <a:pt x="268" y="140"/>
                      <a:pt x="268" y="140"/>
                    </a:cubicBezTo>
                    <a:cubicBezTo>
                      <a:pt x="268" y="140"/>
                      <a:pt x="268" y="140"/>
                      <a:pt x="268" y="140"/>
                    </a:cubicBezTo>
                    <a:cubicBezTo>
                      <a:pt x="268" y="140"/>
                      <a:pt x="268" y="140"/>
                      <a:pt x="268" y="140"/>
                    </a:cubicBezTo>
                    <a:cubicBezTo>
                      <a:pt x="269" y="141"/>
                      <a:pt x="268" y="141"/>
                      <a:pt x="269" y="140"/>
                    </a:cubicBezTo>
                    <a:cubicBezTo>
                      <a:pt x="269" y="141"/>
                      <a:pt x="270" y="141"/>
                      <a:pt x="270" y="141"/>
                    </a:cubicBezTo>
                    <a:cubicBezTo>
                      <a:pt x="270" y="141"/>
                      <a:pt x="270" y="141"/>
                      <a:pt x="270" y="141"/>
                    </a:cubicBezTo>
                    <a:cubicBezTo>
                      <a:pt x="270" y="141"/>
                      <a:pt x="270" y="141"/>
                      <a:pt x="270" y="141"/>
                    </a:cubicBezTo>
                    <a:cubicBezTo>
                      <a:pt x="270" y="141"/>
                      <a:pt x="270" y="142"/>
                      <a:pt x="270" y="142"/>
                    </a:cubicBezTo>
                    <a:cubicBezTo>
                      <a:pt x="270" y="142"/>
                      <a:pt x="270" y="142"/>
                      <a:pt x="271" y="142"/>
                    </a:cubicBezTo>
                    <a:cubicBezTo>
                      <a:pt x="271" y="142"/>
                      <a:pt x="271" y="142"/>
                      <a:pt x="271" y="142"/>
                    </a:cubicBezTo>
                    <a:cubicBezTo>
                      <a:pt x="271" y="141"/>
                      <a:pt x="271" y="141"/>
                      <a:pt x="271" y="141"/>
                    </a:cubicBezTo>
                    <a:cubicBezTo>
                      <a:pt x="271" y="140"/>
                      <a:pt x="270" y="140"/>
                      <a:pt x="270" y="140"/>
                    </a:cubicBezTo>
                    <a:cubicBezTo>
                      <a:pt x="270" y="140"/>
                      <a:pt x="271" y="140"/>
                      <a:pt x="271" y="140"/>
                    </a:cubicBezTo>
                    <a:cubicBezTo>
                      <a:pt x="271" y="140"/>
                      <a:pt x="271" y="140"/>
                      <a:pt x="271" y="140"/>
                    </a:cubicBezTo>
                    <a:cubicBezTo>
                      <a:pt x="271" y="140"/>
                      <a:pt x="271" y="140"/>
                      <a:pt x="272" y="141"/>
                    </a:cubicBezTo>
                    <a:cubicBezTo>
                      <a:pt x="272" y="141"/>
                      <a:pt x="272" y="140"/>
                      <a:pt x="273" y="140"/>
                    </a:cubicBezTo>
                    <a:cubicBezTo>
                      <a:pt x="272" y="140"/>
                      <a:pt x="272" y="140"/>
                      <a:pt x="272" y="140"/>
                    </a:cubicBezTo>
                    <a:cubicBezTo>
                      <a:pt x="272" y="140"/>
                      <a:pt x="272" y="140"/>
                      <a:pt x="272" y="139"/>
                    </a:cubicBezTo>
                    <a:cubicBezTo>
                      <a:pt x="272" y="139"/>
                      <a:pt x="272" y="139"/>
                      <a:pt x="271" y="139"/>
                    </a:cubicBezTo>
                    <a:cubicBezTo>
                      <a:pt x="271" y="139"/>
                      <a:pt x="271" y="139"/>
                      <a:pt x="271" y="139"/>
                    </a:cubicBezTo>
                    <a:cubicBezTo>
                      <a:pt x="271" y="139"/>
                      <a:pt x="271" y="139"/>
                      <a:pt x="271" y="138"/>
                    </a:cubicBezTo>
                    <a:cubicBezTo>
                      <a:pt x="271" y="138"/>
                      <a:pt x="271" y="139"/>
                      <a:pt x="271" y="138"/>
                    </a:cubicBezTo>
                    <a:cubicBezTo>
                      <a:pt x="271" y="138"/>
                      <a:pt x="272" y="139"/>
                      <a:pt x="271" y="138"/>
                    </a:cubicBezTo>
                    <a:cubicBezTo>
                      <a:pt x="271" y="138"/>
                      <a:pt x="271" y="138"/>
                      <a:pt x="271" y="138"/>
                    </a:cubicBezTo>
                    <a:cubicBezTo>
                      <a:pt x="271" y="137"/>
                      <a:pt x="271" y="137"/>
                      <a:pt x="271" y="137"/>
                    </a:cubicBezTo>
                    <a:cubicBezTo>
                      <a:pt x="271" y="137"/>
                      <a:pt x="271" y="137"/>
                      <a:pt x="271" y="137"/>
                    </a:cubicBezTo>
                    <a:cubicBezTo>
                      <a:pt x="271" y="137"/>
                      <a:pt x="271" y="137"/>
                      <a:pt x="271" y="137"/>
                    </a:cubicBezTo>
                    <a:cubicBezTo>
                      <a:pt x="271" y="137"/>
                      <a:pt x="271" y="137"/>
                      <a:pt x="271" y="136"/>
                    </a:cubicBezTo>
                    <a:cubicBezTo>
                      <a:pt x="271" y="136"/>
                      <a:pt x="271" y="136"/>
                      <a:pt x="270" y="135"/>
                    </a:cubicBezTo>
                    <a:cubicBezTo>
                      <a:pt x="271" y="135"/>
                      <a:pt x="271" y="136"/>
                      <a:pt x="271" y="136"/>
                    </a:cubicBezTo>
                    <a:cubicBezTo>
                      <a:pt x="271" y="136"/>
                      <a:pt x="271" y="136"/>
                      <a:pt x="272" y="136"/>
                    </a:cubicBezTo>
                    <a:cubicBezTo>
                      <a:pt x="272" y="137"/>
                      <a:pt x="272" y="137"/>
                      <a:pt x="272" y="137"/>
                    </a:cubicBezTo>
                    <a:cubicBezTo>
                      <a:pt x="272" y="137"/>
                      <a:pt x="272" y="138"/>
                      <a:pt x="272" y="138"/>
                    </a:cubicBezTo>
                    <a:cubicBezTo>
                      <a:pt x="273" y="139"/>
                      <a:pt x="273" y="139"/>
                      <a:pt x="273" y="138"/>
                    </a:cubicBezTo>
                    <a:cubicBezTo>
                      <a:pt x="273" y="138"/>
                      <a:pt x="273" y="138"/>
                      <a:pt x="273" y="138"/>
                    </a:cubicBezTo>
                    <a:cubicBezTo>
                      <a:pt x="273" y="138"/>
                      <a:pt x="273" y="137"/>
                      <a:pt x="273" y="137"/>
                    </a:cubicBezTo>
                    <a:cubicBezTo>
                      <a:pt x="273" y="136"/>
                      <a:pt x="273" y="136"/>
                      <a:pt x="272" y="136"/>
                    </a:cubicBezTo>
                    <a:cubicBezTo>
                      <a:pt x="272" y="135"/>
                      <a:pt x="271" y="136"/>
                      <a:pt x="272" y="135"/>
                    </a:cubicBezTo>
                    <a:cubicBezTo>
                      <a:pt x="272" y="135"/>
                      <a:pt x="272" y="134"/>
                      <a:pt x="273" y="134"/>
                    </a:cubicBezTo>
                    <a:cubicBezTo>
                      <a:pt x="272" y="134"/>
                      <a:pt x="272" y="134"/>
                      <a:pt x="272" y="134"/>
                    </a:cubicBezTo>
                    <a:cubicBezTo>
                      <a:pt x="272" y="134"/>
                      <a:pt x="272" y="134"/>
                      <a:pt x="271" y="134"/>
                    </a:cubicBezTo>
                    <a:cubicBezTo>
                      <a:pt x="271" y="134"/>
                      <a:pt x="271" y="134"/>
                      <a:pt x="271" y="134"/>
                    </a:cubicBezTo>
                    <a:cubicBezTo>
                      <a:pt x="271" y="134"/>
                      <a:pt x="271" y="134"/>
                      <a:pt x="270" y="134"/>
                    </a:cubicBezTo>
                    <a:cubicBezTo>
                      <a:pt x="271" y="134"/>
                      <a:pt x="271" y="134"/>
                      <a:pt x="271" y="134"/>
                    </a:cubicBezTo>
                    <a:cubicBezTo>
                      <a:pt x="270" y="134"/>
                      <a:pt x="271" y="133"/>
                      <a:pt x="270" y="133"/>
                    </a:cubicBezTo>
                    <a:cubicBezTo>
                      <a:pt x="270" y="133"/>
                      <a:pt x="270" y="133"/>
                      <a:pt x="270" y="133"/>
                    </a:cubicBezTo>
                    <a:cubicBezTo>
                      <a:pt x="270" y="133"/>
                      <a:pt x="270" y="133"/>
                      <a:pt x="270" y="133"/>
                    </a:cubicBezTo>
                    <a:cubicBezTo>
                      <a:pt x="270" y="133"/>
                      <a:pt x="270" y="133"/>
                      <a:pt x="269" y="133"/>
                    </a:cubicBezTo>
                    <a:cubicBezTo>
                      <a:pt x="269" y="133"/>
                      <a:pt x="270" y="133"/>
                      <a:pt x="270" y="133"/>
                    </a:cubicBezTo>
                    <a:cubicBezTo>
                      <a:pt x="269" y="133"/>
                      <a:pt x="269" y="133"/>
                      <a:pt x="269" y="133"/>
                    </a:cubicBezTo>
                    <a:cubicBezTo>
                      <a:pt x="269" y="132"/>
                      <a:pt x="270" y="133"/>
                      <a:pt x="271" y="132"/>
                    </a:cubicBezTo>
                    <a:cubicBezTo>
                      <a:pt x="271" y="132"/>
                      <a:pt x="271" y="132"/>
                      <a:pt x="271" y="132"/>
                    </a:cubicBezTo>
                    <a:cubicBezTo>
                      <a:pt x="271" y="132"/>
                      <a:pt x="271" y="132"/>
                      <a:pt x="271" y="132"/>
                    </a:cubicBezTo>
                    <a:cubicBezTo>
                      <a:pt x="271" y="131"/>
                      <a:pt x="271" y="132"/>
                      <a:pt x="270" y="131"/>
                    </a:cubicBezTo>
                    <a:cubicBezTo>
                      <a:pt x="270" y="132"/>
                      <a:pt x="270" y="132"/>
                      <a:pt x="270" y="132"/>
                    </a:cubicBezTo>
                    <a:cubicBezTo>
                      <a:pt x="270" y="132"/>
                      <a:pt x="270" y="132"/>
                      <a:pt x="270" y="132"/>
                    </a:cubicBezTo>
                    <a:cubicBezTo>
                      <a:pt x="270" y="132"/>
                      <a:pt x="269" y="131"/>
                      <a:pt x="269" y="131"/>
                    </a:cubicBezTo>
                    <a:cubicBezTo>
                      <a:pt x="269" y="131"/>
                      <a:pt x="269" y="132"/>
                      <a:pt x="269" y="131"/>
                    </a:cubicBezTo>
                    <a:cubicBezTo>
                      <a:pt x="268" y="131"/>
                      <a:pt x="269" y="131"/>
                      <a:pt x="269" y="130"/>
                    </a:cubicBezTo>
                    <a:cubicBezTo>
                      <a:pt x="269" y="130"/>
                      <a:pt x="269" y="130"/>
                      <a:pt x="269" y="130"/>
                    </a:cubicBezTo>
                    <a:cubicBezTo>
                      <a:pt x="269" y="130"/>
                      <a:pt x="269" y="130"/>
                      <a:pt x="269" y="130"/>
                    </a:cubicBezTo>
                    <a:cubicBezTo>
                      <a:pt x="269" y="130"/>
                      <a:pt x="268" y="130"/>
                      <a:pt x="268" y="130"/>
                    </a:cubicBezTo>
                    <a:cubicBezTo>
                      <a:pt x="268" y="129"/>
                      <a:pt x="268" y="129"/>
                      <a:pt x="268" y="129"/>
                    </a:cubicBezTo>
                    <a:cubicBezTo>
                      <a:pt x="268" y="129"/>
                      <a:pt x="268" y="129"/>
                      <a:pt x="268" y="129"/>
                    </a:cubicBezTo>
                    <a:cubicBezTo>
                      <a:pt x="268" y="129"/>
                      <a:pt x="268" y="130"/>
                      <a:pt x="268" y="131"/>
                    </a:cubicBezTo>
                    <a:cubicBezTo>
                      <a:pt x="268" y="130"/>
                      <a:pt x="268" y="130"/>
                      <a:pt x="268" y="130"/>
                    </a:cubicBezTo>
                    <a:cubicBezTo>
                      <a:pt x="268" y="130"/>
                      <a:pt x="268" y="130"/>
                      <a:pt x="267" y="130"/>
                    </a:cubicBezTo>
                    <a:cubicBezTo>
                      <a:pt x="267" y="130"/>
                      <a:pt x="267" y="130"/>
                      <a:pt x="267" y="130"/>
                    </a:cubicBezTo>
                    <a:cubicBezTo>
                      <a:pt x="267" y="130"/>
                      <a:pt x="267" y="130"/>
                      <a:pt x="267" y="130"/>
                    </a:cubicBezTo>
                    <a:cubicBezTo>
                      <a:pt x="267" y="130"/>
                      <a:pt x="267" y="130"/>
                      <a:pt x="267" y="129"/>
                    </a:cubicBezTo>
                    <a:cubicBezTo>
                      <a:pt x="267" y="129"/>
                      <a:pt x="267" y="129"/>
                      <a:pt x="267" y="129"/>
                    </a:cubicBezTo>
                    <a:cubicBezTo>
                      <a:pt x="266" y="129"/>
                      <a:pt x="267" y="129"/>
                      <a:pt x="266" y="129"/>
                    </a:cubicBezTo>
                    <a:cubicBezTo>
                      <a:pt x="266" y="129"/>
                      <a:pt x="266" y="129"/>
                      <a:pt x="266" y="129"/>
                    </a:cubicBezTo>
                    <a:cubicBezTo>
                      <a:pt x="266" y="129"/>
                      <a:pt x="266" y="129"/>
                      <a:pt x="266" y="129"/>
                    </a:cubicBezTo>
                    <a:cubicBezTo>
                      <a:pt x="266" y="129"/>
                      <a:pt x="265" y="128"/>
                      <a:pt x="265" y="128"/>
                    </a:cubicBezTo>
                    <a:cubicBezTo>
                      <a:pt x="265" y="128"/>
                      <a:pt x="265" y="129"/>
                      <a:pt x="265" y="129"/>
                    </a:cubicBezTo>
                    <a:cubicBezTo>
                      <a:pt x="265" y="130"/>
                      <a:pt x="265" y="130"/>
                      <a:pt x="265" y="130"/>
                    </a:cubicBezTo>
                    <a:cubicBezTo>
                      <a:pt x="265" y="129"/>
                      <a:pt x="265" y="129"/>
                      <a:pt x="264" y="128"/>
                    </a:cubicBezTo>
                    <a:cubicBezTo>
                      <a:pt x="264" y="128"/>
                      <a:pt x="265" y="128"/>
                      <a:pt x="265" y="128"/>
                    </a:cubicBezTo>
                    <a:cubicBezTo>
                      <a:pt x="265" y="127"/>
                      <a:pt x="264" y="128"/>
                      <a:pt x="264" y="128"/>
                    </a:cubicBezTo>
                    <a:cubicBezTo>
                      <a:pt x="264" y="128"/>
                      <a:pt x="264" y="128"/>
                      <a:pt x="264" y="128"/>
                    </a:cubicBezTo>
                    <a:cubicBezTo>
                      <a:pt x="264" y="128"/>
                      <a:pt x="264" y="128"/>
                      <a:pt x="264" y="128"/>
                    </a:cubicBezTo>
                    <a:cubicBezTo>
                      <a:pt x="264" y="128"/>
                      <a:pt x="264" y="128"/>
                      <a:pt x="264" y="128"/>
                    </a:cubicBezTo>
                    <a:cubicBezTo>
                      <a:pt x="264" y="127"/>
                      <a:pt x="264" y="127"/>
                      <a:pt x="264" y="127"/>
                    </a:cubicBezTo>
                    <a:cubicBezTo>
                      <a:pt x="264" y="127"/>
                      <a:pt x="264" y="127"/>
                      <a:pt x="264" y="127"/>
                    </a:cubicBezTo>
                    <a:cubicBezTo>
                      <a:pt x="263" y="127"/>
                      <a:pt x="264" y="127"/>
                      <a:pt x="263" y="126"/>
                    </a:cubicBezTo>
                    <a:cubicBezTo>
                      <a:pt x="263" y="126"/>
                      <a:pt x="263" y="126"/>
                      <a:pt x="263" y="126"/>
                    </a:cubicBezTo>
                    <a:cubicBezTo>
                      <a:pt x="263" y="126"/>
                      <a:pt x="264" y="126"/>
                      <a:pt x="264" y="126"/>
                    </a:cubicBezTo>
                    <a:cubicBezTo>
                      <a:pt x="264" y="126"/>
                      <a:pt x="263" y="126"/>
                      <a:pt x="263" y="126"/>
                    </a:cubicBezTo>
                    <a:cubicBezTo>
                      <a:pt x="263" y="126"/>
                      <a:pt x="263" y="126"/>
                      <a:pt x="263" y="126"/>
                    </a:cubicBezTo>
                    <a:cubicBezTo>
                      <a:pt x="262" y="125"/>
                      <a:pt x="263" y="125"/>
                      <a:pt x="263" y="125"/>
                    </a:cubicBezTo>
                    <a:cubicBezTo>
                      <a:pt x="263" y="125"/>
                      <a:pt x="263" y="125"/>
                      <a:pt x="263" y="125"/>
                    </a:cubicBezTo>
                    <a:cubicBezTo>
                      <a:pt x="263" y="124"/>
                      <a:pt x="262" y="125"/>
                      <a:pt x="262" y="125"/>
                    </a:cubicBezTo>
                    <a:cubicBezTo>
                      <a:pt x="262" y="125"/>
                      <a:pt x="262" y="125"/>
                      <a:pt x="261" y="125"/>
                    </a:cubicBezTo>
                    <a:cubicBezTo>
                      <a:pt x="261" y="125"/>
                      <a:pt x="261" y="125"/>
                      <a:pt x="261" y="125"/>
                    </a:cubicBezTo>
                    <a:cubicBezTo>
                      <a:pt x="261" y="125"/>
                      <a:pt x="261" y="126"/>
                      <a:pt x="261" y="126"/>
                    </a:cubicBezTo>
                    <a:cubicBezTo>
                      <a:pt x="261" y="126"/>
                      <a:pt x="261" y="126"/>
                      <a:pt x="261" y="126"/>
                    </a:cubicBezTo>
                    <a:cubicBezTo>
                      <a:pt x="261" y="126"/>
                      <a:pt x="260" y="126"/>
                      <a:pt x="260" y="126"/>
                    </a:cubicBezTo>
                    <a:cubicBezTo>
                      <a:pt x="260" y="125"/>
                      <a:pt x="261" y="125"/>
                      <a:pt x="261" y="124"/>
                    </a:cubicBezTo>
                    <a:cubicBezTo>
                      <a:pt x="260" y="124"/>
                      <a:pt x="260" y="124"/>
                      <a:pt x="260" y="124"/>
                    </a:cubicBezTo>
                    <a:cubicBezTo>
                      <a:pt x="260" y="124"/>
                      <a:pt x="260" y="123"/>
                      <a:pt x="260" y="123"/>
                    </a:cubicBezTo>
                    <a:cubicBezTo>
                      <a:pt x="260" y="123"/>
                      <a:pt x="260" y="123"/>
                      <a:pt x="260" y="123"/>
                    </a:cubicBezTo>
                    <a:cubicBezTo>
                      <a:pt x="260" y="123"/>
                      <a:pt x="260" y="123"/>
                      <a:pt x="259" y="123"/>
                    </a:cubicBezTo>
                    <a:cubicBezTo>
                      <a:pt x="259" y="123"/>
                      <a:pt x="259" y="123"/>
                      <a:pt x="259" y="122"/>
                    </a:cubicBezTo>
                    <a:cubicBezTo>
                      <a:pt x="259" y="122"/>
                      <a:pt x="260" y="123"/>
                      <a:pt x="260" y="123"/>
                    </a:cubicBezTo>
                    <a:cubicBezTo>
                      <a:pt x="260" y="123"/>
                      <a:pt x="260" y="122"/>
                      <a:pt x="260" y="122"/>
                    </a:cubicBezTo>
                    <a:cubicBezTo>
                      <a:pt x="260" y="122"/>
                      <a:pt x="260" y="122"/>
                      <a:pt x="260" y="122"/>
                    </a:cubicBezTo>
                    <a:cubicBezTo>
                      <a:pt x="260" y="122"/>
                      <a:pt x="260" y="122"/>
                      <a:pt x="261" y="122"/>
                    </a:cubicBezTo>
                    <a:cubicBezTo>
                      <a:pt x="261" y="122"/>
                      <a:pt x="261" y="122"/>
                      <a:pt x="261" y="122"/>
                    </a:cubicBezTo>
                    <a:cubicBezTo>
                      <a:pt x="261" y="122"/>
                      <a:pt x="261" y="122"/>
                      <a:pt x="261" y="122"/>
                    </a:cubicBezTo>
                    <a:cubicBezTo>
                      <a:pt x="261" y="122"/>
                      <a:pt x="261" y="122"/>
                      <a:pt x="261" y="122"/>
                    </a:cubicBezTo>
                    <a:cubicBezTo>
                      <a:pt x="261" y="122"/>
                      <a:pt x="261" y="122"/>
                      <a:pt x="261" y="122"/>
                    </a:cubicBezTo>
                    <a:cubicBezTo>
                      <a:pt x="261" y="122"/>
                      <a:pt x="261" y="122"/>
                      <a:pt x="261" y="122"/>
                    </a:cubicBezTo>
                    <a:cubicBezTo>
                      <a:pt x="260" y="122"/>
                      <a:pt x="260" y="123"/>
                      <a:pt x="261" y="123"/>
                    </a:cubicBezTo>
                    <a:cubicBezTo>
                      <a:pt x="261" y="123"/>
                      <a:pt x="261" y="123"/>
                      <a:pt x="261" y="123"/>
                    </a:cubicBezTo>
                    <a:cubicBezTo>
                      <a:pt x="261" y="123"/>
                      <a:pt x="261" y="123"/>
                      <a:pt x="261" y="123"/>
                    </a:cubicBezTo>
                    <a:cubicBezTo>
                      <a:pt x="261" y="124"/>
                      <a:pt x="263" y="123"/>
                      <a:pt x="263" y="123"/>
                    </a:cubicBezTo>
                    <a:cubicBezTo>
                      <a:pt x="263" y="123"/>
                      <a:pt x="263" y="123"/>
                      <a:pt x="263" y="123"/>
                    </a:cubicBezTo>
                    <a:cubicBezTo>
                      <a:pt x="263" y="123"/>
                      <a:pt x="263" y="122"/>
                      <a:pt x="263" y="122"/>
                    </a:cubicBezTo>
                    <a:cubicBezTo>
                      <a:pt x="263" y="122"/>
                      <a:pt x="263" y="122"/>
                      <a:pt x="263" y="122"/>
                    </a:cubicBezTo>
                    <a:cubicBezTo>
                      <a:pt x="262" y="122"/>
                      <a:pt x="262" y="122"/>
                      <a:pt x="262" y="122"/>
                    </a:cubicBezTo>
                    <a:cubicBezTo>
                      <a:pt x="262" y="121"/>
                      <a:pt x="262" y="121"/>
                      <a:pt x="262" y="121"/>
                    </a:cubicBezTo>
                    <a:cubicBezTo>
                      <a:pt x="262" y="121"/>
                      <a:pt x="262" y="121"/>
                      <a:pt x="262" y="121"/>
                    </a:cubicBezTo>
                    <a:cubicBezTo>
                      <a:pt x="261" y="121"/>
                      <a:pt x="262" y="121"/>
                      <a:pt x="262" y="121"/>
                    </a:cubicBezTo>
                    <a:cubicBezTo>
                      <a:pt x="262" y="121"/>
                      <a:pt x="262" y="121"/>
                      <a:pt x="261" y="121"/>
                    </a:cubicBezTo>
                    <a:cubicBezTo>
                      <a:pt x="261" y="120"/>
                      <a:pt x="261" y="120"/>
                      <a:pt x="261" y="120"/>
                    </a:cubicBezTo>
                    <a:cubicBezTo>
                      <a:pt x="261" y="120"/>
                      <a:pt x="262" y="120"/>
                      <a:pt x="262" y="120"/>
                    </a:cubicBezTo>
                    <a:cubicBezTo>
                      <a:pt x="262" y="120"/>
                      <a:pt x="263" y="121"/>
                      <a:pt x="263" y="121"/>
                    </a:cubicBezTo>
                    <a:cubicBezTo>
                      <a:pt x="263" y="121"/>
                      <a:pt x="263" y="120"/>
                      <a:pt x="263" y="120"/>
                    </a:cubicBezTo>
                    <a:cubicBezTo>
                      <a:pt x="263" y="120"/>
                      <a:pt x="263" y="120"/>
                      <a:pt x="264" y="120"/>
                    </a:cubicBezTo>
                    <a:cubicBezTo>
                      <a:pt x="263" y="120"/>
                      <a:pt x="263" y="120"/>
                      <a:pt x="263" y="119"/>
                    </a:cubicBezTo>
                    <a:cubicBezTo>
                      <a:pt x="263" y="119"/>
                      <a:pt x="261" y="119"/>
                      <a:pt x="262" y="119"/>
                    </a:cubicBezTo>
                    <a:cubicBezTo>
                      <a:pt x="262" y="119"/>
                      <a:pt x="262" y="119"/>
                      <a:pt x="262" y="119"/>
                    </a:cubicBezTo>
                    <a:cubicBezTo>
                      <a:pt x="263" y="119"/>
                      <a:pt x="263" y="119"/>
                      <a:pt x="264" y="119"/>
                    </a:cubicBezTo>
                    <a:cubicBezTo>
                      <a:pt x="264" y="119"/>
                      <a:pt x="265" y="120"/>
                      <a:pt x="264" y="119"/>
                    </a:cubicBezTo>
                    <a:cubicBezTo>
                      <a:pt x="264" y="119"/>
                      <a:pt x="264" y="119"/>
                      <a:pt x="264" y="119"/>
                    </a:cubicBezTo>
                    <a:cubicBezTo>
                      <a:pt x="264" y="119"/>
                      <a:pt x="265" y="119"/>
                      <a:pt x="265" y="119"/>
                    </a:cubicBezTo>
                    <a:cubicBezTo>
                      <a:pt x="265" y="119"/>
                      <a:pt x="265" y="119"/>
                      <a:pt x="265" y="120"/>
                    </a:cubicBezTo>
                    <a:cubicBezTo>
                      <a:pt x="265" y="121"/>
                      <a:pt x="265" y="120"/>
                      <a:pt x="266" y="120"/>
                    </a:cubicBezTo>
                    <a:cubicBezTo>
                      <a:pt x="266" y="121"/>
                      <a:pt x="266" y="120"/>
                      <a:pt x="266" y="121"/>
                    </a:cubicBezTo>
                    <a:cubicBezTo>
                      <a:pt x="266" y="121"/>
                      <a:pt x="267" y="121"/>
                      <a:pt x="267" y="121"/>
                    </a:cubicBezTo>
                    <a:cubicBezTo>
                      <a:pt x="267" y="121"/>
                      <a:pt x="267" y="121"/>
                      <a:pt x="267" y="121"/>
                    </a:cubicBezTo>
                    <a:cubicBezTo>
                      <a:pt x="267" y="122"/>
                      <a:pt x="268" y="122"/>
                      <a:pt x="268" y="122"/>
                    </a:cubicBezTo>
                    <a:cubicBezTo>
                      <a:pt x="269" y="121"/>
                      <a:pt x="269" y="121"/>
                      <a:pt x="269" y="121"/>
                    </a:cubicBezTo>
                    <a:cubicBezTo>
                      <a:pt x="269" y="121"/>
                      <a:pt x="269" y="122"/>
                      <a:pt x="269" y="122"/>
                    </a:cubicBezTo>
                    <a:cubicBezTo>
                      <a:pt x="269" y="122"/>
                      <a:pt x="269" y="122"/>
                      <a:pt x="269" y="122"/>
                    </a:cubicBezTo>
                    <a:cubicBezTo>
                      <a:pt x="268" y="122"/>
                      <a:pt x="268" y="122"/>
                      <a:pt x="268" y="123"/>
                    </a:cubicBezTo>
                    <a:cubicBezTo>
                      <a:pt x="269" y="122"/>
                      <a:pt x="269" y="122"/>
                      <a:pt x="270" y="122"/>
                    </a:cubicBezTo>
                    <a:cubicBezTo>
                      <a:pt x="271" y="122"/>
                      <a:pt x="271" y="122"/>
                      <a:pt x="272" y="121"/>
                    </a:cubicBezTo>
                    <a:cubicBezTo>
                      <a:pt x="272" y="121"/>
                      <a:pt x="272" y="121"/>
                      <a:pt x="272" y="121"/>
                    </a:cubicBezTo>
                    <a:cubicBezTo>
                      <a:pt x="273" y="121"/>
                      <a:pt x="273" y="121"/>
                      <a:pt x="273" y="121"/>
                    </a:cubicBezTo>
                    <a:cubicBezTo>
                      <a:pt x="273" y="121"/>
                      <a:pt x="272" y="121"/>
                      <a:pt x="272" y="121"/>
                    </a:cubicBezTo>
                    <a:cubicBezTo>
                      <a:pt x="272" y="122"/>
                      <a:pt x="272" y="122"/>
                      <a:pt x="272" y="122"/>
                    </a:cubicBezTo>
                    <a:cubicBezTo>
                      <a:pt x="272" y="122"/>
                      <a:pt x="272" y="122"/>
                      <a:pt x="272" y="123"/>
                    </a:cubicBezTo>
                    <a:cubicBezTo>
                      <a:pt x="271" y="123"/>
                      <a:pt x="270" y="123"/>
                      <a:pt x="270" y="123"/>
                    </a:cubicBezTo>
                    <a:cubicBezTo>
                      <a:pt x="270" y="124"/>
                      <a:pt x="269" y="124"/>
                      <a:pt x="269" y="124"/>
                    </a:cubicBezTo>
                    <a:cubicBezTo>
                      <a:pt x="270" y="124"/>
                      <a:pt x="270" y="124"/>
                      <a:pt x="270" y="124"/>
                    </a:cubicBezTo>
                    <a:cubicBezTo>
                      <a:pt x="270" y="124"/>
                      <a:pt x="270" y="125"/>
                      <a:pt x="270" y="125"/>
                    </a:cubicBezTo>
                    <a:cubicBezTo>
                      <a:pt x="270" y="125"/>
                      <a:pt x="270" y="125"/>
                      <a:pt x="271" y="125"/>
                    </a:cubicBezTo>
                    <a:cubicBezTo>
                      <a:pt x="271" y="125"/>
                      <a:pt x="270" y="125"/>
                      <a:pt x="270" y="125"/>
                    </a:cubicBezTo>
                    <a:cubicBezTo>
                      <a:pt x="270" y="125"/>
                      <a:pt x="271" y="125"/>
                      <a:pt x="272" y="125"/>
                    </a:cubicBezTo>
                    <a:cubicBezTo>
                      <a:pt x="271" y="125"/>
                      <a:pt x="271" y="125"/>
                      <a:pt x="271" y="126"/>
                    </a:cubicBezTo>
                    <a:cubicBezTo>
                      <a:pt x="271" y="126"/>
                      <a:pt x="271" y="126"/>
                      <a:pt x="271" y="126"/>
                    </a:cubicBezTo>
                    <a:cubicBezTo>
                      <a:pt x="271" y="126"/>
                      <a:pt x="272" y="126"/>
                      <a:pt x="273" y="126"/>
                    </a:cubicBezTo>
                    <a:cubicBezTo>
                      <a:pt x="273" y="126"/>
                      <a:pt x="274" y="126"/>
                      <a:pt x="273" y="126"/>
                    </a:cubicBezTo>
                    <a:cubicBezTo>
                      <a:pt x="273" y="126"/>
                      <a:pt x="272" y="126"/>
                      <a:pt x="272" y="127"/>
                    </a:cubicBezTo>
                    <a:cubicBezTo>
                      <a:pt x="272" y="126"/>
                      <a:pt x="272" y="127"/>
                      <a:pt x="272" y="126"/>
                    </a:cubicBezTo>
                    <a:cubicBezTo>
                      <a:pt x="272" y="127"/>
                      <a:pt x="272" y="127"/>
                      <a:pt x="272" y="127"/>
                    </a:cubicBezTo>
                    <a:cubicBezTo>
                      <a:pt x="272" y="127"/>
                      <a:pt x="272" y="127"/>
                      <a:pt x="272" y="127"/>
                    </a:cubicBezTo>
                    <a:cubicBezTo>
                      <a:pt x="272" y="127"/>
                      <a:pt x="272" y="127"/>
                      <a:pt x="272" y="128"/>
                    </a:cubicBezTo>
                    <a:cubicBezTo>
                      <a:pt x="272" y="127"/>
                      <a:pt x="273" y="128"/>
                      <a:pt x="273" y="128"/>
                    </a:cubicBezTo>
                    <a:cubicBezTo>
                      <a:pt x="273" y="128"/>
                      <a:pt x="273" y="128"/>
                      <a:pt x="273" y="128"/>
                    </a:cubicBezTo>
                    <a:cubicBezTo>
                      <a:pt x="273" y="128"/>
                      <a:pt x="273" y="127"/>
                      <a:pt x="273" y="127"/>
                    </a:cubicBezTo>
                    <a:cubicBezTo>
                      <a:pt x="273" y="126"/>
                      <a:pt x="274" y="126"/>
                      <a:pt x="274" y="126"/>
                    </a:cubicBezTo>
                    <a:cubicBezTo>
                      <a:pt x="274" y="126"/>
                      <a:pt x="274" y="127"/>
                      <a:pt x="274" y="127"/>
                    </a:cubicBezTo>
                    <a:cubicBezTo>
                      <a:pt x="274" y="127"/>
                      <a:pt x="273" y="127"/>
                      <a:pt x="273" y="127"/>
                    </a:cubicBezTo>
                    <a:cubicBezTo>
                      <a:pt x="274" y="128"/>
                      <a:pt x="274" y="127"/>
                      <a:pt x="275" y="127"/>
                    </a:cubicBezTo>
                    <a:cubicBezTo>
                      <a:pt x="274" y="128"/>
                      <a:pt x="274" y="128"/>
                      <a:pt x="274" y="128"/>
                    </a:cubicBezTo>
                    <a:cubicBezTo>
                      <a:pt x="274" y="128"/>
                      <a:pt x="274" y="128"/>
                      <a:pt x="274" y="128"/>
                    </a:cubicBezTo>
                    <a:cubicBezTo>
                      <a:pt x="275" y="128"/>
                      <a:pt x="275" y="128"/>
                      <a:pt x="275" y="128"/>
                    </a:cubicBezTo>
                    <a:cubicBezTo>
                      <a:pt x="275" y="128"/>
                      <a:pt x="276" y="128"/>
                      <a:pt x="276" y="128"/>
                    </a:cubicBezTo>
                    <a:cubicBezTo>
                      <a:pt x="276" y="128"/>
                      <a:pt x="275" y="128"/>
                      <a:pt x="275" y="129"/>
                    </a:cubicBezTo>
                    <a:cubicBezTo>
                      <a:pt x="275" y="129"/>
                      <a:pt x="276" y="129"/>
                      <a:pt x="276" y="129"/>
                    </a:cubicBezTo>
                    <a:cubicBezTo>
                      <a:pt x="276" y="129"/>
                      <a:pt x="276" y="129"/>
                      <a:pt x="276" y="129"/>
                    </a:cubicBezTo>
                    <a:cubicBezTo>
                      <a:pt x="276" y="129"/>
                      <a:pt x="276" y="129"/>
                      <a:pt x="276" y="129"/>
                    </a:cubicBezTo>
                    <a:cubicBezTo>
                      <a:pt x="277" y="129"/>
                      <a:pt x="277" y="128"/>
                      <a:pt x="277" y="127"/>
                    </a:cubicBezTo>
                    <a:cubicBezTo>
                      <a:pt x="277" y="127"/>
                      <a:pt x="277" y="127"/>
                      <a:pt x="277" y="127"/>
                    </a:cubicBezTo>
                    <a:cubicBezTo>
                      <a:pt x="277" y="127"/>
                      <a:pt x="277" y="127"/>
                      <a:pt x="277" y="127"/>
                    </a:cubicBezTo>
                    <a:cubicBezTo>
                      <a:pt x="277" y="127"/>
                      <a:pt x="277" y="127"/>
                      <a:pt x="277" y="127"/>
                    </a:cubicBezTo>
                    <a:cubicBezTo>
                      <a:pt x="277" y="127"/>
                      <a:pt x="277" y="127"/>
                      <a:pt x="277" y="126"/>
                    </a:cubicBezTo>
                    <a:cubicBezTo>
                      <a:pt x="277" y="126"/>
                      <a:pt x="277" y="126"/>
                      <a:pt x="277" y="126"/>
                    </a:cubicBezTo>
                    <a:cubicBezTo>
                      <a:pt x="277" y="126"/>
                      <a:pt x="276" y="126"/>
                      <a:pt x="276" y="126"/>
                    </a:cubicBezTo>
                    <a:cubicBezTo>
                      <a:pt x="276" y="126"/>
                      <a:pt x="277" y="126"/>
                      <a:pt x="277" y="126"/>
                    </a:cubicBezTo>
                    <a:cubicBezTo>
                      <a:pt x="277" y="126"/>
                      <a:pt x="276" y="126"/>
                      <a:pt x="276" y="125"/>
                    </a:cubicBezTo>
                    <a:cubicBezTo>
                      <a:pt x="276" y="125"/>
                      <a:pt x="277" y="125"/>
                      <a:pt x="277" y="125"/>
                    </a:cubicBezTo>
                    <a:cubicBezTo>
                      <a:pt x="277" y="125"/>
                      <a:pt x="277" y="125"/>
                      <a:pt x="277" y="125"/>
                    </a:cubicBezTo>
                    <a:cubicBezTo>
                      <a:pt x="277" y="125"/>
                      <a:pt x="276" y="125"/>
                      <a:pt x="276" y="125"/>
                    </a:cubicBezTo>
                    <a:cubicBezTo>
                      <a:pt x="276" y="125"/>
                      <a:pt x="277" y="124"/>
                      <a:pt x="277" y="125"/>
                    </a:cubicBezTo>
                    <a:cubicBezTo>
                      <a:pt x="277" y="124"/>
                      <a:pt x="276" y="123"/>
                      <a:pt x="277" y="123"/>
                    </a:cubicBezTo>
                    <a:cubicBezTo>
                      <a:pt x="277" y="123"/>
                      <a:pt x="277" y="124"/>
                      <a:pt x="277" y="124"/>
                    </a:cubicBezTo>
                    <a:cubicBezTo>
                      <a:pt x="278" y="125"/>
                      <a:pt x="278" y="125"/>
                      <a:pt x="278" y="125"/>
                    </a:cubicBezTo>
                    <a:cubicBezTo>
                      <a:pt x="278" y="125"/>
                      <a:pt x="278" y="125"/>
                      <a:pt x="278" y="125"/>
                    </a:cubicBezTo>
                    <a:cubicBezTo>
                      <a:pt x="279" y="125"/>
                      <a:pt x="279" y="124"/>
                      <a:pt x="279" y="124"/>
                    </a:cubicBezTo>
                    <a:cubicBezTo>
                      <a:pt x="279" y="124"/>
                      <a:pt x="279" y="125"/>
                      <a:pt x="279" y="125"/>
                    </a:cubicBezTo>
                    <a:cubicBezTo>
                      <a:pt x="279" y="125"/>
                      <a:pt x="279" y="125"/>
                      <a:pt x="280" y="125"/>
                    </a:cubicBezTo>
                    <a:cubicBezTo>
                      <a:pt x="280" y="125"/>
                      <a:pt x="280" y="125"/>
                      <a:pt x="280" y="125"/>
                    </a:cubicBezTo>
                    <a:cubicBezTo>
                      <a:pt x="279" y="124"/>
                      <a:pt x="279" y="124"/>
                      <a:pt x="279" y="124"/>
                    </a:cubicBezTo>
                    <a:cubicBezTo>
                      <a:pt x="279" y="124"/>
                      <a:pt x="279" y="124"/>
                      <a:pt x="279" y="124"/>
                    </a:cubicBezTo>
                    <a:cubicBezTo>
                      <a:pt x="279" y="124"/>
                      <a:pt x="280" y="124"/>
                      <a:pt x="280" y="124"/>
                    </a:cubicBezTo>
                    <a:cubicBezTo>
                      <a:pt x="280" y="124"/>
                      <a:pt x="279" y="124"/>
                      <a:pt x="279" y="123"/>
                    </a:cubicBezTo>
                    <a:cubicBezTo>
                      <a:pt x="279" y="123"/>
                      <a:pt x="279" y="124"/>
                      <a:pt x="280" y="124"/>
                    </a:cubicBezTo>
                    <a:cubicBezTo>
                      <a:pt x="280" y="124"/>
                      <a:pt x="280" y="124"/>
                      <a:pt x="281" y="124"/>
                    </a:cubicBezTo>
                    <a:cubicBezTo>
                      <a:pt x="281" y="124"/>
                      <a:pt x="281" y="123"/>
                      <a:pt x="281" y="123"/>
                    </a:cubicBezTo>
                    <a:cubicBezTo>
                      <a:pt x="281" y="123"/>
                      <a:pt x="280" y="123"/>
                      <a:pt x="280" y="123"/>
                    </a:cubicBezTo>
                    <a:cubicBezTo>
                      <a:pt x="280" y="123"/>
                      <a:pt x="280" y="123"/>
                      <a:pt x="280" y="123"/>
                    </a:cubicBezTo>
                    <a:cubicBezTo>
                      <a:pt x="280" y="123"/>
                      <a:pt x="280" y="123"/>
                      <a:pt x="280" y="123"/>
                    </a:cubicBezTo>
                    <a:cubicBezTo>
                      <a:pt x="280" y="122"/>
                      <a:pt x="279" y="123"/>
                      <a:pt x="279" y="123"/>
                    </a:cubicBezTo>
                    <a:cubicBezTo>
                      <a:pt x="279" y="122"/>
                      <a:pt x="279" y="122"/>
                      <a:pt x="279" y="122"/>
                    </a:cubicBezTo>
                    <a:cubicBezTo>
                      <a:pt x="279" y="122"/>
                      <a:pt x="278" y="122"/>
                      <a:pt x="278" y="122"/>
                    </a:cubicBezTo>
                    <a:cubicBezTo>
                      <a:pt x="279" y="122"/>
                      <a:pt x="279" y="122"/>
                      <a:pt x="279" y="122"/>
                    </a:cubicBezTo>
                    <a:cubicBezTo>
                      <a:pt x="279" y="122"/>
                      <a:pt x="279" y="122"/>
                      <a:pt x="280" y="122"/>
                    </a:cubicBezTo>
                    <a:cubicBezTo>
                      <a:pt x="280" y="123"/>
                      <a:pt x="280" y="122"/>
                      <a:pt x="280" y="123"/>
                    </a:cubicBezTo>
                    <a:cubicBezTo>
                      <a:pt x="280" y="123"/>
                      <a:pt x="281" y="123"/>
                      <a:pt x="281" y="123"/>
                    </a:cubicBezTo>
                    <a:cubicBezTo>
                      <a:pt x="281" y="123"/>
                      <a:pt x="282" y="123"/>
                      <a:pt x="282" y="123"/>
                    </a:cubicBezTo>
                    <a:cubicBezTo>
                      <a:pt x="282" y="122"/>
                      <a:pt x="282" y="122"/>
                      <a:pt x="282" y="122"/>
                    </a:cubicBezTo>
                    <a:cubicBezTo>
                      <a:pt x="281" y="122"/>
                      <a:pt x="281" y="122"/>
                      <a:pt x="281" y="122"/>
                    </a:cubicBezTo>
                    <a:cubicBezTo>
                      <a:pt x="281" y="122"/>
                      <a:pt x="280" y="122"/>
                      <a:pt x="280" y="121"/>
                    </a:cubicBezTo>
                    <a:cubicBezTo>
                      <a:pt x="280" y="121"/>
                      <a:pt x="280" y="121"/>
                      <a:pt x="280" y="121"/>
                    </a:cubicBezTo>
                    <a:cubicBezTo>
                      <a:pt x="280" y="121"/>
                      <a:pt x="280" y="121"/>
                      <a:pt x="279" y="121"/>
                    </a:cubicBezTo>
                    <a:cubicBezTo>
                      <a:pt x="279" y="121"/>
                      <a:pt x="279" y="121"/>
                      <a:pt x="279" y="121"/>
                    </a:cubicBezTo>
                    <a:cubicBezTo>
                      <a:pt x="279" y="121"/>
                      <a:pt x="279" y="121"/>
                      <a:pt x="280" y="121"/>
                    </a:cubicBezTo>
                    <a:cubicBezTo>
                      <a:pt x="280" y="121"/>
                      <a:pt x="280" y="120"/>
                      <a:pt x="280" y="120"/>
                    </a:cubicBezTo>
                    <a:cubicBezTo>
                      <a:pt x="280" y="120"/>
                      <a:pt x="280" y="120"/>
                      <a:pt x="279" y="120"/>
                    </a:cubicBezTo>
                    <a:cubicBezTo>
                      <a:pt x="280" y="120"/>
                      <a:pt x="282" y="121"/>
                      <a:pt x="282" y="121"/>
                    </a:cubicBezTo>
                    <a:cubicBezTo>
                      <a:pt x="282" y="121"/>
                      <a:pt x="283" y="121"/>
                      <a:pt x="283" y="121"/>
                    </a:cubicBezTo>
                    <a:cubicBezTo>
                      <a:pt x="283" y="121"/>
                      <a:pt x="283" y="121"/>
                      <a:pt x="283" y="121"/>
                    </a:cubicBezTo>
                    <a:cubicBezTo>
                      <a:pt x="283" y="121"/>
                      <a:pt x="284" y="121"/>
                      <a:pt x="284" y="120"/>
                    </a:cubicBezTo>
                    <a:cubicBezTo>
                      <a:pt x="283" y="120"/>
                      <a:pt x="282" y="120"/>
                      <a:pt x="281" y="119"/>
                    </a:cubicBezTo>
                    <a:cubicBezTo>
                      <a:pt x="281" y="120"/>
                      <a:pt x="282" y="120"/>
                      <a:pt x="282" y="120"/>
                    </a:cubicBezTo>
                    <a:cubicBezTo>
                      <a:pt x="282" y="120"/>
                      <a:pt x="282" y="120"/>
                      <a:pt x="283" y="120"/>
                    </a:cubicBezTo>
                    <a:cubicBezTo>
                      <a:pt x="283" y="120"/>
                      <a:pt x="283" y="120"/>
                      <a:pt x="283" y="120"/>
                    </a:cubicBezTo>
                    <a:cubicBezTo>
                      <a:pt x="283" y="120"/>
                      <a:pt x="282" y="119"/>
                      <a:pt x="282" y="119"/>
                    </a:cubicBezTo>
                    <a:cubicBezTo>
                      <a:pt x="282" y="119"/>
                      <a:pt x="282" y="119"/>
                      <a:pt x="281" y="119"/>
                    </a:cubicBezTo>
                    <a:cubicBezTo>
                      <a:pt x="281" y="119"/>
                      <a:pt x="282" y="119"/>
                      <a:pt x="282" y="119"/>
                    </a:cubicBezTo>
                    <a:cubicBezTo>
                      <a:pt x="282" y="119"/>
                      <a:pt x="283" y="119"/>
                      <a:pt x="283" y="119"/>
                    </a:cubicBezTo>
                    <a:close/>
                    <a:moveTo>
                      <a:pt x="273" y="142"/>
                    </a:moveTo>
                    <a:cubicBezTo>
                      <a:pt x="273" y="142"/>
                      <a:pt x="272" y="142"/>
                      <a:pt x="272" y="142"/>
                    </a:cubicBezTo>
                    <a:cubicBezTo>
                      <a:pt x="272" y="142"/>
                      <a:pt x="272" y="143"/>
                      <a:pt x="271" y="143"/>
                    </a:cubicBezTo>
                    <a:cubicBezTo>
                      <a:pt x="272" y="143"/>
                      <a:pt x="272" y="143"/>
                      <a:pt x="272" y="143"/>
                    </a:cubicBezTo>
                    <a:cubicBezTo>
                      <a:pt x="273" y="143"/>
                      <a:pt x="273" y="143"/>
                      <a:pt x="273" y="143"/>
                    </a:cubicBezTo>
                    <a:cubicBezTo>
                      <a:pt x="273" y="142"/>
                      <a:pt x="273" y="142"/>
                      <a:pt x="273" y="142"/>
                    </a:cubicBezTo>
                    <a:close/>
                    <a:moveTo>
                      <a:pt x="271" y="149"/>
                    </a:moveTo>
                    <a:cubicBezTo>
                      <a:pt x="272" y="149"/>
                      <a:pt x="272" y="149"/>
                      <a:pt x="272" y="149"/>
                    </a:cubicBezTo>
                    <a:cubicBezTo>
                      <a:pt x="272" y="149"/>
                      <a:pt x="272" y="149"/>
                      <a:pt x="272" y="149"/>
                    </a:cubicBezTo>
                    <a:cubicBezTo>
                      <a:pt x="272" y="149"/>
                      <a:pt x="272" y="149"/>
                      <a:pt x="272" y="149"/>
                    </a:cubicBezTo>
                    <a:cubicBezTo>
                      <a:pt x="272" y="148"/>
                      <a:pt x="272" y="148"/>
                      <a:pt x="272" y="148"/>
                    </a:cubicBezTo>
                    <a:cubicBezTo>
                      <a:pt x="272" y="148"/>
                      <a:pt x="270" y="147"/>
                      <a:pt x="270" y="148"/>
                    </a:cubicBezTo>
                    <a:cubicBezTo>
                      <a:pt x="270" y="148"/>
                      <a:pt x="271" y="148"/>
                      <a:pt x="271" y="149"/>
                    </a:cubicBezTo>
                    <a:close/>
                    <a:moveTo>
                      <a:pt x="261" y="124"/>
                    </a:moveTo>
                    <a:cubicBezTo>
                      <a:pt x="261" y="123"/>
                      <a:pt x="261" y="124"/>
                      <a:pt x="261" y="125"/>
                    </a:cubicBezTo>
                    <a:cubicBezTo>
                      <a:pt x="261" y="125"/>
                      <a:pt x="261" y="125"/>
                      <a:pt x="261" y="125"/>
                    </a:cubicBezTo>
                    <a:cubicBezTo>
                      <a:pt x="261" y="125"/>
                      <a:pt x="261" y="125"/>
                      <a:pt x="261" y="124"/>
                    </a:cubicBezTo>
                    <a:cubicBezTo>
                      <a:pt x="260" y="125"/>
                      <a:pt x="261" y="124"/>
                      <a:pt x="261" y="124"/>
                    </a:cubicBezTo>
                    <a:close/>
                    <a:moveTo>
                      <a:pt x="260" y="154"/>
                    </a:moveTo>
                    <a:cubicBezTo>
                      <a:pt x="260" y="154"/>
                      <a:pt x="259" y="154"/>
                      <a:pt x="259" y="155"/>
                    </a:cubicBezTo>
                    <a:cubicBezTo>
                      <a:pt x="259" y="155"/>
                      <a:pt x="260" y="155"/>
                      <a:pt x="260" y="155"/>
                    </a:cubicBezTo>
                    <a:cubicBezTo>
                      <a:pt x="261" y="154"/>
                      <a:pt x="261" y="154"/>
                      <a:pt x="261" y="153"/>
                    </a:cubicBezTo>
                    <a:cubicBezTo>
                      <a:pt x="260" y="153"/>
                      <a:pt x="260" y="153"/>
                      <a:pt x="260" y="154"/>
                    </a:cubicBezTo>
                    <a:close/>
                    <a:moveTo>
                      <a:pt x="311" y="208"/>
                    </a:moveTo>
                    <a:cubicBezTo>
                      <a:pt x="310" y="208"/>
                      <a:pt x="310" y="207"/>
                      <a:pt x="310" y="207"/>
                    </a:cubicBezTo>
                    <a:cubicBezTo>
                      <a:pt x="310" y="207"/>
                      <a:pt x="310" y="207"/>
                      <a:pt x="310" y="208"/>
                    </a:cubicBezTo>
                    <a:cubicBezTo>
                      <a:pt x="310" y="207"/>
                      <a:pt x="309" y="207"/>
                      <a:pt x="309" y="208"/>
                    </a:cubicBezTo>
                    <a:cubicBezTo>
                      <a:pt x="310" y="208"/>
                      <a:pt x="310" y="208"/>
                      <a:pt x="311" y="208"/>
                    </a:cubicBezTo>
                    <a:close/>
                    <a:moveTo>
                      <a:pt x="272" y="147"/>
                    </a:moveTo>
                    <a:cubicBezTo>
                      <a:pt x="272" y="147"/>
                      <a:pt x="271" y="146"/>
                      <a:pt x="271" y="146"/>
                    </a:cubicBezTo>
                    <a:cubicBezTo>
                      <a:pt x="271" y="146"/>
                      <a:pt x="270" y="146"/>
                      <a:pt x="270" y="146"/>
                    </a:cubicBezTo>
                    <a:cubicBezTo>
                      <a:pt x="270" y="146"/>
                      <a:pt x="271" y="147"/>
                      <a:pt x="271" y="147"/>
                    </a:cubicBezTo>
                    <a:cubicBezTo>
                      <a:pt x="271" y="147"/>
                      <a:pt x="271" y="147"/>
                      <a:pt x="272" y="147"/>
                    </a:cubicBezTo>
                    <a:close/>
                    <a:moveTo>
                      <a:pt x="272" y="154"/>
                    </a:moveTo>
                    <a:cubicBezTo>
                      <a:pt x="272" y="154"/>
                      <a:pt x="272" y="154"/>
                      <a:pt x="272" y="154"/>
                    </a:cubicBezTo>
                    <a:cubicBezTo>
                      <a:pt x="272" y="154"/>
                      <a:pt x="272" y="154"/>
                      <a:pt x="272" y="154"/>
                    </a:cubicBezTo>
                    <a:cubicBezTo>
                      <a:pt x="272" y="154"/>
                      <a:pt x="273" y="154"/>
                      <a:pt x="273" y="155"/>
                    </a:cubicBezTo>
                    <a:cubicBezTo>
                      <a:pt x="273" y="155"/>
                      <a:pt x="273" y="154"/>
                      <a:pt x="273" y="154"/>
                    </a:cubicBezTo>
                    <a:cubicBezTo>
                      <a:pt x="273" y="154"/>
                      <a:pt x="273"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lose/>
                    <a:moveTo>
                      <a:pt x="215" y="135"/>
                    </a:moveTo>
                    <a:cubicBezTo>
                      <a:pt x="215" y="135"/>
                      <a:pt x="215" y="134"/>
                      <a:pt x="214" y="133"/>
                    </a:cubicBezTo>
                    <a:cubicBezTo>
                      <a:pt x="215" y="134"/>
                      <a:pt x="213" y="134"/>
                      <a:pt x="213" y="134"/>
                    </a:cubicBezTo>
                    <a:cubicBezTo>
                      <a:pt x="212" y="134"/>
                      <a:pt x="213" y="134"/>
                      <a:pt x="212" y="134"/>
                    </a:cubicBezTo>
                    <a:cubicBezTo>
                      <a:pt x="212" y="134"/>
                      <a:pt x="211" y="134"/>
                      <a:pt x="211" y="134"/>
                    </a:cubicBezTo>
                    <a:cubicBezTo>
                      <a:pt x="211" y="134"/>
                      <a:pt x="212" y="134"/>
                      <a:pt x="212" y="133"/>
                    </a:cubicBezTo>
                    <a:cubicBezTo>
                      <a:pt x="212" y="133"/>
                      <a:pt x="212" y="133"/>
                      <a:pt x="211" y="133"/>
                    </a:cubicBezTo>
                    <a:cubicBezTo>
                      <a:pt x="211" y="132"/>
                      <a:pt x="211" y="132"/>
                      <a:pt x="211" y="132"/>
                    </a:cubicBezTo>
                    <a:cubicBezTo>
                      <a:pt x="211" y="131"/>
                      <a:pt x="210" y="130"/>
                      <a:pt x="210" y="130"/>
                    </a:cubicBezTo>
                    <a:cubicBezTo>
                      <a:pt x="209" y="130"/>
                      <a:pt x="209" y="130"/>
                      <a:pt x="208" y="129"/>
                    </a:cubicBezTo>
                    <a:cubicBezTo>
                      <a:pt x="207" y="129"/>
                      <a:pt x="206" y="128"/>
                      <a:pt x="205" y="128"/>
                    </a:cubicBezTo>
                    <a:cubicBezTo>
                      <a:pt x="205" y="128"/>
                      <a:pt x="205" y="128"/>
                      <a:pt x="204" y="127"/>
                    </a:cubicBezTo>
                    <a:cubicBezTo>
                      <a:pt x="203" y="127"/>
                      <a:pt x="203" y="127"/>
                      <a:pt x="202" y="126"/>
                    </a:cubicBezTo>
                    <a:cubicBezTo>
                      <a:pt x="202" y="126"/>
                      <a:pt x="202" y="125"/>
                      <a:pt x="201" y="126"/>
                    </a:cubicBezTo>
                    <a:cubicBezTo>
                      <a:pt x="201" y="126"/>
                      <a:pt x="201" y="127"/>
                      <a:pt x="200" y="127"/>
                    </a:cubicBezTo>
                    <a:cubicBezTo>
                      <a:pt x="200" y="127"/>
                      <a:pt x="200" y="127"/>
                      <a:pt x="200" y="127"/>
                    </a:cubicBezTo>
                    <a:cubicBezTo>
                      <a:pt x="200" y="126"/>
                      <a:pt x="200" y="126"/>
                      <a:pt x="200" y="126"/>
                    </a:cubicBezTo>
                    <a:cubicBezTo>
                      <a:pt x="200" y="126"/>
                      <a:pt x="199" y="126"/>
                      <a:pt x="199" y="125"/>
                    </a:cubicBezTo>
                    <a:cubicBezTo>
                      <a:pt x="199" y="125"/>
                      <a:pt x="199" y="125"/>
                      <a:pt x="199" y="125"/>
                    </a:cubicBezTo>
                    <a:cubicBezTo>
                      <a:pt x="200" y="125"/>
                      <a:pt x="199" y="124"/>
                      <a:pt x="199" y="124"/>
                    </a:cubicBezTo>
                    <a:cubicBezTo>
                      <a:pt x="199" y="124"/>
                      <a:pt x="198" y="124"/>
                      <a:pt x="198" y="124"/>
                    </a:cubicBezTo>
                    <a:cubicBezTo>
                      <a:pt x="198" y="124"/>
                      <a:pt x="198" y="123"/>
                      <a:pt x="198" y="123"/>
                    </a:cubicBezTo>
                    <a:cubicBezTo>
                      <a:pt x="198" y="123"/>
                      <a:pt x="197" y="123"/>
                      <a:pt x="197" y="124"/>
                    </a:cubicBezTo>
                    <a:cubicBezTo>
                      <a:pt x="196" y="124"/>
                      <a:pt x="196" y="124"/>
                      <a:pt x="196" y="125"/>
                    </a:cubicBezTo>
                    <a:cubicBezTo>
                      <a:pt x="196" y="125"/>
                      <a:pt x="196" y="125"/>
                      <a:pt x="196" y="126"/>
                    </a:cubicBezTo>
                    <a:cubicBezTo>
                      <a:pt x="196" y="126"/>
                      <a:pt x="196" y="126"/>
                      <a:pt x="196" y="126"/>
                    </a:cubicBezTo>
                    <a:cubicBezTo>
                      <a:pt x="196" y="126"/>
                      <a:pt x="196" y="126"/>
                      <a:pt x="196" y="126"/>
                    </a:cubicBezTo>
                    <a:cubicBezTo>
                      <a:pt x="196" y="127"/>
                      <a:pt x="196" y="127"/>
                      <a:pt x="196" y="127"/>
                    </a:cubicBezTo>
                    <a:cubicBezTo>
                      <a:pt x="196" y="127"/>
                      <a:pt x="196" y="127"/>
                      <a:pt x="196" y="127"/>
                    </a:cubicBezTo>
                    <a:cubicBezTo>
                      <a:pt x="196" y="127"/>
                      <a:pt x="196" y="128"/>
                      <a:pt x="196" y="128"/>
                    </a:cubicBezTo>
                    <a:cubicBezTo>
                      <a:pt x="196" y="128"/>
                      <a:pt x="195" y="128"/>
                      <a:pt x="195" y="129"/>
                    </a:cubicBezTo>
                    <a:cubicBezTo>
                      <a:pt x="195" y="129"/>
                      <a:pt x="196" y="129"/>
                      <a:pt x="196" y="129"/>
                    </a:cubicBezTo>
                    <a:cubicBezTo>
                      <a:pt x="196" y="129"/>
                      <a:pt x="196" y="129"/>
                      <a:pt x="196" y="129"/>
                    </a:cubicBezTo>
                    <a:cubicBezTo>
                      <a:pt x="196" y="129"/>
                      <a:pt x="196" y="129"/>
                      <a:pt x="196" y="129"/>
                    </a:cubicBezTo>
                    <a:cubicBezTo>
                      <a:pt x="196" y="130"/>
                      <a:pt x="195" y="130"/>
                      <a:pt x="195" y="130"/>
                    </a:cubicBezTo>
                    <a:cubicBezTo>
                      <a:pt x="195" y="130"/>
                      <a:pt x="195" y="130"/>
                      <a:pt x="195" y="131"/>
                    </a:cubicBezTo>
                    <a:cubicBezTo>
                      <a:pt x="195" y="131"/>
                      <a:pt x="195" y="131"/>
                      <a:pt x="195" y="131"/>
                    </a:cubicBezTo>
                    <a:cubicBezTo>
                      <a:pt x="195" y="131"/>
                      <a:pt x="195" y="132"/>
                      <a:pt x="195" y="132"/>
                    </a:cubicBezTo>
                    <a:cubicBezTo>
                      <a:pt x="195" y="132"/>
                      <a:pt x="195" y="132"/>
                      <a:pt x="195" y="132"/>
                    </a:cubicBezTo>
                    <a:cubicBezTo>
                      <a:pt x="195" y="132"/>
                      <a:pt x="195" y="132"/>
                      <a:pt x="195" y="132"/>
                    </a:cubicBezTo>
                    <a:cubicBezTo>
                      <a:pt x="195" y="132"/>
                      <a:pt x="195" y="133"/>
                      <a:pt x="195" y="133"/>
                    </a:cubicBezTo>
                    <a:cubicBezTo>
                      <a:pt x="195" y="133"/>
                      <a:pt x="195" y="133"/>
                      <a:pt x="196" y="133"/>
                    </a:cubicBezTo>
                    <a:cubicBezTo>
                      <a:pt x="196" y="134"/>
                      <a:pt x="195" y="134"/>
                      <a:pt x="194" y="134"/>
                    </a:cubicBezTo>
                    <a:cubicBezTo>
                      <a:pt x="194" y="134"/>
                      <a:pt x="193" y="135"/>
                      <a:pt x="193" y="135"/>
                    </a:cubicBezTo>
                    <a:cubicBezTo>
                      <a:pt x="192" y="136"/>
                      <a:pt x="192" y="136"/>
                      <a:pt x="192" y="136"/>
                    </a:cubicBezTo>
                    <a:cubicBezTo>
                      <a:pt x="193" y="136"/>
                      <a:pt x="194" y="136"/>
                      <a:pt x="195" y="136"/>
                    </a:cubicBezTo>
                    <a:cubicBezTo>
                      <a:pt x="196" y="136"/>
                      <a:pt x="196" y="136"/>
                      <a:pt x="197" y="136"/>
                    </a:cubicBezTo>
                    <a:cubicBezTo>
                      <a:pt x="197" y="136"/>
                      <a:pt x="197" y="136"/>
                      <a:pt x="197" y="136"/>
                    </a:cubicBezTo>
                    <a:cubicBezTo>
                      <a:pt x="197" y="136"/>
                      <a:pt x="197" y="136"/>
                      <a:pt x="197" y="136"/>
                    </a:cubicBezTo>
                    <a:cubicBezTo>
                      <a:pt x="198" y="136"/>
                      <a:pt x="198" y="136"/>
                      <a:pt x="198" y="136"/>
                    </a:cubicBezTo>
                    <a:cubicBezTo>
                      <a:pt x="198" y="136"/>
                      <a:pt x="198" y="137"/>
                      <a:pt x="198" y="137"/>
                    </a:cubicBezTo>
                    <a:cubicBezTo>
                      <a:pt x="198" y="137"/>
                      <a:pt x="197" y="137"/>
                      <a:pt x="197" y="138"/>
                    </a:cubicBezTo>
                    <a:cubicBezTo>
                      <a:pt x="198" y="138"/>
                      <a:pt x="198" y="139"/>
                      <a:pt x="199" y="139"/>
                    </a:cubicBezTo>
                    <a:cubicBezTo>
                      <a:pt x="199" y="139"/>
                      <a:pt x="200" y="139"/>
                      <a:pt x="201" y="138"/>
                    </a:cubicBezTo>
                    <a:cubicBezTo>
                      <a:pt x="201" y="138"/>
                      <a:pt x="202" y="138"/>
                      <a:pt x="202" y="137"/>
                    </a:cubicBezTo>
                    <a:cubicBezTo>
                      <a:pt x="202" y="137"/>
                      <a:pt x="202" y="137"/>
                      <a:pt x="202" y="137"/>
                    </a:cubicBezTo>
                    <a:cubicBezTo>
                      <a:pt x="202" y="137"/>
                      <a:pt x="203" y="137"/>
                      <a:pt x="203" y="136"/>
                    </a:cubicBezTo>
                    <a:cubicBezTo>
                      <a:pt x="203" y="136"/>
                      <a:pt x="204" y="136"/>
                      <a:pt x="204" y="136"/>
                    </a:cubicBezTo>
                    <a:cubicBezTo>
                      <a:pt x="204" y="136"/>
                      <a:pt x="205" y="136"/>
                      <a:pt x="205" y="135"/>
                    </a:cubicBezTo>
                    <a:cubicBezTo>
                      <a:pt x="205" y="135"/>
                      <a:pt x="205" y="135"/>
                      <a:pt x="205" y="135"/>
                    </a:cubicBezTo>
                    <a:cubicBezTo>
                      <a:pt x="205" y="135"/>
                      <a:pt x="205" y="134"/>
                      <a:pt x="205" y="134"/>
                    </a:cubicBezTo>
                    <a:cubicBezTo>
                      <a:pt x="205" y="134"/>
                      <a:pt x="206" y="133"/>
                      <a:pt x="207" y="133"/>
                    </a:cubicBezTo>
                    <a:cubicBezTo>
                      <a:pt x="207" y="134"/>
                      <a:pt x="207" y="134"/>
                      <a:pt x="206" y="134"/>
                    </a:cubicBezTo>
                    <a:cubicBezTo>
                      <a:pt x="207" y="134"/>
                      <a:pt x="209" y="134"/>
                      <a:pt x="209" y="135"/>
                    </a:cubicBezTo>
                    <a:cubicBezTo>
                      <a:pt x="209" y="135"/>
                      <a:pt x="208" y="136"/>
                      <a:pt x="209" y="136"/>
                    </a:cubicBezTo>
                    <a:cubicBezTo>
                      <a:pt x="210" y="136"/>
                      <a:pt x="210" y="136"/>
                      <a:pt x="211" y="136"/>
                    </a:cubicBezTo>
                    <a:cubicBezTo>
                      <a:pt x="211" y="136"/>
                      <a:pt x="211" y="136"/>
                      <a:pt x="212" y="137"/>
                    </a:cubicBezTo>
                    <a:cubicBezTo>
                      <a:pt x="212" y="137"/>
                      <a:pt x="213" y="137"/>
                      <a:pt x="214" y="137"/>
                    </a:cubicBezTo>
                    <a:cubicBezTo>
                      <a:pt x="214" y="137"/>
                      <a:pt x="214" y="138"/>
                      <a:pt x="214" y="137"/>
                    </a:cubicBezTo>
                    <a:cubicBezTo>
                      <a:pt x="215" y="137"/>
                      <a:pt x="216" y="136"/>
                      <a:pt x="217" y="136"/>
                    </a:cubicBezTo>
                    <a:cubicBezTo>
                      <a:pt x="217" y="135"/>
                      <a:pt x="216" y="135"/>
                      <a:pt x="215" y="135"/>
                    </a:cubicBezTo>
                    <a:close/>
                    <a:moveTo>
                      <a:pt x="218" y="148"/>
                    </a:moveTo>
                    <a:cubicBezTo>
                      <a:pt x="219" y="147"/>
                      <a:pt x="219" y="147"/>
                      <a:pt x="219" y="147"/>
                    </a:cubicBezTo>
                    <a:cubicBezTo>
                      <a:pt x="219" y="147"/>
                      <a:pt x="219" y="146"/>
                      <a:pt x="219" y="146"/>
                    </a:cubicBezTo>
                    <a:cubicBezTo>
                      <a:pt x="219" y="146"/>
                      <a:pt x="220" y="146"/>
                      <a:pt x="220" y="146"/>
                    </a:cubicBezTo>
                    <a:cubicBezTo>
                      <a:pt x="220" y="146"/>
                      <a:pt x="220" y="146"/>
                      <a:pt x="220" y="145"/>
                    </a:cubicBezTo>
                    <a:cubicBezTo>
                      <a:pt x="220" y="145"/>
                      <a:pt x="220" y="146"/>
                      <a:pt x="220" y="145"/>
                    </a:cubicBezTo>
                    <a:cubicBezTo>
                      <a:pt x="220" y="145"/>
                      <a:pt x="220" y="145"/>
                      <a:pt x="220" y="144"/>
                    </a:cubicBezTo>
                    <a:cubicBezTo>
                      <a:pt x="220" y="144"/>
                      <a:pt x="220" y="144"/>
                      <a:pt x="220" y="144"/>
                    </a:cubicBezTo>
                    <a:cubicBezTo>
                      <a:pt x="220" y="144"/>
                      <a:pt x="220" y="144"/>
                      <a:pt x="220" y="144"/>
                    </a:cubicBezTo>
                    <a:cubicBezTo>
                      <a:pt x="219" y="143"/>
                      <a:pt x="219" y="143"/>
                      <a:pt x="219" y="143"/>
                    </a:cubicBezTo>
                    <a:cubicBezTo>
                      <a:pt x="219" y="143"/>
                      <a:pt x="219" y="143"/>
                      <a:pt x="219" y="143"/>
                    </a:cubicBezTo>
                    <a:cubicBezTo>
                      <a:pt x="219" y="143"/>
                      <a:pt x="218" y="143"/>
                      <a:pt x="218" y="143"/>
                    </a:cubicBezTo>
                    <a:cubicBezTo>
                      <a:pt x="218" y="143"/>
                      <a:pt x="218" y="143"/>
                      <a:pt x="218" y="143"/>
                    </a:cubicBezTo>
                    <a:cubicBezTo>
                      <a:pt x="217" y="144"/>
                      <a:pt x="217" y="144"/>
                      <a:pt x="217" y="144"/>
                    </a:cubicBezTo>
                    <a:cubicBezTo>
                      <a:pt x="217" y="144"/>
                      <a:pt x="217" y="145"/>
                      <a:pt x="217" y="145"/>
                    </a:cubicBezTo>
                    <a:cubicBezTo>
                      <a:pt x="217" y="145"/>
                      <a:pt x="217" y="146"/>
                      <a:pt x="217" y="146"/>
                    </a:cubicBezTo>
                    <a:cubicBezTo>
                      <a:pt x="217" y="147"/>
                      <a:pt x="218" y="147"/>
                      <a:pt x="218" y="148"/>
                    </a:cubicBezTo>
                    <a:close/>
                    <a:moveTo>
                      <a:pt x="223" y="101"/>
                    </a:moveTo>
                    <a:cubicBezTo>
                      <a:pt x="223" y="101"/>
                      <a:pt x="223" y="101"/>
                      <a:pt x="223" y="101"/>
                    </a:cubicBezTo>
                    <a:cubicBezTo>
                      <a:pt x="223" y="101"/>
                      <a:pt x="223" y="101"/>
                      <a:pt x="224" y="101"/>
                    </a:cubicBezTo>
                    <a:cubicBezTo>
                      <a:pt x="224" y="101"/>
                      <a:pt x="226" y="100"/>
                      <a:pt x="224" y="100"/>
                    </a:cubicBezTo>
                    <a:cubicBezTo>
                      <a:pt x="223" y="100"/>
                      <a:pt x="223" y="101"/>
                      <a:pt x="222" y="101"/>
                    </a:cubicBezTo>
                    <a:cubicBezTo>
                      <a:pt x="222" y="102"/>
                      <a:pt x="222" y="101"/>
                      <a:pt x="223" y="101"/>
                    </a:cubicBezTo>
                    <a:cubicBezTo>
                      <a:pt x="223" y="101"/>
                      <a:pt x="223" y="101"/>
                      <a:pt x="223" y="101"/>
                    </a:cubicBezTo>
                    <a:close/>
                    <a:moveTo>
                      <a:pt x="237" y="141"/>
                    </a:moveTo>
                    <a:cubicBezTo>
                      <a:pt x="237" y="142"/>
                      <a:pt x="238" y="142"/>
                      <a:pt x="239" y="142"/>
                    </a:cubicBezTo>
                    <a:cubicBezTo>
                      <a:pt x="239" y="142"/>
                      <a:pt x="238" y="142"/>
                      <a:pt x="237" y="141"/>
                    </a:cubicBezTo>
                    <a:cubicBezTo>
                      <a:pt x="237" y="141"/>
                      <a:pt x="237" y="141"/>
                      <a:pt x="237" y="141"/>
                    </a:cubicBezTo>
                    <a:close/>
                    <a:moveTo>
                      <a:pt x="226" y="139"/>
                    </a:moveTo>
                    <a:cubicBezTo>
                      <a:pt x="226" y="139"/>
                      <a:pt x="226" y="139"/>
                      <a:pt x="227" y="139"/>
                    </a:cubicBezTo>
                    <a:cubicBezTo>
                      <a:pt x="227" y="138"/>
                      <a:pt x="226" y="138"/>
                      <a:pt x="226" y="137"/>
                    </a:cubicBezTo>
                    <a:cubicBezTo>
                      <a:pt x="226" y="137"/>
                      <a:pt x="226" y="138"/>
                      <a:pt x="226" y="138"/>
                    </a:cubicBezTo>
                    <a:cubicBezTo>
                      <a:pt x="226" y="137"/>
                      <a:pt x="225" y="137"/>
                      <a:pt x="225" y="137"/>
                    </a:cubicBezTo>
                    <a:cubicBezTo>
                      <a:pt x="225" y="137"/>
                      <a:pt x="225" y="137"/>
                      <a:pt x="225" y="137"/>
                    </a:cubicBezTo>
                    <a:cubicBezTo>
                      <a:pt x="225" y="137"/>
                      <a:pt x="224" y="137"/>
                      <a:pt x="224" y="137"/>
                    </a:cubicBezTo>
                    <a:cubicBezTo>
                      <a:pt x="224" y="137"/>
                      <a:pt x="223" y="138"/>
                      <a:pt x="223" y="138"/>
                    </a:cubicBezTo>
                    <a:cubicBezTo>
                      <a:pt x="223" y="138"/>
                      <a:pt x="223" y="138"/>
                      <a:pt x="223" y="138"/>
                    </a:cubicBezTo>
                    <a:cubicBezTo>
                      <a:pt x="224" y="138"/>
                      <a:pt x="224" y="139"/>
                      <a:pt x="225" y="139"/>
                    </a:cubicBezTo>
                    <a:cubicBezTo>
                      <a:pt x="225" y="139"/>
                      <a:pt x="225" y="139"/>
                      <a:pt x="226" y="139"/>
                    </a:cubicBezTo>
                    <a:close/>
                    <a:moveTo>
                      <a:pt x="220" y="105"/>
                    </a:moveTo>
                    <a:cubicBezTo>
                      <a:pt x="221" y="105"/>
                      <a:pt x="221" y="105"/>
                      <a:pt x="221" y="105"/>
                    </a:cubicBezTo>
                    <a:cubicBezTo>
                      <a:pt x="222" y="105"/>
                      <a:pt x="222" y="105"/>
                      <a:pt x="222" y="105"/>
                    </a:cubicBezTo>
                    <a:cubicBezTo>
                      <a:pt x="222" y="104"/>
                      <a:pt x="222" y="104"/>
                      <a:pt x="222" y="104"/>
                    </a:cubicBezTo>
                    <a:cubicBezTo>
                      <a:pt x="222" y="104"/>
                      <a:pt x="223" y="104"/>
                      <a:pt x="223" y="104"/>
                    </a:cubicBezTo>
                    <a:cubicBezTo>
                      <a:pt x="223" y="104"/>
                      <a:pt x="223" y="103"/>
                      <a:pt x="223" y="103"/>
                    </a:cubicBezTo>
                    <a:cubicBezTo>
                      <a:pt x="223" y="103"/>
                      <a:pt x="223" y="103"/>
                      <a:pt x="223" y="103"/>
                    </a:cubicBezTo>
                    <a:cubicBezTo>
                      <a:pt x="223" y="103"/>
                      <a:pt x="223" y="103"/>
                      <a:pt x="223" y="103"/>
                    </a:cubicBezTo>
                    <a:cubicBezTo>
                      <a:pt x="224" y="103"/>
                      <a:pt x="224" y="103"/>
                      <a:pt x="224" y="103"/>
                    </a:cubicBezTo>
                    <a:cubicBezTo>
                      <a:pt x="224" y="102"/>
                      <a:pt x="224" y="102"/>
                      <a:pt x="223" y="102"/>
                    </a:cubicBezTo>
                    <a:cubicBezTo>
                      <a:pt x="222" y="103"/>
                      <a:pt x="221" y="104"/>
                      <a:pt x="221" y="104"/>
                    </a:cubicBezTo>
                    <a:cubicBezTo>
                      <a:pt x="220" y="105"/>
                      <a:pt x="219" y="105"/>
                      <a:pt x="220" y="105"/>
                    </a:cubicBezTo>
                    <a:close/>
                    <a:moveTo>
                      <a:pt x="226" y="134"/>
                    </a:moveTo>
                    <a:cubicBezTo>
                      <a:pt x="226" y="134"/>
                      <a:pt x="225" y="134"/>
                      <a:pt x="225" y="134"/>
                    </a:cubicBezTo>
                    <a:cubicBezTo>
                      <a:pt x="225" y="134"/>
                      <a:pt x="226" y="134"/>
                      <a:pt x="226" y="134"/>
                    </a:cubicBezTo>
                    <a:close/>
                    <a:moveTo>
                      <a:pt x="224" y="152"/>
                    </a:moveTo>
                    <a:cubicBezTo>
                      <a:pt x="224" y="152"/>
                      <a:pt x="224" y="152"/>
                      <a:pt x="224" y="152"/>
                    </a:cubicBezTo>
                    <a:cubicBezTo>
                      <a:pt x="223" y="152"/>
                      <a:pt x="223" y="152"/>
                      <a:pt x="223" y="152"/>
                    </a:cubicBezTo>
                    <a:cubicBezTo>
                      <a:pt x="223" y="152"/>
                      <a:pt x="223" y="152"/>
                      <a:pt x="222" y="152"/>
                    </a:cubicBezTo>
                    <a:cubicBezTo>
                      <a:pt x="222" y="152"/>
                      <a:pt x="222" y="152"/>
                      <a:pt x="222" y="152"/>
                    </a:cubicBezTo>
                    <a:cubicBezTo>
                      <a:pt x="223" y="153"/>
                      <a:pt x="224" y="152"/>
                      <a:pt x="224" y="152"/>
                    </a:cubicBezTo>
                    <a:close/>
                    <a:moveTo>
                      <a:pt x="211" y="141"/>
                    </a:moveTo>
                    <a:cubicBezTo>
                      <a:pt x="211" y="140"/>
                      <a:pt x="211" y="140"/>
                      <a:pt x="210" y="140"/>
                    </a:cubicBezTo>
                    <a:cubicBezTo>
                      <a:pt x="210" y="140"/>
                      <a:pt x="210" y="140"/>
                      <a:pt x="210" y="140"/>
                    </a:cubicBezTo>
                    <a:cubicBezTo>
                      <a:pt x="209" y="140"/>
                      <a:pt x="209" y="140"/>
                      <a:pt x="209" y="140"/>
                    </a:cubicBezTo>
                    <a:cubicBezTo>
                      <a:pt x="209" y="140"/>
                      <a:pt x="208" y="140"/>
                      <a:pt x="208" y="140"/>
                    </a:cubicBezTo>
                    <a:cubicBezTo>
                      <a:pt x="208" y="140"/>
                      <a:pt x="207" y="141"/>
                      <a:pt x="207" y="141"/>
                    </a:cubicBezTo>
                    <a:cubicBezTo>
                      <a:pt x="207" y="141"/>
                      <a:pt x="207" y="141"/>
                      <a:pt x="206" y="141"/>
                    </a:cubicBezTo>
                    <a:cubicBezTo>
                      <a:pt x="206" y="141"/>
                      <a:pt x="206" y="140"/>
                      <a:pt x="206" y="140"/>
                    </a:cubicBezTo>
                    <a:cubicBezTo>
                      <a:pt x="206" y="140"/>
                      <a:pt x="205" y="141"/>
                      <a:pt x="205" y="141"/>
                    </a:cubicBezTo>
                    <a:cubicBezTo>
                      <a:pt x="205" y="141"/>
                      <a:pt x="205" y="141"/>
                      <a:pt x="205" y="142"/>
                    </a:cubicBezTo>
                    <a:cubicBezTo>
                      <a:pt x="205" y="142"/>
                      <a:pt x="204" y="142"/>
                      <a:pt x="204" y="143"/>
                    </a:cubicBezTo>
                    <a:cubicBezTo>
                      <a:pt x="204" y="143"/>
                      <a:pt x="204" y="144"/>
                      <a:pt x="204" y="144"/>
                    </a:cubicBezTo>
                    <a:cubicBezTo>
                      <a:pt x="205" y="145"/>
                      <a:pt x="204" y="145"/>
                      <a:pt x="205" y="145"/>
                    </a:cubicBezTo>
                    <a:cubicBezTo>
                      <a:pt x="205" y="145"/>
                      <a:pt x="205" y="144"/>
                      <a:pt x="205" y="144"/>
                    </a:cubicBezTo>
                    <a:cubicBezTo>
                      <a:pt x="205" y="144"/>
                      <a:pt x="206" y="144"/>
                      <a:pt x="206" y="144"/>
                    </a:cubicBezTo>
                    <a:cubicBezTo>
                      <a:pt x="207" y="144"/>
                      <a:pt x="208" y="144"/>
                      <a:pt x="208" y="144"/>
                    </a:cubicBezTo>
                    <a:cubicBezTo>
                      <a:pt x="208" y="143"/>
                      <a:pt x="209" y="143"/>
                      <a:pt x="209" y="143"/>
                    </a:cubicBezTo>
                    <a:cubicBezTo>
                      <a:pt x="209" y="142"/>
                      <a:pt x="210" y="142"/>
                      <a:pt x="211" y="142"/>
                    </a:cubicBezTo>
                    <a:cubicBezTo>
                      <a:pt x="211" y="141"/>
                      <a:pt x="211" y="141"/>
                      <a:pt x="211" y="141"/>
                    </a:cubicBezTo>
                    <a:close/>
                    <a:moveTo>
                      <a:pt x="233" y="109"/>
                    </a:moveTo>
                    <a:cubicBezTo>
                      <a:pt x="233" y="108"/>
                      <a:pt x="232" y="109"/>
                      <a:pt x="232" y="109"/>
                    </a:cubicBezTo>
                    <a:cubicBezTo>
                      <a:pt x="232" y="109"/>
                      <a:pt x="232" y="109"/>
                      <a:pt x="231" y="109"/>
                    </a:cubicBezTo>
                    <a:cubicBezTo>
                      <a:pt x="231" y="109"/>
                      <a:pt x="231" y="109"/>
                      <a:pt x="231" y="109"/>
                    </a:cubicBezTo>
                    <a:cubicBezTo>
                      <a:pt x="231" y="109"/>
                      <a:pt x="230" y="109"/>
                      <a:pt x="230" y="109"/>
                    </a:cubicBezTo>
                    <a:cubicBezTo>
                      <a:pt x="230" y="109"/>
                      <a:pt x="229" y="109"/>
                      <a:pt x="229" y="109"/>
                    </a:cubicBezTo>
                    <a:cubicBezTo>
                      <a:pt x="229" y="110"/>
                      <a:pt x="229" y="110"/>
                      <a:pt x="228" y="111"/>
                    </a:cubicBezTo>
                    <a:cubicBezTo>
                      <a:pt x="228" y="111"/>
                      <a:pt x="227" y="112"/>
                      <a:pt x="227" y="112"/>
                    </a:cubicBezTo>
                    <a:cubicBezTo>
                      <a:pt x="227" y="113"/>
                      <a:pt x="228" y="114"/>
                      <a:pt x="228" y="114"/>
                    </a:cubicBezTo>
                    <a:cubicBezTo>
                      <a:pt x="229" y="115"/>
                      <a:pt x="229" y="115"/>
                      <a:pt x="231" y="115"/>
                    </a:cubicBezTo>
                    <a:cubicBezTo>
                      <a:pt x="231" y="115"/>
                      <a:pt x="232" y="115"/>
                      <a:pt x="233" y="115"/>
                    </a:cubicBezTo>
                    <a:cubicBezTo>
                      <a:pt x="234" y="115"/>
                      <a:pt x="235" y="114"/>
                      <a:pt x="235" y="113"/>
                    </a:cubicBezTo>
                    <a:cubicBezTo>
                      <a:pt x="235" y="112"/>
                      <a:pt x="235" y="112"/>
                      <a:pt x="235" y="111"/>
                    </a:cubicBezTo>
                    <a:cubicBezTo>
                      <a:pt x="235" y="111"/>
                      <a:pt x="236" y="110"/>
                      <a:pt x="235" y="109"/>
                    </a:cubicBezTo>
                    <a:cubicBezTo>
                      <a:pt x="235" y="109"/>
                      <a:pt x="235" y="109"/>
                      <a:pt x="234" y="109"/>
                    </a:cubicBezTo>
                    <a:cubicBezTo>
                      <a:pt x="234" y="109"/>
                      <a:pt x="233" y="109"/>
                      <a:pt x="233" y="109"/>
                    </a:cubicBezTo>
                    <a:close/>
                    <a:moveTo>
                      <a:pt x="215" y="100"/>
                    </a:moveTo>
                    <a:cubicBezTo>
                      <a:pt x="215" y="100"/>
                      <a:pt x="216" y="100"/>
                      <a:pt x="216" y="100"/>
                    </a:cubicBezTo>
                    <a:cubicBezTo>
                      <a:pt x="216" y="100"/>
                      <a:pt x="217" y="101"/>
                      <a:pt x="217" y="101"/>
                    </a:cubicBezTo>
                    <a:cubicBezTo>
                      <a:pt x="217" y="101"/>
                      <a:pt x="217" y="101"/>
                      <a:pt x="217" y="100"/>
                    </a:cubicBezTo>
                    <a:cubicBezTo>
                      <a:pt x="217" y="101"/>
                      <a:pt x="217" y="101"/>
                      <a:pt x="217" y="101"/>
                    </a:cubicBezTo>
                    <a:cubicBezTo>
                      <a:pt x="217" y="101"/>
                      <a:pt x="218" y="101"/>
                      <a:pt x="218" y="101"/>
                    </a:cubicBezTo>
                    <a:cubicBezTo>
                      <a:pt x="218" y="101"/>
                      <a:pt x="217" y="100"/>
                      <a:pt x="217" y="100"/>
                    </a:cubicBezTo>
                    <a:cubicBezTo>
                      <a:pt x="218" y="100"/>
                      <a:pt x="218" y="100"/>
                      <a:pt x="218" y="100"/>
                    </a:cubicBezTo>
                    <a:cubicBezTo>
                      <a:pt x="218" y="100"/>
                      <a:pt x="220" y="100"/>
                      <a:pt x="220" y="100"/>
                    </a:cubicBezTo>
                    <a:cubicBezTo>
                      <a:pt x="220" y="100"/>
                      <a:pt x="219" y="99"/>
                      <a:pt x="219" y="99"/>
                    </a:cubicBezTo>
                    <a:cubicBezTo>
                      <a:pt x="219" y="99"/>
                      <a:pt x="219" y="99"/>
                      <a:pt x="219" y="100"/>
                    </a:cubicBezTo>
                    <a:cubicBezTo>
                      <a:pt x="218" y="100"/>
                      <a:pt x="218" y="100"/>
                      <a:pt x="218" y="100"/>
                    </a:cubicBezTo>
                    <a:cubicBezTo>
                      <a:pt x="217" y="100"/>
                      <a:pt x="217" y="99"/>
                      <a:pt x="217" y="99"/>
                    </a:cubicBezTo>
                    <a:cubicBezTo>
                      <a:pt x="216" y="99"/>
                      <a:pt x="215" y="100"/>
                      <a:pt x="216" y="100"/>
                    </a:cubicBezTo>
                    <a:cubicBezTo>
                      <a:pt x="216" y="100"/>
                      <a:pt x="215" y="100"/>
                      <a:pt x="215" y="100"/>
                    </a:cubicBezTo>
                    <a:close/>
                    <a:moveTo>
                      <a:pt x="228" y="136"/>
                    </a:moveTo>
                    <a:cubicBezTo>
                      <a:pt x="228" y="136"/>
                      <a:pt x="227" y="136"/>
                      <a:pt x="227" y="136"/>
                    </a:cubicBezTo>
                    <a:cubicBezTo>
                      <a:pt x="227" y="137"/>
                      <a:pt x="228" y="137"/>
                      <a:pt x="228" y="137"/>
                    </a:cubicBezTo>
                    <a:cubicBezTo>
                      <a:pt x="228" y="138"/>
                      <a:pt x="229" y="138"/>
                      <a:pt x="230" y="137"/>
                    </a:cubicBezTo>
                    <a:cubicBezTo>
                      <a:pt x="230" y="137"/>
                      <a:pt x="230" y="137"/>
                      <a:pt x="230" y="137"/>
                    </a:cubicBezTo>
                    <a:cubicBezTo>
                      <a:pt x="229" y="137"/>
                      <a:pt x="229" y="136"/>
                      <a:pt x="228" y="136"/>
                    </a:cubicBezTo>
                    <a:close/>
                    <a:moveTo>
                      <a:pt x="205" y="123"/>
                    </a:moveTo>
                    <a:cubicBezTo>
                      <a:pt x="205" y="123"/>
                      <a:pt x="204" y="123"/>
                      <a:pt x="204" y="123"/>
                    </a:cubicBezTo>
                    <a:cubicBezTo>
                      <a:pt x="203" y="122"/>
                      <a:pt x="203" y="122"/>
                      <a:pt x="203" y="122"/>
                    </a:cubicBezTo>
                    <a:cubicBezTo>
                      <a:pt x="202" y="122"/>
                      <a:pt x="202" y="122"/>
                      <a:pt x="202" y="122"/>
                    </a:cubicBezTo>
                    <a:cubicBezTo>
                      <a:pt x="202" y="123"/>
                      <a:pt x="203" y="123"/>
                      <a:pt x="203" y="124"/>
                    </a:cubicBezTo>
                    <a:cubicBezTo>
                      <a:pt x="203" y="124"/>
                      <a:pt x="203" y="124"/>
                      <a:pt x="203" y="124"/>
                    </a:cubicBezTo>
                    <a:cubicBezTo>
                      <a:pt x="203" y="124"/>
                      <a:pt x="203" y="124"/>
                      <a:pt x="204" y="124"/>
                    </a:cubicBezTo>
                    <a:cubicBezTo>
                      <a:pt x="204" y="124"/>
                      <a:pt x="204" y="124"/>
                      <a:pt x="204" y="124"/>
                    </a:cubicBezTo>
                    <a:cubicBezTo>
                      <a:pt x="204" y="124"/>
                      <a:pt x="204" y="124"/>
                      <a:pt x="204" y="124"/>
                    </a:cubicBezTo>
                    <a:cubicBezTo>
                      <a:pt x="204" y="124"/>
                      <a:pt x="204" y="125"/>
                      <a:pt x="204" y="125"/>
                    </a:cubicBezTo>
                    <a:cubicBezTo>
                      <a:pt x="204" y="125"/>
                      <a:pt x="204" y="125"/>
                      <a:pt x="205" y="125"/>
                    </a:cubicBezTo>
                    <a:cubicBezTo>
                      <a:pt x="205" y="125"/>
                      <a:pt x="205" y="124"/>
                      <a:pt x="205" y="124"/>
                    </a:cubicBezTo>
                    <a:cubicBezTo>
                      <a:pt x="205" y="124"/>
                      <a:pt x="205" y="125"/>
                      <a:pt x="205" y="125"/>
                    </a:cubicBezTo>
                    <a:cubicBezTo>
                      <a:pt x="205" y="125"/>
                      <a:pt x="206" y="125"/>
                      <a:pt x="206" y="125"/>
                    </a:cubicBezTo>
                    <a:cubicBezTo>
                      <a:pt x="206" y="125"/>
                      <a:pt x="206" y="125"/>
                      <a:pt x="206" y="124"/>
                    </a:cubicBezTo>
                    <a:cubicBezTo>
                      <a:pt x="206" y="124"/>
                      <a:pt x="205" y="124"/>
                      <a:pt x="205" y="124"/>
                    </a:cubicBezTo>
                    <a:cubicBezTo>
                      <a:pt x="205" y="124"/>
                      <a:pt x="205" y="124"/>
                      <a:pt x="205" y="124"/>
                    </a:cubicBezTo>
                    <a:cubicBezTo>
                      <a:pt x="204" y="124"/>
                      <a:pt x="204" y="124"/>
                      <a:pt x="205" y="123"/>
                    </a:cubicBezTo>
                    <a:close/>
                    <a:moveTo>
                      <a:pt x="200" y="124"/>
                    </a:moveTo>
                    <a:cubicBezTo>
                      <a:pt x="200" y="125"/>
                      <a:pt x="200" y="125"/>
                      <a:pt x="200" y="125"/>
                    </a:cubicBezTo>
                    <a:cubicBezTo>
                      <a:pt x="200" y="125"/>
                      <a:pt x="200" y="125"/>
                      <a:pt x="201" y="125"/>
                    </a:cubicBezTo>
                    <a:cubicBezTo>
                      <a:pt x="202" y="125"/>
                      <a:pt x="200" y="123"/>
                      <a:pt x="200" y="123"/>
                    </a:cubicBezTo>
                    <a:cubicBezTo>
                      <a:pt x="200" y="123"/>
                      <a:pt x="199" y="122"/>
                      <a:pt x="199" y="123"/>
                    </a:cubicBezTo>
                    <a:cubicBezTo>
                      <a:pt x="199" y="124"/>
                      <a:pt x="199" y="124"/>
                      <a:pt x="200" y="124"/>
                    </a:cubicBezTo>
                    <a:close/>
                    <a:moveTo>
                      <a:pt x="150" y="73"/>
                    </a:moveTo>
                    <a:cubicBezTo>
                      <a:pt x="150" y="73"/>
                      <a:pt x="150" y="73"/>
                      <a:pt x="150" y="73"/>
                    </a:cubicBezTo>
                    <a:cubicBezTo>
                      <a:pt x="150" y="73"/>
                      <a:pt x="150" y="73"/>
                      <a:pt x="150" y="73"/>
                    </a:cubicBezTo>
                    <a:cubicBezTo>
                      <a:pt x="150" y="73"/>
                      <a:pt x="150" y="73"/>
                      <a:pt x="150" y="73"/>
                    </a:cubicBezTo>
                    <a:cubicBezTo>
                      <a:pt x="150" y="73"/>
                      <a:pt x="150" y="73"/>
                      <a:pt x="150" y="73"/>
                    </a:cubicBezTo>
                    <a:cubicBezTo>
                      <a:pt x="150" y="73"/>
                      <a:pt x="150" y="73"/>
                      <a:pt x="150" y="73"/>
                    </a:cubicBezTo>
                    <a:cubicBezTo>
                      <a:pt x="150" y="73"/>
                      <a:pt x="151" y="73"/>
                      <a:pt x="151" y="73"/>
                    </a:cubicBezTo>
                    <a:cubicBezTo>
                      <a:pt x="151" y="73"/>
                      <a:pt x="151" y="72"/>
                      <a:pt x="151" y="72"/>
                    </a:cubicBezTo>
                    <a:cubicBezTo>
                      <a:pt x="151" y="72"/>
                      <a:pt x="151" y="72"/>
                      <a:pt x="151" y="72"/>
                    </a:cubicBezTo>
                    <a:cubicBezTo>
                      <a:pt x="151" y="72"/>
                      <a:pt x="151" y="72"/>
                      <a:pt x="151" y="72"/>
                    </a:cubicBezTo>
                    <a:cubicBezTo>
                      <a:pt x="151" y="72"/>
                      <a:pt x="151" y="73"/>
                      <a:pt x="152" y="73"/>
                    </a:cubicBezTo>
                    <a:cubicBezTo>
                      <a:pt x="152" y="73"/>
                      <a:pt x="152" y="73"/>
                      <a:pt x="152" y="73"/>
                    </a:cubicBezTo>
                    <a:cubicBezTo>
                      <a:pt x="152" y="73"/>
                      <a:pt x="152" y="73"/>
                      <a:pt x="152" y="73"/>
                    </a:cubicBezTo>
                    <a:cubicBezTo>
                      <a:pt x="152" y="73"/>
                      <a:pt x="152" y="73"/>
                      <a:pt x="152" y="73"/>
                    </a:cubicBezTo>
                    <a:cubicBezTo>
                      <a:pt x="152" y="72"/>
                      <a:pt x="152" y="72"/>
                      <a:pt x="152" y="72"/>
                    </a:cubicBezTo>
                    <a:cubicBezTo>
                      <a:pt x="152" y="72"/>
                      <a:pt x="152" y="72"/>
                      <a:pt x="152" y="72"/>
                    </a:cubicBezTo>
                    <a:cubicBezTo>
                      <a:pt x="153" y="72"/>
                      <a:pt x="153" y="72"/>
                      <a:pt x="153" y="72"/>
                    </a:cubicBezTo>
                    <a:cubicBezTo>
                      <a:pt x="154" y="72"/>
                      <a:pt x="154" y="72"/>
                      <a:pt x="155" y="71"/>
                    </a:cubicBezTo>
                    <a:cubicBezTo>
                      <a:pt x="152" y="71"/>
                      <a:pt x="150" y="72"/>
                      <a:pt x="148" y="72"/>
                    </a:cubicBezTo>
                    <a:cubicBezTo>
                      <a:pt x="148" y="72"/>
                      <a:pt x="148" y="72"/>
                      <a:pt x="148" y="72"/>
                    </a:cubicBezTo>
                    <a:cubicBezTo>
                      <a:pt x="149" y="72"/>
                      <a:pt x="149" y="72"/>
                      <a:pt x="149" y="72"/>
                    </a:cubicBezTo>
                    <a:cubicBezTo>
                      <a:pt x="149" y="73"/>
                      <a:pt x="149" y="73"/>
                      <a:pt x="150" y="73"/>
                    </a:cubicBezTo>
                    <a:close/>
                    <a:moveTo>
                      <a:pt x="56" y="205"/>
                    </a:moveTo>
                    <a:cubicBezTo>
                      <a:pt x="56" y="205"/>
                      <a:pt x="56" y="205"/>
                      <a:pt x="57" y="205"/>
                    </a:cubicBezTo>
                    <a:cubicBezTo>
                      <a:pt x="57" y="205"/>
                      <a:pt x="57" y="205"/>
                      <a:pt x="57" y="205"/>
                    </a:cubicBezTo>
                    <a:cubicBezTo>
                      <a:pt x="57" y="205"/>
                      <a:pt x="57" y="205"/>
                      <a:pt x="57" y="205"/>
                    </a:cubicBezTo>
                    <a:cubicBezTo>
                      <a:pt x="57" y="205"/>
                      <a:pt x="57" y="205"/>
                      <a:pt x="57" y="205"/>
                    </a:cubicBezTo>
                    <a:cubicBezTo>
                      <a:pt x="57" y="205"/>
                      <a:pt x="57" y="205"/>
                      <a:pt x="56" y="205"/>
                    </a:cubicBezTo>
                    <a:cubicBezTo>
                      <a:pt x="56" y="204"/>
                      <a:pt x="56" y="204"/>
                      <a:pt x="56" y="204"/>
                    </a:cubicBezTo>
                    <a:cubicBezTo>
                      <a:pt x="56" y="204"/>
                      <a:pt x="56" y="204"/>
                      <a:pt x="56" y="204"/>
                    </a:cubicBezTo>
                    <a:cubicBezTo>
                      <a:pt x="56" y="204"/>
                      <a:pt x="56" y="204"/>
                      <a:pt x="56" y="204"/>
                    </a:cubicBezTo>
                    <a:cubicBezTo>
                      <a:pt x="56" y="204"/>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6"/>
                      <a:pt x="56" y="206"/>
                    </a:cubicBezTo>
                    <a:cubicBezTo>
                      <a:pt x="56" y="206"/>
                      <a:pt x="56" y="206"/>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lose/>
                    <a:moveTo>
                      <a:pt x="62" y="211"/>
                    </a:moveTo>
                    <a:cubicBezTo>
                      <a:pt x="62" y="211"/>
                      <a:pt x="62" y="212"/>
                      <a:pt x="62" y="212"/>
                    </a:cubicBezTo>
                    <a:cubicBezTo>
                      <a:pt x="62" y="212"/>
                      <a:pt x="62" y="212"/>
                      <a:pt x="63" y="212"/>
                    </a:cubicBezTo>
                    <a:cubicBezTo>
                      <a:pt x="63" y="212"/>
                      <a:pt x="62" y="211"/>
                      <a:pt x="62" y="211"/>
                    </a:cubicBezTo>
                    <a:close/>
                    <a:moveTo>
                      <a:pt x="45" y="193"/>
                    </a:moveTo>
                    <a:cubicBezTo>
                      <a:pt x="45" y="193"/>
                      <a:pt x="45" y="193"/>
                      <a:pt x="45" y="194"/>
                    </a:cubicBezTo>
                    <a:cubicBezTo>
                      <a:pt x="45" y="194"/>
                      <a:pt x="45" y="194"/>
                      <a:pt x="45" y="194"/>
                    </a:cubicBezTo>
                    <a:cubicBezTo>
                      <a:pt x="45" y="194"/>
                      <a:pt x="45" y="194"/>
                      <a:pt x="45" y="194"/>
                    </a:cubicBezTo>
                    <a:cubicBezTo>
                      <a:pt x="45" y="194"/>
                      <a:pt x="45" y="194"/>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4"/>
                      <a:pt x="45" y="193"/>
                      <a:pt x="45" y="193"/>
                    </a:cubicBezTo>
                    <a:close/>
                    <a:moveTo>
                      <a:pt x="63" y="211"/>
                    </a:moveTo>
                    <a:cubicBezTo>
                      <a:pt x="63" y="211"/>
                      <a:pt x="62" y="211"/>
                      <a:pt x="62" y="211"/>
                    </a:cubicBezTo>
                    <a:cubicBezTo>
                      <a:pt x="62" y="211"/>
                      <a:pt x="62" y="211"/>
                      <a:pt x="63" y="211"/>
                    </a:cubicBezTo>
                    <a:cubicBezTo>
                      <a:pt x="63" y="211"/>
                      <a:pt x="63" y="211"/>
                      <a:pt x="63" y="211"/>
                    </a:cubicBezTo>
                    <a:cubicBezTo>
                      <a:pt x="63" y="211"/>
                      <a:pt x="63" y="211"/>
                      <a:pt x="63" y="211"/>
                    </a:cubicBezTo>
                    <a:cubicBezTo>
                      <a:pt x="63" y="211"/>
                      <a:pt x="63" y="211"/>
                      <a:pt x="63" y="211"/>
                    </a:cubicBezTo>
                    <a:close/>
                    <a:moveTo>
                      <a:pt x="47" y="197"/>
                    </a:moveTo>
                    <a:cubicBezTo>
                      <a:pt x="47" y="196"/>
                      <a:pt x="47" y="196"/>
                      <a:pt x="48" y="196"/>
                    </a:cubicBezTo>
                    <a:cubicBezTo>
                      <a:pt x="48" y="196"/>
                      <a:pt x="48" y="195"/>
                      <a:pt x="49" y="195"/>
                    </a:cubicBezTo>
                    <a:cubicBezTo>
                      <a:pt x="49" y="195"/>
                      <a:pt x="49" y="195"/>
                      <a:pt x="49" y="195"/>
                    </a:cubicBezTo>
                    <a:cubicBezTo>
                      <a:pt x="49" y="195"/>
                      <a:pt x="49" y="195"/>
                      <a:pt x="49" y="195"/>
                    </a:cubicBezTo>
                    <a:cubicBezTo>
                      <a:pt x="48" y="195"/>
                      <a:pt x="48" y="195"/>
                      <a:pt x="48" y="195"/>
                    </a:cubicBezTo>
                    <a:cubicBezTo>
                      <a:pt x="48" y="195"/>
                      <a:pt x="48" y="195"/>
                      <a:pt x="48" y="195"/>
                    </a:cubicBezTo>
                    <a:cubicBezTo>
                      <a:pt x="47" y="195"/>
                      <a:pt x="47" y="195"/>
                      <a:pt x="47" y="196"/>
                    </a:cubicBezTo>
                    <a:cubicBezTo>
                      <a:pt x="47" y="196"/>
                      <a:pt x="47" y="196"/>
                      <a:pt x="47" y="196"/>
                    </a:cubicBezTo>
                    <a:cubicBezTo>
                      <a:pt x="47" y="196"/>
                      <a:pt x="47" y="196"/>
                      <a:pt x="47" y="196"/>
                    </a:cubicBezTo>
                    <a:cubicBezTo>
                      <a:pt x="47" y="196"/>
                      <a:pt x="47" y="196"/>
                      <a:pt x="47" y="196"/>
                    </a:cubicBezTo>
                    <a:cubicBezTo>
                      <a:pt x="47" y="196"/>
                      <a:pt x="47" y="196"/>
                      <a:pt x="47" y="196"/>
                    </a:cubicBezTo>
                    <a:cubicBezTo>
                      <a:pt x="47" y="196"/>
                      <a:pt x="47" y="196"/>
                      <a:pt x="47" y="196"/>
                    </a:cubicBezTo>
                    <a:cubicBezTo>
                      <a:pt x="47" y="197"/>
                      <a:pt x="47" y="197"/>
                      <a:pt x="47" y="197"/>
                    </a:cubicBezTo>
                    <a:cubicBezTo>
                      <a:pt x="47" y="197"/>
                      <a:pt x="47" y="197"/>
                      <a:pt x="47" y="197"/>
                    </a:cubicBezTo>
                    <a:cubicBezTo>
                      <a:pt x="47" y="197"/>
                      <a:pt x="47" y="197"/>
                      <a:pt x="47" y="197"/>
                    </a:cubicBezTo>
                    <a:close/>
                    <a:moveTo>
                      <a:pt x="62" y="210"/>
                    </a:moveTo>
                    <a:cubicBezTo>
                      <a:pt x="62" y="210"/>
                      <a:pt x="62" y="211"/>
                      <a:pt x="62" y="211"/>
                    </a:cubicBezTo>
                    <a:cubicBezTo>
                      <a:pt x="62" y="211"/>
                      <a:pt x="62" y="210"/>
                      <a:pt x="62" y="210"/>
                    </a:cubicBezTo>
                    <a:close/>
                    <a:moveTo>
                      <a:pt x="59" y="208"/>
                    </a:moveTo>
                    <a:cubicBezTo>
                      <a:pt x="59" y="208"/>
                      <a:pt x="60" y="208"/>
                      <a:pt x="60" y="208"/>
                    </a:cubicBezTo>
                    <a:cubicBezTo>
                      <a:pt x="60" y="208"/>
                      <a:pt x="60" y="208"/>
                      <a:pt x="60" y="208"/>
                    </a:cubicBezTo>
                    <a:cubicBezTo>
                      <a:pt x="60" y="208"/>
                      <a:pt x="59" y="207"/>
                      <a:pt x="58" y="207"/>
                    </a:cubicBezTo>
                    <a:cubicBezTo>
                      <a:pt x="58" y="207"/>
                      <a:pt x="58" y="207"/>
                      <a:pt x="58" y="207"/>
                    </a:cubicBezTo>
                    <a:cubicBezTo>
                      <a:pt x="58" y="207"/>
                      <a:pt x="58" y="207"/>
                      <a:pt x="59" y="208"/>
                    </a:cubicBezTo>
                    <a:cubicBezTo>
                      <a:pt x="59" y="208"/>
                      <a:pt x="59" y="208"/>
                      <a:pt x="59" y="208"/>
                    </a:cubicBezTo>
                    <a:close/>
                    <a:moveTo>
                      <a:pt x="52" y="203"/>
                    </a:moveTo>
                    <a:cubicBezTo>
                      <a:pt x="52" y="203"/>
                      <a:pt x="52" y="203"/>
                      <a:pt x="52" y="203"/>
                    </a:cubicBezTo>
                    <a:cubicBezTo>
                      <a:pt x="52" y="203"/>
                      <a:pt x="52" y="203"/>
                      <a:pt x="52" y="203"/>
                    </a:cubicBezTo>
                    <a:cubicBezTo>
                      <a:pt x="52" y="203"/>
                      <a:pt x="52" y="203"/>
                      <a:pt x="52" y="203"/>
                    </a:cubicBezTo>
                    <a:cubicBezTo>
                      <a:pt x="52" y="203"/>
                      <a:pt x="52" y="202"/>
                      <a:pt x="52" y="202"/>
                    </a:cubicBezTo>
                    <a:cubicBezTo>
                      <a:pt x="52" y="202"/>
                      <a:pt x="52" y="203"/>
                      <a:pt x="51" y="203"/>
                    </a:cubicBezTo>
                    <a:cubicBezTo>
                      <a:pt x="51" y="203"/>
                      <a:pt x="52" y="203"/>
                      <a:pt x="52" y="203"/>
                    </a:cubicBezTo>
                    <a:close/>
                    <a:moveTo>
                      <a:pt x="183" y="46"/>
                    </a:moveTo>
                    <a:cubicBezTo>
                      <a:pt x="183" y="46"/>
                      <a:pt x="183" y="46"/>
                      <a:pt x="182" y="46"/>
                    </a:cubicBezTo>
                    <a:cubicBezTo>
                      <a:pt x="182" y="45"/>
                      <a:pt x="181" y="45"/>
                      <a:pt x="180" y="45"/>
                    </a:cubicBezTo>
                    <a:cubicBezTo>
                      <a:pt x="179" y="45"/>
                      <a:pt x="179" y="45"/>
                      <a:pt x="178" y="45"/>
                    </a:cubicBezTo>
                    <a:cubicBezTo>
                      <a:pt x="178" y="45"/>
                      <a:pt x="178" y="46"/>
                      <a:pt x="178" y="47"/>
                    </a:cubicBezTo>
                    <a:cubicBezTo>
                      <a:pt x="178" y="47"/>
                      <a:pt x="178" y="47"/>
                      <a:pt x="179" y="47"/>
                    </a:cubicBezTo>
                    <a:cubicBezTo>
                      <a:pt x="179" y="48"/>
                      <a:pt x="180" y="48"/>
                      <a:pt x="181" y="48"/>
                    </a:cubicBezTo>
                    <a:cubicBezTo>
                      <a:pt x="181" y="48"/>
                      <a:pt x="183" y="48"/>
                      <a:pt x="183" y="47"/>
                    </a:cubicBezTo>
                    <a:cubicBezTo>
                      <a:pt x="183" y="47"/>
                      <a:pt x="183" y="46"/>
                      <a:pt x="183" y="46"/>
                    </a:cubicBezTo>
                    <a:close/>
                    <a:moveTo>
                      <a:pt x="50" y="208"/>
                    </a:moveTo>
                    <a:cubicBezTo>
                      <a:pt x="50" y="208"/>
                      <a:pt x="51" y="208"/>
                      <a:pt x="51" y="208"/>
                    </a:cubicBezTo>
                    <a:cubicBezTo>
                      <a:pt x="51" y="208"/>
                      <a:pt x="51" y="208"/>
                      <a:pt x="51" y="208"/>
                    </a:cubicBezTo>
                    <a:cubicBezTo>
                      <a:pt x="51" y="207"/>
                      <a:pt x="51" y="207"/>
                      <a:pt x="51" y="207"/>
                    </a:cubicBezTo>
                    <a:cubicBezTo>
                      <a:pt x="50" y="207"/>
                      <a:pt x="49" y="207"/>
                      <a:pt x="50" y="208"/>
                    </a:cubicBezTo>
                    <a:close/>
                    <a:moveTo>
                      <a:pt x="62" y="212"/>
                    </a:moveTo>
                    <a:cubicBezTo>
                      <a:pt x="62" y="212"/>
                      <a:pt x="62" y="212"/>
                      <a:pt x="62" y="212"/>
                    </a:cubicBezTo>
                    <a:cubicBezTo>
                      <a:pt x="62" y="212"/>
                      <a:pt x="62" y="212"/>
                      <a:pt x="62" y="211"/>
                    </a:cubicBezTo>
                    <a:cubicBezTo>
                      <a:pt x="62" y="211"/>
                      <a:pt x="61" y="211"/>
                      <a:pt x="61" y="211"/>
                    </a:cubicBezTo>
                    <a:cubicBezTo>
                      <a:pt x="61" y="211"/>
                      <a:pt x="61" y="211"/>
                      <a:pt x="61" y="210"/>
                    </a:cubicBezTo>
                    <a:cubicBezTo>
                      <a:pt x="61" y="210"/>
                      <a:pt x="61" y="210"/>
                      <a:pt x="61" y="210"/>
                    </a:cubicBezTo>
                    <a:cubicBezTo>
                      <a:pt x="61" y="210"/>
                      <a:pt x="61" y="210"/>
                      <a:pt x="60" y="210"/>
                    </a:cubicBezTo>
                    <a:cubicBezTo>
                      <a:pt x="60" y="210"/>
                      <a:pt x="60" y="210"/>
                      <a:pt x="60" y="210"/>
                    </a:cubicBezTo>
                    <a:cubicBezTo>
                      <a:pt x="60" y="209"/>
                      <a:pt x="59" y="209"/>
                      <a:pt x="59" y="209"/>
                    </a:cubicBezTo>
                    <a:cubicBezTo>
                      <a:pt x="59" y="209"/>
                      <a:pt x="58" y="209"/>
                      <a:pt x="58" y="209"/>
                    </a:cubicBezTo>
                    <a:cubicBezTo>
                      <a:pt x="58" y="208"/>
                      <a:pt x="58" y="209"/>
                      <a:pt x="58" y="208"/>
                    </a:cubicBezTo>
                    <a:cubicBezTo>
                      <a:pt x="57" y="208"/>
                      <a:pt x="57" y="208"/>
                      <a:pt x="57" y="208"/>
                    </a:cubicBezTo>
                    <a:cubicBezTo>
                      <a:pt x="57" y="208"/>
                      <a:pt x="57" y="208"/>
                      <a:pt x="57" y="208"/>
                    </a:cubicBezTo>
                    <a:cubicBezTo>
                      <a:pt x="57" y="207"/>
                      <a:pt x="57" y="207"/>
                      <a:pt x="57" y="207"/>
                    </a:cubicBezTo>
                    <a:cubicBezTo>
                      <a:pt x="57" y="207"/>
                      <a:pt x="57" y="207"/>
                      <a:pt x="57" y="207"/>
                    </a:cubicBezTo>
                    <a:cubicBezTo>
                      <a:pt x="56" y="207"/>
                      <a:pt x="56" y="206"/>
                      <a:pt x="56" y="206"/>
                    </a:cubicBezTo>
                    <a:cubicBezTo>
                      <a:pt x="56" y="206"/>
                      <a:pt x="56" y="206"/>
                      <a:pt x="56" y="205"/>
                    </a:cubicBezTo>
                    <a:cubicBezTo>
                      <a:pt x="56" y="205"/>
                      <a:pt x="56" y="205"/>
                      <a:pt x="55" y="205"/>
                    </a:cubicBezTo>
                    <a:cubicBezTo>
                      <a:pt x="55" y="204"/>
                      <a:pt x="55" y="204"/>
                      <a:pt x="54" y="204"/>
                    </a:cubicBezTo>
                    <a:cubicBezTo>
                      <a:pt x="54" y="204"/>
                      <a:pt x="54" y="204"/>
                      <a:pt x="53" y="204"/>
                    </a:cubicBezTo>
                    <a:cubicBezTo>
                      <a:pt x="53" y="204"/>
                      <a:pt x="52" y="204"/>
                      <a:pt x="52" y="204"/>
                    </a:cubicBezTo>
                    <a:cubicBezTo>
                      <a:pt x="51" y="204"/>
                      <a:pt x="51" y="203"/>
                      <a:pt x="50" y="204"/>
                    </a:cubicBezTo>
                    <a:cubicBezTo>
                      <a:pt x="50" y="203"/>
                      <a:pt x="48" y="203"/>
                      <a:pt x="48" y="203"/>
                    </a:cubicBezTo>
                    <a:cubicBezTo>
                      <a:pt x="48" y="203"/>
                      <a:pt x="48" y="203"/>
                      <a:pt x="48" y="203"/>
                    </a:cubicBezTo>
                    <a:cubicBezTo>
                      <a:pt x="48" y="202"/>
                      <a:pt x="47" y="202"/>
                      <a:pt x="46" y="202"/>
                    </a:cubicBezTo>
                    <a:cubicBezTo>
                      <a:pt x="46" y="202"/>
                      <a:pt x="45" y="202"/>
                      <a:pt x="45" y="202"/>
                    </a:cubicBezTo>
                    <a:cubicBezTo>
                      <a:pt x="45" y="203"/>
                      <a:pt x="45" y="204"/>
                      <a:pt x="46" y="204"/>
                    </a:cubicBezTo>
                    <a:cubicBezTo>
                      <a:pt x="46" y="204"/>
                      <a:pt x="46" y="204"/>
                      <a:pt x="47" y="204"/>
                    </a:cubicBezTo>
                    <a:cubicBezTo>
                      <a:pt x="47" y="204"/>
                      <a:pt x="48" y="204"/>
                      <a:pt x="47" y="203"/>
                    </a:cubicBezTo>
                    <a:cubicBezTo>
                      <a:pt x="48" y="203"/>
                      <a:pt x="48" y="203"/>
                      <a:pt x="48" y="203"/>
                    </a:cubicBezTo>
                    <a:cubicBezTo>
                      <a:pt x="48" y="204"/>
                      <a:pt x="48" y="203"/>
                      <a:pt x="48" y="204"/>
                    </a:cubicBezTo>
                    <a:cubicBezTo>
                      <a:pt x="48" y="204"/>
                      <a:pt x="48" y="204"/>
                      <a:pt x="48" y="204"/>
                    </a:cubicBezTo>
                    <a:cubicBezTo>
                      <a:pt x="48" y="204"/>
                      <a:pt x="48" y="204"/>
                      <a:pt x="47" y="204"/>
                    </a:cubicBezTo>
                    <a:cubicBezTo>
                      <a:pt x="47" y="204"/>
                      <a:pt x="47" y="204"/>
                      <a:pt x="46" y="204"/>
                    </a:cubicBezTo>
                    <a:cubicBezTo>
                      <a:pt x="46" y="205"/>
                      <a:pt x="46" y="205"/>
                      <a:pt x="47" y="205"/>
                    </a:cubicBezTo>
                    <a:cubicBezTo>
                      <a:pt x="47" y="205"/>
                      <a:pt x="47" y="205"/>
                      <a:pt x="47" y="206"/>
                    </a:cubicBezTo>
                    <a:cubicBezTo>
                      <a:pt x="47" y="206"/>
                      <a:pt x="47" y="205"/>
                      <a:pt x="47" y="205"/>
                    </a:cubicBezTo>
                    <a:cubicBezTo>
                      <a:pt x="47" y="205"/>
                      <a:pt x="48" y="205"/>
                      <a:pt x="48" y="205"/>
                    </a:cubicBezTo>
                    <a:cubicBezTo>
                      <a:pt x="48" y="205"/>
                      <a:pt x="48" y="206"/>
                      <a:pt x="48" y="206"/>
                    </a:cubicBezTo>
                    <a:cubicBezTo>
                      <a:pt x="49" y="206"/>
                      <a:pt x="49" y="206"/>
                      <a:pt x="49" y="205"/>
                    </a:cubicBezTo>
                    <a:cubicBezTo>
                      <a:pt x="49" y="205"/>
                      <a:pt x="49" y="206"/>
                      <a:pt x="49" y="206"/>
                    </a:cubicBezTo>
                    <a:cubicBezTo>
                      <a:pt x="49" y="206"/>
                      <a:pt x="49" y="206"/>
                      <a:pt x="49" y="206"/>
                    </a:cubicBezTo>
                    <a:cubicBezTo>
                      <a:pt x="49" y="207"/>
                      <a:pt x="50" y="207"/>
                      <a:pt x="50" y="206"/>
                    </a:cubicBezTo>
                    <a:cubicBezTo>
                      <a:pt x="50" y="206"/>
                      <a:pt x="50" y="206"/>
                      <a:pt x="50" y="206"/>
                    </a:cubicBezTo>
                    <a:cubicBezTo>
                      <a:pt x="50" y="206"/>
                      <a:pt x="50" y="206"/>
                      <a:pt x="50" y="206"/>
                    </a:cubicBezTo>
                    <a:cubicBezTo>
                      <a:pt x="51" y="206"/>
                      <a:pt x="51" y="207"/>
                      <a:pt x="51" y="207"/>
                    </a:cubicBezTo>
                    <a:cubicBezTo>
                      <a:pt x="51" y="208"/>
                      <a:pt x="51" y="207"/>
                      <a:pt x="52" y="207"/>
                    </a:cubicBezTo>
                    <a:cubicBezTo>
                      <a:pt x="52" y="207"/>
                      <a:pt x="52" y="207"/>
                      <a:pt x="52" y="207"/>
                    </a:cubicBezTo>
                    <a:cubicBezTo>
                      <a:pt x="52" y="208"/>
                      <a:pt x="52" y="207"/>
                      <a:pt x="52" y="208"/>
                    </a:cubicBezTo>
                    <a:cubicBezTo>
                      <a:pt x="52" y="208"/>
                      <a:pt x="53" y="208"/>
                      <a:pt x="53" y="208"/>
                    </a:cubicBezTo>
                    <a:cubicBezTo>
                      <a:pt x="53" y="208"/>
                      <a:pt x="52" y="208"/>
                      <a:pt x="51" y="208"/>
                    </a:cubicBezTo>
                    <a:cubicBezTo>
                      <a:pt x="51" y="208"/>
                      <a:pt x="51" y="209"/>
                      <a:pt x="51" y="209"/>
                    </a:cubicBezTo>
                    <a:cubicBezTo>
                      <a:pt x="52" y="208"/>
                      <a:pt x="52" y="209"/>
                      <a:pt x="52" y="209"/>
                    </a:cubicBezTo>
                    <a:cubicBezTo>
                      <a:pt x="52" y="209"/>
                      <a:pt x="54" y="209"/>
                      <a:pt x="54" y="209"/>
                    </a:cubicBezTo>
                    <a:cubicBezTo>
                      <a:pt x="54" y="209"/>
                      <a:pt x="53" y="210"/>
                      <a:pt x="53" y="210"/>
                    </a:cubicBezTo>
                    <a:cubicBezTo>
                      <a:pt x="53" y="210"/>
                      <a:pt x="54" y="209"/>
                      <a:pt x="54" y="209"/>
                    </a:cubicBezTo>
                    <a:cubicBezTo>
                      <a:pt x="54" y="209"/>
                      <a:pt x="54" y="210"/>
                      <a:pt x="54" y="210"/>
                    </a:cubicBezTo>
                    <a:cubicBezTo>
                      <a:pt x="54" y="210"/>
                      <a:pt x="54" y="210"/>
                      <a:pt x="54" y="210"/>
                    </a:cubicBezTo>
                    <a:cubicBezTo>
                      <a:pt x="54" y="210"/>
                      <a:pt x="55" y="210"/>
                      <a:pt x="55" y="210"/>
                    </a:cubicBezTo>
                    <a:cubicBezTo>
                      <a:pt x="55" y="210"/>
                      <a:pt x="54" y="210"/>
                      <a:pt x="54" y="210"/>
                    </a:cubicBezTo>
                    <a:cubicBezTo>
                      <a:pt x="54" y="210"/>
                      <a:pt x="54" y="210"/>
                      <a:pt x="54" y="210"/>
                    </a:cubicBezTo>
                    <a:cubicBezTo>
                      <a:pt x="54" y="211"/>
                      <a:pt x="55" y="211"/>
                      <a:pt x="56" y="211"/>
                    </a:cubicBezTo>
                    <a:cubicBezTo>
                      <a:pt x="56" y="211"/>
                      <a:pt x="56" y="211"/>
                      <a:pt x="56" y="211"/>
                    </a:cubicBezTo>
                    <a:cubicBezTo>
                      <a:pt x="57" y="211"/>
                      <a:pt x="58" y="210"/>
                      <a:pt x="58" y="210"/>
                    </a:cubicBezTo>
                    <a:cubicBezTo>
                      <a:pt x="58" y="210"/>
                      <a:pt x="58" y="210"/>
                      <a:pt x="57" y="211"/>
                    </a:cubicBezTo>
                    <a:cubicBezTo>
                      <a:pt x="57" y="211"/>
                      <a:pt x="57" y="211"/>
                      <a:pt x="57" y="211"/>
                    </a:cubicBezTo>
                    <a:cubicBezTo>
                      <a:pt x="56" y="212"/>
                      <a:pt x="56" y="212"/>
                      <a:pt x="57" y="212"/>
                    </a:cubicBezTo>
                    <a:cubicBezTo>
                      <a:pt x="58" y="212"/>
                      <a:pt x="59" y="213"/>
                      <a:pt x="60" y="213"/>
                    </a:cubicBezTo>
                    <a:cubicBezTo>
                      <a:pt x="61" y="213"/>
                      <a:pt x="61" y="214"/>
                      <a:pt x="62" y="214"/>
                    </a:cubicBezTo>
                    <a:cubicBezTo>
                      <a:pt x="62" y="214"/>
                      <a:pt x="62" y="214"/>
                      <a:pt x="62" y="214"/>
                    </a:cubicBezTo>
                    <a:cubicBezTo>
                      <a:pt x="62" y="213"/>
                      <a:pt x="62" y="213"/>
                      <a:pt x="62" y="213"/>
                    </a:cubicBezTo>
                    <a:cubicBezTo>
                      <a:pt x="63" y="213"/>
                      <a:pt x="63" y="213"/>
                      <a:pt x="63" y="213"/>
                    </a:cubicBezTo>
                    <a:cubicBezTo>
                      <a:pt x="63" y="213"/>
                      <a:pt x="63" y="213"/>
                      <a:pt x="63" y="213"/>
                    </a:cubicBezTo>
                    <a:cubicBezTo>
                      <a:pt x="63" y="212"/>
                      <a:pt x="63" y="212"/>
                      <a:pt x="62" y="212"/>
                    </a:cubicBezTo>
                    <a:close/>
                    <a:moveTo>
                      <a:pt x="53" y="209"/>
                    </a:moveTo>
                    <a:cubicBezTo>
                      <a:pt x="53" y="209"/>
                      <a:pt x="53" y="210"/>
                      <a:pt x="53" y="210"/>
                    </a:cubicBezTo>
                    <a:cubicBezTo>
                      <a:pt x="53" y="209"/>
                      <a:pt x="53" y="209"/>
                      <a:pt x="53" y="209"/>
                    </a:cubicBezTo>
                    <a:cubicBezTo>
                      <a:pt x="52" y="209"/>
                      <a:pt x="52" y="209"/>
                      <a:pt x="53" y="209"/>
                    </a:cubicBezTo>
                    <a:close/>
                    <a:moveTo>
                      <a:pt x="46" y="199"/>
                    </a:moveTo>
                    <a:cubicBezTo>
                      <a:pt x="46" y="199"/>
                      <a:pt x="46" y="199"/>
                      <a:pt x="46" y="199"/>
                    </a:cubicBezTo>
                    <a:cubicBezTo>
                      <a:pt x="46" y="199"/>
                      <a:pt x="46" y="199"/>
                      <a:pt x="46" y="199"/>
                    </a:cubicBezTo>
                    <a:cubicBezTo>
                      <a:pt x="46" y="199"/>
                      <a:pt x="46" y="199"/>
                      <a:pt x="46" y="199"/>
                    </a:cubicBezTo>
                    <a:cubicBezTo>
                      <a:pt x="46" y="199"/>
                      <a:pt x="46" y="199"/>
                      <a:pt x="46" y="199"/>
                    </a:cubicBezTo>
                    <a:cubicBezTo>
                      <a:pt x="46" y="199"/>
                      <a:pt x="46" y="198"/>
                      <a:pt x="46" y="198"/>
                    </a:cubicBezTo>
                    <a:cubicBezTo>
                      <a:pt x="46" y="198"/>
                      <a:pt x="46" y="198"/>
                      <a:pt x="46" y="199"/>
                    </a:cubicBezTo>
                    <a:close/>
                    <a:moveTo>
                      <a:pt x="46" y="196"/>
                    </a:moveTo>
                    <a:cubicBezTo>
                      <a:pt x="46" y="196"/>
                      <a:pt x="46" y="196"/>
                      <a:pt x="46" y="196"/>
                    </a:cubicBezTo>
                    <a:cubicBezTo>
                      <a:pt x="46" y="196"/>
                      <a:pt x="46" y="196"/>
                      <a:pt x="46" y="196"/>
                    </a:cubicBezTo>
                    <a:cubicBezTo>
                      <a:pt x="46" y="196"/>
                      <a:pt x="46" y="196"/>
                      <a:pt x="46" y="197"/>
                    </a:cubicBezTo>
                    <a:cubicBezTo>
                      <a:pt x="46" y="197"/>
                      <a:pt x="45" y="197"/>
                      <a:pt x="45" y="197"/>
                    </a:cubicBezTo>
                    <a:cubicBezTo>
                      <a:pt x="45" y="197"/>
                      <a:pt x="45" y="197"/>
                      <a:pt x="45" y="197"/>
                    </a:cubicBezTo>
                    <a:cubicBezTo>
                      <a:pt x="45" y="197"/>
                      <a:pt x="45" y="197"/>
                      <a:pt x="45" y="197"/>
                    </a:cubicBezTo>
                    <a:cubicBezTo>
                      <a:pt x="45" y="197"/>
                      <a:pt x="46" y="197"/>
                      <a:pt x="46" y="198"/>
                    </a:cubicBezTo>
                    <a:cubicBezTo>
                      <a:pt x="46" y="198"/>
                      <a:pt x="46" y="198"/>
                      <a:pt x="46" y="198"/>
                    </a:cubicBezTo>
                    <a:cubicBezTo>
                      <a:pt x="46" y="198"/>
                      <a:pt x="46" y="198"/>
                      <a:pt x="46" y="198"/>
                    </a:cubicBezTo>
                    <a:cubicBezTo>
                      <a:pt x="46" y="198"/>
                      <a:pt x="46" y="198"/>
                      <a:pt x="46" y="198"/>
                    </a:cubicBezTo>
                    <a:cubicBezTo>
                      <a:pt x="46" y="197"/>
                      <a:pt x="46" y="197"/>
                      <a:pt x="46" y="197"/>
                    </a:cubicBezTo>
                    <a:cubicBezTo>
                      <a:pt x="46" y="197"/>
                      <a:pt x="46" y="196"/>
                      <a:pt x="46" y="196"/>
                    </a:cubicBezTo>
                    <a:cubicBezTo>
                      <a:pt x="46" y="196"/>
                      <a:pt x="46" y="196"/>
                      <a:pt x="46" y="196"/>
                    </a:cubicBezTo>
                    <a:cubicBezTo>
                      <a:pt x="46" y="196"/>
                      <a:pt x="46" y="196"/>
                      <a:pt x="46" y="196"/>
                    </a:cubicBezTo>
                    <a:close/>
                    <a:moveTo>
                      <a:pt x="57" y="206"/>
                    </a:moveTo>
                    <a:cubicBezTo>
                      <a:pt x="57" y="206"/>
                      <a:pt x="57" y="206"/>
                      <a:pt x="57" y="206"/>
                    </a:cubicBezTo>
                    <a:cubicBezTo>
                      <a:pt x="57" y="206"/>
                      <a:pt x="57" y="206"/>
                      <a:pt x="57" y="206"/>
                    </a:cubicBezTo>
                    <a:cubicBezTo>
                      <a:pt x="57" y="206"/>
                      <a:pt x="57" y="206"/>
                      <a:pt x="57" y="205"/>
                    </a:cubicBezTo>
                    <a:cubicBezTo>
                      <a:pt x="57" y="205"/>
                      <a:pt x="57" y="205"/>
                      <a:pt x="57" y="205"/>
                    </a:cubicBezTo>
                    <a:cubicBezTo>
                      <a:pt x="57" y="205"/>
                      <a:pt x="57" y="205"/>
                      <a:pt x="57" y="205"/>
                    </a:cubicBezTo>
                    <a:cubicBezTo>
                      <a:pt x="57" y="205"/>
                      <a:pt x="57" y="206"/>
                      <a:pt x="57" y="206"/>
                    </a:cubicBezTo>
                    <a:cubicBezTo>
                      <a:pt x="57" y="206"/>
                      <a:pt x="57" y="206"/>
                      <a:pt x="57" y="206"/>
                    </a:cubicBezTo>
                    <a:close/>
                    <a:moveTo>
                      <a:pt x="117" y="114"/>
                    </a:moveTo>
                    <a:cubicBezTo>
                      <a:pt x="117" y="114"/>
                      <a:pt x="117" y="114"/>
                      <a:pt x="117" y="114"/>
                    </a:cubicBezTo>
                    <a:cubicBezTo>
                      <a:pt x="117" y="114"/>
                      <a:pt x="118" y="115"/>
                      <a:pt x="118" y="115"/>
                    </a:cubicBezTo>
                    <a:cubicBezTo>
                      <a:pt x="118" y="115"/>
                      <a:pt x="118" y="115"/>
                      <a:pt x="118" y="115"/>
                    </a:cubicBezTo>
                    <a:cubicBezTo>
                      <a:pt x="118" y="115"/>
                      <a:pt x="118" y="114"/>
                      <a:pt x="118" y="114"/>
                    </a:cubicBezTo>
                    <a:cubicBezTo>
                      <a:pt x="118" y="114"/>
                      <a:pt x="118" y="114"/>
                      <a:pt x="118" y="114"/>
                    </a:cubicBezTo>
                    <a:cubicBezTo>
                      <a:pt x="118" y="114"/>
                      <a:pt x="118" y="114"/>
                      <a:pt x="118" y="114"/>
                    </a:cubicBezTo>
                    <a:cubicBezTo>
                      <a:pt x="118" y="114"/>
                      <a:pt x="117" y="114"/>
                      <a:pt x="117" y="114"/>
                    </a:cubicBezTo>
                    <a:close/>
                    <a:moveTo>
                      <a:pt x="118" y="113"/>
                    </a:moveTo>
                    <a:cubicBezTo>
                      <a:pt x="118" y="113"/>
                      <a:pt x="118" y="113"/>
                      <a:pt x="118" y="113"/>
                    </a:cubicBezTo>
                    <a:cubicBezTo>
                      <a:pt x="118" y="113"/>
                      <a:pt x="118" y="113"/>
                      <a:pt x="118" y="113"/>
                    </a:cubicBezTo>
                    <a:cubicBezTo>
                      <a:pt x="118" y="113"/>
                      <a:pt x="117" y="113"/>
                      <a:pt x="117" y="113"/>
                    </a:cubicBezTo>
                    <a:cubicBezTo>
                      <a:pt x="117" y="113"/>
                      <a:pt x="117" y="113"/>
                      <a:pt x="117" y="113"/>
                    </a:cubicBezTo>
                    <a:cubicBezTo>
                      <a:pt x="117" y="113"/>
                      <a:pt x="117" y="113"/>
                      <a:pt x="117" y="113"/>
                    </a:cubicBezTo>
                    <a:cubicBezTo>
                      <a:pt x="117" y="113"/>
                      <a:pt x="117" y="113"/>
                      <a:pt x="117" y="113"/>
                    </a:cubicBezTo>
                    <a:cubicBezTo>
                      <a:pt x="117" y="113"/>
                      <a:pt x="117" y="113"/>
                      <a:pt x="117" y="113"/>
                    </a:cubicBezTo>
                    <a:cubicBezTo>
                      <a:pt x="117" y="113"/>
                      <a:pt x="117" y="113"/>
                      <a:pt x="117" y="113"/>
                    </a:cubicBezTo>
                    <a:cubicBezTo>
                      <a:pt x="117" y="114"/>
                      <a:pt x="117" y="114"/>
                      <a:pt x="117" y="114"/>
                    </a:cubicBezTo>
                    <a:cubicBezTo>
                      <a:pt x="117" y="114"/>
                      <a:pt x="117" y="114"/>
                      <a:pt x="117" y="114"/>
                    </a:cubicBezTo>
                    <a:cubicBezTo>
                      <a:pt x="117" y="114"/>
                      <a:pt x="117" y="114"/>
                      <a:pt x="117" y="114"/>
                    </a:cubicBezTo>
                    <a:cubicBezTo>
                      <a:pt x="118" y="114"/>
                      <a:pt x="118" y="113"/>
                      <a:pt x="118" y="113"/>
                    </a:cubicBezTo>
                    <a:cubicBezTo>
                      <a:pt x="118" y="113"/>
                      <a:pt x="118" y="113"/>
                      <a:pt x="118" y="113"/>
                    </a:cubicBezTo>
                    <a:close/>
                    <a:moveTo>
                      <a:pt x="302" y="220"/>
                    </a:moveTo>
                    <a:cubicBezTo>
                      <a:pt x="302" y="220"/>
                      <a:pt x="302" y="221"/>
                      <a:pt x="302" y="221"/>
                    </a:cubicBezTo>
                    <a:cubicBezTo>
                      <a:pt x="302" y="220"/>
                      <a:pt x="302" y="220"/>
                      <a:pt x="302" y="220"/>
                    </a:cubicBezTo>
                    <a:cubicBezTo>
                      <a:pt x="302" y="219"/>
                      <a:pt x="302" y="220"/>
                      <a:pt x="302" y="220"/>
                    </a:cubicBezTo>
                    <a:close/>
                    <a:moveTo>
                      <a:pt x="305" y="203"/>
                    </a:moveTo>
                    <a:cubicBezTo>
                      <a:pt x="305" y="203"/>
                      <a:pt x="305" y="202"/>
                      <a:pt x="305" y="202"/>
                    </a:cubicBezTo>
                    <a:cubicBezTo>
                      <a:pt x="305" y="202"/>
                      <a:pt x="305" y="202"/>
                      <a:pt x="305" y="203"/>
                    </a:cubicBezTo>
                    <a:close/>
                    <a:moveTo>
                      <a:pt x="290" y="224"/>
                    </a:moveTo>
                    <a:cubicBezTo>
                      <a:pt x="290" y="224"/>
                      <a:pt x="290" y="224"/>
                      <a:pt x="290" y="224"/>
                    </a:cubicBezTo>
                    <a:cubicBezTo>
                      <a:pt x="290" y="224"/>
                      <a:pt x="290" y="224"/>
                      <a:pt x="290" y="224"/>
                    </a:cubicBezTo>
                    <a:cubicBezTo>
                      <a:pt x="290" y="224"/>
                      <a:pt x="290" y="224"/>
                      <a:pt x="290" y="224"/>
                    </a:cubicBezTo>
                    <a:cubicBezTo>
                      <a:pt x="289" y="223"/>
                      <a:pt x="289" y="223"/>
                      <a:pt x="289" y="223"/>
                    </a:cubicBezTo>
                    <a:cubicBezTo>
                      <a:pt x="289" y="223"/>
                      <a:pt x="289" y="223"/>
                      <a:pt x="289" y="223"/>
                    </a:cubicBezTo>
                    <a:cubicBezTo>
                      <a:pt x="289" y="223"/>
                      <a:pt x="288" y="223"/>
                      <a:pt x="288" y="223"/>
                    </a:cubicBezTo>
                    <a:cubicBezTo>
                      <a:pt x="288" y="223"/>
                      <a:pt x="287" y="224"/>
                      <a:pt x="287" y="224"/>
                    </a:cubicBezTo>
                    <a:cubicBezTo>
                      <a:pt x="287" y="224"/>
                      <a:pt x="288" y="223"/>
                      <a:pt x="288" y="223"/>
                    </a:cubicBezTo>
                    <a:cubicBezTo>
                      <a:pt x="288" y="224"/>
                      <a:pt x="287" y="224"/>
                      <a:pt x="287" y="224"/>
                    </a:cubicBezTo>
                    <a:cubicBezTo>
                      <a:pt x="287" y="224"/>
                      <a:pt x="287" y="224"/>
                      <a:pt x="287" y="224"/>
                    </a:cubicBezTo>
                    <a:cubicBezTo>
                      <a:pt x="286" y="224"/>
                      <a:pt x="286" y="225"/>
                      <a:pt x="286" y="225"/>
                    </a:cubicBezTo>
                    <a:cubicBezTo>
                      <a:pt x="286" y="225"/>
                      <a:pt x="286" y="225"/>
                      <a:pt x="286" y="225"/>
                    </a:cubicBezTo>
                    <a:cubicBezTo>
                      <a:pt x="286" y="225"/>
                      <a:pt x="286" y="225"/>
                      <a:pt x="286" y="225"/>
                    </a:cubicBezTo>
                    <a:cubicBezTo>
                      <a:pt x="286" y="225"/>
                      <a:pt x="286" y="225"/>
                      <a:pt x="287" y="225"/>
                    </a:cubicBezTo>
                    <a:cubicBezTo>
                      <a:pt x="287" y="225"/>
                      <a:pt x="287" y="224"/>
                      <a:pt x="288" y="224"/>
                    </a:cubicBezTo>
                    <a:cubicBezTo>
                      <a:pt x="287" y="225"/>
                      <a:pt x="287" y="225"/>
                      <a:pt x="287" y="225"/>
                    </a:cubicBezTo>
                    <a:cubicBezTo>
                      <a:pt x="287" y="225"/>
                      <a:pt x="287" y="225"/>
                      <a:pt x="287" y="225"/>
                    </a:cubicBezTo>
                    <a:cubicBezTo>
                      <a:pt x="287" y="225"/>
                      <a:pt x="287" y="225"/>
                      <a:pt x="286" y="225"/>
                    </a:cubicBezTo>
                    <a:cubicBezTo>
                      <a:pt x="286" y="225"/>
                      <a:pt x="286" y="225"/>
                      <a:pt x="286" y="225"/>
                    </a:cubicBezTo>
                    <a:cubicBezTo>
                      <a:pt x="286" y="226"/>
                      <a:pt x="286" y="226"/>
                      <a:pt x="286" y="226"/>
                    </a:cubicBezTo>
                    <a:cubicBezTo>
                      <a:pt x="286" y="226"/>
                      <a:pt x="285" y="226"/>
                      <a:pt x="285" y="226"/>
                    </a:cubicBezTo>
                    <a:cubicBezTo>
                      <a:pt x="285" y="225"/>
                      <a:pt x="285" y="225"/>
                      <a:pt x="285" y="225"/>
                    </a:cubicBezTo>
                    <a:cubicBezTo>
                      <a:pt x="285" y="225"/>
                      <a:pt x="285" y="225"/>
                      <a:pt x="286" y="225"/>
                    </a:cubicBezTo>
                    <a:cubicBezTo>
                      <a:pt x="285" y="225"/>
                      <a:pt x="285" y="225"/>
                      <a:pt x="285" y="225"/>
                    </a:cubicBezTo>
                    <a:cubicBezTo>
                      <a:pt x="285" y="225"/>
                      <a:pt x="285" y="225"/>
                      <a:pt x="285" y="225"/>
                    </a:cubicBezTo>
                    <a:cubicBezTo>
                      <a:pt x="285" y="225"/>
                      <a:pt x="285" y="225"/>
                      <a:pt x="285" y="225"/>
                    </a:cubicBezTo>
                    <a:cubicBezTo>
                      <a:pt x="285" y="225"/>
                      <a:pt x="285" y="225"/>
                      <a:pt x="285" y="225"/>
                    </a:cubicBezTo>
                    <a:cubicBezTo>
                      <a:pt x="285" y="225"/>
                      <a:pt x="285" y="225"/>
                      <a:pt x="285" y="225"/>
                    </a:cubicBezTo>
                    <a:cubicBezTo>
                      <a:pt x="285" y="225"/>
                      <a:pt x="285" y="225"/>
                      <a:pt x="285" y="225"/>
                    </a:cubicBezTo>
                    <a:cubicBezTo>
                      <a:pt x="285" y="225"/>
                      <a:pt x="285" y="225"/>
                      <a:pt x="285" y="225"/>
                    </a:cubicBezTo>
                    <a:cubicBezTo>
                      <a:pt x="285" y="225"/>
                      <a:pt x="286" y="225"/>
                      <a:pt x="286" y="225"/>
                    </a:cubicBezTo>
                    <a:cubicBezTo>
                      <a:pt x="286" y="225"/>
                      <a:pt x="286" y="225"/>
                      <a:pt x="286" y="225"/>
                    </a:cubicBezTo>
                    <a:cubicBezTo>
                      <a:pt x="286" y="225"/>
                      <a:pt x="286" y="225"/>
                      <a:pt x="286" y="225"/>
                    </a:cubicBezTo>
                    <a:cubicBezTo>
                      <a:pt x="286" y="225"/>
                      <a:pt x="286" y="225"/>
                      <a:pt x="286" y="225"/>
                    </a:cubicBezTo>
                    <a:cubicBezTo>
                      <a:pt x="286" y="225"/>
                      <a:pt x="286" y="224"/>
                      <a:pt x="286" y="224"/>
                    </a:cubicBezTo>
                    <a:cubicBezTo>
                      <a:pt x="286" y="224"/>
                      <a:pt x="286" y="224"/>
                      <a:pt x="286" y="224"/>
                    </a:cubicBezTo>
                    <a:cubicBezTo>
                      <a:pt x="286" y="224"/>
                      <a:pt x="286" y="224"/>
                      <a:pt x="286" y="224"/>
                    </a:cubicBezTo>
                    <a:cubicBezTo>
                      <a:pt x="286" y="224"/>
                      <a:pt x="286" y="224"/>
                      <a:pt x="285" y="225"/>
                    </a:cubicBezTo>
                    <a:cubicBezTo>
                      <a:pt x="285" y="224"/>
                      <a:pt x="286" y="224"/>
                      <a:pt x="286" y="224"/>
                    </a:cubicBezTo>
                    <a:cubicBezTo>
                      <a:pt x="286" y="224"/>
                      <a:pt x="287" y="224"/>
                      <a:pt x="287" y="224"/>
                    </a:cubicBezTo>
                    <a:cubicBezTo>
                      <a:pt x="287" y="224"/>
                      <a:pt x="287" y="224"/>
                      <a:pt x="287" y="224"/>
                    </a:cubicBezTo>
                    <a:cubicBezTo>
                      <a:pt x="287" y="224"/>
                      <a:pt x="287" y="224"/>
                      <a:pt x="287" y="224"/>
                    </a:cubicBezTo>
                    <a:cubicBezTo>
                      <a:pt x="287" y="224"/>
                      <a:pt x="287" y="223"/>
                      <a:pt x="287" y="223"/>
                    </a:cubicBezTo>
                    <a:cubicBezTo>
                      <a:pt x="287" y="223"/>
                      <a:pt x="287" y="223"/>
                      <a:pt x="287" y="223"/>
                    </a:cubicBezTo>
                    <a:cubicBezTo>
                      <a:pt x="287" y="223"/>
                      <a:pt x="288" y="223"/>
                      <a:pt x="288" y="223"/>
                    </a:cubicBezTo>
                    <a:cubicBezTo>
                      <a:pt x="287" y="223"/>
                      <a:pt x="287" y="223"/>
                      <a:pt x="287" y="223"/>
                    </a:cubicBezTo>
                    <a:cubicBezTo>
                      <a:pt x="287" y="223"/>
                      <a:pt x="287" y="223"/>
                      <a:pt x="288" y="222"/>
                    </a:cubicBezTo>
                    <a:cubicBezTo>
                      <a:pt x="288" y="222"/>
                      <a:pt x="288" y="222"/>
                      <a:pt x="288" y="222"/>
                    </a:cubicBezTo>
                    <a:cubicBezTo>
                      <a:pt x="288" y="222"/>
                      <a:pt x="288" y="222"/>
                      <a:pt x="288" y="222"/>
                    </a:cubicBezTo>
                    <a:cubicBezTo>
                      <a:pt x="288" y="222"/>
                      <a:pt x="288" y="222"/>
                      <a:pt x="288" y="222"/>
                    </a:cubicBezTo>
                    <a:cubicBezTo>
                      <a:pt x="288" y="222"/>
                      <a:pt x="288" y="222"/>
                      <a:pt x="288" y="222"/>
                    </a:cubicBezTo>
                    <a:cubicBezTo>
                      <a:pt x="288" y="222"/>
                      <a:pt x="288" y="222"/>
                      <a:pt x="288" y="221"/>
                    </a:cubicBezTo>
                    <a:cubicBezTo>
                      <a:pt x="288" y="221"/>
                      <a:pt x="288" y="221"/>
                      <a:pt x="288" y="221"/>
                    </a:cubicBezTo>
                    <a:cubicBezTo>
                      <a:pt x="288" y="221"/>
                      <a:pt x="288" y="221"/>
                      <a:pt x="288" y="221"/>
                    </a:cubicBezTo>
                    <a:cubicBezTo>
                      <a:pt x="288" y="221"/>
                      <a:pt x="288" y="220"/>
                      <a:pt x="288" y="220"/>
                    </a:cubicBezTo>
                    <a:cubicBezTo>
                      <a:pt x="288" y="220"/>
                      <a:pt x="287" y="220"/>
                      <a:pt x="287" y="220"/>
                    </a:cubicBezTo>
                    <a:cubicBezTo>
                      <a:pt x="287" y="220"/>
                      <a:pt x="288" y="220"/>
                      <a:pt x="288" y="220"/>
                    </a:cubicBezTo>
                    <a:cubicBezTo>
                      <a:pt x="287" y="220"/>
                      <a:pt x="287" y="220"/>
                      <a:pt x="287" y="220"/>
                    </a:cubicBezTo>
                    <a:cubicBezTo>
                      <a:pt x="287" y="220"/>
                      <a:pt x="287" y="220"/>
                      <a:pt x="287" y="220"/>
                    </a:cubicBezTo>
                    <a:cubicBezTo>
                      <a:pt x="287" y="220"/>
                      <a:pt x="287" y="220"/>
                      <a:pt x="287" y="220"/>
                    </a:cubicBezTo>
                    <a:cubicBezTo>
                      <a:pt x="287" y="220"/>
                      <a:pt x="287" y="220"/>
                      <a:pt x="287" y="220"/>
                    </a:cubicBezTo>
                    <a:cubicBezTo>
                      <a:pt x="286" y="220"/>
                      <a:pt x="286" y="220"/>
                      <a:pt x="286" y="221"/>
                    </a:cubicBezTo>
                    <a:cubicBezTo>
                      <a:pt x="286" y="221"/>
                      <a:pt x="286" y="221"/>
                      <a:pt x="286" y="221"/>
                    </a:cubicBezTo>
                    <a:cubicBezTo>
                      <a:pt x="286" y="221"/>
                      <a:pt x="286" y="221"/>
                      <a:pt x="286" y="221"/>
                    </a:cubicBezTo>
                    <a:cubicBezTo>
                      <a:pt x="286" y="221"/>
                      <a:pt x="286" y="221"/>
                      <a:pt x="286" y="221"/>
                    </a:cubicBezTo>
                    <a:cubicBezTo>
                      <a:pt x="286" y="221"/>
                      <a:pt x="286" y="221"/>
                      <a:pt x="286" y="221"/>
                    </a:cubicBezTo>
                    <a:cubicBezTo>
                      <a:pt x="286" y="221"/>
                      <a:pt x="286" y="221"/>
                      <a:pt x="286" y="221"/>
                    </a:cubicBezTo>
                    <a:cubicBezTo>
                      <a:pt x="286" y="221"/>
                      <a:pt x="286" y="221"/>
                      <a:pt x="286" y="221"/>
                    </a:cubicBezTo>
                    <a:cubicBezTo>
                      <a:pt x="285" y="221"/>
                      <a:pt x="285" y="221"/>
                      <a:pt x="285" y="222"/>
                    </a:cubicBezTo>
                    <a:cubicBezTo>
                      <a:pt x="285" y="222"/>
                      <a:pt x="285" y="222"/>
                      <a:pt x="285" y="222"/>
                    </a:cubicBezTo>
                    <a:cubicBezTo>
                      <a:pt x="285" y="222"/>
                      <a:pt x="285" y="222"/>
                      <a:pt x="285" y="222"/>
                    </a:cubicBezTo>
                    <a:cubicBezTo>
                      <a:pt x="285" y="222"/>
                      <a:pt x="285" y="222"/>
                      <a:pt x="285" y="222"/>
                    </a:cubicBezTo>
                    <a:cubicBezTo>
                      <a:pt x="285" y="222"/>
                      <a:pt x="285" y="222"/>
                      <a:pt x="285" y="222"/>
                    </a:cubicBezTo>
                    <a:cubicBezTo>
                      <a:pt x="285" y="222"/>
                      <a:pt x="285" y="222"/>
                      <a:pt x="285" y="222"/>
                    </a:cubicBezTo>
                    <a:cubicBezTo>
                      <a:pt x="285" y="222"/>
                      <a:pt x="285" y="222"/>
                      <a:pt x="285" y="222"/>
                    </a:cubicBezTo>
                    <a:cubicBezTo>
                      <a:pt x="285" y="223"/>
                      <a:pt x="285" y="223"/>
                      <a:pt x="284" y="223"/>
                    </a:cubicBezTo>
                    <a:cubicBezTo>
                      <a:pt x="284" y="223"/>
                      <a:pt x="284" y="223"/>
                      <a:pt x="284" y="223"/>
                    </a:cubicBezTo>
                    <a:cubicBezTo>
                      <a:pt x="284" y="224"/>
                      <a:pt x="284" y="224"/>
                      <a:pt x="284" y="224"/>
                    </a:cubicBezTo>
                    <a:cubicBezTo>
                      <a:pt x="284" y="224"/>
                      <a:pt x="284" y="224"/>
                      <a:pt x="284" y="224"/>
                    </a:cubicBezTo>
                    <a:cubicBezTo>
                      <a:pt x="284" y="224"/>
                      <a:pt x="284" y="224"/>
                      <a:pt x="284" y="224"/>
                    </a:cubicBezTo>
                    <a:cubicBezTo>
                      <a:pt x="284" y="224"/>
                      <a:pt x="284" y="224"/>
                      <a:pt x="284" y="224"/>
                    </a:cubicBezTo>
                    <a:cubicBezTo>
                      <a:pt x="284" y="224"/>
                      <a:pt x="284" y="224"/>
                      <a:pt x="284" y="225"/>
                    </a:cubicBezTo>
                    <a:cubicBezTo>
                      <a:pt x="284" y="225"/>
                      <a:pt x="284" y="225"/>
                      <a:pt x="284" y="225"/>
                    </a:cubicBezTo>
                    <a:cubicBezTo>
                      <a:pt x="284" y="226"/>
                      <a:pt x="284" y="227"/>
                      <a:pt x="285" y="226"/>
                    </a:cubicBezTo>
                    <a:cubicBezTo>
                      <a:pt x="285" y="226"/>
                      <a:pt x="285" y="226"/>
                      <a:pt x="285" y="226"/>
                    </a:cubicBezTo>
                    <a:cubicBezTo>
                      <a:pt x="285" y="226"/>
                      <a:pt x="285" y="226"/>
                      <a:pt x="285" y="226"/>
                    </a:cubicBezTo>
                    <a:cubicBezTo>
                      <a:pt x="285" y="226"/>
                      <a:pt x="285" y="226"/>
                      <a:pt x="285" y="226"/>
                    </a:cubicBezTo>
                    <a:cubicBezTo>
                      <a:pt x="285" y="226"/>
                      <a:pt x="285" y="226"/>
                      <a:pt x="285" y="226"/>
                    </a:cubicBezTo>
                    <a:cubicBezTo>
                      <a:pt x="285" y="226"/>
                      <a:pt x="285" y="226"/>
                      <a:pt x="285" y="226"/>
                    </a:cubicBezTo>
                    <a:cubicBezTo>
                      <a:pt x="286" y="226"/>
                      <a:pt x="286" y="226"/>
                      <a:pt x="286" y="226"/>
                    </a:cubicBezTo>
                    <a:cubicBezTo>
                      <a:pt x="286" y="226"/>
                      <a:pt x="286" y="226"/>
                      <a:pt x="287" y="226"/>
                    </a:cubicBezTo>
                    <a:cubicBezTo>
                      <a:pt x="287" y="226"/>
                      <a:pt x="287" y="226"/>
                      <a:pt x="288" y="226"/>
                    </a:cubicBezTo>
                    <a:cubicBezTo>
                      <a:pt x="288" y="226"/>
                      <a:pt x="288" y="226"/>
                      <a:pt x="288" y="226"/>
                    </a:cubicBezTo>
                    <a:cubicBezTo>
                      <a:pt x="288" y="226"/>
                      <a:pt x="288" y="226"/>
                      <a:pt x="288" y="226"/>
                    </a:cubicBezTo>
                    <a:cubicBezTo>
                      <a:pt x="289" y="225"/>
                      <a:pt x="288" y="225"/>
                      <a:pt x="289" y="225"/>
                    </a:cubicBezTo>
                    <a:cubicBezTo>
                      <a:pt x="289" y="225"/>
                      <a:pt x="289" y="225"/>
                      <a:pt x="289" y="225"/>
                    </a:cubicBezTo>
                    <a:cubicBezTo>
                      <a:pt x="290" y="225"/>
                      <a:pt x="290" y="225"/>
                      <a:pt x="290" y="225"/>
                    </a:cubicBezTo>
                    <a:cubicBezTo>
                      <a:pt x="290" y="224"/>
                      <a:pt x="290" y="224"/>
                      <a:pt x="290" y="224"/>
                    </a:cubicBezTo>
                    <a:close/>
                    <a:moveTo>
                      <a:pt x="310" y="217"/>
                    </a:moveTo>
                    <a:cubicBezTo>
                      <a:pt x="310" y="217"/>
                      <a:pt x="310" y="217"/>
                      <a:pt x="310" y="217"/>
                    </a:cubicBezTo>
                    <a:cubicBezTo>
                      <a:pt x="310" y="217"/>
                      <a:pt x="310" y="217"/>
                      <a:pt x="310" y="217"/>
                    </a:cubicBezTo>
                    <a:close/>
                    <a:moveTo>
                      <a:pt x="315" y="217"/>
                    </a:moveTo>
                    <a:cubicBezTo>
                      <a:pt x="315" y="217"/>
                      <a:pt x="314" y="218"/>
                      <a:pt x="313" y="218"/>
                    </a:cubicBezTo>
                    <a:cubicBezTo>
                      <a:pt x="313" y="217"/>
                      <a:pt x="314" y="216"/>
                      <a:pt x="314" y="216"/>
                    </a:cubicBezTo>
                    <a:cubicBezTo>
                      <a:pt x="314" y="216"/>
                      <a:pt x="314" y="215"/>
                      <a:pt x="315" y="215"/>
                    </a:cubicBezTo>
                    <a:cubicBezTo>
                      <a:pt x="314" y="215"/>
                      <a:pt x="314" y="215"/>
                      <a:pt x="313" y="215"/>
                    </a:cubicBezTo>
                    <a:cubicBezTo>
                      <a:pt x="313" y="215"/>
                      <a:pt x="313" y="216"/>
                      <a:pt x="313" y="216"/>
                    </a:cubicBezTo>
                    <a:cubicBezTo>
                      <a:pt x="312" y="216"/>
                      <a:pt x="312" y="217"/>
                      <a:pt x="312" y="217"/>
                    </a:cubicBezTo>
                    <a:cubicBezTo>
                      <a:pt x="312" y="217"/>
                      <a:pt x="312" y="217"/>
                      <a:pt x="312" y="217"/>
                    </a:cubicBezTo>
                    <a:cubicBezTo>
                      <a:pt x="312" y="218"/>
                      <a:pt x="312" y="217"/>
                      <a:pt x="312" y="217"/>
                    </a:cubicBezTo>
                    <a:cubicBezTo>
                      <a:pt x="312" y="217"/>
                      <a:pt x="312" y="218"/>
                      <a:pt x="312" y="217"/>
                    </a:cubicBezTo>
                    <a:cubicBezTo>
                      <a:pt x="312" y="217"/>
                      <a:pt x="312" y="217"/>
                      <a:pt x="311" y="217"/>
                    </a:cubicBezTo>
                    <a:cubicBezTo>
                      <a:pt x="311" y="217"/>
                      <a:pt x="311" y="217"/>
                      <a:pt x="311" y="217"/>
                    </a:cubicBezTo>
                    <a:cubicBezTo>
                      <a:pt x="311" y="216"/>
                      <a:pt x="312" y="216"/>
                      <a:pt x="312" y="216"/>
                    </a:cubicBezTo>
                    <a:cubicBezTo>
                      <a:pt x="312" y="216"/>
                      <a:pt x="312" y="215"/>
                      <a:pt x="312" y="215"/>
                    </a:cubicBezTo>
                    <a:cubicBezTo>
                      <a:pt x="312" y="215"/>
                      <a:pt x="311" y="215"/>
                      <a:pt x="311" y="215"/>
                    </a:cubicBezTo>
                    <a:cubicBezTo>
                      <a:pt x="311" y="215"/>
                      <a:pt x="311" y="215"/>
                      <a:pt x="312" y="215"/>
                    </a:cubicBezTo>
                    <a:cubicBezTo>
                      <a:pt x="311" y="215"/>
                      <a:pt x="311" y="215"/>
                      <a:pt x="311" y="215"/>
                    </a:cubicBezTo>
                    <a:cubicBezTo>
                      <a:pt x="311" y="215"/>
                      <a:pt x="311" y="215"/>
                      <a:pt x="311" y="215"/>
                    </a:cubicBezTo>
                    <a:cubicBezTo>
                      <a:pt x="311" y="215"/>
                      <a:pt x="312" y="215"/>
                      <a:pt x="312" y="215"/>
                    </a:cubicBezTo>
                    <a:cubicBezTo>
                      <a:pt x="312" y="215"/>
                      <a:pt x="312" y="215"/>
                      <a:pt x="312" y="214"/>
                    </a:cubicBezTo>
                    <a:cubicBezTo>
                      <a:pt x="312" y="215"/>
                      <a:pt x="311" y="215"/>
                      <a:pt x="311" y="214"/>
                    </a:cubicBezTo>
                    <a:cubicBezTo>
                      <a:pt x="311" y="214"/>
                      <a:pt x="311" y="214"/>
                      <a:pt x="312" y="214"/>
                    </a:cubicBezTo>
                    <a:cubicBezTo>
                      <a:pt x="312" y="214"/>
                      <a:pt x="312" y="215"/>
                      <a:pt x="312" y="214"/>
                    </a:cubicBezTo>
                    <a:cubicBezTo>
                      <a:pt x="312" y="214"/>
                      <a:pt x="312" y="214"/>
                      <a:pt x="313" y="214"/>
                    </a:cubicBezTo>
                    <a:cubicBezTo>
                      <a:pt x="313" y="214"/>
                      <a:pt x="313" y="214"/>
                      <a:pt x="313" y="214"/>
                    </a:cubicBezTo>
                    <a:cubicBezTo>
                      <a:pt x="313" y="214"/>
                      <a:pt x="313" y="214"/>
                      <a:pt x="313" y="214"/>
                    </a:cubicBezTo>
                    <a:cubicBezTo>
                      <a:pt x="313" y="213"/>
                      <a:pt x="314" y="214"/>
                      <a:pt x="314" y="213"/>
                    </a:cubicBezTo>
                    <a:cubicBezTo>
                      <a:pt x="314" y="213"/>
                      <a:pt x="314" y="212"/>
                      <a:pt x="314" y="212"/>
                    </a:cubicBezTo>
                    <a:cubicBezTo>
                      <a:pt x="314" y="212"/>
                      <a:pt x="313" y="213"/>
                      <a:pt x="313" y="213"/>
                    </a:cubicBezTo>
                    <a:cubicBezTo>
                      <a:pt x="313" y="213"/>
                      <a:pt x="313" y="212"/>
                      <a:pt x="313" y="213"/>
                    </a:cubicBezTo>
                    <a:cubicBezTo>
                      <a:pt x="312" y="213"/>
                      <a:pt x="312" y="213"/>
                      <a:pt x="312" y="213"/>
                    </a:cubicBezTo>
                    <a:cubicBezTo>
                      <a:pt x="312" y="213"/>
                      <a:pt x="312" y="213"/>
                      <a:pt x="312" y="213"/>
                    </a:cubicBezTo>
                    <a:cubicBezTo>
                      <a:pt x="312" y="213"/>
                      <a:pt x="312" y="213"/>
                      <a:pt x="312" y="213"/>
                    </a:cubicBezTo>
                    <a:cubicBezTo>
                      <a:pt x="312" y="213"/>
                      <a:pt x="312" y="213"/>
                      <a:pt x="312" y="213"/>
                    </a:cubicBezTo>
                    <a:cubicBezTo>
                      <a:pt x="312" y="213"/>
                      <a:pt x="312" y="213"/>
                      <a:pt x="311" y="213"/>
                    </a:cubicBezTo>
                    <a:cubicBezTo>
                      <a:pt x="311" y="213"/>
                      <a:pt x="311" y="214"/>
                      <a:pt x="311" y="214"/>
                    </a:cubicBezTo>
                    <a:cubicBezTo>
                      <a:pt x="311" y="214"/>
                      <a:pt x="311" y="213"/>
                      <a:pt x="311" y="213"/>
                    </a:cubicBezTo>
                    <a:cubicBezTo>
                      <a:pt x="311" y="213"/>
                      <a:pt x="310" y="213"/>
                      <a:pt x="310" y="213"/>
                    </a:cubicBezTo>
                    <a:cubicBezTo>
                      <a:pt x="310" y="213"/>
                      <a:pt x="310" y="214"/>
                      <a:pt x="310" y="214"/>
                    </a:cubicBezTo>
                    <a:cubicBezTo>
                      <a:pt x="310" y="213"/>
                      <a:pt x="310" y="213"/>
                      <a:pt x="310" y="213"/>
                    </a:cubicBezTo>
                    <a:cubicBezTo>
                      <a:pt x="311" y="213"/>
                      <a:pt x="311" y="213"/>
                      <a:pt x="312" y="213"/>
                    </a:cubicBezTo>
                    <a:cubicBezTo>
                      <a:pt x="311" y="213"/>
                      <a:pt x="311" y="213"/>
                      <a:pt x="311" y="213"/>
                    </a:cubicBezTo>
                    <a:cubicBezTo>
                      <a:pt x="311" y="212"/>
                      <a:pt x="312" y="213"/>
                      <a:pt x="312" y="212"/>
                    </a:cubicBezTo>
                    <a:cubicBezTo>
                      <a:pt x="312" y="212"/>
                      <a:pt x="311" y="212"/>
                      <a:pt x="311" y="212"/>
                    </a:cubicBezTo>
                    <a:cubicBezTo>
                      <a:pt x="311" y="212"/>
                      <a:pt x="311" y="212"/>
                      <a:pt x="311" y="212"/>
                    </a:cubicBezTo>
                    <a:cubicBezTo>
                      <a:pt x="311" y="212"/>
                      <a:pt x="311" y="212"/>
                      <a:pt x="311" y="212"/>
                    </a:cubicBezTo>
                    <a:cubicBezTo>
                      <a:pt x="311" y="212"/>
                      <a:pt x="310" y="212"/>
                      <a:pt x="311" y="212"/>
                    </a:cubicBezTo>
                    <a:cubicBezTo>
                      <a:pt x="311" y="212"/>
                      <a:pt x="311" y="212"/>
                      <a:pt x="311" y="212"/>
                    </a:cubicBezTo>
                    <a:cubicBezTo>
                      <a:pt x="311" y="211"/>
                      <a:pt x="311" y="212"/>
                      <a:pt x="310" y="212"/>
                    </a:cubicBezTo>
                    <a:cubicBezTo>
                      <a:pt x="310" y="212"/>
                      <a:pt x="310" y="212"/>
                      <a:pt x="310" y="212"/>
                    </a:cubicBezTo>
                    <a:cubicBezTo>
                      <a:pt x="310" y="212"/>
                      <a:pt x="311" y="211"/>
                      <a:pt x="311" y="211"/>
                    </a:cubicBezTo>
                    <a:cubicBezTo>
                      <a:pt x="311" y="211"/>
                      <a:pt x="311" y="211"/>
                      <a:pt x="311" y="211"/>
                    </a:cubicBezTo>
                    <a:cubicBezTo>
                      <a:pt x="312" y="211"/>
                      <a:pt x="312" y="211"/>
                      <a:pt x="312" y="211"/>
                    </a:cubicBezTo>
                    <a:cubicBezTo>
                      <a:pt x="312" y="210"/>
                      <a:pt x="312" y="211"/>
                      <a:pt x="312" y="210"/>
                    </a:cubicBezTo>
                    <a:cubicBezTo>
                      <a:pt x="312" y="210"/>
                      <a:pt x="312" y="210"/>
                      <a:pt x="313" y="210"/>
                    </a:cubicBezTo>
                    <a:cubicBezTo>
                      <a:pt x="312" y="209"/>
                      <a:pt x="311" y="209"/>
                      <a:pt x="311" y="209"/>
                    </a:cubicBezTo>
                    <a:cubicBezTo>
                      <a:pt x="311" y="209"/>
                      <a:pt x="310" y="209"/>
                      <a:pt x="310" y="209"/>
                    </a:cubicBezTo>
                    <a:cubicBezTo>
                      <a:pt x="310" y="209"/>
                      <a:pt x="310" y="209"/>
                      <a:pt x="310" y="209"/>
                    </a:cubicBezTo>
                    <a:cubicBezTo>
                      <a:pt x="310" y="209"/>
                      <a:pt x="310" y="209"/>
                      <a:pt x="310" y="209"/>
                    </a:cubicBezTo>
                    <a:cubicBezTo>
                      <a:pt x="309" y="208"/>
                      <a:pt x="309" y="209"/>
                      <a:pt x="309" y="209"/>
                    </a:cubicBezTo>
                    <a:cubicBezTo>
                      <a:pt x="309" y="209"/>
                      <a:pt x="309" y="209"/>
                      <a:pt x="309" y="209"/>
                    </a:cubicBezTo>
                    <a:cubicBezTo>
                      <a:pt x="309" y="209"/>
                      <a:pt x="309" y="209"/>
                      <a:pt x="309" y="209"/>
                    </a:cubicBezTo>
                    <a:cubicBezTo>
                      <a:pt x="309" y="208"/>
                      <a:pt x="309" y="208"/>
                      <a:pt x="309" y="208"/>
                    </a:cubicBezTo>
                    <a:cubicBezTo>
                      <a:pt x="308" y="208"/>
                      <a:pt x="308" y="209"/>
                      <a:pt x="308" y="209"/>
                    </a:cubicBezTo>
                    <a:cubicBezTo>
                      <a:pt x="308" y="209"/>
                      <a:pt x="308" y="210"/>
                      <a:pt x="307" y="209"/>
                    </a:cubicBezTo>
                    <a:cubicBezTo>
                      <a:pt x="307" y="209"/>
                      <a:pt x="307" y="209"/>
                      <a:pt x="307" y="209"/>
                    </a:cubicBezTo>
                    <a:cubicBezTo>
                      <a:pt x="307" y="209"/>
                      <a:pt x="307" y="210"/>
                      <a:pt x="307" y="210"/>
                    </a:cubicBezTo>
                    <a:cubicBezTo>
                      <a:pt x="307" y="210"/>
                      <a:pt x="307" y="210"/>
                      <a:pt x="307" y="210"/>
                    </a:cubicBezTo>
                    <a:cubicBezTo>
                      <a:pt x="307" y="210"/>
                      <a:pt x="307" y="209"/>
                      <a:pt x="307" y="209"/>
                    </a:cubicBezTo>
                    <a:cubicBezTo>
                      <a:pt x="307" y="210"/>
                      <a:pt x="307" y="210"/>
                      <a:pt x="306" y="210"/>
                    </a:cubicBezTo>
                    <a:cubicBezTo>
                      <a:pt x="306" y="210"/>
                      <a:pt x="306" y="210"/>
                      <a:pt x="306" y="210"/>
                    </a:cubicBezTo>
                    <a:cubicBezTo>
                      <a:pt x="306" y="210"/>
                      <a:pt x="306" y="210"/>
                      <a:pt x="306" y="211"/>
                    </a:cubicBezTo>
                    <a:cubicBezTo>
                      <a:pt x="306" y="210"/>
                      <a:pt x="306" y="210"/>
                      <a:pt x="306" y="210"/>
                    </a:cubicBezTo>
                    <a:cubicBezTo>
                      <a:pt x="306" y="209"/>
                      <a:pt x="306" y="209"/>
                      <a:pt x="306" y="209"/>
                    </a:cubicBezTo>
                    <a:cubicBezTo>
                      <a:pt x="307" y="209"/>
                      <a:pt x="307" y="208"/>
                      <a:pt x="306" y="208"/>
                    </a:cubicBezTo>
                    <a:cubicBezTo>
                      <a:pt x="306" y="208"/>
                      <a:pt x="306" y="209"/>
                      <a:pt x="306" y="209"/>
                    </a:cubicBezTo>
                    <a:cubicBezTo>
                      <a:pt x="306" y="209"/>
                      <a:pt x="306" y="209"/>
                      <a:pt x="306" y="209"/>
                    </a:cubicBezTo>
                    <a:cubicBezTo>
                      <a:pt x="306" y="209"/>
                      <a:pt x="306" y="209"/>
                      <a:pt x="306" y="209"/>
                    </a:cubicBezTo>
                    <a:cubicBezTo>
                      <a:pt x="306" y="209"/>
                      <a:pt x="305" y="209"/>
                      <a:pt x="305" y="209"/>
                    </a:cubicBezTo>
                    <a:cubicBezTo>
                      <a:pt x="306" y="209"/>
                      <a:pt x="306" y="209"/>
                      <a:pt x="306" y="209"/>
                    </a:cubicBezTo>
                    <a:cubicBezTo>
                      <a:pt x="306" y="209"/>
                      <a:pt x="305" y="209"/>
                      <a:pt x="305" y="209"/>
                    </a:cubicBezTo>
                    <a:cubicBezTo>
                      <a:pt x="305" y="209"/>
                      <a:pt x="305" y="209"/>
                      <a:pt x="305" y="209"/>
                    </a:cubicBezTo>
                    <a:cubicBezTo>
                      <a:pt x="305" y="209"/>
                      <a:pt x="305" y="209"/>
                      <a:pt x="305" y="209"/>
                    </a:cubicBezTo>
                    <a:cubicBezTo>
                      <a:pt x="305" y="209"/>
                      <a:pt x="304" y="208"/>
                      <a:pt x="304" y="208"/>
                    </a:cubicBezTo>
                    <a:cubicBezTo>
                      <a:pt x="304" y="208"/>
                      <a:pt x="303" y="209"/>
                      <a:pt x="303" y="209"/>
                    </a:cubicBezTo>
                    <a:cubicBezTo>
                      <a:pt x="303" y="208"/>
                      <a:pt x="305" y="208"/>
                      <a:pt x="304" y="208"/>
                    </a:cubicBezTo>
                    <a:cubicBezTo>
                      <a:pt x="303" y="208"/>
                      <a:pt x="303" y="208"/>
                      <a:pt x="303" y="208"/>
                    </a:cubicBezTo>
                    <a:cubicBezTo>
                      <a:pt x="303" y="208"/>
                      <a:pt x="303" y="207"/>
                      <a:pt x="303" y="207"/>
                    </a:cubicBezTo>
                    <a:cubicBezTo>
                      <a:pt x="304" y="207"/>
                      <a:pt x="304" y="207"/>
                      <a:pt x="305" y="207"/>
                    </a:cubicBezTo>
                    <a:cubicBezTo>
                      <a:pt x="305" y="207"/>
                      <a:pt x="305" y="206"/>
                      <a:pt x="305" y="206"/>
                    </a:cubicBezTo>
                    <a:cubicBezTo>
                      <a:pt x="305" y="206"/>
                      <a:pt x="305" y="206"/>
                      <a:pt x="305" y="206"/>
                    </a:cubicBezTo>
                    <a:cubicBezTo>
                      <a:pt x="304" y="206"/>
                      <a:pt x="304" y="206"/>
                      <a:pt x="304" y="206"/>
                    </a:cubicBezTo>
                    <a:cubicBezTo>
                      <a:pt x="304" y="206"/>
                      <a:pt x="304" y="206"/>
                      <a:pt x="304" y="206"/>
                    </a:cubicBezTo>
                    <a:cubicBezTo>
                      <a:pt x="303" y="206"/>
                      <a:pt x="304" y="206"/>
                      <a:pt x="303" y="206"/>
                    </a:cubicBezTo>
                    <a:cubicBezTo>
                      <a:pt x="303" y="206"/>
                      <a:pt x="303" y="206"/>
                      <a:pt x="303" y="206"/>
                    </a:cubicBezTo>
                    <a:cubicBezTo>
                      <a:pt x="303" y="206"/>
                      <a:pt x="303" y="206"/>
                      <a:pt x="303" y="206"/>
                    </a:cubicBezTo>
                    <a:cubicBezTo>
                      <a:pt x="303" y="206"/>
                      <a:pt x="303" y="206"/>
                      <a:pt x="303" y="205"/>
                    </a:cubicBezTo>
                    <a:cubicBezTo>
                      <a:pt x="302" y="206"/>
                      <a:pt x="302" y="206"/>
                      <a:pt x="302" y="207"/>
                    </a:cubicBezTo>
                    <a:cubicBezTo>
                      <a:pt x="302" y="206"/>
                      <a:pt x="301" y="208"/>
                      <a:pt x="300" y="208"/>
                    </a:cubicBezTo>
                    <a:cubicBezTo>
                      <a:pt x="300" y="208"/>
                      <a:pt x="301" y="207"/>
                      <a:pt x="300" y="207"/>
                    </a:cubicBezTo>
                    <a:cubicBezTo>
                      <a:pt x="300" y="206"/>
                      <a:pt x="301" y="205"/>
                      <a:pt x="302" y="205"/>
                    </a:cubicBezTo>
                    <a:cubicBezTo>
                      <a:pt x="302" y="204"/>
                      <a:pt x="303" y="203"/>
                      <a:pt x="303" y="203"/>
                    </a:cubicBezTo>
                    <a:cubicBezTo>
                      <a:pt x="303" y="203"/>
                      <a:pt x="303" y="203"/>
                      <a:pt x="303" y="202"/>
                    </a:cubicBezTo>
                    <a:cubicBezTo>
                      <a:pt x="303" y="202"/>
                      <a:pt x="303" y="203"/>
                      <a:pt x="303" y="203"/>
                    </a:cubicBezTo>
                    <a:cubicBezTo>
                      <a:pt x="303" y="203"/>
                      <a:pt x="303" y="203"/>
                      <a:pt x="303" y="203"/>
                    </a:cubicBezTo>
                    <a:cubicBezTo>
                      <a:pt x="303" y="202"/>
                      <a:pt x="304" y="202"/>
                      <a:pt x="304" y="202"/>
                    </a:cubicBezTo>
                    <a:cubicBezTo>
                      <a:pt x="304" y="202"/>
                      <a:pt x="304" y="202"/>
                      <a:pt x="304" y="202"/>
                    </a:cubicBezTo>
                    <a:cubicBezTo>
                      <a:pt x="304" y="201"/>
                      <a:pt x="304" y="201"/>
                      <a:pt x="304" y="200"/>
                    </a:cubicBezTo>
                    <a:cubicBezTo>
                      <a:pt x="304" y="200"/>
                      <a:pt x="304" y="201"/>
                      <a:pt x="303" y="201"/>
                    </a:cubicBezTo>
                    <a:cubicBezTo>
                      <a:pt x="303" y="201"/>
                      <a:pt x="303" y="200"/>
                      <a:pt x="303" y="200"/>
                    </a:cubicBezTo>
                    <a:cubicBezTo>
                      <a:pt x="303" y="200"/>
                      <a:pt x="303" y="200"/>
                      <a:pt x="303" y="200"/>
                    </a:cubicBezTo>
                    <a:cubicBezTo>
                      <a:pt x="303" y="200"/>
                      <a:pt x="303" y="200"/>
                      <a:pt x="304" y="200"/>
                    </a:cubicBezTo>
                    <a:cubicBezTo>
                      <a:pt x="304" y="200"/>
                      <a:pt x="304" y="200"/>
                      <a:pt x="304" y="200"/>
                    </a:cubicBezTo>
                    <a:cubicBezTo>
                      <a:pt x="304" y="200"/>
                      <a:pt x="305" y="200"/>
                      <a:pt x="305" y="200"/>
                    </a:cubicBezTo>
                    <a:cubicBezTo>
                      <a:pt x="305" y="200"/>
                      <a:pt x="305" y="199"/>
                      <a:pt x="306" y="199"/>
                    </a:cubicBezTo>
                    <a:cubicBezTo>
                      <a:pt x="305" y="199"/>
                      <a:pt x="305" y="199"/>
                      <a:pt x="304" y="199"/>
                    </a:cubicBezTo>
                    <a:cubicBezTo>
                      <a:pt x="305" y="199"/>
                      <a:pt x="305" y="199"/>
                      <a:pt x="305" y="199"/>
                    </a:cubicBezTo>
                    <a:cubicBezTo>
                      <a:pt x="305" y="199"/>
                      <a:pt x="304" y="199"/>
                      <a:pt x="304" y="199"/>
                    </a:cubicBezTo>
                    <a:cubicBezTo>
                      <a:pt x="304" y="199"/>
                      <a:pt x="304" y="199"/>
                      <a:pt x="304" y="199"/>
                    </a:cubicBezTo>
                    <a:cubicBezTo>
                      <a:pt x="304" y="199"/>
                      <a:pt x="304" y="198"/>
                      <a:pt x="304" y="198"/>
                    </a:cubicBezTo>
                    <a:cubicBezTo>
                      <a:pt x="304" y="198"/>
                      <a:pt x="303" y="199"/>
                      <a:pt x="303" y="199"/>
                    </a:cubicBezTo>
                    <a:cubicBezTo>
                      <a:pt x="303" y="199"/>
                      <a:pt x="302" y="199"/>
                      <a:pt x="302" y="199"/>
                    </a:cubicBezTo>
                    <a:cubicBezTo>
                      <a:pt x="302" y="200"/>
                      <a:pt x="301" y="200"/>
                      <a:pt x="301" y="200"/>
                    </a:cubicBezTo>
                    <a:cubicBezTo>
                      <a:pt x="301" y="200"/>
                      <a:pt x="301" y="201"/>
                      <a:pt x="300" y="201"/>
                    </a:cubicBezTo>
                    <a:cubicBezTo>
                      <a:pt x="300" y="201"/>
                      <a:pt x="300" y="201"/>
                      <a:pt x="300" y="201"/>
                    </a:cubicBezTo>
                    <a:cubicBezTo>
                      <a:pt x="300" y="201"/>
                      <a:pt x="300" y="201"/>
                      <a:pt x="300" y="201"/>
                    </a:cubicBezTo>
                    <a:cubicBezTo>
                      <a:pt x="300" y="202"/>
                      <a:pt x="300" y="202"/>
                      <a:pt x="300" y="202"/>
                    </a:cubicBezTo>
                    <a:cubicBezTo>
                      <a:pt x="300" y="202"/>
                      <a:pt x="300" y="202"/>
                      <a:pt x="299" y="202"/>
                    </a:cubicBezTo>
                    <a:cubicBezTo>
                      <a:pt x="299" y="203"/>
                      <a:pt x="299" y="203"/>
                      <a:pt x="298" y="203"/>
                    </a:cubicBezTo>
                    <a:cubicBezTo>
                      <a:pt x="299" y="203"/>
                      <a:pt x="299" y="203"/>
                      <a:pt x="299" y="203"/>
                    </a:cubicBezTo>
                    <a:cubicBezTo>
                      <a:pt x="299" y="203"/>
                      <a:pt x="299" y="203"/>
                      <a:pt x="298" y="203"/>
                    </a:cubicBezTo>
                    <a:cubicBezTo>
                      <a:pt x="298" y="204"/>
                      <a:pt x="298" y="204"/>
                      <a:pt x="298" y="204"/>
                    </a:cubicBezTo>
                    <a:cubicBezTo>
                      <a:pt x="298" y="205"/>
                      <a:pt x="297" y="206"/>
                      <a:pt x="297" y="207"/>
                    </a:cubicBezTo>
                    <a:cubicBezTo>
                      <a:pt x="296" y="207"/>
                      <a:pt x="296" y="208"/>
                      <a:pt x="296" y="208"/>
                    </a:cubicBezTo>
                    <a:cubicBezTo>
                      <a:pt x="296" y="208"/>
                      <a:pt x="296" y="208"/>
                      <a:pt x="296" y="208"/>
                    </a:cubicBezTo>
                    <a:cubicBezTo>
                      <a:pt x="296" y="209"/>
                      <a:pt x="295" y="209"/>
                      <a:pt x="295" y="209"/>
                    </a:cubicBezTo>
                    <a:cubicBezTo>
                      <a:pt x="295" y="209"/>
                      <a:pt x="296" y="210"/>
                      <a:pt x="296" y="210"/>
                    </a:cubicBezTo>
                    <a:cubicBezTo>
                      <a:pt x="296" y="210"/>
                      <a:pt x="296" y="210"/>
                      <a:pt x="296" y="210"/>
                    </a:cubicBezTo>
                    <a:cubicBezTo>
                      <a:pt x="296" y="210"/>
                      <a:pt x="296" y="210"/>
                      <a:pt x="296" y="210"/>
                    </a:cubicBezTo>
                    <a:cubicBezTo>
                      <a:pt x="296" y="210"/>
                      <a:pt x="297" y="210"/>
                      <a:pt x="297" y="210"/>
                    </a:cubicBezTo>
                    <a:cubicBezTo>
                      <a:pt x="296" y="210"/>
                      <a:pt x="296" y="210"/>
                      <a:pt x="296" y="210"/>
                    </a:cubicBezTo>
                    <a:cubicBezTo>
                      <a:pt x="295" y="210"/>
                      <a:pt x="296" y="211"/>
                      <a:pt x="296" y="211"/>
                    </a:cubicBezTo>
                    <a:cubicBezTo>
                      <a:pt x="296" y="211"/>
                      <a:pt x="296" y="211"/>
                      <a:pt x="296" y="211"/>
                    </a:cubicBezTo>
                    <a:cubicBezTo>
                      <a:pt x="296" y="210"/>
                      <a:pt x="295" y="211"/>
                      <a:pt x="295" y="210"/>
                    </a:cubicBezTo>
                    <a:cubicBezTo>
                      <a:pt x="295" y="210"/>
                      <a:pt x="295" y="211"/>
                      <a:pt x="295" y="210"/>
                    </a:cubicBezTo>
                    <a:cubicBezTo>
                      <a:pt x="295" y="210"/>
                      <a:pt x="295" y="210"/>
                      <a:pt x="295" y="210"/>
                    </a:cubicBezTo>
                    <a:cubicBezTo>
                      <a:pt x="295" y="210"/>
                      <a:pt x="295" y="211"/>
                      <a:pt x="294" y="211"/>
                    </a:cubicBezTo>
                    <a:cubicBezTo>
                      <a:pt x="294" y="211"/>
                      <a:pt x="294" y="211"/>
                      <a:pt x="294" y="211"/>
                    </a:cubicBezTo>
                    <a:cubicBezTo>
                      <a:pt x="294" y="212"/>
                      <a:pt x="294" y="212"/>
                      <a:pt x="294" y="212"/>
                    </a:cubicBezTo>
                    <a:cubicBezTo>
                      <a:pt x="294" y="212"/>
                      <a:pt x="294" y="213"/>
                      <a:pt x="294" y="213"/>
                    </a:cubicBezTo>
                    <a:cubicBezTo>
                      <a:pt x="293" y="213"/>
                      <a:pt x="293" y="213"/>
                      <a:pt x="293" y="212"/>
                    </a:cubicBezTo>
                    <a:cubicBezTo>
                      <a:pt x="293" y="213"/>
                      <a:pt x="293" y="213"/>
                      <a:pt x="293" y="212"/>
                    </a:cubicBezTo>
                    <a:cubicBezTo>
                      <a:pt x="293" y="212"/>
                      <a:pt x="293" y="212"/>
                      <a:pt x="293" y="212"/>
                    </a:cubicBezTo>
                    <a:cubicBezTo>
                      <a:pt x="293" y="212"/>
                      <a:pt x="292" y="213"/>
                      <a:pt x="292" y="213"/>
                    </a:cubicBezTo>
                    <a:cubicBezTo>
                      <a:pt x="292" y="213"/>
                      <a:pt x="293" y="213"/>
                      <a:pt x="294" y="213"/>
                    </a:cubicBezTo>
                    <a:cubicBezTo>
                      <a:pt x="294" y="213"/>
                      <a:pt x="294" y="213"/>
                      <a:pt x="295" y="213"/>
                    </a:cubicBezTo>
                    <a:cubicBezTo>
                      <a:pt x="295" y="213"/>
                      <a:pt x="295" y="213"/>
                      <a:pt x="295" y="213"/>
                    </a:cubicBezTo>
                    <a:cubicBezTo>
                      <a:pt x="295" y="213"/>
                      <a:pt x="295" y="213"/>
                      <a:pt x="294" y="213"/>
                    </a:cubicBezTo>
                    <a:cubicBezTo>
                      <a:pt x="294" y="213"/>
                      <a:pt x="294" y="213"/>
                      <a:pt x="294" y="213"/>
                    </a:cubicBezTo>
                    <a:cubicBezTo>
                      <a:pt x="294" y="214"/>
                      <a:pt x="293" y="214"/>
                      <a:pt x="293" y="215"/>
                    </a:cubicBezTo>
                    <a:cubicBezTo>
                      <a:pt x="292" y="215"/>
                      <a:pt x="292" y="215"/>
                      <a:pt x="292" y="215"/>
                    </a:cubicBezTo>
                    <a:cubicBezTo>
                      <a:pt x="291" y="216"/>
                      <a:pt x="291" y="216"/>
                      <a:pt x="291" y="216"/>
                    </a:cubicBezTo>
                    <a:cubicBezTo>
                      <a:pt x="291" y="216"/>
                      <a:pt x="292" y="216"/>
                      <a:pt x="292" y="217"/>
                    </a:cubicBezTo>
                    <a:cubicBezTo>
                      <a:pt x="292" y="217"/>
                      <a:pt x="292" y="217"/>
                      <a:pt x="292" y="217"/>
                    </a:cubicBezTo>
                    <a:cubicBezTo>
                      <a:pt x="292" y="218"/>
                      <a:pt x="293" y="217"/>
                      <a:pt x="294" y="217"/>
                    </a:cubicBezTo>
                    <a:cubicBezTo>
                      <a:pt x="294" y="217"/>
                      <a:pt x="295" y="217"/>
                      <a:pt x="295" y="217"/>
                    </a:cubicBezTo>
                    <a:cubicBezTo>
                      <a:pt x="295" y="217"/>
                      <a:pt x="295" y="216"/>
                      <a:pt x="295" y="216"/>
                    </a:cubicBezTo>
                    <a:cubicBezTo>
                      <a:pt x="295" y="217"/>
                      <a:pt x="295" y="217"/>
                      <a:pt x="295" y="217"/>
                    </a:cubicBezTo>
                    <a:cubicBezTo>
                      <a:pt x="296" y="217"/>
                      <a:pt x="296" y="217"/>
                      <a:pt x="297" y="217"/>
                    </a:cubicBezTo>
                    <a:cubicBezTo>
                      <a:pt x="297" y="217"/>
                      <a:pt x="298" y="217"/>
                      <a:pt x="298" y="217"/>
                    </a:cubicBezTo>
                    <a:cubicBezTo>
                      <a:pt x="299" y="217"/>
                      <a:pt x="299" y="217"/>
                      <a:pt x="300" y="217"/>
                    </a:cubicBezTo>
                    <a:cubicBezTo>
                      <a:pt x="300" y="217"/>
                      <a:pt x="301" y="218"/>
                      <a:pt x="301" y="217"/>
                    </a:cubicBezTo>
                    <a:cubicBezTo>
                      <a:pt x="301" y="217"/>
                      <a:pt x="301" y="217"/>
                      <a:pt x="301" y="217"/>
                    </a:cubicBezTo>
                    <a:cubicBezTo>
                      <a:pt x="301" y="217"/>
                      <a:pt x="302" y="217"/>
                      <a:pt x="302" y="217"/>
                    </a:cubicBezTo>
                    <a:cubicBezTo>
                      <a:pt x="302" y="217"/>
                      <a:pt x="302" y="217"/>
                      <a:pt x="302" y="216"/>
                    </a:cubicBezTo>
                    <a:cubicBezTo>
                      <a:pt x="303" y="217"/>
                      <a:pt x="303" y="217"/>
                      <a:pt x="303" y="217"/>
                    </a:cubicBezTo>
                    <a:cubicBezTo>
                      <a:pt x="303" y="216"/>
                      <a:pt x="303" y="216"/>
                      <a:pt x="303" y="216"/>
                    </a:cubicBezTo>
                    <a:cubicBezTo>
                      <a:pt x="303" y="216"/>
                      <a:pt x="303" y="217"/>
                      <a:pt x="304" y="216"/>
                    </a:cubicBezTo>
                    <a:cubicBezTo>
                      <a:pt x="303" y="217"/>
                      <a:pt x="304" y="217"/>
                      <a:pt x="305" y="217"/>
                    </a:cubicBezTo>
                    <a:cubicBezTo>
                      <a:pt x="304" y="217"/>
                      <a:pt x="303" y="217"/>
                      <a:pt x="303" y="218"/>
                    </a:cubicBezTo>
                    <a:cubicBezTo>
                      <a:pt x="303" y="218"/>
                      <a:pt x="304" y="217"/>
                      <a:pt x="304" y="217"/>
                    </a:cubicBezTo>
                    <a:cubicBezTo>
                      <a:pt x="304" y="217"/>
                      <a:pt x="304" y="218"/>
                      <a:pt x="304" y="218"/>
                    </a:cubicBezTo>
                    <a:cubicBezTo>
                      <a:pt x="304" y="218"/>
                      <a:pt x="304" y="218"/>
                      <a:pt x="304" y="217"/>
                    </a:cubicBezTo>
                    <a:cubicBezTo>
                      <a:pt x="304" y="218"/>
                      <a:pt x="304" y="218"/>
                      <a:pt x="305" y="218"/>
                    </a:cubicBezTo>
                    <a:cubicBezTo>
                      <a:pt x="305" y="218"/>
                      <a:pt x="305" y="217"/>
                      <a:pt x="305" y="217"/>
                    </a:cubicBezTo>
                    <a:cubicBezTo>
                      <a:pt x="305" y="218"/>
                      <a:pt x="305" y="218"/>
                      <a:pt x="305" y="218"/>
                    </a:cubicBezTo>
                    <a:cubicBezTo>
                      <a:pt x="305" y="218"/>
                      <a:pt x="305" y="218"/>
                      <a:pt x="306" y="218"/>
                    </a:cubicBezTo>
                    <a:cubicBezTo>
                      <a:pt x="306" y="217"/>
                      <a:pt x="305" y="217"/>
                      <a:pt x="305" y="217"/>
                    </a:cubicBezTo>
                    <a:cubicBezTo>
                      <a:pt x="306" y="216"/>
                      <a:pt x="306" y="217"/>
                      <a:pt x="306" y="217"/>
                    </a:cubicBezTo>
                    <a:cubicBezTo>
                      <a:pt x="306" y="217"/>
                      <a:pt x="306" y="217"/>
                      <a:pt x="306" y="217"/>
                    </a:cubicBezTo>
                    <a:cubicBezTo>
                      <a:pt x="306" y="218"/>
                      <a:pt x="307" y="217"/>
                      <a:pt x="307" y="216"/>
                    </a:cubicBezTo>
                    <a:cubicBezTo>
                      <a:pt x="307" y="217"/>
                      <a:pt x="307" y="217"/>
                      <a:pt x="307" y="217"/>
                    </a:cubicBezTo>
                    <a:cubicBezTo>
                      <a:pt x="307" y="217"/>
                      <a:pt x="308" y="217"/>
                      <a:pt x="308" y="217"/>
                    </a:cubicBezTo>
                    <a:cubicBezTo>
                      <a:pt x="307" y="218"/>
                      <a:pt x="306" y="218"/>
                      <a:pt x="305" y="219"/>
                    </a:cubicBezTo>
                    <a:cubicBezTo>
                      <a:pt x="305" y="219"/>
                      <a:pt x="304" y="219"/>
                      <a:pt x="304" y="219"/>
                    </a:cubicBezTo>
                    <a:cubicBezTo>
                      <a:pt x="304" y="220"/>
                      <a:pt x="304" y="220"/>
                      <a:pt x="304" y="220"/>
                    </a:cubicBezTo>
                    <a:cubicBezTo>
                      <a:pt x="304" y="221"/>
                      <a:pt x="305" y="220"/>
                      <a:pt x="305" y="220"/>
                    </a:cubicBezTo>
                    <a:cubicBezTo>
                      <a:pt x="305" y="220"/>
                      <a:pt x="305" y="220"/>
                      <a:pt x="306" y="220"/>
                    </a:cubicBezTo>
                    <a:cubicBezTo>
                      <a:pt x="306" y="220"/>
                      <a:pt x="306" y="220"/>
                      <a:pt x="306" y="220"/>
                    </a:cubicBezTo>
                    <a:cubicBezTo>
                      <a:pt x="306" y="220"/>
                      <a:pt x="306" y="220"/>
                      <a:pt x="306" y="220"/>
                    </a:cubicBezTo>
                    <a:cubicBezTo>
                      <a:pt x="307" y="220"/>
                      <a:pt x="307" y="220"/>
                      <a:pt x="307" y="219"/>
                    </a:cubicBezTo>
                    <a:cubicBezTo>
                      <a:pt x="307" y="219"/>
                      <a:pt x="307" y="219"/>
                      <a:pt x="307" y="219"/>
                    </a:cubicBezTo>
                    <a:cubicBezTo>
                      <a:pt x="307" y="218"/>
                      <a:pt x="307" y="218"/>
                      <a:pt x="308" y="218"/>
                    </a:cubicBezTo>
                    <a:cubicBezTo>
                      <a:pt x="308" y="218"/>
                      <a:pt x="308" y="218"/>
                      <a:pt x="308" y="218"/>
                    </a:cubicBezTo>
                    <a:cubicBezTo>
                      <a:pt x="308" y="218"/>
                      <a:pt x="308" y="218"/>
                      <a:pt x="308" y="218"/>
                    </a:cubicBezTo>
                    <a:cubicBezTo>
                      <a:pt x="308" y="218"/>
                      <a:pt x="308" y="218"/>
                      <a:pt x="308" y="218"/>
                    </a:cubicBezTo>
                    <a:cubicBezTo>
                      <a:pt x="308" y="218"/>
                      <a:pt x="308" y="218"/>
                      <a:pt x="308" y="218"/>
                    </a:cubicBezTo>
                    <a:cubicBezTo>
                      <a:pt x="309" y="218"/>
                      <a:pt x="309" y="217"/>
                      <a:pt x="309" y="217"/>
                    </a:cubicBezTo>
                    <a:cubicBezTo>
                      <a:pt x="309" y="218"/>
                      <a:pt x="309" y="218"/>
                      <a:pt x="308" y="218"/>
                    </a:cubicBezTo>
                    <a:cubicBezTo>
                      <a:pt x="309" y="218"/>
                      <a:pt x="309" y="218"/>
                      <a:pt x="309" y="218"/>
                    </a:cubicBezTo>
                    <a:cubicBezTo>
                      <a:pt x="309" y="218"/>
                      <a:pt x="309" y="217"/>
                      <a:pt x="309" y="217"/>
                    </a:cubicBezTo>
                    <a:cubicBezTo>
                      <a:pt x="310" y="217"/>
                      <a:pt x="310" y="216"/>
                      <a:pt x="310" y="216"/>
                    </a:cubicBezTo>
                    <a:cubicBezTo>
                      <a:pt x="310" y="216"/>
                      <a:pt x="310" y="216"/>
                      <a:pt x="310" y="216"/>
                    </a:cubicBezTo>
                    <a:cubicBezTo>
                      <a:pt x="310" y="216"/>
                      <a:pt x="310" y="216"/>
                      <a:pt x="311" y="216"/>
                    </a:cubicBezTo>
                    <a:cubicBezTo>
                      <a:pt x="311" y="216"/>
                      <a:pt x="311" y="217"/>
                      <a:pt x="311" y="217"/>
                    </a:cubicBezTo>
                    <a:cubicBezTo>
                      <a:pt x="311" y="217"/>
                      <a:pt x="311" y="218"/>
                      <a:pt x="311" y="218"/>
                    </a:cubicBezTo>
                    <a:cubicBezTo>
                      <a:pt x="311" y="218"/>
                      <a:pt x="311" y="219"/>
                      <a:pt x="311" y="218"/>
                    </a:cubicBezTo>
                    <a:cubicBezTo>
                      <a:pt x="311" y="219"/>
                      <a:pt x="309" y="221"/>
                      <a:pt x="310" y="221"/>
                    </a:cubicBezTo>
                    <a:cubicBezTo>
                      <a:pt x="311" y="221"/>
                      <a:pt x="312" y="220"/>
                      <a:pt x="312" y="219"/>
                    </a:cubicBezTo>
                    <a:cubicBezTo>
                      <a:pt x="312" y="219"/>
                      <a:pt x="312" y="219"/>
                      <a:pt x="312" y="219"/>
                    </a:cubicBezTo>
                    <a:cubicBezTo>
                      <a:pt x="312" y="219"/>
                      <a:pt x="312" y="219"/>
                      <a:pt x="312" y="219"/>
                    </a:cubicBezTo>
                    <a:cubicBezTo>
                      <a:pt x="312" y="219"/>
                      <a:pt x="312" y="219"/>
                      <a:pt x="312" y="219"/>
                    </a:cubicBezTo>
                    <a:cubicBezTo>
                      <a:pt x="312" y="219"/>
                      <a:pt x="312" y="220"/>
                      <a:pt x="312" y="220"/>
                    </a:cubicBezTo>
                    <a:cubicBezTo>
                      <a:pt x="312" y="220"/>
                      <a:pt x="312" y="220"/>
                      <a:pt x="312" y="220"/>
                    </a:cubicBezTo>
                    <a:cubicBezTo>
                      <a:pt x="312" y="220"/>
                      <a:pt x="312" y="220"/>
                      <a:pt x="312" y="220"/>
                    </a:cubicBezTo>
                    <a:cubicBezTo>
                      <a:pt x="312" y="220"/>
                      <a:pt x="312" y="221"/>
                      <a:pt x="312" y="221"/>
                    </a:cubicBezTo>
                    <a:cubicBezTo>
                      <a:pt x="312" y="221"/>
                      <a:pt x="312" y="220"/>
                      <a:pt x="312" y="220"/>
                    </a:cubicBezTo>
                    <a:cubicBezTo>
                      <a:pt x="312" y="221"/>
                      <a:pt x="311" y="222"/>
                      <a:pt x="312" y="221"/>
                    </a:cubicBezTo>
                    <a:cubicBezTo>
                      <a:pt x="313" y="221"/>
                      <a:pt x="313" y="221"/>
                      <a:pt x="313" y="221"/>
                    </a:cubicBezTo>
                    <a:cubicBezTo>
                      <a:pt x="313" y="221"/>
                      <a:pt x="313" y="221"/>
                      <a:pt x="313" y="221"/>
                    </a:cubicBezTo>
                    <a:cubicBezTo>
                      <a:pt x="313" y="222"/>
                      <a:pt x="314" y="221"/>
                      <a:pt x="314" y="220"/>
                    </a:cubicBezTo>
                    <a:cubicBezTo>
                      <a:pt x="315" y="220"/>
                      <a:pt x="315" y="219"/>
                      <a:pt x="315" y="218"/>
                    </a:cubicBezTo>
                    <a:cubicBezTo>
                      <a:pt x="315" y="218"/>
                      <a:pt x="315" y="218"/>
                      <a:pt x="315" y="218"/>
                    </a:cubicBezTo>
                    <a:cubicBezTo>
                      <a:pt x="316" y="217"/>
                      <a:pt x="315" y="217"/>
                      <a:pt x="315" y="217"/>
                    </a:cubicBezTo>
                    <a:close/>
                    <a:moveTo>
                      <a:pt x="272" y="216"/>
                    </a:moveTo>
                    <a:cubicBezTo>
                      <a:pt x="272" y="216"/>
                      <a:pt x="272" y="216"/>
                      <a:pt x="272" y="216"/>
                    </a:cubicBezTo>
                    <a:cubicBezTo>
                      <a:pt x="273" y="216"/>
                      <a:pt x="273" y="216"/>
                      <a:pt x="273" y="216"/>
                    </a:cubicBezTo>
                    <a:cubicBezTo>
                      <a:pt x="273" y="216"/>
                      <a:pt x="273" y="216"/>
                      <a:pt x="273" y="216"/>
                    </a:cubicBezTo>
                    <a:cubicBezTo>
                      <a:pt x="273" y="216"/>
                      <a:pt x="272" y="216"/>
                      <a:pt x="272" y="216"/>
                    </a:cubicBezTo>
                    <a:close/>
                    <a:moveTo>
                      <a:pt x="282" y="218"/>
                    </a:moveTo>
                    <a:cubicBezTo>
                      <a:pt x="282" y="218"/>
                      <a:pt x="282" y="218"/>
                      <a:pt x="282" y="218"/>
                    </a:cubicBezTo>
                    <a:cubicBezTo>
                      <a:pt x="282" y="218"/>
                      <a:pt x="282" y="218"/>
                      <a:pt x="282" y="218"/>
                    </a:cubicBezTo>
                    <a:cubicBezTo>
                      <a:pt x="282" y="218"/>
                      <a:pt x="282" y="218"/>
                      <a:pt x="282" y="218"/>
                    </a:cubicBezTo>
                    <a:close/>
                    <a:moveTo>
                      <a:pt x="282" y="218"/>
                    </a:moveTo>
                    <a:cubicBezTo>
                      <a:pt x="282" y="218"/>
                      <a:pt x="282" y="219"/>
                      <a:pt x="282" y="219"/>
                    </a:cubicBezTo>
                    <a:cubicBezTo>
                      <a:pt x="283" y="219"/>
                      <a:pt x="282" y="219"/>
                      <a:pt x="282" y="218"/>
                    </a:cubicBezTo>
                    <a:close/>
                    <a:moveTo>
                      <a:pt x="292" y="202"/>
                    </a:moveTo>
                    <a:cubicBezTo>
                      <a:pt x="293" y="203"/>
                      <a:pt x="293" y="202"/>
                      <a:pt x="293" y="202"/>
                    </a:cubicBezTo>
                    <a:cubicBezTo>
                      <a:pt x="293" y="202"/>
                      <a:pt x="293" y="201"/>
                      <a:pt x="293" y="201"/>
                    </a:cubicBezTo>
                    <a:cubicBezTo>
                      <a:pt x="293" y="201"/>
                      <a:pt x="294" y="201"/>
                      <a:pt x="294" y="200"/>
                    </a:cubicBezTo>
                    <a:cubicBezTo>
                      <a:pt x="293" y="200"/>
                      <a:pt x="296" y="200"/>
                      <a:pt x="296" y="200"/>
                    </a:cubicBezTo>
                    <a:cubicBezTo>
                      <a:pt x="296" y="199"/>
                      <a:pt x="297" y="199"/>
                      <a:pt x="297" y="199"/>
                    </a:cubicBezTo>
                    <a:cubicBezTo>
                      <a:pt x="298" y="199"/>
                      <a:pt x="299" y="200"/>
                      <a:pt x="299" y="199"/>
                    </a:cubicBezTo>
                    <a:cubicBezTo>
                      <a:pt x="300" y="199"/>
                      <a:pt x="301" y="199"/>
                      <a:pt x="301" y="198"/>
                    </a:cubicBezTo>
                    <a:cubicBezTo>
                      <a:pt x="302" y="198"/>
                      <a:pt x="303" y="198"/>
                      <a:pt x="303" y="197"/>
                    </a:cubicBezTo>
                    <a:cubicBezTo>
                      <a:pt x="304" y="197"/>
                      <a:pt x="304" y="195"/>
                      <a:pt x="305" y="196"/>
                    </a:cubicBezTo>
                    <a:cubicBezTo>
                      <a:pt x="304" y="195"/>
                      <a:pt x="304" y="195"/>
                      <a:pt x="304" y="195"/>
                    </a:cubicBezTo>
                    <a:cubicBezTo>
                      <a:pt x="303" y="195"/>
                      <a:pt x="303" y="195"/>
                      <a:pt x="303" y="195"/>
                    </a:cubicBezTo>
                    <a:cubicBezTo>
                      <a:pt x="303" y="195"/>
                      <a:pt x="303" y="195"/>
                      <a:pt x="304" y="195"/>
                    </a:cubicBezTo>
                    <a:cubicBezTo>
                      <a:pt x="304" y="195"/>
                      <a:pt x="304" y="195"/>
                      <a:pt x="304" y="195"/>
                    </a:cubicBezTo>
                    <a:cubicBezTo>
                      <a:pt x="304" y="195"/>
                      <a:pt x="305" y="195"/>
                      <a:pt x="305" y="195"/>
                    </a:cubicBezTo>
                    <a:cubicBezTo>
                      <a:pt x="305" y="194"/>
                      <a:pt x="304" y="194"/>
                      <a:pt x="303" y="194"/>
                    </a:cubicBezTo>
                    <a:cubicBezTo>
                      <a:pt x="303" y="194"/>
                      <a:pt x="302" y="194"/>
                      <a:pt x="302" y="194"/>
                    </a:cubicBezTo>
                    <a:cubicBezTo>
                      <a:pt x="302" y="194"/>
                      <a:pt x="302" y="194"/>
                      <a:pt x="303" y="194"/>
                    </a:cubicBezTo>
                    <a:cubicBezTo>
                      <a:pt x="303" y="194"/>
                      <a:pt x="303" y="194"/>
                      <a:pt x="303" y="194"/>
                    </a:cubicBezTo>
                    <a:cubicBezTo>
                      <a:pt x="304" y="194"/>
                      <a:pt x="303" y="194"/>
                      <a:pt x="303" y="194"/>
                    </a:cubicBezTo>
                    <a:cubicBezTo>
                      <a:pt x="304" y="194"/>
                      <a:pt x="304" y="194"/>
                      <a:pt x="304" y="194"/>
                    </a:cubicBezTo>
                    <a:cubicBezTo>
                      <a:pt x="304" y="193"/>
                      <a:pt x="304" y="193"/>
                      <a:pt x="304" y="193"/>
                    </a:cubicBezTo>
                    <a:cubicBezTo>
                      <a:pt x="303" y="193"/>
                      <a:pt x="303" y="193"/>
                      <a:pt x="303" y="193"/>
                    </a:cubicBezTo>
                    <a:cubicBezTo>
                      <a:pt x="303" y="193"/>
                      <a:pt x="304" y="193"/>
                      <a:pt x="304" y="193"/>
                    </a:cubicBezTo>
                    <a:cubicBezTo>
                      <a:pt x="305" y="193"/>
                      <a:pt x="304" y="192"/>
                      <a:pt x="303" y="192"/>
                    </a:cubicBezTo>
                    <a:cubicBezTo>
                      <a:pt x="303" y="191"/>
                      <a:pt x="303" y="192"/>
                      <a:pt x="304" y="192"/>
                    </a:cubicBezTo>
                    <a:cubicBezTo>
                      <a:pt x="304" y="192"/>
                      <a:pt x="304" y="192"/>
                      <a:pt x="304" y="191"/>
                    </a:cubicBezTo>
                    <a:cubicBezTo>
                      <a:pt x="304" y="192"/>
                      <a:pt x="304" y="190"/>
                      <a:pt x="304" y="190"/>
                    </a:cubicBezTo>
                    <a:cubicBezTo>
                      <a:pt x="304" y="190"/>
                      <a:pt x="303" y="190"/>
                      <a:pt x="303" y="190"/>
                    </a:cubicBezTo>
                    <a:cubicBezTo>
                      <a:pt x="303" y="190"/>
                      <a:pt x="302" y="189"/>
                      <a:pt x="303" y="189"/>
                    </a:cubicBezTo>
                    <a:cubicBezTo>
                      <a:pt x="303" y="189"/>
                      <a:pt x="303" y="189"/>
                      <a:pt x="303" y="189"/>
                    </a:cubicBezTo>
                    <a:cubicBezTo>
                      <a:pt x="303" y="189"/>
                      <a:pt x="302" y="189"/>
                      <a:pt x="302" y="189"/>
                    </a:cubicBezTo>
                    <a:cubicBezTo>
                      <a:pt x="302" y="189"/>
                      <a:pt x="301" y="189"/>
                      <a:pt x="301" y="189"/>
                    </a:cubicBezTo>
                    <a:cubicBezTo>
                      <a:pt x="301" y="189"/>
                      <a:pt x="302" y="188"/>
                      <a:pt x="302" y="188"/>
                    </a:cubicBezTo>
                    <a:cubicBezTo>
                      <a:pt x="302" y="188"/>
                      <a:pt x="301" y="188"/>
                      <a:pt x="301" y="188"/>
                    </a:cubicBezTo>
                    <a:cubicBezTo>
                      <a:pt x="301" y="188"/>
                      <a:pt x="301" y="188"/>
                      <a:pt x="301" y="188"/>
                    </a:cubicBezTo>
                    <a:cubicBezTo>
                      <a:pt x="301" y="188"/>
                      <a:pt x="300" y="188"/>
                      <a:pt x="300" y="189"/>
                    </a:cubicBezTo>
                    <a:cubicBezTo>
                      <a:pt x="299" y="189"/>
                      <a:pt x="299" y="189"/>
                      <a:pt x="299" y="189"/>
                    </a:cubicBezTo>
                    <a:cubicBezTo>
                      <a:pt x="299" y="189"/>
                      <a:pt x="299" y="190"/>
                      <a:pt x="299" y="190"/>
                    </a:cubicBezTo>
                    <a:cubicBezTo>
                      <a:pt x="299" y="189"/>
                      <a:pt x="299" y="189"/>
                      <a:pt x="298" y="189"/>
                    </a:cubicBezTo>
                    <a:cubicBezTo>
                      <a:pt x="298" y="189"/>
                      <a:pt x="299" y="189"/>
                      <a:pt x="299" y="188"/>
                    </a:cubicBezTo>
                    <a:cubicBezTo>
                      <a:pt x="299" y="188"/>
                      <a:pt x="299" y="188"/>
                      <a:pt x="299" y="188"/>
                    </a:cubicBezTo>
                    <a:cubicBezTo>
                      <a:pt x="299" y="188"/>
                      <a:pt x="299" y="188"/>
                      <a:pt x="300" y="188"/>
                    </a:cubicBezTo>
                    <a:cubicBezTo>
                      <a:pt x="299" y="188"/>
                      <a:pt x="299" y="187"/>
                      <a:pt x="299" y="187"/>
                    </a:cubicBezTo>
                    <a:cubicBezTo>
                      <a:pt x="299" y="187"/>
                      <a:pt x="299" y="187"/>
                      <a:pt x="299" y="187"/>
                    </a:cubicBezTo>
                    <a:cubicBezTo>
                      <a:pt x="299" y="187"/>
                      <a:pt x="298" y="186"/>
                      <a:pt x="297" y="186"/>
                    </a:cubicBezTo>
                    <a:cubicBezTo>
                      <a:pt x="297" y="186"/>
                      <a:pt x="297" y="186"/>
                      <a:pt x="296" y="186"/>
                    </a:cubicBezTo>
                    <a:cubicBezTo>
                      <a:pt x="296" y="186"/>
                      <a:pt x="295" y="186"/>
                      <a:pt x="295" y="186"/>
                    </a:cubicBezTo>
                    <a:cubicBezTo>
                      <a:pt x="295" y="187"/>
                      <a:pt x="296" y="186"/>
                      <a:pt x="297" y="187"/>
                    </a:cubicBezTo>
                    <a:cubicBezTo>
                      <a:pt x="297" y="187"/>
                      <a:pt x="296" y="187"/>
                      <a:pt x="296" y="187"/>
                    </a:cubicBezTo>
                    <a:cubicBezTo>
                      <a:pt x="296" y="186"/>
                      <a:pt x="296" y="187"/>
                      <a:pt x="295" y="187"/>
                    </a:cubicBezTo>
                    <a:cubicBezTo>
                      <a:pt x="295" y="187"/>
                      <a:pt x="295" y="187"/>
                      <a:pt x="294" y="187"/>
                    </a:cubicBezTo>
                    <a:cubicBezTo>
                      <a:pt x="294" y="187"/>
                      <a:pt x="293" y="187"/>
                      <a:pt x="293" y="187"/>
                    </a:cubicBezTo>
                    <a:cubicBezTo>
                      <a:pt x="293" y="187"/>
                      <a:pt x="293" y="188"/>
                      <a:pt x="293" y="188"/>
                    </a:cubicBezTo>
                    <a:cubicBezTo>
                      <a:pt x="293" y="188"/>
                      <a:pt x="293" y="188"/>
                      <a:pt x="292" y="188"/>
                    </a:cubicBezTo>
                    <a:cubicBezTo>
                      <a:pt x="292" y="188"/>
                      <a:pt x="293" y="188"/>
                      <a:pt x="293" y="188"/>
                    </a:cubicBezTo>
                    <a:cubicBezTo>
                      <a:pt x="293" y="189"/>
                      <a:pt x="292" y="188"/>
                      <a:pt x="292" y="189"/>
                    </a:cubicBezTo>
                    <a:cubicBezTo>
                      <a:pt x="292" y="189"/>
                      <a:pt x="291" y="189"/>
                      <a:pt x="291" y="189"/>
                    </a:cubicBezTo>
                    <a:cubicBezTo>
                      <a:pt x="291" y="189"/>
                      <a:pt x="291" y="189"/>
                      <a:pt x="290" y="189"/>
                    </a:cubicBezTo>
                    <a:cubicBezTo>
                      <a:pt x="290" y="189"/>
                      <a:pt x="290" y="189"/>
                      <a:pt x="290" y="190"/>
                    </a:cubicBezTo>
                    <a:cubicBezTo>
                      <a:pt x="289" y="190"/>
                      <a:pt x="289" y="190"/>
                      <a:pt x="289" y="190"/>
                    </a:cubicBezTo>
                    <a:cubicBezTo>
                      <a:pt x="289" y="190"/>
                      <a:pt x="288" y="190"/>
                      <a:pt x="289" y="191"/>
                    </a:cubicBezTo>
                    <a:cubicBezTo>
                      <a:pt x="289" y="190"/>
                      <a:pt x="288" y="191"/>
                      <a:pt x="288" y="191"/>
                    </a:cubicBezTo>
                    <a:cubicBezTo>
                      <a:pt x="288" y="190"/>
                      <a:pt x="288" y="190"/>
                      <a:pt x="288" y="190"/>
                    </a:cubicBezTo>
                    <a:cubicBezTo>
                      <a:pt x="288" y="190"/>
                      <a:pt x="288" y="190"/>
                      <a:pt x="288" y="190"/>
                    </a:cubicBezTo>
                    <a:cubicBezTo>
                      <a:pt x="288" y="190"/>
                      <a:pt x="289" y="189"/>
                      <a:pt x="289" y="190"/>
                    </a:cubicBezTo>
                    <a:cubicBezTo>
                      <a:pt x="289" y="189"/>
                      <a:pt x="288" y="189"/>
                      <a:pt x="288" y="189"/>
                    </a:cubicBezTo>
                    <a:cubicBezTo>
                      <a:pt x="287" y="188"/>
                      <a:pt x="286" y="188"/>
                      <a:pt x="286" y="188"/>
                    </a:cubicBezTo>
                    <a:cubicBezTo>
                      <a:pt x="286" y="188"/>
                      <a:pt x="286" y="188"/>
                      <a:pt x="286" y="188"/>
                    </a:cubicBezTo>
                    <a:cubicBezTo>
                      <a:pt x="286" y="188"/>
                      <a:pt x="287" y="188"/>
                      <a:pt x="288" y="189"/>
                    </a:cubicBezTo>
                    <a:cubicBezTo>
                      <a:pt x="288" y="189"/>
                      <a:pt x="288" y="189"/>
                      <a:pt x="289" y="189"/>
                    </a:cubicBezTo>
                    <a:cubicBezTo>
                      <a:pt x="289" y="189"/>
                      <a:pt x="288" y="188"/>
                      <a:pt x="289" y="188"/>
                    </a:cubicBezTo>
                    <a:cubicBezTo>
                      <a:pt x="289" y="188"/>
                      <a:pt x="289" y="188"/>
                      <a:pt x="290" y="188"/>
                    </a:cubicBezTo>
                    <a:cubicBezTo>
                      <a:pt x="290" y="188"/>
                      <a:pt x="290" y="188"/>
                      <a:pt x="290" y="188"/>
                    </a:cubicBezTo>
                    <a:cubicBezTo>
                      <a:pt x="290" y="188"/>
                      <a:pt x="290" y="188"/>
                      <a:pt x="290" y="188"/>
                    </a:cubicBezTo>
                    <a:cubicBezTo>
                      <a:pt x="290" y="188"/>
                      <a:pt x="290" y="188"/>
                      <a:pt x="290" y="188"/>
                    </a:cubicBezTo>
                    <a:cubicBezTo>
                      <a:pt x="291" y="188"/>
                      <a:pt x="291" y="188"/>
                      <a:pt x="291" y="188"/>
                    </a:cubicBezTo>
                    <a:cubicBezTo>
                      <a:pt x="292" y="187"/>
                      <a:pt x="292" y="187"/>
                      <a:pt x="293" y="187"/>
                    </a:cubicBezTo>
                    <a:cubicBezTo>
                      <a:pt x="293" y="187"/>
                      <a:pt x="293" y="187"/>
                      <a:pt x="293" y="187"/>
                    </a:cubicBezTo>
                    <a:cubicBezTo>
                      <a:pt x="293" y="187"/>
                      <a:pt x="294" y="187"/>
                      <a:pt x="294" y="187"/>
                    </a:cubicBezTo>
                    <a:cubicBezTo>
                      <a:pt x="294" y="187"/>
                      <a:pt x="295" y="186"/>
                      <a:pt x="295" y="186"/>
                    </a:cubicBezTo>
                    <a:cubicBezTo>
                      <a:pt x="294" y="186"/>
                      <a:pt x="294" y="186"/>
                      <a:pt x="293" y="187"/>
                    </a:cubicBezTo>
                    <a:cubicBezTo>
                      <a:pt x="292" y="187"/>
                      <a:pt x="291" y="187"/>
                      <a:pt x="291" y="187"/>
                    </a:cubicBezTo>
                    <a:cubicBezTo>
                      <a:pt x="291" y="187"/>
                      <a:pt x="292" y="187"/>
                      <a:pt x="292" y="186"/>
                    </a:cubicBezTo>
                    <a:cubicBezTo>
                      <a:pt x="293" y="186"/>
                      <a:pt x="293" y="186"/>
                      <a:pt x="293" y="186"/>
                    </a:cubicBezTo>
                    <a:cubicBezTo>
                      <a:pt x="294" y="186"/>
                      <a:pt x="294" y="186"/>
                      <a:pt x="295" y="186"/>
                    </a:cubicBezTo>
                    <a:cubicBezTo>
                      <a:pt x="295" y="186"/>
                      <a:pt x="295" y="186"/>
                      <a:pt x="295" y="186"/>
                    </a:cubicBezTo>
                    <a:cubicBezTo>
                      <a:pt x="295" y="186"/>
                      <a:pt x="296" y="185"/>
                      <a:pt x="296" y="185"/>
                    </a:cubicBezTo>
                    <a:cubicBezTo>
                      <a:pt x="296" y="185"/>
                      <a:pt x="296" y="185"/>
                      <a:pt x="296" y="185"/>
                    </a:cubicBezTo>
                    <a:cubicBezTo>
                      <a:pt x="296" y="185"/>
                      <a:pt x="296" y="185"/>
                      <a:pt x="295" y="185"/>
                    </a:cubicBezTo>
                    <a:cubicBezTo>
                      <a:pt x="296" y="185"/>
                      <a:pt x="298" y="186"/>
                      <a:pt x="298" y="185"/>
                    </a:cubicBezTo>
                    <a:cubicBezTo>
                      <a:pt x="298" y="185"/>
                      <a:pt x="298" y="185"/>
                      <a:pt x="297" y="185"/>
                    </a:cubicBezTo>
                    <a:cubicBezTo>
                      <a:pt x="298" y="184"/>
                      <a:pt x="298" y="185"/>
                      <a:pt x="299" y="184"/>
                    </a:cubicBezTo>
                    <a:cubicBezTo>
                      <a:pt x="298" y="184"/>
                      <a:pt x="298" y="184"/>
                      <a:pt x="297" y="184"/>
                    </a:cubicBezTo>
                    <a:cubicBezTo>
                      <a:pt x="297" y="184"/>
                      <a:pt x="297" y="183"/>
                      <a:pt x="297" y="183"/>
                    </a:cubicBezTo>
                    <a:cubicBezTo>
                      <a:pt x="296" y="183"/>
                      <a:pt x="296" y="183"/>
                      <a:pt x="296" y="183"/>
                    </a:cubicBezTo>
                    <a:cubicBezTo>
                      <a:pt x="296" y="183"/>
                      <a:pt x="296" y="183"/>
                      <a:pt x="295" y="183"/>
                    </a:cubicBezTo>
                    <a:cubicBezTo>
                      <a:pt x="295" y="183"/>
                      <a:pt x="295" y="183"/>
                      <a:pt x="295" y="183"/>
                    </a:cubicBezTo>
                    <a:cubicBezTo>
                      <a:pt x="295" y="183"/>
                      <a:pt x="295" y="183"/>
                      <a:pt x="295" y="183"/>
                    </a:cubicBezTo>
                    <a:cubicBezTo>
                      <a:pt x="295" y="183"/>
                      <a:pt x="294" y="183"/>
                      <a:pt x="294" y="183"/>
                    </a:cubicBezTo>
                    <a:cubicBezTo>
                      <a:pt x="294" y="183"/>
                      <a:pt x="294" y="183"/>
                      <a:pt x="294" y="183"/>
                    </a:cubicBezTo>
                    <a:cubicBezTo>
                      <a:pt x="294" y="183"/>
                      <a:pt x="294" y="183"/>
                      <a:pt x="294" y="183"/>
                    </a:cubicBezTo>
                    <a:cubicBezTo>
                      <a:pt x="293" y="183"/>
                      <a:pt x="293" y="183"/>
                      <a:pt x="293" y="183"/>
                    </a:cubicBezTo>
                    <a:cubicBezTo>
                      <a:pt x="293" y="182"/>
                      <a:pt x="293" y="182"/>
                      <a:pt x="293" y="182"/>
                    </a:cubicBezTo>
                    <a:cubicBezTo>
                      <a:pt x="293" y="182"/>
                      <a:pt x="293" y="182"/>
                      <a:pt x="293" y="181"/>
                    </a:cubicBezTo>
                    <a:cubicBezTo>
                      <a:pt x="293" y="181"/>
                      <a:pt x="292" y="182"/>
                      <a:pt x="292" y="182"/>
                    </a:cubicBezTo>
                    <a:cubicBezTo>
                      <a:pt x="292" y="182"/>
                      <a:pt x="292" y="182"/>
                      <a:pt x="292" y="182"/>
                    </a:cubicBezTo>
                    <a:cubicBezTo>
                      <a:pt x="292" y="182"/>
                      <a:pt x="292" y="182"/>
                      <a:pt x="292" y="182"/>
                    </a:cubicBezTo>
                    <a:cubicBezTo>
                      <a:pt x="292" y="182"/>
                      <a:pt x="291" y="182"/>
                      <a:pt x="291" y="182"/>
                    </a:cubicBezTo>
                    <a:cubicBezTo>
                      <a:pt x="291" y="182"/>
                      <a:pt x="292" y="181"/>
                      <a:pt x="292" y="181"/>
                    </a:cubicBezTo>
                    <a:cubicBezTo>
                      <a:pt x="292" y="181"/>
                      <a:pt x="292" y="181"/>
                      <a:pt x="292" y="181"/>
                    </a:cubicBezTo>
                    <a:cubicBezTo>
                      <a:pt x="291" y="182"/>
                      <a:pt x="291" y="182"/>
                      <a:pt x="291" y="182"/>
                    </a:cubicBezTo>
                    <a:cubicBezTo>
                      <a:pt x="291" y="182"/>
                      <a:pt x="290" y="182"/>
                      <a:pt x="290" y="182"/>
                    </a:cubicBezTo>
                    <a:cubicBezTo>
                      <a:pt x="290" y="183"/>
                      <a:pt x="290" y="183"/>
                      <a:pt x="289" y="183"/>
                    </a:cubicBezTo>
                    <a:cubicBezTo>
                      <a:pt x="290" y="183"/>
                      <a:pt x="290" y="182"/>
                      <a:pt x="290" y="182"/>
                    </a:cubicBezTo>
                    <a:cubicBezTo>
                      <a:pt x="290" y="182"/>
                      <a:pt x="291" y="182"/>
                      <a:pt x="291" y="182"/>
                    </a:cubicBezTo>
                    <a:cubicBezTo>
                      <a:pt x="291" y="182"/>
                      <a:pt x="291" y="181"/>
                      <a:pt x="291" y="181"/>
                    </a:cubicBezTo>
                    <a:cubicBezTo>
                      <a:pt x="291" y="181"/>
                      <a:pt x="291" y="181"/>
                      <a:pt x="290" y="181"/>
                    </a:cubicBezTo>
                    <a:cubicBezTo>
                      <a:pt x="290" y="181"/>
                      <a:pt x="289" y="181"/>
                      <a:pt x="289" y="181"/>
                    </a:cubicBezTo>
                    <a:cubicBezTo>
                      <a:pt x="289" y="181"/>
                      <a:pt x="290" y="181"/>
                      <a:pt x="290" y="181"/>
                    </a:cubicBezTo>
                    <a:cubicBezTo>
                      <a:pt x="290" y="181"/>
                      <a:pt x="290" y="181"/>
                      <a:pt x="290" y="181"/>
                    </a:cubicBezTo>
                    <a:cubicBezTo>
                      <a:pt x="290" y="180"/>
                      <a:pt x="290" y="181"/>
                      <a:pt x="289" y="181"/>
                    </a:cubicBezTo>
                    <a:cubicBezTo>
                      <a:pt x="290" y="181"/>
                      <a:pt x="289" y="181"/>
                      <a:pt x="289" y="181"/>
                    </a:cubicBezTo>
                    <a:cubicBezTo>
                      <a:pt x="289" y="181"/>
                      <a:pt x="289" y="181"/>
                      <a:pt x="289" y="181"/>
                    </a:cubicBezTo>
                    <a:cubicBezTo>
                      <a:pt x="289" y="181"/>
                      <a:pt x="288" y="182"/>
                      <a:pt x="288" y="182"/>
                    </a:cubicBezTo>
                    <a:cubicBezTo>
                      <a:pt x="288" y="182"/>
                      <a:pt x="289" y="181"/>
                      <a:pt x="289" y="181"/>
                    </a:cubicBezTo>
                    <a:cubicBezTo>
                      <a:pt x="289" y="181"/>
                      <a:pt x="289" y="181"/>
                      <a:pt x="288" y="181"/>
                    </a:cubicBezTo>
                    <a:cubicBezTo>
                      <a:pt x="288" y="181"/>
                      <a:pt x="288" y="181"/>
                      <a:pt x="288" y="181"/>
                    </a:cubicBezTo>
                    <a:cubicBezTo>
                      <a:pt x="288" y="181"/>
                      <a:pt x="288" y="181"/>
                      <a:pt x="288" y="181"/>
                    </a:cubicBezTo>
                    <a:cubicBezTo>
                      <a:pt x="288" y="181"/>
                      <a:pt x="288" y="181"/>
                      <a:pt x="287" y="181"/>
                    </a:cubicBezTo>
                    <a:cubicBezTo>
                      <a:pt x="287" y="181"/>
                      <a:pt x="287" y="182"/>
                      <a:pt x="287" y="182"/>
                    </a:cubicBezTo>
                    <a:cubicBezTo>
                      <a:pt x="287" y="182"/>
                      <a:pt x="287" y="181"/>
                      <a:pt x="288" y="181"/>
                    </a:cubicBezTo>
                    <a:cubicBezTo>
                      <a:pt x="287" y="181"/>
                      <a:pt x="287" y="181"/>
                      <a:pt x="287" y="181"/>
                    </a:cubicBezTo>
                    <a:cubicBezTo>
                      <a:pt x="287" y="181"/>
                      <a:pt x="287" y="181"/>
                      <a:pt x="287" y="181"/>
                    </a:cubicBezTo>
                    <a:cubicBezTo>
                      <a:pt x="288" y="181"/>
                      <a:pt x="288" y="181"/>
                      <a:pt x="288" y="181"/>
                    </a:cubicBezTo>
                    <a:cubicBezTo>
                      <a:pt x="288" y="181"/>
                      <a:pt x="288" y="180"/>
                      <a:pt x="288" y="180"/>
                    </a:cubicBezTo>
                    <a:cubicBezTo>
                      <a:pt x="288" y="180"/>
                      <a:pt x="288" y="180"/>
                      <a:pt x="288" y="180"/>
                    </a:cubicBezTo>
                    <a:cubicBezTo>
                      <a:pt x="288" y="180"/>
                      <a:pt x="289" y="180"/>
                      <a:pt x="288" y="180"/>
                    </a:cubicBezTo>
                    <a:cubicBezTo>
                      <a:pt x="288" y="180"/>
                      <a:pt x="288" y="180"/>
                      <a:pt x="288" y="180"/>
                    </a:cubicBezTo>
                    <a:cubicBezTo>
                      <a:pt x="288" y="180"/>
                      <a:pt x="288" y="180"/>
                      <a:pt x="287" y="180"/>
                    </a:cubicBezTo>
                    <a:cubicBezTo>
                      <a:pt x="287" y="180"/>
                      <a:pt x="288" y="180"/>
                      <a:pt x="288" y="179"/>
                    </a:cubicBezTo>
                    <a:cubicBezTo>
                      <a:pt x="288" y="179"/>
                      <a:pt x="288" y="179"/>
                      <a:pt x="288" y="180"/>
                    </a:cubicBezTo>
                    <a:cubicBezTo>
                      <a:pt x="288" y="179"/>
                      <a:pt x="288" y="179"/>
                      <a:pt x="287" y="179"/>
                    </a:cubicBezTo>
                    <a:cubicBezTo>
                      <a:pt x="287" y="179"/>
                      <a:pt x="288" y="179"/>
                      <a:pt x="288" y="179"/>
                    </a:cubicBezTo>
                    <a:cubicBezTo>
                      <a:pt x="288" y="178"/>
                      <a:pt x="288" y="178"/>
                      <a:pt x="288" y="178"/>
                    </a:cubicBezTo>
                    <a:cubicBezTo>
                      <a:pt x="287" y="178"/>
                      <a:pt x="287" y="179"/>
                      <a:pt x="287" y="179"/>
                    </a:cubicBezTo>
                    <a:cubicBezTo>
                      <a:pt x="287" y="179"/>
                      <a:pt x="287" y="179"/>
                      <a:pt x="287" y="178"/>
                    </a:cubicBezTo>
                    <a:cubicBezTo>
                      <a:pt x="287" y="178"/>
                      <a:pt x="287" y="178"/>
                      <a:pt x="287" y="178"/>
                    </a:cubicBezTo>
                    <a:cubicBezTo>
                      <a:pt x="287" y="178"/>
                      <a:pt x="287" y="178"/>
                      <a:pt x="286" y="178"/>
                    </a:cubicBezTo>
                    <a:cubicBezTo>
                      <a:pt x="286" y="178"/>
                      <a:pt x="286" y="178"/>
                      <a:pt x="286" y="178"/>
                    </a:cubicBezTo>
                    <a:cubicBezTo>
                      <a:pt x="286" y="178"/>
                      <a:pt x="287" y="178"/>
                      <a:pt x="286" y="178"/>
                    </a:cubicBezTo>
                    <a:cubicBezTo>
                      <a:pt x="286" y="178"/>
                      <a:pt x="285" y="178"/>
                      <a:pt x="285" y="178"/>
                    </a:cubicBezTo>
                    <a:cubicBezTo>
                      <a:pt x="286" y="178"/>
                      <a:pt x="284" y="177"/>
                      <a:pt x="284" y="177"/>
                    </a:cubicBezTo>
                    <a:cubicBezTo>
                      <a:pt x="284" y="177"/>
                      <a:pt x="284" y="177"/>
                      <a:pt x="285" y="177"/>
                    </a:cubicBezTo>
                    <a:cubicBezTo>
                      <a:pt x="284" y="177"/>
                      <a:pt x="284" y="177"/>
                      <a:pt x="284" y="177"/>
                    </a:cubicBezTo>
                    <a:cubicBezTo>
                      <a:pt x="284" y="176"/>
                      <a:pt x="285" y="176"/>
                      <a:pt x="284" y="176"/>
                    </a:cubicBezTo>
                    <a:cubicBezTo>
                      <a:pt x="284" y="176"/>
                      <a:pt x="283" y="176"/>
                      <a:pt x="283" y="176"/>
                    </a:cubicBezTo>
                    <a:cubicBezTo>
                      <a:pt x="283" y="176"/>
                      <a:pt x="282" y="176"/>
                      <a:pt x="282" y="176"/>
                    </a:cubicBezTo>
                    <a:cubicBezTo>
                      <a:pt x="282" y="176"/>
                      <a:pt x="282" y="176"/>
                      <a:pt x="282" y="176"/>
                    </a:cubicBezTo>
                    <a:cubicBezTo>
                      <a:pt x="283" y="176"/>
                      <a:pt x="283" y="176"/>
                      <a:pt x="283" y="176"/>
                    </a:cubicBezTo>
                    <a:cubicBezTo>
                      <a:pt x="283" y="176"/>
                      <a:pt x="283" y="176"/>
                      <a:pt x="283" y="176"/>
                    </a:cubicBezTo>
                    <a:cubicBezTo>
                      <a:pt x="283" y="175"/>
                      <a:pt x="283" y="176"/>
                      <a:pt x="283" y="176"/>
                    </a:cubicBezTo>
                    <a:cubicBezTo>
                      <a:pt x="283" y="175"/>
                      <a:pt x="283" y="175"/>
                      <a:pt x="283" y="175"/>
                    </a:cubicBezTo>
                    <a:cubicBezTo>
                      <a:pt x="283" y="175"/>
                      <a:pt x="282" y="175"/>
                      <a:pt x="282" y="175"/>
                    </a:cubicBezTo>
                    <a:cubicBezTo>
                      <a:pt x="282" y="175"/>
                      <a:pt x="282" y="175"/>
                      <a:pt x="281" y="175"/>
                    </a:cubicBezTo>
                    <a:cubicBezTo>
                      <a:pt x="282" y="175"/>
                      <a:pt x="282" y="175"/>
                      <a:pt x="282" y="175"/>
                    </a:cubicBezTo>
                    <a:cubicBezTo>
                      <a:pt x="282" y="175"/>
                      <a:pt x="282" y="175"/>
                      <a:pt x="282" y="175"/>
                    </a:cubicBezTo>
                    <a:cubicBezTo>
                      <a:pt x="282" y="174"/>
                      <a:pt x="284" y="175"/>
                      <a:pt x="283" y="174"/>
                    </a:cubicBezTo>
                    <a:cubicBezTo>
                      <a:pt x="282" y="174"/>
                      <a:pt x="282" y="174"/>
                      <a:pt x="281" y="174"/>
                    </a:cubicBezTo>
                    <a:cubicBezTo>
                      <a:pt x="281" y="174"/>
                      <a:pt x="282" y="174"/>
                      <a:pt x="282" y="174"/>
                    </a:cubicBezTo>
                    <a:cubicBezTo>
                      <a:pt x="281" y="174"/>
                      <a:pt x="281" y="173"/>
                      <a:pt x="280" y="173"/>
                    </a:cubicBezTo>
                    <a:cubicBezTo>
                      <a:pt x="280" y="173"/>
                      <a:pt x="281" y="173"/>
                      <a:pt x="282" y="173"/>
                    </a:cubicBezTo>
                    <a:cubicBezTo>
                      <a:pt x="281" y="173"/>
                      <a:pt x="281" y="173"/>
                      <a:pt x="280" y="173"/>
                    </a:cubicBezTo>
                    <a:cubicBezTo>
                      <a:pt x="281" y="173"/>
                      <a:pt x="281" y="174"/>
                      <a:pt x="282" y="174"/>
                    </a:cubicBezTo>
                    <a:cubicBezTo>
                      <a:pt x="282" y="174"/>
                      <a:pt x="282" y="174"/>
                      <a:pt x="282" y="174"/>
                    </a:cubicBezTo>
                    <a:cubicBezTo>
                      <a:pt x="282" y="174"/>
                      <a:pt x="282" y="174"/>
                      <a:pt x="282" y="174"/>
                    </a:cubicBezTo>
                    <a:cubicBezTo>
                      <a:pt x="282" y="174"/>
                      <a:pt x="282" y="174"/>
                      <a:pt x="282" y="174"/>
                    </a:cubicBezTo>
                    <a:cubicBezTo>
                      <a:pt x="283" y="174"/>
                      <a:pt x="283" y="174"/>
                      <a:pt x="283" y="174"/>
                    </a:cubicBezTo>
                    <a:cubicBezTo>
                      <a:pt x="283" y="174"/>
                      <a:pt x="283" y="174"/>
                      <a:pt x="283" y="173"/>
                    </a:cubicBezTo>
                    <a:cubicBezTo>
                      <a:pt x="283" y="173"/>
                      <a:pt x="283" y="173"/>
                      <a:pt x="283" y="173"/>
                    </a:cubicBezTo>
                    <a:cubicBezTo>
                      <a:pt x="283" y="173"/>
                      <a:pt x="282" y="173"/>
                      <a:pt x="282" y="173"/>
                    </a:cubicBezTo>
                    <a:cubicBezTo>
                      <a:pt x="282" y="173"/>
                      <a:pt x="283" y="173"/>
                      <a:pt x="283" y="173"/>
                    </a:cubicBezTo>
                    <a:cubicBezTo>
                      <a:pt x="283" y="173"/>
                      <a:pt x="283" y="173"/>
                      <a:pt x="283" y="173"/>
                    </a:cubicBezTo>
                    <a:cubicBezTo>
                      <a:pt x="283" y="172"/>
                      <a:pt x="284" y="172"/>
                      <a:pt x="284" y="172"/>
                    </a:cubicBezTo>
                    <a:cubicBezTo>
                      <a:pt x="284" y="172"/>
                      <a:pt x="284" y="171"/>
                      <a:pt x="284" y="171"/>
                    </a:cubicBezTo>
                    <a:cubicBezTo>
                      <a:pt x="283" y="171"/>
                      <a:pt x="283" y="171"/>
                      <a:pt x="283" y="171"/>
                    </a:cubicBezTo>
                    <a:cubicBezTo>
                      <a:pt x="283" y="171"/>
                      <a:pt x="283" y="171"/>
                      <a:pt x="283" y="171"/>
                    </a:cubicBezTo>
                    <a:cubicBezTo>
                      <a:pt x="282" y="171"/>
                      <a:pt x="282" y="171"/>
                      <a:pt x="282" y="171"/>
                    </a:cubicBezTo>
                    <a:cubicBezTo>
                      <a:pt x="282" y="171"/>
                      <a:pt x="282" y="171"/>
                      <a:pt x="282" y="170"/>
                    </a:cubicBezTo>
                    <a:cubicBezTo>
                      <a:pt x="283" y="170"/>
                      <a:pt x="282" y="170"/>
                      <a:pt x="283" y="170"/>
                    </a:cubicBezTo>
                    <a:cubicBezTo>
                      <a:pt x="282" y="170"/>
                      <a:pt x="282" y="170"/>
                      <a:pt x="281" y="170"/>
                    </a:cubicBezTo>
                    <a:cubicBezTo>
                      <a:pt x="281" y="170"/>
                      <a:pt x="280" y="170"/>
                      <a:pt x="280" y="169"/>
                    </a:cubicBezTo>
                    <a:cubicBezTo>
                      <a:pt x="280" y="169"/>
                      <a:pt x="281" y="170"/>
                      <a:pt x="281" y="170"/>
                    </a:cubicBezTo>
                    <a:cubicBezTo>
                      <a:pt x="281" y="170"/>
                      <a:pt x="281" y="169"/>
                      <a:pt x="281" y="169"/>
                    </a:cubicBezTo>
                    <a:cubicBezTo>
                      <a:pt x="281" y="169"/>
                      <a:pt x="281" y="169"/>
                      <a:pt x="282" y="169"/>
                    </a:cubicBezTo>
                    <a:cubicBezTo>
                      <a:pt x="282" y="169"/>
                      <a:pt x="282" y="169"/>
                      <a:pt x="282" y="169"/>
                    </a:cubicBezTo>
                    <a:cubicBezTo>
                      <a:pt x="283" y="168"/>
                      <a:pt x="281" y="167"/>
                      <a:pt x="281" y="167"/>
                    </a:cubicBezTo>
                    <a:cubicBezTo>
                      <a:pt x="281" y="168"/>
                      <a:pt x="280" y="167"/>
                      <a:pt x="280" y="167"/>
                    </a:cubicBezTo>
                    <a:cubicBezTo>
                      <a:pt x="280" y="167"/>
                      <a:pt x="280" y="167"/>
                      <a:pt x="280" y="167"/>
                    </a:cubicBezTo>
                    <a:cubicBezTo>
                      <a:pt x="280" y="167"/>
                      <a:pt x="280" y="167"/>
                      <a:pt x="280" y="167"/>
                    </a:cubicBezTo>
                    <a:cubicBezTo>
                      <a:pt x="281" y="167"/>
                      <a:pt x="281" y="167"/>
                      <a:pt x="281" y="167"/>
                    </a:cubicBezTo>
                    <a:cubicBezTo>
                      <a:pt x="281" y="167"/>
                      <a:pt x="280" y="166"/>
                      <a:pt x="280" y="167"/>
                    </a:cubicBezTo>
                    <a:cubicBezTo>
                      <a:pt x="280" y="166"/>
                      <a:pt x="280" y="166"/>
                      <a:pt x="280" y="166"/>
                    </a:cubicBezTo>
                    <a:cubicBezTo>
                      <a:pt x="280" y="166"/>
                      <a:pt x="279" y="166"/>
                      <a:pt x="279" y="166"/>
                    </a:cubicBezTo>
                    <a:cubicBezTo>
                      <a:pt x="278" y="166"/>
                      <a:pt x="278" y="167"/>
                      <a:pt x="278" y="167"/>
                    </a:cubicBezTo>
                    <a:cubicBezTo>
                      <a:pt x="278" y="167"/>
                      <a:pt x="278" y="167"/>
                      <a:pt x="277" y="167"/>
                    </a:cubicBezTo>
                    <a:cubicBezTo>
                      <a:pt x="277" y="167"/>
                      <a:pt x="278" y="167"/>
                      <a:pt x="278" y="167"/>
                    </a:cubicBezTo>
                    <a:cubicBezTo>
                      <a:pt x="278" y="167"/>
                      <a:pt x="278" y="166"/>
                      <a:pt x="278" y="166"/>
                    </a:cubicBezTo>
                    <a:cubicBezTo>
                      <a:pt x="278" y="166"/>
                      <a:pt x="278" y="166"/>
                      <a:pt x="279" y="166"/>
                    </a:cubicBezTo>
                    <a:cubicBezTo>
                      <a:pt x="279" y="166"/>
                      <a:pt x="280" y="166"/>
                      <a:pt x="280" y="166"/>
                    </a:cubicBezTo>
                    <a:cubicBezTo>
                      <a:pt x="279" y="165"/>
                      <a:pt x="279" y="165"/>
                      <a:pt x="279" y="166"/>
                    </a:cubicBezTo>
                    <a:cubicBezTo>
                      <a:pt x="279" y="165"/>
                      <a:pt x="279" y="166"/>
                      <a:pt x="280" y="165"/>
                    </a:cubicBezTo>
                    <a:cubicBezTo>
                      <a:pt x="280" y="165"/>
                      <a:pt x="280" y="165"/>
                      <a:pt x="280" y="164"/>
                    </a:cubicBezTo>
                    <a:cubicBezTo>
                      <a:pt x="280" y="164"/>
                      <a:pt x="280" y="164"/>
                      <a:pt x="279" y="164"/>
                    </a:cubicBezTo>
                    <a:cubicBezTo>
                      <a:pt x="279" y="164"/>
                      <a:pt x="279" y="164"/>
                      <a:pt x="279" y="164"/>
                    </a:cubicBezTo>
                    <a:cubicBezTo>
                      <a:pt x="279" y="164"/>
                      <a:pt x="279" y="164"/>
                      <a:pt x="279" y="164"/>
                    </a:cubicBezTo>
                    <a:cubicBezTo>
                      <a:pt x="278" y="164"/>
                      <a:pt x="278" y="165"/>
                      <a:pt x="278" y="165"/>
                    </a:cubicBezTo>
                    <a:cubicBezTo>
                      <a:pt x="278" y="164"/>
                      <a:pt x="277" y="164"/>
                      <a:pt x="277" y="165"/>
                    </a:cubicBezTo>
                    <a:cubicBezTo>
                      <a:pt x="277" y="165"/>
                      <a:pt x="277" y="165"/>
                      <a:pt x="276" y="165"/>
                    </a:cubicBezTo>
                    <a:cubicBezTo>
                      <a:pt x="277" y="165"/>
                      <a:pt x="277" y="165"/>
                      <a:pt x="277" y="164"/>
                    </a:cubicBezTo>
                    <a:cubicBezTo>
                      <a:pt x="277" y="164"/>
                      <a:pt x="277" y="164"/>
                      <a:pt x="277" y="164"/>
                    </a:cubicBezTo>
                    <a:cubicBezTo>
                      <a:pt x="277" y="164"/>
                      <a:pt x="277" y="164"/>
                      <a:pt x="277" y="164"/>
                    </a:cubicBezTo>
                    <a:cubicBezTo>
                      <a:pt x="278" y="164"/>
                      <a:pt x="278" y="164"/>
                      <a:pt x="278" y="164"/>
                    </a:cubicBezTo>
                    <a:cubicBezTo>
                      <a:pt x="278" y="164"/>
                      <a:pt x="279" y="164"/>
                      <a:pt x="279" y="164"/>
                    </a:cubicBezTo>
                    <a:cubicBezTo>
                      <a:pt x="279" y="163"/>
                      <a:pt x="279" y="163"/>
                      <a:pt x="278" y="163"/>
                    </a:cubicBezTo>
                    <a:cubicBezTo>
                      <a:pt x="279" y="163"/>
                      <a:pt x="279" y="162"/>
                      <a:pt x="278" y="162"/>
                    </a:cubicBezTo>
                    <a:cubicBezTo>
                      <a:pt x="278" y="162"/>
                      <a:pt x="278" y="162"/>
                      <a:pt x="278" y="162"/>
                    </a:cubicBezTo>
                    <a:cubicBezTo>
                      <a:pt x="278" y="162"/>
                      <a:pt x="278" y="162"/>
                      <a:pt x="278" y="162"/>
                    </a:cubicBezTo>
                    <a:cubicBezTo>
                      <a:pt x="278" y="162"/>
                      <a:pt x="277" y="162"/>
                      <a:pt x="277" y="162"/>
                    </a:cubicBezTo>
                    <a:cubicBezTo>
                      <a:pt x="278" y="162"/>
                      <a:pt x="278" y="162"/>
                      <a:pt x="278" y="162"/>
                    </a:cubicBezTo>
                    <a:cubicBezTo>
                      <a:pt x="278" y="162"/>
                      <a:pt x="277" y="162"/>
                      <a:pt x="277" y="162"/>
                    </a:cubicBezTo>
                    <a:cubicBezTo>
                      <a:pt x="277" y="162"/>
                      <a:pt x="278" y="161"/>
                      <a:pt x="278" y="161"/>
                    </a:cubicBezTo>
                    <a:cubicBezTo>
                      <a:pt x="277" y="161"/>
                      <a:pt x="277" y="161"/>
                      <a:pt x="276" y="161"/>
                    </a:cubicBezTo>
                    <a:cubicBezTo>
                      <a:pt x="276" y="161"/>
                      <a:pt x="275" y="161"/>
                      <a:pt x="276" y="161"/>
                    </a:cubicBezTo>
                    <a:cubicBezTo>
                      <a:pt x="275" y="161"/>
                      <a:pt x="275" y="162"/>
                      <a:pt x="275" y="162"/>
                    </a:cubicBezTo>
                    <a:cubicBezTo>
                      <a:pt x="275" y="162"/>
                      <a:pt x="275" y="162"/>
                      <a:pt x="275" y="162"/>
                    </a:cubicBezTo>
                    <a:cubicBezTo>
                      <a:pt x="275" y="162"/>
                      <a:pt x="275" y="161"/>
                      <a:pt x="275" y="162"/>
                    </a:cubicBezTo>
                    <a:cubicBezTo>
                      <a:pt x="275" y="161"/>
                      <a:pt x="276" y="161"/>
                      <a:pt x="276" y="161"/>
                    </a:cubicBezTo>
                    <a:cubicBezTo>
                      <a:pt x="277" y="161"/>
                      <a:pt x="277" y="161"/>
                      <a:pt x="277" y="161"/>
                    </a:cubicBezTo>
                    <a:cubicBezTo>
                      <a:pt x="277" y="160"/>
                      <a:pt x="276" y="160"/>
                      <a:pt x="276" y="160"/>
                    </a:cubicBezTo>
                    <a:cubicBezTo>
                      <a:pt x="276" y="160"/>
                      <a:pt x="277" y="159"/>
                      <a:pt x="276" y="160"/>
                    </a:cubicBezTo>
                    <a:cubicBezTo>
                      <a:pt x="276" y="160"/>
                      <a:pt x="276" y="160"/>
                      <a:pt x="276" y="160"/>
                    </a:cubicBezTo>
                    <a:cubicBezTo>
                      <a:pt x="276" y="160"/>
                      <a:pt x="276" y="160"/>
                      <a:pt x="275" y="160"/>
                    </a:cubicBezTo>
                    <a:cubicBezTo>
                      <a:pt x="275" y="160"/>
                      <a:pt x="275" y="160"/>
                      <a:pt x="275" y="160"/>
                    </a:cubicBezTo>
                    <a:cubicBezTo>
                      <a:pt x="275" y="159"/>
                      <a:pt x="275" y="160"/>
                      <a:pt x="276" y="159"/>
                    </a:cubicBezTo>
                    <a:cubicBezTo>
                      <a:pt x="276" y="159"/>
                      <a:pt x="275" y="159"/>
                      <a:pt x="275" y="159"/>
                    </a:cubicBezTo>
                    <a:cubicBezTo>
                      <a:pt x="275" y="159"/>
                      <a:pt x="275" y="159"/>
                      <a:pt x="275" y="158"/>
                    </a:cubicBezTo>
                    <a:cubicBezTo>
                      <a:pt x="275" y="158"/>
                      <a:pt x="275" y="158"/>
                      <a:pt x="275" y="158"/>
                    </a:cubicBezTo>
                    <a:cubicBezTo>
                      <a:pt x="275" y="158"/>
                      <a:pt x="275" y="159"/>
                      <a:pt x="274" y="159"/>
                    </a:cubicBezTo>
                    <a:cubicBezTo>
                      <a:pt x="275" y="158"/>
                      <a:pt x="275" y="158"/>
                      <a:pt x="275" y="158"/>
                    </a:cubicBezTo>
                    <a:cubicBezTo>
                      <a:pt x="275" y="158"/>
                      <a:pt x="274" y="158"/>
                      <a:pt x="274" y="158"/>
                    </a:cubicBezTo>
                    <a:cubicBezTo>
                      <a:pt x="274" y="157"/>
                      <a:pt x="274" y="157"/>
                      <a:pt x="274" y="157"/>
                    </a:cubicBezTo>
                    <a:cubicBezTo>
                      <a:pt x="274" y="157"/>
                      <a:pt x="274" y="157"/>
                      <a:pt x="274" y="157"/>
                    </a:cubicBezTo>
                    <a:cubicBezTo>
                      <a:pt x="274" y="157"/>
                      <a:pt x="274" y="157"/>
                      <a:pt x="274" y="156"/>
                    </a:cubicBezTo>
                    <a:cubicBezTo>
                      <a:pt x="274" y="156"/>
                      <a:pt x="274" y="156"/>
                      <a:pt x="274" y="156"/>
                    </a:cubicBezTo>
                    <a:cubicBezTo>
                      <a:pt x="274" y="156"/>
                      <a:pt x="274" y="157"/>
                      <a:pt x="273" y="157"/>
                    </a:cubicBezTo>
                    <a:cubicBezTo>
                      <a:pt x="273" y="157"/>
                      <a:pt x="273" y="157"/>
                      <a:pt x="273" y="157"/>
                    </a:cubicBezTo>
                    <a:cubicBezTo>
                      <a:pt x="273" y="156"/>
                      <a:pt x="273" y="157"/>
                      <a:pt x="273" y="156"/>
                    </a:cubicBezTo>
                    <a:cubicBezTo>
                      <a:pt x="274" y="156"/>
                      <a:pt x="273" y="156"/>
                      <a:pt x="273" y="156"/>
                    </a:cubicBezTo>
                    <a:cubicBezTo>
                      <a:pt x="272" y="156"/>
                      <a:pt x="272" y="156"/>
                      <a:pt x="272" y="156"/>
                    </a:cubicBezTo>
                    <a:cubicBezTo>
                      <a:pt x="272" y="156"/>
                      <a:pt x="272" y="156"/>
                      <a:pt x="272" y="156"/>
                    </a:cubicBezTo>
                    <a:cubicBezTo>
                      <a:pt x="272" y="156"/>
                      <a:pt x="272" y="156"/>
                      <a:pt x="272" y="156"/>
                    </a:cubicBezTo>
                    <a:cubicBezTo>
                      <a:pt x="272" y="156"/>
                      <a:pt x="272" y="156"/>
                      <a:pt x="272" y="156"/>
                    </a:cubicBezTo>
                    <a:cubicBezTo>
                      <a:pt x="272" y="156"/>
                      <a:pt x="272" y="156"/>
                      <a:pt x="272" y="156"/>
                    </a:cubicBezTo>
                    <a:cubicBezTo>
                      <a:pt x="272" y="156"/>
                      <a:pt x="272" y="156"/>
                      <a:pt x="272" y="156"/>
                    </a:cubicBezTo>
                    <a:cubicBezTo>
                      <a:pt x="272" y="156"/>
                      <a:pt x="272" y="156"/>
                      <a:pt x="272" y="156"/>
                    </a:cubicBezTo>
                    <a:cubicBezTo>
                      <a:pt x="273" y="155"/>
                      <a:pt x="273" y="155"/>
                      <a:pt x="273" y="155"/>
                    </a:cubicBezTo>
                    <a:cubicBezTo>
                      <a:pt x="273" y="155"/>
                      <a:pt x="273" y="155"/>
                      <a:pt x="273" y="155"/>
                    </a:cubicBezTo>
                    <a:cubicBezTo>
                      <a:pt x="272" y="155"/>
                      <a:pt x="272" y="155"/>
                      <a:pt x="272" y="155"/>
                    </a:cubicBezTo>
                    <a:cubicBezTo>
                      <a:pt x="272" y="155"/>
                      <a:pt x="272" y="155"/>
                      <a:pt x="272" y="155"/>
                    </a:cubicBezTo>
                    <a:cubicBezTo>
                      <a:pt x="272" y="155"/>
                      <a:pt x="272" y="155"/>
                      <a:pt x="272" y="155"/>
                    </a:cubicBezTo>
                    <a:cubicBezTo>
                      <a:pt x="273" y="155"/>
                      <a:pt x="273" y="155"/>
                      <a:pt x="273" y="155"/>
                    </a:cubicBezTo>
                    <a:cubicBezTo>
                      <a:pt x="273" y="155"/>
                      <a:pt x="273" y="155"/>
                      <a:pt x="273" y="155"/>
                    </a:cubicBezTo>
                    <a:cubicBezTo>
                      <a:pt x="273" y="155"/>
                      <a:pt x="273" y="155"/>
                      <a:pt x="273" y="155"/>
                    </a:cubicBezTo>
                    <a:cubicBezTo>
                      <a:pt x="273" y="155"/>
                      <a:pt x="273" y="155"/>
                      <a:pt x="273" y="155"/>
                    </a:cubicBezTo>
                    <a:cubicBezTo>
                      <a:pt x="273" y="154"/>
                      <a:pt x="273" y="154"/>
                      <a:pt x="273" y="154"/>
                    </a:cubicBezTo>
                    <a:cubicBezTo>
                      <a:pt x="273" y="154"/>
                      <a:pt x="273" y="154"/>
                      <a:pt x="273" y="154"/>
                    </a:cubicBezTo>
                    <a:cubicBezTo>
                      <a:pt x="272" y="154"/>
                      <a:pt x="272" y="155"/>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5"/>
                      <a:pt x="272" y="155"/>
                      <a:pt x="272" y="155"/>
                    </a:cubicBezTo>
                    <a:cubicBezTo>
                      <a:pt x="272" y="155"/>
                      <a:pt x="272" y="155"/>
                      <a:pt x="272" y="155"/>
                    </a:cubicBezTo>
                    <a:cubicBezTo>
                      <a:pt x="272" y="155"/>
                      <a:pt x="272" y="155"/>
                      <a:pt x="272" y="155"/>
                    </a:cubicBezTo>
                    <a:cubicBezTo>
                      <a:pt x="272" y="155"/>
                      <a:pt x="272" y="155"/>
                      <a:pt x="272" y="155"/>
                    </a:cubicBezTo>
                    <a:cubicBezTo>
                      <a:pt x="272" y="155"/>
                      <a:pt x="272" y="155"/>
                      <a:pt x="272" y="155"/>
                    </a:cubicBezTo>
                    <a:cubicBezTo>
                      <a:pt x="272" y="155"/>
                      <a:pt x="272" y="155"/>
                      <a:pt x="272" y="155"/>
                    </a:cubicBezTo>
                    <a:cubicBezTo>
                      <a:pt x="271" y="156"/>
                      <a:pt x="271" y="156"/>
                      <a:pt x="271" y="156"/>
                    </a:cubicBezTo>
                    <a:cubicBezTo>
                      <a:pt x="271" y="156"/>
                      <a:pt x="271" y="156"/>
                      <a:pt x="271" y="156"/>
                    </a:cubicBezTo>
                    <a:cubicBezTo>
                      <a:pt x="271" y="156"/>
                      <a:pt x="271" y="156"/>
                      <a:pt x="271" y="156"/>
                    </a:cubicBezTo>
                    <a:cubicBezTo>
                      <a:pt x="271" y="156"/>
                      <a:pt x="271" y="156"/>
                      <a:pt x="271" y="156"/>
                    </a:cubicBezTo>
                    <a:cubicBezTo>
                      <a:pt x="271" y="156"/>
                      <a:pt x="271" y="156"/>
                      <a:pt x="271" y="156"/>
                    </a:cubicBezTo>
                    <a:cubicBezTo>
                      <a:pt x="271" y="156"/>
                      <a:pt x="271" y="156"/>
                      <a:pt x="271" y="156"/>
                    </a:cubicBezTo>
                    <a:cubicBezTo>
                      <a:pt x="271" y="156"/>
                      <a:pt x="271" y="156"/>
                      <a:pt x="271" y="156"/>
                    </a:cubicBezTo>
                    <a:cubicBezTo>
                      <a:pt x="271" y="156"/>
                      <a:pt x="271" y="156"/>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8"/>
                      <a:pt x="271" y="158"/>
                    </a:cubicBezTo>
                    <a:cubicBezTo>
                      <a:pt x="271" y="158"/>
                      <a:pt x="271" y="158"/>
                      <a:pt x="271" y="158"/>
                    </a:cubicBezTo>
                    <a:cubicBezTo>
                      <a:pt x="271" y="158"/>
                      <a:pt x="271" y="158"/>
                      <a:pt x="271" y="158"/>
                    </a:cubicBezTo>
                    <a:cubicBezTo>
                      <a:pt x="271" y="158"/>
                      <a:pt x="271" y="158"/>
                      <a:pt x="271" y="158"/>
                    </a:cubicBezTo>
                    <a:cubicBezTo>
                      <a:pt x="271" y="158"/>
                      <a:pt x="271" y="158"/>
                      <a:pt x="271" y="158"/>
                    </a:cubicBezTo>
                    <a:cubicBezTo>
                      <a:pt x="271" y="158"/>
                      <a:pt x="271" y="158"/>
                      <a:pt x="271" y="158"/>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69" y="158"/>
                      <a:pt x="269" y="158"/>
                      <a:pt x="269" y="158"/>
                    </a:cubicBezTo>
                    <a:cubicBezTo>
                      <a:pt x="269" y="158"/>
                      <a:pt x="269" y="158"/>
                      <a:pt x="269" y="158"/>
                    </a:cubicBezTo>
                    <a:cubicBezTo>
                      <a:pt x="269" y="158"/>
                      <a:pt x="269" y="158"/>
                      <a:pt x="269" y="158"/>
                    </a:cubicBezTo>
                    <a:cubicBezTo>
                      <a:pt x="269" y="158"/>
                      <a:pt x="269" y="158"/>
                      <a:pt x="269" y="158"/>
                    </a:cubicBezTo>
                    <a:cubicBezTo>
                      <a:pt x="269" y="158"/>
                      <a:pt x="269" y="158"/>
                      <a:pt x="269" y="158"/>
                    </a:cubicBezTo>
                    <a:cubicBezTo>
                      <a:pt x="269" y="158"/>
                      <a:pt x="269" y="158"/>
                      <a:pt x="269" y="158"/>
                    </a:cubicBezTo>
                    <a:cubicBezTo>
                      <a:pt x="269" y="158"/>
                      <a:pt x="269" y="158"/>
                      <a:pt x="269" y="158"/>
                    </a:cubicBezTo>
                    <a:cubicBezTo>
                      <a:pt x="269" y="158"/>
                      <a:pt x="269" y="158"/>
                      <a:pt x="269" y="158"/>
                    </a:cubicBezTo>
                    <a:cubicBezTo>
                      <a:pt x="270" y="158"/>
                      <a:pt x="270" y="158"/>
                      <a:pt x="270" y="158"/>
                    </a:cubicBezTo>
                    <a:cubicBezTo>
                      <a:pt x="270" y="158"/>
                      <a:pt x="270" y="158"/>
                      <a:pt x="270" y="158"/>
                    </a:cubicBezTo>
                    <a:cubicBezTo>
                      <a:pt x="270" y="158"/>
                      <a:pt x="270" y="158"/>
                      <a:pt x="270" y="158"/>
                    </a:cubicBezTo>
                    <a:cubicBezTo>
                      <a:pt x="270" y="158"/>
                      <a:pt x="270" y="158"/>
                      <a:pt x="270" y="158"/>
                    </a:cubicBezTo>
                    <a:cubicBezTo>
                      <a:pt x="270" y="158"/>
                      <a:pt x="270" y="158"/>
                      <a:pt x="270" y="158"/>
                    </a:cubicBezTo>
                    <a:cubicBezTo>
                      <a:pt x="270" y="158"/>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60"/>
                    </a:cubicBezTo>
                    <a:cubicBezTo>
                      <a:pt x="271" y="160"/>
                      <a:pt x="271" y="160"/>
                      <a:pt x="271" y="160"/>
                    </a:cubicBezTo>
                    <a:cubicBezTo>
                      <a:pt x="271" y="160"/>
                      <a:pt x="271" y="160"/>
                      <a:pt x="271" y="160"/>
                    </a:cubicBezTo>
                    <a:cubicBezTo>
                      <a:pt x="271" y="160"/>
                      <a:pt x="271" y="160"/>
                      <a:pt x="271" y="160"/>
                    </a:cubicBezTo>
                    <a:cubicBezTo>
                      <a:pt x="271" y="160"/>
                      <a:pt x="271" y="160"/>
                      <a:pt x="271" y="160"/>
                    </a:cubicBezTo>
                    <a:cubicBezTo>
                      <a:pt x="271" y="160"/>
                      <a:pt x="271" y="160"/>
                      <a:pt x="271" y="160"/>
                    </a:cubicBezTo>
                    <a:cubicBezTo>
                      <a:pt x="271" y="160"/>
                      <a:pt x="271" y="160"/>
                      <a:pt x="271" y="160"/>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69" y="159"/>
                      <a:pt x="269" y="159"/>
                    </a:cubicBezTo>
                    <a:cubicBezTo>
                      <a:pt x="269" y="159"/>
                      <a:pt x="269" y="159"/>
                      <a:pt x="269" y="159"/>
                    </a:cubicBezTo>
                    <a:cubicBezTo>
                      <a:pt x="269" y="159"/>
                      <a:pt x="269" y="159"/>
                      <a:pt x="269" y="159"/>
                    </a:cubicBezTo>
                    <a:cubicBezTo>
                      <a:pt x="269" y="159"/>
                      <a:pt x="269" y="159"/>
                      <a:pt x="269" y="159"/>
                    </a:cubicBezTo>
                    <a:cubicBezTo>
                      <a:pt x="269" y="159"/>
                      <a:pt x="269" y="159"/>
                      <a:pt x="269" y="159"/>
                    </a:cubicBezTo>
                    <a:cubicBezTo>
                      <a:pt x="269" y="159"/>
                      <a:pt x="270" y="159"/>
                      <a:pt x="270" y="159"/>
                    </a:cubicBezTo>
                    <a:cubicBezTo>
                      <a:pt x="270" y="159"/>
                      <a:pt x="270" y="159"/>
                      <a:pt x="270" y="159"/>
                    </a:cubicBezTo>
                    <a:cubicBezTo>
                      <a:pt x="270" y="159"/>
                      <a:pt x="270" y="159"/>
                      <a:pt x="270" y="159"/>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1"/>
                      <a:pt x="269" y="161"/>
                      <a:pt x="269" y="161"/>
                    </a:cubicBezTo>
                    <a:cubicBezTo>
                      <a:pt x="269" y="161"/>
                      <a:pt x="269" y="161"/>
                      <a:pt x="269" y="161"/>
                    </a:cubicBezTo>
                    <a:cubicBezTo>
                      <a:pt x="269" y="161"/>
                      <a:pt x="269" y="161"/>
                      <a:pt x="269" y="161"/>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70" y="161"/>
                    </a:cubicBezTo>
                    <a:cubicBezTo>
                      <a:pt x="270" y="161"/>
                      <a:pt x="270" y="161"/>
                      <a:pt x="270" y="161"/>
                    </a:cubicBezTo>
                    <a:cubicBezTo>
                      <a:pt x="270" y="161"/>
                      <a:pt x="270" y="161"/>
                      <a:pt x="270" y="161"/>
                    </a:cubicBezTo>
                    <a:cubicBezTo>
                      <a:pt x="270" y="161"/>
                      <a:pt x="270" y="161"/>
                      <a:pt x="270" y="161"/>
                    </a:cubicBezTo>
                    <a:cubicBezTo>
                      <a:pt x="270" y="161"/>
                      <a:pt x="270" y="161"/>
                      <a:pt x="270" y="161"/>
                    </a:cubicBezTo>
                    <a:cubicBezTo>
                      <a:pt x="270" y="161"/>
                      <a:pt x="270" y="161"/>
                      <a:pt x="270" y="161"/>
                    </a:cubicBezTo>
                    <a:cubicBezTo>
                      <a:pt x="270" y="161"/>
                      <a:pt x="270" y="161"/>
                      <a:pt x="270" y="161"/>
                    </a:cubicBezTo>
                    <a:cubicBezTo>
                      <a:pt x="270" y="161"/>
                      <a:pt x="270" y="161"/>
                      <a:pt x="270" y="161"/>
                    </a:cubicBezTo>
                    <a:cubicBezTo>
                      <a:pt x="270" y="161"/>
                      <a:pt x="270" y="161"/>
                      <a:pt x="270"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5"/>
                      <a:pt x="268" y="165"/>
                      <a:pt x="268" y="165"/>
                    </a:cubicBezTo>
                    <a:cubicBezTo>
                      <a:pt x="268" y="165"/>
                      <a:pt x="268" y="165"/>
                      <a:pt x="268" y="165"/>
                    </a:cubicBezTo>
                    <a:cubicBezTo>
                      <a:pt x="268" y="165"/>
                      <a:pt x="268" y="165"/>
                      <a:pt x="268" y="165"/>
                    </a:cubicBezTo>
                    <a:cubicBezTo>
                      <a:pt x="268" y="165"/>
                      <a:pt x="268" y="165"/>
                      <a:pt x="268" y="165"/>
                    </a:cubicBezTo>
                    <a:cubicBezTo>
                      <a:pt x="268" y="165"/>
                      <a:pt x="268" y="165"/>
                      <a:pt x="268" y="165"/>
                    </a:cubicBezTo>
                    <a:cubicBezTo>
                      <a:pt x="268" y="165"/>
                      <a:pt x="268" y="165"/>
                      <a:pt x="268" y="165"/>
                    </a:cubicBezTo>
                    <a:cubicBezTo>
                      <a:pt x="267" y="165"/>
                      <a:pt x="267" y="165"/>
                      <a:pt x="267" y="165"/>
                    </a:cubicBezTo>
                    <a:cubicBezTo>
                      <a:pt x="268" y="165"/>
                      <a:pt x="268" y="165"/>
                      <a:pt x="268" y="165"/>
                    </a:cubicBezTo>
                    <a:cubicBezTo>
                      <a:pt x="268" y="165"/>
                      <a:pt x="268" y="165"/>
                      <a:pt x="268" y="165"/>
                    </a:cubicBezTo>
                    <a:cubicBezTo>
                      <a:pt x="268" y="165"/>
                      <a:pt x="268" y="165"/>
                      <a:pt x="268" y="165"/>
                    </a:cubicBezTo>
                    <a:cubicBezTo>
                      <a:pt x="268" y="164"/>
                      <a:pt x="267"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6" y="163"/>
                      <a:pt x="266" y="163"/>
                      <a:pt x="266" y="163"/>
                    </a:cubicBezTo>
                    <a:cubicBezTo>
                      <a:pt x="266" y="162"/>
                      <a:pt x="266" y="162"/>
                      <a:pt x="266" y="162"/>
                    </a:cubicBezTo>
                    <a:cubicBezTo>
                      <a:pt x="266" y="162"/>
                      <a:pt x="266" y="162"/>
                      <a:pt x="266" y="162"/>
                    </a:cubicBezTo>
                    <a:cubicBezTo>
                      <a:pt x="266" y="162"/>
                      <a:pt x="266" y="162"/>
                      <a:pt x="266" y="162"/>
                    </a:cubicBezTo>
                    <a:cubicBezTo>
                      <a:pt x="266" y="162"/>
                      <a:pt x="266" y="162"/>
                      <a:pt x="266" y="162"/>
                    </a:cubicBezTo>
                    <a:cubicBezTo>
                      <a:pt x="266" y="162"/>
                      <a:pt x="266" y="162"/>
                      <a:pt x="266" y="162"/>
                    </a:cubicBezTo>
                    <a:cubicBezTo>
                      <a:pt x="266" y="162"/>
                      <a:pt x="266" y="162"/>
                      <a:pt x="266" y="162"/>
                    </a:cubicBezTo>
                    <a:cubicBezTo>
                      <a:pt x="266" y="162"/>
                      <a:pt x="266" y="162"/>
                      <a:pt x="266" y="162"/>
                    </a:cubicBezTo>
                    <a:cubicBezTo>
                      <a:pt x="266" y="162"/>
                      <a:pt x="266" y="162"/>
                      <a:pt x="266" y="162"/>
                    </a:cubicBezTo>
                    <a:cubicBezTo>
                      <a:pt x="266" y="163"/>
                      <a:pt x="266" y="163"/>
                      <a:pt x="266" y="163"/>
                    </a:cubicBezTo>
                    <a:cubicBezTo>
                      <a:pt x="266" y="163"/>
                      <a:pt x="266" y="163"/>
                      <a:pt x="266" y="163"/>
                    </a:cubicBezTo>
                    <a:cubicBezTo>
                      <a:pt x="266" y="163"/>
                      <a:pt x="266" y="163"/>
                      <a:pt x="266" y="163"/>
                    </a:cubicBezTo>
                    <a:cubicBezTo>
                      <a:pt x="266" y="164"/>
                      <a:pt x="266" y="164"/>
                      <a:pt x="266" y="164"/>
                    </a:cubicBezTo>
                    <a:cubicBezTo>
                      <a:pt x="266" y="164"/>
                      <a:pt x="266" y="164"/>
                      <a:pt x="266"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2" y="165"/>
                      <a:pt x="262" y="165"/>
                      <a:pt x="262" y="165"/>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5"/>
                      <a:pt x="262" y="165"/>
                      <a:pt x="262" y="165"/>
                    </a:cubicBezTo>
                    <a:cubicBezTo>
                      <a:pt x="262" y="165"/>
                      <a:pt x="262" y="165"/>
                      <a:pt x="262" y="165"/>
                    </a:cubicBezTo>
                    <a:cubicBezTo>
                      <a:pt x="262" y="165"/>
                      <a:pt x="262" y="165"/>
                      <a:pt x="262" y="165"/>
                    </a:cubicBezTo>
                    <a:cubicBezTo>
                      <a:pt x="262" y="165"/>
                      <a:pt x="262" y="165"/>
                      <a:pt x="262" y="165"/>
                    </a:cubicBezTo>
                    <a:cubicBezTo>
                      <a:pt x="262" y="165"/>
                      <a:pt x="262" y="165"/>
                      <a:pt x="262" y="165"/>
                    </a:cubicBezTo>
                    <a:cubicBezTo>
                      <a:pt x="262" y="165"/>
                      <a:pt x="262" y="165"/>
                      <a:pt x="262" y="165"/>
                    </a:cubicBezTo>
                    <a:cubicBezTo>
                      <a:pt x="262" y="165"/>
                      <a:pt x="261" y="165"/>
                      <a:pt x="262" y="165"/>
                    </a:cubicBezTo>
                    <a:cubicBezTo>
                      <a:pt x="262" y="165"/>
                      <a:pt x="262" y="165"/>
                      <a:pt x="262" y="165"/>
                    </a:cubicBezTo>
                    <a:cubicBezTo>
                      <a:pt x="262" y="165"/>
                      <a:pt x="262" y="165"/>
                      <a:pt x="262" y="165"/>
                    </a:cubicBezTo>
                    <a:cubicBezTo>
                      <a:pt x="262" y="165"/>
                      <a:pt x="262" y="165"/>
                      <a:pt x="262"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1" y="166"/>
                      <a:pt x="261" y="166"/>
                    </a:cubicBezTo>
                    <a:cubicBezTo>
                      <a:pt x="261" y="166"/>
                      <a:pt x="261" y="166"/>
                      <a:pt x="261" y="166"/>
                    </a:cubicBezTo>
                    <a:cubicBezTo>
                      <a:pt x="261" y="166"/>
                      <a:pt x="261" y="166"/>
                      <a:pt x="261" y="166"/>
                    </a:cubicBezTo>
                    <a:cubicBezTo>
                      <a:pt x="261" y="166"/>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4"/>
                    </a:cubicBezTo>
                    <a:cubicBezTo>
                      <a:pt x="261" y="164"/>
                      <a:pt x="261" y="164"/>
                      <a:pt x="261" y="164"/>
                    </a:cubicBezTo>
                    <a:cubicBezTo>
                      <a:pt x="261" y="164"/>
                      <a:pt x="261" y="164"/>
                      <a:pt x="261" y="164"/>
                    </a:cubicBezTo>
                    <a:cubicBezTo>
                      <a:pt x="261" y="164"/>
                      <a:pt x="261" y="164"/>
                      <a:pt x="261" y="164"/>
                    </a:cubicBezTo>
                    <a:cubicBezTo>
                      <a:pt x="261" y="164"/>
                      <a:pt x="261" y="164"/>
                      <a:pt x="261" y="164"/>
                    </a:cubicBezTo>
                    <a:cubicBezTo>
                      <a:pt x="261" y="164"/>
                      <a:pt x="261" y="164"/>
                      <a:pt x="261" y="164"/>
                    </a:cubicBezTo>
                    <a:cubicBezTo>
                      <a:pt x="261" y="164"/>
                      <a:pt x="261" y="164"/>
                      <a:pt x="261" y="164"/>
                    </a:cubicBezTo>
                    <a:cubicBezTo>
                      <a:pt x="261" y="164"/>
                      <a:pt x="261" y="164"/>
                      <a:pt x="261" y="164"/>
                    </a:cubicBezTo>
                    <a:cubicBezTo>
                      <a:pt x="261" y="164"/>
                      <a:pt x="261"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6"/>
                      <a:pt x="260" y="166"/>
                      <a:pt x="260" y="166"/>
                    </a:cubicBezTo>
                    <a:cubicBezTo>
                      <a:pt x="260" y="166"/>
                      <a:pt x="260" y="166"/>
                      <a:pt x="260" y="166"/>
                    </a:cubicBezTo>
                    <a:cubicBezTo>
                      <a:pt x="260"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7"/>
                      <a:pt x="259" y="167"/>
                    </a:cubicBezTo>
                    <a:cubicBezTo>
                      <a:pt x="259" y="167"/>
                      <a:pt x="259" y="167"/>
                      <a:pt x="259" y="167"/>
                    </a:cubicBezTo>
                    <a:cubicBezTo>
                      <a:pt x="259" y="167"/>
                      <a:pt x="259" y="167"/>
                      <a:pt x="259" y="167"/>
                    </a:cubicBezTo>
                    <a:cubicBezTo>
                      <a:pt x="259" y="167"/>
                      <a:pt x="259" y="167"/>
                      <a:pt x="259" y="167"/>
                    </a:cubicBezTo>
                    <a:cubicBezTo>
                      <a:pt x="259" y="167"/>
                      <a:pt x="259" y="167"/>
                      <a:pt x="259" y="167"/>
                    </a:cubicBezTo>
                    <a:cubicBezTo>
                      <a:pt x="259" y="167"/>
                      <a:pt x="259" y="167"/>
                      <a:pt x="259" y="167"/>
                    </a:cubicBezTo>
                    <a:cubicBezTo>
                      <a:pt x="259" y="167"/>
                      <a:pt x="259" y="167"/>
                      <a:pt x="259" y="167"/>
                    </a:cubicBezTo>
                    <a:cubicBezTo>
                      <a:pt x="259" y="167"/>
                      <a:pt x="259" y="167"/>
                      <a:pt x="259"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6" y="167"/>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9" y="167"/>
                      <a:pt x="259" y="167"/>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5"/>
                    </a:cubicBezTo>
                    <a:cubicBezTo>
                      <a:pt x="259" y="165"/>
                      <a:pt x="259" y="165"/>
                      <a:pt x="259" y="165"/>
                    </a:cubicBezTo>
                    <a:cubicBezTo>
                      <a:pt x="259" y="165"/>
                      <a:pt x="259" y="165"/>
                      <a:pt x="259" y="165"/>
                    </a:cubicBezTo>
                    <a:cubicBezTo>
                      <a:pt x="259" y="165"/>
                      <a:pt x="259" y="165"/>
                      <a:pt x="259" y="165"/>
                    </a:cubicBezTo>
                    <a:cubicBezTo>
                      <a:pt x="259" y="165"/>
                      <a:pt x="259" y="165"/>
                      <a:pt x="259" y="165"/>
                    </a:cubicBezTo>
                    <a:cubicBezTo>
                      <a:pt x="259"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2"/>
                      <a:pt x="259" y="162"/>
                      <a:pt x="259" y="162"/>
                    </a:cubicBezTo>
                    <a:cubicBezTo>
                      <a:pt x="258" y="162"/>
                      <a:pt x="258" y="162"/>
                      <a:pt x="258" y="162"/>
                    </a:cubicBezTo>
                    <a:cubicBezTo>
                      <a:pt x="258" y="162"/>
                      <a:pt x="258" y="162"/>
                      <a:pt x="258" y="162"/>
                    </a:cubicBezTo>
                    <a:cubicBezTo>
                      <a:pt x="258" y="162"/>
                      <a:pt x="258" y="162"/>
                      <a:pt x="258" y="162"/>
                    </a:cubicBezTo>
                    <a:cubicBezTo>
                      <a:pt x="258" y="162"/>
                      <a:pt x="258" y="162"/>
                      <a:pt x="258" y="162"/>
                    </a:cubicBezTo>
                    <a:cubicBezTo>
                      <a:pt x="258" y="162"/>
                      <a:pt x="258" y="162"/>
                      <a:pt x="258" y="162"/>
                    </a:cubicBezTo>
                    <a:cubicBezTo>
                      <a:pt x="258" y="162"/>
                      <a:pt x="258" y="162"/>
                      <a:pt x="258" y="162"/>
                    </a:cubicBezTo>
                    <a:cubicBezTo>
                      <a:pt x="258" y="162"/>
                      <a:pt x="258" y="162"/>
                      <a:pt x="258" y="162"/>
                    </a:cubicBezTo>
                    <a:cubicBezTo>
                      <a:pt x="257" y="162"/>
                      <a:pt x="257" y="162"/>
                      <a:pt x="257" y="162"/>
                    </a:cubicBezTo>
                    <a:cubicBezTo>
                      <a:pt x="257" y="162"/>
                      <a:pt x="257" y="162"/>
                      <a:pt x="257" y="162"/>
                    </a:cubicBezTo>
                    <a:cubicBezTo>
                      <a:pt x="257" y="162"/>
                      <a:pt x="257" y="162"/>
                      <a:pt x="257" y="162"/>
                    </a:cubicBezTo>
                    <a:cubicBezTo>
                      <a:pt x="257" y="162"/>
                      <a:pt x="257" y="162"/>
                      <a:pt x="257" y="162"/>
                    </a:cubicBezTo>
                    <a:cubicBezTo>
                      <a:pt x="257" y="162"/>
                      <a:pt x="257" y="162"/>
                      <a:pt x="257" y="162"/>
                    </a:cubicBezTo>
                    <a:cubicBezTo>
                      <a:pt x="257" y="162"/>
                      <a:pt x="257" y="162"/>
                      <a:pt x="257" y="162"/>
                    </a:cubicBezTo>
                    <a:cubicBezTo>
                      <a:pt x="257" y="162"/>
                      <a:pt x="257" y="162"/>
                      <a:pt x="257"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5" y="162"/>
                      <a:pt x="256" y="162"/>
                      <a:pt x="255" y="162"/>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4"/>
                      <a:pt x="254" y="164"/>
                    </a:cubicBezTo>
                    <a:cubicBezTo>
                      <a:pt x="254" y="164"/>
                      <a:pt x="254" y="164"/>
                      <a:pt x="254" y="164"/>
                    </a:cubicBezTo>
                    <a:cubicBezTo>
                      <a:pt x="254" y="164"/>
                      <a:pt x="254" y="164"/>
                      <a:pt x="254" y="164"/>
                    </a:cubicBezTo>
                    <a:cubicBezTo>
                      <a:pt x="254" y="164"/>
                      <a:pt x="254" y="164"/>
                      <a:pt x="254" y="164"/>
                    </a:cubicBezTo>
                    <a:cubicBezTo>
                      <a:pt x="254" y="164"/>
                      <a:pt x="254" y="164"/>
                      <a:pt x="254" y="164"/>
                    </a:cubicBezTo>
                    <a:cubicBezTo>
                      <a:pt x="254" y="164"/>
                      <a:pt x="254" y="164"/>
                      <a:pt x="254" y="164"/>
                    </a:cubicBezTo>
                    <a:cubicBezTo>
                      <a:pt x="254" y="164"/>
                      <a:pt x="254" y="164"/>
                      <a:pt x="254" y="164"/>
                    </a:cubicBezTo>
                    <a:cubicBezTo>
                      <a:pt x="254" y="164"/>
                      <a:pt x="254" y="164"/>
                      <a:pt x="254" y="164"/>
                    </a:cubicBezTo>
                    <a:cubicBezTo>
                      <a:pt x="254" y="164"/>
                      <a:pt x="254" y="164"/>
                      <a:pt x="254" y="164"/>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4" y="163"/>
                      <a:pt x="254" y="163"/>
                      <a:pt x="254" y="163"/>
                    </a:cubicBezTo>
                    <a:cubicBezTo>
                      <a:pt x="254" y="163"/>
                      <a:pt x="254" y="163"/>
                      <a:pt x="254" y="163"/>
                    </a:cubicBezTo>
                    <a:cubicBezTo>
                      <a:pt x="254" y="163"/>
                      <a:pt x="254" y="163"/>
                      <a:pt x="254" y="163"/>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1"/>
                      <a:pt x="254" y="161"/>
                      <a:pt x="254" y="161"/>
                    </a:cubicBezTo>
                    <a:cubicBezTo>
                      <a:pt x="254" y="161"/>
                      <a:pt x="254" y="161"/>
                      <a:pt x="254" y="161"/>
                    </a:cubicBezTo>
                    <a:cubicBezTo>
                      <a:pt x="254" y="161"/>
                      <a:pt x="254" y="161"/>
                      <a:pt x="254" y="161"/>
                    </a:cubicBezTo>
                    <a:cubicBezTo>
                      <a:pt x="254" y="161"/>
                      <a:pt x="254" y="161"/>
                      <a:pt x="254" y="161"/>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5" y="162"/>
                      <a:pt x="255" y="162"/>
                      <a:pt x="255" y="162"/>
                    </a:cubicBezTo>
                    <a:cubicBezTo>
                      <a:pt x="255" y="162"/>
                      <a:pt x="255" y="162"/>
                      <a:pt x="255" y="162"/>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1"/>
                    </a:cubicBezTo>
                    <a:cubicBezTo>
                      <a:pt x="255" y="161"/>
                      <a:pt x="255" y="161"/>
                      <a:pt x="255" y="161"/>
                    </a:cubicBezTo>
                    <a:cubicBezTo>
                      <a:pt x="255" y="161"/>
                      <a:pt x="255" y="161"/>
                      <a:pt x="255" y="161"/>
                    </a:cubicBezTo>
                    <a:cubicBezTo>
                      <a:pt x="255" y="161"/>
                      <a:pt x="255" y="161"/>
                      <a:pt x="255" y="161"/>
                    </a:cubicBezTo>
                    <a:cubicBezTo>
                      <a:pt x="255" y="161"/>
                      <a:pt x="255" y="161"/>
                      <a:pt x="255" y="161"/>
                    </a:cubicBezTo>
                    <a:cubicBezTo>
                      <a:pt x="255" y="161"/>
                      <a:pt x="255" y="161"/>
                      <a:pt x="255" y="161"/>
                    </a:cubicBezTo>
                    <a:cubicBezTo>
                      <a:pt x="255" y="161"/>
                      <a:pt x="255" y="162"/>
                      <a:pt x="256" y="161"/>
                    </a:cubicBezTo>
                    <a:cubicBezTo>
                      <a:pt x="256" y="161"/>
                      <a:pt x="256" y="161"/>
                      <a:pt x="256" y="161"/>
                    </a:cubicBezTo>
                    <a:cubicBezTo>
                      <a:pt x="256" y="161"/>
                      <a:pt x="256" y="161"/>
                      <a:pt x="256" y="161"/>
                    </a:cubicBezTo>
                    <a:cubicBezTo>
                      <a:pt x="256" y="161"/>
                      <a:pt x="256" y="161"/>
                      <a:pt x="256" y="161"/>
                    </a:cubicBezTo>
                    <a:cubicBezTo>
                      <a:pt x="256" y="161"/>
                      <a:pt x="256" y="161"/>
                      <a:pt x="256" y="161"/>
                    </a:cubicBezTo>
                    <a:cubicBezTo>
                      <a:pt x="256" y="161"/>
                      <a:pt x="256" y="161"/>
                      <a:pt x="256" y="161"/>
                    </a:cubicBezTo>
                    <a:cubicBezTo>
                      <a:pt x="256" y="161"/>
                      <a:pt x="256" y="161"/>
                      <a:pt x="256" y="161"/>
                    </a:cubicBezTo>
                    <a:cubicBezTo>
                      <a:pt x="256" y="161"/>
                      <a:pt x="256" y="161"/>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1"/>
                      <a:pt x="256" y="161"/>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5" y="160"/>
                      <a:pt x="255" y="160"/>
                      <a:pt x="255" y="160"/>
                    </a:cubicBezTo>
                    <a:cubicBezTo>
                      <a:pt x="255" y="160"/>
                      <a:pt x="255" y="160"/>
                      <a:pt x="255" y="160"/>
                    </a:cubicBezTo>
                    <a:cubicBezTo>
                      <a:pt x="255" y="160"/>
                      <a:pt x="255" y="160"/>
                      <a:pt x="255" y="160"/>
                    </a:cubicBezTo>
                    <a:cubicBezTo>
                      <a:pt x="255" y="160"/>
                      <a:pt x="255" y="160"/>
                      <a:pt x="255" y="160"/>
                    </a:cubicBezTo>
                    <a:cubicBezTo>
                      <a:pt x="255" y="160"/>
                      <a:pt x="255" y="160"/>
                      <a:pt x="255" y="160"/>
                    </a:cubicBezTo>
                    <a:cubicBezTo>
                      <a:pt x="255" y="160"/>
                      <a:pt x="255" y="160"/>
                      <a:pt x="255" y="160"/>
                    </a:cubicBezTo>
                    <a:cubicBezTo>
                      <a:pt x="255" y="160"/>
                      <a:pt x="255" y="160"/>
                      <a:pt x="255" y="160"/>
                    </a:cubicBezTo>
                    <a:cubicBezTo>
                      <a:pt x="255" y="160"/>
                      <a:pt x="255" y="160"/>
                      <a:pt x="255" y="160"/>
                    </a:cubicBezTo>
                    <a:cubicBezTo>
                      <a:pt x="255" y="160"/>
                      <a:pt x="255" y="160"/>
                      <a:pt x="254" y="160"/>
                    </a:cubicBezTo>
                    <a:cubicBezTo>
                      <a:pt x="254" y="160"/>
                      <a:pt x="254" y="160"/>
                      <a:pt x="254" y="160"/>
                    </a:cubicBezTo>
                    <a:cubicBezTo>
                      <a:pt x="254" y="160"/>
                      <a:pt x="254" y="160"/>
                      <a:pt x="254" y="160"/>
                    </a:cubicBezTo>
                    <a:cubicBezTo>
                      <a:pt x="254" y="160"/>
                      <a:pt x="254" y="160"/>
                      <a:pt x="254" y="160"/>
                    </a:cubicBezTo>
                    <a:cubicBezTo>
                      <a:pt x="254" y="160"/>
                      <a:pt x="254" y="160"/>
                      <a:pt x="254" y="160"/>
                    </a:cubicBezTo>
                    <a:cubicBezTo>
                      <a:pt x="255" y="160"/>
                      <a:pt x="255" y="160"/>
                      <a:pt x="255" y="160"/>
                    </a:cubicBezTo>
                    <a:cubicBezTo>
                      <a:pt x="255" y="160"/>
                      <a:pt x="255" y="160"/>
                      <a:pt x="255" y="160"/>
                    </a:cubicBezTo>
                    <a:cubicBezTo>
                      <a:pt x="255" y="160"/>
                      <a:pt x="255" y="160"/>
                      <a:pt x="255" y="160"/>
                    </a:cubicBezTo>
                    <a:cubicBezTo>
                      <a:pt x="255" y="159"/>
                      <a:pt x="255" y="159"/>
                      <a:pt x="255" y="159"/>
                    </a:cubicBezTo>
                    <a:cubicBezTo>
                      <a:pt x="255" y="159"/>
                      <a:pt x="255" y="159"/>
                      <a:pt x="255" y="159"/>
                    </a:cubicBezTo>
                    <a:cubicBezTo>
                      <a:pt x="255" y="159"/>
                      <a:pt x="255" y="159"/>
                      <a:pt x="255" y="159"/>
                    </a:cubicBezTo>
                    <a:cubicBezTo>
                      <a:pt x="255" y="159"/>
                      <a:pt x="255" y="159"/>
                      <a:pt x="255" y="159"/>
                    </a:cubicBezTo>
                    <a:cubicBezTo>
                      <a:pt x="255" y="159"/>
                      <a:pt x="255" y="159"/>
                      <a:pt x="255" y="159"/>
                    </a:cubicBezTo>
                    <a:cubicBezTo>
                      <a:pt x="255" y="159"/>
                      <a:pt x="255" y="159"/>
                      <a:pt x="255" y="159"/>
                    </a:cubicBezTo>
                    <a:cubicBezTo>
                      <a:pt x="255" y="159"/>
                      <a:pt x="255" y="159"/>
                      <a:pt x="255" y="159"/>
                    </a:cubicBezTo>
                    <a:cubicBezTo>
                      <a:pt x="255" y="159"/>
                      <a:pt x="254" y="159"/>
                      <a:pt x="254" y="159"/>
                    </a:cubicBezTo>
                    <a:cubicBezTo>
                      <a:pt x="254" y="159"/>
                      <a:pt x="254" y="159"/>
                      <a:pt x="254" y="159"/>
                    </a:cubicBezTo>
                    <a:cubicBezTo>
                      <a:pt x="254" y="159"/>
                      <a:pt x="254" y="159"/>
                      <a:pt x="254" y="159"/>
                    </a:cubicBezTo>
                    <a:cubicBezTo>
                      <a:pt x="254" y="159"/>
                      <a:pt x="254" y="159"/>
                      <a:pt x="254" y="159"/>
                    </a:cubicBezTo>
                    <a:cubicBezTo>
                      <a:pt x="255" y="159"/>
                      <a:pt x="255" y="159"/>
                      <a:pt x="255" y="159"/>
                    </a:cubicBezTo>
                    <a:cubicBezTo>
                      <a:pt x="255" y="159"/>
                      <a:pt x="255" y="159"/>
                      <a:pt x="255" y="159"/>
                    </a:cubicBezTo>
                    <a:cubicBezTo>
                      <a:pt x="255" y="159"/>
                      <a:pt x="255" y="159"/>
                      <a:pt x="255" y="159"/>
                    </a:cubicBezTo>
                    <a:cubicBezTo>
                      <a:pt x="255" y="159"/>
                      <a:pt x="255" y="159"/>
                      <a:pt x="255" y="159"/>
                    </a:cubicBezTo>
                    <a:cubicBezTo>
                      <a:pt x="255" y="158"/>
                      <a:pt x="255" y="159"/>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4" y="157"/>
                      <a:pt x="254" y="157"/>
                      <a:pt x="254" y="157"/>
                    </a:cubicBezTo>
                    <a:cubicBezTo>
                      <a:pt x="254" y="157"/>
                      <a:pt x="254" y="157"/>
                      <a:pt x="254" y="157"/>
                    </a:cubicBezTo>
                    <a:cubicBezTo>
                      <a:pt x="254" y="157"/>
                      <a:pt x="254" y="157"/>
                      <a:pt x="254" y="157"/>
                    </a:cubicBezTo>
                    <a:cubicBezTo>
                      <a:pt x="254" y="157"/>
                      <a:pt x="254" y="157"/>
                      <a:pt x="254" y="157"/>
                    </a:cubicBezTo>
                    <a:cubicBezTo>
                      <a:pt x="254" y="156"/>
                      <a:pt x="254" y="156"/>
                      <a:pt x="254" y="156"/>
                    </a:cubicBezTo>
                    <a:cubicBezTo>
                      <a:pt x="251" y="156"/>
                      <a:pt x="251" y="156"/>
                      <a:pt x="251" y="156"/>
                    </a:cubicBezTo>
                    <a:cubicBezTo>
                      <a:pt x="252" y="156"/>
                      <a:pt x="252" y="156"/>
                      <a:pt x="252" y="156"/>
                    </a:cubicBezTo>
                    <a:cubicBezTo>
                      <a:pt x="252" y="156"/>
                      <a:pt x="252" y="156"/>
                      <a:pt x="252" y="156"/>
                    </a:cubicBezTo>
                    <a:cubicBezTo>
                      <a:pt x="252" y="156"/>
                      <a:pt x="252" y="156"/>
                      <a:pt x="252" y="156"/>
                    </a:cubicBezTo>
                    <a:cubicBezTo>
                      <a:pt x="252" y="156"/>
                      <a:pt x="253" y="156"/>
                      <a:pt x="253" y="156"/>
                    </a:cubicBezTo>
                    <a:cubicBezTo>
                      <a:pt x="253" y="156"/>
                      <a:pt x="254" y="156"/>
                      <a:pt x="254" y="156"/>
                    </a:cubicBezTo>
                    <a:cubicBezTo>
                      <a:pt x="254" y="156"/>
                      <a:pt x="254" y="156"/>
                      <a:pt x="254" y="156"/>
                    </a:cubicBezTo>
                    <a:cubicBezTo>
                      <a:pt x="254" y="156"/>
                      <a:pt x="254" y="156"/>
                      <a:pt x="254" y="156"/>
                    </a:cubicBezTo>
                    <a:cubicBezTo>
                      <a:pt x="254" y="156"/>
                      <a:pt x="254" y="156"/>
                      <a:pt x="254" y="156"/>
                    </a:cubicBezTo>
                    <a:cubicBezTo>
                      <a:pt x="254" y="156"/>
                      <a:pt x="255" y="156"/>
                      <a:pt x="255" y="156"/>
                    </a:cubicBezTo>
                    <a:cubicBezTo>
                      <a:pt x="255" y="156"/>
                      <a:pt x="255" y="155"/>
                      <a:pt x="255" y="155"/>
                    </a:cubicBezTo>
                    <a:cubicBezTo>
                      <a:pt x="255" y="155"/>
                      <a:pt x="255" y="155"/>
                      <a:pt x="255" y="155"/>
                    </a:cubicBezTo>
                    <a:cubicBezTo>
                      <a:pt x="255" y="155"/>
                      <a:pt x="255" y="155"/>
                      <a:pt x="255" y="155"/>
                    </a:cubicBezTo>
                    <a:cubicBezTo>
                      <a:pt x="255" y="155"/>
                      <a:pt x="255" y="155"/>
                      <a:pt x="255" y="155"/>
                    </a:cubicBezTo>
                    <a:cubicBezTo>
                      <a:pt x="255" y="155"/>
                      <a:pt x="255" y="155"/>
                      <a:pt x="255" y="155"/>
                    </a:cubicBezTo>
                    <a:cubicBezTo>
                      <a:pt x="255" y="155"/>
                      <a:pt x="254" y="155"/>
                      <a:pt x="254" y="155"/>
                    </a:cubicBezTo>
                    <a:cubicBezTo>
                      <a:pt x="254" y="155"/>
                      <a:pt x="254" y="155"/>
                      <a:pt x="254" y="155"/>
                    </a:cubicBezTo>
                    <a:cubicBezTo>
                      <a:pt x="254" y="154"/>
                      <a:pt x="254" y="154"/>
                      <a:pt x="254" y="154"/>
                    </a:cubicBezTo>
                    <a:cubicBezTo>
                      <a:pt x="254" y="154"/>
                      <a:pt x="254" y="154"/>
                      <a:pt x="254" y="154"/>
                    </a:cubicBezTo>
                    <a:cubicBezTo>
                      <a:pt x="254" y="154"/>
                      <a:pt x="254" y="154"/>
                      <a:pt x="254" y="154"/>
                    </a:cubicBezTo>
                    <a:cubicBezTo>
                      <a:pt x="254" y="154"/>
                      <a:pt x="254" y="154"/>
                      <a:pt x="254" y="154"/>
                    </a:cubicBezTo>
                    <a:cubicBezTo>
                      <a:pt x="254" y="154"/>
                      <a:pt x="254" y="154"/>
                      <a:pt x="254" y="153"/>
                    </a:cubicBezTo>
                    <a:cubicBezTo>
                      <a:pt x="254" y="153"/>
                      <a:pt x="254" y="153"/>
                      <a:pt x="254" y="153"/>
                    </a:cubicBezTo>
                    <a:cubicBezTo>
                      <a:pt x="254" y="153"/>
                      <a:pt x="254" y="153"/>
                      <a:pt x="254" y="153"/>
                    </a:cubicBezTo>
                    <a:cubicBezTo>
                      <a:pt x="254" y="153"/>
                      <a:pt x="254" y="153"/>
                      <a:pt x="254" y="153"/>
                    </a:cubicBezTo>
                    <a:cubicBezTo>
                      <a:pt x="255" y="153"/>
                      <a:pt x="255" y="153"/>
                      <a:pt x="255" y="153"/>
                    </a:cubicBezTo>
                    <a:cubicBezTo>
                      <a:pt x="255" y="153"/>
                      <a:pt x="255" y="153"/>
                      <a:pt x="255" y="153"/>
                    </a:cubicBezTo>
                    <a:cubicBezTo>
                      <a:pt x="255" y="153"/>
                      <a:pt x="255" y="153"/>
                      <a:pt x="255" y="153"/>
                    </a:cubicBezTo>
                    <a:cubicBezTo>
                      <a:pt x="255" y="153"/>
                      <a:pt x="254" y="153"/>
                      <a:pt x="254" y="153"/>
                    </a:cubicBezTo>
                    <a:cubicBezTo>
                      <a:pt x="255" y="153"/>
                      <a:pt x="255" y="153"/>
                      <a:pt x="255" y="152"/>
                    </a:cubicBezTo>
                    <a:cubicBezTo>
                      <a:pt x="255" y="152"/>
                      <a:pt x="255" y="152"/>
                      <a:pt x="255" y="152"/>
                    </a:cubicBezTo>
                    <a:cubicBezTo>
                      <a:pt x="255" y="152"/>
                      <a:pt x="255" y="152"/>
                      <a:pt x="256" y="152"/>
                    </a:cubicBezTo>
                    <a:cubicBezTo>
                      <a:pt x="256" y="152"/>
                      <a:pt x="256" y="152"/>
                      <a:pt x="256" y="151"/>
                    </a:cubicBezTo>
                    <a:cubicBezTo>
                      <a:pt x="256" y="151"/>
                      <a:pt x="255" y="151"/>
                      <a:pt x="255" y="151"/>
                    </a:cubicBezTo>
                    <a:cubicBezTo>
                      <a:pt x="255" y="151"/>
                      <a:pt x="255" y="151"/>
                      <a:pt x="255" y="151"/>
                    </a:cubicBezTo>
                    <a:cubicBezTo>
                      <a:pt x="255" y="151"/>
                      <a:pt x="255" y="151"/>
                      <a:pt x="255" y="151"/>
                    </a:cubicBezTo>
                    <a:cubicBezTo>
                      <a:pt x="255" y="151"/>
                      <a:pt x="255" y="151"/>
                      <a:pt x="255" y="151"/>
                    </a:cubicBezTo>
                    <a:cubicBezTo>
                      <a:pt x="255" y="151"/>
                      <a:pt x="255" y="151"/>
                      <a:pt x="255" y="151"/>
                    </a:cubicBezTo>
                    <a:cubicBezTo>
                      <a:pt x="255" y="151"/>
                      <a:pt x="255" y="151"/>
                      <a:pt x="255" y="151"/>
                    </a:cubicBezTo>
                    <a:cubicBezTo>
                      <a:pt x="255" y="151"/>
                      <a:pt x="255" y="151"/>
                      <a:pt x="255" y="151"/>
                    </a:cubicBezTo>
                    <a:cubicBezTo>
                      <a:pt x="255" y="151"/>
                      <a:pt x="255" y="151"/>
                      <a:pt x="255" y="151"/>
                    </a:cubicBezTo>
                    <a:cubicBezTo>
                      <a:pt x="254" y="151"/>
                      <a:pt x="255" y="151"/>
                      <a:pt x="255" y="151"/>
                    </a:cubicBezTo>
                    <a:cubicBezTo>
                      <a:pt x="254" y="152"/>
                      <a:pt x="254" y="151"/>
                      <a:pt x="254" y="152"/>
                    </a:cubicBezTo>
                    <a:cubicBezTo>
                      <a:pt x="254" y="152"/>
                      <a:pt x="254" y="152"/>
                      <a:pt x="254" y="152"/>
                    </a:cubicBezTo>
                    <a:cubicBezTo>
                      <a:pt x="254" y="152"/>
                      <a:pt x="254" y="152"/>
                      <a:pt x="254" y="152"/>
                    </a:cubicBezTo>
                    <a:cubicBezTo>
                      <a:pt x="253" y="152"/>
                      <a:pt x="253" y="152"/>
                      <a:pt x="253" y="151"/>
                    </a:cubicBezTo>
                    <a:cubicBezTo>
                      <a:pt x="253" y="151"/>
                      <a:pt x="253" y="151"/>
                      <a:pt x="253" y="151"/>
                    </a:cubicBezTo>
                    <a:cubicBezTo>
                      <a:pt x="253" y="151"/>
                      <a:pt x="253" y="151"/>
                      <a:pt x="253" y="151"/>
                    </a:cubicBezTo>
                    <a:cubicBezTo>
                      <a:pt x="253" y="151"/>
                      <a:pt x="253" y="151"/>
                      <a:pt x="253" y="151"/>
                    </a:cubicBezTo>
                    <a:cubicBezTo>
                      <a:pt x="253" y="151"/>
                      <a:pt x="253" y="151"/>
                      <a:pt x="253" y="151"/>
                    </a:cubicBezTo>
                    <a:cubicBezTo>
                      <a:pt x="253" y="151"/>
                      <a:pt x="253" y="151"/>
                      <a:pt x="253" y="151"/>
                    </a:cubicBezTo>
                    <a:cubicBezTo>
                      <a:pt x="253" y="151"/>
                      <a:pt x="253" y="151"/>
                      <a:pt x="253" y="151"/>
                    </a:cubicBezTo>
                    <a:cubicBezTo>
                      <a:pt x="253" y="150"/>
                      <a:pt x="253" y="151"/>
                      <a:pt x="253" y="151"/>
                    </a:cubicBezTo>
                    <a:cubicBezTo>
                      <a:pt x="252" y="151"/>
                      <a:pt x="252" y="151"/>
                      <a:pt x="251" y="151"/>
                    </a:cubicBezTo>
                    <a:cubicBezTo>
                      <a:pt x="251" y="151"/>
                      <a:pt x="251" y="151"/>
                      <a:pt x="251" y="151"/>
                    </a:cubicBezTo>
                    <a:cubicBezTo>
                      <a:pt x="251" y="151"/>
                      <a:pt x="251" y="151"/>
                      <a:pt x="251" y="151"/>
                    </a:cubicBezTo>
                    <a:cubicBezTo>
                      <a:pt x="251" y="151"/>
                      <a:pt x="251" y="151"/>
                      <a:pt x="251" y="151"/>
                    </a:cubicBezTo>
                    <a:cubicBezTo>
                      <a:pt x="251" y="151"/>
                      <a:pt x="250" y="151"/>
                      <a:pt x="250" y="151"/>
                    </a:cubicBezTo>
                    <a:cubicBezTo>
                      <a:pt x="249" y="151"/>
                      <a:pt x="249" y="150"/>
                      <a:pt x="248" y="150"/>
                    </a:cubicBezTo>
                    <a:cubicBezTo>
                      <a:pt x="248" y="150"/>
                      <a:pt x="247" y="150"/>
                      <a:pt x="247" y="149"/>
                    </a:cubicBezTo>
                    <a:cubicBezTo>
                      <a:pt x="247" y="149"/>
                      <a:pt x="247" y="149"/>
                      <a:pt x="247" y="149"/>
                    </a:cubicBezTo>
                    <a:cubicBezTo>
                      <a:pt x="247" y="149"/>
                      <a:pt x="247" y="149"/>
                      <a:pt x="247" y="149"/>
                    </a:cubicBezTo>
                    <a:cubicBezTo>
                      <a:pt x="247" y="149"/>
                      <a:pt x="247" y="149"/>
                      <a:pt x="247" y="149"/>
                    </a:cubicBezTo>
                    <a:cubicBezTo>
                      <a:pt x="247" y="149"/>
                      <a:pt x="247" y="149"/>
                      <a:pt x="247" y="149"/>
                    </a:cubicBezTo>
                    <a:cubicBezTo>
                      <a:pt x="247" y="149"/>
                      <a:pt x="247" y="149"/>
                      <a:pt x="247" y="149"/>
                    </a:cubicBezTo>
                    <a:cubicBezTo>
                      <a:pt x="247" y="149"/>
                      <a:pt x="247" y="149"/>
                      <a:pt x="247" y="149"/>
                    </a:cubicBezTo>
                    <a:cubicBezTo>
                      <a:pt x="247" y="149"/>
                      <a:pt x="247" y="149"/>
                      <a:pt x="248" y="149"/>
                    </a:cubicBezTo>
                    <a:cubicBezTo>
                      <a:pt x="247" y="149"/>
                      <a:pt x="247" y="149"/>
                      <a:pt x="247" y="148"/>
                    </a:cubicBezTo>
                    <a:cubicBezTo>
                      <a:pt x="247" y="148"/>
                      <a:pt x="247" y="148"/>
                      <a:pt x="247" y="148"/>
                    </a:cubicBezTo>
                    <a:cubicBezTo>
                      <a:pt x="247" y="148"/>
                      <a:pt x="247" y="148"/>
                      <a:pt x="247" y="148"/>
                    </a:cubicBezTo>
                    <a:cubicBezTo>
                      <a:pt x="247" y="148"/>
                      <a:pt x="248" y="148"/>
                      <a:pt x="248" y="148"/>
                    </a:cubicBezTo>
                    <a:cubicBezTo>
                      <a:pt x="248" y="148"/>
                      <a:pt x="248" y="147"/>
                      <a:pt x="248" y="147"/>
                    </a:cubicBezTo>
                    <a:cubicBezTo>
                      <a:pt x="247" y="147"/>
                      <a:pt x="247" y="147"/>
                      <a:pt x="247" y="147"/>
                    </a:cubicBezTo>
                    <a:cubicBezTo>
                      <a:pt x="247" y="147"/>
                      <a:pt x="247" y="147"/>
                      <a:pt x="247" y="147"/>
                    </a:cubicBezTo>
                    <a:cubicBezTo>
                      <a:pt x="247" y="147"/>
                      <a:pt x="247" y="147"/>
                      <a:pt x="247" y="147"/>
                    </a:cubicBezTo>
                    <a:cubicBezTo>
                      <a:pt x="247" y="147"/>
                      <a:pt x="247" y="147"/>
                      <a:pt x="247" y="147"/>
                    </a:cubicBezTo>
                    <a:cubicBezTo>
                      <a:pt x="247" y="147"/>
                      <a:pt x="247" y="147"/>
                      <a:pt x="247" y="147"/>
                    </a:cubicBezTo>
                    <a:cubicBezTo>
                      <a:pt x="247" y="147"/>
                      <a:pt x="247" y="147"/>
                      <a:pt x="247" y="147"/>
                    </a:cubicBezTo>
                    <a:cubicBezTo>
                      <a:pt x="246" y="148"/>
                      <a:pt x="246" y="148"/>
                      <a:pt x="246" y="148"/>
                    </a:cubicBezTo>
                    <a:cubicBezTo>
                      <a:pt x="246" y="148"/>
                      <a:pt x="246" y="148"/>
                      <a:pt x="245" y="148"/>
                    </a:cubicBezTo>
                    <a:cubicBezTo>
                      <a:pt x="246" y="148"/>
                      <a:pt x="246" y="147"/>
                      <a:pt x="246" y="147"/>
                    </a:cubicBezTo>
                    <a:cubicBezTo>
                      <a:pt x="246" y="147"/>
                      <a:pt x="246" y="147"/>
                      <a:pt x="246" y="147"/>
                    </a:cubicBezTo>
                    <a:cubicBezTo>
                      <a:pt x="246" y="147"/>
                      <a:pt x="246" y="147"/>
                      <a:pt x="246" y="147"/>
                    </a:cubicBezTo>
                    <a:cubicBezTo>
                      <a:pt x="246" y="147"/>
                      <a:pt x="246" y="147"/>
                      <a:pt x="246" y="147"/>
                    </a:cubicBezTo>
                    <a:cubicBezTo>
                      <a:pt x="246" y="146"/>
                      <a:pt x="246" y="146"/>
                      <a:pt x="245" y="146"/>
                    </a:cubicBezTo>
                    <a:cubicBezTo>
                      <a:pt x="245" y="146"/>
                      <a:pt x="245" y="146"/>
                      <a:pt x="244" y="146"/>
                    </a:cubicBezTo>
                    <a:cubicBezTo>
                      <a:pt x="244" y="146"/>
                      <a:pt x="244" y="146"/>
                      <a:pt x="244" y="146"/>
                    </a:cubicBezTo>
                    <a:cubicBezTo>
                      <a:pt x="244" y="146"/>
                      <a:pt x="244" y="146"/>
                      <a:pt x="244" y="146"/>
                    </a:cubicBezTo>
                    <a:cubicBezTo>
                      <a:pt x="244" y="146"/>
                      <a:pt x="244" y="146"/>
                      <a:pt x="244" y="146"/>
                    </a:cubicBezTo>
                    <a:cubicBezTo>
                      <a:pt x="244" y="146"/>
                      <a:pt x="244" y="146"/>
                      <a:pt x="244" y="146"/>
                    </a:cubicBezTo>
                    <a:cubicBezTo>
                      <a:pt x="244" y="146"/>
                      <a:pt x="244" y="146"/>
                      <a:pt x="244" y="146"/>
                    </a:cubicBezTo>
                    <a:cubicBezTo>
                      <a:pt x="244" y="145"/>
                      <a:pt x="244" y="145"/>
                      <a:pt x="244" y="145"/>
                    </a:cubicBezTo>
                    <a:cubicBezTo>
                      <a:pt x="244" y="145"/>
                      <a:pt x="244" y="145"/>
                      <a:pt x="244" y="145"/>
                    </a:cubicBezTo>
                    <a:cubicBezTo>
                      <a:pt x="244" y="145"/>
                      <a:pt x="244" y="145"/>
                      <a:pt x="244" y="145"/>
                    </a:cubicBezTo>
                    <a:cubicBezTo>
                      <a:pt x="244" y="145"/>
                      <a:pt x="244" y="145"/>
                      <a:pt x="244" y="145"/>
                    </a:cubicBezTo>
                    <a:cubicBezTo>
                      <a:pt x="244" y="145"/>
                      <a:pt x="244" y="145"/>
                      <a:pt x="244" y="145"/>
                    </a:cubicBezTo>
                    <a:cubicBezTo>
                      <a:pt x="243" y="145"/>
                      <a:pt x="243" y="144"/>
                      <a:pt x="242" y="144"/>
                    </a:cubicBezTo>
                    <a:cubicBezTo>
                      <a:pt x="242" y="144"/>
                      <a:pt x="242" y="144"/>
                      <a:pt x="242" y="144"/>
                    </a:cubicBezTo>
                    <a:cubicBezTo>
                      <a:pt x="242" y="144"/>
                      <a:pt x="242" y="144"/>
                      <a:pt x="242" y="144"/>
                    </a:cubicBezTo>
                    <a:cubicBezTo>
                      <a:pt x="242" y="144"/>
                      <a:pt x="242" y="144"/>
                      <a:pt x="242" y="144"/>
                    </a:cubicBezTo>
                    <a:cubicBezTo>
                      <a:pt x="242" y="144"/>
                      <a:pt x="242" y="144"/>
                      <a:pt x="241" y="143"/>
                    </a:cubicBezTo>
                    <a:cubicBezTo>
                      <a:pt x="241" y="143"/>
                      <a:pt x="241" y="143"/>
                      <a:pt x="241" y="143"/>
                    </a:cubicBezTo>
                    <a:cubicBezTo>
                      <a:pt x="241" y="143"/>
                      <a:pt x="241" y="143"/>
                      <a:pt x="240" y="143"/>
                    </a:cubicBezTo>
                    <a:cubicBezTo>
                      <a:pt x="240" y="143"/>
                      <a:pt x="240" y="143"/>
                      <a:pt x="239" y="143"/>
                    </a:cubicBezTo>
                    <a:cubicBezTo>
                      <a:pt x="239" y="143"/>
                      <a:pt x="239" y="143"/>
                      <a:pt x="239" y="143"/>
                    </a:cubicBezTo>
                    <a:cubicBezTo>
                      <a:pt x="239" y="143"/>
                      <a:pt x="239" y="144"/>
                      <a:pt x="239" y="144"/>
                    </a:cubicBezTo>
                    <a:cubicBezTo>
                      <a:pt x="238" y="144"/>
                      <a:pt x="238" y="144"/>
                      <a:pt x="238" y="144"/>
                    </a:cubicBezTo>
                    <a:cubicBezTo>
                      <a:pt x="238" y="144"/>
                      <a:pt x="238" y="144"/>
                      <a:pt x="238" y="144"/>
                    </a:cubicBezTo>
                    <a:cubicBezTo>
                      <a:pt x="238" y="144"/>
                      <a:pt x="238" y="144"/>
                      <a:pt x="237" y="144"/>
                    </a:cubicBezTo>
                    <a:cubicBezTo>
                      <a:pt x="237" y="144"/>
                      <a:pt x="237" y="144"/>
                      <a:pt x="237" y="144"/>
                    </a:cubicBezTo>
                    <a:cubicBezTo>
                      <a:pt x="237" y="144"/>
                      <a:pt x="237" y="144"/>
                      <a:pt x="237" y="144"/>
                    </a:cubicBezTo>
                    <a:cubicBezTo>
                      <a:pt x="237" y="144"/>
                      <a:pt x="237" y="144"/>
                      <a:pt x="237" y="144"/>
                    </a:cubicBezTo>
                    <a:cubicBezTo>
                      <a:pt x="237" y="144"/>
                      <a:pt x="237" y="144"/>
                      <a:pt x="237" y="144"/>
                    </a:cubicBezTo>
                    <a:cubicBezTo>
                      <a:pt x="236" y="144"/>
                      <a:pt x="236" y="144"/>
                      <a:pt x="236" y="144"/>
                    </a:cubicBezTo>
                    <a:cubicBezTo>
                      <a:pt x="236" y="144"/>
                      <a:pt x="236" y="144"/>
                      <a:pt x="236" y="144"/>
                    </a:cubicBezTo>
                    <a:cubicBezTo>
                      <a:pt x="236" y="144"/>
                      <a:pt x="236" y="144"/>
                      <a:pt x="236" y="144"/>
                    </a:cubicBezTo>
                    <a:cubicBezTo>
                      <a:pt x="236" y="144"/>
                      <a:pt x="236" y="144"/>
                      <a:pt x="236" y="144"/>
                    </a:cubicBezTo>
                    <a:cubicBezTo>
                      <a:pt x="237" y="145"/>
                      <a:pt x="237" y="145"/>
                      <a:pt x="237" y="145"/>
                    </a:cubicBezTo>
                    <a:cubicBezTo>
                      <a:pt x="237" y="145"/>
                      <a:pt x="237" y="145"/>
                      <a:pt x="237" y="145"/>
                    </a:cubicBezTo>
                    <a:cubicBezTo>
                      <a:pt x="237" y="145"/>
                      <a:pt x="236" y="145"/>
                      <a:pt x="236" y="144"/>
                    </a:cubicBezTo>
                    <a:cubicBezTo>
                      <a:pt x="236" y="144"/>
                      <a:pt x="235" y="144"/>
                      <a:pt x="235" y="144"/>
                    </a:cubicBezTo>
                    <a:cubicBezTo>
                      <a:pt x="234" y="144"/>
                      <a:pt x="233" y="144"/>
                      <a:pt x="233" y="145"/>
                    </a:cubicBezTo>
                    <a:cubicBezTo>
                      <a:pt x="233" y="145"/>
                      <a:pt x="233" y="145"/>
                      <a:pt x="233" y="144"/>
                    </a:cubicBezTo>
                    <a:cubicBezTo>
                      <a:pt x="233" y="144"/>
                      <a:pt x="233" y="144"/>
                      <a:pt x="233" y="144"/>
                    </a:cubicBezTo>
                    <a:cubicBezTo>
                      <a:pt x="233" y="144"/>
                      <a:pt x="233" y="144"/>
                      <a:pt x="233" y="144"/>
                    </a:cubicBezTo>
                    <a:cubicBezTo>
                      <a:pt x="233" y="144"/>
                      <a:pt x="233" y="144"/>
                      <a:pt x="233" y="144"/>
                    </a:cubicBezTo>
                    <a:cubicBezTo>
                      <a:pt x="233" y="144"/>
                      <a:pt x="233" y="144"/>
                      <a:pt x="233" y="144"/>
                    </a:cubicBezTo>
                    <a:cubicBezTo>
                      <a:pt x="233" y="144"/>
                      <a:pt x="233" y="144"/>
                      <a:pt x="233" y="144"/>
                    </a:cubicBezTo>
                    <a:cubicBezTo>
                      <a:pt x="233" y="144"/>
                      <a:pt x="233" y="144"/>
                      <a:pt x="233" y="144"/>
                    </a:cubicBezTo>
                    <a:cubicBezTo>
                      <a:pt x="233" y="144"/>
                      <a:pt x="233" y="144"/>
                      <a:pt x="233" y="144"/>
                    </a:cubicBezTo>
                    <a:cubicBezTo>
                      <a:pt x="233" y="144"/>
                      <a:pt x="232" y="144"/>
                      <a:pt x="232" y="144"/>
                    </a:cubicBezTo>
                    <a:cubicBezTo>
                      <a:pt x="232" y="143"/>
                      <a:pt x="231" y="143"/>
                      <a:pt x="231" y="143"/>
                    </a:cubicBezTo>
                    <a:cubicBezTo>
                      <a:pt x="231" y="143"/>
                      <a:pt x="231" y="143"/>
                      <a:pt x="230" y="143"/>
                    </a:cubicBezTo>
                    <a:cubicBezTo>
                      <a:pt x="230" y="143"/>
                      <a:pt x="230" y="143"/>
                      <a:pt x="229" y="143"/>
                    </a:cubicBezTo>
                    <a:cubicBezTo>
                      <a:pt x="229" y="143"/>
                      <a:pt x="229" y="143"/>
                      <a:pt x="229" y="143"/>
                    </a:cubicBezTo>
                    <a:cubicBezTo>
                      <a:pt x="229" y="143"/>
                      <a:pt x="229" y="143"/>
                      <a:pt x="229" y="143"/>
                    </a:cubicBezTo>
                    <a:cubicBezTo>
                      <a:pt x="229" y="143"/>
                      <a:pt x="229" y="143"/>
                      <a:pt x="228" y="142"/>
                    </a:cubicBezTo>
                    <a:cubicBezTo>
                      <a:pt x="228" y="142"/>
                      <a:pt x="227" y="142"/>
                      <a:pt x="227" y="142"/>
                    </a:cubicBezTo>
                    <a:cubicBezTo>
                      <a:pt x="227" y="142"/>
                      <a:pt x="227" y="142"/>
                      <a:pt x="227" y="142"/>
                    </a:cubicBezTo>
                    <a:cubicBezTo>
                      <a:pt x="227" y="142"/>
                      <a:pt x="227" y="142"/>
                      <a:pt x="227" y="142"/>
                    </a:cubicBezTo>
                    <a:cubicBezTo>
                      <a:pt x="226" y="143"/>
                      <a:pt x="225" y="143"/>
                      <a:pt x="225" y="144"/>
                    </a:cubicBezTo>
                    <a:cubicBezTo>
                      <a:pt x="225" y="144"/>
                      <a:pt x="224" y="144"/>
                      <a:pt x="224" y="144"/>
                    </a:cubicBezTo>
                    <a:cubicBezTo>
                      <a:pt x="224" y="144"/>
                      <a:pt x="224" y="144"/>
                      <a:pt x="224" y="144"/>
                    </a:cubicBezTo>
                    <a:cubicBezTo>
                      <a:pt x="225" y="145"/>
                      <a:pt x="225" y="146"/>
                      <a:pt x="225" y="147"/>
                    </a:cubicBezTo>
                    <a:cubicBezTo>
                      <a:pt x="226" y="147"/>
                      <a:pt x="226" y="147"/>
                      <a:pt x="226" y="148"/>
                    </a:cubicBezTo>
                    <a:cubicBezTo>
                      <a:pt x="226" y="148"/>
                      <a:pt x="226" y="148"/>
                      <a:pt x="226" y="148"/>
                    </a:cubicBezTo>
                    <a:cubicBezTo>
                      <a:pt x="226" y="148"/>
                      <a:pt x="226" y="148"/>
                      <a:pt x="226" y="148"/>
                    </a:cubicBezTo>
                    <a:cubicBezTo>
                      <a:pt x="226" y="148"/>
                      <a:pt x="226" y="148"/>
                      <a:pt x="227" y="148"/>
                    </a:cubicBezTo>
                    <a:cubicBezTo>
                      <a:pt x="227" y="148"/>
                      <a:pt x="226" y="148"/>
                      <a:pt x="226" y="148"/>
                    </a:cubicBezTo>
                    <a:cubicBezTo>
                      <a:pt x="226" y="148"/>
                      <a:pt x="226" y="148"/>
                      <a:pt x="226" y="148"/>
                    </a:cubicBezTo>
                    <a:cubicBezTo>
                      <a:pt x="226" y="148"/>
                      <a:pt x="226" y="148"/>
                      <a:pt x="226" y="148"/>
                    </a:cubicBezTo>
                    <a:cubicBezTo>
                      <a:pt x="226" y="148"/>
                      <a:pt x="226" y="148"/>
                      <a:pt x="226" y="148"/>
                    </a:cubicBezTo>
                    <a:cubicBezTo>
                      <a:pt x="226" y="148"/>
                      <a:pt x="226" y="148"/>
                      <a:pt x="226" y="149"/>
                    </a:cubicBezTo>
                    <a:cubicBezTo>
                      <a:pt x="226" y="149"/>
                      <a:pt x="226" y="148"/>
                      <a:pt x="226" y="148"/>
                    </a:cubicBezTo>
                    <a:cubicBezTo>
                      <a:pt x="226" y="148"/>
                      <a:pt x="226" y="148"/>
                      <a:pt x="226" y="148"/>
                    </a:cubicBezTo>
                    <a:cubicBezTo>
                      <a:pt x="225" y="149"/>
                      <a:pt x="226" y="149"/>
                      <a:pt x="226" y="150"/>
                    </a:cubicBezTo>
                    <a:cubicBezTo>
                      <a:pt x="226" y="150"/>
                      <a:pt x="226" y="150"/>
                      <a:pt x="226" y="150"/>
                    </a:cubicBezTo>
                    <a:cubicBezTo>
                      <a:pt x="226" y="150"/>
                      <a:pt x="226" y="150"/>
                      <a:pt x="226" y="150"/>
                    </a:cubicBezTo>
                    <a:cubicBezTo>
                      <a:pt x="225" y="150"/>
                      <a:pt x="225" y="151"/>
                      <a:pt x="225" y="151"/>
                    </a:cubicBezTo>
                    <a:cubicBezTo>
                      <a:pt x="225" y="151"/>
                      <a:pt x="225" y="151"/>
                      <a:pt x="225" y="151"/>
                    </a:cubicBezTo>
                    <a:cubicBezTo>
                      <a:pt x="225" y="151"/>
                      <a:pt x="224" y="151"/>
                      <a:pt x="224" y="152"/>
                    </a:cubicBezTo>
                    <a:cubicBezTo>
                      <a:pt x="224" y="152"/>
                      <a:pt x="224" y="152"/>
                      <a:pt x="224" y="152"/>
                    </a:cubicBezTo>
                    <a:cubicBezTo>
                      <a:pt x="224" y="152"/>
                      <a:pt x="224" y="152"/>
                      <a:pt x="224" y="152"/>
                    </a:cubicBezTo>
                    <a:cubicBezTo>
                      <a:pt x="224" y="152"/>
                      <a:pt x="224" y="152"/>
                      <a:pt x="224" y="152"/>
                    </a:cubicBezTo>
                    <a:cubicBezTo>
                      <a:pt x="224" y="152"/>
                      <a:pt x="224" y="152"/>
                      <a:pt x="224" y="152"/>
                    </a:cubicBezTo>
                    <a:cubicBezTo>
                      <a:pt x="225" y="152"/>
                      <a:pt x="225" y="152"/>
                      <a:pt x="225" y="152"/>
                    </a:cubicBezTo>
                    <a:cubicBezTo>
                      <a:pt x="225" y="152"/>
                      <a:pt x="225" y="152"/>
                      <a:pt x="225" y="152"/>
                    </a:cubicBezTo>
                    <a:cubicBezTo>
                      <a:pt x="225" y="152"/>
                      <a:pt x="225" y="152"/>
                      <a:pt x="225" y="152"/>
                    </a:cubicBezTo>
                    <a:cubicBezTo>
                      <a:pt x="225" y="152"/>
                      <a:pt x="226" y="152"/>
                      <a:pt x="226" y="152"/>
                    </a:cubicBezTo>
                    <a:cubicBezTo>
                      <a:pt x="226" y="152"/>
                      <a:pt x="226" y="152"/>
                      <a:pt x="226" y="152"/>
                    </a:cubicBezTo>
                    <a:cubicBezTo>
                      <a:pt x="226" y="152"/>
                      <a:pt x="226" y="152"/>
                      <a:pt x="226" y="152"/>
                    </a:cubicBezTo>
                    <a:cubicBezTo>
                      <a:pt x="226" y="152"/>
                      <a:pt x="226" y="153"/>
                      <a:pt x="225" y="153"/>
                    </a:cubicBezTo>
                    <a:cubicBezTo>
                      <a:pt x="226" y="153"/>
                      <a:pt x="226" y="153"/>
                      <a:pt x="227" y="153"/>
                    </a:cubicBezTo>
                    <a:cubicBezTo>
                      <a:pt x="227" y="153"/>
                      <a:pt x="226" y="153"/>
                      <a:pt x="226" y="154"/>
                    </a:cubicBezTo>
                    <a:cubicBezTo>
                      <a:pt x="226" y="154"/>
                      <a:pt x="226" y="154"/>
                      <a:pt x="226" y="154"/>
                    </a:cubicBezTo>
                    <a:cubicBezTo>
                      <a:pt x="226" y="154"/>
                      <a:pt x="226" y="154"/>
                      <a:pt x="226" y="154"/>
                    </a:cubicBezTo>
                    <a:cubicBezTo>
                      <a:pt x="226" y="154"/>
                      <a:pt x="226" y="154"/>
                      <a:pt x="226" y="154"/>
                    </a:cubicBezTo>
                    <a:cubicBezTo>
                      <a:pt x="226" y="154"/>
                      <a:pt x="226" y="154"/>
                      <a:pt x="226" y="154"/>
                    </a:cubicBezTo>
                    <a:cubicBezTo>
                      <a:pt x="226" y="154"/>
                      <a:pt x="226" y="154"/>
                      <a:pt x="226" y="154"/>
                    </a:cubicBezTo>
                    <a:cubicBezTo>
                      <a:pt x="226" y="154"/>
                      <a:pt x="226" y="154"/>
                      <a:pt x="226" y="154"/>
                    </a:cubicBezTo>
                    <a:cubicBezTo>
                      <a:pt x="226" y="154"/>
                      <a:pt x="226" y="154"/>
                      <a:pt x="226" y="154"/>
                    </a:cubicBezTo>
                    <a:cubicBezTo>
                      <a:pt x="226" y="155"/>
                      <a:pt x="226" y="155"/>
                      <a:pt x="226" y="155"/>
                    </a:cubicBezTo>
                    <a:cubicBezTo>
                      <a:pt x="226" y="155"/>
                      <a:pt x="226" y="155"/>
                      <a:pt x="226" y="155"/>
                    </a:cubicBezTo>
                    <a:cubicBezTo>
                      <a:pt x="226" y="155"/>
                      <a:pt x="226" y="155"/>
                      <a:pt x="226" y="155"/>
                    </a:cubicBezTo>
                    <a:cubicBezTo>
                      <a:pt x="226" y="155"/>
                      <a:pt x="226" y="155"/>
                      <a:pt x="226" y="156"/>
                    </a:cubicBezTo>
                    <a:cubicBezTo>
                      <a:pt x="226" y="156"/>
                      <a:pt x="226" y="156"/>
                      <a:pt x="226" y="156"/>
                    </a:cubicBezTo>
                    <a:cubicBezTo>
                      <a:pt x="226" y="156"/>
                      <a:pt x="226" y="156"/>
                      <a:pt x="226" y="156"/>
                    </a:cubicBezTo>
                    <a:cubicBezTo>
                      <a:pt x="226" y="156"/>
                      <a:pt x="226" y="156"/>
                      <a:pt x="226" y="156"/>
                    </a:cubicBezTo>
                    <a:cubicBezTo>
                      <a:pt x="227" y="156"/>
                      <a:pt x="227" y="156"/>
                      <a:pt x="227" y="156"/>
                    </a:cubicBezTo>
                    <a:cubicBezTo>
                      <a:pt x="227" y="156"/>
                      <a:pt x="227" y="156"/>
                      <a:pt x="228" y="156"/>
                    </a:cubicBezTo>
                    <a:cubicBezTo>
                      <a:pt x="228" y="156"/>
                      <a:pt x="228" y="156"/>
                      <a:pt x="228" y="156"/>
                    </a:cubicBezTo>
                    <a:cubicBezTo>
                      <a:pt x="228" y="156"/>
                      <a:pt x="228" y="156"/>
                      <a:pt x="228" y="156"/>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8"/>
                      <a:pt x="227" y="158"/>
                      <a:pt x="227" y="158"/>
                    </a:cubicBezTo>
                    <a:cubicBezTo>
                      <a:pt x="227" y="158"/>
                      <a:pt x="227" y="158"/>
                      <a:pt x="227" y="158"/>
                    </a:cubicBezTo>
                    <a:cubicBezTo>
                      <a:pt x="227" y="158"/>
                      <a:pt x="227" y="158"/>
                      <a:pt x="227" y="158"/>
                    </a:cubicBezTo>
                    <a:cubicBezTo>
                      <a:pt x="227" y="158"/>
                      <a:pt x="227" y="158"/>
                      <a:pt x="227" y="158"/>
                    </a:cubicBezTo>
                    <a:cubicBezTo>
                      <a:pt x="227" y="158"/>
                      <a:pt x="227" y="158"/>
                      <a:pt x="227" y="158"/>
                    </a:cubicBezTo>
                    <a:cubicBezTo>
                      <a:pt x="226" y="158"/>
                      <a:pt x="226" y="158"/>
                      <a:pt x="226" y="158"/>
                    </a:cubicBezTo>
                    <a:cubicBezTo>
                      <a:pt x="227" y="158"/>
                      <a:pt x="227" y="158"/>
                      <a:pt x="227" y="158"/>
                    </a:cubicBezTo>
                    <a:cubicBezTo>
                      <a:pt x="227" y="158"/>
                      <a:pt x="227" y="158"/>
                      <a:pt x="227" y="158"/>
                    </a:cubicBezTo>
                    <a:cubicBezTo>
                      <a:pt x="227" y="158"/>
                      <a:pt x="227" y="158"/>
                      <a:pt x="227" y="158"/>
                    </a:cubicBezTo>
                    <a:cubicBezTo>
                      <a:pt x="227" y="158"/>
                      <a:pt x="227" y="158"/>
                      <a:pt x="227" y="158"/>
                    </a:cubicBezTo>
                    <a:cubicBezTo>
                      <a:pt x="227" y="158"/>
                      <a:pt x="227" y="158"/>
                      <a:pt x="227" y="158"/>
                    </a:cubicBezTo>
                    <a:cubicBezTo>
                      <a:pt x="227" y="158"/>
                      <a:pt x="227" y="158"/>
                      <a:pt x="227" y="159"/>
                    </a:cubicBezTo>
                    <a:cubicBezTo>
                      <a:pt x="227" y="159"/>
                      <a:pt x="227" y="159"/>
                      <a:pt x="227" y="159"/>
                    </a:cubicBezTo>
                    <a:cubicBezTo>
                      <a:pt x="227" y="159"/>
                      <a:pt x="227" y="159"/>
                      <a:pt x="227" y="159"/>
                    </a:cubicBezTo>
                    <a:cubicBezTo>
                      <a:pt x="227" y="159"/>
                      <a:pt x="227" y="159"/>
                      <a:pt x="227" y="159"/>
                    </a:cubicBezTo>
                    <a:cubicBezTo>
                      <a:pt x="227" y="159"/>
                      <a:pt x="227" y="159"/>
                      <a:pt x="227" y="159"/>
                    </a:cubicBezTo>
                    <a:cubicBezTo>
                      <a:pt x="227" y="159"/>
                      <a:pt x="227" y="159"/>
                      <a:pt x="227" y="159"/>
                    </a:cubicBezTo>
                    <a:cubicBezTo>
                      <a:pt x="226" y="159"/>
                      <a:pt x="227"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60"/>
                      <a:pt x="226" y="160"/>
                      <a:pt x="226" y="160"/>
                    </a:cubicBezTo>
                    <a:cubicBezTo>
                      <a:pt x="226" y="160"/>
                      <a:pt x="226" y="160"/>
                      <a:pt x="226"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4" y="160"/>
                      <a:pt x="224" y="160"/>
                      <a:pt x="224" y="160"/>
                    </a:cubicBezTo>
                    <a:cubicBezTo>
                      <a:pt x="224" y="160"/>
                      <a:pt x="224" y="160"/>
                      <a:pt x="224" y="160"/>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2"/>
                      <a:pt x="224" y="162"/>
                    </a:cubicBezTo>
                    <a:cubicBezTo>
                      <a:pt x="224" y="162"/>
                      <a:pt x="224" y="162"/>
                      <a:pt x="224" y="162"/>
                    </a:cubicBezTo>
                    <a:cubicBezTo>
                      <a:pt x="224" y="162"/>
                      <a:pt x="224" y="162"/>
                      <a:pt x="224" y="162"/>
                    </a:cubicBezTo>
                    <a:cubicBezTo>
                      <a:pt x="224" y="162"/>
                      <a:pt x="224" y="162"/>
                      <a:pt x="224" y="162"/>
                    </a:cubicBezTo>
                    <a:cubicBezTo>
                      <a:pt x="224" y="162"/>
                      <a:pt x="224" y="162"/>
                      <a:pt x="224" y="162"/>
                    </a:cubicBezTo>
                    <a:cubicBezTo>
                      <a:pt x="224" y="162"/>
                      <a:pt x="224" y="162"/>
                      <a:pt x="224"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3"/>
                      <a:pt x="223" y="162"/>
                      <a:pt x="223" y="163"/>
                    </a:cubicBezTo>
                    <a:cubicBezTo>
                      <a:pt x="223" y="163"/>
                      <a:pt x="223" y="163"/>
                      <a:pt x="223" y="163"/>
                    </a:cubicBezTo>
                    <a:cubicBezTo>
                      <a:pt x="223" y="163"/>
                      <a:pt x="223" y="163"/>
                      <a:pt x="223" y="163"/>
                    </a:cubicBezTo>
                    <a:cubicBezTo>
                      <a:pt x="223" y="163"/>
                      <a:pt x="223" y="163"/>
                      <a:pt x="223" y="163"/>
                    </a:cubicBezTo>
                    <a:cubicBezTo>
                      <a:pt x="223" y="164"/>
                      <a:pt x="223" y="164"/>
                      <a:pt x="223" y="164"/>
                    </a:cubicBezTo>
                    <a:cubicBezTo>
                      <a:pt x="223" y="164"/>
                      <a:pt x="223" y="164"/>
                      <a:pt x="223" y="164"/>
                    </a:cubicBezTo>
                    <a:cubicBezTo>
                      <a:pt x="223" y="164"/>
                      <a:pt x="223" y="164"/>
                      <a:pt x="223" y="164"/>
                    </a:cubicBezTo>
                    <a:cubicBezTo>
                      <a:pt x="223" y="164"/>
                      <a:pt x="223" y="164"/>
                      <a:pt x="223" y="164"/>
                    </a:cubicBezTo>
                    <a:cubicBezTo>
                      <a:pt x="223" y="164"/>
                      <a:pt x="223" y="164"/>
                      <a:pt x="223" y="164"/>
                    </a:cubicBezTo>
                    <a:cubicBezTo>
                      <a:pt x="223" y="164"/>
                      <a:pt x="223" y="164"/>
                      <a:pt x="223" y="164"/>
                    </a:cubicBezTo>
                    <a:cubicBezTo>
                      <a:pt x="223" y="164"/>
                      <a:pt x="223" y="164"/>
                      <a:pt x="223" y="164"/>
                    </a:cubicBezTo>
                    <a:cubicBezTo>
                      <a:pt x="223" y="164"/>
                      <a:pt x="223" y="164"/>
                      <a:pt x="224" y="164"/>
                    </a:cubicBezTo>
                    <a:cubicBezTo>
                      <a:pt x="224" y="164"/>
                      <a:pt x="224" y="164"/>
                      <a:pt x="224" y="164"/>
                    </a:cubicBezTo>
                    <a:cubicBezTo>
                      <a:pt x="224" y="164"/>
                      <a:pt x="224" y="164"/>
                      <a:pt x="224" y="164"/>
                    </a:cubicBezTo>
                    <a:cubicBezTo>
                      <a:pt x="224" y="164"/>
                      <a:pt x="224" y="164"/>
                      <a:pt x="224" y="164"/>
                    </a:cubicBezTo>
                    <a:cubicBezTo>
                      <a:pt x="224" y="164"/>
                      <a:pt x="223" y="164"/>
                      <a:pt x="223" y="164"/>
                    </a:cubicBezTo>
                    <a:cubicBezTo>
                      <a:pt x="223" y="164"/>
                      <a:pt x="223" y="164"/>
                      <a:pt x="223" y="164"/>
                    </a:cubicBezTo>
                    <a:cubicBezTo>
                      <a:pt x="223" y="164"/>
                      <a:pt x="223" y="164"/>
                      <a:pt x="223" y="164"/>
                    </a:cubicBezTo>
                    <a:cubicBezTo>
                      <a:pt x="223" y="164"/>
                      <a:pt x="223" y="164"/>
                      <a:pt x="223"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5" y="164"/>
                      <a:pt x="225" y="164"/>
                      <a:pt x="225" y="164"/>
                    </a:cubicBezTo>
                    <a:cubicBezTo>
                      <a:pt x="225" y="164"/>
                      <a:pt x="225" y="164"/>
                      <a:pt x="225" y="164"/>
                    </a:cubicBezTo>
                    <a:cubicBezTo>
                      <a:pt x="225" y="164"/>
                      <a:pt x="225" y="164"/>
                      <a:pt x="225" y="164"/>
                    </a:cubicBezTo>
                    <a:cubicBezTo>
                      <a:pt x="225" y="164"/>
                      <a:pt x="225" y="164"/>
                      <a:pt x="225" y="164"/>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6" y="165"/>
                      <a:pt x="226" y="165"/>
                      <a:pt x="226" y="165"/>
                    </a:cubicBezTo>
                    <a:cubicBezTo>
                      <a:pt x="226" y="165"/>
                      <a:pt x="226" y="165"/>
                      <a:pt x="226" y="165"/>
                    </a:cubicBezTo>
                    <a:cubicBezTo>
                      <a:pt x="226" y="165"/>
                      <a:pt x="226" y="165"/>
                      <a:pt x="226" y="165"/>
                    </a:cubicBezTo>
                    <a:cubicBezTo>
                      <a:pt x="226" y="165"/>
                      <a:pt x="226"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8" y="166"/>
                    </a:cubicBezTo>
                    <a:cubicBezTo>
                      <a:pt x="228" y="166"/>
                      <a:pt x="228" y="166"/>
                      <a:pt x="228" y="166"/>
                    </a:cubicBezTo>
                    <a:cubicBezTo>
                      <a:pt x="228" y="166"/>
                      <a:pt x="228" y="166"/>
                      <a:pt x="228" y="166"/>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9"/>
                      <a:pt x="229" y="169"/>
                      <a:pt x="229" y="169"/>
                    </a:cubicBezTo>
                    <a:cubicBezTo>
                      <a:pt x="229" y="169"/>
                      <a:pt x="229" y="169"/>
                      <a:pt x="229" y="169"/>
                    </a:cubicBezTo>
                    <a:cubicBezTo>
                      <a:pt x="229" y="169"/>
                      <a:pt x="229" y="169"/>
                      <a:pt x="229" y="169"/>
                    </a:cubicBezTo>
                    <a:cubicBezTo>
                      <a:pt x="229" y="169"/>
                      <a:pt x="229" y="169"/>
                      <a:pt x="229" y="169"/>
                    </a:cubicBezTo>
                    <a:cubicBezTo>
                      <a:pt x="229" y="169"/>
                      <a:pt x="229" y="169"/>
                      <a:pt x="229" y="169"/>
                    </a:cubicBezTo>
                    <a:cubicBezTo>
                      <a:pt x="229" y="169"/>
                      <a:pt x="229" y="169"/>
                      <a:pt x="229" y="169"/>
                    </a:cubicBezTo>
                    <a:cubicBezTo>
                      <a:pt x="229" y="169"/>
                      <a:pt x="229" y="169"/>
                      <a:pt x="229" y="169"/>
                    </a:cubicBezTo>
                    <a:cubicBezTo>
                      <a:pt x="229" y="169"/>
                      <a:pt x="229" y="169"/>
                      <a:pt x="229" y="169"/>
                    </a:cubicBezTo>
                    <a:cubicBezTo>
                      <a:pt x="229" y="170"/>
                      <a:pt x="229" y="170"/>
                      <a:pt x="229" y="170"/>
                    </a:cubicBezTo>
                    <a:cubicBezTo>
                      <a:pt x="229" y="170"/>
                      <a:pt x="229" y="170"/>
                      <a:pt x="229" y="170"/>
                    </a:cubicBezTo>
                    <a:cubicBezTo>
                      <a:pt x="229" y="170"/>
                      <a:pt x="229" y="170"/>
                      <a:pt x="229" y="170"/>
                    </a:cubicBezTo>
                    <a:cubicBezTo>
                      <a:pt x="229" y="170"/>
                      <a:pt x="229" y="170"/>
                      <a:pt x="229"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2"/>
                      <a:pt x="230" y="172"/>
                    </a:cubicBezTo>
                    <a:cubicBezTo>
                      <a:pt x="230" y="172"/>
                      <a:pt x="230" y="172"/>
                      <a:pt x="230" y="172"/>
                    </a:cubicBezTo>
                    <a:cubicBezTo>
                      <a:pt x="230" y="172"/>
                      <a:pt x="230" y="172"/>
                      <a:pt x="230" y="172"/>
                    </a:cubicBezTo>
                    <a:cubicBezTo>
                      <a:pt x="230" y="172"/>
                      <a:pt x="230" y="172"/>
                      <a:pt x="230" y="172"/>
                    </a:cubicBezTo>
                    <a:cubicBezTo>
                      <a:pt x="230" y="172"/>
                      <a:pt x="230" y="173"/>
                      <a:pt x="230" y="173"/>
                    </a:cubicBezTo>
                    <a:cubicBezTo>
                      <a:pt x="230" y="173"/>
                      <a:pt x="230" y="173"/>
                      <a:pt x="230" y="173"/>
                    </a:cubicBezTo>
                    <a:cubicBezTo>
                      <a:pt x="230" y="173"/>
                      <a:pt x="230" y="173"/>
                      <a:pt x="230" y="173"/>
                    </a:cubicBezTo>
                    <a:cubicBezTo>
                      <a:pt x="230" y="173"/>
                      <a:pt x="230" y="173"/>
                      <a:pt x="230" y="173"/>
                    </a:cubicBezTo>
                    <a:cubicBezTo>
                      <a:pt x="230" y="173"/>
                      <a:pt x="230" y="173"/>
                      <a:pt x="230" y="173"/>
                    </a:cubicBezTo>
                    <a:cubicBezTo>
                      <a:pt x="230" y="173"/>
                      <a:pt x="230" y="174"/>
                      <a:pt x="230" y="174"/>
                    </a:cubicBezTo>
                    <a:cubicBezTo>
                      <a:pt x="230" y="174"/>
                      <a:pt x="230" y="174"/>
                      <a:pt x="230" y="174"/>
                    </a:cubicBezTo>
                    <a:cubicBezTo>
                      <a:pt x="230" y="174"/>
                      <a:pt x="230" y="174"/>
                      <a:pt x="230" y="174"/>
                    </a:cubicBezTo>
                    <a:cubicBezTo>
                      <a:pt x="230" y="174"/>
                      <a:pt x="230" y="174"/>
                      <a:pt x="230" y="174"/>
                    </a:cubicBezTo>
                    <a:cubicBezTo>
                      <a:pt x="230" y="174"/>
                      <a:pt x="230" y="174"/>
                      <a:pt x="230" y="175"/>
                    </a:cubicBezTo>
                    <a:cubicBezTo>
                      <a:pt x="230" y="175"/>
                      <a:pt x="230" y="175"/>
                      <a:pt x="230" y="175"/>
                    </a:cubicBezTo>
                    <a:cubicBezTo>
                      <a:pt x="230" y="175"/>
                      <a:pt x="230" y="175"/>
                      <a:pt x="230" y="175"/>
                    </a:cubicBezTo>
                    <a:cubicBezTo>
                      <a:pt x="230" y="175"/>
                      <a:pt x="230" y="175"/>
                      <a:pt x="230" y="175"/>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7"/>
                      <a:pt x="230" y="177"/>
                    </a:cubicBezTo>
                    <a:cubicBezTo>
                      <a:pt x="230" y="177"/>
                      <a:pt x="230" y="177"/>
                      <a:pt x="230" y="177"/>
                    </a:cubicBezTo>
                    <a:cubicBezTo>
                      <a:pt x="230" y="177"/>
                      <a:pt x="230" y="177"/>
                      <a:pt x="230" y="177"/>
                    </a:cubicBezTo>
                    <a:cubicBezTo>
                      <a:pt x="230" y="177"/>
                      <a:pt x="230" y="177"/>
                      <a:pt x="230" y="177"/>
                    </a:cubicBezTo>
                    <a:cubicBezTo>
                      <a:pt x="230" y="177"/>
                      <a:pt x="230" y="177"/>
                      <a:pt x="230" y="177"/>
                    </a:cubicBezTo>
                    <a:cubicBezTo>
                      <a:pt x="230" y="177"/>
                      <a:pt x="230" y="177"/>
                      <a:pt x="230" y="177"/>
                    </a:cubicBezTo>
                    <a:cubicBezTo>
                      <a:pt x="230" y="177"/>
                      <a:pt x="230" y="177"/>
                      <a:pt x="230" y="177"/>
                    </a:cubicBezTo>
                    <a:cubicBezTo>
                      <a:pt x="229" y="177"/>
                      <a:pt x="229" y="177"/>
                      <a:pt x="229" y="177"/>
                    </a:cubicBezTo>
                    <a:cubicBezTo>
                      <a:pt x="229" y="177"/>
                      <a:pt x="229" y="177"/>
                      <a:pt x="229" y="177"/>
                    </a:cubicBezTo>
                    <a:cubicBezTo>
                      <a:pt x="229" y="177"/>
                      <a:pt x="229" y="177"/>
                      <a:pt x="229" y="177"/>
                    </a:cubicBezTo>
                    <a:cubicBezTo>
                      <a:pt x="229" y="177"/>
                      <a:pt x="229" y="177"/>
                      <a:pt x="229" y="177"/>
                    </a:cubicBezTo>
                    <a:cubicBezTo>
                      <a:pt x="229" y="177"/>
                      <a:pt x="229" y="177"/>
                      <a:pt x="229" y="177"/>
                    </a:cubicBezTo>
                    <a:cubicBezTo>
                      <a:pt x="229" y="178"/>
                      <a:pt x="229" y="178"/>
                      <a:pt x="229" y="178"/>
                    </a:cubicBezTo>
                    <a:cubicBezTo>
                      <a:pt x="229" y="178"/>
                      <a:pt x="229" y="178"/>
                      <a:pt x="229" y="178"/>
                    </a:cubicBezTo>
                    <a:cubicBezTo>
                      <a:pt x="229" y="178"/>
                      <a:pt x="229" y="178"/>
                      <a:pt x="229" y="178"/>
                    </a:cubicBezTo>
                    <a:cubicBezTo>
                      <a:pt x="228" y="178"/>
                      <a:pt x="228" y="178"/>
                      <a:pt x="228" y="178"/>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8"/>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7" y="179"/>
                      <a:pt x="227" y="179"/>
                      <a:pt x="227" y="179"/>
                    </a:cubicBezTo>
                    <a:cubicBezTo>
                      <a:pt x="227" y="180"/>
                      <a:pt x="227" y="180"/>
                      <a:pt x="227" y="180"/>
                    </a:cubicBezTo>
                    <a:cubicBezTo>
                      <a:pt x="227" y="180"/>
                      <a:pt x="227" y="180"/>
                      <a:pt x="227" y="180"/>
                    </a:cubicBezTo>
                    <a:cubicBezTo>
                      <a:pt x="227" y="180"/>
                      <a:pt x="227" y="180"/>
                      <a:pt x="227" y="180"/>
                    </a:cubicBezTo>
                    <a:cubicBezTo>
                      <a:pt x="227" y="180"/>
                      <a:pt x="227" y="180"/>
                      <a:pt x="227" y="180"/>
                    </a:cubicBezTo>
                    <a:cubicBezTo>
                      <a:pt x="227" y="180"/>
                      <a:pt x="227" y="180"/>
                      <a:pt x="227" y="180"/>
                    </a:cubicBezTo>
                    <a:cubicBezTo>
                      <a:pt x="226" y="180"/>
                      <a:pt x="226" y="180"/>
                      <a:pt x="226" y="181"/>
                    </a:cubicBezTo>
                    <a:cubicBezTo>
                      <a:pt x="226" y="181"/>
                      <a:pt x="226" y="181"/>
                      <a:pt x="226" y="181"/>
                    </a:cubicBezTo>
                    <a:cubicBezTo>
                      <a:pt x="226" y="181"/>
                      <a:pt x="226" y="181"/>
                      <a:pt x="226" y="181"/>
                    </a:cubicBezTo>
                    <a:cubicBezTo>
                      <a:pt x="226" y="181"/>
                      <a:pt x="226" y="181"/>
                      <a:pt x="226" y="181"/>
                    </a:cubicBezTo>
                    <a:cubicBezTo>
                      <a:pt x="226" y="181"/>
                      <a:pt x="226" y="181"/>
                      <a:pt x="226" y="181"/>
                    </a:cubicBezTo>
                    <a:cubicBezTo>
                      <a:pt x="226" y="181"/>
                      <a:pt x="226" y="181"/>
                      <a:pt x="226" y="181"/>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5"/>
                      <a:pt x="219" y="185"/>
                      <a:pt x="219" y="185"/>
                    </a:cubicBezTo>
                    <a:cubicBezTo>
                      <a:pt x="219" y="185"/>
                      <a:pt x="219" y="185"/>
                      <a:pt x="219" y="185"/>
                    </a:cubicBezTo>
                    <a:cubicBezTo>
                      <a:pt x="220" y="185"/>
                      <a:pt x="219" y="185"/>
                      <a:pt x="220" y="185"/>
                    </a:cubicBezTo>
                    <a:cubicBezTo>
                      <a:pt x="220" y="185"/>
                      <a:pt x="220" y="185"/>
                      <a:pt x="220" y="185"/>
                    </a:cubicBezTo>
                    <a:cubicBezTo>
                      <a:pt x="220" y="185"/>
                      <a:pt x="220" y="185"/>
                      <a:pt x="220" y="185"/>
                    </a:cubicBezTo>
                    <a:cubicBezTo>
                      <a:pt x="220" y="185"/>
                      <a:pt x="220" y="185"/>
                      <a:pt x="220" y="185"/>
                    </a:cubicBezTo>
                    <a:cubicBezTo>
                      <a:pt x="220" y="185"/>
                      <a:pt x="220" y="185"/>
                      <a:pt x="220" y="185"/>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7"/>
                      <a:pt x="221" y="187"/>
                      <a:pt x="221" y="187"/>
                    </a:cubicBezTo>
                    <a:cubicBezTo>
                      <a:pt x="221" y="187"/>
                      <a:pt x="221" y="187"/>
                      <a:pt x="221" y="187"/>
                    </a:cubicBezTo>
                    <a:cubicBezTo>
                      <a:pt x="220" y="187"/>
                      <a:pt x="220" y="186"/>
                      <a:pt x="220" y="186"/>
                    </a:cubicBezTo>
                    <a:cubicBezTo>
                      <a:pt x="220" y="186"/>
                      <a:pt x="220" y="186"/>
                      <a:pt x="220" y="186"/>
                    </a:cubicBezTo>
                    <a:cubicBezTo>
                      <a:pt x="220" y="186"/>
                      <a:pt x="220" y="186"/>
                      <a:pt x="220" y="186"/>
                    </a:cubicBezTo>
                    <a:cubicBezTo>
                      <a:pt x="220" y="187"/>
                      <a:pt x="220" y="187"/>
                      <a:pt x="220" y="187"/>
                    </a:cubicBezTo>
                    <a:cubicBezTo>
                      <a:pt x="220" y="187"/>
                      <a:pt x="220" y="187"/>
                      <a:pt x="220"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8"/>
                      <a:pt x="221" y="188"/>
                      <a:pt x="221" y="188"/>
                    </a:cubicBezTo>
                    <a:cubicBezTo>
                      <a:pt x="221" y="188"/>
                      <a:pt x="221" y="188"/>
                      <a:pt x="222" y="188"/>
                    </a:cubicBezTo>
                    <a:cubicBezTo>
                      <a:pt x="222" y="188"/>
                      <a:pt x="222" y="188"/>
                      <a:pt x="222" y="188"/>
                    </a:cubicBezTo>
                    <a:cubicBezTo>
                      <a:pt x="222" y="188"/>
                      <a:pt x="222" y="188"/>
                      <a:pt x="222" y="188"/>
                    </a:cubicBezTo>
                    <a:cubicBezTo>
                      <a:pt x="222" y="188"/>
                      <a:pt x="222" y="188"/>
                      <a:pt x="222" y="188"/>
                    </a:cubicBezTo>
                    <a:cubicBezTo>
                      <a:pt x="221" y="188"/>
                      <a:pt x="221" y="188"/>
                      <a:pt x="221" y="188"/>
                    </a:cubicBezTo>
                    <a:cubicBezTo>
                      <a:pt x="221" y="188"/>
                      <a:pt x="221" y="188"/>
                      <a:pt x="221" y="188"/>
                    </a:cubicBezTo>
                    <a:cubicBezTo>
                      <a:pt x="221" y="188"/>
                      <a:pt x="221" y="188"/>
                      <a:pt x="221" y="188"/>
                    </a:cubicBezTo>
                    <a:cubicBezTo>
                      <a:pt x="221" y="188"/>
                      <a:pt x="221" y="188"/>
                      <a:pt x="221" y="188"/>
                    </a:cubicBezTo>
                    <a:cubicBezTo>
                      <a:pt x="221" y="188"/>
                      <a:pt x="221" y="188"/>
                      <a:pt x="221" y="188"/>
                    </a:cubicBezTo>
                    <a:cubicBezTo>
                      <a:pt x="221" y="188"/>
                      <a:pt x="221" y="188"/>
                      <a:pt x="221" y="188"/>
                    </a:cubicBezTo>
                    <a:cubicBezTo>
                      <a:pt x="221" y="188"/>
                      <a:pt x="221" y="188"/>
                      <a:pt x="221" y="188"/>
                    </a:cubicBezTo>
                    <a:cubicBezTo>
                      <a:pt x="221" y="189"/>
                      <a:pt x="221" y="188"/>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2" y="189"/>
                      <a:pt x="222" y="189"/>
                      <a:pt x="222" y="189"/>
                    </a:cubicBezTo>
                    <a:cubicBezTo>
                      <a:pt x="222" y="189"/>
                      <a:pt x="222" y="189"/>
                      <a:pt x="222" y="189"/>
                    </a:cubicBezTo>
                    <a:cubicBezTo>
                      <a:pt x="222" y="189"/>
                      <a:pt x="222" y="189"/>
                      <a:pt x="222"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90"/>
                      <a:pt x="221" y="190"/>
                      <a:pt x="221" y="190"/>
                    </a:cubicBezTo>
                    <a:cubicBezTo>
                      <a:pt x="221" y="190"/>
                      <a:pt x="221" y="190"/>
                      <a:pt x="221" y="190"/>
                    </a:cubicBezTo>
                    <a:cubicBezTo>
                      <a:pt x="221" y="190"/>
                      <a:pt x="221" y="190"/>
                      <a:pt x="221" y="190"/>
                    </a:cubicBezTo>
                    <a:cubicBezTo>
                      <a:pt x="221" y="190"/>
                      <a:pt x="221" y="190"/>
                      <a:pt x="221" y="190"/>
                    </a:cubicBezTo>
                    <a:cubicBezTo>
                      <a:pt x="222" y="190"/>
                      <a:pt x="221" y="190"/>
                      <a:pt x="222" y="190"/>
                    </a:cubicBezTo>
                    <a:cubicBezTo>
                      <a:pt x="222" y="190"/>
                      <a:pt x="222" y="190"/>
                      <a:pt x="222" y="190"/>
                    </a:cubicBezTo>
                    <a:cubicBezTo>
                      <a:pt x="222" y="191"/>
                      <a:pt x="222" y="191"/>
                      <a:pt x="222" y="191"/>
                    </a:cubicBezTo>
                    <a:cubicBezTo>
                      <a:pt x="222" y="191"/>
                      <a:pt x="222" y="191"/>
                      <a:pt x="222" y="191"/>
                    </a:cubicBezTo>
                    <a:cubicBezTo>
                      <a:pt x="222" y="191"/>
                      <a:pt x="222" y="191"/>
                      <a:pt x="222" y="191"/>
                    </a:cubicBezTo>
                    <a:cubicBezTo>
                      <a:pt x="222" y="191"/>
                      <a:pt x="221"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3"/>
                      <a:pt x="222" y="193"/>
                      <a:pt x="222" y="193"/>
                    </a:cubicBezTo>
                    <a:cubicBezTo>
                      <a:pt x="222" y="193"/>
                      <a:pt x="222" y="193"/>
                      <a:pt x="222" y="193"/>
                    </a:cubicBezTo>
                    <a:cubicBezTo>
                      <a:pt x="222" y="193"/>
                      <a:pt x="222" y="193"/>
                      <a:pt x="222" y="193"/>
                    </a:cubicBezTo>
                    <a:cubicBezTo>
                      <a:pt x="222" y="193"/>
                      <a:pt x="222" y="193"/>
                      <a:pt x="222" y="193"/>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6"/>
                      <a:pt x="223" y="196"/>
                      <a:pt x="223" y="196"/>
                    </a:cubicBezTo>
                    <a:cubicBezTo>
                      <a:pt x="223" y="196"/>
                      <a:pt x="223" y="196"/>
                      <a:pt x="223" y="196"/>
                    </a:cubicBezTo>
                    <a:cubicBezTo>
                      <a:pt x="222" y="197"/>
                      <a:pt x="222" y="197"/>
                      <a:pt x="222" y="197"/>
                    </a:cubicBezTo>
                    <a:cubicBezTo>
                      <a:pt x="222" y="198"/>
                      <a:pt x="222" y="198"/>
                      <a:pt x="222" y="198"/>
                    </a:cubicBezTo>
                    <a:cubicBezTo>
                      <a:pt x="221" y="198"/>
                      <a:pt x="221" y="198"/>
                      <a:pt x="221" y="198"/>
                    </a:cubicBezTo>
                    <a:cubicBezTo>
                      <a:pt x="221" y="198"/>
                      <a:pt x="221" y="198"/>
                      <a:pt x="221" y="198"/>
                    </a:cubicBezTo>
                    <a:cubicBezTo>
                      <a:pt x="221" y="198"/>
                      <a:pt x="221" y="198"/>
                      <a:pt x="221" y="198"/>
                    </a:cubicBezTo>
                    <a:cubicBezTo>
                      <a:pt x="222" y="198"/>
                      <a:pt x="221" y="198"/>
                      <a:pt x="222" y="198"/>
                    </a:cubicBezTo>
                    <a:cubicBezTo>
                      <a:pt x="222" y="198"/>
                      <a:pt x="222" y="198"/>
                      <a:pt x="222" y="198"/>
                    </a:cubicBezTo>
                    <a:cubicBezTo>
                      <a:pt x="222" y="198"/>
                      <a:pt x="222" y="198"/>
                      <a:pt x="222" y="198"/>
                    </a:cubicBezTo>
                    <a:cubicBezTo>
                      <a:pt x="222" y="198"/>
                      <a:pt x="222" y="198"/>
                      <a:pt x="222" y="198"/>
                    </a:cubicBezTo>
                    <a:cubicBezTo>
                      <a:pt x="222" y="198"/>
                      <a:pt x="222" y="198"/>
                      <a:pt x="222" y="198"/>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1" y="200"/>
                      <a:pt x="221" y="200"/>
                    </a:cubicBezTo>
                    <a:cubicBezTo>
                      <a:pt x="221" y="200"/>
                      <a:pt x="221" y="200"/>
                      <a:pt x="221" y="200"/>
                    </a:cubicBezTo>
                    <a:cubicBezTo>
                      <a:pt x="221" y="200"/>
                      <a:pt x="221" y="200"/>
                      <a:pt x="221" y="200"/>
                    </a:cubicBezTo>
                    <a:cubicBezTo>
                      <a:pt x="221" y="200"/>
                      <a:pt x="221" y="200"/>
                      <a:pt x="221" y="200"/>
                    </a:cubicBezTo>
                    <a:cubicBezTo>
                      <a:pt x="221" y="200"/>
                      <a:pt x="221" y="200"/>
                      <a:pt x="221" y="200"/>
                    </a:cubicBezTo>
                    <a:cubicBezTo>
                      <a:pt x="221" y="200"/>
                      <a:pt x="221" y="200"/>
                      <a:pt x="221" y="200"/>
                    </a:cubicBezTo>
                    <a:cubicBezTo>
                      <a:pt x="221" y="200"/>
                      <a:pt x="221" y="200"/>
                      <a:pt x="221" y="200"/>
                    </a:cubicBezTo>
                    <a:cubicBezTo>
                      <a:pt x="221" y="199"/>
                      <a:pt x="221" y="199"/>
                      <a:pt x="221" y="199"/>
                    </a:cubicBezTo>
                    <a:cubicBezTo>
                      <a:pt x="221" y="199"/>
                      <a:pt x="221" y="199"/>
                      <a:pt x="221" y="199"/>
                    </a:cubicBezTo>
                    <a:cubicBezTo>
                      <a:pt x="221" y="199"/>
                      <a:pt x="221" y="199"/>
                      <a:pt x="221" y="199"/>
                    </a:cubicBezTo>
                    <a:cubicBezTo>
                      <a:pt x="221" y="199"/>
                      <a:pt x="221" y="199"/>
                      <a:pt x="221" y="199"/>
                    </a:cubicBezTo>
                    <a:cubicBezTo>
                      <a:pt x="221" y="199"/>
                      <a:pt x="221" y="199"/>
                      <a:pt x="221" y="199"/>
                    </a:cubicBezTo>
                    <a:cubicBezTo>
                      <a:pt x="221" y="199"/>
                      <a:pt x="221" y="199"/>
                      <a:pt x="221" y="199"/>
                    </a:cubicBezTo>
                    <a:cubicBezTo>
                      <a:pt x="220" y="199"/>
                      <a:pt x="220" y="199"/>
                      <a:pt x="220" y="199"/>
                    </a:cubicBezTo>
                    <a:cubicBezTo>
                      <a:pt x="220" y="199"/>
                      <a:pt x="220" y="199"/>
                      <a:pt x="220" y="199"/>
                    </a:cubicBezTo>
                    <a:cubicBezTo>
                      <a:pt x="220" y="199"/>
                      <a:pt x="220" y="199"/>
                      <a:pt x="220" y="199"/>
                    </a:cubicBezTo>
                    <a:cubicBezTo>
                      <a:pt x="220" y="198"/>
                      <a:pt x="220" y="198"/>
                      <a:pt x="220" y="198"/>
                    </a:cubicBezTo>
                    <a:cubicBezTo>
                      <a:pt x="220" y="198"/>
                      <a:pt x="220" y="198"/>
                      <a:pt x="220" y="198"/>
                    </a:cubicBezTo>
                    <a:cubicBezTo>
                      <a:pt x="220" y="198"/>
                      <a:pt x="220" y="198"/>
                      <a:pt x="220" y="198"/>
                    </a:cubicBezTo>
                    <a:cubicBezTo>
                      <a:pt x="220" y="198"/>
                      <a:pt x="220" y="198"/>
                      <a:pt x="220" y="198"/>
                    </a:cubicBezTo>
                    <a:cubicBezTo>
                      <a:pt x="220" y="199"/>
                      <a:pt x="220" y="199"/>
                      <a:pt x="220" y="199"/>
                    </a:cubicBezTo>
                    <a:cubicBezTo>
                      <a:pt x="219" y="199"/>
                      <a:pt x="219" y="199"/>
                      <a:pt x="219" y="199"/>
                    </a:cubicBezTo>
                    <a:cubicBezTo>
                      <a:pt x="219" y="199"/>
                      <a:pt x="219" y="199"/>
                      <a:pt x="219" y="199"/>
                    </a:cubicBezTo>
                    <a:cubicBezTo>
                      <a:pt x="219" y="199"/>
                      <a:pt x="219" y="199"/>
                      <a:pt x="219" y="199"/>
                    </a:cubicBezTo>
                    <a:cubicBezTo>
                      <a:pt x="219" y="199"/>
                      <a:pt x="219" y="199"/>
                      <a:pt x="219" y="199"/>
                    </a:cubicBezTo>
                    <a:cubicBezTo>
                      <a:pt x="219" y="199"/>
                      <a:pt x="219" y="199"/>
                      <a:pt x="219" y="199"/>
                    </a:cubicBezTo>
                    <a:cubicBezTo>
                      <a:pt x="219" y="199"/>
                      <a:pt x="219" y="199"/>
                      <a:pt x="219" y="199"/>
                    </a:cubicBezTo>
                    <a:cubicBezTo>
                      <a:pt x="219" y="200"/>
                      <a:pt x="219" y="200"/>
                      <a:pt x="219" y="200"/>
                    </a:cubicBezTo>
                    <a:cubicBezTo>
                      <a:pt x="219" y="200"/>
                      <a:pt x="219" y="200"/>
                      <a:pt x="219" y="200"/>
                    </a:cubicBezTo>
                    <a:cubicBezTo>
                      <a:pt x="219" y="200"/>
                      <a:pt x="219" y="200"/>
                      <a:pt x="219" y="200"/>
                    </a:cubicBezTo>
                    <a:cubicBezTo>
                      <a:pt x="219" y="200"/>
                      <a:pt x="219" y="200"/>
                      <a:pt x="219" y="200"/>
                    </a:cubicBezTo>
                    <a:cubicBezTo>
                      <a:pt x="219" y="200"/>
                      <a:pt x="219" y="200"/>
                      <a:pt x="219" y="200"/>
                    </a:cubicBezTo>
                    <a:cubicBezTo>
                      <a:pt x="219" y="200"/>
                      <a:pt x="219" y="200"/>
                      <a:pt x="219" y="200"/>
                    </a:cubicBezTo>
                    <a:cubicBezTo>
                      <a:pt x="219" y="200"/>
                      <a:pt x="219" y="200"/>
                      <a:pt x="219" y="200"/>
                    </a:cubicBezTo>
                    <a:cubicBezTo>
                      <a:pt x="219" y="201"/>
                      <a:pt x="219" y="201"/>
                      <a:pt x="219" y="201"/>
                    </a:cubicBezTo>
                    <a:cubicBezTo>
                      <a:pt x="219" y="201"/>
                      <a:pt x="219" y="201"/>
                      <a:pt x="219" y="201"/>
                    </a:cubicBezTo>
                    <a:cubicBezTo>
                      <a:pt x="219" y="201"/>
                      <a:pt x="219" y="201"/>
                      <a:pt x="219" y="201"/>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19" y="202"/>
                      <a:pt x="219" y="202"/>
                      <a:pt x="219" y="202"/>
                    </a:cubicBezTo>
                    <a:cubicBezTo>
                      <a:pt x="219" y="201"/>
                      <a:pt x="219" y="201"/>
                      <a:pt x="219" y="201"/>
                    </a:cubicBezTo>
                    <a:cubicBezTo>
                      <a:pt x="219" y="201"/>
                      <a:pt x="219" y="201"/>
                      <a:pt x="219" y="201"/>
                    </a:cubicBezTo>
                    <a:cubicBezTo>
                      <a:pt x="218" y="201"/>
                      <a:pt x="218" y="201"/>
                      <a:pt x="218" y="201"/>
                    </a:cubicBezTo>
                    <a:cubicBezTo>
                      <a:pt x="218" y="201"/>
                      <a:pt x="218" y="201"/>
                      <a:pt x="218" y="201"/>
                    </a:cubicBezTo>
                    <a:cubicBezTo>
                      <a:pt x="218" y="201"/>
                      <a:pt x="218" y="201"/>
                      <a:pt x="218" y="201"/>
                    </a:cubicBezTo>
                    <a:cubicBezTo>
                      <a:pt x="218" y="201"/>
                      <a:pt x="218" y="201"/>
                      <a:pt x="218" y="200"/>
                    </a:cubicBezTo>
                    <a:cubicBezTo>
                      <a:pt x="218" y="200"/>
                      <a:pt x="218" y="200"/>
                      <a:pt x="218" y="200"/>
                    </a:cubicBezTo>
                    <a:cubicBezTo>
                      <a:pt x="218" y="200"/>
                      <a:pt x="218" y="200"/>
                      <a:pt x="218" y="200"/>
                    </a:cubicBezTo>
                    <a:cubicBezTo>
                      <a:pt x="218" y="200"/>
                      <a:pt x="218" y="200"/>
                      <a:pt x="218" y="200"/>
                    </a:cubicBezTo>
                    <a:cubicBezTo>
                      <a:pt x="218" y="200"/>
                      <a:pt x="218" y="200"/>
                      <a:pt x="218" y="200"/>
                    </a:cubicBezTo>
                    <a:cubicBezTo>
                      <a:pt x="218" y="200"/>
                      <a:pt x="218" y="200"/>
                      <a:pt x="218" y="200"/>
                    </a:cubicBezTo>
                    <a:cubicBezTo>
                      <a:pt x="218" y="200"/>
                      <a:pt x="218" y="200"/>
                      <a:pt x="218"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5" y="200"/>
                    </a:cubicBezTo>
                    <a:cubicBezTo>
                      <a:pt x="215" y="200"/>
                      <a:pt x="215" y="200"/>
                      <a:pt x="215" y="200"/>
                    </a:cubicBezTo>
                    <a:cubicBezTo>
                      <a:pt x="215" y="200"/>
                      <a:pt x="215" y="200"/>
                      <a:pt x="215" y="200"/>
                    </a:cubicBezTo>
                    <a:cubicBezTo>
                      <a:pt x="215" y="200"/>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0"/>
                      <a:pt x="215" y="200"/>
                      <a:pt x="215" y="200"/>
                    </a:cubicBezTo>
                    <a:cubicBezTo>
                      <a:pt x="215" y="200"/>
                      <a:pt x="215" y="200"/>
                      <a:pt x="215" y="200"/>
                    </a:cubicBezTo>
                    <a:cubicBezTo>
                      <a:pt x="215" y="200"/>
                      <a:pt x="215"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199"/>
                      <a:pt x="216" y="199"/>
                      <a:pt x="216" y="199"/>
                    </a:cubicBezTo>
                    <a:cubicBezTo>
                      <a:pt x="216" y="199"/>
                      <a:pt x="216" y="199"/>
                      <a:pt x="216" y="199"/>
                    </a:cubicBezTo>
                    <a:cubicBezTo>
                      <a:pt x="216" y="199"/>
                      <a:pt x="216" y="199"/>
                      <a:pt x="216" y="199"/>
                    </a:cubicBezTo>
                    <a:cubicBezTo>
                      <a:pt x="216" y="199"/>
                      <a:pt x="216" y="199"/>
                      <a:pt x="216" y="199"/>
                    </a:cubicBezTo>
                    <a:cubicBezTo>
                      <a:pt x="216" y="199"/>
                      <a:pt x="216" y="199"/>
                      <a:pt x="216" y="199"/>
                    </a:cubicBezTo>
                    <a:cubicBezTo>
                      <a:pt x="216" y="199"/>
                      <a:pt x="216" y="199"/>
                      <a:pt x="216" y="199"/>
                    </a:cubicBezTo>
                    <a:cubicBezTo>
                      <a:pt x="215" y="198"/>
                      <a:pt x="215" y="198"/>
                      <a:pt x="215" y="198"/>
                    </a:cubicBezTo>
                    <a:cubicBezTo>
                      <a:pt x="215" y="198"/>
                      <a:pt x="215" y="198"/>
                      <a:pt x="215" y="198"/>
                    </a:cubicBezTo>
                    <a:cubicBezTo>
                      <a:pt x="215" y="198"/>
                      <a:pt x="215" y="198"/>
                      <a:pt x="215" y="198"/>
                    </a:cubicBezTo>
                    <a:cubicBezTo>
                      <a:pt x="215" y="198"/>
                      <a:pt x="215" y="198"/>
                      <a:pt x="215" y="198"/>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3" y="196"/>
                      <a:pt x="213" y="196"/>
                      <a:pt x="213" y="196"/>
                    </a:cubicBezTo>
                    <a:cubicBezTo>
                      <a:pt x="213" y="196"/>
                      <a:pt x="213" y="196"/>
                      <a:pt x="213" y="196"/>
                    </a:cubicBezTo>
                    <a:cubicBezTo>
                      <a:pt x="213" y="196"/>
                      <a:pt x="213" y="196"/>
                      <a:pt x="213" y="196"/>
                    </a:cubicBezTo>
                    <a:cubicBezTo>
                      <a:pt x="213" y="196"/>
                      <a:pt x="213" y="196"/>
                      <a:pt x="213" y="196"/>
                    </a:cubicBezTo>
                    <a:cubicBezTo>
                      <a:pt x="213" y="196"/>
                      <a:pt x="213" y="196"/>
                      <a:pt x="213" y="196"/>
                    </a:cubicBezTo>
                    <a:cubicBezTo>
                      <a:pt x="213" y="196"/>
                      <a:pt x="213" y="196"/>
                      <a:pt x="213" y="196"/>
                    </a:cubicBezTo>
                    <a:cubicBezTo>
                      <a:pt x="213" y="196"/>
                      <a:pt x="213" y="196"/>
                      <a:pt x="213" y="196"/>
                    </a:cubicBezTo>
                    <a:cubicBezTo>
                      <a:pt x="213" y="196"/>
                      <a:pt x="213" y="196"/>
                      <a:pt x="213" y="196"/>
                    </a:cubicBezTo>
                    <a:cubicBezTo>
                      <a:pt x="212" y="196"/>
                      <a:pt x="213" y="195"/>
                      <a:pt x="212" y="195"/>
                    </a:cubicBezTo>
                    <a:cubicBezTo>
                      <a:pt x="212" y="195"/>
                      <a:pt x="212" y="195"/>
                      <a:pt x="212" y="195"/>
                    </a:cubicBezTo>
                    <a:cubicBezTo>
                      <a:pt x="212" y="195"/>
                      <a:pt x="212" y="195"/>
                      <a:pt x="212" y="195"/>
                    </a:cubicBezTo>
                    <a:cubicBezTo>
                      <a:pt x="212" y="195"/>
                      <a:pt x="212" y="195"/>
                      <a:pt x="212" y="195"/>
                    </a:cubicBezTo>
                    <a:cubicBezTo>
                      <a:pt x="212" y="196"/>
                      <a:pt x="212" y="196"/>
                      <a:pt x="212" y="195"/>
                    </a:cubicBezTo>
                    <a:cubicBezTo>
                      <a:pt x="211" y="195"/>
                      <a:pt x="211" y="195"/>
                      <a:pt x="211" y="195"/>
                    </a:cubicBezTo>
                    <a:cubicBezTo>
                      <a:pt x="211" y="195"/>
                      <a:pt x="211" y="195"/>
                      <a:pt x="211" y="195"/>
                    </a:cubicBezTo>
                    <a:cubicBezTo>
                      <a:pt x="211" y="196"/>
                      <a:pt x="211" y="196"/>
                      <a:pt x="211" y="196"/>
                    </a:cubicBezTo>
                    <a:cubicBezTo>
                      <a:pt x="211" y="196"/>
                      <a:pt x="211" y="196"/>
                      <a:pt x="211" y="196"/>
                    </a:cubicBezTo>
                    <a:cubicBezTo>
                      <a:pt x="211" y="196"/>
                      <a:pt x="211" y="196"/>
                      <a:pt x="211" y="196"/>
                    </a:cubicBezTo>
                    <a:cubicBezTo>
                      <a:pt x="211" y="196"/>
                      <a:pt x="211" y="196"/>
                      <a:pt x="211" y="196"/>
                    </a:cubicBezTo>
                    <a:cubicBezTo>
                      <a:pt x="211" y="196"/>
                      <a:pt x="211" y="196"/>
                      <a:pt x="211" y="196"/>
                    </a:cubicBezTo>
                    <a:cubicBezTo>
                      <a:pt x="211" y="196"/>
                      <a:pt x="211" y="196"/>
                      <a:pt x="211" y="196"/>
                    </a:cubicBezTo>
                    <a:cubicBezTo>
                      <a:pt x="211" y="196"/>
                      <a:pt x="211" y="196"/>
                      <a:pt x="211" y="196"/>
                    </a:cubicBezTo>
                    <a:cubicBezTo>
                      <a:pt x="211" y="195"/>
                      <a:pt x="211" y="195"/>
                      <a:pt x="211" y="195"/>
                    </a:cubicBezTo>
                    <a:cubicBezTo>
                      <a:pt x="211" y="195"/>
                      <a:pt x="211" y="195"/>
                      <a:pt x="211" y="195"/>
                    </a:cubicBezTo>
                    <a:cubicBezTo>
                      <a:pt x="211" y="195"/>
                      <a:pt x="211" y="195"/>
                      <a:pt x="211" y="195"/>
                    </a:cubicBezTo>
                    <a:cubicBezTo>
                      <a:pt x="211" y="195"/>
                      <a:pt x="211" y="195"/>
                      <a:pt x="211" y="195"/>
                    </a:cubicBezTo>
                    <a:cubicBezTo>
                      <a:pt x="211" y="195"/>
                      <a:pt x="211" y="195"/>
                      <a:pt x="211" y="195"/>
                    </a:cubicBezTo>
                    <a:cubicBezTo>
                      <a:pt x="211" y="195"/>
                      <a:pt x="211" y="195"/>
                      <a:pt x="211" y="195"/>
                    </a:cubicBezTo>
                    <a:cubicBezTo>
                      <a:pt x="212" y="195"/>
                      <a:pt x="211"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4"/>
                      <a:pt x="212" y="194"/>
                      <a:pt x="212" y="194"/>
                    </a:cubicBezTo>
                    <a:cubicBezTo>
                      <a:pt x="212" y="194"/>
                      <a:pt x="212" y="194"/>
                      <a:pt x="212" y="194"/>
                    </a:cubicBezTo>
                    <a:cubicBezTo>
                      <a:pt x="212" y="194"/>
                      <a:pt x="212" y="194"/>
                      <a:pt x="212" y="194"/>
                    </a:cubicBezTo>
                    <a:cubicBezTo>
                      <a:pt x="212" y="194"/>
                      <a:pt x="212" y="194"/>
                      <a:pt x="212" y="194"/>
                    </a:cubicBezTo>
                    <a:cubicBezTo>
                      <a:pt x="212" y="194"/>
                      <a:pt x="211" y="194"/>
                      <a:pt x="211" y="194"/>
                    </a:cubicBezTo>
                    <a:cubicBezTo>
                      <a:pt x="211" y="194"/>
                      <a:pt x="211" y="194"/>
                      <a:pt x="211" y="194"/>
                    </a:cubicBezTo>
                    <a:cubicBezTo>
                      <a:pt x="211" y="194"/>
                      <a:pt x="211" y="194"/>
                      <a:pt x="211" y="194"/>
                    </a:cubicBezTo>
                    <a:cubicBezTo>
                      <a:pt x="211" y="194"/>
                      <a:pt x="211" y="194"/>
                      <a:pt x="211" y="194"/>
                    </a:cubicBezTo>
                    <a:cubicBezTo>
                      <a:pt x="211" y="194"/>
                      <a:pt x="211" y="194"/>
                      <a:pt x="211" y="194"/>
                    </a:cubicBezTo>
                    <a:cubicBezTo>
                      <a:pt x="211" y="194"/>
                      <a:pt x="211" y="194"/>
                      <a:pt x="211" y="194"/>
                    </a:cubicBezTo>
                    <a:cubicBezTo>
                      <a:pt x="211" y="194"/>
                      <a:pt x="211" y="194"/>
                      <a:pt x="211" y="194"/>
                    </a:cubicBezTo>
                    <a:cubicBezTo>
                      <a:pt x="211" y="194"/>
                      <a:pt x="211" y="194"/>
                      <a:pt x="211" y="194"/>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0"/>
                      <a:pt x="210" y="190"/>
                      <a:pt x="210" y="190"/>
                    </a:cubicBezTo>
                    <a:cubicBezTo>
                      <a:pt x="210" y="189"/>
                      <a:pt x="210" y="189"/>
                      <a:pt x="210" y="189"/>
                    </a:cubicBezTo>
                    <a:cubicBezTo>
                      <a:pt x="210" y="188"/>
                      <a:pt x="210" y="188"/>
                      <a:pt x="210" y="188"/>
                    </a:cubicBezTo>
                    <a:cubicBezTo>
                      <a:pt x="210" y="187"/>
                      <a:pt x="210" y="187"/>
                      <a:pt x="210" y="187"/>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7"/>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5"/>
                      <a:pt x="209" y="185"/>
                      <a:pt x="209" y="185"/>
                    </a:cubicBezTo>
                    <a:cubicBezTo>
                      <a:pt x="210" y="184"/>
                      <a:pt x="210" y="184"/>
                      <a:pt x="210" y="184"/>
                    </a:cubicBezTo>
                    <a:cubicBezTo>
                      <a:pt x="210" y="183"/>
                      <a:pt x="210" y="183"/>
                      <a:pt x="210" y="183"/>
                    </a:cubicBezTo>
                    <a:cubicBezTo>
                      <a:pt x="210" y="182"/>
                      <a:pt x="210" y="182"/>
                      <a:pt x="210" y="182"/>
                    </a:cubicBezTo>
                    <a:cubicBezTo>
                      <a:pt x="208" y="181"/>
                      <a:pt x="208" y="181"/>
                      <a:pt x="208" y="181"/>
                    </a:cubicBezTo>
                    <a:cubicBezTo>
                      <a:pt x="208" y="181"/>
                      <a:pt x="208" y="181"/>
                      <a:pt x="208" y="181"/>
                    </a:cubicBezTo>
                    <a:cubicBezTo>
                      <a:pt x="208" y="181"/>
                      <a:pt x="208" y="181"/>
                      <a:pt x="208"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6" y="181"/>
                      <a:pt x="206" y="181"/>
                      <a:pt x="206" y="181"/>
                    </a:cubicBezTo>
                    <a:cubicBezTo>
                      <a:pt x="206" y="181"/>
                      <a:pt x="206" y="181"/>
                      <a:pt x="206" y="181"/>
                    </a:cubicBezTo>
                    <a:cubicBezTo>
                      <a:pt x="206" y="181"/>
                      <a:pt x="206" y="181"/>
                      <a:pt x="206" y="181"/>
                    </a:cubicBezTo>
                    <a:cubicBezTo>
                      <a:pt x="206" y="181"/>
                      <a:pt x="206" y="181"/>
                      <a:pt x="206" y="181"/>
                    </a:cubicBezTo>
                    <a:cubicBezTo>
                      <a:pt x="206" y="181"/>
                      <a:pt x="206" y="181"/>
                      <a:pt x="206" y="181"/>
                    </a:cubicBezTo>
                    <a:cubicBezTo>
                      <a:pt x="206" y="181"/>
                      <a:pt x="206" y="181"/>
                      <a:pt x="206"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4" y="181"/>
                      <a:pt x="204" y="181"/>
                      <a:pt x="204" y="181"/>
                    </a:cubicBezTo>
                    <a:cubicBezTo>
                      <a:pt x="204" y="181"/>
                      <a:pt x="204" y="181"/>
                      <a:pt x="204" y="181"/>
                    </a:cubicBezTo>
                    <a:cubicBezTo>
                      <a:pt x="204" y="181"/>
                      <a:pt x="204" y="181"/>
                      <a:pt x="204" y="181"/>
                    </a:cubicBezTo>
                    <a:cubicBezTo>
                      <a:pt x="204" y="181"/>
                      <a:pt x="204" y="181"/>
                      <a:pt x="204" y="181"/>
                    </a:cubicBezTo>
                    <a:cubicBezTo>
                      <a:pt x="204" y="181"/>
                      <a:pt x="204" y="181"/>
                      <a:pt x="204" y="181"/>
                    </a:cubicBezTo>
                    <a:cubicBezTo>
                      <a:pt x="204" y="181"/>
                      <a:pt x="204" y="181"/>
                      <a:pt x="204" y="181"/>
                    </a:cubicBezTo>
                    <a:cubicBezTo>
                      <a:pt x="204" y="181"/>
                      <a:pt x="204" y="181"/>
                      <a:pt x="204"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4" y="181"/>
                      <a:pt x="204" y="181"/>
                      <a:pt x="204" y="181"/>
                    </a:cubicBezTo>
                    <a:cubicBezTo>
                      <a:pt x="203" y="181"/>
                      <a:pt x="203" y="181"/>
                      <a:pt x="203" y="181"/>
                    </a:cubicBezTo>
                    <a:cubicBezTo>
                      <a:pt x="203" y="181"/>
                      <a:pt x="203" y="181"/>
                      <a:pt x="203" y="181"/>
                    </a:cubicBezTo>
                    <a:cubicBezTo>
                      <a:pt x="203" y="181"/>
                      <a:pt x="203" y="181"/>
                      <a:pt x="203" y="181"/>
                    </a:cubicBezTo>
                    <a:cubicBezTo>
                      <a:pt x="203" y="181"/>
                      <a:pt x="203" y="181"/>
                      <a:pt x="203"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1" y="181"/>
                      <a:pt x="201" y="181"/>
                      <a:pt x="200" y="181"/>
                    </a:cubicBezTo>
                    <a:cubicBezTo>
                      <a:pt x="200" y="181"/>
                      <a:pt x="200" y="181"/>
                      <a:pt x="200" y="181"/>
                    </a:cubicBezTo>
                    <a:cubicBezTo>
                      <a:pt x="200" y="181"/>
                      <a:pt x="200" y="181"/>
                      <a:pt x="200" y="181"/>
                    </a:cubicBezTo>
                    <a:cubicBezTo>
                      <a:pt x="200" y="181"/>
                      <a:pt x="200" y="181"/>
                      <a:pt x="200" y="181"/>
                    </a:cubicBezTo>
                    <a:cubicBezTo>
                      <a:pt x="200" y="181"/>
                      <a:pt x="200" y="181"/>
                      <a:pt x="200" y="181"/>
                    </a:cubicBezTo>
                    <a:cubicBezTo>
                      <a:pt x="200" y="180"/>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2"/>
                    </a:cubicBezTo>
                    <a:cubicBezTo>
                      <a:pt x="199" y="182"/>
                      <a:pt x="199" y="182"/>
                      <a:pt x="199" y="182"/>
                    </a:cubicBezTo>
                    <a:cubicBezTo>
                      <a:pt x="199" y="182"/>
                      <a:pt x="199" y="182"/>
                      <a:pt x="199" y="182"/>
                    </a:cubicBezTo>
                    <a:cubicBezTo>
                      <a:pt x="199" y="182"/>
                      <a:pt x="199" y="182"/>
                      <a:pt x="198" y="182"/>
                    </a:cubicBezTo>
                    <a:cubicBezTo>
                      <a:pt x="198" y="182"/>
                      <a:pt x="198" y="182"/>
                      <a:pt x="198" y="182"/>
                    </a:cubicBezTo>
                    <a:cubicBezTo>
                      <a:pt x="198" y="182"/>
                      <a:pt x="198" y="182"/>
                      <a:pt x="198" y="182"/>
                    </a:cubicBezTo>
                    <a:cubicBezTo>
                      <a:pt x="198" y="182"/>
                      <a:pt x="198" y="182"/>
                      <a:pt x="198" y="182"/>
                    </a:cubicBezTo>
                    <a:cubicBezTo>
                      <a:pt x="198" y="182"/>
                      <a:pt x="198" y="182"/>
                      <a:pt x="198" y="182"/>
                    </a:cubicBezTo>
                    <a:cubicBezTo>
                      <a:pt x="198" y="182"/>
                      <a:pt x="198" y="182"/>
                      <a:pt x="198" y="182"/>
                    </a:cubicBezTo>
                    <a:cubicBezTo>
                      <a:pt x="198" y="182"/>
                      <a:pt x="198" y="182"/>
                      <a:pt x="198" y="182"/>
                    </a:cubicBezTo>
                    <a:cubicBezTo>
                      <a:pt x="198" y="182"/>
                      <a:pt x="198" y="182"/>
                      <a:pt x="198" y="182"/>
                    </a:cubicBezTo>
                    <a:cubicBezTo>
                      <a:pt x="198" y="182"/>
                      <a:pt x="198" y="182"/>
                      <a:pt x="198" y="182"/>
                    </a:cubicBezTo>
                    <a:cubicBezTo>
                      <a:pt x="198" y="181"/>
                      <a:pt x="198" y="181"/>
                      <a:pt x="198" y="181"/>
                    </a:cubicBezTo>
                    <a:cubicBezTo>
                      <a:pt x="198" y="181"/>
                      <a:pt x="198" y="181"/>
                      <a:pt x="198" y="181"/>
                    </a:cubicBezTo>
                    <a:cubicBezTo>
                      <a:pt x="198" y="181"/>
                      <a:pt x="198" y="181"/>
                      <a:pt x="198" y="181"/>
                    </a:cubicBezTo>
                    <a:cubicBezTo>
                      <a:pt x="198" y="181"/>
                      <a:pt x="198" y="181"/>
                      <a:pt x="198"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0"/>
                    </a:cubicBezTo>
                    <a:cubicBezTo>
                      <a:pt x="199" y="180"/>
                      <a:pt x="199" y="180"/>
                      <a:pt x="199" y="180"/>
                    </a:cubicBezTo>
                    <a:cubicBezTo>
                      <a:pt x="199" y="180"/>
                      <a:pt x="199" y="180"/>
                      <a:pt x="199" y="180"/>
                    </a:cubicBezTo>
                    <a:cubicBezTo>
                      <a:pt x="199" y="180"/>
                      <a:pt x="199" y="180"/>
                      <a:pt x="199" y="180"/>
                    </a:cubicBezTo>
                    <a:cubicBezTo>
                      <a:pt x="199" y="180"/>
                      <a:pt x="199" y="180"/>
                      <a:pt x="199" y="180"/>
                    </a:cubicBezTo>
                    <a:cubicBezTo>
                      <a:pt x="199" y="180"/>
                      <a:pt x="199" y="180"/>
                      <a:pt x="199" y="180"/>
                    </a:cubicBezTo>
                    <a:cubicBezTo>
                      <a:pt x="193" y="178"/>
                      <a:pt x="193" y="178"/>
                      <a:pt x="193" y="178"/>
                    </a:cubicBezTo>
                    <a:cubicBezTo>
                      <a:pt x="193" y="178"/>
                      <a:pt x="193" y="177"/>
                      <a:pt x="193" y="177"/>
                    </a:cubicBezTo>
                    <a:cubicBezTo>
                      <a:pt x="193" y="177"/>
                      <a:pt x="193" y="177"/>
                      <a:pt x="193" y="177"/>
                    </a:cubicBezTo>
                    <a:cubicBezTo>
                      <a:pt x="193" y="177"/>
                      <a:pt x="193" y="177"/>
                      <a:pt x="193" y="177"/>
                    </a:cubicBezTo>
                    <a:cubicBezTo>
                      <a:pt x="193" y="177"/>
                      <a:pt x="193" y="177"/>
                      <a:pt x="193" y="177"/>
                    </a:cubicBezTo>
                    <a:cubicBezTo>
                      <a:pt x="193" y="177"/>
                      <a:pt x="193" y="177"/>
                      <a:pt x="193" y="177"/>
                    </a:cubicBezTo>
                    <a:cubicBezTo>
                      <a:pt x="193" y="177"/>
                      <a:pt x="193" y="177"/>
                      <a:pt x="193" y="177"/>
                    </a:cubicBezTo>
                    <a:cubicBezTo>
                      <a:pt x="193" y="177"/>
                      <a:pt x="193" y="177"/>
                      <a:pt x="193" y="177"/>
                    </a:cubicBezTo>
                    <a:cubicBezTo>
                      <a:pt x="193" y="177"/>
                      <a:pt x="193" y="177"/>
                      <a:pt x="193" y="177"/>
                    </a:cubicBezTo>
                    <a:cubicBezTo>
                      <a:pt x="193" y="177"/>
                      <a:pt x="193" y="177"/>
                      <a:pt x="193"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1" y="177"/>
                      <a:pt x="192" y="177"/>
                      <a:pt x="191" y="177"/>
                    </a:cubicBezTo>
                    <a:cubicBezTo>
                      <a:pt x="191" y="177"/>
                      <a:pt x="191" y="177"/>
                      <a:pt x="191" y="177"/>
                    </a:cubicBezTo>
                    <a:cubicBezTo>
                      <a:pt x="191" y="177"/>
                      <a:pt x="191" y="177"/>
                      <a:pt x="191" y="177"/>
                    </a:cubicBezTo>
                    <a:cubicBezTo>
                      <a:pt x="191" y="177"/>
                      <a:pt x="191" y="177"/>
                      <a:pt x="191" y="177"/>
                    </a:cubicBezTo>
                    <a:cubicBezTo>
                      <a:pt x="191" y="177"/>
                      <a:pt x="191" y="177"/>
                      <a:pt x="191" y="177"/>
                    </a:cubicBezTo>
                    <a:cubicBezTo>
                      <a:pt x="191" y="177"/>
                      <a:pt x="191" y="177"/>
                      <a:pt x="191" y="177"/>
                    </a:cubicBezTo>
                    <a:cubicBezTo>
                      <a:pt x="191" y="177"/>
                      <a:pt x="191" y="177"/>
                      <a:pt x="191" y="177"/>
                    </a:cubicBezTo>
                    <a:cubicBezTo>
                      <a:pt x="191" y="177"/>
                      <a:pt x="191" y="177"/>
                      <a:pt x="191" y="177"/>
                    </a:cubicBezTo>
                    <a:cubicBezTo>
                      <a:pt x="191" y="177"/>
                      <a:pt x="191" y="177"/>
                      <a:pt x="191" y="177"/>
                    </a:cubicBezTo>
                    <a:cubicBezTo>
                      <a:pt x="190" y="177"/>
                      <a:pt x="190" y="177"/>
                      <a:pt x="190" y="177"/>
                    </a:cubicBezTo>
                    <a:cubicBezTo>
                      <a:pt x="190" y="177"/>
                      <a:pt x="190" y="177"/>
                      <a:pt x="190" y="177"/>
                    </a:cubicBezTo>
                    <a:cubicBezTo>
                      <a:pt x="190" y="177"/>
                      <a:pt x="190" y="177"/>
                      <a:pt x="190" y="177"/>
                    </a:cubicBezTo>
                    <a:cubicBezTo>
                      <a:pt x="190" y="177"/>
                      <a:pt x="190" y="177"/>
                      <a:pt x="190" y="177"/>
                    </a:cubicBezTo>
                    <a:cubicBezTo>
                      <a:pt x="190" y="177"/>
                      <a:pt x="190" y="177"/>
                      <a:pt x="190" y="177"/>
                    </a:cubicBezTo>
                    <a:cubicBezTo>
                      <a:pt x="190" y="176"/>
                      <a:pt x="190" y="176"/>
                      <a:pt x="190" y="176"/>
                    </a:cubicBezTo>
                    <a:cubicBezTo>
                      <a:pt x="190" y="176"/>
                      <a:pt x="190" y="176"/>
                      <a:pt x="190" y="176"/>
                    </a:cubicBezTo>
                    <a:cubicBezTo>
                      <a:pt x="190" y="176"/>
                      <a:pt x="190" y="176"/>
                      <a:pt x="190" y="176"/>
                    </a:cubicBezTo>
                    <a:cubicBezTo>
                      <a:pt x="190" y="176"/>
                      <a:pt x="190" y="176"/>
                      <a:pt x="190" y="176"/>
                    </a:cubicBezTo>
                    <a:cubicBezTo>
                      <a:pt x="190" y="176"/>
                      <a:pt x="190" y="175"/>
                      <a:pt x="190" y="175"/>
                    </a:cubicBezTo>
                    <a:cubicBezTo>
                      <a:pt x="190" y="175"/>
                      <a:pt x="190" y="175"/>
                      <a:pt x="190" y="175"/>
                    </a:cubicBezTo>
                    <a:cubicBezTo>
                      <a:pt x="190" y="175"/>
                      <a:pt x="190" y="175"/>
                      <a:pt x="190"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6" y="173"/>
                      <a:pt x="186" y="173"/>
                      <a:pt x="186" y="173"/>
                    </a:cubicBezTo>
                    <a:cubicBezTo>
                      <a:pt x="185" y="173"/>
                      <a:pt x="185" y="173"/>
                      <a:pt x="185" y="173"/>
                    </a:cubicBezTo>
                    <a:cubicBezTo>
                      <a:pt x="185" y="173"/>
                      <a:pt x="185" y="173"/>
                      <a:pt x="185" y="173"/>
                    </a:cubicBezTo>
                    <a:cubicBezTo>
                      <a:pt x="185" y="173"/>
                      <a:pt x="185" y="173"/>
                      <a:pt x="185" y="173"/>
                    </a:cubicBezTo>
                    <a:cubicBezTo>
                      <a:pt x="185" y="173"/>
                      <a:pt x="185" y="173"/>
                      <a:pt x="185" y="173"/>
                    </a:cubicBezTo>
                    <a:cubicBezTo>
                      <a:pt x="184" y="172"/>
                      <a:pt x="183" y="172"/>
                      <a:pt x="182" y="172"/>
                    </a:cubicBezTo>
                    <a:cubicBezTo>
                      <a:pt x="182" y="172"/>
                      <a:pt x="182" y="172"/>
                      <a:pt x="182" y="172"/>
                    </a:cubicBezTo>
                    <a:cubicBezTo>
                      <a:pt x="182" y="172"/>
                      <a:pt x="182" y="172"/>
                      <a:pt x="181" y="172"/>
                    </a:cubicBezTo>
                    <a:cubicBezTo>
                      <a:pt x="180" y="171"/>
                      <a:pt x="179" y="170"/>
                      <a:pt x="178" y="171"/>
                    </a:cubicBezTo>
                    <a:cubicBezTo>
                      <a:pt x="177" y="171"/>
                      <a:pt x="177" y="171"/>
                      <a:pt x="177" y="171"/>
                    </a:cubicBezTo>
                    <a:cubicBezTo>
                      <a:pt x="175" y="171"/>
                      <a:pt x="174" y="172"/>
                      <a:pt x="173" y="172"/>
                    </a:cubicBezTo>
                    <a:cubicBezTo>
                      <a:pt x="173" y="172"/>
                      <a:pt x="174" y="172"/>
                      <a:pt x="174" y="172"/>
                    </a:cubicBezTo>
                    <a:cubicBezTo>
                      <a:pt x="173" y="172"/>
                      <a:pt x="172" y="172"/>
                      <a:pt x="172" y="172"/>
                    </a:cubicBezTo>
                    <a:cubicBezTo>
                      <a:pt x="173" y="172"/>
                      <a:pt x="173" y="171"/>
                      <a:pt x="173" y="170"/>
                    </a:cubicBezTo>
                    <a:cubicBezTo>
                      <a:pt x="173" y="169"/>
                      <a:pt x="173" y="169"/>
                      <a:pt x="173" y="169"/>
                    </a:cubicBezTo>
                    <a:cubicBezTo>
                      <a:pt x="173" y="168"/>
                      <a:pt x="172" y="168"/>
                      <a:pt x="172" y="168"/>
                    </a:cubicBezTo>
                    <a:cubicBezTo>
                      <a:pt x="172" y="168"/>
                      <a:pt x="172" y="168"/>
                      <a:pt x="172" y="168"/>
                    </a:cubicBezTo>
                    <a:cubicBezTo>
                      <a:pt x="172" y="168"/>
                      <a:pt x="172" y="168"/>
                      <a:pt x="172" y="167"/>
                    </a:cubicBezTo>
                    <a:cubicBezTo>
                      <a:pt x="172" y="167"/>
                      <a:pt x="172" y="167"/>
                      <a:pt x="172" y="166"/>
                    </a:cubicBezTo>
                    <a:cubicBezTo>
                      <a:pt x="172" y="166"/>
                      <a:pt x="171" y="165"/>
                      <a:pt x="171" y="165"/>
                    </a:cubicBezTo>
                    <a:cubicBezTo>
                      <a:pt x="171" y="165"/>
                      <a:pt x="171" y="164"/>
                      <a:pt x="171" y="164"/>
                    </a:cubicBezTo>
                    <a:cubicBezTo>
                      <a:pt x="171" y="164"/>
                      <a:pt x="171" y="163"/>
                      <a:pt x="171" y="163"/>
                    </a:cubicBezTo>
                    <a:cubicBezTo>
                      <a:pt x="170" y="163"/>
                      <a:pt x="170" y="163"/>
                      <a:pt x="170" y="163"/>
                    </a:cubicBezTo>
                    <a:cubicBezTo>
                      <a:pt x="170" y="163"/>
                      <a:pt x="169" y="163"/>
                      <a:pt x="169" y="163"/>
                    </a:cubicBezTo>
                    <a:cubicBezTo>
                      <a:pt x="168" y="163"/>
                      <a:pt x="168" y="163"/>
                      <a:pt x="167" y="163"/>
                    </a:cubicBezTo>
                    <a:cubicBezTo>
                      <a:pt x="167" y="163"/>
                      <a:pt x="167" y="163"/>
                      <a:pt x="167" y="163"/>
                    </a:cubicBezTo>
                    <a:cubicBezTo>
                      <a:pt x="167" y="164"/>
                      <a:pt x="167" y="164"/>
                      <a:pt x="167" y="164"/>
                    </a:cubicBezTo>
                    <a:cubicBezTo>
                      <a:pt x="167" y="165"/>
                      <a:pt x="167" y="165"/>
                      <a:pt x="166" y="166"/>
                    </a:cubicBezTo>
                    <a:cubicBezTo>
                      <a:pt x="166" y="165"/>
                      <a:pt x="167" y="165"/>
                      <a:pt x="167" y="164"/>
                    </a:cubicBezTo>
                    <a:cubicBezTo>
                      <a:pt x="167" y="164"/>
                      <a:pt x="167" y="164"/>
                      <a:pt x="167" y="164"/>
                    </a:cubicBezTo>
                    <a:cubicBezTo>
                      <a:pt x="167" y="163"/>
                      <a:pt x="167" y="163"/>
                      <a:pt x="167" y="163"/>
                    </a:cubicBezTo>
                    <a:cubicBezTo>
                      <a:pt x="167" y="162"/>
                      <a:pt x="167" y="163"/>
                      <a:pt x="167" y="163"/>
                    </a:cubicBezTo>
                    <a:cubicBezTo>
                      <a:pt x="166" y="163"/>
                      <a:pt x="166" y="163"/>
                      <a:pt x="165" y="163"/>
                    </a:cubicBezTo>
                    <a:cubicBezTo>
                      <a:pt x="165" y="162"/>
                      <a:pt x="164" y="161"/>
                      <a:pt x="164" y="161"/>
                    </a:cubicBezTo>
                    <a:cubicBezTo>
                      <a:pt x="164" y="161"/>
                      <a:pt x="165" y="161"/>
                      <a:pt x="165" y="161"/>
                    </a:cubicBezTo>
                    <a:cubicBezTo>
                      <a:pt x="165" y="161"/>
                      <a:pt x="165" y="161"/>
                      <a:pt x="165" y="160"/>
                    </a:cubicBezTo>
                    <a:cubicBezTo>
                      <a:pt x="165" y="160"/>
                      <a:pt x="165" y="160"/>
                      <a:pt x="165" y="159"/>
                    </a:cubicBezTo>
                    <a:cubicBezTo>
                      <a:pt x="165" y="159"/>
                      <a:pt x="165" y="159"/>
                      <a:pt x="165" y="158"/>
                    </a:cubicBezTo>
                    <a:cubicBezTo>
                      <a:pt x="165" y="158"/>
                      <a:pt x="165" y="158"/>
                      <a:pt x="165" y="158"/>
                    </a:cubicBezTo>
                    <a:cubicBezTo>
                      <a:pt x="165" y="157"/>
                      <a:pt x="165" y="157"/>
                      <a:pt x="165" y="156"/>
                    </a:cubicBezTo>
                    <a:cubicBezTo>
                      <a:pt x="165" y="156"/>
                      <a:pt x="165" y="156"/>
                      <a:pt x="165" y="156"/>
                    </a:cubicBezTo>
                    <a:cubicBezTo>
                      <a:pt x="165" y="156"/>
                      <a:pt x="165" y="155"/>
                      <a:pt x="165" y="154"/>
                    </a:cubicBezTo>
                    <a:cubicBezTo>
                      <a:pt x="166" y="154"/>
                      <a:pt x="165" y="154"/>
                      <a:pt x="165" y="154"/>
                    </a:cubicBezTo>
                    <a:cubicBezTo>
                      <a:pt x="165" y="153"/>
                      <a:pt x="165" y="154"/>
                      <a:pt x="165" y="153"/>
                    </a:cubicBezTo>
                    <a:cubicBezTo>
                      <a:pt x="166" y="153"/>
                      <a:pt x="166" y="152"/>
                      <a:pt x="166" y="152"/>
                    </a:cubicBezTo>
                    <a:cubicBezTo>
                      <a:pt x="166" y="152"/>
                      <a:pt x="167" y="151"/>
                      <a:pt x="167" y="151"/>
                    </a:cubicBezTo>
                    <a:cubicBezTo>
                      <a:pt x="167" y="151"/>
                      <a:pt x="167" y="151"/>
                      <a:pt x="168" y="150"/>
                    </a:cubicBezTo>
                    <a:cubicBezTo>
                      <a:pt x="168" y="150"/>
                      <a:pt x="168" y="150"/>
                      <a:pt x="168" y="150"/>
                    </a:cubicBezTo>
                    <a:cubicBezTo>
                      <a:pt x="168" y="150"/>
                      <a:pt x="168" y="150"/>
                      <a:pt x="167" y="149"/>
                    </a:cubicBezTo>
                    <a:cubicBezTo>
                      <a:pt x="167" y="149"/>
                      <a:pt x="168" y="149"/>
                      <a:pt x="168" y="149"/>
                    </a:cubicBezTo>
                    <a:cubicBezTo>
                      <a:pt x="168" y="149"/>
                      <a:pt x="168" y="149"/>
                      <a:pt x="168" y="149"/>
                    </a:cubicBezTo>
                    <a:cubicBezTo>
                      <a:pt x="168" y="149"/>
                      <a:pt x="168" y="149"/>
                      <a:pt x="168" y="148"/>
                    </a:cubicBezTo>
                    <a:cubicBezTo>
                      <a:pt x="168" y="148"/>
                      <a:pt x="168" y="148"/>
                      <a:pt x="168" y="148"/>
                    </a:cubicBezTo>
                    <a:cubicBezTo>
                      <a:pt x="168" y="148"/>
                      <a:pt x="168" y="148"/>
                      <a:pt x="168" y="148"/>
                    </a:cubicBezTo>
                    <a:cubicBezTo>
                      <a:pt x="169" y="148"/>
                      <a:pt x="169" y="148"/>
                      <a:pt x="169" y="148"/>
                    </a:cubicBezTo>
                    <a:cubicBezTo>
                      <a:pt x="169" y="147"/>
                      <a:pt x="170" y="147"/>
                      <a:pt x="170" y="147"/>
                    </a:cubicBezTo>
                    <a:cubicBezTo>
                      <a:pt x="170" y="147"/>
                      <a:pt x="170" y="147"/>
                      <a:pt x="170" y="147"/>
                    </a:cubicBezTo>
                    <a:cubicBezTo>
                      <a:pt x="170" y="147"/>
                      <a:pt x="170" y="147"/>
                      <a:pt x="170" y="147"/>
                    </a:cubicBezTo>
                    <a:cubicBezTo>
                      <a:pt x="170" y="147"/>
                      <a:pt x="170" y="147"/>
                      <a:pt x="170" y="147"/>
                    </a:cubicBezTo>
                    <a:cubicBezTo>
                      <a:pt x="170" y="146"/>
                      <a:pt x="170" y="146"/>
                      <a:pt x="169" y="146"/>
                    </a:cubicBezTo>
                    <a:cubicBezTo>
                      <a:pt x="169" y="146"/>
                      <a:pt x="169" y="146"/>
                      <a:pt x="169" y="146"/>
                    </a:cubicBezTo>
                    <a:cubicBezTo>
                      <a:pt x="169" y="146"/>
                      <a:pt x="169" y="146"/>
                      <a:pt x="169" y="146"/>
                    </a:cubicBezTo>
                    <a:cubicBezTo>
                      <a:pt x="169" y="146"/>
                      <a:pt x="170" y="146"/>
                      <a:pt x="170" y="146"/>
                    </a:cubicBezTo>
                    <a:cubicBezTo>
                      <a:pt x="170" y="146"/>
                      <a:pt x="170" y="146"/>
                      <a:pt x="170" y="146"/>
                    </a:cubicBezTo>
                    <a:cubicBezTo>
                      <a:pt x="170" y="146"/>
                      <a:pt x="170" y="146"/>
                      <a:pt x="170" y="146"/>
                    </a:cubicBezTo>
                    <a:cubicBezTo>
                      <a:pt x="170" y="146"/>
                      <a:pt x="170" y="145"/>
                      <a:pt x="170" y="145"/>
                    </a:cubicBezTo>
                    <a:cubicBezTo>
                      <a:pt x="170" y="145"/>
                      <a:pt x="170" y="145"/>
                      <a:pt x="170" y="145"/>
                    </a:cubicBezTo>
                    <a:cubicBezTo>
                      <a:pt x="171" y="145"/>
                      <a:pt x="171" y="145"/>
                      <a:pt x="171" y="145"/>
                    </a:cubicBezTo>
                    <a:cubicBezTo>
                      <a:pt x="171" y="145"/>
                      <a:pt x="171" y="145"/>
                      <a:pt x="171" y="144"/>
                    </a:cubicBezTo>
                    <a:cubicBezTo>
                      <a:pt x="172" y="144"/>
                      <a:pt x="172" y="145"/>
                      <a:pt x="172" y="144"/>
                    </a:cubicBezTo>
                    <a:cubicBezTo>
                      <a:pt x="172" y="144"/>
                      <a:pt x="171" y="144"/>
                      <a:pt x="170" y="143"/>
                    </a:cubicBezTo>
                    <a:cubicBezTo>
                      <a:pt x="171" y="144"/>
                      <a:pt x="172" y="144"/>
                      <a:pt x="172" y="144"/>
                    </a:cubicBezTo>
                    <a:cubicBezTo>
                      <a:pt x="172" y="144"/>
                      <a:pt x="173" y="145"/>
                      <a:pt x="173" y="145"/>
                    </a:cubicBezTo>
                    <a:cubicBezTo>
                      <a:pt x="173" y="144"/>
                      <a:pt x="173" y="144"/>
                      <a:pt x="173" y="144"/>
                    </a:cubicBezTo>
                    <a:cubicBezTo>
                      <a:pt x="172" y="143"/>
                      <a:pt x="172" y="143"/>
                      <a:pt x="172" y="143"/>
                    </a:cubicBezTo>
                    <a:cubicBezTo>
                      <a:pt x="173" y="143"/>
                      <a:pt x="173" y="143"/>
                      <a:pt x="173" y="143"/>
                    </a:cubicBezTo>
                    <a:cubicBezTo>
                      <a:pt x="173" y="143"/>
                      <a:pt x="173" y="142"/>
                      <a:pt x="173" y="142"/>
                    </a:cubicBezTo>
                    <a:cubicBezTo>
                      <a:pt x="173" y="142"/>
                      <a:pt x="173" y="142"/>
                      <a:pt x="173" y="142"/>
                    </a:cubicBezTo>
                    <a:cubicBezTo>
                      <a:pt x="173" y="142"/>
                      <a:pt x="173" y="142"/>
                      <a:pt x="173" y="142"/>
                    </a:cubicBezTo>
                    <a:cubicBezTo>
                      <a:pt x="174" y="143"/>
                      <a:pt x="174" y="142"/>
                      <a:pt x="174" y="142"/>
                    </a:cubicBezTo>
                    <a:cubicBezTo>
                      <a:pt x="174" y="142"/>
                      <a:pt x="174" y="142"/>
                      <a:pt x="174" y="142"/>
                    </a:cubicBezTo>
                    <a:cubicBezTo>
                      <a:pt x="174" y="142"/>
                      <a:pt x="175" y="142"/>
                      <a:pt x="175" y="142"/>
                    </a:cubicBezTo>
                    <a:cubicBezTo>
                      <a:pt x="175" y="142"/>
                      <a:pt x="175" y="142"/>
                      <a:pt x="174" y="142"/>
                    </a:cubicBezTo>
                    <a:cubicBezTo>
                      <a:pt x="174" y="142"/>
                      <a:pt x="173" y="141"/>
                      <a:pt x="174" y="141"/>
                    </a:cubicBezTo>
                    <a:cubicBezTo>
                      <a:pt x="174" y="141"/>
                      <a:pt x="174" y="141"/>
                      <a:pt x="175" y="141"/>
                    </a:cubicBezTo>
                    <a:cubicBezTo>
                      <a:pt x="175" y="141"/>
                      <a:pt x="175" y="141"/>
                      <a:pt x="176" y="141"/>
                    </a:cubicBezTo>
                    <a:cubicBezTo>
                      <a:pt x="176" y="141"/>
                      <a:pt x="177" y="141"/>
                      <a:pt x="177" y="141"/>
                    </a:cubicBezTo>
                    <a:cubicBezTo>
                      <a:pt x="177" y="141"/>
                      <a:pt x="178" y="141"/>
                      <a:pt x="178" y="140"/>
                    </a:cubicBezTo>
                    <a:cubicBezTo>
                      <a:pt x="178" y="140"/>
                      <a:pt x="178" y="140"/>
                      <a:pt x="179" y="140"/>
                    </a:cubicBezTo>
                    <a:cubicBezTo>
                      <a:pt x="179" y="140"/>
                      <a:pt x="180" y="140"/>
                      <a:pt x="180" y="139"/>
                    </a:cubicBezTo>
                    <a:cubicBezTo>
                      <a:pt x="180" y="139"/>
                      <a:pt x="180" y="139"/>
                      <a:pt x="179" y="139"/>
                    </a:cubicBezTo>
                    <a:cubicBezTo>
                      <a:pt x="179" y="138"/>
                      <a:pt x="180" y="138"/>
                      <a:pt x="179" y="138"/>
                    </a:cubicBezTo>
                    <a:cubicBezTo>
                      <a:pt x="179" y="138"/>
                      <a:pt x="179" y="138"/>
                      <a:pt x="179" y="138"/>
                    </a:cubicBezTo>
                    <a:cubicBezTo>
                      <a:pt x="179" y="138"/>
                      <a:pt x="179" y="138"/>
                      <a:pt x="179" y="138"/>
                    </a:cubicBezTo>
                    <a:cubicBezTo>
                      <a:pt x="178" y="137"/>
                      <a:pt x="178" y="137"/>
                      <a:pt x="177" y="137"/>
                    </a:cubicBezTo>
                    <a:cubicBezTo>
                      <a:pt x="177" y="137"/>
                      <a:pt x="177" y="137"/>
                      <a:pt x="177" y="137"/>
                    </a:cubicBezTo>
                    <a:cubicBezTo>
                      <a:pt x="177" y="137"/>
                      <a:pt x="177" y="137"/>
                      <a:pt x="177" y="137"/>
                    </a:cubicBezTo>
                    <a:cubicBezTo>
                      <a:pt x="177" y="137"/>
                      <a:pt x="176" y="137"/>
                      <a:pt x="176" y="137"/>
                    </a:cubicBezTo>
                    <a:cubicBezTo>
                      <a:pt x="176" y="137"/>
                      <a:pt x="176" y="136"/>
                      <a:pt x="176" y="136"/>
                    </a:cubicBezTo>
                    <a:cubicBezTo>
                      <a:pt x="176" y="136"/>
                      <a:pt x="175" y="136"/>
                      <a:pt x="175" y="136"/>
                    </a:cubicBezTo>
                    <a:cubicBezTo>
                      <a:pt x="175" y="136"/>
                      <a:pt x="174" y="136"/>
                      <a:pt x="174" y="136"/>
                    </a:cubicBezTo>
                    <a:cubicBezTo>
                      <a:pt x="174" y="137"/>
                      <a:pt x="174" y="137"/>
                      <a:pt x="174" y="137"/>
                    </a:cubicBezTo>
                    <a:cubicBezTo>
                      <a:pt x="174" y="137"/>
                      <a:pt x="173" y="137"/>
                      <a:pt x="173" y="137"/>
                    </a:cubicBezTo>
                    <a:cubicBezTo>
                      <a:pt x="173" y="137"/>
                      <a:pt x="173" y="137"/>
                      <a:pt x="173" y="137"/>
                    </a:cubicBezTo>
                    <a:cubicBezTo>
                      <a:pt x="173" y="137"/>
                      <a:pt x="173" y="137"/>
                      <a:pt x="173" y="136"/>
                    </a:cubicBezTo>
                    <a:cubicBezTo>
                      <a:pt x="174" y="136"/>
                      <a:pt x="174" y="136"/>
                      <a:pt x="174" y="136"/>
                    </a:cubicBezTo>
                    <a:cubicBezTo>
                      <a:pt x="174" y="136"/>
                      <a:pt x="174" y="136"/>
                      <a:pt x="174" y="136"/>
                    </a:cubicBezTo>
                    <a:cubicBezTo>
                      <a:pt x="173" y="136"/>
                      <a:pt x="173" y="136"/>
                      <a:pt x="173" y="136"/>
                    </a:cubicBezTo>
                    <a:cubicBezTo>
                      <a:pt x="173" y="136"/>
                      <a:pt x="173" y="135"/>
                      <a:pt x="173" y="135"/>
                    </a:cubicBezTo>
                    <a:cubicBezTo>
                      <a:pt x="173" y="135"/>
                      <a:pt x="173" y="136"/>
                      <a:pt x="173" y="135"/>
                    </a:cubicBezTo>
                    <a:cubicBezTo>
                      <a:pt x="172" y="135"/>
                      <a:pt x="172" y="135"/>
                      <a:pt x="172" y="135"/>
                    </a:cubicBezTo>
                    <a:cubicBezTo>
                      <a:pt x="171" y="135"/>
                      <a:pt x="171" y="135"/>
                      <a:pt x="170" y="135"/>
                    </a:cubicBezTo>
                    <a:cubicBezTo>
                      <a:pt x="169" y="134"/>
                      <a:pt x="170" y="135"/>
                      <a:pt x="170" y="135"/>
                    </a:cubicBezTo>
                    <a:cubicBezTo>
                      <a:pt x="170" y="135"/>
                      <a:pt x="170" y="135"/>
                      <a:pt x="169" y="135"/>
                    </a:cubicBezTo>
                    <a:cubicBezTo>
                      <a:pt x="169" y="135"/>
                      <a:pt x="169" y="135"/>
                      <a:pt x="169" y="134"/>
                    </a:cubicBezTo>
                    <a:cubicBezTo>
                      <a:pt x="169" y="134"/>
                      <a:pt x="169" y="134"/>
                      <a:pt x="169" y="134"/>
                    </a:cubicBezTo>
                    <a:cubicBezTo>
                      <a:pt x="169" y="134"/>
                      <a:pt x="169" y="134"/>
                      <a:pt x="169" y="134"/>
                    </a:cubicBezTo>
                    <a:cubicBezTo>
                      <a:pt x="169" y="134"/>
                      <a:pt x="169" y="133"/>
                      <a:pt x="168" y="133"/>
                    </a:cubicBezTo>
                    <a:cubicBezTo>
                      <a:pt x="169" y="133"/>
                      <a:pt x="169" y="133"/>
                      <a:pt x="169" y="133"/>
                    </a:cubicBezTo>
                    <a:cubicBezTo>
                      <a:pt x="169" y="133"/>
                      <a:pt x="169" y="133"/>
                      <a:pt x="169" y="133"/>
                    </a:cubicBezTo>
                    <a:cubicBezTo>
                      <a:pt x="169" y="133"/>
                      <a:pt x="169" y="134"/>
                      <a:pt x="169" y="134"/>
                    </a:cubicBezTo>
                    <a:cubicBezTo>
                      <a:pt x="169" y="134"/>
                      <a:pt x="169" y="134"/>
                      <a:pt x="170" y="134"/>
                    </a:cubicBezTo>
                    <a:cubicBezTo>
                      <a:pt x="170" y="134"/>
                      <a:pt x="171" y="134"/>
                      <a:pt x="171" y="135"/>
                    </a:cubicBezTo>
                    <a:cubicBezTo>
                      <a:pt x="171" y="135"/>
                      <a:pt x="172" y="135"/>
                      <a:pt x="172" y="135"/>
                    </a:cubicBezTo>
                    <a:cubicBezTo>
                      <a:pt x="172" y="135"/>
                      <a:pt x="172" y="135"/>
                      <a:pt x="172" y="135"/>
                    </a:cubicBezTo>
                    <a:cubicBezTo>
                      <a:pt x="172" y="135"/>
                      <a:pt x="172" y="135"/>
                      <a:pt x="172" y="135"/>
                    </a:cubicBezTo>
                    <a:cubicBezTo>
                      <a:pt x="173" y="135"/>
                      <a:pt x="173" y="135"/>
                      <a:pt x="173" y="135"/>
                    </a:cubicBezTo>
                    <a:cubicBezTo>
                      <a:pt x="173" y="135"/>
                      <a:pt x="173" y="135"/>
                      <a:pt x="173" y="135"/>
                    </a:cubicBezTo>
                    <a:cubicBezTo>
                      <a:pt x="174" y="136"/>
                      <a:pt x="174" y="135"/>
                      <a:pt x="174" y="136"/>
                    </a:cubicBezTo>
                    <a:cubicBezTo>
                      <a:pt x="174" y="136"/>
                      <a:pt x="174" y="136"/>
                      <a:pt x="175" y="135"/>
                    </a:cubicBezTo>
                    <a:cubicBezTo>
                      <a:pt x="175" y="136"/>
                      <a:pt x="175" y="136"/>
                      <a:pt x="176" y="136"/>
                    </a:cubicBezTo>
                    <a:cubicBezTo>
                      <a:pt x="176" y="136"/>
                      <a:pt x="176" y="136"/>
                      <a:pt x="176" y="136"/>
                    </a:cubicBezTo>
                    <a:cubicBezTo>
                      <a:pt x="176" y="136"/>
                      <a:pt x="176" y="136"/>
                      <a:pt x="176" y="136"/>
                    </a:cubicBezTo>
                    <a:cubicBezTo>
                      <a:pt x="176" y="136"/>
                      <a:pt x="176" y="136"/>
                      <a:pt x="176" y="136"/>
                    </a:cubicBezTo>
                    <a:cubicBezTo>
                      <a:pt x="176" y="136"/>
                      <a:pt x="177" y="136"/>
                      <a:pt x="177" y="136"/>
                    </a:cubicBezTo>
                    <a:cubicBezTo>
                      <a:pt x="177" y="136"/>
                      <a:pt x="177" y="136"/>
                      <a:pt x="177" y="136"/>
                    </a:cubicBezTo>
                    <a:cubicBezTo>
                      <a:pt x="177" y="136"/>
                      <a:pt x="178" y="136"/>
                      <a:pt x="178" y="136"/>
                    </a:cubicBezTo>
                    <a:cubicBezTo>
                      <a:pt x="178" y="137"/>
                      <a:pt x="179" y="137"/>
                      <a:pt x="179" y="137"/>
                    </a:cubicBezTo>
                    <a:cubicBezTo>
                      <a:pt x="179" y="137"/>
                      <a:pt x="180" y="137"/>
                      <a:pt x="180" y="136"/>
                    </a:cubicBezTo>
                    <a:cubicBezTo>
                      <a:pt x="180" y="136"/>
                      <a:pt x="179" y="136"/>
                      <a:pt x="180" y="136"/>
                    </a:cubicBezTo>
                    <a:cubicBezTo>
                      <a:pt x="180" y="136"/>
                      <a:pt x="180" y="136"/>
                      <a:pt x="180" y="136"/>
                    </a:cubicBezTo>
                    <a:cubicBezTo>
                      <a:pt x="180" y="136"/>
                      <a:pt x="181" y="137"/>
                      <a:pt x="181" y="136"/>
                    </a:cubicBezTo>
                    <a:cubicBezTo>
                      <a:pt x="181" y="136"/>
                      <a:pt x="182" y="136"/>
                      <a:pt x="182" y="135"/>
                    </a:cubicBezTo>
                    <a:cubicBezTo>
                      <a:pt x="182" y="135"/>
                      <a:pt x="182" y="135"/>
                      <a:pt x="182" y="135"/>
                    </a:cubicBezTo>
                    <a:cubicBezTo>
                      <a:pt x="182" y="135"/>
                      <a:pt x="182" y="135"/>
                      <a:pt x="182" y="135"/>
                    </a:cubicBezTo>
                    <a:cubicBezTo>
                      <a:pt x="181" y="134"/>
                      <a:pt x="181" y="134"/>
                      <a:pt x="181" y="134"/>
                    </a:cubicBezTo>
                    <a:cubicBezTo>
                      <a:pt x="181" y="134"/>
                      <a:pt x="181" y="134"/>
                      <a:pt x="182" y="134"/>
                    </a:cubicBezTo>
                    <a:cubicBezTo>
                      <a:pt x="182" y="134"/>
                      <a:pt x="182" y="134"/>
                      <a:pt x="182" y="134"/>
                    </a:cubicBezTo>
                    <a:cubicBezTo>
                      <a:pt x="182" y="134"/>
                      <a:pt x="182" y="135"/>
                      <a:pt x="183" y="135"/>
                    </a:cubicBezTo>
                    <a:cubicBezTo>
                      <a:pt x="183" y="134"/>
                      <a:pt x="182" y="134"/>
                      <a:pt x="182" y="134"/>
                    </a:cubicBezTo>
                    <a:cubicBezTo>
                      <a:pt x="182" y="134"/>
                      <a:pt x="182" y="134"/>
                      <a:pt x="182" y="133"/>
                    </a:cubicBezTo>
                    <a:cubicBezTo>
                      <a:pt x="182" y="133"/>
                      <a:pt x="182" y="133"/>
                      <a:pt x="183" y="133"/>
                    </a:cubicBezTo>
                    <a:cubicBezTo>
                      <a:pt x="183" y="133"/>
                      <a:pt x="183" y="133"/>
                      <a:pt x="183" y="133"/>
                    </a:cubicBezTo>
                    <a:cubicBezTo>
                      <a:pt x="183" y="134"/>
                      <a:pt x="183" y="134"/>
                      <a:pt x="184" y="135"/>
                    </a:cubicBezTo>
                    <a:cubicBezTo>
                      <a:pt x="184" y="134"/>
                      <a:pt x="184" y="134"/>
                      <a:pt x="184" y="134"/>
                    </a:cubicBezTo>
                    <a:cubicBezTo>
                      <a:pt x="185" y="134"/>
                      <a:pt x="186" y="134"/>
                      <a:pt x="187" y="134"/>
                    </a:cubicBezTo>
                    <a:cubicBezTo>
                      <a:pt x="187" y="134"/>
                      <a:pt x="188" y="134"/>
                      <a:pt x="188" y="134"/>
                    </a:cubicBezTo>
                    <a:cubicBezTo>
                      <a:pt x="188" y="134"/>
                      <a:pt x="189" y="133"/>
                      <a:pt x="189" y="133"/>
                    </a:cubicBezTo>
                    <a:cubicBezTo>
                      <a:pt x="189" y="133"/>
                      <a:pt x="189" y="133"/>
                      <a:pt x="189" y="133"/>
                    </a:cubicBezTo>
                    <a:cubicBezTo>
                      <a:pt x="189" y="133"/>
                      <a:pt x="189" y="133"/>
                      <a:pt x="189" y="133"/>
                    </a:cubicBezTo>
                    <a:cubicBezTo>
                      <a:pt x="189" y="132"/>
                      <a:pt x="190" y="132"/>
                      <a:pt x="190" y="132"/>
                    </a:cubicBezTo>
                    <a:cubicBezTo>
                      <a:pt x="190" y="131"/>
                      <a:pt x="191" y="131"/>
                      <a:pt x="191" y="130"/>
                    </a:cubicBezTo>
                    <a:cubicBezTo>
                      <a:pt x="192" y="130"/>
                      <a:pt x="192" y="129"/>
                      <a:pt x="192" y="129"/>
                    </a:cubicBezTo>
                    <a:cubicBezTo>
                      <a:pt x="192" y="129"/>
                      <a:pt x="193" y="128"/>
                      <a:pt x="193" y="128"/>
                    </a:cubicBezTo>
                    <a:cubicBezTo>
                      <a:pt x="193" y="127"/>
                      <a:pt x="192" y="127"/>
                      <a:pt x="192" y="127"/>
                    </a:cubicBezTo>
                    <a:cubicBezTo>
                      <a:pt x="192" y="127"/>
                      <a:pt x="191" y="127"/>
                      <a:pt x="191" y="127"/>
                    </a:cubicBezTo>
                    <a:cubicBezTo>
                      <a:pt x="191" y="127"/>
                      <a:pt x="191" y="127"/>
                      <a:pt x="190" y="127"/>
                    </a:cubicBezTo>
                    <a:cubicBezTo>
                      <a:pt x="190" y="127"/>
                      <a:pt x="190" y="127"/>
                      <a:pt x="190" y="127"/>
                    </a:cubicBezTo>
                    <a:cubicBezTo>
                      <a:pt x="190" y="127"/>
                      <a:pt x="189" y="127"/>
                      <a:pt x="189" y="127"/>
                    </a:cubicBezTo>
                    <a:cubicBezTo>
                      <a:pt x="189" y="127"/>
                      <a:pt x="188" y="127"/>
                      <a:pt x="188" y="127"/>
                    </a:cubicBezTo>
                    <a:cubicBezTo>
                      <a:pt x="187" y="127"/>
                      <a:pt x="187" y="127"/>
                      <a:pt x="186" y="127"/>
                    </a:cubicBezTo>
                    <a:cubicBezTo>
                      <a:pt x="186" y="127"/>
                      <a:pt x="185" y="127"/>
                      <a:pt x="185" y="126"/>
                    </a:cubicBezTo>
                    <a:cubicBezTo>
                      <a:pt x="185" y="126"/>
                      <a:pt x="185" y="126"/>
                      <a:pt x="185" y="126"/>
                    </a:cubicBezTo>
                    <a:cubicBezTo>
                      <a:pt x="185" y="126"/>
                      <a:pt x="184" y="126"/>
                      <a:pt x="184" y="126"/>
                    </a:cubicBezTo>
                    <a:cubicBezTo>
                      <a:pt x="184" y="125"/>
                      <a:pt x="184" y="125"/>
                      <a:pt x="184" y="125"/>
                    </a:cubicBezTo>
                    <a:cubicBezTo>
                      <a:pt x="184" y="125"/>
                      <a:pt x="183" y="125"/>
                      <a:pt x="183" y="125"/>
                    </a:cubicBezTo>
                    <a:cubicBezTo>
                      <a:pt x="183" y="124"/>
                      <a:pt x="183" y="124"/>
                      <a:pt x="182" y="124"/>
                    </a:cubicBezTo>
                    <a:cubicBezTo>
                      <a:pt x="182" y="124"/>
                      <a:pt x="182" y="124"/>
                      <a:pt x="182" y="124"/>
                    </a:cubicBezTo>
                    <a:cubicBezTo>
                      <a:pt x="182" y="124"/>
                      <a:pt x="182" y="124"/>
                      <a:pt x="182" y="124"/>
                    </a:cubicBezTo>
                    <a:cubicBezTo>
                      <a:pt x="182" y="124"/>
                      <a:pt x="182" y="124"/>
                      <a:pt x="182" y="124"/>
                    </a:cubicBezTo>
                    <a:cubicBezTo>
                      <a:pt x="181" y="124"/>
                      <a:pt x="181" y="124"/>
                      <a:pt x="180" y="124"/>
                    </a:cubicBezTo>
                    <a:cubicBezTo>
                      <a:pt x="179" y="123"/>
                      <a:pt x="178" y="123"/>
                      <a:pt x="177" y="123"/>
                    </a:cubicBezTo>
                    <a:cubicBezTo>
                      <a:pt x="177" y="123"/>
                      <a:pt x="177" y="123"/>
                      <a:pt x="177" y="123"/>
                    </a:cubicBezTo>
                    <a:cubicBezTo>
                      <a:pt x="177" y="123"/>
                      <a:pt x="177" y="123"/>
                      <a:pt x="178" y="123"/>
                    </a:cubicBezTo>
                    <a:cubicBezTo>
                      <a:pt x="178" y="123"/>
                      <a:pt x="179" y="123"/>
                      <a:pt x="179" y="123"/>
                    </a:cubicBezTo>
                    <a:cubicBezTo>
                      <a:pt x="179" y="123"/>
                      <a:pt x="180" y="123"/>
                      <a:pt x="180" y="123"/>
                    </a:cubicBezTo>
                    <a:cubicBezTo>
                      <a:pt x="180" y="123"/>
                      <a:pt x="180" y="123"/>
                      <a:pt x="180" y="123"/>
                    </a:cubicBezTo>
                    <a:cubicBezTo>
                      <a:pt x="181" y="123"/>
                      <a:pt x="181" y="123"/>
                      <a:pt x="182" y="123"/>
                    </a:cubicBezTo>
                    <a:cubicBezTo>
                      <a:pt x="182" y="123"/>
                      <a:pt x="183" y="123"/>
                      <a:pt x="183" y="123"/>
                    </a:cubicBezTo>
                    <a:cubicBezTo>
                      <a:pt x="183" y="123"/>
                      <a:pt x="184" y="123"/>
                      <a:pt x="185" y="124"/>
                    </a:cubicBezTo>
                    <a:cubicBezTo>
                      <a:pt x="186" y="124"/>
                      <a:pt x="187" y="124"/>
                      <a:pt x="188" y="125"/>
                    </a:cubicBezTo>
                    <a:cubicBezTo>
                      <a:pt x="187" y="125"/>
                      <a:pt x="187" y="125"/>
                      <a:pt x="187" y="125"/>
                    </a:cubicBezTo>
                    <a:cubicBezTo>
                      <a:pt x="187" y="125"/>
                      <a:pt x="188" y="126"/>
                      <a:pt x="189" y="126"/>
                    </a:cubicBezTo>
                    <a:cubicBezTo>
                      <a:pt x="190" y="127"/>
                      <a:pt x="190" y="127"/>
                      <a:pt x="191" y="127"/>
                    </a:cubicBezTo>
                    <a:cubicBezTo>
                      <a:pt x="191" y="127"/>
                      <a:pt x="192" y="126"/>
                      <a:pt x="192" y="126"/>
                    </a:cubicBezTo>
                    <a:cubicBezTo>
                      <a:pt x="192" y="126"/>
                      <a:pt x="192" y="126"/>
                      <a:pt x="192" y="126"/>
                    </a:cubicBezTo>
                    <a:cubicBezTo>
                      <a:pt x="192" y="126"/>
                      <a:pt x="193" y="126"/>
                      <a:pt x="193" y="125"/>
                    </a:cubicBezTo>
                    <a:cubicBezTo>
                      <a:pt x="193" y="125"/>
                      <a:pt x="193" y="125"/>
                      <a:pt x="194" y="125"/>
                    </a:cubicBezTo>
                    <a:cubicBezTo>
                      <a:pt x="194" y="125"/>
                      <a:pt x="195" y="125"/>
                      <a:pt x="195" y="124"/>
                    </a:cubicBezTo>
                    <a:cubicBezTo>
                      <a:pt x="195" y="124"/>
                      <a:pt x="194" y="124"/>
                      <a:pt x="195" y="123"/>
                    </a:cubicBezTo>
                    <a:cubicBezTo>
                      <a:pt x="195" y="123"/>
                      <a:pt x="195" y="123"/>
                      <a:pt x="196" y="123"/>
                    </a:cubicBezTo>
                    <a:cubicBezTo>
                      <a:pt x="196" y="123"/>
                      <a:pt x="196" y="123"/>
                      <a:pt x="196" y="122"/>
                    </a:cubicBezTo>
                    <a:cubicBezTo>
                      <a:pt x="196" y="122"/>
                      <a:pt x="196" y="122"/>
                      <a:pt x="196" y="122"/>
                    </a:cubicBezTo>
                    <a:cubicBezTo>
                      <a:pt x="196" y="122"/>
                      <a:pt x="197" y="122"/>
                      <a:pt x="197" y="122"/>
                    </a:cubicBezTo>
                    <a:cubicBezTo>
                      <a:pt x="197" y="121"/>
                      <a:pt x="195" y="121"/>
                      <a:pt x="194" y="121"/>
                    </a:cubicBezTo>
                    <a:cubicBezTo>
                      <a:pt x="194" y="121"/>
                      <a:pt x="194" y="121"/>
                      <a:pt x="194" y="120"/>
                    </a:cubicBezTo>
                    <a:cubicBezTo>
                      <a:pt x="194" y="120"/>
                      <a:pt x="194" y="120"/>
                      <a:pt x="194" y="120"/>
                    </a:cubicBezTo>
                    <a:cubicBezTo>
                      <a:pt x="194" y="119"/>
                      <a:pt x="194" y="119"/>
                      <a:pt x="195" y="119"/>
                    </a:cubicBezTo>
                    <a:cubicBezTo>
                      <a:pt x="196" y="119"/>
                      <a:pt x="197" y="119"/>
                      <a:pt x="198" y="119"/>
                    </a:cubicBezTo>
                    <a:cubicBezTo>
                      <a:pt x="198" y="119"/>
                      <a:pt x="198" y="119"/>
                      <a:pt x="199" y="120"/>
                    </a:cubicBezTo>
                    <a:cubicBezTo>
                      <a:pt x="199" y="120"/>
                      <a:pt x="199" y="121"/>
                      <a:pt x="199" y="121"/>
                    </a:cubicBezTo>
                    <a:cubicBezTo>
                      <a:pt x="199" y="121"/>
                      <a:pt x="199" y="121"/>
                      <a:pt x="199" y="121"/>
                    </a:cubicBezTo>
                    <a:cubicBezTo>
                      <a:pt x="200" y="121"/>
                      <a:pt x="200" y="121"/>
                      <a:pt x="200" y="121"/>
                    </a:cubicBezTo>
                    <a:cubicBezTo>
                      <a:pt x="200" y="121"/>
                      <a:pt x="200" y="121"/>
                      <a:pt x="200" y="121"/>
                    </a:cubicBezTo>
                    <a:cubicBezTo>
                      <a:pt x="200" y="121"/>
                      <a:pt x="200" y="121"/>
                      <a:pt x="200" y="121"/>
                    </a:cubicBezTo>
                    <a:cubicBezTo>
                      <a:pt x="201" y="121"/>
                      <a:pt x="201" y="122"/>
                      <a:pt x="202" y="122"/>
                    </a:cubicBezTo>
                    <a:cubicBezTo>
                      <a:pt x="202" y="121"/>
                      <a:pt x="201" y="121"/>
                      <a:pt x="202" y="120"/>
                    </a:cubicBezTo>
                    <a:cubicBezTo>
                      <a:pt x="202" y="120"/>
                      <a:pt x="202" y="120"/>
                      <a:pt x="202" y="121"/>
                    </a:cubicBezTo>
                    <a:cubicBezTo>
                      <a:pt x="202" y="121"/>
                      <a:pt x="202" y="121"/>
                      <a:pt x="202" y="121"/>
                    </a:cubicBezTo>
                    <a:cubicBezTo>
                      <a:pt x="202" y="121"/>
                      <a:pt x="202" y="121"/>
                      <a:pt x="202" y="121"/>
                    </a:cubicBezTo>
                    <a:cubicBezTo>
                      <a:pt x="203" y="121"/>
                      <a:pt x="203" y="121"/>
                      <a:pt x="204" y="121"/>
                    </a:cubicBezTo>
                    <a:cubicBezTo>
                      <a:pt x="204" y="122"/>
                      <a:pt x="204" y="122"/>
                      <a:pt x="204" y="122"/>
                    </a:cubicBezTo>
                    <a:cubicBezTo>
                      <a:pt x="205" y="121"/>
                      <a:pt x="204" y="121"/>
                      <a:pt x="204" y="121"/>
                    </a:cubicBezTo>
                    <a:cubicBezTo>
                      <a:pt x="204" y="121"/>
                      <a:pt x="204" y="121"/>
                      <a:pt x="204" y="121"/>
                    </a:cubicBezTo>
                    <a:cubicBezTo>
                      <a:pt x="204" y="120"/>
                      <a:pt x="204" y="120"/>
                      <a:pt x="204" y="120"/>
                    </a:cubicBezTo>
                    <a:cubicBezTo>
                      <a:pt x="203" y="120"/>
                      <a:pt x="203" y="120"/>
                      <a:pt x="203" y="119"/>
                    </a:cubicBezTo>
                    <a:cubicBezTo>
                      <a:pt x="203" y="119"/>
                      <a:pt x="203" y="119"/>
                      <a:pt x="203" y="119"/>
                    </a:cubicBezTo>
                    <a:cubicBezTo>
                      <a:pt x="203" y="119"/>
                      <a:pt x="203" y="119"/>
                      <a:pt x="203" y="119"/>
                    </a:cubicBezTo>
                    <a:cubicBezTo>
                      <a:pt x="203" y="118"/>
                      <a:pt x="202" y="119"/>
                      <a:pt x="202" y="118"/>
                    </a:cubicBezTo>
                    <a:cubicBezTo>
                      <a:pt x="202" y="118"/>
                      <a:pt x="202" y="118"/>
                      <a:pt x="202" y="118"/>
                    </a:cubicBezTo>
                    <a:cubicBezTo>
                      <a:pt x="202" y="118"/>
                      <a:pt x="202" y="118"/>
                      <a:pt x="201" y="118"/>
                    </a:cubicBezTo>
                    <a:cubicBezTo>
                      <a:pt x="202" y="118"/>
                      <a:pt x="201" y="118"/>
                      <a:pt x="201" y="117"/>
                    </a:cubicBezTo>
                    <a:cubicBezTo>
                      <a:pt x="201" y="117"/>
                      <a:pt x="201" y="117"/>
                      <a:pt x="201" y="117"/>
                    </a:cubicBezTo>
                    <a:cubicBezTo>
                      <a:pt x="201" y="117"/>
                      <a:pt x="200" y="117"/>
                      <a:pt x="200" y="117"/>
                    </a:cubicBezTo>
                    <a:cubicBezTo>
                      <a:pt x="200" y="118"/>
                      <a:pt x="200" y="118"/>
                      <a:pt x="200" y="118"/>
                    </a:cubicBezTo>
                    <a:cubicBezTo>
                      <a:pt x="200" y="118"/>
                      <a:pt x="200" y="118"/>
                      <a:pt x="200" y="118"/>
                    </a:cubicBezTo>
                    <a:cubicBezTo>
                      <a:pt x="200" y="118"/>
                      <a:pt x="199" y="118"/>
                      <a:pt x="199" y="118"/>
                    </a:cubicBezTo>
                    <a:cubicBezTo>
                      <a:pt x="199" y="118"/>
                      <a:pt x="200" y="117"/>
                      <a:pt x="200" y="117"/>
                    </a:cubicBezTo>
                    <a:cubicBezTo>
                      <a:pt x="200" y="117"/>
                      <a:pt x="200" y="117"/>
                      <a:pt x="200" y="117"/>
                    </a:cubicBezTo>
                    <a:cubicBezTo>
                      <a:pt x="200" y="117"/>
                      <a:pt x="200" y="117"/>
                      <a:pt x="201" y="117"/>
                    </a:cubicBezTo>
                    <a:cubicBezTo>
                      <a:pt x="201" y="117"/>
                      <a:pt x="201" y="117"/>
                      <a:pt x="201" y="117"/>
                    </a:cubicBezTo>
                    <a:cubicBezTo>
                      <a:pt x="201" y="117"/>
                      <a:pt x="200" y="117"/>
                      <a:pt x="200" y="116"/>
                    </a:cubicBezTo>
                    <a:cubicBezTo>
                      <a:pt x="201" y="117"/>
                      <a:pt x="201" y="117"/>
                      <a:pt x="202" y="117"/>
                    </a:cubicBezTo>
                    <a:cubicBezTo>
                      <a:pt x="202" y="117"/>
                      <a:pt x="201" y="117"/>
                      <a:pt x="201" y="117"/>
                    </a:cubicBezTo>
                    <a:cubicBezTo>
                      <a:pt x="202" y="117"/>
                      <a:pt x="202" y="117"/>
                      <a:pt x="202" y="117"/>
                    </a:cubicBezTo>
                    <a:cubicBezTo>
                      <a:pt x="202" y="117"/>
                      <a:pt x="202" y="117"/>
                      <a:pt x="202" y="118"/>
                    </a:cubicBezTo>
                    <a:cubicBezTo>
                      <a:pt x="202" y="118"/>
                      <a:pt x="202" y="118"/>
                      <a:pt x="202" y="118"/>
                    </a:cubicBezTo>
                    <a:cubicBezTo>
                      <a:pt x="202" y="118"/>
                      <a:pt x="203" y="118"/>
                      <a:pt x="203" y="118"/>
                    </a:cubicBezTo>
                    <a:cubicBezTo>
                      <a:pt x="203" y="118"/>
                      <a:pt x="203" y="118"/>
                      <a:pt x="204" y="117"/>
                    </a:cubicBezTo>
                    <a:cubicBezTo>
                      <a:pt x="204" y="118"/>
                      <a:pt x="203" y="118"/>
                      <a:pt x="204" y="118"/>
                    </a:cubicBezTo>
                    <a:cubicBezTo>
                      <a:pt x="203" y="118"/>
                      <a:pt x="204" y="119"/>
                      <a:pt x="204" y="119"/>
                    </a:cubicBezTo>
                    <a:cubicBezTo>
                      <a:pt x="204" y="119"/>
                      <a:pt x="204" y="119"/>
                      <a:pt x="205" y="120"/>
                    </a:cubicBezTo>
                    <a:cubicBezTo>
                      <a:pt x="205" y="120"/>
                      <a:pt x="205" y="120"/>
                      <a:pt x="205" y="120"/>
                    </a:cubicBezTo>
                    <a:cubicBezTo>
                      <a:pt x="205" y="120"/>
                      <a:pt x="206" y="121"/>
                      <a:pt x="206" y="120"/>
                    </a:cubicBezTo>
                    <a:cubicBezTo>
                      <a:pt x="206" y="120"/>
                      <a:pt x="207" y="120"/>
                      <a:pt x="207" y="120"/>
                    </a:cubicBezTo>
                    <a:cubicBezTo>
                      <a:pt x="207" y="120"/>
                      <a:pt x="208" y="120"/>
                      <a:pt x="208" y="119"/>
                    </a:cubicBezTo>
                    <a:cubicBezTo>
                      <a:pt x="208" y="119"/>
                      <a:pt x="208" y="119"/>
                      <a:pt x="208" y="119"/>
                    </a:cubicBezTo>
                    <a:cubicBezTo>
                      <a:pt x="209" y="119"/>
                      <a:pt x="209" y="119"/>
                      <a:pt x="210" y="118"/>
                    </a:cubicBezTo>
                    <a:cubicBezTo>
                      <a:pt x="210" y="118"/>
                      <a:pt x="210" y="118"/>
                      <a:pt x="210" y="118"/>
                    </a:cubicBezTo>
                    <a:cubicBezTo>
                      <a:pt x="210" y="117"/>
                      <a:pt x="210" y="117"/>
                      <a:pt x="211" y="117"/>
                    </a:cubicBezTo>
                    <a:cubicBezTo>
                      <a:pt x="211" y="117"/>
                      <a:pt x="212" y="117"/>
                      <a:pt x="212" y="117"/>
                    </a:cubicBezTo>
                    <a:cubicBezTo>
                      <a:pt x="213" y="116"/>
                      <a:pt x="213" y="116"/>
                      <a:pt x="213" y="115"/>
                    </a:cubicBezTo>
                    <a:cubicBezTo>
                      <a:pt x="213" y="115"/>
                      <a:pt x="213" y="115"/>
                      <a:pt x="213" y="114"/>
                    </a:cubicBezTo>
                    <a:cubicBezTo>
                      <a:pt x="213" y="114"/>
                      <a:pt x="213" y="114"/>
                      <a:pt x="213" y="113"/>
                    </a:cubicBezTo>
                    <a:cubicBezTo>
                      <a:pt x="212" y="113"/>
                      <a:pt x="212" y="112"/>
                      <a:pt x="211" y="112"/>
                    </a:cubicBezTo>
                    <a:cubicBezTo>
                      <a:pt x="211" y="112"/>
                      <a:pt x="211" y="112"/>
                      <a:pt x="211" y="112"/>
                    </a:cubicBezTo>
                    <a:cubicBezTo>
                      <a:pt x="211" y="112"/>
                      <a:pt x="211" y="112"/>
                      <a:pt x="211" y="112"/>
                    </a:cubicBezTo>
                    <a:cubicBezTo>
                      <a:pt x="211" y="112"/>
                      <a:pt x="211" y="111"/>
                      <a:pt x="211" y="111"/>
                    </a:cubicBezTo>
                    <a:cubicBezTo>
                      <a:pt x="210" y="111"/>
                      <a:pt x="210" y="111"/>
                      <a:pt x="210" y="111"/>
                    </a:cubicBezTo>
                    <a:cubicBezTo>
                      <a:pt x="210" y="110"/>
                      <a:pt x="210" y="110"/>
                      <a:pt x="211" y="110"/>
                    </a:cubicBezTo>
                    <a:cubicBezTo>
                      <a:pt x="210" y="110"/>
                      <a:pt x="209" y="110"/>
                      <a:pt x="209" y="110"/>
                    </a:cubicBezTo>
                    <a:cubicBezTo>
                      <a:pt x="209" y="109"/>
                      <a:pt x="210" y="109"/>
                      <a:pt x="209" y="109"/>
                    </a:cubicBezTo>
                    <a:cubicBezTo>
                      <a:pt x="209" y="109"/>
                      <a:pt x="209" y="109"/>
                      <a:pt x="209" y="109"/>
                    </a:cubicBezTo>
                    <a:cubicBezTo>
                      <a:pt x="209" y="108"/>
                      <a:pt x="209" y="109"/>
                      <a:pt x="209" y="108"/>
                    </a:cubicBezTo>
                    <a:cubicBezTo>
                      <a:pt x="209" y="108"/>
                      <a:pt x="208" y="108"/>
                      <a:pt x="208" y="108"/>
                    </a:cubicBezTo>
                    <a:cubicBezTo>
                      <a:pt x="209" y="107"/>
                      <a:pt x="208" y="108"/>
                      <a:pt x="209" y="107"/>
                    </a:cubicBezTo>
                    <a:cubicBezTo>
                      <a:pt x="209" y="107"/>
                      <a:pt x="209" y="107"/>
                      <a:pt x="210" y="107"/>
                    </a:cubicBezTo>
                    <a:cubicBezTo>
                      <a:pt x="210" y="107"/>
                      <a:pt x="210" y="107"/>
                      <a:pt x="210" y="107"/>
                    </a:cubicBezTo>
                    <a:cubicBezTo>
                      <a:pt x="211" y="108"/>
                      <a:pt x="211" y="107"/>
                      <a:pt x="211" y="107"/>
                    </a:cubicBezTo>
                    <a:cubicBezTo>
                      <a:pt x="212" y="107"/>
                      <a:pt x="213" y="107"/>
                      <a:pt x="213" y="106"/>
                    </a:cubicBezTo>
                    <a:cubicBezTo>
                      <a:pt x="213" y="106"/>
                      <a:pt x="213" y="105"/>
                      <a:pt x="213" y="105"/>
                    </a:cubicBezTo>
                    <a:cubicBezTo>
                      <a:pt x="212" y="105"/>
                      <a:pt x="212" y="106"/>
                      <a:pt x="212" y="105"/>
                    </a:cubicBezTo>
                    <a:cubicBezTo>
                      <a:pt x="213" y="104"/>
                      <a:pt x="213" y="104"/>
                      <a:pt x="213" y="103"/>
                    </a:cubicBezTo>
                    <a:cubicBezTo>
                      <a:pt x="213" y="103"/>
                      <a:pt x="212" y="103"/>
                      <a:pt x="212" y="103"/>
                    </a:cubicBezTo>
                    <a:cubicBezTo>
                      <a:pt x="212" y="103"/>
                      <a:pt x="211" y="103"/>
                      <a:pt x="211" y="103"/>
                    </a:cubicBezTo>
                    <a:cubicBezTo>
                      <a:pt x="210" y="103"/>
                      <a:pt x="210" y="103"/>
                      <a:pt x="210" y="102"/>
                    </a:cubicBezTo>
                    <a:cubicBezTo>
                      <a:pt x="210" y="102"/>
                      <a:pt x="210" y="102"/>
                      <a:pt x="209" y="102"/>
                    </a:cubicBezTo>
                    <a:cubicBezTo>
                      <a:pt x="208" y="101"/>
                      <a:pt x="207" y="101"/>
                      <a:pt x="206" y="101"/>
                    </a:cubicBezTo>
                    <a:cubicBezTo>
                      <a:pt x="206" y="101"/>
                      <a:pt x="206" y="101"/>
                      <a:pt x="206" y="101"/>
                    </a:cubicBezTo>
                    <a:cubicBezTo>
                      <a:pt x="207" y="101"/>
                      <a:pt x="208" y="101"/>
                      <a:pt x="209" y="101"/>
                    </a:cubicBezTo>
                    <a:cubicBezTo>
                      <a:pt x="209" y="101"/>
                      <a:pt x="208" y="101"/>
                      <a:pt x="208" y="100"/>
                    </a:cubicBezTo>
                    <a:cubicBezTo>
                      <a:pt x="208" y="100"/>
                      <a:pt x="209" y="100"/>
                      <a:pt x="210" y="100"/>
                    </a:cubicBezTo>
                    <a:cubicBezTo>
                      <a:pt x="209" y="100"/>
                      <a:pt x="209" y="100"/>
                      <a:pt x="209" y="100"/>
                    </a:cubicBezTo>
                    <a:cubicBezTo>
                      <a:pt x="209" y="100"/>
                      <a:pt x="209" y="100"/>
                      <a:pt x="208" y="100"/>
                    </a:cubicBezTo>
                    <a:cubicBezTo>
                      <a:pt x="208" y="100"/>
                      <a:pt x="208" y="100"/>
                      <a:pt x="208" y="100"/>
                    </a:cubicBezTo>
                    <a:cubicBezTo>
                      <a:pt x="208" y="100"/>
                      <a:pt x="207" y="100"/>
                      <a:pt x="207" y="100"/>
                    </a:cubicBezTo>
                    <a:cubicBezTo>
                      <a:pt x="207" y="100"/>
                      <a:pt x="206" y="100"/>
                      <a:pt x="206" y="100"/>
                    </a:cubicBezTo>
                    <a:cubicBezTo>
                      <a:pt x="206" y="100"/>
                      <a:pt x="206" y="100"/>
                      <a:pt x="205" y="100"/>
                    </a:cubicBezTo>
                    <a:cubicBezTo>
                      <a:pt x="205" y="100"/>
                      <a:pt x="205" y="100"/>
                      <a:pt x="205" y="100"/>
                    </a:cubicBezTo>
                    <a:cubicBezTo>
                      <a:pt x="204" y="100"/>
                      <a:pt x="203" y="99"/>
                      <a:pt x="202" y="99"/>
                    </a:cubicBezTo>
                    <a:cubicBezTo>
                      <a:pt x="202" y="99"/>
                      <a:pt x="202" y="99"/>
                      <a:pt x="201" y="99"/>
                    </a:cubicBezTo>
                    <a:cubicBezTo>
                      <a:pt x="201" y="99"/>
                      <a:pt x="200" y="99"/>
                      <a:pt x="200" y="99"/>
                    </a:cubicBezTo>
                    <a:cubicBezTo>
                      <a:pt x="200" y="99"/>
                      <a:pt x="200" y="99"/>
                      <a:pt x="200" y="100"/>
                    </a:cubicBezTo>
                    <a:cubicBezTo>
                      <a:pt x="200" y="99"/>
                      <a:pt x="200" y="99"/>
                      <a:pt x="200" y="99"/>
                    </a:cubicBezTo>
                    <a:cubicBezTo>
                      <a:pt x="199" y="100"/>
                      <a:pt x="199" y="99"/>
                      <a:pt x="198" y="99"/>
                    </a:cubicBezTo>
                    <a:cubicBezTo>
                      <a:pt x="197" y="99"/>
                      <a:pt x="198" y="99"/>
                      <a:pt x="198" y="99"/>
                    </a:cubicBezTo>
                    <a:cubicBezTo>
                      <a:pt x="199" y="99"/>
                      <a:pt x="198" y="100"/>
                      <a:pt x="198" y="100"/>
                    </a:cubicBezTo>
                    <a:cubicBezTo>
                      <a:pt x="198" y="100"/>
                      <a:pt x="198" y="100"/>
                      <a:pt x="198" y="100"/>
                    </a:cubicBezTo>
                    <a:cubicBezTo>
                      <a:pt x="198" y="100"/>
                      <a:pt x="198" y="100"/>
                      <a:pt x="198" y="101"/>
                    </a:cubicBezTo>
                    <a:cubicBezTo>
                      <a:pt x="198" y="101"/>
                      <a:pt x="198" y="102"/>
                      <a:pt x="198" y="102"/>
                    </a:cubicBezTo>
                    <a:cubicBezTo>
                      <a:pt x="198" y="102"/>
                      <a:pt x="198" y="102"/>
                      <a:pt x="198" y="102"/>
                    </a:cubicBezTo>
                    <a:cubicBezTo>
                      <a:pt x="198" y="102"/>
                      <a:pt x="198" y="103"/>
                      <a:pt x="199" y="103"/>
                    </a:cubicBezTo>
                    <a:cubicBezTo>
                      <a:pt x="199" y="103"/>
                      <a:pt x="199" y="103"/>
                      <a:pt x="199" y="103"/>
                    </a:cubicBezTo>
                    <a:cubicBezTo>
                      <a:pt x="199" y="103"/>
                      <a:pt x="199" y="103"/>
                      <a:pt x="199" y="104"/>
                    </a:cubicBezTo>
                    <a:cubicBezTo>
                      <a:pt x="199" y="104"/>
                      <a:pt x="199" y="103"/>
                      <a:pt x="200" y="103"/>
                    </a:cubicBezTo>
                    <a:cubicBezTo>
                      <a:pt x="199" y="104"/>
                      <a:pt x="200" y="104"/>
                      <a:pt x="200" y="104"/>
                    </a:cubicBezTo>
                    <a:cubicBezTo>
                      <a:pt x="200" y="104"/>
                      <a:pt x="200" y="104"/>
                      <a:pt x="200" y="104"/>
                    </a:cubicBezTo>
                    <a:cubicBezTo>
                      <a:pt x="200" y="104"/>
                      <a:pt x="200" y="104"/>
                      <a:pt x="200" y="104"/>
                    </a:cubicBezTo>
                    <a:cubicBezTo>
                      <a:pt x="200" y="104"/>
                      <a:pt x="200" y="104"/>
                      <a:pt x="201" y="104"/>
                    </a:cubicBezTo>
                    <a:cubicBezTo>
                      <a:pt x="201" y="104"/>
                      <a:pt x="201" y="104"/>
                      <a:pt x="201" y="104"/>
                    </a:cubicBezTo>
                    <a:cubicBezTo>
                      <a:pt x="201" y="104"/>
                      <a:pt x="201" y="104"/>
                      <a:pt x="201" y="104"/>
                    </a:cubicBezTo>
                    <a:cubicBezTo>
                      <a:pt x="201" y="105"/>
                      <a:pt x="200" y="104"/>
                      <a:pt x="200" y="104"/>
                    </a:cubicBezTo>
                    <a:cubicBezTo>
                      <a:pt x="200" y="105"/>
                      <a:pt x="200" y="105"/>
                      <a:pt x="200" y="105"/>
                    </a:cubicBezTo>
                    <a:cubicBezTo>
                      <a:pt x="200" y="105"/>
                      <a:pt x="200" y="105"/>
                      <a:pt x="200" y="105"/>
                    </a:cubicBezTo>
                    <a:cubicBezTo>
                      <a:pt x="200" y="105"/>
                      <a:pt x="200" y="105"/>
                      <a:pt x="200" y="105"/>
                    </a:cubicBezTo>
                    <a:cubicBezTo>
                      <a:pt x="200" y="105"/>
                      <a:pt x="200" y="105"/>
                      <a:pt x="199" y="105"/>
                    </a:cubicBezTo>
                    <a:cubicBezTo>
                      <a:pt x="199" y="105"/>
                      <a:pt x="199" y="105"/>
                      <a:pt x="199" y="105"/>
                    </a:cubicBezTo>
                    <a:cubicBezTo>
                      <a:pt x="199" y="105"/>
                      <a:pt x="199" y="105"/>
                      <a:pt x="199" y="105"/>
                    </a:cubicBezTo>
                    <a:cubicBezTo>
                      <a:pt x="199" y="106"/>
                      <a:pt x="200" y="106"/>
                      <a:pt x="200" y="106"/>
                    </a:cubicBezTo>
                    <a:cubicBezTo>
                      <a:pt x="200" y="105"/>
                      <a:pt x="201" y="106"/>
                      <a:pt x="200" y="106"/>
                    </a:cubicBezTo>
                    <a:cubicBezTo>
                      <a:pt x="200" y="106"/>
                      <a:pt x="200" y="106"/>
                      <a:pt x="200" y="106"/>
                    </a:cubicBezTo>
                    <a:cubicBezTo>
                      <a:pt x="200" y="106"/>
                      <a:pt x="200" y="106"/>
                      <a:pt x="200" y="106"/>
                    </a:cubicBezTo>
                    <a:cubicBezTo>
                      <a:pt x="200" y="106"/>
                      <a:pt x="199" y="106"/>
                      <a:pt x="199" y="106"/>
                    </a:cubicBezTo>
                    <a:cubicBezTo>
                      <a:pt x="199" y="106"/>
                      <a:pt x="199" y="106"/>
                      <a:pt x="199" y="106"/>
                    </a:cubicBezTo>
                    <a:cubicBezTo>
                      <a:pt x="199" y="106"/>
                      <a:pt x="199" y="106"/>
                      <a:pt x="199" y="106"/>
                    </a:cubicBezTo>
                    <a:cubicBezTo>
                      <a:pt x="199" y="106"/>
                      <a:pt x="199" y="106"/>
                      <a:pt x="198" y="106"/>
                    </a:cubicBezTo>
                    <a:cubicBezTo>
                      <a:pt x="198" y="106"/>
                      <a:pt x="198" y="106"/>
                      <a:pt x="198" y="106"/>
                    </a:cubicBezTo>
                    <a:cubicBezTo>
                      <a:pt x="198" y="106"/>
                      <a:pt x="198" y="106"/>
                      <a:pt x="197" y="106"/>
                    </a:cubicBezTo>
                    <a:cubicBezTo>
                      <a:pt x="197" y="107"/>
                      <a:pt x="197" y="107"/>
                      <a:pt x="197" y="107"/>
                    </a:cubicBezTo>
                    <a:cubicBezTo>
                      <a:pt x="197" y="108"/>
                      <a:pt x="197" y="108"/>
                      <a:pt x="197" y="108"/>
                    </a:cubicBezTo>
                    <a:cubicBezTo>
                      <a:pt x="197" y="108"/>
                      <a:pt x="197" y="109"/>
                      <a:pt x="197" y="109"/>
                    </a:cubicBezTo>
                    <a:cubicBezTo>
                      <a:pt x="197" y="109"/>
                      <a:pt x="197" y="109"/>
                      <a:pt x="197" y="109"/>
                    </a:cubicBezTo>
                    <a:cubicBezTo>
                      <a:pt x="197" y="110"/>
                      <a:pt x="197" y="110"/>
                      <a:pt x="196" y="110"/>
                    </a:cubicBezTo>
                    <a:cubicBezTo>
                      <a:pt x="196" y="111"/>
                      <a:pt x="196" y="111"/>
                      <a:pt x="196" y="111"/>
                    </a:cubicBezTo>
                    <a:cubicBezTo>
                      <a:pt x="196" y="111"/>
                      <a:pt x="195" y="112"/>
                      <a:pt x="195" y="112"/>
                    </a:cubicBezTo>
                    <a:cubicBezTo>
                      <a:pt x="194" y="113"/>
                      <a:pt x="195" y="113"/>
                      <a:pt x="195" y="114"/>
                    </a:cubicBezTo>
                    <a:cubicBezTo>
                      <a:pt x="194" y="114"/>
                      <a:pt x="194" y="114"/>
                      <a:pt x="194" y="115"/>
                    </a:cubicBezTo>
                    <a:cubicBezTo>
                      <a:pt x="194" y="115"/>
                      <a:pt x="194" y="114"/>
                      <a:pt x="194" y="114"/>
                    </a:cubicBezTo>
                    <a:cubicBezTo>
                      <a:pt x="194" y="115"/>
                      <a:pt x="194" y="114"/>
                      <a:pt x="193" y="114"/>
                    </a:cubicBezTo>
                    <a:cubicBezTo>
                      <a:pt x="193" y="114"/>
                      <a:pt x="193" y="114"/>
                      <a:pt x="192" y="115"/>
                    </a:cubicBezTo>
                    <a:cubicBezTo>
                      <a:pt x="192" y="115"/>
                      <a:pt x="193" y="115"/>
                      <a:pt x="193" y="115"/>
                    </a:cubicBezTo>
                    <a:cubicBezTo>
                      <a:pt x="192" y="115"/>
                      <a:pt x="192" y="115"/>
                      <a:pt x="192" y="116"/>
                    </a:cubicBezTo>
                    <a:cubicBezTo>
                      <a:pt x="192" y="115"/>
                      <a:pt x="192" y="115"/>
                      <a:pt x="192" y="116"/>
                    </a:cubicBezTo>
                    <a:cubicBezTo>
                      <a:pt x="192" y="116"/>
                      <a:pt x="192" y="116"/>
                      <a:pt x="191" y="116"/>
                    </a:cubicBezTo>
                    <a:cubicBezTo>
                      <a:pt x="191" y="115"/>
                      <a:pt x="191" y="115"/>
                      <a:pt x="191" y="115"/>
                    </a:cubicBezTo>
                    <a:cubicBezTo>
                      <a:pt x="191" y="115"/>
                      <a:pt x="191" y="115"/>
                      <a:pt x="191" y="115"/>
                    </a:cubicBezTo>
                    <a:cubicBezTo>
                      <a:pt x="191" y="115"/>
                      <a:pt x="191" y="115"/>
                      <a:pt x="191" y="115"/>
                    </a:cubicBezTo>
                    <a:cubicBezTo>
                      <a:pt x="191" y="114"/>
                      <a:pt x="191" y="114"/>
                      <a:pt x="190" y="114"/>
                    </a:cubicBezTo>
                    <a:cubicBezTo>
                      <a:pt x="190" y="114"/>
                      <a:pt x="190" y="114"/>
                      <a:pt x="190" y="113"/>
                    </a:cubicBezTo>
                    <a:cubicBezTo>
                      <a:pt x="189" y="113"/>
                      <a:pt x="189" y="113"/>
                      <a:pt x="189" y="113"/>
                    </a:cubicBezTo>
                    <a:cubicBezTo>
                      <a:pt x="188" y="113"/>
                      <a:pt x="188" y="112"/>
                      <a:pt x="188" y="112"/>
                    </a:cubicBezTo>
                    <a:cubicBezTo>
                      <a:pt x="188" y="112"/>
                      <a:pt x="188" y="112"/>
                      <a:pt x="188" y="111"/>
                    </a:cubicBezTo>
                    <a:cubicBezTo>
                      <a:pt x="188" y="111"/>
                      <a:pt x="188" y="111"/>
                      <a:pt x="188" y="110"/>
                    </a:cubicBezTo>
                    <a:cubicBezTo>
                      <a:pt x="188" y="110"/>
                      <a:pt x="188" y="109"/>
                      <a:pt x="188" y="109"/>
                    </a:cubicBezTo>
                    <a:cubicBezTo>
                      <a:pt x="188" y="109"/>
                      <a:pt x="188" y="109"/>
                      <a:pt x="188" y="109"/>
                    </a:cubicBezTo>
                    <a:cubicBezTo>
                      <a:pt x="188" y="109"/>
                      <a:pt x="188" y="108"/>
                      <a:pt x="188" y="108"/>
                    </a:cubicBezTo>
                    <a:cubicBezTo>
                      <a:pt x="189" y="108"/>
                      <a:pt x="188" y="109"/>
                      <a:pt x="188" y="109"/>
                    </a:cubicBezTo>
                    <a:cubicBezTo>
                      <a:pt x="189" y="109"/>
                      <a:pt x="189" y="109"/>
                      <a:pt x="189" y="109"/>
                    </a:cubicBezTo>
                    <a:cubicBezTo>
                      <a:pt x="190" y="109"/>
                      <a:pt x="190" y="108"/>
                      <a:pt x="190" y="108"/>
                    </a:cubicBezTo>
                    <a:cubicBezTo>
                      <a:pt x="190" y="108"/>
                      <a:pt x="189" y="107"/>
                      <a:pt x="189" y="107"/>
                    </a:cubicBezTo>
                    <a:cubicBezTo>
                      <a:pt x="189" y="107"/>
                      <a:pt x="189" y="106"/>
                      <a:pt x="189" y="106"/>
                    </a:cubicBezTo>
                    <a:cubicBezTo>
                      <a:pt x="189" y="105"/>
                      <a:pt x="187" y="105"/>
                      <a:pt x="186" y="104"/>
                    </a:cubicBezTo>
                    <a:cubicBezTo>
                      <a:pt x="186" y="103"/>
                      <a:pt x="186" y="103"/>
                      <a:pt x="185" y="103"/>
                    </a:cubicBezTo>
                    <a:cubicBezTo>
                      <a:pt x="184" y="103"/>
                      <a:pt x="184" y="103"/>
                      <a:pt x="184" y="103"/>
                    </a:cubicBezTo>
                    <a:cubicBezTo>
                      <a:pt x="184" y="104"/>
                      <a:pt x="183" y="104"/>
                      <a:pt x="183" y="104"/>
                    </a:cubicBezTo>
                    <a:cubicBezTo>
                      <a:pt x="183" y="105"/>
                      <a:pt x="183" y="106"/>
                      <a:pt x="183" y="107"/>
                    </a:cubicBezTo>
                    <a:cubicBezTo>
                      <a:pt x="183" y="107"/>
                      <a:pt x="183" y="106"/>
                      <a:pt x="183" y="106"/>
                    </a:cubicBezTo>
                    <a:cubicBezTo>
                      <a:pt x="182" y="106"/>
                      <a:pt x="182" y="107"/>
                      <a:pt x="182" y="107"/>
                    </a:cubicBezTo>
                    <a:cubicBezTo>
                      <a:pt x="182" y="108"/>
                      <a:pt x="182" y="108"/>
                      <a:pt x="182" y="108"/>
                    </a:cubicBezTo>
                    <a:cubicBezTo>
                      <a:pt x="182" y="108"/>
                      <a:pt x="182" y="108"/>
                      <a:pt x="182" y="108"/>
                    </a:cubicBezTo>
                    <a:cubicBezTo>
                      <a:pt x="182" y="108"/>
                      <a:pt x="182" y="108"/>
                      <a:pt x="182" y="109"/>
                    </a:cubicBezTo>
                    <a:cubicBezTo>
                      <a:pt x="182" y="108"/>
                      <a:pt x="182" y="108"/>
                      <a:pt x="182" y="108"/>
                    </a:cubicBezTo>
                    <a:cubicBezTo>
                      <a:pt x="182" y="108"/>
                      <a:pt x="181" y="109"/>
                      <a:pt x="181" y="109"/>
                    </a:cubicBezTo>
                    <a:cubicBezTo>
                      <a:pt x="181" y="109"/>
                      <a:pt x="181" y="109"/>
                      <a:pt x="181" y="109"/>
                    </a:cubicBezTo>
                    <a:cubicBezTo>
                      <a:pt x="181" y="108"/>
                      <a:pt x="180" y="108"/>
                      <a:pt x="180" y="108"/>
                    </a:cubicBezTo>
                    <a:cubicBezTo>
                      <a:pt x="180" y="108"/>
                      <a:pt x="180" y="108"/>
                      <a:pt x="180" y="107"/>
                    </a:cubicBezTo>
                    <a:cubicBezTo>
                      <a:pt x="180" y="107"/>
                      <a:pt x="180" y="107"/>
                      <a:pt x="180" y="107"/>
                    </a:cubicBezTo>
                    <a:cubicBezTo>
                      <a:pt x="180" y="107"/>
                      <a:pt x="180" y="107"/>
                      <a:pt x="180" y="106"/>
                    </a:cubicBezTo>
                    <a:cubicBezTo>
                      <a:pt x="180" y="106"/>
                      <a:pt x="180" y="106"/>
                      <a:pt x="180" y="106"/>
                    </a:cubicBezTo>
                    <a:cubicBezTo>
                      <a:pt x="180" y="106"/>
                      <a:pt x="180" y="105"/>
                      <a:pt x="180" y="106"/>
                    </a:cubicBezTo>
                    <a:cubicBezTo>
                      <a:pt x="180" y="105"/>
                      <a:pt x="180" y="105"/>
                      <a:pt x="180" y="105"/>
                    </a:cubicBezTo>
                    <a:cubicBezTo>
                      <a:pt x="180" y="105"/>
                      <a:pt x="180" y="104"/>
                      <a:pt x="179" y="103"/>
                    </a:cubicBezTo>
                    <a:cubicBezTo>
                      <a:pt x="178" y="103"/>
                      <a:pt x="177" y="103"/>
                      <a:pt x="177" y="102"/>
                    </a:cubicBezTo>
                    <a:cubicBezTo>
                      <a:pt x="178" y="103"/>
                      <a:pt x="178" y="103"/>
                      <a:pt x="179" y="102"/>
                    </a:cubicBezTo>
                    <a:cubicBezTo>
                      <a:pt x="178" y="102"/>
                      <a:pt x="178" y="103"/>
                      <a:pt x="178" y="103"/>
                    </a:cubicBezTo>
                    <a:cubicBezTo>
                      <a:pt x="178" y="103"/>
                      <a:pt x="178" y="103"/>
                      <a:pt x="178" y="103"/>
                    </a:cubicBezTo>
                    <a:cubicBezTo>
                      <a:pt x="179" y="103"/>
                      <a:pt x="179" y="103"/>
                      <a:pt x="179" y="103"/>
                    </a:cubicBezTo>
                    <a:cubicBezTo>
                      <a:pt x="179" y="103"/>
                      <a:pt x="179" y="102"/>
                      <a:pt x="179" y="102"/>
                    </a:cubicBezTo>
                    <a:cubicBezTo>
                      <a:pt x="179" y="102"/>
                      <a:pt x="179" y="102"/>
                      <a:pt x="179" y="102"/>
                    </a:cubicBezTo>
                    <a:cubicBezTo>
                      <a:pt x="179" y="101"/>
                      <a:pt x="180" y="102"/>
                      <a:pt x="180" y="102"/>
                    </a:cubicBezTo>
                    <a:cubicBezTo>
                      <a:pt x="180" y="102"/>
                      <a:pt x="180" y="102"/>
                      <a:pt x="181" y="102"/>
                    </a:cubicBezTo>
                    <a:cubicBezTo>
                      <a:pt x="180" y="101"/>
                      <a:pt x="180" y="101"/>
                      <a:pt x="180" y="101"/>
                    </a:cubicBezTo>
                    <a:cubicBezTo>
                      <a:pt x="179" y="101"/>
                      <a:pt x="180" y="102"/>
                      <a:pt x="179" y="101"/>
                    </a:cubicBezTo>
                    <a:cubicBezTo>
                      <a:pt x="179" y="101"/>
                      <a:pt x="179" y="101"/>
                      <a:pt x="178" y="101"/>
                    </a:cubicBezTo>
                    <a:cubicBezTo>
                      <a:pt x="178" y="101"/>
                      <a:pt x="178" y="101"/>
                      <a:pt x="178" y="101"/>
                    </a:cubicBezTo>
                    <a:cubicBezTo>
                      <a:pt x="178" y="101"/>
                      <a:pt x="177" y="101"/>
                      <a:pt x="177" y="101"/>
                    </a:cubicBezTo>
                    <a:cubicBezTo>
                      <a:pt x="177" y="101"/>
                      <a:pt x="177" y="101"/>
                      <a:pt x="176" y="101"/>
                    </a:cubicBezTo>
                    <a:cubicBezTo>
                      <a:pt x="177" y="101"/>
                      <a:pt x="177" y="101"/>
                      <a:pt x="177" y="101"/>
                    </a:cubicBezTo>
                    <a:cubicBezTo>
                      <a:pt x="178" y="101"/>
                      <a:pt x="178" y="100"/>
                      <a:pt x="178" y="100"/>
                    </a:cubicBezTo>
                    <a:cubicBezTo>
                      <a:pt x="178" y="100"/>
                      <a:pt x="177" y="100"/>
                      <a:pt x="177" y="100"/>
                    </a:cubicBezTo>
                    <a:cubicBezTo>
                      <a:pt x="177" y="100"/>
                      <a:pt x="177" y="100"/>
                      <a:pt x="176" y="101"/>
                    </a:cubicBezTo>
                    <a:cubicBezTo>
                      <a:pt x="176" y="101"/>
                      <a:pt x="176" y="101"/>
                      <a:pt x="176" y="101"/>
                    </a:cubicBezTo>
                    <a:cubicBezTo>
                      <a:pt x="175" y="101"/>
                      <a:pt x="174" y="100"/>
                      <a:pt x="173" y="100"/>
                    </a:cubicBezTo>
                    <a:cubicBezTo>
                      <a:pt x="173" y="100"/>
                      <a:pt x="172" y="100"/>
                      <a:pt x="172" y="100"/>
                    </a:cubicBezTo>
                    <a:cubicBezTo>
                      <a:pt x="172" y="100"/>
                      <a:pt x="172" y="100"/>
                      <a:pt x="172" y="100"/>
                    </a:cubicBezTo>
                    <a:cubicBezTo>
                      <a:pt x="172" y="100"/>
                      <a:pt x="172" y="99"/>
                      <a:pt x="173" y="99"/>
                    </a:cubicBezTo>
                    <a:cubicBezTo>
                      <a:pt x="173" y="99"/>
                      <a:pt x="173" y="99"/>
                      <a:pt x="173" y="99"/>
                    </a:cubicBezTo>
                    <a:cubicBezTo>
                      <a:pt x="173" y="99"/>
                      <a:pt x="175" y="98"/>
                      <a:pt x="175" y="98"/>
                    </a:cubicBezTo>
                    <a:cubicBezTo>
                      <a:pt x="175" y="97"/>
                      <a:pt x="173" y="98"/>
                      <a:pt x="173" y="98"/>
                    </a:cubicBezTo>
                    <a:cubicBezTo>
                      <a:pt x="173" y="98"/>
                      <a:pt x="173" y="97"/>
                      <a:pt x="173" y="97"/>
                    </a:cubicBezTo>
                    <a:cubicBezTo>
                      <a:pt x="173" y="97"/>
                      <a:pt x="173" y="97"/>
                      <a:pt x="173" y="97"/>
                    </a:cubicBezTo>
                    <a:cubicBezTo>
                      <a:pt x="173" y="97"/>
                      <a:pt x="173" y="97"/>
                      <a:pt x="173" y="97"/>
                    </a:cubicBezTo>
                    <a:cubicBezTo>
                      <a:pt x="173" y="97"/>
                      <a:pt x="174" y="97"/>
                      <a:pt x="174" y="97"/>
                    </a:cubicBezTo>
                    <a:cubicBezTo>
                      <a:pt x="174" y="96"/>
                      <a:pt x="174" y="97"/>
                      <a:pt x="174" y="97"/>
                    </a:cubicBezTo>
                    <a:cubicBezTo>
                      <a:pt x="174" y="97"/>
                      <a:pt x="175" y="97"/>
                      <a:pt x="175" y="97"/>
                    </a:cubicBezTo>
                    <a:cubicBezTo>
                      <a:pt x="175" y="97"/>
                      <a:pt x="176" y="97"/>
                      <a:pt x="177" y="97"/>
                    </a:cubicBezTo>
                    <a:cubicBezTo>
                      <a:pt x="177" y="97"/>
                      <a:pt x="176" y="97"/>
                      <a:pt x="176" y="97"/>
                    </a:cubicBezTo>
                    <a:cubicBezTo>
                      <a:pt x="176" y="97"/>
                      <a:pt x="176" y="96"/>
                      <a:pt x="176" y="96"/>
                    </a:cubicBezTo>
                    <a:cubicBezTo>
                      <a:pt x="176" y="96"/>
                      <a:pt x="176" y="96"/>
                      <a:pt x="176" y="96"/>
                    </a:cubicBezTo>
                    <a:cubicBezTo>
                      <a:pt x="175" y="96"/>
                      <a:pt x="175" y="96"/>
                      <a:pt x="175" y="96"/>
                    </a:cubicBezTo>
                    <a:cubicBezTo>
                      <a:pt x="175" y="96"/>
                      <a:pt x="175" y="96"/>
                      <a:pt x="175" y="96"/>
                    </a:cubicBezTo>
                    <a:cubicBezTo>
                      <a:pt x="175" y="96"/>
                      <a:pt x="175" y="96"/>
                      <a:pt x="175" y="96"/>
                    </a:cubicBezTo>
                    <a:cubicBezTo>
                      <a:pt x="175" y="96"/>
                      <a:pt x="175" y="96"/>
                      <a:pt x="175" y="96"/>
                    </a:cubicBezTo>
                    <a:cubicBezTo>
                      <a:pt x="175" y="95"/>
                      <a:pt x="175" y="95"/>
                      <a:pt x="174" y="95"/>
                    </a:cubicBezTo>
                    <a:cubicBezTo>
                      <a:pt x="174" y="95"/>
                      <a:pt x="174" y="94"/>
                      <a:pt x="174" y="94"/>
                    </a:cubicBezTo>
                    <a:cubicBezTo>
                      <a:pt x="174" y="94"/>
                      <a:pt x="173" y="94"/>
                      <a:pt x="173" y="94"/>
                    </a:cubicBezTo>
                    <a:cubicBezTo>
                      <a:pt x="172" y="93"/>
                      <a:pt x="172" y="93"/>
                      <a:pt x="172" y="93"/>
                    </a:cubicBezTo>
                    <a:cubicBezTo>
                      <a:pt x="172" y="93"/>
                      <a:pt x="171" y="93"/>
                      <a:pt x="171" y="92"/>
                    </a:cubicBezTo>
                    <a:cubicBezTo>
                      <a:pt x="171" y="92"/>
                      <a:pt x="171" y="92"/>
                      <a:pt x="171" y="93"/>
                    </a:cubicBezTo>
                    <a:cubicBezTo>
                      <a:pt x="171" y="92"/>
                      <a:pt x="171" y="91"/>
                      <a:pt x="171" y="90"/>
                    </a:cubicBezTo>
                    <a:cubicBezTo>
                      <a:pt x="171" y="90"/>
                      <a:pt x="171" y="89"/>
                      <a:pt x="171" y="89"/>
                    </a:cubicBezTo>
                    <a:cubicBezTo>
                      <a:pt x="171" y="89"/>
                      <a:pt x="171" y="89"/>
                      <a:pt x="171" y="89"/>
                    </a:cubicBezTo>
                    <a:cubicBezTo>
                      <a:pt x="170" y="88"/>
                      <a:pt x="169" y="88"/>
                      <a:pt x="169" y="88"/>
                    </a:cubicBezTo>
                    <a:cubicBezTo>
                      <a:pt x="169" y="87"/>
                      <a:pt x="168" y="87"/>
                      <a:pt x="168" y="87"/>
                    </a:cubicBezTo>
                    <a:cubicBezTo>
                      <a:pt x="169" y="87"/>
                      <a:pt x="169" y="87"/>
                      <a:pt x="168" y="87"/>
                    </a:cubicBezTo>
                    <a:cubicBezTo>
                      <a:pt x="168" y="86"/>
                      <a:pt x="168" y="87"/>
                      <a:pt x="168" y="87"/>
                    </a:cubicBezTo>
                    <a:cubicBezTo>
                      <a:pt x="168" y="87"/>
                      <a:pt x="168" y="87"/>
                      <a:pt x="168" y="86"/>
                    </a:cubicBezTo>
                    <a:cubicBezTo>
                      <a:pt x="167" y="86"/>
                      <a:pt x="167" y="87"/>
                      <a:pt x="167" y="87"/>
                    </a:cubicBezTo>
                    <a:cubicBezTo>
                      <a:pt x="167" y="87"/>
                      <a:pt x="167" y="86"/>
                      <a:pt x="167" y="86"/>
                    </a:cubicBezTo>
                    <a:cubicBezTo>
                      <a:pt x="167" y="87"/>
                      <a:pt x="167" y="87"/>
                      <a:pt x="167" y="87"/>
                    </a:cubicBezTo>
                    <a:cubicBezTo>
                      <a:pt x="167" y="87"/>
                      <a:pt x="166" y="87"/>
                      <a:pt x="166" y="87"/>
                    </a:cubicBezTo>
                    <a:cubicBezTo>
                      <a:pt x="166" y="87"/>
                      <a:pt x="166" y="87"/>
                      <a:pt x="166" y="86"/>
                    </a:cubicBezTo>
                    <a:cubicBezTo>
                      <a:pt x="166" y="86"/>
                      <a:pt x="166" y="86"/>
                      <a:pt x="166" y="86"/>
                    </a:cubicBezTo>
                    <a:cubicBezTo>
                      <a:pt x="166" y="86"/>
                      <a:pt x="166" y="86"/>
                      <a:pt x="166" y="86"/>
                    </a:cubicBezTo>
                    <a:cubicBezTo>
                      <a:pt x="166" y="86"/>
                      <a:pt x="166" y="87"/>
                      <a:pt x="165" y="87"/>
                    </a:cubicBezTo>
                    <a:cubicBezTo>
                      <a:pt x="165" y="86"/>
                      <a:pt x="166" y="86"/>
                      <a:pt x="166" y="86"/>
                    </a:cubicBezTo>
                    <a:cubicBezTo>
                      <a:pt x="166" y="86"/>
                      <a:pt x="166" y="86"/>
                      <a:pt x="166" y="86"/>
                    </a:cubicBezTo>
                    <a:cubicBezTo>
                      <a:pt x="166" y="86"/>
                      <a:pt x="166" y="86"/>
                      <a:pt x="166" y="86"/>
                    </a:cubicBezTo>
                    <a:cubicBezTo>
                      <a:pt x="166" y="85"/>
                      <a:pt x="166" y="85"/>
                      <a:pt x="166" y="85"/>
                    </a:cubicBezTo>
                    <a:cubicBezTo>
                      <a:pt x="166" y="85"/>
                      <a:pt x="165" y="85"/>
                      <a:pt x="164" y="85"/>
                    </a:cubicBezTo>
                    <a:cubicBezTo>
                      <a:pt x="164" y="85"/>
                      <a:pt x="163" y="85"/>
                      <a:pt x="163" y="86"/>
                    </a:cubicBezTo>
                    <a:cubicBezTo>
                      <a:pt x="163" y="86"/>
                      <a:pt x="163" y="86"/>
                      <a:pt x="163" y="86"/>
                    </a:cubicBezTo>
                    <a:cubicBezTo>
                      <a:pt x="164" y="86"/>
                      <a:pt x="164" y="86"/>
                      <a:pt x="164" y="86"/>
                    </a:cubicBezTo>
                    <a:cubicBezTo>
                      <a:pt x="165" y="86"/>
                      <a:pt x="165" y="86"/>
                      <a:pt x="165" y="86"/>
                    </a:cubicBezTo>
                    <a:cubicBezTo>
                      <a:pt x="165" y="86"/>
                      <a:pt x="164" y="86"/>
                      <a:pt x="163" y="86"/>
                    </a:cubicBezTo>
                    <a:cubicBezTo>
                      <a:pt x="163" y="86"/>
                      <a:pt x="163" y="87"/>
                      <a:pt x="163" y="87"/>
                    </a:cubicBezTo>
                    <a:cubicBezTo>
                      <a:pt x="163" y="87"/>
                      <a:pt x="162" y="87"/>
                      <a:pt x="162" y="87"/>
                    </a:cubicBezTo>
                    <a:cubicBezTo>
                      <a:pt x="162" y="87"/>
                      <a:pt x="162" y="87"/>
                      <a:pt x="161" y="88"/>
                    </a:cubicBezTo>
                    <a:cubicBezTo>
                      <a:pt x="161" y="88"/>
                      <a:pt x="161" y="88"/>
                      <a:pt x="161" y="88"/>
                    </a:cubicBezTo>
                    <a:cubicBezTo>
                      <a:pt x="161" y="88"/>
                      <a:pt x="161" y="88"/>
                      <a:pt x="162" y="88"/>
                    </a:cubicBezTo>
                    <a:cubicBezTo>
                      <a:pt x="162" y="88"/>
                      <a:pt x="162" y="88"/>
                      <a:pt x="163" y="88"/>
                    </a:cubicBezTo>
                    <a:cubicBezTo>
                      <a:pt x="162" y="88"/>
                      <a:pt x="162" y="89"/>
                      <a:pt x="163" y="89"/>
                    </a:cubicBezTo>
                    <a:cubicBezTo>
                      <a:pt x="162" y="89"/>
                      <a:pt x="162" y="89"/>
                      <a:pt x="162" y="89"/>
                    </a:cubicBezTo>
                    <a:cubicBezTo>
                      <a:pt x="162" y="89"/>
                      <a:pt x="162" y="90"/>
                      <a:pt x="162" y="90"/>
                    </a:cubicBezTo>
                    <a:cubicBezTo>
                      <a:pt x="162" y="90"/>
                      <a:pt x="161" y="89"/>
                      <a:pt x="160" y="89"/>
                    </a:cubicBezTo>
                    <a:cubicBezTo>
                      <a:pt x="160" y="89"/>
                      <a:pt x="160" y="89"/>
                      <a:pt x="160" y="89"/>
                    </a:cubicBezTo>
                    <a:cubicBezTo>
                      <a:pt x="159" y="90"/>
                      <a:pt x="159" y="90"/>
                      <a:pt x="159" y="90"/>
                    </a:cubicBezTo>
                    <a:cubicBezTo>
                      <a:pt x="159" y="90"/>
                      <a:pt x="159" y="90"/>
                      <a:pt x="159" y="90"/>
                    </a:cubicBezTo>
                    <a:cubicBezTo>
                      <a:pt x="159" y="90"/>
                      <a:pt x="159" y="90"/>
                      <a:pt x="159" y="90"/>
                    </a:cubicBezTo>
                    <a:cubicBezTo>
                      <a:pt x="159" y="91"/>
                      <a:pt x="159" y="91"/>
                      <a:pt x="159" y="91"/>
                    </a:cubicBezTo>
                    <a:cubicBezTo>
                      <a:pt x="159" y="91"/>
                      <a:pt x="159" y="91"/>
                      <a:pt x="159" y="91"/>
                    </a:cubicBezTo>
                    <a:cubicBezTo>
                      <a:pt x="159" y="91"/>
                      <a:pt x="159" y="91"/>
                      <a:pt x="159" y="91"/>
                    </a:cubicBezTo>
                    <a:cubicBezTo>
                      <a:pt x="159" y="91"/>
                      <a:pt x="159" y="91"/>
                      <a:pt x="159" y="91"/>
                    </a:cubicBezTo>
                    <a:cubicBezTo>
                      <a:pt x="159" y="91"/>
                      <a:pt x="159" y="92"/>
                      <a:pt x="159" y="92"/>
                    </a:cubicBezTo>
                    <a:cubicBezTo>
                      <a:pt x="159" y="92"/>
                      <a:pt x="158" y="92"/>
                      <a:pt x="158" y="93"/>
                    </a:cubicBezTo>
                    <a:cubicBezTo>
                      <a:pt x="158" y="93"/>
                      <a:pt x="159" y="93"/>
                      <a:pt x="159" y="93"/>
                    </a:cubicBezTo>
                    <a:cubicBezTo>
                      <a:pt x="159" y="94"/>
                      <a:pt x="159" y="94"/>
                      <a:pt x="160" y="94"/>
                    </a:cubicBezTo>
                    <a:cubicBezTo>
                      <a:pt x="160" y="94"/>
                      <a:pt x="161" y="94"/>
                      <a:pt x="161" y="94"/>
                    </a:cubicBezTo>
                    <a:cubicBezTo>
                      <a:pt x="161" y="94"/>
                      <a:pt x="160" y="94"/>
                      <a:pt x="160" y="94"/>
                    </a:cubicBezTo>
                    <a:cubicBezTo>
                      <a:pt x="159" y="95"/>
                      <a:pt x="159" y="95"/>
                      <a:pt x="159" y="95"/>
                    </a:cubicBezTo>
                    <a:cubicBezTo>
                      <a:pt x="159" y="96"/>
                      <a:pt x="159" y="96"/>
                      <a:pt x="159" y="96"/>
                    </a:cubicBezTo>
                    <a:cubicBezTo>
                      <a:pt x="158" y="96"/>
                      <a:pt x="159" y="97"/>
                      <a:pt x="159" y="97"/>
                    </a:cubicBezTo>
                    <a:cubicBezTo>
                      <a:pt x="159" y="97"/>
                      <a:pt x="159" y="98"/>
                      <a:pt x="159" y="98"/>
                    </a:cubicBezTo>
                    <a:cubicBezTo>
                      <a:pt x="159" y="98"/>
                      <a:pt x="159" y="98"/>
                      <a:pt x="159" y="98"/>
                    </a:cubicBezTo>
                    <a:cubicBezTo>
                      <a:pt x="160" y="98"/>
                      <a:pt x="160" y="98"/>
                      <a:pt x="160" y="98"/>
                    </a:cubicBezTo>
                    <a:cubicBezTo>
                      <a:pt x="160" y="98"/>
                      <a:pt x="160" y="98"/>
                      <a:pt x="160" y="99"/>
                    </a:cubicBezTo>
                    <a:cubicBezTo>
                      <a:pt x="160" y="99"/>
                      <a:pt x="160" y="99"/>
                      <a:pt x="160" y="99"/>
                    </a:cubicBezTo>
                    <a:cubicBezTo>
                      <a:pt x="160" y="99"/>
                      <a:pt x="160" y="99"/>
                      <a:pt x="160" y="99"/>
                    </a:cubicBezTo>
                    <a:cubicBezTo>
                      <a:pt x="160" y="99"/>
                      <a:pt x="160" y="99"/>
                      <a:pt x="160" y="99"/>
                    </a:cubicBezTo>
                    <a:cubicBezTo>
                      <a:pt x="160" y="99"/>
                      <a:pt x="160" y="99"/>
                      <a:pt x="160" y="99"/>
                    </a:cubicBezTo>
                    <a:cubicBezTo>
                      <a:pt x="161" y="99"/>
                      <a:pt x="161" y="99"/>
                      <a:pt x="161" y="100"/>
                    </a:cubicBezTo>
                    <a:cubicBezTo>
                      <a:pt x="162" y="99"/>
                      <a:pt x="162" y="100"/>
                      <a:pt x="163" y="100"/>
                    </a:cubicBezTo>
                    <a:cubicBezTo>
                      <a:pt x="163" y="100"/>
                      <a:pt x="164" y="101"/>
                      <a:pt x="164" y="100"/>
                    </a:cubicBezTo>
                    <a:cubicBezTo>
                      <a:pt x="164" y="100"/>
                      <a:pt x="165" y="100"/>
                      <a:pt x="165" y="100"/>
                    </a:cubicBezTo>
                    <a:cubicBezTo>
                      <a:pt x="165" y="100"/>
                      <a:pt x="166" y="101"/>
                      <a:pt x="166" y="101"/>
                    </a:cubicBezTo>
                    <a:cubicBezTo>
                      <a:pt x="167" y="102"/>
                      <a:pt x="168" y="101"/>
                      <a:pt x="169" y="101"/>
                    </a:cubicBezTo>
                    <a:cubicBezTo>
                      <a:pt x="169" y="101"/>
                      <a:pt x="169" y="101"/>
                      <a:pt x="169" y="101"/>
                    </a:cubicBezTo>
                    <a:cubicBezTo>
                      <a:pt x="169" y="101"/>
                      <a:pt x="169" y="101"/>
                      <a:pt x="169" y="101"/>
                    </a:cubicBezTo>
                    <a:cubicBezTo>
                      <a:pt x="170" y="102"/>
                      <a:pt x="169" y="102"/>
                      <a:pt x="169" y="102"/>
                    </a:cubicBezTo>
                    <a:cubicBezTo>
                      <a:pt x="170" y="102"/>
                      <a:pt x="170" y="102"/>
                      <a:pt x="170" y="102"/>
                    </a:cubicBezTo>
                    <a:cubicBezTo>
                      <a:pt x="170" y="102"/>
                      <a:pt x="170" y="102"/>
                      <a:pt x="170" y="102"/>
                    </a:cubicBezTo>
                    <a:cubicBezTo>
                      <a:pt x="169" y="103"/>
                      <a:pt x="169" y="103"/>
                      <a:pt x="168" y="103"/>
                    </a:cubicBezTo>
                    <a:cubicBezTo>
                      <a:pt x="168" y="103"/>
                      <a:pt x="167" y="102"/>
                      <a:pt x="167" y="102"/>
                    </a:cubicBezTo>
                    <a:cubicBezTo>
                      <a:pt x="167" y="102"/>
                      <a:pt x="167" y="103"/>
                      <a:pt x="167" y="103"/>
                    </a:cubicBezTo>
                    <a:cubicBezTo>
                      <a:pt x="167" y="103"/>
                      <a:pt x="166" y="103"/>
                      <a:pt x="167" y="104"/>
                    </a:cubicBezTo>
                    <a:cubicBezTo>
                      <a:pt x="166" y="104"/>
                      <a:pt x="166" y="104"/>
                      <a:pt x="166" y="105"/>
                    </a:cubicBezTo>
                    <a:cubicBezTo>
                      <a:pt x="165" y="105"/>
                      <a:pt x="165" y="106"/>
                      <a:pt x="165" y="106"/>
                    </a:cubicBezTo>
                    <a:cubicBezTo>
                      <a:pt x="166" y="106"/>
                      <a:pt x="166" y="106"/>
                      <a:pt x="166" y="106"/>
                    </a:cubicBezTo>
                    <a:cubicBezTo>
                      <a:pt x="166" y="106"/>
                      <a:pt x="166" y="106"/>
                      <a:pt x="167" y="106"/>
                    </a:cubicBezTo>
                    <a:cubicBezTo>
                      <a:pt x="167" y="106"/>
                      <a:pt x="168" y="106"/>
                      <a:pt x="168" y="105"/>
                    </a:cubicBezTo>
                    <a:cubicBezTo>
                      <a:pt x="168" y="105"/>
                      <a:pt x="167" y="105"/>
                      <a:pt x="168" y="105"/>
                    </a:cubicBezTo>
                    <a:cubicBezTo>
                      <a:pt x="168" y="105"/>
                      <a:pt x="168" y="105"/>
                      <a:pt x="168" y="105"/>
                    </a:cubicBezTo>
                    <a:cubicBezTo>
                      <a:pt x="168" y="105"/>
                      <a:pt x="168" y="104"/>
                      <a:pt x="168" y="104"/>
                    </a:cubicBezTo>
                    <a:cubicBezTo>
                      <a:pt x="168" y="104"/>
                      <a:pt x="168" y="104"/>
                      <a:pt x="168" y="104"/>
                    </a:cubicBezTo>
                    <a:cubicBezTo>
                      <a:pt x="168" y="105"/>
                      <a:pt x="168" y="104"/>
                      <a:pt x="169" y="105"/>
                    </a:cubicBezTo>
                    <a:cubicBezTo>
                      <a:pt x="169" y="105"/>
                      <a:pt x="169" y="106"/>
                      <a:pt x="169" y="107"/>
                    </a:cubicBezTo>
                    <a:cubicBezTo>
                      <a:pt x="169" y="107"/>
                      <a:pt x="169" y="107"/>
                      <a:pt x="170" y="107"/>
                    </a:cubicBezTo>
                    <a:cubicBezTo>
                      <a:pt x="169" y="107"/>
                      <a:pt x="169" y="107"/>
                      <a:pt x="168" y="108"/>
                    </a:cubicBezTo>
                    <a:cubicBezTo>
                      <a:pt x="168" y="108"/>
                      <a:pt x="167" y="108"/>
                      <a:pt x="167" y="109"/>
                    </a:cubicBezTo>
                    <a:cubicBezTo>
                      <a:pt x="167" y="109"/>
                      <a:pt x="166" y="109"/>
                      <a:pt x="166" y="109"/>
                    </a:cubicBezTo>
                    <a:cubicBezTo>
                      <a:pt x="166" y="110"/>
                      <a:pt x="165" y="110"/>
                      <a:pt x="164" y="110"/>
                    </a:cubicBezTo>
                    <a:cubicBezTo>
                      <a:pt x="164" y="110"/>
                      <a:pt x="164" y="110"/>
                      <a:pt x="164" y="110"/>
                    </a:cubicBezTo>
                    <a:cubicBezTo>
                      <a:pt x="164" y="110"/>
                      <a:pt x="163" y="110"/>
                      <a:pt x="163" y="110"/>
                    </a:cubicBezTo>
                    <a:cubicBezTo>
                      <a:pt x="163" y="110"/>
                      <a:pt x="163" y="110"/>
                      <a:pt x="163" y="110"/>
                    </a:cubicBezTo>
                    <a:cubicBezTo>
                      <a:pt x="162" y="110"/>
                      <a:pt x="162" y="110"/>
                      <a:pt x="162" y="111"/>
                    </a:cubicBezTo>
                    <a:cubicBezTo>
                      <a:pt x="162" y="111"/>
                      <a:pt x="162" y="112"/>
                      <a:pt x="162" y="112"/>
                    </a:cubicBezTo>
                    <a:cubicBezTo>
                      <a:pt x="162" y="112"/>
                      <a:pt x="162" y="112"/>
                      <a:pt x="162" y="113"/>
                    </a:cubicBezTo>
                    <a:cubicBezTo>
                      <a:pt x="162" y="113"/>
                      <a:pt x="162" y="113"/>
                      <a:pt x="163" y="113"/>
                    </a:cubicBezTo>
                    <a:cubicBezTo>
                      <a:pt x="163" y="113"/>
                      <a:pt x="163" y="114"/>
                      <a:pt x="163" y="114"/>
                    </a:cubicBezTo>
                    <a:cubicBezTo>
                      <a:pt x="163" y="114"/>
                      <a:pt x="163" y="115"/>
                      <a:pt x="163" y="115"/>
                    </a:cubicBezTo>
                    <a:cubicBezTo>
                      <a:pt x="163" y="116"/>
                      <a:pt x="163" y="116"/>
                      <a:pt x="163" y="116"/>
                    </a:cubicBezTo>
                    <a:cubicBezTo>
                      <a:pt x="163" y="117"/>
                      <a:pt x="163" y="117"/>
                      <a:pt x="163" y="117"/>
                    </a:cubicBezTo>
                    <a:cubicBezTo>
                      <a:pt x="163" y="117"/>
                      <a:pt x="163" y="117"/>
                      <a:pt x="163" y="117"/>
                    </a:cubicBezTo>
                    <a:cubicBezTo>
                      <a:pt x="162" y="117"/>
                      <a:pt x="162" y="117"/>
                      <a:pt x="162" y="117"/>
                    </a:cubicBezTo>
                    <a:cubicBezTo>
                      <a:pt x="161" y="117"/>
                      <a:pt x="161" y="117"/>
                      <a:pt x="160" y="117"/>
                    </a:cubicBezTo>
                    <a:cubicBezTo>
                      <a:pt x="161" y="118"/>
                      <a:pt x="162" y="118"/>
                      <a:pt x="161" y="119"/>
                    </a:cubicBezTo>
                    <a:cubicBezTo>
                      <a:pt x="161" y="119"/>
                      <a:pt x="161" y="118"/>
                      <a:pt x="161" y="118"/>
                    </a:cubicBezTo>
                    <a:cubicBezTo>
                      <a:pt x="161" y="118"/>
                      <a:pt x="160" y="118"/>
                      <a:pt x="160" y="118"/>
                    </a:cubicBezTo>
                    <a:cubicBezTo>
                      <a:pt x="160" y="118"/>
                      <a:pt x="160" y="117"/>
                      <a:pt x="160" y="117"/>
                    </a:cubicBezTo>
                    <a:cubicBezTo>
                      <a:pt x="160" y="117"/>
                      <a:pt x="159" y="117"/>
                      <a:pt x="159" y="117"/>
                    </a:cubicBezTo>
                    <a:cubicBezTo>
                      <a:pt x="159" y="117"/>
                      <a:pt x="159" y="116"/>
                      <a:pt x="159" y="116"/>
                    </a:cubicBezTo>
                    <a:cubicBezTo>
                      <a:pt x="160" y="116"/>
                      <a:pt x="159" y="117"/>
                      <a:pt x="160" y="117"/>
                    </a:cubicBezTo>
                    <a:cubicBezTo>
                      <a:pt x="160" y="117"/>
                      <a:pt x="160" y="117"/>
                      <a:pt x="160" y="117"/>
                    </a:cubicBezTo>
                    <a:cubicBezTo>
                      <a:pt x="160" y="117"/>
                      <a:pt x="160" y="116"/>
                      <a:pt x="161" y="116"/>
                    </a:cubicBezTo>
                    <a:cubicBezTo>
                      <a:pt x="160" y="117"/>
                      <a:pt x="161" y="117"/>
                      <a:pt x="161" y="117"/>
                    </a:cubicBezTo>
                    <a:cubicBezTo>
                      <a:pt x="161" y="117"/>
                      <a:pt x="162" y="117"/>
                      <a:pt x="162" y="117"/>
                    </a:cubicBezTo>
                    <a:cubicBezTo>
                      <a:pt x="162" y="117"/>
                      <a:pt x="162" y="117"/>
                      <a:pt x="162" y="117"/>
                    </a:cubicBezTo>
                    <a:cubicBezTo>
                      <a:pt x="162" y="117"/>
                      <a:pt x="163" y="117"/>
                      <a:pt x="163" y="117"/>
                    </a:cubicBezTo>
                    <a:cubicBezTo>
                      <a:pt x="163" y="116"/>
                      <a:pt x="163" y="117"/>
                      <a:pt x="163" y="116"/>
                    </a:cubicBezTo>
                    <a:cubicBezTo>
                      <a:pt x="163" y="116"/>
                      <a:pt x="163" y="116"/>
                      <a:pt x="163" y="116"/>
                    </a:cubicBezTo>
                    <a:cubicBezTo>
                      <a:pt x="163" y="116"/>
                      <a:pt x="162" y="116"/>
                      <a:pt x="162" y="116"/>
                    </a:cubicBezTo>
                    <a:cubicBezTo>
                      <a:pt x="162" y="116"/>
                      <a:pt x="162" y="115"/>
                      <a:pt x="162" y="115"/>
                    </a:cubicBezTo>
                    <a:cubicBezTo>
                      <a:pt x="162" y="115"/>
                      <a:pt x="161" y="116"/>
                      <a:pt x="161" y="116"/>
                    </a:cubicBezTo>
                    <a:cubicBezTo>
                      <a:pt x="161" y="115"/>
                      <a:pt x="162" y="115"/>
                      <a:pt x="162" y="115"/>
                    </a:cubicBezTo>
                    <a:cubicBezTo>
                      <a:pt x="162" y="115"/>
                      <a:pt x="162" y="114"/>
                      <a:pt x="162" y="115"/>
                    </a:cubicBezTo>
                    <a:cubicBezTo>
                      <a:pt x="162" y="115"/>
                      <a:pt x="162" y="114"/>
                      <a:pt x="162" y="114"/>
                    </a:cubicBezTo>
                    <a:cubicBezTo>
                      <a:pt x="161" y="114"/>
                      <a:pt x="161" y="115"/>
                      <a:pt x="160" y="115"/>
                    </a:cubicBezTo>
                    <a:cubicBezTo>
                      <a:pt x="160" y="115"/>
                      <a:pt x="160" y="115"/>
                      <a:pt x="160" y="115"/>
                    </a:cubicBezTo>
                    <a:cubicBezTo>
                      <a:pt x="160" y="115"/>
                      <a:pt x="160" y="114"/>
                      <a:pt x="160" y="114"/>
                    </a:cubicBezTo>
                    <a:cubicBezTo>
                      <a:pt x="160" y="114"/>
                      <a:pt x="159" y="114"/>
                      <a:pt x="159" y="114"/>
                    </a:cubicBezTo>
                    <a:cubicBezTo>
                      <a:pt x="159" y="114"/>
                      <a:pt x="159" y="114"/>
                      <a:pt x="159" y="113"/>
                    </a:cubicBezTo>
                    <a:cubicBezTo>
                      <a:pt x="159" y="113"/>
                      <a:pt x="159" y="113"/>
                      <a:pt x="159" y="112"/>
                    </a:cubicBezTo>
                    <a:cubicBezTo>
                      <a:pt x="160" y="113"/>
                      <a:pt x="160" y="113"/>
                      <a:pt x="160" y="113"/>
                    </a:cubicBezTo>
                    <a:cubicBezTo>
                      <a:pt x="160" y="113"/>
                      <a:pt x="160" y="113"/>
                      <a:pt x="160" y="113"/>
                    </a:cubicBezTo>
                    <a:cubicBezTo>
                      <a:pt x="160" y="112"/>
                      <a:pt x="160" y="112"/>
                      <a:pt x="160" y="112"/>
                    </a:cubicBezTo>
                    <a:cubicBezTo>
                      <a:pt x="160" y="112"/>
                      <a:pt x="160" y="112"/>
                      <a:pt x="160" y="111"/>
                    </a:cubicBezTo>
                    <a:cubicBezTo>
                      <a:pt x="160" y="111"/>
                      <a:pt x="160" y="111"/>
                      <a:pt x="160" y="110"/>
                    </a:cubicBezTo>
                    <a:cubicBezTo>
                      <a:pt x="160" y="110"/>
                      <a:pt x="160" y="110"/>
                      <a:pt x="160" y="110"/>
                    </a:cubicBezTo>
                    <a:cubicBezTo>
                      <a:pt x="160" y="110"/>
                      <a:pt x="160" y="110"/>
                      <a:pt x="160" y="110"/>
                    </a:cubicBezTo>
                    <a:cubicBezTo>
                      <a:pt x="160" y="110"/>
                      <a:pt x="160" y="110"/>
                      <a:pt x="160" y="110"/>
                    </a:cubicBezTo>
                    <a:cubicBezTo>
                      <a:pt x="160" y="109"/>
                      <a:pt x="160" y="109"/>
                      <a:pt x="161" y="109"/>
                    </a:cubicBezTo>
                    <a:cubicBezTo>
                      <a:pt x="160" y="109"/>
                      <a:pt x="160" y="109"/>
                      <a:pt x="160" y="110"/>
                    </a:cubicBezTo>
                    <a:cubicBezTo>
                      <a:pt x="159" y="110"/>
                      <a:pt x="159" y="110"/>
                      <a:pt x="159" y="110"/>
                    </a:cubicBezTo>
                    <a:cubicBezTo>
                      <a:pt x="159" y="110"/>
                      <a:pt x="158" y="111"/>
                      <a:pt x="158" y="110"/>
                    </a:cubicBezTo>
                    <a:cubicBezTo>
                      <a:pt x="157" y="110"/>
                      <a:pt x="158" y="110"/>
                      <a:pt x="158" y="110"/>
                    </a:cubicBezTo>
                    <a:cubicBezTo>
                      <a:pt x="158" y="110"/>
                      <a:pt x="158" y="110"/>
                      <a:pt x="159" y="109"/>
                    </a:cubicBezTo>
                    <a:cubicBezTo>
                      <a:pt x="158" y="110"/>
                      <a:pt x="158" y="109"/>
                      <a:pt x="158" y="109"/>
                    </a:cubicBezTo>
                    <a:cubicBezTo>
                      <a:pt x="158" y="109"/>
                      <a:pt x="158" y="109"/>
                      <a:pt x="157" y="109"/>
                    </a:cubicBezTo>
                    <a:cubicBezTo>
                      <a:pt x="157" y="109"/>
                      <a:pt x="157" y="109"/>
                      <a:pt x="157" y="109"/>
                    </a:cubicBezTo>
                    <a:cubicBezTo>
                      <a:pt x="157" y="109"/>
                      <a:pt x="157" y="109"/>
                      <a:pt x="157" y="108"/>
                    </a:cubicBezTo>
                    <a:cubicBezTo>
                      <a:pt x="157" y="108"/>
                      <a:pt x="156" y="108"/>
                      <a:pt x="156" y="108"/>
                    </a:cubicBezTo>
                    <a:cubicBezTo>
                      <a:pt x="157" y="108"/>
                      <a:pt x="156" y="108"/>
                      <a:pt x="156" y="108"/>
                    </a:cubicBezTo>
                    <a:cubicBezTo>
                      <a:pt x="156" y="108"/>
                      <a:pt x="155" y="108"/>
                      <a:pt x="155" y="108"/>
                    </a:cubicBezTo>
                    <a:cubicBezTo>
                      <a:pt x="155" y="108"/>
                      <a:pt x="155" y="108"/>
                      <a:pt x="155" y="108"/>
                    </a:cubicBezTo>
                    <a:cubicBezTo>
                      <a:pt x="154" y="108"/>
                      <a:pt x="154" y="107"/>
                      <a:pt x="154" y="107"/>
                    </a:cubicBezTo>
                    <a:cubicBezTo>
                      <a:pt x="152" y="107"/>
                      <a:pt x="155" y="108"/>
                      <a:pt x="154" y="108"/>
                    </a:cubicBezTo>
                    <a:cubicBezTo>
                      <a:pt x="153" y="109"/>
                      <a:pt x="153" y="109"/>
                      <a:pt x="152" y="109"/>
                    </a:cubicBezTo>
                    <a:cubicBezTo>
                      <a:pt x="152" y="109"/>
                      <a:pt x="151" y="108"/>
                      <a:pt x="151" y="108"/>
                    </a:cubicBezTo>
                    <a:cubicBezTo>
                      <a:pt x="151" y="108"/>
                      <a:pt x="151" y="109"/>
                      <a:pt x="151" y="109"/>
                    </a:cubicBezTo>
                    <a:cubicBezTo>
                      <a:pt x="151" y="109"/>
                      <a:pt x="151" y="109"/>
                      <a:pt x="151" y="109"/>
                    </a:cubicBezTo>
                    <a:cubicBezTo>
                      <a:pt x="151" y="109"/>
                      <a:pt x="151" y="109"/>
                      <a:pt x="151" y="109"/>
                    </a:cubicBezTo>
                    <a:cubicBezTo>
                      <a:pt x="152" y="109"/>
                      <a:pt x="152" y="109"/>
                      <a:pt x="152" y="110"/>
                    </a:cubicBezTo>
                    <a:cubicBezTo>
                      <a:pt x="152" y="110"/>
                      <a:pt x="152" y="110"/>
                      <a:pt x="151" y="110"/>
                    </a:cubicBezTo>
                    <a:cubicBezTo>
                      <a:pt x="151" y="110"/>
                      <a:pt x="152" y="110"/>
                      <a:pt x="152" y="110"/>
                    </a:cubicBezTo>
                    <a:cubicBezTo>
                      <a:pt x="152" y="111"/>
                      <a:pt x="152" y="111"/>
                      <a:pt x="152" y="111"/>
                    </a:cubicBezTo>
                    <a:cubicBezTo>
                      <a:pt x="153" y="111"/>
                      <a:pt x="153" y="112"/>
                      <a:pt x="153" y="111"/>
                    </a:cubicBezTo>
                    <a:cubicBezTo>
                      <a:pt x="153" y="111"/>
                      <a:pt x="154" y="111"/>
                      <a:pt x="154" y="111"/>
                    </a:cubicBezTo>
                    <a:cubicBezTo>
                      <a:pt x="155" y="110"/>
                      <a:pt x="155" y="111"/>
                      <a:pt x="155" y="111"/>
                    </a:cubicBezTo>
                    <a:cubicBezTo>
                      <a:pt x="155" y="111"/>
                      <a:pt x="155" y="111"/>
                      <a:pt x="155" y="111"/>
                    </a:cubicBezTo>
                    <a:cubicBezTo>
                      <a:pt x="156" y="111"/>
                      <a:pt x="156" y="111"/>
                      <a:pt x="156" y="111"/>
                    </a:cubicBezTo>
                    <a:cubicBezTo>
                      <a:pt x="156" y="111"/>
                      <a:pt x="156" y="112"/>
                      <a:pt x="156" y="112"/>
                    </a:cubicBezTo>
                    <a:cubicBezTo>
                      <a:pt x="157" y="112"/>
                      <a:pt x="156" y="112"/>
                      <a:pt x="156" y="112"/>
                    </a:cubicBezTo>
                    <a:cubicBezTo>
                      <a:pt x="156" y="113"/>
                      <a:pt x="157" y="113"/>
                      <a:pt x="156" y="113"/>
                    </a:cubicBezTo>
                    <a:cubicBezTo>
                      <a:pt x="156" y="113"/>
                      <a:pt x="155" y="113"/>
                      <a:pt x="155" y="113"/>
                    </a:cubicBezTo>
                    <a:cubicBezTo>
                      <a:pt x="155" y="113"/>
                      <a:pt x="155" y="113"/>
                      <a:pt x="155" y="113"/>
                    </a:cubicBezTo>
                    <a:cubicBezTo>
                      <a:pt x="154" y="113"/>
                      <a:pt x="154" y="113"/>
                      <a:pt x="154" y="112"/>
                    </a:cubicBezTo>
                    <a:cubicBezTo>
                      <a:pt x="153" y="112"/>
                      <a:pt x="153" y="112"/>
                      <a:pt x="153" y="111"/>
                    </a:cubicBezTo>
                    <a:cubicBezTo>
                      <a:pt x="152" y="111"/>
                      <a:pt x="152" y="111"/>
                      <a:pt x="152" y="110"/>
                    </a:cubicBezTo>
                    <a:cubicBezTo>
                      <a:pt x="151" y="110"/>
                      <a:pt x="151" y="110"/>
                      <a:pt x="151" y="111"/>
                    </a:cubicBezTo>
                    <a:cubicBezTo>
                      <a:pt x="151" y="111"/>
                      <a:pt x="151" y="111"/>
                      <a:pt x="151" y="111"/>
                    </a:cubicBezTo>
                    <a:cubicBezTo>
                      <a:pt x="151" y="111"/>
                      <a:pt x="151" y="112"/>
                      <a:pt x="150" y="112"/>
                    </a:cubicBezTo>
                    <a:cubicBezTo>
                      <a:pt x="150" y="112"/>
                      <a:pt x="150" y="112"/>
                      <a:pt x="150" y="112"/>
                    </a:cubicBezTo>
                    <a:cubicBezTo>
                      <a:pt x="149" y="112"/>
                      <a:pt x="149" y="112"/>
                      <a:pt x="148" y="112"/>
                    </a:cubicBezTo>
                    <a:cubicBezTo>
                      <a:pt x="148" y="112"/>
                      <a:pt x="147" y="112"/>
                      <a:pt x="147" y="112"/>
                    </a:cubicBezTo>
                    <a:cubicBezTo>
                      <a:pt x="146" y="112"/>
                      <a:pt x="146" y="112"/>
                      <a:pt x="146" y="112"/>
                    </a:cubicBezTo>
                    <a:cubicBezTo>
                      <a:pt x="145" y="111"/>
                      <a:pt x="144" y="112"/>
                      <a:pt x="143" y="112"/>
                    </a:cubicBezTo>
                    <a:cubicBezTo>
                      <a:pt x="142" y="112"/>
                      <a:pt x="141" y="113"/>
                      <a:pt x="141" y="113"/>
                    </a:cubicBezTo>
                    <a:cubicBezTo>
                      <a:pt x="140" y="112"/>
                      <a:pt x="139" y="112"/>
                      <a:pt x="139" y="113"/>
                    </a:cubicBezTo>
                    <a:cubicBezTo>
                      <a:pt x="139" y="112"/>
                      <a:pt x="139" y="112"/>
                      <a:pt x="139" y="112"/>
                    </a:cubicBezTo>
                    <a:cubicBezTo>
                      <a:pt x="138" y="113"/>
                      <a:pt x="138" y="112"/>
                      <a:pt x="138" y="112"/>
                    </a:cubicBezTo>
                    <a:cubicBezTo>
                      <a:pt x="137" y="112"/>
                      <a:pt x="136" y="112"/>
                      <a:pt x="136" y="112"/>
                    </a:cubicBezTo>
                    <a:cubicBezTo>
                      <a:pt x="136" y="111"/>
                      <a:pt x="136" y="111"/>
                      <a:pt x="136" y="111"/>
                    </a:cubicBezTo>
                    <a:cubicBezTo>
                      <a:pt x="136" y="111"/>
                      <a:pt x="135" y="111"/>
                      <a:pt x="135" y="111"/>
                    </a:cubicBezTo>
                    <a:cubicBezTo>
                      <a:pt x="135" y="111"/>
                      <a:pt x="134" y="111"/>
                      <a:pt x="134" y="110"/>
                    </a:cubicBezTo>
                    <a:cubicBezTo>
                      <a:pt x="133" y="110"/>
                      <a:pt x="132" y="111"/>
                      <a:pt x="132" y="110"/>
                    </a:cubicBezTo>
                    <a:cubicBezTo>
                      <a:pt x="131" y="110"/>
                      <a:pt x="131" y="110"/>
                      <a:pt x="131" y="110"/>
                    </a:cubicBezTo>
                    <a:cubicBezTo>
                      <a:pt x="130" y="110"/>
                      <a:pt x="130" y="110"/>
                      <a:pt x="130" y="110"/>
                    </a:cubicBezTo>
                    <a:cubicBezTo>
                      <a:pt x="130" y="110"/>
                      <a:pt x="130" y="110"/>
                      <a:pt x="130" y="110"/>
                    </a:cubicBezTo>
                    <a:cubicBezTo>
                      <a:pt x="130" y="110"/>
                      <a:pt x="130" y="110"/>
                      <a:pt x="130" y="110"/>
                    </a:cubicBezTo>
                    <a:cubicBezTo>
                      <a:pt x="130" y="110"/>
                      <a:pt x="130" y="110"/>
                      <a:pt x="130" y="110"/>
                    </a:cubicBezTo>
                    <a:cubicBezTo>
                      <a:pt x="130" y="110"/>
                      <a:pt x="130" y="110"/>
                      <a:pt x="130" y="109"/>
                    </a:cubicBezTo>
                    <a:cubicBezTo>
                      <a:pt x="130" y="109"/>
                      <a:pt x="130" y="109"/>
                      <a:pt x="129" y="109"/>
                    </a:cubicBezTo>
                    <a:cubicBezTo>
                      <a:pt x="129" y="109"/>
                      <a:pt x="128" y="109"/>
                      <a:pt x="129" y="109"/>
                    </a:cubicBezTo>
                    <a:cubicBezTo>
                      <a:pt x="128" y="109"/>
                      <a:pt x="128" y="109"/>
                      <a:pt x="127" y="109"/>
                    </a:cubicBezTo>
                    <a:cubicBezTo>
                      <a:pt x="127" y="109"/>
                      <a:pt x="127" y="108"/>
                      <a:pt x="127" y="108"/>
                    </a:cubicBezTo>
                    <a:cubicBezTo>
                      <a:pt x="127" y="108"/>
                      <a:pt x="127" y="108"/>
                      <a:pt x="127" y="108"/>
                    </a:cubicBezTo>
                    <a:cubicBezTo>
                      <a:pt x="127" y="108"/>
                      <a:pt x="127" y="108"/>
                      <a:pt x="127" y="108"/>
                    </a:cubicBezTo>
                    <a:cubicBezTo>
                      <a:pt x="126" y="108"/>
                      <a:pt x="127" y="108"/>
                      <a:pt x="127" y="108"/>
                    </a:cubicBezTo>
                    <a:cubicBezTo>
                      <a:pt x="127" y="108"/>
                      <a:pt x="127" y="107"/>
                      <a:pt x="127" y="107"/>
                    </a:cubicBezTo>
                    <a:cubicBezTo>
                      <a:pt x="127" y="107"/>
                      <a:pt x="126" y="107"/>
                      <a:pt x="126" y="107"/>
                    </a:cubicBezTo>
                    <a:cubicBezTo>
                      <a:pt x="126" y="106"/>
                      <a:pt x="127" y="106"/>
                      <a:pt x="127" y="106"/>
                    </a:cubicBezTo>
                    <a:cubicBezTo>
                      <a:pt x="127" y="106"/>
                      <a:pt x="126" y="106"/>
                      <a:pt x="126" y="106"/>
                    </a:cubicBezTo>
                    <a:cubicBezTo>
                      <a:pt x="126" y="105"/>
                      <a:pt x="125" y="105"/>
                      <a:pt x="124" y="105"/>
                    </a:cubicBezTo>
                    <a:cubicBezTo>
                      <a:pt x="124" y="105"/>
                      <a:pt x="123" y="105"/>
                      <a:pt x="123" y="105"/>
                    </a:cubicBezTo>
                    <a:cubicBezTo>
                      <a:pt x="122" y="106"/>
                      <a:pt x="121" y="106"/>
                      <a:pt x="121" y="106"/>
                    </a:cubicBezTo>
                    <a:cubicBezTo>
                      <a:pt x="119" y="106"/>
                      <a:pt x="118" y="106"/>
                      <a:pt x="117" y="107"/>
                    </a:cubicBezTo>
                    <a:cubicBezTo>
                      <a:pt x="117" y="107"/>
                      <a:pt x="116" y="107"/>
                      <a:pt x="116" y="107"/>
                    </a:cubicBezTo>
                    <a:cubicBezTo>
                      <a:pt x="116" y="107"/>
                      <a:pt x="116" y="108"/>
                      <a:pt x="116" y="108"/>
                    </a:cubicBezTo>
                    <a:cubicBezTo>
                      <a:pt x="115" y="108"/>
                      <a:pt x="115" y="108"/>
                      <a:pt x="115" y="109"/>
                    </a:cubicBezTo>
                    <a:cubicBezTo>
                      <a:pt x="114" y="110"/>
                      <a:pt x="117" y="108"/>
                      <a:pt x="116" y="109"/>
                    </a:cubicBezTo>
                    <a:cubicBezTo>
                      <a:pt x="117" y="109"/>
                      <a:pt x="118" y="110"/>
                      <a:pt x="119" y="110"/>
                    </a:cubicBezTo>
                    <a:cubicBezTo>
                      <a:pt x="119" y="109"/>
                      <a:pt x="118" y="109"/>
                      <a:pt x="118" y="109"/>
                    </a:cubicBezTo>
                    <a:cubicBezTo>
                      <a:pt x="118" y="108"/>
                      <a:pt x="119" y="108"/>
                      <a:pt x="119" y="108"/>
                    </a:cubicBezTo>
                    <a:cubicBezTo>
                      <a:pt x="120" y="109"/>
                      <a:pt x="120" y="109"/>
                      <a:pt x="120" y="109"/>
                    </a:cubicBezTo>
                    <a:cubicBezTo>
                      <a:pt x="121" y="109"/>
                      <a:pt x="121" y="109"/>
                      <a:pt x="121" y="109"/>
                    </a:cubicBezTo>
                    <a:cubicBezTo>
                      <a:pt x="122" y="108"/>
                      <a:pt x="122" y="108"/>
                      <a:pt x="122" y="108"/>
                    </a:cubicBezTo>
                    <a:cubicBezTo>
                      <a:pt x="122" y="108"/>
                      <a:pt x="123" y="109"/>
                      <a:pt x="123" y="109"/>
                    </a:cubicBezTo>
                    <a:cubicBezTo>
                      <a:pt x="123" y="108"/>
                      <a:pt x="123" y="108"/>
                      <a:pt x="123" y="108"/>
                    </a:cubicBezTo>
                    <a:cubicBezTo>
                      <a:pt x="123" y="108"/>
                      <a:pt x="123" y="108"/>
                      <a:pt x="123" y="108"/>
                    </a:cubicBezTo>
                    <a:cubicBezTo>
                      <a:pt x="123" y="107"/>
                      <a:pt x="123" y="107"/>
                      <a:pt x="123" y="107"/>
                    </a:cubicBezTo>
                    <a:cubicBezTo>
                      <a:pt x="124" y="107"/>
                      <a:pt x="125" y="107"/>
                      <a:pt x="126" y="107"/>
                    </a:cubicBezTo>
                    <a:cubicBezTo>
                      <a:pt x="126" y="107"/>
                      <a:pt x="126" y="107"/>
                      <a:pt x="126" y="107"/>
                    </a:cubicBezTo>
                    <a:cubicBezTo>
                      <a:pt x="126" y="107"/>
                      <a:pt x="126" y="107"/>
                      <a:pt x="126" y="108"/>
                    </a:cubicBezTo>
                    <a:cubicBezTo>
                      <a:pt x="126" y="108"/>
                      <a:pt x="124" y="108"/>
                      <a:pt x="124" y="108"/>
                    </a:cubicBezTo>
                    <a:cubicBezTo>
                      <a:pt x="123" y="108"/>
                      <a:pt x="123" y="109"/>
                      <a:pt x="123" y="109"/>
                    </a:cubicBezTo>
                    <a:cubicBezTo>
                      <a:pt x="123" y="110"/>
                      <a:pt x="123" y="109"/>
                      <a:pt x="122" y="109"/>
                    </a:cubicBezTo>
                    <a:cubicBezTo>
                      <a:pt x="122" y="109"/>
                      <a:pt x="122" y="109"/>
                      <a:pt x="122" y="109"/>
                    </a:cubicBezTo>
                    <a:cubicBezTo>
                      <a:pt x="121" y="110"/>
                      <a:pt x="120" y="110"/>
                      <a:pt x="119" y="110"/>
                    </a:cubicBezTo>
                    <a:cubicBezTo>
                      <a:pt x="118" y="111"/>
                      <a:pt x="119" y="111"/>
                      <a:pt x="118" y="110"/>
                    </a:cubicBezTo>
                    <a:cubicBezTo>
                      <a:pt x="118" y="110"/>
                      <a:pt x="118" y="110"/>
                      <a:pt x="118" y="110"/>
                    </a:cubicBezTo>
                    <a:cubicBezTo>
                      <a:pt x="118" y="111"/>
                      <a:pt x="118" y="111"/>
                      <a:pt x="118" y="111"/>
                    </a:cubicBezTo>
                    <a:cubicBezTo>
                      <a:pt x="118" y="111"/>
                      <a:pt x="118" y="111"/>
                      <a:pt x="118" y="111"/>
                    </a:cubicBezTo>
                    <a:cubicBezTo>
                      <a:pt x="118" y="111"/>
                      <a:pt x="119" y="111"/>
                      <a:pt x="119" y="111"/>
                    </a:cubicBezTo>
                    <a:cubicBezTo>
                      <a:pt x="118" y="112"/>
                      <a:pt x="118" y="111"/>
                      <a:pt x="118" y="112"/>
                    </a:cubicBezTo>
                    <a:cubicBezTo>
                      <a:pt x="118" y="112"/>
                      <a:pt x="118" y="113"/>
                      <a:pt x="118" y="113"/>
                    </a:cubicBezTo>
                    <a:cubicBezTo>
                      <a:pt x="118" y="113"/>
                      <a:pt x="119" y="113"/>
                      <a:pt x="119" y="113"/>
                    </a:cubicBezTo>
                    <a:cubicBezTo>
                      <a:pt x="119" y="114"/>
                      <a:pt x="119" y="114"/>
                      <a:pt x="119" y="114"/>
                    </a:cubicBezTo>
                    <a:cubicBezTo>
                      <a:pt x="119" y="114"/>
                      <a:pt x="119" y="114"/>
                      <a:pt x="119" y="114"/>
                    </a:cubicBezTo>
                    <a:cubicBezTo>
                      <a:pt x="119" y="114"/>
                      <a:pt x="119" y="115"/>
                      <a:pt x="119" y="115"/>
                    </a:cubicBezTo>
                    <a:cubicBezTo>
                      <a:pt x="119" y="115"/>
                      <a:pt x="119" y="115"/>
                      <a:pt x="119" y="115"/>
                    </a:cubicBezTo>
                    <a:cubicBezTo>
                      <a:pt x="120" y="116"/>
                      <a:pt x="120" y="116"/>
                      <a:pt x="120" y="116"/>
                    </a:cubicBezTo>
                    <a:cubicBezTo>
                      <a:pt x="120" y="116"/>
                      <a:pt x="120" y="116"/>
                      <a:pt x="120" y="116"/>
                    </a:cubicBezTo>
                    <a:cubicBezTo>
                      <a:pt x="120" y="117"/>
                      <a:pt x="120" y="116"/>
                      <a:pt x="120" y="117"/>
                    </a:cubicBezTo>
                    <a:cubicBezTo>
                      <a:pt x="120" y="117"/>
                      <a:pt x="121" y="117"/>
                      <a:pt x="121" y="118"/>
                    </a:cubicBezTo>
                    <a:cubicBezTo>
                      <a:pt x="120" y="117"/>
                      <a:pt x="120" y="117"/>
                      <a:pt x="120" y="117"/>
                    </a:cubicBezTo>
                    <a:cubicBezTo>
                      <a:pt x="120" y="117"/>
                      <a:pt x="120" y="118"/>
                      <a:pt x="120" y="118"/>
                    </a:cubicBezTo>
                    <a:cubicBezTo>
                      <a:pt x="119" y="118"/>
                      <a:pt x="119" y="118"/>
                      <a:pt x="119" y="118"/>
                    </a:cubicBezTo>
                    <a:cubicBezTo>
                      <a:pt x="119" y="118"/>
                      <a:pt x="119" y="117"/>
                      <a:pt x="119" y="117"/>
                    </a:cubicBezTo>
                    <a:cubicBezTo>
                      <a:pt x="119" y="117"/>
                      <a:pt x="119" y="117"/>
                      <a:pt x="119" y="117"/>
                    </a:cubicBezTo>
                    <a:cubicBezTo>
                      <a:pt x="119" y="117"/>
                      <a:pt x="119" y="116"/>
                      <a:pt x="119" y="116"/>
                    </a:cubicBezTo>
                    <a:cubicBezTo>
                      <a:pt x="119" y="117"/>
                      <a:pt x="119" y="117"/>
                      <a:pt x="118" y="117"/>
                    </a:cubicBezTo>
                    <a:cubicBezTo>
                      <a:pt x="118" y="117"/>
                      <a:pt x="119" y="117"/>
                      <a:pt x="119" y="117"/>
                    </a:cubicBezTo>
                    <a:cubicBezTo>
                      <a:pt x="119" y="118"/>
                      <a:pt x="119" y="118"/>
                      <a:pt x="119" y="118"/>
                    </a:cubicBezTo>
                    <a:cubicBezTo>
                      <a:pt x="118" y="118"/>
                      <a:pt x="118" y="118"/>
                      <a:pt x="119" y="118"/>
                    </a:cubicBezTo>
                    <a:cubicBezTo>
                      <a:pt x="119" y="119"/>
                      <a:pt x="119" y="119"/>
                      <a:pt x="119" y="119"/>
                    </a:cubicBezTo>
                    <a:cubicBezTo>
                      <a:pt x="119" y="119"/>
                      <a:pt x="119" y="119"/>
                      <a:pt x="119" y="119"/>
                    </a:cubicBezTo>
                    <a:cubicBezTo>
                      <a:pt x="120" y="120"/>
                      <a:pt x="120" y="120"/>
                      <a:pt x="120" y="121"/>
                    </a:cubicBezTo>
                    <a:cubicBezTo>
                      <a:pt x="120" y="120"/>
                      <a:pt x="120" y="120"/>
                      <a:pt x="120" y="120"/>
                    </a:cubicBezTo>
                    <a:cubicBezTo>
                      <a:pt x="119" y="120"/>
                      <a:pt x="119" y="119"/>
                      <a:pt x="119" y="119"/>
                    </a:cubicBezTo>
                    <a:cubicBezTo>
                      <a:pt x="119" y="119"/>
                      <a:pt x="119" y="119"/>
                      <a:pt x="118" y="119"/>
                    </a:cubicBezTo>
                    <a:cubicBezTo>
                      <a:pt x="118" y="119"/>
                      <a:pt x="118" y="119"/>
                      <a:pt x="118" y="118"/>
                    </a:cubicBezTo>
                    <a:cubicBezTo>
                      <a:pt x="118" y="118"/>
                      <a:pt x="118" y="118"/>
                      <a:pt x="118" y="118"/>
                    </a:cubicBezTo>
                    <a:cubicBezTo>
                      <a:pt x="118" y="118"/>
                      <a:pt x="117" y="118"/>
                      <a:pt x="117" y="118"/>
                    </a:cubicBezTo>
                    <a:cubicBezTo>
                      <a:pt x="118" y="118"/>
                      <a:pt x="117" y="117"/>
                      <a:pt x="117" y="117"/>
                    </a:cubicBezTo>
                    <a:cubicBezTo>
                      <a:pt x="117" y="117"/>
                      <a:pt x="116" y="117"/>
                      <a:pt x="116" y="116"/>
                    </a:cubicBezTo>
                    <a:cubicBezTo>
                      <a:pt x="116" y="116"/>
                      <a:pt x="116" y="116"/>
                      <a:pt x="116" y="116"/>
                    </a:cubicBezTo>
                    <a:cubicBezTo>
                      <a:pt x="116" y="116"/>
                      <a:pt x="116" y="116"/>
                      <a:pt x="116" y="116"/>
                    </a:cubicBezTo>
                    <a:cubicBezTo>
                      <a:pt x="116" y="116"/>
                      <a:pt x="116" y="116"/>
                      <a:pt x="117" y="116"/>
                    </a:cubicBezTo>
                    <a:cubicBezTo>
                      <a:pt x="117" y="117"/>
                      <a:pt x="117" y="116"/>
                      <a:pt x="118" y="116"/>
                    </a:cubicBezTo>
                    <a:cubicBezTo>
                      <a:pt x="118" y="116"/>
                      <a:pt x="118" y="116"/>
                      <a:pt x="118" y="116"/>
                    </a:cubicBezTo>
                    <a:cubicBezTo>
                      <a:pt x="118" y="116"/>
                      <a:pt x="118" y="115"/>
                      <a:pt x="117" y="115"/>
                    </a:cubicBezTo>
                    <a:cubicBezTo>
                      <a:pt x="117" y="115"/>
                      <a:pt x="116" y="115"/>
                      <a:pt x="116" y="114"/>
                    </a:cubicBezTo>
                    <a:cubicBezTo>
                      <a:pt x="116" y="114"/>
                      <a:pt x="116" y="114"/>
                      <a:pt x="116" y="114"/>
                    </a:cubicBezTo>
                    <a:cubicBezTo>
                      <a:pt x="116" y="113"/>
                      <a:pt x="115" y="113"/>
                      <a:pt x="115" y="113"/>
                    </a:cubicBezTo>
                    <a:cubicBezTo>
                      <a:pt x="115" y="114"/>
                      <a:pt x="115" y="114"/>
                      <a:pt x="115" y="115"/>
                    </a:cubicBezTo>
                    <a:cubicBezTo>
                      <a:pt x="115" y="114"/>
                      <a:pt x="114" y="114"/>
                      <a:pt x="114" y="114"/>
                    </a:cubicBezTo>
                    <a:cubicBezTo>
                      <a:pt x="114" y="114"/>
                      <a:pt x="114" y="114"/>
                      <a:pt x="114" y="114"/>
                    </a:cubicBezTo>
                    <a:cubicBezTo>
                      <a:pt x="114" y="113"/>
                      <a:pt x="114" y="113"/>
                      <a:pt x="114" y="113"/>
                    </a:cubicBezTo>
                    <a:cubicBezTo>
                      <a:pt x="114" y="113"/>
                      <a:pt x="114" y="113"/>
                      <a:pt x="114" y="112"/>
                    </a:cubicBezTo>
                    <a:cubicBezTo>
                      <a:pt x="113" y="112"/>
                      <a:pt x="113" y="112"/>
                      <a:pt x="112" y="112"/>
                    </a:cubicBezTo>
                    <a:cubicBezTo>
                      <a:pt x="112" y="113"/>
                      <a:pt x="112" y="112"/>
                      <a:pt x="112" y="112"/>
                    </a:cubicBezTo>
                    <a:cubicBezTo>
                      <a:pt x="112" y="112"/>
                      <a:pt x="112" y="112"/>
                      <a:pt x="112" y="112"/>
                    </a:cubicBezTo>
                    <a:cubicBezTo>
                      <a:pt x="111" y="112"/>
                      <a:pt x="112" y="112"/>
                      <a:pt x="111" y="112"/>
                    </a:cubicBezTo>
                    <a:cubicBezTo>
                      <a:pt x="111" y="111"/>
                      <a:pt x="110" y="112"/>
                      <a:pt x="110" y="112"/>
                    </a:cubicBezTo>
                    <a:cubicBezTo>
                      <a:pt x="107" y="112"/>
                      <a:pt x="104" y="112"/>
                      <a:pt x="101" y="112"/>
                    </a:cubicBezTo>
                    <a:cubicBezTo>
                      <a:pt x="100" y="113"/>
                      <a:pt x="98" y="113"/>
                      <a:pt x="97" y="112"/>
                    </a:cubicBezTo>
                    <a:cubicBezTo>
                      <a:pt x="96" y="112"/>
                      <a:pt x="95" y="112"/>
                      <a:pt x="94" y="112"/>
                    </a:cubicBezTo>
                    <a:cubicBezTo>
                      <a:pt x="93" y="112"/>
                      <a:pt x="93" y="112"/>
                      <a:pt x="92" y="112"/>
                    </a:cubicBezTo>
                    <a:cubicBezTo>
                      <a:pt x="92" y="112"/>
                      <a:pt x="92" y="111"/>
                      <a:pt x="92" y="111"/>
                    </a:cubicBezTo>
                    <a:cubicBezTo>
                      <a:pt x="91" y="111"/>
                      <a:pt x="91" y="111"/>
                      <a:pt x="91" y="111"/>
                    </a:cubicBezTo>
                    <a:cubicBezTo>
                      <a:pt x="90" y="111"/>
                      <a:pt x="91" y="111"/>
                      <a:pt x="91" y="111"/>
                    </a:cubicBezTo>
                    <a:cubicBezTo>
                      <a:pt x="92" y="111"/>
                      <a:pt x="92" y="111"/>
                      <a:pt x="92" y="111"/>
                    </a:cubicBezTo>
                    <a:cubicBezTo>
                      <a:pt x="92" y="110"/>
                      <a:pt x="92" y="110"/>
                      <a:pt x="92" y="110"/>
                    </a:cubicBezTo>
                    <a:cubicBezTo>
                      <a:pt x="92" y="110"/>
                      <a:pt x="93" y="110"/>
                      <a:pt x="93" y="110"/>
                    </a:cubicBezTo>
                    <a:cubicBezTo>
                      <a:pt x="93" y="110"/>
                      <a:pt x="93" y="109"/>
                      <a:pt x="93" y="109"/>
                    </a:cubicBezTo>
                    <a:cubicBezTo>
                      <a:pt x="93" y="109"/>
                      <a:pt x="93" y="109"/>
                      <a:pt x="93" y="109"/>
                    </a:cubicBezTo>
                    <a:cubicBezTo>
                      <a:pt x="94" y="109"/>
                      <a:pt x="95" y="109"/>
                      <a:pt x="96" y="109"/>
                    </a:cubicBezTo>
                    <a:cubicBezTo>
                      <a:pt x="96" y="109"/>
                      <a:pt x="96" y="109"/>
                      <a:pt x="96" y="109"/>
                    </a:cubicBezTo>
                    <a:cubicBezTo>
                      <a:pt x="96" y="108"/>
                      <a:pt x="96" y="108"/>
                      <a:pt x="96" y="108"/>
                    </a:cubicBezTo>
                    <a:cubicBezTo>
                      <a:pt x="96" y="108"/>
                      <a:pt x="96" y="108"/>
                      <a:pt x="96" y="108"/>
                    </a:cubicBezTo>
                    <a:cubicBezTo>
                      <a:pt x="96" y="108"/>
                      <a:pt x="96" y="108"/>
                      <a:pt x="96" y="108"/>
                    </a:cubicBezTo>
                    <a:cubicBezTo>
                      <a:pt x="96" y="107"/>
                      <a:pt x="96" y="107"/>
                      <a:pt x="96" y="107"/>
                    </a:cubicBezTo>
                    <a:cubicBezTo>
                      <a:pt x="95" y="107"/>
                      <a:pt x="96" y="107"/>
                      <a:pt x="95" y="107"/>
                    </a:cubicBezTo>
                    <a:cubicBezTo>
                      <a:pt x="95" y="107"/>
                      <a:pt x="95" y="107"/>
                      <a:pt x="95" y="107"/>
                    </a:cubicBezTo>
                    <a:cubicBezTo>
                      <a:pt x="95" y="107"/>
                      <a:pt x="95" y="106"/>
                      <a:pt x="94" y="106"/>
                    </a:cubicBezTo>
                    <a:cubicBezTo>
                      <a:pt x="94" y="106"/>
                      <a:pt x="94" y="106"/>
                      <a:pt x="94" y="106"/>
                    </a:cubicBezTo>
                    <a:cubicBezTo>
                      <a:pt x="94" y="106"/>
                      <a:pt x="94" y="106"/>
                      <a:pt x="93" y="106"/>
                    </a:cubicBezTo>
                    <a:cubicBezTo>
                      <a:pt x="93" y="105"/>
                      <a:pt x="93" y="105"/>
                      <a:pt x="92" y="105"/>
                    </a:cubicBezTo>
                    <a:cubicBezTo>
                      <a:pt x="91" y="105"/>
                      <a:pt x="90" y="104"/>
                      <a:pt x="89" y="104"/>
                    </a:cubicBezTo>
                    <a:cubicBezTo>
                      <a:pt x="89" y="104"/>
                      <a:pt x="88" y="104"/>
                      <a:pt x="88" y="105"/>
                    </a:cubicBezTo>
                    <a:cubicBezTo>
                      <a:pt x="88" y="105"/>
                      <a:pt x="88" y="105"/>
                      <a:pt x="88" y="105"/>
                    </a:cubicBezTo>
                    <a:cubicBezTo>
                      <a:pt x="89" y="105"/>
                      <a:pt x="89" y="105"/>
                      <a:pt x="89" y="106"/>
                    </a:cubicBezTo>
                    <a:cubicBezTo>
                      <a:pt x="88" y="105"/>
                      <a:pt x="87" y="105"/>
                      <a:pt x="86" y="105"/>
                    </a:cubicBezTo>
                    <a:cubicBezTo>
                      <a:pt x="86" y="105"/>
                      <a:pt x="85" y="105"/>
                      <a:pt x="85" y="105"/>
                    </a:cubicBezTo>
                    <a:cubicBezTo>
                      <a:pt x="84" y="105"/>
                      <a:pt x="84" y="105"/>
                      <a:pt x="83" y="105"/>
                    </a:cubicBezTo>
                    <a:cubicBezTo>
                      <a:pt x="83" y="104"/>
                      <a:pt x="82" y="104"/>
                      <a:pt x="81" y="104"/>
                    </a:cubicBezTo>
                    <a:cubicBezTo>
                      <a:pt x="81" y="104"/>
                      <a:pt x="81" y="104"/>
                      <a:pt x="80" y="104"/>
                    </a:cubicBezTo>
                    <a:cubicBezTo>
                      <a:pt x="80" y="103"/>
                      <a:pt x="80" y="103"/>
                      <a:pt x="79" y="103"/>
                    </a:cubicBezTo>
                    <a:cubicBezTo>
                      <a:pt x="79" y="103"/>
                      <a:pt x="78" y="103"/>
                      <a:pt x="78" y="103"/>
                    </a:cubicBezTo>
                    <a:cubicBezTo>
                      <a:pt x="77" y="103"/>
                      <a:pt x="76" y="102"/>
                      <a:pt x="75" y="102"/>
                    </a:cubicBezTo>
                    <a:cubicBezTo>
                      <a:pt x="75" y="102"/>
                      <a:pt x="75" y="102"/>
                      <a:pt x="75" y="102"/>
                    </a:cubicBezTo>
                    <a:cubicBezTo>
                      <a:pt x="75" y="102"/>
                      <a:pt x="75" y="102"/>
                      <a:pt x="75" y="102"/>
                    </a:cubicBezTo>
                    <a:cubicBezTo>
                      <a:pt x="74" y="102"/>
                      <a:pt x="73" y="101"/>
                      <a:pt x="72" y="101"/>
                    </a:cubicBezTo>
                    <a:cubicBezTo>
                      <a:pt x="71" y="100"/>
                      <a:pt x="70" y="100"/>
                      <a:pt x="69" y="99"/>
                    </a:cubicBezTo>
                    <a:cubicBezTo>
                      <a:pt x="68" y="99"/>
                      <a:pt x="68" y="99"/>
                      <a:pt x="67" y="99"/>
                    </a:cubicBezTo>
                    <a:cubicBezTo>
                      <a:pt x="66" y="99"/>
                      <a:pt x="65" y="99"/>
                      <a:pt x="64" y="99"/>
                    </a:cubicBezTo>
                    <a:cubicBezTo>
                      <a:pt x="64" y="99"/>
                      <a:pt x="64" y="99"/>
                      <a:pt x="64" y="100"/>
                    </a:cubicBezTo>
                    <a:cubicBezTo>
                      <a:pt x="64" y="100"/>
                      <a:pt x="64" y="100"/>
                      <a:pt x="64" y="100"/>
                    </a:cubicBezTo>
                    <a:cubicBezTo>
                      <a:pt x="64" y="100"/>
                      <a:pt x="64" y="100"/>
                      <a:pt x="64" y="100"/>
                    </a:cubicBezTo>
                    <a:cubicBezTo>
                      <a:pt x="64" y="100"/>
                      <a:pt x="63" y="100"/>
                      <a:pt x="63" y="100"/>
                    </a:cubicBezTo>
                    <a:cubicBezTo>
                      <a:pt x="63" y="101"/>
                      <a:pt x="64" y="101"/>
                      <a:pt x="64" y="101"/>
                    </a:cubicBezTo>
                    <a:cubicBezTo>
                      <a:pt x="63" y="101"/>
                      <a:pt x="63" y="101"/>
                      <a:pt x="62" y="101"/>
                    </a:cubicBezTo>
                    <a:cubicBezTo>
                      <a:pt x="61" y="102"/>
                      <a:pt x="60" y="102"/>
                      <a:pt x="59" y="102"/>
                    </a:cubicBezTo>
                    <a:cubicBezTo>
                      <a:pt x="59" y="102"/>
                      <a:pt x="59" y="102"/>
                      <a:pt x="59" y="102"/>
                    </a:cubicBezTo>
                    <a:cubicBezTo>
                      <a:pt x="59" y="102"/>
                      <a:pt x="59" y="102"/>
                      <a:pt x="59" y="102"/>
                    </a:cubicBezTo>
                    <a:cubicBezTo>
                      <a:pt x="59" y="102"/>
                      <a:pt x="59" y="102"/>
                      <a:pt x="59" y="102"/>
                    </a:cubicBezTo>
                    <a:cubicBezTo>
                      <a:pt x="59" y="102"/>
                      <a:pt x="59" y="101"/>
                      <a:pt x="59" y="101"/>
                    </a:cubicBezTo>
                    <a:cubicBezTo>
                      <a:pt x="59" y="101"/>
                      <a:pt x="60" y="101"/>
                      <a:pt x="60" y="101"/>
                    </a:cubicBezTo>
                    <a:cubicBezTo>
                      <a:pt x="60" y="101"/>
                      <a:pt x="60" y="100"/>
                      <a:pt x="60" y="100"/>
                    </a:cubicBezTo>
                    <a:cubicBezTo>
                      <a:pt x="60" y="100"/>
                      <a:pt x="59" y="100"/>
                      <a:pt x="59" y="100"/>
                    </a:cubicBezTo>
                    <a:cubicBezTo>
                      <a:pt x="59" y="99"/>
                      <a:pt x="59" y="99"/>
                      <a:pt x="59" y="99"/>
                    </a:cubicBezTo>
                    <a:cubicBezTo>
                      <a:pt x="59" y="99"/>
                      <a:pt x="59" y="99"/>
                      <a:pt x="59" y="98"/>
                    </a:cubicBezTo>
                    <a:cubicBezTo>
                      <a:pt x="59" y="98"/>
                      <a:pt x="59" y="97"/>
                      <a:pt x="59" y="97"/>
                    </a:cubicBezTo>
                    <a:cubicBezTo>
                      <a:pt x="59" y="97"/>
                      <a:pt x="58" y="97"/>
                      <a:pt x="58" y="97"/>
                    </a:cubicBezTo>
                    <a:cubicBezTo>
                      <a:pt x="58" y="97"/>
                      <a:pt x="58" y="97"/>
                      <a:pt x="58" y="97"/>
                    </a:cubicBezTo>
                    <a:cubicBezTo>
                      <a:pt x="58" y="97"/>
                      <a:pt x="58" y="97"/>
                      <a:pt x="58" y="97"/>
                    </a:cubicBezTo>
                    <a:cubicBezTo>
                      <a:pt x="58" y="97"/>
                      <a:pt x="58" y="97"/>
                      <a:pt x="58" y="97"/>
                    </a:cubicBezTo>
                    <a:cubicBezTo>
                      <a:pt x="58" y="97"/>
                      <a:pt x="58" y="97"/>
                      <a:pt x="58" y="97"/>
                    </a:cubicBezTo>
                    <a:cubicBezTo>
                      <a:pt x="58" y="97"/>
                      <a:pt x="58" y="97"/>
                      <a:pt x="59" y="97"/>
                    </a:cubicBezTo>
                    <a:cubicBezTo>
                      <a:pt x="58" y="98"/>
                      <a:pt x="57" y="98"/>
                      <a:pt x="57" y="98"/>
                    </a:cubicBezTo>
                    <a:cubicBezTo>
                      <a:pt x="57" y="98"/>
                      <a:pt x="56" y="98"/>
                      <a:pt x="56" y="98"/>
                    </a:cubicBezTo>
                    <a:cubicBezTo>
                      <a:pt x="56" y="98"/>
                      <a:pt x="56" y="98"/>
                      <a:pt x="56" y="98"/>
                    </a:cubicBezTo>
                    <a:cubicBezTo>
                      <a:pt x="56" y="99"/>
                      <a:pt x="57" y="98"/>
                      <a:pt x="57" y="98"/>
                    </a:cubicBezTo>
                    <a:cubicBezTo>
                      <a:pt x="57" y="98"/>
                      <a:pt x="57" y="98"/>
                      <a:pt x="57" y="98"/>
                    </a:cubicBezTo>
                    <a:cubicBezTo>
                      <a:pt x="57" y="98"/>
                      <a:pt x="56" y="99"/>
                      <a:pt x="56" y="100"/>
                    </a:cubicBezTo>
                    <a:cubicBezTo>
                      <a:pt x="56" y="100"/>
                      <a:pt x="57" y="100"/>
                      <a:pt x="57" y="100"/>
                    </a:cubicBezTo>
                    <a:cubicBezTo>
                      <a:pt x="57" y="100"/>
                      <a:pt x="57" y="100"/>
                      <a:pt x="57" y="100"/>
                    </a:cubicBezTo>
                    <a:cubicBezTo>
                      <a:pt x="57" y="100"/>
                      <a:pt x="55" y="100"/>
                      <a:pt x="55" y="100"/>
                    </a:cubicBezTo>
                    <a:cubicBezTo>
                      <a:pt x="55" y="101"/>
                      <a:pt x="56" y="101"/>
                      <a:pt x="56" y="101"/>
                    </a:cubicBezTo>
                    <a:cubicBezTo>
                      <a:pt x="56" y="101"/>
                      <a:pt x="56" y="101"/>
                      <a:pt x="56" y="101"/>
                    </a:cubicBezTo>
                    <a:cubicBezTo>
                      <a:pt x="56" y="101"/>
                      <a:pt x="55" y="101"/>
                      <a:pt x="55" y="102"/>
                    </a:cubicBezTo>
                    <a:cubicBezTo>
                      <a:pt x="55" y="102"/>
                      <a:pt x="56" y="101"/>
                      <a:pt x="56" y="101"/>
                    </a:cubicBezTo>
                    <a:cubicBezTo>
                      <a:pt x="56" y="102"/>
                      <a:pt x="56" y="103"/>
                      <a:pt x="55" y="102"/>
                    </a:cubicBezTo>
                    <a:cubicBezTo>
                      <a:pt x="54" y="102"/>
                      <a:pt x="54" y="102"/>
                      <a:pt x="53" y="101"/>
                    </a:cubicBezTo>
                    <a:cubicBezTo>
                      <a:pt x="52" y="101"/>
                      <a:pt x="51" y="100"/>
                      <a:pt x="50" y="99"/>
                    </a:cubicBezTo>
                    <a:cubicBezTo>
                      <a:pt x="50" y="99"/>
                      <a:pt x="51" y="98"/>
                      <a:pt x="51" y="98"/>
                    </a:cubicBezTo>
                    <a:cubicBezTo>
                      <a:pt x="50" y="98"/>
                      <a:pt x="50" y="98"/>
                      <a:pt x="50" y="98"/>
                    </a:cubicBezTo>
                    <a:cubicBezTo>
                      <a:pt x="50" y="98"/>
                      <a:pt x="50" y="97"/>
                      <a:pt x="50" y="97"/>
                    </a:cubicBezTo>
                    <a:cubicBezTo>
                      <a:pt x="49" y="96"/>
                      <a:pt x="48" y="95"/>
                      <a:pt x="46" y="94"/>
                    </a:cubicBezTo>
                    <a:cubicBezTo>
                      <a:pt x="46" y="94"/>
                      <a:pt x="45" y="95"/>
                      <a:pt x="46" y="96"/>
                    </a:cubicBezTo>
                    <a:cubicBezTo>
                      <a:pt x="46" y="96"/>
                      <a:pt x="46" y="96"/>
                      <a:pt x="46" y="96"/>
                    </a:cubicBezTo>
                    <a:cubicBezTo>
                      <a:pt x="46" y="96"/>
                      <a:pt x="46" y="96"/>
                      <a:pt x="46" y="96"/>
                    </a:cubicBezTo>
                    <a:cubicBezTo>
                      <a:pt x="47" y="96"/>
                      <a:pt x="47" y="96"/>
                      <a:pt x="48" y="97"/>
                    </a:cubicBezTo>
                    <a:cubicBezTo>
                      <a:pt x="48" y="97"/>
                      <a:pt x="47" y="97"/>
                      <a:pt x="47" y="97"/>
                    </a:cubicBezTo>
                    <a:cubicBezTo>
                      <a:pt x="46" y="97"/>
                      <a:pt x="46" y="97"/>
                      <a:pt x="46" y="97"/>
                    </a:cubicBezTo>
                    <a:cubicBezTo>
                      <a:pt x="45" y="97"/>
                      <a:pt x="45" y="97"/>
                      <a:pt x="45" y="98"/>
                    </a:cubicBezTo>
                    <a:cubicBezTo>
                      <a:pt x="45" y="98"/>
                      <a:pt x="45" y="98"/>
                      <a:pt x="45" y="99"/>
                    </a:cubicBezTo>
                    <a:cubicBezTo>
                      <a:pt x="44" y="99"/>
                      <a:pt x="44" y="99"/>
                      <a:pt x="43" y="100"/>
                    </a:cubicBezTo>
                    <a:cubicBezTo>
                      <a:pt x="43" y="100"/>
                      <a:pt x="43" y="100"/>
                      <a:pt x="43" y="100"/>
                    </a:cubicBezTo>
                    <a:cubicBezTo>
                      <a:pt x="43" y="100"/>
                      <a:pt x="42" y="100"/>
                      <a:pt x="42" y="100"/>
                    </a:cubicBezTo>
                    <a:cubicBezTo>
                      <a:pt x="42" y="100"/>
                      <a:pt x="42" y="99"/>
                      <a:pt x="42" y="99"/>
                    </a:cubicBezTo>
                    <a:cubicBezTo>
                      <a:pt x="42" y="99"/>
                      <a:pt x="43" y="99"/>
                      <a:pt x="43" y="99"/>
                    </a:cubicBezTo>
                    <a:cubicBezTo>
                      <a:pt x="43" y="99"/>
                      <a:pt x="43" y="99"/>
                      <a:pt x="43" y="99"/>
                    </a:cubicBezTo>
                    <a:cubicBezTo>
                      <a:pt x="43" y="99"/>
                      <a:pt x="42" y="99"/>
                      <a:pt x="42" y="99"/>
                    </a:cubicBezTo>
                    <a:cubicBezTo>
                      <a:pt x="42" y="99"/>
                      <a:pt x="42" y="99"/>
                      <a:pt x="41" y="99"/>
                    </a:cubicBezTo>
                    <a:cubicBezTo>
                      <a:pt x="41" y="99"/>
                      <a:pt x="40" y="99"/>
                      <a:pt x="40" y="99"/>
                    </a:cubicBezTo>
                    <a:cubicBezTo>
                      <a:pt x="39" y="100"/>
                      <a:pt x="38" y="100"/>
                      <a:pt x="38" y="100"/>
                    </a:cubicBezTo>
                    <a:cubicBezTo>
                      <a:pt x="38" y="100"/>
                      <a:pt x="38" y="100"/>
                      <a:pt x="37" y="101"/>
                    </a:cubicBezTo>
                    <a:cubicBezTo>
                      <a:pt x="37" y="101"/>
                      <a:pt x="37" y="101"/>
                      <a:pt x="36" y="102"/>
                    </a:cubicBezTo>
                    <a:cubicBezTo>
                      <a:pt x="36" y="102"/>
                      <a:pt x="37" y="102"/>
                      <a:pt x="37" y="102"/>
                    </a:cubicBezTo>
                    <a:cubicBezTo>
                      <a:pt x="36" y="102"/>
                      <a:pt x="36" y="102"/>
                      <a:pt x="36" y="103"/>
                    </a:cubicBezTo>
                    <a:cubicBezTo>
                      <a:pt x="36" y="103"/>
                      <a:pt x="36" y="104"/>
                      <a:pt x="36" y="104"/>
                    </a:cubicBezTo>
                    <a:cubicBezTo>
                      <a:pt x="35" y="104"/>
                      <a:pt x="36" y="102"/>
                      <a:pt x="36" y="102"/>
                    </a:cubicBezTo>
                    <a:cubicBezTo>
                      <a:pt x="35" y="102"/>
                      <a:pt x="35" y="102"/>
                      <a:pt x="36" y="102"/>
                    </a:cubicBezTo>
                    <a:cubicBezTo>
                      <a:pt x="36" y="102"/>
                      <a:pt x="36" y="101"/>
                      <a:pt x="36" y="101"/>
                    </a:cubicBezTo>
                    <a:cubicBezTo>
                      <a:pt x="36" y="101"/>
                      <a:pt x="35" y="102"/>
                      <a:pt x="35" y="102"/>
                    </a:cubicBezTo>
                    <a:cubicBezTo>
                      <a:pt x="35" y="102"/>
                      <a:pt x="36" y="101"/>
                      <a:pt x="35" y="101"/>
                    </a:cubicBezTo>
                    <a:cubicBezTo>
                      <a:pt x="35" y="101"/>
                      <a:pt x="35" y="101"/>
                      <a:pt x="35" y="101"/>
                    </a:cubicBezTo>
                    <a:cubicBezTo>
                      <a:pt x="35" y="101"/>
                      <a:pt x="35" y="102"/>
                      <a:pt x="35" y="102"/>
                    </a:cubicBezTo>
                    <a:cubicBezTo>
                      <a:pt x="35" y="102"/>
                      <a:pt x="35" y="101"/>
                      <a:pt x="35" y="101"/>
                    </a:cubicBezTo>
                    <a:cubicBezTo>
                      <a:pt x="35" y="101"/>
                      <a:pt x="35" y="101"/>
                      <a:pt x="35" y="102"/>
                    </a:cubicBezTo>
                    <a:cubicBezTo>
                      <a:pt x="35" y="102"/>
                      <a:pt x="34" y="102"/>
                      <a:pt x="34" y="102"/>
                    </a:cubicBezTo>
                    <a:cubicBezTo>
                      <a:pt x="34" y="102"/>
                      <a:pt x="34" y="102"/>
                      <a:pt x="35" y="102"/>
                    </a:cubicBezTo>
                    <a:cubicBezTo>
                      <a:pt x="34" y="102"/>
                      <a:pt x="34" y="102"/>
                      <a:pt x="34" y="102"/>
                    </a:cubicBezTo>
                    <a:cubicBezTo>
                      <a:pt x="34" y="102"/>
                      <a:pt x="34" y="102"/>
                      <a:pt x="34" y="102"/>
                    </a:cubicBezTo>
                    <a:cubicBezTo>
                      <a:pt x="34" y="101"/>
                      <a:pt x="32" y="102"/>
                      <a:pt x="32" y="102"/>
                    </a:cubicBezTo>
                    <a:cubicBezTo>
                      <a:pt x="33" y="102"/>
                      <a:pt x="32" y="103"/>
                      <a:pt x="31" y="103"/>
                    </a:cubicBezTo>
                    <a:cubicBezTo>
                      <a:pt x="31" y="104"/>
                      <a:pt x="30" y="104"/>
                      <a:pt x="29" y="104"/>
                    </a:cubicBezTo>
                    <a:cubicBezTo>
                      <a:pt x="29" y="104"/>
                      <a:pt x="29" y="104"/>
                      <a:pt x="29" y="104"/>
                    </a:cubicBezTo>
                    <a:cubicBezTo>
                      <a:pt x="29" y="104"/>
                      <a:pt x="29" y="105"/>
                      <a:pt x="29" y="105"/>
                    </a:cubicBezTo>
                    <a:cubicBezTo>
                      <a:pt x="29" y="105"/>
                      <a:pt x="29" y="105"/>
                      <a:pt x="29" y="105"/>
                    </a:cubicBezTo>
                    <a:cubicBezTo>
                      <a:pt x="29" y="105"/>
                      <a:pt x="29" y="105"/>
                      <a:pt x="29" y="105"/>
                    </a:cubicBezTo>
                    <a:cubicBezTo>
                      <a:pt x="29" y="105"/>
                      <a:pt x="31" y="105"/>
                      <a:pt x="30" y="105"/>
                    </a:cubicBezTo>
                    <a:cubicBezTo>
                      <a:pt x="30" y="106"/>
                      <a:pt x="30" y="106"/>
                      <a:pt x="29" y="106"/>
                    </a:cubicBezTo>
                    <a:cubicBezTo>
                      <a:pt x="29" y="106"/>
                      <a:pt x="29" y="106"/>
                      <a:pt x="29" y="106"/>
                    </a:cubicBezTo>
                    <a:cubicBezTo>
                      <a:pt x="29" y="106"/>
                      <a:pt x="28" y="106"/>
                      <a:pt x="28" y="106"/>
                    </a:cubicBezTo>
                    <a:cubicBezTo>
                      <a:pt x="28" y="106"/>
                      <a:pt x="27" y="105"/>
                      <a:pt x="27" y="105"/>
                    </a:cubicBezTo>
                    <a:cubicBezTo>
                      <a:pt x="27" y="106"/>
                      <a:pt x="27" y="106"/>
                      <a:pt x="27" y="106"/>
                    </a:cubicBezTo>
                    <a:cubicBezTo>
                      <a:pt x="27" y="106"/>
                      <a:pt x="28" y="106"/>
                      <a:pt x="29" y="106"/>
                    </a:cubicBezTo>
                    <a:cubicBezTo>
                      <a:pt x="28" y="106"/>
                      <a:pt x="26" y="106"/>
                      <a:pt x="27" y="105"/>
                    </a:cubicBezTo>
                    <a:cubicBezTo>
                      <a:pt x="27" y="105"/>
                      <a:pt x="27" y="105"/>
                      <a:pt x="27" y="105"/>
                    </a:cubicBezTo>
                    <a:cubicBezTo>
                      <a:pt x="28" y="105"/>
                      <a:pt x="27" y="105"/>
                      <a:pt x="28" y="104"/>
                    </a:cubicBezTo>
                    <a:cubicBezTo>
                      <a:pt x="28" y="104"/>
                      <a:pt x="29" y="104"/>
                      <a:pt x="29" y="104"/>
                    </a:cubicBezTo>
                    <a:cubicBezTo>
                      <a:pt x="29" y="104"/>
                      <a:pt x="29" y="104"/>
                      <a:pt x="29" y="104"/>
                    </a:cubicBezTo>
                    <a:cubicBezTo>
                      <a:pt x="29" y="104"/>
                      <a:pt x="29" y="104"/>
                      <a:pt x="29" y="104"/>
                    </a:cubicBezTo>
                    <a:cubicBezTo>
                      <a:pt x="29" y="103"/>
                      <a:pt x="29" y="103"/>
                      <a:pt x="30" y="103"/>
                    </a:cubicBezTo>
                    <a:cubicBezTo>
                      <a:pt x="30" y="103"/>
                      <a:pt x="30" y="103"/>
                      <a:pt x="30" y="103"/>
                    </a:cubicBezTo>
                    <a:cubicBezTo>
                      <a:pt x="30" y="103"/>
                      <a:pt x="30" y="103"/>
                      <a:pt x="31" y="103"/>
                    </a:cubicBezTo>
                    <a:cubicBezTo>
                      <a:pt x="31" y="103"/>
                      <a:pt x="31" y="103"/>
                      <a:pt x="31" y="102"/>
                    </a:cubicBezTo>
                    <a:cubicBezTo>
                      <a:pt x="31" y="102"/>
                      <a:pt x="31" y="102"/>
                      <a:pt x="32" y="102"/>
                    </a:cubicBezTo>
                    <a:cubicBezTo>
                      <a:pt x="32" y="102"/>
                      <a:pt x="32" y="101"/>
                      <a:pt x="32" y="101"/>
                    </a:cubicBezTo>
                    <a:cubicBezTo>
                      <a:pt x="33" y="101"/>
                      <a:pt x="34" y="101"/>
                      <a:pt x="34" y="101"/>
                    </a:cubicBezTo>
                    <a:cubicBezTo>
                      <a:pt x="35" y="100"/>
                      <a:pt x="35" y="100"/>
                      <a:pt x="36" y="101"/>
                    </a:cubicBezTo>
                    <a:cubicBezTo>
                      <a:pt x="36" y="101"/>
                      <a:pt x="36" y="100"/>
                      <a:pt x="36" y="100"/>
                    </a:cubicBezTo>
                    <a:cubicBezTo>
                      <a:pt x="37" y="100"/>
                      <a:pt x="37" y="100"/>
                      <a:pt x="38" y="99"/>
                    </a:cubicBezTo>
                    <a:cubicBezTo>
                      <a:pt x="38" y="99"/>
                      <a:pt x="39" y="99"/>
                      <a:pt x="39" y="99"/>
                    </a:cubicBezTo>
                    <a:cubicBezTo>
                      <a:pt x="40" y="98"/>
                      <a:pt x="40" y="98"/>
                      <a:pt x="41" y="98"/>
                    </a:cubicBezTo>
                    <a:cubicBezTo>
                      <a:pt x="41" y="98"/>
                      <a:pt x="41" y="98"/>
                      <a:pt x="41" y="98"/>
                    </a:cubicBezTo>
                    <a:cubicBezTo>
                      <a:pt x="41" y="97"/>
                      <a:pt x="41" y="97"/>
                      <a:pt x="41" y="97"/>
                    </a:cubicBezTo>
                    <a:cubicBezTo>
                      <a:pt x="41" y="97"/>
                      <a:pt x="41" y="97"/>
                      <a:pt x="41" y="97"/>
                    </a:cubicBezTo>
                    <a:cubicBezTo>
                      <a:pt x="40" y="97"/>
                      <a:pt x="40" y="97"/>
                      <a:pt x="40" y="97"/>
                    </a:cubicBezTo>
                    <a:cubicBezTo>
                      <a:pt x="40" y="96"/>
                      <a:pt x="39" y="98"/>
                      <a:pt x="39" y="98"/>
                    </a:cubicBezTo>
                    <a:cubicBezTo>
                      <a:pt x="39" y="98"/>
                      <a:pt x="39" y="98"/>
                      <a:pt x="39" y="98"/>
                    </a:cubicBezTo>
                    <a:cubicBezTo>
                      <a:pt x="39" y="98"/>
                      <a:pt x="39" y="98"/>
                      <a:pt x="38" y="98"/>
                    </a:cubicBezTo>
                    <a:cubicBezTo>
                      <a:pt x="38" y="97"/>
                      <a:pt x="38" y="97"/>
                      <a:pt x="37" y="97"/>
                    </a:cubicBezTo>
                    <a:cubicBezTo>
                      <a:pt x="37" y="97"/>
                      <a:pt x="36" y="97"/>
                      <a:pt x="35" y="98"/>
                    </a:cubicBezTo>
                    <a:cubicBezTo>
                      <a:pt x="35" y="98"/>
                      <a:pt x="36" y="98"/>
                      <a:pt x="36" y="98"/>
                    </a:cubicBezTo>
                    <a:cubicBezTo>
                      <a:pt x="35" y="98"/>
                      <a:pt x="35" y="99"/>
                      <a:pt x="35" y="99"/>
                    </a:cubicBezTo>
                    <a:cubicBezTo>
                      <a:pt x="35" y="98"/>
                      <a:pt x="33" y="99"/>
                      <a:pt x="32" y="100"/>
                    </a:cubicBezTo>
                    <a:cubicBezTo>
                      <a:pt x="32" y="100"/>
                      <a:pt x="31" y="100"/>
                      <a:pt x="31" y="100"/>
                    </a:cubicBezTo>
                    <a:cubicBezTo>
                      <a:pt x="30" y="100"/>
                      <a:pt x="30" y="100"/>
                      <a:pt x="30" y="100"/>
                    </a:cubicBezTo>
                    <a:cubicBezTo>
                      <a:pt x="30" y="100"/>
                      <a:pt x="29" y="100"/>
                      <a:pt x="28" y="100"/>
                    </a:cubicBezTo>
                    <a:cubicBezTo>
                      <a:pt x="28" y="101"/>
                      <a:pt x="27" y="102"/>
                      <a:pt x="26" y="102"/>
                    </a:cubicBezTo>
                    <a:cubicBezTo>
                      <a:pt x="25" y="102"/>
                      <a:pt x="24" y="103"/>
                      <a:pt x="24" y="103"/>
                    </a:cubicBezTo>
                    <a:cubicBezTo>
                      <a:pt x="24" y="103"/>
                      <a:pt x="24" y="103"/>
                      <a:pt x="24" y="103"/>
                    </a:cubicBezTo>
                    <a:cubicBezTo>
                      <a:pt x="24" y="103"/>
                      <a:pt x="24" y="103"/>
                      <a:pt x="24" y="103"/>
                    </a:cubicBezTo>
                    <a:cubicBezTo>
                      <a:pt x="24" y="103"/>
                      <a:pt x="24" y="103"/>
                      <a:pt x="24" y="103"/>
                    </a:cubicBezTo>
                    <a:cubicBezTo>
                      <a:pt x="24" y="103"/>
                      <a:pt x="24" y="103"/>
                      <a:pt x="24" y="103"/>
                    </a:cubicBezTo>
                    <a:cubicBezTo>
                      <a:pt x="24" y="103"/>
                      <a:pt x="24" y="103"/>
                      <a:pt x="24" y="103"/>
                    </a:cubicBezTo>
                    <a:cubicBezTo>
                      <a:pt x="24" y="103"/>
                      <a:pt x="24" y="103"/>
                      <a:pt x="24" y="103"/>
                    </a:cubicBezTo>
                    <a:cubicBezTo>
                      <a:pt x="24" y="102"/>
                      <a:pt x="25" y="102"/>
                      <a:pt x="25" y="102"/>
                    </a:cubicBezTo>
                    <a:cubicBezTo>
                      <a:pt x="25" y="102"/>
                      <a:pt x="25" y="102"/>
                      <a:pt x="25" y="102"/>
                    </a:cubicBezTo>
                    <a:cubicBezTo>
                      <a:pt x="25" y="102"/>
                      <a:pt x="25" y="102"/>
                      <a:pt x="25" y="101"/>
                    </a:cubicBezTo>
                    <a:cubicBezTo>
                      <a:pt x="26" y="101"/>
                      <a:pt x="26" y="101"/>
                      <a:pt x="26" y="101"/>
                    </a:cubicBezTo>
                    <a:cubicBezTo>
                      <a:pt x="25" y="101"/>
                      <a:pt x="25" y="101"/>
                      <a:pt x="25" y="101"/>
                    </a:cubicBezTo>
                    <a:cubicBezTo>
                      <a:pt x="25" y="101"/>
                      <a:pt x="25" y="101"/>
                      <a:pt x="25" y="101"/>
                    </a:cubicBezTo>
                    <a:cubicBezTo>
                      <a:pt x="25" y="101"/>
                      <a:pt x="25" y="101"/>
                      <a:pt x="25" y="101"/>
                    </a:cubicBezTo>
                    <a:cubicBezTo>
                      <a:pt x="25" y="101"/>
                      <a:pt x="25" y="101"/>
                      <a:pt x="25" y="101"/>
                    </a:cubicBezTo>
                    <a:cubicBezTo>
                      <a:pt x="25" y="101"/>
                      <a:pt x="25" y="101"/>
                      <a:pt x="25" y="101"/>
                    </a:cubicBezTo>
                    <a:cubicBezTo>
                      <a:pt x="25" y="101"/>
                      <a:pt x="25" y="101"/>
                      <a:pt x="25" y="101"/>
                    </a:cubicBezTo>
                    <a:cubicBezTo>
                      <a:pt x="25" y="101"/>
                      <a:pt x="25" y="101"/>
                      <a:pt x="25" y="101"/>
                    </a:cubicBezTo>
                    <a:cubicBezTo>
                      <a:pt x="25" y="101"/>
                      <a:pt x="24" y="101"/>
                      <a:pt x="24" y="101"/>
                    </a:cubicBezTo>
                    <a:cubicBezTo>
                      <a:pt x="24" y="101"/>
                      <a:pt x="24" y="101"/>
                      <a:pt x="24" y="100"/>
                    </a:cubicBezTo>
                    <a:cubicBezTo>
                      <a:pt x="24" y="100"/>
                      <a:pt x="24" y="100"/>
                      <a:pt x="23" y="100"/>
                    </a:cubicBezTo>
                    <a:cubicBezTo>
                      <a:pt x="23" y="100"/>
                      <a:pt x="23" y="100"/>
                      <a:pt x="23" y="100"/>
                    </a:cubicBezTo>
                    <a:cubicBezTo>
                      <a:pt x="23" y="100"/>
                      <a:pt x="23" y="100"/>
                      <a:pt x="23" y="100"/>
                    </a:cubicBezTo>
                    <a:cubicBezTo>
                      <a:pt x="23" y="100"/>
                      <a:pt x="23" y="101"/>
                      <a:pt x="23" y="101"/>
                    </a:cubicBezTo>
                    <a:cubicBezTo>
                      <a:pt x="23" y="102"/>
                      <a:pt x="23" y="102"/>
                      <a:pt x="23" y="102"/>
                    </a:cubicBezTo>
                    <a:cubicBezTo>
                      <a:pt x="22" y="101"/>
                      <a:pt x="22" y="101"/>
                      <a:pt x="22" y="101"/>
                    </a:cubicBezTo>
                    <a:cubicBezTo>
                      <a:pt x="22" y="101"/>
                      <a:pt x="22" y="101"/>
                      <a:pt x="21" y="101"/>
                    </a:cubicBezTo>
                    <a:cubicBezTo>
                      <a:pt x="21" y="101"/>
                      <a:pt x="21" y="101"/>
                      <a:pt x="21" y="101"/>
                    </a:cubicBezTo>
                    <a:cubicBezTo>
                      <a:pt x="21" y="101"/>
                      <a:pt x="21" y="101"/>
                      <a:pt x="21" y="101"/>
                    </a:cubicBezTo>
                    <a:cubicBezTo>
                      <a:pt x="21" y="101"/>
                      <a:pt x="21" y="101"/>
                      <a:pt x="21" y="101"/>
                    </a:cubicBezTo>
                    <a:cubicBezTo>
                      <a:pt x="21" y="101"/>
                      <a:pt x="20" y="102"/>
                      <a:pt x="20" y="102"/>
                    </a:cubicBezTo>
                    <a:cubicBezTo>
                      <a:pt x="20" y="102"/>
                      <a:pt x="20" y="102"/>
                      <a:pt x="20" y="102"/>
                    </a:cubicBezTo>
                    <a:cubicBezTo>
                      <a:pt x="20" y="102"/>
                      <a:pt x="20" y="102"/>
                      <a:pt x="20" y="102"/>
                    </a:cubicBezTo>
                    <a:cubicBezTo>
                      <a:pt x="20" y="102"/>
                      <a:pt x="21" y="103"/>
                      <a:pt x="21" y="103"/>
                    </a:cubicBezTo>
                    <a:cubicBezTo>
                      <a:pt x="20" y="103"/>
                      <a:pt x="19" y="102"/>
                      <a:pt x="19" y="103"/>
                    </a:cubicBezTo>
                    <a:cubicBezTo>
                      <a:pt x="19" y="103"/>
                      <a:pt x="18" y="103"/>
                      <a:pt x="18" y="103"/>
                    </a:cubicBezTo>
                    <a:cubicBezTo>
                      <a:pt x="18" y="103"/>
                      <a:pt x="19" y="103"/>
                      <a:pt x="20" y="104"/>
                    </a:cubicBezTo>
                    <a:cubicBezTo>
                      <a:pt x="19" y="104"/>
                      <a:pt x="19" y="104"/>
                      <a:pt x="19" y="103"/>
                    </a:cubicBezTo>
                    <a:cubicBezTo>
                      <a:pt x="19" y="103"/>
                      <a:pt x="19" y="103"/>
                      <a:pt x="19" y="103"/>
                    </a:cubicBezTo>
                    <a:cubicBezTo>
                      <a:pt x="19" y="103"/>
                      <a:pt x="19" y="103"/>
                      <a:pt x="19" y="103"/>
                    </a:cubicBezTo>
                    <a:cubicBezTo>
                      <a:pt x="18" y="103"/>
                      <a:pt x="18" y="103"/>
                      <a:pt x="18" y="103"/>
                    </a:cubicBezTo>
                    <a:cubicBezTo>
                      <a:pt x="18" y="103"/>
                      <a:pt x="18" y="103"/>
                      <a:pt x="18" y="103"/>
                    </a:cubicBezTo>
                    <a:cubicBezTo>
                      <a:pt x="18" y="103"/>
                      <a:pt x="18" y="103"/>
                      <a:pt x="18" y="103"/>
                    </a:cubicBezTo>
                    <a:cubicBezTo>
                      <a:pt x="18" y="103"/>
                      <a:pt x="18" y="103"/>
                      <a:pt x="18" y="104"/>
                    </a:cubicBezTo>
                    <a:cubicBezTo>
                      <a:pt x="18" y="104"/>
                      <a:pt x="18" y="104"/>
                      <a:pt x="18" y="104"/>
                    </a:cubicBezTo>
                    <a:cubicBezTo>
                      <a:pt x="18" y="104"/>
                      <a:pt x="18" y="104"/>
                      <a:pt x="18" y="104"/>
                    </a:cubicBezTo>
                    <a:cubicBezTo>
                      <a:pt x="18" y="104"/>
                      <a:pt x="18" y="104"/>
                      <a:pt x="18" y="104"/>
                    </a:cubicBezTo>
                    <a:cubicBezTo>
                      <a:pt x="18" y="104"/>
                      <a:pt x="18" y="104"/>
                      <a:pt x="18" y="104"/>
                    </a:cubicBezTo>
                    <a:cubicBezTo>
                      <a:pt x="19" y="104"/>
                      <a:pt x="19" y="104"/>
                      <a:pt x="19" y="104"/>
                    </a:cubicBezTo>
                    <a:cubicBezTo>
                      <a:pt x="19" y="104"/>
                      <a:pt x="19" y="104"/>
                      <a:pt x="19" y="104"/>
                    </a:cubicBezTo>
                    <a:cubicBezTo>
                      <a:pt x="19" y="105"/>
                      <a:pt x="18" y="105"/>
                      <a:pt x="18" y="105"/>
                    </a:cubicBezTo>
                    <a:cubicBezTo>
                      <a:pt x="18" y="105"/>
                      <a:pt x="18" y="105"/>
                      <a:pt x="18" y="105"/>
                    </a:cubicBezTo>
                    <a:cubicBezTo>
                      <a:pt x="19" y="105"/>
                      <a:pt x="19" y="105"/>
                      <a:pt x="19" y="105"/>
                    </a:cubicBezTo>
                    <a:cubicBezTo>
                      <a:pt x="19" y="105"/>
                      <a:pt x="19" y="105"/>
                      <a:pt x="19" y="105"/>
                    </a:cubicBezTo>
                    <a:cubicBezTo>
                      <a:pt x="19" y="105"/>
                      <a:pt x="19" y="105"/>
                      <a:pt x="19" y="105"/>
                    </a:cubicBezTo>
                    <a:cubicBezTo>
                      <a:pt x="19" y="105"/>
                      <a:pt x="19" y="105"/>
                      <a:pt x="19" y="105"/>
                    </a:cubicBezTo>
                    <a:cubicBezTo>
                      <a:pt x="19" y="105"/>
                      <a:pt x="19" y="105"/>
                      <a:pt x="19" y="105"/>
                    </a:cubicBezTo>
                    <a:cubicBezTo>
                      <a:pt x="19" y="105"/>
                      <a:pt x="19" y="105"/>
                      <a:pt x="19" y="105"/>
                    </a:cubicBezTo>
                    <a:cubicBezTo>
                      <a:pt x="20" y="105"/>
                      <a:pt x="20" y="105"/>
                      <a:pt x="20" y="105"/>
                    </a:cubicBezTo>
                    <a:cubicBezTo>
                      <a:pt x="20" y="105"/>
                      <a:pt x="20" y="105"/>
                      <a:pt x="20" y="105"/>
                    </a:cubicBezTo>
                    <a:cubicBezTo>
                      <a:pt x="20" y="105"/>
                      <a:pt x="20" y="105"/>
                      <a:pt x="20" y="105"/>
                    </a:cubicBezTo>
                    <a:cubicBezTo>
                      <a:pt x="20" y="105"/>
                      <a:pt x="20" y="105"/>
                      <a:pt x="21" y="105"/>
                    </a:cubicBezTo>
                    <a:cubicBezTo>
                      <a:pt x="21" y="105"/>
                      <a:pt x="21" y="105"/>
                      <a:pt x="21" y="105"/>
                    </a:cubicBezTo>
                    <a:cubicBezTo>
                      <a:pt x="20" y="105"/>
                      <a:pt x="20" y="105"/>
                      <a:pt x="20" y="106"/>
                    </a:cubicBezTo>
                    <a:cubicBezTo>
                      <a:pt x="20" y="106"/>
                      <a:pt x="20" y="106"/>
                      <a:pt x="21" y="107"/>
                    </a:cubicBezTo>
                    <a:cubicBezTo>
                      <a:pt x="20" y="106"/>
                      <a:pt x="19" y="106"/>
                      <a:pt x="19" y="106"/>
                    </a:cubicBezTo>
                    <a:cubicBezTo>
                      <a:pt x="18" y="106"/>
                      <a:pt x="17" y="105"/>
                      <a:pt x="16" y="105"/>
                    </a:cubicBezTo>
                    <a:cubicBezTo>
                      <a:pt x="16" y="105"/>
                      <a:pt x="16" y="105"/>
                      <a:pt x="16" y="105"/>
                    </a:cubicBezTo>
                    <a:cubicBezTo>
                      <a:pt x="16" y="105"/>
                      <a:pt x="16" y="105"/>
                      <a:pt x="16" y="105"/>
                    </a:cubicBezTo>
                    <a:cubicBezTo>
                      <a:pt x="13" y="104"/>
                      <a:pt x="11" y="103"/>
                      <a:pt x="8" y="102"/>
                    </a:cubicBezTo>
                    <a:cubicBezTo>
                      <a:pt x="8" y="102"/>
                      <a:pt x="7" y="102"/>
                      <a:pt x="7" y="102"/>
                    </a:cubicBezTo>
                    <a:cubicBezTo>
                      <a:pt x="7" y="101"/>
                      <a:pt x="7" y="101"/>
                      <a:pt x="6" y="101"/>
                    </a:cubicBezTo>
                    <a:cubicBezTo>
                      <a:pt x="4" y="101"/>
                      <a:pt x="2" y="101"/>
                      <a:pt x="0" y="100"/>
                    </a:cubicBezTo>
                    <a:cubicBezTo>
                      <a:pt x="0" y="154"/>
                      <a:pt x="0" y="154"/>
                      <a:pt x="0" y="154"/>
                    </a:cubicBezTo>
                    <a:cubicBezTo>
                      <a:pt x="0" y="154"/>
                      <a:pt x="0" y="154"/>
                      <a:pt x="0" y="154"/>
                    </a:cubicBezTo>
                    <a:cubicBezTo>
                      <a:pt x="0" y="155"/>
                      <a:pt x="0" y="155"/>
                      <a:pt x="0" y="155"/>
                    </a:cubicBezTo>
                    <a:cubicBezTo>
                      <a:pt x="0" y="155"/>
                      <a:pt x="0" y="155"/>
                      <a:pt x="0" y="155"/>
                    </a:cubicBezTo>
                    <a:cubicBezTo>
                      <a:pt x="0" y="155"/>
                      <a:pt x="0" y="155"/>
                      <a:pt x="0" y="155"/>
                    </a:cubicBezTo>
                    <a:cubicBezTo>
                      <a:pt x="1" y="155"/>
                      <a:pt x="1" y="155"/>
                      <a:pt x="1" y="155"/>
                    </a:cubicBezTo>
                    <a:cubicBezTo>
                      <a:pt x="1" y="155"/>
                      <a:pt x="1" y="155"/>
                      <a:pt x="1" y="155"/>
                    </a:cubicBezTo>
                    <a:cubicBezTo>
                      <a:pt x="1" y="155"/>
                      <a:pt x="1" y="155"/>
                      <a:pt x="1" y="155"/>
                    </a:cubicBezTo>
                    <a:cubicBezTo>
                      <a:pt x="1" y="155"/>
                      <a:pt x="1" y="155"/>
                      <a:pt x="1" y="155"/>
                    </a:cubicBezTo>
                    <a:cubicBezTo>
                      <a:pt x="1" y="155"/>
                      <a:pt x="1" y="155"/>
                      <a:pt x="1" y="155"/>
                    </a:cubicBezTo>
                    <a:cubicBezTo>
                      <a:pt x="1" y="155"/>
                      <a:pt x="1" y="155"/>
                      <a:pt x="1" y="155"/>
                    </a:cubicBezTo>
                    <a:cubicBezTo>
                      <a:pt x="1" y="155"/>
                      <a:pt x="1" y="155"/>
                      <a:pt x="1" y="155"/>
                    </a:cubicBezTo>
                    <a:cubicBezTo>
                      <a:pt x="1" y="155"/>
                      <a:pt x="1" y="155"/>
                      <a:pt x="1" y="155"/>
                    </a:cubicBezTo>
                    <a:cubicBezTo>
                      <a:pt x="2" y="155"/>
                      <a:pt x="2" y="155"/>
                      <a:pt x="2" y="155"/>
                    </a:cubicBezTo>
                    <a:cubicBezTo>
                      <a:pt x="2" y="155"/>
                      <a:pt x="2" y="155"/>
                      <a:pt x="2" y="155"/>
                    </a:cubicBezTo>
                    <a:cubicBezTo>
                      <a:pt x="2" y="155"/>
                      <a:pt x="2" y="155"/>
                      <a:pt x="2" y="155"/>
                    </a:cubicBezTo>
                    <a:cubicBezTo>
                      <a:pt x="2" y="154"/>
                      <a:pt x="2" y="154"/>
                      <a:pt x="2" y="154"/>
                    </a:cubicBezTo>
                    <a:cubicBezTo>
                      <a:pt x="2" y="154"/>
                      <a:pt x="2" y="154"/>
                      <a:pt x="2" y="154"/>
                    </a:cubicBezTo>
                    <a:cubicBezTo>
                      <a:pt x="2" y="155"/>
                      <a:pt x="2" y="155"/>
                      <a:pt x="2" y="155"/>
                    </a:cubicBezTo>
                    <a:cubicBezTo>
                      <a:pt x="2" y="155"/>
                      <a:pt x="2" y="155"/>
                      <a:pt x="2" y="155"/>
                    </a:cubicBezTo>
                    <a:cubicBezTo>
                      <a:pt x="2" y="155"/>
                      <a:pt x="2" y="155"/>
                      <a:pt x="2" y="155"/>
                    </a:cubicBezTo>
                    <a:cubicBezTo>
                      <a:pt x="2" y="155"/>
                      <a:pt x="2" y="155"/>
                      <a:pt x="2" y="155"/>
                    </a:cubicBezTo>
                    <a:cubicBezTo>
                      <a:pt x="2" y="155"/>
                      <a:pt x="2" y="155"/>
                      <a:pt x="2"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4"/>
                      <a:pt x="4" y="154"/>
                      <a:pt x="4" y="154"/>
                    </a:cubicBezTo>
                    <a:cubicBezTo>
                      <a:pt x="4" y="154"/>
                      <a:pt x="4" y="154"/>
                      <a:pt x="4" y="154"/>
                    </a:cubicBezTo>
                    <a:cubicBezTo>
                      <a:pt x="4" y="154"/>
                      <a:pt x="4" y="154"/>
                      <a:pt x="4" y="154"/>
                    </a:cubicBezTo>
                    <a:cubicBezTo>
                      <a:pt x="4" y="154"/>
                      <a:pt x="4" y="154"/>
                      <a:pt x="4" y="154"/>
                    </a:cubicBezTo>
                    <a:cubicBezTo>
                      <a:pt x="5" y="154"/>
                      <a:pt x="5" y="154"/>
                      <a:pt x="5" y="154"/>
                    </a:cubicBezTo>
                    <a:cubicBezTo>
                      <a:pt x="7" y="154"/>
                      <a:pt x="7" y="154"/>
                      <a:pt x="7" y="154"/>
                    </a:cubicBezTo>
                    <a:cubicBezTo>
                      <a:pt x="7" y="154"/>
                      <a:pt x="7" y="154"/>
                      <a:pt x="7" y="154"/>
                    </a:cubicBezTo>
                    <a:cubicBezTo>
                      <a:pt x="7" y="154"/>
                      <a:pt x="7" y="154"/>
                      <a:pt x="7" y="154"/>
                    </a:cubicBezTo>
                    <a:cubicBezTo>
                      <a:pt x="7" y="155"/>
                      <a:pt x="7" y="155"/>
                      <a:pt x="7" y="155"/>
                    </a:cubicBezTo>
                    <a:cubicBezTo>
                      <a:pt x="7" y="155"/>
                      <a:pt x="7" y="155"/>
                      <a:pt x="7" y="155"/>
                    </a:cubicBezTo>
                    <a:cubicBezTo>
                      <a:pt x="7" y="155"/>
                      <a:pt x="7" y="155"/>
                      <a:pt x="7" y="155"/>
                    </a:cubicBezTo>
                    <a:cubicBezTo>
                      <a:pt x="7" y="155"/>
                      <a:pt x="7" y="155"/>
                      <a:pt x="7" y="155"/>
                    </a:cubicBezTo>
                    <a:cubicBezTo>
                      <a:pt x="7" y="155"/>
                      <a:pt x="7" y="155"/>
                      <a:pt x="7" y="155"/>
                    </a:cubicBezTo>
                    <a:cubicBezTo>
                      <a:pt x="7" y="155"/>
                      <a:pt x="7" y="155"/>
                      <a:pt x="7" y="155"/>
                    </a:cubicBezTo>
                    <a:cubicBezTo>
                      <a:pt x="7" y="155"/>
                      <a:pt x="7" y="155"/>
                      <a:pt x="7" y="155"/>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8" y="156"/>
                      <a:pt x="8" y="156"/>
                      <a:pt x="8" y="156"/>
                    </a:cubicBezTo>
                    <a:cubicBezTo>
                      <a:pt x="8" y="156"/>
                      <a:pt x="8" y="156"/>
                      <a:pt x="8" y="156"/>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9" y="157"/>
                      <a:pt x="9" y="157"/>
                      <a:pt x="9" y="157"/>
                    </a:cubicBezTo>
                    <a:cubicBezTo>
                      <a:pt x="9" y="157"/>
                      <a:pt x="9" y="157"/>
                      <a:pt x="9" y="157"/>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9"/>
                      <a:pt x="10" y="159"/>
                      <a:pt x="10" y="159"/>
                    </a:cubicBezTo>
                    <a:cubicBezTo>
                      <a:pt x="10" y="159"/>
                      <a:pt x="10" y="159"/>
                      <a:pt x="10" y="159"/>
                    </a:cubicBezTo>
                    <a:cubicBezTo>
                      <a:pt x="10" y="159"/>
                      <a:pt x="10" y="159"/>
                      <a:pt x="10" y="159"/>
                    </a:cubicBezTo>
                    <a:cubicBezTo>
                      <a:pt x="10" y="159"/>
                      <a:pt x="10" y="159"/>
                      <a:pt x="10" y="159"/>
                    </a:cubicBezTo>
                    <a:cubicBezTo>
                      <a:pt x="10" y="159"/>
                      <a:pt x="10" y="159"/>
                      <a:pt x="10" y="159"/>
                    </a:cubicBezTo>
                    <a:cubicBezTo>
                      <a:pt x="10" y="159"/>
                      <a:pt x="10" y="159"/>
                      <a:pt x="10" y="159"/>
                    </a:cubicBezTo>
                    <a:cubicBezTo>
                      <a:pt x="10" y="159"/>
                      <a:pt x="10" y="159"/>
                      <a:pt x="10"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60"/>
                      <a:pt x="11" y="160"/>
                      <a:pt x="11" y="160"/>
                    </a:cubicBezTo>
                    <a:cubicBezTo>
                      <a:pt x="11" y="160"/>
                      <a:pt x="11" y="160"/>
                      <a:pt x="11" y="160"/>
                    </a:cubicBezTo>
                    <a:cubicBezTo>
                      <a:pt x="11" y="160"/>
                      <a:pt x="11" y="160"/>
                      <a:pt x="11" y="160"/>
                    </a:cubicBezTo>
                    <a:cubicBezTo>
                      <a:pt x="11" y="160"/>
                      <a:pt x="11" y="160"/>
                      <a:pt x="11"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1"/>
                      <a:pt x="12" y="161"/>
                      <a:pt x="12" y="161"/>
                    </a:cubicBezTo>
                    <a:cubicBezTo>
                      <a:pt x="12" y="161"/>
                      <a:pt x="12" y="161"/>
                      <a:pt x="12" y="161"/>
                    </a:cubicBezTo>
                    <a:cubicBezTo>
                      <a:pt x="12" y="161"/>
                      <a:pt x="12" y="161"/>
                      <a:pt x="12" y="161"/>
                    </a:cubicBezTo>
                    <a:cubicBezTo>
                      <a:pt x="12" y="161"/>
                      <a:pt x="12" y="161"/>
                      <a:pt x="12" y="161"/>
                    </a:cubicBezTo>
                    <a:cubicBezTo>
                      <a:pt x="12" y="161"/>
                      <a:pt x="12" y="161"/>
                      <a:pt x="12" y="161"/>
                    </a:cubicBezTo>
                    <a:cubicBezTo>
                      <a:pt x="13" y="161"/>
                      <a:pt x="13" y="161"/>
                      <a:pt x="13" y="161"/>
                    </a:cubicBezTo>
                    <a:cubicBezTo>
                      <a:pt x="13" y="161"/>
                      <a:pt x="13" y="161"/>
                      <a:pt x="13" y="161"/>
                    </a:cubicBezTo>
                    <a:cubicBezTo>
                      <a:pt x="13" y="161"/>
                      <a:pt x="13" y="161"/>
                      <a:pt x="13" y="161"/>
                    </a:cubicBezTo>
                    <a:cubicBezTo>
                      <a:pt x="13" y="161"/>
                      <a:pt x="13" y="161"/>
                      <a:pt x="13" y="161"/>
                    </a:cubicBezTo>
                    <a:cubicBezTo>
                      <a:pt x="13" y="162"/>
                      <a:pt x="13" y="162"/>
                      <a:pt x="13" y="162"/>
                    </a:cubicBezTo>
                    <a:cubicBezTo>
                      <a:pt x="13" y="162"/>
                      <a:pt x="13" y="162"/>
                      <a:pt x="13" y="162"/>
                    </a:cubicBezTo>
                    <a:cubicBezTo>
                      <a:pt x="13" y="162"/>
                      <a:pt x="13" y="162"/>
                      <a:pt x="13" y="162"/>
                    </a:cubicBezTo>
                    <a:cubicBezTo>
                      <a:pt x="13" y="162"/>
                      <a:pt x="13" y="162"/>
                      <a:pt x="13" y="162"/>
                    </a:cubicBezTo>
                    <a:cubicBezTo>
                      <a:pt x="13" y="162"/>
                      <a:pt x="13" y="162"/>
                      <a:pt x="13" y="162"/>
                    </a:cubicBezTo>
                    <a:cubicBezTo>
                      <a:pt x="13" y="162"/>
                      <a:pt x="13" y="162"/>
                      <a:pt x="13" y="162"/>
                    </a:cubicBezTo>
                    <a:cubicBezTo>
                      <a:pt x="13" y="161"/>
                      <a:pt x="13" y="161"/>
                      <a:pt x="13" y="161"/>
                    </a:cubicBezTo>
                    <a:cubicBezTo>
                      <a:pt x="13" y="161"/>
                      <a:pt x="13" y="161"/>
                      <a:pt x="13" y="161"/>
                    </a:cubicBezTo>
                    <a:cubicBezTo>
                      <a:pt x="13" y="161"/>
                      <a:pt x="13" y="161"/>
                      <a:pt x="13" y="161"/>
                    </a:cubicBezTo>
                    <a:cubicBezTo>
                      <a:pt x="13" y="161"/>
                      <a:pt x="13" y="161"/>
                      <a:pt x="13" y="161"/>
                    </a:cubicBezTo>
                    <a:cubicBezTo>
                      <a:pt x="13" y="161"/>
                      <a:pt x="13" y="161"/>
                      <a:pt x="13" y="161"/>
                    </a:cubicBezTo>
                    <a:cubicBezTo>
                      <a:pt x="13" y="161"/>
                      <a:pt x="13" y="161"/>
                      <a:pt x="13" y="161"/>
                    </a:cubicBezTo>
                    <a:cubicBezTo>
                      <a:pt x="13" y="161"/>
                      <a:pt x="13" y="161"/>
                      <a:pt x="13"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5" y="161"/>
                      <a:pt x="15" y="161"/>
                      <a:pt x="15" y="161"/>
                    </a:cubicBezTo>
                    <a:cubicBezTo>
                      <a:pt x="15" y="161"/>
                      <a:pt x="15" y="161"/>
                      <a:pt x="15" y="161"/>
                    </a:cubicBezTo>
                    <a:cubicBezTo>
                      <a:pt x="15" y="161"/>
                      <a:pt x="15" y="161"/>
                      <a:pt x="15" y="161"/>
                    </a:cubicBezTo>
                    <a:cubicBezTo>
                      <a:pt x="15" y="161"/>
                      <a:pt x="15" y="161"/>
                      <a:pt x="15" y="161"/>
                    </a:cubicBezTo>
                    <a:cubicBezTo>
                      <a:pt x="16" y="161"/>
                      <a:pt x="16" y="161"/>
                      <a:pt x="16" y="161"/>
                    </a:cubicBezTo>
                    <a:cubicBezTo>
                      <a:pt x="16" y="161"/>
                      <a:pt x="16" y="161"/>
                      <a:pt x="16" y="161"/>
                    </a:cubicBezTo>
                    <a:cubicBezTo>
                      <a:pt x="16" y="160"/>
                      <a:pt x="16" y="160"/>
                      <a:pt x="16" y="160"/>
                    </a:cubicBezTo>
                    <a:cubicBezTo>
                      <a:pt x="16" y="160"/>
                      <a:pt x="16" y="160"/>
                      <a:pt x="16" y="160"/>
                    </a:cubicBezTo>
                    <a:cubicBezTo>
                      <a:pt x="16" y="160"/>
                      <a:pt x="16" y="160"/>
                      <a:pt x="16" y="160"/>
                    </a:cubicBezTo>
                    <a:cubicBezTo>
                      <a:pt x="16" y="160"/>
                      <a:pt x="16" y="160"/>
                      <a:pt x="16" y="160"/>
                    </a:cubicBezTo>
                    <a:cubicBezTo>
                      <a:pt x="16" y="160"/>
                      <a:pt x="16" y="160"/>
                      <a:pt x="16" y="160"/>
                    </a:cubicBezTo>
                    <a:cubicBezTo>
                      <a:pt x="16" y="160"/>
                      <a:pt x="16" y="160"/>
                      <a:pt x="16" y="160"/>
                    </a:cubicBezTo>
                    <a:cubicBezTo>
                      <a:pt x="16" y="159"/>
                      <a:pt x="16" y="159"/>
                      <a:pt x="16" y="159"/>
                    </a:cubicBezTo>
                    <a:cubicBezTo>
                      <a:pt x="16" y="159"/>
                      <a:pt x="16" y="159"/>
                      <a:pt x="16" y="159"/>
                    </a:cubicBezTo>
                    <a:cubicBezTo>
                      <a:pt x="16" y="159"/>
                      <a:pt x="16" y="159"/>
                      <a:pt x="16" y="159"/>
                    </a:cubicBezTo>
                    <a:cubicBezTo>
                      <a:pt x="16" y="159"/>
                      <a:pt x="16" y="159"/>
                      <a:pt x="16" y="159"/>
                    </a:cubicBezTo>
                    <a:cubicBezTo>
                      <a:pt x="16" y="159"/>
                      <a:pt x="16" y="159"/>
                      <a:pt x="16" y="159"/>
                    </a:cubicBezTo>
                    <a:cubicBezTo>
                      <a:pt x="17" y="159"/>
                      <a:pt x="17" y="159"/>
                      <a:pt x="17" y="159"/>
                    </a:cubicBezTo>
                    <a:cubicBezTo>
                      <a:pt x="17" y="159"/>
                      <a:pt x="17" y="159"/>
                      <a:pt x="17" y="159"/>
                    </a:cubicBezTo>
                    <a:cubicBezTo>
                      <a:pt x="17" y="159"/>
                      <a:pt x="17" y="159"/>
                      <a:pt x="17" y="159"/>
                    </a:cubicBezTo>
                    <a:cubicBezTo>
                      <a:pt x="17" y="159"/>
                      <a:pt x="17" y="159"/>
                      <a:pt x="17" y="159"/>
                    </a:cubicBezTo>
                    <a:cubicBezTo>
                      <a:pt x="17" y="159"/>
                      <a:pt x="17" y="159"/>
                      <a:pt x="17" y="159"/>
                    </a:cubicBezTo>
                    <a:cubicBezTo>
                      <a:pt x="17" y="159"/>
                      <a:pt x="17" y="159"/>
                      <a:pt x="17" y="159"/>
                    </a:cubicBezTo>
                    <a:cubicBezTo>
                      <a:pt x="17" y="159"/>
                      <a:pt x="17" y="159"/>
                      <a:pt x="17" y="159"/>
                    </a:cubicBezTo>
                    <a:cubicBezTo>
                      <a:pt x="17" y="159"/>
                      <a:pt x="17" y="159"/>
                      <a:pt x="17" y="159"/>
                    </a:cubicBezTo>
                    <a:cubicBezTo>
                      <a:pt x="16" y="159"/>
                      <a:pt x="16" y="159"/>
                      <a:pt x="16" y="159"/>
                    </a:cubicBezTo>
                    <a:cubicBezTo>
                      <a:pt x="16" y="159"/>
                      <a:pt x="16" y="159"/>
                      <a:pt x="16" y="159"/>
                    </a:cubicBezTo>
                    <a:cubicBezTo>
                      <a:pt x="16" y="158"/>
                      <a:pt x="16" y="158"/>
                      <a:pt x="16" y="158"/>
                    </a:cubicBezTo>
                    <a:cubicBezTo>
                      <a:pt x="16" y="158"/>
                      <a:pt x="16" y="158"/>
                      <a:pt x="16" y="158"/>
                    </a:cubicBezTo>
                    <a:cubicBezTo>
                      <a:pt x="16" y="158"/>
                      <a:pt x="16" y="158"/>
                      <a:pt x="16" y="158"/>
                    </a:cubicBezTo>
                    <a:cubicBezTo>
                      <a:pt x="16" y="158"/>
                      <a:pt x="16" y="158"/>
                      <a:pt x="16" y="158"/>
                    </a:cubicBezTo>
                    <a:cubicBezTo>
                      <a:pt x="16" y="158"/>
                      <a:pt x="16" y="158"/>
                      <a:pt x="17" y="158"/>
                    </a:cubicBezTo>
                    <a:cubicBezTo>
                      <a:pt x="17" y="158"/>
                      <a:pt x="17" y="158"/>
                      <a:pt x="17" y="158"/>
                    </a:cubicBezTo>
                    <a:cubicBezTo>
                      <a:pt x="17" y="158"/>
                      <a:pt x="17" y="158"/>
                      <a:pt x="17" y="158"/>
                    </a:cubicBezTo>
                    <a:cubicBezTo>
                      <a:pt x="17" y="158"/>
                      <a:pt x="17" y="158"/>
                      <a:pt x="17" y="158"/>
                    </a:cubicBezTo>
                    <a:cubicBezTo>
                      <a:pt x="17" y="158"/>
                      <a:pt x="17" y="158"/>
                      <a:pt x="17" y="158"/>
                    </a:cubicBezTo>
                    <a:cubicBezTo>
                      <a:pt x="17" y="158"/>
                      <a:pt x="17" y="158"/>
                      <a:pt x="17" y="158"/>
                    </a:cubicBezTo>
                    <a:cubicBezTo>
                      <a:pt x="17" y="158"/>
                      <a:pt x="17" y="158"/>
                      <a:pt x="17"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9" y="158"/>
                      <a:pt x="19" y="158"/>
                      <a:pt x="19" y="158"/>
                    </a:cubicBezTo>
                    <a:cubicBezTo>
                      <a:pt x="19" y="158"/>
                      <a:pt x="19" y="158"/>
                      <a:pt x="19" y="158"/>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20" y="157"/>
                      <a:pt x="20" y="157"/>
                      <a:pt x="20" y="157"/>
                    </a:cubicBezTo>
                    <a:cubicBezTo>
                      <a:pt x="20" y="157"/>
                      <a:pt x="20" y="157"/>
                      <a:pt x="20" y="157"/>
                    </a:cubicBezTo>
                    <a:cubicBezTo>
                      <a:pt x="20" y="157"/>
                      <a:pt x="20" y="157"/>
                      <a:pt x="20" y="157"/>
                    </a:cubicBezTo>
                    <a:cubicBezTo>
                      <a:pt x="20" y="157"/>
                      <a:pt x="20" y="157"/>
                      <a:pt x="20" y="157"/>
                    </a:cubicBezTo>
                    <a:cubicBezTo>
                      <a:pt x="20" y="157"/>
                      <a:pt x="20" y="157"/>
                      <a:pt x="20" y="157"/>
                    </a:cubicBezTo>
                    <a:cubicBezTo>
                      <a:pt x="20" y="157"/>
                      <a:pt x="20" y="157"/>
                      <a:pt x="20" y="157"/>
                    </a:cubicBezTo>
                    <a:cubicBezTo>
                      <a:pt x="20" y="158"/>
                      <a:pt x="20" y="158"/>
                      <a:pt x="20" y="158"/>
                    </a:cubicBezTo>
                    <a:cubicBezTo>
                      <a:pt x="20" y="158"/>
                      <a:pt x="20" y="158"/>
                      <a:pt x="20" y="158"/>
                    </a:cubicBezTo>
                    <a:cubicBezTo>
                      <a:pt x="20" y="158"/>
                      <a:pt x="20" y="158"/>
                      <a:pt x="20" y="158"/>
                    </a:cubicBezTo>
                    <a:cubicBezTo>
                      <a:pt x="20" y="158"/>
                      <a:pt x="20" y="158"/>
                      <a:pt x="20"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9"/>
                      <a:pt x="21" y="159"/>
                      <a:pt x="21" y="159"/>
                    </a:cubicBezTo>
                    <a:cubicBezTo>
                      <a:pt x="21" y="159"/>
                      <a:pt x="21" y="159"/>
                      <a:pt x="21" y="159"/>
                    </a:cubicBezTo>
                    <a:cubicBezTo>
                      <a:pt x="21" y="159"/>
                      <a:pt x="21" y="159"/>
                      <a:pt x="21" y="159"/>
                    </a:cubicBezTo>
                    <a:cubicBezTo>
                      <a:pt x="21" y="159"/>
                      <a:pt x="21" y="159"/>
                      <a:pt x="21" y="159"/>
                    </a:cubicBezTo>
                    <a:cubicBezTo>
                      <a:pt x="22" y="160"/>
                      <a:pt x="22" y="160"/>
                      <a:pt x="22" y="160"/>
                    </a:cubicBezTo>
                    <a:cubicBezTo>
                      <a:pt x="22" y="160"/>
                      <a:pt x="22" y="160"/>
                      <a:pt x="22" y="160"/>
                    </a:cubicBezTo>
                    <a:cubicBezTo>
                      <a:pt x="21" y="160"/>
                      <a:pt x="21" y="160"/>
                      <a:pt x="21"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3" y="160"/>
                      <a:pt x="23" y="160"/>
                      <a:pt x="23" y="160"/>
                    </a:cubicBezTo>
                    <a:cubicBezTo>
                      <a:pt x="23" y="160"/>
                      <a:pt x="23" y="160"/>
                      <a:pt x="23" y="160"/>
                    </a:cubicBezTo>
                    <a:cubicBezTo>
                      <a:pt x="23" y="160"/>
                      <a:pt x="23" y="160"/>
                      <a:pt x="23" y="160"/>
                    </a:cubicBezTo>
                    <a:cubicBezTo>
                      <a:pt x="23" y="160"/>
                      <a:pt x="23" y="160"/>
                      <a:pt x="23" y="160"/>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4" y="161"/>
                      <a:pt x="24" y="161"/>
                      <a:pt x="24" y="161"/>
                    </a:cubicBezTo>
                    <a:cubicBezTo>
                      <a:pt x="24" y="161"/>
                      <a:pt x="24" y="161"/>
                      <a:pt x="24" y="161"/>
                    </a:cubicBezTo>
                    <a:cubicBezTo>
                      <a:pt x="24" y="161"/>
                      <a:pt x="24" y="161"/>
                      <a:pt x="24" y="161"/>
                    </a:cubicBezTo>
                    <a:cubicBezTo>
                      <a:pt x="24" y="161"/>
                      <a:pt x="24" y="161"/>
                      <a:pt x="24" y="161"/>
                    </a:cubicBezTo>
                    <a:cubicBezTo>
                      <a:pt x="24" y="161"/>
                      <a:pt x="24" y="161"/>
                      <a:pt x="24" y="161"/>
                    </a:cubicBezTo>
                    <a:cubicBezTo>
                      <a:pt x="24" y="161"/>
                      <a:pt x="24" y="161"/>
                      <a:pt x="24" y="161"/>
                    </a:cubicBezTo>
                    <a:cubicBezTo>
                      <a:pt x="24" y="161"/>
                      <a:pt x="24" y="161"/>
                      <a:pt x="24" y="161"/>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5" y="162"/>
                      <a:pt x="25" y="162"/>
                      <a:pt x="25" y="162"/>
                    </a:cubicBezTo>
                    <a:cubicBezTo>
                      <a:pt x="25" y="162"/>
                      <a:pt x="25" y="162"/>
                      <a:pt x="25" y="162"/>
                    </a:cubicBezTo>
                    <a:cubicBezTo>
                      <a:pt x="25" y="162"/>
                      <a:pt x="25" y="162"/>
                      <a:pt x="25" y="162"/>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7" y="164"/>
                      <a:pt x="27" y="164"/>
                      <a:pt x="27" y="164"/>
                    </a:cubicBezTo>
                    <a:cubicBezTo>
                      <a:pt x="27" y="164"/>
                      <a:pt x="27" y="164"/>
                      <a:pt x="27" y="164"/>
                    </a:cubicBezTo>
                    <a:cubicBezTo>
                      <a:pt x="27" y="164"/>
                      <a:pt x="27" y="164"/>
                      <a:pt x="27" y="164"/>
                    </a:cubicBezTo>
                    <a:cubicBezTo>
                      <a:pt x="27" y="164"/>
                      <a:pt x="27" y="164"/>
                      <a:pt x="27" y="164"/>
                    </a:cubicBezTo>
                    <a:cubicBezTo>
                      <a:pt x="27" y="164"/>
                      <a:pt x="27" y="164"/>
                      <a:pt x="27" y="164"/>
                    </a:cubicBezTo>
                    <a:cubicBezTo>
                      <a:pt x="27" y="164"/>
                      <a:pt x="27" y="164"/>
                      <a:pt x="27" y="164"/>
                    </a:cubicBezTo>
                    <a:cubicBezTo>
                      <a:pt x="27" y="164"/>
                      <a:pt x="27" y="164"/>
                      <a:pt x="27" y="164"/>
                    </a:cubicBezTo>
                    <a:cubicBezTo>
                      <a:pt x="27" y="164"/>
                      <a:pt x="27" y="164"/>
                      <a:pt x="27" y="164"/>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8" y="165"/>
                      <a:pt x="28" y="165"/>
                      <a:pt x="28" y="165"/>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7"/>
                      <a:pt x="28" y="167"/>
                      <a:pt x="28" y="167"/>
                    </a:cubicBezTo>
                    <a:cubicBezTo>
                      <a:pt x="28" y="167"/>
                      <a:pt x="28" y="167"/>
                      <a:pt x="28" y="167"/>
                    </a:cubicBezTo>
                    <a:cubicBezTo>
                      <a:pt x="28" y="167"/>
                      <a:pt x="28" y="167"/>
                      <a:pt x="28" y="167"/>
                    </a:cubicBezTo>
                    <a:cubicBezTo>
                      <a:pt x="28" y="167"/>
                      <a:pt x="28" y="167"/>
                      <a:pt x="28" y="167"/>
                    </a:cubicBezTo>
                    <a:cubicBezTo>
                      <a:pt x="28" y="167"/>
                      <a:pt x="28" y="167"/>
                      <a:pt x="28"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30" y="168"/>
                      <a:pt x="30" y="168"/>
                      <a:pt x="30" y="168"/>
                    </a:cubicBezTo>
                    <a:cubicBezTo>
                      <a:pt x="30" y="168"/>
                      <a:pt x="30" y="168"/>
                      <a:pt x="30" y="168"/>
                    </a:cubicBezTo>
                    <a:cubicBezTo>
                      <a:pt x="30" y="168"/>
                      <a:pt x="30" y="168"/>
                      <a:pt x="30" y="168"/>
                    </a:cubicBezTo>
                    <a:cubicBezTo>
                      <a:pt x="30" y="168"/>
                      <a:pt x="30" y="168"/>
                      <a:pt x="30" y="168"/>
                    </a:cubicBezTo>
                    <a:cubicBezTo>
                      <a:pt x="30" y="168"/>
                      <a:pt x="30" y="168"/>
                      <a:pt x="30" y="168"/>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3"/>
                      <a:pt x="32" y="173"/>
                      <a:pt x="32" y="173"/>
                    </a:cubicBezTo>
                    <a:cubicBezTo>
                      <a:pt x="32" y="173"/>
                      <a:pt x="32" y="173"/>
                      <a:pt x="32" y="173"/>
                    </a:cubicBezTo>
                    <a:cubicBezTo>
                      <a:pt x="32" y="173"/>
                      <a:pt x="32" y="173"/>
                      <a:pt x="32" y="173"/>
                    </a:cubicBezTo>
                    <a:cubicBezTo>
                      <a:pt x="32" y="173"/>
                      <a:pt x="32" y="173"/>
                      <a:pt x="32" y="173"/>
                    </a:cubicBezTo>
                    <a:cubicBezTo>
                      <a:pt x="32" y="173"/>
                      <a:pt x="32" y="173"/>
                      <a:pt x="32" y="173"/>
                    </a:cubicBezTo>
                    <a:cubicBezTo>
                      <a:pt x="32" y="173"/>
                      <a:pt x="32" y="173"/>
                      <a:pt x="32" y="173"/>
                    </a:cubicBezTo>
                    <a:cubicBezTo>
                      <a:pt x="32" y="173"/>
                      <a:pt x="32" y="173"/>
                      <a:pt x="32" y="173"/>
                    </a:cubicBezTo>
                    <a:cubicBezTo>
                      <a:pt x="32" y="173"/>
                      <a:pt x="32" y="173"/>
                      <a:pt x="32" y="173"/>
                    </a:cubicBezTo>
                    <a:cubicBezTo>
                      <a:pt x="33" y="173"/>
                      <a:pt x="33" y="173"/>
                      <a:pt x="33" y="173"/>
                    </a:cubicBezTo>
                    <a:cubicBezTo>
                      <a:pt x="33" y="173"/>
                      <a:pt x="33" y="173"/>
                      <a:pt x="33" y="173"/>
                    </a:cubicBezTo>
                    <a:cubicBezTo>
                      <a:pt x="33" y="173"/>
                      <a:pt x="33" y="173"/>
                      <a:pt x="33" y="173"/>
                    </a:cubicBezTo>
                    <a:cubicBezTo>
                      <a:pt x="33" y="173"/>
                      <a:pt x="33" y="173"/>
                      <a:pt x="33" y="173"/>
                    </a:cubicBezTo>
                    <a:cubicBezTo>
                      <a:pt x="33" y="173"/>
                      <a:pt x="33" y="173"/>
                      <a:pt x="33" y="173"/>
                    </a:cubicBezTo>
                    <a:cubicBezTo>
                      <a:pt x="33" y="174"/>
                      <a:pt x="33" y="174"/>
                      <a:pt x="33" y="174"/>
                    </a:cubicBezTo>
                    <a:cubicBezTo>
                      <a:pt x="33" y="174"/>
                      <a:pt x="33" y="174"/>
                      <a:pt x="33" y="174"/>
                    </a:cubicBezTo>
                    <a:cubicBezTo>
                      <a:pt x="33" y="174"/>
                      <a:pt x="33" y="174"/>
                      <a:pt x="33" y="174"/>
                    </a:cubicBezTo>
                    <a:cubicBezTo>
                      <a:pt x="33" y="174"/>
                      <a:pt x="33" y="174"/>
                      <a:pt x="33"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5" y="174"/>
                      <a:pt x="35" y="174"/>
                      <a:pt x="35" y="174"/>
                    </a:cubicBezTo>
                    <a:cubicBezTo>
                      <a:pt x="35" y="174"/>
                      <a:pt x="35" y="174"/>
                      <a:pt x="35" y="174"/>
                    </a:cubicBezTo>
                    <a:cubicBezTo>
                      <a:pt x="35" y="174"/>
                      <a:pt x="35" y="174"/>
                      <a:pt x="35" y="174"/>
                    </a:cubicBezTo>
                    <a:cubicBezTo>
                      <a:pt x="35" y="174"/>
                      <a:pt x="35" y="174"/>
                      <a:pt x="35" y="174"/>
                    </a:cubicBezTo>
                    <a:cubicBezTo>
                      <a:pt x="35" y="174"/>
                      <a:pt x="35" y="174"/>
                      <a:pt x="35" y="174"/>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6" y="175"/>
                      <a:pt x="36" y="175"/>
                      <a:pt x="36" y="175"/>
                    </a:cubicBezTo>
                    <a:cubicBezTo>
                      <a:pt x="36" y="175"/>
                      <a:pt x="36" y="175"/>
                      <a:pt x="36" y="175"/>
                    </a:cubicBezTo>
                    <a:cubicBezTo>
                      <a:pt x="36" y="175"/>
                      <a:pt x="36" y="175"/>
                      <a:pt x="36" y="175"/>
                    </a:cubicBezTo>
                    <a:cubicBezTo>
                      <a:pt x="36" y="175"/>
                      <a:pt x="36" y="175"/>
                      <a:pt x="36" y="175"/>
                    </a:cubicBezTo>
                    <a:cubicBezTo>
                      <a:pt x="36" y="175"/>
                      <a:pt x="36" y="175"/>
                      <a:pt x="36" y="175"/>
                    </a:cubicBezTo>
                    <a:cubicBezTo>
                      <a:pt x="37" y="175"/>
                      <a:pt x="37" y="175"/>
                      <a:pt x="37" y="175"/>
                    </a:cubicBezTo>
                    <a:cubicBezTo>
                      <a:pt x="37" y="175"/>
                      <a:pt x="37" y="175"/>
                      <a:pt x="37" y="175"/>
                    </a:cubicBezTo>
                    <a:cubicBezTo>
                      <a:pt x="37" y="175"/>
                      <a:pt x="37" y="175"/>
                      <a:pt x="37" y="175"/>
                    </a:cubicBezTo>
                    <a:cubicBezTo>
                      <a:pt x="37" y="175"/>
                      <a:pt x="37" y="175"/>
                      <a:pt x="37" y="175"/>
                    </a:cubicBezTo>
                    <a:cubicBezTo>
                      <a:pt x="37" y="175"/>
                      <a:pt x="37" y="175"/>
                      <a:pt x="37" y="175"/>
                    </a:cubicBezTo>
                    <a:cubicBezTo>
                      <a:pt x="37" y="175"/>
                      <a:pt x="37" y="175"/>
                      <a:pt x="37" y="175"/>
                    </a:cubicBezTo>
                    <a:cubicBezTo>
                      <a:pt x="37" y="176"/>
                      <a:pt x="37" y="176"/>
                      <a:pt x="37" y="176"/>
                    </a:cubicBezTo>
                    <a:cubicBezTo>
                      <a:pt x="37" y="176"/>
                      <a:pt x="37" y="176"/>
                      <a:pt x="37" y="176"/>
                    </a:cubicBezTo>
                    <a:cubicBezTo>
                      <a:pt x="37" y="176"/>
                      <a:pt x="37" y="176"/>
                      <a:pt x="37" y="176"/>
                    </a:cubicBezTo>
                    <a:cubicBezTo>
                      <a:pt x="37" y="176"/>
                      <a:pt x="37" y="176"/>
                      <a:pt x="37" y="176"/>
                    </a:cubicBezTo>
                    <a:cubicBezTo>
                      <a:pt x="37" y="176"/>
                      <a:pt x="37" y="176"/>
                      <a:pt x="37" y="176"/>
                    </a:cubicBezTo>
                    <a:cubicBezTo>
                      <a:pt x="37" y="176"/>
                      <a:pt x="37" y="176"/>
                      <a:pt x="37" y="176"/>
                    </a:cubicBezTo>
                    <a:cubicBezTo>
                      <a:pt x="37" y="176"/>
                      <a:pt x="37" y="176"/>
                      <a:pt x="37"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9" y="176"/>
                      <a:pt x="39" y="176"/>
                      <a:pt x="39" y="176"/>
                    </a:cubicBezTo>
                    <a:cubicBezTo>
                      <a:pt x="39" y="176"/>
                      <a:pt x="39" y="176"/>
                      <a:pt x="39" y="176"/>
                    </a:cubicBezTo>
                    <a:cubicBezTo>
                      <a:pt x="39" y="176"/>
                      <a:pt x="39" y="176"/>
                      <a:pt x="39" y="176"/>
                    </a:cubicBezTo>
                    <a:cubicBezTo>
                      <a:pt x="39" y="176"/>
                      <a:pt x="39" y="176"/>
                      <a:pt x="39" y="176"/>
                    </a:cubicBezTo>
                    <a:cubicBezTo>
                      <a:pt x="39" y="176"/>
                      <a:pt x="39" y="176"/>
                      <a:pt x="39" y="176"/>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8"/>
                      <a:pt x="39" y="178"/>
                      <a:pt x="39" y="178"/>
                    </a:cubicBezTo>
                    <a:cubicBezTo>
                      <a:pt x="39" y="178"/>
                      <a:pt x="39" y="178"/>
                      <a:pt x="39" y="178"/>
                    </a:cubicBezTo>
                    <a:cubicBezTo>
                      <a:pt x="39" y="178"/>
                      <a:pt x="39" y="178"/>
                      <a:pt x="39" y="178"/>
                    </a:cubicBezTo>
                    <a:cubicBezTo>
                      <a:pt x="39" y="178"/>
                      <a:pt x="39" y="178"/>
                      <a:pt x="39" y="178"/>
                    </a:cubicBezTo>
                    <a:cubicBezTo>
                      <a:pt x="39" y="178"/>
                      <a:pt x="39" y="178"/>
                      <a:pt x="39" y="178"/>
                    </a:cubicBezTo>
                    <a:cubicBezTo>
                      <a:pt x="39" y="178"/>
                      <a:pt x="39" y="178"/>
                      <a:pt x="39" y="178"/>
                    </a:cubicBezTo>
                    <a:cubicBezTo>
                      <a:pt x="39" y="179"/>
                      <a:pt x="39" y="179"/>
                      <a:pt x="39" y="179"/>
                    </a:cubicBezTo>
                    <a:cubicBezTo>
                      <a:pt x="39" y="179"/>
                      <a:pt x="39" y="179"/>
                      <a:pt x="39" y="179"/>
                    </a:cubicBezTo>
                    <a:cubicBezTo>
                      <a:pt x="39" y="179"/>
                      <a:pt x="39" y="179"/>
                      <a:pt x="39" y="179"/>
                    </a:cubicBezTo>
                    <a:cubicBezTo>
                      <a:pt x="39" y="179"/>
                      <a:pt x="39" y="179"/>
                      <a:pt x="39" y="179"/>
                    </a:cubicBezTo>
                    <a:cubicBezTo>
                      <a:pt x="39" y="180"/>
                      <a:pt x="39" y="180"/>
                      <a:pt x="39" y="180"/>
                    </a:cubicBezTo>
                    <a:cubicBezTo>
                      <a:pt x="39" y="180"/>
                      <a:pt x="39" y="180"/>
                      <a:pt x="39" y="180"/>
                    </a:cubicBezTo>
                    <a:cubicBezTo>
                      <a:pt x="39" y="180"/>
                      <a:pt x="39" y="180"/>
                      <a:pt x="39" y="180"/>
                    </a:cubicBezTo>
                    <a:cubicBezTo>
                      <a:pt x="39" y="180"/>
                      <a:pt x="39" y="180"/>
                      <a:pt x="39" y="180"/>
                    </a:cubicBezTo>
                    <a:cubicBezTo>
                      <a:pt x="39" y="181"/>
                      <a:pt x="39" y="181"/>
                      <a:pt x="39" y="181"/>
                    </a:cubicBezTo>
                    <a:cubicBezTo>
                      <a:pt x="39" y="181"/>
                      <a:pt x="39" y="181"/>
                      <a:pt x="39" y="181"/>
                    </a:cubicBezTo>
                    <a:cubicBezTo>
                      <a:pt x="39" y="181"/>
                      <a:pt x="39" y="181"/>
                      <a:pt x="39" y="181"/>
                    </a:cubicBezTo>
                    <a:cubicBezTo>
                      <a:pt x="39" y="181"/>
                      <a:pt x="39" y="181"/>
                      <a:pt x="39" y="181"/>
                    </a:cubicBezTo>
                    <a:cubicBezTo>
                      <a:pt x="39" y="181"/>
                      <a:pt x="39" y="181"/>
                      <a:pt x="39" y="181"/>
                    </a:cubicBezTo>
                    <a:cubicBezTo>
                      <a:pt x="39" y="181"/>
                      <a:pt x="39" y="181"/>
                      <a:pt x="39" y="181"/>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1"/>
                      <a:pt x="40" y="181"/>
                      <a:pt x="40" y="181"/>
                    </a:cubicBezTo>
                    <a:cubicBezTo>
                      <a:pt x="40" y="180"/>
                      <a:pt x="40" y="179"/>
                      <a:pt x="40" y="179"/>
                    </a:cubicBezTo>
                    <a:cubicBezTo>
                      <a:pt x="40" y="179"/>
                      <a:pt x="40" y="179"/>
                      <a:pt x="40" y="179"/>
                    </a:cubicBezTo>
                    <a:cubicBezTo>
                      <a:pt x="40" y="179"/>
                      <a:pt x="40" y="180"/>
                      <a:pt x="41" y="180"/>
                    </a:cubicBezTo>
                    <a:cubicBezTo>
                      <a:pt x="41" y="180"/>
                      <a:pt x="41" y="180"/>
                      <a:pt x="41" y="180"/>
                    </a:cubicBezTo>
                    <a:cubicBezTo>
                      <a:pt x="40" y="180"/>
                      <a:pt x="40" y="181"/>
                      <a:pt x="40" y="181"/>
                    </a:cubicBezTo>
                    <a:cubicBezTo>
                      <a:pt x="39" y="181"/>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40" y="182"/>
                    </a:cubicBezTo>
                    <a:cubicBezTo>
                      <a:pt x="40" y="182"/>
                      <a:pt x="40" y="182"/>
                      <a:pt x="40" y="182"/>
                    </a:cubicBezTo>
                    <a:cubicBezTo>
                      <a:pt x="40" y="182"/>
                      <a:pt x="40" y="182"/>
                      <a:pt x="40" y="182"/>
                    </a:cubicBezTo>
                    <a:cubicBezTo>
                      <a:pt x="40" y="182"/>
                      <a:pt x="40" y="182"/>
                      <a:pt x="40" y="182"/>
                    </a:cubicBezTo>
                    <a:cubicBezTo>
                      <a:pt x="39" y="182"/>
                      <a:pt x="39" y="182"/>
                      <a:pt x="39" y="182"/>
                    </a:cubicBezTo>
                    <a:cubicBezTo>
                      <a:pt x="39" y="182"/>
                      <a:pt x="39" y="182"/>
                      <a:pt x="39" y="182"/>
                    </a:cubicBezTo>
                    <a:cubicBezTo>
                      <a:pt x="39" y="182"/>
                      <a:pt x="39" y="183"/>
                      <a:pt x="38" y="183"/>
                    </a:cubicBezTo>
                    <a:cubicBezTo>
                      <a:pt x="39" y="183"/>
                      <a:pt x="39" y="183"/>
                      <a:pt x="39" y="183"/>
                    </a:cubicBezTo>
                    <a:cubicBezTo>
                      <a:pt x="39" y="183"/>
                      <a:pt x="38" y="183"/>
                      <a:pt x="38" y="183"/>
                    </a:cubicBezTo>
                    <a:cubicBezTo>
                      <a:pt x="38" y="184"/>
                      <a:pt x="39" y="184"/>
                      <a:pt x="39" y="184"/>
                    </a:cubicBezTo>
                    <a:cubicBezTo>
                      <a:pt x="39" y="184"/>
                      <a:pt x="39" y="184"/>
                      <a:pt x="39" y="184"/>
                    </a:cubicBezTo>
                    <a:cubicBezTo>
                      <a:pt x="39" y="184"/>
                      <a:pt x="39" y="184"/>
                      <a:pt x="39" y="184"/>
                    </a:cubicBezTo>
                    <a:cubicBezTo>
                      <a:pt x="39" y="184"/>
                      <a:pt x="39" y="184"/>
                      <a:pt x="39" y="184"/>
                    </a:cubicBezTo>
                    <a:cubicBezTo>
                      <a:pt x="38" y="184"/>
                      <a:pt x="38" y="183"/>
                      <a:pt x="38" y="183"/>
                    </a:cubicBezTo>
                    <a:cubicBezTo>
                      <a:pt x="38" y="183"/>
                      <a:pt x="38" y="183"/>
                      <a:pt x="38" y="183"/>
                    </a:cubicBezTo>
                    <a:cubicBezTo>
                      <a:pt x="38" y="183"/>
                      <a:pt x="38" y="183"/>
                      <a:pt x="38" y="184"/>
                    </a:cubicBezTo>
                    <a:cubicBezTo>
                      <a:pt x="38" y="184"/>
                      <a:pt x="38" y="184"/>
                      <a:pt x="38" y="184"/>
                    </a:cubicBezTo>
                    <a:cubicBezTo>
                      <a:pt x="38" y="184"/>
                      <a:pt x="38" y="184"/>
                      <a:pt x="38" y="184"/>
                    </a:cubicBezTo>
                    <a:cubicBezTo>
                      <a:pt x="38" y="184"/>
                      <a:pt x="38" y="184"/>
                      <a:pt x="38" y="184"/>
                    </a:cubicBezTo>
                    <a:cubicBezTo>
                      <a:pt x="38" y="184"/>
                      <a:pt x="38" y="184"/>
                      <a:pt x="38" y="184"/>
                    </a:cubicBezTo>
                    <a:cubicBezTo>
                      <a:pt x="38" y="184"/>
                      <a:pt x="39" y="184"/>
                      <a:pt x="39" y="184"/>
                    </a:cubicBezTo>
                    <a:cubicBezTo>
                      <a:pt x="39" y="184"/>
                      <a:pt x="39" y="184"/>
                      <a:pt x="39" y="184"/>
                    </a:cubicBezTo>
                    <a:cubicBezTo>
                      <a:pt x="39" y="184"/>
                      <a:pt x="39" y="184"/>
                      <a:pt x="39" y="184"/>
                    </a:cubicBezTo>
                    <a:cubicBezTo>
                      <a:pt x="39" y="184"/>
                      <a:pt x="39" y="184"/>
                      <a:pt x="39" y="184"/>
                    </a:cubicBezTo>
                    <a:cubicBezTo>
                      <a:pt x="39" y="184"/>
                      <a:pt x="39" y="184"/>
                      <a:pt x="39" y="184"/>
                    </a:cubicBezTo>
                    <a:cubicBezTo>
                      <a:pt x="39" y="185"/>
                      <a:pt x="39" y="185"/>
                      <a:pt x="39" y="185"/>
                    </a:cubicBezTo>
                    <a:cubicBezTo>
                      <a:pt x="39" y="185"/>
                      <a:pt x="38" y="185"/>
                      <a:pt x="38" y="184"/>
                    </a:cubicBezTo>
                    <a:cubicBezTo>
                      <a:pt x="38" y="184"/>
                      <a:pt x="38" y="184"/>
                      <a:pt x="38" y="184"/>
                    </a:cubicBezTo>
                    <a:cubicBezTo>
                      <a:pt x="38" y="184"/>
                      <a:pt x="38" y="184"/>
                      <a:pt x="38" y="184"/>
                    </a:cubicBezTo>
                    <a:cubicBezTo>
                      <a:pt x="38" y="184"/>
                      <a:pt x="38" y="184"/>
                      <a:pt x="38" y="184"/>
                    </a:cubicBezTo>
                    <a:cubicBezTo>
                      <a:pt x="38" y="184"/>
                      <a:pt x="38" y="184"/>
                      <a:pt x="38" y="184"/>
                    </a:cubicBezTo>
                    <a:cubicBezTo>
                      <a:pt x="38" y="184"/>
                      <a:pt x="38" y="184"/>
                      <a:pt x="38" y="184"/>
                    </a:cubicBezTo>
                    <a:cubicBezTo>
                      <a:pt x="38" y="184"/>
                      <a:pt x="38" y="184"/>
                      <a:pt x="38" y="185"/>
                    </a:cubicBezTo>
                    <a:cubicBezTo>
                      <a:pt x="38" y="185"/>
                      <a:pt x="38" y="185"/>
                      <a:pt x="38" y="185"/>
                    </a:cubicBezTo>
                    <a:cubicBezTo>
                      <a:pt x="38" y="185"/>
                      <a:pt x="37" y="185"/>
                      <a:pt x="37" y="185"/>
                    </a:cubicBezTo>
                    <a:cubicBezTo>
                      <a:pt x="37" y="185"/>
                      <a:pt x="38" y="185"/>
                      <a:pt x="38" y="185"/>
                    </a:cubicBezTo>
                    <a:cubicBezTo>
                      <a:pt x="38" y="185"/>
                      <a:pt x="38" y="186"/>
                      <a:pt x="38" y="186"/>
                    </a:cubicBezTo>
                    <a:cubicBezTo>
                      <a:pt x="38" y="186"/>
                      <a:pt x="38" y="186"/>
                      <a:pt x="38" y="186"/>
                    </a:cubicBezTo>
                    <a:cubicBezTo>
                      <a:pt x="39" y="186"/>
                      <a:pt x="39" y="186"/>
                      <a:pt x="39" y="186"/>
                    </a:cubicBezTo>
                    <a:cubicBezTo>
                      <a:pt x="40" y="186"/>
                      <a:pt x="40" y="186"/>
                      <a:pt x="40" y="186"/>
                    </a:cubicBezTo>
                    <a:cubicBezTo>
                      <a:pt x="40" y="186"/>
                      <a:pt x="40" y="186"/>
                      <a:pt x="40" y="186"/>
                    </a:cubicBezTo>
                    <a:cubicBezTo>
                      <a:pt x="40" y="186"/>
                      <a:pt x="40" y="186"/>
                      <a:pt x="40" y="186"/>
                    </a:cubicBezTo>
                    <a:cubicBezTo>
                      <a:pt x="39" y="186"/>
                      <a:pt x="39" y="186"/>
                      <a:pt x="39" y="186"/>
                    </a:cubicBezTo>
                    <a:cubicBezTo>
                      <a:pt x="39" y="186"/>
                      <a:pt x="39" y="186"/>
                      <a:pt x="39" y="186"/>
                    </a:cubicBezTo>
                    <a:cubicBezTo>
                      <a:pt x="39" y="186"/>
                      <a:pt x="39" y="186"/>
                      <a:pt x="39" y="186"/>
                    </a:cubicBezTo>
                    <a:cubicBezTo>
                      <a:pt x="39" y="186"/>
                      <a:pt x="39" y="186"/>
                      <a:pt x="39" y="186"/>
                    </a:cubicBezTo>
                    <a:cubicBezTo>
                      <a:pt x="39" y="186"/>
                      <a:pt x="39" y="186"/>
                      <a:pt x="39" y="186"/>
                    </a:cubicBezTo>
                    <a:cubicBezTo>
                      <a:pt x="39" y="186"/>
                      <a:pt x="39" y="186"/>
                      <a:pt x="39" y="186"/>
                    </a:cubicBezTo>
                    <a:cubicBezTo>
                      <a:pt x="39" y="186"/>
                      <a:pt x="39" y="186"/>
                      <a:pt x="39" y="186"/>
                    </a:cubicBezTo>
                    <a:cubicBezTo>
                      <a:pt x="39" y="186"/>
                      <a:pt x="39" y="186"/>
                      <a:pt x="39" y="186"/>
                    </a:cubicBezTo>
                    <a:cubicBezTo>
                      <a:pt x="39" y="186"/>
                      <a:pt x="40" y="187"/>
                      <a:pt x="40" y="187"/>
                    </a:cubicBezTo>
                    <a:cubicBezTo>
                      <a:pt x="40" y="187"/>
                      <a:pt x="40" y="187"/>
                      <a:pt x="40" y="187"/>
                    </a:cubicBezTo>
                    <a:cubicBezTo>
                      <a:pt x="40" y="187"/>
                      <a:pt x="40" y="187"/>
                      <a:pt x="40" y="187"/>
                    </a:cubicBezTo>
                    <a:cubicBezTo>
                      <a:pt x="40" y="187"/>
                      <a:pt x="39" y="186"/>
                      <a:pt x="39" y="186"/>
                    </a:cubicBezTo>
                    <a:cubicBezTo>
                      <a:pt x="39" y="186"/>
                      <a:pt x="39" y="187"/>
                      <a:pt x="39" y="187"/>
                    </a:cubicBezTo>
                    <a:cubicBezTo>
                      <a:pt x="39" y="187"/>
                      <a:pt x="39" y="187"/>
                      <a:pt x="39" y="187"/>
                    </a:cubicBezTo>
                    <a:cubicBezTo>
                      <a:pt x="39" y="187"/>
                      <a:pt x="39" y="187"/>
                      <a:pt x="39" y="187"/>
                    </a:cubicBezTo>
                    <a:cubicBezTo>
                      <a:pt x="39" y="187"/>
                      <a:pt x="39" y="187"/>
                      <a:pt x="39" y="187"/>
                    </a:cubicBezTo>
                    <a:cubicBezTo>
                      <a:pt x="39" y="187"/>
                      <a:pt x="39" y="187"/>
                      <a:pt x="39" y="188"/>
                    </a:cubicBezTo>
                    <a:cubicBezTo>
                      <a:pt x="39" y="188"/>
                      <a:pt x="39" y="188"/>
                      <a:pt x="39" y="188"/>
                    </a:cubicBezTo>
                    <a:cubicBezTo>
                      <a:pt x="39" y="188"/>
                      <a:pt x="39" y="188"/>
                      <a:pt x="39" y="188"/>
                    </a:cubicBezTo>
                    <a:cubicBezTo>
                      <a:pt x="39" y="188"/>
                      <a:pt x="39" y="188"/>
                      <a:pt x="39" y="188"/>
                    </a:cubicBezTo>
                    <a:cubicBezTo>
                      <a:pt x="40" y="188"/>
                      <a:pt x="40" y="188"/>
                      <a:pt x="41" y="189"/>
                    </a:cubicBezTo>
                    <a:cubicBezTo>
                      <a:pt x="41" y="189"/>
                      <a:pt x="41" y="189"/>
                      <a:pt x="42" y="190"/>
                    </a:cubicBezTo>
                    <a:cubicBezTo>
                      <a:pt x="42" y="190"/>
                      <a:pt x="42" y="190"/>
                      <a:pt x="42" y="190"/>
                    </a:cubicBezTo>
                    <a:cubicBezTo>
                      <a:pt x="42" y="190"/>
                      <a:pt x="42" y="190"/>
                      <a:pt x="42" y="190"/>
                    </a:cubicBezTo>
                    <a:cubicBezTo>
                      <a:pt x="42" y="189"/>
                      <a:pt x="42" y="189"/>
                      <a:pt x="42" y="188"/>
                    </a:cubicBezTo>
                    <a:cubicBezTo>
                      <a:pt x="42" y="188"/>
                      <a:pt x="42" y="188"/>
                      <a:pt x="42" y="188"/>
                    </a:cubicBezTo>
                    <a:cubicBezTo>
                      <a:pt x="42" y="188"/>
                      <a:pt x="42" y="188"/>
                      <a:pt x="42" y="188"/>
                    </a:cubicBezTo>
                    <a:cubicBezTo>
                      <a:pt x="42" y="188"/>
                      <a:pt x="43" y="188"/>
                      <a:pt x="43" y="188"/>
                    </a:cubicBezTo>
                    <a:cubicBezTo>
                      <a:pt x="43" y="188"/>
                      <a:pt x="43" y="188"/>
                      <a:pt x="43" y="188"/>
                    </a:cubicBezTo>
                    <a:cubicBezTo>
                      <a:pt x="43" y="188"/>
                      <a:pt x="42" y="188"/>
                      <a:pt x="42" y="188"/>
                    </a:cubicBezTo>
                    <a:cubicBezTo>
                      <a:pt x="42" y="188"/>
                      <a:pt x="42" y="188"/>
                      <a:pt x="43" y="188"/>
                    </a:cubicBezTo>
                    <a:cubicBezTo>
                      <a:pt x="43" y="188"/>
                      <a:pt x="43" y="188"/>
                      <a:pt x="43" y="188"/>
                    </a:cubicBezTo>
                    <a:cubicBezTo>
                      <a:pt x="43" y="188"/>
                      <a:pt x="43" y="188"/>
                      <a:pt x="43" y="188"/>
                    </a:cubicBezTo>
                    <a:cubicBezTo>
                      <a:pt x="43" y="188"/>
                      <a:pt x="43" y="188"/>
                      <a:pt x="43" y="187"/>
                    </a:cubicBezTo>
                    <a:cubicBezTo>
                      <a:pt x="43" y="188"/>
                      <a:pt x="43" y="188"/>
                      <a:pt x="43" y="188"/>
                    </a:cubicBezTo>
                    <a:cubicBezTo>
                      <a:pt x="43" y="188"/>
                      <a:pt x="43" y="188"/>
                      <a:pt x="43" y="188"/>
                    </a:cubicBezTo>
                    <a:cubicBezTo>
                      <a:pt x="43" y="188"/>
                      <a:pt x="43" y="188"/>
                      <a:pt x="43" y="188"/>
                    </a:cubicBezTo>
                    <a:cubicBezTo>
                      <a:pt x="43" y="188"/>
                      <a:pt x="43" y="187"/>
                      <a:pt x="43" y="187"/>
                    </a:cubicBezTo>
                    <a:cubicBezTo>
                      <a:pt x="44" y="187"/>
                      <a:pt x="44" y="187"/>
                      <a:pt x="44" y="187"/>
                    </a:cubicBezTo>
                    <a:cubicBezTo>
                      <a:pt x="44" y="187"/>
                      <a:pt x="44" y="187"/>
                      <a:pt x="44" y="187"/>
                    </a:cubicBezTo>
                    <a:cubicBezTo>
                      <a:pt x="44" y="188"/>
                      <a:pt x="44" y="188"/>
                      <a:pt x="44" y="188"/>
                    </a:cubicBezTo>
                    <a:cubicBezTo>
                      <a:pt x="44" y="188"/>
                      <a:pt x="43" y="188"/>
                      <a:pt x="43" y="188"/>
                    </a:cubicBezTo>
                    <a:cubicBezTo>
                      <a:pt x="43" y="188"/>
                      <a:pt x="43" y="188"/>
                      <a:pt x="43" y="188"/>
                    </a:cubicBezTo>
                    <a:cubicBezTo>
                      <a:pt x="43" y="188"/>
                      <a:pt x="43" y="188"/>
                      <a:pt x="43" y="189"/>
                    </a:cubicBezTo>
                    <a:cubicBezTo>
                      <a:pt x="43" y="189"/>
                      <a:pt x="43" y="189"/>
                      <a:pt x="43" y="189"/>
                    </a:cubicBezTo>
                    <a:cubicBezTo>
                      <a:pt x="43" y="189"/>
                      <a:pt x="43" y="189"/>
                      <a:pt x="43" y="189"/>
                    </a:cubicBezTo>
                    <a:cubicBezTo>
                      <a:pt x="43" y="189"/>
                      <a:pt x="43" y="189"/>
                      <a:pt x="43" y="189"/>
                    </a:cubicBezTo>
                    <a:cubicBezTo>
                      <a:pt x="43" y="189"/>
                      <a:pt x="44" y="189"/>
                      <a:pt x="44" y="189"/>
                    </a:cubicBezTo>
                    <a:cubicBezTo>
                      <a:pt x="44" y="189"/>
                      <a:pt x="44" y="189"/>
                      <a:pt x="44" y="189"/>
                    </a:cubicBezTo>
                    <a:cubicBezTo>
                      <a:pt x="44" y="189"/>
                      <a:pt x="44" y="190"/>
                      <a:pt x="45" y="190"/>
                    </a:cubicBezTo>
                    <a:cubicBezTo>
                      <a:pt x="45" y="190"/>
                      <a:pt x="45" y="190"/>
                      <a:pt x="45" y="190"/>
                    </a:cubicBezTo>
                    <a:cubicBezTo>
                      <a:pt x="45" y="190"/>
                      <a:pt x="45" y="189"/>
                      <a:pt x="45" y="189"/>
                    </a:cubicBezTo>
                    <a:cubicBezTo>
                      <a:pt x="45" y="189"/>
                      <a:pt x="45" y="189"/>
                      <a:pt x="45" y="189"/>
                    </a:cubicBezTo>
                    <a:cubicBezTo>
                      <a:pt x="45" y="189"/>
                      <a:pt x="46" y="189"/>
                      <a:pt x="46" y="190"/>
                    </a:cubicBezTo>
                    <a:cubicBezTo>
                      <a:pt x="46" y="190"/>
                      <a:pt x="45" y="190"/>
                      <a:pt x="45" y="190"/>
                    </a:cubicBezTo>
                    <a:cubicBezTo>
                      <a:pt x="45" y="190"/>
                      <a:pt x="45" y="190"/>
                      <a:pt x="45" y="190"/>
                    </a:cubicBezTo>
                    <a:cubicBezTo>
                      <a:pt x="45" y="190"/>
                      <a:pt x="44" y="190"/>
                      <a:pt x="44" y="190"/>
                    </a:cubicBezTo>
                    <a:cubicBezTo>
                      <a:pt x="44" y="190"/>
                      <a:pt x="44" y="190"/>
                      <a:pt x="44" y="190"/>
                    </a:cubicBezTo>
                    <a:cubicBezTo>
                      <a:pt x="44" y="190"/>
                      <a:pt x="44" y="189"/>
                      <a:pt x="44" y="189"/>
                    </a:cubicBezTo>
                    <a:cubicBezTo>
                      <a:pt x="44" y="190"/>
                      <a:pt x="44" y="190"/>
                      <a:pt x="44" y="190"/>
                    </a:cubicBezTo>
                    <a:cubicBezTo>
                      <a:pt x="44"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1"/>
                      <a:pt x="44" y="191"/>
                      <a:pt x="44" y="191"/>
                    </a:cubicBezTo>
                    <a:cubicBezTo>
                      <a:pt x="44" y="191"/>
                      <a:pt x="44" y="191"/>
                      <a:pt x="44" y="191"/>
                    </a:cubicBezTo>
                    <a:cubicBezTo>
                      <a:pt x="44" y="191"/>
                      <a:pt x="44" y="191"/>
                      <a:pt x="44" y="191"/>
                    </a:cubicBezTo>
                    <a:cubicBezTo>
                      <a:pt x="44" y="191"/>
                      <a:pt x="44" y="191"/>
                      <a:pt x="44" y="191"/>
                    </a:cubicBezTo>
                    <a:cubicBezTo>
                      <a:pt x="44" y="191"/>
                      <a:pt x="44" y="192"/>
                      <a:pt x="44" y="192"/>
                    </a:cubicBezTo>
                    <a:cubicBezTo>
                      <a:pt x="44" y="192"/>
                      <a:pt x="44" y="192"/>
                      <a:pt x="44" y="192"/>
                    </a:cubicBezTo>
                    <a:cubicBezTo>
                      <a:pt x="44" y="192"/>
                      <a:pt x="44" y="192"/>
                      <a:pt x="44" y="192"/>
                    </a:cubicBezTo>
                    <a:cubicBezTo>
                      <a:pt x="45" y="193"/>
                      <a:pt x="45" y="193"/>
                      <a:pt x="45" y="193"/>
                    </a:cubicBezTo>
                    <a:cubicBezTo>
                      <a:pt x="45" y="193"/>
                      <a:pt x="45" y="193"/>
                      <a:pt x="45" y="193"/>
                    </a:cubicBezTo>
                    <a:cubicBezTo>
                      <a:pt x="45" y="193"/>
                      <a:pt x="45" y="193"/>
                      <a:pt x="45" y="193"/>
                    </a:cubicBezTo>
                    <a:cubicBezTo>
                      <a:pt x="45" y="193"/>
                      <a:pt x="45" y="193"/>
                      <a:pt x="45" y="193"/>
                    </a:cubicBezTo>
                    <a:cubicBezTo>
                      <a:pt x="45" y="193"/>
                      <a:pt x="45" y="193"/>
                      <a:pt x="46" y="193"/>
                    </a:cubicBezTo>
                    <a:cubicBezTo>
                      <a:pt x="46" y="193"/>
                      <a:pt x="46" y="193"/>
                      <a:pt x="46" y="192"/>
                    </a:cubicBezTo>
                    <a:cubicBezTo>
                      <a:pt x="46" y="192"/>
                      <a:pt x="46" y="192"/>
                      <a:pt x="46" y="192"/>
                    </a:cubicBezTo>
                    <a:cubicBezTo>
                      <a:pt x="46" y="192"/>
                      <a:pt x="46" y="192"/>
                      <a:pt x="46" y="192"/>
                    </a:cubicBezTo>
                    <a:cubicBezTo>
                      <a:pt x="46" y="192"/>
                      <a:pt x="46" y="192"/>
                      <a:pt x="46" y="193"/>
                    </a:cubicBezTo>
                    <a:cubicBezTo>
                      <a:pt x="46" y="193"/>
                      <a:pt x="46" y="193"/>
                      <a:pt x="46" y="193"/>
                    </a:cubicBezTo>
                    <a:cubicBezTo>
                      <a:pt x="46" y="193"/>
                      <a:pt x="45" y="194"/>
                      <a:pt x="45" y="194"/>
                    </a:cubicBezTo>
                    <a:cubicBezTo>
                      <a:pt x="45" y="194"/>
                      <a:pt x="45" y="194"/>
                      <a:pt x="45" y="194"/>
                    </a:cubicBezTo>
                    <a:cubicBezTo>
                      <a:pt x="45" y="194"/>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6" y="194"/>
                    </a:cubicBezTo>
                    <a:cubicBezTo>
                      <a:pt x="46" y="194"/>
                      <a:pt x="46" y="194"/>
                      <a:pt x="47" y="194"/>
                    </a:cubicBezTo>
                    <a:cubicBezTo>
                      <a:pt x="46" y="194"/>
                      <a:pt x="46" y="194"/>
                      <a:pt x="46" y="195"/>
                    </a:cubicBezTo>
                    <a:cubicBezTo>
                      <a:pt x="46" y="195"/>
                      <a:pt x="46" y="195"/>
                      <a:pt x="46" y="195"/>
                    </a:cubicBezTo>
                    <a:cubicBezTo>
                      <a:pt x="47" y="195"/>
                      <a:pt x="46" y="195"/>
                      <a:pt x="46" y="195"/>
                    </a:cubicBezTo>
                    <a:cubicBezTo>
                      <a:pt x="46" y="194"/>
                      <a:pt x="46" y="194"/>
                      <a:pt x="47" y="194"/>
                    </a:cubicBezTo>
                    <a:cubicBezTo>
                      <a:pt x="47" y="194"/>
                      <a:pt x="47" y="195"/>
                      <a:pt x="47" y="195"/>
                    </a:cubicBezTo>
                    <a:cubicBezTo>
                      <a:pt x="47" y="195"/>
                      <a:pt x="47" y="195"/>
                      <a:pt x="47" y="195"/>
                    </a:cubicBezTo>
                    <a:cubicBezTo>
                      <a:pt x="46" y="195"/>
                      <a:pt x="47" y="195"/>
                      <a:pt x="47" y="196"/>
                    </a:cubicBezTo>
                    <a:cubicBezTo>
                      <a:pt x="47" y="195"/>
                      <a:pt x="47" y="195"/>
                      <a:pt x="48" y="195"/>
                    </a:cubicBezTo>
                    <a:cubicBezTo>
                      <a:pt x="48" y="195"/>
                      <a:pt x="48" y="195"/>
                      <a:pt x="48" y="195"/>
                    </a:cubicBezTo>
                    <a:cubicBezTo>
                      <a:pt x="48" y="195"/>
                      <a:pt x="48" y="195"/>
                      <a:pt x="48" y="195"/>
                    </a:cubicBezTo>
                    <a:cubicBezTo>
                      <a:pt x="48" y="195"/>
                      <a:pt x="48" y="195"/>
                      <a:pt x="48" y="195"/>
                    </a:cubicBezTo>
                    <a:cubicBezTo>
                      <a:pt x="48" y="195"/>
                      <a:pt x="48" y="195"/>
                      <a:pt x="49" y="195"/>
                    </a:cubicBezTo>
                    <a:cubicBezTo>
                      <a:pt x="49" y="194"/>
                      <a:pt x="49" y="194"/>
                      <a:pt x="49" y="194"/>
                    </a:cubicBezTo>
                    <a:cubicBezTo>
                      <a:pt x="49" y="194"/>
                      <a:pt x="49" y="194"/>
                      <a:pt x="49" y="194"/>
                    </a:cubicBezTo>
                    <a:cubicBezTo>
                      <a:pt x="49" y="194"/>
                      <a:pt x="49" y="194"/>
                      <a:pt x="50" y="193"/>
                    </a:cubicBezTo>
                    <a:cubicBezTo>
                      <a:pt x="50" y="193"/>
                      <a:pt x="50" y="193"/>
                      <a:pt x="50" y="193"/>
                    </a:cubicBezTo>
                    <a:cubicBezTo>
                      <a:pt x="50" y="193"/>
                      <a:pt x="50" y="193"/>
                      <a:pt x="50" y="193"/>
                    </a:cubicBezTo>
                    <a:cubicBezTo>
                      <a:pt x="50" y="193"/>
                      <a:pt x="50" y="193"/>
                      <a:pt x="50" y="193"/>
                    </a:cubicBezTo>
                    <a:cubicBezTo>
                      <a:pt x="50" y="193"/>
                      <a:pt x="50" y="193"/>
                      <a:pt x="50" y="193"/>
                    </a:cubicBezTo>
                    <a:cubicBezTo>
                      <a:pt x="50" y="193"/>
                      <a:pt x="50" y="193"/>
                      <a:pt x="50" y="192"/>
                    </a:cubicBezTo>
                    <a:cubicBezTo>
                      <a:pt x="50" y="192"/>
                      <a:pt x="50" y="193"/>
                      <a:pt x="50" y="193"/>
                    </a:cubicBezTo>
                    <a:cubicBezTo>
                      <a:pt x="50" y="193"/>
                      <a:pt x="50" y="193"/>
                      <a:pt x="50" y="193"/>
                    </a:cubicBezTo>
                    <a:cubicBezTo>
                      <a:pt x="50" y="193"/>
                      <a:pt x="50" y="193"/>
                      <a:pt x="50" y="193"/>
                    </a:cubicBezTo>
                    <a:cubicBezTo>
                      <a:pt x="50" y="194"/>
                      <a:pt x="50" y="193"/>
                      <a:pt x="50" y="194"/>
                    </a:cubicBezTo>
                    <a:cubicBezTo>
                      <a:pt x="49" y="194"/>
                      <a:pt x="49" y="194"/>
                      <a:pt x="49" y="194"/>
                    </a:cubicBezTo>
                    <a:cubicBezTo>
                      <a:pt x="49" y="194"/>
                      <a:pt x="49" y="194"/>
                      <a:pt x="49" y="194"/>
                    </a:cubicBezTo>
                    <a:cubicBezTo>
                      <a:pt x="49" y="195"/>
                      <a:pt x="49" y="195"/>
                      <a:pt x="50" y="195"/>
                    </a:cubicBezTo>
                    <a:cubicBezTo>
                      <a:pt x="50" y="195"/>
                      <a:pt x="50" y="195"/>
                      <a:pt x="50" y="195"/>
                    </a:cubicBezTo>
                    <a:cubicBezTo>
                      <a:pt x="51" y="195"/>
                      <a:pt x="51" y="195"/>
                      <a:pt x="51" y="195"/>
                    </a:cubicBezTo>
                    <a:cubicBezTo>
                      <a:pt x="51" y="195"/>
                      <a:pt x="50" y="195"/>
                      <a:pt x="50" y="195"/>
                    </a:cubicBezTo>
                    <a:cubicBezTo>
                      <a:pt x="50" y="195"/>
                      <a:pt x="50" y="195"/>
                      <a:pt x="50" y="195"/>
                    </a:cubicBezTo>
                    <a:cubicBezTo>
                      <a:pt x="50" y="195"/>
                      <a:pt x="50" y="195"/>
                      <a:pt x="50" y="195"/>
                    </a:cubicBezTo>
                    <a:cubicBezTo>
                      <a:pt x="50" y="195"/>
                      <a:pt x="50" y="196"/>
                      <a:pt x="50" y="196"/>
                    </a:cubicBezTo>
                    <a:cubicBezTo>
                      <a:pt x="50" y="196"/>
                      <a:pt x="50" y="196"/>
                      <a:pt x="50" y="196"/>
                    </a:cubicBezTo>
                    <a:cubicBezTo>
                      <a:pt x="50" y="196"/>
                      <a:pt x="50" y="195"/>
                      <a:pt x="49" y="195"/>
                    </a:cubicBezTo>
                    <a:cubicBezTo>
                      <a:pt x="49" y="195"/>
                      <a:pt x="49" y="195"/>
                      <a:pt x="49" y="196"/>
                    </a:cubicBezTo>
                    <a:cubicBezTo>
                      <a:pt x="49" y="196"/>
                      <a:pt x="48" y="196"/>
                      <a:pt x="48" y="196"/>
                    </a:cubicBezTo>
                    <a:cubicBezTo>
                      <a:pt x="48" y="196"/>
                      <a:pt x="48" y="196"/>
                      <a:pt x="48" y="196"/>
                    </a:cubicBezTo>
                    <a:cubicBezTo>
                      <a:pt x="48" y="196"/>
                      <a:pt x="48" y="196"/>
                      <a:pt x="48" y="196"/>
                    </a:cubicBezTo>
                    <a:cubicBezTo>
                      <a:pt x="48" y="196"/>
                      <a:pt x="48" y="196"/>
                      <a:pt x="48" y="196"/>
                    </a:cubicBezTo>
                    <a:cubicBezTo>
                      <a:pt x="48" y="196"/>
                      <a:pt x="49" y="196"/>
                      <a:pt x="48" y="196"/>
                    </a:cubicBezTo>
                    <a:cubicBezTo>
                      <a:pt x="47" y="196"/>
                      <a:pt x="48" y="196"/>
                      <a:pt x="47" y="197"/>
                    </a:cubicBezTo>
                    <a:cubicBezTo>
                      <a:pt x="47" y="197"/>
                      <a:pt x="47" y="197"/>
                      <a:pt x="47" y="197"/>
                    </a:cubicBezTo>
                    <a:cubicBezTo>
                      <a:pt x="47" y="197"/>
                      <a:pt x="47" y="197"/>
                      <a:pt x="47" y="197"/>
                    </a:cubicBezTo>
                    <a:cubicBezTo>
                      <a:pt x="47" y="198"/>
                      <a:pt x="47" y="199"/>
                      <a:pt x="47" y="199"/>
                    </a:cubicBezTo>
                    <a:cubicBezTo>
                      <a:pt x="47" y="199"/>
                      <a:pt x="47" y="199"/>
                      <a:pt x="47" y="199"/>
                    </a:cubicBezTo>
                    <a:cubicBezTo>
                      <a:pt x="47" y="199"/>
                      <a:pt x="48" y="199"/>
                      <a:pt x="48" y="199"/>
                    </a:cubicBezTo>
                    <a:cubicBezTo>
                      <a:pt x="48" y="199"/>
                      <a:pt x="48" y="199"/>
                      <a:pt x="48" y="199"/>
                    </a:cubicBezTo>
                    <a:cubicBezTo>
                      <a:pt x="48" y="199"/>
                      <a:pt x="48" y="199"/>
                      <a:pt x="48" y="199"/>
                    </a:cubicBezTo>
                    <a:cubicBezTo>
                      <a:pt x="48" y="199"/>
                      <a:pt x="48" y="199"/>
                      <a:pt x="48" y="199"/>
                    </a:cubicBezTo>
                    <a:cubicBezTo>
                      <a:pt x="48" y="199"/>
                      <a:pt x="48" y="199"/>
                      <a:pt x="48" y="198"/>
                    </a:cubicBezTo>
                    <a:cubicBezTo>
                      <a:pt x="48" y="198"/>
                      <a:pt x="48" y="198"/>
                      <a:pt x="48" y="198"/>
                    </a:cubicBezTo>
                    <a:cubicBezTo>
                      <a:pt x="48" y="198"/>
                      <a:pt x="48" y="198"/>
                      <a:pt x="48" y="198"/>
                    </a:cubicBezTo>
                    <a:cubicBezTo>
                      <a:pt x="48" y="198"/>
                      <a:pt x="48" y="198"/>
                      <a:pt x="48" y="198"/>
                    </a:cubicBezTo>
                    <a:cubicBezTo>
                      <a:pt x="48" y="198"/>
                      <a:pt x="48" y="197"/>
                      <a:pt x="49" y="197"/>
                    </a:cubicBezTo>
                    <a:cubicBezTo>
                      <a:pt x="49" y="198"/>
                      <a:pt x="48" y="198"/>
                      <a:pt x="48" y="198"/>
                    </a:cubicBezTo>
                    <a:cubicBezTo>
                      <a:pt x="48" y="198"/>
                      <a:pt x="49" y="198"/>
                      <a:pt x="49" y="198"/>
                    </a:cubicBezTo>
                    <a:cubicBezTo>
                      <a:pt x="49" y="198"/>
                      <a:pt x="49" y="198"/>
                      <a:pt x="49" y="198"/>
                    </a:cubicBezTo>
                    <a:cubicBezTo>
                      <a:pt x="49" y="198"/>
                      <a:pt x="49" y="198"/>
                      <a:pt x="49" y="198"/>
                    </a:cubicBezTo>
                    <a:cubicBezTo>
                      <a:pt x="49" y="198"/>
                      <a:pt x="49" y="198"/>
                      <a:pt x="49" y="198"/>
                    </a:cubicBezTo>
                    <a:cubicBezTo>
                      <a:pt x="50" y="198"/>
                      <a:pt x="50" y="198"/>
                      <a:pt x="50" y="198"/>
                    </a:cubicBezTo>
                    <a:cubicBezTo>
                      <a:pt x="50" y="198"/>
                      <a:pt x="50" y="198"/>
                      <a:pt x="51" y="198"/>
                    </a:cubicBezTo>
                    <a:cubicBezTo>
                      <a:pt x="51" y="198"/>
                      <a:pt x="51" y="198"/>
                      <a:pt x="51" y="198"/>
                    </a:cubicBezTo>
                    <a:cubicBezTo>
                      <a:pt x="51" y="198"/>
                      <a:pt x="51" y="198"/>
                      <a:pt x="51" y="198"/>
                    </a:cubicBezTo>
                    <a:cubicBezTo>
                      <a:pt x="51" y="198"/>
                      <a:pt x="51" y="198"/>
                      <a:pt x="50" y="198"/>
                    </a:cubicBezTo>
                    <a:cubicBezTo>
                      <a:pt x="50" y="198"/>
                      <a:pt x="50" y="198"/>
                      <a:pt x="50" y="198"/>
                    </a:cubicBezTo>
                    <a:cubicBezTo>
                      <a:pt x="49" y="198"/>
                      <a:pt x="49" y="198"/>
                      <a:pt x="48" y="198"/>
                    </a:cubicBezTo>
                    <a:cubicBezTo>
                      <a:pt x="48" y="198"/>
                      <a:pt x="48" y="198"/>
                      <a:pt x="48" y="198"/>
                    </a:cubicBezTo>
                    <a:cubicBezTo>
                      <a:pt x="48" y="198"/>
                      <a:pt x="48" y="199"/>
                      <a:pt x="48" y="199"/>
                    </a:cubicBezTo>
                    <a:cubicBezTo>
                      <a:pt x="48" y="199"/>
                      <a:pt x="48" y="199"/>
                      <a:pt x="48" y="199"/>
                    </a:cubicBezTo>
                    <a:cubicBezTo>
                      <a:pt x="47" y="199"/>
                      <a:pt x="47" y="199"/>
                      <a:pt x="47" y="200"/>
                    </a:cubicBezTo>
                    <a:cubicBezTo>
                      <a:pt x="47" y="200"/>
                      <a:pt x="47" y="200"/>
                      <a:pt x="47" y="200"/>
                    </a:cubicBezTo>
                    <a:cubicBezTo>
                      <a:pt x="47" y="200"/>
                      <a:pt x="47" y="200"/>
                      <a:pt x="47" y="200"/>
                    </a:cubicBezTo>
                    <a:cubicBezTo>
                      <a:pt x="47" y="200"/>
                      <a:pt x="47" y="200"/>
                      <a:pt x="47" y="200"/>
                    </a:cubicBezTo>
                    <a:cubicBezTo>
                      <a:pt x="47" y="200"/>
                      <a:pt x="48" y="200"/>
                      <a:pt x="48" y="200"/>
                    </a:cubicBezTo>
                    <a:cubicBezTo>
                      <a:pt x="48" y="200"/>
                      <a:pt x="48" y="200"/>
                      <a:pt x="48" y="200"/>
                    </a:cubicBezTo>
                    <a:cubicBezTo>
                      <a:pt x="48" y="200"/>
                      <a:pt x="48" y="200"/>
                      <a:pt x="48" y="200"/>
                    </a:cubicBezTo>
                    <a:cubicBezTo>
                      <a:pt x="48" y="200"/>
                      <a:pt x="48" y="200"/>
                      <a:pt x="49" y="200"/>
                    </a:cubicBezTo>
                    <a:cubicBezTo>
                      <a:pt x="49" y="200"/>
                      <a:pt x="49" y="200"/>
                      <a:pt x="49" y="200"/>
                    </a:cubicBezTo>
                    <a:cubicBezTo>
                      <a:pt x="49" y="200"/>
                      <a:pt x="49" y="200"/>
                      <a:pt x="49" y="200"/>
                    </a:cubicBezTo>
                    <a:cubicBezTo>
                      <a:pt x="49" y="200"/>
                      <a:pt x="49" y="200"/>
                      <a:pt x="49" y="200"/>
                    </a:cubicBezTo>
                    <a:cubicBezTo>
                      <a:pt x="49" y="200"/>
                      <a:pt x="49" y="200"/>
                      <a:pt x="49" y="200"/>
                    </a:cubicBezTo>
                    <a:cubicBezTo>
                      <a:pt x="49" y="200"/>
                      <a:pt x="49" y="200"/>
                      <a:pt x="49" y="200"/>
                    </a:cubicBezTo>
                    <a:cubicBezTo>
                      <a:pt x="49" y="200"/>
                      <a:pt x="49" y="200"/>
                      <a:pt x="49" y="200"/>
                    </a:cubicBezTo>
                    <a:cubicBezTo>
                      <a:pt x="49" y="200"/>
                      <a:pt x="49" y="200"/>
                      <a:pt x="49" y="200"/>
                    </a:cubicBezTo>
                    <a:cubicBezTo>
                      <a:pt x="49" y="200"/>
                      <a:pt x="48" y="200"/>
                      <a:pt x="48" y="200"/>
                    </a:cubicBezTo>
                    <a:cubicBezTo>
                      <a:pt x="48" y="200"/>
                      <a:pt x="48" y="200"/>
                      <a:pt x="48" y="200"/>
                    </a:cubicBezTo>
                    <a:cubicBezTo>
                      <a:pt x="48" y="200"/>
                      <a:pt x="47" y="200"/>
                      <a:pt x="47" y="200"/>
                    </a:cubicBezTo>
                    <a:cubicBezTo>
                      <a:pt x="47" y="200"/>
                      <a:pt x="47" y="200"/>
                      <a:pt x="47" y="200"/>
                    </a:cubicBezTo>
                    <a:cubicBezTo>
                      <a:pt x="47" y="200"/>
                      <a:pt x="47" y="200"/>
                      <a:pt x="47" y="200"/>
                    </a:cubicBezTo>
                    <a:cubicBezTo>
                      <a:pt x="47" y="200"/>
                      <a:pt x="47" y="200"/>
                      <a:pt x="47" y="200"/>
                    </a:cubicBezTo>
                    <a:cubicBezTo>
                      <a:pt x="47" y="200"/>
                      <a:pt x="47" y="200"/>
                      <a:pt x="47" y="200"/>
                    </a:cubicBezTo>
                    <a:cubicBezTo>
                      <a:pt x="47" y="200"/>
                      <a:pt x="47" y="200"/>
                      <a:pt x="47" y="201"/>
                    </a:cubicBezTo>
                    <a:cubicBezTo>
                      <a:pt x="47" y="201"/>
                      <a:pt x="47" y="201"/>
                      <a:pt x="47" y="201"/>
                    </a:cubicBezTo>
                    <a:cubicBezTo>
                      <a:pt x="47" y="201"/>
                      <a:pt x="47" y="201"/>
                      <a:pt x="47" y="201"/>
                    </a:cubicBezTo>
                    <a:cubicBezTo>
                      <a:pt x="48" y="201"/>
                      <a:pt x="48" y="201"/>
                      <a:pt x="49" y="201"/>
                    </a:cubicBezTo>
                    <a:cubicBezTo>
                      <a:pt x="49" y="201"/>
                      <a:pt x="49" y="201"/>
                      <a:pt x="50" y="201"/>
                    </a:cubicBezTo>
                    <a:cubicBezTo>
                      <a:pt x="49" y="201"/>
                      <a:pt x="49" y="201"/>
                      <a:pt x="49" y="201"/>
                    </a:cubicBezTo>
                    <a:cubicBezTo>
                      <a:pt x="49" y="201"/>
                      <a:pt x="48" y="201"/>
                      <a:pt x="48" y="201"/>
                    </a:cubicBezTo>
                    <a:cubicBezTo>
                      <a:pt x="48" y="201"/>
                      <a:pt x="48" y="201"/>
                      <a:pt x="48" y="201"/>
                    </a:cubicBezTo>
                    <a:cubicBezTo>
                      <a:pt x="48" y="201"/>
                      <a:pt x="48" y="201"/>
                      <a:pt x="48" y="201"/>
                    </a:cubicBezTo>
                    <a:cubicBezTo>
                      <a:pt x="48" y="201"/>
                      <a:pt x="48" y="201"/>
                      <a:pt x="48" y="201"/>
                    </a:cubicBezTo>
                    <a:cubicBezTo>
                      <a:pt x="48" y="201"/>
                      <a:pt x="48" y="201"/>
                      <a:pt x="48" y="201"/>
                    </a:cubicBezTo>
                    <a:cubicBezTo>
                      <a:pt x="48" y="201"/>
                      <a:pt x="48" y="201"/>
                      <a:pt x="48" y="201"/>
                    </a:cubicBezTo>
                    <a:cubicBezTo>
                      <a:pt x="48" y="201"/>
                      <a:pt x="48" y="202"/>
                      <a:pt x="49" y="202"/>
                    </a:cubicBezTo>
                    <a:cubicBezTo>
                      <a:pt x="49" y="202"/>
                      <a:pt x="49" y="202"/>
                      <a:pt x="49" y="202"/>
                    </a:cubicBezTo>
                    <a:cubicBezTo>
                      <a:pt x="49" y="202"/>
                      <a:pt x="50" y="202"/>
                      <a:pt x="50" y="202"/>
                    </a:cubicBezTo>
                    <a:cubicBezTo>
                      <a:pt x="50" y="202"/>
                      <a:pt x="50" y="202"/>
                      <a:pt x="50" y="202"/>
                    </a:cubicBezTo>
                    <a:cubicBezTo>
                      <a:pt x="50" y="202"/>
                      <a:pt x="50" y="202"/>
                      <a:pt x="50" y="202"/>
                    </a:cubicBezTo>
                    <a:cubicBezTo>
                      <a:pt x="50" y="202"/>
                      <a:pt x="50"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1"/>
                      <a:pt x="51" y="201"/>
                    </a:cubicBezTo>
                    <a:cubicBezTo>
                      <a:pt x="51" y="201"/>
                      <a:pt x="51" y="201"/>
                      <a:pt x="51" y="201"/>
                    </a:cubicBezTo>
                    <a:cubicBezTo>
                      <a:pt x="51" y="201"/>
                      <a:pt x="52" y="201"/>
                      <a:pt x="52" y="201"/>
                    </a:cubicBezTo>
                    <a:cubicBezTo>
                      <a:pt x="52" y="201"/>
                      <a:pt x="52" y="202"/>
                      <a:pt x="53" y="202"/>
                    </a:cubicBezTo>
                    <a:cubicBezTo>
                      <a:pt x="53" y="202"/>
                      <a:pt x="53" y="202"/>
                      <a:pt x="53" y="202"/>
                    </a:cubicBezTo>
                    <a:cubicBezTo>
                      <a:pt x="52" y="202"/>
                      <a:pt x="52" y="202"/>
                      <a:pt x="52" y="202"/>
                    </a:cubicBezTo>
                    <a:cubicBezTo>
                      <a:pt x="52" y="202"/>
                      <a:pt x="52" y="202"/>
                      <a:pt x="52" y="202"/>
                    </a:cubicBezTo>
                    <a:cubicBezTo>
                      <a:pt x="52" y="202"/>
                      <a:pt x="52" y="202"/>
                      <a:pt x="52" y="202"/>
                    </a:cubicBezTo>
                    <a:cubicBezTo>
                      <a:pt x="52" y="202"/>
                      <a:pt x="52" y="202"/>
                      <a:pt x="52" y="202"/>
                    </a:cubicBezTo>
                    <a:cubicBezTo>
                      <a:pt x="52" y="202"/>
                      <a:pt x="51"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2"/>
                      <a:pt x="52" y="202"/>
                    </a:cubicBezTo>
                    <a:cubicBezTo>
                      <a:pt x="52" y="202"/>
                      <a:pt x="52" y="202"/>
                      <a:pt x="52" y="202"/>
                    </a:cubicBezTo>
                    <a:cubicBezTo>
                      <a:pt x="52" y="202"/>
                      <a:pt x="52" y="202"/>
                      <a:pt x="53" y="202"/>
                    </a:cubicBezTo>
                    <a:cubicBezTo>
                      <a:pt x="53" y="202"/>
                      <a:pt x="53" y="202"/>
                      <a:pt x="53" y="202"/>
                    </a:cubicBezTo>
                    <a:cubicBezTo>
                      <a:pt x="53" y="202"/>
                      <a:pt x="53" y="202"/>
                      <a:pt x="53" y="202"/>
                    </a:cubicBezTo>
                    <a:cubicBezTo>
                      <a:pt x="53" y="202"/>
                      <a:pt x="53" y="202"/>
                      <a:pt x="53" y="202"/>
                    </a:cubicBezTo>
                    <a:cubicBezTo>
                      <a:pt x="53" y="203"/>
                      <a:pt x="52" y="203"/>
                      <a:pt x="53" y="203"/>
                    </a:cubicBezTo>
                    <a:cubicBezTo>
                      <a:pt x="53" y="203"/>
                      <a:pt x="54" y="203"/>
                      <a:pt x="54" y="203"/>
                    </a:cubicBezTo>
                    <a:cubicBezTo>
                      <a:pt x="54" y="203"/>
                      <a:pt x="54" y="203"/>
                      <a:pt x="54" y="203"/>
                    </a:cubicBezTo>
                    <a:cubicBezTo>
                      <a:pt x="54" y="203"/>
                      <a:pt x="54" y="203"/>
                      <a:pt x="55" y="202"/>
                    </a:cubicBezTo>
                    <a:cubicBezTo>
                      <a:pt x="55" y="202"/>
                      <a:pt x="54"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3"/>
                    </a:cubicBezTo>
                    <a:cubicBezTo>
                      <a:pt x="55" y="203"/>
                      <a:pt x="55" y="203"/>
                      <a:pt x="55" y="203"/>
                    </a:cubicBezTo>
                    <a:cubicBezTo>
                      <a:pt x="55" y="203"/>
                      <a:pt x="54" y="203"/>
                      <a:pt x="54" y="203"/>
                    </a:cubicBezTo>
                    <a:cubicBezTo>
                      <a:pt x="54" y="203"/>
                      <a:pt x="54" y="203"/>
                      <a:pt x="54" y="203"/>
                    </a:cubicBezTo>
                    <a:cubicBezTo>
                      <a:pt x="54" y="203"/>
                      <a:pt x="54" y="203"/>
                      <a:pt x="53" y="203"/>
                    </a:cubicBezTo>
                    <a:cubicBezTo>
                      <a:pt x="53" y="203"/>
                      <a:pt x="53" y="203"/>
                      <a:pt x="53" y="203"/>
                    </a:cubicBezTo>
                    <a:cubicBezTo>
                      <a:pt x="53" y="203"/>
                      <a:pt x="52" y="203"/>
                      <a:pt x="52" y="203"/>
                    </a:cubicBezTo>
                    <a:cubicBezTo>
                      <a:pt x="52" y="203"/>
                      <a:pt x="52" y="203"/>
                      <a:pt x="52" y="203"/>
                    </a:cubicBezTo>
                    <a:cubicBezTo>
                      <a:pt x="52" y="203"/>
                      <a:pt x="53" y="203"/>
                      <a:pt x="53" y="203"/>
                    </a:cubicBezTo>
                    <a:cubicBezTo>
                      <a:pt x="53" y="203"/>
                      <a:pt x="53" y="203"/>
                      <a:pt x="53" y="204"/>
                    </a:cubicBezTo>
                    <a:cubicBezTo>
                      <a:pt x="53" y="204"/>
                      <a:pt x="53" y="204"/>
                      <a:pt x="53" y="204"/>
                    </a:cubicBezTo>
                    <a:cubicBezTo>
                      <a:pt x="52" y="204"/>
                      <a:pt x="52" y="204"/>
                      <a:pt x="52" y="204"/>
                    </a:cubicBezTo>
                    <a:cubicBezTo>
                      <a:pt x="52" y="204"/>
                      <a:pt x="52" y="204"/>
                      <a:pt x="52" y="204"/>
                    </a:cubicBezTo>
                    <a:cubicBezTo>
                      <a:pt x="52" y="204"/>
                      <a:pt x="52" y="204"/>
                      <a:pt x="52" y="204"/>
                    </a:cubicBezTo>
                    <a:cubicBezTo>
                      <a:pt x="53" y="204"/>
                      <a:pt x="53" y="204"/>
                      <a:pt x="54" y="204"/>
                    </a:cubicBezTo>
                    <a:cubicBezTo>
                      <a:pt x="54" y="204"/>
                      <a:pt x="54" y="204"/>
                      <a:pt x="54" y="204"/>
                    </a:cubicBezTo>
                    <a:cubicBezTo>
                      <a:pt x="54" y="204"/>
                      <a:pt x="54" y="204"/>
                      <a:pt x="54" y="204"/>
                    </a:cubicBezTo>
                    <a:cubicBezTo>
                      <a:pt x="54" y="204"/>
                      <a:pt x="54" y="204"/>
                      <a:pt x="54" y="204"/>
                    </a:cubicBezTo>
                    <a:cubicBezTo>
                      <a:pt x="54" y="204"/>
                      <a:pt x="55" y="204"/>
                      <a:pt x="55" y="204"/>
                    </a:cubicBezTo>
                    <a:cubicBezTo>
                      <a:pt x="55" y="204"/>
                      <a:pt x="55" y="203"/>
                      <a:pt x="55" y="203"/>
                    </a:cubicBezTo>
                    <a:cubicBezTo>
                      <a:pt x="55" y="203"/>
                      <a:pt x="55" y="203"/>
                      <a:pt x="55" y="203"/>
                    </a:cubicBezTo>
                    <a:cubicBezTo>
                      <a:pt x="55" y="204"/>
                      <a:pt x="55" y="204"/>
                      <a:pt x="55" y="204"/>
                    </a:cubicBezTo>
                    <a:cubicBezTo>
                      <a:pt x="55" y="204"/>
                      <a:pt x="55" y="204"/>
                      <a:pt x="56" y="204"/>
                    </a:cubicBezTo>
                    <a:cubicBezTo>
                      <a:pt x="56" y="204"/>
                      <a:pt x="56" y="204"/>
                      <a:pt x="56" y="204"/>
                    </a:cubicBezTo>
                    <a:cubicBezTo>
                      <a:pt x="56" y="204"/>
                      <a:pt x="56" y="204"/>
                      <a:pt x="56" y="204"/>
                    </a:cubicBezTo>
                    <a:cubicBezTo>
                      <a:pt x="56" y="204"/>
                      <a:pt x="56" y="204"/>
                      <a:pt x="56" y="204"/>
                    </a:cubicBezTo>
                    <a:cubicBezTo>
                      <a:pt x="56" y="204"/>
                      <a:pt x="56" y="204"/>
                      <a:pt x="56" y="204"/>
                    </a:cubicBezTo>
                    <a:cubicBezTo>
                      <a:pt x="56" y="204"/>
                      <a:pt x="56" y="204"/>
                      <a:pt x="57" y="204"/>
                    </a:cubicBezTo>
                    <a:cubicBezTo>
                      <a:pt x="56" y="204"/>
                      <a:pt x="57" y="204"/>
                      <a:pt x="57" y="204"/>
                    </a:cubicBezTo>
                    <a:cubicBezTo>
                      <a:pt x="57" y="203"/>
                      <a:pt x="57" y="203"/>
                      <a:pt x="57" y="203"/>
                    </a:cubicBezTo>
                    <a:cubicBezTo>
                      <a:pt x="57" y="203"/>
                      <a:pt x="57" y="203"/>
                      <a:pt x="57" y="203"/>
                    </a:cubicBezTo>
                    <a:cubicBezTo>
                      <a:pt x="57" y="202"/>
                      <a:pt x="57" y="202"/>
                      <a:pt x="57" y="202"/>
                    </a:cubicBezTo>
                    <a:cubicBezTo>
                      <a:pt x="57" y="202"/>
                      <a:pt x="57" y="202"/>
                      <a:pt x="57" y="202"/>
                    </a:cubicBezTo>
                    <a:cubicBezTo>
                      <a:pt x="57" y="202"/>
                      <a:pt x="57" y="202"/>
                      <a:pt x="57" y="202"/>
                    </a:cubicBezTo>
                    <a:cubicBezTo>
                      <a:pt x="57" y="202"/>
                      <a:pt x="57" y="202"/>
                      <a:pt x="57" y="202"/>
                    </a:cubicBezTo>
                    <a:cubicBezTo>
                      <a:pt x="57" y="202"/>
                      <a:pt x="58" y="202"/>
                      <a:pt x="57" y="202"/>
                    </a:cubicBezTo>
                    <a:cubicBezTo>
                      <a:pt x="57" y="202"/>
                      <a:pt x="57" y="202"/>
                      <a:pt x="57" y="202"/>
                    </a:cubicBezTo>
                    <a:cubicBezTo>
                      <a:pt x="57" y="202"/>
                      <a:pt x="57" y="202"/>
                      <a:pt x="57" y="202"/>
                    </a:cubicBezTo>
                    <a:cubicBezTo>
                      <a:pt x="57" y="202"/>
                      <a:pt x="57" y="203"/>
                      <a:pt x="57" y="203"/>
                    </a:cubicBezTo>
                    <a:cubicBezTo>
                      <a:pt x="57" y="203"/>
                      <a:pt x="57" y="203"/>
                      <a:pt x="57" y="204"/>
                    </a:cubicBezTo>
                    <a:cubicBezTo>
                      <a:pt x="57" y="204"/>
                      <a:pt x="57" y="204"/>
                      <a:pt x="57" y="204"/>
                    </a:cubicBezTo>
                    <a:cubicBezTo>
                      <a:pt x="57" y="204"/>
                      <a:pt x="57" y="204"/>
                      <a:pt x="57" y="204"/>
                    </a:cubicBezTo>
                    <a:cubicBezTo>
                      <a:pt x="57" y="204"/>
                      <a:pt x="57" y="204"/>
                      <a:pt x="57" y="204"/>
                    </a:cubicBezTo>
                    <a:cubicBezTo>
                      <a:pt x="57" y="204"/>
                      <a:pt x="57" y="204"/>
                      <a:pt x="57" y="204"/>
                    </a:cubicBezTo>
                    <a:cubicBezTo>
                      <a:pt x="57" y="204"/>
                      <a:pt x="57" y="204"/>
                      <a:pt x="57" y="205"/>
                    </a:cubicBezTo>
                    <a:cubicBezTo>
                      <a:pt x="57" y="204"/>
                      <a:pt x="57" y="204"/>
                      <a:pt x="57" y="204"/>
                    </a:cubicBezTo>
                    <a:cubicBezTo>
                      <a:pt x="57" y="204"/>
                      <a:pt x="57" y="205"/>
                      <a:pt x="58" y="204"/>
                    </a:cubicBezTo>
                    <a:cubicBezTo>
                      <a:pt x="58" y="204"/>
                      <a:pt x="58" y="204"/>
                      <a:pt x="58" y="204"/>
                    </a:cubicBezTo>
                    <a:cubicBezTo>
                      <a:pt x="58" y="204"/>
                      <a:pt x="59" y="204"/>
                      <a:pt x="59" y="204"/>
                    </a:cubicBezTo>
                    <a:cubicBezTo>
                      <a:pt x="59" y="204"/>
                      <a:pt x="59" y="204"/>
                      <a:pt x="59" y="204"/>
                    </a:cubicBezTo>
                    <a:cubicBezTo>
                      <a:pt x="59" y="204"/>
                      <a:pt x="59" y="204"/>
                      <a:pt x="59" y="204"/>
                    </a:cubicBezTo>
                    <a:cubicBezTo>
                      <a:pt x="58" y="204"/>
                      <a:pt x="58" y="204"/>
                      <a:pt x="58" y="205"/>
                    </a:cubicBezTo>
                    <a:cubicBezTo>
                      <a:pt x="58" y="205"/>
                      <a:pt x="58" y="205"/>
                      <a:pt x="58" y="205"/>
                    </a:cubicBezTo>
                    <a:cubicBezTo>
                      <a:pt x="58" y="205"/>
                      <a:pt x="58" y="205"/>
                      <a:pt x="58" y="205"/>
                    </a:cubicBezTo>
                    <a:cubicBezTo>
                      <a:pt x="58" y="205"/>
                      <a:pt x="58" y="205"/>
                      <a:pt x="58" y="205"/>
                    </a:cubicBezTo>
                    <a:cubicBezTo>
                      <a:pt x="58" y="206"/>
                      <a:pt x="58" y="206"/>
                      <a:pt x="58" y="206"/>
                    </a:cubicBezTo>
                    <a:cubicBezTo>
                      <a:pt x="58" y="206"/>
                      <a:pt x="58" y="206"/>
                      <a:pt x="58" y="206"/>
                    </a:cubicBezTo>
                    <a:cubicBezTo>
                      <a:pt x="58" y="206"/>
                      <a:pt x="58" y="206"/>
                      <a:pt x="58" y="206"/>
                    </a:cubicBezTo>
                    <a:cubicBezTo>
                      <a:pt x="58" y="206"/>
                      <a:pt x="59" y="207"/>
                      <a:pt x="59" y="207"/>
                    </a:cubicBezTo>
                    <a:cubicBezTo>
                      <a:pt x="59" y="207"/>
                      <a:pt x="59" y="207"/>
                      <a:pt x="59"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6"/>
                    </a:cubicBezTo>
                    <a:cubicBezTo>
                      <a:pt x="60" y="207"/>
                      <a:pt x="61" y="207"/>
                      <a:pt x="61" y="207"/>
                    </a:cubicBezTo>
                    <a:cubicBezTo>
                      <a:pt x="61" y="207"/>
                      <a:pt x="61" y="207"/>
                      <a:pt x="61" y="207"/>
                    </a:cubicBezTo>
                    <a:cubicBezTo>
                      <a:pt x="61" y="207"/>
                      <a:pt x="61" y="207"/>
                      <a:pt x="61" y="207"/>
                    </a:cubicBezTo>
                    <a:cubicBezTo>
                      <a:pt x="61" y="207"/>
                      <a:pt x="61" y="207"/>
                      <a:pt x="61" y="207"/>
                    </a:cubicBezTo>
                    <a:cubicBezTo>
                      <a:pt x="61" y="207"/>
                      <a:pt x="61" y="207"/>
                      <a:pt x="61" y="207"/>
                    </a:cubicBezTo>
                    <a:cubicBezTo>
                      <a:pt x="61" y="207"/>
                      <a:pt x="61" y="208"/>
                      <a:pt x="62" y="208"/>
                    </a:cubicBezTo>
                    <a:cubicBezTo>
                      <a:pt x="62" y="208"/>
                      <a:pt x="62" y="208"/>
                      <a:pt x="62" y="208"/>
                    </a:cubicBezTo>
                    <a:cubicBezTo>
                      <a:pt x="62" y="208"/>
                      <a:pt x="62" y="208"/>
                      <a:pt x="62" y="207"/>
                    </a:cubicBezTo>
                    <a:cubicBezTo>
                      <a:pt x="62" y="208"/>
                      <a:pt x="62" y="208"/>
                      <a:pt x="62" y="208"/>
                    </a:cubicBezTo>
                    <a:cubicBezTo>
                      <a:pt x="62" y="208"/>
                      <a:pt x="62" y="208"/>
                      <a:pt x="62" y="208"/>
                    </a:cubicBezTo>
                    <a:cubicBezTo>
                      <a:pt x="62" y="208"/>
                      <a:pt x="62" y="208"/>
                      <a:pt x="61" y="208"/>
                    </a:cubicBezTo>
                    <a:cubicBezTo>
                      <a:pt x="61" y="208"/>
                      <a:pt x="61" y="208"/>
                      <a:pt x="61" y="208"/>
                    </a:cubicBezTo>
                    <a:cubicBezTo>
                      <a:pt x="61" y="208"/>
                      <a:pt x="62" y="209"/>
                      <a:pt x="62" y="209"/>
                    </a:cubicBezTo>
                    <a:cubicBezTo>
                      <a:pt x="62" y="209"/>
                      <a:pt x="62" y="209"/>
                      <a:pt x="62" y="209"/>
                    </a:cubicBezTo>
                    <a:cubicBezTo>
                      <a:pt x="62" y="209"/>
                      <a:pt x="62" y="209"/>
                      <a:pt x="62" y="209"/>
                    </a:cubicBezTo>
                    <a:cubicBezTo>
                      <a:pt x="62" y="209"/>
                      <a:pt x="62" y="209"/>
                      <a:pt x="62" y="209"/>
                    </a:cubicBezTo>
                    <a:cubicBezTo>
                      <a:pt x="62" y="209"/>
                      <a:pt x="62" y="209"/>
                      <a:pt x="62" y="209"/>
                    </a:cubicBezTo>
                    <a:cubicBezTo>
                      <a:pt x="62" y="209"/>
                      <a:pt x="62" y="209"/>
                      <a:pt x="62" y="209"/>
                    </a:cubicBezTo>
                    <a:cubicBezTo>
                      <a:pt x="62" y="209"/>
                      <a:pt x="62" y="209"/>
                      <a:pt x="62" y="209"/>
                    </a:cubicBezTo>
                    <a:cubicBezTo>
                      <a:pt x="62" y="209"/>
                      <a:pt x="62" y="209"/>
                      <a:pt x="62" y="209"/>
                    </a:cubicBezTo>
                    <a:cubicBezTo>
                      <a:pt x="62" y="208"/>
                      <a:pt x="62" y="208"/>
                      <a:pt x="62" y="208"/>
                    </a:cubicBezTo>
                    <a:cubicBezTo>
                      <a:pt x="62" y="208"/>
                      <a:pt x="62" y="208"/>
                      <a:pt x="62" y="208"/>
                    </a:cubicBezTo>
                    <a:cubicBezTo>
                      <a:pt x="63" y="208"/>
                      <a:pt x="63" y="208"/>
                      <a:pt x="63" y="208"/>
                    </a:cubicBezTo>
                    <a:cubicBezTo>
                      <a:pt x="63" y="208"/>
                      <a:pt x="63" y="208"/>
                      <a:pt x="63" y="208"/>
                    </a:cubicBezTo>
                    <a:cubicBezTo>
                      <a:pt x="63" y="208"/>
                      <a:pt x="63" y="208"/>
                      <a:pt x="63" y="208"/>
                    </a:cubicBezTo>
                    <a:cubicBezTo>
                      <a:pt x="63" y="208"/>
                      <a:pt x="63" y="208"/>
                      <a:pt x="63" y="208"/>
                    </a:cubicBezTo>
                    <a:cubicBezTo>
                      <a:pt x="63" y="208"/>
                      <a:pt x="63" y="208"/>
                      <a:pt x="63" y="208"/>
                    </a:cubicBezTo>
                    <a:cubicBezTo>
                      <a:pt x="63" y="208"/>
                      <a:pt x="63" y="208"/>
                      <a:pt x="63" y="208"/>
                    </a:cubicBezTo>
                    <a:cubicBezTo>
                      <a:pt x="63" y="208"/>
                      <a:pt x="63" y="207"/>
                      <a:pt x="63" y="207"/>
                    </a:cubicBezTo>
                    <a:cubicBezTo>
                      <a:pt x="63" y="208"/>
                      <a:pt x="63" y="209"/>
                      <a:pt x="63" y="209"/>
                    </a:cubicBezTo>
                    <a:cubicBezTo>
                      <a:pt x="63" y="209"/>
                      <a:pt x="63" y="209"/>
                      <a:pt x="63" y="209"/>
                    </a:cubicBezTo>
                    <a:cubicBezTo>
                      <a:pt x="64" y="209"/>
                      <a:pt x="64" y="209"/>
                      <a:pt x="64" y="209"/>
                    </a:cubicBezTo>
                    <a:cubicBezTo>
                      <a:pt x="64" y="209"/>
                      <a:pt x="64" y="209"/>
                      <a:pt x="64" y="209"/>
                    </a:cubicBezTo>
                    <a:cubicBezTo>
                      <a:pt x="64" y="209"/>
                      <a:pt x="64" y="209"/>
                      <a:pt x="64" y="209"/>
                    </a:cubicBezTo>
                    <a:cubicBezTo>
                      <a:pt x="64" y="209"/>
                      <a:pt x="63" y="209"/>
                      <a:pt x="63" y="209"/>
                    </a:cubicBezTo>
                    <a:cubicBezTo>
                      <a:pt x="63" y="209"/>
                      <a:pt x="63" y="209"/>
                      <a:pt x="63" y="209"/>
                    </a:cubicBezTo>
                    <a:cubicBezTo>
                      <a:pt x="63" y="209"/>
                      <a:pt x="63" y="209"/>
                      <a:pt x="63" y="209"/>
                    </a:cubicBezTo>
                    <a:cubicBezTo>
                      <a:pt x="63" y="210"/>
                      <a:pt x="64" y="210"/>
                      <a:pt x="64" y="210"/>
                    </a:cubicBezTo>
                    <a:cubicBezTo>
                      <a:pt x="64" y="210"/>
                      <a:pt x="64" y="210"/>
                      <a:pt x="64" y="210"/>
                    </a:cubicBezTo>
                    <a:cubicBezTo>
                      <a:pt x="64" y="210"/>
                      <a:pt x="64" y="210"/>
                      <a:pt x="64" y="211"/>
                    </a:cubicBezTo>
                    <a:cubicBezTo>
                      <a:pt x="163" y="211"/>
                      <a:pt x="163" y="211"/>
                      <a:pt x="163" y="211"/>
                    </a:cubicBezTo>
                    <a:cubicBezTo>
                      <a:pt x="163" y="209"/>
                      <a:pt x="163" y="209"/>
                      <a:pt x="163" y="209"/>
                    </a:cubicBezTo>
                    <a:cubicBezTo>
                      <a:pt x="163" y="209"/>
                      <a:pt x="163" y="209"/>
                      <a:pt x="163" y="209"/>
                    </a:cubicBezTo>
                    <a:cubicBezTo>
                      <a:pt x="164" y="209"/>
                      <a:pt x="164" y="209"/>
                      <a:pt x="164" y="209"/>
                    </a:cubicBezTo>
                    <a:cubicBezTo>
                      <a:pt x="164" y="209"/>
                      <a:pt x="164" y="209"/>
                      <a:pt x="164" y="209"/>
                    </a:cubicBezTo>
                    <a:cubicBezTo>
                      <a:pt x="164" y="209"/>
                      <a:pt x="164" y="209"/>
                      <a:pt x="164" y="209"/>
                    </a:cubicBezTo>
                    <a:cubicBezTo>
                      <a:pt x="164" y="209"/>
                      <a:pt x="164" y="209"/>
                      <a:pt x="164" y="209"/>
                    </a:cubicBezTo>
                    <a:cubicBezTo>
                      <a:pt x="164" y="209"/>
                      <a:pt x="164" y="209"/>
                      <a:pt x="164" y="209"/>
                    </a:cubicBezTo>
                    <a:cubicBezTo>
                      <a:pt x="165" y="209"/>
                      <a:pt x="165" y="209"/>
                      <a:pt x="165" y="209"/>
                    </a:cubicBezTo>
                    <a:cubicBezTo>
                      <a:pt x="165" y="209"/>
                      <a:pt x="165" y="209"/>
                      <a:pt x="165" y="209"/>
                    </a:cubicBezTo>
                    <a:cubicBezTo>
                      <a:pt x="165" y="209"/>
                      <a:pt x="165" y="209"/>
                      <a:pt x="165" y="209"/>
                    </a:cubicBezTo>
                    <a:cubicBezTo>
                      <a:pt x="165" y="209"/>
                      <a:pt x="165" y="209"/>
                      <a:pt x="165" y="209"/>
                    </a:cubicBezTo>
                    <a:cubicBezTo>
                      <a:pt x="165" y="209"/>
                      <a:pt x="165" y="209"/>
                      <a:pt x="165" y="209"/>
                    </a:cubicBezTo>
                    <a:cubicBezTo>
                      <a:pt x="165" y="209"/>
                      <a:pt x="165" y="209"/>
                      <a:pt x="165" y="209"/>
                    </a:cubicBezTo>
                    <a:cubicBezTo>
                      <a:pt x="165" y="209"/>
                      <a:pt x="165" y="209"/>
                      <a:pt x="165" y="209"/>
                    </a:cubicBezTo>
                    <a:cubicBezTo>
                      <a:pt x="165" y="210"/>
                      <a:pt x="165" y="210"/>
                      <a:pt x="165" y="210"/>
                    </a:cubicBezTo>
                    <a:cubicBezTo>
                      <a:pt x="165" y="210"/>
                      <a:pt x="165" y="210"/>
                      <a:pt x="165" y="210"/>
                    </a:cubicBezTo>
                    <a:cubicBezTo>
                      <a:pt x="165" y="210"/>
                      <a:pt x="165" y="210"/>
                      <a:pt x="165" y="210"/>
                    </a:cubicBezTo>
                    <a:cubicBezTo>
                      <a:pt x="165" y="210"/>
                      <a:pt x="165" y="210"/>
                      <a:pt x="165" y="210"/>
                    </a:cubicBezTo>
                    <a:cubicBezTo>
                      <a:pt x="165" y="210"/>
                      <a:pt x="165" y="210"/>
                      <a:pt x="165" y="210"/>
                    </a:cubicBezTo>
                    <a:cubicBezTo>
                      <a:pt x="165" y="210"/>
                      <a:pt x="165" y="210"/>
                      <a:pt x="165" y="210"/>
                    </a:cubicBezTo>
                    <a:cubicBezTo>
                      <a:pt x="165" y="210"/>
                      <a:pt x="165" y="210"/>
                      <a:pt x="165" y="210"/>
                    </a:cubicBezTo>
                    <a:cubicBezTo>
                      <a:pt x="165" y="211"/>
                      <a:pt x="165" y="211"/>
                      <a:pt x="165" y="211"/>
                    </a:cubicBezTo>
                    <a:cubicBezTo>
                      <a:pt x="165" y="211"/>
                      <a:pt x="165" y="211"/>
                      <a:pt x="165" y="211"/>
                    </a:cubicBezTo>
                    <a:cubicBezTo>
                      <a:pt x="165" y="211"/>
                      <a:pt x="165" y="211"/>
                      <a:pt x="165" y="211"/>
                    </a:cubicBezTo>
                    <a:cubicBezTo>
                      <a:pt x="165" y="211"/>
                      <a:pt x="165" y="211"/>
                      <a:pt x="165" y="211"/>
                    </a:cubicBezTo>
                    <a:cubicBezTo>
                      <a:pt x="165" y="212"/>
                      <a:pt x="165" y="212"/>
                      <a:pt x="165" y="212"/>
                    </a:cubicBezTo>
                    <a:cubicBezTo>
                      <a:pt x="165" y="212"/>
                      <a:pt x="165" y="212"/>
                      <a:pt x="165" y="212"/>
                    </a:cubicBezTo>
                    <a:cubicBezTo>
                      <a:pt x="165" y="212"/>
                      <a:pt x="165" y="212"/>
                      <a:pt x="165" y="212"/>
                    </a:cubicBezTo>
                    <a:cubicBezTo>
                      <a:pt x="166" y="212"/>
                      <a:pt x="166" y="212"/>
                      <a:pt x="166" y="212"/>
                    </a:cubicBezTo>
                    <a:cubicBezTo>
                      <a:pt x="166" y="212"/>
                      <a:pt x="166" y="212"/>
                      <a:pt x="166" y="212"/>
                    </a:cubicBezTo>
                    <a:cubicBezTo>
                      <a:pt x="166" y="212"/>
                      <a:pt x="166" y="212"/>
                      <a:pt x="166" y="212"/>
                    </a:cubicBezTo>
                    <a:cubicBezTo>
                      <a:pt x="166" y="212"/>
                      <a:pt x="166" y="212"/>
                      <a:pt x="166" y="212"/>
                    </a:cubicBezTo>
                    <a:cubicBezTo>
                      <a:pt x="166" y="212"/>
                      <a:pt x="166" y="212"/>
                      <a:pt x="166" y="212"/>
                    </a:cubicBezTo>
                    <a:cubicBezTo>
                      <a:pt x="166" y="212"/>
                      <a:pt x="166" y="212"/>
                      <a:pt x="166" y="212"/>
                    </a:cubicBezTo>
                    <a:cubicBezTo>
                      <a:pt x="166" y="212"/>
                      <a:pt x="166" y="212"/>
                      <a:pt x="166" y="212"/>
                    </a:cubicBezTo>
                    <a:cubicBezTo>
                      <a:pt x="167" y="212"/>
                      <a:pt x="167" y="212"/>
                      <a:pt x="167" y="212"/>
                    </a:cubicBezTo>
                    <a:cubicBezTo>
                      <a:pt x="167" y="212"/>
                      <a:pt x="167" y="212"/>
                      <a:pt x="167" y="212"/>
                    </a:cubicBezTo>
                    <a:cubicBezTo>
                      <a:pt x="167" y="212"/>
                      <a:pt x="167" y="212"/>
                      <a:pt x="167" y="212"/>
                    </a:cubicBezTo>
                    <a:cubicBezTo>
                      <a:pt x="167" y="212"/>
                      <a:pt x="167" y="212"/>
                      <a:pt x="167" y="212"/>
                    </a:cubicBezTo>
                    <a:cubicBezTo>
                      <a:pt x="167" y="212"/>
                      <a:pt x="167" y="212"/>
                      <a:pt x="167" y="212"/>
                    </a:cubicBezTo>
                    <a:cubicBezTo>
                      <a:pt x="167" y="212"/>
                      <a:pt x="167" y="212"/>
                      <a:pt x="167" y="212"/>
                    </a:cubicBezTo>
                    <a:cubicBezTo>
                      <a:pt x="167" y="212"/>
                      <a:pt x="167" y="212"/>
                      <a:pt x="167" y="212"/>
                    </a:cubicBezTo>
                    <a:cubicBezTo>
                      <a:pt x="168" y="212"/>
                      <a:pt x="168" y="212"/>
                      <a:pt x="168" y="212"/>
                    </a:cubicBezTo>
                    <a:cubicBezTo>
                      <a:pt x="168" y="212"/>
                      <a:pt x="168" y="212"/>
                      <a:pt x="168" y="212"/>
                    </a:cubicBezTo>
                    <a:cubicBezTo>
                      <a:pt x="168" y="212"/>
                      <a:pt x="168" y="212"/>
                      <a:pt x="168" y="212"/>
                    </a:cubicBezTo>
                    <a:cubicBezTo>
                      <a:pt x="168" y="212"/>
                      <a:pt x="168" y="212"/>
                      <a:pt x="168" y="212"/>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70" y="212"/>
                      <a:pt x="170" y="212"/>
                      <a:pt x="170" y="212"/>
                    </a:cubicBezTo>
                    <a:cubicBezTo>
                      <a:pt x="170" y="212"/>
                      <a:pt x="170" y="212"/>
                      <a:pt x="170" y="212"/>
                    </a:cubicBezTo>
                    <a:cubicBezTo>
                      <a:pt x="170" y="212"/>
                      <a:pt x="170" y="212"/>
                      <a:pt x="170" y="212"/>
                    </a:cubicBezTo>
                    <a:cubicBezTo>
                      <a:pt x="170" y="212"/>
                      <a:pt x="170" y="212"/>
                      <a:pt x="170" y="212"/>
                    </a:cubicBezTo>
                    <a:cubicBezTo>
                      <a:pt x="170" y="212"/>
                      <a:pt x="170" y="212"/>
                      <a:pt x="170" y="212"/>
                    </a:cubicBezTo>
                    <a:cubicBezTo>
                      <a:pt x="170" y="212"/>
                      <a:pt x="170" y="212"/>
                      <a:pt x="170" y="212"/>
                    </a:cubicBezTo>
                    <a:cubicBezTo>
                      <a:pt x="171" y="212"/>
                      <a:pt x="171" y="212"/>
                      <a:pt x="171" y="212"/>
                    </a:cubicBezTo>
                    <a:cubicBezTo>
                      <a:pt x="171" y="212"/>
                      <a:pt x="171" y="212"/>
                      <a:pt x="171" y="212"/>
                    </a:cubicBezTo>
                    <a:cubicBezTo>
                      <a:pt x="171" y="212"/>
                      <a:pt x="171" y="212"/>
                      <a:pt x="171" y="212"/>
                    </a:cubicBezTo>
                    <a:cubicBezTo>
                      <a:pt x="171" y="212"/>
                      <a:pt x="171" y="212"/>
                      <a:pt x="171" y="212"/>
                    </a:cubicBezTo>
                    <a:cubicBezTo>
                      <a:pt x="171" y="212"/>
                      <a:pt x="171" y="212"/>
                      <a:pt x="171" y="212"/>
                    </a:cubicBezTo>
                    <a:cubicBezTo>
                      <a:pt x="171" y="212"/>
                      <a:pt x="171" y="212"/>
                      <a:pt x="171" y="212"/>
                    </a:cubicBezTo>
                    <a:cubicBezTo>
                      <a:pt x="171" y="212"/>
                      <a:pt x="171" y="212"/>
                      <a:pt x="171" y="212"/>
                    </a:cubicBezTo>
                    <a:cubicBezTo>
                      <a:pt x="172" y="212"/>
                      <a:pt x="172" y="212"/>
                      <a:pt x="172" y="212"/>
                    </a:cubicBezTo>
                    <a:cubicBezTo>
                      <a:pt x="172" y="212"/>
                      <a:pt x="172" y="212"/>
                      <a:pt x="172" y="212"/>
                    </a:cubicBezTo>
                    <a:cubicBezTo>
                      <a:pt x="172" y="212"/>
                      <a:pt x="172" y="212"/>
                      <a:pt x="172" y="212"/>
                    </a:cubicBezTo>
                    <a:cubicBezTo>
                      <a:pt x="172" y="212"/>
                      <a:pt x="172" y="212"/>
                      <a:pt x="172" y="212"/>
                    </a:cubicBezTo>
                    <a:cubicBezTo>
                      <a:pt x="172" y="212"/>
                      <a:pt x="172" y="212"/>
                      <a:pt x="172" y="212"/>
                    </a:cubicBezTo>
                    <a:cubicBezTo>
                      <a:pt x="172" y="212"/>
                      <a:pt x="172" y="212"/>
                      <a:pt x="172" y="212"/>
                    </a:cubicBezTo>
                    <a:cubicBezTo>
                      <a:pt x="172" y="213"/>
                      <a:pt x="172" y="213"/>
                      <a:pt x="172" y="213"/>
                    </a:cubicBezTo>
                    <a:cubicBezTo>
                      <a:pt x="172" y="213"/>
                      <a:pt x="172" y="213"/>
                      <a:pt x="172" y="213"/>
                    </a:cubicBezTo>
                    <a:cubicBezTo>
                      <a:pt x="172" y="213"/>
                      <a:pt x="172" y="213"/>
                      <a:pt x="172" y="213"/>
                    </a:cubicBezTo>
                    <a:cubicBezTo>
                      <a:pt x="172" y="213"/>
                      <a:pt x="172" y="213"/>
                      <a:pt x="172"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4"/>
                      <a:pt x="173" y="214"/>
                      <a:pt x="173" y="214"/>
                    </a:cubicBezTo>
                    <a:cubicBezTo>
                      <a:pt x="173" y="214"/>
                      <a:pt x="173" y="214"/>
                      <a:pt x="173" y="214"/>
                    </a:cubicBezTo>
                    <a:cubicBezTo>
                      <a:pt x="173" y="214"/>
                      <a:pt x="173" y="214"/>
                      <a:pt x="173" y="214"/>
                    </a:cubicBezTo>
                    <a:cubicBezTo>
                      <a:pt x="174" y="214"/>
                      <a:pt x="174" y="214"/>
                      <a:pt x="174" y="214"/>
                    </a:cubicBezTo>
                    <a:cubicBezTo>
                      <a:pt x="174" y="214"/>
                      <a:pt x="174" y="214"/>
                      <a:pt x="174" y="214"/>
                    </a:cubicBezTo>
                    <a:cubicBezTo>
                      <a:pt x="174" y="214"/>
                      <a:pt x="174" y="214"/>
                      <a:pt x="174" y="214"/>
                    </a:cubicBezTo>
                    <a:cubicBezTo>
                      <a:pt x="174" y="214"/>
                      <a:pt x="174" y="214"/>
                      <a:pt x="174" y="214"/>
                    </a:cubicBezTo>
                    <a:cubicBezTo>
                      <a:pt x="174" y="214"/>
                      <a:pt x="174" y="214"/>
                      <a:pt x="174" y="214"/>
                    </a:cubicBezTo>
                    <a:cubicBezTo>
                      <a:pt x="174" y="213"/>
                      <a:pt x="174" y="213"/>
                      <a:pt x="174" y="213"/>
                    </a:cubicBezTo>
                    <a:cubicBezTo>
                      <a:pt x="174" y="213"/>
                      <a:pt x="174" y="213"/>
                      <a:pt x="174" y="213"/>
                    </a:cubicBezTo>
                    <a:cubicBezTo>
                      <a:pt x="174" y="213"/>
                      <a:pt x="174" y="213"/>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6" y="214"/>
                      <a:pt x="176" y="214"/>
                      <a:pt x="176" y="214"/>
                    </a:cubicBezTo>
                    <a:cubicBezTo>
                      <a:pt x="176" y="214"/>
                      <a:pt x="176" y="214"/>
                      <a:pt x="176" y="214"/>
                    </a:cubicBezTo>
                    <a:cubicBezTo>
                      <a:pt x="176" y="214"/>
                      <a:pt x="176" y="214"/>
                      <a:pt x="176" y="214"/>
                    </a:cubicBezTo>
                    <a:cubicBezTo>
                      <a:pt x="176" y="214"/>
                      <a:pt x="176" y="214"/>
                      <a:pt x="176" y="214"/>
                    </a:cubicBezTo>
                    <a:cubicBezTo>
                      <a:pt x="176" y="214"/>
                      <a:pt x="176" y="214"/>
                      <a:pt x="176" y="214"/>
                    </a:cubicBezTo>
                    <a:cubicBezTo>
                      <a:pt x="176" y="214"/>
                      <a:pt x="176" y="214"/>
                      <a:pt x="176" y="215"/>
                    </a:cubicBezTo>
                    <a:cubicBezTo>
                      <a:pt x="176" y="215"/>
                      <a:pt x="176" y="215"/>
                      <a:pt x="176" y="215"/>
                    </a:cubicBezTo>
                    <a:cubicBezTo>
                      <a:pt x="176" y="215"/>
                      <a:pt x="176" y="215"/>
                      <a:pt x="176" y="215"/>
                    </a:cubicBezTo>
                    <a:cubicBezTo>
                      <a:pt x="176" y="215"/>
                      <a:pt x="176" y="215"/>
                      <a:pt x="176" y="215"/>
                    </a:cubicBezTo>
                    <a:cubicBezTo>
                      <a:pt x="177" y="215"/>
                      <a:pt x="177" y="215"/>
                      <a:pt x="177" y="215"/>
                    </a:cubicBezTo>
                    <a:cubicBezTo>
                      <a:pt x="177" y="215"/>
                      <a:pt x="177" y="215"/>
                      <a:pt x="177" y="215"/>
                    </a:cubicBezTo>
                    <a:cubicBezTo>
                      <a:pt x="177" y="215"/>
                      <a:pt x="177" y="215"/>
                      <a:pt x="177" y="215"/>
                    </a:cubicBezTo>
                    <a:cubicBezTo>
                      <a:pt x="177" y="215"/>
                      <a:pt x="177" y="215"/>
                      <a:pt x="177" y="215"/>
                    </a:cubicBezTo>
                    <a:cubicBezTo>
                      <a:pt x="177" y="215"/>
                      <a:pt x="177" y="215"/>
                      <a:pt x="177" y="215"/>
                    </a:cubicBezTo>
                    <a:cubicBezTo>
                      <a:pt x="177" y="215"/>
                      <a:pt x="177" y="215"/>
                      <a:pt x="177" y="215"/>
                    </a:cubicBezTo>
                    <a:cubicBezTo>
                      <a:pt x="177" y="215"/>
                      <a:pt x="177" y="215"/>
                      <a:pt x="177" y="215"/>
                    </a:cubicBezTo>
                    <a:cubicBezTo>
                      <a:pt x="177" y="215"/>
                      <a:pt x="177" y="215"/>
                      <a:pt x="177" y="215"/>
                    </a:cubicBezTo>
                    <a:cubicBezTo>
                      <a:pt x="178" y="215"/>
                      <a:pt x="178" y="215"/>
                      <a:pt x="178" y="215"/>
                    </a:cubicBezTo>
                    <a:cubicBezTo>
                      <a:pt x="178" y="215"/>
                      <a:pt x="178" y="215"/>
                      <a:pt x="178" y="215"/>
                    </a:cubicBezTo>
                    <a:cubicBezTo>
                      <a:pt x="178" y="215"/>
                      <a:pt x="178" y="215"/>
                      <a:pt x="178" y="215"/>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9" y="214"/>
                      <a:pt x="179" y="214"/>
                      <a:pt x="179" y="214"/>
                    </a:cubicBezTo>
                    <a:cubicBezTo>
                      <a:pt x="179" y="214"/>
                      <a:pt x="179" y="214"/>
                      <a:pt x="179" y="214"/>
                    </a:cubicBezTo>
                    <a:cubicBezTo>
                      <a:pt x="179" y="214"/>
                      <a:pt x="179" y="214"/>
                      <a:pt x="179" y="214"/>
                    </a:cubicBezTo>
                    <a:cubicBezTo>
                      <a:pt x="179" y="214"/>
                      <a:pt x="179" y="214"/>
                      <a:pt x="179" y="214"/>
                    </a:cubicBezTo>
                    <a:cubicBezTo>
                      <a:pt x="179" y="214"/>
                      <a:pt x="179" y="214"/>
                      <a:pt x="179" y="214"/>
                    </a:cubicBezTo>
                    <a:cubicBezTo>
                      <a:pt x="179" y="214"/>
                      <a:pt x="179" y="214"/>
                      <a:pt x="179" y="214"/>
                    </a:cubicBezTo>
                    <a:cubicBezTo>
                      <a:pt x="179" y="214"/>
                      <a:pt x="179" y="214"/>
                      <a:pt x="179" y="214"/>
                    </a:cubicBezTo>
                    <a:cubicBezTo>
                      <a:pt x="179" y="214"/>
                      <a:pt x="179" y="214"/>
                      <a:pt x="179" y="214"/>
                    </a:cubicBezTo>
                    <a:cubicBezTo>
                      <a:pt x="179" y="214"/>
                      <a:pt x="179" y="214"/>
                      <a:pt x="179" y="215"/>
                    </a:cubicBezTo>
                    <a:cubicBezTo>
                      <a:pt x="179" y="215"/>
                      <a:pt x="179" y="215"/>
                      <a:pt x="179" y="215"/>
                    </a:cubicBezTo>
                    <a:cubicBezTo>
                      <a:pt x="179" y="215"/>
                      <a:pt x="179" y="215"/>
                      <a:pt x="179" y="215"/>
                    </a:cubicBezTo>
                    <a:cubicBezTo>
                      <a:pt x="179" y="215"/>
                      <a:pt x="179" y="215"/>
                      <a:pt x="179" y="215"/>
                    </a:cubicBezTo>
                    <a:cubicBezTo>
                      <a:pt x="180" y="215"/>
                      <a:pt x="180" y="215"/>
                      <a:pt x="180" y="215"/>
                    </a:cubicBezTo>
                    <a:cubicBezTo>
                      <a:pt x="180" y="215"/>
                      <a:pt x="180" y="215"/>
                      <a:pt x="180" y="215"/>
                    </a:cubicBezTo>
                    <a:cubicBezTo>
                      <a:pt x="180" y="215"/>
                      <a:pt x="180" y="215"/>
                      <a:pt x="180" y="215"/>
                    </a:cubicBezTo>
                    <a:cubicBezTo>
                      <a:pt x="180" y="215"/>
                      <a:pt x="180" y="215"/>
                      <a:pt x="180" y="215"/>
                    </a:cubicBezTo>
                    <a:cubicBezTo>
                      <a:pt x="181" y="215"/>
                      <a:pt x="181" y="215"/>
                      <a:pt x="181" y="215"/>
                    </a:cubicBezTo>
                    <a:cubicBezTo>
                      <a:pt x="181" y="215"/>
                      <a:pt x="181" y="215"/>
                      <a:pt x="181" y="215"/>
                    </a:cubicBezTo>
                    <a:cubicBezTo>
                      <a:pt x="181" y="215"/>
                      <a:pt x="181" y="215"/>
                      <a:pt x="181"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3" y="215"/>
                      <a:pt x="183" y="215"/>
                      <a:pt x="183" y="215"/>
                    </a:cubicBezTo>
                    <a:cubicBezTo>
                      <a:pt x="183" y="215"/>
                      <a:pt x="183" y="215"/>
                      <a:pt x="183" y="215"/>
                    </a:cubicBezTo>
                    <a:cubicBezTo>
                      <a:pt x="183" y="215"/>
                      <a:pt x="183" y="215"/>
                      <a:pt x="183" y="215"/>
                    </a:cubicBezTo>
                    <a:cubicBezTo>
                      <a:pt x="183" y="215"/>
                      <a:pt x="183" y="215"/>
                      <a:pt x="183" y="215"/>
                    </a:cubicBezTo>
                    <a:cubicBezTo>
                      <a:pt x="183" y="215"/>
                      <a:pt x="183" y="215"/>
                      <a:pt x="183" y="215"/>
                    </a:cubicBezTo>
                    <a:cubicBezTo>
                      <a:pt x="183" y="215"/>
                      <a:pt x="183" y="215"/>
                      <a:pt x="183" y="215"/>
                    </a:cubicBezTo>
                    <a:cubicBezTo>
                      <a:pt x="183" y="215"/>
                      <a:pt x="183" y="215"/>
                      <a:pt x="183"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4"/>
                      <a:pt x="184" y="214"/>
                      <a:pt x="184" y="214"/>
                    </a:cubicBezTo>
                    <a:cubicBezTo>
                      <a:pt x="184" y="214"/>
                      <a:pt x="184" y="214"/>
                      <a:pt x="184" y="214"/>
                    </a:cubicBezTo>
                    <a:cubicBezTo>
                      <a:pt x="184" y="214"/>
                      <a:pt x="184" y="214"/>
                      <a:pt x="184" y="214"/>
                    </a:cubicBezTo>
                    <a:cubicBezTo>
                      <a:pt x="184" y="214"/>
                      <a:pt x="184" y="214"/>
                      <a:pt x="184" y="214"/>
                    </a:cubicBezTo>
                    <a:cubicBezTo>
                      <a:pt x="184" y="214"/>
                      <a:pt x="184" y="214"/>
                      <a:pt x="184"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7" y="214"/>
                      <a:pt x="186" y="214"/>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1"/>
                    </a:cubicBezTo>
                    <a:cubicBezTo>
                      <a:pt x="187" y="211"/>
                      <a:pt x="187" y="211"/>
                      <a:pt x="187" y="211"/>
                    </a:cubicBezTo>
                    <a:cubicBezTo>
                      <a:pt x="187" y="211"/>
                      <a:pt x="187" y="211"/>
                      <a:pt x="187" y="211"/>
                    </a:cubicBezTo>
                    <a:cubicBezTo>
                      <a:pt x="187" y="211"/>
                      <a:pt x="187" y="211"/>
                      <a:pt x="187" y="211"/>
                    </a:cubicBezTo>
                    <a:cubicBezTo>
                      <a:pt x="187" y="211"/>
                      <a:pt x="187" y="211"/>
                      <a:pt x="187"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8" y="213"/>
                      <a:pt x="188" y="213"/>
                      <a:pt x="188" y="213"/>
                    </a:cubicBezTo>
                    <a:cubicBezTo>
                      <a:pt x="188" y="213"/>
                      <a:pt x="188" y="213"/>
                      <a:pt x="188" y="213"/>
                    </a:cubicBezTo>
                    <a:cubicBezTo>
                      <a:pt x="188" y="213"/>
                      <a:pt x="188" y="213"/>
                      <a:pt x="188" y="213"/>
                    </a:cubicBezTo>
                    <a:cubicBezTo>
                      <a:pt x="188" y="213"/>
                      <a:pt x="188" y="213"/>
                      <a:pt x="188" y="213"/>
                    </a:cubicBezTo>
                    <a:cubicBezTo>
                      <a:pt x="188" y="213"/>
                      <a:pt x="188" y="213"/>
                      <a:pt x="188" y="213"/>
                    </a:cubicBezTo>
                    <a:cubicBezTo>
                      <a:pt x="188" y="213"/>
                      <a:pt x="188" y="213"/>
                      <a:pt x="188" y="213"/>
                    </a:cubicBezTo>
                    <a:cubicBezTo>
                      <a:pt x="188" y="213"/>
                      <a:pt x="188" y="213"/>
                      <a:pt x="188" y="213"/>
                    </a:cubicBezTo>
                    <a:cubicBezTo>
                      <a:pt x="188" y="213"/>
                      <a:pt x="188" y="213"/>
                      <a:pt x="188" y="213"/>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90" y="211"/>
                      <a:pt x="190" y="211"/>
                      <a:pt x="190" y="211"/>
                    </a:cubicBezTo>
                    <a:cubicBezTo>
                      <a:pt x="191" y="211"/>
                      <a:pt x="191" y="211"/>
                      <a:pt x="191" y="211"/>
                    </a:cubicBezTo>
                    <a:cubicBezTo>
                      <a:pt x="191" y="212"/>
                      <a:pt x="191" y="212"/>
                      <a:pt x="191" y="212"/>
                    </a:cubicBezTo>
                    <a:cubicBezTo>
                      <a:pt x="191" y="212"/>
                      <a:pt x="192" y="212"/>
                      <a:pt x="192" y="212"/>
                    </a:cubicBezTo>
                    <a:cubicBezTo>
                      <a:pt x="192" y="212"/>
                      <a:pt x="192" y="212"/>
                      <a:pt x="192" y="212"/>
                    </a:cubicBezTo>
                    <a:cubicBezTo>
                      <a:pt x="192" y="212"/>
                      <a:pt x="192" y="212"/>
                      <a:pt x="192" y="212"/>
                    </a:cubicBezTo>
                    <a:cubicBezTo>
                      <a:pt x="192" y="212"/>
                      <a:pt x="192" y="212"/>
                      <a:pt x="192" y="212"/>
                    </a:cubicBezTo>
                    <a:cubicBezTo>
                      <a:pt x="192" y="212"/>
                      <a:pt x="192" y="212"/>
                      <a:pt x="192" y="212"/>
                    </a:cubicBezTo>
                    <a:cubicBezTo>
                      <a:pt x="192" y="212"/>
                      <a:pt x="192" y="212"/>
                      <a:pt x="192" y="212"/>
                    </a:cubicBezTo>
                    <a:cubicBezTo>
                      <a:pt x="192" y="212"/>
                      <a:pt x="192" y="212"/>
                      <a:pt x="192" y="212"/>
                    </a:cubicBezTo>
                    <a:cubicBezTo>
                      <a:pt x="192" y="212"/>
                      <a:pt x="192" y="212"/>
                      <a:pt x="192" y="212"/>
                    </a:cubicBezTo>
                    <a:cubicBezTo>
                      <a:pt x="192" y="212"/>
                      <a:pt x="192" y="212"/>
                      <a:pt x="192"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5" y="212"/>
                      <a:pt x="195" y="212"/>
                      <a:pt x="195" y="212"/>
                    </a:cubicBezTo>
                    <a:cubicBezTo>
                      <a:pt x="195" y="212"/>
                      <a:pt x="195" y="212"/>
                      <a:pt x="195" y="212"/>
                    </a:cubicBezTo>
                    <a:cubicBezTo>
                      <a:pt x="195" y="212"/>
                      <a:pt x="195" y="212"/>
                      <a:pt x="195" y="212"/>
                    </a:cubicBezTo>
                    <a:cubicBezTo>
                      <a:pt x="195" y="212"/>
                      <a:pt x="195" y="212"/>
                      <a:pt x="195" y="212"/>
                    </a:cubicBezTo>
                    <a:cubicBezTo>
                      <a:pt x="195" y="212"/>
                      <a:pt x="195" y="212"/>
                      <a:pt x="195" y="212"/>
                    </a:cubicBezTo>
                    <a:cubicBezTo>
                      <a:pt x="195" y="212"/>
                      <a:pt x="195" y="212"/>
                      <a:pt x="195" y="212"/>
                    </a:cubicBezTo>
                    <a:cubicBezTo>
                      <a:pt x="195" y="212"/>
                      <a:pt x="195" y="212"/>
                      <a:pt x="195" y="212"/>
                    </a:cubicBezTo>
                    <a:cubicBezTo>
                      <a:pt x="195" y="212"/>
                      <a:pt x="195" y="212"/>
                      <a:pt x="195" y="212"/>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6" y="213"/>
                    </a:cubicBezTo>
                    <a:cubicBezTo>
                      <a:pt x="196" y="213"/>
                      <a:pt x="196" y="213"/>
                      <a:pt x="196" y="213"/>
                    </a:cubicBezTo>
                    <a:cubicBezTo>
                      <a:pt x="196" y="213"/>
                      <a:pt x="196" y="213"/>
                      <a:pt x="196" y="213"/>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7" y="215"/>
                      <a:pt x="197" y="215"/>
                    </a:cubicBezTo>
                    <a:cubicBezTo>
                      <a:pt x="197" y="215"/>
                      <a:pt x="197" y="215"/>
                      <a:pt x="197" y="215"/>
                    </a:cubicBezTo>
                    <a:cubicBezTo>
                      <a:pt x="197" y="215"/>
                      <a:pt x="197" y="215"/>
                      <a:pt x="197" y="215"/>
                    </a:cubicBezTo>
                    <a:cubicBezTo>
                      <a:pt x="197" y="215"/>
                      <a:pt x="197" y="215"/>
                      <a:pt x="197" y="215"/>
                    </a:cubicBezTo>
                    <a:cubicBezTo>
                      <a:pt x="197" y="215"/>
                      <a:pt x="197" y="215"/>
                      <a:pt x="197" y="215"/>
                    </a:cubicBezTo>
                    <a:cubicBezTo>
                      <a:pt x="197" y="215"/>
                      <a:pt x="197" y="215"/>
                      <a:pt x="197" y="215"/>
                    </a:cubicBezTo>
                    <a:cubicBezTo>
                      <a:pt x="198" y="216"/>
                      <a:pt x="198" y="216"/>
                      <a:pt x="198" y="216"/>
                    </a:cubicBezTo>
                    <a:cubicBezTo>
                      <a:pt x="198" y="216"/>
                      <a:pt x="198" y="216"/>
                      <a:pt x="198" y="216"/>
                    </a:cubicBezTo>
                    <a:cubicBezTo>
                      <a:pt x="198" y="216"/>
                      <a:pt x="198" y="216"/>
                      <a:pt x="198" y="216"/>
                    </a:cubicBezTo>
                    <a:cubicBezTo>
                      <a:pt x="198" y="216"/>
                      <a:pt x="198" y="216"/>
                      <a:pt x="198" y="216"/>
                    </a:cubicBezTo>
                    <a:cubicBezTo>
                      <a:pt x="198" y="216"/>
                      <a:pt x="198" y="216"/>
                      <a:pt x="198" y="216"/>
                    </a:cubicBezTo>
                    <a:cubicBezTo>
                      <a:pt x="198" y="216"/>
                      <a:pt x="198" y="216"/>
                      <a:pt x="198" y="216"/>
                    </a:cubicBezTo>
                    <a:cubicBezTo>
                      <a:pt x="198" y="216"/>
                      <a:pt x="198" y="216"/>
                      <a:pt x="198" y="216"/>
                    </a:cubicBezTo>
                    <a:cubicBezTo>
                      <a:pt x="198" y="216"/>
                      <a:pt x="198" y="216"/>
                      <a:pt x="198" y="216"/>
                    </a:cubicBezTo>
                    <a:cubicBezTo>
                      <a:pt x="198" y="216"/>
                      <a:pt x="198" y="216"/>
                      <a:pt x="199" y="215"/>
                    </a:cubicBezTo>
                    <a:cubicBezTo>
                      <a:pt x="199" y="215"/>
                      <a:pt x="199" y="215"/>
                      <a:pt x="199" y="215"/>
                    </a:cubicBezTo>
                    <a:cubicBezTo>
                      <a:pt x="199" y="215"/>
                      <a:pt x="199" y="215"/>
                      <a:pt x="199" y="215"/>
                    </a:cubicBezTo>
                    <a:cubicBezTo>
                      <a:pt x="199" y="215"/>
                      <a:pt x="199" y="215"/>
                      <a:pt x="199" y="215"/>
                    </a:cubicBezTo>
                    <a:cubicBezTo>
                      <a:pt x="199" y="215"/>
                      <a:pt x="199" y="215"/>
                      <a:pt x="199" y="215"/>
                    </a:cubicBezTo>
                    <a:cubicBezTo>
                      <a:pt x="199" y="215"/>
                      <a:pt x="199" y="215"/>
                      <a:pt x="199" y="215"/>
                    </a:cubicBezTo>
                    <a:cubicBezTo>
                      <a:pt x="200" y="215"/>
                      <a:pt x="200" y="215"/>
                      <a:pt x="200" y="215"/>
                    </a:cubicBezTo>
                    <a:cubicBezTo>
                      <a:pt x="200" y="215"/>
                      <a:pt x="200" y="215"/>
                      <a:pt x="200" y="215"/>
                    </a:cubicBezTo>
                    <a:cubicBezTo>
                      <a:pt x="200" y="215"/>
                      <a:pt x="200" y="215"/>
                      <a:pt x="200" y="215"/>
                    </a:cubicBezTo>
                    <a:cubicBezTo>
                      <a:pt x="200" y="215"/>
                      <a:pt x="200" y="215"/>
                      <a:pt x="200" y="215"/>
                    </a:cubicBezTo>
                    <a:cubicBezTo>
                      <a:pt x="200" y="215"/>
                      <a:pt x="200" y="215"/>
                      <a:pt x="200" y="215"/>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8"/>
                      <a:pt x="200" y="218"/>
                      <a:pt x="200" y="218"/>
                    </a:cubicBezTo>
                    <a:cubicBezTo>
                      <a:pt x="200" y="218"/>
                      <a:pt x="200" y="218"/>
                      <a:pt x="200"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2" y="221"/>
                      <a:pt x="202" y="221"/>
                    </a:cubicBezTo>
                    <a:cubicBezTo>
                      <a:pt x="202" y="221"/>
                      <a:pt x="202" y="221"/>
                      <a:pt x="202" y="221"/>
                    </a:cubicBezTo>
                    <a:cubicBezTo>
                      <a:pt x="202" y="221"/>
                      <a:pt x="202" y="221"/>
                      <a:pt x="202" y="221"/>
                    </a:cubicBezTo>
                    <a:cubicBezTo>
                      <a:pt x="202" y="221"/>
                      <a:pt x="202" y="221"/>
                      <a:pt x="202" y="221"/>
                    </a:cubicBezTo>
                    <a:cubicBezTo>
                      <a:pt x="202" y="221"/>
                      <a:pt x="202" y="221"/>
                      <a:pt x="202" y="221"/>
                    </a:cubicBezTo>
                    <a:cubicBezTo>
                      <a:pt x="202" y="221"/>
                      <a:pt x="202" y="221"/>
                      <a:pt x="202" y="221"/>
                    </a:cubicBezTo>
                    <a:cubicBezTo>
                      <a:pt x="201" y="222"/>
                      <a:pt x="201" y="222"/>
                      <a:pt x="201" y="222"/>
                    </a:cubicBezTo>
                    <a:cubicBezTo>
                      <a:pt x="201" y="222"/>
                      <a:pt x="201" y="222"/>
                      <a:pt x="201" y="222"/>
                    </a:cubicBezTo>
                    <a:cubicBezTo>
                      <a:pt x="201" y="222"/>
                      <a:pt x="201" y="222"/>
                      <a:pt x="201" y="222"/>
                    </a:cubicBezTo>
                    <a:cubicBezTo>
                      <a:pt x="201" y="222"/>
                      <a:pt x="201" y="222"/>
                      <a:pt x="201" y="222"/>
                    </a:cubicBezTo>
                    <a:cubicBezTo>
                      <a:pt x="202" y="222"/>
                      <a:pt x="202" y="222"/>
                      <a:pt x="202" y="222"/>
                    </a:cubicBezTo>
                    <a:cubicBezTo>
                      <a:pt x="202" y="222"/>
                      <a:pt x="202" y="222"/>
                      <a:pt x="202" y="222"/>
                    </a:cubicBezTo>
                    <a:cubicBezTo>
                      <a:pt x="201" y="222"/>
                      <a:pt x="201" y="222"/>
                      <a:pt x="201" y="222"/>
                    </a:cubicBezTo>
                    <a:cubicBezTo>
                      <a:pt x="201" y="222"/>
                      <a:pt x="201" y="222"/>
                      <a:pt x="201" y="222"/>
                    </a:cubicBezTo>
                    <a:cubicBezTo>
                      <a:pt x="202" y="222"/>
                      <a:pt x="202" y="222"/>
                      <a:pt x="202" y="222"/>
                    </a:cubicBezTo>
                    <a:cubicBezTo>
                      <a:pt x="202" y="222"/>
                      <a:pt x="202" y="222"/>
                      <a:pt x="202" y="222"/>
                    </a:cubicBezTo>
                    <a:cubicBezTo>
                      <a:pt x="202" y="222"/>
                      <a:pt x="202" y="222"/>
                      <a:pt x="202" y="222"/>
                    </a:cubicBezTo>
                    <a:cubicBezTo>
                      <a:pt x="202" y="222"/>
                      <a:pt x="202" y="222"/>
                      <a:pt x="202" y="222"/>
                    </a:cubicBezTo>
                    <a:cubicBezTo>
                      <a:pt x="202" y="222"/>
                      <a:pt x="202" y="222"/>
                      <a:pt x="202" y="222"/>
                    </a:cubicBezTo>
                    <a:cubicBezTo>
                      <a:pt x="202" y="222"/>
                      <a:pt x="202" y="222"/>
                      <a:pt x="202" y="222"/>
                    </a:cubicBezTo>
                    <a:cubicBezTo>
                      <a:pt x="202" y="222"/>
                      <a:pt x="202" y="222"/>
                      <a:pt x="202" y="222"/>
                    </a:cubicBezTo>
                    <a:cubicBezTo>
                      <a:pt x="203" y="222"/>
                      <a:pt x="203" y="222"/>
                      <a:pt x="203" y="222"/>
                    </a:cubicBezTo>
                    <a:cubicBezTo>
                      <a:pt x="203" y="222"/>
                      <a:pt x="203" y="222"/>
                      <a:pt x="203" y="222"/>
                    </a:cubicBezTo>
                    <a:cubicBezTo>
                      <a:pt x="203" y="222"/>
                      <a:pt x="203" y="222"/>
                      <a:pt x="203" y="222"/>
                    </a:cubicBezTo>
                    <a:cubicBezTo>
                      <a:pt x="203" y="222"/>
                      <a:pt x="203" y="222"/>
                      <a:pt x="203" y="222"/>
                    </a:cubicBezTo>
                    <a:cubicBezTo>
                      <a:pt x="203" y="222"/>
                      <a:pt x="203" y="222"/>
                      <a:pt x="203" y="222"/>
                    </a:cubicBezTo>
                    <a:cubicBezTo>
                      <a:pt x="203" y="222"/>
                      <a:pt x="203" y="222"/>
                      <a:pt x="203" y="222"/>
                    </a:cubicBezTo>
                    <a:cubicBezTo>
                      <a:pt x="203" y="222"/>
                      <a:pt x="203" y="222"/>
                      <a:pt x="203" y="222"/>
                    </a:cubicBezTo>
                    <a:cubicBezTo>
                      <a:pt x="203" y="222"/>
                      <a:pt x="203" y="222"/>
                      <a:pt x="203" y="222"/>
                    </a:cubicBezTo>
                    <a:cubicBezTo>
                      <a:pt x="203" y="223"/>
                      <a:pt x="203" y="223"/>
                      <a:pt x="203" y="223"/>
                    </a:cubicBezTo>
                    <a:cubicBezTo>
                      <a:pt x="203" y="223"/>
                      <a:pt x="203" y="223"/>
                      <a:pt x="203" y="223"/>
                    </a:cubicBezTo>
                    <a:cubicBezTo>
                      <a:pt x="203" y="223"/>
                      <a:pt x="203" y="223"/>
                      <a:pt x="203" y="223"/>
                    </a:cubicBezTo>
                    <a:cubicBezTo>
                      <a:pt x="203" y="223"/>
                      <a:pt x="203" y="223"/>
                      <a:pt x="203" y="223"/>
                    </a:cubicBezTo>
                    <a:cubicBezTo>
                      <a:pt x="203" y="223"/>
                      <a:pt x="203" y="223"/>
                      <a:pt x="203" y="223"/>
                    </a:cubicBezTo>
                    <a:cubicBezTo>
                      <a:pt x="203" y="223"/>
                      <a:pt x="203" y="223"/>
                      <a:pt x="203" y="223"/>
                    </a:cubicBezTo>
                    <a:cubicBezTo>
                      <a:pt x="204" y="223"/>
                      <a:pt x="204" y="223"/>
                      <a:pt x="204" y="223"/>
                    </a:cubicBezTo>
                    <a:cubicBezTo>
                      <a:pt x="205" y="223"/>
                      <a:pt x="205" y="223"/>
                      <a:pt x="205"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7" y="223"/>
                      <a:pt x="207" y="223"/>
                      <a:pt x="207" y="224"/>
                    </a:cubicBezTo>
                    <a:cubicBezTo>
                      <a:pt x="207" y="224"/>
                      <a:pt x="207" y="224"/>
                      <a:pt x="207" y="224"/>
                    </a:cubicBezTo>
                    <a:cubicBezTo>
                      <a:pt x="207" y="224"/>
                      <a:pt x="207" y="224"/>
                      <a:pt x="207" y="224"/>
                    </a:cubicBezTo>
                    <a:cubicBezTo>
                      <a:pt x="207" y="224"/>
                      <a:pt x="207" y="224"/>
                      <a:pt x="207" y="224"/>
                    </a:cubicBezTo>
                    <a:cubicBezTo>
                      <a:pt x="207" y="224"/>
                      <a:pt x="207" y="224"/>
                      <a:pt x="207" y="224"/>
                    </a:cubicBezTo>
                    <a:cubicBezTo>
                      <a:pt x="207" y="224"/>
                      <a:pt x="207" y="224"/>
                      <a:pt x="207" y="224"/>
                    </a:cubicBezTo>
                    <a:cubicBezTo>
                      <a:pt x="207" y="223"/>
                      <a:pt x="207" y="223"/>
                      <a:pt x="207" y="223"/>
                    </a:cubicBezTo>
                    <a:cubicBezTo>
                      <a:pt x="207" y="223"/>
                      <a:pt x="207" y="223"/>
                      <a:pt x="207" y="223"/>
                    </a:cubicBezTo>
                    <a:cubicBezTo>
                      <a:pt x="207" y="223"/>
                      <a:pt x="207" y="224"/>
                      <a:pt x="207" y="223"/>
                    </a:cubicBezTo>
                    <a:cubicBezTo>
                      <a:pt x="207" y="223"/>
                      <a:pt x="207" y="223"/>
                      <a:pt x="207" y="223"/>
                    </a:cubicBezTo>
                    <a:cubicBezTo>
                      <a:pt x="207" y="223"/>
                      <a:pt x="207" y="223"/>
                      <a:pt x="207" y="223"/>
                    </a:cubicBezTo>
                    <a:cubicBezTo>
                      <a:pt x="208" y="224"/>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10" y="224"/>
                      <a:pt x="210"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2" y="224"/>
                      <a:pt x="212" y="224"/>
                      <a:pt x="212" y="224"/>
                    </a:cubicBezTo>
                    <a:cubicBezTo>
                      <a:pt x="211" y="224"/>
                      <a:pt x="211" y="224"/>
                      <a:pt x="211" y="224"/>
                    </a:cubicBezTo>
                    <a:cubicBezTo>
                      <a:pt x="211" y="224"/>
                      <a:pt x="211" y="224"/>
                      <a:pt x="211" y="224"/>
                    </a:cubicBezTo>
                    <a:cubicBezTo>
                      <a:pt x="211" y="224"/>
                      <a:pt x="211" y="224"/>
                      <a:pt x="211"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5"/>
                    </a:cubicBezTo>
                    <a:cubicBezTo>
                      <a:pt x="212" y="225"/>
                      <a:pt x="212" y="225"/>
                      <a:pt x="212" y="225"/>
                    </a:cubicBezTo>
                    <a:cubicBezTo>
                      <a:pt x="212" y="225"/>
                      <a:pt x="212" y="225"/>
                      <a:pt x="212" y="225"/>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5"/>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4" y="224"/>
                      <a:pt x="214" y="224"/>
                      <a:pt x="214" y="224"/>
                    </a:cubicBezTo>
                    <a:cubicBezTo>
                      <a:pt x="214" y="224"/>
                      <a:pt x="214" y="224"/>
                      <a:pt x="214" y="224"/>
                    </a:cubicBezTo>
                    <a:cubicBezTo>
                      <a:pt x="214" y="224"/>
                      <a:pt x="214" y="224"/>
                      <a:pt x="214" y="224"/>
                    </a:cubicBezTo>
                    <a:cubicBezTo>
                      <a:pt x="214" y="225"/>
                      <a:pt x="214" y="225"/>
                      <a:pt x="214" y="225"/>
                    </a:cubicBezTo>
                    <a:cubicBezTo>
                      <a:pt x="214" y="225"/>
                      <a:pt x="214" y="225"/>
                      <a:pt x="214" y="225"/>
                    </a:cubicBezTo>
                    <a:cubicBezTo>
                      <a:pt x="215" y="225"/>
                      <a:pt x="215" y="225"/>
                      <a:pt x="215" y="225"/>
                    </a:cubicBezTo>
                    <a:cubicBezTo>
                      <a:pt x="215" y="225"/>
                      <a:pt x="215" y="225"/>
                      <a:pt x="215" y="225"/>
                    </a:cubicBezTo>
                    <a:cubicBezTo>
                      <a:pt x="215" y="225"/>
                      <a:pt x="215" y="225"/>
                      <a:pt x="215" y="225"/>
                    </a:cubicBezTo>
                    <a:cubicBezTo>
                      <a:pt x="215" y="225"/>
                      <a:pt x="215" y="225"/>
                      <a:pt x="215" y="225"/>
                    </a:cubicBezTo>
                    <a:cubicBezTo>
                      <a:pt x="215" y="225"/>
                      <a:pt x="215" y="225"/>
                      <a:pt x="215" y="225"/>
                    </a:cubicBezTo>
                    <a:cubicBezTo>
                      <a:pt x="215" y="225"/>
                      <a:pt x="215" y="225"/>
                      <a:pt x="215" y="225"/>
                    </a:cubicBezTo>
                    <a:cubicBezTo>
                      <a:pt x="217" y="226"/>
                      <a:pt x="217" y="226"/>
                      <a:pt x="217" y="226"/>
                    </a:cubicBezTo>
                    <a:cubicBezTo>
                      <a:pt x="217" y="227"/>
                      <a:pt x="217" y="227"/>
                      <a:pt x="217" y="227"/>
                    </a:cubicBezTo>
                    <a:cubicBezTo>
                      <a:pt x="217" y="227"/>
                      <a:pt x="217" y="227"/>
                      <a:pt x="217" y="227"/>
                    </a:cubicBezTo>
                    <a:cubicBezTo>
                      <a:pt x="217" y="227"/>
                      <a:pt x="217" y="227"/>
                      <a:pt x="217" y="227"/>
                    </a:cubicBezTo>
                    <a:cubicBezTo>
                      <a:pt x="217" y="227"/>
                      <a:pt x="217" y="227"/>
                      <a:pt x="217" y="227"/>
                    </a:cubicBezTo>
                    <a:cubicBezTo>
                      <a:pt x="217" y="227"/>
                      <a:pt x="217" y="227"/>
                      <a:pt x="217" y="227"/>
                    </a:cubicBezTo>
                    <a:cubicBezTo>
                      <a:pt x="217" y="227"/>
                      <a:pt x="217" y="227"/>
                      <a:pt x="217" y="227"/>
                    </a:cubicBezTo>
                    <a:cubicBezTo>
                      <a:pt x="217" y="227"/>
                      <a:pt x="217" y="227"/>
                      <a:pt x="217" y="227"/>
                    </a:cubicBezTo>
                    <a:cubicBezTo>
                      <a:pt x="217" y="228"/>
                      <a:pt x="217" y="228"/>
                      <a:pt x="217" y="228"/>
                    </a:cubicBezTo>
                    <a:cubicBezTo>
                      <a:pt x="217" y="228"/>
                      <a:pt x="217" y="228"/>
                      <a:pt x="217" y="228"/>
                    </a:cubicBezTo>
                    <a:cubicBezTo>
                      <a:pt x="218" y="228"/>
                      <a:pt x="218" y="228"/>
                      <a:pt x="218" y="228"/>
                    </a:cubicBezTo>
                    <a:cubicBezTo>
                      <a:pt x="218" y="228"/>
                      <a:pt x="218" y="228"/>
                      <a:pt x="218" y="228"/>
                    </a:cubicBezTo>
                    <a:cubicBezTo>
                      <a:pt x="218" y="229"/>
                      <a:pt x="218" y="229"/>
                      <a:pt x="218" y="229"/>
                    </a:cubicBezTo>
                    <a:cubicBezTo>
                      <a:pt x="218" y="229"/>
                      <a:pt x="218" y="229"/>
                      <a:pt x="218" y="229"/>
                    </a:cubicBezTo>
                    <a:cubicBezTo>
                      <a:pt x="219" y="230"/>
                      <a:pt x="219" y="230"/>
                      <a:pt x="219" y="230"/>
                    </a:cubicBezTo>
                    <a:cubicBezTo>
                      <a:pt x="219" y="230"/>
                      <a:pt x="219" y="230"/>
                      <a:pt x="219" y="230"/>
                    </a:cubicBezTo>
                    <a:cubicBezTo>
                      <a:pt x="219" y="230"/>
                      <a:pt x="219" y="230"/>
                      <a:pt x="219" y="230"/>
                    </a:cubicBezTo>
                    <a:cubicBezTo>
                      <a:pt x="219" y="230"/>
                      <a:pt x="219" y="230"/>
                      <a:pt x="219" y="230"/>
                    </a:cubicBezTo>
                    <a:cubicBezTo>
                      <a:pt x="219" y="230"/>
                      <a:pt x="219" y="230"/>
                      <a:pt x="219" y="230"/>
                    </a:cubicBezTo>
                    <a:cubicBezTo>
                      <a:pt x="219" y="230"/>
                      <a:pt x="219" y="230"/>
                      <a:pt x="219" y="230"/>
                    </a:cubicBezTo>
                    <a:cubicBezTo>
                      <a:pt x="219" y="230"/>
                      <a:pt x="219" y="230"/>
                      <a:pt x="219" y="230"/>
                    </a:cubicBezTo>
                    <a:cubicBezTo>
                      <a:pt x="219" y="230"/>
                      <a:pt x="219" y="230"/>
                      <a:pt x="219"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7" y="230"/>
                      <a:pt x="217" y="230"/>
                      <a:pt x="217" y="230"/>
                    </a:cubicBezTo>
                    <a:cubicBezTo>
                      <a:pt x="217" y="230"/>
                      <a:pt x="217" y="230"/>
                      <a:pt x="217" y="230"/>
                    </a:cubicBezTo>
                    <a:cubicBezTo>
                      <a:pt x="217" y="230"/>
                      <a:pt x="217" y="230"/>
                      <a:pt x="217" y="230"/>
                    </a:cubicBezTo>
                    <a:cubicBezTo>
                      <a:pt x="217" y="230"/>
                      <a:pt x="217" y="230"/>
                      <a:pt x="217" y="230"/>
                    </a:cubicBezTo>
                    <a:cubicBezTo>
                      <a:pt x="217" y="230"/>
                      <a:pt x="217" y="230"/>
                      <a:pt x="217" y="230"/>
                    </a:cubicBezTo>
                    <a:cubicBezTo>
                      <a:pt x="217" y="230"/>
                      <a:pt x="217" y="230"/>
                      <a:pt x="217" y="230"/>
                    </a:cubicBezTo>
                    <a:cubicBezTo>
                      <a:pt x="218" y="231"/>
                      <a:pt x="218" y="231"/>
                      <a:pt x="218" y="231"/>
                    </a:cubicBezTo>
                    <a:cubicBezTo>
                      <a:pt x="217" y="231"/>
                      <a:pt x="217" y="231"/>
                      <a:pt x="217" y="231"/>
                    </a:cubicBezTo>
                    <a:cubicBezTo>
                      <a:pt x="217" y="231"/>
                      <a:pt x="217" y="231"/>
                      <a:pt x="217" y="231"/>
                    </a:cubicBezTo>
                    <a:cubicBezTo>
                      <a:pt x="217" y="231"/>
                      <a:pt x="217" y="231"/>
                      <a:pt x="217" y="231"/>
                    </a:cubicBezTo>
                    <a:cubicBezTo>
                      <a:pt x="217" y="231"/>
                      <a:pt x="217" y="231"/>
                      <a:pt x="217" y="231"/>
                    </a:cubicBezTo>
                    <a:cubicBezTo>
                      <a:pt x="217" y="231"/>
                      <a:pt x="217" y="231"/>
                      <a:pt x="217" y="231"/>
                    </a:cubicBezTo>
                    <a:cubicBezTo>
                      <a:pt x="217" y="231"/>
                      <a:pt x="216" y="231"/>
                      <a:pt x="216" y="231"/>
                    </a:cubicBezTo>
                    <a:cubicBezTo>
                      <a:pt x="216" y="231"/>
                      <a:pt x="216" y="231"/>
                      <a:pt x="216" y="231"/>
                    </a:cubicBezTo>
                    <a:cubicBezTo>
                      <a:pt x="216" y="231"/>
                      <a:pt x="216" y="231"/>
                      <a:pt x="216" y="231"/>
                    </a:cubicBezTo>
                    <a:cubicBezTo>
                      <a:pt x="216" y="231"/>
                      <a:pt x="216" y="231"/>
                      <a:pt x="216" y="231"/>
                    </a:cubicBezTo>
                    <a:cubicBezTo>
                      <a:pt x="216" y="231"/>
                      <a:pt x="216" y="231"/>
                      <a:pt x="216" y="231"/>
                    </a:cubicBezTo>
                    <a:cubicBezTo>
                      <a:pt x="216" y="231"/>
                      <a:pt x="216" y="231"/>
                      <a:pt x="216" y="231"/>
                    </a:cubicBezTo>
                    <a:cubicBezTo>
                      <a:pt x="216" y="231"/>
                      <a:pt x="216" y="231"/>
                      <a:pt x="216" y="231"/>
                    </a:cubicBezTo>
                    <a:cubicBezTo>
                      <a:pt x="216" y="230"/>
                      <a:pt x="216" y="230"/>
                      <a:pt x="216" y="230"/>
                    </a:cubicBezTo>
                    <a:cubicBezTo>
                      <a:pt x="216" y="230"/>
                      <a:pt x="216" y="230"/>
                      <a:pt x="216" y="230"/>
                    </a:cubicBezTo>
                    <a:cubicBezTo>
                      <a:pt x="215" y="230"/>
                      <a:pt x="215" y="230"/>
                      <a:pt x="215" y="230"/>
                    </a:cubicBezTo>
                    <a:cubicBezTo>
                      <a:pt x="215" y="230"/>
                      <a:pt x="215" y="230"/>
                      <a:pt x="215" y="230"/>
                    </a:cubicBezTo>
                    <a:cubicBezTo>
                      <a:pt x="215" y="230"/>
                      <a:pt x="215" y="230"/>
                      <a:pt x="215" y="230"/>
                    </a:cubicBezTo>
                    <a:cubicBezTo>
                      <a:pt x="215" y="230"/>
                      <a:pt x="215" y="230"/>
                      <a:pt x="215" y="230"/>
                    </a:cubicBezTo>
                    <a:cubicBezTo>
                      <a:pt x="215" y="230"/>
                      <a:pt x="215" y="230"/>
                      <a:pt x="215" y="230"/>
                    </a:cubicBezTo>
                    <a:cubicBezTo>
                      <a:pt x="215" y="230"/>
                      <a:pt x="215" y="230"/>
                      <a:pt x="215" y="230"/>
                    </a:cubicBezTo>
                    <a:cubicBezTo>
                      <a:pt x="215" y="230"/>
                      <a:pt x="215" y="230"/>
                      <a:pt x="215" y="230"/>
                    </a:cubicBezTo>
                    <a:cubicBezTo>
                      <a:pt x="215" y="230"/>
                      <a:pt x="215" y="230"/>
                      <a:pt x="215" y="230"/>
                    </a:cubicBezTo>
                    <a:cubicBezTo>
                      <a:pt x="214" y="230"/>
                      <a:pt x="214" y="230"/>
                      <a:pt x="214" y="230"/>
                    </a:cubicBezTo>
                    <a:cubicBezTo>
                      <a:pt x="214" y="230"/>
                      <a:pt x="214" y="230"/>
                      <a:pt x="214" y="230"/>
                    </a:cubicBezTo>
                    <a:cubicBezTo>
                      <a:pt x="214" y="231"/>
                      <a:pt x="214" y="231"/>
                      <a:pt x="214" y="231"/>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29"/>
                      <a:pt x="214" y="230"/>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9"/>
                      <a:pt x="212" y="229"/>
                      <a:pt x="212" y="229"/>
                    </a:cubicBezTo>
                    <a:cubicBezTo>
                      <a:pt x="212" y="229"/>
                      <a:pt x="212" y="229"/>
                      <a:pt x="212" y="229"/>
                    </a:cubicBezTo>
                    <a:cubicBezTo>
                      <a:pt x="212" y="229"/>
                      <a:pt x="212" y="229"/>
                      <a:pt x="212" y="229"/>
                    </a:cubicBezTo>
                    <a:cubicBezTo>
                      <a:pt x="212" y="229"/>
                      <a:pt x="212" y="229"/>
                      <a:pt x="212" y="229"/>
                    </a:cubicBezTo>
                    <a:cubicBezTo>
                      <a:pt x="212" y="229"/>
                      <a:pt x="212" y="229"/>
                      <a:pt x="212" y="229"/>
                    </a:cubicBezTo>
                    <a:cubicBezTo>
                      <a:pt x="212" y="229"/>
                      <a:pt x="212" y="229"/>
                      <a:pt x="212" y="229"/>
                    </a:cubicBezTo>
                    <a:cubicBezTo>
                      <a:pt x="212" y="229"/>
                      <a:pt x="212" y="229"/>
                      <a:pt x="212" y="229"/>
                    </a:cubicBezTo>
                    <a:cubicBezTo>
                      <a:pt x="212" y="229"/>
                      <a:pt x="212" y="229"/>
                      <a:pt x="212"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1"/>
                      <a:pt x="213" y="231"/>
                    </a:cubicBezTo>
                    <a:cubicBezTo>
                      <a:pt x="213" y="231"/>
                      <a:pt x="213" y="231"/>
                      <a:pt x="213" y="231"/>
                    </a:cubicBezTo>
                    <a:cubicBezTo>
                      <a:pt x="213" y="231"/>
                      <a:pt x="213" y="231"/>
                      <a:pt x="213" y="231"/>
                    </a:cubicBezTo>
                    <a:cubicBezTo>
                      <a:pt x="213" y="231"/>
                      <a:pt x="213" y="231"/>
                      <a:pt x="213" y="231"/>
                    </a:cubicBezTo>
                    <a:cubicBezTo>
                      <a:pt x="213" y="231"/>
                      <a:pt x="213" y="231"/>
                      <a:pt x="213" y="231"/>
                    </a:cubicBezTo>
                    <a:cubicBezTo>
                      <a:pt x="213" y="231"/>
                      <a:pt x="213" y="231"/>
                      <a:pt x="213" y="231"/>
                    </a:cubicBezTo>
                    <a:cubicBezTo>
                      <a:pt x="213" y="231"/>
                      <a:pt x="213" y="231"/>
                      <a:pt x="213" y="231"/>
                    </a:cubicBezTo>
                    <a:cubicBezTo>
                      <a:pt x="212" y="231"/>
                      <a:pt x="212" y="231"/>
                      <a:pt x="212" y="231"/>
                    </a:cubicBezTo>
                    <a:cubicBezTo>
                      <a:pt x="212" y="231"/>
                      <a:pt x="212" y="231"/>
                      <a:pt x="212" y="231"/>
                    </a:cubicBezTo>
                    <a:cubicBezTo>
                      <a:pt x="212" y="231"/>
                      <a:pt x="212" y="231"/>
                      <a:pt x="212" y="231"/>
                    </a:cubicBezTo>
                    <a:cubicBezTo>
                      <a:pt x="212" y="231"/>
                      <a:pt x="212" y="231"/>
                      <a:pt x="212" y="231"/>
                    </a:cubicBezTo>
                    <a:cubicBezTo>
                      <a:pt x="212" y="231"/>
                      <a:pt x="212" y="231"/>
                      <a:pt x="212" y="231"/>
                    </a:cubicBezTo>
                    <a:cubicBezTo>
                      <a:pt x="212" y="231"/>
                      <a:pt x="212" y="231"/>
                      <a:pt x="212" y="231"/>
                    </a:cubicBezTo>
                    <a:cubicBezTo>
                      <a:pt x="212" y="231"/>
                      <a:pt x="212" y="231"/>
                      <a:pt x="212" y="231"/>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3"/>
                    </a:cubicBezTo>
                    <a:cubicBezTo>
                      <a:pt x="211" y="233"/>
                      <a:pt x="211" y="233"/>
                      <a:pt x="211" y="233"/>
                    </a:cubicBezTo>
                    <a:cubicBezTo>
                      <a:pt x="211" y="233"/>
                      <a:pt x="211" y="233"/>
                      <a:pt x="211" y="233"/>
                    </a:cubicBezTo>
                    <a:cubicBezTo>
                      <a:pt x="211" y="233"/>
                      <a:pt x="211" y="233"/>
                      <a:pt x="211" y="233"/>
                    </a:cubicBezTo>
                    <a:cubicBezTo>
                      <a:pt x="211" y="233"/>
                      <a:pt x="211" y="233"/>
                      <a:pt x="211" y="233"/>
                    </a:cubicBezTo>
                    <a:cubicBezTo>
                      <a:pt x="211" y="233"/>
                      <a:pt x="211" y="233"/>
                      <a:pt x="211" y="233"/>
                    </a:cubicBezTo>
                    <a:cubicBezTo>
                      <a:pt x="211" y="233"/>
                      <a:pt x="211" y="233"/>
                      <a:pt x="211" y="233"/>
                    </a:cubicBezTo>
                    <a:cubicBezTo>
                      <a:pt x="211" y="233"/>
                      <a:pt x="211" y="233"/>
                      <a:pt x="211" y="233"/>
                    </a:cubicBezTo>
                    <a:cubicBezTo>
                      <a:pt x="212" y="233"/>
                      <a:pt x="212" y="233"/>
                      <a:pt x="212" y="233"/>
                    </a:cubicBezTo>
                    <a:cubicBezTo>
                      <a:pt x="212" y="233"/>
                      <a:pt x="212" y="233"/>
                      <a:pt x="212" y="233"/>
                    </a:cubicBezTo>
                    <a:cubicBezTo>
                      <a:pt x="212" y="233"/>
                      <a:pt x="212" y="233"/>
                      <a:pt x="212" y="233"/>
                    </a:cubicBezTo>
                    <a:cubicBezTo>
                      <a:pt x="212" y="233"/>
                      <a:pt x="212" y="233"/>
                      <a:pt x="212" y="233"/>
                    </a:cubicBezTo>
                    <a:cubicBezTo>
                      <a:pt x="212" y="234"/>
                      <a:pt x="211" y="234"/>
                      <a:pt x="212" y="235"/>
                    </a:cubicBezTo>
                    <a:cubicBezTo>
                      <a:pt x="211" y="235"/>
                      <a:pt x="211" y="235"/>
                      <a:pt x="211" y="235"/>
                    </a:cubicBezTo>
                    <a:cubicBezTo>
                      <a:pt x="211" y="235"/>
                      <a:pt x="211" y="235"/>
                      <a:pt x="211" y="235"/>
                    </a:cubicBezTo>
                    <a:cubicBezTo>
                      <a:pt x="210" y="237"/>
                      <a:pt x="210" y="237"/>
                      <a:pt x="210" y="237"/>
                    </a:cubicBezTo>
                    <a:cubicBezTo>
                      <a:pt x="209" y="237"/>
                      <a:pt x="209" y="237"/>
                      <a:pt x="209" y="237"/>
                    </a:cubicBezTo>
                    <a:cubicBezTo>
                      <a:pt x="209" y="237"/>
                      <a:pt x="209" y="237"/>
                      <a:pt x="209" y="237"/>
                    </a:cubicBezTo>
                    <a:cubicBezTo>
                      <a:pt x="209" y="238"/>
                      <a:pt x="209" y="238"/>
                      <a:pt x="209" y="238"/>
                    </a:cubicBezTo>
                    <a:cubicBezTo>
                      <a:pt x="209" y="238"/>
                      <a:pt x="209" y="238"/>
                      <a:pt x="209" y="238"/>
                    </a:cubicBezTo>
                    <a:cubicBezTo>
                      <a:pt x="209" y="238"/>
                      <a:pt x="209" y="238"/>
                      <a:pt x="209" y="238"/>
                    </a:cubicBezTo>
                    <a:cubicBezTo>
                      <a:pt x="209" y="238"/>
                      <a:pt x="209" y="238"/>
                      <a:pt x="209" y="238"/>
                    </a:cubicBezTo>
                    <a:cubicBezTo>
                      <a:pt x="209" y="238"/>
                      <a:pt x="209" y="238"/>
                      <a:pt x="209" y="238"/>
                    </a:cubicBezTo>
                    <a:cubicBezTo>
                      <a:pt x="209" y="238"/>
                      <a:pt x="209" y="238"/>
                      <a:pt x="209" y="238"/>
                    </a:cubicBezTo>
                    <a:cubicBezTo>
                      <a:pt x="209" y="239"/>
                      <a:pt x="209" y="239"/>
                      <a:pt x="209" y="239"/>
                    </a:cubicBezTo>
                    <a:cubicBezTo>
                      <a:pt x="209" y="239"/>
                      <a:pt x="209" y="239"/>
                      <a:pt x="209" y="239"/>
                    </a:cubicBezTo>
                    <a:cubicBezTo>
                      <a:pt x="209" y="239"/>
                      <a:pt x="209" y="239"/>
                      <a:pt x="209" y="239"/>
                    </a:cubicBezTo>
                    <a:cubicBezTo>
                      <a:pt x="209" y="239"/>
                      <a:pt x="209" y="239"/>
                      <a:pt x="209" y="239"/>
                    </a:cubicBezTo>
                    <a:cubicBezTo>
                      <a:pt x="209" y="239"/>
                      <a:pt x="209" y="239"/>
                      <a:pt x="209" y="239"/>
                    </a:cubicBezTo>
                    <a:cubicBezTo>
                      <a:pt x="209" y="239"/>
                      <a:pt x="209" y="239"/>
                      <a:pt x="209" y="239"/>
                    </a:cubicBezTo>
                    <a:cubicBezTo>
                      <a:pt x="209" y="239"/>
                      <a:pt x="209" y="239"/>
                      <a:pt x="209" y="239"/>
                    </a:cubicBezTo>
                    <a:cubicBezTo>
                      <a:pt x="209" y="239"/>
                      <a:pt x="209" y="239"/>
                      <a:pt x="209" y="239"/>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8" y="240"/>
                      <a:pt x="208" y="240"/>
                      <a:pt x="208" y="240"/>
                    </a:cubicBezTo>
                    <a:cubicBezTo>
                      <a:pt x="208" y="240"/>
                      <a:pt x="208" y="240"/>
                      <a:pt x="208" y="240"/>
                    </a:cubicBezTo>
                    <a:cubicBezTo>
                      <a:pt x="208" y="240"/>
                      <a:pt x="208" y="240"/>
                      <a:pt x="208" y="240"/>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2"/>
                      <a:pt x="207" y="242"/>
                      <a:pt x="207" y="242"/>
                    </a:cubicBezTo>
                    <a:cubicBezTo>
                      <a:pt x="207" y="242"/>
                      <a:pt x="207" y="242"/>
                      <a:pt x="207" y="242"/>
                    </a:cubicBezTo>
                    <a:cubicBezTo>
                      <a:pt x="207" y="242"/>
                      <a:pt x="207" y="242"/>
                      <a:pt x="207" y="242"/>
                    </a:cubicBezTo>
                    <a:cubicBezTo>
                      <a:pt x="207" y="242"/>
                      <a:pt x="207" y="242"/>
                      <a:pt x="207" y="242"/>
                    </a:cubicBezTo>
                    <a:cubicBezTo>
                      <a:pt x="207" y="242"/>
                      <a:pt x="207" y="242"/>
                      <a:pt x="207" y="242"/>
                    </a:cubicBezTo>
                    <a:cubicBezTo>
                      <a:pt x="207" y="242"/>
                      <a:pt x="207" y="242"/>
                      <a:pt x="207" y="242"/>
                    </a:cubicBezTo>
                    <a:cubicBezTo>
                      <a:pt x="207" y="242"/>
                      <a:pt x="207" y="242"/>
                      <a:pt x="207" y="242"/>
                    </a:cubicBezTo>
                    <a:cubicBezTo>
                      <a:pt x="207" y="242"/>
                      <a:pt x="207" y="242"/>
                      <a:pt x="207" y="242"/>
                    </a:cubicBezTo>
                    <a:cubicBezTo>
                      <a:pt x="207" y="242"/>
                      <a:pt x="207" y="242"/>
                      <a:pt x="208" y="242"/>
                    </a:cubicBezTo>
                    <a:cubicBezTo>
                      <a:pt x="208" y="242"/>
                      <a:pt x="208" y="242"/>
                      <a:pt x="208" y="242"/>
                    </a:cubicBezTo>
                    <a:cubicBezTo>
                      <a:pt x="208" y="242"/>
                      <a:pt x="208" y="242"/>
                      <a:pt x="208" y="242"/>
                    </a:cubicBezTo>
                    <a:cubicBezTo>
                      <a:pt x="208" y="242"/>
                      <a:pt x="208" y="242"/>
                      <a:pt x="208" y="242"/>
                    </a:cubicBezTo>
                    <a:cubicBezTo>
                      <a:pt x="208" y="242"/>
                      <a:pt x="208" y="242"/>
                      <a:pt x="208" y="242"/>
                    </a:cubicBezTo>
                    <a:cubicBezTo>
                      <a:pt x="208" y="242"/>
                      <a:pt x="208" y="242"/>
                      <a:pt x="208" y="242"/>
                    </a:cubicBezTo>
                    <a:cubicBezTo>
                      <a:pt x="209" y="242"/>
                      <a:pt x="209" y="242"/>
                      <a:pt x="209" y="242"/>
                    </a:cubicBezTo>
                    <a:cubicBezTo>
                      <a:pt x="209" y="242"/>
                      <a:pt x="209" y="242"/>
                      <a:pt x="209" y="242"/>
                    </a:cubicBezTo>
                    <a:cubicBezTo>
                      <a:pt x="209" y="242"/>
                      <a:pt x="209" y="242"/>
                      <a:pt x="209" y="242"/>
                    </a:cubicBezTo>
                    <a:cubicBezTo>
                      <a:pt x="209" y="242"/>
                      <a:pt x="209" y="242"/>
                      <a:pt x="209" y="242"/>
                    </a:cubicBezTo>
                    <a:cubicBezTo>
                      <a:pt x="209" y="242"/>
                      <a:pt x="209" y="242"/>
                      <a:pt x="209" y="242"/>
                    </a:cubicBezTo>
                    <a:cubicBezTo>
                      <a:pt x="209" y="241"/>
                      <a:pt x="210" y="241"/>
                      <a:pt x="210" y="241"/>
                    </a:cubicBezTo>
                    <a:cubicBezTo>
                      <a:pt x="210" y="241"/>
                      <a:pt x="210" y="241"/>
                      <a:pt x="210" y="241"/>
                    </a:cubicBezTo>
                    <a:cubicBezTo>
                      <a:pt x="210" y="241"/>
                      <a:pt x="210" y="241"/>
                      <a:pt x="210" y="241"/>
                    </a:cubicBezTo>
                    <a:cubicBezTo>
                      <a:pt x="210" y="241"/>
                      <a:pt x="210" y="241"/>
                      <a:pt x="210" y="241"/>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2" y="240"/>
                      <a:pt x="212" y="240"/>
                      <a:pt x="212" y="240"/>
                    </a:cubicBezTo>
                    <a:cubicBezTo>
                      <a:pt x="212" y="240"/>
                      <a:pt x="212" y="240"/>
                      <a:pt x="212" y="240"/>
                    </a:cubicBezTo>
                    <a:cubicBezTo>
                      <a:pt x="212" y="240"/>
                      <a:pt x="212" y="240"/>
                      <a:pt x="212" y="240"/>
                    </a:cubicBezTo>
                    <a:cubicBezTo>
                      <a:pt x="212" y="240"/>
                      <a:pt x="212" y="240"/>
                      <a:pt x="212" y="240"/>
                    </a:cubicBezTo>
                    <a:cubicBezTo>
                      <a:pt x="212" y="240"/>
                      <a:pt x="212" y="240"/>
                      <a:pt x="212" y="240"/>
                    </a:cubicBezTo>
                    <a:cubicBezTo>
                      <a:pt x="212" y="240"/>
                      <a:pt x="212" y="240"/>
                      <a:pt x="212" y="240"/>
                    </a:cubicBezTo>
                    <a:cubicBezTo>
                      <a:pt x="212" y="240"/>
                      <a:pt x="212" y="240"/>
                      <a:pt x="212" y="240"/>
                    </a:cubicBezTo>
                    <a:cubicBezTo>
                      <a:pt x="212" y="239"/>
                      <a:pt x="212" y="239"/>
                      <a:pt x="212" y="239"/>
                    </a:cubicBezTo>
                    <a:cubicBezTo>
                      <a:pt x="212" y="239"/>
                      <a:pt x="212" y="239"/>
                      <a:pt x="213" y="239"/>
                    </a:cubicBezTo>
                    <a:cubicBezTo>
                      <a:pt x="213" y="239"/>
                      <a:pt x="213" y="239"/>
                      <a:pt x="213" y="239"/>
                    </a:cubicBezTo>
                    <a:cubicBezTo>
                      <a:pt x="213" y="239"/>
                      <a:pt x="213" y="239"/>
                      <a:pt x="213" y="239"/>
                    </a:cubicBezTo>
                    <a:cubicBezTo>
                      <a:pt x="214" y="239"/>
                      <a:pt x="215"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7" y="239"/>
                      <a:pt x="217" y="239"/>
                      <a:pt x="217" y="239"/>
                    </a:cubicBezTo>
                    <a:cubicBezTo>
                      <a:pt x="217" y="239"/>
                      <a:pt x="217" y="239"/>
                      <a:pt x="217" y="239"/>
                    </a:cubicBezTo>
                    <a:cubicBezTo>
                      <a:pt x="217" y="239"/>
                      <a:pt x="217" y="239"/>
                      <a:pt x="217" y="239"/>
                    </a:cubicBezTo>
                    <a:cubicBezTo>
                      <a:pt x="217" y="239"/>
                      <a:pt x="217" y="239"/>
                      <a:pt x="217" y="239"/>
                    </a:cubicBezTo>
                    <a:cubicBezTo>
                      <a:pt x="217" y="239"/>
                      <a:pt x="217" y="239"/>
                      <a:pt x="217" y="239"/>
                    </a:cubicBezTo>
                    <a:cubicBezTo>
                      <a:pt x="217" y="239"/>
                      <a:pt x="217" y="239"/>
                      <a:pt x="217" y="239"/>
                    </a:cubicBezTo>
                    <a:cubicBezTo>
                      <a:pt x="217" y="239"/>
                      <a:pt x="217" y="239"/>
                      <a:pt x="217" y="239"/>
                    </a:cubicBezTo>
                    <a:cubicBezTo>
                      <a:pt x="217" y="239"/>
                      <a:pt x="217" y="239"/>
                      <a:pt x="217"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8" y="238"/>
                      <a:pt x="218" y="238"/>
                      <a:pt x="218" y="238"/>
                    </a:cubicBezTo>
                    <a:cubicBezTo>
                      <a:pt x="221" y="238"/>
                      <a:pt x="221" y="238"/>
                      <a:pt x="221" y="238"/>
                    </a:cubicBezTo>
                    <a:cubicBezTo>
                      <a:pt x="221" y="238"/>
                      <a:pt x="221" y="238"/>
                      <a:pt x="221" y="238"/>
                    </a:cubicBezTo>
                    <a:cubicBezTo>
                      <a:pt x="221" y="238"/>
                      <a:pt x="221" y="238"/>
                      <a:pt x="221" y="238"/>
                    </a:cubicBezTo>
                    <a:cubicBezTo>
                      <a:pt x="221" y="238"/>
                      <a:pt x="221" y="238"/>
                      <a:pt x="221" y="238"/>
                    </a:cubicBezTo>
                    <a:cubicBezTo>
                      <a:pt x="221" y="238"/>
                      <a:pt x="221" y="238"/>
                      <a:pt x="221" y="238"/>
                    </a:cubicBezTo>
                    <a:cubicBezTo>
                      <a:pt x="221" y="237"/>
                      <a:pt x="221" y="237"/>
                      <a:pt x="221" y="237"/>
                    </a:cubicBezTo>
                    <a:cubicBezTo>
                      <a:pt x="221" y="237"/>
                      <a:pt x="221" y="237"/>
                      <a:pt x="221" y="237"/>
                    </a:cubicBezTo>
                    <a:cubicBezTo>
                      <a:pt x="221" y="237"/>
                      <a:pt x="221" y="237"/>
                      <a:pt x="221" y="237"/>
                    </a:cubicBezTo>
                    <a:cubicBezTo>
                      <a:pt x="221" y="237"/>
                      <a:pt x="221" y="237"/>
                      <a:pt x="221" y="237"/>
                    </a:cubicBezTo>
                    <a:cubicBezTo>
                      <a:pt x="221" y="237"/>
                      <a:pt x="221" y="237"/>
                      <a:pt x="221" y="237"/>
                    </a:cubicBezTo>
                    <a:cubicBezTo>
                      <a:pt x="221" y="237"/>
                      <a:pt x="221" y="237"/>
                      <a:pt x="221" y="237"/>
                    </a:cubicBezTo>
                    <a:cubicBezTo>
                      <a:pt x="221" y="237"/>
                      <a:pt x="221" y="237"/>
                      <a:pt x="221" y="237"/>
                    </a:cubicBezTo>
                    <a:cubicBezTo>
                      <a:pt x="221" y="237"/>
                      <a:pt x="221" y="237"/>
                      <a:pt x="221" y="237"/>
                    </a:cubicBezTo>
                    <a:cubicBezTo>
                      <a:pt x="221" y="236"/>
                      <a:pt x="221" y="236"/>
                      <a:pt x="221" y="236"/>
                    </a:cubicBezTo>
                    <a:cubicBezTo>
                      <a:pt x="221" y="236"/>
                      <a:pt x="221" y="236"/>
                      <a:pt x="221" y="236"/>
                    </a:cubicBezTo>
                    <a:cubicBezTo>
                      <a:pt x="221" y="236"/>
                      <a:pt x="221" y="236"/>
                      <a:pt x="221" y="236"/>
                    </a:cubicBezTo>
                    <a:cubicBezTo>
                      <a:pt x="220" y="237"/>
                      <a:pt x="220" y="237"/>
                      <a:pt x="220" y="237"/>
                    </a:cubicBezTo>
                    <a:cubicBezTo>
                      <a:pt x="219" y="237"/>
                      <a:pt x="219" y="237"/>
                      <a:pt x="219" y="237"/>
                    </a:cubicBezTo>
                    <a:cubicBezTo>
                      <a:pt x="219" y="237"/>
                      <a:pt x="219" y="237"/>
                      <a:pt x="219" y="237"/>
                    </a:cubicBezTo>
                    <a:cubicBezTo>
                      <a:pt x="219" y="237"/>
                      <a:pt x="219" y="237"/>
                      <a:pt x="219" y="237"/>
                    </a:cubicBezTo>
                    <a:cubicBezTo>
                      <a:pt x="219" y="237"/>
                      <a:pt x="219" y="236"/>
                      <a:pt x="219" y="236"/>
                    </a:cubicBezTo>
                    <a:cubicBezTo>
                      <a:pt x="219" y="236"/>
                      <a:pt x="219" y="236"/>
                      <a:pt x="219" y="236"/>
                    </a:cubicBezTo>
                    <a:cubicBezTo>
                      <a:pt x="219" y="236"/>
                      <a:pt x="219" y="236"/>
                      <a:pt x="219" y="236"/>
                    </a:cubicBezTo>
                    <a:cubicBezTo>
                      <a:pt x="219" y="236"/>
                      <a:pt x="218" y="236"/>
                      <a:pt x="218" y="236"/>
                    </a:cubicBezTo>
                    <a:cubicBezTo>
                      <a:pt x="219" y="236"/>
                      <a:pt x="219" y="236"/>
                      <a:pt x="219" y="236"/>
                    </a:cubicBezTo>
                    <a:cubicBezTo>
                      <a:pt x="219" y="236"/>
                      <a:pt x="219" y="236"/>
                      <a:pt x="219" y="236"/>
                    </a:cubicBezTo>
                    <a:cubicBezTo>
                      <a:pt x="219" y="236"/>
                      <a:pt x="219" y="236"/>
                      <a:pt x="219" y="236"/>
                    </a:cubicBezTo>
                    <a:cubicBezTo>
                      <a:pt x="219" y="236"/>
                      <a:pt x="219" y="236"/>
                      <a:pt x="219" y="236"/>
                    </a:cubicBezTo>
                    <a:cubicBezTo>
                      <a:pt x="219" y="236"/>
                      <a:pt x="219" y="236"/>
                      <a:pt x="219" y="236"/>
                    </a:cubicBezTo>
                    <a:cubicBezTo>
                      <a:pt x="219" y="236"/>
                      <a:pt x="219" y="236"/>
                      <a:pt x="219" y="236"/>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20" y="235"/>
                      <a:pt x="220" y="235"/>
                      <a:pt x="220" y="235"/>
                    </a:cubicBezTo>
                    <a:cubicBezTo>
                      <a:pt x="220" y="235"/>
                      <a:pt x="220" y="235"/>
                      <a:pt x="220" y="235"/>
                    </a:cubicBezTo>
                    <a:cubicBezTo>
                      <a:pt x="220" y="235"/>
                      <a:pt x="220" y="235"/>
                      <a:pt x="220" y="235"/>
                    </a:cubicBezTo>
                    <a:cubicBezTo>
                      <a:pt x="220" y="235"/>
                      <a:pt x="220" y="235"/>
                      <a:pt x="220" y="235"/>
                    </a:cubicBezTo>
                    <a:cubicBezTo>
                      <a:pt x="220" y="235"/>
                      <a:pt x="220" y="235"/>
                      <a:pt x="220" y="235"/>
                    </a:cubicBezTo>
                    <a:cubicBezTo>
                      <a:pt x="220" y="235"/>
                      <a:pt x="220" y="235"/>
                      <a:pt x="220" y="235"/>
                    </a:cubicBezTo>
                    <a:cubicBezTo>
                      <a:pt x="220" y="234"/>
                      <a:pt x="220" y="234"/>
                      <a:pt x="220" y="234"/>
                    </a:cubicBezTo>
                    <a:cubicBezTo>
                      <a:pt x="220" y="234"/>
                      <a:pt x="220" y="234"/>
                      <a:pt x="220" y="234"/>
                    </a:cubicBezTo>
                    <a:cubicBezTo>
                      <a:pt x="221" y="234"/>
                      <a:pt x="221" y="234"/>
                      <a:pt x="221" y="234"/>
                    </a:cubicBezTo>
                    <a:cubicBezTo>
                      <a:pt x="221" y="234"/>
                      <a:pt x="221" y="234"/>
                      <a:pt x="221" y="234"/>
                    </a:cubicBezTo>
                    <a:cubicBezTo>
                      <a:pt x="221" y="234"/>
                      <a:pt x="221" y="234"/>
                      <a:pt x="221" y="234"/>
                    </a:cubicBezTo>
                    <a:cubicBezTo>
                      <a:pt x="221" y="234"/>
                      <a:pt x="221" y="234"/>
                      <a:pt x="221" y="234"/>
                    </a:cubicBezTo>
                    <a:cubicBezTo>
                      <a:pt x="221" y="234"/>
                      <a:pt x="221" y="234"/>
                      <a:pt x="221" y="234"/>
                    </a:cubicBezTo>
                    <a:cubicBezTo>
                      <a:pt x="221" y="234"/>
                      <a:pt x="221" y="234"/>
                      <a:pt x="221" y="234"/>
                    </a:cubicBezTo>
                    <a:cubicBezTo>
                      <a:pt x="221" y="234"/>
                      <a:pt x="221" y="234"/>
                      <a:pt x="221" y="234"/>
                    </a:cubicBezTo>
                    <a:cubicBezTo>
                      <a:pt x="221" y="234"/>
                      <a:pt x="221" y="234"/>
                      <a:pt x="221" y="234"/>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4"/>
                      <a:pt x="227" y="234"/>
                      <a:pt x="227" y="234"/>
                    </a:cubicBezTo>
                    <a:cubicBezTo>
                      <a:pt x="227" y="234"/>
                      <a:pt x="227" y="234"/>
                      <a:pt x="227" y="234"/>
                    </a:cubicBezTo>
                    <a:cubicBezTo>
                      <a:pt x="227" y="234"/>
                      <a:pt x="227" y="234"/>
                      <a:pt x="227" y="234"/>
                    </a:cubicBezTo>
                    <a:cubicBezTo>
                      <a:pt x="227" y="234"/>
                      <a:pt x="227" y="234"/>
                      <a:pt x="227" y="234"/>
                    </a:cubicBezTo>
                    <a:cubicBezTo>
                      <a:pt x="228" y="234"/>
                      <a:pt x="228" y="234"/>
                      <a:pt x="228" y="234"/>
                    </a:cubicBezTo>
                    <a:cubicBezTo>
                      <a:pt x="228" y="233"/>
                      <a:pt x="228" y="233"/>
                      <a:pt x="228" y="233"/>
                    </a:cubicBezTo>
                    <a:cubicBezTo>
                      <a:pt x="228" y="233"/>
                      <a:pt x="228" y="233"/>
                      <a:pt x="228" y="233"/>
                    </a:cubicBezTo>
                    <a:cubicBezTo>
                      <a:pt x="228" y="233"/>
                      <a:pt x="228" y="233"/>
                      <a:pt x="228" y="233"/>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3"/>
                      <a:pt x="228" y="233"/>
                      <a:pt x="228" y="233"/>
                    </a:cubicBezTo>
                    <a:cubicBezTo>
                      <a:pt x="229" y="233"/>
                      <a:pt x="229" y="233"/>
                      <a:pt x="229" y="233"/>
                    </a:cubicBezTo>
                    <a:cubicBezTo>
                      <a:pt x="229" y="233"/>
                      <a:pt x="229" y="233"/>
                      <a:pt x="229" y="233"/>
                    </a:cubicBezTo>
                    <a:cubicBezTo>
                      <a:pt x="229" y="233"/>
                      <a:pt x="229" y="233"/>
                      <a:pt x="229" y="233"/>
                    </a:cubicBezTo>
                    <a:cubicBezTo>
                      <a:pt x="229" y="233"/>
                      <a:pt x="229" y="233"/>
                      <a:pt x="229" y="233"/>
                    </a:cubicBezTo>
                    <a:cubicBezTo>
                      <a:pt x="228" y="233"/>
                      <a:pt x="229"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33" y="231"/>
                      <a:pt x="233" y="231"/>
                      <a:pt x="233" y="231"/>
                    </a:cubicBezTo>
                    <a:cubicBezTo>
                      <a:pt x="233" y="231"/>
                      <a:pt x="233" y="231"/>
                      <a:pt x="233" y="231"/>
                    </a:cubicBezTo>
                    <a:cubicBezTo>
                      <a:pt x="233" y="231"/>
                      <a:pt x="233" y="231"/>
                      <a:pt x="233" y="231"/>
                    </a:cubicBezTo>
                    <a:cubicBezTo>
                      <a:pt x="233" y="231"/>
                      <a:pt x="233" y="231"/>
                      <a:pt x="233" y="231"/>
                    </a:cubicBezTo>
                    <a:cubicBezTo>
                      <a:pt x="233" y="231"/>
                      <a:pt x="233" y="231"/>
                      <a:pt x="233" y="231"/>
                    </a:cubicBezTo>
                    <a:cubicBezTo>
                      <a:pt x="233" y="231"/>
                      <a:pt x="233" y="231"/>
                      <a:pt x="233" y="231"/>
                    </a:cubicBezTo>
                    <a:cubicBezTo>
                      <a:pt x="233" y="231"/>
                      <a:pt x="233" y="231"/>
                      <a:pt x="233" y="231"/>
                    </a:cubicBezTo>
                    <a:cubicBezTo>
                      <a:pt x="233" y="230"/>
                      <a:pt x="233" y="230"/>
                      <a:pt x="233" y="230"/>
                    </a:cubicBezTo>
                    <a:cubicBezTo>
                      <a:pt x="233" y="230"/>
                      <a:pt x="233" y="230"/>
                      <a:pt x="233" y="230"/>
                    </a:cubicBezTo>
                    <a:cubicBezTo>
                      <a:pt x="233" y="230"/>
                      <a:pt x="233" y="230"/>
                      <a:pt x="233"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29"/>
                      <a:pt x="234" y="229"/>
                      <a:pt x="234" y="229"/>
                    </a:cubicBezTo>
                    <a:cubicBezTo>
                      <a:pt x="234" y="229"/>
                      <a:pt x="234" y="229"/>
                      <a:pt x="234" y="229"/>
                    </a:cubicBezTo>
                    <a:cubicBezTo>
                      <a:pt x="234" y="229"/>
                      <a:pt x="234" y="229"/>
                      <a:pt x="234" y="229"/>
                    </a:cubicBezTo>
                    <a:cubicBezTo>
                      <a:pt x="234" y="229"/>
                      <a:pt x="234" y="229"/>
                      <a:pt x="234" y="229"/>
                    </a:cubicBezTo>
                    <a:cubicBezTo>
                      <a:pt x="234" y="229"/>
                      <a:pt x="234" y="229"/>
                      <a:pt x="234"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6" y="229"/>
                      <a:pt x="236" y="229"/>
                      <a:pt x="236" y="229"/>
                    </a:cubicBezTo>
                    <a:cubicBezTo>
                      <a:pt x="236" y="229"/>
                      <a:pt x="236" y="229"/>
                      <a:pt x="236" y="229"/>
                    </a:cubicBezTo>
                    <a:cubicBezTo>
                      <a:pt x="236" y="229"/>
                      <a:pt x="236" y="229"/>
                      <a:pt x="236" y="229"/>
                    </a:cubicBezTo>
                    <a:cubicBezTo>
                      <a:pt x="236" y="229"/>
                      <a:pt x="236" y="229"/>
                      <a:pt x="236" y="229"/>
                    </a:cubicBezTo>
                    <a:cubicBezTo>
                      <a:pt x="236" y="229"/>
                      <a:pt x="236" y="229"/>
                      <a:pt x="236" y="229"/>
                    </a:cubicBezTo>
                    <a:cubicBezTo>
                      <a:pt x="236" y="229"/>
                      <a:pt x="236" y="229"/>
                      <a:pt x="236" y="229"/>
                    </a:cubicBezTo>
                    <a:cubicBezTo>
                      <a:pt x="236" y="228"/>
                      <a:pt x="236" y="228"/>
                      <a:pt x="236" y="228"/>
                    </a:cubicBezTo>
                    <a:cubicBezTo>
                      <a:pt x="236" y="228"/>
                      <a:pt x="236" y="228"/>
                      <a:pt x="236" y="228"/>
                    </a:cubicBezTo>
                    <a:cubicBezTo>
                      <a:pt x="236" y="229"/>
                      <a:pt x="236" y="229"/>
                      <a:pt x="236" y="229"/>
                    </a:cubicBezTo>
                    <a:cubicBezTo>
                      <a:pt x="236" y="229"/>
                      <a:pt x="236" y="229"/>
                      <a:pt x="236" y="229"/>
                    </a:cubicBezTo>
                    <a:cubicBezTo>
                      <a:pt x="241" y="229"/>
                      <a:pt x="241" y="229"/>
                      <a:pt x="241" y="229"/>
                    </a:cubicBezTo>
                    <a:cubicBezTo>
                      <a:pt x="241" y="228"/>
                      <a:pt x="241" y="228"/>
                      <a:pt x="241" y="228"/>
                    </a:cubicBezTo>
                    <a:cubicBezTo>
                      <a:pt x="241" y="228"/>
                      <a:pt x="241" y="228"/>
                      <a:pt x="241" y="228"/>
                    </a:cubicBezTo>
                    <a:cubicBezTo>
                      <a:pt x="244" y="228"/>
                      <a:pt x="244" y="228"/>
                      <a:pt x="244" y="228"/>
                    </a:cubicBezTo>
                    <a:cubicBezTo>
                      <a:pt x="244" y="229"/>
                      <a:pt x="244" y="229"/>
                      <a:pt x="244" y="229"/>
                    </a:cubicBezTo>
                    <a:cubicBezTo>
                      <a:pt x="244" y="229"/>
                      <a:pt x="244" y="229"/>
                      <a:pt x="244" y="229"/>
                    </a:cubicBezTo>
                    <a:cubicBezTo>
                      <a:pt x="247" y="229"/>
                      <a:pt x="247" y="229"/>
                      <a:pt x="247" y="229"/>
                    </a:cubicBezTo>
                    <a:cubicBezTo>
                      <a:pt x="247" y="228"/>
                      <a:pt x="247" y="228"/>
                      <a:pt x="247" y="228"/>
                    </a:cubicBezTo>
                    <a:cubicBezTo>
                      <a:pt x="247" y="228"/>
                      <a:pt x="247" y="228"/>
                      <a:pt x="247"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7"/>
                      <a:pt x="248" y="227"/>
                      <a:pt x="248" y="227"/>
                    </a:cubicBezTo>
                    <a:cubicBezTo>
                      <a:pt x="248" y="227"/>
                      <a:pt x="248" y="227"/>
                      <a:pt x="248" y="227"/>
                    </a:cubicBezTo>
                    <a:cubicBezTo>
                      <a:pt x="248" y="227"/>
                      <a:pt x="248" y="227"/>
                      <a:pt x="248" y="227"/>
                    </a:cubicBezTo>
                    <a:cubicBezTo>
                      <a:pt x="248" y="227"/>
                      <a:pt x="248" y="227"/>
                      <a:pt x="248" y="227"/>
                    </a:cubicBezTo>
                    <a:cubicBezTo>
                      <a:pt x="248" y="227"/>
                      <a:pt x="248" y="227"/>
                      <a:pt x="248"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1" y="227"/>
                      <a:pt x="251" y="227"/>
                      <a:pt x="251" y="227"/>
                    </a:cubicBezTo>
                    <a:cubicBezTo>
                      <a:pt x="251" y="227"/>
                      <a:pt x="251" y="227"/>
                      <a:pt x="251" y="227"/>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4"/>
                      <a:pt x="252" y="224"/>
                      <a:pt x="252" y="224"/>
                    </a:cubicBezTo>
                    <a:cubicBezTo>
                      <a:pt x="252" y="224"/>
                      <a:pt x="252" y="224"/>
                      <a:pt x="252" y="224"/>
                    </a:cubicBezTo>
                    <a:cubicBezTo>
                      <a:pt x="252" y="224"/>
                      <a:pt x="252" y="224"/>
                      <a:pt x="252" y="224"/>
                    </a:cubicBezTo>
                    <a:cubicBezTo>
                      <a:pt x="252" y="224"/>
                      <a:pt x="252" y="224"/>
                      <a:pt x="252" y="224"/>
                    </a:cubicBezTo>
                    <a:cubicBezTo>
                      <a:pt x="252" y="224"/>
                      <a:pt x="252" y="224"/>
                      <a:pt x="252" y="224"/>
                    </a:cubicBezTo>
                    <a:cubicBezTo>
                      <a:pt x="252" y="224"/>
                      <a:pt x="252" y="224"/>
                      <a:pt x="252" y="224"/>
                    </a:cubicBezTo>
                    <a:cubicBezTo>
                      <a:pt x="252" y="224"/>
                      <a:pt x="252" y="224"/>
                      <a:pt x="252" y="224"/>
                    </a:cubicBezTo>
                    <a:cubicBezTo>
                      <a:pt x="252" y="224"/>
                      <a:pt x="252" y="224"/>
                      <a:pt x="252" y="224"/>
                    </a:cubicBezTo>
                    <a:cubicBezTo>
                      <a:pt x="252" y="223"/>
                      <a:pt x="252" y="223"/>
                      <a:pt x="252" y="223"/>
                    </a:cubicBezTo>
                    <a:cubicBezTo>
                      <a:pt x="252" y="223"/>
                      <a:pt x="252" y="223"/>
                      <a:pt x="252" y="223"/>
                    </a:cubicBezTo>
                    <a:cubicBezTo>
                      <a:pt x="252" y="223"/>
                      <a:pt x="252" y="223"/>
                      <a:pt x="252" y="223"/>
                    </a:cubicBezTo>
                    <a:cubicBezTo>
                      <a:pt x="252" y="223"/>
                      <a:pt x="252" y="223"/>
                      <a:pt x="252" y="223"/>
                    </a:cubicBezTo>
                    <a:cubicBezTo>
                      <a:pt x="252" y="223"/>
                      <a:pt x="252" y="223"/>
                      <a:pt x="252" y="223"/>
                    </a:cubicBezTo>
                    <a:cubicBezTo>
                      <a:pt x="252" y="223"/>
                      <a:pt x="252" y="223"/>
                      <a:pt x="252" y="223"/>
                    </a:cubicBezTo>
                    <a:cubicBezTo>
                      <a:pt x="253" y="223"/>
                      <a:pt x="253" y="223"/>
                      <a:pt x="253" y="223"/>
                    </a:cubicBezTo>
                    <a:cubicBezTo>
                      <a:pt x="253" y="223"/>
                      <a:pt x="253" y="223"/>
                      <a:pt x="253" y="223"/>
                    </a:cubicBezTo>
                    <a:cubicBezTo>
                      <a:pt x="253" y="223"/>
                      <a:pt x="253" y="223"/>
                      <a:pt x="253" y="223"/>
                    </a:cubicBezTo>
                    <a:cubicBezTo>
                      <a:pt x="253" y="223"/>
                      <a:pt x="253" y="223"/>
                      <a:pt x="253" y="223"/>
                    </a:cubicBezTo>
                    <a:cubicBezTo>
                      <a:pt x="253" y="223"/>
                      <a:pt x="253" y="223"/>
                      <a:pt x="253" y="223"/>
                    </a:cubicBezTo>
                    <a:cubicBezTo>
                      <a:pt x="253" y="222"/>
                      <a:pt x="253" y="222"/>
                      <a:pt x="253" y="222"/>
                    </a:cubicBezTo>
                    <a:cubicBezTo>
                      <a:pt x="253" y="222"/>
                      <a:pt x="253" y="222"/>
                      <a:pt x="253" y="222"/>
                    </a:cubicBezTo>
                    <a:cubicBezTo>
                      <a:pt x="253" y="222"/>
                      <a:pt x="253" y="222"/>
                      <a:pt x="253" y="222"/>
                    </a:cubicBezTo>
                    <a:cubicBezTo>
                      <a:pt x="253" y="222"/>
                      <a:pt x="253" y="222"/>
                      <a:pt x="253" y="222"/>
                    </a:cubicBezTo>
                    <a:cubicBezTo>
                      <a:pt x="253" y="221"/>
                      <a:pt x="253" y="221"/>
                      <a:pt x="253" y="221"/>
                    </a:cubicBezTo>
                    <a:cubicBezTo>
                      <a:pt x="253" y="221"/>
                      <a:pt x="253" y="221"/>
                      <a:pt x="253" y="221"/>
                    </a:cubicBezTo>
                    <a:cubicBezTo>
                      <a:pt x="253" y="221"/>
                      <a:pt x="253" y="221"/>
                      <a:pt x="253" y="221"/>
                    </a:cubicBezTo>
                    <a:cubicBezTo>
                      <a:pt x="254" y="221"/>
                      <a:pt x="254" y="221"/>
                      <a:pt x="254" y="221"/>
                    </a:cubicBezTo>
                    <a:cubicBezTo>
                      <a:pt x="254" y="220"/>
                      <a:pt x="254" y="220"/>
                      <a:pt x="254" y="220"/>
                    </a:cubicBezTo>
                    <a:cubicBezTo>
                      <a:pt x="254" y="220"/>
                      <a:pt x="254" y="220"/>
                      <a:pt x="254" y="220"/>
                    </a:cubicBezTo>
                    <a:cubicBezTo>
                      <a:pt x="254" y="220"/>
                      <a:pt x="254" y="220"/>
                      <a:pt x="254" y="220"/>
                    </a:cubicBezTo>
                    <a:cubicBezTo>
                      <a:pt x="254" y="220"/>
                      <a:pt x="254" y="220"/>
                      <a:pt x="254" y="220"/>
                    </a:cubicBezTo>
                    <a:cubicBezTo>
                      <a:pt x="255" y="219"/>
                      <a:pt x="255" y="219"/>
                      <a:pt x="255" y="219"/>
                    </a:cubicBezTo>
                    <a:cubicBezTo>
                      <a:pt x="255" y="219"/>
                      <a:pt x="255" y="219"/>
                      <a:pt x="255" y="219"/>
                    </a:cubicBezTo>
                    <a:cubicBezTo>
                      <a:pt x="255" y="219"/>
                      <a:pt x="255" y="219"/>
                      <a:pt x="255" y="219"/>
                    </a:cubicBezTo>
                    <a:cubicBezTo>
                      <a:pt x="255" y="219"/>
                      <a:pt x="255" y="219"/>
                      <a:pt x="255" y="219"/>
                    </a:cubicBezTo>
                    <a:cubicBezTo>
                      <a:pt x="255" y="219"/>
                      <a:pt x="255" y="219"/>
                      <a:pt x="255" y="219"/>
                    </a:cubicBezTo>
                    <a:cubicBezTo>
                      <a:pt x="255" y="219"/>
                      <a:pt x="255" y="219"/>
                      <a:pt x="255" y="219"/>
                    </a:cubicBezTo>
                    <a:cubicBezTo>
                      <a:pt x="255" y="218"/>
                      <a:pt x="255" y="218"/>
                      <a:pt x="255" y="218"/>
                    </a:cubicBezTo>
                    <a:cubicBezTo>
                      <a:pt x="256" y="218"/>
                      <a:pt x="256" y="218"/>
                      <a:pt x="256" y="218"/>
                    </a:cubicBezTo>
                    <a:cubicBezTo>
                      <a:pt x="256" y="218"/>
                      <a:pt x="256" y="218"/>
                      <a:pt x="256" y="218"/>
                    </a:cubicBezTo>
                    <a:cubicBezTo>
                      <a:pt x="256" y="218"/>
                      <a:pt x="256" y="218"/>
                      <a:pt x="256" y="218"/>
                    </a:cubicBezTo>
                    <a:cubicBezTo>
                      <a:pt x="256" y="218"/>
                      <a:pt x="256" y="218"/>
                      <a:pt x="256" y="218"/>
                    </a:cubicBezTo>
                    <a:cubicBezTo>
                      <a:pt x="256" y="218"/>
                      <a:pt x="256" y="218"/>
                      <a:pt x="256" y="218"/>
                    </a:cubicBezTo>
                    <a:cubicBezTo>
                      <a:pt x="256" y="218"/>
                      <a:pt x="256" y="218"/>
                      <a:pt x="256" y="218"/>
                    </a:cubicBezTo>
                    <a:cubicBezTo>
                      <a:pt x="256" y="218"/>
                      <a:pt x="256" y="218"/>
                      <a:pt x="256"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9"/>
                      <a:pt x="257" y="219"/>
                      <a:pt x="257" y="219"/>
                    </a:cubicBezTo>
                    <a:cubicBezTo>
                      <a:pt x="257" y="219"/>
                      <a:pt x="257" y="219"/>
                      <a:pt x="257" y="219"/>
                    </a:cubicBezTo>
                    <a:cubicBezTo>
                      <a:pt x="257" y="219"/>
                      <a:pt x="257" y="219"/>
                      <a:pt x="257" y="219"/>
                    </a:cubicBezTo>
                    <a:cubicBezTo>
                      <a:pt x="257" y="219"/>
                      <a:pt x="257" y="219"/>
                      <a:pt x="257" y="219"/>
                    </a:cubicBezTo>
                    <a:cubicBezTo>
                      <a:pt x="257" y="219"/>
                      <a:pt x="257" y="219"/>
                      <a:pt x="257" y="219"/>
                    </a:cubicBezTo>
                    <a:cubicBezTo>
                      <a:pt x="257" y="219"/>
                      <a:pt x="257" y="219"/>
                      <a:pt x="257" y="219"/>
                    </a:cubicBezTo>
                    <a:cubicBezTo>
                      <a:pt x="258" y="219"/>
                      <a:pt x="258" y="219"/>
                      <a:pt x="258" y="219"/>
                    </a:cubicBezTo>
                    <a:cubicBezTo>
                      <a:pt x="258" y="219"/>
                      <a:pt x="258" y="219"/>
                      <a:pt x="258" y="219"/>
                    </a:cubicBezTo>
                    <a:cubicBezTo>
                      <a:pt x="258" y="219"/>
                      <a:pt x="258" y="219"/>
                      <a:pt x="258" y="219"/>
                    </a:cubicBezTo>
                    <a:cubicBezTo>
                      <a:pt x="258" y="219"/>
                      <a:pt x="258" y="219"/>
                      <a:pt x="258" y="219"/>
                    </a:cubicBezTo>
                    <a:cubicBezTo>
                      <a:pt x="258" y="219"/>
                      <a:pt x="258" y="219"/>
                      <a:pt x="258" y="219"/>
                    </a:cubicBezTo>
                    <a:cubicBezTo>
                      <a:pt x="258" y="218"/>
                      <a:pt x="258" y="218"/>
                      <a:pt x="258" y="218"/>
                    </a:cubicBezTo>
                    <a:cubicBezTo>
                      <a:pt x="258" y="218"/>
                      <a:pt x="258" y="218"/>
                      <a:pt x="258" y="218"/>
                    </a:cubicBezTo>
                    <a:cubicBezTo>
                      <a:pt x="258" y="218"/>
                      <a:pt x="258" y="218"/>
                      <a:pt x="258" y="218"/>
                    </a:cubicBezTo>
                    <a:cubicBezTo>
                      <a:pt x="258" y="218"/>
                      <a:pt x="258" y="218"/>
                      <a:pt x="258"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9"/>
                      <a:pt x="260" y="219"/>
                      <a:pt x="260"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2" y="220"/>
                      <a:pt x="262" y="220"/>
                      <a:pt x="262" y="220"/>
                    </a:cubicBezTo>
                    <a:cubicBezTo>
                      <a:pt x="262" y="224"/>
                      <a:pt x="262" y="224"/>
                      <a:pt x="262" y="224"/>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3" y="226"/>
                      <a:pt x="263" y="226"/>
                    </a:cubicBezTo>
                    <a:cubicBezTo>
                      <a:pt x="263" y="226"/>
                      <a:pt x="263" y="226"/>
                      <a:pt x="263" y="226"/>
                    </a:cubicBezTo>
                    <a:cubicBezTo>
                      <a:pt x="263" y="226"/>
                      <a:pt x="263" y="226"/>
                      <a:pt x="263" y="226"/>
                    </a:cubicBezTo>
                    <a:cubicBezTo>
                      <a:pt x="263" y="226"/>
                      <a:pt x="263" y="226"/>
                      <a:pt x="263" y="226"/>
                    </a:cubicBezTo>
                    <a:cubicBezTo>
                      <a:pt x="263" y="226"/>
                      <a:pt x="263" y="226"/>
                      <a:pt x="263" y="226"/>
                    </a:cubicBezTo>
                    <a:cubicBezTo>
                      <a:pt x="263" y="226"/>
                      <a:pt x="263" y="226"/>
                      <a:pt x="263" y="226"/>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4" y="228"/>
                      <a:pt x="264" y="228"/>
                      <a:pt x="264" y="228"/>
                    </a:cubicBezTo>
                    <a:cubicBezTo>
                      <a:pt x="264" y="228"/>
                      <a:pt x="264" y="228"/>
                      <a:pt x="264" y="228"/>
                    </a:cubicBezTo>
                    <a:cubicBezTo>
                      <a:pt x="264" y="228"/>
                      <a:pt x="264" y="228"/>
                      <a:pt x="264" y="228"/>
                    </a:cubicBezTo>
                    <a:cubicBezTo>
                      <a:pt x="264" y="228"/>
                      <a:pt x="264" y="228"/>
                      <a:pt x="264" y="228"/>
                    </a:cubicBezTo>
                    <a:cubicBezTo>
                      <a:pt x="264" y="228"/>
                      <a:pt x="264" y="228"/>
                      <a:pt x="264" y="228"/>
                    </a:cubicBezTo>
                    <a:cubicBezTo>
                      <a:pt x="264" y="228"/>
                      <a:pt x="264" y="228"/>
                      <a:pt x="264" y="228"/>
                    </a:cubicBezTo>
                    <a:cubicBezTo>
                      <a:pt x="264" y="228"/>
                      <a:pt x="264" y="228"/>
                      <a:pt x="264" y="228"/>
                    </a:cubicBezTo>
                    <a:cubicBezTo>
                      <a:pt x="264" y="228"/>
                      <a:pt x="264" y="228"/>
                      <a:pt x="265" y="228"/>
                    </a:cubicBezTo>
                    <a:cubicBezTo>
                      <a:pt x="264" y="229"/>
                      <a:pt x="266" y="228"/>
                      <a:pt x="266" y="228"/>
                    </a:cubicBezTo>
                    <a:cubicBezTo>
                      <a:pt x="266" y="228"/>
                      <a:pt x="266" y="228"/>
                      <a:pt x="266" y="228"/>
                    </a:cubicBezTo>
                    <a:cubicBezTo>
                      <a:pt x="266" y="228"/>
                      <a:pt x="267" y="228"/>
                      <a:pt x="267" y="228"/>
                    </a:cubicBezTo>
                    <a:cubicBezTo>
                      <a:pt x="267" y="227"/>
                      <a:pt x="267" y="227"/>
                      <a:pt x="267" y="227"/>
                    </a:cubicBezTo>
                    <a:cubicBezTo>
                      <a:pt x="267" y="227"/>
                      <a:pt x="267" y="227"/>
                      <a:pt x="268" y="227"/>
                    </a:cubicBezTo>
                    <a:cubicBezTo>
                      <a:pt x="268" y="227"/>
                      <a:pt x="267" y="227"/>
                      <a:pt x="267" y="227"/>
                    </a:cubicBezTo>
                    <a:cubicBezTo>
                      <a:pt x="267" y="227"/>
                      <a:pt x="268" y="228"/>
                      <a:pt x="268" y="228"/>
                    </a:cubicBezTo>
                    <a:cubicBezTo>
                      <a:pt x="268" y="228"/>
                      <a:pt x="268" y="228"/>
                      <a:pt x="268" y="228"/>
                    </a:cubicBezTo>
                    <a:cubicBezTo>
                      <a:pt x="269" y="228"/>
                      <a:pt x="269" y="227"/>
                      <a:pt x="270" y="227"/>
                    </a:cubicBezTo>
                    <a:cubicBezTo>
                      <a:pt x="271" y="226"/>
                      <a:pt x="272" y="226"/>
                      <a:pt x="273" y="225"/>
                    </a:cubicBezTo>
                    <a:cubicBezTo>
                      <a:pt x="273" y="225"/>
                      <a:pt x="273" y="225"/>
                      <a:pt x="273" y="225"/>
                    </a:cubicBezTo>
                    <a:cubicBezTo>
                      <a:pt x="273" y="225"/>
                      <a:pt x="272" y="224"/>
                      <a:pt x="272" y="224"/>
                    </a:cubicBezTo>
                    <a:cubicBezTo>
                      <a:pt x="272" y="224"/>
                      <a:pt x="273" y="225"/>
                      <a:pt x="273" y="226"/>
                    </a:cubicBezTo>
                    <a:cubicBezTo>
                      <a:pt x="273" y="225"/>
                      <a:pt x="274" y="225"/>
                      <a:pt x="274" y="225"/>
                    </a:cubicBezTo>
                    <a:cubicBezTo>
                      <a:pt x="274" y="225"/>
                      <a:pt x="273" y="226"/>
                      <a:pt x="273" y="226"/>
                    </a:cubicBezTo>
                    <a:cubicBezTo>
                      <a:pt x="273" y="227"/>
                      <a:pt x="272" y="227"/>
                      <a:pt x="272" y="227"/>
                    </a:cubicBezTo>
                    <a:cubicBezTo>
                      <a:pt x="272" y="228"/>
                      <a:pt x="273" y="227"/>
                      <a:pt x="273" y="227"/>
                    </a:cubicBezTo>
                    <a:cubicBezTo>
                      <a:pt x="273" y="227"/>
                      <a:pt x="273" y="227"/>
                      <a:pt x="274" y="227"/>
                    </a:cubicBezTo>
                    <a:cubicBezTo>
                      <a:pt x="274" y="227"/>
                      <a:pt x="274" y="227"/>
                      <a:pt x="274" y="227"/>
                    </a:cubicBezTo>
                    <a:cubicBezTo>
                      <a:pt x="275" y="227"/>
                      <a:pt x="275" y="227"/>
                      <a:pt x="275" y="227"/>
                    </a:cubicBezTo>
                    <a:cubicBezTo>
                      <a:pt x="275" y="227"/>
                      <a:pt x="275" y="227"/>
                      <a:pt x="276" y="227"/>
                    </a:cubicBezTo>
                    <a:cubicBezTo>
                      <a:pt x="276" y="227"/>
                      <a:pt x="277" y="227"/>
                      <a:pt x="277" y="227"/>
                    </a:cubicBezTo>
                    <a:cubicBezTo>
                      <a:pt x="277" y="227"/>
                      <a:pt x="277" y="227"/>
                      <a:pt x="277" y="227"/>
                    </a:cubicBezTo>
                    <a:cubicBezTo>
                      <a:pt x="276" y="228"/>
                      <a:pt x="275" y="228"/>
                      <a:pt x="274" y="229"/>
                    </a:cubicBezTo>
                    <a:cubicBezTo>
                      <a:pt x="274" y="228"/>
                      <a:pt x="274" y="228"/>
                      <a:pt x="274" y="228"/>
                    </a:cubicBezTo>
                    <a:cubicBezTo>
                      <a:pt x="274" y="228"/>
                      <a:pt x="274" y="228"/>
                      <a:pt x="274" y="228"/>
                    </a:cubicBezTo>
                    <a:cubicBezTo>
                      <a:pt x="274" y="228"/>
                      <a:pt x="274" y="228"/>
                      <a:pt x="274" y="227"/>
                    </a:cubicBezTo>
                    <a:cubicBezTo>
                      <a:pt x="273" y="227"/>
                      <a:pt x="273" y="227"/>
                      <a:pt x="273" y="228"/>
                    </a:cubicBezTo>
                    <a:cubicBezTo>
                      <a:pt x="271" y="228"/>
                      <a:pt x="270" y="229"/>
                      <a:pt x="269" y="230"/>
                    </a:cubicBezTo>
                    <a:cubicBezTo>
                      <a:pt x="269" y="230"/>
                      <a:pt x="268" y="231"/>
                      <a:pt x="268" y="231"/>
                    </a:cubicBezTo>
                    <a:cubicBezTo>
                      <a:pt x="267" y="232"/>
                      <a:pt x="267" y="232"/>
                      <a:pt x="267" y="232"/>
                    </a:cubicBezTo>
                    <a:cubicBezTo>
                      <a:pt x="267" y="232"/>
                      <a:pt x="267" y="233"/>
                      <a:pt x="267" y="233"/>
                    </a:cubicBezTo>
                    <a:cubicBezTo>
                      <a:pt x="267" y="233"/>
                      <a:pt x="267" y="233"/>
                      <a:pt x="267" y="233"/>
                    </a:cubicBezTo>
                    <a:cubicBezTo>
                      <a:pt x="267" y="234"/>
                      <a:pt x="267" y="234"/>
                      <a:pt x="267" y="234"/>
                    </a:cubicBezTo>
                    <a:cubicBezTo>
                      <a:pt x="267" y="234"/>
                      <a:pt x="267" y="234"/>
                      <a:pt x="268" y="234"/>
                    </a:cubicBezTo>
                    <a:cubicBezTo>
                      <a:pt x="268" y="234"/>
                      <a:pt x="268" y="234"/>
                      <a:pt x="268" y="234"/>
                    </a:cubicBezTo>
                    <a:cubicBezTo>
                      <a:pt x="268" y="234"/>
                      <a:pt x="268" y="234"/>
                      <a:pt x="268" y="235"/>
                    </a:cubicBezTo>
                    <a:cubicBezTo>
                      <a:pt x="269" y="235"/>
                      <a:pt x="269" y="235"/>
                      <a:pt x="269" y="235"/>
                    </a:cubicBezTo>
                    <a:cubicBezTo>
                      <a:pt x="269" y="235"/>
                      <a:pt x="269" y="235"/>
                      <a:pt x="270" y="235"/>
                    </a:cubicBezTo>
                    <a:cubicBezTo>
                      <a:pt x="270" y="235"/>
                      <a:pt x="270" y="235"/>
                      <a:pt x="270" y="235"/>
                    </a:cubicBezTo>
                    <a:cubicBezTo>
                      <a:pt x="270" y="234"/>
                      <a:pt x="270" y="234"/>
                      <a:pt x="270" y="235"/>
                    </a:cubicBezTo>
                    <a:cubicBezTo>
                      <a:pt x="270" y="234"/>
                      <a:pt x="270" y="234"/>
                      <a:pt x="270" y="234"/>
                    </a:cubicBezTo>
                    <a:cubicBezTo>
                      <a:pt x="271" y="234"/>
                      <a:pt x="271" y="234"/>
                      <a:pt x="271" y="235"/>
                    </a:cubicBezTo>
                    <a:cubicBezTo>
                      <a:pt x="271" y="234"/>
                      <a:pt x="271" y="234"/>
                      <a:pt x="272" y="233"/>
                    </a:cubicBezTo>
                    <a:cubicBezTo>
                      <a:pt x="272" y="233"/>
                      <a:pt x="273" y="233"/>
                      <a:pt x="272" y="233"/>
                    </a:cubicBezTo>
                    <a:cubicBezTo>
                      <a:pt x="272" y="233"/>
                      <a:pt x="273" y="233"/>
                      <a:pt x="273" y="233"/>
                    </a:cubicBezTo>
                    <a:cubicBezTo>
                      <a:pt x="273" y="233"/>
                      <a:pt x="273" y="233"/>
                      <a:pt x="273" y="233"/>
                    </a:cubicBezTo>
                    <a:cubicBezTo>
                      <a:pt x="273" y="232"/>
                      <a:pt x="274" y="232"/>
                      <a:pt x="273" y="232"/>
                    </a:cubicBezTo>
                    <a:cubicBezTo>
                      <a:pt x="274" y="232"/>
                      <a:pt x="274" y="232"/>
                      <a:pt x="274" y="232"/>
                    </a:cubicBezTo>
                    <a:cubicBezTo>
                      <a:pt x="274" y="232"/>
                      <a:pt x="273" y="232"/>
                      <a:pt x="274" y="231"/>
                    </a:cubicBezTo>
                    <a:cubicBezTo>
                      <a:pt x="273" y="231"/>
                      <a:pt x="274" y="231"/>
                      <a:pt x="274" y="231"/>
                    </a:cubicBezTo>
                    <a:cubicBezTo>
                      <a:pt x="274" y="231"/>
                      <a:pt x="274" y="231"/>
                      <a:pt x="274" y="231"/>
                    </a:cubicBezTo>
                    <a:cubicBezTo>
                      <a:pt x="275" y="231"/>
                      <a:pt x="275" y="231"/>
                      <a:pt x="275" y="230"/>
                    </a:cubicBezTo>
                    <a:cubicBezTo>
                      <a:pt x="275" y="230"/>
                      <a:pt x="275" y="230"/>
                      <a:pt x="275" y="230"/>
                    </a:cubicBezTo>
                    <a:cubicBezTo>
                      <a:pt x="275" y="230"/>
                      <a:pt x="275" y="230"/>
                      <a:pt x="275" y="231"/>
                    </a:cubicBezTo>
                    <a:cubicBezTo>
                      <a:pt x="275" y="231"/>
                      <a:pt x="275" y="231"/>
                      <a:pt x="276" y="231"/>
                    </a:cubicBezTo>
                    <a:cubicBezTo>
                      <a:pt x="276" y="231"/>
                      <a:pt x="276" y="231"/>
                      <a:pt x="276" y="231"/>
                    </a:cubicBezTo>
                    <a:cubicBezTo>
                      <a:pt x="277" y="231"/>
                      <a:pt x="276" y="231"/>
                      <a:pt x="276" y="230"/>
                    </a:cubicBezTo>
                    <a:cubicBezTo>
                      <a:pt x="277" y="230"/>
                      <a:pt x="277" y="231"/>
                      <a:pt x="277" y="230"/>
                    </a:cubicBezTo>
                    <a:cubicBezTo>
                      <a:pt x="278" y="230"/>
                      <a:pt x="279" y="230"/>
                      <a:pt x="279" y="230"/>
                    </a:cubicBezTo>
                    <a:cubicBezTo>
                      <a:pt x="281" y="229"/>
                      <a:pt x="284" y="228"/>
                      <a:pt x="286" y="227"/>
                    </a:cubicBezTo>
                    <a:cubicBezTo>
                      <a:pt x="285" y="227"/>
                      <a:pt x="285" y="227"/>
                      <a:pt x="284" y="226"/>
                    </a:cubicBezTo>
                    <a:cubicBezTo>
                      <a:pt x="284" y="226"/>
                      <a:pt x="284" y="226"/>
                      <a:pt x="284" y="226"/>
                    </a:cubicBezTo>
                    <a:cubicBezTo>
                      <a:pt x="284" y="226"/>
                      <a:pt x="283" y="226"/>
                      <a:pt x="282" y="226"/>
                    </a:cubicBezTo>
                    <a:cubicBezTo>
                      <a:pt x="282" y="226"/>
                      <a:pt x="282" y="225"/>
                      <a:pt x="282" y="225"/>
                    </a:cubicBezTo>
                    <a:cubicBezTo>
                      <a:pt x="282" y="225"/>
                      <a:pt x="282" y="225"/>
                      <a:pt x="281" y="226"/>
                    </a:cubicBezTo>
                    <a:cubicBezTo>
                      <a:pt x="281" y="226"/>
                      <a:pt x="280" y="226"/>
                      <a:pt x="281" y="226"/>
                    </a:cubicBezTo>
                    <a:cubicBezTo>
                      <a:pt x="280" y="226"/>
                      <a:pt x="280" y="226"/>
                      <a:pt x="280" y="226"/>
                    </a:cubicBezTo>
                    <a:cubicBezTo>
                      <a:pt x="279" y="226"/>
                      <a:pt x="280" y="226"/>
                      <a:pt x="279" y="225"/>
                    </a:cubicBezTo>
                    <a:cubicBezTo>
                      <a:pt x="279" y="225"/>
                      <a:pt x="279" y="225"/>
                      <a:pt x="280" y="225"/>
                    </a:cubicBezTo>
                    <a:cubicBezTo>
                      <a:pt x="279" y="225"/>
                      <a:pt x="278" y="225"/>
                      <a:pt x="277" y="226"/>
                    </a:cubicBezTo>
                    <a:cubicBezTo>
                      <a:pt x="277" y="225"/>
                      <a:pt x="275" y="225"/>
                      <a:pt x="275" y="224"/>
                    </a:cubicBezTo>
                    <a:cubicBezTo>
                      <a:pt x="275" y="224"/>
                      <a:pt x="275" y="224"/>
                      <a:pt x="276" y="224"/>
                    </a:cubicBezTo>
                    <a:cubicBezTo>
                      <a:pt x="275" y="224"/>
                      <a:pt x="275" y="224"/>
                      <a:pt x="274" y="224"/>
                    </a:cubicBezTo>
                    <a:cubicBezTo>
                      <a:pt x="274" y="224"/>
                      <a:pt x="274" y="223"/>
                      <a:pt x="274" y="223"/>
                    </a:cubicBezTo>
                    <a:cubicBezTo>
                      <a:pt x="273" y="223"/>
                      <a:pt x="273" y="223"/>
                      <a:pt x="273" y="223"/>
                    </a:cubicBezTo>
                    <a:cubicBezTo>
                      <a:pt x="273" y="223"/>
                      <a:pt x="273" y="223"/>
                      <a:pt x="272" y="223"/>
                    </a:cubicBezTo>
                    <a:cubicBezTo>
                      <a:pt x="273" y="222"/>
                      <a:pt x="273" y="222"/>
                      <a:pt x="272" y="222"/>
                    </a:cubicBezTo>
                    <a:cubicBezTo>
                      <a:pt x="272" y="222"/>
                      <a:pt x="272" y="221"/>
                      <a:pt x="272" y="221"/>
                    </a:cubicBezTo>
                    <a:cubicBezTo>
                      <a:pt x="272" y="221"/>
                      <a:pt x="271" y="221"/>
                      <a:pt x="272" y="220"/>
                    </a:cubicBezTo>
                    <a:cubicBezTo>
                      <a:pt x="272" y="220"/>
                      <a:pt x="272" y="220"/>
                      <a:pt x="272" y="220"/>
                    </a:cubicBezTo>
                    <a:cubicBezTo>
                      <a:pt x="272" y="220"/>
                      <a:pt x="272" y="220"/>
                      <a:pt x="272" y="219"/>
                    </a:cubicBezTo>
                    <a:cubicBezTo>
                      <a:pt x="271" y="219"/>
                      <a:pt x="271" y="220"/>
                      <a:pt x="270" y="219"/>
                    </a:cubicBezTo>
                    <a:cubicBezTo>
                      <a:pt x="271" y="219"/>
                      <a:pt x="271" y="219"/>
                      <a:pt x="272" y="218"/>
                    </a:cubicBezTo>
                    <a:cubicBezTo>
                      <a:pt x="272" y="218"/>
                      <a:pt x="272" y="217"/>
                      <a:pt x="272" y="217"/>
                    </a:cubicBezTo>
                    <a:cubicBezTo>
                      <a:pt x="272" y="217"/>
                      <a:pt x="272" y="217"/>
                      <a:pt x="272" y="217"/>
                    </a:cubicBezTo>
                    <a:cubicBezTo>
                      <a:pt x="272" y="216"/>
                      <a:pt x="270" y="216"/>
                      <a:pt x="270" y="217"/>
                    </a:cubicBezTo>
                    <a:cubicBezTo>
                      <a:pt x="269" y="217"/>
                      <a:pt x="269" y="217"/>
                      <a:pt x="269" y="217"/>
                    </a:cubicBezTo>
                    <a:cubicBezTo>
                      <a:pt x="269" y="217"/>
                      <a:pt x="269" y="216"/>
                      <a:pt x="269" y="216"/>
                    </a:cubicBezTo>
                    <a:cubicBezTo>
                      <a:pt x="268" y="215"/>
                      <a:pt x="267" y="215"/>
                      <a:pt x="267" y="215"/>
                    </a:cubicBezTo>
                    <a:cubicBezTo>
                      <a:pt x="267" y="215"/>
                      <a:pt x="266" y="215"/>
                      <a:pt x="266" y="215"/>
                    </a:cubicBezTo>
                    <a:cubicBezTo>
                      <a:pt x="266" y="215"/>
                      <a:pt x="266" y="215"/>
                      <a:pt x="266" y="215"/>
                    </a:cubicBezTo>
                    <a:cubicBezTo>
                      <a:pt x="266" y="215"/>
                      <a:pt x="266" y="215"/>
                      <a:pt x="267" y="215"/>
                    </a:cubicBezTo>
                    <a:cubicBezTo>
                      <a:pt x="267" y="215"/>
                      <a:pt x="267" y="215"/>
                      <a:pt x="267" y="215"/>
                    </a:cubicBezTo>
                    <a:cubicBezTo>
                      <a:pt x="267" y="215"/>
                      <a:pt x="267" y="215"/>
                      <a:pt x="267" y="215"/>
                    </a:cubicBezTo>
                    <a:cubicBezTo>
                      <a:pt x="266" y="215"/>
                      <a:pt x="266" y="215"/>
                      <a:pt x="266" y="215"/>
                    </a:cubicBezTo>
                    <a:cubicBezTo>
                      <a:pt x="266" y="215"/>
                      <a:pt x="266" y="215"/>
                      <a:pt x="266" y="215"/>
                    </a:cubicBezTo>
                    <a:cubicBezTo>
                      <a:pt x="266" y="215"/>
                      <a:pt x="266" y="215"/>
                      <a:pt x="266" y="215"/>
                    </a:cubicBezTo>
                    <a:cubicBezTo>
                      <a:pt x="266" y="215"/>
                      <a:pt x="266" y="215"/>
                      <a:pt x="266" y="215"/>
                    </a:cubicBezTo>
                    <a:cubicBezTo>
                      <a:pt x="267" y="215"/>
                      <a:pt x="267" y="215"/>
                      <a:pt x="267" y="215"/>
                    </a:cubicBezTo>
                    <a:cubicBezTo>
                      <a:pt x="267" y="215"/>
                      <a:pt x="267" y="215"/>
                      <a:pt x="267" y="215"/>
                    </a:cubicBezTo>
                    <a:cubicBezTo>
                      <a:pt x="267" y="215"/>
                      <a:pt x="267" y="215"/>
                      <a:pt x="267" y="215"/>
                    </a:cubicBezTo>
                    <a:cubicBezTo>
                      <a:pt x="267" y="215"/>
                      <a:pt x="267" y="215"/>
                      <a:pt x="267" y="215"/>
                    </a:cubicBezTo>
                    <a:cubicBezTo>
                      <a:pt x="267" y="215"/>
                      <a:pt x="267" y="215"/>
                      <a:pt x="267" y="215"/>
                    </a:cubicBezTo>
                    <a:cubicBezTo>
                      <a:pt x="267" y="215"/>
                      <a:pt x="267" y="215"/>
                      <a:pt x="267" y="215"/>
                    </a:cubicBezTo>
                    <a:cubicBezTo>
                      <a:pt x="267" y="215"/>
                      <a:pt x="267" y="215"/>
                      <a:pt x="267"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1" y="215"/>
                      <a:pt x="271" y="215"/>
                      <a:pt x="271" y="215"/>
                    </a:cubicBezTo>
                    <a:cubicBezTo>
                      <a:pt x="271" y="215"/>
                      <a:pt x="271" y="215"/>
                      <a:pt x="271" y="215"/>
                    </a:cubicBezTo>
                    <a:cubicBezTo>
                      <a:pt x="271" y="214"/>
                      <a:pt x="271" y="214"/>
                      <a:pt x="271"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3" y="214"/>
                      <a:pt x="273" y="214"/>
                      <a:pt x="273" y="214"/>
                    </a:cubicBezTo>
                    <a:cubicBezTo>
                      <a:pt x="273" y="214"/>
                      <a:pt x="273" y="214"/>
                      <a:pt x="273" y="214"/>
                    </a:cubicBezTo>
                    <a:cubicBezTo>
                      <a:pt x="273" y="214"/>
                      <a:pt x="273" y="214"/>
                      <a:pt x="273" y="214"/>
                    </a:cubicBezTo>
                    <a:cubicBezTo>
                      <a:pt x="273" y="214"/>
                      <a:pt x="273" y="214"/>
                      <a:pt x="273" y="214"/>
                    </a:cubicBezTo>
                    <a:cubicBezTo>
                      <a:pt x="273" y="213"/>
                      <a:pt x="273"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3" y="212"/>
                      <a:pt x="273" y="212"/>
                      <a:pt x="273" y="212"/>
                    </a:cubicBezTo>
                    <a:cubicBezTo>
                      <a:pt x="273" y="212"/>
                      <a:pt x="273" y="212"/>
                      <a:pt x="273" y="212"/>
                    </a:cubicBezTo>
                    <a:cubicBezTo>
                      <a:pt x="273" y="212"/>
                      <a:pt x="273" y="212"/>
                      <a:pt x="273" y="212"/>
                    </a:cubicBezTo>
                    <a:cubicBezTo>
                      <a:pt x="273" y="212"/>
                      <a:pt x="273" y="212"/>
                      <a:pt x="273" y="212"/>
                    </a:cubicBezTo>
                    <a:cubicBezTo>
                      <a:pt x="273" y="212"/>
                      <a:pt x="273" y="212"/>
                      <a:pt x="273" y="212"/>
                    </a:cubicBezTo>
                    <a:cubicBezTo>
                      <a:pt x="273" y="212"/>
                      <a:pt x="273" y="212"/>
                      <a:pt x="273" y="212"/>
                    </a:cubicBezTo>
                    <a:cubicBezTo>
                      <a:pt x="274" y="212"/>
                      <a:pt x="273" y="212"/>
                      <a:pt x="273" y="212"/>
                    </a:cubicBezTo>
                    <a:cubicBezTo>
                      <a:pt x="273" y="212"/>
                      <a:pt x="273" y="212"/>
                      <a:pt x="273" y="212"/>
                    </a:cubicBezTo>
                    <a:cubicBezTo>
                      <a:pt x="273" y="212"/>
                      <a:pt x="273" y="212"/>
                      <a:pt x="273" y="212"/>
                    </a:cubicBezTo>
                    <a:cubicBezTo>
                      <a:pt x="273" y="211"/>
                      <a:pt x="273" y="212"/>
                      <a:pt x="273" y="212"/>
                    </a:cubicBezTo>
                    <a:cubicBezTo>
                      <a:pt x="273" y="212"/>
                      <a:pt x="273" y="212"/>
                      <a:pt x="273" y="212"/>
                    </a:cubicBezTo>
                    <a:cubicBezTo>
                      <a:pt x="273" y="212"/>
                      <a:pt x="273" y="212"/>
                      <a:pt x="273" y="212"/>
                    </a:cubicBezTo>
                    <a:cubicBezTo>
                      <a:pt x="273" y="211"/>
                      <a:pt x="273" y="211"/>
                      <a:pt x="273" y="211"/>
                    </a:cubicBezTo>
                    <a:cubicBezTo>
                      <a:pt x="273" y="211"/>
                      <a:pt x="273" y="211"/>
                      <a:pt x="273" y="211"/>
                    </a:cubicBezTo>
                    <a:cubicBezTo>
                      <a:pt x="273" y="211"/>
                      <a:pt x="273" y="211"/>
                      <a:pt x="273" y="211"/>
                    </a:cubicBezTo>
                    <a:cubicBezTo>
                      <a:pt x="273" y="211"/>
                      <a:pt x="273" y="211"/>
                      <a:pt x="273" y="211"/>
                    </a:cubicBezTo>
                    <a:cubicBezTo>
                      <a:pt x="273" y="211"/>
                      <a:pt x="274" y="211"/>
                      <a:pt x="274" y="212"/>
                    </a:cubicBezTo>
                    <a:cubicBezTo>
                      <a:pt x="274" y="212"/>
                      <a:pt x="274" y="212"/>
                      <a:pt x="274" y="212"/>
                    </a:cubicBezTo>
                    <a:cubicBezTo>
                      <a:pt x="274" y="212"/>
                      <a:pt x="274" y="212"/>
                      <a:pt x="274" y="212"/>
                    </a:cubicBezTo>
                    <a:cubicBezTo>
                      <a:pt x="274" y="212"/>
                      <a:pt x="274" y="212"/>
                      <a:pt x="274" y="212"/>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3" y="211"/>
                    </a:cubicBezTo>
                    <a:cubicBezTo>
                      <a:pt x="273" y="211"/>
                      <a:pt x="273" y="211"/>
                      <a:pt x="273" y="211"/>
                    </a:cubicBezTo>
                    <a:cubicBezTo>
                      <a:pt x="273" y="211"/>
                      <a:pt x="273" y="211"/>
                      <a:pt x="273" y="211"/>
                    </a:cubicBezTo>
                    <a:cubicBezTo>
                      <a:pt x="273" y="211"/>
                      <a:pt x="273" y="211"/>
                      <a:pt x="273" y="210"/>
                    </a:cubicBezTo>
                    <a:cubicBezTo>
                      <a:pt x="273" y="210"/>
                      <a:pt x="273" y="210"/>
                      <a:pt x="273" y="210"/>
                    </a:cubicBezTo>
                    <a:cubicBezTo>
                      <a:pt x="273" y="210"/>
                      <a:pt x="273" y="210"/>
                      <a:pt x="273" y="210"/>
                    </a:cubicBezTo>
                    <a:cubicBezTo>
                      <a:pt x="273" y="210"/>
                      <a:pt x="273" y="210"/>
                      <a:pt x="273" y="210"/>
                    </a:cubicBezTo>
                    <a:cubicBezTo>
                      <a:pt x="273" y="210"/>
                      <a:pt x="273" y="210"/>
                      <a:pt x="273" y="210"/>
                    </a:cubicBezTo>
                    <a:cubicBezTo>
                      <a:pt x="273" y="210"/>
                      <a:pt x="273" y="210"/>
                      <a:pt x="273" y="210"/>
                    </a:cubicBezTo>
                    <a:cubicBezTo>
                      <a:pt x="273" y="210"/>
                      <a:pt x="273" y="210"/>
                      <a:pt x="272" y="210"/>
                    </a:cubicBezTo>
                    <a:cubicBezTo>
                      <a:pt x="272" y="210"/>
                      <a:pt x="272" y="210"/>
                      <a:pt x="272" y="210"/>
                    </a:cubicBezTo>
                    <a:cubicBezTo>
                      <a:pt x="272" y="210"/>
                      <a:pt x="272" y="210"/>
                      <a:pt x="272" y="210"/>
                    </a:cubicBezTo>
                    <a:cubicBezTo>
                      <a:pt x="272" y="210"/>
                      <a:pt x="272" y="210"/>
                      <a:pt x="272" y="210"/>
                    </a:cubicBezTo>
                    <a:cubicBezTo>
                      <a:pt x="272" y="210"/>
                      <a:pt x="272" y="210"/>
                      <a:pt x="272" y="210"/>
                    </a:cubicBezTo>
                    <a:cubicBezTo>
                      <a:pt x="272" y="210"/>
                      <a:pt x="272" y="210"/>
                      <a:pt x="272" y="210"/>
                    </a:cubicBezTo>
                    <a:cubicBezTo>
                      <a:pt x="272" y="210"/>
                      <a:pt x="272" y="210"/>
                      <a:pt x="272" y="210"/>
                    </a:cubicBezTo>
                    <a:cubicBezTo>
                      <a:pt x="272" y="210"/>
                      <a:pt x="272" y="210"/>
                      <a:pt x="272" y="210"/>
                    </a:cubicBezTo>
                    <a:cubicBezTo>
                      <a:pt x="271" y="210"/>
                      <a:pt x="271" y="210"/>
                      <a:pt x="271" y="210"/>
                    </a:cubicBezTo>
                    <a:cubicBezTo>
                      <a:pt x="271" y="210"/>
                      <a:pt x="271" y="210"/>
                      <a:pt x="271" y="210"/>
                    </a:cubicBezTo>
                    <a:cubicBezTo>
                      <a:pt x="271" y="210"/>
                      <a:pt x="271" y="210"/>
                      <a:pt x="271" y="210"/>
                    </a:cubicBezTo>
                    <a:cubicBezTo>
                      <a:pt x="271" y="210"/>
                      <a:pt x="271" y="210"/>
                      <a:pt x="271" y="210"/>
                    </a:cubicBezTo>
                    <a:cubicBezTo>
                      <a:pt x="271" y="210"/>
                      <a:pt x="271" y="210"/>
                      <a:pt x="271" y="210"/>
                    </a:cubicBezTo>
                    <a:cubicBezTo>
                      <a:pt x="271" y="210"/>
                      <a:pt x="271" y="210"/>
                      <a:pt x="271" y="210"/>
                    </a:cubicBezTo>
                    <a:cubicBezTo>
                      <a:pt x="271" y="210"/>
                      <a:pt x="271" y="210"/>
                      <a:pt x="271" y="210"/>
                    </a:cubicBezTo>
                    <a:cubicBezTo>
                      <a:pt x="271" y="210"/>
                      <a:pt x="271" y="210"/>
                      <a:pt x="270" y="210"/>
                    </a:cubicBezTo>
                    <a:cubicBezTo>
                      <a:pt x="270" y="210"/>
                      <a:pt x="270" y="210"/>
                      <a:pt x="270" y="210"/>
                    </a:cubicBezTo>
                    <a:cubicBezTo>
                      <a:pt x="270" y="210"/>
                      <a:pt x="270" y="210"/>
                      <a:pt x="270" y="210"/>
                    </a:cubicBezTo>
                    <a:cubicBezTo>
                      <a:pt x="270" y="210"/>
                      <a:pt x="270" y="209"/>
                      <a:pt x="270" y="210"/>
                    </a:cubicBezTo>
                    <a:cubicBezTo>
                      <a:pt x="270" y="210"/>
                      <a:pt x="270" y="210"/>
                      <a:pt x="270" y="210"/>
                    </a:cubicBezTo>
                    <a:cubicBezTo>
                      <a:pt x="269" y="210"/>
                      <a:pt x="269" y="210"/>
                      <a:pt x="269" y="210"/>
                    </a:cubicBezTo>
                    <a:cubicBezTo>
                      <a:pt x="269" y="209"/>
                      <a:pt x="269" y="210"/>
                      <a:pt x="268" y="210"/>
                    </a:cubicBezTo>
                    <a:cubicBezTo>
                      <a:pt x="268" y="210"/>
                      <a:pt x="268" y="210"/>
                      <a:pt x="268" y="210"/>
                    </a:cubicBezTo>
                    <a:cubicBezTo>
                      <a:pt x="268" y="210"/>
                      <a:pt x="268" y="210"/>
                      <a:pt x="268" y="210"/>
                    </a:cubicBezTo>
                    <a:cubicBezTo>
                      <a:pt x="268" y="210"/>
                      <a:pt x="268" y="210"/>
                      <a:pt x="267" y="210"/>
                    </a:cubicBezTo>
                    <a:cubicBezTo>
                      <a:pt x="267" y="210"/>
                      <a:pt x="267" y="210"/>
                      <a:pt x="267" y="210"/>
                    </a:cubicBezTo>
                    <a:cubicBezTo>
                      <a:pt x="267" y="210"/>
                      <a:pt x="267" y="210"/>
                      <a:pt x="267" y="210"/>
                    </a:cubicBezTo>
                    <a:cubicBezTo>
                      <a:pt x="267" y="210"/>
                      <a:pt x="267" y="210"/>
                      <a:pt x="267" y="210"/>
                    </a:cubicBezTo>
                    <a:cubicBezTo>
                      <a:pt x="267" y="210"/>
                      <a:pt x="267" y="210"/>
                      <a:pt x="267" y="210"/>
                    </a:cubicBezTo>
                    <a:cubicBezTo>
                      <a:pt x="267" y="210"/>
                      <a:pt x="267" y="210"/>
                      <a:pt x="267" y="210"/>
                    </a:cubicBezTo>
                    <a:cubicBezTo>
                      <a:pt x="267" y="210"/>
                      <a:pt x="267" y="210"/>
                      <a:pt x="267" y="210"/>
                    </a:cubicBezTo>
                    <a:cubicBezTo>
                      <a:pt x="266" y="210"/>
                      <a:pt x="264" y="211"/>
                      <a:pt x="263" y="211"/>
                    </a:cubicBezTo>
                    <a:cubicBezTo>
                      <a:pt x="263" y="211"/>
                      <a:pt x="263" y="211"/>
                      <a:pt x="263" y="211"/>
                    </a:cubicBezTo>
                    <a:cubicBezTo>
                      <a:pt x="263" y="211"/>
                      <a:pt x="263" y="211"/>
                      <a:pt x="263" y="211"/>
                    </a:cubicBezTo>
                    <a:cubicBezTo>
                      <a:pt x="263" y="211"/>
                      <a:pt x="263" y="211"/>
                      <a:pt x="263" y="211"/>
                    </a:cubicBezTo>
                    <a:cubicBezTo>
                      <a:pt x="263" y="211"/>
                      <a:pt x="263" y="211"/>
                      <a:pt x="263" y="211"/>
                    </a:cubicBezTo>
                    <a:cubicBezTo>
                      <a:pt x="263" y="211"/>
                      <a:pt x="263" y="211"/>
                      <a:pt x="262" y="211"/>
                    </a:cubicBezTo>
                    <a:cubicBezTo>
                      <a:pt x="262" y="211"/>
                      <a:pt x="262" y="211"/>
                      <a:pt x="262" y="211"/>
                    </a:cubicBezTo>
                    <a:cubicBezTo>
                      <a:pt x="262" y="211"/>
                      <a:pt x="262" y="211"/>
                      <a:pt x="262" y="211"/>
                    </a:cubicBezTo>
                    <a:cubicBezTo>
                      <a:pt x="262" y="211"/>
                      <a:pt x="262" y="211"/>
                      <a:pt x="262" y="212"/>
                    </a:cubicBezTo>
                    <a:cubicBezTo>
                      <a:pt x="262" y="212"/>
                      <a:pt x="262" y="212"/>
                      <a:pt x="262" y="212"/>
                    </a:cubicBezTo>
                    <a:cubicBezTo>
                      <a:pt x="262" y="212"/>
                      <a:pt x="262" y="212"/>
                      <a:pt x="262" y="212"/>
                    </a:cubicBezTo>
                    <a:cubicBezTo>
                      <a:pt x="262" y="212"/>
                      <a:pt x="262" y="212"/>
                      <a:pt x="262" y="212"/>
                    </a:cubicBezTo>
                    <a:cubicBezTo>
                      <a:pt x="262" y="212"/>
                      <a:pt x="261" y="212"/>
                      <a:pt x="261" y="212"/>
                    </a:cubicBezTo>
                    <a:cubicBezTo>
                      <a:pt x="261" y="212"/>
                      <a:pt x="261" y="212"/>
                      <a:pt x="261" y="212"/>
                    </a:cubicBezTo>
                    <a:cubicBezTo>
                      <a:pt x="261" y="212"/>
                      <a:pt x="261" y="212"/>
                      <a:pt x="261" y="212"/>
                    </a:cubicBezTo>
                    <a:cubicBezTo>
                      <a:pt x="261" y="212"/>
                      <a:pt x="261" y="212"/>
                      <a:pt x="261" y="212"/>
                    </a:cubicBezTo>
                    <a:cubicBezTo>
                      <a:pt x="261" y="212"/>
                      <a:pt x="261" y="212"/>
                      <a:pt x="261" y="212"/>
                    </a:cubicBezTo>
                    <a:cubicBezTo>
                      <a:pt x="261" y="212"/>
                      <a:pt x="261" y="212"/>
                      <a:pt x="261" y="212"/>
                    </a:cubicBezTo>
                    <a:cubicBezTo>
                      <a:pt x="261" y="212"/>
                      <a:pt x="261" y="212"/>
                      <a:pt x="261" y="212"/>
                    </a:cubicBezTo>
                    <a:cubicBezTo>
                      <a:pt x="260" y="212"/>
                      <a:pt x="261" y="212"/>
                      <a:pt x="260" y="212"/>
                    </a:cubicBezTo>
                    <a:cubicBezTo>
                      <a:pt x="260" y="212"/>
                      <a:pt x="260" y="212"/>
                      <a:pt x="260" y="212"/>
                    </a:cubicBezTo>
                    <a:cubicBezTo>
                      <a:pt x="260" y="212"/>
                      <a:pt x="260" y="212"/>
                      <a:pt x="260" y="212"/>
                    </a:cubicBezTo>
                    <a:cubicBezTo>
                      <a:pt x="260" y="212"/>
                      <a:pt x="260" y="212"/>
                      <a:pt x="260" y="212"/>
                    </a:cubicBezTo>
                    <a:cubicBezTo>
                      <a:pt x="260" y="212"/>
                      <a:pt x="260" y="212"/>
                      <a:pt x="260"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8" y="213"/>
                      <a:pt x="258" y="213"/>
                      <a:pt x="258" y="213"/>
                    </a:cubicBezTo>
                    <a:cubicBezTo>
                      <a:pt x="258" y="214"/>
                      <a:pt x="258" y="214"/>
                      <a:pt x="258" y="214"/>
                    </a:cubicBezTo>
                    <a:cubicBezTo>
                      <a:pt x="258" y="214"/>
                      <a:pt x="258" y="214"/>
                      <a:pt x="258" y="214"/>
                    </a:cubicBezTo>
                    <a:cubicBezTo>
                      <a:pt x="258" y="214"/>
                      <a:pt x="258" y="214"/>
                      <a:pt x="258" y="214"/>
                    </a:cubicBezTo>
                    <a:cubicBezTo>
                      <a:pt x="258" y="214"/>
                      <a:pt x="258" y="214"/>
                      <a:pt x="258" y="214"/>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9"/>
                      <a:pt x="253" y="219"/>
                      <a:pt x="253" y="219"/>
                    </a:cubicBezTo>
                    <a:cubicBezTo>
                      <a:pt x="253" y="219"/>
                      <a:pt x="253" y="219"/>
                      <a:pt x="253" y="219"/>
                    </a:cubicBezTo>
                    <a:cubicBezTo>
                      <a:pt x="252" y="219"/>
                      <a:pt x="252" y="219"/>
                      <a:pt x="252" y="219"/>
                    </a:cubicBezTo>
                    <a:cubicBezTo>
                      <a:pt x="252" y="219"/>
                      <a:pt x="252" y="219"/>
                      <a:pt x="252" y="219"/>
                    </a:cubicBezTo>
                    <a:cubicBezTo>
                      <a:pt x="252" y="219"/>
                      <a:pt x="252" y="219"/>
                      <a:pt x="252" y="219"/>
                    </a:cubicBezTo>
                    <a:cubicBezTo>
                      <a:pt x="252" y="219"/>
                      <a:pt x="252" y="219"/>
                      <a:pt x="252" y="219"/>
                    </a:cubicBezTo>
                    <a:cubicBezTo>
                      <a:pt x="252" y="219"/>
                      <a:pt x="252" y="219"/>
                      <a:pt x="252" y="220"/>
                    </a:cubicBezTo>
                    <a:cubicBezTo>
                      <a:pt x="252" y="220"/>
                      <a:pt x="252" y="220"/>
                      <a:pt x="252" y="220"/>
                    </a:cubicBezTo>
                    <a:cubicBezTo>
                      <a:pt x="252" y="220"/>
                      <a:pt x="252" y="220"/>
                      <a:pt x="252" y="220"/>
                    </a:cubicBezTo>
                    <a:cubicBezTo>
                      <a:pt x="251" y="220"/>
                      <a:pt x="251" y="220"/>
                      <a:pt x="251" y="220"/>
                    </a:cubicBezTo>
                    <a:cubicBezTo>
                      <a:pt x="251" y="220"/>
                      <a:pt x="251" y="220"/>
                      <a:pt x="251" y="220"/>
                    </a:cubicBezTo>
                    <a:cubicBezTo>
                      <a:pt x="249" y="221"/>
                      <a:pt x="249" y="221"/>
                      <a:pt x="249" y="221"/>
                    </a:cubicBezTo>
                    <a:cubicBezTo>
                      <a:pt x="249" y="221"/>
                      <a:pt x="249" y="221"/>
                      <a:pt x="249" y="221"/>
                    </a:cubicBezTo>
                    <a:cubicBezTo>
                      <a:pt x="249" y="220"/>
                      <a:pt x="249" y="220"/>
                      <a:pt x="249" y="220"/>
                    </a:cubicBezTo>
                    <a:cubicBezTo>
                      <a:pt x="250" y="220"/>
                      <a:pt x="250" y="220"/>
                      <a:pt x="250" y="220"/>
                    </a:cubicBezTo>
                    <a:cubicBezTo>
                      <a:pt x="250" y="220"/>
                      <a:pt x="250" y="220"/>
                      <a:pt x="250" y="220"/>
                    </a:cubicBezTo>
                    <a:cubicBezTo>
                      <a:pt x="250" y="220"/>
                      <a:pt x="250" y="220"/>
                      <a:pt x="250" y="220"/>
                    </a:cubicBezTo>
                    <a:cubicBezTo>
                      <a:pt x="250" y="220"/>
                      <a:pt x="250" y="220"/>
                      <a:pt x="250" y="220"/>
                    </a:cubicBezTo>
                    <a:cubicBezTo>
                      <a:pt x="250" y="220"/>
                      <a:pt x="250" y="220"/>
                      <a:pt x="250" y="220"/>
                    </a:cubicBezTo>
                    <a:cubicBezTo>
                      <a:pt x="250" y="219"/>
                      <a:pt x="251" y="220"/>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8"/>
                      <a:pt x="251" y="218"/>
                      <a:pt x="251" y="218"/>
                    </a:cubicBezTo>
                    <a:cubicBezTo>
                      <a:pt x="251" y="218"/>
                      <a:pt x="252" y="218"/>
                      <a:pt x="252" y="218"/>
                    </a:cubicBezTo>
                    <a:cubicBezTo>
                      <a:pt x="252" y="218"/>
                      <a:pt x="252" y="218"/>
                      <a:pt x="252" y="218"/>
                    </a:cubicBezTo>
                    <a:cubicBezTo>
                      <a:pt x="252" y="218"/>
                      <a:pt x="252" y="218"/>
                      <a:pt x="252" y="218"/>
                    </a:cubicBezTo>
                    <a:cubicBezTo>
                      <a:pt x="252" y="218"/>
                      <a:pt x="252" y="218"/>
                      <a:pt x="252" y="218"/>
                    </a:cubicBezTo>
                    <a:cubicBezTo>
                      <a:pt x="252" y="218"/>
                      <a:pt x="252" y="218"/>
                      <a:pt x="252" y="218"/>
                    </a:cubicBezTo>
                    <a:cubicBezTo>
                      <a:pt x="252" y="218"/>
                      <a:pt x="252" y="218"/>
                      <a:pt x="252" y="218"/>
                    </a:cubicBezTo>
                    <a:cubicBezTo>
                      <a:pt x="252" y="218"/>
                      <a:pt x="252" y="218"/>
                      <a:pt x="252" y="218"/>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4"/>
                      <a:pt x="254" y="214"/>
                      <a:pt x="254" y="214"/>
                    </a:cubicBezTo>
                    <a:cubicBezTo>
                      <a:pt x="254" y="214"/>
                      <a:pt x="254" y="214"/>
                      <a:pt x="254" y="214"/>
                    </a:cubicBezTo>
                    <a:cubicBezTo>
                      <a:pt x="254" y="214"/>
                      <a:pt x="254" y="214"/>
                      <a:pt x="254" y="214"/>
                    </a:cubicBezTo>
                    <a:cubicBezTo>
                      <a:pt x="254"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1" y="213"/>
                      <a:pt x="251" y="213"/>
                      <a:pt x="251" y="213"/>
                    </a:cubicBezTo>
                    <a:cubicBezTo>
                      <a:pt x="251" y="213"/>
                      <a:pt x="251" y="213"/>
                      <a:pt x="251"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1" y="213"/>
                    </a:cubicBezTo>
                    <a:cubicBezTo>
                      <a:pt x="251" y="213"/>
                      <a:pt x="251" y="213"/>
                      <a:pt x="251" y="213"/>
                    </a:cubicBezTo>
                    <a:cubicBezTo>
                      <a:pt x="251" y="213"/>
                      <a:pt x="251" y="213"/>
                      <a:pt x="251" y="213"/>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3"/>
                      <a:pt x="251"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5" y="215"/>
                      <a:pt x="255" y="215"/>
                      <a:pt x="255" y="215"/>
                    </a:cubicBezTo>
                    <a:cubicBezTo>
                      <a:pt x="255" y="214"/>
                      <a:pt x="255" y="214"/>
                      <a:pt x="255" y="214"/>
                    </a:cubicBezTo>
                    <a:cubicBezTo>
                      <a:pt x="255" y="214"/>
                      <a:pt x="255" y="214"/>
                      <a:pt x="255" y="214"/>
                    </a:cubicBezTo>
                    <a:cubicBezTo>
                      <a:pt x="255" y="214"/>
                      <a:pt x="255" y="214"/>
                      <a:pt x="255" y="214"/>
                    </a:cubicBezTo>
                    <a:cubicBezTo>
                      <a:pt x="255" y="214"/>
                      <a:pt x="255" y="214"/>
                      <a:pt x="255" y="214"/>
                    </a:cubicBezTo>
                    <a:cubicBezTo>
                      <a:pt x="255" y="214"/>
                      <a:pt x="255" y="214"/>
                      <a:pt x="255" y="214"/>
                    </a:cubicBezTo>
                    <a:cubicBezTo>
                      <a:pt x="255" y="214"/>
                      <a:pt x="255" y="214"/>
                      <a:pt x="255" y="214"/>
                    </a:cubicBezTo>
                    <a:cubicBezTo>
                      <a:pt x="255" y="214"/>
                      <a:pt x="255" y="214"/>
                      <a:pt x="255"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2"/>
                      <a:pt x="256" y="212"/>
                      <a:pt x="256"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1"/>
                      <a:pt x="257"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0"/>
                    </a:cubicBezTo>
                    <a:cubicBezTo>
                      <a:pt x="258" y="210"/>
                      <a:pt x="258" y="210"/>
                      <a:pt x="258"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60" y="210"/>
                      <a:pt x="259" y="210"/>
                      <a:pt x="260" y="210"/>
                    </a:cubicBezTo>
                    <a:cubicBezTo>
                      <a:pt x="260" y="210"/>
                      <a:pt x="260" y="210"/>
                      <a:pt x="260" y="210"/>
                    </a:cubicBezTo>
                    <a:cubicBezTo>
                      <a:pt x="260" y="210"/>
                      <a:pt x="260" y="210"/>
                      <a:pt x="260" y="210"/>
                    </a:cubicBezTo>
                    <a:cubicBezTo>
                      <a:pt x="260" y="209"/>
                      <a:pt x="260" y="209"/>
                      <a:pt x="260" y="209"/>
                    </a:cubicBezTo>
                    <a:cubicBezTo>
                      <a:pt x="261" y="209"/>
                      <a:pt x="261" y="209"/>
                      <a:pt x="261" y="209"/>
                    </a:cubicBezTo>
                    <a:cubicBezTo>
                      <a:pt x="261" y="209"/>
                      <a:pt x="261" y="209"/>
                      <a:pt x="261" y="209"/>
                    </a:cubicBezTo>
                    <a:cubicBezTo>
                      <a:pt x="262" y="209"/>
                      <a:pt x="262" y="209"/>
                      <a:pt x="262" y="209"/>
                    </a:cubicBezTo>
                    <a:cubicBezTo>
                      <a:pt x="263" y="209"/>
                      <a:pt x="263" y="209"/>
                      <a:pt x="263" y="209"/>
                    </a:cubicBezTo>
                    <a:cubicBezTo>
                      <a:pt x="263" y="209"/>
                      <a:pt x="263" y="209"/>
                      <a:pt x="263" y="209"/>
                    </a:cubicBezTo>
                    <a:cubicBezTo>
                      <a:pt x="263" y="209"/>
                      <a:pt x="263" y="209"/>
                      <a:pt x="263" y="209"/>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4" y="208"/>
                      <a:pt x="263" y="207"/>
                    </a:cubicBezTo>
                    <a:cubicBezTo>
                      <a:pt x="263" y="207"/>
                      <a:pt x="263" y="207"/>
                      <a:pt x="263" y="207"/>
                    </a:cubicBezTo>
                    <a:cubicBezTo>
                      <a:pt x="263" y="207"/>
                      <a:pt x="263" y="207"/>
                      <a:pt x="263" y="207"/>
                    </a:cubicBezTo>
                    <a:cubicBezTo>
                      <a:pt x="263" y="207"/>
                      <a:pt x="263" y="207"/>
                      <a:pt x="263" y="207"/>
                    </a:cubicBezTo>
                    <a:cubicBezTo>
                      <a:pt x="263" y="207"/>
                      <a:pt x="263" y="207"/>
                      <a:pt x="263" y="207"/>
                    </a:cubicBezTo>
                    <a:cubicBezTo>
                      <a:pt x="263" y="207"/>
                      <a:pt x="263" y="207"/>
                      <a:pt x="263" y="207"/>
                    </a:cubicBezTo>
                    <a:cubicBezTo>
                      <a:pt x="263" y="207"/>
                      <a:pt x="263" y="207"/>
                      <a:pt x="263" y="207"/>
                    </a:cubicBezTo>
                    <a:cubicBezTo>
                      <a:pt x="263" y="207"/>
                      <a:pt x="264" y="207"/>
                      <a:pt x="264" y="207"/>
                    </a:cubicBezTo>
                    <a:cubicBezTo>
                      <a:pt x="264" y="207"/>
                      <a:pt x="264" y="207"/>
                      <a:pt x="264" y="207"/>
                    </a:cubicBezTo>
                    <a:cubicBezTo>
                      <a:pt x="264" y="207"/>
                      <a:pt x="264" y="207"/>
                      <a:pt x="264" y="207"/>
                    </a:cubicBezTo>
                    <a:cubicBezTo>
                      <a:pt x="264" y="207"/>
                      <a:pt x="264" y="207"/>
                      <a:pt x="264" y="207"/>
                    </a:cubicBezTo>
                    <a:cubicBezTo>
                      <a:pt x="264" y="207"/>
                      <a:pt x="264" y="207"/>
                      <a:pt x="264" y="207"/>
                    </a:cubicBezTo>
                    <a:cubicBezTo>
                      <a:pt x="264" y="207"/>
                      <a:pt x="264" y="207"/>
                      <a:pt x="264" y="207"/>
                    </a:cubicBezTo>
                    <a:cubicBezTo>
                      <a:pt x="264" y="207"/>
                      <a:pt x="264" y="207"/>
                      <a:pt x="264" y="207"/>
                    </a:cubicBezTo>
                    <a:cubicBezTo>
                      <a:pt x="264" y="206"/>
                      <a:pt x="264" y="206"/>
                      <a:pt x="264" y="206"/>
                    </a:cubicBezTo>
                    <a:cubicBezTo>
                      <a:pt x="264" y="206"/>
                      <a:pt x="264" y="206"/>
                      <a:pt x="264" y="206"/>
                    </a:cubicBezTo>
                    <a:cubicBezTo>
                      <a:pt x="264" y="206"/>
                      <a:pt x="264" y="206"/>
                      <a:pt x="264" y="206"/>
                    </a:cubicBezTo>
                    <a:cubicBezTo>
                      <a:pt x="264" y="206"/>
                      <a:pt x="264" y="206"/>
                      <a:pt x="264" y="206"/>
                    </a:cubicBezTo>
                    <a:cubicBezTo>
                      <a:pt x="264" y="206"/>
                      <a:pt x="264" y="206"/>
                      <a:pt x="264" y="206"/>
                    </a:cubicBezTo>
                    <a:cubicBezTo>
                      <a:pt x="264" y="206"/>
                      <a:pt x="264" y="206"/>
                      <a:pt x="264" y="206"/>
                    </a:cubicBezTo>
                    <a:cubicBezTo>
                      <a:pt x="264" y="206"/>
                      <a:pt x="264" y="206"/>
                      <a:pt x="264" y="206"/>
                    </a:cubicBezTo>
                    <a:cubicBezTo>
                      <a:pt x="265" y="206"/>
                      <a:pt x="265" y="206"/>
                      <a:pt x="265" y="206"/>
                    </a:cubicBezTo>
                    <a:cubicBezTo>
                      <a:pt x="265" y="206"/>
                      <a:pt x="265" y="206"/>
                      <a:pt x="265" y="206"/>
                    </a:cubicBezTo>
                    <a:cubicBezTo>
                      <a:pt x="265" y="206"/>
                      <a:pt x="265" y="206"/>
                      <a:pt x="265" y="205"/>
                    </a:cubicBezTo>
                    <a:cubicBezTo>
                      <a:pt x="265" y="205"/>
                      <a:pt x="265" y="205"/>
                      <a:pt x="265" y="205"/>
                    </a:cubicBezTo>
                    <a:cubicBezTo>
                      <a:pt x="265" y="205"/>
                      <a:pt x="265" y="205"/>
                      <a:pt x="265" y="205"/>
                    </a:cubicBezTo>
                    <a:cubicBezTo>
                      <a:pt x="265" y="205"/>
                      <a:pt x="265" y="205"/>
                      <a:pt x="265" y="205"/>
                    </a:cubicBezTo>
                    <a:cubicBezTo>
                      <a:pt x="265" y="205"/>
                      <a:pt x="265" y="205"/>
                      <a:pt x="265" y="205"/>
                    </a:cubicBezTo>
                    <a:cubicBezTo>
                      <a:pt x="265" y="205"/>
                      <a:pt x="265" y="205"/>
                      <a:pt x="265" y="205"/>
                    </a:cubicBezTo>
                    <a:cubicBezTo>
                      <a:pt x="265" y="205"/>
                      <a:pt x="265" y="205"/>
                      <a:pt x="265" y="205"/>
                    </a:cubicBezTo>
                    <a:cubicBezTo>
                      <a:pt x="265" y="205"/>
                      <a:pt x="265" y="205"/>
                      <a:pt x="265" y="205"/>
                    </a:cubicBezTo>
                    <a:cubicBezTo>
                      <a:pt x="265" y="205"/>
                      <a:pt x="266" y="205"/>
                      <a:pt x="266" y="205"/>
                    </a:cubicBezTo>
                    <a:cubicBezTo>
                      <a:pt x="266" y="205"/>
                      <a:pt x="266" y="205"/>
                      <a:pt x="266" y="205"/>
                    </a:cubicBezTo>
                    <a:cubicBezTo>
                      <a:pt x="266" y="205"/>
                      <a:pt x="266" y="205"/>
                      <a:pt x="266" y="205"/>
                    </a:cubicBezTo>
                    <a:cubicBezTo>
                      <a:pt x="266" y="205"/>
                      <a:pt x="266" y="205"/>
                      <a:pt x="266" y="205"/>
                    </a:cubicBezTo>
                    <a:cubicBezTo>
                      <a:pt x="266" y="205"/>
                      <a:pt x="266" y="205"/>
                      <a:pt x="266" y="205"/>
                    </a:cubicBezTo>
                    <a:cubicBezTo>
                      <a:pt x="266" y="205"/>
                      <a:pt x="266" y="205"/>
                      <a:pt x="266" y="205"/>
                    </a:cubicBezTo>
                    <a:cubicBezTo>
                      <a:pt x="266" y="205"/>
                      <a:pt x="266" y="205"/>
                      <a:pt x="266" y="205"/>
                    </a:cubicBezTo>
                    <a:cubicBezTo>
                      <a:pt x="266" y="205"/>
                      <a:pt x="266" y="205"/>
                      <a:pt x="266" y="205"/>
                    </a:cubicBezTo>
                    <a:cubicBezTo>
                      <a:pt x="266" y="205"/>
                      <a:pt x="267" y="205"/>
                      <a:pt x="267" y="205"/>
                    </a:cubicBezTo>
                    <a:cubicBezTo>
                      <a:pt x="267" y="205"/>
                      <a:pt x="267" y="205"/>
                      <a:pt x="267" y="205"/>
                    </a:cubicBezTo>
                    <a:cubicBezTo>
                      <a:pt x="267" y="205"/>
                      <a:pt x="267" y="205"/>
                      <a:pt x="267" y="205"/>
                    </a:cubicBezTo>
                    <a:cubicBezTo>
                      <a:pt x="267" y="205"/>
                      <a:pt x="267" y="205"/>
                      <a:pt x="267" y="205"/>
                    </a:cubicBezTo>
                    <a:cubicBezTo>
                      <a:pt x="267" y="205"/>
                      <a:pt x="267" y="205"/>
                      <a:pt x="267" y="205"/>
                    </a:cubicBezTo>
                    <a:cubicBezTo>
                      <a:pt x="268" y="205"/>
                      <a:pt x="268" y="205"/>
                      <a:pt x="268" y="205"/>
                    </a:cubicBezTo>
                    <a:cubicBezTo>
                      <a:pt x="268" y="205"/>
                      <a:pt x="268" y="205"/>
                      <a:pt x="268" y="205"/>
                    </a:cubicBezTo>
                    <a:cubicBezTo>
                      <a:pt x="270" y="205"/>
                      <a:pt x="270" y="205"/>
                      <a:pt x="270" y="205"/>
                    </a:cubicBezTo>
                    <a:cubicBezTo>
                      <a:pt x="270" y="205"/>
                      <a:pt x="270" y="205"/>
                      <a:pt x="270" y="205"/>
                    </a:cubicBezTo>
                    <a:cubicBezTo>
                      <a:pt x="271" y="205"/>
                      <a:pt x="271" y="205"/>
                      <a:pt x="271" y="205"/>
                    </a:cubicBezTo>
                    <a:cubicBezTo>
                      <a:pt x="271" y="205"/>
                      <a:pt x="271" y="205"/>
                      <a:pt x="271" y="205"/>
                    </a:cubicBezTo>
                    <a:cubicBezTo>
                      <a:pt x="271" y="205"/>
                      <a:pt x="271" y="205"/>
                      <a:pt x="271" y="205"/>
                    </a:cubicBezTo>
                    <a:cubicBezTo>
                      <a:pt x="271" y="205"/>
                      <a:pt x="271" y="205"/>
                      <a:pt x="271" y="205"/>
                    </a:cubicBezTo>
                    <a:cubicBezTo>
                      <a:pt x="271" y="205"/>
                      <a:pt x="271" y="205"/>
                      <a:pt x="271" y="205"/>
                    </a:cubicBezTo>
                    <a:cubicBezTo>
                      <a:pt x="271" y="205"/>
                      <a:pt x="271" y="205"/>
                      <a:pt x="271" y="205"/>
                    </a:cubicBezTo>
                    <a:cubicBezTo>
                      <a:pt x="271" y="205"/>
                      <a:pt x="271" y="205"/>
                      <a:pt x="271" y="205"/>
                    </a:cubicBezTo>
                    <a:cubicBezTo>
                      <a:pt x="271" y="205"/>
                      <a:pt x="272" y="205"/>
                      <a:pt x="272" y="205"/>
                    </a:cubicBezTo>
                    <a:cubicBezTo>
                      <a:pt x="272" y="205"/>
                      <a:pt x="272" y="205"/>
                      <a:pt x="272" y="205"/>
                    </a:cubicBezTo>
                    <a:cubicBezTo>
                      <a:pt x="272" y="205"/>
                      <a:pt x="272" y="205"/>
                      <a:pt x="272" y="205"/>
                    </a:cubicBezTo>
                    <a:cubicBezTo>
                      <a:pt x="272" y="205"/>
                      <a:pt x="272" y="205"/>
                      <a:pt x="272" y="205"/>
                    </a:cubicBezTo>
                    <a:cubicBezTo>
                      <a:pt x="272" y="205"/>
                      <a:pt x="272" y="205"/>
                      <a:pt x="272" y="205"/>
                    </a:cubicBezTo>
                    <a:cubicBezTo>
                      <a:pt x="272" y="205"/>
                      <a:pt x="272" y="205"/>
                      <a:pt x="272" y="205"/>
                    </a:cubicBezTo>
                    <a:cubicBezTo>
                      <a:pt x="272" y="205"/>
                      <a:pt x="272" y="205"/>
                      <a:pt x="272" y="205"/>
                    </a:cubicBezTo>
                    <a:cubicBezTo>
                      <a:pt x="273" y="205"/>
                      <a:pt x="273" y="205"/>
                      <a:pt x="273" y="205"/>
                    </a:cubicBezTo>
                    <a:cubicBezTo>
                      <a:pt x="273" y="205"/>
                      <a:pt x="273" y="205"/>
                      <a:pt x="273" y="205"/>
                    </a:cubicBezTo>
                    <a:cubicBezTo>
                      <a:pt x="273" y="205"/>
                      <a:pt x="273" y="205"/>
                      <a:pt x="273" y="205"/>
                    </a:cubicBezTo>
                    <a:cubicBezTo>
                      <a:pt x="273" y="205"/>
                      <a:pt x="273" y="205"/>
                      <a:pt x="273" y="205"/>
                    </a:cubicBezTo>
                    <a:cubicBezTo>
                      <a:pt x="273" y="205"/>
                      <a:pt x="273" y="205"/>
                      <a:pt x="273"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5" y="205"/>
                      <a:pt x="276" y="205"/>
                    </a:cubicBezTo>
                    <a:cubicBezTo>
                      <a:pt x="276" y="205"/>
                      <a:pt x="276" y="205"/>
                      <a:pt x="276" y="205"/>
                    </a:cubicBezTo>
                    <a:cubicBezTo>
                      <a:pt x="276" y="205"/>
                      <a:pt x="276" y="205"/>
                      <a:pt x="276" y="205"/>
                    </a:cubicBezTo>
                    <a:cubicBezTo>
                      <a:pt x="276" y="205"/>
                      <a:pt x="276" y="205"/>
                      <a:pt x="276" y="205"/>
                    </a:cubicBezTo>
                    <a:cubicBezTo>
                      <a:pt x="276" y="205"/>
                      <a:pt x="276" y="205"/>
                      <a:pt x="276" y="205"/>
                    </a:cubicBezTo>
                    <a:cubicBezTo>
                      <a:pt x="276" y="205"/>
                      <a:pt x="276" y="205"/>
                      <a:pt x="276" y="205"/>
                    </a:cubicBezTo>
                    <a:cubicBezTo>
                      <a:pt x="276" y="205"/>
                      <a:pt x="276" y="205"/>
                      <a:pt x="276" y="205"/>
                    </a:cubicBezTo>
                    <a:cubicBezTo>
                      <a:pt x="276" y="205"/>
                      <a:pt x="276" y="205"/>
                      <a:pt x="276" y="205"/>
                    </a:cubicBezTo>
                    <a:cubicBezTo>
                      <a:pt x="276"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8" y="205"/>
                      <a:pt x="279" y="205"/>
                      <a:pt x="279" y="205"/>
                    </a:cubicBezTo>
                    <a:cubicBezTo>
                      <a:pt x="280" y="205"/>
                      <a:pt x="280" y="205"/>
                      <a:pt x="280" y="205"/>
                    </a:cubicBezTo>
                    <a:cubicBezTo>
                      <a:pt x="281" y="205"/>
                      <a:pt x="281" y="205"/>
                      <a:pt x="282" y="205"/>
                    </a:cubicBezTo>
                    <a:cubicBezTo>
                      <a:pt x="282" y="205"/>
                      <a:pt x="282" y="205"/>
                      <a:pt x="283" y="205"/>
                    </a:cubicBezTo>
                    <a:cubicBezTo>
                      <a:pt x="283" y="205"/>
                      <a:pt x="283" y="205"/>
                      <a:pt x="283" y="205"/>
                    </a:cubicBezTo>
                    <a:cubicBezTo>
                      <a:pt x="283" y="205"/>
                      <a:pt x="283" y="205"/>
                      <a:pt x="283" y="206"/>
                    </a:cubicBezTo>
                    <a:cubicBezTo>
                      <a:pt x="283" y="206"/>
                      <a:pt x="284" y="205"/>
                      <a:pt x="285" y="205"/>
                    </a:cubicBezTo>
                    <a:cubicBezTo>
                      <a:pt x="285" y="205"/>
                      <a:pt x="286" y="205"/>
                      <a:pt x="286" y="205"/>
                    </a:cubicBezTo>
                    <a:cubicBezTo>
                      <a:pt x="287" y="205"/>
                      <a:pt x="288" y="205"/>
                      <a:pt x="289" y="205"/>
                    </a:cubicBezTo>
                    <a:cubicBezTo>
                      <a:pt x="290" y="204"/>
                      <a:pt x="290" y="204"/>
                      <a:pt x="291" y="203"/>
                    </a:cubicBezTo>
                    <a:cubicBezTo>
                      <a:pt x="291" y="203"/>
                      <a:pt x="292" y="202"/>
                      <a:pt x="292" y="202"/>
                    </a:cubicBezTo>
                    <a:close/>
                    <a:moveTo>
                      <a:pt x="23" y="106"/>
                    </a:moveTo>
                    <a:cubicBezTo>
                      <a:pt x="23" y="106"/>
                      <a:pt x="22" y="105"/>
                      <a:pt x="22" y="105"/>
                    </a:cubicBezTo>
                    <a:cubicBezTo>
                      <a:pt x="22" y="105"/>
                      <a:pt x="22" y="105"/>
                      <a:pt x="21" y="105"/>
                    </a:cubicBezTo>
                    <a:cubicBezTo>
                      <a:pt x="21" y="105"/>
                      <a:pt x="21" y="105"/>
                      <a:pt x="21" y="105"/>
                    </a:cubicBezTo>
                    <a:cubicBezTo>
                      <a:pt x="21" y="105"/>
                      <a:pt x="21" y="105"/>
                      <a:pt x="21" y="105"/>
                    </a:cubicBezTo>
                    <a:cubicBezTo>
                      <a:pt x="22" y="105"/>
                      <a:pt x="22" y="105"/>
                      <a:pt x="22" y="105"/>
                    </a:cubicBezTo>
                    <a:cubicBezTo>
                      <a:pt x="22" y="105"/>
                      <a:pt x="22" y="105"/>
                      <a:pt x="22" y="105"/>
                    </a:cubicBezTo>
                    <a:cubicBezTo>
                      <a:pt x="23" y="105"/>
                      <a:pt x="23" y="106"/>
                      <a:pt x="23" y="106"/>
                    </a:cubicBezTo>
                    <a:cubicBezTo>
                      <a:pt x="23" y="106"/>
                      <a:pt x="23" y="106"/>
                      <a:pt x="23" y="106"/>
                    </a:cubicBezTo>
                    <a:cubicBezTo>
                      <a:pt x="24" y="106"/>
                      <a:pt x="24" y="106"/>
                      <a:pt x="24" y="106"/>
                    </a:cubicBezTo>
                    <a:cubicBezTo>
                      <a:pt x="24" y="106"/>
                      <a:pt x="24" y="106"/>
                      <a:pt x="24" y="106"/>
                    </a:cubicBezTo>
                    <a:cubicBezTo>
                      <a:pt x="24" y="106"/>
                      <a:pt x="23" y="106"/>
                      <a:pt x="23" y="105"/>
                    </a:cubicBezTo>
                    <a:cubicBezTo>
                      <a:pt x="23" y="105"/>
                      <a:pt x="23" y="105"/>
                      <a:pt x="23" y="105"/>
                    </a:cubicBezTo>
                    <a:cubicBezTo>
                      <a:pt x="23" y="105"/>
                      <a:pt x="23" y="105"/>
                      <a:pt x="23" y="105"/>
                    </a:cubicBezTo>
                    <a:cubicBezTo>
                      <a:pt x="23" y="105"/>
                      <a:pt x="23" y="105"/>
                      <a:pt x="23" y="105"/>
                    </a:cubicBezTo>
                    <a:cubicBezTo>
                      <a:pt x="23" y="105"/>
                      <a:pt x="22" y="105"/>
                      <a:pt x="22" y="105"/>
                    </a:cubicBezTo>
                    <a:cubicBezTo>
                      <a:pt x="22" y="105"/>
                      <a:pt x="22" y="104"/>
                      <a:pt x="22" y="104"/>
                    </a:cubicBezTo>
                    <a:cubicBezTo>
                      <a:pt x="22" y="104"/>
                      <a:pt x="22" y="104"/>
                      <a:pt x="22" y="104"/>
                    </a:cubicBezTo>
                    <a:cubicBezTo>
                      <a:pt x="23" y="104"/>
                      <a:pt x="23" y="104"/>
                      <a:pt x="23" y="104"/>
                    </a:cubicBezTo>
                    <a:cubicBezTo>
                      <a:pt x="23" y="104"/>
                      <a:pt x="23" y="104"/>
                      <a:pt x="23" y="104"/>
                    </a:cubicBezTo>
                    <a:cubicBezTo>
                      <a:pt x="23" y="104"/>
                      <a:pt x="23" y="104"/>
                      <a:pt x="23" y="104"/>
                    </a:cubicBezTo>
                    <a:cubicBezTo>
                      <a:pt x="23" y="103"/>
                      <a:pt x="23" y="103"/>
                      <a:pt x="23" y="103"/>
                    </a:cubicBezTo>
                    <a:cubicBezTo>
                      <a:pt x="24" y="103"/>
                      <a:pt x="24" y="103"/>
                      <a:pt x="24" y="103"/>
                    </a:cubicBezTo>
                    <a:cubicBezTo>
                      <a:pt x="23" y="103"/>
                      <a:pt x="23" y="104"/>
                      <a:pt x="23" y="104"/>
                    </a:cubicBezTo>
                    <a:cubicBezTo>
                      <a:pt x="22" y="104"/>
                      <a:pt x="22" y="104"/>
                      <a:pt x="23" y="105"/>
                    </a:cubicBezTo>
                    <a:cubicBezTo>
                      <a:pt x="23" y="105"/>
                      <a:pt x="23" y="105"/>
                      <a:pt x="23" y="106"/>
                    </a:cubicBezTo>
                    <a:cubicBezTo>
                      <a:pt x="24" y="106"/>
                      <a:pt x="24" y="106"/>
                      <a:pt x="24" y="106"/>
                    </a:cubicBezTo>
                    <a:cubicBezTo>
                      <a:pt x="23" y="106"/>
                      <a:pt x="23" y="106"/>
                      <a:pt x="23" y="106"/>
                    </a:cubicBezTo>
                    <a:close/>
                    <a:moveTo>
                      <a:pt x="81" y="123"/>
                    </a:moveTo>
                    <a:cubicBezTo>
                      <a:pt x="81" y="123"/>
                      <a:pt x="81" y="123"/>
                      <a:pt x="81" y="123"/>
                    </a:cubicBezTo>
                    <a:cubicBezTo>
                      <a:pt x="81" y="124"/>
                      <a:pt x="81" y="124"/>
                      <a:pt x="81" y="124"/>
                    </a:cubicBezTo>
                    <a:cubicBezTo>
                      <a:pt x="82" y="124"/>
                      <a:pt x="82" y="123"/>
                      <a:pt x="83" y="124"/>
                    </a:cubicBezTo>
                    <a:cubicBezTo>
                      <a:pt x="83" y="124"/>
                      <a:pt x="83" y="124"/>
                      <a:pt x="82" y="124"/>
                    </a:cubicBezTo>
                    <a:cubicBezTo>
                      <a:pt x="82" y="124"/>
                      <a:pt x="82" y="124"/>
                      <a:pt x="82" y="124"/>
                    </a:cubicBezTo>
                    <a:cubicBezTo>
                      <a:pt x="82" y="124"/>
                      <a:pt x="82" y="124"/>
                      <a:pt x="82" y="124"/>
                    </a:cubicBezTo>
                    <a:cubicBezTo>
                      <a:pt x="82" y="125"/>
                      <a:pt x="82" y="124"/>
                      <a:pt x="81" y="124"/>
                    </a:cubicBezTo>
                    <a:cubicBezTo>
                      <a:pt x="81" y="124"/>
                      <a:pt x="81" y="125"/>
                      <a:pt x="81" y="125"/>
                    </a:cubicBezTo>
                    <a:cubicBezTo>
                      <a:pt x="81" y="125"/>
                      <a:pt x="81" y="125"/>
                      <a:pt x="81" y="125"/>
                    </a:cubicBezTo>
                    <a:cubicBezTo>
                      <a:pt x="80" y="125"/>
                      <a:pt x="80" y="124"/>
                      <a:pt x="80" y="125"/>
                    </a:cubicBezTo>
                    <a:cubicBezTo>
                      <a:pt x="80" y="125"/>
                      <a:pt x="80" y="125"/>
                      <a:pt x="80" y="125"/>
                    </a:cubicBezTo>
                    <a:cubicBezTo>
                      <a:pt x="80" y="125"/>
                      <a:pt x="80" y="125"/>
                      <a:pt x="80" y="125"/>
                    </a:cubicBezTo>
                    <a:cubicBezTo>
                      <a:pt x="80" y="125"/>
                      <a:pt x="79" y="124"/>
                      <a:pt x="79" y="124"/>
                    </a:cubicBezTo>
                    <a:cubicBezTo>
                      <a:pt x="79" y="124"/>
                      <a:pt x="79" y="124"/>
                      <a:pt x="79" y="124"/>
                    </a:cubicBezTo>
                    <a:cubicBezTo>
                      <a:pt x="78" y="124"/>
                      <a:pt x="78" y="124"/>
                      <a:pt x="77" y="124"/>
                    </a:cubicBezTo>
                    <a:cubicBezTo>
                      <a:pt x="77" y="124"/>
                      <a:pt x="76" y="124"/>
                      <a:pt x="76" y="124"/>
                    </a:cubicBezTo>
                    <a:cubicBezTo>
                      <a:pt x="75" y="124"/>
                      <a:pt x="76" y="124"/>
                      <a:pt x="76" y="124"/>
                    </a:cubicBezTo>
                    <a:cubicBezTo>
                      <a:pt x="76" y="124"/>
                      <a:pt x="75" y="124"/>
                      <a:pt x="75" y="125"/>
                    </a:cubicBezTo>
                    <a:cubicBezTo>
                      <a:pt x="75" y="125"/>
                      <a:pt x="75" y="125"/>
                      <a:pt x="74" y="125"/>
                    </a:cubicBezTo>
                    <a:cubicBezTo>
                      <a:pt x="75" y="125"/>
                      <a:pt x="75" y="125"/>
                      <a:pt x="75" y="126"/>
                    </a:cubicBezTo>
                    <a:cubicBezTo>
                      <a:pt x="76" y="126"/>
                      <a:pt x="76" y="126"/>
                      <a:pt x="76" y="126"/>
                    </a:cubicBezTo>
                    <a:cubicBezTo>
                      <a:pt x="76" y="126"/>
                      <a:pt x="76" y="126"/>
                      <a:pt x="77" y="127"/>
                    </a:cubicBezTo>
                    <a:cubicBezTo>
                      <a:pt x="76" y="127"/>
                      <a:pt x="76" y="126"/>
                      <a:pt x="76" y="127"/>
                    </a:cubicBezTo>
                    <a:cubicBezTo>
                      <a:pt x="75" y="127"/>
                      <a:pt x="75" y="127"/>
                      <a:pt x="75" y="127"/>
                    </a:cubicBezTo>
                    <a:cubicBezTo>
                      <a:pt x="75" y="127"/>
                      <a:pt x="75" y="127"/>
                      <a:pt x="75" y="127"/>
                    </a:cubicBezTo>
                    <a:cubicBezTo>
                      <a:pt x="74" y="127"/>
                      <a:pt x="73" y="128"/>
                      <a:pt x="72" y="128"/>
                    </a:cubicBezTo>
                    <a:cubicBezTo>
                      <a:pt x="72" y="129"/>
                      <a:pt x="71" y="130"/>
                      <a:pt x="70" y="130"/>
                    </a:cubicBezTo>
                    <a:cubicBezTo>
                      <a:pt x="70" y="129"/>
                      <a:pt x="69" y="129"/>
                      <a:pt x="69" y="129"/>
                    </a:cubicBezTo>
                    <a:cubicBezTo>
                      <a:pt x="69" y="129"/>
                      <a:pt x="70" y="129"/>
                      <a:pt x="70" y="129"/>
                    </a:cubicBezTo>
                    <a:cubicBezTo>
                      <a:pt x="70" y="128"/>
                      <a:pt x="71" y="129"/>
                      <a:pt x="71" y="128"/>
                    </a:cubicBezTo>
                    <a:cubicBezTo>
                      <a:pt x="71" y="128"/>
                      <a:pt x="71" y="128"/>
                      <a:pt x="71" y="128"/>
                    </a:cubicBezTo>
                    <a:cubicBezTo>
                      <a:pt x="71" y="128"/>
                      <a:pt x="72" y="128"/>
                      <a:pt x="72" y="127"/>
                    </a:cubicBezTo>
                    <a:cubicBezTo>
                      <a:pt x="72" y="127"/>
                      <a:pt x="73" y="127"/>
                      <a:pt x="73" y="127"/>
                    </a:cubicBezTo>
                    <a:cubicBezTo>
                      <a:pt x="73" y="127"/>
                      <a:pt x="73" y="126"/>
                      <a:pt x="73" y="126"/>
                    </a:cubicBezTo>
                    <a:cubicBezTo>
                      <a:pt x="74" y="126"/>
                      <a:pt x="73" y="126"/>
                      <a:pt x="73" y="125"/>
                    </a:cubicBezTo>
                    <a:cubicBezTo>
                      <a:pt x="73" y="125"/>
                      <a:pt x="73" y="125"/>
                      <a:pt x="72" y="125"/>
                    </a:cubicBezTo>
                    <a:cubicBezTo>
                      <a:pt x="72" y="125"/>
                      <a:pt x="71" y="125"/>
                      <a:pt x="70" y="126"/>
                    </a:cubicBezTo>
                    <a:cubicBezTo>
                      <a:pt x="70" y="126"/>
                      <a:pt x="70" y="126"/>
                      <a:pt x="70" y="126"/>
                    </a:cubicBezTo>
                    <a:cubicBezTo>
                      <a:pt x="69" y="126"/>
                      <a:pt x="69" y="126"/>
                      <a:pt x="69" y="127"/>
                    </a:cubicBezTo>
                    <a:cubicBezTo>
                      <a:pt x="69" y="127"/>
                      <a:pt x="69" y="127"/>
                      <a:pt x="69" y="127"/>
                    </a:cubicBezTo>
                    <a:cubicBezTo>
                      <a:pt x="69" y="127"/>
                      <a:pt x="69" y="127"/>
                      <a:pt x="69" y="127"/>
                    </a:cubicBezTo>
                    <a:cubicBezTo>
                      <a:pt x="69" y="128"/>
                      <a:pt x="69" y="128"/>
                      <a:pt x="68" y="128"/>
                    </a:cubicBezTo>
                    <a:cubicBezTo>
                      <a:pt x="67" y="129"/>
                      <a:pt x="67" y="129"/>
                      <a:pt x="67" y="128"/>
                    </a:cubicBezTo>
                    <a:cubicBezTo>
                      <a:pt x="66" y="128"/>
                      <a:pt x="66" y="128"/>
                      <a:pt x="66" y="128"/>
                    </a:cubicBezTo>
                    <a:cubicBezTo>
                      <a:pt x="65" y="128"/>
                      <a:pt x="62" y="128"/>
                      <a:pt x="62" y="128"/>
                    </a:cubicBezTo>
                    <a:cubicBezTo>
                      <a:pt x="62" y="127"/>
                      <a:pt x="64" y="127"/>
                      <a:pt x="64" y="127"/>
                    </a:cubicBezTo>
                    <a:cubicBezTo>
                      <a:pt x="64" y="127"/>
                      <a:pt x="65" y="127"/>
                      <a:pt x="65" y="127"/>
                    </a:cubicBezTo>
                    <a:cubicBezTo>
                      <a:pt x="65" y="126"/>
                      <a:pt x="65" y="126"/>
                      <a:pt x="64" y="126"/>
                    </a:cubicBezTo>
                    <a:cubicBezTo>
                      <a:pt x="65" y="126"/>
                      <a:pt x="65" y="125"/>
                      <a:pt x="65" y="125"/>
                    </a:cubicBezTo>
                    <a:cubicBezTo>
                      <a:pt x="65" y="125"/>
                      <a:pt x="66" y="125"/>
                      <a:pt x="66" y="125"/>
                    </a:cubicBezTo>
                    <a:cubicBezTo>
                      <a:pt x="66" y="125"/>
                      <a:pt x="67" y="125"/>
                      <a:pt x="67" y="124"/>
                    </a:cubicBezTo>
                    <a:cubicBezTo>
                      <a:pt x="67" y="124"/>
                      <a:pt x="65" y="123"/>
                      <a:pt x="65" y="123"/>
                    </a:cubicBezTo>
                    <a:cubicBezTo>
                      <a:pt x="66" y="123"/>
                      <a:pt x="66" y="123"/>
                      <a:pt x="67" y="123"/>
                    </a:cubicBezTo>
                    <a:cubicBezTo>
                      <a:pt x="68" y="123"/>
                      <a:pt x="68" y="123"/>
                      <a:pt x="69" y="123"/>
                    </a:cubicBezTo>
                    <a:cubicBezTo>
                      <a:pt x="69" y="123"/>
                      <a:pt x="71" y="123"/>
                      <a:pt x="70" y="122"/>
                    </a:cubicBezTo>
                    <a:cubicBezTo>
                      <a:pt x="69" y="121"/>
                      <a:pt x="68" y="121"/>
                      <a:pt x="66" y="121"/>
                    </a:cubicBezTo>
                    <a:cubicBezTo>
                      <a:pt x="66" y="121"/>
                      <a:pt x="65" y="121"/>
                      <a:pt x="64" y="121"/>
                    </a:cubicBezTo>
                    <a:cubicBezTo>
                      <a:pt x="64" y="121"/>
                      <a:pt x="64" y="121"/>
                      <a:pt x="64" y="122"/>
                    </a:cubicBezTo>
                    <a:cubicBezTo>
                      <a:pt x="64" y="122"/>
                      <a:pt x="63" y="122"/>
                      <a:pt x="63" y="122"/>
                    </a:cubicBezTo>
                    <a:cubicBezTo>
                      <a:pt x="63" y="122"/>
                      <a:pt x="62" y="122"/>
                      <a:pt x="62" y="122"/>
                    </a:cubicBezTo>
                    <a:cubicBezTo>
                      <a:pt x="61" y="122"/>
                      <a:pt x="61" y="122"/>
                      <a:pt x="60" y="122"/>
                    </a:cubicBezTo>
                    <a:cubicBezTo>
                      <a:pt x="60" y="122"/>
                      <a:pt x="59" y="122"/>
                      <a:pt x="59" y="122"/>
                    </a:cubicBezTo>
                    <a:cubicBezTo>
                      <a:pt x="59" y="122"/>
                      <a:pt x="58" y="122"/>
                      <a:pt x="58" y="122"/>
                    </a:cubicBezTo>
                    <a:cubicBezTo>
                      <a:pt x="58" y="122"/>
                      <a:pt x="59" y="122"/>
                      <a:pt x="58" y="122"/>
                    </a:cubicBezTo>
                    <a:cubicBezTo>
                      <a:pt x="58" y="122"/>
                      <a:pt x="58" y="122"/>
                      <a:pt x="58" y="122"/>
                    </a:cubicBezTo>
                    <a:cubicBezTo>
                      <a:pt x="58" y="122"/>
                      <a:pt x="58" y="122"/>
                      <a:pt x="58" y="123"/>
                    </a:cubicBezTo>
                    <a:cubicBezTo>
                      <a:pt x="57" y="123"/>
                      <a:pt x="58" y="123"/>
                      <a:pt x="57" y="123"/>
                    </a:cubicBezTo>
                    <a:cubicBezTo>
                      <a:pt x="57" y="123"/>
                      <a:pt x="57" y="123"/>
                      <a:pt x="57" y="123"/>
                    </a:cubicBezTo>
                    <a:cubicBezTo>
                      <a:pt x="57" y="122"/>
                      <a:pt x="56" y="122"/>
                      <a:pt x="57" y="122"/>
                    </a:cubicBezTo>
                    <a:cubicBezTo>
                      <a:pt x="57" y="121"/>
                      <a:pt x="57" y="121"/>
                      <a:pt x="57" y="121"/>
                    </a:cubicBezTo>
                    <a:cubicBezTo>
                      <a:pt x="57" y="121"/>
                      <a:pt x="57" y="121"/>
                      <a:pt x="57" y="121"/>
                    </a:cubicBezTo>
                    <a:cubicBezTo>
                      <a:pt x="58" y="121"/>
                      <a:pt x="58" y="121"/>
                      <a:pt x="58" y="121"/>
                    </a:cubicBezTo>
                    <a:cubicBezTo>
                      <a:pt x="58" y="121"/>
                      <a:pt x="59" y="121"/>
                      <a:pt x="59" y="121"/>
                    </a:cubicBezTo>
                    <a:cubicBezTo>
                      <a:pt x="59" y="121"/>
                      <a:pt x="59" y="121"/>
                      <a:pt x="60" y="120"/>
                    </a:cubicBezTo>
                    <a:cubicBezTo>
                      <a:pt x="60" y="120"/>
                      <a:pt x="60" y="121"/>
                      <a:pt x="61" y="121"/>
                    </a:cubicBezTo>
                    <a:cubicBezTo>
                      <a:pt x="61" y="121"/>
                      <a:pt x="61" y="120"/>
                      <a:pt x="61" y="120"/>
                    </a:cubicBezTo>
                    <a:cubicBezTo>
                      <a:pt x="61" y="120"/>
                      <a:pt x="62" y="120"/>
                      <a:pt x="62" y="120"/>
                    </a:cubicBezTo>
                    <a:cubicBezTo>
                      <a:pt x="62" y="120"/>
                      <a:pt x="63" y="120"/>
                      <a:pt x="63" y="120"/>
                    </a:cubicBezTo>
                    <a:cubicBezTo>
                      <a:pt x="63" y="120"/>
                      <a:pt x="64" y="120"/>
                      <a:pt x="64" y="120"/>
                    </a:cubicBezTo>
                    <a:cubicBezTo>
                      <a:pt x="64" y="120"/>
                      <a:pt x="64" y="120"/>
                      <a:pt x="64" y="120"/>
                    </a:cubicBezTo>
                    <a:cubicBezTo>
                      <a:pt x="64" y="120"/>
                      <a:pt x="64" y="119"/>
                      <a:pt x="64" y="119"/>
                    </a:cubicBezTo>
                    <a:cubicBezTo>
                      <a:pt x="65" y="119"/>
                      <a:pt x="65" y="120"/>
                      <a:pt x="66" y="119"/>
                    </a:cubicBezTo>
                    <a:cubicBezTo>
                      <a:pt x="66" y="119"/>
                      <a:pt x="66" y="119"/>
                      <a:pt x="66" y="119"/>
                    </a:cubicBezTo>
                    <a:cubicBezTo>
                      <a:pt x="66" y="119"/>
                      <a:pt x="66" y="119"/>
                      <a:pt x="66" y="119"/>
                    </a:cubicBezTo>
                    <a:cubicBezTo>
                      <a:pt x="67" y="119"/>
                      <a:pt x="67" y="119"/>
                      <a:pt x="67" y="119"/>
                    </a:cubicBezTo>
                    <a:cubicBezTo>
                      <a:pt x="67" y="119"/>
                      <a:pt x="67" y="119"/>
                      <a:pt x="68" y="119"/>
                    </a:cubicBezTo>
                    <a:cubicBezTo>
                      <a:pt x="68" y="119"/>
                      <a:pt x="68" y="119"/>
                      <a:pt x="68" y="119"/>
                    </a:cubicBezTo>
                    <a:cubicBezTo>
                      <a:pt x="69" y="118"/>
                      <a:pt x="69" y="118"/>
                      <a:pt x="69" y="118"/>
                    </a:cubicBezTo>
                    <a:cubicBezTo>
                      <a:pt x="69" y="118"/>
                      <a:pt x="69" y="118"/>
                      <a:pt x="70" y="118"/>
                    </a:cubicBezTo>
                    <a:cubicBezTo>
                      <a:pt x="70" y="118"/>
                      <a:pt x="70" y="118"/>
                      <a:pt x="70" y="118"/>
                    </a:cubicBezTo>
                    <a:cubicBezTo>
                      <a:pt x="70" y="118"/>
                      <a:pt x="70" y="118"/>
                      <a:pt x="70" y="118"/>
                    </a:cubicBezTo>
                    <a:cubicBezTo>
                      <a:pt x="71" y="118"/>
                      <a:pt x="71" y="118"/>
                      <a:pt x="71" y="118"/>
                    </a:cubicBezTo>
                    <a:cubicBezTo>
                      <a:pt x="72" y="118"/>
                      <a:pt x="72" y="117"/>
                      <a:pt x="73" y="117"/>
                    </a:cubicBezTo>
                    <a:cubicBezTo>
                      <a:pt x="74" y="117"/>
                      <a:pt x="74" y="117"/>
                      <a:pt x="74" y="117"/>
                    </a:cubicBezTo>
                    <a:cubicBezTo>
                      <a:pt x="75" y="117"/>
                      <a:pt x="75" y="117"/>
                      <a:pt x="75" y="116"/>
                    </a:cubicBezTo>
                    <a:cubicBezTo>
                      <a:pt x="75" y="116"/>
                      <a:pt x="75" y="116"/>
                      <a:pt x="75" y="116"/>
                    </a:cubicBezTo>
                    <a:cubicBezTo>
                      <a:pt x="75" y="117"/>
                      <a:pt x="78" y="117"/>
                      <a:pt x="78" y="117"/>
                    </a:cubicBezTo>
                    <a:cubicBezTo>
                      <a:pt x="78" y="118"/>
                      <a:pt x="78" y="118"/>
                      <a:pt x="77" y="118"/>
                    </a:cubicBezTo>
                    <a:cubicBezTo>
                      <a:pt x="77" y="118"/>
                      <a:pt x="77" y="118"/>
                      <a:pt x="76" y="118"/>
                    </a:cubicBezTo>
                    <a:cubicBezTo>
                      <a:pt x="76" y="118"/>
                      <a:pt x="76" y="118"/>
                      <a:pt x="76" y="118"/>
                    </a:cubicBezTo>
                    <a:cubicBezTo>
                      <a:pt x="76" y="118"/>
                      <a:pt x="75" y="119"/>
                      <a:pt x="75" y="119"/>
                    </a:cubicBezTo>
                    <a:cubicBezTo>
                      <a:pt x="75" y="119"/>
                      <a:pt x="75" y="119"/>
                      <a:pt x="75" y="119"/>
                    </a:cubicBezTo>
                    <a:cubicBezTo>
                      <a:pt x="74" y="119"/>
                      <a:pt x="74" y="119"/>
                      <a:pt x="74" y="119"/>
                    </a:cubicBezTo>
                    <a:cubicBezTo>
                      <a:pt x="74" y="119"/>
                      <a:pt x="73" y="120"/>
                      <a:pt x="74" y="120"/>
                    </a:cubicBezTo>
                    <a:cubicBezTo>
                      <a:pt x="74" y="120"/>
                      <a:pt x="73" y="120"/>
                      <a:pt x="73" y="120"/>
                    </a:cubicBezTo>
                    <a:cubicBezTo>
                      <a:pt x="73" y="120"/>
                      <a:pt x="74" y="120"/>
                      <a:pt x="74" y="120"/>
                    </a:cubicBezTo>
                    <a:cubicBezTo>
                      <a:pt x="74" y="120"/>
                      <a:pt x="74" y="120"/>
                      <a:pt x="75" y="120"/>
                    </a:cubicBezTo>
                    <a:cubicBezTo>
                      <a:pt x="75" y="121"/>
                      <a:pt x="75" y="121"/>
                      <a:pt x="75" y="121"/>
                    </a:cubicBezTo>
                    <a:cubicBezTo>
                      <a:pt x="76" y="121"/>
                      <a:pt x="76" y="120"/>
                      <a:pt x="76" y="121"/>
                    </a:cubicBezTo>
                    <a:cubicBezTo>
                      <a:pt x="76" y="121"/>
                      <a:pt x="76" y="121"/>
                      <a:pt x="76" y="121"/>
                    </a:cubicBezTo>
                    <a:cubicBezTo>
                      <a:pt x="76" y="121"/>
                      <a:pt x="76" y="121"/>
                      <a:pt x="77" y="121"/>
                    </a:cubicBezTo>
                    <a:cubicBezTo>
                      <a:pt x="77" y="121"/>
                      <a:pt x="76" y="121"/>
                      <a:pt x="76" y="121"/>
                    </a:cubicBezTo>
                    <a:cubicBezTo>
                      <a:pt x="77" y="121"/>
                      <a:pt x="78" y="121"/>
                      <a:pt x="79" y="121"/>
                    </a:cubicBezTo>
                    <a:cubicBezTo>
                      <a:pt x="79" y="121"/>
                      <a:pt x="80" y="121"/>
                      <a:pt x="80" y="121"/>
                    </a:cubicBezTo>
                    <a:cubicBezTo>
                      <a:pt x="81" y="120"/>
                      <a:pt x="81" y="120"/>
                      <a:pt x="81" y="120"/>
                    </a:cubicBezTo>
                    <a:cubicBezTo>
                      <a:pt x="81" y="120"/>
                      <a:pt x="81" y="120"/>
                      <a:pt x="81" y="120"/>
                    </a:cubicBezTo>
                    <a:cubicBezTo>
                      <a:pt x="82" y="119"/>
                      <a:pt x="82" y="119"/>
                      <a:pt x="83" y="119"/>
                    </a:cubicBezTo>
                    <a:cubicBezTo>
                      <a:pt x="83" y="119"/>
                      <a:pt x="83" y="119"/>
                      <a:pt x="83" y="119"/>
                    </a:cubicBezTo>
                    <a:cubicBezTo>
                      <a:pt x="83" y="119"/>
                      <a:pt x="83" y="120"/>
                      <a:pt x="83" y="120"/>
                    </a:cubicBezTo>
                    <a:cubicBezTo>
                      <a:pt x="83" y="120"/>
                      <a:pt x="82" y="120"/>
                      <a:pt x="82" y="120"/>
                    </a:cubicBezTo>
                    <a:cubicBezTo>
                      <a:pt x="83" y="120"/>
                      <a:pt x="83" y="120"/>
                      <a:pt x="84" y="120"/>
                    </a:cubicBezTo>
                    <a:cubicBezTo>
                      <a:pt x="83" y="120"/>
                      <a:pt x="83" y="121"/>
                      <a:pt x="83" y="121"/>
                    </a:cubicBezTo>
                    <a:cubicBezTo>
                      <a:pt x="83" y="121"/>
                      <a:pt x="83" y="122"/>
                      <a:pt x="83" y="122"/>
                    </a:cubicBezTo>
                    <a:cubicBezTo>
                      <a:pt x="83" y="123"/>
                      <a:pt x="82" y="122"/>
                      <a:pt x="82" y="122"/>
                    </a:cubicBezTo>
                    <a:cubicBezTo>
                      <a:pt x="82" y="122"/>
                      <a:pt x="81" y="123"/>
                      <a:pt x="81" y="123"/>
                    </a:cubicBezTo>
                    <a:cubicBezTo>
                      <a:pt x="81" y="123"/>
                      <a:pt x="81" y="123"/>
                      <a:pt x="81" y="123"/>
                    </a:cubicBezTo>
                    <a:close/>
                    <a:moveTo>
                      <a:pt x="113" y="142"/>
                    </a:moveTo>
                    <a:cubicBezTo>
                      <a:pt x="113" y="142"/>
                      <a:pt x="113" y="142"/>
                      <a:pt x="113" y="141"/>
                    </a:cubicBezTo>
                    <a:cubicBezTo>
                      <a:pt x="112" y="141"/>
                      <a:pt x="112" y="141"/>
                      <a:pt x="112" y="141"/>
                    </a:cubicBezTo>
                    <a:cubicBezTo>
                      <a:pt x="111" y="141"/>
                      <a:pt x="110" y="141"/>
                      <a:pt x="110" y="141"/>
                    </a:cubicBezTo>
                    <a:cubicBezTo>
                      <a:pt x="109" y="141"/>
                      <a:pt x="109" y="141"/>
                      <a:pt x="109" y="141"/>
                    </a:cubicBezTo>
                    <a:cubicBezTo>
                      <a:pt x="108" y="141"/>
                      <a:pt x="108" y="141"/>
                      <a:pt x="107" y="141"/>
                    </a:cubicBezTo>
                    <a:cubicBezTo>
                      <a:pt x="106" y="142"/>
                      <a:pt x="105" y="142"/>
                      <a:pt x="105" y="143"/>
                    </a:cubicBezTo>
                    <a:cubicBezTo>
                      <a:pt x="105" y="143"/>
                      <a:pt x="106" y="142"/>
                      <a:pt x="107" y="142"/>
                    </a:cubicBezTo>
                    <a:cubicBezTo>
                      <a:pt x="107" y="142"/>
                      <a:pt x="109" y="142"/>
                      <a:pt x="109" y="142"/>
                    </a:cubicBezTo>
                    <a:cubicBezTo>
                      <a:pt x="109" y="141"/>
                      <a:pt x="108" y="141"/>
                      <a:pt x="109" y="141"/>
                    </a:cubicBezTo>
                    <a:cubicBezTo>
                      <a:pt x="109" y="141"/>
                      <a:pt x="110" y="141"/>
                      <a:pt x="110" y="141"/>
                    </a:cubicBezTo>
                    <a:cubicBezTo>
                      <a:pt x="111" y="141"/>
                      <a:pt x="111" y="141"/>
                      <a:pt x="111" y="141"/>
                    </a:cubicBezTo>
                    <a:cubicBezTo>
                      <a:pt x="111" y="141"/>
                      <a:pt x="110" y="141"/>
                      <a:pt x="109" y="141"/>
                    </a:cubicBezTo>
                    <a:cubicBezTo>
                      <a:pt x="110" y="142"/>
                      <a:pt x="111" y="141"/>
                      <a:pt x="112" y="142"/>
                    </a:cubicBezTo>
                    <a:cubicBezTo>
                      <a:pt x="111" y="142"/>
                      <a:pt x="110" y="142"/>
                      <a:pt x="109" y="142"/>
                    </a:cubicBezTo>
                    <a:cubicBezTo>
                      <a:pt x="109" y="143"/>
                      <a:pt x="108" y="142"/>
                      <a:pt x="108" y="142"/>
                    </a:cubicBezTo>
                    <a:cubicBezTo>
                      <a:pt x="108" y="143"/>
                      <a:pt x="109" y="142"/>
                      <a:pt x="109" y="142"/>
                    </a:cubicBezTo>
                    <a:cubicBezTo>
                      <a:pt x="109" y="143"/>
                      <a:pt x="109" y="143"/>
                      <a:pt x="109" y="143"/>
                    </a:cubicBezTo>
                    <a:cubicBezTo>
                      <a:pt x="109" y="143"/>
                      <a:pt x="109" y="143"/>
                      <a:pt x="109" y="143"/>
                    </a:cubicBezTo>
                    <a:cubicBezTo>
                      <a:pt x="109" y="143"/>
                      <a:pt x="110" y="143"/>
                      <a:pt x="110" y="143"/>
                    </a:cubicBezTo>
                    <a:cubicBezTo>
                      <a:pt x="110" y="143"/>
                      <a:pt x="111" y="142"/>
                      <a:pt x="111" y="142"/>
                    </a:cubicBezTo>
                    <a:cubicBezTo>
                      <a:pt x="110" y="143"/>
                      <a:pt x="109" y="144"/>
                      <a:pt x="108" y="143"/>
                    </a:cubicBezTo>
                    <a:cubicBezTo>
                      <a:pt x="108" y="143"/>
                      <a:pt x="107" y="143"/>
                      <a:pt x="107" y="143"/>
                    </a:cubicBezTo>
                    <a:cubicBezTo>
                      <a:pt x="107" y="143"/>
                      <a:pt x="106" y="144"/>
                      <a:pt x="106" y="144"/>
                    </a:cubicBezTo>
                    <a:cubicBezTo>
                      <a:pt x="105" y="145"/>
                      <a:pt x="105" y="145"/>
                      <a:pt x="104" y="145"/>
                    </a:cubicBezTo>
                    <a:cubicBezTo>
                      <a:pt x="104" y="145"/>
                      <a:pt x="105" y="145"/>
                      <a:pt x="105" y="145"/>
                    </a:cubicBezTo>
                    <a:cubicBezTo>
                      <a:pt x="105" y="145"/>
                      <a:pt x="105" y="145"/>
                      <a:pt x="105" y="146"/>
                    </a:cubicBezTo>
                    <a:cubicBezTo>
                      <a:pt x="104" y="146"/>
                      <a:pt x="103" y="147"/>
                      <a:pt x="103" y="147"/>
                    </a:cubicBezTo>
                    <a:cubicBezTo>
                      <a:pt x="103" y="147"/>
                      <a:pt x="103" y="148"/>
                      <a:pt x="102" y="148"/>
                    </a:cubicBezTo>
                    <a:cubicBezTo>
                      <a:pt x="101" y="148"/>
                      <a:pt x="101" y="148"/>
                      <a:pt x="100" y="148"/>
                    </a:cubicBezTo>
                    <a:cubicBezTo>
                      <a:pt x="99" y="148"/>
                      <a:pt x="99" y="148"/>
                      <a:pt x="98" y="149"/>
                    </a:cubicBezTo>
                    <a:cubicBezTo>
                      <a:pt x="98" y="149"/>
                      <a:pt x="97" y="149"/>
                      <a:pt x="97" y="150"/>
                    </a:cubicBezTo>
                    <a:cubicBezTo>
                      <a:pt x="97" y="150"/>
                      <a:pt x="97" y="150"/>
                      <a:pt x="97" y="150"/>
                    </a:cubicBezTo>
                    <a:cubicBezTo>
                      <a:pt x="98" y="150"/>
                      <a:pt x="98" y="151"/>
                      <a:pt x="97" y="151"/>
                    </a:cubicBezTo>
                    <a:cubicBezTo>
                      <a:pt x="96" y="151"/>
                      <a:pt x="95" y="151"/>
                      <a:pt x="93" y="151"/>
                    </a:cubicBezTo>
                    <a:cubicBezTo>
                      <a:pt x="92" y="152"/>
                      <a:pt x="91" y="152"/>
                      <a:pt x="90" y="152"/>
                    </a:cubicBezTo>
                    <a:cubicBezTo>
                      <a:pt x="90" y="152"/>
                      <a:pt x="89" y="152"/>
                      <a:pt x="89" y="152"/>
                    </a:cubicBezTo>
                    <a:cubicBezTo>
                      <a:pt x="88" y="151"/>
                      <a:pt x="88" y="151"/>
                      <a:pt x="88" y="151"/>
                    </a:cubicBezTo>
                    <a:cubicBezTo>
                      <a:pt x="88" y="151"/>
                      <a:pt x="87" y="151"/>
                      <a:pt x="87" y="151"/>
                    </a:cubicBezTo>
                    <a:cubicBezTo>
                      <a:pt x="87" y="151"/>
                      <a:pt x="86" y="151"/>
                      <a:pt x="85" y="151"/>
                    </a:cubicBezTo>
                    <a:cubicBezTo>
                      <a:pt x="85" y="150"/>
                      <a:pt x="84" y="150"/>
                      <a:pt x="84" y="150"/>
                    </a:cubicBezTo>
                    <a:cubicBezTo>
                      <a:pt x="84" y="150"/>
                      <a:pt x="84" y="150"/>
                      <a:pt x="84" y="149"/>
                    </a:cubicBezTo>
                    <a:cubicBezTo>
                      <a:pt x="84" y="149"/>
                      <a:pt x="83" y="149"/>
                      <a:pt x="83" y="149"/>
                    </a:cubicBezTo>
                    <a:cubicBezTo>
                      <a:pt x="83" y="149"/>
                      <a:pt x="84" y="149"/>
                      <a:pt x="84" y="149"/>
                    </a:cubicBezTo>
                    <a:cubicBezTo>
                      <a:pt x="85" y="150"/>
                      <a:pt x="86" y="150"/>
                      <a:pt x="87" y="150"/>
                    </a:cubicBezTo>
                    <a:cubicBezTo>
                      <a:pt x="86" y="149"/>
                      <a:pt x="88" y="149"/>
                      <a:pt x="88" y="149"/>
                    </a:cubicBezTo>
                    <a:cubicBezTo>
                      <a:pt x="89" y="150"/>
                      <a:pt x="89" y="150"/>
                      <a:pt x="89" y="149"/>
                    </a:cubicBezTo>
                    <a:cubicBezTo>
                      <a:pt x="90" y="149"/>
                      <a:pt x="89" y="149"/>
                      <a:pt x="89" y="149"/>
                    </a:cubicBezTo>
                    <a:cubicBezTo>
                      <a:pt x="89" y="149"/>
                      <a:pt x="89" y="149"/>
                      <a:pt x="89" y="149"/>
                    </a:cubicBezTo>
                    <a:cubicBezTo>
                      <a:pt x="89" y="149"/>
                      <a:pt x="90" y="149"/>
                      <a:pt x="90" y="149"/>
                    </a:cubicBezTo>
                    <a:cubicBezTo>
                      <a:pt x="90" y="148"/>
                      <a:pt x="90" y="148"/>
                      <a:pt x="90" y="148"/>
                    </a:cubicBezTo>
                    <a:cubicBezTo>
                      <a:pt x="90" y="148"/>
                      <a:pt x="90" y="148"/>
                      <a:pt x="90" y="148"/>
                    </a:cubicBezTo>
                    <a:cubicBezTo>
                      <a:pt x="90" y="147"/>
                      <a:pt x="91" y="147"/>
                      <a:pt x="91" y="147"/>
                    </a:cubicBezTo>
                    <a:cubicBezTo>
                      <a:pt x="90" y="147"/>
                      <a:pt x="91" y="147"/>
                      <a:pt x="91" y="147"/>
                    </a:cubicBezTo>
                    <a:cubicBezTo>
                      <a:pt x="92" y="147"/>
                      <a:pt x="92" y="147"/>
                      <a:pt x="92" y="147"/>
                    </a:cubicBezTo>
                    <a:cubicBezTo>
                      <a:pt x="93" y="147"/>
                      <a:pt x="94" y="147"/>
                      <a:pt x="94" y="146"/>
                    </a:cubicBezTo>
                    <a:cubicBezTo>
                      <a:pt x="94" y="146"/>
                      <a:pt x="94" y="146"/>
                      <a:pt x="94" y="146"/>
                    </a:cubicBezTo>
                    <a:cubicBezTo>
                      <a:pt x="94" y="146"/>
                      <a:pt x="94" y="146"/>
                      <a:pt x="94" y="146"/>
                    </a:cubicBezTo>
                    <a:cubicBezTo>
                      <a:pt x="94" y="146"/>
                      <a:pt x="94" y="146"/>
                      <a:pt x="93" y="146"/>
                    </a:cubicBezTo>
                    <a:cubicBezTo>
                      <a:pt x="93" y="146"/>
                      <a:pt x="93" y="145"/>
                      <a:pt x="93" y="145"/>
                    </a:cubicBezTo>
                    <a:cubicBezTo>
                      <a:pt x="93" y="145"/>
                      <a:pt x="93" y="145"/>
                      <a:pt x="93" y="145"/>
                    </a:cubicBezTo>
                    <a:cubicBezTo>
                      <a:pt x="92" y="145"/>
                      <a:pt x="93" y="145"/>
                      <a:pt x="92" y="144"/>
                    </a:cubicBezTo>
                    <a:cubicBezTo>
                      <a:pt x="92" y="144"/>
                      <a:pt x="91" y="144"/>
                      <a:pt x="92" y="144"/>
                    </a:cubicBezTo>
                    <a:cubicBezTo>
                      <a:pt x="91" y="144"/>
                      <a:pt x="92" y="143"/>
                      <a:pt x="92" y="143"/>
                    </a:cubicBezTo>
                    <a:cubicBezTo>
                      <a:pt x="92" y="143"/>
                      <a:pt x="92" y="143"/>
                      <a:pt x="92" y="143"/>
                    </a:cubicBezTo>
                    <a:cubicBezTo>
                      <a:pt x="91" y="143"/>
                      <a:pt x="91" y="143"/>
                      <a:pt x="91" y="143"/>
                    </a:cubicBezTo>
                    <a:cubicBezTo>
                      <a:pt x="91" y="143"/>
                      <a:pt x="90" y="143"/>
                      <a:pt x="90" y="143"/>
                    </a:cubicBezTo>
                    <a:cubicBezTo>
                      <a:pt x="90" y="143"/>
                      <a:pt x="90" y="142"/>
                      <a:pt x="90" y="142"/>
                    </a:cubicBezTo>
                    <a:cubicBezTo>
                      <a:pt x="90" y="143"/>
                      <a:pt x="90" y="142"/>
                      <a:pt x="90" y="142"/>
                    </a:cubicBezTo>
                    <a:cubicBezTo>
                      <a:pt x="90" y="142"/>
                      <a:pt x="89" y="142"/>
                      <a:pt x="89" y="142"/>
                    </a:cubicBezTo>
                    <a:cubicBezTo>
                      <a:pt x="89" y="141"/>
                      <a:pt x="89" y="141"/>
                      <a:pt x="89" y="141"/>
                    </a:cubicBezTo>
                    <a:cubicBezTo>
                      <a:pt x="90" y="141"/>
                      <a:pt x="90" y="142"/>
                      <a:pt x="90" y="142"/>
                    </a:cubicBezTo>
                    <a:cubicBezTo>
                      <a:pt x="91" y="142"/>
                      <a:pt x="91" y="142"/>
                      <a:pt x="91" y="142"/>
                    </a:cubicBezTo>
                    <a:cubicBezTo>
                      <a:pt x="92" y="142"/>
                      <a:pt x="92" y="142"/>
                      <a:pt x="92" y="143"/>
                    </a:cubicBezTo>
                    <a:cubicBezTo>
                      <a:pt x="92" y="143"/>
                      <a:pt x="93" y="143"/>
                      <a:pt x="93" y="143"/>
                    </a:cubicBezTo>
                    <a:cubicBezTo>
                      <a:pt x="94" y="143"/>
                      <a:pt x="94" y="144"/>
                      <a:pt x="94" y="143"/>
                    </a:cubicBezTo>
                    <a:cubicBezTo>
                      <a:pt x="95" y="143"/>
                      <a:pt x="95" y="143"/>
                      <a:pt x="95" y="143"/>
                    </a:cubicBezTo>
                    <a:cubicBezTo>
                      <a:pt x="95" y="143"/>
                      <a:pt x="96" y="144"/>
                      <a:pt x="96" y="144"/>
                    </a:cubicBezTo>
                    <a:cubicBezTo>
                      <a:pt x="96" y="144"/>
                      <a:pt x="96" y="144"/>
                      <a:pt x="96" y="144"/>
                    </a:cubicBezTo>
                    <a:cubicBezTo>
                      <a:pt x="96" y="144"/>
                      <a:pt x="96" y="144"/>
                      <a:pt x="96" y="144"/>
                    </a:cubicBezTo>
                    <a:cubicBezTo>
                      <a:pt x="97" y="144"/>
                      <a:pt x="97" y="144"/>
                      <a:pt x="97" y="145"/>
                    </a:cubicBezTo>
                    <a:cubicBezTo>
                      <a:pt x="97" y="145"/>
                      <a:pt x="97" y="145"/>
                      <a:pt x="97" y="145"/>
                    </a:cubicBezTo>
                    <a:cubicBezTo>
                      <a:pt x="97" y="145"/>
                      <a:pt x="97" y="145"/>
                      <a:pt x="98" y="145"/>
                    </a:cubicBezTo>
                    <a:cubicBezTo>
                      <a:pt x="98" y="145"/>
                      <a:pt x="98" y="145"/>
                      <a:pt x="98" y="145"/>
                    </a:cubicBezTo>
                    <a:cubicBezTo>
                      <a:pt x="98" y="145"/>
                      <a:pt x="98" y="145"/>
                      <a:pt x="98" y="145"/>
                    </a:cubicBezTo>
                    <a:cubicBezTo>
                      <a:pt x="98" y="145"/>
                      <a:pt x="99" y="145"/>
                      <a:pt x="99" y="145"/>
                    </a:cubicBezTo>
                    <a:cubicBezTo>
                      <a:pt x="99" y="146"/>
                      <a:pt x="99" y="145"/>
                      <a:pt x="99" y="145"/>
                    </a:cubicBezTo>
                    <a:cubicBezTo>
                      <a:pt x="99" y="145"/>
                      <a:pt x="100" y="145"/>
                      <a:pt x="100" y="145"/>
                    </a:cubicBezTo>
                    <a:cubicBezTo>
                      <a:pt x="100" y="145"/>
                      <a:pt x="100" y="145"/>
                      <a:pt x="100" y="145"/>
                    </a:cubicBezTo>
                    <a:cubicBezTo>
                      <a:pt x="100" y="145"/>
                      <a:pt x="100" y="145"/>
                      <a:pt x="100" y="145"/>
                    </a:cubicBezTo>
                    <a:cubicBezTo>
                      <a:pt x="101" y="145"/>
                      <a:pt x="101" y="145"/>
                      <a:pt x="101" y="145"/>
                    </a:cubicBezTo>
                    <a:cubicBezTo>
                      <a:pt x="101" y="145"/>
                      <a:pt x="101" y="145"/>
                      <a:pt x="102" y="145"/>
                    </a:cubicBezTo>
                    <a:cubicBezTo>
                      <a:pt x="102" y="145"/>
                      <a:pt x="103" y="144"/>
                      <a:pt x="103" y="144"/>
                    </a:cubicBezTo>
                    <a:cubicBezTo>
                      <a:pt x="103" y="144"/>
                      <a:pt x="103" y="144"/>
                      <a:pt x="104" y="144"/>
                    </a:cubicBezTo>
                    <a:cubicBezTo>
                      <a:pt x="104" y="144"/>
                      <a:pt x="104" y="144"/>
                      <a:pt x="104" y="143"/>
                    </a:cubicBezTo>
                    <a:cubicBezTo>
                      <a:pt x="105" y="143"/>
                      <a:pt x="105" y="143"/>
                      <a:pt x="105" y="143"/>
                    </a:cubicBezTo>
                    <a:cubicBezTo>
                      <a:pt x="105" y="142"/>
                      <a:pt x="105" y="142"/>
                      <a:pt x="105" y="142"/>
                    </a:cubicBezTo>
                    <a:cubicBezTo>
                      <a:pt x="106" y="141"/>
                      <a:pt x="107" y="141"/>
                      <a:pt x="108" y="140"/>
                    </a:cubicBezTo>
                    <a:cubicBezTo>
                      <a:pt x="109" y="140"/>
                      <a:pt x="110" y="140"/>
                      <a:pt x="111" y="140"/>
                    </a:cubicBezTo>
                    <a:cubicBezTo>
                      <a:pt x="112" y="140"/>
                      <a:pt x="112" y="140"/>
                      <a:pt x="112" y="141"/>
                    </a:cubicBezTo>
                    <a:cubicBezTo>
                      <a:pt x="112" y="141"/>
                      <a:pt x="113" y="141"/>
                      <a:pt x="113" y="141"/>
                    </a:cubicBezTo>
                    <a:cubicBezTo>
                      <a:pt x="113" y="141"/>
                      <a:pt x="114" y="141"/>
                      <a:pt x="114" y="141"/>
                    </a:cubicBezTo>
                    <a:cubicBezTo>
                      <a:pt x="114" y="141"/>
                      <a:pt x="114" y="142"/>
                      <a:pt x="113" y="142"/>
                    </a:cubicBezTo>
                    <a:close/>
                    <a:moveTo>
                      <a:pt x="152" y="187"/>
                    </a:moveTo>
                    <a:cubicBezTo>
                      <a:pt x="153" y="186"/>
                      <a:pt x="153" y="186"/>
                      <a:pt x="153" y="185"/>
                    </a:cubicBezTo>
                    <a:cubicBezTo>
                      <a:pt x="154" y="185"/>
                      <a:pt x="154" y="185"/>
                      <a:pt x="154" y="185"/>
                    </a:cubicBezTo>
                    <a:cubicBezTo>
                      <a:pt x="154" y="185"/>
                      <a:pt x="154" y="185"/>
                      <a:pt x="154" y="185"/>
                    </a:cubicBezTo>
                    <a:cubicBezTo>
                      <a:pt x="154" y="186"/>
                      <a:pt x="153" y="186"/>
                      <a:pt x="153" y="186"/>
                    </a:cubicBezTo>
                    <a:cubicBezTo>
                      <a:pt x="153" y="186"/>
                      <a:pt x="153" y="187"/>
                      <a:pt x="153" y="187"/>
                    </a:cubicBezTo>
                    <a:cubicBezTo>
                      <a:pt x="153" y="187"/>
                      <a:pt x="152" y="187"/>
                      <a:pt x="153" y="187"/>
                    </a:cubicBezTo>
                    <a:cubicBezTo>
                      <a:pt x="153" y="187"/>
                      <a:pt x="153" y="187"/>
                      <a:pt x="153" y="187"/>
                    </a:cubicBezTo>
                    <a:cubicBezTo>
                      <a:pt x="153" y="187"/>
                      <a:pt x="154" y="187"/>
                      <a:pt x="154" y="187"/>
                    </a:cubicBezTo>
                    <a:cubicBezTo>
                      <a:pt x="154" y="187"/>
                      <a:pt x="154" y="187"/>
                      <a:pt x="154" y="187"/>
                    </a:cubicBezTo>
                    <a:cubicBezTo>
                      <a:pt x="154" y="187"/>
                      <a:pt x="154" y="187"/>
                      <a:pt x="154" y="187"/>
                    </a:cubicBezTo>
                    <a:cubicBezTo>
                      <a:pt x="155" y="187"/>
                      <a:pt x="154" y="187"/>
                      <a:pt x="154" y="187"/>
                    </a:cubicBezTo>
                    <a:cubicBezTo>
                      <a:pt x="153" y="187"/>
                      <a:pt x="154" y="187"/>
                      <a:pt x="154" y="187"/>
                    </a:cubicBezTo>
                    <a:cubicBezTo>
                      <a:pt x="154" y="187"/>
                      <a:pt x="154" y="188"/>
                      <a:pt x="154" y="188"/>
                    </a:cubicBezTo>
                    <a:cubicBezTo>
                      <a:pt x="154" y="188"/>
                      <a:pt x="154" y="188"/>
                      <a:pt x="154" y="188"/>
                    </a:cubicBezTo>
                    <a:cubicBezTo>
                      <a:pt x="154" y="188"/>
                      <a:pt x="154" y="188"/>
                      <a:pt x="154" y="188"/>
                    </a:cubicBezTo>
                    <a:cubicBezTo>
                      <a:pt x="153" y="188"/>
                      <a:pt x="153" y="188"/>
                      <a:pt x="153" y="188"/>
                    </a:cubicBezTo>
                    <a:cubicBezTo>
                      <a:pt x="153" y="187"/>
                      <a:pt x="152" y="187"/>
                      <a:pt x="152" y="187"/>
                    </a:cubicBezTo>
                    <a:close/>
                    <a:moveTo>
                      <a:pt x="159" y="201"/>
                    </a:moveTo>
                    <a:cubicBezTo>
                      <a:pt x="159" y="201"/>
                      <a:pt x="159" y="202"/>
                      <a:pt x="159" y="202"/>
                    </a:cubicBezTo>
                    <a:cubicBezTo>
                      <a:pt x="159" y="202"/>
                      <a:pt x="159" y="203"/>
                      <a:pt x="159" y="203"/>
                    </a:cubicBezTo>
                    <a:cubicBezTo>
                      <a:pt x="159" y="203"/>
                      <a:pt x="159" y="203"/>
                      <a:pt x="159" y="203"/>
                    </a:cubicBezTo>
                    <a:cubicBezTo>
                      <a:pt x="158" y="203"/>
                      <a:pt x="158" y="203"/>
                      <a:pt x="158" y="203"/>
                    </a:cubicBezTo>
                    <a:cubicBezTo>
                      <a:pt x="158" y="204"/>
                      <a:pt x="159" y="204"/>
                      <a:pt x="158" y="204"/>
                    </a:cubicBezTo>
                    <a:cubicBezTo>
                      <a:pt x="158" y="204"/>
                      <a:pt x="158" y="204"/>
                      <a:pt x="158" y="204"/>
                    </a:cubicBezTo>
                    <a:cubicBezTo>
                      <a:pt x="157" y="204"/>
                      <a:pt x="157" y="203"/>
                      <a:pt x="157" y="202"/>
                    </a:cubicBezTo>
                    <a:cubicBezTo>
                      <a:pt x="157" y="202"/>
                      <a:pt x="157" y="202"/>
                      <a:pt x="157" y="201"/>
                    </a:cubicBezTo>
                    <a:cubicBezTo>
                      <a:pt x="157" y="201"/>
                      <a:pt x="157" y="201"/>
                      <a:pt x="157" y="201"/>
                    </a:cubicBezTo>
                    <a:cubicBezTo>
                      <a:pt x="157" y="201"/>
                      <a:pt x="157" y="201"/>
                      <a:pt x="158" y="201"/>
                    </a:cubicBezTo>
                    <a:cubicBezTo>
                      <a:pt x="158" y="201"/>
                      <a:pt x="158" y="200"/>
                      <a:pt x="158" y="200"/>
                    </a:cubicBezTo>
                    <a:cubicBezTo>
                      <a:pt x="158" y="200"/>
                      <a:pt x="158" y="200"/>
                      <a:pt x="158" y="200"/>
                    </a:cubicBezTo>
                    <a:cubicBezTo>
                      <a:pt x="158" y="199"/>
                      <a:pt x="158" y="200"/>
                      <a:pt x="157" y="201"/>
                    </a:cubicBezTo>
                    <a:cubicBezTo>
                      <a:pt x="157" y="200"/>
                      <a:pt x="157" y="200"/>
                      <a:pt x="158" y="199"/>
                    </a:cubicBezTo>
                    <a:cubicBezTo>
                      <a:pt x="158" y="199"/>
                      <a:pt x="158" y="199"/>
                      <a:pt x="158" y="199"/>
                    </a:cubicBezTo>
                    <a:cubicBezTo>
                      <a:pt x="158" y="198"/>
                      <a:pt x="157" y="198"/>
                      <a:pt x="157" y="198"/>
                    </a:cubicBezTo>
                    <a:cubicBezTo>
                      <a:pt x="156" y="198"/>
                      <a:pt x="157" y="199"/>
                      <a:pt x="156" y="199"/>
                    </a:cubicBezTo>
                    <a:cubicBezTo>
                      <a:pt x="156" y="200"/>
                      <a:pt x="156" y="198"/>
                      <a:pt x="156" y="198"/>
                    </a:cubicBezTo>
                    <a:cubicBezTo>
                      <a:pt x="156" y="197"/>
                      <a:pt x="156" y="196"/>
                      <a:pt x="155" y="197"/>
                    </a:cubicBezTo>
                    <a:cubicBezTo>
                      <a:pt x="155" y="197"/>
                      <a:pt x="155" y="197"/>
                      <a:pt x="155" y="197"/>
                    </a:cubicBezTo>
                    <a:cubicBezTo>
                      <a:pt x="155" y="197"/>
                      <a:pt x="155" y="196"/>
                      <a:pt x="155" y="196"/>
                    </a:cubicBezTo>
                    <a:cubicBezTo>
                      <a:pt x="155" y="196"/>
                      <a:pt x="155" y="196"/>
                      <a:pt x="154" y="196"/>
                    </a:cubicBezTo>
                    <a:cubicBezTo>
                      <a:pt x="154" y="196"/>
                      <a:pt x="154" y="196"/>
                      <a:pt x="154" y="196"/>
                    </a:cubicBezTo>
                    <a:cubicBezTo>
                      <a:pt x="154" y="196"/>
                      <a:pt x="154" y="197"/>
                      <a:pt x="154" y="197"/>
                    </a:cubicBezTo>
                    <a:cubicBezTo>
                      <a:pt x="154" y="197"/>
                      <a:pt x="154" y="197"/>
                      <a:pt x="154" y="197"/>
                    </a:cubicBezTo>
                    <a:cubicBezTo>
                      <a:pt x="154" y="197"/>
                      <a:pt x="153" y="197"/>
                      <a:pt x="153" y="197"/>
                    </a:cubicBezTo>
                    <a:cubicBezTo>
                      <a:pt x="153" y="196"/>
                      <a:pt x="153" y="195"/>
                      <a:pt x="152" y="195"/>
                    </a:cubicBezTo>
                    <a:cubicBezTo>
                      <a:pt x="152" y="195"/>
                      <a:pt x="152" y="195"/>
                      <a:pt x="151" y="194"/>
                    </a:cubicBezTo>
                    <a:cubicBezTo>
                      <a:pt x="151" y="194"/>
                      <a:pt x="151" y="194"/>
                      <a:pt x="151" y="193"/>
                    </a:cubicBezTo>
                    <a:cubicBezTo>
                      <a:pt x="150" y="193"/>
                      <a:pt x="150" y="193"/>
                      <a:pt x="151" y="192"/>
                    </a:cubicBezTo>
                    <a:cubicBezTo>
                      <a:pt x="151" y="192"/>
                      <a:pt x="151" y="192"/>
                      <a:pt x="152" y="192"/>
                    </a:cubicBezTo>
                    <a:cubicBezTo>
                      <a:pt x="151" y="192"/>
                      <a:pt x="151" y="191"/>
                      <a:pt x="151" y="191"/>
                    </a:cubicBezTo>
                    <a:cubicBezTo>
                      <a:pt x="151" y="192"/>
                      <a:pt x="150" y="192"/>
                      <a:pt x="150" y="192"/>
                    </a:cubicBezTo>
                    <a:cubicBezTo>
                      <a:pt x="150" y="192"/>
                      <a:pt x="150" y="192"/>
                      <a:pt x="150" y="192"/>
                    </a:cubicBezTo>
                    <a:cubicBezTo>
                      <a:pt x="149" y="191"/>
                      <a:pt x="149" y="191"/>
                      <a:pt x="149" y="191"/>
                    </a:cubicBezTo>
                    <a:cubicBezTo>
                      <a:pt x="149" y="191"/>
                      <a:pt x="149" y="191"/>
                      <a:pt x="149" y="191"/>
                    </a:cubicBezTo>
                    <a:cubicBezTo>
                      <a:pt x="149" y="190"/>
                      <a:pt x="149" y="188"/>
                      <a:pt x="150" y="188"/>
                    </a:cubicBezTo>
                    <a:cubicBezTo>
                      <a:pt x="150" y="187"/>
                      <a:pt x="151" y="188"/>
                      <a:pt x="151" y="188"/>
                    </a:cubicBezTo>
                    <a:cubicBezTo>
                      <a:pt x="152" y="188"/>
                      <a:pt x="152" y="188"/>
                      <a:pt x="153" y="188"/>
                    </a:cubicBezTo>
                    <a:cubicBezTo>
                      <a:pt x="153" y="188"/>
                      <a:pt x="153" y="188"/>
                      <a:pt x="153" y="188"/>
                    </a:cubicBezTo>
                    <a:cubicBezTo>
                      <a:pt x="154" y="188"/>
                      <a:pt x="153" y="188"/>
                      <a:pt x="154" y="188"/>
                    </a:cubicBezTo>
                    <a:cubicBezTo>
                      <a:pt x="154" y="188"/>
                      <a:pt x="154" y="188"/>
                      <a:pt x="154" y="188"/>
                    </a:cubicBezTo>
                    <a:cubicBezTo>
                      <a:pt x="154" y="189"/>
                      <a:pt x="154" y="189"/>
                      <a:pt x="154" y="189"/>
                    </a:cubicBezTo>
                    <a:cubicBezTo>
                      <a:pt x="154" y="189"/>
                      <a:pt x="154" y="189"/>
                      <a:pt x="154" y="189"/>
                    </a:cubicBezTo>
                    <a:cubicBezTo>
                      <a:pt x="155" y="190"/>
                      <a:pt x="155" y="190"/>
                      <a:pt x="155" y="191"/>
                    </a:cubicBezTo>
                    <a:cubicBezTo>
                      <a:pt x="155" y="191"/>
                      <a:pt x="155" y="191"/>
                      <a:pt x="155" y="191"/>
                    </a:cubicBezTo>
                    <a:cubicBezTo>
                      <a:pt x="155" y="191"/>
                      <a:pt x="155" y="192"/>
                      <a:pt x="156" y="192"/>
                    </a:cubicBezTo>
                    <a:cubicBezTo>
                      <a:pt x="155" y="192"/>
                      <a:pt x="155" y="192"/>
                      <a:pt x="156" y="193"/>
                    </a:cubicBezTo>
                    <a:cubicBezTo>
                      <a:pt x="156" y="193"/>
                      <a:pt x="156" y="193"/>
                      <a:pt x="156" y="193"/>
                    </a:cubicBezTo>
                    <a:cubicBezTo>
                      <a:pt x="156" y="193"/>
                      <a:pt x="156" y="194"/>
                      <a:pt x="157" y="194"/>
                    </a:cubicBezTo>
                    <a:cubicBezTo>
                      <a:pt x="157" y="195"/>
                      <a:pt x="157" y="195"/>
                      <a:pt x="157" y="195"/>
                    </a:cubicBezTo>
                    <a:cubicBezTo>
                      <a:pt x="157" y="196"/>
                      <a:pt x="157" y="196"/>
                      <a:pt x="157" y="196"/>
                    </a:cubicBezTo>
                    <a:cubicBezTo>
                      <a:pt x="157" y="197"/>
                      <a:pt x="158" y="197"/>
                      <a:pt x="158" y="197"/>
                    </a:cubicBezTo>
                    <a:cubicBezTo>
                      <a:pt x="158" y="197"/>
                      <a:pt x="157" y="197"/>
                      <a:pt x="157" y="197"/>
                    </a:cubicBezTo>
                    <a:cubicBezTo>
                      <a:pt x="157" y="197"/>
                      <a:pt x="158" y="197"/>
                      <a:pt x="158" y="197"/>
                    </a:cubicBezTo>
                    <a:cubicBezTo>
                      <a:pt x="158" y="197"/>
                      <a:pt x="158" y="197"/>
                      <a:pt x="158" y="197"/>
                    </a:cubicBezTo>
                    <a:cubicBezTo>
                      <a:pt x="158" y="198"/>
                      <a:pt x="158" y="198"/>
                      <a:pt x="158" y="198"/>
                    </a:cubicBezTo>
                    <a:cubicBezTo>
                      <a:pt x="158" y="198"/>
                      <a:pt x="158" y="198"/>
                      <a:pt x="158" y="198"/>
                    </a:cubicBezTo>
                    <a:cubicBezTo>
                      <a:pt x="159" y="199"/>
                      <a:pt x="158" y="199"/>
                      <a:pt x="159" y="200"/>
                    </a:cubicBezTo>
                    <a:cubicBezTo>
                      <a:pt x="159" y="200"/>
                      <a:pt x="160" y="200"/>
                      <a:pt x="160" y="200"/>
                    </a:cubicBezTo>
                    <a:cubicBezTo>
                      <a:pt x="160" y="200"/>
                      <a:pt x="159" y="201"/>
                      <a:pt x="159" y="201"/>
                    </a:cubicBezTo>
                    <a:cubicBezTo>
                      <a:pt x="159" y="201"/>
                      <a:pt x="159" y="201"/>
                      <a:pt x="159" y="201"/>
                    </a:cubicBezTo>
                    <a:close/>
                    <a:moveTo>
                      <a:pt x="282" y="222"/>
                    </a:moveTo>
                    <a:cubicBezTo>
                      <a:pt x="282" y="222"/>
                      <a:pt x="281" y="222"/>
                      <a:pt x="281" y="222"/>
                    </a:cubicBezTo>
                    <a:cubicBezTo>
                      <a:pt x="279" y="222"/>
                      <a:pt x="277" y="222"/>
                      <a:pt x="275" y="222"/>
                    </a:cubicBezTo>
                    <a:cubicBezTo>
                      <a:pt x="275" y="222"/>
                      <a:pt x="276" y="222"/>
                      <a:pt x="275" y="222"/>
                    </a:cubicBezTo>
                    <a:cubicBezTo>
                      <a:pt x="275" y="221"/>
                      <a:pt x="275" y="221"/>
                      <a:pt x="275" y="221"/>
                    </a:cubicBezTo>
                    <a:cubicBezTo>
                      <a:pt x="275" y="221"/>
                      <a:pt x="275" y="220"/>
                      <a:pt x="275" y="220"/>
                    </a:cubicBezTo>
                    <a:cubicBezTo>
                      <a:pt x="275" y="220"/>
                      <a:pt x="275" y="220"/>
                      <a:pt x="275" y="220"/>
                    </a:cubicBezTo>
                    <a:cubicBezTo>
                      <a:pt x="275" y="220"/>
                      <a:pt x="274" y="220"/>
                      <a:pt x="274" y="220"/>
                    </a:cubicBezTo>
                    <a:cubicBezTo>
                      <a:pt x="274" y="220"/>
                      <a:pt x="274" y="220"/>
                      <a:pt x="274" y="221"/>
                    </a:cubicBezTo>
                    <a:cubicBezTo>
                      <a:pt x="273" y="221"/>
                      <a:pt x="273" y="221"/>
                      <a:pt x="274" y="221"/>
                    </a:cubicBezTo>
                    <a:cubicBezTo>
                      <a:pt x="274" y="222"/>
                      <a:pt x="274" y="222"/>
                      <a:pt x="275" y="221"/>
                    </a:cubicBezTo>
                    <a:cubicBezTo>
                      <a:pt x="275" y="222"/>
                      <a:pt x="274" y="222"/>
                      <a:pt x="275" y="223"/>
                    </a:cubicBezTo>
                    <a:cubicBezTo>
                      <a:pt x="275" y="223"/>
                      <a:pt x="275" y="222"/>
                      <a:pt x="275" y="223"/>
                    </a:cubicBezTo>
                    <a:cubicBezTo>
                      <a:pt x="275" y="223"/>
                      <a:pt x="276" y="223"/>
                      <a:pt x="276" y="223"/>
                    </a:cubicBezTo>
                    <a:cubicBezTo>
                      <a:pt x="276" y="223"/>
                      <a:pt x="276" y="223"/>
                      <a:pt x="277" y="223"/>
                    </a:cubicBezTo>
                    <a:cubicBezTo>
                      <a:pt x="277" y="223"/>
                      <a:pt x="277" y="224"/>
                      <a:pt x="277" y="224"/>
                    </a:cubicBezTo>
                    <a:cubicBezTo>
                      <a:pt x="277" y="224"/>
                      <a:pt x="278" y="223"/>
                      <a:pt x="278" y="223"/>
                    </a:cubicBezTo>
                    <a:cubicBezTo>
                      <a:pt x="278" y="223"/>
                      <a:pt x="278" y="223"/>
                      <a:pt x="278" y="224"/>
                    </a:cubicBezTo>
                    <a:cubicBezTo>
                      <a:pt x="278" y="224"/>
                      <a:pt x="279" y="224"/>
                      <a:pt x="279" y="224"/>
                    </a:cubicBezTo>
                    <a:cubicBezTo>
                      <a:pt x="279" y="225"/>
                      <a:pt x="280" y="225"/>
                      <a:pt x="280" y="224"/>
                    </a:cubicBezTo>
                    <a:cubicBezTo>
                      <a:pt x="280" y="224"/>
                      <a:pt x="280" y="224"/>
                      <a:pt x="280" y="224"/>
                    </a:cubicBezTo>
                    <a:cubicBezTo>
                      <a:pt x="280" y="224"/>
                      <a:pt x="280" y="224"/>
                      <a:pt x="280" y="224"/>
                    </a:cubicBezTo>
                    <a:cubicBezTo>
                      <a:pt x="280" y="224"/>
                      <a:pt x="280" y="224"/>
                      <a:pt x="280" y="224"/>
                    </a:cubicBezTo>
                    <a:cubicBezTo>
                      <a:pt x="280" y="224"/>
                      <a:pt x="280" y="223"/>
                      <a:pt x="280" y="223"/>
                    </a:cubicBezTo>
                    <a:cubicBezTo>
                      <a:pt x="280" y="223"/>
                      <a:pt x="280" y="223"/>
                      <a:pt x="280" y="223"/>
                    </a:cubicBezTo>
                    <a:cubicBezTo>
                      <a:pt x="280" y="223"/>
                      <a:pt x="281" y="223"/>
                      <a:pt x="280" y="223"/>
                    </a:cubicBezTo>
                    <a:cubicBezTo>
                      <a:pt x="280" y="223"/>
                      <a:pt x="281" y="223"/>
                      <a:pt x="281" y="223"/>
                    </a:cubicBezTo>
                    <a:cubicBezTo>
                      <a:pt x="281" y="223"/>
                      <a:pt x="281" y="223"/>
                      <a:pt x="281" y="223"/>
                    </a:cubicBezTo>
                    <a:cubicBezTo>
                      <a:pt x="281" y="223"/>
                      <a:pt x="282" y="222"/>
                      <a:pt x="282" y="222"/>
                    </a:cubicBezTo>
                    <a:close/>
                    <a:moveTo>
                      <a:pt x="284" y="217"/>
                    </a:moveTo>
                    <a:cubicBezTo>
                      <a:pt x="283" y="217"/>
                      <a:pt x="283" y="217"/>
                      <a:pt x="283" y="218"/>
                    </a:cubicBezTo>
                    <a:cubicBezTo>
                      <a:pt x="282" y="218"/>
                      <a:pt x="282" y="218"/>
                      <a:pt x="282" y="218"/>
                    </a:cubicBezTo>
                    <a:cubicBezTo>
                      <a:pt x="282" y="218"/>
                      <a:pt x="283" y="218"/>
                      <a:pt x="283" y="218"/>
                    </a:cubicBezTo>
                    <a:cubicBezTo>
                      <a:pt x="283" y="218"/>
                      <a:pt x="283" y="217"/>
                      <a:pt x="284" y="217"/>
                    </a:cubicBezTo>
                    <a:close/>
                    <a:moveTo>
                      <a:pt x="282" y="210"/>
                    </a:moveTo>
                    <a:cubicBezTo>
                      <a:pt x="282" y="210"/>
                      <a:pt x="282" y="210"/>
                      <a:pt x="282" y="210"/>
                    </a:cubicBezTo>
                    <a:cubicBezTo>
                      <a:pt x="283" y="210"/>
                      <a:pt x="283" y="210"/>
                      <a:pt x="283" y="210"/>
                    </a:cubicBezTo>
                    <a:cubicBezTo>
                      <a:pt x="283" y="210"/>
                      <a:pt x="283" y="210"/>
                      <a:pt x="283" y="210"/>
                    </a:cubicBezTo>
                    <a:cubicBezTo>
                      <a:pt x="283" y="210"/>
                      <a:pt x="283" y="210"/>
                      <a:pt x="283" y="210"/>
                    </a:cubicBezTo>
                    <a:cubicBezTo>
                      <a:pt x="283" y="210"/>
                      <a:pt x="283" y="210"/>
                      <a:pt x="283" y="210"/>
                    </a:cubicBezTo>
                    <a:cubicBezTo>
                      <a:pt x="283" y="210"/>
                      <a:pt x="283" y="209"/>
                      <a:pt x="282" y="209"/>
                    </a:cubicBezTo>
                    <a:cubicBezTo>
                      <a:pt x="282" y="209"/>
                      <a:pt x="282" y="209"/>
                      <a:pt x="282" y="209"/>
                    </a:cubicBezTo>
                    <a:cubicBezTo>
                      <a:pt x="282" y="209"/>
                      <a:pt x="282" y="209"/>
                      <a:pt x="282" y="209"/>
                    </a:cubicBezTo>
                    <a:cubicBezTo>
                      <a:pt x="282" y="209"/>
                      <a:pt x="281" y="209"/>
                      <a:pt x="281" y="209"/>
                    </a:cubicBezTo>
                    <a:cubicBezTo>
                      <a:pt x="281" y="209"/>
                      <a:pt x="281" y="209"/>
                      <a:pt x="281" y="209"/>
                    </a:cubicBezTo>
                    <a:cubicBezTo>
                      <a:pt x="281" y="209"/>
                      <a:pt x="281" y="209"/>
                      <a:pt x="281" y="209"/>
                    </a:cubicBezTo>
                    <a:cubicBezTo>
                      <a:pt x="281" y="208"/>
                      <a:pt x="281" y="208"/>
                      <a:pt x="281" y="208"/>
                    </a:cubicBezTo>
                    <a:cubicBezTo>
                      <a:pt x="281" y="208"/>
                      <a:pt x="280" y="208"/>
                      <a:pt x="280" y="208"/>
                    </a:cubicBezTo>
                    <a:cubicBezTo>
                      <a:pt x="280" y="208"/>
                      <a:pt x="280" y="208"/>
                      <a:pt x="280" y="208"/>
                    </a:cubicBezTo>
                    <a:cubicBezTo>
                      <a:pt x="280" y="208"/>
                      <a:pt x="279" y="208"/>
                      <a:pt x="279" y="207"/>
                    </a:cubicBezTo>
                    <a:cubicBezTo>
                      <a:pt x="278" y="207"/>
                      <a:pt x="278" y="207"/>
                      <a:pt x="277" y="207"/>
                    </a:cubicBezTo>
                    <a:cubicBezTo>
                      <a:pt x="277" y="207"/>
                      <a:pt x="277" y="207"/>
                      <a:pt x="277" y="207"/>
                    </a:cubicBezTo>
                    <a:cubicBezTo>
                      <a:pt x="277" y="207"/>
                      <a:pt x="277" y="207"/>
                      <a:pt x="277" y="207"/>
                    </a:cubicBezTo>
                    <a:cubicBezTo>
                      <a:pt x="277" y="207"/>
                      <a:pt x="277" y="207"/>
                      <a:pt x="277" y="207"/>
                    </a:cubicBezTo>
                    <a:cubicBezTo>
                      <a:pt x="277" y="207"/>
                      <a:pt x="277" y="207"/>
                      <a:pt x="277" y="207"/>
                    </a:cubicBezTo>
                    <a:cubicBezTo>
                      <a:pt x="277" y="207"/>
                      <a:pt x="277" y="207"/>
                      <a:pt x="277" y="207"/>
                    </a:cubicBezTo>
                    <a:cubicBezTo>
                      <a:pt x="275" y="207"/>
                      <a:pt x="274" y="207"/>
                      <a:pt x="273" y="207"/>
                    </a:cubicBezTo>
                    <a:cubicBezTo>
                      <a:pt x="273" y="207"/>
                      <a:pt x="274" y="207"/>
                      <a:pt x="274" y="207"/>
                    </a:cubicBezTo>
                    <a:cubicBezTo>
                      <a:pt x="275" y="207"/>
                      <a:pt x="275" y="207"/>
                      <a:pt x="275" y="208"/>
                    </a:cubicBezTo>
                    <a:cubicBezTo>
                      <a:pt x="275" y="208"/>
                      <a:pt x="276" y="208"/>
                      <a:pt x="276" y="208"/>
                    </a:cubicBezTo>
                    <a:cubicBezTo>
                      <a:pt x="276" y="208"/>
                      <a:pt x="276" y="209"/>
                      <a:pt x="276" y="209"/>
                    </a:cubicBezTo>
                    <a:cubicBezTo>
                      <a:pt x="277" y="209"/>
                      <a:pt x="277" y="209"/>
                      <a:pt x="277" y="209"/>
                    </a:cubicBezTo>
                    <a:cubicBezTo>
                      <a:pt x="277" y="209"/>
                      <a:pt x="278" y="210"/>
                      <a:pt x="278" y="210"/>
                    </a:cubicBezTo>
                    <a:cubicBezTo>
                      <a:pt x="279" y="210"/>
                      <a:pt x="279" y="210"/>
                      <a:pt x="280" y="210"/>
                    </a:cubicBezTo>
                    <a:cubicBezTo>
                      <a:pt x="280" y="210"/>
                      <a:pt x="281" y="210"/>
                      <a:pt x="282" y="210"/>
                    </a:cubicBezTo>
                    <a:cubicBezTo>
                      <a:pt x="282" y="210"/>
                      <a:pt x="282" y="210"/>
                      <a:pt x="282" y="210"/>
                    </a:cubicBezTo>
                    <a:close/>
                    <a:moveTo>
                      <a:pt x="45" y="196"/>
                    </a:moveTo>
                    <a:cubicBezTo>
                      <a:pt x="45" y="196"/>
                      <a:pt x="45" y="196"/>
                      <a:pt x="45" y="196"/>
                    </a:cubicBezTo>
                    <a:cubicBezTo>
                      <a:pt x="45" y="196"/>
                      <a:pt x="45" y="196"/>
                      <a:pt x="45" y="196"/>
                    </a:cubicBezTo>
                    <a:cubicBezTo>
                      <a:pt x="45" y="196"/>
                      <a:pt x="45" y="196"/>
                      <a:pt x="45" y="196"/>
                    </a:cubicBezTo>
                    <a:cubicBezTo>
                      <a:pt x="45" y="196"/>
                      <a:pt x="45" y="196"/>
                      <a:pt x="45" y="196"/>
                    </a:cubicBezTo>
                    <a:cubicBezTo>
                      <a:pt x="45" y="196"/>
                      <a:pt x="45" y="196"/>
                      <a:pt x="45" y="196"/>
                    </a:cubicBezTo>
                    <a:cubicBezTo>
                      <a:pt x="45" y="196"/>
                      <a:pt x="46" y="196"/>
                      <a:pt x="46" y="196"/>
                    </a:cubicBezTo>
                    <a:cubicBezTo>
                      <a:pt x="45" y="196"/>
                      <a:pt x="45" y="196"/>
                      <a:pt x="45" y="196"/>
                    </a:cubicBezTo>
                    <a:close/>
                    <a:moveTo>
                      <a:pt x="147" y="28"/>
                    </a:moveTo>
                    <a:cubicBezTo>
                      <a:pt x="148" y="28"/>
                      <a:pt x="149" y="29"/>
                      <a:pt x="150" y="29"/>
                    </a:cubicBezTo>
                    <a:cubicBezTo>
                      <a:pt x="151" y="29"/>
                      <a:pt x="151" y="28"/>
                      <a:pt x="151" y="28"/>
                    </a:cubicBezTo>
                    <a:cubicBezTo>
                      <a:pt x="151" y="28"/>
                      <a:pt x="151" y="27"/>
                      <a:pt x="151" y="27"/>
                    </a:cubicBezTo>
                    <a:cubicBezTo>
                      <a:pt x="151" y="27"/>
                      <a:pt x="151" y="27"/>
                      <a:pt x="151" y="27"/>
                    </a:cubicBezTo>
                    <a:cubicBezTo>
                      <a:pt x="151" y="26"/>
                      <a:pt x="151" y="26"/>
                      <a:pt x="150" y="26"/>
                    </a:cubicBezTo>
                    <a:cubicBezTo>
                      <a:pt x="150" y="26"/>
                      <a:pt x="150" y="26"/>
                      <a:pt x="150" y="25"/>
                    </a:cubicBezTo>
                    <a:cubicBezTo>
                      <a:pt x="150" y="25"/>
                      <a:pt x="150" y="25"/>
                      <a:pt x="150" y="25"/>
                    </a:cubicBezTo>
                    <a:cubicBezTo>
                      <a:pt x="149" y="25"/>
                      <a:pt x="149" y="25"/>
                      <a:pt x="148" y="25"/>
                    </a:cubicBezTo>
                    <a:cubicBezTo>
                      <a:pt x="148" y="25"/>
                      <a:pt x="148" y="25"/>
                      <a:pt x="147" y="25"/>
                    </a:cubicBezTo>
                    <a:cubicBezTo>
                      <a:pt x="146" y="25"/>
                      <a:pt x="146" y="26"/>
                      <a:pt x="146" y="26"/>
                    </a:cubicBezTo>
                    <a:cubicBezTo>
                      <a:pt x="146" y="27"/>
                      <a:pt x="146" y="27"/>
                      <a:pt x="147" y="28"/>
                    </a:cubicBezTo>
                    <a:close/>
                    <a:moveTo>
                      <a:pt x="127" y="34"/>
                    </a:moveTo>
                    <a:cubicBezTo>
                      <a:pt x="127" y="34"/>
                      <a:pt x="128" y="34"/>
                      <a:pt x="128" y="34"/>
                    </a:cubicBezTo>
                    <a:cubicBezTo>
                      <a:pt x="128" y="34"/>
                      <a:pt x="130" y="34"/>
                      <a:pt x="129" y="34"/>
                    </a:cubicBezTo>
                    <a:cubicBezTo>
                      <a:pt x="129" y="34"/>
                      <a:pt x="129" y="35"/>
                      <a:pt x="129" y="35"/>
                    </a:cubicBezTo>
                    <a:cubicBezTo>
                      <a:pt x="129" y="35"/>
                      <a:pt x="128" y="36"/>
                      <a:pt x="128" y="36"/>
                    </a:cubicBezTo>
                    <a:cubicBezTo>
                      <a:pt x="129" y="36"/>
                      <a:pt x="129" y="36"/>
                      <a:pt x="129" y="36"/>
                    </a:cubicBezTo>
                    <a:cubicBezTo>
                      <a:pt x="129" y="36"/>
                      <a:pt x="130" y="35"/>
                      <a:pt x="130" y="35"/>
                    </a:cubicBezTo>
                    <a:cubicBezTo>
                      <a:pt x="130" y="35"/>
                      <a:pt x="130" y="35"/>
                      <a:pt x="130" y="35"/>
                    </a:cubicBezTo>
                    <a:cubicBezTo>
                      <a:pt x="130" y="34"/>
                      <a:pt x="131" y="34"/>
                      <a:pt x="131" y="34"/>
                    </a:cubicBezTo>
                    <a:cubicBezTo>
                      <a:pt x="131" y="34"/>
                      <a:pt x="133" y="35"/>
                      <a:pt x="133" y="35"/>
                    </a:cubicBezTo>
                    <a:cubicBezTo>
                      <a:pt x="133" y="35"/>
                      <a:pt x="131" y="36"/>
                      <a:pt x="132" y="36"/>
                    </a:cubicBezTo>
                    <a:cubicBezTo>
                      <a:pt x="132" y="36"/>
                      <a:pt x="132" y="36"/>
                      <a:pt x="132" y="36"/>
                    </a:cubicBezTo>
                    <a:cubicBezTo>
                      <a:pt x="133" y="36"/>
                      <a:pt x="133" y="36"/>
                      <a:pt x="134" y="36"/>
                    </a:cubicBezTo>
                    <a:cubicBezTo>
                      <a:pt x="134" y="36"/>
                      <a:pt x="134" y="36"/>
                      <a:pt x="134" y="36"/>
                    </a:cubicBezTo>
                    <a:cubicBezTo>
                      <a:pt x="134" y="37"/>
                      <a:pt x="134" y="36"/>
                      <a:pt x="134" y="36"/>
                    </a:cubicBezTo>
                    <a:cubicBezTo>
                      <a:pt x="134" y="37"/>
                      <a:pt x="134" y="37"/>
                      <a:pt x="134" y="37"/>
                    </a:cubicBezTo>
                    <a:cubicBezTo>
                      <a:pt x="134" y="37"/>
                      <a:pt x="134" y="37"/>
                      <a:pt x="134" y="37"/>
                    </a:cubicBezTo>
                    <a:cubicBezTo>
                      <a:pt x="133" y="37"/>
                      <a:pt x="133" y="37"/>
                      <a:pt x="133" y="37"/>
                    </a:cubicBezTo>
                    <a:cubicBezTo>
                      <a:pt x="133" y="37"/>
                      <a:pt x="132" y="37"/>
                      <a:pt x="132" y="37"/>
                    </a:cubicBezTo>
                    <a:cubicBezTo>
                      <a:pt x="132" y="37"/>
                      <a:pt x="134" y="37"/>
                      <a:pt x="134" y="37"/>
                    </a:cubicBezTo>
                    <a:cubicBezTo>
                      <a:pt x="134" y="38"/>
                      <a:pt x="134" y="37"/>
                      <a:pt x="134" y="38"/>
                    </a:cubicBezTo>
                    <a:cubicBezTo>
                      <a:pt x="134" y="38"/>
                      <a:pt x="134" y="38"/>
                      <a:pt x="134" y="38"/>
                    </a:cubicBezTo>
                    <a:cubicBezTo>
                      <a:pt x="133" y="38"/>
                      <a:pt x="133" y="38"/>
                      <a:pt x="132" y="38"/>
                    </a:cubicBezTo>
                    <a:cubicBezTo>
                      <a:pt x="132" y="38"/>
                      <a:pt x="131" y="38"/>
                      <a:pt x="130" y="38"/>
                    </a:cubicBezTo>
                    <a:cubicBezTo>
                      <a:pt x="130" y="38"/>
                      <a:pt x="128" y="38"/>
                      <a:pt x="128" y="39"/>
                    </a:cubicBezTo>
                    <a:cubicBezTo>
                      <a:pt x="129" y="39"/>
                      <a:pt x="130" y="40"/>
                      <a:pt x="130" y="40"/>
                    </a:cubicBezTo>
                    <a:cubicBezTo>
                      <a:pt x="131" y="40"/>
                      <a:pt x="131" y="40"/>
                      <a:pt x="131" y="40"/>
                    </a:cubicBezTo>
                    <a:cubicBezTo>
                      <a:pt x="132" y="40"/>
                      <a:pt x="132" y="40"/>
                      <a:pt x="132" y="40"/>
                    </a:cubicBezTo>
                    <a:cubicBezTo>
                      <a:pt x="132" y="40"/>
                      <a:pt x="132" y="40"/>
                      <a:pt x="132" y="40"/>
                    </a:cubicBezTo>
                    <a:cubicBezTo>
                      <a:pt x="133" y="40"/>
                      <a:pt x="133" y="40"/>
                      <a:pt x="134" y="40"/>
                    </a:cubicBezTo>
                    <a:cubicBezTo>
                      <a:pt x="134" y="39"/>
                      <a:pt x="134" y="39"/>
                      <a:pt x="135" y="39"/>
                    </a:cubicBezTo>
                    <a:cubicBezTo>
                      <a:pt x="135" y="39"/>
                      <a:pt x="135" y="39"/>
                      <a:pt x="136" y="39"/>
                    </a:cubicBezTo>
                    <a:cubicBezTo>
                      <a:pt x="136" y="39"/>
                      <a:pt x="136" y="39"/>
                      <a:pt x="136" y="40"/>
                    </a:cubicBezTo>
                    <a:cubicBezTo>
                      <a:pt x="136" y="40"/>
                      <a:pt x="136" y="40"/>
                      <a:pt x="137" y="40"/>
                    </a:cubicBezTo>
                    <a:cubicBezTo>
                      <a:pt x="137" y="40"/>
                      <a:pt x="137" y="40"/>
                      <a:pt x="138" y="40"/>
                    </a:cubicBezTo>
                    <a:cubicBezTo>
                      <a:pt x="138" y="40"/>
                      <a:pt x="139" y="40"/>
                      <a:pt x="139" y="40"/>
                    </a:cubicBezTo>
                    <a:cubicBezTo>
                      <a:pt x="139" y="40"/>
                      <a:pt x="139" y="40"/>
                      <a:pt x="139" y="40"/>
                    </a:cubicBezTo>
                    <a:cubicBezTo>
                      <a:pt x="139" y="40"/>
                      <a:pt x="139" y="40"/>
                      <a:pt x="139" y="40"/>
                    </a:cubicBezTo>
                    <a:cubicBezTo>
                      <a:pt x="139" y="40"/>
                      <a:pt x="139" y="40"/>
                      <a:pt x="139" y="40"/>
                    </a:cubicBezTo>
                    <a:cubicBezTo>
                      <a:pt x="140" y="40"/>
                      <a:pt x="140" y="40"/>
                      <a:pt x="140" y="40"/>
                    </a:cubicBezTo>
                    <a:cubicBezTo>
                      <a:pt x="140" y="40"/>
                      <a:pt x="141" y="40"/>
                      <a:pt x="141" y="40"/>
                    </a:cubicBezTo>
                    <a:cubicBezTo>
                      <a:pt x="142" y="41"/>
                      <a:pt x="142" y="41"/>
                      <a:pt x="142" y="41"/>
                    </a:cubicBezTo>
                    <a:cubicBezTo>
                      <a:pt x="143" y="41"/>
                      <a:pt x="142" y="41"/>
                      <a:pt x="143" y="41"/>
                    </a:cubicBezTo>
                    <a:cubicBezTo>
                      <a:pt x="143" y="41"/>
                      <a:pt x="143" y="41"/>
                      <a:pt x="143" y="41"/>
                    </a:cubicBezTo>
                    <a:cubicBezTo>
                      <a:pt x="143" y="42"/>
                      <a:pt x="143" y="42"/>
                      <a:pt x="143" y="42"/>
                    </a:cubicBezTo>
                    <a:cubicBezTo>
                      <a:pt x="143" y="42"/>
                      <a:pt x="144" y="43"/>
                      <a:pt x="144" y="43"/>
                    </a:cubicBezTo>
                    <a:cubicBezTo>
                      <a:pt x="144" y="43"/>
                      <a:pt x="145" y="43"/>
                      <a:pt x="146" y="43"/>
                    </a:cubicBezTo>
                    <a:cubicBezTo>
                      <a:pt x="146" y="44"/>
                      <a:pt x="146" y="44"/>
                      <a:pt x="147" y="44"/>
                    </a:cubicBezTo>
                    <a:cubicBezTo>
                      <a:pt x="148" y="43"/>
                      <a:pt x="149" y="43"/>
                      <a:pt x="150" y="43"/>
                    </a:cubicBezTo>
                    <a:cubicBezTo>
                      <a:pt x="149" y="43"/>
                      <a:pt x="150" y="42"/>
                      <a:pt x="150" y="42"/>
                    </a:cubicBezTo>
                    <a:cubicBezTo>
                      <a:pt x="150" y="42"/>
                      <a:pt x="150" y="42"/>
                      <a:pt x="150" y="41"/>
                    </a:cubicBezTo>
                    <a:cubicBezTo>
                      <a:pt x="149" y="41"/>
                      <a:pt x="149" y="41"/>
                      <a:pt x="149" y="41"/>
                    </a:cubicBezTo>
                    <a:cubicBezTo>
                      <a:pt x="149" y="41"/>
                      <a:pt x="148" y="41"/>
                      <a:pt x="148" y="40"/>
                    </a:cubicBezTo>
                    <a:cubicBezTo>
                      <a:pt x="148" y="40"/>
                      <a:pt x="148" y="40"/>
                      <a:pt x="148" y="40"/>
                    </a:cubicBezTo>
                    <a:cubicBezTo>
                      <a:pt x="148" y="40"/>
                      <a:pt x="147" y="40"/>
                      <a:pt x="147" y="39"/>
                    </a:cubicBezTo>
                    <a:cubicBezTo>
                      <a:pt x="147" y="39"/>
                      <a:pt x="147" y="39"/>
                      <a:pt x="147" y="39"/>
                    </a:cubicBezTo>
                    <a:cubicBezTo>
                      <a:pt x="147" y="38"/>
                      <a:pt x="148" y="38"/>
                      <a:pt x="148" y="38"/>
                    </a:cubicBezTo>
                    <a:cubicBezTo>
                      <a:pt x="148" y="38"/>
                      <a:pt x="148" y="37"/>
                      <a:pt x="147" y="37"/>
                    </a:cubicBezTo>
                    <a:cubicBezTo>
                      <a:pt x="147" y="37"/>
                      <a:pt x="147" y="37"/>
                      <a:pt x="147" y="37"/>
                    </a:cubicBezTo>
                    <a:cubicBezTo>
                      <a:pt x="147" y="37"/>
                      <a:pt x="147" y="37"/>
                      <a:pt x="146" y="37"/>
                    </a:cubicBezTo>
                    <a:cubicBezTo>
                      <a:pt x="146" y="37"/>
                      <a:pt x="146" y="37"/>
                      <a:pt x="147" y="37"/>
                    </a:cubicBezTo>
                    <a:cubicBezTo>
                      <a:pt x="147" y="36"/>
                      <a:pt x="146" y="36"/>
                      <a:pt x="146" y="36"/>
                    </a:cubicBezTo>
                    <a:cubicBezTo>
                      <a:pt x="145" y="36"/>
                      <a:pt x="145" y="36"/>
                      <a:pt x="145" y="36"/>
                    </a:cubicBezTo>
                    <a:cubicBezTo>
                      <a:pt x="144" y="36"/>
                      <a:pt x="144" y="36"/>
                      <a:pt x="144" y="36"/>
                    </a:cubicBezTo>
                    <a:cubicBezTo>
                      <a:pt x="143" y="36"/>
                      <a:pt x="143" y="36"/>
                      <a:pt x="143" y="36"/>
                    </a:cubicBezTo>
                    <a:cubicBezTo>
                      <a:pt x="143" y="36"/>
                      <a:pt x="142" y="36"/>
                      <a:pt x="142" y="36"/>
                    </a:cubicBezTo>
                    <a:cubicBezTo>
                      <a:pt x="142" y="35"/>
                      <a:pt x="143" y="35"/>
                      <a:pt x="142" y="35"/>
                    </a:cubicBezTo>
                    <a:cubicBezTo>
                      <a:pt x="142" y="34"/>
                      <a:pt x="142" y="35"/>
                      <a:pt x="142" y="35"/>
                    </a:cubicBezTo>
                    <a:cubicBezTo>
                      <a:pt x="142" y="35"/>
                      <a:pt x="141" y="34"/>
                      <a:pt x="141" y="34"/>
                    </a:cubicBezTo>
                    <a:cubicBezTo>
                      <a:pt x="141" y="34"/>
                      <a:pt x="140" y="34"/>
                      <a:pt x="140" y="34"/>
                    </a:cubicBezTo>
                    <a:cubicBezTo>
                      <a:pt x="139" y="34"/>
                      <a:pt x="139" y="34"/>
                      <a:pt x="139" y="34"/>
                    </a:cubicBezTo>
                    <a:cubicBezTo>
                      <a:pt x="139" y="34"/>
                      <a:pt x="139" y="34"/>
                      <a:pt x="139" y="34"/>
                    </a:cubicBezTo>
                    <a:cubicBezTo>
                      <a:pt x="139" y="34"/>
                      <a:pt x="139" y="34"/>
                      <a:pt x="138" y="34"/>
                    </a:cubicBezTo>
                    <a:cubicBezTo>
                      <a:pt x="138" y="34"/>
                      <a:pt x="138" y="34"/>
                      <a:pt x="138" y="34"/>
                    </a:cubicBezTo>
                    <a:cubicBezTo>
                      <a:pt x="138" y="34"/>
                      <a:pt x="138" y="34"/>
                      <a:pt x="138" y="35"/>
                    </a:cubicBezTo>
                    <a:cubicBezTo>
                      <a:pt x="138" y="35"/>
                      <a:pt x="137" y="35"/>
                      <a:pt x="136" y="35"/>
                    </a:cubicBezTo>
                    <a:cubicBezTo>
                      <a:pt x="137" y="34"/>
                      <a:pt x="136" y="34"/>
                      <a:pt x="136" y="33"/>
                    </a:cubicBezTo>
                    <a:cubicBezTo>
                      <a:pt x="136" y="33"/>
                      <a:pt x="135" y="32"/>
                      <a:pt x="135" y="32"/>
                    </a:cubicBezTo>
                    <a:cubicBezTo>
                      <a:pt x="134" y="32"/>
                      <a:pt x="133" y="31"/>
                      <a:pt x="132" y="31"/>
                    </a:cubicBezTo>
                    <a:cubicBezTo>
                      <a:pt x="131" y="32"/>
                      <a:pt x="130" y="32"/>
                      <a:pt x="129" y="32"/>
                    </a:cubicBezTo>
                    <a:cubicBezTo>
                      <a:pt x="129" y="32"/>
                      <a:pt x="128" y="32"/>
                      <a:pt x="128" y="32"/>
                    </a:cubicBezTo>
                    <a:cubicBezTo>
                      <a:pt x="127" y="32"/>
                      <a:pt x="127" y="31"/>
                      <a:pt x="127" y="32"/>
                    </a:cubicBezTo>
                    <a:cubicBezTo>
                      <a:pt x="127" y="32"/>
                      <a:pt x="127" y="32"/>
                      <a:pt x="127" y="32"/>
                    </a:cubicBezTo>
                    <a:cubicBezTo>
                      <a:pt x="127" y="32"/>
                      <a:pt x="127" y="32"/>
                      <a:pt x="127" y="32"/>
                    </a:cubicBezTo>
                    <a:cubicBezTo>
                      <a:pt x="126" y="32"/>
                      <a:pt x="126" y="33"/>
                      <a:pt x="126" y="33"/>
                    </a:cubicBezTo>
                    <a:cubicBezTo>
                      <a:pt x="126" y="34"/>
                      <a:pt x="126" y="34"/>
                      <a:pt x="127" y="34"/>
                    </a:cubicBezTo>
                    <a:close/>
                    <a:moveTo>
                      <a:pt x="100" y="40"/>
                    </a:moveTo>
                    <a:cubicBezTo>
                      <a:pt x="101" y="40"/>
                      <a:pt x="101" y="39"/>
                      <a:pt x="102" y="39"/>
                    </a:cubicBezTo>
                    <a:cubicBezTo>
                      <a:pt x="103" y="39"/>
                      <a:pt x="103" y="39"/>
                      <a:pt x="103" y="39"/>
                    </a:cubicBezTo>
                    <a:cubicBezTo>
                      <a:pt x="104" y="39"/>
                      <a:pt x="104" y="40"/>
                      <a:pt x="104" y="40"/>
                    </a:cubicBezTo>
                    <a:cubicBezTo>
                      <a:pt x="104" y="40"/>
                      <a:pt x="105" y="40"/>
                      <a:pt x="105" y="40"/>
                    </a:cubicBezTo>
                    <a:cubicBezTo>
                      <a:pt x="105" y="40"/>
                      <a:pt x="106" y="39"/>
                      <a:pt x="106" y="39"/>
                    </a:cubicBezTo>
                    <a:cubicBezTo>
                      <a:pt x="107" y="39"/>
                      <a:pt x="107" y="39"/>
                      <a:pt x="107" y="39"/>
                    </a:cubicBezTo>
                    <a:cubicBezTo>
                      <a:pt x="108" y="39"/>
                      <a:pt x="110" y="39"/>
                      <a:pt x="111" y="40"/>
                    </a:cubicBezTo>
                    <a:cubicBezTo>
                      <a:pt x="111" y="40"/>
                      <a:pt x="112" y="40"/>
                      <a:pt x="113" y="39"/>
                    </a:cubicBezTo>
                    <a:cubicBezTo>
                      <a:pt x="113" y="39"/>
                      <a:pt x="113" y="38"/>
                      <a:pt x="113" y="38"/>
                    </a:cubicBezTo>
                    <a:cubicBezTo>
                      <a:pt x="112" y="38"/>
                      <a:pt x="112" y="38"/>
                      <a:pt x="112" y="37"/>
                    </a:cubicBezTo>
                    <a:cubicBezTo>
                      <a:pt x="111" y="37"/>
                      <a:pt x="111" y="37"/>
                      <a:pt x="110" y="37"/>
                    </a:cubicBezTo>
                    <a:cubicBezTo>
                      <a:pt x="110" y="36"/>
                      <a:pt x="109" y="36"/>
                      <a:pt x="108" y="36"/>
                    </a:cubicBezTo>
                    <a:cubicBezTo>
                      <a:pt x="107" y="36"/>
                      <a:pt x="107" y="37"/>
                      <a:pt x="106" y="37"/>
                    </a:cubicBezTo>
                    <a:cubicBezTo>
                      <a:pt x="104" y="37"/>
                      <a:pt x="102" y="38"/>
                      <a:pt x="99" y="39"/>
                    </a:cubicBezTo>
                    <a:cubicBezTo>
                      <a:pt x="99" y="39"/>
                      <a:pt x="99" y="39"/>
                      <a:pt x="99" y="40"/>
                    </a:cubicBezTo>
                    <a:cubicBezTo>
                      <a:pt x="99" y="40"/>
                      <a:pt x="99" y="40"/>
                      <a:pt x="100" y="40"/>
                    </a:cubicBezTo>
                    <a:close/>
                    <a:moveTo>
                      <a:pt x="126" y="47"/>
                    </a:moveTo>
                    <a:cubicBezTo>
                      <a:pt x="127" y="47"/>
                      <a:pt x="127" y="48"/>
                      <a:pt x="127" y="48"/>
                    </a:cubicBezTo>
                    <a:cubicBezTo>
                      <a:pt x="128" y="49"/>
                      <a:pt x="128" y="48"/>
                      <a:pt x="128" y="48"/>
                    </a:cubicBezTo>
                    <a:cubicBezTo>
                      <a:pt x="129" y="48"/>
                      <a:pt x="129" y="49"/>
                      <a:pt x="129" y="49"/>
                    </a:cubicBezTo>
                    <a:cubicBezTo>
                      <a:pt x="130" y="49"/>
                      <a:pt x="130" y="49"/>
                      <a:pt x="130" y="48"/>
                    </a:cubicBezTo>
                    <a:cubicBezTo>
                      <a:pt x="131" y="48"/>
                      <a:pt x="130" y="47"/>
                      <a:pt x="129" y="47"/>
                    </a:cubicBezTo>
                    <a:cubicBezTo>
                      <a:pt x="129" y="47"/>
                      <a:pt x="129" y="47"/>
                      <a:pt x="129" y="47"/>
                    </a:cubicBezTo>
                    <a:cubicBezTo>
                      <a:pt x="129" y="46"/>
                      <a:pt x="129" y="47"/>
                      <a:pt x="129" y="47"/>
                    </a:cubicBezTo>
                    <a:cubicBezTo>
                      <a:pt x="129" y="46"/>
                      <a:pt x="129" y="47"/>
                      <a:pt x="129" y="46"/>
                    </a:cubicBezTo>
                    <a:cubicBezTo>
                      <a:pt x="129" y="46"/>
                      <a:pt x="128" y="46"/>
                      <a:pt x="128" y="45"/>
                    </a:cubicBezTo>
                    <a:cubicBezTo>
                      <a:pt x="127" y="45"/>
                      <a:pt x="127" y="44"/>
                      <a:pt x="126" y="44"/>
                    </a:cubicBezTo>
                    <a:cubicBezTo>
                      <a:pt x="126" y="44"/>
                      <a:pt x="125" y="44"/>
                      <a:pt x="125" y="44"/>
                    </a:cubicBezTo>
                    <a:cubicBezTo>
                      <a:pt x="125" y="45"/>
                      <a:pt x="125" y="46"/>
                      <a:pt x="126" y="47"/>
                    </a:cubicBezTo>
                    <a:close/>
                    <a:moveTo>
                      <a:pt x="99" y="45"/>
                    </a:moveTo>
                    <a:cubicBezTo>
                      <a:pt x="99" y="45"/>
                      <a:pt x="99" y="45"/>
                      <a:pt x="99" y="45"/>
                    </a:cubicBezTo>
                    <a:cubicBezTo>
                      <a:pt x="99" y="45"/>
                      <a:pt x="99" y="45"/>
                      <a:pt x="99" y="45"/>
                    </a:cubicBezTo>
                    <a:cubicBezTo>
                      <a:pt x="99" y="46"/>
                      <a:pt x="99" y="46"/>
                      <a:pt x="100" y="46"/>
                    </a:cubicBezTo>
                    <a:cubicBezTo>
                      <a:pt x="100" y="46"/>
                      <a:pt x="100" y="46"/>
                      <a:pt x="100" y="46"/>
                    </a:cubicBezTo>
                    <a:cubicBezTo>
                      <a:pt x="101" y="46"/>
                      <a:pt x="101" y="46"/>
                      <a:pt x="101" y="46"/>
                    </a:cubicBezTo>
                    <a:cubicBezTo>
                      <a:pt x="101" y="46"/>
                      <a:pt x="101" y="46"/>
                      <a:pt x="102" y="47"/>
                    </a:cubicBezTo>
                    <a:cubicBezTo>
                      <a:pt x="102" y="47"/>
                      <a:pt x="103" y="47"/>
                      <a:pt x="103" y="47"/>
                    </a:cubicBezTo>
                    <a:cubicBezTo>
                      <a:pt x="105" y="47"/>
                      <a:pt x="108" y="46"/>
                      <a:pt x="110" y="46"/>
                    </a:cubicBezTo>
                    <a:cubicBezTo>
                      <a:pt x="110" y="46"/>
                      <a:pt x="110" y="45"/>
                      <a:pt x="110" y="45"/>
                    </a:cubicBezTo>
                    <a:cubicBezTo>
                      <a:pt x="110" y="45"/>
                      <a:pt x="110" y="45"/>
                      <a:pt x="110" y="45"/>
                    </a:cubicBezTo>
                    <a:cubicBezTo>
                      <a:pt x="110" y="44"/>
                      <a:pt x="110" y="44"/>
                      <a:pt x="110" y="44"/>
                    </a:cubicBezTo>
                    <a:cubicBezTo>
                      <a:pt x="110" y="43"/>
                      <a:pt x="109" y="44"/>
                      <a:pt x="108" y="44"/>
                    </a:cubicBezTo>
                    <a:cubicBezTo>
                      <a:pt x="108" y="44"/>
                      <a:pt x="107" y="43"/>
                      <a:pt x="107" y="43"/>
                    </a:cubicBezTo>
                    <a:cubicBezTo>
                      <a:pt x="107" y="43"/>
                      <a:pt x="108" y="43"/>
                      <a:pt x="108" y="43"/>
                    </a:cubicBezTo>
                    <a:cubicBezTo>
                      <a:pt x="109" y="43"/>
                      <a:pt x="109" y="43"/>
                      <a:pt x="110" y="43"/>
                    </a:cubicBezTo>
                    <a:cubicBezTo>
                      <a:pt x="110" y="43"/>
                      <a:pt x="112" y="42"/>
                      <a:pt x="112" y="41"/>
                    </a:cubicBezTo>
                    <a:cubicBezTo>
                      <a:pt x="112" y="41"/>
                      <a:pt x="111" y="41"/>
                      <a:pt x="110" y="41"/>
                    </a:cubicBezTo>
                    <a:cubicBezTo>
                      <a:pt x="108" y="42"/>
                      <a:pt x="105" y="42"/>
                      <a:pt x="103" y="42"/>
                    </a:cubicBezTo>
                    <a:cubicBezTo>
                      <a:pt x="102" y="42"/>
                      <a:pt x="100" y="43"/>
                      <a:pt x="99" y="43"/>
                    </a:cubicBezTo>
                    <a:cubicBezTo>
                      <a:pt x="99" y="43"/>
                      <a:pt x="99" y="43"/>
                      <a:pt x="99" y="43"/>
                    </a:cubicBezTo>
                    <a:cubicBezTo>
                      <a:pt x="99" y="44"/>
                      <a:pt x="99" y="44"/>
                      <a:pt x="99" y="44"/>
                    </a:cubicBezTo>
                    <a:cubicBezTo>
                      <a:pt x="99" y="44"/>
                      <a:pt x="99" y="45"/>
                      <a:pt x="99" y="45"/>
                    </a:cubicBezTo>
                    <a:close/>
                    <a:moveTo>
                      <a:pt x="94" y="43"/>
                    </a:moveTo>
                    <a:cubicBezTo>
                      <a:pt x="94" y="44"/>
                      <a:pt x="95" y="44"/>
                      <a:pt x="95" y="44"/>
                    </a:cubicBezTo>
                    <a:cubicBezTo>
                      <a:pt x="96" y="45"/>
                      <a:pt x="97" y="44"/>
                      <a:pt x="98" y="43"/>
                    </a:cubicBezTo>
                    <a:cubicBezTo>
                      <a:pt x="97" y="43"/>
                      <a:pt x="96" y="42"/>
                      <a:pt x="95" y="41"/>
                    </a:cubicBezTo>
                    <a:cubicBezTo>
                      <a:pt x="94" y="42"/>
                      <a:pt x="94" y="42"/>
                      <a:pt x="93" y="42"/>
                    </a:cubicBezTo>
                    <a:cubicBezTo>
                      <a:pt x="93" y="42"/>
                      <a:pt x="93" y="42"/>
                      <a:pt x="93" y="42"/>
                    </a:cubicBezTo>
                    <a:cubicBezTo>
                      <a:pt x="93" y="42"/>
                      <a:pt x="93" y="42"/>
                      <a:pt x="92" y="42"/>
                    </a:cubicBezTo>
                    <a:cubicBezTo>
                      <a:pt x="93" y="43"/>
                      <a:pt x="93" y="43"/>
                      <a:pt x="94" y="43"/>
                    </a:cubicBezTo>
                    <a:close/>
                    <a:moveTo>
                      <a:pt x="96" y="50"/>
                    </a:moveTo>
                    <a:cubicBezTo>
                      <a:pt x="96" y="51"/>
                      <a:pt x="94" y="50"/>
                      <a:pt x="93" y="51"/>
                    </a:cubicBezTo>
                    <a:cubicBezTo>
                      <a:pt x="94" y="52"/>
                      <a:pt x="95" y="52"/>
                      <a:pt x="96" y="52"/>
                    </a:cubicBezTo>
                    <a:cubicBezTo>
                      <a:pt x="97" y="52"/>
                      <a:pt x="98" y="52"/>
                      <a:pt x="98" y="52"/>
                    </a:cubicBezTo>
                    <a:cubicBezTo>
                      <a:pt x="98" y="51"/>
                      <a:pt x="98" y="52"/>
                      <a:pt x="98" y="51"/>
                    </a:cubicBezTo>
                    <a:cubicBezTo>
                      <a:pt x="98" y="51"/>
                      <a:pt x="97" y="51"/>
                      <a:pt x="97" y="51"/>
                    </a:cubicBezTo>
                    <a:cubicBezTo>
                      <a:pt x="97" y="51"/>
                      <a:pt x="97" y="50"/>
                      <a:pt x="96" y="50"/>
                    </a:cubicBezTo>
                    <a:close/>
                    <a:moveTo>
                      <a:pt x="152" y="39"/>
                    </a:moveTo>
                    <a:cubicBezTo>
                      <a:pt x="153" y="39"/>
                      <a:pt x="153" y="39"/>
                      <a:pt x="153" y="39"/>
                    </a:cubicBezTo>
                    <a:cubicBezTo>
                      <a:pt x="153" y="40"/>
                      <a:pt x="153" y="40"/>
                      <a:pt x="153" y="40"/>
                    </a:cubicBezTo>
                    <a:cubicBezTo>
                      <a:pt x="153" y="40"/>
                      <a:pt x="153" y="40"/>
                      <a:pt x="154" y="40"/>
                    </a:cubicBezTo>
                    <a:cubicBezTo>
                      <a:pt x="154" y="40"/>
                      <a:pt x="154" y="40"/>
                      <a:pt x="154" y="40"/>
                    </a:cubicBezTo>
                    <a:cubicBezTo>
                      <a:pt x="154" y="40"/>
                      <a:pt x="155" y="41"/>
                      <a:pt x="155" y="41"/>
                    </a:cubicBezTo>
                    <a:cubicBezTo>
                      <a:pt x="155" y="41"/>
                      <a:pt x="156" y="40"/>
                      <a:pt x="156" y="41"/>
                    </a:cubicBezTo>
                    <a:cubicBezTo>
                      <a:pt x="156" y="41"/>
                      <a:pt x="157" y="41"/>
                      <a:pt x="157" y="41"/>
                    </a:cubicBezTo>
                    <a:cubicBezTo>
                      <a:pt x="158" y="41"/>
                      <a:pt x="157" y="42"/>
                      <a:pt x="157" y="41"/>
                    </a:cubicBezTo>
                    <a:cubicBezTo>
                      <a:pt x="156" y="41"/>
                      <a:pt x="155" y="41"/>
                      <a:pt x="154" y="42"/>
                    </a:cubicBezTo>
                    <a:cubicBezTo>
                      <a:pt x="155" y="42"/>
                      <a:pt x="155" y="42"/>
                      <a:pt x="156" y="42"/>
                    </a:cubicBezTo>
                    <a:cubicBezTo>
                      <a:pt x="157" y="43"/>
                      <a:pt x="156" y="43"/>
                      <a:pt x="157" y="43"/>
                    </a:cubicBezTo>
                    <a:cubicBezTo>
                      <a:pt x="157" y="44"/>
                      <a:pt x="157" y="44"/>
                      <a:pt x="157" y="44"/>
                    </a:cubicBezTo>
                    <a:cubicBezTo>
                      <a:pt x="163" y="43"/>
                      <a:pt x="163" y="43"/>
                      <a:pt x="163" y="43"/>
                    </a:cubicBezTo>
                    <a:cubicBezTo>
                      <a:pt x="163" y="43"/>
                      <a:pt x="164" y="42"/>
                      <a:pt x="164" y="42"/>
                    </a:cubicBezTo>
                    <a:cubicBezTo>
                      <a:pt x="165" y="41"/>
                      <a:pt x="164" y="41"/>
                      <a:pt x="164" y="41"/>
                    </a:cubicBezTo>
                    <a:cubicBezTo>
                      <a:pt x="164" y="41"/>
                      <a:pt x="164" y="41"/>
                      <a:pt x="164" y="40"/>
                    </a:cubicBezTo>
                    <a:cubicBezTo>
                      <a:pt x="164" y="40"/>
                      <a:pt x="165" y="39"/>
                      <a:pt x="165" y="39"/>
                    </a:cubicBezTo>
                    <a:cubicBezTo>
                      <a:pt x="165" y="39"/>
                      <a:pt x="163" y="38"/>
                      <a:pt x="163" y="38"/>
                    </a:cubicBezTo>
                    <a:cubicBezTo>
                      <a:pt x="162" y="38"/>
                      <a:pt x="162" y="38"/>
                      <a:pt x="161" y="38"/>
                    </a:cubicBezTo>
                    <a:cubicBezTo>
                      <a:pt x="161" y="38"/>
                      <a:pt x="161" y="38"/>
                      <a:pt x="160" y="38"/>
                    </a:cubicBezTo>
                    <a:cubicBezTo>
                      <a:pt x="160" y="38"/>
                      <a:pt x="160" y="37"/>
                      <a:pt x="160" y="37"/>
                    </a:cubicBezTo>
                    <a:cubicBezTo>
                      <a:pt x="159" y="37"/>
                      <a:pt x="159" y="37"/>
                      <a:pt x="159" y="37"/>
                    </a:cubicBezTo>
                    <a:cubicBezTo>
                      <a:pt x="158" y="37"/>
                      <a:pt x="158" y="37"/>
                      <a:pt x="157" y="37"/>
                    </a:cubicBezTo>
                    <a:cubicBezTo>
                      <a:pt x="157" y="36"/>
                      <a:pt x="157" y="36"/>
                      <a:pt x="156" y="36"/>
                    </a:cubicBezTo>
                    <a:cubicBezTo>
                      <a:pt x="155" y="36"/>
                      <a:pt x="155" y="36"/>
                      <a:pt x="154" y="36"/>
                    </a:cubicBezTo>
                    <a:cubicBezTo>
                      <a:pt x="153" y="36"/>
                      <a:pt x="151" y="36"/>
                      <a:pt x="152" y="37"/>
                    </a:cubicBezTo>
                    <a:cubicBezTo>
                      <a:pt x="153" y="37"/>
                      <a:pt x="153" y="38"/>
                      <a:pt x="153" y="38"/>
                    </a:cubicBezTo>
                    <a:cubicBezTo>
                      <a:pt x="153" y="38"/>
                      <a:pt x="153" y="38"/>
                      <a:pt x="152" y="38"/>
                    </a:cubicBezTo>
                    <a:cubicBezTo>
                      <a:pt x="152" y="38"/>
                      <a:pt x="152" y="38"/>
                      <a:pt x="152" y="39"/>
                    </a:cubicBezTo>
                    <a:close/>
                    <a:moveTo>
                      <a:pt x="43" y="188"/>
                    </a:moveTo>
                    <a:cubicBezTo>
                      <a:pt x="43" y="188"/>
                      <a:pt x="43" y="188"/>
                      <a:pt x="43" y="188"/>
                    </a:cubicBezTo>
                    <a:cubicBezTo>
                      <a:pt x="43" y="188"/>
                      <a:pt x="43" y="188"/>
                      <a:pt x="43" y="188"/>
                    </a:cubicBezTo>
                    <a:cubicBezTo>
                      <a:pt x="43" y="188"/>
                      <a:pt x="43" y="188"/>
                      <a:pt x="43" y="188"/>
                    </a:cubicBezTo>
                    <a:cubicBezTo>
                      <a:pt x="43" y="188"/>
                      <a:pt x="43" y="189"/>
                      <a:pt x="42" y="189"/>
                    </a:cubicBezTo>
                    <a:cubicBezTo>
                      <a:pt x="42" y="189"/>
                      <a:pt x="42" y="189"/>
                      <a:pt x="42" y="189"/>
                    </a:cubicBezTo>
                    <a:cubicBezTo>
                      <a:pt x="42" y="189"/>
                      <a:pt x="42" y="189"/>
                      <a:pt x="42" y="189"/>
                    </a:cubicBezTo>
                    <a:cubicBezTo>
                      <a:pt x="42" y="189"/>
                      <a:pt x="42" y="189"/>
                      <a:pt x="42" y="189"/>
                    </a:cubicBezTo>
                    <a:cubicBezTo>
                      <a:pt x="42" y="189"/>
                      <a:pt x="42" y="189"/>
                      <a:pt x="42" y="189"/>
                    </a:cubicBezTo>
                    <a:cubicBezTo>
                      <a:pt x="42" y="189"/>
                      <a:pt x="42" y="190"/>
                      <a:pt x="42" y="190"/>
                    </a:cubicBezTo>
                    <a:cubicBezTo>
                      <a:pt x="42" y="189"/>
                      <a:pt x="43" y="189"/>
                      <a:pt x="43" y="188"/>
                    </a:cubicBezTo>
                    <a:close/>
                    <a:moveTo>
                      <a:pt x="200" y="42"/>
                    </a:moveTo>
                    <a:cubicBezTo>
                      <a:pt x="199" y="42"/>
                      <a:pt x="198" y="42"/>
                      <a:pt x="197" y="43"/>
                    </a:cubicBezTo>
                    <a:cubicBezTo>
                      <a:pt x="198" y="43"/>
                      <a:pt x="199" y="43"/>
                      <a:pt x="200" y="43"/>
                    </a:cubicBezTo>
                    <a:cubicBezTo>
                      <a:pt x="200" y="42"/>
                      <a:pt x="200" y="42"/>
                      <a:pt x="200" y="42"/>
                    </a:cubicBezTo>
                    <a:close/>
                    <a:moveTo>
                      <a:pt x="230" y="77"/>
                    </a:moveTo>
                    <a:cubicBezTo>
                      <a:pt x="230" y="77"/>
                      <a:pt x="230" y="77"/>
                      <a:pt x="230" y="77"/>
                    </a:cubicBezTo>
                    <a:cubicBezTo>
                      <a:pt x="229" y="76"/>
                      <a:pt x="229" y="76"/>
                      <a:pt x="229" y="76"/>
                    </a:cubicBezTo>
                    <a:cubicBezTo>
                      <a:pt x="228" y="76"/>
                      <a:pt x="228" y="76"/>
                      <a:pt x="228" y="75"/>
                    </a:cubicBezTo>
                    <a:cubicBezTo>
                      <a:pt x="228" y="75"/>
                      <a:pt x="228" y="75"/>
                      <a:pt x="227" y="75"/>
                    </a:cubicBezTo>
                    <a:cubicBezTo>
                      <a:pt x="227" y="75"/>
                      <a:pt x="227" y="74"/>
                      <a:pt x="226" y="74"/>
                    </a:cubicBezTo>
                    <a:cubicBezTo>
                      <a:pt x="226" y="74"/>
                      <a:pt x="226" y="74"/>
                      <a:pt x="225" y="74"/>
                    </a:cubicBezTo>
                    <a:cubicBezTo>
                      <a:pt x="225" y="74"/>
                      <a:pt x="224" y="74"/>
                      <a:pt x="223" y="74"/>
                    </a:cubicBezTo>
                    <a:cubicBezTo>
                      <a:pt x="223" y="74"/>
                      <a:pt x="222" y="74"/>
                      <a:pt x="222" y="74"/>
                    </a:cubicBezTo>
                    <a:cubicBezTo>
                      <a:pt x="222" y="74"/>
                      <a:pt x="221" y="74"/>
                      <a:pt x="221" y="74"/>
                    </a:cubicBezTo>
                    <a:cubicBezTo>
                      <a:pt x="220" y="74"/>
                      <a:pt x="220" y="74"/>
                      <a:pt x="219" y="74"/>
                    </a:cubicBezTo>
                    <a:cubicBezTo>
                      <a:pt x="219" y="74"/>
                      <a:pt x="218" y="74"/>
                      <a:pt x="218" y="73"/>
                    </a:cubicBezTo>
                    <a:cubicBezTo>
                      <a:pt x="218" y="73"/>
                      <a:pt x="218" y="73"/>
                      <a:pt x="218" y="73"/>
                    </a:cubicBezTo>
                    <a:cubicBezTo>
                      <a:pt x="217" y="73"/>
                      <a:pt x="217" y="73"/>
                      <a:pt x="217" y="73"/>
                    </a:cubicBezTo>
                    <a:cubicBezTo>
                      <a:pt x="217" y="73"/>
                      <a:pt x="217" y="73"/>
                      <a:pt x="216" y="73"/>
                    </a:cubicBezTo>
                    <a:cubicBezTo>
                      <a:pt x="216" y="73"/>
                      <a:pt x="215" y="73"/>
                      <a:pt x="215" y="73"/>
                    </a:cubicBezTo>
                    <a:cubicBezTo>
                      <a:pt x="215" y="74"/>
                      <a:pt x="214" y="74"/>
                      <a:pt x="215" y="75"/>
                    </a:cubicBezTo>
                    <a:cubicBezTo>
                      <a:pt x="215" y="75"/>
                      <a:pt x="215" y="75"/>
                      <a:pt x="215" y="75"/>
                    </a:cubicBezTo>
                    <a:cubicBezTo>
                      <a:pt x="215" y="75"/>
                      <a:pt x="215" y="75"/>
                      <a:pt x="215" y="76"/>
                    </a:cubicBezTo>
                    <a:cubicBezTo>
                      <a:pt x="214" y="76"/>
                      <a:pt x="215" y="76"/>
                      <a:pt x="215" y="76"/>
                    </a:cubicBezTo>
                    <a:cubicBezTo>
                      <a:pt x="215" y="77"/>
                      <a:pt x="216" y="77"/>
                      <a:pt x="216" y="77"/>
                    </a:cubicBezTo>
                    <a:cubicBezTo>
                      <a:pt x="217" y="77"/>
                      <a:pt x="217" y="77"/>
                      <a:pt x="217" y="77"/>
                    </a:cubicBezTo>
                    <a:cubicBezTo>
                      <a:pt x="217" y="77"/>
                      <a:pt x="217" y="78"/>
                      <a:pt x="217" y="78"/>
                    </a:cubicBezTo>
                    <a:cubicBezTo>
                      <a:pt x="217" y="78"/>
                      <a:pt x="218" y="79"/>
                      <a:pt x="218" y="79"/>
                    </a:cubicBezTo>
                    <a:cubicBezTo>
                      <a:pt x="218" y="80"/>
                      <a:pt x="219" y="80"/>
                      <a:pt x="219" y="80"/>
                    </a:cubicBezTo>
                    <a:cubicBezTo>
                      <a:pt x="219" y="80"/>
                      <a:pt x="220" y="80"/>
                      <a:pt x="220" y="80"/>
                    </a:cubicBezTo>
                    <a:cubicBezTo>
                      <a:pt x="222" y="80"/>
                      <a:pt x="224" y="79"/>
                      <a:pt x="225" y="79"/>
                    </a:cubicBezTo>
                    <a:cubicBezTo>
                      <a:pt x="228" y="79"/>
                      <a:pt x="230" y="79"/>
                      <a:pt x="232" y="79"/>
                    </a:cubicBezTo>
                    <a:cubicBezTo>
                      <a:pt x="232" y="78"/>
                      <a:pt x="231" y="79"/>
                      <a:pt x="231" y="79"/>
                    </a:cubicBezTo>
                    <a:cubicBezTo>
                      <a:pt x="231" y="78"/>
                      <a:pt x="231" y="78"/>
                      <a:pt x="231" y="78"/>
                    </a:cubicBezTo>
                    <a:cubicBezTo>
                      <a:pt x="231" y="78"/>
                      <a:pt x="231" y="77"/>
                      <a:pt x="230" y="77"/>
                    </a:cubicBezTo>
                    <a:close/>
                    <a:moveTo>
                      <a:pt x="90" y="54"/>
                    </a:moveTo>
                    <a:cubicBezTo>
                      <a:pt x="90" y="54"/>
                      <a:pt x="90" y="54"/>
                      <a:pt x="89" y="54"/>
                    </a:cubicBezTo>
                    <a:cubicBezTo>
                      <a:pt x="89" y="55"/>
                      <a:pt x="90" y="55"/>
                      <a:pt x="89" y="55"/>
                    </a:cubicBezTo>
                    <a:cubicBezTo>
                      <a:pt x="91" y="55"/>
                      <a:pt x="92" y="55"/>
                      <a:pt x="94" y="56"/>
                    </a:cubicBezTo>
                    <a:cubicBezTo>
                      <a:pt x="93" y="56"/>
                      <a:pt x="92" y="56"/>
                      <a:pt x="91" y="56"/>
                    </a:cubicBezTo>
                    <a:cubicBezTo>
                      <a:pt x="91" y="56"/>
                      <a:pt x="90" y="56"/>
                      <a:pt x="90" y="56"/>
                    </a:cubicBezTo>
                    <a:cubicBezTo>
                      <a:pt x="89" y="56"/>
                      <a:pt x="89" y="56"/>
                      <a:pt x="88" y="56"/>
                    </a:cubicBezTo>
                    <a:cubicBezTo>
                      <a:pt x="88" y="56"/>
                      <a:pt x="86" y="56"/>
                      <a:pt x="87" y="57"/>
                    </a:cubicBezTo>
                    <a:cubicBezTo>
                      <a:pt x="87" y="57"/>
                      <a:pt x="87" y="57"/>
                      <a:pt x="87" y="57"/>
                    </a:cubicBezTo>
                    <a:cubicBezTo>
                      <a:pt x="87" y="57"/>
                      <a:pt x="86" y="57"/>
                      <a:pt x="86" y="58"/>
                    </a:cubicBezTo>
                    <a:cubicBezTo>
                      <a:pt x="86" y="58"/>
                      <a:pt x="87" y="58"/>
                      <a:pt x="87" y="58"/>
                    </a:cubicBezTo>
                    <a:cubicBezTo>
                      <a:pt x="88" y="58"/>
                      <a:pt x="89" y="58"/>
                      <a:pt x="89" y="58"/>
                    </a:cubicBezTo>
                    <a:cubicBezTo>
                      <a:pt x="90" y="58"/>
                      <a:pt x="92" y="58"/>
                      <a:pt x="93" y="58"/>
                    </a:cubicBezTo>
                    <a:cubicBezTo>
                      <a:pt x="93" y="58"/>
                      <a:pt x="94" y="58"/>
                      <a:pt x="93" y="58"/>
                    </a:cubicBezTo>
                    <a:cubicBezTo>
                      <a:pt x="92" y="58"/>
                      <a:pt x="92" y="58"/>
                      <a:pt x="91" y="58"/>
                    </a:cubicBezTo>
                    <a:cubicBezTo>
                      <a:pt x="90" y="58"/>
                      <a:pt x="90" y="58"/>
                      <a:pt x="89" y="58"/>
                    </a:cubicBezTo>
                    <a:cubicBezTo>
                      <a:pt x="88" y="58"/>
                      <a:pt x="86" y="58"/>
                      <a:pt x="86" y="59"/>
                    </a:cubicBezTo>
                    <a:cubicBezTo>
                      <a:pt x="85" y="59"/>
                      <a:pt x="85" y="59"/>
                      <a:pt x="85" y="60"/>
                    </a:cubicBezTo>
                    <a:cubicBezTo>
                      <a:pt x="84" y="60"/>
                      <a:pt x="86" y="60"/>
                      <a:pt x="86" y="60"/>
                    </a:cubicBezTo>
                    <a:cubicBezTo>
                      <a:pt x="87" y="60"/>
                      <a:pt x="88" y="60"/>
                      <a:pt x="89" y="60"/>
                    </a:cubicBezTo>
                    <a:cubicBezTo>
                      <a:pt x="90" y="60"/>
                      <a:pt x="92" y="59"/>
                      <a:pt x="93" y="59"/>
                    </a:cubicBezTo>
                    <a:cubicBezTo>
                      <a:pt x="92" y="59"/>
                      <a:pt x="92" y="60"/>
                      <a:pt x="92" y="60"/>
                    </a:cubicBezTo>
                    <a:cubicBezTo>
                      <a:pt x="91" y="60"/>
                      <a:pt x="91" y="60"/>
                      <a:pt x="90" y="60"/>
                    </a:cubicBezTo>
                    <a:cubicBezTo>
                      <a:pt x="90" y="60"/>
                      <a:pt x="90" y="61"/>
                      <a:pt x="89" y="61"/>
                    </a:cubicBezTo>
                    <a:cubicBezTo>
                      <a:pt x="87" y="61"/>
                      <a:pt x="86" y="61"/>
                      <a:pt x="84" y="61"/>
                    </a:cubicBezTo>
                    <a:cubicBezTo>
                      <a:pt x="84" y="61"/>
                      <a:pt x="84" y="62"/>
                      <a:pt x="83" y="62"/>
                    </a:cubicBezTo>
                    <a:cubicBezTo>
                      <a:pt x="83" y="62"/>
                      <a:pt x="83" y="62"/>
                      <a:pt x="83" y="63"/>
                    </a:cubicBezTo>
                    <a:cubicBezTo>
                      <a:pt x="84" y="63"/>
                      <a:pt x="85" y="63"/>
                      <a:pt x="85" y="63"/>
                    </a:cubicBezTo>
                    <a:cubicBezTo>
                      <a:pt x="86" y="63"/>
                      <a:pt x="86" y="63"/>
                      <a:pt x="86" y="63"/>
                    </a:cubicBezTo>
                    <a:cubicBezTo>
                      <a:pt x="86" y="63"/>
                      <a:pt x="87" y="63"/>
                      <a:pt x="87" y="63"/>
                    </a:cubicBezTo>
                    <a:cubicBezTo>
                      <a:pt x="87" y="63"/>
                      <a:pt x="87" y="63"/>
                      <a:pt x="88" y="63"/>
                    </a:cubicBezTo>
                    <a:cubicBezTo>
                      <a:pt x="88" y="63"/>
                      <a:pt x="88" y="63"/>
                      <a:pt x="88" y="63"/>
                    </a:cubicBezTo>
                    <a:cubicBezTo>
                      <a:pt x="88" y="63"/>
                      <a:pt x="88" y="63"/>
                      <a:pt x="88" y="64"/>
                    </a:cubicBezTo>
                    <a:cubicBezTo>
                      <a:pt x="88" y="64"/>
                      <a:pt x="88" y="64"/>
                      <a:pt x="88" y="64"/>
                    </a:cubicBezTo>
                    <a:cubicBezTo>
                      <a:pt x="88" y="64"/>
                      <a:pt x="89" y="64"/>
                      <a:pt x="89" y="64"/>
                    </a:cubicBezTo>
                    <a:cubicBezTo>
                      <a:pt x="90" y="64"/>
                      <a:pt x="90" y="65"/>
                      <a:pt x="91" y="64"/>
                    </a:cubicBezTo>
                    <a:cubicBezTo>
                      <a:pt x="91" y="64"/>
                      <a:pt x="90" y="64"/>
                      <a:pt x="90" y="63"/>
                    </a:cubicBezTo>
                    <a:cubicBezTo>
                      <a:pt x="91" y="63"/>
                      <a:pt x="91" y="64"/>
                      <a:pt x="91" y="63"/>
                    </a:cubicBezTo>
                    <a:cubicBezTo>
                      <a:pt x="92" y="63"/>
                      <a:pt x="92" y="63"/>
                      <a:pt x="92" y="64"/>
                    </a:cubicBezTo>
                    <a:cubicBezTo>
                      <a:pt x="92" y="64"/>
                      <a:pt x="92" y="64"/>
                      <a:pt x="92" y="64"/>
                    </a:cubicBezTo>
                    <a:cubicBezTo>
                      <a:pt x="92" y="64"/>
                      <a:pt x="92" y="64"/>
                      <a:pt x="92" y="64"/>
                    </a:cubicBezTo>
                    <a:cubicBezTo>
                      <a:pt x="93" y="65"/>
                      <a:pt x="93" y="65"/>
                      <a:pt x="93" y="64"/>
                    </a:cubicBezTo>
                    <a:cubicBezTo>
                      <a:pt x="94" y="64"/>
                      <a:pt x="94" y="64"/>
                      <a:pt x="95" y="64"/>
                    </a:cubicBezTo>
                    <a:cubicBezTo>
                      <a:pt x="95" y="64"/>
                      <a:pt x="95" y="63"/>
                      <a:pt x="95" y="63"/>
                    </a:cubicBezTo>
                    <a:cubicBezTo>
                      <a:pt x="95" y="63"/>
                      <a:pt x="94" y="62"/>
                      <a:pt x="94" y="62"/>
                    </a:cubicBezTo>
                    <a:cubicBezTo>
                      <a:pt x="95" y="62"/>
                      <a:pt x="95" y="63"/>
                      <a:pt x="96" y="62"/>
                    </a:cubicBezTo>
                    <a:cubicBezTo>
                      <a:pt x="96" y="62"/>
                      <a:pt x="96" y="61"/>
                      <a:pt x="96" y="61"/>
                    </a:cubicBezTo>
                    <a:cubicBezTo>
                      <a:pt x="96" y="61"/>
                      <a:pt x="96" y="62"/>
                      <a:pt x="97" y="62"/>
                    </a:cubicBezTo>
                    <a:cubicBezTo>
                      <a:pt x="97" y="62"/>
                      <a:pt x="97" y="62"/>
                      <a:pt x="97" y="61"/>
                    </a:cubicBezTo>
                    <a:cubicBezTo>
                      <a:pt x="97" y="62"/>
                      <a:pt x="97" y="62"/>
                      <a:pt x="97" y="62"/>
                    </a:cubicBezTo>
                    <a:cubicBezTo>
                      <a:pt x="97" y="62"/>
                      <a:pt x="97" y="62"/>
                      <a:pt x="97" y="63"/>
                    </a:cubicBezTo>
                    <a:cubicBezTo>
                      <a:pt x="97" y="63"/>
                      <a:pt x="97" y="63"/>
                      <a:pt x="96" y="63"/>
                    </a:cubicBezTo>
                    <a:cubicBezTo>
                      <a:pt x="96" y="63"/>
                      <a:pt x="97" y="63"/>
                      <a:pt x="96" y="63"/>
                    </a:cubicBezTo>
                    <a:cubicBezTo>
                      <a:pt x="96" y="63"/>
                      <a:pt x="96" y="63"/>
                      <a:pt x="96" y="63"/>
                    </a:cubicBezTo>
                    <a:cubicBezTo>
                      <a:pt x="96" y="64"/>
                      <a:pt x="96" y="64"/>
                      <a:pt x="97" y="64"/>
                    </a:cubicBezTo>
                    <a:cubicBezTo>
                      <a:pt x="97" y="64"/>
                      <a:pt x="97" y="64"/>
                      <a:pt x="98" y="64"/>
                    </a:cubicBezTo>
                    <a:cubicBezTo>
                      <a:pt x="98" y="64"/>
                      <a:pt x="101" y="64"/>
                      <a:pt x="101" y="63"/>
                    </a:cubicBezTo>
                    <a:cubicBezTo>
                      <a:pt x="101" y="63"/>
                      <a:pt x="101" y="62"/>
                      <a:pt x="101" y="62"/>
                    </a:cubicBezTo>
                    <a:cubicBezTo>
                      <a:pt x="101" y="63"/>
                      <a:pt x="101" y="63"/>
                      <a:pt x="101" y="63"/>
                    </a:cubicBezTo>
                    <a:cubicBezTo>
                      <a:pt x="101" y="63"/>
                      <a:pt x="102" y="62"/>
                      <a:pt x="102" y="63"/>
                    </a:cubicBezTo>
                    <a:cubicBezTo>
                      <a:pt x="102" y="63"/>
                      <a:pt x="101" y="63"/>
                      <a:pt x="102" y="63"/>
                    </a:cubicBezTo>
                    <a:cubicBezTo>
                      <a:pt x="102" y="63"/>
                      <a:pt x="102" y="63"/>
                      <a:pt x="102" y="63"/>
                    </a:cubicBezTo>
                    <a:cubicBezTo>
                      <a:pt x="103" y="63"/>
                      <a:pt x="103" y="63"/>
                      <a:pt x="103" y="63"/>
                    </a:cubicBezTo>
                    <a:cubicBezTo>
                      <a:pt x="104" y="63"/>
                      <a:pt x="104" y="63"/>
                      <a:pt x="104" y="63"/>
                    </a:cubicBezTo>
                    <a:cubicBezTo>
                      <a:pt x="104" y="63"/>
                      <a:pt x="104" y="63"/>
                      <a:pt x="105" y="63"/>
                    </a:cubicBezTo>
                    <a:cubicBezTo>
                      <a:pt x="105" y="63"/>
                      <a:pt x="106" y="62"/>
                      <a:pt x="106" y="62"/>
                    </a:cubicBezTo>
                    <a:cubicBezTo>
                      <a:pt x="106" y="64"/>
                      <a:pt x="105" y="64"/>
                      <a:pt x="104" y="64"/>
                    </a:cubicBezTo>
                    <a:cubicBezTo>
                      <a:pt x="103" y="64"/>
                      <a:pt x="102" y="64"/>
                      <a:pt x="101" y="65"/>
                    </a:cubicBezTo>
                    <a:cubicBezTo>
                      <a:pt x="100" y="65"/>
                      <a:pt x="99" y="65"/>
                      <a:pt x="97" y="66"/>
                    </a:cubicBezTo>
                    <a:cubicBezTo>
                      <a:pt x="97" y="66"/>
                      <a:pt x="96" y="66"/>
                      <a:pt x="95" y="66"/>
                    </a:cubicBezTo>
                    <a:cubicBezTo>
                      <a:pt x="95" y="66"/>
                      <a:pt x="95" y="66"/>
                      <a:pt x="95" y="66"/>
                    </a:cubicBezTo>
                    <a:cubicBezTo>
                      <a:pt x="94" y="67"/>
                      <a:pt x="97" y="68"/>
                      <a:pt x="98" y="68"/>
                    </a:cubicBezTo>
                    <a:cubicBezTo>
                      <a:pt x="99" y="69"/>
                      <a:pt x="100" y="69"/>
                      <a:pt x="101" y="68"/>
                    </a:cubicBezTo>
                    <a:cubicBezTo>
                      <a:pt x="104" y="67"/>
                      <a:pt x="106" y="67"/>
                      <a:pt x="109" y="66"/>
                    </a:cubicBezTo>
                    <a:cubicBezTo>
                      <a:pt x="111" y="65"/>
                      <a:pt x="113" y="65"/>
                      <a:pt x="115" y="64"/>
                    </a:cubicBezTo>
                    <a:cubicBezTo>
                      <a:pt x="115" y="64"/>
                      <a:pt x="115" y="64"/>
                      <a:pt x="115" y="64"/>
                    </a:cubicBezTo>
                    <a:cubicBezTo>
                      <a:pt x="116" y="64"/>
                      <a:pt x="117" y="65"/>
                      <a:pt x="118" y="65"/>
                    </a:cubicBezTo>
                    <a:cubicBezTo>
                      <a:pt x="118" y="65"/>
                      <a:pt x="118" y="65"/>
                      <a:pt x="118" y="65"/>
                    </a:cubicBezTo>
                    <a:cubicBezTo>
                      <a:pt x="118" y="65"/>
                      <a:pt x="118" y="64"/>
                      <a:pt x="118" y="64"/>
                    </a:cubicBezTo>
                    <a:cubicBezTo>
                      <a:pt x="118" y="64"/>
                      <a:pt x="118" y="64"/>
                      <a:pt x="119" y="64"/>
                    </a:cubicBezTo>
                    <a:cubicBezTo>
                      <a:pt x="119" y="64"/>
                      <a:pt x="119" y="64"/>
                      <a:pt x="119" y="64"/>
                    </a:cubicBezTo>
                    <a:cubicBezTo>
                      <a:pt x="119" y="64"/>
                      <a:pt x="120" y="64"/>
                      <a:pt x="121" y="64"/>
                    </a:cubicBezTo>
                    <a:cubicBezTo>
                      <a:pt x="122" y="64"/>
                      <a:pt x="123" y="64"/>
                      <a:pt x="125" y="64"/>
                    </a:cubicBezTo>
                    <a:cubicBezTo>
                      <a:pt x="125" y="64"/>
                      <a:pt x="124" y="64"/>
                      <a:pt x="125" y="63"/>
                    </a:cubicBezTo>
                    <a:cubicBezTo>
                      <a:pt x="125" y="63"/>
                      <a:pt x="125" y="63"/>
                      <a:pt x="125" y="63"/>
                    </a:cubicBezTo>
                    <a:cubicBezTo>
                      <a:pt x="125" y="63"/>
                      <a:pt x="125" y="63"/>
                      <a:pt x="125" y="63"/>
                    </a:cubicBezTo>
                    <a:cubicBezTo>
                      <a:pt x="125" y="62"/>
                      <a:pt x="125" y="62"/>
                      <a:pt x="126" y="62"/>
                    </a:cubicBezTo>
                    <a:cubicBezTo>
                      <a:pt x="126" y="62"/>
                      <a:pt x="126" y="62"/>
                      <a:pt x="126" y="62"/>
                    </a:cubicBezTo>
                    <a:cubicBezTo>
                      <a:pt x="126" y="62"/>
                      <a:pt x="126" y="62"/>
                      <a:pt x="126" y="61"/>
                    </a:cubicBezTo>
                    <a:cubicBezTo>
                      <a:pt x="126" y="61"/>
                      <a:pt x="127" y="61"/>
                      <a:pt x="126" y="61"/>
                    </a:cubicBezTo>
                    <a:cubicBezTo>
                      <a:pt x="126" y="61"/>
                      <a:pt x="126" y="60"/>
                      <a:pt x="127" y="60"/>
                    </a:cubicBezTo>
                    <a:cubicBezTo>
                      <a:pt x="127" y="60"/>
                      <a:pt x="127" y="59"/>
                      <a:pt x="127" y="59"/>
                    </a:cubicBezTo>
                    <a:cubicBezTo>
                      <a:pt x="127" y="58"/>
                      <a:pt x="126" y="58"/>
                      <a:pt x="126" y="58"/>
                    </a:cubicBezTo>
                    <a:cubicBezTo>
                      <a:pt x="126" y="57"/>
                      <a:pt x="125" y="57"/>
                      <a:pt x="124" y="57"/>
                    </a:cubicBezTo>
                    <a:cubicBezTo>
                      <a:pt x="124" y="57"/>
                      <a:pt x="123" y="56"/>
                      <a:pt x="122" y="57"/>
                    </a:cubicBezTo>
                    <a:cubicBezTo>
                      <a:pt x="122" y="57"/>
                      <a:pt x="122" y="57"/>
                      <a:pt x="122" y="58"/>
                    </a:cubicBezTo>
                    <a:cubicBezTo>
                      <a:pt x="122" y="58"/>
                      <a:pt x="122" y="58"/>
                      <a:pt x="122" y="59"/>
                    </a:cubicBezTo>
                    <a:cubicBezTo>
                      <a:pt x="122" y="59"/>
                      <a:pt x="122" y="59"/>
                      <a:pt x="122" y="60"/>
                    </a:cubicBezTo>
                    <a:cubicBezTo>
                      <a:pt x="121" y="60"/>
                      <a:pt x="121" y="59"/>
                      <a:pt x="121" y="59"/>
                    </a:cubicBezTo>
                    <a:cubicBezTo>
                      <a:pt x="121" y="59"/>
                      <a:pt x="121" y="59"/>
                      <a:pt x="121" y="59"/>
                    </a:cubicBezTo>
                    <a:cubicBezTo>
                      <a:pt x="121" y="58"/>
                      <a:pt x="121" y="58"/>
                      <a:pt x="121" y="58"/>
                    </a:cubicBezTo>
                    <a:cubicBezTo>
                      <a:pt x="121" y="58"/>
                      <a:pt x="120" y="58"/>
                      <a:pt x="120" y="58"/>
                    </a:cubicBezTo>
                    <a:cubicBezTo>
                      <a:pt x="120" y="58"/>
                      <a:pt x="120" y="58"/>
                      <a:pt x="119" y="58"/>
                    </a:cubicBezTo>
                    <a:cubicBezTo>
                      <a:pt x="119" y="58"/>
                      <a:pt x="119" y="57"/>
                      <a:pt x="119" y="57"/>
                    </a:cubicBezTo>
                    <a:cubicBezTo>
                      <a:pt x="118" y="57"/>
                      <a:pt x="118" y="57"/>
                      <a:pt x="118" y="57"/>
                    </a:cubicBezTo>
                    <a:cubicBezTo>
                      <a:pt x="118" y="57"/>
                      <a:pt x="117" y="57"/>
                      <a:pt x="117" y="57"/>
                    </a:cubicBezTo>
                    <a:cubicBezTo>
                      <a:pt x="117" y="57"/>
                      <a:pt x="117" y="56"/>
                      <a:pt x="117" y="56"/>
                    </a:cubicBezTo>
                    <a:cubicBezTo>
                      <a:pt x="117" y="56"/>
                      <a:pt x="117" y="55"/>
                      <a:pt x="117" y="55"/>
                    </a:cubicBezTo>
                    <a:cubicBezTo>
                      <a:pt x="117" y="55"/>
                      <a:pt x="117" y="55"/>
                      <a:pt x="117" y="54"/>
                    </a:cubicBezTo>
                    <a:cubicBezTo>
                      <a:pt x="117" y="54"/>
                      <a:pt x="116" y="54"/>
                      <a:pt x="116" y="54"/>
                    </a:cubicBezTo>
                    <a:cubicBezTo>
                      <a:pt x="116" y="54"/>
                      <a:pt x="116" y="53"/>
                      <a:pt x="116" y="53"/>
                    </a:cubicBezTo>
                    <a:cubicBezTo>
                      <a:pt x="115" y="53"/>
                      <a:pt x="115" y="53"/>
                      <a:pt x="115" y="52"/>
                    </a:cubicBezTo>
                    <a:cubicBezTo>
                      <a:pt x="115" y="52"/>
                      <a:pt x="116" y="52"/>
                      <a:pt x="116" y="52"/>
                    </a:cubicBezTo>
                    <a:cubicBezTo>
                      <a:pt x="116" y="52"/>
                      <a:pt x="116" y="52"/>
                      <a:pt x="116" y="51"/>
                    </a:cubicBezTo>
                    <a:cubicBezTo>
                      <a:pt x="116" y="51"/>
                      <a:pt x="116" y="51"/>
                      <a:pt x="116" y="51"/>
                    </a:cubicBezTo>
                    <a:cubicBezTo>
                      <a:pt x="115" y="51"/>
                      <a:pt x="115" y="51"/>
                      <a:pt x="115" y="51"/>
                    </a:cubicBezTo>
                    <a:cubicBezTo>
                      <a:pt x="115" y="51"/>
                      <a:pt x="115" y="51"/>
                      <a:pt x="115" y="51"/>
                    </a:cubicBezTo>
                    <a:cubicBezTo>
                      <a:pt x="115" y="51"/>
                      <a:pt x="115" y="51"/>
                      <a:pt x="115" y="51"/>
                    </a:cubicBezTo>
                    <a:cubicBezTo>
                      <a:pt x="114" y="51"/>
                      <a:pt x="114" y="51"/>
                      <a:pt x="114" y="51"/>
                    </a:cubicBezTo>
                    <a:cubicBezTo>
                      <a:pt x="113" y="51"/>
                      <a:pt x="113" y="51"/>
                      <a:pt x="113" y="52"/>
                    </a:cubicBezTo>
                    <a:cubicBezTo>
                      <a:pt x="113" y="52"/>
                      <a:pt x="112" y="52"/>
                      <a:pt x="112" y="52"/>
                    </a:cubicBezTo>
                    <a:cubicBezTo>
                      <a:pt x="112" y="52"/>
                      <a:pt x="112" y="52"/>
                      <a:pt x="112" y="52"/>
                    </a:cubicBezTo>
                    <a:cubicBezTo>
                      <a:pt x="112" y="53"/>
                      <a:pt x="111" y="53"/>
                      <a:pt x="111" y="53"/>
                    </a:cubicBezTo>
                    <a:cubicBezTo>
                      <a:pt x="111" y="54"/>
                      <a:pt x="111" y="54"/>
                      <a:pt x="110" y="54"/>
                    </a:cubicBezTo>
                    <a:cubicBezTo>
                      <a:pt x="110" y="54"/>
                      <a:pt x="109" y="54"/>
                      <a:pt x="109" y="55"/>
                    </a:cubicBezTo>
                    <a:cubicBezTo>
                      <a:pt x="109" y="55"/>
                      <a:pt x="110" y="55"/>
                      <a:pt x="110" y="55"/>
                    </a:cubicBezTo>
                    <a:cubicBezTo>
                      <a:pt x="110" y="55"/>
                      <a:pt x="111" y="55"/>
                      <a:pt x="111" y="56"/>
                    </a:cubicBezTo>
                    <a:cubicBezTo>
                      <a:pt x="112" y="56"/>
                      <a:pt x="112" y="56"/>
                      <a:pt x="113" y="57"/>
                    </a:cubicBezTo>
                    <a:cubicBezTo>
                      <a:pt x="113" y="57"/>
                      <a:pt x="112" y="57"/>
                      <a:pt x="112" y="57"/>
                    </a:cubicBezTo>
                    <a:cubicBezTo>
                      <a:pt x="111" y="57"/>
                      <a:pt x="111" y="58"/>
                      <a:pt x="111" y="58"/>
                    </a:cubicBezTo>
                    <a:cubicBezTo>
                      <a:pt x="110" y="58"/>
                      <a:pt x="112" y="58"/>
                      <a:pt x="112" y="58"/>
                    </a:cubicBezTo>
                    <a:cubicBezTo>
                      <a:pt x="112" y="59"/>
                      <a:pt x="113" y="59"/>
                      <a:pt x="114" y="59"/>
                    </a:cubicBezTo>
                    <a:cubicBezTo>
                      <a:pt x="115" y="59"/>
                      <a:pt x="115" y="59"/>
                      <a:pt x="115" y="60"/>
                    </a:cubicBezTo>
                    <a:cubicBezTo>
                      <a:pt x="115" y="60"/>
                      <a:pt x="115" y="61"/>
                      <a:pt x="114" y="61"/>
                    </a:cubicBezTo>
                    <a:cubicBezTo>
                      <a:pt x="114" y="61"/>
                      <a:pt x="113" y="61"/>
                      <a:pt x="112" y="61"/>
                    </a:cubicBezTo>
                    <a:cubicBezTo>
                      <a:pt x="112" y="61"/>
                      <a:pt x="111" y="60"/>
                      <a:pt x="110" y="60"/>
                    </a:cubicBezTo>
                    <a:cubicBezTo>
                      <a:pt x="109" y="60"/>
                      <a:pt x="107" y="61"/>
                      <a:pt x="106" y="61"/>
                    </a:cubicBezTo>
                    <a:cubicBezTo>
                      <a:pt x="106" y="61"/>
                      <a:pt x="106" y="60"/>
                      <a:pt x="106" y="60"/>
                    </a:cubicBezTo>
                    <a:cubicBezTo>
                      <a:pt x="106" y="59"/>
                      <a:pt x="106" y="59"/>
                      <a:pt x="105" y="58"/>
                    </a:cubicBezTo>
                    <a:cubicBezTo>
                      <a:pt x="105" y="58"/>
                      <a:pt x="104" y="58"/>
                      <a:pt x="104" y="58"/>
                    </a:cubicBezTo>
                    <a:cubicBezTo>
                      <a:pt x="104" y="58"/>
                      <a:pt x="103" y="58"/>
                      <a:pt x="103" y="58"/>
                    </a:cubicBezTo>
                    <a:cubicBezTo>
                      <a:pt x="103" y="58"/>
                      <a:pt x="103" y="58"/>
                      <a:pt x="103" y="58"/>
                    </a:cubicBezTo>
                    <a:cubicBezTo>
                      <a:pt x="103" y="58"/>
                      <a:pt x="104" y="58"/>
                      <a:pt x="104" y="58"/>
                    </a:cubicBezTo>
                    <a:cubicBezTo>
                      <a:pt x="103" y="57"/>
                      <a:pt x="103" y="57"/>
                      <a:pt x="102" y="56"/>
                    </a:cubicBezTo>
                    <a:cubicBezTo>
                      <a:pt x="101" y="56"/>
                      <a:pt x="101" y="55"/>
                      <a:pt x="100" y="55"/>
                    </a:cubicBezTo>
                    <a:cubicBezTo>
                      <a:pt x="100" y="55"/>
                      <a:pt x="100" y="55"/>
                      <a:pt x="99" y="55"/>
                    </a:cubicBezTo>
                    <a:cubicBezTo>
                      <a:pt x="99" y="55"/>
                      <a:pt x="99" y="55"/>
                      <a:pt x="99" y="55"/>
                    </a:cubicBezTo>
                    <a:cubicBezTo>
                      <a:pt x="98" y="55"/>
                      <a:pt x="98" y="55"/>
                      <a:pt x="97" y="56"/>
                    </a:cubicBezTo>
                    <a:cubicBezTo>
                      <a:pt x="97" y="56"/>
                      <a:pt x="96" y="56"/>
                      <a:pt x="96" y="55"/>
                    </a:cubicBezTo>
                    <a:cubicBezTo>
                      <a:pt x="96" y="55"/>
                      <a:pt x="96" y="55"/>
                      <a:pt x="96" y="55"/>
                    </a:cubicBezTo>
                    <a:cubicBezTo>
                      <a:pt x="95" y="54"/>
                      <a:pt x="94" y="53"/>
                      <a:pt x="93" y="53"/>
                    </a:cubicBezTo>
                    <a:cubicBezTo>
                      <a:pt x="93" y="53"/>
                      <a:pt x="93" y="54"/>
                      <a:pt x="93" y="54"/>
                    </a:cubicBezTo>
                    <a:cubicBezTo>
                      <a:pt x="92" y="54"/>
                      <a:pt x="92" y="54"/>
                      <a:pt x="92" y="54"/>
                    </a:cubicBezTo>
                    <a:cubicBezTo>
                      <a:pt x="92" y="54"/>
                      <a:pt x="91" y="54"/>
                      <a:pt x="91" y="54"/>
                    </a:cubicBezTo>
                    <a:cubicBezTo>
                      <a:pt x="91" y="54"/>
                      <a:pt x="90" y="54"/>
                      <a:pt x="90" y="54"/>
                    </a:cubicBezTo>
                    <a:close/>
                    <a:moveTo>
                      <a:pt x="150" y="52"/>
                    </a:moveTo>
                    <a:cubicBezTo>
                      <a:pt x="151" y="52"/>
                      <a:pt x="151" y="52"/>
                      <a:pt x="152" y="52"/>
                    </a:cubicBezTo>
                    <a:cubicBezTo>
                      <a:pt x="151" y="53"/>
                      <a:pt x="150" y="53"/>
                      <a:pt x="150" y="53"/>
                    </a:cubicBezTo>
                    <a:cubicBezTo>
                      <a:pt x="149" y="53"/>
                      <a:pt x="150" y="53"/>
                      <a:pt x="150" y="54"/>
                    </a:cubicBezTo>
                    <a:cubicBezTo>
                      <a:pt x="150" y="54"/>
                      <a:pt x="150" y="54"/>
                      <a:pt x="150" y="54"/>
                    </a:cubicBezTo>
                    <a:cubicBezTo>
                      <a:pt x="150" y="54"/>
                      <a:pt x="150" y="54"/>
                      <a:pt x="149" y="54"/>
                    </a:cubicBezTo>
                    <a:cubicBezTo>
                      <a:pt x="149" y="54"/>
                      <a:pt x="149" y="54"/>
                      <a:pt x="149" y="54"/>
                    </a:cubicBezTo>
                    <a:cubicBezTo>
                      <a:pt x="149" y="54"/>
                      <a:pt x="149" y="54"/>
                      <a:pt x="149" y="53"/>
                    </a:cubicBezTo>
                    <a:cubicBezTo>
                      <a:pt x="149" y="53"/>
                      <a:pt x="149" y="53"/>
                      <a:pt x="149" y="53"/>
                    </a:cubicBezTo>
                    <a:cubicBezTo>
                      <a:pt x="148" y="53"/>
                      <a:pt x="148" y="53"/>
                      <a:pt x="148" y="53"/>
                    </a:cubicBezTo>
                    <a:cubicBezTo>
                      <a:pt x="148" y="53"/>
                      <a:pt x="148" y="53"/>
                      <a:pt x="148" y="52"/>
                    </a:cubicBezTo>
                    <a:cubicBezTo>
                      <a:pt x="147" y="52"/>
                      <a:pt x="147" y="53"/>
                      <a:pt x="147" y="53"/>
                    </a:cubicBezTo>
                    <a:cubicBezTo>
                      <a:pt x="146" y="53"/>
                      <a:pt x="146" y="52"/>
                      <a:pt x="146" y="52"/>
                    </a:cubicBezTo>
                    <a:cubicBezTo>
                      <a:pt x="145" y="52"/>
                      <a:pt x="144" y="53"/>
                      <a:pt x="144" y="53"/>
                    </a:cubicBezTo>
                    <a:cubicBezTo>
                      <a:pt x="144" y="53"/>
                      <a:pt x="144" y="53"/>
                      <a:pt x="144" y="53"/>
                    </a:cubicBezTo>
                    <a:cubicBezTo>
                      <a:pt x="144" y="53"/>
                      <a:pt x="143" y="53"/>
                      <a:pt x="143" y="53"/>
                    </a:cubicBezTo>
                    <a:cubicBezTo>
                      <a:pt x="143" y="53"/>
                      <a:pt x="143" y="53"/>
                      <a:pt x="143" y="54"/>
                    </a:cubicBezTo>
                    <a:cubicBezTo>
                      <a:pt x="143" y="54"/>
                      <a:pt x="143" y="54"/>
                      <a:pt x="144" y="54"/>
                    </a:cubicBezTo>
                    <a:cubicBezTo>
                      <a:pt x="144" y="54"/>
                      <a:pt x="144" y="54"/>
                      <a:pt x="145" y="54"/>
                    </a:cubicBezTo>
                    <a:cubicBezTo>
                      <a:pt x="145" y="54"/>
                      <a:pt x="145" y="54"/>
                      <a:pt x="145" y="54"/>
                    </a:cubicBezTo>
                    <a:cubicBezTo>
                      <a:pt x="145" y="54"/>
                      <a:pt x="145" y="54"/>
                      <a:pt x="145" y="54"/>
                    </a:cubicBezTo>
                    <a:cubicBezTo>
                      <a:pt x="146" y="54"/>
                      <a:pt x="146" y="54"/>
                      <a:pt x="146" y="54"/>
                    </a:cubicBezTo>
                    <a:cubicBezTo>
                      <a:pt x="146" y="55"/>
                      <a:pt x="146" y="55"/>
                      <a:pt x="146" y="55"/>
                    </a:cubicBezTo>
                    <a:cubicBezTo>
                      <a:pt x="146" y="55"/>
                      <a:pt x="146" y="55"/>
                      <a:pt x="146" y="55"/>
                    </a:cubicBezTo>
                    <a:cubicBezTo>
                      <a:pt x="146" y="55"/>
                      <a:pt x="147" y="55"/>
                      <a:pt x="147" y="55"/>
                    </a:cubicBezTo>
                    <a:cubicBezTo>
                      <a:pt x="146" y="55"/>
                      <a:pt x="146" y="55"/>
                      <a:pt x="146" y="55"/>
                    </a:cubicBezTo>
                    <a:cubicBezTo>
                      <a:pt x="146" y="55"/>
                      <a:pt x="146" y="55"/>
                      <a:pt x="146" y="55"/>
                    </a:cubicBezTo>
                    <a:cubicBezTo>
                      <a:pt x="145" y="55"/>
                      <a:pt x="145" y="55"/>
                      <a:pt x="144" y="55"/>
                    </a:cubicBezTo>
                    <a:cubicBezTo>
                      <a:pt x="144" y="55"/>
                      <a:pt x="145" y="56"/>
                      <a:pt x="146" y="56"/>
                    </a:cubicBezTo>
                    <a:cubicBezTo>
                      <a:pt x="146" y="56"/>
                      <a:pt x="146" y="56"/>
                      <a:pt x="147" y="56"/>
                    </a:cubicBezTo>
                    <a:cubicBezTo>
                      <a:pt x="147" y="56"/>
                      <a:pt x="148" y="56"/>
                      <a:pt x="148" y="56"/>
                    </a:cubicBezTo>
                    <a:cubicBezTo>
                      <a:pt x="148" y="56"/>
                      <a:pt x="147" y="56"/>
                      <a:pt x="147" y="56"/>
                    </a:cubicBezTo>
                    <a:cubicBezTo>
                      <a:pt x="147" y="56"/>
                      <a:pt x="146" y="56"/>
                      <a:pt x="146" y="56"/>
                    </a:cubicBezTo>
                    <a:cubicBezTo>
                      <a:pt x="146" y="56"/>
                      <a:pt x="146" y="56"/>
                      <a:pt x="146" y="56"/>
                    </a:cubicBezTo>
                    <a:cubicBezTo>
                      <a:pt x="146" y="56"/>
                      <a:pt x="146" y="56"/>
                      <a:pt x="146" y="56"/>
                    </a:cubicBezTo>
                    <a:cubicBezTo>
                      <a:pt x="146" y="57"/>
                      <a:pt x="146" y="57"/>
                      <a:pt x="147" y="57"/>
                    </a:cubicBezTo>
                    <a:cubicBezTo>
                      <a:pt x="147" y="58"/>
                      <a:pt x="148" y="57"/>
                      <a:pt x="148" y="57"/>
                    </a:cubicBezTo>
                    <a:cubicBezTo>
                      <a:pt x="148" y="57"/>
                      <a:pt x="148" y="58"/>
                      <a:pt x="147" y="58"/>
                    </a:cubicBezTo>
                    <a:cubicBezTo>
                      <a:pt x="147" y="58"/>
                      <a:pt x="147" y="58"/>
                      <a:pt x="146" y="58"/>
                    </a:cubicBezTo>
                    <a:cubicBezTo>
                      <a:pt x="146" y="57"/>
                      <a:pt x="146" y="57"/>
                      <a:pt x="145" y="57"/>
                    </a:cubicBezTo>
                    <a:cubicBezTo>
                      <a:pt x="145" y="57"/>
                      <a:pt x="145" y="57"/>
                      <a:pt x="144" y="56"/>
                    </a:cubicBezTo>
                    <a:cubicBezTo>
                      <a:pt x="144" y="56"/>
                      <a:pt x="144" y="56"/>
                      <a:pt x="145" y="56"/>
                    </a:cubicBezTo>
                    <a:cubicBezTo>
                      <a:pt x="144" y="56"/>
                      <a:pt x="144" y="56"/>
                      <a:pt x="144" y="56"/>
                    </a:cubicBezTo>
                    <a:cubicBezTo>
                      <a:pt x="144" y="56"/>
                      <a:pt x="143" y="56"/>
                      <a:pt x="143" y="56"/>
                    </a:cubicBezTo>
                    <a:cubicBezTo>
                      <a:pt x="142" y="55"/>
                      <a:pt x="142" y="54"/>
                      <a:pt x="141" y="54"/>
                    </a:cubicBezTo>
                    <a:cubicBezTo>
                      <a:pt x="141" y="54"/>
                      <a:pt x="139" y="54"/>
                      <a:pt x="139" y="54"/>
                    </a:cubicBezTo>
                    <a:cubicBezTo>
                      <a:pt x="139" y="54"/>
                      <a:pt x="139" y="54"/>
                      <a:pt x="139" y="54"/>
                    </a:cubicBezTo>
                    <a:cubicBezTo>
                      <a:pt x="139" y="54"/>
                      <a:pt x="139" y="54"/>
                      <a:pt x="139" y="54"/>
                    </a:cubicBezTo>
                    <a:cubicBezTo>
                      <a:pt x="139" y="54"/>
                      <a:pt x="139" y="54"/>
                      <a:pt x="139" y="54"/>
                    </a:cubicBezTo>
                    <a:cubicBezTo>
                      <a:pt x="139" y="54"/>
                      <a:pt x="139" y="54"/>
                      <a:pt x="139" y="54"/>
                    </a:cubicBezTo>
                    <a:cubicBezTo>
                      <a:pt x="139" y="54"/>
                      <a:pt x="139" y="55"/>
                      <a:pt x="139" y="55"/>
                    </a:cubicBezTo>
                    <a:cubicBezTo>
                      <a:pt x="139" y="54"/>
                      <a:pt x="139" y="55"/>
                      <a:pt x="139" y="55"/>
                    </a:cubicBezTo>
                    <a:cubicBezTo>
                      <a:pt x="139" y="55"/>
                      <a:pt x="139" y="55"/>
                      <a:pt x="139" y="55"/>
                    </a:cubicBezTo>
                    <a:cubicBezTo>
                      <a:pt x="139" y="55"/>
                      <a:pt x="139" y="56"/>
                      <a:pt x="139" y="56"/>
                    </a:cubicBezTo>
                    <a:cubicBezTo>
                      <a:pt x="139" y="55"/>
                      <a:pt x="139" y="55"/>
                      <a:pt x="139" y="55"/>
                    </a:cubicBezTo>
                    <a:cubicBezTo>
                      <a:pt x="139" y="55"/>
                      <a:pt x="139" y="55"/>
                      <a:pt x="139" y="55"/>
                    </a:cubicBezTo>
                    <a:cubicBezTo>
                      <a:pt x="139" y="55"/>
                      <a:pt x="140" y="55"/>
                      <a:pt x="140" y="55"/>
                    </a:cubicBezTo>
                    <a:cubicBezTo>
                      <a:pt x="140" y="56"/>
                      <a:pt x="141" y="55"/>
                      <a:pt x="141" y="55"/>
                    </a:cubicBezTo>
                    <a:cubicBezTo>
                      <a:pt x="141" y="56"/>
                      <a:pt x="140" y="56"/>
                      <a:pt x="140" y="57"/>
                    </a:cubicBezTo>
                    <a:cubicBezTo>
                      <a:pt x="140" y="58"/>
                      <a:pt x="141" y="57"/>
                      <a:pt x="142" y="57"/>
                    </a:cubicBezTo>
                    <a:cubicBezTo>
                      <a:pt x="141" y="57"/>
                      <a:pt x="140" y="58"/>
                      <a:pt x="141" y="58"/>
                    </a:cubicBezTo>
                    <a:cubicBezTo>
                      <a:pt x="142" y="59"/>
                      <a:pt x="142" y="59"/>
                      <a:pt x="143" y="59"/>
                    </a:cubicBezTo>
                    <a:cubicBezTo>
                      <a:pt x="142" y="59"/>
                      <a:pt x="141" y="59"/>
                      <a:pt x="141" y="58"/>
                    </a:cubicBezTo>
                    <a:cubicBezTo>
                      <a:pt x="140" y="58"/>
                      <a:pt x="139" y="58"/>
                      <a:pt x="139" y="58"/>
                    </a:cubicBezTo>
                    <a:cubicBezTo>
                      <a:pt x="139" y="58"/>
                      <a:pt x="139" y="58"/>
                      <a:pt x="139" y="58"/>
                    </a:cubicBezTo>
                    <a:cubicBezTo>
                      <a:pt x="139" y="58"/>
                      <a:pt x="139" y="58"/>
                      <a:pt x="139" y="58"/>
                    </a:cubicBezTo>
                    <a:cubicBezTo>
                      <a:pt x="139" y="58"/>
                      <a:pt x="138" y="58"/>
                      <a:pt x="138" y="58"/>
                    </a:cubicBezTo>
                    <a:cubicBezTo>
                      <a:pt x="138" y="58"/>
                      <a:pt x="139" y="58"/>
                      <a:pt x="139" y="59"/>
                    </a:cubicBezTo>
                    <a:cubicBezTo>
                      <a:pt x="138" y="59"/>
                      <a:pt x="139" y="59"/>
                      <a:pt x="139" y="59"/>
                    </a:cubicBezTo>
                    <a:cubicBezTo>
                      <a:pt x="138" y="59"/>
                      <a:pt x="138" y="59"/>
                      <a:pt x="137" y="59"/>
                    </a:cubicBezTo>
                    <a:cubicBezTo>
                      <a:pt x="137" y="60"/>
                      <a:pt x="136" y="60"/>
                      <a:pt x="136" y="60"/>
                    </a:cubicBezTo>
                    <a:cubicBezTo>
                      <a:pt x="137" y="60"/>
                      <a:pt x="137" y="61"/>
                      <a:pt x="137" y="61"/>
                    </a:cubicBezTo>
                    <a:cubicBezTo>
                      <a:pt x="137" y="61"/>
                      <a:pt x="138" y="60"/>
                      <a:pt x="138" y="60"/>
                    </a:cubicBezTo>
                    <a:cubicBezTo>
                      <a:pt x="138" y="60"/>
                      <a:pt x="139" y="60"/>
                      <a:pt x="139" y="60"/>
                    </a:cubicBezTo>
                    <a:cubicBezTo>
                      <a:pt x="139" y="60"/>
                      <a:pt x="139" y="60"/>
                      <a:pt x="139" y="60"/>
                    </a:cubicBezTo>
                    <a:cubicBezTo>
                      <a:pt x="139" y="60"/>
                      <a:pt x="139" y="60"/>
                      <a:pt x="139" y="60"/>
                    </a:cubicBezTo>
                    <a:cubicBezTo>
                      <a:pt x="140" y="60"/>
                      <a:pt x="140" y="60"/>
                      <a:pt x="141" y="60"/>
                    </a:cubicBezTo>
                    <a:cubicBezTo>
                      <a:pt x="141" y="60"/>
                      <a:pt x="141" y="60"/>
                      <a:pt x="141" y="60"/>
                    </a:cubicBezTo>
                    <a:cubicBezTo>
                      <a:pt x="141" y="60"/>
                      <a:pt x="141" y="60"/>
                      <a:pt x="142" y="60"/>
                    </a:cubicBezTo>
                    <a:cubicBezTo>
                      <a:pt x="142" y="60"/>
                      <a:pt x="142" y="60"/>
                      <a:pt x="142" y="60"/>
                    </a:cubicBezTo>
                    <a:cubicBezTo>
                      <a:pt x="142" y="60"/>
                      <a:pt x="143" y="60"/>
                      <a:pt x="143" y="60"/>
                    </a:cubicBezTo>
                    <a:cubicBezTo>
                      <a:pt x="144" y="60"/>
                      <a:pt x="144" y="60"/>
                      <a:pt x="145" y="60"/>
                    </a:cubicBezTo>
                    <a:cubicBezTo>
                      <a:pt x="146" y="60"/>
                      <a:pt x="146" y="59"/>
                      <a:pt x="147" y="59"/>
                    </a:cubicBezTo>
                    <a:cubicBezTo>
                      <a:pt x="147" y="59"/>
                      <a:pt x="148" y="59"/>
                      <a:pt x="148" y="59"/>
                    </a:cubicBezTo>
                    <a:cubicBezTo>
                      <a:pt x="148" y="59"/>
                      <a:pt x="148" y="59"/>
                      <a:pt x="148" y="59"/>
                    </a:cubicBezTo>
                    <a:cubicBezTo>
                      <a:pt x="148" y="60"/>
                      <a:pt x="149" y="59"/>
                      <a:pt x="150" y="59"/>
                    </a:cubicBezTo>
                    <a:cubicBezTo>
                      <a:pt x="150" y="60"/>
                      <a:pt x="149" y="59"/>
                      <a:pt x="148" y="59"/>
                    </a:cubicBezTo>
                    <a:cubicBezTo>
                      <a:pt x="148" y="59"/>
                      <a:pt x="148" y="59"/>
                      <a:pt x="147" y="60"/>
                    </a:cubicBezTo>
                    <a:cubicBezTo>
                      <a:pt x="147" y="60"/>
                      <a:pt x="147" y="60"/>
                      <a:pt x="147" y="60"/>
                    </a:cubicBezTo>
                    <a:cubicBezTo>
                      <a:pt x="147" y="60"/>
                      <a:pt x="147" y="60"/>
                      <a:pt x="147" y="60"/>
                    </a:cubicBezTo>
                    <a:cubicBezTo>
                      <a:pt x="147" y="60"/>
                      <a:pt x="146" y="60"/>
                      <a:pt x="146" y="60"/>
                    </a:cubicBezTo>
                    <a:cubicBezTo>
                      <a:pt x="146" y="60"/>
                      <a:pt x="147" y="60"/>
                      <a:pt x="147" y="60"/>
                    </a:cubicBezTo>
                    <a:cubicBezTo>
                      <a:pt x="146" y="61"/>
                      <a:pt x="146" y="60"/>
                      <a:pt x="145" y="61"/>
                    </a:cubicBezTo>
                    <a:cubicBezTo>
                      <a:pt x="146" y="61"/>
                      <a:pt x="146" y="61"/>
                      <a:pt x="146" y="61"/>
                    </a:cubicBezTo>
                    <a:cubicBezTo>
                      <a:pt x="146" y="61"/>
                      <a:pt x="146" y="61"/>
                      <a:pt x="145" y="61"/>
                    </a:cubicBezTo>
                    <a:cubicBezTo>
                      <a:pt x="146" y="61"/>
                      <a:pt x="146" y="61"/>
                      <a:pt x="146" y="61"/>
                    </a:cubicBezTo>
                    <a:cubicBezTo>
                      <a:pt x="146" y="61"/>
                      <a:pt x="145" y="61"/>
                      <a:pt x="145" y="61"/>
                    </a:cubicBezTo>
                    <a:cubicBezTo>
                      <a:pt x="144" y="61"/>
                      <a:pt x="144" y="61"/>
                      <a:pt x="144" y="61"/>
                    </a:cubicBezTo>
                    <a:cubicBezTo>
                      <a:pt x="145" y="62"/>
                      <a:pt x="144" y="62"/>
                      <a:pt x="144" y="62"/>
                    </a:cubicBezTo>
                    <a:cubicBezTo>
                      <a:pt x="144" y="62"/>
                      <a:pt x="144" y="62"/>
                      <a:pt x="144" y="62"/>
                    </a:cubicBezTo>
                    <a:cubicBezTo>
                      <a:pt x="145" y="62"/>
                      <a:pt x="145" y="62"/>
                      <a:pt x="145" y="62"/>
                    </a:cubicBezTo>
                    <a:cubicBezTo>
                      <a:pt x="144" y="63"/>
                      <a:pt x="146" y="62"/>
                      <a:pt x="146" y="63"/>
                    </a:cubicBezTo>
                    <a:cubicBezTo>
                      <a:pt x="146" y="63"/>
                      <a:pt x="145" y="63"/>
                      <a:pt x="144" y="63"/>
                    </a:cubicBezTo>
                    <a:cubicBezTo>
                      <a:pt x="145" y="63"/>
                      <a:pt x="145" y="64"/>
                      <a:pt x="145" y="64"/>
                    </a:cubicBezTo>
                    <a:cubicBezTo>
                      <a:pt x="145" y="64"/>
                      <a:pt x="146" y="64"/>
                      <a:pt x="146" y="64"/>
                    </a:cubicBezTo>
                    <a:cubicBezTo>
                      <a:pt x="146" y="64"/>
                      <a:pt x="147" y="64"/>
                      <a:pt x="147" y="64"/>
                    </a:cubicBezTo>
                    <a:cubicBezTo>
                      <a:pt x="147" y="64"/>
                      <a:pt x="147" y="65"/>
                      <a:pt x="148" y="65"/>
                    </a:cubicBezTo>
                    <a:cubicBezTo>
                      <a:pt x="148" y="64"/>
                      <a:pt x="148" y="64"/>
                      <a:pt x="149" y="63"/>
                    </a:cubicBezTo>
                    <a:cubicBezTo>
                      <a:pt x="149" y="64"/>
                      <a:pt x="149" y="64"/>
                      <a:pt x="149" y="64"/>
                    </a:cubicBezTo>
                    <a:cubicBezTo>
                      <a:pt x="150" y="64"/>
                      <a:pt x="151" y="64"/>
                      <a:pt x="152" y="64"/>
                    </a:cubicBezTo>
                    <a:cubicBezTo>
                      <a:pt x="152" y="64"/>
                      <a:pt x="154" y="64"/>
                      <a:pt x="154" y="64"/>
                    </a:cubicBezTo>
                    <a:cubicBezTo>
                      <a:pt x="154" y="64"/>
                      <a:pt x="153" y="63"/>
                      <a:pt x="153" y="63"/>
                    </a:cubicBezTo>
                    <a:cubicBezTo>
                      <a:pt x="153" y="63"/>
                      <a:pt x="154" y="63"/>
                      <a:pt x="154" y="63"/>
                    </a:cubicBezTo>
                    <a:cubicBezTo>
                      <a:pt x="154" y="63"/>
                      <a:pt x="155" y="64"/>
                      <a:pt x="155" y="63"/>
                    </a:cubicBezTo>
                    <a:cubicBezTo>
                      <a:pt x="154" y="63"/>
                      <a:pt x="155" y="63"/>
                      <a:pt x="154" y="63"/>
                    </a:cubicBezTo>
                    <a:cubicBezTo>
                      <a:pt x="155" y="62"/>
                      <a:pt x="153" y="62"/>
                      <a:pt x="154" y="62"/>
                    </a:cubicBezTo>
                    <a:cubicBezTo>
                      <a:pt x="154" y="62"/>
                      <a:pt x="153" y="62"/>
                      <a:pt x="153" y="62"/>
                    </a:cubicBezTo>
                    <a:cubicBezTo>
                      <a:pt x="153" y="62"/>
                      <a:pt x="154" y="62"/>
                      <a:pt x="154" y="61"/>
                    </a:cubicBezTo>
                    <a:cubicBezTo>
                      <a:pt x="154" y="61"/>
                      <a:pt x="154" y="60"/>
                      <a:pt x="154" y="60"/>
                    </a:cubicBezTo>
                    <a:cubicBezTo>
                      <a:pt x="154" y="60"/>
                      <a:pt x="155" y="61"/>
                      <a:pt x="155" y="61"/>
                    </a:cubicBezTo>
                    <a:cubicBezTo>
                      <a:pt x="155" y="61"/>
                      <a:pt x="155" y="61"/>
                      <a:pt x="156" y="61"/>
                    </a:cubicBezTo>
                    <a:cubicBezTo>
                      <a:pt x="155" y="61"/>
                      <a:pt x="156" y="59"/>
                      <a:pt x="155" y="59"/>
                    </a:cubicBezTo>
                    <a:cubicBezTo>
                      <a:pt x="155" y="59"/>
                      <a:pt x="155" y="59"/>
                      <a:pt x="155" y="58"/>
                    </a:cubicBezTo>
                    <a:cubicBezTo>
                      <a:pt x="155" y="58"/>
                      <a:pt x="155" y="58"/>
                      <a:pt x="155" y="58"/>
                    </a:cubicBezTo>
                    <a:cubicBezTo>
                      <a:pt x="155" y="57"/>
                      <a:pt x="155" y="57"/>
                      <a:pt x="155" y="56"/>
                    </a:cubicBezTo>
                    <a:cubicBezTo>
                      <a:pt x="155" y="56"/>
                      <a:pt x="155" y="56"/>
                      <a:pt x="155" y="55"/>
                    </a:cubicBezTo>
                    <a:cubicBezTo>
                      <a:pt x="154" y="55"/>
                      <a:pt x="155" y="54"/>
                      <a:pt x="155" y="54"/>
                    </a:cubicBezTo>
                    <a:cubicBezTo>
                      <a:pt x="154" y="53"/>
                      <a:pt x="154" y="53"/>
                      <a:pt x="154" y="53"/>
                    </a:cubicBezTo>
                    <a:cubicBezTo>
                      <a:pt x="154" y="53"/>
                      <a:pt x="153" y="53"/>
                      <a:pt x="153" y="53"/>
                    </a:cubicBezTo>
                    <a:cubicBezTo>
                      <a:pt x="153" y="53"/>
                      <a:pt x="152" y="53"/>
                      <a:pt x="152" y="53"/>
                    </a:cubicBezTo>
                    <a:cubicBezTo>
                      <a:pt x="152" y="53"/>
                      <a:pt x="152" y="53"/>
                      <a:pt x="153" y="53"/>
                    </a:cubicBezTo>
                    <a:cubicBezTo>
                      <a:pt x="153" y="53"/>
                      <a:pt x="152" y="53"/>
                      <a:pt x="152" y="53"/>
                    </a:cubicBezTo>
                    <a:cubicBezTo>
                      <a:pt x="152" y="53"/>
                      <a:pt x="152" y="52"/>
                      <a:pt x="152" y="52"/>
                    </a:cubicBezTo>
                    <a:cubicBezTo>
                      <a:pt x="151" y="52"/>
                      <a:pt x="151" y="52"/>
                      <a:pt x="150" y="52"/>
                    </a:cubicBezTo>
                    <a:close/>
                    <a:moveTo>
                      <a:pt x="163" y="26"/>
                    </a:moveTo>
                    <a:cubicBezTo>
                      <a:pt x="161" y="26"/>
                      <a:pt x="159" y="25"/>
                      <a:pt x="158" y="26"/>
                    </a:cubicBezTo>
                    <a:cubicBezTo>
                      <a:pt x="158" y="26"/>
                      <a:pt x="158" y="26"/>
                      <a:pt x="158" y="26"/>
                    </a:cubicBezTo>
                    <a:cubicBezTo>
                      <a:pt x="159" y="26"/>
                      <a:pt x="158" y="27"/>
                      <a:pt x="159" y="28"/>
                    </a:cubicBezTo>
                    <a:cubicBezTo>
                      <a:pt x="159" y="28"/>
                      <a:pt x="159" y="28"/>
                      <a:pt x="159" y="28"/>
                    </a:cubicBezTo>
                    <a:cubicBezTo>
                      <a:pt x="160" y="28"/>
                      <a:pt x="160" y="28"/>
                      <a:pt x="160" y="28"/>
                    </a:cubicBezTo>
                    <a:cubicBezTo>
                      <a:pt x="160" y="28"/>
                      <a:pt x="160" y="28"/>
                      <a:pt x="160" y="29"/>
                    </a:cubicBezTo>
                    <a:cubicBezTo>
                      <a:pt x="161" y="29"/>
                      <a:pt x="162" y="29"/>
                      <a:pt x="162" y="29"/>
                    </a:cubicBezTo>
                    <a:cubicBezTo>
                      <a:pt x="163" y="29"/>
                      <a:pt x="163" y="29"/>
                      <a:pt x="164" y="29"/>
                    </a:cubicBezTo>
                    <a:cubicBezTo>
                      <a:pt x="164" y="29"/>
                      <a:pt x="165" y="28"/>
                      <a:pt x="166" y="28"/>
                    </a:cubicBezTo>
                    <a:cubicBezTo>
                      <a:pt x="165" y="29"/>
                      <a:pt x="164" y="29"/>
                      <a:pt x="163" y="30"/>
                    </a:cubicBezTo>
                    <a:cubicBezTo>
                      <a:pt x="162" y="30"/>
                      <a:pt x="161" y="30"/>
                      <a:pt x="161" y="31"/>
                    </a:cubicBezTo>
                    <a:cubicBezTo>
                      <a:pt x="161" y="31"/>
                      <a:pt x="162" y="31"/>
                      <a:pt x="162" y="31"/>
                    </a:cubicBezTo>
                    <a:cubicBezTo>
                      <a:pt x="163" y="31"/>
                      <a:pt x="163" y="31"/>
                      <a:pt x="163" y="31"/>
                    </a:cubicBezTo>
                    <a:cubicBezTo>
                      <a:pt x="163" y="32"/>
                      <a:pt x="163" y="32"/>
                      <a:pt x="163" y="32"/>
                    </a:cubicBezTo>
                    <a:cubicBezTo>
                      <a:pt x="164" y="33"/>
                      <a:pt x="165" y="32"/>
                      <a:pt x="166" y="31"/>
                    </a:cubicBezTo>
                    <a:cubicBezTo>
                      <a:pt x="166" y="31"/>
                      <a:pt x="166" y="31"/>
                      <a:pt x="167" y="31"/>
                    </a:cubicBezTo>
                    <a:cubicBezTo>
                      <a:pt x="167" y="31"/>
                      <a:pt x="167" y="31"/>
                      <a:pt x="167" y="32"/>
                    </a:cubicBezTo>
                    <a:cubicBezTo>
                      <a:pt x="167" y="32"/>
                      <a:pt x="167" y="32"/>
                      <a:pt x="167" y="32"/>
                    </a:cubicBezTo>
                    <a:cubicBezTo>
                      <a:pt x="168" y="32"/>
                      <a:pt x="168" y="32"/>
                      <a:pt x="169" y="32"/>
                    </a:cubicBezTo>
                    <a:cubicBezTo>
                      <a:pt x="169" y="32"/>
                      <a:pt x="169" y="31"/>
                      <a:pt x="169" y="31"/>
                    </a:cubicBezTo>
                    <a:cubicBezTo>
                      <a:pt x="170" y="31"/>
                      <a:pt x="170" y="31"/>
                      <a:pt x="170" y="31"/>
                    </a:cubicBezTo>
                    <a:cubicBezTo>
                      <a:pt x="170" y="31"/>
                      <a:pt x="170" y="31"/>
                      <a:pt x="170" y="31"/>
                    </a:cubicBezTo>
                    <a:cubicBezTo>
                      <a:pt x="170" y="32"/>
                      <a:pt x="171" y="31"/>
                      <a:pt x="171" y="31"/>
                    </a:cubicBezTo>
                    <a:cubicBezTo>
                      <a:pt x="171" y="31"/>
                      <a:pt x="170" y="30"/>
                      <a:pt x="171" y="31"/>
                    </a:cubicBezTo>
                    <a:cubicBezTo>
                      <a:pt x="172" y="31"/>
                      <a:pt x="171" y="31"/>
                      <a:pt x="172" y="31"/>
                    </a:cubicBezTo>
                    <a:cubicBezTo>
                      <a:pt x="172" y="31"/>
                      <a:pt x="172" y="31"/>
                      <a:pt x="173" y="31"/>
                    </a:cubicBezTo>
                    <a:cubicBezTo>
                      <a:pt x="173" y="31"/>
                      <a:pt x="173" y="31"/>
                      <a:pt x="173" y="31"/>
                    </a:cubicBezTo>
                    <a:cubicBezTo>
                      <a:pt x="173" y="31"/>
                      <a:pt x="173" y="31"/>
                      <a:pt x="173" y="31"/>
                    </a:cubicBezTo>
                    <a:cubicBezTo>
                      <a:pt x="173" y="31"/>
                      <a:pt x="174" y="31"/>
                      <a:pt x="174" y="31"/>
                    </a:cubicBezTo>
                    <a:cubicBezTo>
                      <a:pt x="174" y="31"/>
                      <a:pt x="175" y="31"/>
                      <a:pt x="175" y="32"/>
                    </a:cubicBezTo>
                    <a:cubicBezTo>
                      <a:pt x="176" y="32"/>
                      <a:pt x="177" y="31"/>
                      <a:pt x="178" y="31"/>
                    </a:cubicBezTo>
                    <a:cubicBezTo>
                      <a:pt x="177" y="32"/>
                      <a:pt x="176" y="32"/>
                      <a:pt x="175" y="32"/>
                    </a:cubicBezTo>
                    <a:cubicBezTo>
                      <a:pt x="175" y="32"/>
                      <a:pt x="173" y="32"/>
                      <a:pt x="172" y="32"/>
                    </a:cubicBezTo>
                    <a:cubicBezTo>
                      <a:pt x="174" y="33"/>
                      <a:pt x="175" y="33"/>
                      <a:pt x="176" y="32"/>
                    </a:cubicBezTo>
                    <a:cubicBezTo>
                      <a:pt x="177" y="32"/>
                      <a:pt x="178" y="32"/>
                      <a:pt x="178" y="32"/>
                    </a:cubicBezTo>
                    <a:cubicBezTo>
                      <a:pt x="179" y="32"/>
                      <a:pt x="179" y="32"/>
                      <a:pt x="179" y="32"/>
                    </a:cubicBezTo>
                    <a:cubicBezTo>
                      <a:pt x="180" y="32"/>
                      <a:pt x="180" y="32"/>
                      <a:pt x="181" y="32"/>
                    </a:cubicBezTo>
                    <a:cubicBezTo>
                      <a:pt x="180" y="33"/>
                      <a:pt x="179" y="33"/>
                      <a:pt x="178" y="33"/>
                    </a:cubicBezTo>
                    <a:cubicBezTo>
                      <a:pt x="177" y="33"/>
                      <a:pt x="176" y="33"/>
                      <a:pt x="175" y="33"/>
                    </a:cubicBezTo>
                    <a:cubicBezTo>
                      <a:pt x="174" y="33"/>
                      <a:pt x="174" y="33"/>
                      <a:pt x="174" y="33"/>
                    </a:cubicBezTo>
                    <a:cubicBezTo>
                      <a:pt x="173" y="33"/>
                      <a:pt x="173" y="33"/>
                      <a:pt x="172" y="33"/>
                    </a:cubicBezTo>
                    <a:cubicBezTo>
                      <a:pt x="172" y="33"/>
                      <a:pt x="172" y="33"/>
                      <a:pt x="172" y="33"/>
                    </a:cubicBezTo>
                    <a:cubicBezTo>
                      <a:pt x="172" y="33"/>
                      <a:pt x="171" y="33"/>
                      <a:pt x="171" y="33"/>
                    </a:cubicBezTo>
                    <a:cubicBezTo>
                      <a:pt x="171" y="33"/>
                      <a:pt x="171" y="33"/>
                      <a:pt x="171" y="33"/>
                    </a:cubicBezTo>
                    <a:cubicBezTo>
                      <a:pt x="170" y="33"/>
                      <a:pt x="170" y="33"/>
                      <a:pt x="169" y="34"/>
                    </a:cubicBezTo>
                    <a:cubicBezTo>
                      <a:pt x="169" y="34"/>
                      <a:pt x="168" y="34"/>
                      <a:pt x="168" y="34"/>
                    </a:cubicBezTo>
                    <a:cubicBezTo>
                      <a:pt x="168" y="34"/>
                      <a:pt x="167" y="34"/>
                      <a:pt x="167" y="34"/>
                    </a:cubicBezTo>
                    <a:cubicBezTo>
                      <a:pt x="167" y="35"/>
                      <a:pt x="167" y="35"/>
                      <a:pt x="167" y="35"/>
                    </a:cubicBezTo>
                    <a:cubicBezTo>
                      <a:pt x="168" y="35"/>
                      <a:pt x="168" y="36"/>
                      <a:pt x="169" y="36"/>
                    </a:cubicBezTo>
                    <a:cubicBezTo>
                      <a:pt x="169" y="36"/>
                      <a:pt x="171" y="36"/>
                      <a:pt x="171" y="36"/>
                    </a:cubicBezTo>
                    <a:cubicBezTo>
                      <a:pt x="171" y="36"/>
                      <a:pt x="170" y="36"/>
                      <a:pt x="170" y="36"/>
                    </a:cubicBezTo>
                    <a:cubicBezTo>
                      <a:pt x="169" y="36"/>
                      <a:pt x="169" y="36"/>
                      <a:pt x="168" y="36"/>
                    </a:cubicBezTo>
                    <a:cubicBezTo>
                      <a:pt x="169" y="36"/>
                      <a:pt x="169" y="37"/>
                      <a:pt x="169" y="37"/>
                    </a:cubicBezTo>
                    <a:cubicBezTo>
                      <a:pt x="169" y="37"/>
                      <a:pt x="170" y="37"/>
                      <a:pt x="170" y="37"/>
                    </a:cubicBezTo>
                    <a:cubicBezTo>
                      <a:pt x="170" y="38"/>
                      <a:pt x="171" y="37"/>
                      <a:pt x="172" y="37"/>
                    </a:cubicBezTo>
                    <a:cubicBezTo>
                      <a:pt x="172" y="37"/>
                      <a:pt x="172" y="37"/>
                      <a:pt x="173" y="37"/>
                    </a:cubicBezTo>
                    <a:cubicBezTo>
                      <a:pt x="173" y="37"/>
                      <a:pt x="173" y="37"/>
                      <a:pt x="174" y="38"/>
                    </a:cubicBezTo>
                    <a:cubicBezTo>
                      <a:pt x="174" y="38"/>
                      <a:pt x="176" y="37"/>
                      <a:pt x="176" y="38"/>
                    </a:cubicBezTo>
                    <a:cubicBezTo>
                      <a:pt x="176" y="38"/>
                      <a:pt x="175" y="38"/>
                      <a:pt x="175" y="38"/>
                    </a:cubicBezTo>
                    <a:cubicBezTo>
                      <a:pt x="175" y="38"/>
                      <a:pt x="174" y="38"/>
                      <a:pt x="174" y="38"/>
                    </a:cubicBezTo>
                    <a:cubicBezTo>
                      <a:pt x="173" y="38"/>
                      <a:pt x="173" y="38"/>
                      <a:pt x="172" y="38"/>
                    </a:cubicBezTo>
                    <a:cubicBezTo>
                      <a:pt x="172" y="38"/>
                      <a:pt x="171" y="38"/>
                      <a:pt x="171" y="39"/>
                    </a:cubicBezTo>
                    <a:cubicBezTo>
                      <a:pt x="172" y="39"/>
                      <a:pt x="172" y="39"/>
                      <a:pt x="172" y="39"/>
                    </a:cubicBezTo>
                    <a:cubicBezTo>
                      <a:pt x="172" y="39"/>
                      <a:pt x="174" y="40"/>
                      <a:pt x="174" y="40"/>
                    </a:cubicBezTo>
                    <a:cubicBezTo>
                      <a:pt x="174" y="40"/>
                      <a:pt x="174" y="40"/>
                      <a:pt x="174" y="40"/>
                    </a:cubicBezTo>
                    <a:cubicBezTo>
                      <a:pt x="174" y="40"/>
                      <a:pt x="174" y="40"/>
                      <a:pt x="175" y="40"/>
                    </a:cubicBezTo>
                    <a:cubicBezTo>
                      <a:pt x="175" y="40"/>
                      <a:pt x="175" y="40"/>
                      <a:pt x="175" y="40"/>
                    </a:cubicBezTo>
                    <a:cubicBezTo>
                      <a:pt x="176" y="40"/>
                      <a:pt x="176" y="40"/>
                      <a:pt x="176" y="41"/>
                    </a:cubicBezTo>
                    <a:cubicBezTo>
                      <a:pt x="177" y="41"/>
                      <a:pt x="177" y="41"/>
                      <a:pt x="178" y="41"/>
                    </a:cubicBezTo>
                    <a:cubicBezTo>
                      <a:pt x="178" y="41"/>
                      <a:pt x="179" y="41"/>
                      <a:pt x="180" y="41"/>
                    </a:cubicBezTo>
                    <a:cubicBezTo>
                      <a:pt x="180" y="41"/>
                      <a:pt x="181" y="41"/>
                      <a:pt x="181" y="41"/>
                    </a:cubicBezTo>
                    <a:cubicBezTo>
                      <a:pt x="181" y="40"/>
                      <a:pt x="181" y="40"/>
                      <a:pt x="180" y="40"/>
                    </a:cubicBezTo>
                    <a:cubicBezTo>
                      <a:pt x="180" y="40"/>
                      <a:pt x="180" y="40"/>
                      <a:pt x="179" y="40"/>
                    </a:cubicBezTo>
                    <a:cubicBezTo>
                      <a:pt x="180" y="39"/>
                      <a:pt x="180" y="40"/>
                      <a:pt x="180" y="40"/>
                    </a:cubicBezTo>
                    <a:cubicBezTo>
                      <a:pt x="181" y="39"/>
                      <a:pt x="181" y="39"/>
                      <a:pt x="182" y="40"/>
                    </a:cubicBezTo>
                    <a:cubicBezTo>
                      <a:pt x="182" y="40"/>
                      <a:pt x="182" y="40"/>
                      <a:pt x="182" y="40"/>
                    </a:cubicBezTo>
                    <a:cubicBezTo>
                      <a:pt x="183" y="40"/>
                      <a:pt x="183" y="40"/>
                      <a:pt x="183" y="41"/>
                    </a:cubicBezTo>
                    <a:cubicBezTo>
                      <a:pt x="183" y="41"/>
                      <a:pt x="184" y="41"/>
                      <a:pt x="184" y="41"/>
                    </a:cubicBezTo>
                    <a:cubicBezTo>
                      <a:pt x="184" y="41"/>
                      <a:pt x="184" y="40"/>
                      <a:pt x="184" y="40"/>
                    </a:cubicBezTo>
                    <a:cubicBezTo>
                      <a:pt x="183" y="40"/>
                      <a:pt x="183" y="40"/>
                      <a:pt x="183" y="39"/>
                    </a:cubicBezTo>
                    <a:cubicBezTo>
                      <a:pt x="183" y="39"/>
                      <a:pt x="183" y="39"/>
                      <a:pt x="182" y="39"/>
                    </a:cubicBezTo>
                    <a:cubicBezTo>
                      <a:pt x="182" y="39"/>
                      <a:pt x="181" y="38"/>
                      <a:pt x="182" y="37"/>
                    </a:cubicBezTo>
                    <a:cubicBezTo>
                      <a:pt x="182" y="37"/>
                      <a:pt x="182" y="38"/>
                      <a:pt x="182" y="38"/>
                    </a:cubicBezTo>
                    <a:cubicBezTo>
                      <a:pt x="183" y="38"/>
                      <a:pt x="183" y="39"/>
                      <a:pt x="184" y="39"/>
                    </a:cubicBezTo>
                    <a:cubicBezTo>
                      <a:pt x="184" y="39"/>
                      <a:pt x="184" y="40"/>
                      <a:pt x="185" y="40"/>
                    </a:cubicBezTo>
                    <a:cubicBezTo>
                      <a:pt x="185" y="41"/>
                      <a:pt x="185" y="41"/>
                      <a:pt x="186" y="41"/>
                    </a:cubicBezTo>
                    <a:cubicBezTo>
                      <a:pt x="186" y="41"/>
                      <a:pt x="186" y="40"/>
                      <a:pt x="187" y="40"/>
                    </a:cubicBezTo>
                    <a:cubicBezTo>
                      <a:pt x="187" y="40"/>
                      <a:pt x="187" y="39"/>
                      <a:pt x="187" y="39"/>
                    </a:cubicBezTo>
                    <a:cubicBezTo>
                      <a:pt x="187" y="39"/>
                      <a:pt x="186" y="38"/>
                      <a:pt x="187" y="37"/>
                    </a:cubicBezTo>
                    <a:cubicBezTo>
                      <a:pt x="187" y="37"/>
                      <a:pt x="188" y="39"/>
                      <a:pt x="189" y="38"/>
                    </a:cubicBezTo>
                    <a:cubicBezTo>
                      <a:pt x="189" y="38"/>
                      <a:pt x="189" y="37"/>
                      <a:pt x="189" y="37"/>
                    </a:cubicBezTo>
                    <a:cubicBezTo>
                      <a:pt x="189" y="37"/>
                      <a:pt x="188" y="37"/>
                      <a:pt x="188" y="37"/>
                    </a:cubicBezTo>
                    <a:cubicBezTo>
                      <a:pt x="188" y="37"/>
                      <a:pt x="189" y="37"/>
                      <a:pt x="188" y="36"/>
                    </a:cubicBezTo>
                    <a:cubicBezTo>
                      <a:pt x="188" y="36"/>
                      <a:pt x="188" y="36"/>
                      <a:pt x="188" y="35"/>
                    </a:cubicBezTo>
                    <a:cubicBezTo>
                      <a:pt x="188" y="35"/>
                      <a:pt x="188" y="34"/>
                      <a:pt x="189" y="34"/>
                    </a:cubicBezTo>
                    <a:cubicBezTo>
                      <a:pt x="189" y="34"/>
                      <a:pt x="189" y="34"/>
                      <a:pt x="189" y="34"/>
                    </a:cubicBezTo>
                    <a:cubicBezTo>
                      <a:pt x="190" y="34"/>
                      <a:pt x="190" y="34"/>
                      <a:pt x="190" y="34"/>
                    </a:cubicBezTo>
                    <a:cubicBezTo>
                      <a:pt x="190" y="34"/>
                      <a:pt x="190" y="34"/>
                      <a:pt x="190" y="34"/>
                    </a:cubicBezTo>
                    <a:cubicBezTo>
                      <a:pt x="190" y="35"/>
                      <a:pt x="190" y="35"/>
                      <a:pt x="190" y="35"/>
                    </a:cubicBezTo>
                    <a:cubicBezTo>
                      <a:pt x="190" y="35"/>
                      <a:pt x="190" y="36"/>
                      <a:pt x="190" y="36"/>
                    </a:cubicBezTo>
                    <a:cubicBezTo>
                      <a:pt x="190" y="36"/>
                      <a:pt x="190" y="37"/>
                      <a:pt x="191" y="37"/>
                    </a:cubicBezTo>
                    <a:cubicBezTo>
                      <a:pt x="191" y="37"/>
                      <a:pt x="191" y="37"/>
                      <a:pt x="191" y="36"/>
                    </a:cubicBezTo>
                    <a:cubicBezTo>
                      <a:pt x="191" y="36"/>
                      <a:pt x="192" y="36"/>
                      <a:pt x="192" y="35"/>
                    </a:cubicBezTo>
                    <a:cubicBezTo>
                      <a:pt x="192" y="35"/>
                      <a:pt x="193" y="35"/>
                      <a:pt x="193" y="35"/>
                    </a:cubicBezTo>
                    <a:cubicBezTo>
                      <a:pt x="193" y="35"/>
                      <a:pt x="193" y="34"/>
                      <a:pt x="193" y="34"/>
                    </a:cubicBezTo>
                    <a:cubicBezTo>
                      <a:pt x="193" y="34"/>
                      <a:pt x="194" y="35"/>
                      <a:pt x="194" y="34"/>
                    </a:cubicBezTo>
                    <a:cubicBezTo>
                      <a:pt x="194" y="34"/>
                      <a:pt x="194" y="34"/>
                      <a:pt x="195" y="34"/>
                    </a:cubicBezTo>
                    <a:cubicBezTo>
                      <a:pt x="196" y="33"/>
                      <a:pt x="196" y="33"/>
                      <a:pt x="197" y="33"/>
                    </a:cubicBezTo>
                    <a:cubicBezTo>
                      <a:pt x="198" y="33"/>
                      <a:pt x="198" y="33"/>
                      <a:pt x="198" y="33"/>
                    </a:cubicBezTo>
                    <a:cubicBezTo>
                      <a:pt x="199" y="33"/>
                      <a:pt x="199" y="33"/>
                      <a:pt x="199" y="33"/>
                    </a:cubicBezTo>
                    <a:cubicBezTo>
                      <a:pt x="199" y="32"/>
                      <a:pt x="200" y="32"/>
                      <a:pt x="200" y="32"/>
                    </a:cubicBezTo>
                    <a:cubicBezTo>
                      <a:pt x="200" y="32"/>
                      <a:pt x="200" y="32"/>
                      <a:pt x="200" y="32"/>
                    </a:cubicBezTo>
                    <a:cubicBezTo>
                      <a:pt x="200" y="32"/>
                      <a:pt x="200" y="32"/>
                      <a:pt x="200" y="32"/>
                    </a:cubicBezTo>
                    <a:cubicBezTo>
                      <a:pt x="200" y="32"/>
                      <a:pt x="200" y="32"/>
                      <a:pt x="200" y="32"/>
                    </a:cubicBezTo>
                    <a:cubicBezTo>
                      <a:pt x="200" y="31"/>
                      <a:pt x="199" y="31"/>
                      <a:pt x="199" y="31"/>
                    </a:cubicBezTo>
                    <a:cubicBezTo>
                      <a:pt x="199" y="31"/>
                      <a:pt x="198" y="31"/>
                      <a:pt x="198" y="30"/>
                    </a:cubicBezTo>
                    <a:cubicBezTo>
                      <a:pt x="198" y="30"/>
                      <a:pt x="197" y="29"/>
                      <a:pt x="197" y="30"/>
                    </a:cubicBezTo>
                    <a:cubicBezTo>
                      <a:pt x="197" y="30"/>
                      <a:pt x="197" y="31"/>
                      <a:pt x="196" y="31"/>
                    </a:cubicBezTo>
                    <a:cubicBezTo>
                      <a:pt x="196" y="31"/>
                      <a:pt x="196" y="30"/>
                      <a:pt x="196" y="29"/>
                    </a:cubicBezTo>
                    <a:cubicBezTo>
                      <a:pt x="195" y="29"/>
                      <a:pt x="195" y="29"/>
                      <a:pt x="195" y="29"/>
                    </a:cubicBezTo>
                    <a:cubicBezTo>
                      <a:pt x="194" y="29"/>
                      <a:pt x="194" y="29"/>
                      <a:pt x="194" y="30"/>
                    </a:cubicBezTo>
                    <a:cubicBezTo>
                      <a:pt x="193" y="30"/>
                      <a:pt x="193" y="30"/>
                      <a:pt x="193" y="30"/>
                    </a:cubicBezTo>
                    <a:cubicBezTo>
                      <a:pt x="193" y="29"/>
                      <a:pt x="193" y="29"/>
                      <a:pt x="193" y="29"/>
                    </a:cubicBezTo>
                    <a:cubicBezTo>
                      <a:pt x="192" y="30"/>
                      <a:pt x="192" y="30"/>
                      <a:pt x="191" y="30"/>
                    </a:cubicBezTo>
                    <a:cubicBezTo>
                      <a:pt x="191" y="30"/>
                      <a:pt x="191" y="30"/>
                      <a:pt x="192" y="29"/>
                    </a:cubicBezTo>
                    <a:cubicBezTo>
                      <a:pt x="192" y="29"/>
                      <a:pt x="192" y="29"/>
                      <a:pt x="192" y="28"/>
                    </a:cubicBezTo>
                    <a:cubicBezTo>
                      <a:pt x="192" y="28"/>
                      <a:pt x="192" y="28"/>
                      <a:pt x="192" y="28"/>
                    </a:cubicBezTo>
                    <a:cubicBezTo>
                      <a:pt x="193" y="28"/>
                      <a:pt x="193" y="27"/>
                      <a:pt x="193" y="27"/>
                    </a:cubicBezTo>
                    <a:cubicBezTo>
                      <a:pt x="193" y="27"/>
                      <a:pt x="192" y="27"/>
                      <a:pt x="192" y="27"/>
                    </a:cubicBezTo>
                    <a:cubicBezTo>
                      <a:pt x="192" y="27"/>
                      <a:pt x="191" y="27"/>
                      <a:pt x="191" y="27"/>
                    </a:cubicBezTo>
                    <a:cubicBezTo>
                      <a:pt x="191" y="27"/>
                      <a:pt x="192" y="27"/>
                      <a:pt x="192" y="27"/>
                    </a:cubicBezTo>
                    <a:cubicBezTo>
                      <a:pt x="193" y="27"/>
                      <a:pt x="193" y="27"/>
                      <a:pt x="192" y="26"/>
                    </a:cubicBezTo>
                    <a:cubicBezTo>
                      <a:pt x="192" y="26"/>
                      <a:pt x="192" y="26"/>
                      <a:pt x="192" y="26"/>
                    </a:cubicBezTo>
                    <a:cubicBezTo>
                      <a:pt x="191" y="25"/>
                      <a:pt x="190" y="26"/>
                      <a:pt x="189" y="25"/>
                    </a:cubicBezTo>
                    <a:cubicBezTo>
                      <a:pt x="189" y="25"/>
                      <a:pt x="189" y="25"/>
                      <a:pt x="189" y="25"/>
                    </a:cubicBezTo>
                    <a:cubicBezTo>
                      <a:pt x="190" y="25"/>
                      <a:pt x="190" y="25"/>
                      <a:pt x="191" y="24"/>
                    </a:cubicBezTo>
                    <a:cubicBezTo>
                      <a:pt x="191" y="24"/>
                      <a:pt x="190" y="23"/>
                      <a:pt x="190" y="23"/>
                    </a:cubicBezTo>
                    <a:cubicBezTo>
                      <a:pt x="190" y="23"/>
                      <a:pt x="188" y="22"/>
                      <a:pt x="187" y="23"/>
                    </a:cubicBezTo>
                    <a:cubicBezTo>
                      <a:pt x="187" y="23"/>
                      <a:pt x="187" y="23"/>
                      <a:pt x="187" y="23"/>
                    </a:cubicBezTo>
                    <a:cubicBezTo>
                      <a:pt x="187" y="24"/>
                      <a:pt x="188" y="25"/>
                      <a:pt x="188" y="25"/>
                    </a:cubicBezTo>
                    <a:cubicBezTo>
                      <a:pt x="188" y="25"/>
                      <a:pt x="188" y="25"/>
                      <a:pt x="188" y="25"/>
                    </a:cubicBezTo>
                    <a:cubicBezTo>
                      <a:pt x="188" y="25"/>
                      <a:pt x="188" y="25"/>
                      <a:pt x="188" y="25"/>
                    </a:cubicBezTo>
                    <a:cubicBezTo>
                      <a:pt x="188" y="25"/>
                      <a:pt x="188" y="25"/>
                      <a:pt x="188" y="25"/>
                    </a:cubicBezTo>
                    <a:cubicBezTo>
                      <a:pt x="187" y="25"/>
                      <a:pt x="187" y="25"/>
                      <a:pt x="186" y="25"/>
                    </a:cubicBezTo>
                    <a:cubicBezTo>
                      <a:pt x="186" y="25"/>
                      <a:pt x="185" y="25"/>
                      <a:pt x="185" y="24"/>
                    </a:cubicBezTo>
                    <a:cubicBezTo>
                      <a:pt x="185" y="24"/>
                      <a:pt x="185" y="24"/>
                      <a:pt x="185" y="24"/>
                    </a:cubicBezTo>
                    <a:cubicBezTo>
                      <a:pt x="185" y="23"/>
                      <a:pt x="185" y="23"/>
                      <a:pt x="185" y="23"/>
                    </a:cubicBezTo>
                    <a:cubicBezTo>
                      <a:pt x="185" y="22"/>
                      <a:pt x="185" y="22"/>
                      <a:pt x="185" y="22"/>
                    </a:cubicBezTo>
                    <a:cubicBezTo>
                      <a:pt x="184" y="22"/>
                      <a:pt x="184" y="22"/>
                      <a:pt x="183" y="22"/>
                    </a:cubicBezTo>
                    <a:cubicBezTo>
                      <a:pt x="183" y="22"/>
                      <a:pt x="183" y="23"/>
                      <a:pt x="182" y="22"/>
                    </a:cubicBezTo>
                    <a:cubicBezTo>
                      <a:pt x="182" y="21"/>
                      <a:pt x="180" y="22"/>
                      <a:pt x="179" y="21"/>
                    </a:cubicBezTo>
                    <a:cubicBezTo>
                      <a:pt x="180" y="21"/>
                      <a:pt x="178" y="20"/>
                      <a:pt x="178" y="20"/>
                    </a:cubicBezTo>
                    <a:cubicBezTo>
                      <a:pt x="178" y="20"/>
                      <a:pt x="177" y="19"/>
                      <a:pt x="177" y="19"/>
                    </a:cubicBezTo>
                    <a:cubicBezTo>
                      <a:pt x="176" y="18"/>
                      <a:pt x="175" y="16"/>
                      <a:pt x="174" y="16"/>
                    </a:cubicBezTo>
                    <a:cubicBezTo>
                      <a:pt x="173" y="16"/>
                      <a:pt x="172" y="15"/>
                      <a:pt x="171" y="15"/>
                    </a:cubicBezTo>
                    <a:cubicBezTo>
                      <a:pt x="171" y="15"/>
                      <a:pt x="170" y="15"/>
                      <a:pt x="170" y="15"/>
                    </a:cubicBezTo>
                    <a:cubicBezTo>
                      <a:pt x="170" y="15"/>
                      <a:pt x="169" y="15"/>
                      <a:pt x="169" y="15"/>
                    </a:cubicBezTo>
                    <a:cubicBezTo>
                      <a:pt x="169" y="15"/>
                      <a:pt x="167" y="15"/>
                      <a:pt x="167" y="15"/>
                    </a:cubicBezTo>
                    <a:cubicBezTo>
                      <a:pt x="167" y="15"/>
                      <a:pt x="167" y="15"/>
                      <a:pt x="167" y="15"/>
                    </a:cubicBezTo>
                    <a:cubicBezTo>
                      <a:pt x="166" y="16"/>
                      <a:pt x="166" y="16"/>
                      <a:pt x="166" y="16"/>
                    </a:cubicBezTo>
                    <a:cubicBezTo>
                      <a:pt x="166" y="16"/>
                      <a:pt x="167" y="16"/>
                      <a:pt x="168" y="16"/>
                    </a:cubicBezTo>
                    <a:cubicBezTo>
                      <a:pt x="168" y="16"/>
                      <a:pt x="169" y="16"/>
                      <a:pt x="170" y="16"/>
                    </a:cubicBezTo>
                    <a:cubicBezTo>
                      <a:pt x="170" y="16"/>
                      <a:pt x="170" y="16"/>
                      <a:pt x="171" y="16"/>
                    </a:cubicBezTo>
                    <a:cubicBezTo>
                      <a:pt x="171" y="16"/>
                      <a:pt x="171" y="17"/>
                      <a:pt x="171" y="17"/>
                    </a:cubicBezTo>
                    <a:cubicBezTo>
                      <a:pt x="171" y="17"/>
                      <a:pt x="171" y="17"/>
                      <a:pt x="171" y="17"/>
                    </a:cubicBezTo>
                    <a:cubicBezTo>
                      <a:pt x="170" y="17"/>
                      <a:pt x="169" y="17"/>
                      <a:pt x="168" y="17"/>
                    </a:cubicBezTo>
                    <a:cubicBezTo>
                      <a:pt x="168" y="17"/>
                      <a:pt x="167" y="17"/>
                      <a:pt x="166" y="17"/>
                    </a:cubicBezTo>
                    <a:cubicBezTo>
                      <a:pt x="166" y="17"/>
                      <a:pt x="165" y="17"/>
                      <a:pt x="164" y="18"/>
                    </a:cubicBezTo>
                    <a:cubicBezTo>
                      <a:pt x="164" y="18"/>
                      <a:pt x="164" y="18"/>
                      <a:pt x="163" y="18"/>
                    </a:cubicBezTo>
                    <a:cubicBezTo>
                      <a:pt x="163" y="18"/>
                      <a:pt x="163" y="18"/>
                      <a:pt x="163" y="18"/>
                    </a:cubicBezTo>
                    <a:cubicBezTo>
                      <a:pt x="163" y="18"/>
                      <a:pt x="162" y="19"/>
                      <a:pt x="162" y="19"/>
                    </a:cubicBezTo>
                    <a:cubicBezTo>
                      <a:pt x="162" y="19"/>
                      <a:pt x="163" y="19"/>
                      <a:pt x="164" y="19"/>
                    </a:cubicBezTo>
                    <a:cubicBezTo>
                      <a:pt x="163" y="19"/>
                      <a:pt x="162" y="19"/>
                      <a:pt x="162" y="19"/>
                    </a:cubicBezTo>
                    <a:cubicBezTo>
                      <a:pt x="162" y="20"/>
                      <a:pt x="164" y="19"/>
                      <a:pt x="165" y="20"/>
                    </a:cubicBezTo>
                    <a:cubicBezTo>
                      <a:pt x="164" y="20"/>
                      <a:pt x="164" y="20"/>
                      <a:pt x="164" y="20"/>
                    </a:cubicBezTo>
                    <a:cubicBezTo>
                      <a:pt x="164" y="20"/>
                      <a:pt x="165" y="20"/>
                      <a:pt x="165" y="20"/>
                    </a:cubicBezTo>
                    <a:cubicBezTo>
                      <a:pt x="165" y="20"/>
                      <a:pt x="166" y="20"/>
                      <a:pt x="166" y="20"/>
                    </a:cubicBezTo>
                    <a:cubicBezTo>
                      <a:pt x="167" y="20"/>
                      <a:pt x="167" y="20"/>
                      <a:pt x="167" y="20"/>
                    </a:cubicBezTo>
                    <a:cubicBezTo>
                      <a:pt x="166" y="21"/>
                      <a:pt x="164" y="21"/>
                      <a:pt x="163" y="21"/>
                    </a:cubicBezTo>
                    <a:cubicBezTo>
                      <a:pt x="162" y="21"/>
                      <a:pt x="161" y="21"/>
                      <a:pt x="161" y="21"/>
                    </a:cubicBezTo>
                    <a:cubicBezTo>
                      <a:pt x="160" y="21"/>
                      <a:pt x="161" y="22"/>
                      <a:pt x="161" y="22"/>
                    </a:cubicBezTo>
                    <a:cubicBezTo>
                      <a:pt x="161" y="22"/>
                      <a:pt x="160" y="22"/>
                      <a:pt x="160" y="22"/>
                    </a:cubicBezTo>
                    <a:cubicBezTo>
                      <a:pt x="161" y="22"/>
                      <a:pt x="161" y="22"/>
                      <a:pt x="161" y="23"/>
                    </a:cubicBezTo>
                    <a:cubicBezTo>
                      <a:pt x="161" y="23"/>
                      <a:pt x="160" y="23"/>
                      <a:pt x="159" y="23"/>
                    </a:cubicBezTo>
                    <a:cubicBezTo>
                      <a:pt x="159" y="23"/>
                      <a:pt x="158" y="23"/>
                      <a:pt x="158" y="23"/>
                    </a:cubicBezTo>
                    <a:cubicBezTo>
                      <a:pt x="158" y="23"/>
                      <a:pt x="159" y="24"/>
                      <a:pt x="159" y="24"/>
                    </a:cubicBezTo>
                    <a:cubicBezTo>
                      <a:pt x="158" y="24"/>
                      <a:pt x="159" y="24"/>
                      <a:pt x="159" y="24"/>
                    </a:cubicBezTo>
                    <a:cubicBezTo>
                      <a:pt x="159" y="24"/>
                      <a:pt x="160" y="24"/>
                      <a:pt x="160" y="24"/>
                    </a:cubicBezTo>
                    <a:cubicBezTo>
                      <a:pt x="161" y="25"/>
                      <a:pt x="161" y="24"/>
                      <a:pt x="162" y="24"/>
                    </a:cubicBezTo>
                    <a:cubicBezTo>
                      <a:pt x="162" y="24"/>
                      <a:pt x="162" y="24"/>
                      <a:pt x="162" y="24"/>
                    </a:cubicBezTo>
                    <a:cubicBezTo>
                      <a:pt x="162" y="24"/>
                      <a:pt x="163" y="24"/>
                      <a:pt x="163" y="24"/>
                    </a:cubicBezTo>
                    <a:cubicBezTo>
                      <a:pt x="163" y="24"/>
                      <a:pt x="161" y="25"/>
                      <a:pt x="162" y="25"/>
                    </a:cubicBezTo>
                    <a:cubicBezTo>
                      <a:pt x="162" y="25"/>
                      <a:pt x="163" y="25"/>
                      <a:pt x="163" y="25"/>
                    </a:cubicBezTo>
                    <a:cubicBezTo>
                      <a:pt x="164" y="25"/>
                      <a:pt x="165" y="25"/>
                      <a:pt x="166" y="24"/>
                    </a:cubicBezTo>
                    <a:cubicBezTo>
                      <a:pt x="166" y="24"/>
                      <a:pt x="166" y="25"/>
                      <a:pt x="167" y="25"/>
                    </a:cubicBezTo>
                    <a:cubicBezTo>
                      <a:pt x="166" y="25"/>
                      <a:pt x="165" y="25"/>
                      <a:pt x="165" y="25"/>
                    </a:cubicBezTo>
                    <a:cubicBezTo>
                      <a:pt x="165" y="26"/>
                      <a:pt x="166" y="26"/>
                      <a:pt x="166" y="26"/>
                    </a:cubicBezTo>
                    <a:cubicBezTo>
                      <a:pt x="166" y="26"/>
                      <a:pt x="165" y="26"/>
                      <a:pt x="165" y="26"/>
                    </a:cubicBezTo>
                    <a:cubicBezTo>
                      <a:pt x="164" y="26"/>
                      <a:pt x="163" y="26"/>
                      <a:pt x="163" y="26"/>
                    </a:cubicBezTo>
                    <a:close/>
                    <a:moveTo>
                      <a:pt x="222" y="56"/>
                    </a:moveTo>
                    <a:cubicBezTo>
                      <a:pt x="221" y="56"/>
                      <a:pt x="221" y="56"/>
                      <a:pt x="221" y="56"/>
                    </a:cubicBezTo>
                    <a:cubicBezTo>
                      <a:pt x="221" y="56"/>
                      <a:pt x="221" y="56"/>
                      <a:pt x="221" y="57"/>
                    </a:cubicBezTo>
                    <a:cubicBezTo>
                      <a:pt x="220" y="57"/>
                      <a:pt x="220" y="57"/>
                      <a:pt x="220" y="57"/>
                    </a:cubicBezTo>
                    <a:cubicBezTo>
                      <a:pt x="220" y="57"/>
                      <a:pt x="220" y="57"/>
                      <a:pt x="220" y="57"/>
                    </a:cubicBezTo>
                    <a:cubicBezTo>
                      <a:pt x="219" y="57"/>
                      <a:pt x="219" y="58"/>
                      <a:pt x="219" y="58"/>
                    </a:cubicBezTo>
                    <a:cubicBezTo>
                      <a:pt x="219" y="58"/>
                      <a:pt x="219" y="58"/>
                      <a:pt x="219" y="58"/>
                    </a:cubicBezTo>
                    <a:cubicBezTo>
                      <a:pt x="219" y="59"/>
                      <a:pt x="220" y="59"/>
                      <a:pt x="220" y="59"/>
                    </a:cubicBezTo>
                    <a:cubicBezTo>
                      <a:pt x="220" y="59"/>
                      <a:pt x="221" y="58"/>
                      <a:pt x="221" y="58"/>
                    </a:cubicBezTo>
                    <a:cubicBezTo>
                      <a:pt x="221" y="58"/>
                      <a:pt x="221" y="58"/>
                      <a:pt x="221" y="58"/>
                    </a:cubicBezTo>
                    <a:cubicBezTo>
                      <a:pt x="221" y="58"/>
                      <a:pt x="221" y="58"/>
                      <a:pt x="221" y="58"/>
                    </a:cubicBezTo>
                    <a:cubicBezTo>
                      <a:pt x="222" y="58"/>
                      <a:pt x="222" y="58"/>
                      <a:pt x="221" y="58"/>
                    </a:cubicBezTo>
                    <a:cubicBezTo>
                      <a:pt x="221" y="58"/>
                      <a:pt x="221" y="58"/>
                      <a:pt x="221" y="58"/>
                    </a:cubicBezTo>
                    <a:cubicBezTo>
                      <a:pt x="221" y="58"/>
                      <a:pt x="221" y="58"/>
                      <a:pt x="221" y="58"/>
                    </a:cubicBezTo>
                    <a:cubicBezTo>
                      <a:pt x="221" y="58"/>
                      <a:pt x="221" y="58"/>
                      <a:pt x="221" y="57"/>
                    </a:cubicBezTo>
                    <a:cubicBezTo>
                      <a:pt x="221" y="57"/>
                      <a:pt x="221" y="57"/>
                      <a:pt x="221" y="57"/>
                    </a:cubicBezTo>
                    <a:cubicBezTo>
                      <a:pt x="221" y="57"/>
                      <a:pt x="221" y="57"/>
                      <a:pt x="222" y="56"/>
                    </a:cubicBezTo>
                    <a:close/>
                    <a:moveTo>
                      <a:pt x="41" y="189"/>
                    </a:moveTo>
                    <a:cubicBezTo>
                      <a:pt x="40" y="189"/>
                      <a:pt x="39" y="188"/>
                      <a:pt x="39" y="188"/>
                    </a:cubicBezTo>
                    <a:cubicBezTo>
                      <a:pt x="39" y="188"/>
                      <a:pt x="39" y="188"/>
                      <a:pt x="39" y="188"/>
                    </a:cubicBezTo>
                    <a:cubicBezTo>
                      <a:pt x="39" y="188"/>
                      <a:pt x="39" y="188"/>
                      <a:pt x="39" y="188"/>
                    </a:cubicBezTo>
                    <a:cubicBezTo>
                      <a:pt x="39" y="188"/>
                      <a:pt x="38" y="187"/>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9" y="188"/>
                      <a:pt x="39" y="188"/>
                    </a:cubicBezTo>
                    <a:cubicBezTo>
                      <a:pt x="39" y="188"/>
                      <a:pt x="39" y="189"/>
                      <a:pt x="39"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9"/>
                      <a:pt x="39" y="189"/>
                      <a:pt x="40" y="189"/>
                    </a:cubicBezTo>
                    <a:cubicBezTo>
                      <a:pt x="40" y="189"/>
                      <a:pt x="39" y="190"/>
                      <a:pt x="40" y="190"/>
                    </a:cubicBezTo>
                    <a:cubicBezTo>
                      <a:pt x="40" y="190"/>
                      <a:pt x="40" y="190"/>
                      <a:pt x="40" y="190"/>
                    </a:cubicBezTo>
                    <a:cubicBezTo>
                      <a:pt x="40" y="190"/>
                      <a:pt x="40" y="191"/>
                      <a:pt x="41" y="191"/>
                    </a:cubicBezTo>
                    <a:cubicBezTo>
                      <a:pt x="41" y="191"/>
                      <a:pt x="41" y="190"/>
                      <a:pt x="41" y="190"/>
                    </a:cubicBezTo>
                    <a:cubicBezTo>
                      <a:pt x="41" y="190"/>
                      <a:pt x="41" y="190"/>
                      <a:pt x="41" y="189"/>
                    </a:cubicBezTo>
                    <a:cubicBezTo>
                      <a:pt x="41" y="189"/>
                      <a:pt x="41" y="189"/>
                      <a:pt x="41" y="189"/>
                    </a:cubicBezTo>
                    <a:close/>
                    <a:moveTo>
                      <a:pt x="39" y="190"/>
                    </a:moveTo>
                    <a:cubicBezTo>
                      <a:pt x="39" y="189"/>
                      <a:pt x="38" y="189"/>
                      <a:pt x="37" y="189"/>
                    </a:cubicBezTo>
                    <a:cubicBezTo>
                      <a:pt x="38" y="190"/>
                      <a:pt x="39" y="190"/>
                      <a:pt x="40" y="191"/>
                    </a:cubicBezTo>
                    <a:cubicBezTo>
                      <a:pt x="41" y="191"/>
                      <a:pt x="39" y="190"/>
                      <a:pt x="39" y="190"/>
                    </a:cubicBezTo>
                    <a:close/>
                    <a:moveTo>
                      <a:pt x="38" y="189"/>
                    </a:moveTo>
                    <a:cubicBezTo>
                      <a:pt x="38" y="189"/>
                      <a:pt x="38" y="189"/>
                      <a:pt x="39" y="189"/>
                    </a:cubicBezTo>
                    <a:cubicBezTo>
                      <a:pt x="39" y="189"/>
                      <a:pt x="38" y="188"/>
                      <a:pt x="38" y="188"/>
                    </a:cubicBezTo>
                    <a:cubicBezTo>
                      <a:pt x="38" y="188"/>
                      <a:pt x="37" y="189"/>
                      <a:pt x="38" y="189"/>
                    </a:cubicBezTo>
                    <a:close/>
                    <a:moveTo>
                      <a:pt x="42" y="193"/>
                    </a:moveTo>
                    <a:cubicBezTo>
                      <a:pt x="42" y="193"/>
                      <a:pt x="42" y="194"/>
                      <a:pt x="42" y="194"/>
                    </a:cubicBezTo>
                    <a:cubicBezTo>
                      <a:pt x="42" y="194"/>
                      <a:pt x="43" y="194"/>
                      <a:pt x="43" y="194"/>
                    </a:cubicBezTo>
                    <a:cubicBezTo>
                      <a:pt x="43" y="194"/>
                      <a:pt x="42" y="193"/>
                      <a:pt x="42" y="193"/>
                    </a:cubicBezTo>
                    <a:close/>
                    <a:moveTo>
                      <a:pt x="44" y="194"/>
                    </a:moveTo>
                    <a:cubicBezTo>
                      <a:pt x="44" y="194"/>
                      <a:pt x="44" y="194"/>
                      <a:pt x="44" y="194"/>
                    </a:cubicBezTo>
                    <a:cubicBezTo>
                      <a:pt x="44" y="194"/>
                      <a:pt x="44" y="194"/>
                      <a:pt x="44" y="194"/>
                    </a:cubicBezTo>
                    <a:cubicBezTo>
                      <a:pt x="44" y="194"/>
                      <a:pt x="44" y="194"/>
                      <a:pt x="44" y="194"/>
                    </a:cubicBezTo>
                    <a:cubicBezTo>
                      <a:pt x="44" y="194"/>
                      <a:pt x="44" y="194"/>
                      <a:pt x="44" y="194"/>
                    </a:cubicBezTo>
                    <a:cubicBezTo>
                      <a:pt x="44" y="194"/>
                      <a:pt x="44" y="194"/>
                      <a:pt x="44" y="194"/>
                    </a:cubicBezTo>
                    <a:cubicBezTo>
                      <a:pt x="44" y="193"/>
                      <a:pt x="44" y="192"/>
                      <a:pt x="44" y="192"/>
                    </a:cubicBezTo>
                    <a:cubicBezTo>
                      <a:pt x="44" y="192"/>
                      <a:pt x="44" y="192"/>
                      <a:pt x="44" y="192"/>
                    </a:cubicBezTo>
                    <a:cubicBezTo>
                      <a:pt x="44" y="191"/>
                      <a:pt x="44" y="191"/>
                      <a:pt x="44" y="191"/>
                    </a:cubicBezTo>
                    <a:cubicBezTo>
                      <a:pt x="44" y="191"/>
                      <a:pt x="44" y="191"/>
                      <a:pt x="44" y="191"/>
                    </a:cubicBezTo>
                    <a:cubicBezTo>
                      <a:pt x="44" y="191"/>
                      <a:pt x="44" y="191"/>
                      <a:pt x="44" y="191"/>
                    </a:cubicBezTo>
                    <a:cubicBezTo>
                      <a:pt x="44" y="191"/>
                      <a:pt x="44" y="191"/>
                      <a:pt x="44" y="191"/>
                    </a:cubicBezTo>
                    <a:cubicBezTo>
                      <a:pt x="44" y="191"/>
                      <a:pt x="43" y="191"/>
                      <a:pt x="43" y="191"/>
                    </a:cubicBezTo>
                    <a:cubicBezTo>
                      <a:pt x="43" y="191"/>
                      <a:pt x="43" y="190"/>
                      <a:pt x="43" y="190"/>
                    </a:cubicBezTo>
                    <a:cubicBezTo>
                      <a:pt x="43" y="190"/>
                      <a:pt x="43" y="190"/>
                      <a:pt x="42" y="190"/>
                    </a:cubicBezTo>
                    <a:cubicBezTo>
                      <a:pt x="42" y="190"/>
                      <a:pt x="42" y="190"/>
                      <a:pt x="42" y="190"/>
                    </a:cubicBezTo>
                    <a:cubicBezTo>
                      <a:pt x="42" y="190"/>
                      <a:pt x="42" y="190"/>
                      <a:pt x="42" y="190"/>
                    </a:cubicBezTo>
                    <a:cubicBezTo>
                      <a:pt x="42" y="190"/>
                      <a:pt x="42" y="190"/>
                      <a:pt x="42" y="190"/>
                    </a:cubicBezTo>
                    <a:cubicBezTo>
                      <a:pt x="42" y="190"/>
                      <a:pt x="42" y="191"/>
                      <a:pt x="42" y="191"/>
                    </a:cubicBezTo>
                    <a:cubicBezTo>
                      <a:pt x="42" y="191"/>
                      <a:pt x="42" y="191"/>
                      <a:pt x="42" y="191"/>
                    </a:cubicBezTo>
                    <a:cubicBezTo>
                      <a:pt x="42" y="191"/>
                      <a:pt x="42" y="191"/>
                      <a:pt x="42" y="191"/>
                    </a:cubicBezTo>
                    <a:cubicBezTo>
                      <a:pt x="42" y="191"/>
                      <a:pt x="42" y="191"/>
                      <a:pt x="42" y="191"/>
                    </a:cubicBezTo>
                    <a:cubicBezTo>
                      <a:pt x="42" y="191"/>
                      <a:pt x="42" y="191"/>
                      <a:pt x="42" y="191"/>
                    </a:cubicBezTo>
                    <a:cubicBezTo>
                      <a:pt x="42" y="192"/>
                      <a:pt x="42" y="192"/>
                      <a:pt x="42" y="192"/>
                    </a:cubicBezTo>
                    <a:cubicBezTo>
                      <a:pt x="42" y="192"/>
                      <a:pt x="42" y="192"/>
                      <a:pt x="42" y="192"/>
                    </a:cubicBezTo>
                    <a:cubicBezTo>
                      <a:pt x="42" y="192"/>
                      <a:pt x="42" y="192"/>
                      <a:pt x="42" y="192"/>
                    </a:cubicBezTo>
                    <a:cubicBezTo>
                      <a:pt x="42" y="192"/>
                      <a:pt x="42" y="192"/>
                      <a:pt x="42" y="192"/>
                    </a:cubicBezTo>
                    <a:cubicBezTo>
                      <a:pt x="42" y="192"/>
                      <a:pt x="42" y="192"/>
                      <a:pt x="43" y="192"/>
                    </a:cubicBezTo>
                    <a:cubicBezTo>
                      <a:pt x="43" y="192"/>
                      <a:pt x="43" y="192"/>
                      <a:pt x="43" y="192"/>
                    </a:cubicBezTo>
                    <a:cubicBezTo>
                      <a:pt x="43" y="192"/>
                      <a:pt x="43" y="192"/>
                      <a:pt x="43" y="192"/>
                    </a:cubicBezTo>
                    <a:cubicBezTo>
                      <a:pt x="43" y="192"/>
                      <a:pt x="43" y="191"/>
                      <a:pt x="43" y="191"/>
                    </a:cubicBezTo>
                    <a:cubicBezTo>
                      <a:pt x="43" y="191"/>
                      <a:pt x="43" y="191"/>
                      <a:pt x="43" y="191"/>
                    </a:cubicBezTo>
                    <a:cubicBezTo>
                      <a:pt x="43" y="191"/>
                      <a:pt x="43" y="191"/>
                      <a:pt x="43" y="192"/>
                    </a:cubicBezTo>
                    <a:cubicBezTo>
                      <a:pt x="43" y="192"/>
                      <a:pt x="43" y="192"/>
                      <a:pt x="43" y="192"/>
                    </a:cubicBezTo>
                    <a:cubicBezTo>
                      <a:pt x="43" y="192"/>
                      <a:pt x="43" y="192"/>
                      <a:pt x="43" y="192"/>
                    </a:cubicBezTo>
                    <a:cubicBezTo>
                      <a:pt x="43" y="192"/>
                      <a:pt x="43" y="192"/>
                      <a:pt x="43" y="192"/>
                    </a:cubicBezTo>
                    <a:cubicBezTo>
                      <a:pt x="43" y="192"/>
                      <a:pt x="42" y="192"/>
                      <a:pt x="42" y="192"/>
                    </a:cubicBezTo>
                    <a:cubicBezTo>
                      <a:pt x="42" y="192"/>
                      <a:pt x="42" y="192"/>
                      <a:pt x="42" y="192"/>
                    </a:cubicBezTo>
                    <a:cubicBezTo>
                      <a:pt x="42" y="192"/>
                      <a:pt x="42" y="193"/>
                      <a:pt x="42" y="193"/>
                    </a:cubicBezTo>
                    <a:cubicBezTo>
                      <a:pt x="42" y="193"/>
                      <a:pt x="42" y="193"/>
                      <a:pt x="42" y="193"/>
                    </a:cubicBezTo>
                    <a:cubicBezTo>
                      <a:pt x="42" y="193"/>
                      <a:pt x="42" y="193"/>
                      <a:pt x="42" y="193"/>
                    </a:cubicBezTo>
                    <a:cubicBezTo>
                      <a:pt x="42" y="193"/>
                      <a:pt x="42" y="193"/>
                      <a:pt x="42" y="193"/>
                    </a:cubicBezTo>
                    <a:cubicBezTo>
                      <a:pt x="42" y="193"/>
                      <a:pt x="42" y="193"/>
                      <a:pt x="43" y="193"/>
                    </a:cubicBezTo>
                    <a:cubicBezTo>
                      <a:pt x="43" y="193"/>
                      <a:pt x="43" y="193"/>
                      <a:pt x="43" y="193"/>
                    </a:cubicBezTo>
                    <a:cubicBezTo>
                      <a:pt x="43" y="193"/>
                      <a:pt x="43" y="193"/>
                      <a:pt x="43" y="193"/>
                    </a:cubicBezTo>
                    <a:cubicBezTo>
                      <a:pt x="43" y="193"/>
                      <a:pt x="43" y="193"/>
                      <a:pt x="43" y="193"/>
                    </a:cubicBezTo>
                    <a:cubicBezTo>
                      <a:pt x="43" y="193"/>
                      <a:pt x="43" y="193"/>
                      <a:pt x="43" y="193"/>
                    </a:cubicBezTo>
                    <a:cubicBezTo>
                      <a:pt x="43" y="193"/>
                      <a:pt x="43" y="193"/>
                      <a:pt x="44" y="193"/>
                    </a:cubicBezTo>
                    <a:cubicBezTo>
                      <a:pt x="44" y="193"/>
                      <a:pt x="44" y="193"/>
                      <a:pt x="44" y="193"/>
                    </a:cubicBezTo>
                    <a:cubicBezTo>
                      <a:pt x="44" y="193"/>
                      <a:pt x="44" y="193"/>
                      <a:pt x="44" y="193"/>
                    </a:cubicBezTo>
                    <a:cubicBezTo>
                      <a:pt x="44" y="193"/>
                      <a:pt x="44" y="194"/>
                      <a:pt x="44" y="194"/>
                    </a:cubicBezTo>
                    <a:cubicBezTo>
                      <a:pt x="44" y="194"/>
                      <a:pt x="44" y="194"/>
                      <a:pt x="44" y="194"/>
                    </a:cubicBezTo>
                    <a:cubicBezTo>
                      <a:pt x="44" y="194"/>
                      <a:pt x="44" y="194"/>
                      <a:pt x="44" y="194"/>
                    </a:cubicBezTo>
                    <a:cubicBezTo>
                      <a:pt x="44" y="194"/>
                      <a:pt x="44" y="194"/>
                      <a:pt x="44" y="194"/>
                    </a:cubicBezTo>
                    <a:cubicBezTo>
                      <a:pt x="44" y="194"/>
                      <a:pt x="44" y="194"/>
                      <a:pt x="44" y="194"/>
                    </a:cubicBezTo>
                    <a:cubicBezTo>
                      <a:pt x="44" y="194"/>
                      <a:pt x="44" y="194"/>
                      <a:pt x="44" y="194"/>
                    </a:cubicBezTo>
                    <a:cubicBezTo>
                      <a:pt x="44" y="194"/>
                      <a:pt x="43" y="194"/>
                      <a:pt x="43" y="194"/>
                    </a:cubicBezTo>
                    <a:cubicBezTo>
                      <a:pt x="43" y="194"/>
                      <a:pt x="43" y="194"/>
                      <a:pt x="43" y="194"/>
                    </a:cubicBezTo>
                    <a:cubicBezTo>
                      <a:pt x="43" y="194"/>
                      <a:pt x="43" y="194"/>
                      <a:pt x="43" y="194"/>
                    </a:cubicBezTo>
                    <a:cubicBezTo>
                      <a:pt x="43" y="194"/>
                      <a:pt x="44" y="194"/>
                      <a:pt x="44" y="194"/>
                    </a:cubicBezTo>
                    <a:cubicBezTo>
                      <a:pt x="44" y="194"/>
                      <a:pt x="44" y="194"/>
                      <a:pt x="44" y="194"/>
                    </a:cubicBezTo>
                    <a:cubicBezTo>
                      <a:pt x="44" y="194"/>
                      <a:pt x="44" y="195"/>
                      <a:pt x="44" y="195"/>
                    </a:cubicBezTo>
                    <a:cubicBezTo>
                      <a:pt x="44" y="195"/>
                      <a:pt x="44" y="195"/>
                      <a:pt x="44" y="195"/>
                    </a:cubicBezTo>
                    <a:cubicBezTo>
                      <a:pt x="44" y="195"/>
                      <a:pt x="44" y="195"/>
                      <a:pt x="44" y="195"/>
                    </a:cubicBezTo>
                    <a:cubicBezTo>
                      <a:pt x="44" y="195"/>
                      <a:pt x="44" y="195"/>
                      <a:pt x="44" y="195"/>
                    </a:cubicBezTo>
                    <a:cubicBezTo>
                      <a:pt x="44" y="195"/>
                      <a:pt x="44" y="195"/>
                      <a:pt x="44" y="195"/>
                    </a:cubicBezTo>
                    <a:cubicBezTo>
                      <a:pt x="44" y="195"/>
                      <a:pt x="44" y="194"/>
                      <a:pt x="44" y="194"/>
                    </a:cubicBezTo>
                    <a:cubicBezTo>
                      <a:pt x="44" y="194"/>
                      <a:pt x="44" y="194"/>
                      <a:pt x="44" y="194"/>
                    </a:cubicBezTo>
                    <a:close/>
                    <a:moveTo>
                      <a:pt x="38" y="187"/>
                    </a:moveTo>
                    <a:cubicBezTo>
                      <a:pt x="38" y="187"/>
                      <a:pt x="38" y="187"/>
                      <a:pt x="38" y="187"/>
                    </a:cubicBezTo>
                    <a:cubicBezTo>
                      <a:pt x="37" y="187"/>
                      <a:pt x="36" y="187"/>
                      <a:pt x="36" y="187"/>
                    </a:cubicBezTo>
                    <a:cubicBezTo>
                      <a:pt x="37" y="188"/>
                      <a:pt x="37" y="188"/>
                      <a:pt x="38" y="188"/>
                    </a:cubicBezTo>
                    <a:cubicBezTo>
                      <a:pt x="38" y="188"/>
                      <a:pt x="38" y="188"/>
                      <a:pt x="38" y="187"/>
                    </a:cubicBezTo>
                    <a:close/>
                    <a:moveTo>
                      <a:pt x="32" y="192"/>
                    </a:moveTo>
                    <a:cubicBezTo>
                      <a:pt x="33" y="192"/>
                      <a:pt x="33" y="192"/>
                      <a:pt x="33" y="192"/>
                    </a:cubicBezTo>
                    <a:cubicBezTo>
                      <a:pt x="33" y="192"/>
                      <a:pt x="33" y="192"/>
                      <a:pt x="33" y="192"/>
                    </a:cubicBezTo>
                    <a:cubicBezTo>
                      <a:pt x="32" y="192"/>
                      <a:pt x="32" y="192"/>
                      <a:pt x="32" y="192"/>
                    </a:cubicBezTo>
                    <a:close/>
                    <a:moveTo>
                      <a:pt x="35" y="195"/>
                    </a:moveTo>
                    <a:cubicBezTo>
                      <a:pt x="34" y="195"/>
                      <a:pt x="34" y="195"/>
                      <a:pt x="34" y="195"/>
                    </a:cubicBezTo>
                    <a:cubicBezTo>
                      <a:pt x="34" y="195"/>
                      <a:pt x="35" y="195"/>
                      <a:pt x="35" y="195"/>
                    </a:cubicBezTo>
                    <a:close/>
                    <a:moveTo>
                      <a:pt x="31" y="191"/>
                    </a:moveTo>
                    <a:cubicBezTo>
                      <a:pt x="31" y="191"/>
                      <a:pt x="31" y="191"/>
                      <a:pt x="31" y="191"/>
                    </a:cubicBezTo>
                    <a:cubicBezTo>
                      <a:pt x="32" y="191"/>
                      <a:pt x="32" y="191"/>
                      <a:pt x="32" y="190"/>
                    </a:cubicBezTo>
                    <a:cubicBezTo>
                      <a:pt x="32" y="190"/>
                      <a:pt x="32" y="189"/>
                      <a:pt x="32" y="189"/>
                    </a:cubicBezTo>
                    <a:cubicBezTo>
                      <a:pt x="32" y="188"/>
                      <a:pt x="32" y="188"/>
                      <a:pt x="33" y="188"/>
                    </a:cubicBezTo>
                    <a:cubicBezTo>
                      <a:pt x="33" y="187"/>
                      <a:pt x="33" y="187"/>
                      <a:pt x="33" y="186"/>
                    </a:cubicBezTo>
                    <a:cubicBezTo>
                      <a:pt x="33" y="187"/>
                      <a:pt x="32" y="187"/>
                      <a:pt x="31" y="187"/>
                    </a:cubicBezTo>
                    <a:cubicBezTo>
                      <a:pt x="32" y="187"/>
                      <a:pt x="32" y="188"/>
                      <a:pt x="31" y="188"/>
                    </a:cubicBezTo>
                    <a:cubicBezTo>
                      <a:pt x="31" y="188"/>
                      <a:pt x="31" y="189"/>
                      <a:pt x="31" y="189"/>
                    </a:cubicBezTo>
                    <a:cubicBezTo>
                      <a:pt x="31" y="189"/>
                      <a:pt x="30" y="189"/>
                      <a:pt x="30" y="189"/>
                    </a:cubicBezTo>
                    <a:cubicBezTo>
                      <a:pt x="30" y="189"/>
                      <a:pt x="30" y="189"/>
                      <a:pt x="31" y="189"/>
                    </a:cubicBezTo>
                    <a:cubicBezTo>
                      <a:pt x="30" y="189"/>
                      <a:pt x="30" y="189"/>
                      <a:pt x="30" y="189"/>
                    </a:cubicBezTo>
                    <a:cubicBezTo>
                      <a:pt x="31" y="188"/>
                      <a:pt x="32" y="188"/>
                      <a:pt x="31" y="187"/>
                    </a:cubicBezTo>
                    <a:cubicBezTo>
                      <a:pt x="31" y="186"/>
                      <a:pt x="31" y="186"/>
                      <a:pt x="30" y="187"/>
                    </a:cubicBezTo>
                    <a:cubicBezTo>
                      <a:pt x="30" y="187"/>
                      <a:pt x="30" y="187"/>
                      <a:pt x="30" y="186"/>
                    </a:cubicBezTo>
                    <a:cubicBezTo>
                      <a:pt x="30" y="186"/>
                      <a:pt x="30" y="186"/>
                      <a:pt x="29" y="186"/>
                    </a:cubicBezTo>
                    <a:cubicBezTo>
                      <a:pt x="29" y="186"/>
                      <a:pt x="29" y="186"/>
                      <a:pt x="29" y="186"/>
                    </a:cubicBezTo>
                    <a:cubicBezTo>
                      <a:pt x="29" y="186"/>
                      <a:pt x="28" y="186"/>
                      <a:pt x="28" y="186"/>
                    </a:cubicBezTo>
                    <a:cubicBezTo>
                      <a:pt x="28" y="186"/>
                      <a:pt x="28" y="187"/>
                      <a:pt x="28" y="187"/>
                    </a:cubicBezTo>
                    <a:cubicBezTo>
                      <a:pt x="28" y="187"/>
                      <a:pt x="28" y="187"/>
                      <a:pt x="28" y="188"/>
                    </a:cubicBezTo>
                    <a:cubicBezTo>
                      <a:pt x="28" y="187"/>
                      <a:pt x="28" y="188"/>
                      <a:pt x="28" y="188"/>
                    </a:cubicBezTo>
                    <a:cubicBezTo>
                      <a:pt x="28" y="188"/>
                      <a:pt x="28" y="188"/>
                      <a:pt x="28" y="188"/>
                    </a:cubicBezTo>
                    <a:cubicBezTo>
                      <a:pt x="28" y="188"/>
                      <a:pt x="28" y="188"/>
                      <a:pt x="28" y="188"/>
                    </a:cubicBezTo>
                    <a:cubicBezTo>
                      <a:pt x="28" y="188"/>
                      <a:pt x="28" y="188"/>
                      <a:pt x="28" y="188"/>
                    </a:cubicBezTo>
                    <a:cubicBezTo>
                      <a:pt x="28" y="188"/>
                      <a:pt x="28" y="189"/>
                      <a:pt x="28" y="189"/>
                    </a:cubicBezTo>
                    <a:cubicBezTo>
                      <a:pt x="28" y="189"/>
                      <a:pt x="29" y="189"/>
                      <a:pt x="29" y="189"/>
                    </a:cubicBezTo>
                    <a:cubicBezTo>
                      <a:pt x="29" y="189"/>
                      <a:pt x="29" y="189"/>
                      <a:pt x="28" y="189"/>
                    </a:cubicBezTo>
                    <a:cubicBezTo>
                      <a:pt x="29" y="190"/>
                      <a:pt x="30" y="190"/>
                      <a:pt x="30" y="190"/>
                    </a:cubicBezTo>
                    <a:cubicBezTo>
                      <a:pt x="30" y="190"/>
                      <a:pt x="30" y="190"/>
                      <a:pt x="29" y="190"/>
                    </a:cubicBezTo>
                    <a:cubicBezTo>
                      <a:pt x="30" y="190"/>
                      <a:pt x="30" y="190"/>
                      <a:pt x="30" y="190"/>
                    </a:cubicBezTo>
                    <a:cubicBezTo>
                      <a:pt x="30" y="190"/>
                      <a:pt x="30" y="190"/>
                      <a:pt x="29" y="191"/>
                    </a:cubicBezTo>
                    <a:cubicBezTo>
                      <a:pt x="29" y="191"/>
                      <a:pt x="30" y="191"/>
                      <a:pt x="30" y="191"/>
                    </a:cubicBezTo>
                    <a:cubicBezTo>
                      <a:pt x="30" y="191"/>
                      <a:pt x="31" y="191"/>
                      <a:pt x="31" y="191"/>
                    </a:cubicBezTo>
                    <a:close/>
                    <a:moveTo>
                      <a:pt x="66" y="56"/>
                    </a:moveTo>
                    <a:cubicBezTo>
                      <a:pt x="66" y="56"/>
                      <a:pt x="65" y="57"/>
                      <a:pt x="66" y="58"/>
                    </a:cubicBezTo>
                    <a:cubicBezTo>
                      <a:pt x="66" y="58"/>
                      <a:pt x="66" y="58"/>
                      <a:pt x="67" y="58"/>
                    </a:cubicBezTo>
                    <a:cubicBezTo>
                      <a:pt x="67" y="58"/>
                      <a:pt x="68" y="58"/>
                      <a:pt x="69" y="58"/>
                    </a:cubicBezTo>
                    <a:cubicBezTo>
                      <a:pt x="69" y="58"/>
                      <a:pt x="71" y="58"/>
                      <a:pt x="71" y="58"/>
                    </a:cubicBezTo>
                    <a:cubicBezTo>
                      <a:pt x="72" y="57"/>
                      <a:pt x="71" y="57"/>
                      <a:pt x="71" y="57"/>
                    </a:cubicBezTo>
                    <a:cubicBezTo>
                      <a:pt x="71" y="56"/>
                      <a:pt x="71" y="56"/>
                      <a:pt x="72" y="56"/>
                    </a:cubicBezTo>
                    <a:cubicBezTo>
                      <a:pt x="72" y="56"/>
                      <a:pt x="72" y="56"/>
                      <a:pt x="72" y="56"/>
                    </a:cubicBezTo>
                    <a:cubicBezTo>
                      <a:pt x="73" y="56"/>
                      <a:pt x="72" y="56"/>
                      <a:pt x="72" y="56"/>
                    </a:cubicBezTo>
                    <a:cubicBezTo>
                      <a:pt x="72" y="56"/>
                      <a:pt x="72" y="56"/>
                      <a:pt x="72" y="56"/>
                    </a:cubicBezTo>
                    <a:cubicBezTo>
                      <a:pt x="72" y="56"/>
                      <a:pt x="72" y="57"/>
                      <a:pt x="72" y="57"/>
                    </a:cubicBezTo>
                    <a:cubicBezTo>
                      <a:pt x="72" y="57"/>
                      <a:pt x="72" y="57"/>
                      <a:pt x="72" y="57"/>
                    </a:cubicBezTo>
                    <a:cubicBezTo>
                      <a:pt x="73" y="57"/>
                      <a:pt x="73" y="57"/>
                      <a:pt x="73" y="57"/>
                    </a:cubicBezTo>
                    <a:cubicBezTo>
                      <a:pt x="73" y="57"/>
                      <a:pt x="73" y="57"/>
                      <a:pt x="73" y="57"/>
                    </a:cubicBezTo>
                    <a:cubicBezTo>
                      <a:pt x="73" y="57"/>
                      <a:pt x="73" y="58"/>
                      <a:pt x="73" y="58"/>
                    </a:cubicBezTo>
                    <a:cubicBezTo>
                      <a:pt x="73" y="58"/>
                      <a:pt x="73" y="59"/>
                      <a:pt x="74" y="58"/>
                    </a:cubicBezTo>
                    <a:cubicBezTo>
                      <a:pt x="74" y="58"/>
                      <a:pt x="77" y="58"/>
                      <a:pt x="77" y="57"/>
                    </a:cubicBezTo>
                    <a:cubicBezTo>
                      <a:pt x="77" y="57"/>
                      <a:pt x="77" y="57"/>
                      <a:pt x="76" y="57"/>
                    </a:cubicBezTo>
                    <a:cubicBezTo>
                      <a:pt x="76" y="57"/>
                      <a:pt x="76" y="57"/>
                      <a:pt x="76" y="56"/>
                    </a:cubicBezTo>
                    <a:cubicBezTo>
                      <a:pt x="76" y="56"/>
                      <a:pt x="76" y="56"/>
                      <a:pt x="76" y="56"/>
                    </a:cubicBezTo>
                    <a:cubicBezTo>
                      <a:pt x="76" y="55"/>
                      <a:pt x="76" y="55"/>
                      <a:pt x="76" y="55"/>
                    </a:cubicBezTo>
                    <a:cubicBezTo>
                      <a:pt x="76" y="55"/>
                      <a:pt x="76" y="54"/>
                      <a:pt x="77" y="54"/>
                    </a:cubicBezTo>
                    <a:cubicBezTo>
                      <a:pt x="77" y="55"/>
                      <a:pt x="77" y="55"/>
                      <a:pt x="77" y="55"/>
                    </a:cubicBezTo>
                    <a:cubicBezTo>
                      <a:pt x="77" y="55"/>
                      <a:pt x="77" y="56"/>
                      <a:pt x="77" y="56"/>
                    </a:cubicBezTo>
                    <a:cubicBezTo>
                      <a:pt x="78" y="57"/>
                      <a:pt x="81" y="55"/>
                      <a:pt x="80" y="54"/>
                    </a:cubicBezTo>
                    <a:cubicBezTo>
                      <a:pt x="79" y="54"/>
                      <a:pt x="78" y="54"/>
                      <a:pt x="79" y="53"/>
                    </a:cubicBezTo>
                    <a:cubicBezTo>
                      <a:pt x="79" y="53"/>
                      <a:pt x="79" y="53"/>
                      <a:pt x="80" y="53"/>
                    </a:cubicBezTo>
                    <a:cubicBezTo>
                      <a:pt x="80" y="53"/>
                      <a:pt x="81" y="53"/>
                      <a:pt x="81" y="53"/>
                    </a:cubicBezTo>
                    <a:cubicBezTo>
                      <a:pt x="81" y="53"/>
                      <a:pt x="81" y="52"/>
                      <a:pt x="81" y="51"/>
                    </a:cubicBezTo>
                    <a:cubicBezTo>
                      <a:pt x="81" y="51"/>
                      <a:pt x="82" y="51"/>
                      <a:pt x="83" y="51"/>
                    </a:cubicBezTo>
                    <a:cubicBezTo>
                      <a:pt x="83" y="52"/>
                      <a:pt x="82" y="52"/>
                      <a:pt x="82" y="52"/>
                    </a:cubicBezTo>
                    <a:cubicBezTo>
                      <a:pt x="82" y="52"/>
                      <a:pt x="82" y="52"/>
                      <a:pt x="82" y="53"/>
                    </a:cubicBezTo>
                    <a:cubicBezTo>
                      <a:pt x="82" y="53"/>
                      <a:pt x="82" y="53"/>
                      <a:pt x="82" y="53"/>
                    </a:cubicBezTo>
                    <a:cubicBezTo>
                      <a:pt x="82" y="53"/>
                      <a:pt x="82" y="53"/>
                      <a:pt x="82" y="53"/>
                    </a:cubicBezTo>
                    <a:cubicBezTo>
                      <a:pt x="82" y="53"/>
                      <a:pt x="82" y="53"/>
                      <a:pt x="82" y="53"/>
                    </a:cubicBezTo>
                    <a:cubicBezTo>
                      <a:pt x="82" y="53"/>
                      <a:pt x="82" y="53"/>
                      <a:pt x="82" y="53"/>
                    </a:cubicBezTo>
                    <a:cubicBezTo>
                      <a:pt x="82" y="53"/>
                      <a:pt x="82" y="54"/>
                      <a:pt x="82" y="54"/>
                    </a:cubicBezTo>
                    <a:cubicBezTo>
                      <a:pt x="82" y="54"/>
                      <a:pt x="82" y="54"/>
                      <a:pt x="82" y="54"/>
                    </a:cubicBezTo>
                    <a:cubicBezTo>
                      <a:pt x="82" y="54"/>
                      <a:pt x="82" y="55"/>
                      <a:pt x="83" y="55"/>
                    </a:cubicBezTo>
                    <a:cubicBezTo>
                      <a:pt x="84" y="55"/>
                      <a:pt x="85" y="55"/>
                      <a:pt x="85" y="55"/>
                    </a:cubicBezTo>
                    <a:cubicBezTo>
                      <a:pt x="86" y="55"/>
                      <a:pt x="86" y="55"/>
                      <a:pt x="86" y="54"/>
                    </a:cubicBezTo>
                    <a:cubicBezTo>
                      <a:pt x="86" y="54"/>
                      <a:pt x="86" y="54"/>
                      <a:pt x="86" y="54"/>
                    </a:cubicBezTo>
                    <a:cubicBezTo>
                      <a:pt x="87" y="53"/>
                      <a:pt x="88" y="53"/>
                      <a:pt x="89" y="52"/>
                    </a:cubicBezTo>
                    <a:cubicBezTo>
                      <a:pt x="89" y="52"/>
                      <a:pt x="89" y="51"/>
                      <a:pt x="89" y="51"/>
                    </a:cubicBezTo>
                    <a:cubicBezTo>
                      <a:pt x="89" y="51"/>
                      <a:pt x="89" y="51"/>
                      <a:pt x="89" y="51"/>
                    </a:cubicBezTo>
                    <a:cubicBezTo>
                      <a:pt x="89" y="51"/>
                      <a:pt x="89" y="51"/>
                      <a:pt x="88" y="51"/>
                    </a:cubicBezTo>
                    <a:cubicBezTo>
                      <a:pt x="88" y="51"/>
                      <a:pt x="88" y="50"/>
                      <a:pt x="88" y="50"/>
                    </a:cubicBezTo>
                    <a:cubicBezTo>
                      <a:pt x="88" y="50"/>
                      <a:pt x="89" y="50"/>
                      <a:pt x="89" y="50"/>
                    </a:cubicBezTo>
                    <a:cubicBezTo>
                      <a:pt x="90" y="50"/>
                      <a:pt x="90" y="50"/>
                      <a:pt x="89" y="50"/>
                    </a:cubicBezTo>
                    <a:cubicBezTo>
                      <a:pt x="89" y="50"/>
                      <a:pt x="89" y="50"/>
                      <a:pt x="88" y="49"/>
                    </a:cubicBezTo>
                    <a:cubicBezTo>
                      <a:pt x="88" y="49"/>
                      <a:pt x="88" y="48"/>
                      <a:pt x="88" y="48"/>
                    </a:cubicBezTo>
                    <a:cubicBezTo>
                      <a:pt x="89" y="48"/>
                      <a:pt x="90" y="48"/>
                      <a:pt x="91" y="47"/>
                    </a:cubicBezTo>
                    <a:cubicBezTo>
                      <a:pt x="91" y="47"/>
                      <a:pt x="90" y="47"/>
                      <a:pt x="90" y="47"/>
                    </a:cubicBezTo>
                    <a:cubicBezTo>
                      <a:pt x="90" y="46"/>
                      <a:pt x="90" y="46"/>
                      <a:pt x="89" y="46"/>
                    </a:cubicBezTo>
                    <a:cubicBezTo>
                      <a:pt x="89" y="46"/>
                      <a:pt x="89" y="46"/>
                      <a:pt x="89" y="46"/>
                    </a:cubicBezTo>
                    <a:cubicBezTo>
                      <a:pt x="88" y="46"/>
                      <a:pt x="88" y="45"/>
                      <a:pt x="87" y="46"/>
                    </a:cubicBezTo>
                    <a:cubicBezTo>
                      <a:pt x="87" y="46"/>
                      <a:pt x="86" y="46"/>
                      <a:pt x="86" y="46"/>
                    </a:cubicBezTo>
                    <a:cubicBezTo>
                      <a:pt x="87" y="46"/>
                      <a:pt x="85" y="46"/>
                      <a:pt x="85" y="46"/>
                    </a:cubicBezTo>
                    <a:cubicBezTo>
                      <a:pt x="85" y="46"/>
                      <a:pt x="86" y="47"/>
                      <a:pt x="85" y="47"/>
                    </a:cubicBezTo>
                    <a:cubicBezTo>
                      <a:pt x="86" y="47"/>
                      <a:pt x="86" y="47"/>
                      <a:pt x="87" y="47"/>
                    </a:cubicBezTo>
                    <a:cubicBezTo>
                      <a:pt x="87" y="47"/>
                      <a:pt x="86" y="47"/>
                      <a:pt x="86" y="47"/>
                    </a:cubicBezTo>
                    <a:cubicBezTo>
                      <a:pt x="86" y="47"/>
                      <a:pt x="86" y="47"/>
                      <a:pt x="86" y="47"/>
                    </a:cubicBezTo>
                    <a:cubicBezTo>
                      <a:pt x="86" y="47"/>
                      <a:pt x="85" y="47"/>
                      <a:pt x="85" y="47"/>
                    </a:cubicBezTo>
                    <a:cubicBezTo>
                      <a:pt x="85" y="47"/>
                      <a:pt x="86" y="47"/>
                      <a:pt x="85" y="47"/>
                    </a:cubicBezTo>
                    <a:cubicBezTo>
                      <a:pt x="85" y="48"/>
                      <a:pt x="85" y="47"/>
                      <a:pt x="84" y="47"/>
                    </a:cubicBezTo>
                    <a:cubicBezTo>
                      <a:pt x="84" y="47"/>
                      <a:pt x="84" y="47"/>
                      <a:pt x="83" y="47"/>
                    </a:cubicBezTo>
                    <a:cubicBezTo>
                      <a:pt x="83" y="47"/>
                      <a:pt x="83" y="47"/>
                      <a:pt x="82" y="47"/>
                    </a:cubicBezTo>
                    <a:cubicBezTo>
                      <a:pt x="82" y="47"/>
                      <a:pt x="81" y="47"/>
                      <a:pt x="81" y="47"/>
                    </a:cubicBezTo>
                    <a:cubicBezTo>
                      <a:pt x="81" y="47"/>
                      <a:pt x="80" y="47"/>
                      <a:pt x="80" y="47"/>
                    </a:cubicBezTo>
                    <a:cubicBezTo>
                      <a:pt x="79" y="47"/>
                      <a:pt x="79" y="47"/>
                      <a:pt x="79" y="47"/>
                    </a:cubicBezTo>
                    <a:cubicBezTo>
                      <a:pt x="78" y="47"/>
                      <a:pt x="78" y="47"/>
                      <a:pt x="78" y="47"/>
                    </a:cubicBezTo>
                    <a:cubicBezTo>
                      <a:pt x="77" y="47"/>
                      <a:pt x="77" y="48"/>
                      <a:pt x="77" y="48"/>
                    </a:cubicBezTo>
                    <a:cubicBezTo>
                      <a:pt x="77" y="48"/>
                      <a:pt x="76" y="48"/>
                      <a:pt x="76" y="49"/>
                    </a:cubicBezTo>
                    <a:cubicBezTo>
                      <a:pt x="76" y="49"/>
                      <a:pt x="76" y="49"/>
                      <a:pt x="76" y="49"/>
                    </a:cubicBezTo>
                    <a:cubicBezTo>
                      <a:pt x="75" y="49"/>
                      <a:pt x="75" y="49"/>
                      <a:pt x="75" y="49"/>
                    </a:cubicBezTo>
                    <a:cubicBezTo>
                      <a:pt x="75" y="49"/>
                      <a:pt x="75" y="49"/>
                      <a:pt x="74" y="50"/>
                    </a:cubicBezTo>
                    <a:cubicBezTo>
                      <a:pt x="74" y="50"/>
                      <a:pt x="74" y="50"/>
                      <a:pt x="74" y="50"/>
                    </a:cubicBezTo>
                    <a:cubicBezTo>
                      <a:pt x="74" y="50"/>
                      <a:pt x="74" y="50"/>
                      <a:pt x="74" y="50"/>
                    </a:cubicBezTo>
                    <a:cubicBezTo>
                      <a:pt x="74" y="50"/>
                      <a:pt x="74" y="50"/>
                      <a:pt x="74" y="51"/>
                    </a:cubicBezTo>
                    <a:cubicBezTo>
                      <a:pt x="73" y="51"/>
                      <a:pt x="73" y="51"/>
                      <a:pt x="73" y="51"/>
                    </a:cubicBezTo>
                    <a:cubicBezTo>
                      <a:pt x="73" y="51"/>
                      <a:pt x="74" y="51"/>
                      <a:pt x="73" y="51"/>
                    </a:cubicBezTo>
                    <a:cubicBezTo>
                      <a:pt x="73" y="51"/>
                      <a:pt x="73" y="51"/>
                      <a:pt x="73" y="51"/>
                    </a:cubicBezTo>
                    <a:cubicBezTo>
                      <a:pt x="73" y="52"/>
                      <a:pt x="72" y="51"/>
                      <a:pt x="72" y="52"/>
                    </a:cubicBezTo>
                    <a:cubicBezTo>
                      <a:pt x="72" y="52"/>
                      <a:pt x="72" y="52"/>
                      <a:pt x="71" y="52"/>
                    </a:cubicBezTo>
                    <a:cubicBezTo>
                      <a:pt x="71" y="52"/>
                      <a:pt x="71" y="52"/>
                      <a:pt x="71" y="52"/>
                    </a:cubicBezTo>
                    <a:cubicBezTo>
                      <a:pt x="70" y="52"/>
                      <a:pt x="70" y="52"/>
                      <a:pt x="70" y="53"/>
                    </a:cubicBezTo>
                    <a:cubicBezTo>
                      <a:pt x="70" y="53"/>
                      <a:pt x="70" y="53"/>
                      <a:pt x="70" y="53"/>
                    </a:cubicBezTo>
                    <a:cubicBezTo>
                      <a:pt x="70" y="53"/>
                      <a:pt x="70" y="53"/>
                      <a:pt x="70" y="53"/>
                    </a:cubicBezTo>
                    <a:cubicBezTo>
                      <a:pt x="70" y="53"/>
                      <a:pt x="70" y="53"/>
                      <a:pt x="70" y="53"/>
                    </a:cubicBezTo>
                    <a:cubicBezTo>
                      <a:pt x="70" y="53"/>
                      <a:pt x="70" y="53"/>
                      <a:pt x="69" y="54"/>
                    </a:cubicBezTo>
                    <a:cubicBezTo>
                      <a:pt x="69" y="54"/>
                      <a:pt x="69" y="54"/>
                      <a:pt x="69" y="54"/>
                    </a:cubicBezTo>
                    <a:cubicBezTo>
                      <a:pt x="68" y="54"/>
                      <a:pt x="68" y="54"/>
                      <a:pt x="68" y="54"/>
                    </a:cubicBezTo>
                    <a:cubicBezTo>
                      <a:pt x="67" y="54"/>
                      <a:pt x="67" y="54"/>
                      <a:pt x="67" y="54"/>
                    </a:cubicBezTo>
                    <a:cubicBezTo>
                      <a:pt x="67" y="54"/>
                      <a:pt x="66" y="54"/>
                      <a:pt x="65" y="55"/>
                    </a:cubicBezTo>
                    <a:cubicBezTo>
                      <a:pt x="65" y="55"/>
                      <a:pt x="65" y="55"/>
                      <a:pt x="65" y="55"/>
                    </a:cubicBezTo>
                    <a:cubicBezTo>
                      <a:pt x="65" y="55"/>
                      <a:pt x="65" y="55"/>
                      <a:pt x="65" y="55"/>
                    </a:cubicBezTo>
                    <a:cubicBezTo>
                      <a:pt x="65" y="55"/>
                      <a:pt x="64" y="56"/>
                      <a:pt x="64" y="56"/>
                    </a:cubicBezTo>
                    <a:cubicBezTo>
                      <a:pt x="64" y="56"/>
                      <a:pt x="64" y="56"/>
                      <a:pt x="64" y="56"/>
                    </a:cubicBezTo>
                    <a:cubicBezTo>
                      <a:pt x="64" y="56"/>
                      <a:pt x="65" y="56"/>
                      <a:pt x="66" y="56"/>
                    </a:cubicBezTo>
                    <a:close/>
                    <a:moveTo>
                      <a:pt x="57" y="85"/>
                    </a:moveTo>
                    <a:cubicBezTo>
                      <a:pt x="57" y="85"/>
                      <a:pt x="56" y="85"/>
                      <a:pt x="56" y="85"/>
                    </a:cubicBezTo>
                    <a:cubicBezTo>
                      <a:pt x="57" y="86"/>
                      <a:pt x="58" y="86"/>
                      <a:pt x="59" y="87"/>
                    </a:cubicBezTo>
                    <a:cubicBezTo>
                      <a:pt x="59" y="87"/>
                      <a:pt x="60" y="87"/>
                      <a:pt x="60" y="87"/>
                    </a:cubicBezTo>
                    <a:cubicBezTo>
                      <a:pt x="61" y="87"/>
                      <a:pt x="61" y="88"/>
                      <a:pt x="61" y="88"/>
                    </a:cubicBezTo>
                    <a:cubicBezTo>
                      <a:pt x="62" y="88"/>
                      <a:pt x="62" y="89"/>
                      <a:pt x="63" y="90"/>
                    </a:cubicBezTo>
                    <a:cubicBezTo>
                      <a:pt x="63" y="90"/>
                      <a:pt x="64" y="91"/>
                      <a:pt x="64" y="91"/>
                    </a:cubicBezTo>
                    <a:cubicBezTo>
                      <a:pt x="65" y="91"/>
                      <a:pt x="65" y="91"/>
                      <a:pt x="65" y="91"/>
                    </a:cubicBezTo>
                    <a:cubicBezTo>
                      <a:pt x="66" y="90"/>
                      <a:pt x="66" y="90"/>
                      <a:pt x="66" y="90"/>
                    </a:cubicBezTo>
                    <a:cubicBezTo>
                      <a:pt x="67" y="90"/>
                      <a:pt x="68" y="90"/>
                      <a:pt x="68" y="89"/>
                    </a:cubicBezTo>
                    <a:cubicBezTo>
                      <a:pt x="68" y="89"/>
                      <a:pt x="69" y="88"/>
                      <a:pt x="69" y="89"/>
                    </a:cubicBezTo>
                    <a:cubicBezTo>
                      <a:pt x="69" y="89"/>
                      <a:pt x="69" y="89"/>
                      <a:pt x="69" y="89"/>
                    </a:cubicBezTo>
                    <a:cubicBezTo>
                      <a:pt x="70" y="89"/>
                      <a:pt x="70" y="89"/>
                      <a:pt x="70" y="89"/>
                    </a:cubicBezTo>
                    <a:cubicBezTo>
                      <a:pt x="71" y="89"/>
                      <a:pt x="72" y="89"/>
                      <a:pt x="73" y="88"/>
                    </a:cubicBezTo>
                    <a:cubicBezTo>
                      <a:pt x="73" y="88"/>
                      <a:pt x="73" y="87"/>
                      <a:pt x="73" y="86"/>
                    </a:cubicBezTo>
                    <a:cubicBezTo>
                      <a:pt x="73" y="86"/>
                      <a:pt x="73" y="85"/>
                      <a:pt x="74" y="85"/>
                    </a:cubicBezTo>
                    <a:cubicBezTo>
                      <a:pt x="74" y="85"/>
                      <a:pt x="74" y="84"/>
                      <a:pt x="74" y="84"/>
                    </a:cubicBezTo>
                    <a:cubicBezTo>
                      <a:pt x="74" y="84"/>
                      <a:pt x="74" y="84"/>
                      <a:pt x="74" y="83"/>
                    </a:cubicBezTo>
                    <a:cubicBezTo>
                      <a:pt x="74" y="83"/>
                      <a:pt x="74" y="83"/>
                      <a:pt x="74" y="83"/>
                    </a:cubicBezTo>
                    <a:cubicBezTo>
                      <a:pt x="75" y="84"/>
                      <a:pt x="75" y="83"/>
                      <a:pt x="75" y="84"/>
                    </a:cubicBezTo>
                    <a:cubicBezTo>
                      <a:pt x="76" y="84"/>
                      <a:pt x="77" y="83"/>
                      <a:pt x="77" y="83"/>
                    </a:cubicBezTo>
                    <a:cubicBezTo>
                      <a:pt x="77" y="82"/>
                      <a:pt x="77" y="82"/>
                      <a:pt x="77" y="82"/>
                    </a:cubicBezTo>
                    <a:cubicBezTo>
                      <a:pt x="77" y="82"/>
                      <a:pt x="78" y="82"/>
                      <a:pt x="78" y="81"/>
                    </a:cubicBezTo>
                    <a:cubicBezTo>
                      <a:pt x="78" y="81"/>
                      <a:pt x="78" y="81"/>
                      <a:pt x="78" y="81"/>
                    </a:cubicBezTo>
                    <a:cubicBezTo>
                      <a:pt x="79" y="80"/>
                      <a:pt x="79" y="80"/>
                      <a:pt x="79" y="80"/>
                    </a:cubicBezTo>
                    <a:cubicBezTo>
                      <a:pt x="80" y="80"/>
                      <a:pt x="80" y="80"/>
                      <a:pt x="80" y="80"/>
                    </a:cubicBezTo>
                    <a:cubicBezTo>
                      <a:pt x="81" y="79"/>
                      <a:pt x="82" y="79"/>
                      <a:pt x="82" y="79"/>
                    </a:cubicBezTo>
                    <a:cubicBezTo>
                      <a:pt x="83" y="78"/>
                      <a:pt x="84" y="78"/>
                      <a:pt x="84" y="78"/>
                    </a:cubicBezTo>
                    <a:cubicBezTo>
                      <a:pt x="85" y="78"/>
                      <a:pt x="85" y="78"/>
                      <a:pt x="85" y="78"/>
                    </a:cubicBezTo>
                    <a:cubicBezTo>
                      <a:pt x="86" y="77"/>
                      <a:pt x="86" y="77"/>
                      <a:pt x="86" y="77"/>
                    </a:cubicBezTo>
                    <a:cubicBezTo>
                      <a:pt x="87" y="77"/>
                      <a:pt x="88" y="76"/>
                      <a:pt x="88" y="76"/>
                    </a:cubicBezTo>
                    <a:cubicBezTo>
                      <a:pt x="89" y="76"/>
                      <a:pt x="90" y="76"/>
                      <a:pt x="91" y="75"/>
                    </a:cubicBezTo>
                    <a:cubicBezTo>
                      <a:pt x="91" y="75"/>
                      <a:pt x="92" y="75"/>
                      <a:pt x="91" y="74"/>
                    </a:cubicBezTo>
                    <a:cubicBezTo>
                      <a:pt x="91" y="74"/>
                      <a:pt x="90" y="74"/>
                      <a:pt x="90" y="74"/>
                    </a:cubicBezTo>
                    <a:cubicBezTo>
                      <a:pt x="90" y="74"/>
                      <a:pt x="89" y="73"/>
                      <a:pt x="89" y="73"/>
                    </a:cubicBezTo>
                    <a:cubicBezTo>
                      <a:pt x="88" y="72"/>
                      <a:pt x="87" y="72"/>
                      <a:pt x="87" y="71"/>
                    </a:cubicBezTo>
                    <a:cubicBezTo>
                      <a:pt x="86" y="70"/>
                      <a:pt x="84" y="70"/>
                      <a:pt x="83" y="70"/>
                    </a:cubicBezTo>
                    <a:cubicBezTo>
                      <a:pt x="82" y="70"/>
                      <a:pt x="81" y="69"/>
                      <a:pt x="81" y="70"/>
                    </a:cubicBezTo>
                    <a:cubicBezTo>
                      <a:pt x="80" y="70"/>
                      <a:pt x="80" y="70"/>
                      <a:pt x="79" y="70"/>
                    </a:cubicBezTo>
                    <a:cubicBezTo>
                      <a:pt x="79" y="70"/>
                      <a:pt x="79" y="70"/>
                      <a:pt x="79" y="70"/>
                    </a:cubicBezTo>
                    <a:cubicBezTo>
                      <a:pt x="79" y="71"/>
                      <a:pt x="79" y="71"/>
                      <a:pt x="78" y="71"/>
                    </a:cubicBezTo>
                    <a:cubicBezTo>
                      <a:pt x="78" y="71"/>
                      <a:pt x="78" y="72"/>
                      <a:pt x="78" y="71"/>
                    </a:cubicBezTo>
                    <a:cubicBezTo>
                      <a:pt x="78" y="71"/>
                      <a:pt x="78" y="70"/>
                      <a:pt x="78" y="70"/>
                    </a:cubicBezTo>
                    <a:cubicBezTo>
                      <a:pt x="78" y="70"/>
                      <a:pt x="77" y="70"/>
                      <a:pt x="77" y="70"/>
                    </a:cubicBezTo>
                    <a:cubicBezTo>
                      <a:pt x="77" y="70"/>
                      <a:pt x="77" y="70"/>
                      <a:pt x="76" y="70"/>
                    </a:cubicBezTo>
                    <a:cubicBezTo>
                      <a:pt x="76" y="70"/>
                      <a:pt x="76" y="71"/>
                      <a:pt x="75" y="71"/>
                    </a:cubicBezTo>
                    <a:cubicBezTo>
                      <a:pt x="75" y="70"/>
                      <a:pt x="76" y="70"/>
                      <a:pt x="76" y="70"/>
                    </a:cubicBezTo>
                    <a:cubicBezTo>
                      <a:pt x="75" y="70"/>
                      <a:pt x="74" y="69"/>
                      <a:pt x="74" y="69"/>
                    </a:cubicBezTo>
                    <a:cubicBezTo>
                      <a:pt x="73" y="69"/>
                      <a:pt x="72" y="69"/>
                      <a:pt x="71" y="68"/>
                    </a:cubicBezTo>
                    <a:cubicBezTo>
                      <a:pt x="71" y="68"/>
                      <a:pt x="71" y="68"/>
                      <a:pt x="71" y="68"/>
                    </a:cubicBezTo>
                    <a:cubicBezTo>
                      <a:pt x="71" y="68"/>
                      <a:pt x="71" y="68"/>
                      <a:pt x="70" y="68"/>
                    </a:cubicBezTo>
                    <a:cubicBezTo>
                      <a:pt x="70" y="68"/>
                      <a:pt x="70" y="68"/>
                      <a:pt x="69" y="68"/>
                    </a:cubicBezTo>
                    <a:cubicBezTo>
                      <a:pt x="68" y="67"/>
                      <a:pt x="67" y="68"/>
                      <a:pt x="65" y="68"/>
                    </a:cubicBezTo>
                    <a:cubicBezTo>
                      <a:pt x="64" y="68"/>
                      <a:pt x="63" y="68"/>
                      <a:pt x="62" y="68"/>
                    </a:cubicBezTo>
                    <a:cubicBezTo>
                      <a:pt x="60" y="69"/>
                      <a:pt x="59" y="69"/>
                      <a:pt x="58" y="69"/>
                    </a:cubicBezTo>
                    <a:cubicBezTo>
                      <a:pt x="59" y="69"/>
                      <a:pt x="59" y="70"/>
                      <a:pt x="59" y="71"/>
                    </a:cubicBezTo>
                    <a:cubicBezTo>
                      <a:pt x="59" y="71"/>
                      <a:pt x="59" y="71"/>
                      <a:pt x="59" y="71"/>
                    </a:cubicBezTo>
                    <a:cubicBezTo>
                      <a:pt x="59" y="72"/>
                      <a:pt x="60" y="72"/>
                      <a:pt x="60" y="72"/>
                    </a:cubicBezTo>
                    <a:cubicBezTo>
                      <a:pt x="60" y="73"/>
                      <a:pt x="60" y="72"/>
                      <a:pt x="61" y="73"/>
                    </a:cubicBezTo>
                    <a:cubicBezTo>
                      <a:pt x="61" y="73"/>
                      <a:pt x="61" y="73"/>
                      <a:pt x="61" y="74"/>
                    </a:cubicBezTo>
                    <a:cubicBezTo>
                      <a:pt x="60" y="74"/>
                      <a:pt x="60" y="74"/>
                      <a:pt x="60" y="74"/>
                    </a:cubicBezTo>
                    <a:cubicBezTo>
                      <a:pt x="60" y="75"/>
                      <a:pt x="60" y="75"/>
                      <a:pt x="59" y="75"/>
                    </a:cubicBezTo>
                    <a:cubicBezTo>
                      <a:pt x="59" y="75"/>
                      <a:pt x="59" y="76"/>
                      <a:pt x="58" y="77"/>
                    </a:cubicBezTo>
                    <a:cubicBezTo>
                      <a:pt x="58" y="77"/>
                      <a:pt x="58" y="77"/>
                      <a:pt x="58" y="78"/>
                    </a:cubicBezTo>
                    <a:cubicBezTo>
                      <a:pt x="57" y="78"/>
                      <a:pt x="58" y="78"/>
                      <a:pt x="58" y="78"/>
                    </a:cubicBezTo>
                    <a:cubicBezTo>
                      <a:pt x="58" y="78"/>
                      <a:pt x="58" y="78"/>
                      <a:pt x="59" y="78"/>
                    </a:cubicBezTo>
                    <a:cubicBezTo>
                      <a:pt x="59" y="79"/>
                      <a:pt x="58" y="79"/>
                      <a:pt x="58" y="79"/>
                    </a:cubicBezTo>
                    <a:cubicBezTo>
                      <a:pt x="58" y="79"/>
                      <a:pt x="57" y="79"/>
                      <a:pt x="57" y="79"/>
                    </a:cubicBezTo>
                    <a:cubicBezTo>
                      <a:pt x="57" y="79"/>
                      <a:pt x="57" y="79"/>
                      <a:pt x="57" y="79"/>
                    </a:cubicBezTo>
                    <a:cubicBezTo>
                      <a:pt x="56" y="79"/>
                      <a:pt x="57" y="80"/>
                      <a:pt x="57" y="80"/>
                    </a:cubicBezTo>
                    <a:cubicBezTo>
                      <a:pt x="57" y="81"/>
                      <a:pt x="57" y="81"/>
                      <a:pt x="57" y="81"/>
                    </a:cubicBezTo>
                    <a:cubicBezTo>
                      <a:pt x="56" y="82"/>
                      <a:pt x="56" y="81"/>
                      <a:pt x="56" y="82"/>
                    </a:cubicBezTo>
                    <a:cubicBezTo>
                      <a:pt x="56" y="82"/>
                      <a:pt x="56" y="82"/>
                      <a:pt x="56" y="82"/>
                    </a:cubicBezTo>
                    <a:cubicBezTo>
                      <a:pt x="56" y="82"/>
                      <a:pt x="55" y="82"/>
                      <a:pt x="55" y="82"/>
                    </a:cubicBezTo>
                    <a:cubicBezTo>
                      <a:pt x="55" y="82"/>
                      <a:pt x="55" y="82"/>
                      <a:pt x="55" y="83"/>
                    </a:cubicBezTo>
                    <a:cubicBezTo>
                      <a:pt x="55" y="83"/>
                      <a:pt x="55" y="83"/>
                      <a:pt x="55" y="83"/>
                    </a:cubicBezTo>
                    <a:cubicBezTo>
                      <a:pt x="55" y="83"/>
                      <a:pt x="55" y="83"/>
                      <a:pt x="55" y="83"/>
                    </a:cubicBezTo>
                    <a:cubicBezTo>
                      <a:pt x="55" y="83"/>
                      <a:pt x="55" y="83"/>
                      <a:pt x="55" y="83"/>
                    </a:cubicBezTo>
                    <a:cubicBezTo>
                      <a:pt x="55" y="84"/>
                      <a:pt x="54" y="83"/>
                      <a:pt x="54" y="84"/>
                    </a:cubicBezTo>
                    <a:cubicBezTo>
                      <a:pt x="55" y="84"/>
                      <a:pt x="54" y="84"/>
                      <a:pt x="54" y="84"/>
                    </a:cubicBezTo>
                    <a:cubicBezTo>
                      <a:pt x="54" y="84"/>
                      <a:pt x="54" y="85"/>
                      <a:pt x="54" y="85"/>
                    </a:cubicBezTo>
                    <a:cubicBezTo>
                      <a:pt x="55" y="85"/>
                      <a:pt x="56" y="85"/>
                      <a:pt x="57" y="85"/>
                    </a:cubicBezTo>
                    <a:close/>
                    <a:moveTo>
                      <a:pt x="34" y="195"/>
                    </a:moveTo>
                    <a:cubicBezTo>
                      <a:pt x="34" y="195"/>
                      <a:pt x="33" y="194"/>
                      <a:pt x="33" y="193"/>
                    </a:cubicBezTo>
                    <a:cubicBezTo>
                      <a:pt x="32" y="193"/>
                      <a:pt x="33" y="193"/>
                      <a:pt x="33" y="193"/>
                    </a:cubicBezTo>
                    <a:cubicBezTo>
                      <a:pt x="33" y="193"/>
                      <a:pt x="32" y="193"/>
                      <a:pt x="32" y="192"/>
                    </a:cubicBezTo>
                    <a:cubicBezTo>
                      <a:pt x="32" y="192"/>
                      <a:pt x="32" y="192"/>
                      <a:pt x="32" y="192"/>
                    </a:cubicBezTo>
                    <a:cubicBezTo>
                      <a:pt x="32" y="191"/>
                      <a:pt x="32" y="192"/>
                      <a:pt x="32" y="192"/>
                    </a:cubicBezTo>
                    <a:cubicBezTo>
                      <a:pt x="32" y="191"/>
                      <a:pt x="32" y="192"/>
                      <a:pt x="33" y="191"/>
                    </a:cubicBezTo>
                    <a:cubicBezTo>
                      <a:pt x="33" y="191"/>
                      <a:pt x="33" y="191"/>
                      <a:pt x="33" y="191"/>
                    </a:cubicBezTo>
                    <a:cubicBezTo>
                      <a:pt x="32" y="191"/>
                      <a:pt x="32" y="191"/>
                      <a:pt x="32" y="191"/>
                    </a:cubicBezTo>
                    <a:cubicBezTo>
                      <a:pt x="31" y="191"/>
                      <a:pt x="30" y="191"/>
                      <a:pt x="30" y="191"/>
                    </a:cubicBezTo>
                    <a:cubicBezTo>
                      <a:pt x="30" y="192"/>
                      <a:pt x="31" y="192"/>
                      <a:pt x="32" y="192"/>
                    </a:cubicBezTo>
                    <a:cubicBezTo>
                      <a:pt x="31" y="192"/>
                      <a:pt x="31" y="192"/>
                      <a:pt x="31" y="192"/>
                    </a:cubicBezTo>
                    <a:cubicBezTo>
                      <a:pt x="31" y="192"/>
                      <a:pt x="31" y="192"/>
                      <a:pt x="31" y="192"/>
                    </a:cubicBezTo>
                    <a:cubicBezTo>
                      <a:pt x="31" y="193"/>
                      <a:pt x="31" y="193"/>
                      <a:pt x="31" y="193"/>
                    </a:cubicBezTo>
                    <a:cubicBezTo>
                      <a:pt x="32" y="193"/>
                      <a:pt x="32" y="193"/>
                      <a:pt x="32" y="193"/>
                    </a:cubicBezTo>
                    <a:cubicBezTo>
                      <a:pt x="32" y="193"/>
                      <a:pt x="32" y="193"/>
                      <a:pt x="32" y="193"/>
                    </a:cubicBezTo>
                    <a:cubicBezTo>
                      <a:pt x="32" y="193"/>
                      <a:pt x="32" y="193"/>
                      <a:pt x="32" y="193"/>
                    </a:cubicBezTo>
                    <a:cubicBezTo>
                      <a:pt x="32" y="193"/>
                      <a:pt x="32" y="193"/>
                      <a:pt x="32" y="193"/>
                    </a:cubicBezTo>
                    <a:cubicBezTo>
                      <a:pt x="32" y="194"/>
                      <a:pt x="32" y="194"/>
                      <a:pt x="33" y="194"/>
                    </a:cubicBezTo>
                    <a:cubicBezTo>
                      <a:pt x="33" y="194"/>
                      <a:pt x="33" y="194"/>
                      <a:pt x="33" y="194"/>
                    </a:cubicBezTo>
                    <a:cubicBezTo>
                      <a:pt x="33" y="195"/>
                      <a:pt x="33" y="195"/>
                      <a:pt x="34" y="195"/>
                    </a:cubicBezTo>
                    <a:cubicBezTo>
                      <a:pt x="34" y="195"/>
                      <a:pt x="34" y="196"/>
                      <a:pt x="34" y="196"/>
                    </a:cubicBezTo>
                    <a:cubicBezTo>
                      <a:pt x="34" y="196"/>
                      <a:pt x="34" y="196"/>
                      <a:pt x="34" y="196"/>
                    </a:cubicBezTo>
                    <a:cubicBezTo>
                      <a:pt x="35" y="196"/>
                      <a:pt x="35" y="196"/>
                      <a:pt x="35" y="195"/>
                    </a:cubicBezTo>
                    <a:cubicBezTo>
                      <a:pt x="35" y="196"/>
                      <a:pt x="35" y="196"/>
                      <a:pt x="35" y="196"/>
                    </a:cubicBezTo>
                    <a:cubicBezTo>
                      <a:pt x="35" y="195"/>
                      <a:pt x="35" y="195"/>
                      <a:pt x="34" y="195"/>
                    </a:cubicBezTo>
                    <a:close/>
                    <a:moveTo>
                      <a:pt x="80" y="61"/>
                    </a:moveTo>
                    <a:cubicBezTo>
                      <a:pt x="80" y="61"/>
                      <a:pt x="81" y="60"/>
                      <a:pt x="82" y="60"/>
                    </a:cubicBezTo>
                    <a:cubicBezTo>
                      <a:pt x="82" y="59"/>
                      <a:pt x="83" y="58"/>
                      <a:pt x="83" y="58"/>
                    </a:cubicBezTo>
                    <a:cubicBezTo>
                      <a:pt x="84" y="57"/>
                      <a:pt x="84" y="57"/>
                      <a:pt x="83" y="56"/>
                    </a:cubicBezTo>
                    <a:cubicBezTo>
                      <a:pt x="83" y="56"/>
                      <a:pt x="83" y="56"/>
                      <a:pt x="82" y="57"/>
                    </a:cubicBezTo>
                    <a:cubicBezTo>
                      <a:pt x="82" y="57"/>
                      <a:pt x="82" y="57"/>
                      <a:pt x="82" y="57"/>
                    </a:cubicBezTo>
                    <a:cubicBezTo>
                      <a:pt x="82" y="57"/>
                      <a:pt x="82" y="57"/>
                      <a:pt x="81" y="57"/>
                    </a:cubicBezTo>
                    <a:cubicBezTo>
                      <a:pt x="81" y="57"/>
                      <a:pt x="81" y="57"/>
                      <a:pt x="81" y="57"/>
                    </a:cubicBezTo>
                    <a:cubicBezTo>
                      <a:pt x="80" y="58"/>
                      <a:pt x="79" y="58"/>
                      <a:pt x="79" y="58"/>
                    </a:cubicBezTo>
                    <a:cubicBezTo>
                      <a:pt x="78" y="59"/>
                      <a:pt x="78" y="59"/>
                      <a:pt x="77" y="60"/>
                    </a:cubicBezTo>
                    <a:cubicBezTo>
                      <a:pt x="77" y="60"/>
                      <a:pt x="77" y="60"/>
                      <a:pt x="78" y="60"/>
                    </a:cubicBezTo>
                    <a:cubicBezTo>
                      <a:pt x="78" y="60"/>
                      <a:pt x="79" y="60"/>
                      <a:pt x="79" y="61"/>
                    </a:cubicBezTo>
                    <a:cubicBezTo>
                      <a:pt x="79" y="60"/>
                      <a:pt x="79" y="61"/>
                      <a:pt x="80"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20" name="Freeform 162"/>
              <p:cNvSpPr/>
              <p:nvPr/>
            </p:nvSpPr>
            <p:spPr bwMode="auto">
              <a:xfrm>
                <a:off x="1545" y="2118"/>
                <a:ext cx="0" cy="3"/>
              </a:xfrm>
              <a:custGeom>
                <a:avLst/>
                <a:gdLst>
                  <a:gd name="T0" fmla="*/ 0 h 1"/>
                  <a:gd name="T1" fmla="*/ 0 h 1"/>
                  <a:gd name="T2" fmla="*/ 0 h 1"/>
                  <a:gd name="T3" fmla="*/ 0 h 1"/>
                  <a:gd name="T4" fmla="*/ 0 h 1"/>
                  <a:gd name="T5" fmla="*/ 0 h 1"/>
                  <a:gd name="T6" fmla="*/ 0 h 1"/>
                  <a:gd name="T7" fmla="*/ 1 h 1"/>
                  <a:gd name="T8"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21" name="Freeform 163"/>
              <p:cNvSpPr>
                <a:spLocks noEditPoints="1"/>
              </p:cNvSpPr>
              <p:nvPr/>
            </p:nvSpPr>
            <p:spPr bwMode="auto">
              <a:xfrm>
                <a:off x="1808" y="2207"/>
                <a:ext cx="52" cy="21"/>
              </a:xfrm>
              <a:custGeom>
                <a:avLst/>
                <a:gdLst>
                  <a:gd name="T0" fmla="*/ 15 w 20"/>
                  <a:gd name="T1" fmla="*/ 5 h 8"/>
                  <a:gd name="T2" fmla="*/ 7 w 20"/>
                  <a:gd name="T3" fmla="*/ 7 h 8"/>
                  <a:gd name="T4" fmla="*/ 3 w 20"/>
                  <a:gd name="T5" fmla="*/ 1 h 8"/>
                  <a:gd name="T6" fmla="*/ 0 w 20"/>
                  <a:gd name="T7" fmla="*/ 5 h 8"/>
                  <a:gd name="T8" fmla="*/ 0 w 20"/>
                  <a:gd name="T9" fmla="*/ 5 h 8"/>
                  <a:gd name="T10" fmla="*/ 0 w 20"/>
                  <a:gd name="T11" fmla="*/ 5 h 8"/>
                  <a:gd name="T12" fmla="*/ 20 w 20"/>
                  <a:gd name="T13" fmla="*/ 5 h 8"/>
                  <a:gd name="T14" fmla="*/ 20 w 20"/>
                  <a:gd name="T15" fmla="*/ 5 h 8"/>
                  <a:gd name="T16" fmla="*/ 20 w 20"/>
                  <a:gd name="T17" fmla="*/ 5 h 8"/>
                  <a:gd name="T18" fmla="*/ 20 w 20"/>
                  <a:gd name="T19" fmla="*/ 4 h 8"/>
                  <a:gd name="T20" fmla="*/ 20 w 20"/>
                  <a:gd name="T21" fmla="*/ 4 h 8"/>
                  <a:gd name="T22" fmla="*/ 20 w 20"/>
                  <a:gd name="T23" fmla="*/ 3 h 8"/>
                  <a:gd name="T24" fmla="*/ 13 w 20"/>
                  <a:gd name="T25" fmla="*/ 0 h 8"/>
                  <a:gd name="T26" fmla="*/ 4 w 20"/>
                  <a:gd name="T27" fmla="*/ 1 h 8"/>
                  <a:gd name="T28" fmla="*/ 2 w 20"/>
                  <a:gd name="T29" fmla="*/ 0 h 8"/>
                  <a:gd name="T30" fmla="*/ 1 w 20"/>
                  <a:gd name="T31" fmla="*/ 0 h 8"/>
                  <a:gd name="T32" fmla="*/ 1 w 20"/>
                  <a:gd name="T33" fmla="*/ 0 h 8"/>
                  <a:gd name="T34" fmla="*/ 1 w 20"/>
                  <a:gd name="T35" fmla="*/ 0 h 8"/>
                  <a:gd name="T36" fmla="*/ 0 w 20"/>
                  <a:gd name="T37" fmla="*/ 0 h 8"/>
                  <a:gd name="T38" fmla="*/ 1 w 20"/>
                  <a:gd name="T39" fmla="*/ 2 h 8"/>
                  <a:gd name="T40" fmla="*/ 1 w 20"/>
                  <a:gd name="T41" fmla="*/ 2 h 8"/>
                  <a:gd name="T42" fmla="*/ 1 w 20"/>
                  <a:gd name="T43" fmla="*/ 2 h 8"/>
                  <a:gd name="T44" fmla="*/ 1 w 20"/>
                  <a:gd name="T45" fmla="*/ 2 h 8"/>
                  <a:gd name="T46" fmla="*/ 1 w 20"/>
                  <a:gd name="T47" fmla="*/ 3 h 8"/>
                  <a:gd name="T48" fmla="*/ 1 w 20"/>
                  <a:gd name="T49" fmla="*/ 3 h 8"/>
                  <a:gd name="T50" fmla="*/ 1 w 20"/>
                  <a:gd name="T51" fmla="*/ 3 h 8"/>
                  <a:gd name="T52" fmla="*/ 1 w 20"/>
                  <a:gd name="T53" fmla="*/ 4 h 8"/>
                  <a:gd name="T54" fmla="*/ 1 w 20"/>
                  <a:gd name="T55" fmla="*/ 4 h 8"/>
                  <a:gd name="T56" fmla="*/ 1 w 20"/>
                  <a:gd name="T57" fmla="*/ 4 h 8"/>
                  <a:gd name="T58" fmla="*/ 0 w 20"/>
                  <a:gd name="T59" fmla="*/ 4 h 8"/>
                  <a:gd name="T60" fmla="*/ 0 w 20"/>
                  <a:gd name="T61" fmla="*/ 5 h 8"/>
                  <a:gd name="T62" fmla="*/ 1 w 20"/>
                  <a:gd name="T63" fmla="*/ 5 h 8"/>
                  <a:gd name="T64" fmla="*/ 3 w 20"/>
                  <a:gd name="T65" fmla="*/ 5 h 8"/>
                  <a:gd name="T66" fmla="*/ 6 w 20"/>
                  <a:gd name="T67" fmla="*/ 7 h 8"/>
                  <a:gd name="T68" fmla="*/ 7 w 20"/>
                  <a:gd name="T69" fmla="*/ 8 h 8"/>
                  <a:gd name="T70" fmla="*/ 10 w 20"/>
                  <a:gd name="T71" fmla="*/ 6 h 8"/>
                  <a:gd name="T72" fmla="*/ 12 w 20"/>
                  <a:gd name="T73" fmla="*/ 3 h 8"/>
                  <a:gd name="T74" fmla="*/ 16 w 20"/>
                  <a:gd name="T75" fmla="*/ 3 h 8"/>
                  <a:gd name="T76" fmla="*/ 17 w 20"/>
                  <a:gd name="T77" fmla="*/ 4 h 8"/>
                  <a:gd name="T78" fmla="*/ 18 w 20"/>
                  <a:gd name="T79" fmla="*/ 5 h 8"/>
                  <a:gd name="T80" fmla="*/ 17 w 20"/>
                  <a:gd name="T81" fmla="*/ 4 h 8"/>
                  <a:gd name="T82" fmla="*/ 18 w 20"/>
                  <a:gd name="T83" fmla="*/ 8 h 8"/>
                  <a:gd name="T84" fmla="*/ 18 w 20"/>
                  <a:gd name="T85" fmla="*/ 8 h 8"/>
                  <a:gd name="T86" fmla="*/ 19 w 20"/>
                  <a:gd name="T87" fmla="*/ 7 h 8"/>
                  <a:gd name="T88" fmla="*/ 19 w 20"/>
                  <a:gd name="T89" fmla="*/ 6 h 8"/>
                  <a:gd name="T90" fmla="*/ 19 w 20"/>
                  <a:gd name="T91" fmla="*/ 7 h 8"/>
                  <a:gd name="T92" fmla="*/ 19 w 20"/>
                  <a:gd name="T93" fmla="*/ 7 h 8"/>
                  <a:gd name="T94" fmla="*/ 19 w 20"/>
                  <a:gd name="T95" fmla="*/ 7 h 8"/>
                  <a:gd name="T96" fmla="*/ 20 w 20"/>
                  <a:gd name="T97" fmla="*/ 7 h 8"/>
                  <a:gd name="T98" fmla="*/ 20 w 20"/>
                  <a:gd name="T99" fmla="*/ 6 h 8"/>
                  <a:gd name="T100" fmla="*/ 20 w 20"/>
                  <a:gd name="T101" fmla="*/ 6 h 8"/>
                  <a:gd name="T102" fmla="*/ 20 w 20"/>
                  <a:gd name="T103" fmla="*/ 6 h 8"/>
                  <a:gd name="T104" fmla="*/ 5 w 20"/>
                  <a:gd name="T10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 h="8">
                    <a:moveTo>
                      <a:pt x="7" y="7"/>
                    </a:moveTo>
                    <a:cubicBezTo>
                      <a:pt x="7" y="7"/>
                      <a:pt x="7" y="7"/>
                      <a:pt x="7" y="7"/>
                    </a:cubicBezTo>
                    <a:cubicBezTo>
                      <a:pt x="7" y="7"/>
                      <a:pt x="7" y="7"/>
                      <a:pt x="7" y="7"/>
                    </a:cubicBezTo>
                    <a:close/>
                    <a:moveTo>
                      <a:pt x="15" y="5"/>
                    </a:moveTo>
                    <a:cubicBezTo>
                      <a:pt x="15" y="5"/>
                      <a:pt x="15" y="4"/>
                      <a:pt x="15" y="4"/>
                    </a:cubicBezTo>
                    <a:cubicBezTo>
                      <a:pt x="14" y="4"/>
                      <a:pt x="14" y="5"/>
                      <a:pt x="15" y="5"/>
                    </a:cubicBezTo>
                    <a:close/>
                    <a:moveTo>
                      <a:pt x="7" y="7"/>
                    </a:moveTo>
                    <a:cubicBezTo>
                      <a:pt x="7" y="7"/>
                      <a:pt x="7" y="7"/>
                      <a:pt x="7" y="7"/>
                    </a:cubicBezTo>
                    <a:cubicBezTo>
                      <a:pt x="7" y="7"/>
                      <a:pt x="7" y="7"/>
                      <a:pt x="7" y="7"/>
                    </a:cubicBezTo>
                    <a:close/>
                    <a:moveTo>
                      <a:pt x="3" y="1"/>
                    </a:moveTo>
                    <a:cubicBezTo>
                      <a:pt x="3" y="1"/>
                      <a:pt x="3" y="1"/>
                      <a:pt x="3" y="1"/>
                    </a:cubicBezTo>
                    <a:cubicBezTo>
                      <a:pt x="3" y="1"/>
                      <a:pt x="3" y="1"/>
                      <a:pt x="3" y="1"/>
                    </a:cubicBezTo>
                    <a:close/>
                    <a:moveTo>
                      <a:pt x="0" y="5"/>
                    </a:move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lose/>
                    <a:moveTo>
                      <a:pt x="20" y="6"/>
                    </a:move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3"/>
                    </a:cubicBezTo>
                    <a:cubicBezTo>
                      <a:pt x="20" y="3"/>
                      <a:pt x="20" y="3"/>
                      <a:pt x="20" y="3"/>
                    </a:cubicBezTo>
                    <a:cubicBezTo>
                      <a:pt x="20" y="3"/>
                      <a:pt x="20" y="3"/>
                      <a:pt x="20" y="3"/>
                    </a:cubicBezTo>
                    <a:cubicBezTo>
                      <a:pt x="19" y="3"/>
                      <a:pt x="19" y="2"/>
                      <a:pt x="18" y="2"/>
                    </a:cubicBezTo>
                    <a:cubicBezTo>
                      <a:pt x="17" y="1"/>
                      <a:pt x="16" y="1"/>
                      <a:pt x="15" y="0"/>
                    </a:cubicBezTo>
                    <a:cubicBezTo>
                      <a:pt x="14" y="0"/>
                      <a:pt x="14" y="0"/>
                      <a:pt x="13" y="0"/>
                    </a:cubicBezTo>
                    <a:cubicBezTo>
                      <a:pt x="12" y="0"/>
                      <a:pt x="11" y="1"/>
                      <a:pt x="11" y="1"/>
                    </a:cubicBezTo>
                    <a:cubicBezTo>
                      <a:pt x="10" y="2"/>
                      <a:pt x="9" y="2"/>
                      <a:pt x="8" y="2"/>
                    </a:cubicBezTo>
                    <a:cubicBezTo>
                      <a:pt x="7" y="3"/>
                      <a:pt x="7" y="3"/>
                      <a:pt x="6" y="3"/>
                    </a:cubicBezTo>
                    <a:cubicBezTo>
                      <a:pt x="5" y="2"/>
                      <a:pt x="4" y="2"/>
                      <a:pt x="4" y="1"/>
                    </a:cubicBezTo>
                    <a:cubicBezTo>
                      <a:pt x="4" y="2"/>
                      <a:pt x="4" y="2"/>
                      <a:pt x="4" y="2"/>
                    </a:cubicBezTo>
                    <a:cubicBezTo>
                      <a:pt x="4" y="2"/>
                      <a:pt x="4" y="2"/>
                      <a:pt x="3" y="2"/>
                    </a:cubicBezTo>
                    <a:cubicBezTo>
                      <a:pt x="3" y="2"/>
                      <a:pt x="2" y="2"/>
                      <a:pt x="3" y="1"/>
                    </a:cubicBezTo>
                    <a:cubicBezTo>
                      <a:pt x="2" y="1"/>
                      <a:pt x="2" y="1"/>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1"/>
                      <a:pt x="0" y="1"/>
                      <a:pt x="0" y="1"/>
                    </a:cubicBezTo>
                    <a:cubicBezTo>
                      <a:pt x="0" y="1"/>
                      <a:pt x="0" y="1"/>
                      <a:pt x="0"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4"/>
                      <a:pt x="1" y="4"/>
                    </a:cubicBezTo>
                    <a:cubicBezTo>
                      <a:pt x="2" y="4"/>
                      <a:pt x="2" y="4"/>
                      <a:pt x="3" y="4"/>
                    </a:cubicBezTo>
                    <a:cubicBezTo>
                      <a:pt x="3" y="5"/>
                      <a:pt x="3" y="5"/>
                      <a:pt x="3" y="5"/>
                    </a:cubicBezTo>
                    <a:cubicBezTo>
                      <a:pt x="3" y="5"/>
                      <a:pt x="3" y="5"/>
                      <a:pt x="3" y="5"/>
                    </a:cubicBezTo>
                    <a:cubicBezTo>
                      <a:pt x="3" y="5"/>
                      <a:pt x="3" y="5"/>
                      <a:pt x="4" y="5"/>
                    </a:cubicBezTo>
                    <a:cubicBezTo>
                      <a:pt x="4" y="5"/>
                      <a:pt x="4" y="5"/>
                      <a:pt x="4" y="5"/>
                    </a:cubicBezTo>
                    <a:cubicBezTo>
                      <a:pt x="5" y="6"/>
                      <a:pt x="5" y="6"/>
                      <a:pt x="5" y="7"/>
                    </a:cubicBezTo>
                    <a:cubicBezTo>
                      <a:pt x="5" y="7"/>
                      <a:pt x="6" y="7"/>
                      <a:pt x="6" y="7"/>
                    </a:cubicBezTo>
                    <a:cubicBezTo>
                      <a:pt x="6" y="7"/>
                      <a:pt x="6" y="7"/>
                      <a:pt x="6" y="7"/>
                    </a:cubicBezTo>
                    <a:cubicBezTo>
                      <a:pt x="6" y="7"/>
                      <a:pt x="6" y="6"/>
                      <a:pt x="7" y="6"/>
                    </a:cubicBezTo>
                    <a:cubicBezTo>
                      <a:pt x="7" y="6"/>
                      <a:pt x="7" y="7"/>
                      <a:pt x="7" y="7"/>
                    </a:cubicBezTo>
                    <a:cubicBezTo>
                      <a:pt x="7" y="7"/>
                      <a:pt x="7" y="8"/>
                      <a:pt x="7" y="8"/>
                    </a:cubicBezTo>
                    <a:cubicBezTo>
                      <a:pt x="7" y="8"/>
                      <a:pt x="7" y="8"/>
                      <a:pt x="7" y="8"/>
                    </a:cubicBezTo>
                    <a:cubicBezTo>
                      <a:pt x="8" y="8"/>
                      <a:pt x="8" y="8"/>
                      <a:pt x="9" y="8"/>
                    </a:cubicBezTo>
                    <a:cubicBezTo>
                      <a:pt x="9" y="8"/>
                      <a:pt x="10" y="8"/>
                      <a:pt x="11" y="8"/>
                    </a:cubicBezTo>
                    <a:cubicBezTo>
                      <a:pt x="10" y="7"/>
                      <a:pt x="10" y="7"/>
                      <a:pt x="10" y="6"/>
                    </a:cubicBezTo>
                    <a:cubicBezTo>
                      <a:pt x="9" y="6"/>
                      <a:pt x="9" y="5"/>
                      <a:pt x="9" y="4"/>
                    </a:cubicBezTo>
                    <a:cubicBezTo>
                      <a:pt x="10" y="5"/>
                      <a:pt x="11" y="4"/>
                      <a:pt x="12" y="3"/>
                    </a:cubicBezTo>
                    <a:cubicBezTo>
                      <a:pt x="12" y="3"/>
                      <a:pt x="11" y="3"/>
                      <a:pt x="11" y="3"/>
                    </a:cubicBezTo>
                    <a:cubicBezTo>
                      <a:pt x="11" y="3"/>
                      <a:pt x="12" y="3"/>
                      <a:pt x="12" y="3"/>
                    </a:cubicBezTo>
                    <a:cubicBezTo>
                      <a:pt x="12" y="2"/>
                      <a:pt x="12" y="2"/>
                      <a:pt x="12" y="2"/>
                    </a:cubicBezTo>
                    <a:cubicBezTo>
                      <a:pt x="13" y="2"/>
                      <a:pt x="14" y="2"/>
                      <a:pt x="14" y="2"/>
                    </a:cubicBezTo>
                    <a:cubicBezTo>
                      <a:pt x="14" y="2"/>
                      <a:pt x="14" y="2"/>
                      <a:pt x="14" y="2"/>
                    </a:cubicBezTo>
                    <a:cubicBezTo>
                      <a:pt x="15" y="2"/>
                      <a:pt x="15" y="3"/>
                      <a:pt x="16" y="3"/>
                    </a:cubicBezTo>
                    <a:cubicBezTo>
                      <a:pt x="16" y="3"/>
                      <a:pt x="16" y="3"/>
                      <a:pt x="16" y="3"/>
                    </a:cubicBezTo>
                    <a:cubicBezTo>
                      <a:pt x="16" y="3"/>
                      <a:pt x="16" y="4"/>
                      <a:pt x="16" y="4"/>
                    </a:cubicBezTo>
                    <a:cubicBezTo>
                      <a:pt x="16" y="4"/>
                      <a:pt x="16" y="4"/>
                      <a:pt x="16" y="4"/>
                    </a:cubicBezTo>
                    <a:cubicBezTo>
                      <a:pt x="16" y="4"/>
                      <a:pt x="17" y="4"/>
                      <a:pt x="17" y="4"/>
                    </a:cubicBezTo>
                    <a:cubicBezTo>
                      <a:pt x="17" y="4"/>
                      <a:pt x="17" y="4"/>
                      <a:pt x="17" y="4"/>
                    </a:cubicBezTo>
                    <a:cubicBezTo>
                      <a:pt x="17" y="4"/>
                      <a:pt x="17" y="4"/>
                      <a:pt x="17" y="4"/>
                    </a:cubicBezTo>
                    <a:cubicBezTo>
                      <a:pt x="17" y="4"/>
                      <a:pt x="17" y="4"/>
                      <a:pt x="17" y="4"/>
                    </a:cubicBezTo>
                    <a:cubicBezTo>
                      <a:pt x="18" y="4"/>
                      <a:pt x="18" y="5"/>
                      <a:pt x="18" y="5"/>
                    </a:cubicBezTo>
                    <a:cubicBezTo>
                      <a:pt x="18" y="5"/>
                      <a:pt x="18" y="5"/>
                      <a:pt x="18" y="5"/>
                    </a:cubicBezTo>
                    <a:cubicBezTo>
                      <a:pt x="18" y="5"/>
                      <a:pt x="18" y="5"/>
                      <a:pt x="18" y="5"/>
                    </a:cubicBezTo>
                    <a:cubicBezTo>
                      <a:pt x="18" y="5"/>
                      <a:pt x="18" y="4"/>
                      <a:pt x="17" y="4"/>
                    </a:cubicBezTo>
                    <a:cubicBezTo>
                      <a:pt x="17" y="4"/>
                      <a:pt x="17" y="4"/>
                      <a:pt x="17" y="4"/>
                    </a:cubicBezTo>
                    <a:cubicBezTo>
                      <a:pt x="17" y="4"/>
                      <a:pt x="16" y="5"/>
                      <a:pt x="16" y="5"/>
                    </a:cubicBezTo>
                    <a:cubicBezTo>
                      <a:pt x="16" y="6"/>
                      <a:pt x="17" y="7"/>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7"/>
                      <a:pt x="18" y="7"/>
                      <a:pt x="18" y="7"/>
                    </a:cubicBezTo>
                    <a:cubicBezTo>
                      <a:pt x="18" y="7"/>
                      <a:pt x="18" y="7"/>
                      <a:pt x="18" y="7"/>
                    </a:cubicBezTo>
                    <a:cubicBezTo>
                      <a:pt x="18" y="7"/>
                      <a:pt x="18" y="7"/>
                      <a:pt x="18"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19" y="6"/>
                      <a:pt x="19" y="6"/>
                      <a:pt x="19" y="6"/>
                    </a:cubicBezTo>
                    <a:cubicBezTo>
                      <a:pt x="19" y="6"/>
                      <a:pt x="19" y="6"/>
                      <a:pt x="19" y="6"/>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lose/>
                    <a:moveTo>
                      <a:pt x="4" y="7"/>
                    </a:moveTo>
                    <a:cubicBezTo>
                      <a:pt x="4" y="8"/>
                      <a:pt x="5" y="8"/>
                      <a:pt x="5" y="8"/>
                    </a:cubicBezTo>
                    <a:cubicBezTo>
                      <a:pt x="5" y="8"/>
                      <a:pt x="5" y="7"/>
                      <a:pt x="4" y="7"/>
                    </a:cubicBezTo>
                    <a:cubicBezTo>
                      <a:pt x="4" y="7"/>
                      <a:pt x="4" y="7"/>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22" name="Freeform 164"/>
              <p:cNvSpPr/>
              <p:nvPr/>
            </p:nvSpPr>
            <p:spPr bwMode="auto">
              <a:xfrm>
                <a:off x="1585" y="2092"/>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23" name="Freeform 165"/>
              <p:cNvSpPr>
                <a:spLocks noEditPoints="1"/>
              </p:cNvSpPr>
              <p:nvPr/>
            </p:nvSpPr>
            <p:spPr bwMode="auto">
              <a:xfrm>
                <a:off x="1726" y="2294"/>
                <a:ext cx="24" cy="16"/>
              </a:xfrm>
              <a:custGeom>
                <a:avLst/>
                <a:gdLst>
                  <a:gd name="T0" fmla="*/ 8 w 9"/>
                  <a:gd name="T1" fmla="*/ 5 h 6"/>
                  <a:gd name="T2" fmla="*/ 8 w 9"/>
                  <a:gd name="T3" fmla="*/ 4 h 6"/>
                  <a:gd name="T4" fmla="*/ 9 w 9"/>
                  <a:gd name="T5" fmla="*/ 4 h 6"/>
                  <a:gd name="T6" fmla="*/ 8 w 9"/>
                  <a:gd name="T7" fmla="*/ 5 h 6"/>
                  <a:gd name="T8" fmla="*/ 5 w 9"/>
                  <a:gd name="T9" fmla="*/ 3 h 6"/>
                  <a:gd name="T10" fmla="*/ 5 w 9"/>
                  <a:gd name="T11" fmla="*/ 4 h 6"/>
                  <a:gd name="T12" fmla="*/ 5 w 9"/>
                  <a:gd name="T13" fmla="*/ 3 h 6"/>
                  <a:gd name="T14" fmla="*/ 4 w 9"/>
                  <a:gd name="T15" fmla="*/ 0 h 6"/>
                  <a:gd name="T16" fmla="*/ 4 w 9"/>
                  <a:gd name="T17" fmla="*/ 0 h 6"/>
                  <a:gd name="T18" fmla="*/ 4 w 9"/>
                  <a:gd name="T19" fmla="*/ 0 h 6"/>
                  <a:gd name="T20" fmla="*/ 4 w 9"/>
                  <a:gd name="T21" fmla="*/ 6 h 6"/>
                  <a:gd name="T22" fmla="*/ 4 w 9"/>
                  <a:gd name="T23" fmla="*/ 6 h 6"/>
                  <a:gd name="T24" fmla="*/ 4 w 9"/>
                  <a:gd name="T25" fmla="*/ 6 h 6"/>
                  <a:gd name="T26" fmla="*/ 1 w 9"/>
                  <a:gd name="T27" fmla="*/ 3 h 6"/>
                  <a:gd name="T28" fmla="*/ 0 w 9"/>
                  <a:gd name="T29" fmla="*/ 2 h 6"/>
                  <a:gd name="T30" fmla="*/ 0 w 9"/>
                  <a:gd name="T31" fmla="*/ 3 h 6"/>
                  <a:gd name="T32" fmla="*/ 1 w 9"/>
                  <a:gd name="T33" fmla="*/ 3 h 6"/>
                  <a:gd name="T34" fmla="*/ 3 w 9"/>
                  <a:gd name="T35" fmla="*/ 3 h 6"/>
                  <a:gd name="T36" fmla="*/ 2 w 9"/>
                  <a:gd name="T37" fmla="*/ 3 h 6"/>
                  <a:gd name="T38" fmla="*/ 2 w 9"/>
                  <a:gd name="T39" fmla="*/ 2 h 6"/>
                  <a:gd name="T40" fmla="*/ 1 w 9"/>
                  <a:gd name="T41" fmla="*/ 1 h 6"/>
                  <a:gd name="T42" fmla="*/ 1 w 9"/>
                  <a:gd name="T43" fmla="*/ 1 h 6"/>
                  <a:gd name="T44" fmla="*/ 0 w 9"/>
                  <a:gd name="T45" fmla="*/ 1 h 6"/>
                  <a:gd name="T46" fmla="*/ 1 w 9"/>
                  <a:gd name="T47" fmla="*/ 1 h 6"/>
                  <a:gd name="T48" fmla="*/ 1 w 9"/>
                  <a:gd name="T49" fmla="*/ 2 h 6"/>
                  <a:gd name="T50" fmla="*/ 1 w 9"/>
                  <a:gd name="T51" fmla="*/ 3 h 6"/>
                  <a:gd name="T52" fmla="*/ 2 w 9"/>
                  <a:gd name="T53" fmla="*/ 4 h 6"/>
                  <a:gd name="T54" fmla="*/ 1 w 9"/>
                  <a:gd name="T55" fmla="*/ 4 h 6"/>
                  <a:gd name="T56" fmla="*/ 2 w 9"/>
                  <a:gd name="T57" fmla="*/ 5 h 6"/>
                  <a:gd name="T58" fmla="*/ 3 w 9"/>
                  <a:gd name="T59" fmla="*/ 4 h 6"/>
                  <a:gd name="T60" fmla="*/ 3 w 9"/>
                  <a:gd name="T61" fmla="*/ 3 h 6"/>
                  <a:gd name="T62" fmla="*/ 3 w 9"/>
                  <a:gd name="T63" fmla="*/ 2 h 6"/>
                  <a:gd name="T64" fmla="*/ 3 w 9"/>
                  <a:gd name="T65" fmla="*/ 2 h 6"/>
                  <a:gd name="T66" fmla="*/ 4 w 9"/>
                  <a:gd name="T67" fmla="*/ 3 h 6"/>
                  <a:gd name="T68" fmla="*/ 3 w 9"/>
                  <a:gd name="T6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6">
                    <a:moveTo>
                      <a:pt x="8" y="5"/>
                    </a:moveTo>
                    <a:cubicBezTo>
                      <a:pt x="8" y="5"/>
                      <a:pt x="8" y="4"/>
                      <a:pt x="8" y="4"/>
                    </a:cubicBezTo>
                    <a:cubicBezTo>
                      <a:pt x="9" y="4"/>
                      <a:pt x="9" y="4"/>
                      <a:pt x="9" y="4"/>
                    </a:cubicBezTo>
                    <a:cubicBezTo>
                      <a:pt x="9" y="4"/>
                      <a:pt x="7" y="4"/>
                      <a:pt x="8" y="5"/>
                    </a:cubicBezTo>
                    <a:close/>
                    <a:moveTo>
                      <a:pt x="5" y="3"/>
                    </a:moveTo>
                    <a:cubicBezTo>
                      <a:pt x="4" y="3"/>
                      <a:pt x="4" y="4"/>
                      <a:pt x="5" y="4"/>
                    </a:cubicBezTo>
                    <a:cubicBezTo>
                      <a:pt x="6" y="3"/>
                      <a:pt x="5" y="3"/>
                      <a:pt x="5" y="3"/>
                    </a:cubicBezTo>
                    <a:close/>
                    <a:moveTo>
                      <a:pt x="4" y="0"/>
                    </a:moveTo>
                    <a:cubicBezTo>
                      <a:pt x="4" y="0"/>
                      <a:pt x="4" y="0"/>
                      <a:pt x="4" y="0"/>
                    </a:cubicBezTo>
                    <a:cubicBezTo>
                      <a:pt x="4" y="0"/>
                      <a:pt x="4" y="0"/>
                      <a:pt x="4" y="0"/>
                    </a:cubicBezTo>
                    <a:close/>
                    <a:moveTo>
                      <a:pt x="4" y="6"/>
                    </a:moveTo>
                    <a:cubicBezTo>
                      <a:pt x="5" y="6"/>
                      <a:pt x="5" y="6"/>
                      <a:pt x="4" y="6"/>
                    </a:cubicBezTo>
                    <a:cubicBezTo>
                      <a:pt x="4" y="6"/>
                      <a:pt x="4" y="6"/>
                      <a:pt x="4" y="6"/>
                    </a:cubicBezTo>
                    <a:close/>
                    <a:moveTo>
                      <a:pt x="1" y="3"/>
                    </a:moveTo>
                    <a:cubicBezTo>
                      <a:pt x="1" y="2"/>
                      <a:pt x="0" y="2"/>
                      <a:pt x="0" y="2"/>
                    </a:cubicBezTo>
                    <a:cubicBezTo>
                      <a:pt x="0" y="3"/>
                      <a:pt x="0" y="3"/>
                      <a:pt x="0" y="3"/>
                    </a:cubicBezTo>
                    <a:cubicBezTo>
                      <a:pt x="1" y="3"/>
                      <a:pt x="1" y="3"/>
                      <a:pt x="1" y="3"/>
                    </a:cubicBezTo>
                    <a:close/>
                    <a:moveTo>
                      <a:pt x="3" y="3"/>
                    </a:moveTo>
                    <a:cubicBezTo>
                      <a:pt x="3" y="3"/>
                      <a:pt x="3" y="3"/>
                      <a:pt x="2" y="3"/>
                    </a:cubicBezTo>
                    <a:cubicBezTo>
                      <a:pt x="2" y="2"/>
                      <a:pt x="2" y="2"/>
                      <a:pt x="2" y="2"/>
                    </a:cubicBezTo>
                    <a:cubicBezTo>
                      <a:pt x="2" y="2"/>
                      <a:pt x="2" y="1"/>
                      <a:pt x="1" y="1"/>
                    </a:cubicBezTo>
                    <a:cubicBezTo>
                      <a:pt x="1" y="1"/>
                      <a:pt x="1" y="1"/>
                      <a:pt x="1" y="1"/>
                    </a:cubicBezTo>
                    <a:cubicBezTo>
                      <a:pt x="1" y="1"/>
                      <a:pt x="0" y="1"/>
                      <a:pt x="0" y="1"/>
                    </a:cubicBezTo>
                    <a:cubicBezTo>
                      <a:pt x="0" y="2"/>
                      <a:pt x="1" y="1"/>
                      <a:pt x="1" y="1"/>
                    </a:cubicBezTo>
                    <a:cubicBezTo>
                      <a:pt x="1" y="1"/>
                      <a:pt x="1" y="2"/>
                      <a:pt x="1" y="2"/>
                    </a:cubicBezTo>
                    <a:cubicBezTo>
                      <a:pt x="1" y="2"/>
                      <a:pt x="1" y="2"/>
                      <a:pt x="1" y="3"/>
                    </a:cubicBezTo>
                    <a:cubicBezTo>
                      <a:pt x="2" y="3"/>
                      <a:pt x="2" y="3"/>
                      <a:pt x="2" y="4"/>
                    </a:cubicBezTo>
                    <a:cubicBezTo>
                      <a:pt x="2" y="4"/>
                      <a:pt x="1" y="4"/>
                      <a:pt x="1" y="4"/>
                    </a:cubicBezTo>
                    <a:cubicBezTo>
                      <a:pt x="0" y="5"/>
                      <a:pt x="1" y="5"/>
                      <a:pt x="2" y="5"/>
                    </a:cubicBezTo>
                    <a:cubicBezTo>
                      <a:pt x="2" y="5"/>
                      <a:pt x="3" y="4"/>
                      <a:pt x="3" y="4"/>
                    </a:cubicBezTo>
                    <a:cubicBezTo>
                      <a:pt x="3" y="4"/>
                      <a:pt x="3" y="3"/>
                      <a:pt x="3" y="3"/>
                    </a:cubicBezTo>
                    <a:close/>
                    <a:moveTo>
                      <a:pt x="3" y="2"/>
                    </a:moveTo>
                    <a:cubicBezTo>
                      <a:pt x="3" y="2"/>
                      <a:pt x="3" y="2"/>
                      <a:pt x="3" y="2"/>
                    </a:cubicBezTo>
                    <a:cubicBezTo>
                      <a:pt x="2" y="2"/>
                      <a:pt x="4" y="3"/>
                      <a:pt x="4" y="3"/>
                    </a:cubicBezTo>
                    <a:cubicBezTo>
                      <a:pt x="4" y="2"/>
                      <a:pt x="4"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24" name="Rectangle 166"/>
              <p:cNvSpPr>
                <a:spLocks noChangeArrowheads="1"/>
              </p:cNvSpPr>
              <p:nvPr/>
            </p:nvSpPr>
            <p:spPr bwMode="auto">
              <a:xfrm>
                <a:off x="1960" y="184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25" name="Freeform 167"/>
              <p:cNvSpPr/>
              <p:nvPr/>
            </p:nvSpPr>
            <p:spPr bwMode="auto">
              <a:xfrm>
                <a:off x="1958" y="1847"/>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26" name="Freeform 168"/>
              <p:cNvSpPr/>
              <p:nvPr/>
            </p:nvSpPr>
            <p:spPr bwMode="auto">
              <a:xfrm>
                <a:off x="1543" y="2047"/>
                <a:ext cx="2" cy="3"/>
              </a:xfrm>
              <a:custGeom>
                <a:avLst/>
                <a:gdLst>
                  <a:gd name="T0" fmla="*/ 0 w 1"/>
                  <a:gd name="T1" fmla="*/ 1 h 1"/>
                  <a:gd name="T2" fmla="*/ 1 w 1"/>
                  <a:gd name="T3" fmla="*/ 0 h 1"/>
                  <a:gd name="T4" fmla="*/ 0 w 1"/>
                  <a:gd name="T5" fmla="*/ 0 h 1"/>
                  <a:gd name="T6" fmla="*/ 0 w 1"/>
                  <a:gd name="T7" fmla="*/ 1 h 1"/>
                  <a:gd name="T8" fmla="*/ 0 w 1"/>
                  <a:gd name="T9" fmla="*/ 1 h 1"/>
                  <a:gd name="T10" fmla="*/ 0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1" y="0"/>
                      <a:pt x="1" y="0"/>
                    </a:cubicBezTo>
                    <a:cubicBezTo>
                      <a:pt x="0" y="0"/>
                      <a:pt x="0" y="0"/>
                      <a:pt x="0" y="0"/>
                    </a:cubicBezTo>
                    <a:cubicBezTo>
                      <a:pt x="0" y="0"/>
                      <a:pt x="0" y="0"/>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27" name="Freeform 169"/>
              <p:cNvSpPr/>
              <p:nvPr/>
            </p:nvSpPr>
            <p:spPr bwMode="auto">
              <a:xfrm>
                <a:off x="1422" y="189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28" name="Freeform 170"/>
              <p:cNvSpPr>
                <a:spLocks noEditPoints="1"/>
              </p:cNvSpPr>
              <p:nvPr/>
            </p:nvSpPr>
            <p:spPr bwMode="auto">
              <a:xfrm>
                <a:off x="1895" y="2249"/>
                <a:ext cx="365" cy="376"/>
              </a:xfrm>
              <a:custGeom>
                <a:avLst/>
                <a:gdLst>
                  <a:gd name="T0" fmla="*/ 82 w 139"/>
                  <a:gd name="T1" fmla="*/ 19 h 143"/>
                  <a:gd name="T2" fmla="*/ 82 w 139"/>
                  <a:gd name="T3" fmla="*/ 22 h 143"/>
                  <a:gd name="T4" fmla="*/ 83 w 139"/>
                  <a:gd name="T5" fmla="*/ 11 h 143"/>
                  <a:gd name="T6" fmla="*/ 114 w 139"/>
                  <a:gd name="T7" fmla="*/ 28 h 143"/>
                  <a:gd name="T8" fmla="*/ 91 w 139"/>
                  <a:gd name="T9" fmla="*/ 21 h 143"/>
                  <a:gd name="T10" fmla="*/ 79 w 139"/>
                  <a:gd name="T11" fmla="*/ 4 h 143"/>
                  <a:gd name="T12" fmla="*/ 76 w 139"/>
                  <a:gd name="T13" fmla="*/ 9 h 143"/>
                  <a:gd name="T14" fmla="*/ 71 w 139"/>
                  <a:gd name="T15" fmla="*/ 10 h 143"/>
                  <a:gd name="T16" fmla="*/ 66 w 139"/>
                  <a:gd name="T17" fmla="*/ 10 h 143"/>
                  <a:gd name="T18" fmla="*/ 62 w 139"/>
                  <a:gd name="T19" fmla="*/ 12 h 143"/>
                  <a:gd name="T20" fmla="*/ 56 w 139"/>
                  <a:gd name="T21" fmla="*/ 13 h 143"/>
                  <a:gd name="T22" fmla="*/ 51 w 139"/>
                  <a:gd name="T23" fmla="*/ 13 h 143"/>
                  <a:gd name="T24" fmla="*/ 49 w 139"/>
                  <a:gd name="T25" fmla="*/ 7 h 143"/>
                  <a:gd name="T26" fmla="*/ 48 w 139"/>
                  <a:gd name="T27" fmla="*/ 2 h 143"/>
                  <a:gd name="T28" fmla="*/ 46 w 139"/>
                  <a:gd name="T29" fmla="*/ 2 h 143"/>
                  <a:gd name="T30" fmla="*/ 40 w 139"/>
                  <a:gd name="T31" fmla="*/ 4 h 143"/>
                  <a:gd name="T32" fmla="*/ 36 w 139"/>
                  <a:gd name="T33" fmla="*/ 5 h 143"/>
                  <a:gd name="T34" fmla="*/ 34 w 139"/>
                  <a:gd name="T35" fmla="*/ 5 h 143"/>
                  <a:gd name="T36" fmla="*/ 37 w 139"/>
                  <a:gd name="T37" fmla="*/ 9 h 143"/>
                  <a:gd name="T38" fmla="*/ 33 w 139"/>
                  <a:gd name="T39" fmla="*/ 13 h 143"/>
                  <a:gd name="T40" fmla="*/ 30 w 139"/>
                  <a:gd name="T41" fmla="*/ 16 h 143"/>
                  <a:gd name="T42" fmla="*/ 26 w 139"/>
                  <a:gd name="T43" fmla="*/ 15 h 143"/>
                  <a:gd name="T44" fmla="*/ 23 w 139"/>
                  <a:gd name="T45" fmla="*/ 11 h 143"/>
                  <a:gd name="T46" fmla="*/ 15 w 139"/>
                  <a:gd name="T47" fmla="*/ 12 h 143"/>
                  <a:gd name="T48" fmla="*/ 15 w 139"/>
                  <a:gd name="T49" fmla="*/ 16 h 143"/>
                  <a:gd name="T50" fmla="*/ 15 w 139"/>
                  <a:gd name="T51" fmla="*/ 21 h 143"/>
                  <a:gd name="T52" fmla="*/ 14 w 139"/>
                  <a:gd name="T53" fmla="*/ 32 h 143"/>
                  <a:gd name="T54" fmla="*/ 10 w 139"/>
                  <a:gd name="T55" fmla="*/ 34 h 143"/>
                  <a:gd name="T56" fmla="*/ 6 w 139"/>
                  <a:gd name="T57" fmla="*/ 36 h 143"/>
                  <a:gd name="T58" fmla="*/ 2 w 139"/>
                  <a:gd name="T59" fmla="*/ 40 h 143"/>
                  <a:gd name="T60" fmla="*/ 0 w 139"/>
                  <a:gd name="T61" fmla="*/ 44 h 143"/>
                  <a:gd name="T62" fmla="*/ 1 w 139"/>
                  <a:gd name="T63" fmla="*/ 48 h 143"/>
                  <a:gd name="T64" fmla="*/ 4 w 139"/>
                  <a:gd name="T65" fmla="*/ 52 h 143"/>
                  <a:gd name="T66" fmla="*/ 10 w 139"/>
                  <a:gd name="T67" fmla="*/ 53 h 143"/>
                  <a:gd name="T68" fmla="*/ 14 w 139"/>
                  <a:gd name="T69" fmla="*/ 57 h 143"/>
                  <a:gd name="T70" fmla="*/ 20 w 139"/>
                  <a:gd name="T71" fmla="*/ 56 h 143"/>
                  <a:gd name="T72" fmla="*/ 25 w 139"/>
                  <a:gd name="T73" fmla="*/ 54 h 143"/>
                  <a:gd name="T74" fmla="*/ 30 w 139"/>
                  <a:gd name="T75" fmla="*/ 54 h 143"/>
                  <a:gd name="T76" fmla="*/ 31 w 139"/>
                  <a:gd name="T77" fmla="*/ 60 h 143"/>
                  <a:gd name="T78" fmla="*/ 36 w 139"/>
                  <a:gd name="T79" fmla="*/ 63 h 143"/>
                  <a:gd name="T80" fmla="*/ 42 w 139"/>
                  <a:gd name="T81" fmla="*/ 65 h 143"/>
                  <a:gd name="T82" fmla="*/ 47 w 139"/>
                  <a:gd name="T83" fmla="*/ 67 h 143"/>
                  <a:gd name="T84" fmla="*/ 48 w 139"/>
                  <a:gd name="T85" fmla="*/ 73 h 143"/>
                  <a:gd name="T86" fmla="*/ 56 w 139"/>
                  <a:gd name="T87" fmla="*/ 81 h 143"/>
                  <a:gd name="T88" fmla="*/ 58 w 139"/>
                  <a:gd name="T89" fmla="*/ 86 h 143"/>
                  <a:gd name="T90" fmla="*/ 57 w 139"/>
                  <a:gd name="T91" fmla="*/ 90 h 143"/>
                  <a:gd name="T92" fmla="*/ 57 w 139"/>
                  <a:gd name="T93" fmla="*/ 96 h 143"/>
                  <a:gd name="T94" fmla="*/ 61 w 139"/>
                  <a:gd name="T95" fmla="*/ 99 h 143"/>
                  <a:gd name="T96" fmla="*/ 65 w 139"/>
                  <a:gd name="T97" fmla="*/ 101 h 143"/>
                  <a:gd name="T98" fmla="*/ 69 w 139"/>
                  <a:gd name="T99" fmla="*/ 105 h 143"/>
                  <a:gd name="T100" fmla="*/ 69 w 139"/>
                  <a:gd name="T101" fmla="*/ 111 h 143"/>
                  <a:gd name="T102" fmla="*/ 72 w 139"/>
                  <a:gd name="T103" fmla="*/ 115 h 143"/>
                  <a:gd name="T104" fmla="*/ 69 w 139"/>
                  <a:gd name="T105" fmla="*/ 119 h 143"/>
                  <a:gd name="T106" fmla="*/ 65 w 139"/>
                  <a:gd name="T107" fmla="*/ 122 h 143"/>
                  <a:gd name="T108" fmla="*/ 61 w 139"/>
                  <a:gd name="T109" fmla="*/ 126 h 143"/>
                  <a:gd name="T110" fmla="*/ 59 w 139"/>
                  <a:gd name="T111" fmla="*/ 129 h 143"/>
                  <a:gd name="T112" fmla="*/ 63 w 139"/>
                  <a:gd name="T113" fmla="*/ 131 h 143"/>
                  <a:gd name="T114" fmla="*/ 66 w 139"/>
                  <a:gd name="T115" fmla="*/ 133 h 143"/>
                  <a:gd name="T116" fmla="*/ 71 w 139"/>
                  <a:gd name="T117" fmla="*/ 136 h 143"/>
                  <a:gd name="T118" fmla="*/ 73 w 139"/>
                  <a:gd name="T119" fmla="*/ 140 h 143"/>
                  <a:gd name="T120" fmla="*/ 77 w 139"/>
                  <a:gd name="T121" fmla="*/ 136 h 143"/>
                  <a:gd name="T122" fmla="*/ 113 w 139"/>
                  <a:gd name="T123" fmla="*/ 10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 h="143">
                    <a:moveTo>
                      <a:pt x="85" y="17"/>
                    </a:moveTo>
                    <a:cubicBezTo>
                      <a:pt x="85" y="17"/>
                      <a:pt x="85" y="17"/>
                      <a:pt x="85" y="17"/>
                    </a:cubicBezTo>
                    <a:cubicBezTo>
                      <a:pt x="84" y="17"/>
                      <a:pt x="84" y="17"/>
                      <a:pt x="84" y="17"/>
                    </a:cubicBezTo>
                    <a:cubicBezTo>
                      <a:pt x="84" y="17"/>
                      <a:pt x="84" y="17"/>
                      <a:pt x="84" y="18"/>
                    </a:cubicBezTo>
                    <a:cubicBezTo>
                      <a:pt x="83" y="18"/>
                      <a:pt x="83" y="18"/>
                      <a:pt x="84" y="18"/>
                    </a:cubicBezTo>
                    <a:cubicBezTo>
                      <a:pt x="84" y="18"/>
                      <a:pt x="84" y="18"/>
                      <a:pt x="85" y="18"/>
                    </a:cubicBezTo>
                    <a:cubicBezTo>
                      <a:pt x="85" y="18"/>
                      <a:pt x="85" y="18"/>
                      <a:pt x="85" y="18"/>
                    </a:cubicBezTo>
                    <a:cubicBezTo>
                      <a:pt x="85" y="18"/>
                      <a:pt x="85" y="18"/>
                      <a:pt x="85" y="18"/>
                    </a:cubicBezTo>
                    <a:cubicBezTo>
                      <a:pt x="85" y="18"/>
                      <a:pt x="85" y="18"/>
                      <a:pt x="85" y="18"/>
                    </a:cubicBezTo>
                    <a:cubicBezTo>
                      <a:pt x="85" y="18"/>
                      <a:pt x="85" y="18"/>
                      <a:pt x="85" y="18"/>
                    </a:cubicBezTo>
                    <a:cubicBezTo>
                      <a:pt x="86" y="18"/>
                      <a:pt x="86" y="18"/>
                      <a:pt x="86" y="18"/>
                    </a:cubicBezTo>
                    <a:cubicBezTo>
                      <a:pt x="86" y="18"/>
                      <a:pt x="86" y="18"/>
                      <a:pt x="86" y="17"/>
                    </a:cubicBezTo>
                    <a:cubicBezTo>
                      <a:pt x="86" y="17"/>
                      <a:pt x="85" y="17"/>
                      <a:pt x="85" y="17"/>
                    </a:cubicBezTo>
                    <a:cubicBezTo>
                      <a:pt x="85" y="17"/>
                      <a:pt x="85" y="17"/>
                      <a:pt x="85" y="17"/>
                    </a:cubicBezTo>
                    <a:close/>
                    <a:moveTo>
                      <a:pt x="84" y="16"/>
                    </a:moveTo>
                    <a:cubicBezTo>
                      <a:pt x="84" y="17"/>
                      <a:pt x="84" y="17"/>
                      <a:pt x="84" y="17"/>
                    </a:cubicBezTo>
                    <a:cubicBezTo>
                      <a:pt x="84" y="17"/>
                      <a:pt x="85" y="16"/>
                      <a:pt x="85" y="16"/>
                    </a:cubicBezTo>
                    <a:cubicBezTo>
                      <a:pt x="85" y="16"/>
                      <a:pt x="85" y="16"/>
                      <a:pt x="85" y="16"/>
                    </a:cubicBezTo>
                    <a:cubicBezTo>
                      <a:pt x="85" y="16"/>
                      <a:pt x="85" y="16"/>
                      <a:pt x="85" y="16"/>
                    </a:cubicBezTo>
                    <a:cubicBezTo>
                      <a:pt x="85" y="16"/>
                      <a:pt x="85" y="16"/>
                      <a:pt x="85" y="16"/>
                    </a:cubicBezTo>
                    <a:cubicBezTo>
                      <a:pt x="85" y="16"/>
                      <a:pt x="85" y="16"/>
                      <a:pt x="85" y="16"/>
                    </a:cubicBezTo>
                    <a:cubicBezTo>
                      <a:pt x="85" y="16"/>
                      <a:pt x="85" y="16"/>
                      <a:pt x="85" y="16"/>
                    </a:cubicBezTo>
                    <a:cubicBezTo>
                      <a:pt x="85" y="16"/>
                      <a:pt x="85" y="16"/>
                      <a:pt x="85" y="16"/>
                    </a:cubicBezTo>
                    <a:cubicBezTo>
                      <a:pt x="85" y="16"/>
                      <a:pt x="85" y="16"/>
                      <a:pt x="85" y="16"/>
                    </a:cubicBezTo>
                    <a:cubicBezTo>
                      <a:pt x="84" y="16"/>
                      <a:pt x="84" y="16"/>
                      <a:pt x="84" y="16"/>
                    </a:cubicBezTo>
                    <a:cubicBezTo>
                      <a:pt x="84" y="16"/>
                      <a:pt x="84" y="16"/>
                      <a:pt x="84" y="16"/>
                    </a:cubicBezTo>
                    <a:close/>
                    <a:moveTo>
                      <a:pt x="84" y="17"/>
                    </a:moveTo>
                    <a:cubicBezTo>
                      <a:pt x="84" y="17"/>
                      <a:pt x="84" y="17"/>
                      <a:pt x="84" y="17"/>
                    </a:cubicBezTo>
                    <a:cubicBezTo>
                      <a:pt x="84" y="17"/>
                      <a:pt x="84" y="17"/>
                      <a:pt x="84" y="17"/>
                    </a:cubicBezTo>
                    <a:cubicBezTo>
                      <a:pt x="84" y="17"/>
                      <a:pt x="84" y="17"/>
                      <a:pt x="84" y="17"/>
                    </a:cubicBezTo>
                    <a:cubicBezTo>
                      <a:pt x="84" y="17"/>
                      <a:pt x="84" y="16"/>
                      <a:pt x="84" y="16"/>
                    </a:cubicBezTo>
                    <a:cubicBezTo>
                      <a:pt x="84" y="16"/>
                      <a:pt x="84" y="16"/>
                      <a:pt x="84" y="16"/>
                    </a:cubicBezTo>
                    <a:cubicBezTo>
                      <a:pt x="84" y="16"/>
                      <a:pt x="84" y="16"/>
                      <a:pt x="84" y="16"/>
                    </a:cubicBezTo>
                    <a:cubicBezTo>
                      <a:pt x="84" y="16"/>
                      <a:pt x="84" y="16"/>
                      <a:pt x="83" y="16"/>
                    </a:cubicBezTo>
                    <a:cubicBezTo>
                      <a:pt x="83" y="16"/>
                      <a:pt x="83" y="16"/>
                      <a:pt x="83" y="16"/>
                    </a:cubicBezTo>
                    <a:cubicBezTo>
                      <a:pt x="83" y="17"/>
                      <a:pt x="83" y="17"/>
                      <a:pt x="83" y="17"/>
                    </a:cubicBezTo>
                    <a:cubicBezTo>
                      <a:pt x="83" y="17"/>
                      <a:pt x="83" y="17"/>
                      <a:pt x="83" y="18"/>
                    </a:cubicBezTo>
                    <a:cubicBezTo>
                      <a:pt x="83" y="17"/>
                      <a:pt x="84" y="17"/>
                      <a:pt x="84" y="17"/>
                    </a:cubicBezTo>
                    <a:cubicBezTo>
                      <a:pt x="84" y="17"/>
                      <a:pt x="84" y="17"/>
                      <a:pt x="84" y="17"/>
                    </a:cubicBezTo>
                    <a:close/>
                    <a:moveTo>
                      <a:pt x="81" y="21"/>
                    </a:moveTo>
                    <a:cubicBezTo>
                      <a:pt x="81" y="21"/>
                      <a:pt x="81" y="21"/>
                      <a:pt x="81" y="21"/>
                    </a:cubicBezTo>
                    <a:cubicBezTo>
                      <a:pt x="82" y="21"/>
                      <a:pt x="82" y="21"/>
                      <a:pt x="82" y="21"/>
                    </a:cubicBezTo>
                    <a:cubicBezTo>
                      <a:pt x="82" y="21"/>
                      <a:pt x="82" y="21"/>
                      <a:pt x="82" y="20"/>
                    </a:cubicBezTo>
                    <a:cubicBezTo>
                      <a:pt x="81" y="20"/>
                      <a:pt x="81" y="21"/>
                      <a:pt x="81" y="21"/>
                    </a:cubicBezTo>
                    <a:cubicBezTo>
                      <a:pt x="81" y="21"/>
                      <a:pt x="81" y="21"/>
                      <a:pt x="81" y="22"/>
                    </a:cubicBezTo>
                    <a:cubicBezTo>
                      <a:pt x="81" y="22"/>
                      <a:pt x="81" y="21"/>
                      <a:pt x="81" y="21"/>
                    </a:cubicBezTo>
                    <a:cubicBezTo>
                      <a:pt x="81" y="21"/>
                      <a:pt x="81" y="21"/>
                      <a:pt x="81" y="21"/>
                    </a:cubicBezTo>
                    <a:close/>
                    <a:moveTo>
                      <a:pt x="83" y="18"/>
                    </a:moveTo>
                    <a:cubicBezTo>
                      <a:pt x="83" y="18"/>
                      <a:pt x="83" y="18"/>
                      <a:pt x="83" y="18"/>
                    </a:cubicBezTo>
                    <a:cubicBezTo>
                      <a:pt x="83" y="18"/>
                      <a:pt x="83" y="18"/>
                      <a:pt x="83" y="18"/>
                    </a:cubicBezTo>
                    <a:cubicBezTo>
                      <a:pt x="83" y="18"/>
                      <a:pt x="83" y="18"/>
                      <a:pt x="83" y="18"/>
                    </a:cubicBezTo>
                    <a:cubicBezTo>
                      <a:pt x="83" y="18"/>
                      <a:pt x="83" y="18"/>
                      <a:pt x="83" y="18"/>
                    </a:cubicBezTo>
                    <a:cubicBezTo>
                      <a:pt x="83" y="18"/>
                      <a:pt x="83" y="18"/>
                      <a:pt x="83" y="18"/>
                    </a:cubicBezTo>
                    <a:close/>
                    <a:moveTo>
                      <a:pt x="82" y="19"/>
                    </a:moveTo>
                    <a:cubicBezTo>
                      <a:pt x="82" y="19"/>
                      <a:pt x="83" y="19"/>
                      <a:pt x="83" y="18"/>
                    </a:cubicBezTo>
                    <a:cubicBezTo>
                      <a:pt x="83" y="18"/>
                      <a:pt x="82" y="18"/>
                      <a:pt x="82" y="18"/>
                    </a:cubicBezTo>
                    <a:cubicBezTo>
                      <a:pt x="82" y="18"/>
                      <a:pt x="82" y="18"/>
                      <a:pt x="82" y="18"/>
                    </a:cubicBezTo>
                    <a:cubicBezTo>
                      <a:pt x="82" y="19"/>
                      <a:pt x="81" y="19"/>
                      <a:pt x="81" y="19"/>
                    </a:cubicBezTo>
                    <a:cubicBezTo>
                      <a:pt x="81" y="19"/>
                      <a:pt x="81" y="19"/>
                      <a:pt x="82" y="19"/>
                    </a:cubicBezTo>
                    <a:cubicBezTo>
                      <a:pt x="82" y="19"/>
                      <a:pt x="82" y="19"/>
                      <a:pt x="82" y="19"/>
                    </a:cubicBezTo>
                    <a:cubicBezTo>
                      <a:pt x="82" y="19"/>
                      <a:pt x="82" y="19"/>
                      <a:pt x="82" y="19"/>
                    </a:cubicBezTo>
                    <a:cubicBezTo>
                      <a:pt x="82" y="19"/>
                      <a:pt x="82" y="19"/>
                      <a:pt x="82" y="19"/>
                    </a:cubicBezTo>
                    <a:cubicBezTo>
                      <a:pt x="82" y="19"/>
                      <a:pt x="82" y="19"/>
                      <a:pt x="82" y="19"/>
                    </a:cubicBezTo>
                    <a:close/>
                    <a:moveTo>
                      <a:pt x="80" y="20"/>
                    </a:moveTo>
                    <a:cubicBezTo>
                      <a:pt x="80" y="20"/>
                      <a:pt x="80" y="20"/>
                      <a:pt x="80" y="20"/>
                    </a:cubicBezTo>
                    <a:cubicBezTo>
                      <a:pt x="79" y="21"/>
                      <a:pt x="78" y="23"/>
                      <a:pt x="78" y="24"/>
                    </a:cubicBezTo>
                    <a:cubicBezTo>
                      <a:pt x="78" y="23"/>
                      <a:pt x="79" y="23"/>
                      <a:pt x="79" y="23"/>
                    </a:cubicBezTo>
                    <a:cubicBezTo>
                      <a:pt x="79" y="23"/>
                      <a:pt x="80" y="23"/>
                      <a:pt x="80" y="23"/>
                    </a:cubicBezTo>
                    <a:cubicBezTo>
                      <a:pt x="80" y="22"/>
                      <a:pt x="80" y="22"/>
                      <a:pt x="80" y="22"/>
                    </a:cubicBezTo>
                    <a:cubicBezTo>
                      <a:pt x="81" y="21"/>
                      <a:pt x="81" y="21"/>
                      <a:pt x="81" y="20"/>
                    </a:cubicBezTo>
                    <a:cubicBezTo>
                      <a:pt x="81" y="20"/>
                      <a:pt x="81" y="20"/>
                      <a:pt x="80" y="20"/>
                    </a:cubicBezTo>
                    <a:close/>
                    <a:moveTo>
                      <a:pt x="81" y="19"/>
                    </a:moveTo>
                    <a:cubicBezTo>
                      <a:pt x="81" y="19"/>
                      <a:pt x="81" y="19"/>
                      <a:pt x="81" y="19"/>
                    </a:cubicBezTo>
                    <a:cubicBezTo>
                      <a:pt x="81" y="19"/>
                      <a:pt x="81" y="19"/>
                      <a:pt x="81" y="19"/>
                    </a:cubicBezTo>
                    <a:cubicBezTo>
                      <a:pt x="81" y="19"/>
                      <a:pt x="80" y="20"/>
                      <a:pt x="80" y="20"/>
                    </a:cubicBezTo>
                    <a:cubicBezTo>
                      <a:pt x="80" y="20"/>
                      <a:pt x="81" y="20"/>
                      <a:pt x="81" y="19"/>
                    </a:cubicBezTo>
                    <a:cubicBezTo>
                      <a:pt x="81" y="19"/>
                      <a:pt x="81" y="19"/>
                      <a:pt x="81" y="19"/>
                    </a:cubicBezTo>
                    <a:close/>
                    <a:moveTo>
                      <a:pt x="86" y="18"/>
                    </a:moveTo>
                    <a:cubicBezTo>
                      <a:pt x="86" y="18"/>
                      <a:pt x="86" y="18"/>
                      <a:pt x="86" y="18"/>
                    </a:cubicBezTo>
                    <a:cubicBezTo>
                      <a:pt x="86" y="18"/>
                      <a:pt x="86" y="18"/>
                      <a:pt x="86" y="18"/>
                    </a:cubicBezTo>
                    <a:cubicBezTo>
                      <a:pt x="86" y="18"/>
                      <a:pt x="85" y="19"/>
                      <a:pt x="85" y="19"/>
                    </a:cubicBezTo>
                    <a:cubicBezTo>
                      <a:pt x="85" y="19"/>
                      <a:pt x="86" y="19"/>
                      <a:pt x="86" y="19"/>
                    </a:cubicBezTo>
                    <a:cubicBezTo>
                      <a:pt x="86" y="19"/>
                      <a:pt x="86" y="19"/>
                      <a:pt x="86" y="19"/>
                    </a:cubicBezTo>
                    <a:cubicBezTo>
                      <a:pt x="86" y="19"/>
                      <a:pt x="87" y="18"/>
                      <a:pt x="87" y="18"/>
                    </a:cubicBezTo>
                    <a:cubicBezTo>
                      <a:pt x="87" y="18"/>
                      <a:pt x="86" y="18"/>
                      <a:pt x="86" y="18"/>
                    </a:cubicBezTo>
                    <a:close/>
                    <a:moveTo>
                      <a:pt x="84" y="19"/>
                    </a:moveTo>
                    <a:cubicBezTo>
                      <a:pt x="84" y="19"/>
                      <a:pt x="84" y="19"/>
                      <a:pt x="84" y="19"/>
                    </a:cubicBezTo>
                    <a:cubicBezTo>
                      <a:pt x="84" y="19"/>
                      <a:pt x="84" y="19"/>
                      <a:pt x="83" y="19"/>
                    </a:cubicBezTo>
                    <a:cubicBezTo>
                      <a:pt x="83" y="19"/>
                      <a:pt x="83" y="19"/>
                      <a:pt x="83" y="19"/>
                    </a:cubicBezTo>
                    <a:cubicBezTo>
                      <a:pt x="83" y="19"/>
                      <a:pt x="83" y="19"/>
                      <a:pt x="83" y="19"/>
                    </a:cubicBezTo>
                    <a:cubicBezTo>
                      <a:pt x="82" y="19"/>
                      <a:pt x="82" y="20"/>
                      <a:pt x="82" y="20"/>
                    </a:cubicBezTo>
                    <a:cubicBezTo>
                      <a:pt x="82" y="20"/>
                      <a:pt x="82" y="20"/>
                      <a:pt x="82" y="20"/>
                    </a:cubicBezTo>
                    <a:cubicBezTo>
                      <a:pt x="82" y="20"/>
                      <a:pt x="82" y="20"/>
                      <a:pt x="83" y="20"/>
                    </a:cubicBezTo>
                    <a:cubicBezTo>
                      <a:pt x="83" y="20"/>
                      <a:pt x="83" y="20"/>
                      <a:pt x="83" y="20"/>
                    </a:cubicBezTo>
                    <a:cubicBezTo>
                      <a:pt x="83" y="20"/>
                      <a:pt x="83" y="21"/>
                      <a:pt x="83" y="21"/>
                    </a:cubicBezTo>
                    <a:cubicBezTo>
                      <a:pt x="83" y="21"/>
                      <a:pt x="82" y="21"/>
                      <a:pt x="82" y="20"/>
                    </a:cubicBezTo>
                    <a:cubicBezTo>
                      <a:pt x="82" y="20"/>
                      <a:pt x="82" y="20"/>
                      <a:pt x="82" y="21"/>
                    </a:cubicBezTo>
                    <a:cubicBezTo>
                      <a:pt x="82" y="21"/>
                      <a:pt x="82" y="21"/>
                      <a:pt x="82" y="21"/>
                    </a:cubicBezTo>
                    <a:cubicBezTo>
                      <a:pt x="82" y="21"/>
                      <a:pt x="82" y="21"/>
                      <a:pt x="82" y="21"/>
                    </a:cubicBezTo>
                    <a:cubicBezTo>
                      <a:pt x="82" y="21"/>
                      <a:pt x="82" y="21"/>
                      <a:pt x="82" y="21"/>
                    </a:cubicBezTo>
                    <a:cubicBezTo>
                      <a:pt x="82" y="21"/>
                      <a:pt x="82" y="21"/>
                      <a:pt x="82" y="21"/>
                    </a:cubicBezTo>
                    <a:cubicBezTo>
                      <a:pt x="82" y="21"/>
                      <a:pt x="82" y="21"/>
                      <a:pt x="82" y="21"/>
                    </a:cubicBezTo>
                    <a:cubicBezTo>
                      <a:pt x="82" y="21"/>
                      <a:pt x="82" y="21"/>
                      <a:pt x="82" y="22"/>
                    </a:cubicBezTo>
                    <a:cubicBezTo>
                      <a:pt x="82" y="22"/>
                      <a:pt x="82" y="22"/>
                      <a:pt x="82" y="22"/>
                    </a:cubicBezTo>
                    <a:cubicBezTo>
                      <a:pt x="82" y="22"/>
                      <a:pt x="82" y="22"/>
                      <a:pt x="82" y="22"/>
                    </a:cubicBezTo>
                    <a:cubicBezTo>
                      <a:pt x="82" y="22"/>
                      <a:pt x="82" y="22"/>
                      <a:pt x="82" y="22"/>
                    </a:cubicBezTo>
                    <a:cubicBezTo>
                      <a:pt x="82" y="22"/>
                      <a:pt x="82" y="22"/>
                      <a:pt x="82" y="22"/>
                    </a:cubicBezTo>
                    <a:cubicBezTo>
                      <a:pt x="82" y="22"/>
                      <a:pt x="82" y="22"/>
                      <a:pt x="82" y="22"/>
                    </a:cubicBezTo>
                    <a:cubicBezTo>
                      <a:pt x="82" y="22"/>
                      <a:pt x="82" y="22"/>
                      <a:pt x="82" y="22"/>
                    </a:cubicBezTo>
                    <a:cubicBezTo>
                      <a:pt x="83" y="22"/>
                      <a:pt x="83" y="22"/>
                      <a:pt x="83" y="22"/>
                    </a:cubicBezTo>
                    <a:cubicBezTo>
                      <a:pt x="83" y="22"/>
                      <a:pt x="83" y="22"/>
                      <a:pt x="83" y="22"/>
                    </a:cubicBezTo>
                    <a:cubicBezTo>
                      <a:pt x="83" y="22"/>
                      <a:pt x="83" y="22"/>
                      <a:pt x="83" y="22"/>
                    </a:cubicBezTo>
                    <a:cubicBezTo>
                      <a:pt x="83" y="22"/>
                      <a:pt x="83" y="22"/>
                      <a:pt x="83" y="22"/>
                    </a:cubicBezTo>
                    <a:cubicBezTo>
                      <a:pt x="83" y="22"/>
                      <a:pt x="83" y="22"/>
                      <a:pt x="82" y="22"/>
                    </a:cubicBezTo>
                    <a:cubicBezTo>
                      <a:pt x="82" y="22"/>
                      <a:pt x="82" y="22"/>
                      <a:pt x="82" y="22"/>
                    </a:cubicBezTo>
                    <a:cubicBezTo>
                      <a:pt x="82" y="22"/>
                      <a:pt x="82" y="22"/>
                      <a:pt x="82" y="22"/>
                    </a:cubicBezTo>
                    <a:cubicBezTo>
                      <a:pt x="82" y="22"/>
                      <a:pt x="82" y="22"/>
                      <a:pt x="82" y="22"/>
                    </a:cubicBezTo>
                    <a:cubicBezTo>
                      <a:pt x="82" y="22"/>
                      <a:pt x="82" y="22"/>
                      <a:pt x="82" y="22"/>
                    </a:cubicBezTo>
                    <a:cubicBezTo>
                      <a:pt x="82" y="22"/>
                      <a:pt x="82" y="22"/>
                      <a:pt x="82" y="22"/>
                    </a:cubicBezTo>
                    <a:cubicBezTo>
                      <a:pt x="82" y="22"/>
                      <a:pt x="82" y="23"/>
                      <a:pt x="82" y="23"/>
                    </a:cubicBezTo>
                    <a:cubicBezTo>
                      <a:pt x="82" y="23"/>
                      <a:pt x="82" y="23"/>
                      <a:pt x="82" y="23"/>
                    </a:cubicBezTo>
                    <a:cubicBezTo>
                      <a:pt x="82" y="24"/>
                      <a:pt x="83" y="24"/>
                      <a:pt x="83" y="24"/>
                    </a:cubicBezTo>
                    <a:cubicBezTo>
                      <a:pt x="83" y="25"/>
                      <a:pt x="83" y="25"/>
                      <a:pt x="83" y="25"/>
                    </a:cubicBezTo>
                    <a:cubicBezTo>
                      <a:pt x="84" y="25"/>
                      <a:pt x="85" y="25"/>
                      <a:pt x="85" y="25"/>
                    </a:cubicBezTo>
                    <a:cubicBezTo>
                      <a:pt x="86" y="25"/>
                      <a:pt x="86" y="24"/>
                      <a:pt x="86" y="24"/>
                    </a:cubicBezTo>
                    <a:cubicBezTo>
                      <a:pt x="86" y="24"/>
                      <a:pt x="86" y="24"/>
                      <a:pt x="86" y="24"/>
                    </a:cubicBezTo>
                    <a:cubicBezTo>
                      <a:pt x="86" y="24"/>
                      <a:pt x="86" y="24"/>
                      <a:pt x="86" y="24"/>
                    </a:cubicBezTo>
                    <a:cubicBezTo>
                      <a:pt x="86" y="24"/>
                      <a:pt x="86" y="24"/>
                      <a:pt x="86" y="24"/>
                    </a:cubicBezTo>
                    <a:cubicBezTo>
                      <a:pt x="86" y="24"/>
                      <a:pt x="86" y="24"/>
                      <a:pt x="86" y="24"/>
                    </a:cubicBezTo>
                    <a:cubicBezTo>
                      <a:pt x="86" y="24"/>
                      <a:pt x="86" y="24"/>
                      <a:pt x="86" y="24"/>
                    </a:cubicBezTo>
                    <a:cubicBezTo>
                      <a:pt x="86" y="24"/>
                      <a:pt x="86" y="24"/>
                      <a:pt x="86" y="24"/>
                    </a:cubicBezTo>
                    <a:cubicBezTo>
                      <a:pt x="86"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8" y="24"/>
                      <a:pt x="88" y="24"/>
                    </a:cubicBezTo>
                    <a:cubicBezTo>
                      <a:pt x="88" y="24"/>
                      <a:pt x="89" y="24"/>
                      <a:pt x="89" y="23"/>
                    </a:cubicBezTo>
                    <a:cubicBezTo>
                      <a:pt x="89" y="23"/>
                      <a:pt x="89" y="23"/>
                      <a:pt x="89" y="22"/>
                    </a:cubicBezTo>
                    <a:cubicBezTo>
                      <a:pt x="89" y="22"/>
                      <a:pt x="90" y="22"/>
                      <a:pt x="90" y="22"/>
                    </a:cubicBezTo>
                    <a:cubicBezTo>
                      <a:pt x="90" y="22"/>
                      <a:pt x="90" y="22"/>
                      <a:pt x="90" y="22"/>
                    </a:cubicBezTo>
                    <a:cubicBezTo>
                      <a:pt x="90" y="22"/>
                      <a:pt x="90" y="22"/>
                      <a:pt x="90" y="22"/>
                    </a:cubicBezTo>
                    <a:cubicBezTo>
                      <a:pt x="90" y="22"/>
                      <a:pt x="90" y="22"/>
                      <a:pt x="90" y="22"/>
                    </a:cubicBezTo>
                    <a:cubicBezTo>
                      <a:pt x="90" y="22"/>
                      <a:pt x="90" y="22"/>
                      <a:pt x="90" y="22"/>
                    </a:cubicBezTo>
                    <a:cubicBezTo>
                      <a:pt x="90" y="22"/>
                      <a:pt x="90" y="22"/>
                      <a:pt x="90" y="22"/>
                    </a:cubicBezTo>
                    <a:cubicBezTo>
                      <a:pt x="90" y="21"/>
                      <a:pt x="90" y="21"/>
                      <a:pt x="90" y="21"/>
                    </a:cubicBezTo>
                    <a:cubicBezTo>
                      <a:pt x="90" y="21"/>
                      <a:pt x="90" y="21"/>
                      <a:pt x="90" y="21"/>
                    </a:cubicBezTo>
                    <a:cubicBezTo>
                      <a:pt x="90" y="21"/>
                      <a:pt x="90" y="21"/>
                      <a:pt x="90" y="21"/>
                    </a:cubicBezTo>
                    <a:cubicBezTo>
                      <a:pt x="90" y="21"/>
                      <a:pt x="90" y="21"/>
                      <a:pt x="90" y="21"/>
                    </a:cubicBezTo>
                    <a:cubicBezTo>
                      <a:pt x="90" y="21"/>
                      <a:pt x="90" y="21"/>
                      <a:pt x="90" y="21"/>
                    </a:cubicBezTo>
                    <a:cubicBezTo>
                      <a:pt x="90" y="21"/>
                      <a:pt x="90" y="21"/>
                      <a:pt x="90" y="21"/>
                    </a:cubicBezTo>
                    <a:cubicBezTo>
                      <a:pt x="90" y="21"/>
                      <a:pt x="90" y="21"/>
                      <a:pt x="90" y="21"/>
                    </a:cubicBezTo>
                    <a:cubicBezTo>
                      <a:pt x="90" y="21"/>
                      <a:pt x="90" y="21"/>
                      <a:pt x="90" y="21"/>
                    </a:cubicBezTo>
                    <a:cubicBezTo>
                      <a:pt x="90" y="21"/>
                      <a:pt x="90" y="20"/>
                      <a:pt x="90" y="20"/>
                    </a:cubicBezTo>
                    <a:cubicBezTo>
                      <a:pt x="90" y="20"/>
                      <a:pt x="90" y="20"/>
                      <a:pt x="91" y="20"/>
                    </a:cubicBezTo>
                    <a:cubicBezTo>
                      <a:pt x="91" y="20"/>
                      <a:pt x="91" y="20"/>
                      <a:pt x="91" y="20"/>
                    </a:cubicBezTo>
                    <a:cubicBezTo>
                      <a:pt x="91" y="20"/>
                      <a:pt x="91" y="20"/>
                      <a:pt x="91" y="20"/>
                    </a:cubicBezTo>
                    <a:cubicBezTo>
                      <a:pt x="91" y="19"/>
                      <a:pt x="91" y="19"/>
                      <a:pt x="91" y="19"/>
                    </a:cubicBezTo>
                    <a:cubicBezTo>
                      <a:pt x="90" y="19"/>
                      <a:pt x="90" y="19"/>
                      <a:pt x="90" y="19"/>
                    </a:cubicBezTo>
                    <a:cubicBezTo>
                      <a:pt x="90" y="19"/>
                      <a:pt x="89" y="19"/>
                      <a:pt x="89" y="19"/>
                    </a:cubicBezTo>
                    <a:cubicBezTo>
                      <a:pt x="89" y="19"/>
                      <a:pt x="88" y="19"/>
                      <a:pt x="88" y="19"/>
                    </a:cubicBezTo>
                    <a:cubicBezTo>
                      <a:pt x="88" y="19"/>
                      <a:pt x="88" y="19"/>
                      <a:pt x="88" y="19"/>
                    </a:cubicBezTo>
                    <a:cubicBezTo>
                      <a:pt x="88" y="19"/>
                      <a:pt x="88" y="19"/>
                      <a:pt x="88" y="19"/>
                    </a:cubicBezTo>
                    <a:cubicBezTo>
                      <a:pt x="87" y="19"/>
                      <a:pt x="87" y="19"/>
                      <a:pt x="87" y="19"/>
                    </a:cubicBezTo>
                    <a:cubicBezTo>
                      <a:pt x="87" y="19"/>
                      <a:pt x="87" y="19"/>
                      <a:pt x="87" y="19"/>
                    </a:cubicBezTo>
                    <a:cubicBezTo>
                      <a:pt x="87" y="19"/>
                      <a:pt x="87" y="19"/>
                      <a:pt x="87" y="19"/>
                    </a:cubicBezTo>
                    <a:cubicBezTo>
                      <a:pt x="86" y="19"/>
                      <a:pt x="85" y="19"/>
                      <a:pt x="84" y="19"/>
                    </a:cubicBezTo>
                    <a:close/>
                    <a:moveTo>
                      <a:pt x="83" y="11"/>
                    </a:moveTo>
                    <a:cubicBezTo>
                      <a:pt x="83" y="11"/>
                      <a:pt x="83" y="11"/>
                      <a:pt x="83" y="11"/>
                    </a:cubicBezTo>
                    <a:cubicBezTo>
                      <a:pt x="83" y="11"/>
                      <a:pt x="83" y="11"/>
                      <a:pt x="83" y="12"/>
                    </a:cubicBezTo>
                    <a:cubicBezTo>
                      <a:pt x="83" y="12"/>
                      <a:pt x="83" y="11"/>
                      <a:pt x="83" y="11"/>
                    </a:cubicBezTo>
                    <a:cubicBezTo>
                      <a:pt x="84" y="11"/>
                      <a:pt x="84" y="11"/>
                      <a:pt x="84" y="11"/>
                    </a:cubicBezTo>
                    <a:cubicBezTo>
                      <a:pt x="84" y="11"/>
                      <a:pt x="84" y="11"/>
                      <a:pt x="84" y="11"/>
                    </a:cubicBezTo>
                    <a:cubicBezTo>
                      <a:pt x="83" y="11"/>
                      <a:pt x="83" y="11"/>
                      <a:pt x="83" y="11"/>
                    </a:cubicBezTo>
                    <a:cubicBezTo>
                      <a:pt x="83" y="11"/>
                      <a:pt x="83" y="11"/>
                      <a:pt x="83" y="11"/>
                    </a:cubicBezTo>
                    <a:cubicBezTo>
                      <a:pt x="83" y="11"/>
                      <a:pt x="83" y="11"/>
                      <a:pt x="83" y="11"/>
                    </a:cubicBezTo>
                    <a:cubicBezTo>
                      <a:pt x="83" y="11"/>
                      <a:pt x="83" y="11"/>
                      <a:pt x="83" y="11"/>
                    </a:cubicBezTo>
                    <a:close/>
                    <a:moveTo>
                      <a:pt x="85" y="15"/>
                    </a:moveTo>
                    <a:cubicBezTo>
                      <a:pt x="85" y="15"/>
                      <a:pt x="85" y="15"/>
                      <a:pt x="85" y="15"/>
                    </a:cubicBezTo>
                    <a:cubicBezTo>
                      <a:pt x="85" y="15"/>
                      <a:pt x="85" y="15"/>
                      <a:pt x="85" y="15"/>
                    </a:cubicBezTo>
                    <a:cubicBezTo>
                      <a:pt x="84" y="15"/>
                      <a:pt x="84" y="15"/>
                      <a:pt x="84" y="16"/>
                    </a:cubicBezTo>
                    <a:cubicBezTo>
                      <a:pt x="84" y="16"/>
                      <a:pt x="84" y="16"/>
                      <a:pt x="84" y="16"/>
                    </a:cubicBezTo>
                    <a:cubicBezTo>
                      <a:pt x="84" y="16"/>
                      <a:pt x="85" y="15"/>
                      <a:pt x="85" y="15"/>
                    </a:cubicBezTo>
                    <a:close/>
                    <a:moveTo>
                      <a:pt x="102" y="105"/>
                    </a:moveTo>
                    <a:cubicBezTo>
                      <a:pt x="102" y="105"/>
                      <a:pt x="102" y="105"/>
                      <a:pt x="102" y="105"/>
                    </a:cubicBezTo>
                    <a:cubicBezTo>
                      <a:pt x="102" y="105"/>
                      <a:pt x="102" y="105"/>
                      <a:pt x="102" y="105"/>
                    </a:cubicBezTo>
                    <a:cubicBezTo>
                      <a:pt x="102" y="105"/>
                      <a:pt x="102" y="105"/>
                      <a:pt x="102" y="105"/>
                    </a:cubicBezTo>
                    <a:cubicBezTo>
                      <a:pt x="102" y="105"/>
                      <a:pt x="102" y="105"/>
                      <a:pt x="102" y="105"/>
                    </a:cubicBezTo>
                    <a:cubicBezTo>
                      <a:pt x="101" y="105"/>
                      <a:pt x="101" y="105"/>
                      <a:pt x="101" y="105"/>
                    </a:cubicBezTo>
                    <a:cubicBezTo>
                      <a:pt x="101" y="105"/>
                      <a:pt x="101" y="105"/>
                      <a:pt x="101" y="105"/>
                    </a:cubicBezTo>
                    <a:cubicBezTo>
                      <a:pt x="101" y="105"/>
                      <a:pt x="101" y="105"/>
                      <a:pt x="101" y="105"/>
                    </a:cubicBezTo>
                    <a:cubicBezTo>
                      <a:pt x="102" y="105"/>
                      <a:pt x="102" y="105"/>
                      <a:pt x="102" y="105"/>
                    </a:cubicBezTo>
                    <a:cubicBezTo>
                      <a:pt x="102" y="105"/>
                      <a:pt x="102" y="106"/>
                      <a:pt x="102" y="106"/>
                    </a:cubicBezTo>
                    <a:cubicBezTo>
                      <a:pt x="102" y="105"/>
                      <a:pt x="102" y="105"/>
                      <a:pt x="102" y="105"/>
                    </a:cubicBezTo>
                    <a:cubicBezTo>
                      <a:pt x="102" y="105"/>
                      <a:pt x="102" y="105"/>
                      <a:pt x="102" y="105"/>
                    </a:cubicBezTo>
                    <a:cubicBezTo>
                      <a:pt x="102" y="105"/>
                      <a:pt x="102" y="105"/>
                      <a:pt x="102" y="105"/>
                    </a:cubicBezTo>
                    <a:cubicBezTo>
                      <a:pt x="102" y="105"/>
                      <a:pt x="102" y="105"/>
                      <a:pt x="102" y="105"/>
                    </a:cubicBezTo>
                    <a:close/>
                    <a:moveTo>
                      <a:pt x="90" y="114"/>
                    </a:moveTo>
                    <a:cubicBezTo>
                      <a:pt x="90" y="114"/>
                      <a:pt x="90" y="114"/>
                      <a:pt x="90" y="114"/>
                    </a:cubicBezTo>
                    <a:cubicBezTo>
                      <a:pt x="90" y="114"/>
                      <a:pt x="90" y="114"/>
                      <a:pt x="90" y="114"/>
                    </a:cubicBezTo>
                    <a:cubicBezTo>
                      <a:pt x="90" y="114"/>
                      <a:pt x="90" y="114"/>
                      <a:pt x="90" y="114"/>
                    </a:cubicBezTo>
                    <a:cubicBezTo>
                      <a:pt x="90" y="115"/>
                      <a:pt x="90" y="115"/>
                      <a:pt x="90" y="115"/>
                    </a:cubicBezTo>
                    <a:cubicBezTo>
                      <a:pt x="90" y="115"/>
                      <a:pt x="90" y="115"/>
                      <a:pt x="90" y="115"/>
                    </a:cubicBezTo>
                    <a:cubicBezTo>
                      <a:pt x="90" y="115"/>
                      <a:pt x="90" y="114"/>
                      <a:pt x="90" y="114"/>
                    </a:cubicBezTo>
                    <a:cubicBezTo>
                      <a:pt x="90" y="114"/>
                      <a:pt x="90" y="114"/>
                      <a:pt x="90" y="114"/>
                    </a:cubicBezTo>
                    <a:close/>
                    <a:moveTo>
                      <a:pt x="90" y="120"/>
                    </a:moveTo>
                    <a:cubicBezTo>
                      <a:pt x="90" y="120"/>
                      <a:pt x="90" y="120"/>
                      <a:pt x="90" y="120"/>
                    </a:cubicBezTo>
                    <a:cubicBezTo>
                      <a:pt x="90" y="120"/>
                      <a:pt x="90" y="120"/>
                      <a:pt x="90" y="120"/>
                    </a:cubicBezTo>
                    <a:cubicBezTo>
                      <a:pt x="90" y="120"/>
                      <a:pt x="91" y="119"/>
                      <a:pt x="91" y="119"/>
                    </a:cubicBezTo>
                    <a:cubicBezTo>
                      <a:pt x="91" y="119"/>
                      <a:pt x="91" y="119"/>
                      <a:pt x="91" y="119"/>
                    </a:cubicBezTo>
                    <a:cubicBezTo>
                      <a:pt x="91" y="119"/>
                      <a:pt x="91" y="119"/>
                      <a:pt x="91" y="119"/>
                    </a:cubicBezTo>
                    <a:cubicBezTo>
                      <a:pt x="91" y="119"/>
                      <a:pt x="91" y="119"/>
                      <a:pt x="91" y="119"/>
                    </a:cubicBezTo>
                    <a:cubicBezTo>
                      <a:pt x="91" y="119"/>
                      <a:pt x="91" y="119"/>
                      <a:pt x="91" y="119"/>
                    </a:cubicBezTo>
                    <a:cubicBezTo>
                      <a:pt x="90" y="119"/>
                      <a:pt x="90" y="120"/>
                      <a:pt x="90" y="120"/>
                    </a:cubicBezTo>
                    <a:close/>
                    <a:moveTo>
                      <a:pt x="139" y="45"/>
                    </a:moveTo>
                    <a:cubicBezTo>
                      <a:pt x="139" y="45"/>
                      <a:pt x="139" y="44"/>
                      <a:pt x="139" y="44"/>
                    </a:cubicBezTo>
                    <a:cubicBezTo>
                      <a:pt x="139" y="42"/>
                      <a:pt x="138" y="39"/>
                      <a:pt x="137" y="38"/>
                    </a:cubicBezTo>
                    <a:cubicBezTo>
                      <a:pt x="137" y="36"/>
                      <a:pt x="134" y="37"/>
                      <a:pt x="133" y="36"/>
                    </a:cubicBezTo>
                    <a:cubicBezTo>
                      <a:pt x="132" y="36"/>
                      <a:pt x="131" y="36"/>
                      <a:pt x="130" y="35"/>
                    </a:cubicBezTo>
                    <a:cubicBezTo>
                      <a:pt x="129" y="35"/>
                      <a:pt x="129" y="34"/>
                      <a:pt x="128" y="33"/>
                    </a:cubicBezTo>
                    <a:cubicBezTo>
                      <a:pt x="126" y="32"/>
                      <a:pt x="124" y="31"/>
                      <a:pt x="123" y="30"/>
                    </a:cubicBezTo>
                    <a:cubicBezTo>
                      <a:pt x="122" y="29"/>
                      <a:pt x="120" y="29"/>
                      <a:pt x="119" y="28"/>
                    </a:cubicBezTo>
                    <a:cubicBezTo>
                      <a:pt x="119" y="28"/>
                      <a:pt x="119" y="28"/>
                      <a:pt x="118" y="28"/>
                    </a:cubicBezTo>
                    <a:cubicBezTo>
                      <a:pt x="118" y="28"/>
                      <a:pt x="118" y="29"/>
                      <a:pt x="117" y="29"/>
                    </a:cubicBezTo>
                    <a:cubicBezTo>
                      <a:pt x="117" y="29"/>
                      <a:pt x="116" y="28"/>
                      <a:pt x="116" y="29"/>
                    </a:cubicBezTo>
                    <a:cubicBezTo>
                      <a:pt x="116" y="29"/>
                      <a:pt x="116" y="29"/>
                      <a:pt x="116" y="29"/>
                    </a:cubicBezTo>
                    <a:cubicBezTo>
                      <a:pt x="116" y="29"/>
                      <a:pt x="114" y="28"/>
                      <a:pt x="114" y="28"/>
                    </a:cubicBezTo>
                    <a:cubicBezTo>
                      <a:pt x="113" y="28"/>
                      <a:pt x="113" y="28"/>
                      <a:pt x="113" y="28"/>
                    </a:cubicBezTo>
                    <a:cubicBezTo>
                      <a:pt x="112" y="28"/>
                      <a:pt x="112" y="28"/>
                      <a:pt x="112" y="28"/>
                    </a:cubicBezTo>
                    <a:cubicBezTo>
                      <a:pt x="111" y="28"/>
                      <a:pt x="110" y="27"/>
                      <a:pt x="109" y="27"/>
                    </a:cubicBezTo>
                    <a:cubicBezTo>
                      <a:pt x="109" y="27"/>
                      <a:pt x="108" y="27"/>
                      <a:pt x="108" y="27"/>
                    </a:cubicBezTo>
                    <a:cubicBezTo>
                      <a:pt x="108" y="27"/>
                      <a:pt x="107" y="27"/>
                      <a:pt x="107" y="27"/>
                    </a:cubicBezTo>
                    <a:cubicBezTo>
                      <a:pt x="106" y="27"/>
                      <a:pt x="106" y="28"/>
                      <a:pt x="106" y="28"/>
                    </a:cubicBezTo>
                    <a:cubicBezTo>
                      <a:pt x="106" y="28"/>
                      <a:pt x="106" y="28"/>
                      <a:pt x="105" y="28"/>
                    </a:cubicBezTo>
                    <a:cubicBezTo>
                      <a:pt x="106" y="28"/>
                      <a:pt x="106" y="27"/>
                      <a:pt x="106" y="27"/>
                    </a:cubicBezTo>
                    <a:cubicBezTo>
                      <a:pt x="106" y="27"/>
                      <a:pt x="105" y="27"/>
                      <a:pt x="105" y="27"/>
                    </a:cubicBezTo>
                    <a:cubicBezTo>
                      <a:pt x="105" y="27"/>
                      <a:pt x="105" y="28"/>
                      <a:pt x="105" y="28"/>
                    </a:cubicBezTo>
                    <a:cubicBezTo>
                      <a:pt x="105" y="29"/>
                      <a:pt x="104" y="29"/>
                      <a:pt x="104" y="30"/>
                    </a:cubicBezTo>
                    <a:cubicBezTo>
                      <a:pt x="104" y="30"/>
                      <a:pt x="104" y="30"/>
                      <a:pt x="104" y="30"/>
                    </a:cubicBezTo>
                    <a:cubicBezTo>
                      <a:pt x="104" y="30"/>
                      <a:pt x="104" y="30"/>
                      <a:pt x="104" y="30"/>
                    </a:cubicBezTo>
                    <a:cubicBezTo>
                      <a:pt x="104" y="29"/>
                      <a:pt x="104" y="28"/>
                      <a:pt x="104" y="27"/>
                    </a:cubicBezTo>
                    <a:cubicBezTo>
                      <a:pt x="104" y="27"/>
                      <a:pt x="104" y="27"/>
                      <a:pt x="104" y="27"/>
                    </a:cubicBezTo>
                    <a:cubicBezTo>
                      <a:pt x="104" y="27"/>
                      <a:pt x="104" y="27"/>
                      <a:pt x="104" y="28"/>
                    </a:cubicBezTo>
                    <a:cubicBezTo>
                      <a:pt x="104" y="28"/>
                      <a:pt x="105" y="26"/>
                      <a:pt x="105" y="26"/>
                    </a:cubicBezTo>
                    <a:cubicBezTo>
                      <a:pt x="105" y="26"/>
                      <a:pt x="104" y="26"/>
                      <a:pt x="104" y="26"/>
                    </a:cubicBezTo>
                    <a:cubicBezTo>
                      <a:pt x="104" y="26"/>
                      <a:pt x="104" y="26"/>
                      <a:pt x="104" y="26"/>
                    </a:cubicBezTo>
                    <a:cubicBezTo>
                      <a:pt x="104" y="26"/>
                      <a:pt x="104" y="26"/>
                      <a:pt x="103" y="26"/>
                    </a:cubicBezTo>
                    <a:cubicBezTo>
                      <a:pt x="104" y="26"/>
                      <a:pt x="104" y="26"/>
                      <a:pt x="104" y="26"/>
                    </a:cubicBezTo>
                    <a:cubicBezTo>
                      <a:pt x="104" y="26"/>
                      <a:pt x="104" y="25"/>
                      <a:pt x="104" y="25"/>
                    </a:cubicBezTo>
                    <a:cubicBezTo>
                      <a:pt x="104" y="25"/>
                      <a:pt x="104" y="24"/>
                      <a:pt x="104" y="24"/>
                    </a:cubicBezTo>
                    <a:cubicBezTo>
                      <a:pt x="104" y="25"/>
                      <a:pt x="104" y="25"/>
                      <a:pt x="103" y="25"/>
                    </a:cubicBezTo>
                    <a:cubicBezTo>
                      <a:pt x="104" y="25"/>
                      <a:pt x="104" y="25"/>
                      <a:pt x="104" y="24"/>
                    </a:cubicBezTo>
                    <a:cubicBezTo>
                      <a:pt x="104" y="24"/>
                      <a:pt x="103" y="24"/>
                      <a:pt x="103" y="24"/>
                    </a:cubicBezTo>
                    <a:cubicBezTo>
                      <a:pt x="103" y="24"/>
                      <a:pt x="103" y="24"/>
                      <a:pt x="103" y="24"/>
                    </a:cubicBezTo>
                    <a:cubicBezTo>
                      <a:pt x="103" y="24"/>
                      <a:pt x="103" y="24"/>
                      <a:pt x="103" y="24"/>
                    </a:cubicBezTo>
                    <a:cubicBezTo>
                      <a:pt x="103" y="24"/>
                      <a:pt x="103" y="24"/>
                      <a:pt x="103" y="23"/>
                    </a:cubicBezTo>
                    <a:cubicBezTo>
                      <a:pt x="103" y="24"/>
                      <a:pt x="103" y="24"/>
                      <a:pt x="103" y="24"/>
                    </a:cubicBezTo>
                    <a:cubicBezTo>
                      <a:pt x="103" y="24"/>
                      <a:pt x="103" y="24"/>
                      <a:pt x="102" y="23"/>
                    </a:cubicBezTo>
                    <a:cubicBezTo>
                      <a:pt x="102" y="23"/>
                      <a:pt x="102" y="23"/>
                      <a:pt x="102" y="24"/>
                    </a:cubicBezTo>
                    <a:cubicBezTo>
                      <a:pt x="102" y="24"/>
                      <a:pt x="102" y="24"/>
                      <a:pt x="102" y="24"/>
                    </a:cubicBezTo>
                    <a:cubicBezTo>
                      <a:pt x="102" y="24"/>
                      <a:pt x="102" y="24"/>
                      <a:pt x="102" y="24"/>
                    </a:cubicBezTo>
                    <a:cubicBezTo>
                      <a:pt x="102" y="24"/>
                      <a:pt x="102" y="23"/>
                      <a:pt x="102" y="23"/>
                    </a:cubicBezTo>
                    <a:cubicBezTo>
                      <a:pt x="101" y="23"/>
                      <a:pt x="101" y="23"/>
                      <a:pt x="101" y="24"/>
                    </a:cubicBezTo>
                    <a:cubicBezTo>
                      <a:pt x="101" y="23"/>
                      <a:pt x="101" y="23"/>
                      <a:pt x="101" y="23"/>
                    </a:cubicBezTo>
                    <a:cubicBezTo>
                      <a:pt x="101" y="23"/>
                      <a:pt x="101" y="23"/>
                      <a:pt x="101" y="23"/>
                    </a:cubicBezTo>
                    <a:cubicBezTo>
                      <a:pt x="100" y="23"/>
                      <a:pt x="100" y="23"/>
                      <a:pt x="100" y="23"/>
                    </a:cubicBezTo>
                    <a:cubicBezTo>
                      <a:pt x="100" y="23"/>
                      <a:pt x="100" y="22"/>
                      <a:pt x="100" y="22"/>
                    </a:cubicBezTo>
                    <a:cubicBezTo>
                      <a:pt x="100" y="22"/>
                      <a:pt x="100" y="23"/>
                      <a:pt x="100" y="23"/>
                    </a:cubicBezTo>
                    <a:cubicBezTo>
                      <a:pt x="100" y="23"/>
                      <a:pt x="100" y="22"/>
                      <a:pt x="100" y="22"/>
                    </a:cubicBezTo>
                    <a:cubicBezTo>
                      <a:pt x="99" y="22"/>
                      <a:pt x="99" y="22"/>
                      <a:pt x="99" y="22"/>
                    </a:cubicBezTo>
                    <a:cubicBezTo>
                      <a:pt x="99" y="22"/>
                      <a:pt x="99" y="23"/>
                      <a:pt x="99" y="22"/>
                    </a:cubicBezTo>
                    <a:cubicBezTo>
                      <a:pt x="99" y="22"/>
                      <a:pt x="99" y="22"/>
                      <a:pt x="99" y="22"/>
                    </a:cubicBezTo>
                    <a:cubicBezTo>
                      <a:pt x="99" y="22"/>
                      <a:pt x="99" y="22"/>
                      <a:pt x="99" y="23"/>
                    </a:cubicBezTo>
                    <a:cubicBezTo>
                      <a:pt x="99" y="22"/>
                      <a:pt x="99" y="22"/>
                      <a:pt x="98" y="22"/>
                    </a:cubicBezTo>
                    <a:cubicBezTo>
                      <a:pt x="98" y="22"/>
                      <a:pt x="98" y="22"/>
                      <a:pt x="98" y="22"/>
                    </a:cubicBezTo>
                    <a:cubicBezTo>
                      <a:pt x="98" y="21"/>
                      <a:pt x="98" y="22"/>
                      <a:pt x="98" y="22"/>
                    </a:cubicBezTo>
                    <a:cubicBezTo>
                      <a:pt x="98" y="22"/>
                      <a:pt x="98" y="22"/>
                      <a:pt x="98" y="22"/>
                    </a:cubicBezTo>
                    <a:cubicBezTo>
                      <a:pt x="97" y="22"/>
                      <a:pt x="97" y="22"/>
                      <a:pt x="96" y="22"/>
                    </a:cubicBezTo>
                    <a:cubicBezTo>
                      <a:pt x="97" y="22"/>
                      <a:pt x="97" y="21"/>
                      <a:pt x="97" y="21"/>
                    </a:cubicBezTo>
                    <a:cubicBezTo>
                      <a:pt x="97" y="21"/>
                      <a:pt x="97" y="22"/>
                      <a:pt x="96" y="21"/>
                    </a:cubicBezTo>
                    <a:cubicBezTo>
                      <a:pt x="96" y="21"/>
                      <a:pt x="96" y="21"/>
                      <a:pt x="96" y="21"/>
                    </a:cubicBezTo>
                    <a:cubicBezTo>
                      <a:pt x="96" y="21"/>
                      <a:pt x="96" y="21"/>
                      <a:pt x="96" y="21"/>
                    </a:cubicBezTo>
                    <a:cubicBezTo>
                      <a:pt x="96" y="21"/>
                      <a:pt x="96" y="21"/>
                      <a:pt x="96" y="21"/>
                    </a:cubicBezTo>
                    <a:cubicBezTo>
                      <a:pt x="95" y="22"/>
                      <a:pt x="95" y="21"/>
                      <a:pt x="94" y="21"/>
                    </a:cubicBezTo>
                    <a:cubicBezTo>
                      <a:pt x="94" y="20"/>
                      <a:pt x="94" y="21"/>
                      <a:pt x="93" y="21"/>
                    </a:cubicBezTo>
                    <a:cubicBezTo>
                      <a:pt x="92" y="21"/>
                      <a:pt x="92" y="21"/>
                      <a:pt x="91" y="21"/>
                    </a:cubicBezTo>
                    <a:cubicBezTo>
                      <a:pt x="91" y="22"/>
                      <a:pt x="91" y="22"/>
                      <a:pt x="91" y="22"/>
                    </a:cubicBezTo>
                    <a:cubicBezTo>
                      <a:pt x="91" y="22"/>
                      <a:pt x="91" y="22"/>
                      <a:pt x="91" y="22"/>
                    </a:cubicBezTo>
                    <a:cubicBezTo>
                      <a:pt x="91" y="22"/>
                      <a:pt x="91" y="22"/>
                      <a:pt x="91" y="22"/>
                    </a:cubicBezTo>
                    <a:cubicBezTo>
                      <a:pt x="91" y="23"/>
                      <a:pt x="91" y="23"/>
                      <a:pt x="90" y="23"/>
                    </a:cubicBezTo>
                    <a:cubicBezTo>
                      <a:pt x="90" y="23"/>
                      <a:pt x="90" y="23"/>
                      <a:pt x="90" y="23"/>
                    </a:cubicBezTo>
                    <a:cubicBezTo>
                      <a:pt x="90" y="24"/>
                      <a:pt x="91" y="23"/>
                      <a:pt x="91" y="24"/>
                    </a:cubicBezTo>
                    <a:cubicBezTo>
                      <a:pt x="91" y="24"/>
                      <a:pt x="90" y="23"/>
                      <a:pt x="90" y="24"/>
                    </a:cubicBezTo>
                    <a:cubicBezTo>
                      <a:pt x="90" y="24"/>
                      <a:pt x="90" y="23"/>
                      <a:pt x="89" y="24"/>
                    </a:cubicBezTo>
                    <a:cubicBezTo>
                      <a:pt x="89" y="24"/>
                      <a:pt x="88" y="25"/>
                      <a:pt x="88" y="25"/>
                    </a:cubicBezTo>
                    <a:cubicBezTo>
                      <a:pt x="87" y="26"/>
                      <a:pt x="87" y="27"/>
                      <a:pt x="87" y="27"/>
                    </a:cubicBezTo>
                    <a:cubicBezTo>
                      <a:pt x="86" y="27"/>
                      <a:pt x="87" y="26"/>
                      <a:pt x="87" y="26"/>
                    </a:cubicBezTo>
                    <a:cubicBezTo>
                      <a:pt x="87" y="25"/>
                      <a:pt x="87" y="25"/>
                      <a:pt x="87" y="24"/>
                    </a:cubicBezTo>
                    <a:cubicBezTo>
                      <a:pt x="87" y="25"/>
                      <a:pt x="87" y="25"/>
                      <a:pt x="86" y="25"/>
                    </a:cubicBezTo>
                    <a:cubicBezTo>
                      <a:pt x="86" y="25"/>
                      <a:pt x="86" y="25"/>
                      <a:pt x="86" y="25"/>
                    </a:cubicBezTo>
                    <a:cubicBezTo>
                      <a:pt x="85" y="25"/>
                      <a:pt x="85" y="25"/>
                      <a:pt x="85" y="25"/>
                    </a:cubicBezTo>
                    <a:cubicBezTo>
                      <a:pt x="85" y="25"/>
                      <a:pt x="84" y="25"/>
                      <a:pt x="84" y="25"/>
                    </a:cubicBezTo>
                    <a:cubicBezTo>
                      <a:pt x="84" y="25"/>
                      <a:pt x="83" y="25"/>
                      <a:pt x="82" y="25"/>
                    </a:cubicBezTo>
                    <a:cubicBezTo>
                      <a:pt x="82" y="24"/>
                      <a:pt x="82" y="23"/>
                      <a:pt x="82" y="23"/>
                    </a:cubicBezTo>
                    <a:cubicBezTo>
                      <a:pt x="82" y="22"/>
                      <a:pt x="82" y="21"/>
                      <a:pt x="81" y="22"/>
                    </a:cubicBezTo>
                    <a:cubicBezTo>
                      <a:pt x="81" y="22"/>
                      <a:pt x="81" y="22"/>
                      <a:pt x="81" y="22"/>
                    </a:cubicBezTo>
                    <a:cubicBezTo>
                      <a:pt x="81" y="22"/>
                      <a:pt x="80" y="23"/>
                      <a:pt x="80" y="23"/>
                    </a:cubicBezTo>
                    <a:cubicBezTo>
                      <a:pt x="80" y="23"/>
                      <a:pt x="79" y="23"/>
                      <a:pt x="79" y="23"/>
                    </a:cubicBezTo>
                    <a:cubicBezTo>
                      <a:pt x="78" y="24"/>
                      <a:pt x="77" y="25"/>
                      <a:pt x="77" y="24"/>
                    </a:cubicBezTo>
                    <a:cubicBezTo>
                      <a:pt x="77" y="24"/>
                      <a:pt x="77" y="24"/>
                      <a:pt x="77" y="24"/>
                    </a:cubicBezTo>
                    <a:cubicBezTo>
                      <a:pt x="76" y="24"/>
                      <a:pt x="75" y="24"/>
                      <a:pt x="75" y="24"/>
                    </a:cubicBezTo>
                    <a:cubicBezTo>
                      <a:pt x="75" y="24"/>
                      <a:pt x="76" y="23"/>
                      <a:pt x="77" y="23"/>
                    </a:cubicBezTo>
                    <a:cubicBezTo>
                      <a:pt x="77" y="23"/>
                      <a:pt x="77" y="23"/>
                      <a:pt x="77" y="23"/>
                    </a:cubicBezTo>
                    <a:cubicBezTo>
                      <a:pt x="77" y="23"/>
                      <a:pt x="77" y="23"/>
                      <a:pt x="77" y="23"/>
                    </a:cubicBezTo>
                    <a:cubicBezTo>
                      <a:pt x="78" y="24"/>
                      <a:pt x="78" y="22"/>
                      <a:pt x="78" y="22"/>
                    </a:cubicBezTo>
                    <a:cubicBezTo>
                      <a:pt x="79" y="21"/>
                      <a:pt x="79" y="20"/>
                      <a:pt x="80" y="20"/>
                    </a:cubicBezTo>
                    <a:cubicBezTo>
                      <a:pt x="80" y="19"/>
                      <a:pt x="81" y="19"/>
                      <a:pt x="81" y="18"/>
                    </a:cubicBezTo>
                    <a:cubicBezTo>
                      <a:pt x="82" y="17"/>
                      <a:pt x="83" y="16"/>
                      <a:pt x="84" y="15"/>
                    </a:cubicBezTo>
                    <a:cubicBezTo>
                      <a:pt x="85" y="15"/>
                      <a:pt x="85" y="14"/>
                      <a:pt x="85" y="14"/>
                    </a:cubicBezTo>
                    <a:cubicBezTo>
                      <a:pt x="85" y="14"/>
                      <a:pt x="85" y="14"/>
                      <a:pt x="84" y="14"/>
                    </a:cubicBezTo>
                    <a:cubicBezTo>
                      <a:pt x="85" y="14"/>
                      <a:pt x="85" y="13"/>
                      <a:pt x="85" y="13"/>
                    </a:cubicBezTo>
                    <a:cubicBezTo>
                      <a:pt x="85" y="12"/>
                      <a:pt x="85" y="12"/>
                      <a:pt x="84" y="12"/>
                    </a:cubicBezTo>
                    <a:cubicBezTo>
                      <a:pt x="84" y="12"/>
                      <a:pt x="84" y="12"/>
                      <a:pt x="83" y="12"/>
                    </a:cubicBezTo>
                    <a:cubicBezTo>
                      <a:pt x="83" y="11"/>
                      <a:pt x="83" y="11"/>
                      <a:pt x="83" y="11"/>
                    </a:cubicBezTo>
                    <a:cubicBezTo>
                      <a:pt x="82" y="11"/>
                      <a:pt x="82" y="11"/>
                      <a:pt x="82" y="11"/>
                    </a:cubicBezTo>
                    <a:cubicBezTo>
                      <a:pt x="82" y="11"/>
                      <a:pt x="82" y="11"/>
                      <a:pt x="82" y="11"/>
                    </a:cubicBezTo>
                    <a:cubicBezTo>
                      <a:pt x="82" y="9"/>
                      <a:pt x="81" y="8"/>
                      <a:pt x="81" y="7"/>
                    </a:cubicBezTo>
                    <a:cubicBezTo>
                      <a:pt x="81" y="6"/>
                      <a:pt x="81" y="5"/>
                      <a:pt x="81" y="4"/>
                    </a:cubicBezTo>
                    <a:cubicBezTo>
                      <a:pt x="81" y="4"/>
                      <a:pt x="81" y="5"/>
                      <a:pt x="81" y="5"/>
                    </a:cubicBezTo>
                    <a:cubicBezTo>
                      <a:pt x="81" y="4"/>
                      <a:pt x="81" y="4"/>
                      <a:pt x="80" y="3"/>
                    </a:cubicBezTo>
                    <a:cubicBezTo>
                      <a:pt x="80" y="3"/>
                      <a:pt x="79" y="3"/>
                      <a:pt x="79" y="3"/>
                    </a:cubicBezTo>
                    <a:cubicBezTo>
                      <a:pt x="79" y="3"/>
                      <a:pt x="79" y="3"/>
                      <a:pt x="79" y="3"/>
                    </a:cubicBezTo>
                    <a:cubicBezTo>
                      <a:pt x="79" y="3"/>
                      <a:pt x="79" y="3"/>
                      <a:pt x="79" y="3"/>
                    </a:cubicBezTo>
                    <a:cubicBezTo>
                      <a:pt x="79" y="3"/>
                      <a:pt x="79" y="3"/>
                      <a:pt x="79" y="3"/>
                    </a:cubicBezTo>
                    <a:cubicBezTo>
                      <a:pt x="79" y="3"/>
                      <a:pt x="79" y="3"/>
                      <a:pt x="79" y="3"/>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5"/>
                      <a:pt x="79" y="5"/>
                      <a:pt x="79"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6"/>
                      <a:pt x="78" y="6"/>
                      <a:pt x="78" y="6"/>
                    </a:cubicBezTo>
                    <a:cubicBezTo>
                      <a:pt x="78" y="6"/>
                      <a:pt x="78" y="6"/>
                      <a:pt x="78" y="6"/>
                    </a:cubicBezTo>
                    <a:cubicBezTo>
                      <a:pt x="78" y="6"/>
                      <a:pt x="78" y="6"/>
                      <a:pt x="78" y="6"/>
                    </a:cubicBezTo>
                    <a:cubicBezTo>
                      <a:pt x="78" y="6"/>
                      <a:pt x="78" y="6"/>
                      <a:pt x="78" y="6"/>
                    </a:cubicBezTo>
                    <a:cubicBezTo>
                      <a:pt x="78" y="6"/>
                      <a:pt x="78" y="6"/>
                      <a:pt x="78" y="6"/>
                    </a:cubicBezTo>
                    <a:cubicBezTo>
                      <a:pt x="77" y="6"/>
                      <a:pt x="77" y="6"/>
                      <a:pt x="77" y="6"/>
                    </a:cubicBezTo>
                    <a:cubicBezTo>
                      <a:pt x="77" y="6"/>
                      <a:pt x="77" y="6"/>
                      <a:pt x="77" y="6"/>
                    </a:cubicBezTo>
                    <a:cubicBezTo>
                      <a:pt x="77" y="6"/>
                      <a:pt x="77" y="6"/>
                      <a:pt x="77" y="6"/>
                    </a:cubicBezTo>
                    <a:cubicBezTo>
                      <a:pt x="77" y="6"/>
                      <a:pt x="77" y="6"/>
                      <a:pt x="77" y="6"/>
                    </a:cubicBezTo>
                    <a:cubicBezTo>
                      <a:pt x="77" y="6"/>
                      <a:pt x="77" y="6"/>
                      <a:pt x="77" y="6"/>
                    </a:cubicBezTo>
                    <a:cubicBezTo>
                      <a:pt x="77" y="6"/>
                      <a:pt x="77" y="6"/>
                      <a:pt x="77" y="6"/>
                    </a:cubicBezTo>
                    <a:cubicBezTo>
                      <a:pt x="77" y="6"/>
                      <a:pt x="77" y="6"/>
                      <a:pt x="77" y="6"/>
                    </a:cubicBezTo>
                    <a:cubicBezTo>
                      <a:pt x="77" y="6"/>
                      <a:pt x="77" y="6"/>
                      <a:pt x="77" y="6"/>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8"/>
                      <a:pt x="77" y="8"/>
                      <a:pt x="77" y="8"/>
                    </a:cubicBezTo>
                    <a:cubicBezTo>
                      <a:pt x="77" y="8"/>
                      <a:pt x="77" y="8"/>
                      <a:pt x="77" y="8"/>
                    </a:cubicBezTo>
                    <a:cubicBezTo>
                      <a:pt x="77" y="8"/>
                      <a:pt x="77" y="8"/>
                      <a:pt x="77" y="8"/>
                    </a:cubicBezTo>
                    <a:cubicBezTo>
                      <a:pt x="76" y="8"/>
                      <a:pt x="76" y="8"/>
                      <a:pt x="76" y="8"/>
                    </a:cubicBezTo>
                    <a:cubicBezTo>
                      <a:pt x="76" y="8"/>
                      <a:pt x="76" y="8"/>
                      <a:pt x="76" y="8"/>
                    </a:cubicBezTo>
                    <a:cubicBezTo>
                      <a:pt x="76" y="8"/>
                      <a:pt x="76" y="8"/>
                      <a:pt x="76" y="8"/>
                    </a:cubicBezTo>
                    <a:cubicBezTo>
                      <a:pt x="76" y="8"/>
                      <a:pt x="76" y="8"/>
                      <a:pt x="76" y="8"/>
                    </a:cubicBezTo>
                    <a:cubicBezTo>
                      <a:pt x="76" y="8"/>
                      <a:pt x="76" y="8"/>
                      <a:pt x="76" y="8"/>
                    </a:cubicBezTo>
                    <a:cubicBezTo>
                      <a:pt x="76" y="8"/>
                      <a:pt x="76" y="8"/>
                      <a:pt x="76" y="8"/>
                    </a:cubicBezTo>
                    <a:cubicBezTo>
                      <a:pt x="76" y="8"/>
                      <a:pt x="76" y="8"/>
                      <a:pt x="76" y="8"/>
                    </a:cubicBezTo>
                    <a:cubicBezTo>
                      <a:pt x="76" y="9"/>
                      <a:pt x="76" y="9"/>
                      <a:pt x="76" y="9"/>
                    </a:cubicBezTo>
                    <a:cubicBezTo>
                      <a:pt x="76" y="9"/>
                      <a:pt x="76" y="9"/>
                      <a:pt x="76" y="9"/>
                    </a:cubicBezTo>
                    <a:cubicBezTo>
                      <a:pt x="76" y="9"/>
                      <a:pt x="76" y="9"/>
                      <a:pt x="76" y="9"/>
                    </a:cubicBezTo>
                    <a:cubicBezTo>
                      <a:pt x="76" y="9"/>
                      <a:pt x="76" y="9"/>
                      <a:pt x="76" y="9"/>
                    </a:cubicBezTo>
                    <a:cubicBezTo>
                      <a:pt x="76" y="9"/>
                      <a:pt x="76" y="9"/>
                      <a:pt x="76" y="9"/>
                    </a:cubicBezTo>
                    <a:cubicBezTo>
                      <a:pt x="76" y="9"/>
                      <a:pt x="76" y="9"/>
                      <a:pt x="76" y="9"/>
                    </a:cubicBezTo>
                    <a:cubicBezTo>
                      <a:pt x="76" y="9"/>
                      <a:pt x="76" y="9"/>
                      <a:pt x="76" y="9"/>
                    </a:cubicBezTo>
                    <a:cubicBezTo>
                      <a:pt x="76" y="9"/>
                      <a:pt x="76" y="9"/>
                      <a:pt x="76" y="9"/>
                    </a:cubicBezTo>
                    <a:cubicBezTo>
                      <a:pt x="76" y="9"/>
                      <a:pt x="76" y="9"/>
                      <a:pt x="76" y="9"/>
                    </a:cubicBezTo>
                    <a:cubicBezTo>
                      <a:pt x="76" y="10"/>
                      <a:pt x="76" y="10"/>
                      <a:pt x="76" y="10"/>
                    </a:cubicBezTo>
                    <a:cubicBezTo>
                      <a:pt x="76" y="10"/>
                      <a:pt x="76" y="10"/>
                      <a:pt x="76" y="10"/>
                    </a:cubicBezTo>
                    <a:cubicBezTo>
                      <a:pt x="76" y="10"/>
                      <a:pt x="76" y="10"/>
                      <a:pt x="76" y="10"/>
                    </a:cubicBezTo>
                    <a:cubicBezTo>
                      <a:pt x="76" y="10"/>
                      <a:pt x="76" y="10"/>
                      <a:pt x="76" y="10"/>
                    </a:cubicBezTo>
                    <a:cubicBezTo>
                      <a:pt x="76" y="10"/>
                      <a:pt x="76" y="10"/>
                      <a:pt x="76"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1"/>
                      <a:pt x="75" y="11"/>
                      <a:pt x="75" y="11"/>
                    </a:cubicBezTo>
                    <a:cubicBezTo>
                      <a:pt x="74" y="11"/>
                      <a:pt x="74" y="11"/>
                      <a:pt x="74" y="11"/>
                    </a:cubicBezTo>
                    <a:cubicBezTo>
                      <a:pt x="74" y="11"/>
                      <a:pt x="74" y="11"/>
                      <a:pt x="74" y="11"/>
                    </a:cubicBezTo>
                    <a:cubicBezTo>
                      <a:pt x="74" y="11"/>
                      <a:pt x="74" y="11"/>
                      <a:pt x="74" y="11"/>
                    </a:cubicBezTo>
                    <a:cubicBezTo>
                      <a:pt x="74" y="11"/>
                      <a:pt x="74" y="11"/>
                      <a:pt x="74" y="11"/>
                    </a:cubicBezTo>
                    <a:cubicBezTo>
                      <a:pt x="74" y="11"/>
                      <a:pt x="74" y="11"/>
                      <a:pt x="74" y="11"/>
                    </a:cubicBezTo>
                    <a:cubicBezTo>
                      <a:pt x="74" y="11"/>
                      <a:pt x="74" y="11"/>
                      <a:pt x="74" y="11"/>
                    </a:cubicBezTo>
                    <a:cubicBezTo>
                      <a:pt x="73" y="11"/>
                      <a:pt x="73" y="11"/>
                      <a:pt x="73" y="11"/>
                    </a:cubicBezTo>
                    <a:cubicBezTo>
                      <a:pt x="73" y="11"/>
                      <a:pt x="73" y="11"/>
                      <a:pt x="73" y="11"/>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1"/>
                      <a:pt x="71" y="11"/>
                      <a:pt x="71" y="11"/>
                    </a:cubicBezTo>
                    <a:cubicBezTo>
                      <a:pt x="71" y="11"/>
                      <a:pt x="71" y="11"/>
                      <a:pt x="71" y="11"/>
                    </a:cubicBezTo>
                    <a:cubicBezTo>
                      <a:pt x="71" y="11"/>
                      <a:pt x="71" y="11"/>
                      <a:pt x="71" y="11"/>
                    </a:cubicBezTo>
                    <a:cubicBezTo>
                      <a:pt x="71" y="11"/>
                      <a:pt x="71" y="11"/>
                      <a:pt x="71"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69" y="11"/>
                      <a:pt x="69" y="11"/>
                      <a:pt x="69" y="11"/>
                    </a:cubicBezTo>
                    <a:cubicBezTo>
                      <a:pt x="69" y="11"/>
                      <a:pt x="69" y="11"/>
                      <a:pt x="69" y="11"/>
                    </a:cubicBezTo>
                    <a:cubicBezTo>
                      <a:pt x="69" y="11"/>
                      <a:pt x="69" y="11"/>
                      <a:pt x="69" y="11"/>
                    </a:cubicBezTo>
                    <a:cubicBezTo>
                      <a:pt x="69" y="11"/>
                      <a:pt x="69" y="11"/>
                      <a:pt x="69" y="11"/>
                    </a:cubicBezTo>
                    <a:cubicBezTo>
                      <a:pt x="69" y="11"/>
                      <a:pt x="69" y="11"/>
                      <a:pt x="69" y="11"/>
                    </a:cubicBezTo>
                    <a:cubicBezTo>
                      <a:pt x="69" y="11"/>
                      <a:pt x="69" y="11"/>
                      <a:pt x="69" y="11"/>
                    </a:cubicBezTo>
                    <a:cubicBezTo>
                      <a:pt x="69" y="11"/>
                      <a:pt x="69" y="11"/>
                      <a:pt x="69" y="11"/>
                    </a:cubicBezTo>
                    <a:cubicBezTo>
                      <a:pt x="69" y="11"/>
                      <a:pt x="69" y="11"/>
                      <a:pt x="69" y="11"/>
                    </a:cubicBezTo>
                    <a:cubicBezTo>
                      <a:pt x="69" y="10"/>
                      <a:pt x="69" y="10"/>
                      <a:pt x="69" y="10"/>
                    </a:cubicBezTo>
                    <a:cubicBezTo>
                      <a:pt x="69" y="10"/>
                      <a:pt x="69" y="10"/>
                      <a:pt x="69" y="10"/>
                    </a:cubicBezTo>
                    <a:cubicBezTo>
                      <a:pt x="69" y="10"/>
                      <a:pt x="69" y="10"/>
                      <a:pt x="69" y="10"/>
                    </a:cubicBezTo>
                    <a:cubicBezTo>
                      <a:pt x="69" y="10"/>
                      <a:pt x="69" y="10"/>
                      <a:pt x="69"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7" y="10"/>
                      <a:pt x="67" y="10"/>
                      <a:pt x="67" y="10"/>
                    </a:cubicBezTo>
                    <a:cubicBezTo>
                      <a:pt x="67" y="10"/>
                      <a:pt x="67" y="10"/>
                      <a:pt x="67" y="10"/>
                    </a:cubicBezTo>
                    <a:cubicBezTo>
                      <a:pt x="67" y="10"/>
                      <a:pt x="67" y="10"/>
                      <a:pt x="67" y="10"/>
                    </a:cubicBezTo>
                    <a:cubicBezTo>
                      <a:pt x="67" y="10"/>
                      <a:pt x="67" y="10"/>
                      <a:pt x="67" y="10"/>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9"/>
                      <a:pt x="64" y="9"/>
                      <a:pt x="64" y="9"/>
                    </a:cubicBezTo>
                    <a:cubicBezTo>
                      <a:pt x="64" y="10"/>
                      <a:pt x="64" y="10"/>
                      <a:pt x="64" y="10"/>
                    </a:cubicBezTo>
                    <a:cubicBezTo>
                      <a:pt x="64" y="10"/>
                      <a:pt x="64" y="10"/>
                      <a:pt x="64" y="10"/>
                    </a:cubicBezTo>
                    <a:cubicBezTo>
                      <a:pt x="64" y="10"/>
                      <a:pt x="64" y="10"/>
                      <a:pt x="64" y="10"/>
                    </a:cubicBezTo>
                    <a:cubicBezTo>
                      <a:pt x="63" y="10"/>
                      <a:pt x="63" y="10"/>
                      <a:pt x="63" y="10"/>
                    </a:cubicBezTo>
                    <a:cubicBezTo>
                      <a:pt x="63" y="10"/>
                      <a:pt x="63" y="10"/>
                      <a:pt x="63" y="10"/>
                    </a:cubicBezTo>
                    <a:cubicBezTo>
                      <a:pt x="63" y="10"/>
                      <a:pt x="63" y="10"/>
                      <a:pt x="63" y="10"/>
                    </a:cubicBezTo>
                    <a:cubicBezTo>
                      <a:pt x="63" y="10"/>
                      <a:pt x="63" y="10"/>
                      <a:pt x="63" y="10"/>
                    </a:cubicBezTo>
                    <a:cubicBezTo>
                      <a:pt x="63" y="10"/>
                      <a:pt x="63" y="10"/>
                      <a:pt x="63" y="10"/>
                    </a:cubicBezTo>
                    <a:cubicBezTo>
                      <a:pt x="63" y="10"/>
                      <a:pt x="63" y="10"/>
                      <a:pt x="63" y="10"/>
                    </a:cubicBezTo>
                    <a:cubicBezTo>
                      <a:pt x="63" y="10"/>
                      <a:pt x="63" y="10"/>
                      <a:pt x="63" y="10"/>
                    </a:cubicBezTo>
                    <a:cubicBezTo>
                      <a:pt x="64" y="10"/>
                      <a:pt x="64" y="10"/>
                      <a:pt x="64" y="10"/>
                    </a:cubicBezTo>
                    <a:cubicBezTo>
                      <a:pt x="64" y="10"/>
                      <a:pt x="64" y="10"/>
                      <a:pt x="64" y="10"/>
                    </a:cubicBezTo>
                    <a:cubicBezTo>
                      <a:pt x="64" y="10"/>
                      <a:pt x="64" y="10"/>
                      <a:pt x="64" y="10"/>
                    </a:cubicBezTo>
                    <a:cubicBezTo>
                      <a:pt x="64" y="11"/>
                      <a:pt x="64" y="11"/>
                      <a:pt x="64" y="11"/>
                    </a:cubicBezTo>
                    <a:cubicBezTo>
                      <a:pt x="64" y="11"/>
                      <a:pt x="64" y="11"/>
                      <a:pt x="64" y="11"/>
                    </a:cubicBezTo>
                    <a:cubicBezTo>
                      <a:pt x="64" y="11"/>
                      <a:pt x="64" y="11"/>
                      <a:pt x="64" y="11"/>
                    </a:cubicBezTo>
                    <a:cubicBezTo>
                      <a:pt x="64" y="11"/>
                      <a:pt x="64" y="11"/>
                      <a:pt x="64" y="11"/>
                    </a:cubicBezTo>
                    <a:cubicBezTo>
                      <a:pt x="64" y="11"/>
                      <a:pt x="64" y="11"/>
                      <a:pt x="64" y="11"/>
                    </a:cubicBezTo>
                    <a:cubicBezTo>
                      <a:pt x="64" y="11"/>
                      <a:pt x="64" y="11"/>
                      <a:pt x="64" y="11"/>
                    </a:cubicBezTo>
                    <a:cubicBezTo>
                      <a:pt x="64" y="12"/>
                      <a:pt x="64" y="12"/>
                      <a:pt x="64" y="12"/>
                    </a:cubicBezTo>
                    <a:cubicBezTo>
                      <a:pt x="64" y="12"/>
                      <a:pt x="64" y="12"/>
                      <a:pt x="64" y="12"/>
                    </a:cubicBezTo>
                    <a:cubicBezTo>
                      <a:pt x="64" y="12"/>
                      <a:pt x="64" y="12"/>
                      <a:pt x="64" y="12"/>
                    </a:cubicBezTo>
                    <a:cubicBezTo>
                      <a:pt x="64" y="12"/>
                      <a:pt x="64" y="12"/>
                      <a:pt x="64" y="12"/>
                    </a:cubicBezTo>
                    <a:cubicBezTo>
                      <a:pt x="64" y="12"/>
                      <a:pt x="64" y="12"/>
                      <a:pt x="64" y="12"/>
                    </a:cubicBezTo>
                    <a:cubicBezTo>
                      <a:pt x="64" y="12"/>
                      <a:pt x="64" y="12"/>
                      <a:pt x="64" y="12"/>
                    </a:cubicBezTo>
                    <a:cubicBezTo>
                      <a:pt x="63" y="12"/>
                      <a:pt x="63" y="12"/>
                      <a:pt x="63" y="12"/>
                    </a:cubicBezTo>
                    <a:cubicBezTo>
                      <a:pt x="63" y="12"/>
                      <a:pt x="63" y="12"/>
                      <a:pt x="63" y="12"/>
                    </a:cubicBezTo>
                    <a:cubicBezTo>
                      <a:pt x="63" y="12"/>
                      <a:pt x="63" y="12"/>
                      <a:pt x="63" y="12"/>
                    </a:cubicBezTo>
                    <a:cubicBezTo>
                      <a:pt x="63" y="12"/>
                      <a:pt x="63" y="12"/>
                      <a:pt x="63" y="12"/>
                    </a:cubicBezTo>
                    <a:cubicBezTo>
                      <a:pt x="63" y="12"/>
                      <a:pt x="63" y="12"/>
                      <a:pt x="63" y="12"/>
                    </a:cubicBezTo>
                    <a:cubicBezTo>
                      <a:pt x="63" y="12"/>
                      <a:pt x="63" y="12"/>
                      <a:pt x="63" y="12"/>
                    </a:cubicBezTo>
                    <a:cubicBezTo>
                      <a:pt x="63" y="12"/>
                      <a:pt x="63" y="12"/>
                      <a:pt x="63" y="12"/>
                    </a:cubicBezTo>
                    <a:cubicBezTo>
                      <a:pt x="62" y="12"/>
                      <a:pt x="62" y="12"/>
                      <a:pt x="62" y="12"/>
                    </a:cubicBezTo>
                    <a:cubicBezTo>
                      <a:pt x="62" y="12"/>
                      <a:pt x="62" y="12"/>
                      <a:pt x="62" y="12"/>
                    </a:cubicBezTo>
                    <a:cubicBezTo>
                      <a:pt x="62" y="12"/>
                      <a:pt x="62" y="12"/>
                      <a:pt x="62" y="12"/>
                    </a:cubicBezTo>
                    <a:cubicBezTo>
                      <a:pt x="62" y="12"/>
                      <a:pt x="62" y="12"/>
                      <a:pt x="62" y="12"/>
                    </a:cubicBezTo>
                    <a:cubicBezTo>
                      <a:pt x="62" y="12"/>
                      <a:pt x="62" y="12"/>
                      <a:pt x="62" y="12"/>
                    </a:cubicBezTo>
                    <a:cubicBezTo>
                      <a:pt x="62" y="12"/>
                      <a:pt x="62" y="12"/>
                      <a:pt x="62" y="12"/>
                    </a:cubicBezTo>
                    <a:cubicBezTo>
                      <a:pt x="62" y="12"/>
                      <a:pt x="62" y="12"/>
                      <a:pt x="62" y="12"/>
                    </a:cubicBezTo>
                    <a:cubicBezTo>
                      <a:pt x="62" y="12"/>
                      <a:pt x="62" y="12"/>
                      <a:pt x="62" y="12"/>
                    </a:cubicBezTo>
                    <a:cubicBezTo>
                      <a:pt x="62" y="11"/>
                      <a:pt x="62" y="11"/>
                      <a:pt x="62" y="11"/>
                    </a:cubicBezTo>
                    <a:cubicBezTo>
                      <a:pt x="62" y="11"/>
                      <a:pt x="62" y="11"/>
                      <a:pt x="62" y="11"/>
                    </a:cubicBezTo>
                    <a:cubicBezTo>
                      <a:pt x="62" y="12"/>
                      <a:pt x="62" y="12"/>
                      <a:pt x="62" y="12"/>
                    </a:cubicBezTo>
                    <a:cubicBezTo>
                      <a:pt x="62" y="12"/>
                      <a:pt x="62" y="12"/>
                      <a:pt x="62" y="12"/>
                    </a:cubicBezTo>
                    <a:cubicBezTo>
                      <a:pt x="62" y="12"/>
                      <a:pt x="62" y="12"/>
                      <a:pt x="62" y="12"/>
                    </a:cubicBezTo>
                    <a:cubicBezTo>
                      <a:pt x="62" y="12"/>
                      <a:pt x="62" y="12"/>
                      <a:pt x="62"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1"/>
                      <a:pt x="60" y="11"/>
                      <a:pt x="60"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2"/>
                      <a:pt x="59" y="12"/>
                      <a:pt x="59" y="12"/>
                    </a:cubicBezTo>
                    <a:cubicBezTo>
                      <a:pt x="59" y="12"/>
                      <a:pt x="59" y="12"/>
                      <a:pt x="59"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3"/>
                      <a:pt x="52" y="13"/>
                      <a:pt x="52" y="13"/>
                    </a:cubicBezTo>
                    <a:cubicBezTo>
                      <a:pt x="52" y="13"/>
                      <a:pt x="52" y="13"/>
                      <a:pt x="52" y="13"/>
                    </a:cubicBezTo>
                    <a:cubicBezTo>
                      <a:pt x="52" y="13"/>
                      <a:pt x="52" y="13"/>
                      <a:pt x="52" y="13"/>
                    </a:cubicBezTo>
                    <a:cubicBezTo>
                      <a:pt x="52" y="13"/>
                      <a:pt x="52" y="13"/>
                      <a:pt x="52" y="13"/>
                    </a:cubicBezTo>
                    <a:cubicBezTo>
                      <a:pt x="52" y="13"/>
                      <a:pt x="52" y="13"/>
                      <a:pt x="52"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2"/>
                      <a:pt x="51" y="12"/>
                      <a:pt x="51" y="12"/>
                    </a:cubicBezTo>
                    <a:cubicBezTo>
                      <a:pt x="51" y="12"/>
                      <a:pt x="51" y="12"/>
                      <a:pt x="51" y="12"/>
                    </a:cubicBezTo>
                    <a:cubicBezTo>
                      <a:pt x="51" y="12"/>
                      <a:pt x="51" y="12"/>
                      <a:pt x="51" y="12"/>
                    </a:cubicBezTo>
                    <a:cubicBezTo>
                      <a:pt x="51" y="12"/>
                      <a:pt x="51" y="12"/>
                      <a:pt x="51" y="12"/>
                    </a:cubicBezTo>
                    <a:cubicBezTo>
                      <a:pt x="51" y="12"/>
                      <a:pt x="51" y="12"/>
                      <a:pt x="51"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1"/>
                      <a:pt x="50" y="11"/>
                      <a:pt x="50" y="11"/>
                    </a:cubicBezTo>
                    <a:cubicBezTo>
                      <a:pt x="50" y="11"/>
                      <a:pt x="50" y="11"/>
                      <a:pt x="50" y="11"/>
                    </a:cubicBezTo>
                    <a:cubicBezTo>
                      <a:pt x="50" y="11"/>
                      <a:pt x="50" y="11"/>
                      <a:pt x="50" y="11"/>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49" y="10"/>
                      <a:pt x="49" y="10"/>
                      <a:pt x="49" y="10"/>
                    </a:cubicBezTo>
                    <a:cubicBezTo>
                      <a:pt x="49" y="10"/>
                      <a:pt x="49" y="10"/>
                      <a:pt x="49" y="10"/>
                    </a:cubicBezTo>
                    <a:cubicBezTo>
                      <a:pt x="49" y="10"/>
                      <a:pt x="49" y="10"/>
                      <a:pt x="49" y="10"/>
                    </a:cubicBezTo>
                    <a:cubicBezTo>
                      <a:pt x="49" y="10"/>
                      <a:pt x="49" y="10"/>
                      <a:pt x="49" y="10"/>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8"/>
                      <a:pt x="49" y="8"/>
                      <a:pt x="49" y="8"/>
                    </a:cubicBezTo>
                    <a:cubicBezTo>
                      <a:pt x="49" y="8"/>
                      <a:pt x="49" y="8"/>
                      <a:pt x="49" y="8"/>
                    </a:cubicBezTo>
                    <a:cubicBezTo>
                      <a:pt x="49" y="8"/>
                      <a:pt x="49" y="8"/>
                      <a:pt x="49" y="8"/>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6"/>
                      <a:pt x="49" y="6"/>
                      <a:pt x="49" y="6"/>
                    </a:cubicBezTo>
                    <a:cubicBezTo>
                      <a:pt x="49" y="6"/>
                      <a:pt x="49" y="6"/>
                      <a:pt x="49" y="6"/>
                    </a:cubicBezTo>
                    <a:cubicBezTo>
                      <a:pt x="49" y="6"/>
                      <a:pt x="49" y="6"/>
                      <a:pt x="49"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49" y="6"/>
                      <a:pt x="49" y="6"/>
                      <a:pt x="49" y="6"/>
                    </a:cubicBezTo>
                    <a:cubicBezTo>
                      <a:pt x="49" y="5"/>
                      <a:pt x="49" y="5"/>
                      <a:pt x="49" y="5"/>
                    </a:cubicBezTo>
                    <a:cubicBezTo>
                      <a:pt x="49" y="5"/>
                      <a:pt x="49" y="5"/>
                      <a:pt x="49"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8" y="2"/>
                      <a:pt x="48" y="2"/>
                      <a:pt x="48" y="2"/>
                    </a:cubicBezTo>
                    <a:cubicBezTo>
                      <a:pt x="48" y="2"/>
                      <a:pt x="48" y="2"/>
                      <a:pt x="48" y="2"/>
                    </a:cubicBezTo>
                    <a:cubicBezTo>
                      <a:pt x="48" y="2"/>
                      <a:pt x="48" y="2"/>
                      <a:pt x="48" y="2"/>
                    </a:cubicBezTo>
                    <a:cubicBezTo>
                      <a:pt x="48" y="2"/>
                      <a:pt x="48" y="2"/>
                      <a:pt x="49" y="2"/>
                    </a:cubicBezTo>
                    <a:cubicBezTo>
                      <a:pt x="49" y="2"/>
                      <a:pt x="49" y="2"/>
                      <a:pt x="49" y="2"/>
                    </a:cubicBezTo>
                    <a:cubicBezTo>
                      <a:pt x="49" y="2"/>
                      <a:pt x="49" y="2"/>
                      <a:pt x="49" y="2"/>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6" y="1"/>
                      <a:pt x="46" y="1"/>
                      <a:pt x="46" y="1"/>
                    </a:cubicBezTo>
                    <a:cubicBezTo>
                      <a:pt x="46" y="1"/>
                      <a:pt x="46" y="1"/>
                      <a:pt x="46" y="1"/>
                    </a:cubicBezTo>
                    <a:cubicBezTo>
                      <a:pt x="46" y="1"/>
                      <a:pt x="46" y="1"/>
                      <a:pt x="46" y="1"/>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3"/>
                      <a:pt x="45" y="3"/>
                      <a:pt x="45" y="3"/>
                    </a:cubicBezTo>
                    <a:cubicBezTo>
                      <a:pt x="45" y="3"/>
                      <a:pt x="45" y="3"/>
                      <a:pt x="45"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3" y="3"/>
                      <a:pt x="43" y="3"/>
                      <a:pt x="43" y="3"/>
                    </a:cubicBezTo>
                    <a:cubicBezTo>
                      <a:pt x="43" y="3"/>
                      <a:pt x="43" y="3"/>
                      <a:pt x="43" y="3"/>
                    </a:cubicBezTo>
                    <a:cubicBezTo>
                      <a:pt x="43" y="3"/>
                      <a:pt x="43" y="3"/>
                      <a:pt x="43" y="3"/>
                    </a:cubicBezTo>
                    <a:cubicBezTo>
                      <a:pt x="43" y="3"/>
                      <a:pt x="43" y="3"/>
                      <a:pt x="43" y="3"/>
                    </a:cubicBezTo>
                    <a:cubicBezTo>
                      <a:pt x="43" y="4"/>
                      <a:pt x="43" y="4"/>
                      <a:pt x="43"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40" y="5"/>
                      <a:pt x="40" y="5"/>
                      <a:pt x="40" y="5"/>
                    </a:cubicBezTo>
                    <a:cubicBezTo>
                      <a:pt x="40" y="5"/>
                      <a:pt x="40" y="5"/>
                      <a:pt x="40"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6"/>
                      <a:pt x="39" y="6"/>
                      <a:pt x="39"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5"/>
                      <a:pt x="37" y="5"/>
                      <a:pt x="37" y="5"/>
                    </a:cubicBezTo>
                    <a:cubicBezTo>
                      <a:pt x="37" y="5"/>
                      <a:pt x="37" y="5"/>
                      <a:pt x="37" y="5"/>
                    </a:cubicBezTo>
                    <a:cubicBezTo>
                      <a:pt x="36" y="5"/>
                      <a:pt x="36" y="5"/>
                      <a:pt x="36" y="5"/>
                    </a:cubicBezTo>
                    <a:cubicBezTo>
                      <a:pt x="36" y="5"/>
                      <a:pt x="36" y="5"/>
                      <a:pt x="36" y="5"/>
                    </a:cubicBezTo>
                    <a:cubicBezTo>
                      <a:pt x="36" y="5"/>
                      <a:pt x="36" y="5"/>
                      <a:pt x="36" y="5"/>
                    </a:cubicBezTo>
                    <a:cubicBezTo>
                      <a:pt x="36" y="5"/>
                      <a:pt x="36" y="5"/>
                      <a:pt x="36" y="5"/>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5"/>
                      <a:pt x="35" y="5"/>
                      <a:pt x="35" y="5"/>
                    </a:cubicBezTo>
                    <a:cubicBezTo>
                      <a:pt x="35" y="5"/>
                      <a:pt x="35" y="5"/>
                      <a:pt x="35" y="5"/>
                    </a:cubicBezTo>
                    <a:cubicBezTo>
                      <a:pt x="35" y="5"/>
                      <a:pt x="35" y="5"/>
                      <a:pt x="35" y="5"/>
                    </a:cubicBezTo>
                    <a:cubicBezTo>
                      <a:pt x="35" y="5"/>
                      <a:pt x="35" y="5"/>
                      <a:pt x="35" y="5"/>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5"/>
                      <a:pt x="33" y="5"/>
                      <a:pt x="33"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5" y="7"/>
                      <a:pt x="35" y="7"/>
                      <a:pt x="35" y="7"/>
                    </a:cubicBezTo>
                    <a:cubicBezTo>
                      <a:pt x="35" y="7"/>
                      <a:pt x="35" y="7"/>
                      <a:pt x="35" y="7"/>
                    </a:cubicBezTo>
                    <a:cubicBezTo>
                      <a:pt x="35" y="7"/>
                      <a:pt x="35" y="7"/>
                      <a:pt x="35" y="7"/>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6" y="9"/>
                      <a:pt x="36" y="9"/>
                      <a:pt x="36" y="9"/>
                    </a:cubicBezTo>
                    <a:cubicBezTo>
                      <a:pt x="36" y="9"/>
                      <a:pt x="36" y="9"/>
                      <a:pt x="36" y="9"/>
                    </a:cubicBezTo>
                    <a:cubicBezTo>
                      <a:pt x="36" y="9"/>
                      <a:pt x="36" y="9"/>
                      <a:pt x="36" y="9"/>
                    </a:cubicBezTo>
                    <a:cubicBezTo>
                      <a:pt x="36" y="9"/>
                      <a:pt x="36" y="9"/>
                      <a:pt x="36"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3"/>
                      <a:pt x="35" y="13"/>
                      <a:pt x="35" y="13"/>
                    </a:cubicBezTo>
                    <a:cubicBezTo>
                      <a:pt x="35" y="13"/>
                      <a:pt x="35" y="13"/>
                      <a:pt x="35" y="13"/>
                    </a:cubicBezTo>
                    <a:cubicBezTo>
                      <a:pt x="35" y="13"/>
                      <a:pt x="35" y="13"/>
                      <a:pt x="35" y="13"/>
                    </a:cubicBezTo>
                    <a:cubicBezTo>
                      <a:pt x="35" y="13"/>
                      <a:pt x="35" y="13"/>
                      <a:pt x="35"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4"/>
                      <a:pt x="34" y="14"/>
                      <a:pt x="34" y="14"/>
                    </a:cubicBezTo>
                    <a:cubicBezTo>
                      <a:pt x="34" y="14"/>
                      <a:pt x="34" y="14"/>
                      <a:pt x="34" y="14"/>
                    </a:cubicBezTo>
                    <a:cubicBezTo>
                      <a:pt x="33" y="14"/>
                      <a:pt x="33" y="14"/>
                      <a:pt x="33" y="14"/>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6"/>
                      <a:pt x="28" y="16"/>
                    </a:cubicBezTo>
                    <a:cubicBezTo>
                      <a:pt x="28" y="16"/>
                      <a:pt x="28" y="16"/>
                      <a:pt x="28" y="16"/>
                    </a:cubicBezTo>
                    <a:cubicBezTo>
                      <a:pt x="28" y="16"/>
                      <a:pt x="28" y="16"/>
                      <a:pt x="28"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6" y="16"/>
                      <a:pt x="26" y="16"/>
                      <a:pt x="26" y="16"/>
                    </a:cubicBezTo>
                    <a:cubicBezTo>
                      <a:pt x="26" y="16"/>
                      <a:pt x="26" y="16"/>
                      <a:pt x="26" y="16"/>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5" y="15"/>
                      <a:pt x="25" y="15"/>
                      <a:pt x="25" y="15"/>
                    </a:cubicBezTo>
                    <a:cubicBezTo>
                      <a:pt x="25" y="15"/>
                      <a:pt x="25" y="15"/>
                      <a:pt x="25" y="15"/>
                    </a:cubicBezTo>
                    <a:cubicBezTo>
                      <a:pt x="25" y="15"/>
                      <a:pt x="25" y="15"/>
                      <a:pt x="25" y="15"/>
                    </a:cubicBezTo>
                    <a:cubicBezTo>
                      <a:pt x="25" y="15"/>
                      <a:pt x="25" y="15"/>
                      <a:pt x="25" y="15"/>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3" y="14"/>
                      <a:pt x="23" y="14"/>
                      <a:pt x="23" y="14"/>
                    </a:cubicBezTo>
                    <a:cubicBezTo>
                      <a:pt x="23" y="14"/>
                      <a:pt x="23" y="14"/>
                      <a:pt x="23" y="14"/>
                    </a:cubicBezTo>
                    <a:cubicBezTo>
                      <a:pt x="23" y="14"/>
                      <a:pt x="23" y="14"/>
                      <a:pt x="23" y="14"/>
                    </a:cubicBezTo>
                    <a:cubicBezTo>
                      <a:pt x="23" y="14"/>
                      <a:pt x="23" y="14"/>
                      <a:pt x="23" y="14"/>
                    </a:cubicBezTo>
                    <a:cubicBezTo>
                      <a:pt x="23" y="13"/>
                      <a:pt x="23" y="13"/>
                      <a:pt x="23" y="13"/>
                    </a:cubicBezTo>
                    <a:cubicBezTo>
                      <a:pt x="23" y="13"/>
                      <a:pt x="23" y="13"/>
                      <a:pt x="23" y="13"/>
                    </a:cubicBezTo>
                    <a:cubicBezTo>
                      <a:pt x="23" y="13"/>
                      <a:pt x="23" y="13"/>
                      <a:pt x="23"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3" y="13"/>
                      <a:pt x="23" y="13"/>
                      <a:pt x="23" y="13"/>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1" y="11"/>
                      <a:pt x="21" y="11"/>
                      <a:pt x="21" y="11"/>
                    </a:cubicBezTo>
                    <a:cubicBezTo>
                      <a:pt x="21" y="11"/>
                      <a:pt x="21" y="11"/>
                      <a:pt x="21" y="11"/>
                    </a:cubicBezTo>
                    <a:cubicBezTo>
                      <a:pt x="21" y="11"/>
                      <a:pt x="21" y="11"/>
                      <a:pt x="21" y="11"/>
                    </a:cubicBezTo>
                    <a:cubicBezTo>
                      <a:pt x="21" y="11"/>
                      <a:pt x="21" y="11"/>
                      <a:pt x="21" y="11"/>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4" y="12"/>
                      <a:pt x="14" y="12"/>
                      <a:pt x="14" y="12"/>
                    </a:cubicBezTo>
                    <a:cubicBezTo>
                      <a:pt x="14" y="12"/>
                      <a:pt x="14" y="12"/>
                      <a:pt x="14" y="12"/>
                    </a:cubicBezTo>
                    <a:cubicBezTo>
                      <a:pt x="14" y="12"/>
                      <a:pt x="14" y="12"/>
                      <a:pt x="14" y="12"/>
                    </a:cubicBezTo>
                    <a:cubicBezTo>
                      <a:pt x="14" y="12"/>
                      <a:pt x="14" y="12"/>
                      <a:pt x="14" y="12"/>
                    </a:cubicBezTo>
                    <a:cubicBezTo>
                      <a:pt x="14" y="14"/>
                      <a:pt x="14" y="14"/>
                      <a:pt x="14" y="14"/>
                    </a:cubicBezTo>
                    <a:cubicBezTo>
                      <a:pt x="14" y="14"/>
                      <a:pt x="14" y="14"/>
                      <a:pt x="14"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5"/>
                      <a:pt x="16" y="15"/>
                      <a:pt x="16" y="15"/>
                    </a:cubicBezTo>
                    <a:cubicBezTo>
                      <a:pt x="16" y="15"/>
                      <a:pt x="16" y="15"/>
                      <a:pt x="16"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9"/>
                      <a:pt x="14" y="19"/>
                      <a:pt x="14" y="19"/>
                    </a:cubicBezTo>
                    <a:cubicBezTo>
                      <a:pt x="13" y="19"/>
                      <a:pt x="13" y="19"/>
                      <a:pt x="13" y="19"/>
                    </a:cubicBezTo>
                    <a:cubicBezTo>
                      <a:pt x="13" y="19"/>
                      <a:pt x="13" y="19"/>
                      <a:pt x="13"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20"/>
                      <a:pt x="14" y="20"/>
                      <a:pt x="14" y="20"/>
                    </a:cubicBezTo>
                    <a:cubicBezTo>
                      <a:pt x="14" y="20"/>
                      <a:pt x="14" y="20"/>
                      <a:pt x="14"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2"/>
                      <a:pt x="15" y="22"/>
                      <a:pt x="15"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5" y="24"/>
                      <a:pt x="15" y="24"/>
                      <a:pt x="15" y="24"/>
                    </a:cubicBezTo>
                    <a:cubicBezTo>
                      <a:pt x="15" y="24"/>
                      <a:pt x="15" y="24"/>
                      <a:pt x="15" y="24"/>
                    </a:cubicBezTo>
                    <a:cubicBezTo>
                      <a:pt x="15" y="25"/>
                      <a:pt x="15" y="25"/>
                      <a:pt x="15" y="25"/>
                    </a:cubicBezTo>
                    <a:cubicBezTo>
                      <a:pt x="15" y="25"/>
                      <a:pt x="15" y="25"/>
                      <a:pt x="15" y="25"/>
                    </a:cubicBezTo>
                    <a:cubicBezTo>
                      <a:pt x="15" y="25"/>
                      <a:pt x="15" y="25"/>
                      <a:pt x="15" y="25"/>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8"/>
                      <a:pt x="15" y="28"/>
                      <a:pt x="15" y="28"/>
                    </a:cubicBezTo>
                    <a:cubicBezTo>
                      <a:pt x="15" y="28"/>
                      <a:pt x="15" y="28"/>
                      <a:pt x="15" y="28"/>
                    </a:cubicBezTo>
                    <a:cubicBezTo>
                      <a:pt x="15" y="28"/>
                      <a:pt x="15" y="28"/>
                      <a:pt x="15" y="28"/>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4" y="30"/>
                      <a:pt x="14" y="30"/>
                      <a:pt x="14" y="30"/>
                    </a:cubicBezTo>
                    <a:cubicBezTo>
                      <a:pt x="14" y="30"/>
                      <a:pt x="14" y="30"/>
                      <a:pt x="14" y="30"/>
                    </a:cubicBezTo>
                    <a:cubicBezTo>
                      <a:pt x="14" y="30"/>
                      <a:pt x="14" y="30"/>
                      <a:pt x="14" y="30"/>
                    </a:cubicBezTo>
                    <a:cubicBezTo>
                      <a:pt x="14" y="30"/>
                      <a:pt x="14" y="30"/>
                      <a:pt x="14" y="30"/>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2"/>
                      <a:pt x="14" y="32"/>
                      <a:pt x="14" y="32"/>
                    </a:cubicBezTo>
                    <a:cubicBezTo>
                      <a:pt x="14" y="32"/>
                      <a:pt x="14" y="32"/>
                      <a:pt x="14" y="32"/>
                    </a:cubicBezTo>
                    <a:cubicBezTo>
                      <a:pt x="14" y="32"/>
                      <a:pt x="14" y="32"/>
                      <a:pt x="14" y="32"/>
                    </a:cubicBezTo>
                    <a:cubicBezTo>
                      <a:pt x="14" y="32"/>
                      <a:pt x="14" y="32"/>
                      <a:pt x="14" y="32"/>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1" y="34"/>
                      <a:pt x="11" y="34"/>
                      <a:pt x="11" y="34"/>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4"/>
                      <a:pt x="11" y="34"/>
                      <a:pt x="11" y="34"/>
                    </a:cubicBezTo>
                    <a:cubicBezTo>
                      <a:pt x="11" y="34"/>
                      <a:pt x="11" y="34"/>
                      <a:pt x="11" y="34"/>
                    </a:cubicBezTo>
                    <a:cubicBezTo>
                      <a:pt x="11" y="34"/>
                      <a:pt x="11" y="34"/>
                      <a:pt x="11"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5"/>
                      <a:pt x="8" y="35"/>
                      <a:pt x="8" y="35"/>
                    </a:cubicBezTo>
                    <a:cubicBezTo>
                      <a:pt x="8" y="35"/>
                      <a:pt x="8" y="35"/>
                      <a:pt x="8" y="35"/>
                    </a:cubicBezTo>
                    <a:cubicBezTo>
                      <a:pt x="8" y="35"/>
                      <a:pt x="8" y="35"/>
                      <a:pt x="8"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6"/>
                      <a:pt x="6" y="36"/>
                      <a:pt x="6"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2" y="39"/>
                      <a:pt x="2" y="39"/>
                      <a:pt x="2" y="39"/>
                    </a:cubicBezTo>
                    <a:cubicBezTo>
                      <a:pt x="2" y="39"/>
                      <a:pt x="2" y="39"/>
                      <a:pt x="2" y="39"/>
                    </a:cubicBezTo>
                    <a:cubicBezTo>
                      <a:pt x="2" y="39"/>
                      <a:pt x="2" y="39"/>
                      <a:pt x="2" y="39"/>
                    </a:cubicBezTo>
                    <a:cubicBezTo>
                      <a:pt x="2" y="39"/>
                      <a:pt x="2" y="39"/>
                      <a:pt x="2" y="39"/>
                    </a:cubicBezTo>
                    <a:cubicBezTo>
                      <a:pt x="2" y="39"/>
                      <a:pt x="2" y="39"/>
                      <a:pt x="2"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3"/>
                      <a:pt x="1" y="43"/>
                      <a:pt x="1" y="43"/>
                    </a:cubicBezTo>
                    <a:cubicBezTo>
                      <a:pt x="1" y="43"/>
                      <a:pt x="1" y="43"/>
                      <a:pt x="1" y="43"/>
                    </a:cubicBezTo>
                    <a:cubicBezTo>
                      <a:pt x="1" y="43"/>
                      <a:pt x="1" y="43"/>
                      <a:pt x="1" y="43"/>
                    </a:cubicBezTo>
                    <a:cubicBezTo>
                      <a:pt x="1" y="43"/>
                      <a:pt x="1" y="43"/>
                      <a:pt x="1"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7"/>
                      <a:pt x="0" y="47"/>
                      <a:pt x="0" y="47"/>
                    </a:cubicBezTo>
                    <a:cubicBezTo>
                      <a:pt x="0" y="47"/>
                      <a:pt x="0" y="47"/>
                      <a:pt x="0" y="47"/>
                    </a:cubicBezTo>
                    <a:cubicBezTo>
                      <a:pt x="0" y="47"/>
                      <a:pt x="0" y="47"/>
                      <a:pt x="0" y="47"/>
                    </a:cubicBezTo>
                    <a:cubicBezTo>
                      <a:pt x="0" y="47"/>
                      <a:pt x="0" y="47"/>
                      <a:pt x="0" y="47"/>
                    </a:cubicBezTo>
                    <a:cubicBezTo>
                      <a:pt x="0" y="47"/>
                      <a:pt x="0" y="47"/>
                      <a:pt x="0" y="47"/>
                    </a:cubicBezTo>
                    <a:cubicBezTo>
                      <a:pt x="0" y="47"/>
                      <a:pt x="0" y="47"/>
                      <a:pt x="0" y="47"/>
                    </a:cubicBezTo>
                    <a:cubicBezTo>
                      <a:pt x="1" y="47"/>
                      <a:pt x="1" y="47"/>
                      <a:pt x="1" y="47"/>
                    </a:cubicBezTo>
                    <a:cubicBezTo>
                      <a:pt x="1" y="47"/>
                      <a:pt x="1" y="47"/>
                      <a:pt x="1" y="47"/>
                    </a:cubicBezTo>
                    <a:cubicBezTo>
                      <a:pt x="1" y="47"/>
                      <a:pt x="1" y="47"/>
                      <a:pt x="1" y="47"/>
                    </a:cubicBezTo>
                    <a:cubicBezTo>
                      <a:pt x="1" y="47"/>
                      <a:pt x="1" y="47"/>
                      <a:pt x="1" y="47"/>
                    </a:cubicBezTo>
                    <a:cubicBezTo>
                      <a:pt x="1" y="47"/>
                      <a:pt x="1" y="47"/>
                      <a:pt x="1" y="47"/>
                    </a:cubicBezTo>
                    <a:cubicBezTo>
                      <a:pt x="1" y="47"/>
                      <a:pt x="1" y="47"/>
                      <a:pt x="1" y="47"/>
                    </a:cubicBezTo>
                    <a:cubicBezTo>
                      <a:pt x="1" y="47"/>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2" y="48"/>
                      <a:pt x="2" y="48"/>
                      <a:pt x="2" y="48"/>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50"/>
                      <a:pt x="2" y="50"/>
                      <a:pt x="2" y="50"/>
                    </a:cubicBezTo>
                    <a:cubicBezTo>
                      <a:pt x="2" y="50"/>
                      <a:pt x="2" y="50"/>
                      <a:pt x="2"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4" y="52"/>
                      <a:pt x="4" y="52"/>
                      <a:pt x="4" y="52"/>
                    </a:cubicBezTo>
                    <a:cubicBezTo>
                      <a:pt x="4" y="52"/>
                      <a:pt x="4" y="52"/>
                      <a:pt x="4" y="52"/>
                    </a:cubicBezTo>
                    <a:cubicBezTo>
                      <a:pt x="4" y="52"/>
                      <a:pt x="4" y="52"/>
                      <a:pt x="4" y="52"/>
                    </a:cubicBezTo>
                    <a:cubicBezTo>
                      <a:pt x="4" y="52"/>
                      <a:pt x="4" y="52"/>
                      <a:pt x="4" y="52"/>
                    </a:cubicBezTo>
                    <a:cubicBezTo>
                      <a:pt x="4" y="52"/>
                      <a:pt x="4" y="52"/>
                      <a:pt x="4" y="52"/>
                    </a:cubicBezTo>
                    <a:cubicBezTo>
                      <a:pt x="4" y="52"/>
                      <a:pt x="4" y="52"/>
                      <a:pt x="4" y="52"/>
                    </a:cubicBezTo>
                    <a:cubicBezTo>
                      <a:pt x="4" y="52"/>
                      <a:pt x="4" y="52"/>
                      <a:pt x="4" y="52"/>
                    </a:cubicBezTo>
                    <a:cubicBezTo>
                      <a:pt x="4" y="52"/>
                      <a:pt x="4" y="52"/>
                      <a:pt x="4"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3"/>
                      <a:pt x="5" y="53"/>
                      <a:pt x="5"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4"/>
                      <a:pt x="6" y="54"/>
                      <a:pt x="6" y="54"/>
                    </a:cubicBezTo>
                    <a:cubicBezTo>
                      <a:pt x="6" y="54"/>
                      <a:pt x="6" y="54"/>
                      <a:pt x="6" y="54"/>
                    </a:cubicBezTo>
                    <a:cubicBezTo>
                      <a:pt x="6" y="54"/>
                      <a:pt x="6" y="54"/>
                      <a:pt x="6" y="54"/>
                    </a:cubicBezTo>
                    <a:cubicBezTo>
                      <a:pt x="8" y="54"/>
                      <a:pt x="8" y="54"/>
                      <a:pt x="8" y="54"/>
                    </a:cubicBezTo>
                    <a:cubicBezTo>
                      <a:pt x="8" y="54"/>
                      <a:pt x="8" y="54"/>
                      <a:pt x="9" y="54"/>
                    </a:cubicBezTo>
                    <a:cubicBezTo>
                      <a:pt x="9" y="54"/>
                      <a:pt x="9" y="54"/>
                      <a:pt x="9" y="54"/>
                    </a:cubicBezTo>
                    <a:cubicBezTo>
                      <a:pt x="9" y="54"/>
                      <a:pt x="9" y="54"/>
                      <a:pt x="9" y="54"/>
                    </a:cubicBezTo>
                    <a:cubicBezTo>
                      <a:pt x="9" y="54"/>
                      <a:pt x="9" y="54"/>
                      <a:pt x="9" y="54"/>
                    </a:cubicBezTo>
                    <a:cubicBezTo>
                      <a:pt x="9" y="54"/>
                      <a:pt x="9" y="54"/>
                      <a:pt x="9" y="54"/>
                    </a:cubicBezTo>
                    <a:cubicBezTo>
                      <a:pt x="9" y="54"/>
                      <a:pt x="9" y="54"/>
                      <a:pt x="9" y="54"/>
                    </a:cubicBezTo>
                    <a:cubicBezTo>
                      <a:pt x="9" y="54"/>
                      <a:pt x="9" y="54"/>
                      <a:pt x="9" y="54"/>
                    </a:cubicBezTo>
                    <a:cubicBezTo>
                      <a:pt x="9" y="54"/>
                      <a:pt x="9" y="54"/>
                      <a:pt x="9" y="54"/>
                    </a:cubicBezTo>
                    <a:cubicBezTo>
                      <a:pt x="9" y="53"/>
                      <a:pt x="9" y="53"/>
                      <a:pt x="9" y="53"/>
                    </a:cubicBezTo>
                    <a:cubicBezTo>
                      <a:pt x="9" y="53"/>
                      <a:pt x="9" y="53"/>
                      <a:pt x="9" y="53"/>
                    </a:cubicBezTo>
                    <a:cubicBezTo>
                      <a:pt x="9" y="53"/>
                      <a:pt x="9" y="53"/>
                      <a:pt x="9" y="53"/>
                    </a:cubicBezTo>
                    <a:cubicBezTo>
                      <a:pt x="9" y="53"/>
                      <a:pt x="9" y="53"/>
                      <a:pt x="9" y="53"/>
                    </a:cubicBezTo>
                    <a:cubicBezTo>
                      <a:pt x="9" y="53"/>
                      <a:pt x="9" y="53"/>
                      <a:pt x="9" y="53"/>
                    </a:cubicBezTo>
                    <a:cubicBezTo>
                      <a:pt x="9" y="53"/>
                      <a:pt x="9" y="53"/>
                      <a:pt x="9" y="53"/>
                    </a:cubicBezTo>
                    <a:cubicBezTo>
                      <a:pt x="9" y="53"/>
                      <a:pt x="9" y="53"/>
                      <a:pt x="9"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2"/>
                      <a:pt x="10"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1" y="53"/>
                      <a:pt x="11" y="53"/>
                      <a:pt x="11" y="53"/>
                    </a:cubicBezTo>
                    <a:cubicBezTo>
                      <a:pt x="11" y="53"/>
                      <a:pt x="11" y="53"/>
                      <a:pt x="11" y="53"/>
                    </a:cubicBezTo>
                    <a:cubicBezTo>
                      <a:pt x="11" y="54"/>
                      <a:pt x="11" y="54"/>
                      <a:pt x="11" y="54"/>
                    </a:cubicBezTo>
                    <a:cubicBezTo>
                      <a:pt x="11" y="57"/>
                      <a:pt x="11" y="57"/>
                      <a:pt x="11" y="57"/>
                    </a:cubicBezTo>
                    <a:cubicBezTo>
                      <a:pt x="11" y="57"/>
                      <a:pt x="11" y="57"/>
                      <a:pt x="11" y="57"/>
                    </a:cubicBezTo>
                    <a:cubicBezTo>
                      <a:pt x="12" y="57"/>
                      <a:pt x="12" y="57"/>
                      <a:pt x="12" y="57"/>
                    </a:cubicBezTo>
                    <a:cubicBezTo>
                      <a:pt x="12" y="57"/>
                      <a:pt x="12" y="57"/>
                      <a:pt x="12" y="57"/>
                    </a:cubicBezTo>
                    <a:cubicBezTo>
                      <a:pt x="12" y="57"/>
                      <a:pt x="12" y="57"/>
                      <a:pt x="12" y="57"/>
                    </a:cubicBezTo>
                    <a:cubicBezTo>
                      <a:pt x="12" y="57"/>
                      <a:pt x="12" y="57"/>
                      <a:pt x="12" y="57"/>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3" y="58"/>
                      <a:pt x="13" y="58"/>
                      <a:pt x="13" y="58"/>
                    </a:cubicBezTo>
                    <a:cubicBezTo>
                      <a:pt x="13" y="58"/>
                      <a:pt x="13" y="58"/>
                      <a:pt x="13" y="58"/>
                    </a:cubicBezTo>
                    <a:cubicBezTo>
                      <a:pt x="13" y="58"/>
                      <a:pt x="13" y="58"/>
                      <a:pt x="13" y="58"/>
                    </a:cubicBezTo>
                    <a:cubicBezTo>
                      <a:pt x="13" y="58"/>
                      <a:pt x="13" y="58"/>
                      <a:pt x="13" y="58"/>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5" y="57"/>
                      <a:pt x="15" y="57"/>
                      <a:pt x="15" y="57"/>
                    </a:cubicBezTo>
                    <a:cubicBezTo>
                      <a:pt x="15" y="57"/>
                      <a:pt x="15" y="57"/>
                      <a:pt x="15" y="57"/>
                    </a:cubicBezTo>
                    <a:cubicBezTo>
                      <a:pt x="15" y="57"/>
                      <a:pt x="15" y="57"/>
                      <a:pt x="15" y="57"/>
                    </a:cubicBezTo>
                    <a:cubicBezTo>
                      <a:pt x="16" y="57"/>
                      <a:pt x="16" y="57"/>
                      <a:pt x="16" y="57"/>
                    </a:cubicBezTo>
                    <a:cubicBezTo>
                      <a:pt x="16" y="57"/>
                      <a:pt x="16" y="57"/>
                      <a:pt x="16" y="57"/>
                    </a:cubicBezTo>
                    <a:cubicBezTo>
                      <a:pt x="16" y="57"/>
                      <a:pt x="16" y="57"/>
                      <a:pt x="16" y="57"/>
                    </a:cubicBezTo>
                    <a:cubicBezTo>
                      <a:pt x="16" y="57"/>
                      <a:pt x="16" y="57"/>
                      <a:pt x="16" y="57"/>
                    </a:cubicBezTo>
                    <a:cubicBezTo>
                      <a:pt x="17" y="57"/>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8" y="57"/>
                      <a:pt x="18" y="57"/>
                      <a:pt x="18" y="57"/>
                    </a:cubicBezTo>
                    <a:cubicBezTo>
                      <a:pt x="18" y="57"/>
                      <a:pt x="18" y="57"/>
                      <a:pt x="18" y="57"/>
                    </a:cubicBezTo>
                    <a:cubicBezTo>
                      <a:pt x="18" y="57"/>
                      <a:pt x="18" y="57"/>
                      <a:pt x="18" y="57"/>
                    </a:cubicBezTo>
                    <a:cubicBezTo>
                      <a:pt x="18" y="57"/>
                      <a:pt x="18" y="57"/>
                      <a:pt x="18" y="57"/>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9" y="58"/>
                      <a:pt x="19" y="58"/>
                      <a:pt x="19" y="58"/>
                    </a:cubicBezTo>
                    <a:cubicBezTo>
                      <a:pt x="19" y="58"/>
                      <a:pt x="19" y="58"/>
                      <a:pt x="19" y="58"/>
                    </a:cubicBezTo>
                    <a:cubicBezTo>
                      <a:pt x="19" y="58"/>
                      <a:pt x="19" y="58"/>
                      <a:pt x="19" y="58"/>
                    </a:cubicBezTo>
                    <a:cubicBezTo>
                      <a:pt x="19" y="58"/>
                      <a:pt x="19" y="58"/>
                      <a:pt x="19" y="58"/>
                    </a:cubicBezTo>
                    <a:cubicBezTo>
                      <a:pt x="19" y="57"/>
                      <a:pt x="19" y="57"/>
                      <a:pt x="19" y="57"/>
                    </a:cubicBezTo>
                    <a:cubicBezTo>
                      <a:pt x="19" y="57"/>
                      <a:pt x="19" y="57"/>
                      <a:pt x="19" y="57"/>
                    </a:cubicBezTo>
                    <a:cubicBezTo>
                      <a:pt x="19" y="57"/>
                      <a:pt x="19" y="57"/>
                      <a:pt x="19" y="57"/>
                    </a:cubicBezTo>
                    <a:cubicBezTo>
                      <a:pt x="19" y="57"/>
                      <a:pt x="19" y="57"/>
                      <a:pt x="19" y="57"/>
                    </a:cubicBezTo>
                    <a:cubicBezTo>
                      <a:pt x="19" y="57"/>
                      <a:pt x="19" y="57"/>
                      <a:pt x="19" y="57"/>
                    </a:cubicBezTo>
                    <a:cubicBezTo>
                      <a:pt x="19" y="57"/>
                      <a:pt x="19" y="57"/>
                      <a:pt x="19" y="57"/>
                    </a:cubicBezTo>
                    <a:cubicBezTo>
                      <a:pt x="19" y="57"/>
                      <a:pt x="19" y="57"/>
                      <a:pt x="19"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6"/>
                      <a:pt x="20" y="56"/>
                      <a:pt x="20" y="56"/>
                    </a:cubicBezTo>
                    <a:cubicBezTo>
                      <a:pt x="20" y="56"/>
                      <a:pt x="20" y="56"/>
                      <a:pt x="20" y="56"/>
                    </a:cubicBezTo>
                    <a:cubicBezTo>
                      <a:pt x="20" y="56"/>
                      <a:pt x="20" y="56"/>
                      <a:pt x="20" y="56"/>
                    </a:cubicBezTo>
                    <a:cubicBezTo>
                      <a:pt x="20" y="56"/>
                      <a:pt x="20" y="56"/>
                      <a:pt x="20" y="56"/>
                    </a:cubicBezTo>
                    <a:cubicBezTo>
                      <a:pt x="21" y="56"/>
                      <a:pt x="21" y="56"/>
                      <a:pt x="21" y="56"/>
                    </a:cubicBezTo>
                    <a:cubicBezTo>
                      <a:pt x="21" y="56"/>
                      <a:pt x="21" y="56"/>
                      <a:pt x="21"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5"/>
                      <a:pt x="22" y="55"/>
                      <a:pt x="22" y="55"/>
                    </a:cubicBezTo>
                    <a:cubicBezTo>
                      <a:pt x="22" y="55"/>
                      <a:pt x="22" y="55"/>
                      <a:pt x="22" y="55"/>
                    </a:cubicBezTo>
                    <a:cubicBezTo>
                      <a:pt x="22" y="55"/>
                      <a:pt x="22" y="55"/>
                      <a:pt x="22" y="55"/>
                    </a:cubicBezTo>
                    <a:cubicBezTo>
                      <a:pt x="22" y="55"/>
                      <a:pt x="22" y="55"/>
                      <a:pt x="22" y="55"/>
                    </a:cubicBezTo>
                    <a:cubicBezTo>
                      <a:pt x="22" y="55"/>
                      <a:pt x="22" y="55"/>
                      <a:pt x="22"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3"/>
                      <a:pt x="25" y="53"/>
                      <a:pt x="25"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4"/>
                      <a:pt x="30" y="54"/>
                      <a:pt x="30" y="54"/>
                    </a:cubicBezTo>
                    <a:cubicBezTo>
                      <a:pt x="30" y="54"/>
                      <a:pt x="30" y="54"/>
                      <a:pt x="30" y="54"/>
                    </a:cubicBezTo>
                    <a:cubicBezTo>
                      <a:pt x="30" y="54"/>
                      <a:pt x="30" y="54"/>
                      <a:pt x="30" y="54"/>
                    </a:cubicBezTo>
                    <a:cubicBezTo>
                      <a:pt x="30" y="54"/>
                      <a:pt x="30" y="54"/>
                      <a:pt x="30" y="54"/>
                    </a:cubicBezTo>
                    <a:cubicBezTo>
                      <a:pt x="30" y="54"/>
                      <a:pt x="30" y="54"/>
                      <a:pt x="30" y="54"/>
                    </a:cubicBezTo>
                    <a:cubicBezTo>
                      <a:pt x="30" y="54"/>
                      <a:pt x="30" y="54"/>
                      <a:pt x="30" y="54"/>
                    </a:cubicBezTo>
                    <a:cubicBezTo>
                      <a:pt x="30" y="55"/>
                      <a:pt x="30" y="55"/>
                      <a:pt x="30" y="55"/>
                    </a:cubicBezTo>
                    <a:cubicBezTo>
                      <a:pt x="30" y="55"/>
                      <a:pt x="30" y="55"/>
                      <a:pt x="30" y="55"/>
                    </a:cubicBezTo>
                    <a:cubicBezTo>
                      <a:pt x="30" y="55"/>
                      <a:pt x="30" y="55"/>
                      <a:pt x="30" y="55"/>
                    </a:cubicBezTo>
                    <a:cubicBezTo>
                      <a:pt x="30" y="55"/>
                      <a:pt x="30" y="55"/>
                      <a:pt x="30" y="55"/>
                    </a:cubicBezTo>
                    <a:cubicBezTo>
                      <a:pt x="30" y="55"/>
                      <a:pt x="30" y="55"/>
                      <a:pt x="30" y="55"/>
                    </a:cubicBezTo>
                    <a:cubicBezTo>
                      <a:pt x="30" y="55"/>
                      <a:pt x="30" y="55"/>
                      <a:pt x="30" y="55"/>
                    </a:cubicBezTo>
                    <a:cubicBezTo>
                      <a:pt x="30" y="55"/>
                      <a:pt x="30" y="55"/>
                      <a:pt x="30" y="55"/>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1" y="59"/>
                      <a:pt x="31" y="59"/>
                      <a:pt x="31" y="59"/>
                    </a:cubicBezTo>
                    <a:cubicBezTo>
                      <a:pt x="31" y="59"/>
                      <a:pt x="31" y="59"/>
                      <a:pt x="31" y="59"/>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1"/>
                      <a:pt x="31" y="61"/>
                      <a:pt x="31" y="61"/>
                    </a:cubicBezTo>
                    <a:cubicBezTo>
                      <a:pt x="31" y="61"/>
                      <a:pt x="31" y="61"/>
                      <a:pt x="31" y="61"/>
                    </a:cubicBezTo>
                    <a:cubicBezTo>
                      <a:pt x="31"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3"/>
                      <a:pt x="33" y="63"/>
                      <a:pt x="33" y="63"/>
                    </a:cubicBezTo>
                    <a:cubicBezTo>
                      <a:pt x="33" y="63"/>
                      <a:pt x="33" y="63"/>
                      <a:pt x="33" y="63"/>
                    </a:cubicBezTo>
                    <a:cubicBezTo>
                      <a:pt x="33" y="63"/>
                      <a:pt x="33" y="63"/>
                      <a:pt x="33" y="63"/>
                    </a:cubicBezTo>
                    <a:cubicBezTo>
                      <a:pt x="33" y="63"/>
                      <a:pt x="33" y="63"/>
                      <a:pt x="33" y="63"/>
                    </a:cubicBezTo>
                    <a:cubicBezTo>
                      <a:pt x="34" y="63"/>
                      <a:pt x="34" y="63"/>
                      <a:pt x="34" y="63"/>
                    </a:cubicBezTo>
                    <a:cubicBezTo>
                      <a:pt x="34" y="63"/>
                      <a:pt x="34" y="63"/>
                      <a:pt x="34" y="63"/>
                    </a:cubicBezTo>
                    <a:cubicBezTo>
                      <a:pt x="34" y="63"/>
                      <a:pt x="34" y="63"/>
                      <a:pt x="34" y="63"/>
                    </a:cubicBezTo>
                    <a:cubicBezTo>
                      <a:pt x="34" y="63"/>
                      <a:pt x="34" y="63"/>
                      <a:pt x="34" y="63"/>
                    </a:cubicBezTo>
                    <a:cubicBezTo>
                      <a:pt x="34" y="63"/>
                      <a:pt x="34" y="63"/>
                      <a:pt x="34" y="63"/>
                    </a:cubicBezTo>
                    <a:cubicBezTo>
                      <a:pt x="34" y="63"/>
                      <a:pt x="34" y="63"/>
                      <a:pt x="34" y="63"/>
                    </a:cubicBezTo>
                    <a:cubicBezTo>
                      <a:pt x="34" y="63"/>
                      <a:pt x="34" y="63"/>
                      <a:pt x="34" y="63"/>
                    </a:cubicBezTo>
                    <a:cubicBezTo>
                      <a:pt x="34" y="63"/>
                      <a:pt x="34" y="63"/>
                      <a:pt x="34"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6" y="63"/>
                      <a:pt x="36" y="63"/>
                      <a:pt x="36" y="63"/>
                    </a:cubicBezTo>
                    <a:cubicBezTo>
                      <a:pt x="36" y="63"/>
                      <a:pt x="36" y="63"/>
                      <a:pt x="36" y="63"/>
                    </a:cubicBezTo>
                    <a:cubicBezTo>
                      <a:pt x="36" y="63"/>
                      <a:pt x="36" y="63"/>
                      <a:pt x="36" y="63"/>
                    </a:cubicBezTo>
                    <a:cubicBezTo>
                      <a:pt x="36" y="63"/>
                      <a:pt x="36" y="63"/>
                      <a:pt x="36" y="63"/>
                    </a:cubicBezTo>
                    <a:cubicBezTo>
                      <a:pt x="36" y="63"/>
                      <a:pt x="36" y="63"/>
                      <a:pt x="36" y="63"/>
                    </a:cubicBezTo>
                    <a:cubicBezTo>
                      <a:pt x="36" y="63"/>
                      <a:pt x="36" y="63"/>
                      <a:pt x="36" y="63"/>
                    </a:cubicBezTo>
                    <a:cubicBezTo>
                      <a:pt x="36" y="63"/>
                      <a:pt x="36" y="63"/>
                      <a:pt x="36" y="63"/>
                    </a:cubicBezTo>
                    <a:cubicBezTo>
                      <a:pt x="37" y="63"/>
                      <a:pt x="37" y="63"/>
                      <a:pt x="37" y="63"/>
                    </a:cubicBezTo>
                    <a:cubicBezTo>
                      <a:pt x="37" y="63"/>
                      <a:pt x="37" y="63"/>
                      <a:pt x="37" y="63"/>
                    </a:cubicBezTo>
                    <a:cubicBezTo>
                      <a:pt x="37" y="63"/>
                      <a:pt x="37" y="63"/>
                      <a:pt x="37" y="63"/>
                    </a:cubicBezTo>
                    <a:cubicBezTo>
                      <a:pt x="37" y="63"/>
                      <a:pt x="37" y="63"/>
                      <a:pt x="37" y="63"/>
                    </a:cubicBezTo>
                    <a:cubicBezTo>
                      <a:pt x="37" y="63"/>
                      <a:pt x="37" y="63"/>
                      <a:pt x="37" y="63"/>
                    </a:cubicBezTo>
                    <a:cubicBezTo>
                      <a:pt x="37" y="63"/>
                      <a:pt x="37" y="63"/>
                      <a:pt x="37" y="63"/>
                    </a:cubicBezTo>
                    <a:cubicBezTo>
                      <a:pt x="37" y="63"/>
                      <a:pt x="37" y="63"/>
                      <a:pt x="37" y="63"/>
                    </a:cubicBezTo>
                    <a:cubicBezTo>
                      <a:pt x="37" y="63"/>
                      <a:pt x="37" y="63"/>
                      <a:pt x="37" y="63"/>
                    </a:cubicBezTo>
                    <a:cubicBezTo>
                      <a:pt x="37" y="63"/>
                      <a:pt x="37" y="63"/>
                      <a:pt x="37" y="63"/>
                    </a:cubicBezTo>
                    <a:cubicBezTo>
                      <a:pt x="37" y="64"/>
                      <a:pt x="37" y="64"/>
                      <a:pt x="37" y="64"/>
                    </a:cubicBezTo>
                    <a:cubicBezTo>
                      <a:pt x="37" y="64"/>
                      <a:pt x="37" y="64"/>
                      <a:pt x="37" y="64"/>
                    </a:cubicBezTo>
                    <a:cubicBezTo>
                      <a:pt x="37" y="64"/>
                      <a:pt x="37" y="64"/>
                      <a:pt x="37" y="64"/>
                    </a:cubicBezTo>
                    <a:cubicBezTo>
                      <a:pt x="37" y="64"/>
                      <a:pt x="37" y="64"/>
                      <a:pt x="37" y="64"/>
                    </a:cubicBezTo>
                    <a:cubicBezTo>
                      <a:pt x="38" y="63"/>
                      <a:pt x="38" y="63"/>
                      <a:pt x="38" y="63"/>
                    </a:cubicBezTo>
                    <a:cubicBezTo>
                      <a:pt x="38" y="63"/>
                      <a:pt x="38" y="63"/>
                      <a:pt x="38" y="63"/>
                    </a:cubicBezTo>
                    <a:cubicBezTo>
                      <a:pt x="38" y="63"/>
                      <a:pt x="38" y="63"/>
                      <a:pt x="38" y="63"/>
                    </a:cubicBezTo>
                    <a:cubicBezTo>
                      <a:pt x="38" y="63"/>
                      <a:pt x="38" y="63"/>
                      <a:pt x="38" y="63"/>
                    </a:cubicBezTo>
                    <a:cubicBezTo>
                      <a:pt x="38" y="63"/>
                      <a:pt x="38" y="63"/>
                      <a:pt x="38" y="63"/>
                    </a:cubicBezTo>
                    <a:cubicBezTo>
                      <a:pt x="38" y="63"/>
                      <a:pt x="38" y="63"/>
                      <a:pt x="38" y="63"/>
                    </a:cubicBezTo>
                    <a:cubicBezTo>
                      <a:pt x="38" y="64"/>
                      <a:pt x="38" y="64"/>
                      <a:pt x="38" y="64"/>
                    </a:cubicBezTo>
                    <a:cubicBezTo>
                      <a:pt x="38" y="64"/>
                      <a:pt x="38" y="64"/>
                      <a:pt x="38" y="64"/>
                    </a:cubicBezTo>
                    <a:cubicBezTo>
                      <a:pt x="38" y="64"/>
                      <a:pt x="38" y="64"/>
                      <a:pt x="38" y="64"/>
                    </a:cubicBezTo>
                    <a:cubicBezTo>
                      <a:pt x="38" y="64"/>
                      <a:pt x="38" y="64"/>
                      <a:pt x="38" y="64"/>
                    </a:cubicBezTo>
                    <a:cubicBezTo>
                      <a:pt x="38" y="64"/>
                      <a:pt x="38" y="64"/>
                      <a:pt x="38" y="64"/>
                    </a:cubicBezTo>
                    <a:cubicBezTo>
                      <a:pt x="38" y="64"/>
                      <a:pt x="38" y="64"/>
                      <a:pt x="38" y="64"/>
                    </a:cubicBezTo>
                    <a:cubicBezTo>
                      <a:pt x="38" y="64"/>
                      <a:pt x="38" y="64"/>
                      <a:pt x="38"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5"/>
                      <a:pt x="39" y="65"/>
                      <a:pt x="39" y="65"/>
                    </a:cubicBezTo>
                    <a:cubicBezTo>
                      <a:pt x="39" y="65"/>
                      <a:pt x="39" y="65"/>
                      <a:pt x="39" y="65"/>
                    </a:cubicBezTo>
                    <a:cubicBezTo>
                      <a:pt x="39" y="65"/>
                      <a:pt x="39" y="65"/>
                      <a:pt x="39"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1" y="65"/>
                      <a:pt x="41" y="65"/>
                      <a:pt x="41" y="65"/>
                    </a:cubicBezTo>
                    <a:cubicBezTo>
                      <a:pt x="41" y="65"/>
                      <a:pt x="41" y="65"/>
                      <a:pt x="41" y="65"/>
                    </a:cubicBezTo>
                    <a:cubicBezTo>
                      <a:pt x="41" y="65"/>
                      <a:pt x="41" y="65"/>
                      <a:pt x="41" y="65"/>
                    </a:cubicBezTo>
                    <a:cubicBezTo>
                      <a:pt x="41" y="65"/>
                      <a:pt x="41" y="65"/>
                      <a:pt x="41" y="65"/>
                    </a:cubicBezTo>
                    <a:cubicBezTo>
                      <a:pt x="41" y="65"/>
                      <a:pt x="41" y="65"/>
                      <a:pt x="41" y="65"/>
                    </a:cubicBezTo>
                    <a:cubicBezTo>
                      <a:pt x="41" y="65"/>
                      <a:pt x="41" y="65"/>
                      <a:pt x="41" y="65"/>
                    </a:cubicBezTo>
                    <a:cubicBezTo>
                      <a:pt x="42" y="65"/>
                      <a:pt x="42" y="65"/>
                      <a:pt x="42" y="65"/>
                    </a:cubicBezTo>
                    <a:cubicBezTo>
                      <a:pt x="42" y="65"/>
                      <a:pt x="42" y="65"/>
                      <a:pt x="42" y="65"/>
                    </a:cubicBezTo>
                    <a:cubicBezTo>
                      <a:pt x="42" y="65"/>
                      <a:pt x="42" y="65"/>
                      <a:pt x="42" y="65"/>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3" y="66"/>
                      <a:pt x="43" y="66"/>
                      <a:pt x="43" y="66"/>
                    </a:cubicBezTo>
                    <a:cubicBezTo>
                      <a:pt x="43" y="67"/>
                      <a:pt x="43" y="67"/>
                      <a:pt x="43" y="67"/>
                    </a:cubicBezTo>
                    <a:cubicBezTo>
                      <a:pt x="43" y="67"/>
                      <a:pt x="43" y="67"/>
                      <a:pt x="43" y="67"/>
                    </a:cubicBezTo>
                    <a:cubicBezTo>
                      <a:pt x="43" y="67"/>
                      <a:pt x="43" y="67"/>
                      <a:pt x="43" y="67"/>
                    </a:cubicBezTo>
                    <a:cubicBezTo>
                      <a:pt x="43" y="67"/>
                      <a:pt x="43" y="67"/>
                      <a:pt x="43" y="67"/>
                    </a:cubicBezTo>
                    <a:cubicBezTo>
                      <a:pt x="43" y="67"/>
                      <a:pt x="43" y="67"/>
                      <a:pt x="43" y="67"/>
                    </a:cubicBezTo>
                    <a:cubicBezTo>
                      <a:pt x="43" y="67"/>
                      <a:pt x="43" y="67"/>
                      <a:pt x="43" y="67"/>
                    </a:cubicBezTo>
                    <a:cubicBezTo>
                      <a:pt x="43" y="67"/>
                      <a:pt x="43" y="67"/>
                      <a:pt x="43" y="67"/>
                    </a:cubicBezTo>
                    <a:cubicBezTo>
                      <a:pt x="43" y="67"/>
                      <a:pt x="43" y="67"/>
                      <a:pt x="43"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5" y="67"/>
                      <a:pt x="45" y="67"/>
                      <a:pt x="45" y="67"/>
                    </a:cubicBezTo>
                    <a:cubicBezTo>
                      <a:pt x="45" y="67"/>
                      <a:pt x="45" y="67"/>
                      <a:pt x="45" y="67"/>
                    </a:cubicBezTo>
                    <a:cubicBezTo>
                      <a:pt x="45" y="67"/>
                      <a:pt x="45" y="67"/>
                      <a:pt x="45" y="67"/>
                    </a:cubicBezTo>
                    <a:cubicBezTo>
                      <a:pt x="45" y="67"/>
                      <a:pt x="45" y="67"/>
                      <a:pt x="45" y="67"/>
                    </a:cubicBezTo>
                    <a:cubicBezTo>
                      <a:pt x="45" y="67"/>
                      <a:pt x="45" y="67"/>
                      <a:pt x="45" y="67"/>
                    </a:cubicBezTo>
                    <a:cubicBezTo>
                      <a:pt x="45" y="67"/>
                      <a:pt x="45" y="67"/>
                      <a:pt x="45" y="67"/>
                    </a:cubicBezTo>
                    <a:cubicBezTo>
                      <a:pt x="45" y="67"/>
                      <a:pt x="45" y="67"/>
                      <a:pt x="45" y="67"/>
                    </a:cubicBezTo>
                    <a:cubicBezTo>
                      <a:pt x="45" y="66"/>
                      <a:pt x="45" y="66"/>
                      <a:pt x="45" y="66"/>
                    </a:cubicBezTo>
                    <a:cubicBezTo>
                      <a:pt x="45" y="66"/>
                      <a:pt x="45" y="66"/>
                      <a:pt x="45" y="66"/>
                    </a:cubicBezTo>
                    <a:cubicBezTo>
                      <a:pt x="45" y="66"/>
                      <a:pt x="45" y="66"/>
                      <a:pt x="45" y="66"/>
                    </a:cubicBezTo>
                    <a:cubicBezTo>
                      <a:pt x="46" y="66"/>
                      <a:pt x="46" y="66"/>
                      <a:pt x="46" y="66"/>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7" y="67"/>
                      <a:pt x="47" y="67"/>
                      <a:pt x="47" y="67"/>
                    </a:cubicBezTo>
                    <a:cubicBezTo>
                      <a:pt x="47" y="67"/>
                      <a:pt x="47" y="67"/>
                      <a:pt x="47" y="67"/>
                    </a:cubicBezTo>
                    <a:cubicBezTo>
                      <a:pt x="47" y="67"/>
                      <a:pt x="47" y="67"/>
                      <a:pt x="47" y="67"/>
                    </a:cubicBezTo>
                    <a:cubicBezTo>
                      <a:pt x="47" y="67"/>
                      <a:pt x="47" y="67"/>
                      <a:pt x="47" y="67"/>
                    </a:cubicBezTo>
                    <a:cubicBezTo>
                      <a:pt x="47" y="67"/>
                      <a:pt x="47" y="67"/>
                      <a:pt x="47" y="67"/>
                    </a:cubicBezTo>
                    <a:cubicBezTo>
                      <a:pt x="47" y="67"/>
                      <a:pt x="47" y="67"/>
                      <a:pt x="47" y="67"/>
                    </a:cubicBezTo>
                    <a:cubicBezTo>
                      <a:pt x="47" y="68"/>
                      <a:pt x="47" y="68"/>
                      <a:pt x="47" y="68"/>
                    </a:cubicBezTo>
                    <a:cubicBezTo>
                      <a:pt x="47" y="68"/>
                      <a:pt x="47" y="68"/>
                      <a:pt x="47" y="68"/>
                    </a:cubicBezTo>
                    <a:cubicBezTo>
                      <a:pt x="47" y="68"/>
                      <a:pt x="47" y="68"/>
                      <a:pt x="47" y="68"/>
                    </a:cubicBezTo>
                    <a:cubicBezTo>
                      <a:pt x="47" y="68"/>
                      <a:pt x="47" y="68"/>
                      <a:pt x="47"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1"/>
                      <a:pt x="48" y="71"/>
                      <a:pt x="48" y="71"/>
                    </a:cubicBezTo>
                    <a:cubicBezTo>
                      <a:pt x="48" y="71"/>
                      <a:pt x="48" y="71"/>
                      <a:pt x="48" y="71"/>
                    </a:cubicBezTo>
                    <a:cubicBezTo>
                      <a:pt x="48" y="71"/>
                      <a:pt x="48" y="71"/>
                      <a:pt x="48" y="71"/>
                    </a:cubicBezTo>
                    <a:cubicBezTo>
                      <a:pt x="48" y="71"/>
                      <a:pt x="48" y="71"/>
                      <a:pt x="48" y="71"/>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4"/>
                      <a:pt x="48" y="74"/>
                      <a:pt x="48" y="74"/>
                    </a:cubicBezTo>
                    <a:cubicBezTo>
                      <a:pt x="48" y="74"/>
                      <a:pt x="48" y="74"/>
                      <a:pt x="48" y="74"/>
                    </a:cubicBezTo>
                    <a:cubicBezTo>
                      <a:pt x="48" y="74"/>
                      <a:pt x="48" y="74"/>
                      <a:pt x="48" y="74"/>
                    </a:cubicBezTo>
                    <a:cubicBezTo>
                      <a:pt x="48" y="74"/>
                      <a:pt x="48" y="74"/>
                      <a:pt x="48" y="74"/>
                    </a:cubicBezTo>
                    <a:cubicBezTo>
                      <a:pt x="48" y="74"/>
                      <a:pt x="48" y="74"/>
                      <a:pt x="48" y="74"/>
                    </a:cubicBezTo>
                    <a:cubicBezTo>
                      <a:pt x="49" y="74"/>
                      <a:pt x="49" y="74"/>
                      <a:pt x="49" y="74"/>
                    </a:cubicBezTo>
                    <a:cubicBezTo>
                      <a:pt x="49" y="74"/>
                      <a:pt x="49" y="74"/>
                      <a:pt x="49" y="74"/>
                    </a:cubicBezTo>
                    <a:cubicBezTo>
                      <a:pt x="49" y="75"/>
                      <a:pt x="49" y="75"/>
                      <a:pt x="49" y="75"/>
                    </a:cubicBezTo>
                    <a:cubicBezTo>
                      <a:pt x="49" y="75"/>
                      <a:pt x="49" y="75"/>
                      <a:pt x="49" y="75"/>
                    </a:cubicBezTo>
                    <a:cubicBezTo>
                      <a:pt x="49" y="75"/>
                      <a:pt x="49" y="75"/>
                      <a:pt x="49" y="75"/>
                    </a:cubicBezTo>
                    <a:cubicBezTo>
                      <a:pt x="49" y="77"/>
                      <a:pt x="49" y="77"/>
                      <a:pt x="49" y="77"/>
                    </a:cubicBezTo>
                    <a:cubicBezTo>
                      <a:pt x="49" y="77"/>
                      <a:pt x="49" y="77"/>
                      <a:pt x="49" y="77"/>
                    </a:cubicBezTo>
                    <a:cubicBezTo>
                      <a:pt x="49" y="77"/>
                      <a:pt x="49" y="77"/>
                      <a:pt x="49" y="77"/>
                    </a:cubicBezTo>
                    <a:cubicBezTo>
                      <a:pt x="51" y="77"/>
                      <a:pt x="51" y="77"/>
                      <a:pt x="51" y="77"/>
                    </a:cubicBezTo>
                    <a:cubicBezTo>
                      <a:pt x="51" y="77"/>
                      <a:pt x="51" y="77"/>
                      <a:pt x="51" y="77"/>
                    </a:cubicBezTo>
                    <a:cubicBezTo>
                      <a:pt x="51" y="77"/>
                      <a:pt x="51" y="77"/>
                      <a:pt x="51" y="77"/>
                    </a:cubicBezTo>
                    <a:cubicBezTo>
                      <a:pt x="54" y="77"/>
                      <a:pt x="54" y="77"/>
                      <a:pt x="54" y="77"/>
                    </a:cubicBezTo>
                    <a:cubicBezTo>
                      <a:pt x="54" y="77"/>
                      <a:pt x="54" y="77"/>
                      <a:pt x="54" y="77"/>
                    </a:cubicBezTo>
                    <a:cubicBezTo>
                      <a:pt x="54" y="77"/>
                      <a:pt x="54" y="77"/>
                      <a:pt x="54" y="77"/>
                    </a:cubicBezTo>
                    <a:cubicBezTo>
                      <a:pt x="55" y="77"/>
                      <a:pt x="55" y="77"/>
                      <a:pt x="55" y="77"/>
                    </a:cubicBezTo>
                    <a:cubicBezTo>
                      <a:pt x="55" y="77"/>
                      <a:pt x="55" y="77"/>
                      <a:pt x="55" y="77"/>
                    </a:cubicBezTo>
                    <a:cubicBezTo>
                      <a:pt x="55" y="77"/>
                      <a:pt x="55" y="77"/>
                      <a:pt x="55" y="77"/>
                    </a:cubicBezTo>
                    <a:cubicBezTo>
                      <a:pt x="55" y="77"/>
                      <a:pt x="55" y="77"/>
                      <a:pt x="55" y="77"/>
                    </a:cubicBezTo>
                    <a:cubicBezTo>
                      <a:pt x="55" y="77"/>
                      <a:pt x="55" y="77"/>
                      <a:pt x="55" y="77"/>
                    </a:cubicBezTo>
                    <a:cubicBezTo>
                      <a:pt x="55" y="77"/>
                      <a:pt x="55" y="77"/>
                      <a:pt x="55" y="77"/>
                    </a:cubicBezTo>
                    <a:cubicBezTo>
                      <a:pt x="55" y="77"/>
                      <a:pt x="55" y="77"/>
                      <a:pt x="55" y="77"/>
                    </a:cubicBezTo>
                    <a:cubicBezTo>
                      <a:pt x="55" y="77"/>
                      <a:pt x="55" y="77"/>
                      <a:pt x="55" y="77"/>
                    </a:cubicBezTo>
                    <a:cubicBezTo>
                      <a:pt x="55" y="77"/>
                      <a:pt x="55" y="77"/>
                      <a:pt x="55" y="77"/>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9"/>
                      <a:pt x="55" y="79"/>
                      <a:pt x="55" y="79"/>
                    </a:cubicBezTo>
                    <a:cubicBezTo>
                      <a:pt x="55" y="79"/>
                      <a:pt x="55" y="79"/>
                      <a:pt x="55" y="79"/>
                    </a:cubicBezTo>
                    <a:cubicBezTo>
                      <a:pt x="55" y="79"/>
                      <a:pt x="55" y="79"/>
                      <a:pt x="55" y="79"/>
                    </a:cubicBezTo>
                    <a:cubicBezTo>
                      <a:pt x="55" y="80"/>
                      <a:pt x="55" y="80"/>
                      <a:pt x="55" y="80"/>
                    </a:cubicBezTo>
                    <a:cubicBezTo>
                      <a:pt x="55" y="80"/>
                      <a:pt x="55" y="80"/>
                      <a:pt x="55" y="80"/>
                    </a:cubicBezTo>
                    <a:cubicBezTo>
                      <a:pt x="55" y="80"/>
                      <a:pt x="55" y="80"/>
                      <a:pt x="55" y="80"/>
                    </a:cubicBezTo>
                    <a:cubicBezTo>
                      <a:pt x="55" y="80"/>
                      <a:pt x="55" y="80"/>
                      <a:pt x="55" y="80"/>
                    </a:cubicBezTo>
                    <a:cubicBezTo>
                      <a:pt x="55" y="80"/>
                      <a:pt x="55" y="80"/>
                      <a:pt x="55" y="80"/>
                    </a:cubicBezTo>
                    <a:cubicBezTo>
                      <a:pt x="55" y="80"/>
                      <a:pt x="55" y="80"/>
                      <a:pt x="55" y="80"/>
                    </a:cubicBezTo>
                    <a:cubicBezTo>
                      <a:pt x="55" y="80"/>
                      <a:pt x="55" y="80"/>
                      <a:pt x="55" y="80"/>
                    </a:cubicBezTo>
                    <a:cubicBezTo>
                      <a:pt x="55" y="80"/>
                      <a:pt x="55" y="80"/>
                      <a:pt x="55" y="80"/>
                    </a:cubicBezTo>
                    <a:cubicBezTo>
                      <a:pt x="55" y="81"/>
                      <a:pt x="55" y="81"/>
                      <a:pt x="55" y="81"/>
                    </a:cubicBezTo>
                    <a:cubicBezTo>
                      <a:pt x="55" y="81"/>
                      <a:pt x="55" y="81"/>
                      <a:pt x="55"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2"/>
                      <a:pt x="57" y="82"/>
                    </a:cubicBezTo>
                    <a:cubicBezTo>
                      <a:pt x="57" y="82"/>
                      <a:pt x="57" y="82"/>
                      <a:pt x="57" y="82"/>
                    </a:cubicBezTo>
                    <a:cubicBezTo>
                      <a:pt x="57" y="82"/>
                      <a:pt x="57" y="82"/>
                      <a:pt x="57" y="82"/>
                    </a:cubicBezTo>
                    <a:cubicBezTo>
                      <a:pt x="57" y="82"/>
                      <a:pt x="57" y="82"/>
                      <a:pt x="57" y="82"/>
                    </a:cubicBezTo>
                    <a:cubicBezTo>
                      <a:pt x="57" y="82"/>
                      <a:pt x="57" y="82"/>
                      <a:pt x="57" y="82"/>
                    </a:cubicBezTo>
                    <a:cubicBezTo>
                      <a:pt x="57" y="82"/>
                      <a:pt x="57" y="82"/>
                      <a:pt x="57" y="82"/>
                    </a:cubicBezTo>
                    <a:cubicBezTo>
                      <a:pt x="57" y="82"/>
                      <a:pt x="57" y="82"/>
                      <a:pt x="57" y="82"/>
                    </a:cubicBezTo>
                    <a:cubicBezTo>
                      <a:pt x="58" y="82"/>
                      <a:pt x="58" y="82"/>
                      <a:pt x="58" y="82"/>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5"/>
                      <a:pt x="58" y="85"/>
                      <a:pt x="58" y="85"/>
                    </a:cubicBezTo>
                    <a:cubicBezTo>
                      <a:pt x="58" y="85"/>
                      <a:pt x="58" y="85"/>
                      <a:pt x="58" y="85"/>
                    </a:cubicBezTo>
                    <a:cubicBezTo>
                      <a:pt x="58" y="85"/>
                      <a:pt x="58" y="85"/>
                      <a:pt x="58" y="85"/>
                    </a:cubicBezTo>
                    <a:cubicBezTo>
                      <a:pt x="58" y="85"/>
                      <a:pt x="58" y="85"/>
                      <a:pt x="58" y="85"/>
                    </a:cubicBezTo>
                    <a:cubicBezTo>
                      <a:pt x="58" y="85"/>
                      <a:pt x="58" y="85"/>
                      <a:pt x="58" y="85"/>
                    </a:cubicBezTo>
                    <a:cubicBezTo>
                      <a:pt x="58" y="85"/>
                      <a:pt x="58" y="85"/>
                      <a:pt x="58" y="85"/>
                    </a:cubicBezTo>
                    <a:cubicBezTo>
                      <a:pt x="58" y="85"/>
                      <a:pt x="58" y="85"/>
                      <a:pt x="58" y="85"/>
                    </a:cubicBezTo>
                    <a:cubicBezTo>
                      <a:pt x="58" y="86"/>
                      <a:pt x="58" y="86"/>
                      <a:pt x="58" y="86"/>
                    </a:cubicBezTo>
                    <a:cubicBezTo>
                      <a:pt x="58" y="86"/>
                      <a:pt x="58" y="86"/>
                      <a:pt x="58" y="86"/>
                    </a:cubicBezTo>
                    <a:cubicBezTo>
                      <a:pt x="58" y="86"/>
                      <a:pt x="58" y="86"/>
                      <a:pt x="58" y="86"/>
                    </a:cubicBezTo>
                    <a:cubicBezTo>
                      <a:pt x="58" y="86"/>
                      <a:pt x="58" y="86"/>
                      <a:pt x="58" y="86"/>
                    </a:cubicBezTo>
                    <a:cubicBezTo>
                      <a:pt x="57" y="86"/>
                      <a:pt x="57" y="86"/>
                      <a:pt x="57" y="86"/>
                    </a:cubicBezTo>
                    <a:cubicBezTo>
                      <a:pt x="57" y="86"/>
                      <a:pt x="57" y="86"/>
                      <a:pt x="57" y="86"/>
                    </a:cubicBezTo>
                    <a:cubicBezTo>
                      <a:pt x="57" y="86"/>
                      <a:pt x="57" y="86"/>
                      <a:pt x="57" y="86"/>
                    </a:cubicBezTo>
                    <a:cubicBezTo>
                      <a:pt x="57" y="86"/>
                      <a:pt x="57" y="86"/>
                      <a:pt x="57" y="86"/>
                    </a:cubicBezTo>
                    <a:cubicBezTo>
                      <a:pt x="57" y="86"/>
                      <a:pt x="57" y="86"/>
                      <a:pt x="57" y="86"/>
                    </a:cubicBezTo>
                    <a:cubicBezTo>
                      <a:pt x="57" y="86"/>
                      <a:pt x="57" y="86"/>
                      <a:pt x="57" y="87"/>
                    </a:cubicBezTo>
                    <a:cubicBezTo>
                      <a:pt x="57" y="87"/>
                      <a:pt x="57" y="87"/>
                      <a:pt x="57" y="87"/>
                    </a:cubicBezTo>
                    <a:cubicBezTo>
                      <a:pt x="57" y="87"/>
                      <a:pt x="57" y="87"/>
                      <a:pt x="57" y="87"/>
                    </a:cubicBezTo>
                    <a:cubicBezTo>
                      <a:pt x="57" y="87"/>
                      <a:pt x="57" y="87"/>
                      <a:pt x="57" y="87"/>
                    </a:cubicBezTo>
                    <a:cubicBezTo>
                      <a:pt x="57" y="87"/>
                      <a:pt x="57" y="87"/>
                      <a:pt x="57" y="87"/>
                    </a:cubicBezTo>
                    <a:cubicBezTo>
                      <a:pt x="57" y="87"/>
                      <a:pt x="57" y="87"/>
                      <a:pt x="57" y="87"/>
                    </a:cubicBezTo>
                    <a:cubicBezTo>
                      <a:pt x="57" y="87"/>
                      <a:pt x="57" y="87"/>
                      <a:pt x="57" y="87"/>
                    </a:cubicBezTo>
                    <a:cubicBezTo>
                      <a:pt x="57" y="87"/>
                      <a:pt x="57" y="87"/>
                      <a:pt x="57" y="87"/>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9"/>
                      <a:pt x="57" y="89"/>
                      <a:pt x="57" y="89"/>
                    </a:cubicBezTo>
                    <a:cubicBezTo>
                      <a:pt x="57" y="89"/>
                      <a:pt x="57" y="89"/>
                      <a:pt x="57"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1"/>
                      <a:pt x="57" y="91"/>
                      <a:pt x="57" y="91"/>
                    </a:cubicBezTo>
                    <a:cubicBezTo>
                      <a:pt x="57" y="91"/>
                      <a:pt x="57" y="91"/>
                      <a:pt x="57" y="91"/>
                    </a:cubicBezTo>
                    <a:cubicBezTo>
                      <a:pt x="57" y="91"/>
                      <a:pt x="57" y="91"/>
                      <a:pt x="57" y="91"/>
                    </a:cubicBezTo>
                    <a:cubicBezTo>
                      <a:pt x="57" y="91"/>
                      <a:pt x="57" y="91"/>
                      <a:pt x="57" y="91"/>
                    </a:cubicBezTo>
                    <a:cubicBezTo>
                      <a:pt x="57" y="91"/>
                      <a:pt x="57" y="91"/>
                      <a:pt x="57"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2"/>
                      <a:pt x="56" y="92"/>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3"/>
                      <a:pt x="56" y="93"/>
                      <a:pt x="56" y="93"/>
                    </a:cubicBezTo>
                    <a:cubicBezTo>
                      <a:pt x="56" y="93"/>
                      <a:pt x="56" y="93"/>
                      <a:pt x="56" y="93"/>
                    </a:cubicBezTo>
                    <a:cubicBezTo>
                      <a:pt x="57" y="93"/>
                      <a:pt x="57" y="93"/>
                      <a:pt x="57" y="93"/>
                    </a:cubicBezTo>
                    <a:cubicBezTo>
                      <a:pt x="57" y="93"/>
                      <a:pt x="57" y="93"/>
                      <a:pt x="57" y="93"/>
                    </a:cubicBezTo>
                    <a:cubicBezTo>
                      <a:pt x="57" y="93"/>
                      <a:pt x="57" y="93"/>
                      <a:pt x="57" y="93"/>
                    </a:cubicBezTo>
                    <a:cubicBezTo>
                      <a:pt x="57" y="93"/>
                      <a:pt x="57" y="93"/>
                      <a:pt x="57" y="93"/>
                    </a:cubicBezTo>
                    <a:cubicBezTo>
                      <a:pt x="57" y="93"/>
                      <a:pt x="57" y="93"/>
                      <a:pt x="57" y="93"/>
                    </a:cubicBezTo>
                    <a:cubicBezTo>
                      <a:pt x="57" y="93"/>
                      <a:pt x="57" y="93"/>
                      <a:pt x="57" y="93"/>
                    </a:cubicBezTo>
                    <a:cubicBezTo>
                      <a:pt x="57" y="93"/>
                      <a:pt x="57" y="93"/>
                      <a:pt x="57" y="93"/>
                    </a:cubicBezTo>
                    <a:cubicBezTo>
                      <a:pt x="57" y="93"/>
                      <a:pt x="57" y="93"/>
                      <a:pt x="57" y="93"/>
                    </a:cubicBezTo>
                    <a:cubicBezTo>
                      <a:pt x="57" y="94"/>
                      <a:pt x="57" y="94"/>
                      <a:pt x="57" y="94"/>
                    </a:cubicBezTo>
                    <a:cubicBezTo>
                      <a:pt x="57" y="94"/>
                      <a:pt x="57" y="94"/>
                      <a:pt x="57" y="94"/>
                    </a:cubicBezTo>
                    <a:cubicBezTo>
                      <a:pt x="57" y="94"/>
                      <a:pt x="57" y="94"/>
                      <a:pt x="57" y="94"/>
                    </a:cubicBezTo>
                    <a:cubicBezTo>
                      <a:pt x="57" y="94"/>
                      <a:pt x="57" y="94"/>
                      <a:pt x="57" y="94"/>
                    </a:cubicBezTo>
                    <a:cubicBezTo>
                      <a:pt x="57" y="94"/>
                      <a:pt x="57" y="94"/>
                      <a:pt x="57" y="94"/>
                    </a:cubicBezTo>
                    <a:cubicBezTo>
                      <a:pt x="57" y="94"/>
                      <a:pt x="57" y="94"/>
                      <a:pt x="57" y="94"/>
                    </a:cubicBezTo>
                    <a:cubicBezTo>
                      <a:pt x="57" y="94"/>
                      <a:pt x="57" y="94"/>
                      <a:pt x="57" y="94"/>
                    </a:cubicBezTo>
                    <a:cubicBezTo>
                      <a:pt x="57" y="94"/>
                      <a:pt x="57" y="94"/>
                      <a:pt x="57" y="94"/>
                    </a:cubicBezTo>
                    <a:cubicBezTo>
                      <a:pt x="57" y="94"/>
                      <a:pt x="57" y="94"/>
                      <a:pt x="57" y="94"/>
                    </a:cubicBezTo>
                    <a:cubicBezTo>
                      <a:pt x="57" y="95"/>
                      <a:pt x="57" y="95"/>
                      <a:pt x="57" y="95"/>
                    </a:cubicBezTo>
                    <a:cubicBezTo>
                      <a:pt x="57" y="95"/>
                      <a:pt x="57" y="95"/>
                      <a:pt x="57" y="95"/>
                    </a:cubicBezTo>
                    <a:cubicBezTo>
                      <a:pt x="57" y="95"/>
                      <a:pt x="57" y="95"/>
                      <a:pt x="57" y="95"/>
                    </a:cubicBezTo>
                    <a:cubicBezTo>
                      <a:pt x="57" y="95"/>
                      <a:pt x="57" y="95"/>
                      <a:pt x="57" y="95"/>
                    </a:cubicBezTo>
                    <a:cubicBezTo>
                      <a:pt x="57" y="95"/>
                      <a:pt x="57" y="95"/>
                      <a:pt x="57" y="95"/>
                    </a:cubicBezTo>
                    <a:cubicBezTo>
                      <a:pt x="57" y="95"/>
                      <a:pt x="57" y="95"/>
                      <a:pt x="57" y="95"/>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7"/>
                      <a:pt x="57" y="97"/>
                      <a:pt x="57" y="97"/>
                    </a:cubicBezTo>
                    <a:cubicBezTo>
                      <a:pt x="57" y="97"/>
                      <a:pt x="57" y="97"/>
                      <a:pt x="57" y="97"/>
                    </a:cubicBezTo>
                    <a:cubicBezTo>
                      <a:pt x="57" y="97"/>
                      <a:pt x="57" y="97"/>
                      <a:pt x="57" y="97"/>
                    </a:cubicBezTo>
                    <a:cubicBezTo>
                      <a:pt x="57" y="97"/>
                      <a:pt x="57" y="97"/>
                      <a:pt x="57" y="97"/>
                    </a:cubicBezTo>
                    <a:cubicBezTo>
                      <a:pt x="57" y="97"/>
                      <a:pt x="57" y="97"/>
                      <a:pt x="57" y="97"/>
                    </a:cubicBezTo>
                    <a:cubicBezTo>
                      <a:pt x="57" y="97"/>
                      <a:pt x="57" y="97"/>
                      <a:pt x="57" y="97"/>
                    </a:cubicBezTo>
                    <a:cubicBezTo>
                      <a:pt x="57" y="97"/>
                      <a:pt x="57" y="97"/>
                      <a:pt x="57" y="97"/>
                    </a:cubicBezTo>
                    <a:cubicBezTo>
                      <a:pt x="57" y="97"/>
                      <a:pt x="57" y="97"/>
                      <a:pt x="57" y="97"/>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8" y="98"/>
                      <a:pt x="58" y="98"/>
                      <a:pt x="58" y="98"/>
                    </a:cubicBezTo>
                    <a:cubicBezTo>
                      <a:pt x="58" y="98"/>
                      <a:pt x="58" y="98"/>
                      <a:pt x="58" y="98"/>
                    </a:cubicBezTo>
                    <a:cubicBezTo>
                      <a:pt x="58" y="98"/>
                      <a:pt x="58" y="98"/>
                      <a:pt x="58" y="98"/>
                    </a:cubicBezTo>
                    <a:cubicBezTo>
                      <a:pt x="58" y="98"/>
                      <a:pt x="58" y="98"/>
                      <a:pt x="58" y="98"/>
                    </a:cubicBezTo>
                    <a:cubicBezTo>
                      <a:pt x="58" y="98"/>
                      <a:pt x="58" y="98"/>
                      <a:pt x="58" y="98"/>
                    </a:cubicBezTo>
                    <a:cubicBezTo>
                      <a:pt x="58" y="99"/>
                      <a:pt x="58" y="99"/>
                      <a:pt x="58" y="99"/>
                    </a:cubicBezTo>
                    <a:cubicBezTo>
                      <a:pt x="58" y="98"/>
                      <a:pt x="58" y="98"/>
                      <a:pt x="58" y="98"/>
                    </a:cubicBezTo>
                    <a:cubicBezTo>
                      <a:pt x="58" y="99"/>
                      <a:pt x="58" y="99"/>
                      <a:pt x="58" y="99"/>
                    </a:cubicBezTo>
                    <a:cubicBezTo>
                      <a:pt x="58" y="98"/>
                      <a:pt x="58" y="98"/>
                      <a:pt x="58" y="99"/>
                    </a:cubicBezTo>
                    <a:cubicBezTo>
                      <a:pt x="58" y="99"/>
                      <a:pt x="58" y="99"/>
                      <a:pt x="58"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60" y="99"/>
                      <a:pt x="60" y="99"/>
                      <a:pt x="60" y="99"/>
                    </a:cubicBezTo>
                    <a:cubicBezTo>
                      <a:pt x="60" y="99"/>
                      <a:pt x="60" y="99"/>
                      <a:pt x="60" y="99"/>
                    </a:cubicBezTo>
                    <a:cubicBezTo>
                      <a:pt x="60" y="99"/>
                      <a:pt x="60" y="99"/>
                      <a:pt x="60" y="99"/>
                    </a:cubicBezTo>
                    <a:cubicBezTo>
                      <a:pt x="60" y="99"/>
                      <a:pt x="60" y="99"/>
                      <a:pt x="60" y="99"/>
                    </a:cubicBezTo>
                    <a:cubicBezTo>
                      <a:pt x="60" y="99"/>
                      <a:pt x="60" y="99"/>
                      <a:pt x="60" y="99"/>
                    </a:cubicBezTo>
                    <a:cubicBezTo>
                      <a:pt x="60" y="99"/>
                      <a:pt x="60" y="99"/>
                      <a:pt x="60" y="99"/>
                    </a:cubicBezTo>
                    <a:cubicBezTo>
                      <a:pt x="60" y="99"/>
                      <a:pt x="60" y="99"/>
                      <a:pt x="60" y="99"/>
                    </a:cubicBezTo>
                    <a:cubicBezTo>
                      <a:pt x="60" y="99"/>
                      <a:pt x="60" y="99"/>
                      <a:pt x="60"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8"/>
                      <a:pt x="61" y="98"/>
                      <a:pt x="61" y="98"/>
                    </a:cubicBezTo>
                    <a:cubicBezTo>
                      <a:pt x="61" y="98"/>
                      <a:pt x="61" y="98"/>
                      <a:pt x="61" y="98"/>
                    </a:cubicBezTo>
                    <a:cubicBezTo>
                      <a:pt x="61" y="98"/>
                      <a:pt x="62" y="98"/>
                      <a:pt x="62" y="98"/>
                    </a:cubicBezTo>
                    <a:cubicBezTo>
                      <a:pt x="62" y="98"/>
                      <a:pt x="62" y="98"/>
                      <a:pt x="62" y="98"/>
                    </a:cubicBezTo>
                    <a:cubicBezTo>
                      <a:pt x="62" y="98"/>
                      <a:pt x="62" y="98"/>
                      <a:pt x="62" y="98"/>
                    </a:cubicBezTo>
                    <a:cubicBezTo>
                      <a:pt x="62" y="98"/>
                      <a:pt x="62" y="98"/>
                      <a:pt x="62" y="98"/>
                    </a:cubicBezTo>
                    <a:cubicBezTo>
                      <a:pt x="62" y="98"/>
                      <a:pt x="62" y="98"/>
                      <a:pt x="62" y="98"/>
                    </a:cubicBezTo>
                    <a:cubicBezTo>
                      <a:pt x="62" y="98"/>
                      <a:pt x="62" y="98"/>
                      <a:pt x="62" y="98"/>
                    </a:cubicBezTo>
                    <a:cubicBezTo>
                      <a:pt x="62" y="99"/>
                      <a:pt x="62" y="99"/>
                      <a:pt x="62" y="99"/>
                    </a:cubicBezTo>
                    <a:cubicBezTo>
                      <a:pt x="62" y="99"/>
                      <a:pt x="62" y="99"/>
                      <a:pt x="62" y="99"/>
                    </a:cubicBezTo>
                    <a:cubicBezTo>
                      <a:pt x="62" y="99"/>
                      <a:pt x="62" y="99"/>
                      <a:pt x="62" y="99"/>
                    </a:cubicBezTo>
                    <a:cubicBezTo>
                      <a:pt x="62" y="99"/>
                      <a:pt x="62" y="99"/>
                      <a:pt x="62" y="99"/>
                    </a:cubicBezTo>
                    <a:cubicBezTo>
                      <a:pt x="63" y="99"/>
                      <a:pt x="63" y="99"/>
                      <a:pt x="63" y="99"/>
                    </a:cubicBezTo>
                    <a:cubicBezTo>
                      <a:pt x="63" y="99"/>
                      <a:pt x="63" y="99"/>
                      <a:pt x="63" y="99"/>
                    </a:cubicBezTo>
                    <a:cubicBezTo>
                      <a:pt x="63" y="99"/>
                      <a:pt x="63" y="99"/>
                      <a:pt x="63" y="99"/>
                    </a:cubicBezTo>
                    <a:cubicBezTo>
                      <a:pt x="63" y="99"/>
                      <a:pt x="63" y="99"/>
                      <a:pt x="63" y="99"/>
                    </a:cubicBezTo>
                    <a:cubicBezTo>
                      <a:pt x="63" y="99"/>
                      <a:pt x="63" y="99"/>
                      <a:pt x="63" y="99"/>
                    </a:cubicBezTo>
                    <a:cubicBezTo>
                      <a:pt x="63" y="99"/>
                      <a:pt x="63" y="99"/>
                      <a:pt x="63"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5" y="99"/>
                      <a:pt x="65" y="99"/>
                      <a:pt x="65" y="99"/>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2"/>
                      <a:pt x="65" y="102"/>
                      <a:pt x="65" y="102"/>
                    </a:cubicBezTo>
                    <a:cubicBezTo>
                      <a:pt x="65" y="102"/>
                      <a:pt x="65" y="102"/>
                      <a:pt x="65" y="102"/>
                    </a:cubicBezTo>
                    <a:cubicBezTo>
                      <a:pt x="65" y="102"/>
                      <a:pt x="65" y="102"/>
                      <a:pt x="65" y="102"/>
                    </a:cubicBezTo>
                    <a:cubicBezTo>
                      <a:pt x="65" y="102"/>
                      <a:pt x="65" y="102"/>
                      <a:pt x="65" y="102"/>
                    </a:cubicBezTo>
                    <a:cubicBezTo>
                      <a:pt x="65" y="102"/>
                      <a:pt x="65" y="102"/>
                      <a:pt x="65" y="102"/>
                    </a:cubicBezTo>
                    <a:cubicBezTo>
                      <a:pt x="65" y="102"/>
                      <a:pt x="65" y="102"/>
                      <a:pt x="65" y="102"/>
                    </a:cubicBezTo>
                    <a:cubicBezTo>
                      <a:pt x="65" y="102"/>
                      <a:pt x="65" y="102"/>
                      <a:pt x="65" y="102"/>
                    </a:cubicBezTo>
                    <a:cubicBezTo>
                      <a:pt x="65" y="103"/>
                      <a:pt x="65" y="103"/>
                      <a:pt x="65" y="103"/>
                    </a:cubicBezTo>
                    <a:cubicBezTo>
                      <a:pt x="65" y="103"/>
                      <a:pt x="65" y="103"/>
                      <a:pt x="65" y="103"/>
                    </a:cubicBezTo>
                    <a:cubicBezTo>
                      <a:pt x="65" y="103"/>
                      <a:pt x="65" y="103"/>
                      <a:pt x="65" y="103"/>
                    </a:cubicBezTo>
                    <a:cubicBezTo>
                      <a:pt x="65" y="103"/>
                      <a:pt x="65" y="103"/>
                      <a:pt x="65" y="103"/>
                    </a:cubicBezTo>
                    <a:cubicBezTo>
                      <a:pt x="65" y="103"/>
                      <a:pt x="65" y="103"/>
                      <a:pt x="65" y="103"/>
                    </a:cubicBezTo>
                    <a:cubicBezTo>
                      <a:pt x="65" y="103"/>
                      <a:pt x="65" y="103"/>
                      <a:pt x="65" y="103"/>
                    </a:cubicBezTo>
                    <a:cubicBezTo>
                      <a:pt x="65" y="104"/>
                      <a:pt x="65" y="104"/>
                      <a:pt x="65" y="104"/>
                    </a:cubicBezTo>
                    <a:cubicBezTo>
                      <a:pt x="65" y="104"/>
                      <a:pt x="65" y="104"/>
                      <a:pt x="65" y="104"/>
                    </a:cubicBezTo>
                    <a:cubicBezTo>
                      <a:pt x="65" y="104"/>
                      <a:pt x="65" y="104"/>
                      <a:pt x="65" y="104"/>
                    </a:cubicBezTo>
                    <a:cubicBezTo>
                      <a:pt x="65" y="104"/>
                      <a:pt x="65" y="104"/>
                      <a:pt x="65" y="104"/>
                    </a:cubicBezTo>
                    <a:cubicBezTo>
                      <a:pt x="65" y="104"/>
                      <a:pt x="65" y="104"/>
                      <a:pt x="65" y="104"/>
                    </a:cubicBezTo>
                    <a:cubicBezTo>
                      <a:pt x="65" y="104"/>
                      <a:pt x="65" y="104"/>
                      <a:pt x="65" y="104"/>
                    </a:cubicBezTo>
                    <a:cubicBezTo>
                      <a:pt x="66" y="104"/>
                      <a:pt x="66" y="104"/>
                      <a:pt x="66" y="104"/>
                    </a:cubicBezTo>
                    <a:cubicBezTo>
                      <a:pt x="66" y="104"/>
                      <a:pt x="66" y="104"/>
                      <a:pt x="66" y="104"/>
                    </a:cubicBezTo>
                    <a:cubicBezTo>
                      <a:pt x="66" y="105"/>
                      <a:pt x="66" y="105"/>
                      <a:pt x="66" y="105"/>
                    </a:cubicBezTo>
                    <a:cubicBezTo>
                      <a:pt x="66" y="105"/>
                      <a:pt x="66" y="105"/>
                      <a:pt x="66" y="105"/>
                    </a:cubicBezTo>
                    <a:cubicBezTo>
                      <a:pt x="66" y="105"/>
                      <a:pt x="66" y="105"/>
                      <a:pt x="66" y="105"/>
                    </a:cubicBezTo>
                    <a:cubicBezTo>
                      <a:pt x="66" y="105"/>
                      <a:pt x="66" y="105"/>
                      <a:pt x="66" y="105"/>
                    </a:cubicBezTo>
                    <a:cubicBezTo>
                      <a:pt x="66" y="105"/>
                      <a:pt x="66" y="105"/>
                      <a:pt x="66" y="105"/>
                    </a:cubicBezTo>
                    <a:cubicBezTo>
                      <a:pt x="66" y="105"/>
                      <a:pt x="66" y="105"/>
                      <a:pt x="66" y="105"/>
                    </a:cubicBezTo>
                    <a:cubicBezTo>
                      <a:pt x="66" y="105"/>
                      <a:pt x="66" y="105"/>
                      <a:pt x="66" y="105"/>
                    </a:cubicBezTo>
                    <a:cubicBezTo>
                      <a:pt x="66" y="105"/>
                      <a:pt x="66" y="105"/>
                      <a:pt x="66"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8" y="105"/>
                      <a:pt x="68" y="105"/>
                      <a:pt x="68" y="105"/>
                    </a:cubicBezTo>
                    <a:cubicBezTo>
                      <a:pt x="68" y="105"/>
                      <a:pt x="68" y="105"/>
                      <a:pt x="68" y="105"/>
                    </a:cubicBezTo>
                    <a:cubicBezTo>
                      <a:pt x="68" y="105"/>
                      <a:pt x="68" y="105"/>
                      <a:pt x="68" y="105"/>
                    </a:cubicBezTo>
                    <a:cubicBezTo>
                      <a:pt x="68" y="105"/>
                      <a:pt x="68" y="105"/>
                      <a:pt x="68" y="105"/>
                    </a:cubicBezTo>
                    <a:cubicBezTo>
                      <a:pt x="68" y="105"/>
                      <a:pt x="68" y="105"/>
                      <a:pt x="68" y="105"/>
                    </a:cubicBezTo>
                    <a:cubicBezTo>
                      <a:pt x="68" y="105"/>
                      <a:pt x="68" y="105"/>
                      <a:pt x="68" y="105"/>
                    </a:cubicBezTo>
                    <a:cubicBezTo>
                      <a:pt x="68" y="105"/>
                      <a:pt x="68" y="105"/>
                      <a:pt x="68" y="105"/>
                    </a:cubicBezTo>
                    <a:cubicBezTo>
                      <a:pt x="68" y="105"/>
                      <a:pt x="68" y="105"/>
                      <a:pt x="68"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70" y="105"/>
                      <a:pt x="70" y="105"/>
                      <a:pt x="70" y="105"/>
                    </a:cubicBezTo>
                    <a:cubicBezTo>
                      <a:pt x="70" y="105"/>
                      <a:pt x="70" y="105"/>
                      <a:pt x="70" y="105"/>
                    </a:cubicBezTo>
                    <a:cubicBezTo>
                      <a:pt x="70" y="105"/>
                      <a:pt x="70" y="105"/>
                      <a:pt x="70" y="105"/>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2"/>
                      <a:pt x="69" y="112"/>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1" y="111"/>
                      <a:pt x="71" y="111"/>
                      <a:pt x="71" y="111"/>
                    </a:cubicBezTo>
                    <a:cubicBezTo>
                      <a:pt x="71" y="111"/>
                      <a:pt x="71" y="111"/>
                      <a:pt x="71" y="111"/>
                    </a:cubicBezTo>
                    <a:cubicBezTo>
                      <a:pt x="71" y="111"/>
                      <a:pt x="71" y="111"/>
                      <a:pt x="71" y="111"/>
                    </a:cubicBezTo>
                    <a:cubicBezTo>
                      <a:pt x="71" y="111"/>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3"/>
                      <a:pt x="71" y="113"/>
                      <a:pt x="71" y="113"/>
                    </a:cubicBezTo>
                    <a:cubicBezTo>
                      <a:pt x="71" y="113"/>
                      <a:pt x="71" y="113"/>
                      <a:pt x="71" y="113"/>
                    </a:cubicBezTo>
                    <a:cubicBezTo>
                      <a:pt x="71" y="113"/>
                      <a:pt x="71" y="113"/>
                      <a:pt x="71" y="113"/>
                    </a:cubicBezTo>
                    <a:cubicBezTo>
                      <a:pt x="71" y="113"/>
                      <a:pt x="71" y="113"/>
                      <a:pt x="71" y="113"/>
                    </a:cubicBezTo>
                    <a:cubicBezTo>
                      <a:pt x="71" y="113"/>
                      <a:pt x="71" y="113"/>
                      <a:pt x="71" y="113"/>
                    </a:cubicBezTo>
                    <a:cubicBezTo>
                      <a:pt x="72" y="113"/>
                      <a:pt x="72" y="113"/>
                      <a:pt x="72" y="113"/>
                    </a:cubicBezTo>
                    <a:cubicBezTo>
                      <a:pt x="72" y="113"/>
                      <a:pt x="72" y="113"/>
                      <a:pt x="72" y="113"/>
                    </a:cubicBezTo>
                    <a:cubicBezTo>
                      <a:pt x="72" y="113"/>
                      <a:pt x="72" y="113"/>
                      <a:pt x="72" y="113"/>
                    </a:cubicBezTo>
                    <a:cubicBezTo>
                      <a:pt x="72" y="113"/>
                      <a:pt x="72" y="113"/>
                      <a:pt x="72" y="113"/>
                    </a:cubicBezTo>
                    <a:cubicBezTo>
                      <a:pt x="72" y="114"/>
                      <a:pt x="72" y="114"/>
                      <a:pt x="72" y="114"/>
                    </a:cubicBezTo>
                    <a:cubicBezTo>
                      <a:pt x="72" y="114"/>
                      <a:pt x="72" y="114"/>
                      <a:pt x="72" y="114"/>
                    </a:cubicBezTo>
                    <a:cubicBezTo>
                      <a:pt x="72" y="114"/>
                      <a:pt x="72" y="114"/>
                      <a:pt x="72" y="114"/>
                    </a:cubicBezTo>
                    <a:cubicBezTo>
                      <a:pt x="72" y="114"/>
                      <a:pt x="72" y="114"/>
                      <a:pt x="72" y="114"/>
                    </a:cubicBezTo>
                    <a:cubicBezTo>
                      <a:pt x="72" y="114"/>
                      <a:pt x="72" y="114"/>
                      <a:pt x="72" y="114"/>
                    </a:cubicBezTo>
                    <a:cubicBezTo>
                      <a:pt x="72" y="114"/>
                      <a:pt x="72" y="114"/>
                      <a:pt x="72" y="114"/>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6"/>
                      <a:pt x="72" y="116"/>
                      <a:pt x="72" y="116"/>
                    </a:cubicBezTo>
                    <a:cubicBezTo>
                      <a:pt x="72" y="116"/>
                      <a:pt x="72" y="116"/>
                      <a:pt x="72" y="116"/>
                    </a:cubicBezTo>
                    <a:cubicBezTo>
                      <a:pt x="72" y="116"/>
                      <a:pt x="72" y="116"/>
                      <a:pt x="72" y="116"/>
                    </a:cubicBezTo>
                    <a:cubicBezTo>
                      <a:pt x="72" y="116"/>
                      <a:pt x="72" y="116"/>
                      <a:pt x="72" y="116"/>
                    </a:cubicBezTo>
                    <a:cubicBezTo>
                      <a:pt x="72" y="116"/>
                      <a:pt x="72" y="116"/>
                      <a:pt x="72" y="116"/>
                    </a:cubicBezTo>
                    <a:cubicBezTo>
                      <a:pt x="72" y="116"/>
                      <a:pt x="72" y="116"/>
                      <a:pt x="72" y="116"/>
                    </a:cubicBezTo>
                    <a:cubicBezTo>
                      <a:pt x="72" y="116"/>
                      <a:pt x="72" y="116"/>
                      <a:pt x="72" y="116"/>
                    </a:cubicBezTo>
                    <a:cubicBezTo>
                      <a:pt x="72" y="116"/>
                      <a:pt x="72" y="116"/>
                      <a:pt x="72" y="116"/>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0" y="118"/>
                      <a:pt x="70" y="118"/>
                      <a:pt x="70" y="118"/>
                    </a:cubicBezTo>
                    <a:cubicBezTo>
                      <a:pt x="70" y="118"/>
                      <a:pt x="70" y="118"/>
                      <a:pt x="70" y="118"/>
                    </a:cubicBezTo>
                    <a:cubicBezTo>
                      <a:pt x="70" y="118"/>
                      <a:pt x="70" y="118"/>
                      <a:pt x="70" y="118"/>
                    </a:cubicBezTo>
                    <a:cubicBezTo>
                      <a:pt x="70" y="118"/>
                      <a:pt x="70" y="118"/>
                      <a:pt x="70" y="118"/>
                    </a:cubicBezTo>
                    <a:cubicBezTo>
                      <a:pt x="70" y="118"/>
                      <a:pt x="70" y="118"/>
                      <a:pt x="70" y="118"/>
                    </a:cubicBezTo>
                    <a:cubicBezTo>
                      <a:pt x="70" y="118"/>
                      <a:pt x="70" y="118"/>
                      <a:pt x="70" y="118"/>
                    </a:cubicBezTo>
                    <a:cubicBezTo>
                      <a:pt x="70" y="118"/>
                      <a:pt x="70" y="118"/>
                      <a:pt x="70" y="118"/>
                    </a:cubicBezTo>
                    <a:cubicBezTo>
                      <a:pt x="70" y="118"/>
                      <a:pt x="70" y="118"/>
                      <a:pt x="70" y="118"/>
                    </a:cubicBezTo>
                    <a:cubicBezTo>
                      <a:pt x="70" y="119"/>
                      <a:pt x="70" y="119"/>
                      <a:pt x="70" y="119"/>
                    </a:cubicBezTo>
                    <a:cubicBezTo>
                      <a:pt x="70" y="119"/>
                      <a:pt x="70" y="119"/>
                      <a:pt x="70" y="119"/>
                    </a:cubicBezTo>
                    <a:cubicBezTo>
                      <a:pt x="70" y="119"/>
                      <a:pt x="70" y="119"/>
                      <a:pt x="70" y="119"/>
                    </a:cubicBezTo>
                    <a:cubicBezTo>
                      <a:pt x="70" y="119"/>
                      <a:pt x="70" y="119"/>
                      <a:pt x="70" y="119"/>
                    </a:cubicBezTo>
                    <a:cubicBezTo>
                      <a:pt x="70" y="119"/>
                      <a:pt x="70" y="119"/>
                      <a:pt x="70" y="119"/>
                    </a:cubicBezTo>
                    <a:cubicBezTo>
                      <a:pt x="70" y="119"/>
                      <a:pt x="70" y="119"/>
                      <a:pt x="70"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20"/>
                      <a:pt x="68" y="120"/>
                      <a:pt x="68" y="120"/>
                    </a:cubicBezTo>
                    <a:cubicBezTo>
                      <a:pt x="68" y="120"/>
                      <a:pt x="68" y="120"/>
                      <a:pt x="68" y="120"/>
                    </a:cubicBezTo>
                    <a:cubicBezTo>
                      <a:pt x="68" y="120"/>
                      <a:pt x="68" y="120"/>
                      <a:pt x="68" y="120"/>
                    </a:cubicBezTo>
                    <a:cubicBezTo>
                      <a:pt x="68" y="120"/>
                      <a:pt x="68" y="120"/>
                      <a:pt x="68"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1"/>
                      <a:pt x="67" y="121"/>
                      <a:pt x="67" y="121"/>
                    </a:cubicBezTo>
                    <a:cubicBezTo>
                      <a:pt x="67" y="121"/>
                      <a:pt x="67" y="121"/>
                      <a:pt x="67" y="121"/>
                    </a:cubicBezTo>
                    <a:cubicBezTo>
                      <a:pt x="67" y="121"/>
                      <a:pt x="67" y="121"/>
                      <a:pt x="67" y="121"/>
                    </a:cubicBezTo>
                    <a:cubicBezTo>
                      <a:pt x="67" y="121"/>
                      <a:pt x="67" y="121"/>
                      <a:pt x="67"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5" y="121"/>
                      <a:pt x="65" y="121"/>
                      <a:pt x="65" y="121"/>
                    </a:cubicBezTo>
                    <a:cubicBezTo>
                      <a:pt x="65" y="121"/>
                      <a:pt x="65" y="121"/>
                      <a:pt x="65" y="121"/>
                    </a:cubicBezTo>
                    <a:cubicBezTo>
                      <a:pt x="65" y="121"/>
                      <a:pt x="65" y="121"/>
                      <a:pt x="65" y="121"/>
                    </a:cubicBezTo>
                    <a:cubicBezTo>
                      <a:pt x="65" y="121"/>
                      <a:pt x="65" y="121"/>
                      <a:pt x="65" y="121"/>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3"/>
                      <a:pt x="65" y="123"/>
                      <a:pt x="65" y="123"/>
                    </a:cubicBezTo>
                    <a:cubicBezTo>
                      <a:pt x="65" y="123"/>
                      <a:pt x="65" y="123"/>
                      <a:pt x="65" y="123"/>
                    </a:cubicBezTo>
                    <a:cubicBezTo>
                      <a:pt x="65" y="123"/>
                      <a:pt x="65" y="123"/>
                      <a:pt x="65" y="123"/>
                    </a:cubicBezTo>
                    <a:cubicBezTo>
                      <a:pt x="64" y="123"/>
                      <a:pt x="64" y="123"/>
                      <a:pt x="64" y="123"/>
                    </a:cubicBezTo>
                    <a:cubicBezTo>
                      <a:pt x="64" y="123"/>
                      <a:pt x="64" y="123"/>
                      <a:pt x="64" y="123"/>
                    </a:cubicBezTo>
                    <a:cubicBezTo>
                      <a:pt x="64" y="123"/>
                      <a:pt x="64" y="123"/>
                      <a:pt x="64" y="123"/>
                    </a:cubicBezTo>
                    <a:cubicBezTo>
                      <a:pt x="64" y="122"/>
                      <a:pt x="64" y="122"/>
                      <a:pt x="64" y="122"/>
                    </a:cubicBezTo>
                    <a:cubicBezTo>
                      <a:pt x="64" y="122"/>
                      <a:pt x="64" y="122"/>
                      <a:pt x="64" y="122"/>
                    </a:cubicBezTo>
                    <a:cubicBezTo>
                      <a:pt x="64" y="122"/>
                      <a:pt x="64" y="122"/>
                      <a:pt x="64" y="122"/>
                    </a:cubicBezTo>
                    <a:cubicBezTo>
                      <a:pt x="64" y="122"/>
                      <a:pt x="64" y="122"/>
                      <a:pt x="64" y="122"/>
                    </a:cubicBezTo>
                    <a:cubicBezTo>
                      <a:pt x="64" y="123"/>
                      <a:pt x="64" y="123"/>
                      <a:pt x="64" y="123"/>
                    </a:cubicBezTo>
                    <a:cubicBezTo>
                      <a:pt x="64" y="123"/>
                      <a:pt x="64" y="123"/>
                      <a:pt x="64" y="123"/>
                    </a:cubicBezTo>
                    <a:cubicBezTo>
                      <a:pt x="64" y="123"/>
                      <a:pt x="64" y="123"/>
                      <a:pt x="64" y="123"/>
                    </a:cubicBezTo>
                    <a:cubicBezTo>
                      <a:pt x="64" y="123"/>
                      <a:pt x="64" y="123"/>
                      <a:pt x="64" y="123"/>
                    </a:cubicBezTo>
                    <a:cubicBezTo>
                      <a:pt x="64" y="123"/>
                      <a:pt x="64" y="123"/>
                      <a:pt x="64" y="123"/>
                    </a:cubicBezTo>
                    <a:cubicBezTo>
                      <a:pt x="64" y="123"/>
                      <a:pt x="64" y="123"/>
                      <a:pt x="64" y="123"/>
                    </a:cubicBezTo>
                    <a:cubicBezTo>
                      <a:pt x="64" y="123"/>
                      <a:pt x="64" y="123"/>
                      <a:pt x="64" y="123"/>
                    </a:cubicBezTo>
                    <a:cubicBezTo>
                      <a:pt x="63" y="123"/>
                      <a:pt x="63" y="123"/>
                      <a:pt x="63" y="123"/>
                    </a:cubicBezTo>
                    <a:cubicBezTo>
                      <a:pt x="63" y="123"/>
                      <a:pt x="63" y="123"/>
                      <a:pt x="63" y="123"/>
                    </a:cubicBezTo>
                    <a:cubicBezTo>
                      <a:pt x="63" y="123"/>
                      <a:pt x="63" y="123"/>
                      <a:pt x="63" y="123"/>
                    </a:cubicBezTo>
                    <a:cubicBezTo>
                      <a:pt x="63" y="123"/>
                      <a:pt x="63" y="123"/>
                      <a:pt x="63" y="123"/>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1" y="125"/>
                      <a:pt x="61" y="125"/>
                      <a:pt x="61" y="125"/>
                    </a:cubicBezTo>
                    <a:cubicBezTo>
                      <a:pt x="61" y="125"/>
                      <a:pt x="61" y="125"/>
                      <a:pt x="61" y="125"/>
                    </a:cubicBezTo>
                    <a:cubicBezTo>
                      <a:pt x="61" y="125"/>
                      <a:pt x="61" y="125"/>
                      <a:pt x="61" y="125"/>
                    </a:cubicBezTo>
                    <a:cubicBezTo>
                      <a:pt x="61" y="125"/>
                      <a:pt x="61" y="125"/>
                      <a:pt x="61" y="125"/>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7"/>
                      <a:pt x="61" y="127"/>
                      <a:pt x="61" y="127"/>
                    </a:cubicBezTo>
                    <a:cubicBezTo>
                      <a:pt x="61" y="127"/>
                      <a:pt x="61" y="127"/>
                      <a:pt x="61" y="127"/>
                    </a:cubicBezTo>
                    <a:cubicBezTo>
                      <a:pt x="61" y="127"/>
                      <a:pt x="61" y="127"/>
                      <a:pt x="61" y="127"/>
                    </a:cubicBezTo>
                    <a:cubicBezTo>
                      <a:pt x="61" y="127"/>
                      <a:pt x="61" y="127"/>
                      <a:pt x="61" y="127"/>
                    </a:cubicBezTo>
                    <a:cubicBezTo>
                      <a:pt x="61" y="127"/>
                      <a:pt x="61" y="127"/>
                      <a:pt x="61" y="127"/>
                    </a:cubicBezTo>
                    <a:cubicBezTo>
                      <a:pt x="61" y="127"/>
                      <a:pt x="61" y="127"/>
                      <a:pt x="61"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8"/>
                      <a:pt x="60" y="128"/>
                      <a:pt x="60" y="128"/>
                    </a:cubicBezTo>
                    <a:cubicBezTo>
                      <a:pt x="60" y="128"/>
                      <a:pt x="60" y="128"/>
                      <a:pt x="60" y="128"/>
                    </a:cubicBezTo>
                    <a:cubicBezTo>
                      <a:pt x="60" y="128"/>
                      <a:pt x="60" y="128"/>
                      <a:pt x="60" y="128"/>
                    </a:cubicBezTo>
                    <a:cubicBezTo>
                      <a:pt x="60" y="128"/>
                      <a:pt x="60" y="128"/>
                      <a:pt x="60" y="128"/>
                    </a:cubicBezTo>
                    <a:cubicBezTo>
                      <a:pt x="60" y="128"/>
                      <a:pt x="60" y="128"/>
                      <a:pt x="60" y="128"/>
                    </a:cubicBezTo>
                    <a:cubicBezTo>
                      <a:pt x="60" y="128"/>
                      <a:pt x="60" y="128"/>
                      <a:pt x="60" y="128"/>
                    </a:cubicBezTo>
                    <a:cubicBezTo>
                      <a:pt x="60" y="128"/>
                      <a:pt x="60" y="128"/>
                      <a:pt x="60" y="128"/>
                    </a:cubicBezTo>
                    <a:cubicBezTo>
                      <a:pt x="60" y="128"/>
                      <a:pt x="60" y="128"/>
                      <a:pt x="60" y="128"/>
                    </a:cubicBezTo>
                    <a:cubicBezTo>
                      <a:pt x="59" y="128"/>
                      <a:pt x="59" y="128"/>
                      <a:pt x="59" y="128"/>
                    </a:cubicBezTo>
                    <a:cubicBezTo>
                      <a:pt x="59" y="128"/>
                      <a:pt x="59" y="128"/>
                      <a:pt x="59" y="128"/>
                    </a:cubicBezTo>
                    <a:cubicBezTo>
                      <a:pt x="59" y="128"/>
                      <a:pt x="59" y="128"/>
                      <a:pt x="59" y="128"/>
                    </a:cubicBezTo>
                    <a:cubicBezTo>
                      <a:pt x="59" y="128"/>
                      <a:pt x="59" y="128"/>
                      <a:pt x="59" y="128"/>
                    </a:cubicBezTo>
                    <a:cubicBezTo>
                      <a:pt x="59" y="128"/>
                      <a:pt x="59" y="128"/>
                      <a:pt x="59" y="128"/>
                    </a:cubicBezTo>
                    <a:cubicBezTo>
                      <a:pt x="59" y="128"/>
                      <a:pt x="59" y="128"/>
                      <a:pt x="59" y="128"/>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30"/>
                      <a:pt x="58" y="130"/>
                      <a:pt x="58" y="130"/>
                    </a:cubicBezTo>
                    <a:cubicBezTo>
                      <a:pt x="59" y="130"/>
                      <a:pt x="59" y="130"/>
                      <a:pt x="59" y="130"/>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60" y="129"/>
                      <a:pt x="60" y="129"/>
                      <a:pt x="60" y="129"/>
                    </a:cubicBezTo>
                    <a:cubicBezTo>
                      <a:pt x="60" y="129"/>
                      <a:pt x="60" y="129"/>
                      <a:pt x="60" y="129"/>
                    </a:cubicBezTo>
                    <a:cubicBezTo>
                      <a:pt x="60" y="129"/>
                      <a:pt x="60" y="129"/>
                      <a:pt x="60" y="129"/>
                    </a:cubicBezTo>
                    <a:cubicBezTo>
                      <a:pt x="60" y="129"/>
                      <a:pt x="60" y="129"/>
                      <a:pt x="60" y="129"/>
                    </a:cubicBezTo>
                    <a:cubicBezTo>
                      <a:pt x="60" y="129"/>
                      <a:pt x="60" y="129"/>
                      <a:pt x="60" y="129"/>
                    </a:cubicBezTo>
                    <a:cubicBezTo>
                      <a:pt x="60" y="129"/>
                      <a:pt x="60" y="129"/>
                      <a:pt x="60" y="129"/>
                    </a:cubicBezTo>
                    <a:cubicBezTo>
                      <a:pt x="60" y="129"/>
                      <a:pt x="60" y="129"/>
                      <a:pt x="60"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30"/>
                      <a:pt x="61" y="130"/>
                      <a:pt x="61" y="130"/>
                    </a:cubicBezTo>
                    <a:cubicBezTo>
                      <a:pt x="61" y="130"/>
                      <a:pt x="61" y="130"/>
                      <a:pt x="61" y="130"/>
                    </a:cubicBezTo>
                    <a:cubicBezTo>
                      <a:pt x="61" y="130"/>
                      <a:pt x="61" y="130"/>
                      <a:pt x="61"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3" y="130"/>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2"/>
                      <a:pt x="63" y="132"/>
                      <a:pt x="63"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6" y="132"/>
                      <a:pt x="66" y="132"/>
                      <a:pt x="66" y="132"/>
                    </a:cubicBezTo>
                    <a:cubicBezTo>
                      <a:pt x="66" y="132"/>
                      <a:pt x="66" y="132"/>
                      <a:pt x="66" y="132"/>
                    </a:cubicBezTo>
                    <a:cubicBezTo>
                      <a:pt x="66" y="132"/>
                      <a:pt x="66" y="132"/>
                      <a:pt x="66" y="132"/>
                    </a:cubicBezTo>
                    <a:cubicBezTo>
                      <a:pt x="66" y="132"/>
                      <a:pt x="66" y="132"/>
                      <a:pt x="66" y="132"/>
                    </a:cubicBezTo>
                    <a:cubicBezTo>
                      <a:pt x="66" y="132"/>
                      <a:pt x="66" y="132"/>
                      <a:pt x="66" y="132"/>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7" y="133"/>
                      <a:pt x="67" y="133"/>
                      <a:pt x="67" y="133"/>
                    </a:cubicBezTo>
                    <a:cubicBezTo>
                      <a:pt x="67" y="134"/>
                      <a:pt x="67" y="134"/>
                      <a:pt x="67" y="134"/>
                    </a:cubicBezTo>
                    <a:cubicBezTo>
                      <a:pt x="67" y="134"/>
                      <a:pt x="67" y="134"/>
                      <a:pt x="67" y="134"/>
                    </a:cubicBezTo>
                    <a:cubicBezTo>
                      <a:pt x="67" y="134"/>
                      <a:pt x="67" y="134"/>
                      <a:pt x="67" y="134"/>
                    </a:cubicBezTo>
                    <a:cubicBezTo>
                      <a:pt x="67" y="133"/>
                      <a:pt x="67" y="133"/>
                      <a:pt x="67" y="133"/>
                    </a:cubicBezTo>
                    <a:cubicBezTo>
                      <a:pt x="67" y="133"/>
                      <a:pt x="67" y="133"/>
                      <a:pt x="67" y="133"/>
                    </a:cubicBezTo>
                    <a:cubicBezTo>
                      <a:pt x="67" y="133"/>
                      <a:pt x="67" y="133"/>
                      <a:pt x="67" y="133"/>
                    </a:cubicBezTo>
                    <a:cubicBezTo>
                      <a:pt x="67" y="133"/>
                      <a:pt x="67" y="133"/>
                      <a:pt x="67" y="133"/>
                    </a:cubicBezTo>
                    <a:cubicBezTo>
                      <a:pt x="67" y="134"/>
                      <a:pt x="67" y="134"/>
                      <a:pt x="67" y="134"/>
                    </a:cubicBezTo>
                    <a:cubicBezTo>
                      <a:pt x="67" y="134"/>
                      <a:pt x="67" y="134"/>
                      <a:pt x="67" y="134"/>
                    </a:cubicBezTo>
                    <a:cubicBezTo>
                      <a:pt x="67" y="134"/>
                      <a:pt x="67" y="134"/>
                      <a:pt x="67" y="134"/>
                    </a:cubicBezTo>
                    <a:cubicBezTo>
                      <a:pt x="67" y="134"/>
                      <a:pt x="67" y="134"/>
                      <a:pt x="67" y="134"/>
                    </a:cubicBezTo>
                    <a:cubicBezTo>
                      <a:pt x="67" y="134"/>
                      <a:pt x="67" y="134"/>
                      <a:pt x="67" y="134"/>
                    </a:cubicBezTo>
                    <a:cubicBezTo>
                      <a:pt x="67" y="134"/>
                      <a:pt x="67" y="134"/>
                      <a:pt x="67"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9" y="134"/>
                      <a:pt x="69" y="134"/>
                      <a:pt x="69" y="134"/>
                    </a:cubicBezTo>
                    <a:cubicBezTo>
                      <a:pt x="69" y="134"/>
                      <a:pt x="69" y="134"/>
                      <a:pt x="69" y="134"/>
                    </a:cubicBezTo>
                    <a:cubicBezTo>
                      <a:pt x="69" y="134"/>
                      <a:pt x="69" y="134"/>
                      <a:pt x="69" y="134"/>
                    </a:cubicBezTo>
                    <a:cubicBezTo>
                      <a:pt x="69" y="134"/>
                      <a:pt x="69" y="134"/>
                      <a:pt x="69" y="134"/>
                    </a:cubicBezTo>
                    <a:cubicBezTo>
                      <a:pt x="69" y="134"/>
                      <a:pt x="69" y="134"/>
                      <a:pt x="69" y="134"/>
                    </a:cubicBezTo>
                    <a:cubicBezTo>
                      <a:pt x="69" y="134"/>
                      <a:pt x="69" y="134"/>
                      <a:pt x="69" y="134"/>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70" y="136"/>
                      <a:pt x="70" y="136"/>
                      <a:pt x="70" y="136"/>
                    </a:cubicBezTo>
                    <a:cubicBezTo>
                      <a:pt x="70" y="136"/>
                      <a:pt x="70" y="136"/>
                      <a:pt x="70" y="136"/>
                    </a:cubicBezTo>
                    <a:cubicBezTo>
                      <a:pt x="70" y="136"/>
                      <a:pt x="70" y="136"/>
                      <a:pt x="70" y="136"/>
                    </a:cubicBezTo>
                    <a:cubicBezTo>
                      <a:pt x="70" y="136"/>
                      <a:pt x="70" y="136"/>
                      <a:pt x="70" y="136"/>
                    </a:cubicBezTo>
                    <a:cubicBezTo>
                      <a:pt x="70" y="136"/>
                      <a:pt x="70" y="136"/>
                      <a:pt x="70" y="136"/>
                    </a:cubicBezTo>
                    <a:cubicBezTo>
                      <a:pt x="70" y="136"/>
                      <a:pt x="70" y="136"/>
                      <a:pt x="70" y="136"/>
                    </a:cubicBezTo>
                    <a:cubicBezTo>
                      <a:pt x="70" y="136"/>
                      <a:pt x="70" y="136"/>
                      <a:pt x="70"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7"/>
                      <a:pt x="71" y="137"/>
                    </a:cubicBezTo>
                    <a:cubicBezTo>
                      <a:pt x="71" y="137"/>
                      <a:pt x="71" y="137"/>
                      <a:pt x="71"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3" y="138"/>
                      <a:pt x="73" y="138"/>
                      <a:pt x="73" y="138"/>
                    </a:cubicBezTo>
                    <a:cubicBezTo>
                      <a:pt x="73" y="138"/>
                      <a:pt x="73" y="138"/>
                      <a:pt x="73" y="138"/>
                    </a:cubicBezTo>
                    <a:cubicBezTo>
                      <a:pt x="73" y="138"/>
                      <a:pt x="73" y="138"/>
                      <a:pt x="73" y="138"/>
                    </a:cubicBezTo>
                    <a:cubicBezTo>
                      <a:pt x="73" y="138"/>
                      <a:pt x="73" y="138"/>
                      <a:pt x="73" y="138"/>
                    </a:cubicBezTo>
                    <a:cubicBezTo>
                      <a:pt x="73" y="138"/>
                      <a:pt x="73" y="138"/>
                      <a:pt x="73" y="138"/>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4" y="139"/>
                      <a:pt x="74" y="139"/>
                      <a:pt x="74" y="139"/>
                    </a:cubicBezTo>
                    <a:cubicBezTo>
                      <a:pt x="74" y="139"/>
                      <a:pt x="74" y="139"/>
                      <a:pt x="74" y="139"/>
                    </a:cubicBezTo>
                    <a:cubicBezTo>
                      <a:pt x="74" y="139"/>
                      <a:pt x="74" y="139"/>
                      <a:pt x="74" y="139"/>
                    </a:cubicBezTo>
                    <a:cubicBezTo>
                      <a:pt x="74" y="139"/>
                      <a:pt x="74" y="139"/>
                      <a:pt x="74" y="139"/>
                    </a:cubicBezTo>
                    <a:cubicBezTo>
                      <a:pt x="74" y="139"/>
                      <a:pt x="74" y="139"/>
                      <a:pt x="74" y="139"/>
                    </a:cubicBezTo>
                    <a:cubicBezTo>
                      <a:pt x="74" y="139"/>
                      <a:pt x="74" y="139"/>
                      <a:pt x="74" y="139"/>
                    </a:cubicBezTo>
                    <a:cubicBezTo>
                      <a:pt x="74" y="139"/>
                      <a:pt x="74" y="139"/>
                      <a:pt x="74" y="139"/>
                    </a:cubicBezTo>
                    <a:cubicBezTo>
                      <a:pt x="74" y="140"/>
                      <a:pt x="74" y="140"/>
                      <a:pt x="74" y="140"/>
                    </a:cubicBezTo>
                    <a:cubicBezTo>
                      <a:pt x="74" y="140"/>
                      <a:pt x="74" y="140"/>
                      <a:pt x="74" y="140"/>
                    </a:cubicBezTo>
                    <a:cubicBezTo>
                      <a:pt x="74" y="140"/>
                      <a:pt x="74" y="140"/>
                      <a:pt x="74" y="140"/>
                    </a:cubicBezTo>
                    <a:cubicBezTo>
                      <a:pt x="74" y="140"/>
                      <a:pt x="74" y="140"/>
                      <a:pt x="74" y="140"/>
                    </a:cubicBezTo>
                    <a:cubicBezTo>
                      <a:pt x="74" y="140"/>
                      <a:pt x="74" y="140"/>
                      <a:pt x="74" y="140"/>
                    </a:cubicBezTo>
                    <a:cubicBezTo>
                      <a:pt x="74" y="140"/>
                      <a:pt x="74" y="140"/>
                      <a:pt x="74" y="140"/>
                    </a:cubicBezTo>
                    <a:cubicBezTo>
                      <a:pt x="74" y="140"/>
                      <a:pt x="74" y="140"/>
                      <a:pt x="74" y="140"/>
                    </a:cubicBezTo>
                    <a:cubicBezTo>
                      <a:pt x="73" y="140"/>
                      <a:pt x="73" y="140"/>
                      <a:pt x="73" y="140"/>
                    </a:cubicBezTo>
                    <a:cubicBezTo>
                      <a:pt x="73" y="140"/>
                      <a:pt x="73" y="140"/>
                      <a:pt x="73" y="140"/>
                    </a:cubicBezTo>
                    <a:cubicBezTo>
                      <a:pt x="73" y="140"/>
                      <a:pt x="73" y="140"/>
                      <a:pt x="73" y="140"/>
                    </a:cubicBezTo>
                    <a:cubicBezTo>
                      <a:pt x="73" y="140"/>
                      <a:pt x="73" y="140"/>
                      <a:pt x="73" y="140"/>
                    </a:cubicBezTo>
                    <a:cubicBezTo>
                      <a:pt x="73" y="140"/>
                      <a:pt x="73" y="140"/>
                      <a:pt x="73" y="140"/>
                    </a:cubicBezTo>
                    <a:cubicBezTo>
                      <a:pt x="73" y="140"/>
                      <a:pt x="73" y="140"/>
                      <a:pt x="73" y="140"/>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2" y="141"/>
                      <a:pt x="72" y="141"/>
                      <a:pt x="72" y="141"/>
                    </a:cubicBezTo>
                    <a:cubicBezTo>
                      <a:pt x="72" y="141"/>
                      <a:pt x="72" y="141"/>
                      <a:pt x="72" y="141"/>
                    </a:cubicBezTo>
                    <a:cubicBezTo>
                      <a:pt x="72" y="141"/>
                      <a:pt x="72" y="141"/>
                      <a:pt x="72" y="141"/>
                    </a:cubicBezTo>
                    <a:cubicBezTo>
                      <a:pt x="72" y="141"/>
                      <a:pt x="72" y="141"/>
                      <a:pt x="72" y="141"/>
                    </a:cubicBezTo>
                    <a:cubicBezTo>
                      <a:pt x="73" y="142"/>
                      <a:pt x="73" y="142"/>
                      <a:pt x="73" y="142"/>
                    </a:cubicBezTo>
                    <a:cubicBezTo>
                      <a:pt x="73" y="143"/>
                      <a:pt x="73" y="143"/>
                      <a:pt x="73" y="143"/>
                    </a:cubicBezTo>
                    <a:cubicBezTo>
                      <a:pt x="72" y="143"/>
                      <a:pt x="72" y="143"/>
                      <a:pt x="72" y="143"/>
                    </a:cubicBezTo>
                    <a:cubicBezTo>
                      <a:pt x="72" y="143"/>
                      <a:pt x="72" y="143"/>
                      <a:pt x="72" y="143"/>
                    </a:cubicBezTo>
                    <a:cubicBezTo>
                      <a:pt x="72" y="143"/>
                      <a:pt x="72" y="143"/>
                      <a:pt x="72" y="143"/>
                    </a:cubicBezTo>
                    <a:cubicBezTo>
                      <a:pt x="73" y="143"/>
                      <a:pt x="73" y="143"/>
                      <a:pt x="73" y="143"/>
                    </a:cubicBezTo>
                    <a:cubicBezTo>
                      <a:pt x="73" y="143"/>
                      <a:pt x="73" y="143"/>
                      <a:pt x="73" y="143"/>
                    </a:cubicBezTo>
                    <a:cubicBezTo>
                      <a:pt x="73" y="143"/>
                      <a:pt x="73" y="143"/>
                      <a:pt x="73" y="143"/>
                    </a:cubicBezTo>
                    <a:cubicBezTo>
                      <a:pt x="73" y="143"/>
                      <a:pt x="73" y="143"/>
                      <a:pt x="73" y="143"/>
                    </a:cubicBezTo>
                    <a:cubicBezTo>
                      <a:pt x="73" y="143"/>
                      <a:pt x="73" y="143"/>
                      <a:pt x="73" y="143"/>
                    </a:cubicBezTo>
                    <a:cubicBezTo>
                      <a:pt x="73" y="143"/>
                      <a:pt x="73" y="143"/>
                      <a:pt x="73" y="143"/>
                    </a:cubicBezTo>
                    <a:cubicBezTo>
                      <a:pt x="73" y="143"/>
                      <a:pt x="73" y="143"/>
                      <a:pt x="73" y="143"/>
                    </a:cubicBezTo>
                    <a:cubicBezTo>
                      <a:pt x="73" y="143"/>
                      <a:pt x="74" y="143"/>
                      <a:pt x="74" y="142"/>
                    </a:cubicBezTo>
                    <a:cubicBezTo>
                      <a:pt x="75" y="142"/>
                      <a:pt x="75" y="141"/>
                      <a:pt x="75" y="141"/>
                    </a:cubicBezTo>
                    <a:cubicBezTo>
                      <a:pt x="76" y="140"/>
                      <a:pt x="76" y="139"/>
                      <a:pt x="76" y="139"/>
                    </a:cubicBezTo>
                    <a:cubicBezTo>
                      <a:pt x="77" y="138"/>
                      <a:pt x="77" y="138"/>
                      <a:pt x="77" y="137"/>
                    </a:cubicBezTo>
                    <a:cubicBezTo>
                      <a:pt x="77" y="137"/>
                      <a:pt x="77" y="137"/>
                      <a:pt x="77" y="137"/>
                    </a:cubicBezTo>
                    <a:cubicBezTo>
                      <a:pt x="77" y="137"/>
                      <a:pt x="77" y="136"/>
                      <a:pt x="77" y="136"/>
                    </a:cubicBezTo>
                    <a:cubicBezTo>
                      <a:pt x="77" y="136"/>
                      <a:pt x="77" y="136"/>
                      <a:pt x="77" y="136"/>
                    </a:cubicBezTo>
                    <a:cubicBezTo>
                      <a:pt x="77" y="135"/>
                      <a:pt x="77" y="135"/>
                      <a:pt x="78" y="135"/>
                    </a:cubicBezTo>
                    <a:cubicBezTo>
                      <a:pt x="78" y="135"/>
                      <a:pt x="78" y="134"/>
                      <a:pt x="78" y="134"/>
                    </a:cubicBezTo>
                    <a:cubicBezTo>
                      <a:pt x="78" y="133"/>
                      <a:pt x="79" y="133"/>
                      <a:pt x="80" y="133"/>
                    </a:cubicBezTo>
                    <a:cubicBezTo>
                      <a:pt x="80" y="133"/>
                      <a:pt x="80" y="132"/>
                      <a:pt x="80" y="132"/>
                    </a:cubicBezTo>
                    <a:cubicBezTo>
                      <a:pt x="80" y="131"/>
                      <a:pt x="80" y="131"/>
                      <a:pt x="80" y="132"/>
                    </a:cubicBezTo>
                    <a:cubicBezTo>
                      <a:pt x="80" y="132"/>
                      <a:pt x="80" y="131"/>
                      <a:pt x="80" y="131"/>
                    </a:cubicBezTo>
                    <a:cubicBezTo>
                      <a:pt x="80" y="131"/>
                      <a:pt x="80" y="131"/>
                      <a:pt x="80" y="131"/>
                    </a:cubicBezTo>
                    <a:cubicBezTo>
                      <a:pt x="80" y="130"/>
                      <a:pt x="81" y="130"/>
                      <a:pt x="81" y="130"/>
                    </a:cubicBezTo>
                    <a:cubicBezTo>
                      <a:pt x="81" y="130"/>
                      <a:pt x="81" y="130"/>
                      <a:pt x="81" y="130"/>
                    </a:cubicBezTo>
                    <a:cubicBezTo>
                      <a:pt x="81" y="130"/>
                      <a:pt x="80" y="129"/>
                      <a:pt x="80" y="129"/>
                    </a:cubicBezTo>
                    <a:cubicBezTo>
                      <a:pt x="80" y="129"/>
                      <a:pt x="80" y="129"/>
                      <a:pt x="81" y="130"/>
                    </a:cubicBezTo>
                    <a:cubicBezTo>
                      <a:pt x="81" y="130"/>
                      <a:pt x="82" y="130"/>
                      <a:pt x="83" y="130"/>
                    </a:cubicBezTo>
                    <a:cubicBezTo>
                      <a:pt x="83" y="130"/>
                      <a:pt x="83" y="130"/>
                      <a:pt x="83" y="130"/>
                    </a:cubicBezTo>
                    <a:cubicBezTo>
                      <a:pt x="83" y="130"/>
                      <a:pt x="82" y="130"/>
                      <a:pt x="82" y="130"/>
                    </a:cubicBezTo>
                    <a:cubicBezTo>
                      <a:pt x="83" y="131"/>
                      <a:pt x="82" y="132"/>
                      <a:pt x="82" y="132"/>
                    </a:cubicBezTo>
                    <a:cubicBezTo>
                      <a:pt x="81" y="132"/>
                      <a:pt x="82" y="132"/>
                      <a:pt x="81" y="133"/>
                    </a:cubicBezTo>
                    <a:cubicBezTo>
                      <a:pt x="81" y="133"/>
                      <a:pt x="81" y="133"/>
                      <a:pt x="81" y="133"/>
                    </a:cubicBezTo>
                    <a:cubicBezTo>
                      <a:pt x="80" y="133"/>
                      <a:pt x="81" y="134"/>
                      <a:pt x="80" y="135"/>
                    </a:cubicBezTo>
                    <a:cubicBezTo>
                      <a:pt x="80" y="135"/>
                      <a:pt x="80" y="135"/>
                      <a:pt x="79" y="135"/>
                    </a:cubicBezTo>
                    <a:cubicBezTo>
                      <a:pt x="79" y="135"/>
                      <a:pt x="79" y="136"/>
                      <a:pt x="79" y="136"/>
                    </a:cubicBezTo>
                    <a:cubicBezTo>
                      <a:pt x="78" y="136"/>
                      <a:pt x="78" y="136"/>
                      <a:pt x="77" y="136"/>
                    </a:cubicBezTo>
                    <a:cubicBezTo>
                      <a:pt x="77" y="136"/>
                      <a:pt x="78" y="136"/>
                      <a:pt x="78" y="136"/>
                    </a:cubicBezTo>
                    <a:cubicBezTo>
                      <a:pt x="78" y="137"/>
                      <a:pt x="77" y="137"/>
                      <a:pt x="77" y="137"/>
                    </a:cubicBezTo>
                    <a:cubicBezTo>
                      <a:pt x="78" y="137"/>
                      <a:pt x="78" y="136"/>
                      <a:pt x="79" y="136"/>
                    </a:cubicBezTo>
                    <a:cubicBezTo>
                      <a:pt x="79" y="136"/>
                      <a:pt x="80" y="135"/>
                      <a:pt x="80" y="135"/>
                    </a:cubicBezTo>
                    <a:cubicBezTo>
                      <a:pt x="81" y="134"/>
                      <a:pt x="82" y="133"/>
                      <a:pt x="83" y="132"/>
                    </a:cubicBezTo>
                    <a:cubicBezTo>
                      <a:pt x="83" y="131"/>
                      <a:pt x="84" y="131"/>
                      <a:pt x="84" y="130"/>
                    </a:cubicBezTo>
                    <a:cubicBezTo>
                      <a:pt x="84" y="129"/>
                      <a:pt x="85" y="128"/>
                      <a:pt x="85" y="127"/>
                    </a:cubicBezTo>
                    <a:cubicBezTo>
                      <a:pt x="85" y="127"/>
                      <a:pt x="86" y="126"/>
                      <a:pt x="86" y="126"/>
                    </a:cubicBezTo>
                    <a:cubicBezTo>
                      <a:pt x="87" y="125"/>
                      <a:pt x="88" y="124"/>
                      <a:pt x="89" y="124"/>
                    </a:cubicBezTo>
                    <a:cubicBezTo>
                      <a:pt x="89" y="123"/>
                      <a:pt x="89" y="123"/>
                      <a:pt x="89" y="123"/>
                    </a:cubicBezTo>
                    <a:cubicBezTo>
                      <a:pt x="89" y="123"/>
                      <a:pt x="89" y="122"/>
                      <a:pt x="89" y="122"/>
                    </a:cubicBezTo>
                    <a:cubicBezTo>
                      <a:pt x="89" y="122"/>
                      <a:pt x="89" y="123"/>
                      <a:pt x="89" y="123"/>
                    </a:cubicBezTo>
                    <a:cubicBezTo>
                      <a:pt x="89" y="122"/>
                      <a:pt x="90" y="122"/>
                      <a:pt x="90" y="121"/>
                    </a:cubicBezTo>
                    <a:cubicBezTo>
                      <a:pt x="90" y="120"/>
                      <a:pt x="90" y="119"/>
                      <a:pt x="90" y="119"/>
                    </a:cubicBezTo>
                    <a:cubicBezTo>
                      <a:pt x="90" y="118"/>
                      <a:pt x="90" y="118"/>
                      <a:pt x="90" y="118"/>
                    </a:cubicBezTo>
                    <a:cubicBezTo>
                      <a:pt x="90" y="118"/>
                      <a:pt x="90" y="117"/>
                      <a:pt x="90" y="116"/>
                    </a:cubicBezTo>
                    <a:cubicBezTo>
                      <a:pt x="89" y="116"/>
                      <a:pt x="90" y="115"/>
                      <a:pt x="90" y="115"/>
                    </a:cubicBezTo>
                    <a:cubicBezTo>
                      <a:pt x="89" y="114"/>
                      <a:pt x="89" y="114"/>
                      <a:pt x="89" y="114"/>
                    </a:cubicBezTo>
                    <a:cubicBezTo>
                      <a:pt x="89" y="114"/>
                      <a:pt x="89" y="114"/>
                      <a:pt x="89" y="114"/>
                    </a:cubicBezTo>
                    <a:cubicBezTo>
                      <a:pt x="90" y="114"/>
                      <a:pt x="90" y="113"/>
                      <a:pt x="90" y="113"/>
                    </a:cubicBezTo>
                    <a:cubicBezTo>
                      <a:pt x="90" y="113"/>
                      <a:pt x="90" y="113"/>
                      <a:pt x="89" y="113"/>
                    </a:cubicBezTo>
                    <a:cubicBezTo>
                      <a:pt x="90" y="113"/>
                      <a:pt x="90" y="113"/>
                      <a:pt x="90" y="112"/>
                    </a:cubicBezTo>
                    <a:cubicBezTo>
                      <a:pt x="90" y="112"/>
                      <a:pt x="91" y="112"/>
                      <a:pt x="91" y="112"/>
                    </a:cubicBezTo>
                    <a:cubicBezTo>
                      <a:pt x="91" y="111"/>
                      <a:pt x="91" y="112"/>
                      <a:pt x="90" y="112"/>
                    </a:cubicBezTo>
                    <a:cubicBezTo>
                      <a:pt x="90" y="111"/>
                      <a:pt x="90" y="111"/>
                      <a:pt x="90" y="111"/>
                    </a:cubicBezTo>
                    <a:cubicBezTo>
                      <a:pt x="90" y="111"/>
                      <a:pt x="90" y="111"/>
                      <a:pt x="90" y="111"/>
                    </a:cubicBezTo>
                    <a:cubicBezTo>
                      <a:pt x="90" y="111"/>
                      <a:pt x="90" y="111"/>
                      <a:pt x="90" y="111"/>
                    </a:cubicBezTo>
                    <a:cubicBezTo>
                      <a:pt x="90" y="111"/>
                      <a:pt x="90" y="110"/>
                      <a:pt x="91" y="110"/>
                    </a:cubicBezTo>
                    <a:cubicBezTo>
                      <a:pt x="91" y="110"/>
                      <a:pt x="91" y="110"/>
                      <a:pt x="91" y="110"/>
                    </a:cubicBezTo>
                    <a:cubicBezTo>
                      <a:pt x="91" y="110"/>
                      <a:pt x="91" y="111"/>
                      <a:pt x="91" y="111"/>
                    </a:cubicBezTo>
                    <a:cubicBezTo>
                      <a:pt x="91" y="111"/>
                      <a:pt x="91" y="111"/>
                      <a:pt x="92" y="111"/>
                    </a:cubicBezTo>
                    <a:cubicBezTo>
                      <a:pt x="92" y="111"/>
                      <a:pt x="92" y="110"/>
                      <a:pt x="92" y="110"/>
                    </a:cubicBezTo>
                    <a:cubicBezTo>
                      <a:pt x="92" y="110"/>
                      <a:pt x="92" y="110"/>
                      <a:pt x="92" y="110"/>
                    </a:cubicBezTo>
                    <a:cubicBezTo>
                      <a:pt x="93" y="109"/>
                      <a:pt x="93" y="109"/>
                      <a:pt x="94" y="108"/>
                    </a:cubicBezTo>
                    <a:cubicBezTo>
                      <a:pt x="95" y="108"/>
                      <a:pt x="95" y="107"/>
                      <a:pt x="96" y="107"/>
                    </a:cubicBezTo>
                    <a:cubicBezTo>
                      <a:pt x="97" y="106"/>
                      <a:pt x="97" y="106"/>
                      <a:pt x="98" y="106"/>
                    </a:cubicBezTo>
                    <a:cubicBezTo>
                      <a:pt x="98" y="106"/>
                      <a:pt x="98" y="105"/>
                      <a:pt x="98" y="105"/>
                    </a:cubicBezTo>
                    <a:cubicBezTo>
                      <a:pt x="98" y="105"/>
                      <a:pt x="98" y="105"/>
                      <a:pt x="99" y="105"/>
                    </a:cubicBezTo>
                    <a:cubicBezTo>
                      <a:pt x="99" y="105"/>
                      <a:pt x="100" y="105"/>
                      <a:pt x="100" y="105"/>
                    </a:cubicBezTo>
                    <a:cubicBezTo>
                      <a:pt x="100" y="105"/>
                      <a:pt x="101" y="105"/>
                      <a:pt x="101" y="105"/>
                    </a:cubicBezTo>
                    <a:cubicBezTo>
                      <a:pt x="101" y="105"/>
                      <a:pt x="101" y="105"/>
                      <a:pt x="101" y="105"/>
                    </a:cubicBezTo>
                    <a:cubicBezTo>
                      <a:pt x="101" y="105"/>
                      <a:pt x="102" y="104"/>
                      <a:pt x="102" y="104"/>
                    </a:cubicBezTo>
                    <a:cubicBezTo>
                      <a:pt x="103" y="104"/>
                      <a:pt x="104" y="103"/>
                      <a:pt x="104" y="103"/>
                    </a:cubicBezTo>
                    <a:cubicBezTo>
                      <a:pt x="104" y="103"/>
                      <a:pt x="104" y="103"/>
                      <a:pt x="104" y="103"/>
                    </a:cubicBezTo>
                    <a:cubicBezTo>
                      <a:pt x="104" y="103"/>
                      <a:pt x="104" y="102"/>
                      <a:pt x="104" y="102"/>
                    </a:cubicBezTo>
                    <a:cubicBezTo>
                      <a:pt x="104" y="102"/>
                      <a:pt x="104" y="102"/>
                      <a:pt x="104" y="102"/>
                    </a:cubicBezTo>
                    <a:cubicBezTo>
                      <a:pt x="104" y="102"/>
                      <a:pt x="105" y="101"/>
                      <a:pt x="105" y="102"/>
                    </a:cubicBezTo>
                    <a:cubicBezTo>
                      <a:pt x="105" y="102"/>
                      <a:pt x="105" y="102"/>
                      <a:pt x="105" y="102"/>
                    </a:cubicBezTo>
                    <a:cubicBezTo>
                      <a:pt x="105" y="102"/>
                      <a:pt x="106" y="102"/>
                      <a:pt x="106" y="102"/>
                    </a:cubicBezTo>
                    <a:cubicBezTo>
                      <a:pt x="106" y="102"/>
                      <a:pt x="106" y="102"/>
                      <a:pt x="107" y="102"/>
                    </a:cubicBezTo>
                    <a:cubicBezTo>
                      <a:pt x="107" y="101"/>
                      <a:pt x="108" y="102"/>
                      <a:pt x="109" y="102"/>
                    </a:cubicBezTo>
                    <a:cubicBezTo>
                      <a:pt x="109" y="102"/>
                      <a:pt x="109" y="102"/>
                      <a:pt x="109" y="102"/>
                    </a:cubicBezTo>
                    <a:cubicBezTo>
                      <a:pt x="109" y="101"/>
                      <a:pt x="109" y="101"/>
                      <a:pt x="109" y="101"/>
                    </a:cubicBezTo>
                    <a:cubicBezTo>
                      <a:pt x="109" y="101"/>
                      <a:pt x="109" y="101"/>
                      <a:pt x="109" y="101"/>
                    </a:cubicBezTo>
                    <a:cubicBezTo>
                      <a:pt x="109" y="101"/>
                      <a:pt x="109" y="101"/>
                      <a:pt x="110" y="101"/>
                    </a:cubicBezTo>
                    <a:cubicBezTo>
                      <a:pt x="110" y="101"/>
                      <a:pt x="110" y="101"/>
                      <a:pt x="110" y="101"/>
                    </a:cubicBezTo>
                    <a:cubicBezTo>
                      <a:pt x="110" y="101"/>
                      <a:pt x="110" y="101"/>
                      <a:pt x="109" y="101"/>
                    </a:cubicBezTo>
                    <a:cubicBezTo>
                      <a:pt x="110" y="102"/>
                      <a:pt x="111" y="102"/>
                      <a:pt x="111" y="102"/>
                    </a:cubicBezTo>
                    <a:cubicBezTo>
                      <a:pt x="112" y="102"/>
                      <a:pt x="113" y="102"/>
                      <a:pt x="113" y="102"/>
                    </a:cubicBezTo>
                    <a:cubicBezTo>
                      <a:pt x="113" y="102"/>
                      <a:pt x="113" y="101"/>
                      <a:pt x="113" y="101"/>
                    </a:cubicBezTo>
                    <a:cubicBezTo>
                      <a:pt x="113" y="101"/>
                      <a:pt x="114" y="101"/>
                      <a:pt x="114" y="101"/>
                    </a:cubicBezTo>
                    <a:cubicBezTo>
                      <a:pt x="114" y="101"/>
                      <a:pt x="113" y="101"/>
                      <a:pt x="113" y="101"/>
                    </a:cubicBezTo>
                    <a:cubicBezTo>
                      <a:pt x="113" y="100"/>
                      <a:pt x="115" y="99"/>
                      <a:pt x="116" y="99"/>
                    </a:cubicBezTo>
                    <a:cubicBezTo>
                      <a:pt x="116" y="99"/>
                      <a:pt x="117" y="98"/>
                      <a:pt x="117" y="98"/>
                    </a:cubicBezTo>
                    <a:cubicBezTo>
                      <a:pt x="117" y="98"/>
                      <a:pt x="117" y="98"/>
                      <a:pt x="117" y="97"/>
                    </a:cubicBezTo>
                    <a:cubicBezTo>
                      <a:pt x="117" y="97"/>
                      <a:pt x="117" y="97"/>
                      <a:pt x="117" y="96"/>
                    </a:cubicBezTo>
                    <a:cubicBezTo>
                      <a:pt x="117" y="95"/>
                      <a:pt x="117" y="95"/>
                      <a:pt x="118" y="94"/>
                    </a:cubicBezTo>
                    <a:cubicBezTo>
                      <a:pt x="118" y="93"/>
                      <a:pt x="119" y="93"/>
                      <a:pt x="119" y="93"/>
                    </a:cubicBezTo>
                    <a:cubicBezTo>
                      <a:pt x="119" y="92"/>
                      <a:pt x="119" y="92"/>
                      <a:pt x="119" y="92"/>
                    </a:cubicBezTo>
                    <a:cubicBezTo>
                      <a:pt x="120" y="92"/>
                      <a:pt x="120" y="91"/>
                      <a:pt x="120" y="91"/>
                    </a:cubicBezTo>
                    <a:cubicBezTo>
                      <a:pt x="120" y="90"/>
                      <a:pt x="121" y="89"/>
                      <a:pt x="122" y="88"/>
                    </a:cubicBezTo>
                    <a:cubicBezTo>
                      <a:pt x="122" y="88"/>
                      <a:pt x="122" y="88"/>
                      <a:pt x="122" y="87"/>
                    </a:cubicBezTo>
                    <a:cubicBezTo>
                      <a:pt x="122" y="87"/>
                      <a:pt x="121" y="87"/>
                      <a:pt x="121" y="87"/>
                    </a:cubicBezTo>
                    <a:cubicBezTo>
                      <a:pt x="121" y="86"/>
                      <a:pt x="121" y="85"/>
                      <a:pt x="122" y="84"/>
                    </a:cubicBezTo>
                    <a:cubicBezTo>
                      <a:pt x="122" y="84"/>
                      <a:pt x="124" y="83"/>
                      <a:pt x="124" y="82"/>
                    </a:cubicBezTo>
                    <a:cubicBezTo>
                      <a:pt x="124" y="82"/>
                      <a:pt x="123" y="82"/>
                      <a:pt x="123" y="82"/>
                    </a:cubicBezTo>
                    <a:cubicBezTo>
                      <a:pt x="123" y="80"/>
                      <a:pt x="124" y="78"/>
                      <a:pt x="124" y="76"/>
                    </a:cubicBezTo>
                    <a:cubicBezTo>
                      <a:pt x="124" y="76"/>
                      <a:pt x="124" y="75"/>
                      <a:pt x="124" y="74"/>
                    </a:cubicBezTo>
                    <a:cubicBezTo>
                      <a:pt x="124" y="73"/>
                      <a:pt x="124" y="72"/>
                      <a:pt x="124" y="71"/>
                    </a:cubicBezTo>
                    <a:cubicBezTo>
                      <a:pt x="124" y="70"/>
                      <a:pt x="124" y="69"/>
                      <a:pt x="124" y="69"/>
                    </a:cubicBezTo>
                    <a:cubicBezTo>
                      <a:pt x="124" y="69"/>
                      <a:pt x="124" y="68"/>
                      <a:pt x="124" y="68"/>
                    </a:cubicBezTo>
                    <a:cubicBezTo>
                      <a:pt x="124" y="68"/>
                      <a:pt x="124" y="68"/>
                      <a:pt x="124" y="68"/>
                    </a:cubicBezTo>
                    <a:cubicBezTo>
                      <a:pt x="124" y="67"/>
                      <a:pt x="124" y="68"/>
                      <a:pt x="124" y="68"/>
                    </a:cubicBezTo>
                    <a:cubicBezTo>
                      <a:pt x="124" y="67"/>
                      <a:pt x="124" y="66"/>
                      <a:pt x="124" y="67"/>
                    </a:cubicBezTo>
                    <a:cubicBezTo>
                      <a:pt x="124" y="67"/>
                      <a:pt x="124" y="66"/>
                      <a:pt x="124" y="66"/>
                    </a:cubicBezTo>
                    <a:cubicBezTo>
                      <a:pt x="124" y="66"/>
                      <a:pt x="124" y="66"/>
                      <a:pt x="124" y="66"/>
                    </a:cubicBezTo>
                    <a:cubicBezTo>
                      <a:pt x="125" y="66"/>
                      <a:pt x="125" y="65"/>
                      <a:pt x="125" y="64"/>
                    </a:cubicBezTo>
                    <a:cubicBezTo>
                      <a:pt x="125" y="65"/>
                      <a:pt x="124" y="64"/>
                      <a:pt x="125" y="64"/>
                    </a:cubicBezTo>
                    <a:cubicBezTo>
                      <a:pt x="125" y="64"/>
                      <a:pt x="125" y="64"/>
                      <a:pt x="125" y="64"/>
                    </a:cubicBezTo>
                    <a:cubicBezTo>
                      <a:pt x="125" y="64"/>
                      <a:pt x="125" y="63"/>
                      <a:pt x="126" y="64"/>
                    </a:cubicBezTo>
                    <a:cubicBezTo>
                      <a:pt x="126" y="64"/>
                      <a:pt x="126" y="64"/>
                      <a:pt x="126" y="65"/>
                    </a:cubicBezTo>
                    <a:cubicBezTo>
                      <a:pt x="127" y="65"/>
                      <a:pt x="127" y="64"/>
                      <a:pt x="127" y="64"/>
                    </a:cubicBezTo>
                    <a:cubicBezTo>
                      <a:pt x="127" y="64"/>
                      <a:pt x="128" y="64"/>
                      <a:pt x="128" y="63"/>
                    </a:cubicBezTo>
                    <a:cubicBezTo>
                      <a:pt x="128" y="63"/>
                      <a:pt x="128" y="62"/>
                      <a:pt x="129" y="62"/>
                    </a:cubicBezTo>
                    <a:cubicBezTo>
                      <a:pt x="129" y="61"/>
                      <a:pt x="130" y="60"/>
                      <a:pt x="130" y="59"/>
                    </a:cubicBezTo>
                    <a:cubicBezTo>
                      <a:pt x="130" y="59"/>
                      <a:pt x="130" y="60"/>
                      <a:pt x="130" y="60"/>
                    </a:cubicBezTo>
                    <a:cubicBezTo>
                      <a:pt x="130" y="59"/>
                      <a:pt x="130" y="59"/>
                      <a:pt x="130" y="59"/>
                    </a:cubicBezTo>
                    <a:cubicBezTo>
                      <a:pt x="130" y="58"/>
                      <a:pt x="130" y="59"/>
                      <a:pt x="131" y="58"/>
                    </a:cubicBezTo>
                    <a:cubicBezTo>
                      <a:pt x="131" y="58"/>
                      <a:pt x="130" y="58"/>
                      <a:pt x="130" y="58"/>
                    </a:cubicBezTo>
                    <a:cubicBezTo>
                      <a:pt x="131" y="58"/>
                      <a:pt x="132" y="57"/>
                      <a:pt x="131" y="57"/>
                    </a:cubicBezTo>
                    <a:cubicBezTo>
                      <a:pt x="131" y="57"/>
                      <a:pt x="131" y="57"/>
                      <a:pt x="131" y="57"/>
                    </a:cubicBezTo>
                    <a:cubicBezTo>
                      <a:pt x="131" y="57"/>
                      <a:pt x="131" y="57"/>
                      <a:pt x="131" y="57"/>
                    </a:cubicBezTo>
                    <a:cubicBezTo>
                      <a:pt x="132" y="57"/>
                      <a:pt x="132" y="57"/>
                      <a:pt x="132" y="57"/>
                    </a:cubicBezTo>
                    <a:cubicBezTo>
                      <a:pt x="132" y="56"/>
                      <a:pt x="133" y="56"/>
                      <a:pt x="133" y="56"/>
                    </a:cubicBezTo>
                    <a:cubicBezTo>
                      <a:pt x="133" y="56"/>
                      <a:pt x="133" y="56"/>
                      <a:pt x="134" y="55"/>
                    </a:cubicBezTo>
                    <a:cubicBezTo>
                      <a:pt x="134" y="55"/>
                      <a:pt x="135" y="54"/>
                      <a:pt x="135" y="54"/>
                    </a:cubicBezTo>
                    <a:cubicBezTo>
                      <a:pt x="136" y="53"/>
                      <a:pt x="135" y="53"/>
                      <a:pt x="135" y="53"/>
                    </a:cubicBezTo>
                    <a:cubicBezTo>
                      <a:pt x="135" y="53"/>
                      <a:pt x="136" y="52"/>
                      <a:pt x="136" y="52"/>
                    </a:cubicBezTo>
                    <a:cubicBezTo>
                      <a:pt x="137" y="51"/>
                      <a:pt x="138" y="51"/>
                      <a:pt x="138" y="50"/>
                    </a:cubicBezTo>
                    <a:cubicBezTo>
                      <a:pt x="138" y="49"/>
                      <a:pt x="139" y="48"/>
                      <a:pt x="139" y="46"/>
                    </a:cubicBezTo>
                    <a:cubicBezTo>
                      <a:pt x="139" y="46"/>
                      <a:pt x="139" y="46"/>
                      <a:pt x="139" y="45"/>
                    </a:cubicBezTo>
                    <a:close/>
                    <a:moveTo>
                      <a:pt x="106" y="102"/>
                    </a:moveTo>
                    <a:cubicBezTo>
                      <a:pt x="106" y="102"/>
                      <a:pt x="106" y="102"/>
                      <a:pt x="105" y="102"/>
                    </a:cubicBezTo>
                    <a:cubicBezTo>
                      <a:pt x="105" y="102"/>
                      <a:pt x="105" y="102"/>
                      <a:pt x="105" y="103"/>
                    </a:cubicBezTo>
                    <a:cubicBezTo>
                      <a:pt x="105" y="103"/>
                      <a:pt x="106" y="102"/>
                      <a:pt x="106" y="103"/>
                    </a:cubicBezTo>
                    <a:cubicBezTo>
                      <a:pt x="106" y="102"/>
                      <a:pt x="106" y="102"/>
                      <a:pt x="106" y="102"/>
                    </a:cubicBezTo>
                    <a:cubicBezTo>
                      <a:pt x="106" y="102"/>
                      <a:pt x="106" y="102"/>
                      <a:pt x="106"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29" name="Freeform 171"/>
              <p:cNvSpPr>
                <a:spLocks noEditPoints="1"/>
              </p:cNvSpPr>
              <p:nvPr/>
            </p:nvSpPr>
            <p:spPr bwMode="auto">
              <a:xfrm>
                <a:off x="2013" y="2825"/>
                <a:ext cx="34" cy="16"/>
              </a:xfrm>
              <a:custGeom>
                <a:avLst/>
                <a:gdLst>
                  <a:gd name="T0" fmla="*/ 6 w 13"/>
                  <a:gd name="T1" fmla="*/ 2 h 6"/>
                  <a:gd name="T2" fmla="*/ 6 w 13"/>
                  <a:gd name="T3" fmla="*/ 1 h 6"/>
                  <a:gd name="T4" fmla="*/ 6 w 13"/>
                  <a:gd name="T5" fmla="*/ 1 h 6"/>
                  <a:gd name="T6" fmla="*/ 5 w 13"/>
                  <a:gd name="T7" fmla="*/ 1 h 6"/>
                  <a:gd name="T8" fmla="*/ 3 w 13"/>
                  <a:gd name="T9" fmla="*/ 1 h 6"/>
                  <a:gd name="T10" fmla="*/ 3 w 13"/>
                  <a:gd name="T11" fmla="*/ 1 h 6"/>
                  <a:gd name="T12" fmla="*/ 4 w 13"/>
                  <a:gd name="T13" fmla="*/ 2 h 6"/>
                  <a:gd name="T14" fmla="*/ 2 w 13"/>
                  <a:gd name="T15" fmla="*/ 2 h 6"/>
                  <a:gd name="T16" fmla="*/ 3 w 13"/>
                  <a:gd name="T17" fmla="*/ 3 h 6"/>
                  <a:gd name="T18" fmla="*/ 3 w 13"/>
                  <a:gd name="T19" fmla="*/ 3 h 6"/>
                  <a:gd name="T20" fmla="*/ 3 w 13"/>
                  <a:gd name="T21" fmla="*/ 3 h 6"/>
                  <a:gd name="T22" fmla="*/ 1 w 13"/>
                  <a:gd name="T23" fmla="*/ 4 h 6"/>
                  <a:gd name="T24" fmla="*/ 2 w 13"/>
                  <a:gd name="T25" fmla="*/ 5 h 6"/>
                  <a:gd name="T26" fmla="*/ 3 w 13"/>
                  <a:gd name="T27" fmla="*/ 4 h 6"/>
                  <a:gd name="T28" fmla="*/ 4 w 13"/>
                  <a:gd name="T29" fmla="*/ 4 h 6"/>
                  <a:gd name="T30" fmla="*/ 4 w 13"/>
                  <a:gd name="T31" fmla="*/ 4 h 6"/>
                  <a:gd name="T32" fmla="*/ 6 w 13"/>
                  <a:gd name="T33" fmla="*/ 2 h 6"/>
                  <a:gd name="T34" fmla="*/ 1 w 13"/>
                  <a:gd name="T35" fmla="*/ 3 h 6"/>
                  <a:gd name="T36" fmla="*/ 0 w 13"/>
                  <a:gd name="T37" fmla="*/ 3 h 6"/>
                  <a:gd name="T38" fmla="*/ 1 w 13"/>
                  <a:gd name="T39" fmla="*/ 3 h 6"/>
                  <a:gd name="T40" fmla="*/ 12 w 13"/>
                  <a:gd name="T41" fmla="*/ 1 h 6"/>
                  <a:gd name="T42" fmla="*/ 11 w 13"/>
                  <a:gd name="T43" fmla="*/ 2 h 6"/>
                  <a:gd name="T44" fmla="*/ 10 w 13"/>
                  <a:gd name="T45" fmla="*/ 2 h 6"/>
                  <a:gd name="T46" fmla="*/ 10 w 13"/>
                  <a:gd name="T47" fmla="*/ 1 h 6"/>
                  <a:gd name="T48" fmla="*/ 9 w 13"/>
                  <a:gd name="T49" fmla="*/ 1 h 6"/>
                  <a:gd name="T50" fmla="*/ 9 w 13"/>
                  <a:gd name="T51" fmla="*/ 1 h 6"/>
                  <a:gd name="T52" fmla="*/ 7 w 13"/>
                  <a:gd name="T53" fmla="*/ 1 h 6"/>
                  <a:gd name="T54" fmla="*/ 7 w 13"/>
                  <a:gd name="T55" fmla="*/ 2 h 6"/>
                  <a:gd name="T56" fmla="*/ 8 w 13"/>
                  <a:gd name="T57" fmla="*/ 3 h 6"/>
                  <a:gd name="T58" fmla="*/ 5 w 13"/>
                  <a:gd name="T59" fmla="*/ 4 h 6"/>
                  <a:gd name="T60" fmla="*/ 6 w 13"/>
                  <a:gd name="T61" fmla="*/ 5 h 6"/>
                  <a:gd name="T62" fmla="*/ 6 w 13"/>
                  <a:gd name="T63" fmla="*/ 5 h 6"/>
                  <a:gd name="T64" fmla="*/ 6 w 13"/>
                  <a:gd name="T65" fmla="*/ 5 h 6"/>
                  <a:gd name="T66" fmla="*/ 7 w 13"/>
                  <a:gd name="T67" fmla="*/ 5 h 6"/>
                  <a:gd name="T68" fmla="*/ 8 w 13"/>
                  <a:gd name="T69" fmla="*/ 4 h 6"/>
                  <a:gd name="T70" fmla="*/ 9 w 13"/>
                  <a:gd name="T71" fmla="*/ 4 h 6"/>
                  <a:gd name="T72" fmla="*/ 9 w 13"/>
                  <a:gd name="T73" fmla="*/ 4 h 6"/>
                  <a:gd name="T74" fmla="*/ 8 w 13"/>
                  <a:gd name="T75" fmla="*/ 3 h 6"/>
                  <a:gd name="T76" fmla="*/ 9 w 13"/>
                  <a:gd name="T77" fmla="*/ 3 h 6"/>
                  <a:gd name="T78" fmla="*/ 10 w 13"/>
                  <a:gd name="T79" fmla="*/ 3 h 6"/>
                  <a:gd name="T80" fmla="*/ 12 w 13"/>
                  <a:gd name="T8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6">
                    <a:moveTo>
                      <a:pt x="6" y="2"/>
                    </a:moveTo>
                    <a:cubicBezTo>
                      <a:pt x="6" y="2"/>
                      <a:pt x="6" y="2"/>
                      <a:pt x="6" y="2"/>
                    </a:cubicBezTo>
                    <a:cubicBezTo>
                      <a:pt x="6" y="2"/>
                      <a:pt x="6" y="2"/>
                      <a:pt x="6" y="2"/>
                    </a:cubicBezTo>
                    <a:cubicBezTo>
                      <a:pt x="6" y="2"/>
                      <a:pt x="6" y="2"/>
                      <a:pt x="6" y="1"/>
                    </a:cubicBezTo>
                    <a:cubicBezTo>
                      <a:pt x="7" y="1"/>
                      <a:pt x="7" y="1"/>
                      <a:pt x="7" y="1"/>
                    </a:cubicBezTo>
                    <a:cubicBezTo>
                      <a:pt x="7" y="1"/>
                      <a:pt x="6" y="1"/>
                      <a:pt x="6" y="1"/>
                    </a:cubicBezTo>
                    <a:cubicBezTo>
                      <a:pt x="6" y="1"/>
                      <a:pt x="6" y="1"/>
                      <a:pt x="5" y="1"/>
                    </a:cubicBezTo>
                    <a:cubicBezTo>
                      <a:pt x="5" y="1"/>
                      <a:pt x="5" y="1"/>
                      <a:pt x="5" y="1"/>
                    </a:cubicBezTo>
                    <a:cubicBezTo>
                      <a:pt x="4" y="1"/>
                      <a:pt x="5" y="1"/>
                      <a:pt x="4" y="1"/>
                    </a:cubicBezTo>
                    <a:cubicBezTo>
                      <a:pt x="4" y="1"/>
                      <a:pt x="3" y="2"/>
                      <a:pt x="3" y="1"/>
                    </a:cubicBezTo>
                    <a:cubicBezTo>
                      <a:pt x="3" y="1"/>
                      <a:pt x="2" y="1"/>
                      <a:pt x="2" y="1"/>
                    </a:cubicBezTo>
                    <a:cubicBezTo>
                      <a:pt x="2" y="1"/>
                      <a:pt x="2" y="1"/>
                      <a:pt x="3" y="1"/>
                    </a:cubicBezTo>
                    <a:cubicBezTo>
                      <a:pt x="3" y="1"/>
                      <a:pt x="2" y="1"/>
                      <a:pt x="2" y="1"/>
                    </a:cubicBezTo>
                    <a:cubicBezTo>
                      <a:pt x="3" y="2"/>
                      <a:pt x="3" y="2"/>
                      <a:pt x="4" y="2"/>
                    </a:cubicBezTo>
                    <a:cubicBezTo>
                      <a:pt x="3" y="2"/>
                      <a:pt x="3" y="2"/>
                      <a:pt x="3" y="2"/>
                    </a:cubicBezTo>
                    <a:cubicBezTo>
                      <a:pt x="2" y="2"/>
                      <a:pt x="2" y="3"/>
                      <a:pt x="2" y="2"/>
                    </a:cubicBezTo>
                    <a:cubicBezTo>
                      <a:pt x="2" y="3"/>
                      <a:pt x="2" y="3"/>
                      <a:pt x="2" y="3"/>
                    </a:cubicBezTo>
                    <a:cubicBezTo>
                      <a:pt x="3" y="3"/>
                      <a:pt x="3" y="2"/>
                      <a:pt x="3" y="3"/>
                    </a:cubicBezTo>
                    <a:cubicBezTo>
                      <a:pt x="3" y="3"/>
                      <a:pt x="3" y="3"/>
                      <a:pt x="3" y="3"/>
                    </a:cubicBezTo>
                    <a:cubicBezTo>
                      <a:pt x="3" y="3"/>
                      <a:pt x="3" y="3"/>
                      <a:pt x="3" y="3"/>
                    </a:cubicBezTo>
                    <a:cubicBezTo>
                      <a:pt x="2" y="3"/>
                      <a:pt x="2" y="3"/>
                      <a:pt x="2" y="3"/>
                    </a:cubicBezTo>
                    <a:cubicBezTo>
                      <a:pt x="2" y="4"/>
                      <a:pt x="2" y="4"/>
                      <a:pt x="3" y="3"/>
                    </a:cubicBezTo>
                    <a:cubicBezTo>
                      <a:pt x="2" y="4"/>
                      <a:pt x="2" y="4"/>
                      <a:pt x="1" y="4"/>
                    </a:cubicBezTo>
                    <a:cubicBezTo>
                      <a:pt x="1" y="4"/>
                      <a:pt x="1" y="4"/>
                      <a:pt x="1" y="4"/>
                    </a:cubicBezTo>
                    <a:cubicBezTo>
                      <a:pt x="1" y="4"/>
                      <a:pt x="1" y="4"/>
                      <a:pt x="0" y="4"/>
                    </a:cubicBezTo>
                    <a:cubicBezTo>
                      <a:pt x="1" y="4"/>
                      <a:pt x="1" y="5"/>
                      <a:pt x="2" y="5"/>
                    </a:cubicBezTo>
                    <a:cubicBezTo>
                      <a:pt x="2" y="5"/>
                      <a:pt x="2" y="5"/>
                      <a:pt x="2" y="4"/>
                    </a:cubicBezTo>
                    <a:cubicBezTo>
                      <a:pt x="2" y="5"/>
                      <a:pt x="3" y="5"/>
                      <a:pt x="3" y="4"/>
                    </a:cubicBezTo>
                    <a:cubicBezTo>
                      <a:pt x="3" y="4"/>
                      <a:pt x="3" y="4"/>
                      <a:pt x="3" y="4"/>
                    </a:cubicBezTo>
                    <a:cubicBezTo>
                      <a:pt x="3" y="4"/>
                      <a:pt x="4" y="4"/>
                      <a:pt x="4" y="4"/>
                    </a:cubicBezTo>
                    <a:cubicBezTo>
                      <a:pt x="4" y="4"/>
                      <a:pt x="4" y="4"/>
                      <a:pt x="4" y="4"/>
                    </a:cubicBezTo>
                    <a:cubicBezTo>
                      <a:pt x="4" y="4"/>
                      <a:pt x="4" y="4"/>
                      <a:pt x="4" y="4"/>
                    </a:cubicBezTo>
                    <a:cubicBezTo>
                      <a:pt x="5" y="4"/>
                      <a:pt x="5" y="3"/>
                      <a:pt x="5" y="3"/>
                    </a:cubicBezTo>
                    <a:cubicBezTo>
                      <a:pt x="5" y="3"/>
                      <a:pt x="6" y="2"/>
                      <a:pt x="6" y="2"/>
                    </a:cubicBezTo>
                    <a:close/>
                    <a:moveTo>
                      <a:pt x="1" y="3"/>
                    </a:moveTo>
                    <a:cubicBezTo>
                      <a:pt x="1" y="3"/>
                      <a:pt x="1" y="3"/>
                      <a:pt x="1" y="3"/>
                    </a:cubicBezTo>
                    <a:cubicBezTo>
                      <a:pt x="1" y="3"/>
                      <a:pt x="0" y="3"/>
                      <a:pt x="0" y="3"/>
                    </a:cubicBezTo>
                    <a:cubicBezTo>
                      <a:pt x="0" y="3"/>
                      <a:pt x="0" y="3"/>
                      <a:pt x="0" y="3"/>
                    </a:cubicBezTo>
                    <a:cubicBezTo>
                      <a:pt x="0" y="3"/>
                      <a:pt x="0" y="3"/>
                      <a:pt x="1" y="4"/>
                    </a:cubicBezTo>
                    <a:cubicBezTo>
                      <a:pt x="1" y="4"/>
                      <a:pt x="1" y="3"/>
                      <a:pt x="1" y="3"/>
                    </a:cubicBezTo>
                    <a:close/>
                    <a:moveTo>
                      <a:pt x="11" y="2"/>
                    </a:moveTo>
                    <a:cubicBezTo>
                      <a:pt x="11" y="1"/>
                      <a:pt x="13" y="2"/>
                      <a:pt x="12" y="1"/>
                    </a:cubicBezTo>
                    <a:cubicBezTo>
                      <a:pt x="12" y="1"/>
                      <a:pt x="11" y="1"/>
                      <a:pt x="11" y="1"/>
                    </a:cubicBezTo>
                    <a:cubicBezTo>
                      <a:pt x="10" y="1"/>
                      <a:pt x="11" y="2"/>
                      <a:pt x="11" y="2"/>
                    </a:cubicBezTo>
                    <a:cubicBezTo>
                      <a:pt x="10" y="2"/>
                      <a:pt x="10" y="2"/>
                      <a:pt x="10" y="2"/>
                    </a:cubicBezTo>
                    <a:cubicBezTo>
                      <a:pt x="10" y="2"/>
                      <a:pt x="10" y="2"/>
                      <a:pt x="10" y="2"/>
                    </a:cubicBezTo>
                    <a:cubicBezTo>
                      <a:pt x="10" y="2"/>
                      <a:pt x="10" y="2"/>
                      <a:pt x="10" y="2"/>
                    </a:cubicBezTo>
                    <a:cubicBezTo>
                      <a:pt x="10" y="2"/>
                      <a:pt x="10" y="1"/>
                      <a:pt x="10" y="1"/>
                    </a:cubicBezTo>
                    <a:cubicBezTo>
                      <a:pt x="10" y="1"/>
                      <a:pt x="9" y="2"/>
                      <a:pt x="9" y="1"/>
                    </a:cubicBezTo>
                    <a:cubicBezTo>
                      <a:pt x="9" y="1"/>
                      <a:pt x="9" y="1"/>
                      <a:pt x="9" y="1"/>
                    </a:cubicBezTo>
                    <a:cubicBezTo>
                      <a:pt x="10" y="1"/>
                      <a:pt x="10" y="2"/>
                      <a:pt x="10" y="1"/>
                    </a:cubicBezTo>
                    <a:cubicBezTo>
                      <a:pt x="10" y="1"/>
                      <a:pt x="10" y="1"/>
                      <a:pt x="9" y="1"/>
                    </a:cubicBezTo>
                    <a:cubicBezTo>
                      <a:pt x="9" y="1"/>
                      <a:pt x="8" y="1"/>
                      <a:pt x="8" y="0"/>
                    </a:cubicBezTo>
                    <a:cubicBezTo>
                      <a:pt x="8" y="1"/>
                      <a:pt x="8" y="1"/>
                      <a:pt x="7" y="1"/>
                    </a:cubicBezTo>
                    <a:cubicBezTo>
                      <a:pt x="7" y="1"/>
                      <a:pt x="8" y="1"/>
                      <a:pt x="8" y="2"/>
                    </a:cubicBezTo>
                    <a:cubicBezTo>
                      <a:pt x="8" y="2"/>
                      <a:pt x="7" y="2"/>
                      <a:pt x="7" y="2"/>
                    </a:cubicBezTo>
                    <a:cubicBezTo>
                      <a:pt x="7" y="2"/>
                      <a:pt x="8" y="2"/>
                      <a:pt x="8" y="2"/>
                    </a:cubicBezTo>
                    <a:cubicBezTo>
                      <a:pt x="8" y="2"/>
                      <a:pt x="8" y="3"/>
                      <a:pt x="8" y="3"/>
                    </a:cubicBezTo>
                    <a:cubicBezTo>
                      <a:pt x="7" y="3"/>
                      <a:pt x="8" y="2"/>
                      <a:pt x="7" y="3"/>
                    </a:cubicBezTo>
                    <a:cubicBezTo>
                      <a:pt x="6" y="3"/>
                      <a:pt x="6" y="4"/>
                      <a:pt x="5" y="4"/>
                    </a:cubicBezTo>
                    <a:cubicBezTo>
                      <a:pt x="5" y="5"/>
                      <a:pt x="5" y="5"/>
                      <a:pt x="5" y="5"/>
                    </a:cubicBezTo>
                    <a:cubicBezTo>
                      <a:pt x="6" y="5"/>
                      <a:pt x="6" y="5"/>
                      <a:pt x="6" y="5"/>
                    </a:cubicBezTo>
                    <a:cubicBezTo>
                      <a:pt x="6" y="5"/>
                      <a:pt x="6" y="5"/>
                      <a:pt x="6" y="5"/>
                    </a:cubicBezTo>
                    <a:cubicBezTo>
                      <a:pt x="6" y="5"/>
                      <a:pt x="6" y="5"/>
                      <a:pt x="6" y="5"/>
                    </a:cubicBezTo>
                    <a:cubicBezTo>
                      <a:pt x="6" y="5"/>
                      <a:pt x="6" y="5"/>
                      <a:pt x="6" y="6"/>
                    </a:cubicBezTo>
                    <a:cubicBezTo>
                      <a:pt x="6" y="5"/>
                      <a:pt x="6" y="5"/>
                      <a:pt x="6" y="5"/>
                    </a:cubicBezTo>
                    <a:cubicBezTo>
                      <a:pt x="6" y="4"/>
                      <a:pt x="6" y="4"/>
                      <a:pt x="7" y="5"/>
                    </a:cubicBezTo>
                    <a:cubicBezTo>
                      <a:pt x="7" y="5"/>
                      <a:pt x="7" y="5"/>
                      <a:pt x="7" y="5"/>
                    </a:cubicBezTo>
                    <a:cubicBezTo>
                      <a:pt x="8" y="5"/>
                      <a:pt x="7" y="4"/>
                      <a:pt x="7" y="4"/>
                    </a:cubicBezTo>
                    <a:cubicBezTo>
                      <a:pt x="7" y="4"/>
                      <a:pt x="7" y="4"/>
                      <a:pt x="8" y="4"/>
                    </a:cubicBezTo>
                    <a:cubicBezTo>
                      <a:pt x="8" y="4"/>
                      <a:pt x="8" y="4"/>
                      <a:pt x="8" y="4"/>
                    </a:cubicBezTo>
                    <a:cubicBezTo>
                      <a:pt x="8" y="4"/>
                      <a:pt x="8" y="4"/>
                      <a:pt x="9" y="4"/>
                    </a:cubicBezTo>
                    <a:cubicBezTo>
                      <a:pt x="9" y="4"/>
                      <a:pt x="9" y="4"/>
                      <a:pt x="9" y="4"/>
                    </a:cubicBezTo>
                    <a:cubicBezTo>
                      <a:pt x="9" y="4"/>
                      <a:pt x="9" y="4"/>
                      <a:pt x="9" y="4"/>
                    </a:cubicBezTo>
                    <a:cubicBezTo>
                      <a:pt x="9" y="4"/>
                      <a:pt x="8" y="4"/>
                      <a:pt x="8" y="3"/>
                    </a:cubicBezTo>
                    <a:cubicBezTo>
                      <a:pt x="8" y="3"/>
                      <a:pt x="8" y="3"/>
                      <a:pt x="8" y="3"/>
                    </a:cubicBezTo>
                    <a:cubicBezTo>
                      <a:pt x="8" y="3"/>
                      <a:pt x="8" y="3"/>
                      <a:pt x="9" y="3"/>
                    </a:cubicBezTo>
                    <a:cubicBezTo>
                      <a:pt x="9" y="3"/>
                      <a:pt x="9" y="3"/>
                      <a:pt x="9" y="3"/>
                    </a:cubicBezTo>
                    <a:cubicBezTo>
                      <a:pt x="9" y="3"/>
                      <a:pt x="9" y="3"/>
                      <a:pt x="10" y="3"/>
                    </a:cubicBezTo>
                    <a:cubicBezTo>
                      <a:pt x="10" y="3"/>
                      <a:pt x="10" y="3"/>
                      <a:pt x="10" y="3"/>
                    </a:cubicBezTo>
                    <a:cubicBezTo>
                      <a:pt x="10" y="3"/>
                      <a:pt x="11" y="3"/>
                      <a:pt x="11" y="3"/>
                    </a:cubicBezTo>
                    <a:cubicBezTo>
                      <a:pt x="11" y="3"/>
                      <a:pt x="12" y="3"/>
                      <a:pt x="12" y="2"/>
                    </a:cubicBezTo>
                    <a:cubicBezTo>
                      <a:pt x="12" y="2"/>
                      <a:pt x="11" y="2"/>
                      <a:pt x="1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30" name="Freeform 172"/>
              <p:cNvSpPr/>
              <p:nvPr/>
            </p:nvSpPr>
            <p:spPr bwMode="auto">
              <a:xfrm>
                <a:off x="2042" y="2241"/>
                <a:ext cx="37" cy="37"/>
              </a:xfrm>
              <a:custGeom>
                <a:avLst/>
                <a:gdLst>
                  <a:gd name="T0" fmla="*/ 3 w 14"/>
                  <a:gd name="T1" fmla="*/ 1 h 14"/>
                  <a:gd name="T2" fmla="*/ 3 w 14"/>
                  <a:gd name="T3" fmla="*/ 2 h 14"/>
                  <a:gd name="T4" fmla="*/ 3 w 14"/>
                  <a:gd name="T5" fmla="*/ 2 h 14"/>
                  <a:gd name="T6" fmla="*/ 3 w 14"/>
                  <a:gd name="T7" fmla="*/ 3 h 14"/>
                  <a:gd name="T8" fmla="*/ 3 w 14"/>
                  <a:gd name="T9" fmla="*/ 3 h 14"/>
                  <a:gd name="T10" fmla="*/ 1 w 14"/>
                  <a:gd name="T11" fmla="*/ 4 h 14"/>
                  <a:gd name="T12" fmla="*/ 1 w 14"/>
                  <a:gd name="T13" fmla="*/ 4 h 14"/>
                  <a:gd name="T14" fmla="*/ 1 w 14"/>
                  <a:gd name="T15" fmla="*/ 4 h 14"/>
                  <a:gd name="T16" fmla="*/ 1 w 14"/>
                  <a:gd name="T17" fmla="*/ 5 h 14"/>
                  <a:gd name="T18" fmla="*/ 1 w 14"/>
                  <a:gd name="T19" fmla="*/ 6 h 14"/>
                  <a:gd name="T20" fmla="*/ 0 w 14"/>
                  <a:gd name="T21" fmla="*/ 6 h 14"/>
                  <a:gd name="T22" fmla="*/ 0 w 14"/>
                  <a:gd name="T23" fmla="*/ 7 h 14"/>
                  <a:gd name="T24" fmla="*/ 1 w 14"/>
                  <a:gd name="T25" fmla="*/ 7 h 14"/>
                  <a:gd name="T26" fmla="*/ 1 w 14"/>
                  <a:gd name="T27" fmla="*/ 8 h 14"/>
                  <a:gd name="T28" fmla="*/ 2 w 14"/>
                  <a:gd name="T29" fmla="*/ 9 h 14"/>
                  <a:gd name="T30" fmla="*/ 2 w 14"/>
                  <a:gd name="T31" fmla="*/ 9 h 14"/>
                  <a:gd name="T32" fmla="*/ 2 w 14"/>
                  <a:gd name="T33" fmla="*/ 9 h 14"/>
                  <a:gd name="T34" fmla="*/ 3 w 14"/>
                  <a:gd name="T35" fmla="*/ 9 h 14"/>
                  <a:gd name="T36" fmla="*/ 3 w 14"/>
                  <a:gd name="T37" fmla="*/ 10 h 14"/>
                  <a:gd name="T38" fmla="*/ 3 w 14"/>
                  <a:gd name="T39" fmla="*/ 11 h 14"/>
                  <a:gd name="T40" fmla="*/ 4 w 14"/>
                  <a:gd name="T41" fmla="*/ 11 h 14"/>
                  <a:gd name="T42" fmla="*/ 4 w 14"/>
                  <a:gd name="T43" fmla="*/ 12 h 14"/>
                  <a:gd name="T44" fmla="*/ 4 w 14"/>
                  <a:gd name="T45" fmla="*/ 12 h 14"/>
                  <a:gd name="T46" fmla="*/ 4 w 14"/>
                  <a:gd name="T47" fmla="*/ 13 h 14"/>
                  <a:gd name="T48" fmla="*/ 5 w 14"/>
                  <a:gd name="T49" fmla="*/ 13 h 14"/>
                  <a:gd name="T50" fmla="*/ 5 w 14"/>
                  <a:gd name="T51" fmla="*/ 14 h 14"/>
                  <a:gd name="T52" fmla="*/ 5 w 14"/>
                  <a:gd name="T53" fmla="*/ 14 h 14"/>
                  <a:gd name="T54" fmla="*/ 6 w 14"/>
                  <a:gd name="T55" fmla="*/ 14 h 14"/>
                  <a:gd name="T56" fmla="*/ 6 w 14"/>
                  <a:gd name="T57" fmla="*/ 14 h 14"/>
                  <a:gd name="T58" fmla="*/ 7 w 14"/>
                  <a:gd name="T59" fmla="*/ 14 h 14"/>
                  <a:gd name="T60" fmla="*/ 7 w 14"/>
                  <a:gd name="T61" fmla="*/ 14 h 14"/>
                  <a:gd name="T62" fmla="*/ 7 w 14"/>
                  <a:gd name="T63" fmla="*/ 14 h 14"/>
                  <a:gd name="T64" fmla="*/ 7 w 14"/>
                  <a:gd name="T65" fmla="*/ 13 h 14"/>
                  <a:gd name="T66" fmla="*/ 7 w 14"/>
                  <a:gd name="T67" fmla="*/ 13 h 14"/>
                  <a:gd name="T68" fmla="*/ 7 w 14"/>
                  <a:gd name="T69" fmla="*/ 12 h 14"/>
                  <a:gd name="T70" fmla="*/ 8 w 14"/>
                  <a:gd name="T71" fmla="*/ 12 h 14"/>
                  <a:gd name="T72" fmla="*/ 9 w 14"/>
                  <a:gd name="T73" fmla="*/ 12 h 14"/>
                  <a:gd name="T74" fmla="*/ 10 w 14"/>
                  <a:gd name="T75" fmla="*/ 12 h 14"/>
                  <a:gd name="T76" fmla="*/ 10 w 14"/>
                  <a:gd name="T77" fmla="*/ 12 h 14"/>
                  <a:gd name="T78" fmla="*/ 11 w 14"/>
                  <a:gd name="T79" fmla="*/ 12 h 14"/>
                  <a:gd name="T80" fmla="*/ 11 w 14"/>
                  <a:gd name="T81" fmla="*/ 12 h 14"/>
                  <a:gd name="T82" fmla="*/ 12 w 14"/>
                  <a:gd name="T83" fmla="*/ 12 h 14"/>
                  <a:gd name="T84" fmla="*/ 12 w 14"/>
                  <a:gd name="T85" fmla="*/ 13 h 14"/>
                  <a:gd name="T86" fmla="*/ 13 w 14"/>
                  <a:gd name="T87" fmla="*/ 12 h 14"/>
                  <a:gd name="T88" fmla="*/ 13 w 14"/>
                  <a:gd name="T89" fmla="*/ 12 h 14"/>
                  <a:gd name="T90" fmla="*/ 14 w 14"/>
                  <a:gd name="T91" fmla="*/ 11 h 14"/>
                  <a:gd name="T92" fmla="*/ 14 w 14"/>
                  <a:gd name="T93" fmla="*/ 10 h 14"/>
                  <a:gd name="T94" fmla="*/ 14 w 14"/>
                  <a:gd name="T95" fmla="*/ 10 h 14"/>
                  <a:gd name="T96" fmla="*/ 14 w 14"/>
                  <a:gd name="T97" fmla="*/ 9 h 14"/>
                  <a:gd name="T98" fmla="*/ 14 w 14"/>
                  <a:gd name="T99" fmla="*/ 9 h 14"/>
                  <a:gd name="T100" fmla="*/ 14 w 14"/>
                  <a:gd name="T101" fmla="*/ 8 h 14"/>
                  <a:gd name="T102" fmla="*/ 14 w 14"/>
                  <a:gd name="T103" fmla="*/ 8 h 14"/>
                  <a:gd name="T104" fmla="*/ 13 w 14"/>
                  <a:gd name="T105" fmla="*/ 7 h 14"/>
                  <a:gd name="T106" fmla="*/ 13 w 14"/>
                  <a:gd name="T107" fmla="*/ 6 h 14"/>
                  <a:gd name="T108" fmla="*/ 13 w 14"/>
                  <a:gd name="T109" fmla="*/ 5 h 14"/>
                  <a:gd name="T110" fmla="*/ 13 w 14"/>
                  <a:gd name="T111" fmla="*/ 3 h 14"/>
                  <a:gd name="T112" fmla="*/ 13 w 14"/>
                  <a:gd name="T113" fmla="*/ 3 h 14"/>
                  <a:gd name="T114" fmla="*/ 14 w 14"/>
                  <a:gd name="T115" fmla="*/ 2 h 14"/>
                  <a:gd name="T116" fmla="*/ 14 w 14"/>
                  <a:gd name="T117" fmla="*/ 2 h 14"/>
                  <a:gd name="T118" fmla="*/ 14 w 14"/>
                  <a:gd name="T119" fmla="*/ 1 h 14"/>
                  <a:gd name="T120" fmla="*/ 13 w 14"/>
                  <a:gd name="T121" fmla="*/ 0 h 14"/>
                  <a:gd name="T122" fmla="*/ 5 w 14"/>
                  <a:gd name="T1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 h="14">
                    <a:moveTo>
                      <a:pt x="4" y="0"/>
                    </a:move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8" y="14"/>
                      <a:pt x="8" y="14"/>
                      <a:pt x="8" y="14"/>
                    </a:cubicBezTo>
                    <a:cubicBezTo>
                      <a:pt x="8" y="14"/>
                      <a:pt x="8" y="14"/>
                      <a:pt x="8"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3"/>
                      <a:pt x="12" y="13"/>
                      <a:pt x="12" y="13"/>
                    </a:cubicBezTo>
                    <a:cubicBezTo>
                      <a:pt x="12" y="13"/>
                      <a:pt x="12" y="13"/>
                      <a:pt x="12"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3" y="8"/>
                      <a:pt x="13" y="8"/>
                      <a:pt x="13" y="8"/>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2"/>
                      <a:pt x="13" y="2"/>
                      <a:pt x="13" y="2"/>
                    </a:cubicBezTo>
                    <a:cubicBezTo>
                      <a:pt x="13" y="2"/>
                      <a:pt x="13" y="2"/>
                      <a:pt x="13" y="2"/>
                    </a:cubicBezTo>
                    <a:cubicBezTo>
                      <a:pt x="13" y="2"/>
                      <a:pt x="13" y="2"/>
                      <a:pt x="13"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0"/>
                      <a:pt x="14" y="0"/>
                    </a:cubicBezTo>
                    <a:cubicBezTo>
                      <a:pt x="14" y="0"/>
                      <a:pt x="14" y="0"/>
                      <a:pt x="14" y="0"/>
                    </a:cubicBezTo>
                    <a:cubicBezTo>
                      <a:pt x="14" y="0"/>
                      <a:pt x="13" y="0"/>
                      <a:pt x="13" y="0"/>
                    </a:cubicBezTo>
                    <a:cubicBezTo>
                      <a:pt x="13" y="0"/>
                      <a:pt x="12" y="0"/>
                      <a:pt x="12" y="0"/>
                    </a:cubicBezTo>
                    <a:cubicBezTo>
                      <a:pt x="11" y="0"/>
                      <a:pt x="11" y="0"/>
                      <a:pt x="10" y="0"/>
                    </a:cubicBezTo>
                    <a:cubicBezTo>
                      <a:pt x="10" y="0"/>
                      <a:pt x="11" y="0"/>
                      <a:pt x="11" y="0"/>
                    </a:cubicBezTo>
                    <a:cubicBezTo>
                      <a:pt x="10" y="0"/>
                      <a:pt x="9" y="0"/>
                      <a:pt x="8" y="0"/>
                    </a:cubicBezTo>
                    <a:cubicBezTo>
                      <a:pt x="8" y="0"/>
                      <a:pt x="8" y="0"/>
                      <a:pt x="8" y="0"/>
                    </a:cubicBezTo>
                    <a:cubicBezTo>
                      <a:pt x="8" y="0"/>
                      <a:pt x="8" y="1"/>
                      <a:pt x="8" y="1"/>
                    </a:cubicBezTo>
                    <a:cubicBezTo>
                      <a:pt x="7" y="1"/>
                      <a:pt x="6" y="0"/>
                      <a:pt x="5" y="0"/>
                    </a:cubicBezTo>
                    <a:cubicBezTo>
                      <a:pt x="5" y="0"/>
                      <a:pt x="4" y="0"/>
                      <a:pt x="4" y="0"/>
                    </a:cubicBezTo>
                    <a:cubicBezTo>
                      <a:pt x="4" y="0"/>
                      <a:pt x="4" y="0"/>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31" name="Freeform 173"/>
              <p:cNvSpPr/>
              <p:nvPr/>
            </p:nvSpPr>
            <p:spPr bwMode="auto">
              <a:xfrm>
                <a:off x="2010" y="2215"/>
                <a:ext cx="45" cy="71"/>
              </a:xfrm>
              <a:custGeom>
                <a:avLst/>
                <a:gdLst>
                  <a:gd name="T0" fmla="*/ 6 w 17"/>
                  <a:gd name="T1" fmla="*/ 1 h 27"/>
                  <a:gd name="T2" fmla="*/ 5 w 17"/>
                  <a:gd name="T3" fmla="*/ 3 h 27"/>
                  <a:gd name="T4" fmla="*/ 4 w 17"/>
                  <a:gd name="T5" fmla="*/ 3 h 27"/>
                  <a:gd name="T6" fmla="*/ 3 w 17"/>
                  <a:gd name="T7" fmla="*/ 4 h 27"/>
                  <a:gd name="T8" fmla="*/ 3 w 17"/>
                  <a:gd name="T9" fmla="*/ 5 h 27"/>
                  <a:gd name="T10" fmla="*/ 3 w 17"/>
                  <a:gd name="T11" fmla="*/ 5 h 27"/>
                  <a:gd name="T12" fmla="*/ 4 w 17"/>
                  <a:gd name="T13" fmla="*/ 6 h 27"/>
                  <a:gd name="T14" fmla="*/ 3 w 17"/>
                  <a:gd name="T15" fmla="*/ 7 h 27"/>
                  <a:gd name="T16" fmla="*/ 2 w 17"/>
                  <a:gd name="T17" fmla="*/ 7 h 27"/>
                  <a:gd name="T18" fmla="*/ 1 w 17"/>
                  <a:gd name="T19" fmla="*/ 7 h 27"/>
                  <a:gd name="T20" fmla="*/ 1 w 17"/>
                  <a:gd name="T21" fmla="*/ 8 h 27"/>
                  <a:gd name="T22" fmla="*/ 1 w 17"/>
                  <a:gd name="T23" fmla="*/ 9 h 27"/>
                  <a:gd name="T24" fmla="*/ 1 w 17"/>
                  <a:gd name="T25" fmla="*/ 10 h 27"/>
                  <a:gd name="T26" fmla="*/ 1 w 17"/>
                  <a:gd name="T27" fmla="*/ 11 h 27"/>
                  <a:gd name="T28" fmla="*/ 2 w 17"/>
                  <a:gd name="T29" fmla="*/ 12 h 27"/>
                  <a:gd name="T30" fmla="*/ 4 w 17"/>
                  <a:gd name="T31" fmla="*/ 12 h 27"/>
                  <a:gd name="T32" fmla="*/ 5 w 17"/>
                  <a:gd name="T33" fmla="*/ 12 h 27"/>
                  <a:gd name="T34" fmla="*/ 5 w 17"/>
                  <a:gd name="T35" fmla="*/ 13 h 27"/>
                  <a:gd name="T36" fmla="*/ 5 w 17"/>
                  <a:gd name="T37" fmla="*/ 15 h 27"/>
                  <a:gd name="T38" fmla="*/ 6 w 17"/>
                  <a:gd name="T39" fmla="*/ 15 h 27"/>
                  <a:gd name="T40" fmla="*/ 6 w 17"/>
                  <a:gd name="T41" fmla="*/ 16 h 27"/>
                  <a:gd name="T42" fmla="*/ 7 w 17"/>
                  <a:gd name="T43" fmla="*/ 17 h 27"/>
                  <a:gd name="T44" fmla="*/ 7 w 17"/>
                  <a:gd name="T45" fmla="*/ 18 h 27"/>
                  <a:gd name="T46" fmla="*/ 6 w 17"/>
                  <a:gd name="T47" fmla="*/ 18 h 27"/>
                  <a:gd name="T48" fmla="*/ 6 w 17"/>
                  <a:gd name="T49" fmla="*/ 19 h 27"/>
                  <a:gd name="T50" fmla="*/ 6 w 17"/>
                  <a:gd name="T51" fmla="*/ 20 h 27"/>
                  <a:gd name="T52" fmla="*/ 6 w 17"/>
                  <a:gd name="T53" fmla="*/ 22 h 27"/>
                  <a:gd name="T54" fmla="*/ 6 w 17"/>
                  <a:gd name="T55" fmla="*/ 23 h 27"/>
                  <a:gd name="T56" fmla="*/ 6 w 17"/>
                  <a:gd name="T57" fmla="*/ 24 h 27"/>
                  <a:gd name="T58" fmla="*/ 7 w 17"/>
                  <a:gd name="T59" fmla="*/ 25 h 27"/>
                  <a:gd name="T60" fmla="*/ 7 w 17"/>
                  <a:gd name="T61" fmla="*/ 26 h 27"/>
                  <a:gd name="T62" fmla="*/ 8 w 17"/>
                  <a:gd name="T63" fmla="*/ 26 h 27"/>
                  <a:gd name="T64" fmla="*/ 9 w 17"/>
                  <a:gd name="T65" fmla="*/ 27 h 27"/>
                  <a:gd name="T66" fmla="*/ 10 w 17"/>
                  <a:gd name="T67" fmla="*/ 26 h 27"/>
                  <a:gd name="T68" fmla="*/ 11 w 17"/>
                  <a:gd name="T69" fmla="*/ 26 h 27"/>
                  <a:gd name="T70" fmla="*/ 12 w 17"/>
                  <a:gd name="T71" fmla="*/ 26 h 27"/>
                  <a:gd name="T72" fmla="*/ 13 w 17"/>
                  <a:gd name="T73" fmla="*/ 25 h 27"/>
                  <a:gd name="T74" fmla="*/ 14 w 17"/>
                  <a:gd name="T75" fmla="*/ 25 h 27"/>
                  <a:gd name="T76" fmla="*/ 14 w 17"/>
                  <a:gd name="T77" fmla="*/ 24 h 27"/>
                  <a:gd name="T78" fmla="*/ 16 w 17"/>
                  <a:gd name="T79" fmla="*/ 24 h 27"/>
                  <a:gd name="T80" fmla="*/ 17 w 17"/>
                  <a:gd name="T81" fmla="*/ 24 h 27"/>
                  <a:gd name="T82" fmla="*/ 16 w 17"/>
                  <a:gd name="T83" fmla="*/ 23 h 27"/>
                  <a:gd name="T84" fmla="*/ 16 w 17"/>
                  <a:gd name="T85" fmla="*/ 22 h 27"/>
                  <a:gd name="T86" fmla="*/ 15 w 17"/>
                  <a:gd name="T87" fmla="*/ 22 h 27"/>
                  <a:gd name="T88" fmla="*/ 15 w 17"/>
                  <a:gd name="T89" fmla="*/ 21 h 27"/>
                  <a:gd name="T90" fmla="*/ 15 w 17"/>
                  <a:gd name="T91" fmla="*/ 20 h 27"/>
                  <a:gd name="T92" fmla="*/ 14 w 17"/>
                  <a:gd name="T93" fmla="*/ 19 h 27"/>
                  <a:gd name="T94" fmla="*/ 13 w 17"/>
                  <a:gd name="T95" fmla="*/ 19 h 27"/>
                  <a:gd name="T96" fmla="*/ 13 w 17"/>
                  <a:gd name="T97" fmla="*/ 18 h 27"/>
                  <a:gd name="T98" fmla="*/ 12 w 17"/>
                  <a:gd name="T99" fmla="*/ 17 h 27"/>
                  <a:gd name="T100" fmla="*/ 12 w 17"/>
                  <a:gd name="T101" fmla="*/ 16 h 27"/>
                  <a:gd name="T102" fmla="*/ 12 w 17"/>
                  <a:gd name="T103" fmla="*/ 15 h 27"/>
                  <a:gd name="T104" fmla="*/ 12 w 17"/>
                  <a:gd name="T105" fmla="*/ 14 h 27"/>
                  <a:gd name="T106" fmla="*/ 13 w 17"/>
                  <a:gd name="T107" fmla="*/ 13 h 27"/>
                  <a:gd name="T108" fmla="*/ 15 w 17"/>
                  <a:gd name="T109" fmla="*/ 12 h 27"/>
                  <a:gd name="T110" fmla="*/ 15 w 17"/>
                  <a:gd name="T111" fmla="*/ 11 h 27"/>
                  <a:gd name="T112" fmla="*/ 15 w 17"/>
                  <a:gd name="T113" fmla="*/ 10 h 27"/>
                  <a:gd name="T114" fmla="*/ 9 w 17"/>
                  <a:gd name="T115"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 h="27">
                    <a:moveTo>
                      <a:pt x="5" y="1"/>
                    </a:move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4" y="5"/>
                      <a:pt x="4" y="5"/>
                    </a:cubicBezTo>
                    <a:cubicBezTo>
                      <a:pt x="4" y="5"/>
                      <a:pt x="4" y="5"/>
                      <a:pt x="4" y="5"/>
                    </a:cubicBezTo>
                    <a:cubicBezTo>
                      <a:pt x="4" y="5"/>
                      <a:pt x="4" y="5"/>
                      <a:pt x="4"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0" y="10"/>
                      <a:pt x="0" y="10"/>
                      <a:pt x="0"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5" y="14"/>
                      <a:pt x="5" y="14"/>
                      <a:pt x="5" y="14"/>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5" y="20"/>
                      <a:pt x="5" y="20"/>
                      <a:pt x="5" y="20"/>
                    </a:cubicBezTo>
                    <a:cubicBezTo>
                      <a:pt x="5" y="21"/>
                      <a:pt x="5" y="21"/>
                      <a:pt x="5" y="21"/>
                    </a:cubicBezTo>
                    <a:cubicBezTo>
                      <a:pt x="5" y="21"/>
                      <a:pt x="5" y="21"/>
                      <a:pt x="5" y="21"/>
                    </a:cubicBezTo>
                    <a:cubicBezTo>
                      <a:pt x="5" y="21"/>
                      <a:pt x="5" y="21"/>
                      <a:pt x="5" y="21"/>
                    </a:cubicBezTo>
                    <a:cubicBezTo>
                      <a:pt x="5" y="22"/>
                      <a:pt x="5" y="22"/>
                      <a:pt x="5" y="22"/>
                    </a:cubicBezTo>
                    <a:cubicBezTo>
                      <a:pt x="5" y="22"/>
                      <a:pt x="5" y="22"/>
                      <a:pt x="5" y="22"/>
                    </a:cubicBezTo>
                    <a:cubicBezTo>
                      <a:pt x="5" y="22"/>
                      <a:pt x="5" y="22"/>
                      <a:pt x="5" y="22"/>
                    </a:cubicBezTo>
                    <a:cubicBezTo>
                      <a:pt x="5" y="22"/>
                      <a:pt x="5" y="22"/>
                      <a:pt x="5"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7" y="24"/>
                      <a:pt x="7" y="24"/>
                      <a:pt x="7" y="24"/>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7" y="26"/>
                      <a:pt x="7" y="26"/>
                      <a:pt x="7"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10" y="27"/>
                      <a:pt x="10" y="27"/>
                      <a:pt x="10" y="27"/>
                    </a:cubicBezTo>
                    <a:cubicBezTo>
                      <a:pt x="10" y="27"/>
                      <a:pt x="10" y="27"/>
                      <a:pt x="10" y="27"/>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2" y="25"/>
                      <a:pt x="12" y="25"/>
                      <a:pt x="12" y="25"/>
                    </a:cubicBezTo>
                    <a:cubicBezTo>
                      <a:pt x="12" y="25"/>
                      <a:pt x="12" y="25"/>
                      <a:pt x="12" y="25"/>
                    </a:cubicBezTo>
                    <a:cubicBezTo>
                      <a:pt x="12" y="25"/>
                      <a:pt x="12" y="25"/>
                      <a:pt x="12" y="25"/>
                    </a:cubicBezTo>
                    <a:cubicBezTo>
                      <a:pt x="12" y="26"/>
                      <a:pt x="12" y="26"/>
                      <a:pt x="12" y="26"/>
                    </a:cubicBezTo>
                    <a:cubicBezTo>
                      <a:pt x="12" y="26"/>
                      <a:pt x="12" y="26"/>
                      <a:pt x="12" y="26"/>
                    </a:cubicBezTo>
                    <a:cubicBezTo>
                      <a:pt x="12" y="26"/>
                      <a:pt x="12" y="26"/>
                      <a:pt x="12" y="26"/>
                    </a:cubicBezTo>
                    <a:cubicBezTo>
                      <a:pt x="12" y="26"/>
                      <a:pt x="12" y="26"/>
                      <a:pt x="12" y="26"/>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6" y="24"/>
                      <a:pt x="16" y="24"/>
                      <a:pt x="16" y="24"/>
                    </a:cubicBezTo>
                    <a:cubicBezTo>
                      <a:pt x="16" y="24"/>
                      <a:pt x="16" y="24"/>
                      <a:pt x="16" y="24"/>
                    </a:cubicBezTo>
                    <a:cubicBezTo>
                      <a:pt x="16" y="24"/>
                      <a:pt x="16" y="24"/>
                      <a:pt x="16" y="24"/>
                    </a:cubicBezTo>
                    <a:cubicBezTo>
                      <a:pt x="16" y="24"/>
                      <a:pt x="16" y="24"/>
                      <a:pt x="16" y="24"/>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19"/>
                      <a:pt x="15" y="19"/>
                      <a:pt x="15" y="19"/>
                    </a:cubicBezTo>
                    <a:cubicBezTo>
                      <a:pt x="15" y="19"/>
                      <a:pt x="15" y="19"/>
                      <a:pt x="15" y="19"/>
                    </a:cubicBezTo>
                    <a:cubicBezTo>
                      <a:pt x="15" y="19"/>
                      <a:pt x="15" y="19"/>
                      <a:pt x="15"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2" y="18"/>
                      <a:pt x="12" y="18"/>
                      <a:pt x="12" y="18"/>
                    </a:cubicBezTo>
                    <a:cubicBezTo>
                      <a:pt x="12" y="18"/>
                      <a:pt x="12" y="18"/>
                      <a:pt x="12" y="18"/>
                    </a:cubicBezTo>
                    <a:cubicBezTo>
                      <a:pt x="12" y="18"/>
                      <a:pt x="12" y="18"/>
                      <a:pt x="12" y="18"/>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4"/>
                      <a:pt x="13" y="14"/>
                      <a:pt x="13" y="14"/>
                    </a:cubicBezTo>
                    <a:cubicBezTo>
                      <a:pt x="13" y="14"/>
                      <a:pt x="13" y="14"/>
                      <a:pt x="13"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3" y="14"/>
                      <a:pt x="13" y="14"/>
                      <a:pt x="13" y="14"/>
                    </a:cubicBezTo>
                    <a:cubicBezTo>
                      <a:pt x="13" y="14"/>
                      <a:pt x="13" y="14"/>
                      <a:pt x="13" y="14"/>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3"/>
                      <a:pt x="14" y="13"/>
                      <a:pt x="14" y="13"/>
                    </a:cubicBezTo>
                    <a:cubicBezTo>
                      <a:pt x="14" y="13"/>
                      <a:pt x="14" y="13"/>
                      <a:pt x="14"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5" y="12"/>
                      <a:pt x="15" y="12"/>
                    </a:cubicBezTo>
                    <a:cubicBezTo>
                      <a:pt x="15" y="12"/>
                      <a:pt x="15" y="12"/>
                      <a:pt x="15" y="12"/>
                    </a:cubicBezTo>
                    <a:cubicBezTo>
                      <a:pt x="15" y="12"/>
                      <a:pt x="14" y="12"/>
                      <a:pt x="14" y="12"/>
                    </a:cubicBezTo>
                    <a:cubicBezTo>
                      <a:pt x="14" y="12"/>
                      <a:pt x="14" y="12"/>
                      <a:pt x="14"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9"/>
                      <a:pt x="15" y="9"/>
                      <a:pt x="15" y="9"/>
                    </a:cubicBezTo>
                    <a:cubicBezTo>
                      <a:pt x="15" y="9"/>
                      <a:pt x="14" y="9"/>
                      <a:pt x="14" y="9"/>
                    </a:cubicBezTo>
                    <a:cubicBezTo>
                      <a:pt x="14" y="9"/>
                      <a:pt x="14" y="9"/>
                      <a:pt x="14" y="8"/>
                    </a:cubicBezTo>
                    <a:cubicBezTo>
                      <a:pt x="13" y="8"/>
                      <a:pt x="13" y="8"/>
                      <a:pt x="13" y="7"/>
                    </a:cubicBezTo>
                    <a:cubicBezTo>
                      <a:pt x="12" y="7"/>
                      <a:pt x="12" y="7"/>
                      <a:pt x="11" y="7"/>
                    </a:cubicBezTo>
                    <a:cubicBezTo>
                      <a:pt x="11" y="6"/>
                      <a:pt x="10" y="8"/>
                      <a:pt x="10" y="8"/>
                    </a:cubicBezTo>
                    <a:cubicBezTo>
                      <a:pt x="10" y="8"/>
                      <a:pt x="11" y="7"/>
                      <a:pt x="11" y="6"/>
                    </a:cubicBezTo>
                    <a:cubicBezTo>
                      <a:pt x="11" y="5"/>
                      <a:pt x="10" y="4"/>
                      <a:pt x="9" y="3"/>
                    </a:cubicBezTo>
                    <a:cubicBezTo>
                      <a:pt x="9" y="3"/>
                      <a:pt x="8" y="3"/>
                      <a:pt x="8" y="2"/>
                    </a:cubicBezTo>
                    <a:cubicBezTo>
                      <a:pt x="7" y="2"/>
                      <a:pt x="7" y="2"/>
                      <a:pt x="6" y="2"/>
                    </a:cubicBezTo>
                    <a:cubicBezTo>
                      <a:pt x="6" y="1"/>
                      <a:pt x="6" y="1"/>
                      <a:pt x="6" y="1"/>
                    </a:cubicBezTo>
                    <a:cubicBezTo>
                      <a:pt x="6" y="0"/>
                      <a:pt x="6" y="0"/>
                      <a:pt x="5" y="0"/>
                    </a:cubicBezTo>
                    <a:cubicBezTo>
                      <a:pt x="5" y="0"/>
                      <a:pt x="5" y="0"/>
                      <a:pt x="5" y="1"/>
                    </a:cubicBezTo>
                    <a:cubicBezTo>
                      <a:pt x="5" y="1"/>
                      <a:pt x="5"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32" name="Freeform 174"/>
              <p:cNvSpPr/>
              <p:nvPr/>
            </p:nvSpPr>
            <p:spPr bwMode="auto">
              <a:xfrm>
                <a:off x="1973" y="2289"/>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33" name="Freeform 175"/>
              <p:cNvSpPr>
                <a:spLocks noEditPoints="1"/>
              </p:cNvSpPr>
              <p:nvPr/>
            </p:nvSpPr>
            <p:spPr bwMode="auto">
              <a:xfrm>
                <a:off x="1900" y="2178"/>
                <a:ext cx="126" cy="111"/>
              </a:xfrm>
              <a:custGeom>
                <a:avLst/>
                <a:gdLst>
                  <a:gd name="T0" fmla="*/ 47 w 48"/>
                  <a:gd name="T1" fmla="*/ 15 h 42"/>
                  <a:gd name="T2" fmla="*/ 39 w 48"/>
                  <a:gd name="T3" fmla="*/ 7 h 42"/>
                  <a:gd name="T4" fmla="*/ 7 w 48"/>
                  <a:gd name="T5" fmla="*/ 6 h 42"/>
                  <a:gd name="T6" fmla="*/ 4 w 48"/>
                  <a:gd name="T7" fmla="*/ 5 h 42"/>
                  <a:gd name="T8" fmla="*/ 3 w 48"/>
                  <a:gd name="T9" fmla="*/ 6 h 42"/>
                  <a:gd name="T10" fmla="*/ 2 w 48"/>
                  <a:gd name="T11" fmla="*/ 7 h 42"/>
                  <a:gd name="T12" fmla="*/ 1 w 48"/>
                  <a:gd name="T13" fmla="*/ 10 h 42"/>
                  <a:gd name="T14" fmla="*/ 0 w 48"/>
                  <a:gd name="T15" fmla="*/ 11 h 42"/>
                  <a:gd name="T16" fmla="*/ 0 w 48"/>
                  <a:gd name="T17" fmla="*/ 12 h 42"/>
                  <a:gd name="T18" fmla="*/ 2 w 48"/>
                  <a:gd name="T19" fmla="*/ 13 h 42"/>
                  <a:gd name="T20" fmla="*/ 3 w 48"/>
                  <a:gd name="T21" fmla="*/ 15 h 42"/>
                  <a:gd name="T22" fmla="*/ 3 w 48"/>
                  <a:gd name="T23" fmla="*/ 17 h 42"/>
                  <a:gd name="T24" fmla="*/ 4 w 48"/>
                  <a:gd name="T25" fmla="*/ 19 h 42"/>
                  <a:gd name="T26" fmla="*/ 5 w 48"/>
                  <a:gd name="T27" fmla="*/ 20 h 42"/>
                  <a:gd name="T28" fmla="*/ 8 w 48"/>
                  <a:gd name="T29" fmla="*/ 20 h 42"/>
                  <a:gd name="T30" fmla="*/ 10 w 48"/>
                  <a:gd name="T31" fmla="*/ 20 h 42"/>
                  <a:gd name="T32" fmla="*/ 12 w 48"/>
                  <a:gd name="T33" fmla="*/ 21 h 42"/>
                  <a:gd name="T34" fmla="*/ 14 w 48"/>
                  <a:gd name="T35" fmla="*/ 23 h 42"/>
                  <a:gd name="T36" fmla="*/ 18 w 48"/>
                  <a:gd name="T37" fmla="*/ 23 h 42"/>
                  <a:gd name="T38" fmla="*/ 20 w 48"/>
                  <a:gd name="T39" fmla="*/ 22 h 42"/>
                  <a:gd name="T40" fmla="*/ 21 w 48"/>
                  <a:gd name="T41" fmla="*/ 24 h 42"/>
                  <a:gd name="T42" fmla="*/ 20 w 48"/>
                  <a:gd name="T43" fmla="*/ 26 h 42"/>
                  <a:gd name="T44" fmla="*/ 19 w 48"/>
                  <a:gd name="T45" fmla="*/ 28 h 42"/>
                  <a:gd name="T46" fmla="*/ 20 w 48"/>
                  <a:gd name="T47" fmla="*/ 30 h 42"/>
                  <a:gd name="T48" fmla="*/ 21 w 48"/>
                  <a:gd name="T49" fmla="*/ 32 h 42"/>
                  <a:gd name="T50" fmla="*/ 20 w 48"/>
                  <a:gd name="T51" fmla="*/ 34 h 42"/>
                  <a:gd name="T52" fmla="*/ 20 w 48"/>
                  <a:gd name="T53" fmla="*/ 35 h 42"/>
                  <a:gd name="T54" fmla="*/ 21 w 48"/>
                  <a:gd name="T55" fmla="*/ 36 h 42"/>
                  <a:gd name="T56" fmla="*/ 22 w 48"/>
                  <a:gd name="T57" fmla="*/ 38 h 42"/>
                  <a:gd name="T58" fmla="*/ 23 w 48"/>
                  <a:gd name="T59" fmla="*/ 40 h 42"/>
                  <a:gd name="T60" fmla="*/ 24 w 48"/>
                  <a:gd name="T61" fmla="*/ 42 h 42"/>
                  <a:gd name="T62" fmla="*/ 25 w 48"/>
                  <a:gd name="T63" fmla="*/ 42 h 42"/>
                  <a:gd name="T64" fmla="*/ 27 w 48"/>
                  <a:gd name="T65" fmla="*/ 42 h 42"/>
                  <a:gd name="T66" fmla="*/ 28 w 48"/>
                  <a:gd name="T67" fmla="*/ 42 h 42"/>
                  <a:gd name="T68" fmla="*/ 30 w 48"/>
                  <a:gd name="T69" fmla="*/ 40 h 42"/>
                  <a:gd name="T70" fmla="*/ 31 w 48"/>
                  <a:gd name="T71" fmla="*/ 40 h 42"/>
                  <a:gd name="T72" fmla="*/ 32 w 48"/>
                  <a:gd name="T73" fmla="*/ 38 h 42"/>
                  <a:gd name="T74" fmla="*/ 35 w 48"/>
                  <a:gd name="T75" fmla="*/ 37 h 42"/>
                  <a:gd name="T76" fmla="*/ 33 w 48"/>
                  <a:gd name="T77" fmla="*/ 37 h 42"/>
                  <a:gd name="T78" fmla="*/ 33 w 48"/>
                  <a:gd name="T79" fmla="*/ 35 h 42"/>
                  <a:gd name="T80" fmla="*/ 32 w 48"/>
                  <a:gd name="T81" fmla="*/ 34 h 42"/>
                  <a:gd name="T82" fmla="*/ 31 w 48"/>
                  <a:gd name="T83" fmla="*/ 32 h 42"/>
                  <a:gd name="T84" fmla="*/ 30 w 48"/>
                  <a:gd name="T85" fmla="*/ 31 h 42"/>
                  <a:gd name="T86" fmla="*/ 31 w 48"/>
                  <a:gd name="T87" fmla="*/ 30 h 42"/>
                  <a:gd name="T88" fmla="*/ 33 w 48"/>
                  <a:gd name="T89" fmla="*/ 31 h 42"/>
                  <a:gd name="T90" fmla="*/ 35 w 48"/>
                  <a:gd name="T91" fmla="*/ 31 h 42"/>
                  <a:gd name="T92" fmla="*/ 36 w 48"/>
                  <a:gd name="T93" fmla="*/ 32 h 42"/>
                  <a:gd name="T94" fmla="*/ 37 w 48"/>
                  <a:gd name="T95" fmla="*/ 31 h 42"/>
                  <a:gd name="T96" fmla="*/ 39 w 48"/>
                  <a:gd name="T97" fmla="*/ 30 h 42"/>
                  <a:gd name="T98" fmla="*/ 41 w 48"/>
                  <a:gd name="T99" fmla="*/ 30 h 42"/>
                  <a:gd name="T100" fmla="*/ 43 w 48"/>
                  <a:gd name="T101" fmla="*/ 29 h 42"/>
                  <a:gd name="T102" fmla="*/ 44 w 48"/>
                  <a:gd name="T103" fmla="*/ 28 h 42"/>
                  <a:gd name="T104" fmla="*/ 44 w 48"/>
                  <a:gd name="T105" fmla="*/ 27 h 42"/>
                  <a:gd name="T106" fmla="*/ 42 w 48"/>
                  <a:gd name="T107" fmla="*/ 24 h 42"/>
                  <a:gd name="T108" fmla="*/ 43 w 48"/>
                  <a:gd name="T109" fmla="*/ 23 h 42"/>
                  <a:gd name="T110" fmla="*/ 43 w 48"/>
                  <a:gd name="T111" fmla="*/ 21 h 42"/>
                  <a:gd name="T112" fmla="*/ 44 w 48"/>
                  <a:gd name="T113" fmla="*/ 21 h 42"/>
                  <a:gd name="T114" fmla="*/ 46 w 48"/>
                  <a:gd name="T115" fmla="*/ 20 h 42"/>
                  <a:gd name="T116" fmla="*/ 45 w 48"/>
                  <a:gd name="T117" fmla="*/ 19 h 42"/>
                  <a:gd name="T118" fmla="*/ 45 w 48"/>
                  <a:gd name="T119" fmla="*/ 17 h 42"/>
                  <a:gd name="T120" fmla="*/ 47 w 48"/>
                  <a:gd name="T121" fmla="*/ 16 h 42"/>
                  <a:gd name="T122" fmla="*/ 4 w 48"/>
                  <a:gd name="T123"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 h="42">
                    <a:moveTo>
                      <a:pt x="33" y="6"/>
                    </a:moveTo>
                    <a:cubicBezTo>
                      <a:pt x="34" y="6"/>
                      <a:pt x="33" y="6"/>
                      <a:pt x="33" y="5"/>
                    </a:cubicBezTo>
                    <a:cubicBezTo>
                      <a:pt x="33" y="5"/>
                      <a:pt x="33" y="6"/>
                      <a:pt x="32" y="6"/>
                    </a:cubicBezTo>
                    <a:cubicBezTo>
                      <a:pt x="32" y="6"/>
                      <a:pt x="32" y="6"/>
                      <a:pt x="32" y="6"/>
                    </a:cubicBezTo>
                    <a:cubicBezTo>
                      <a:pt x="32" y="6"/>
                      <a:pt x="32" y="6"/>
                      <a:pt x="32" y="6"/>
                    </a:cubicBezTo>
                    <a:cubicBezTo>
                      <a:pt x="32" y="6"/>
                      <a:pt x="32" y="6"/>
                      <a:pt x="33" y="6"/>
                    </a:cubicBezTo>
                    <a:cubicBezTo>
                      <a:pt x="33" y="6"/>
                      <a:pt x="33" y="6"/>
                      <a:pt x="33" y="6"/>
                    </a:cubicBezTo>
                    <a:close/>
                    <a:moveTo>
                      <a:pt x="28" y="6"/>
                    </a:moveTo>
                    <a:cubicBezTo>
                      <a:pt x="28" y="6"/>
                      <a:pt x="28" y="6"/>
                      <a:pt x="28" y="6"/>
                    </a:cubicBezTo>
                    <a:cubicBezTo>
                      <a:pt x="28" y="6"/>
                      <a:pt x="28" y="6"/>
                      <a:pt x="28" y="6"/>
                    </a:cubicBezTo>
                    <a:cubicBezTo>
                      <a:pt x="28" y="6"/>
                      <a:pt x="28" y="6"/>
                      <a:pt x="28" y="6"/>
                    </a:cubicBezTo>
                    <a:close/>
                    <a:moveTo>
                      <a:pt x="47" y="15"/>
                    </a:move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4"/>
                      <a:pt x="47" y="14"/>
                      <a:pt x="47" y="14"/>
                    </a:cubicBezTo>
                    <a:cubicBezTo>
                      <a:pt x="46" y="14"/>
                      <a:pt x="45" y="15"/>
                      <a:pt x="44" y="15"/>
                    </a:cubicBezTo>
                    <a:cubicBezTo>
                      <a:pt x="42" y="15"/>
                      <a:pt x="44" y="14"/>
                      <a:pt x="44" y="13"/>
                    </a:cubicBezTo>
                    <a:cubicBezTo>
                      <a:pt x="44" y="12"/>
                      <a:pt x="45" y="12"/>
                      <a:pt x="45" y="11"/>
                    </a:cubicBezTo>
                    <a:cubicBezTo>
                      <a:pt x="44" y="11"/>
                      <a:pt x="44" y="11"/>
                      <a:pt x="43" y="10"/>
                    </a:cubicBezTo>
                    <a:cubicBezTo>
                      <a:pt x="43" y="10"/>
                      <a:pt x="43" y="10"/>
                      <a:pt x="42" y="10"/>
                    </a:cubicBezTo>
                    <a:cubicBezTo>
                      <a:pt x="42" y="10"/>
                      <a:pt x="41" y="10"/>
                      <a:pt x="41" y="10"/>
                    </a:cubicBezTo>
                    <a:cubicBezTo>
                      <a:pt x="40" y="9"/>
                      <a:pt x="40" y="10"/>
                      <a:pt x="40" y="10"/>
                    </a:cubicBezTo>
                    <a:cubicBezTo>
                      <a:pt x="40" y="9"/>
                      <a:pt x="39" y="9"/>
                      <a:pt x="39" y="9"/>
                    </a:cubicBezTo>
                    <a:cubicBezTo>
                      <a:pt x="39" y="9"/>
                      <a:pt x="39" y="10"/>
                      <a:pt x="40" y="10"/>
                    </a:cubicBezTo>
                    <a:cubicBezTo>
                      <a:pt x="39" y="10"/>
                      <a:pt x="39" y="10"/>
                      <a:pt x="39" y="10"/>
                    </a:cubicBezTo>
                    <a:cubicBezTo>
                      <a:pt x="39" y="10"/>
                      <a:pt x="39" y="9"/>
                      <a:pt x="38" y="9"/>
                    </a:cubicBezTo>
                    <a:cubicBezTo>
                      <a:pt x="38" y="9"/>
                      <a:pt x="38" y="9"/>
                      <a:pt x="38" y="9"/>
                    </a:cubicBezTo>
                    <a:cubicBezTo>
                      <a:pt x="38" y="9"/>
                      <a:pt x="39" y="8"/>
                      <a:pt x="40" y="8"/>
                    </a:cubicBezTo>
                    <a:cubicBezTo>
                      <a:pt x="41" y="8"/>
                      <a:pt x="40" y="7"/>
                      <a:pt x="40" y="7"/>
                    </a:cubicBezTo>
                    <a:cubicBezTo>
                      <a:pt x="40" y="7"/>
                      <a:pt x="40" y="7"/>
                      <a:pt x="40" y="7"/>
                    </a:cubicBezTo>
                    <a:cubicBezTo>
                      <a:pt x="39" y="7"/>
                      <a:pt x="39" y="7"/>
                      <a:pt x="39" y="7"/>
                    </a:cubicBezTo>
                    <a:cubicBezTo>
                      <a:pt x="39" y="7"/>
                      <a:pt x="39" y="7"/>
                      <a:pt x="39" y="7"/>
                    </a:cubicBezTo>
                    <a:cubicBezTo>
                      <a:pt x="38" y="7"/>
                      <a:pt x="36" y="7"/>
                      <a:pt x="35" y="7"/>
                    </a:cubicBezTo>
                    <a:cubicBezTo>
                      <a:pt x="34" y="7"/>
                      <a:pt x="34" y="7"/>
                      <a:pt x="32" y="7"/>
                    </a:cubicBezTo>
                    <a:cubicBezTo>
                      <a:pt x="30" y="7"/>
                      <a:pt x="32" y="8"/>
                      <a:pt x="32" y="8"/>
                    </a:cubicBezTo>
                    <a:cubicBezTo>
                      <a:pt x="31" y="8"/>
                      <a:pt x="31" y="8"/>
                      <a:pt x="31" y="9"/>
                    </a:cubicBezTo>
                    <a:cubicBezTo>
                      <a:pt x="31" y="9"/>
                      <a:pt x="31" y="9"/>
                      <a:pt x="31" y="9"/>
                    </a:cubicBezTo>
                    <a:cubicBezTo>
                      <a:pt x="30" y="9"/>
                      <a:pt x="30" y="9"/>
                      <a:pt x="29" y="9"/>
                    </a:cubicBezTo>
                    <a:cubicBezTo>
                      <a:pt x="28" y="9"/>
                      <a:pt x="27" y="9"/>
                      <a:pt x="26" y="8"/>
                    </a:cubicBezTo>
                    <a:cubicBezTo>
                      <a:pt x="25" y="7"/>
                      <a:pt x="24" y="7"/>
                      <a:pt x="23" y="7"/>
                    </a:cubicBezTo>
                    <a:cubicBezTo>
                      <a:pt x="22" y="6"/>
                      <a:pt x="19" y="8"/>
                      <a:pt x="18" y="7"/>
                    </a:cubicBezTo>
                    <a:cubicBezTo>
                      <a:pt x="18" y="7"/>
                      <a:pt x="18" y="5"/>
                      <a:pt x="17" y="5"/>
                    </a:cubicBezTo>
                    <a:cubicBezTo>
                      <a:pt x="15" y="4"/>
                      <a:pt x="14" y="4"/>
                      <a:pt x="13" y="4"/>
                    </a:cubicBezTo>
                    <a:cubicBezTo>
                      <a:pt x="13" y="3"/>
                      <a:pt x="12" y="3"/>
                      <a:pt x="12" y="3"/>
                    </a:cubicBezTo>
                    <a:cubicBezTo>
                      <a:pt x="12" y="3"/>
                      <a:pt x="12" y="3"/>
                      <a:pt x="12" y="2"/>
                    </a:cubicBezTo>
                    <a:cubicBezTo>
                      <a:pt x="12" y="2"/>
                      <a:pt x="12" y="2"/>
                      <a:pt x="11" y="2"/>
                    </a:cubicBezTo>
                    <a:cubicBezTo>
                      <a:pt x="11" y="2"/>
                      <a:pt x="11" y="2"/>
                      <a:pt x="11" y="2"/>
                    </a:cubicBezTo>
                    <a:cubicBezTo>
                      <a:pt x="11" y="0"/>
                      <a:pt x="9" y="1"/>
                      <a:pt x="10" y="2"/>
                    </a:cubicBezTo>
                    <a:cubicBezTo>
                      <a:pt x="11" y="3"/>
                      <a:pt x="11" y="5"/>
                      <a:pt x="10" y="5"/>
                    </a:cubicBezTo>
                    <a:cubicBezTo>
                      <a:pt x="8" y="5"/>
                      <a:pt x="7" y="5"/>
                      <a:pt x="7" y="6"/>
                    </a:cubicBezTo>
                    <a:cubicBezTo>
                      <a:pt x="7" y="6"/>
                      <a:pt x="7" y="6"/>
                      <a:pt x="7" y="6"/>
                    </a:cubicBezTo>
                    <a:cubicBezTo>
                      <a:pt x="7" y="6"/>
                      <a:pt x="6" y="6"/>
                      <a:pt x="6" y="6"/>
                    </a:cubicBezTo>
                    <a:cubicBezTo>
                      <a:pt x="6" y="5"/>
                      <a:pt x="4" y="5"/>
                      <a:pt x="4" y="4"/>
                    </a:cubicBezTo>
                    <a:cubicBezTo>
                      <a:pt x="4" y="4"/>
                      <a:pt x="4" y="4"/>
                      <a:pt x="4" y="4"/>
                    </a:cubicBezTo>
                    <a:cubicBezTo>
                      <a:pt x="4" y="4"/>
                      <a:pt x="5" y="4"/>
                      <a:pt x="5" y="4"/>
                    </a:cubicBezTo>
                    <a:cubicBezTo>
                      <a:pt x="5" y="4"/>
                      <a:pt x="5" y="4"/>
                      <a:pt x="5" y="4"/>
                    </a:cubicBezTo>
                    <a:cubicBezTo>
                      <a:pt x="5" y="4"/>
                      <a:pt x="5" y="4"/>
                      <a:pt x="5"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3" y="6"/>
                      <a:pt x="3" y="6"/>
                    </a:cubicBezTo>
                    <a:cubicBezTo>
                      <a:pt x="3" y="6"/>
                      <a:pt x="3" y="6"/>
                      <a:pt x="3" y="6"/>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7" y="20"/>
                      <a:pt x="7" y="20"/>
                      <a:pt x="7"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2"/>
                      <a:pt x="12" y="22"/>
                      <a:pt x="12" y="22"/>
                    </a:cubicBezTo>
                    <a:cubicBezTo>
                      <a:pt x="12" y="22"/>
                      <a:pt x="12" y="22"/>
                      <a:pt x="12" y="22"/>
                    </a:cubicBezTo>
                    <a:cubicBezTo>
                      <a:pt x="12" y="22"/>
                      <a:pt x="12" y="22"/>
                      <a:pt x="12"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3"/>
                      <a:pt x="13" y="23"/>
                      <a:pt x="13" y="23"/>
                    </a:cubicBezTo>
                    <a:cubicBezTo>
                      <a:pt x="13" y="23"/>
                      <a:pt x="13" y="23"/>
                      <a:pt x="13" y="23"/>
                    </a:cubicBezTo>
                    <a:cubicBezTo>
                      <a:pt x="13" y="23"/>
                      <a:pt x="13" y="23"/>
                      <a:pt x="13" y="23"/>
                    </a:cubicBezTo>
                    <a:cubicBezTo>
                      <a:pt x="13" y="23"/>
                      <a:pt x="13" y="23"/>
                      <a:pt x="13"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2"/>
                      <a:pt x="19" y="22"/>
                      <a:pt x="19" y="22"/>
                    </a:cubicBezTo>
                    <a:cubicBezTo>
                      <a:pt x="19" y="22"/>
                      <a:pt x="19" y="22"/>
                      <a:pt x="19" y="22"/>
                    </a:cubicBezTo>
                    <a:cubicBezTo>
                      <a:pt x="19" y="22"/>
                      <a:pt x="19" y="22"/>
                      <a:pt x="19" y="22"/>
                    </a:cubicBezTo>
                    <a:cubicBezTo>
                      <a:pt x="19" y="22"/>
                      <a:pt x="19" y="22"/>
                      <a:pt x="19" y="22"/>
                    </a:cubicBezTo>
                    <a:cubicBezTo>
                      <a:pt x="20" y="22"/>
                      <a:pt x="20" y="22"/>
                      <a:pt x="20" y="22"/>
                    </a:cubicBezTo>
                    <a:cubicBezTo>
                      <a:pt x="20" y="22"/>
                      <a:pt x="20" y="22"/>
                      <a:pt x="20" y="22"/>
                    </a:cubicBezTo>
                    <a:cubicBezTo>
                      <a:pt x="20" y="22"/>
                      <a:pt x="20" y="22"/>
                      <a:pt x="20" y="22"/>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20" y="29"/>
                      <a:pt x="20" y="29"/>
                      <a:pt x="20" y="29"/>
                    </a:cubicBezTo>
                    <a:cubicBezTo>
                      <a:pt x="20" y="29"/>
                      <a:pt x="20" y="29"/>
                      <a:pt x="20" y="29"/>
                    </a:cubicBezTo>
                    <a:cubicBezTo>
                      <a:pt x="20" y="29"/>
                      <a:pt x="20" y="29"/>
                      <a:pt x="20" y="29"/>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2"/>
                      <a:pt x="20" y="32"/>
                      <a:pt x="20" y="32"/>
                    </a:cubicBezTo>
                    <a:cubicBezTo>
                      <a:pt x="20" y="32"/>
                      <a:pt x="20" y="32"/>
                      <a:pt x="20" y="32"/>
                    </a:cubicBezTo>
                    <a:cubicBezTo>
                      <a:pt x="20" y="32"/>
                      <a:pt x="20" y="32"/>
                      <a:pt x="20" y="32"/>
                    </a:cubicBezTo>
                    <a:cubicBezTo>
                      <a:pt x="20" y="31"/>
                      <a:pt x="20" y="31"/>
                      <a:pt x="20" y="32"/>
                    </a:cubicBezTo>
                    <a:cubicBezTo>
                      <a:pt x="20"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5"/>
                      <a:pt x="20" y="35"/>
                      <a:pt x="20" y="35"/>
                    </a:cubicBezTo>
                    <a:cubicBezTo>
                      <a:pt x="20" y="35"/>
                      <a:pt x="20" y="35"/>
                      <a:pt x="20" y="35"/>
                    </a:cubicBezTo>
                    <a:cubicBezTo>
                      <a:pt x="20" y="35"/>
                      <a:pt x="20" y="35"/>
                      <a:pt x="20" y="35"/>
                    </a:cubicBezTo>
                    <a:cubicBezTo>
                      <a:pt x="19" y="35"/>
                      <a:pt x="19" y="35"/>
                      <a:pt x="19" y="35"/>
                    </a:cubicBezTo>
                    <a:cubicBezTo>
                      <a:pt x="19" y="35"/>
                      <a:pt x="19" y="35"/>
                      <a:pt x="19" y="35"/>
                    </a:cubicBezTo>
                    <a:cubicBezTo>
                      <a:pt x="19" y="35"/>
                      <a:pt x="19" y="35"/>
                      <a:pt x="19" y="35"/>
                    </a:cubicBezTo>
                    <a:cubicBezTo>
                      <a:pt x="19" y="35"/>
                      <a:pt x="19" y="35"/>
                      <a:pt x="19"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6"/>
                      <a:pt x="20" y="36"/>
                      <a:pt x="20" y="36"/>
                    </a:cubicBezTo>
                    <a:cubicBezTo>
                      <a:pt x="20" y="36"/>
                      <a:pt x="20" y="36"/>
                      <a:pt x="20"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8"/>
                      <a:pt x="22" y="38"/>
                      <a:pt x="22" y="38"/>
                    </a:cubicBezTo>
                    <a:cubicBezTo>
                      <a:pt x="22" y="38"/>
                      <a:pt x="22" y="38"/>
                      <a:pt x="22" y="38"/>
                    </a:cubicBezTo>
                    <a:cubicBezTo>
                      <a:pt x="22" y="38"/>
                      <a:pt x="22" y="38"/>
                      <a:pt x="22" y="38"/>
                    </a:cubicBezTo>
                    <a:cubicBezTo>
                      <a:pt x="22" y="38"/>
                      <a:pt x="22" y="38"/>
                      <a:pt x="22" y="38"/>
                    </a:cubicBezTo>
                    <a:cubicBezTo>
                      <a:pt x="22" y="38"/>
                      <a:pt x="22" y="38"/>
                      <a:pt x="22" y="38"/>
                    </a:cubicBezTo>
                    <a:cubicBezTo>
                      <a:pt x="22" y="38"/>
                      <a:pt x="22" y="38"/>
                      <a:pt x="22" y="38"/>
                    </a:cubicBezTo>
                    <a:cubicBezTo>
                      <a:pt x="22" y="38"/>
                      <a:pt x="22" y="38"/>
                      <a:pt x="22" y="38"/>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3" y="39"/>
                      <a:pt x="22" y="39"/>
                      <a:pt x="22" y="39"/>
                    </a:cubicBezTo>
                    <a:cubicBezTo>
                      <a:pt x="22" y="40"/>
                      <a:pt x="22" y="40"/>
                      <a:pt x="22"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4" y="41"/>
                      <a:pt x="24" y="41"/>
                      <a:pt x="24" y="41"/>
                    </a:cubicBezTo>
                    <a:cubicBezTo>
                      <a:pt x="24" y="41"/>
                      <a:pt x="24" y="41"/>
                      <a:pt x="24" y="41"/>
                    </a:cubicBezTo>
                    <a:cubicBezTo>
                      <a:pt x="24" y="41"/>
                      <a:pt x="24" y="41"/>
                      <a:pt x="24" y="41"/>
                    </a:cubicBezTo>
                    <a:cubicBezTo>
                      <a:pt x="24" y="42"/>
                      <a:pt x="24" y="42"/>
                      <a:pt x="24" y="42"/>
                    </a:cubicBezTo>
                    <a:cubicBezTo>
                      <a:pt x="24" y="42"/>
                      <a:pt x="24" y="42"/>
                      <a:pt x="24" y="42"/>
                    </a:cubicBezTo>
                    <a:cubicBezTo>
                      <a:pt x="24" y="42"/>
                      <a:pt x="24" y="42"/>
                      <a:pt x="24" y="42"/>
                    </a:cubicBezTo>
                    <a:cubicBezTo>
                      <a:pt x="24" y="42"/>
                      <a:pt x="24" y="42"/>
                      <a:pt x="24" y="42"/>
                    </a:cubicBezTo>
                    <a:cubicBezTo>
                      <a:pt x="24" y="42"/>
                      <a:pt x="24" y="42"/>
                      <a:pt x="24" y="42"/>
                    </a:cubicBezTo>
                    <a:cubicBezTo>
                      <a:pt x="24" y="42"/>
                      <a:pt x="24" y="42"/>
                      <a:pt x="24" y="42"/>
                    </a:cubicBezTo>
                    <a:cubicBezTo>
                      <a:pt x="24" y="42"/>
                      <a:pt x="24" y="42"/>
                      <a:pt x="24" y="42"/>
                    </a:cubicBezTo>
                    <a:cubicBezTo>
                      <a:pt x="24" y="42"/>
                      <a:pt x="24" y="42"/>
                      <a:pt x="24"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1"/>
                      <a:pt x="26" y="41"/>
                      <a:pt x="26"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1"/>
                    </a:cubicBezTo>
                    <a:cubicBezTo>
                      <a:pt x="27" y="42"/>
                      <a:pt x="27" y="42"/>
                      <a:pt x="27" y="42"/>
                    </a:cubicBezTo>
                    <a:cubicBezTo>
                      <a:pt x="27" y="42"/>
                      <a:pt x="27" y="42"/>
                      <a:pt x="27" y="42"/>
                    </a:cubicBezTo>
                    <a:cubicBezTo>
                      <a:pt x="27" y="42"/>
                      <a:pt x="27" y="42"/>
                      <a:pt x="27" y="42"/>
                    </a:cubicBezTo>
                    <a:cubicBezTo>
                      <a:pt x="27" y="42"/>
                      <a:pt x="27" y="42"/>
                      <a:pt x="27" y="42"/>
                    </a:cubicBezTo>
                    <a:cubicBezTo>
                      <a:pt x="27" y="42"/>
                      <a:pt x="27" y="42"/>
                      <a:pt x="27"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1"/>
                      <a:pt x="28" y="41"/>
                      <a:pt x="28"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2" y="40"/>
                      <a:pt x="32" y="40"/>
                      <a:pt x="32" y="40"/>
                    </a:cubicBezTo>
                    <a:cubicBezTo>
                      <a:pt x="32" y="40"/>
                      <a:pt x="32" y="40"/>
                      <a:pt x="32" y="40"/>
                    </a:cubicBezTo>
                    <a:cubicBezTo>
                      <a:pt x="32" y="40"/>
                      <a:pt x="32" y="40"/>
                      <a:pt x="32" y="40"/>
                    </a:cubicBezTo>
                    <a:cubicBezTo>
                      <a:pt x="32" y="40"/>
                      <a:pt x="32" y="40"/>
                      <a:pt x="32" y="40"/>
                    </a:cubicBezTo>
                    <a:cubicBezTo>
                      <a:pt x="32" y="40"/>
                      <a:pt x="32" y="40"/>
                      <a:pt x="32" y="40"/>
                    </a:cubicBezTo>
                    <a:cubicBezTo>
                      <a:pt x="32" y="40"/>
                      <a:pt x="32" y="40"/>
                      <a:pt x="32" y="40"/>
                    </a:cubicBezTo>
                    <a:cubicBezTo>
                      <a:pt x="32" y="40"/>
                      <a:pt x="32" y="40"/>
                      <a:pt x="32" y="40"/>
                    </a:cubicBezTo>
                    <a:cubicBezTo>
                      <a:pt x="32" y="40"/>
                      <a:pt x="32" y="40"/>
                      <a:pt x="32" y="40"/>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3" y="38"/>
                      <a:pt x="33" y="38"/>
                      <a:pt x="33" y="38"/>
                    </a:cubicBezTo>
                    <a:cubicBezTo>
                      <a:pt x="33" y="38"/>
                      <a:pt x="33" y="38"/>
                      <a:pt x="33" y="38"/>
                    </a:cubicBezTo>
                    <a:cubicBezTo>
                      <a:pt x="33" y="38"/>
                      <a:pt x="33" y="38"/>
                      <a:pt x="33" y="38"/>
                    </a:cubicBezTo>
                    <a:cubicBezTo>
                      <a:pt x="33" y="38"/>
                      <a:pt x="33" y="38"/>
                      <a:pt x="33"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7"/>
                      <a:pt x="34" y="37"/>
                      <a:pt x="34" y="37"/>
                    </a:cubicBezTo>
                    <a:cubicBezTo>
                      <a:pt x="34" y="37"/>
                      <a:pt x="34" y="37"/>
                      <a:pt x="34"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4" y="37"/>
                      <a:pt x="34" y="37"/>
                      <a:pt x="34" y="37"/>
                    </a:cubicBezTo>
                    <a:cubicBezTo>
                      <a:pt x="34" y="37"/>
                      <a:pt x="34" y="37"/>
                      <a:pt x="34" y="37"/>
                    </a:cubicBezTo>
                    <a:cubicBezTo>
                      <a:pt x="34" y="37"/>
                      <a:pt x="34" y="37"/>
                      <a:pt x="34" y="37"/>
                    </a:cubicBezTo>
                    <a:cubicBezTo>
                      <a:pt x="34" y="37"/>
                      <a:pt x="34" y="37"/>
                      <a:pt x="34" y="37"/>
                    </a:cubicBezTo>
                    <a:cubicBezTo>
                      <a:pt x="34" y="37"/>
                      <a:pt x="34" y="37"/>
                      <a:pt x="34"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2" y="36"/>
                      <a:pt x="32" y="36"/>
                      <a:pt x="32" y="36"/>
                    </a:cubicBezTo>
                    <a:cubicBezTo>
                      <a:pt x="32" y="36"/>
                      <a:pt x="32" y="36"/>
                      <a:pt x="32"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5"/>
                      <a:pt x="33" y="35"/>
                      <a:pt x="33" y="35"/>
                    </a:cubicBezTo>
                    <a:cubicBezTo>
                      <a:pt x="33" y="35"/>
                      <a:pt x="33" y="35"/>
                      <a:pt x="33" y="35"/>
                    </a:cubicBezTo>
                    <a:cubicBezTo>
                      <a:pt x="33" y="35"/>
                      <a:pt x="33" y="35"/>
                      <a:pt x="33"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3"/>
                      <a:pt x="32" y="33"/>
                      <a:pt x="32" y="33"/>
                    </a:cubicBezTo>
                    <a:cubicBezTo>
                      <a:pt x="32" y="33"/>
                      <a:pt x="32" y="33"/>
                      <a:pt x="32" y="33"/>
                    </a:cubicBezTo>
                    <a:cubicBezTo>
                      <a:pt x="32" y="33"/>
                      <a:pt x="32" y="33"/>
                      <a:pt x="32" y="33"/>
                    </a:cubicBezTo>
                    <a:cubicBezTo>
                      <a:pt x="32" y="33"/>
                      <a:pt x="32" y="33"/>
                      <a:pt x="32" y="33"/>
                    </a:cubicBezTo>
                    <a:cubicBezTo>
                      <a:pt x="32" y="33"/>
                      <a:pt x="32" y="33"/>
                      <a:pt x="32" y="33"/>
                    </a:cubicBezTo>
                    <a:cubicBezTo>
                      <a:pt x="32" y="33"/>
                      <a:pt x="32" y="33"/>
                      <a:pt x="32" y="33"/>
                    </a:cubicBezTo>
                    <a:cubicBezTo>
                      <a:pt x="32" y="33"/>
                      <a:pt x="32" y="33"/>
                      <a:pt x="32" y="33"/>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3" y="30"/>
                      <a:pt x="33" y="30"/>
                      <a:pt x="33" y="30"/>
                    </a:cubicBezTo>
                    <a:cubicBezTo>
                      <a:pt x="33" y="30"/>
                      <a:pt x="33" y="30"/>
                      <a:pt x="33" y="30"/>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8" y="31"/>
                      <a:pt x="38" y="31"/>
                      <a:pt x="38" y="31"/>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29"/>
                      <a:pt x="41" y="29"/>
                      <a:pt x="41"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4" y="29"/>
                      <a:pt x="44" y="29"/>
                      <a:pt x="44" y="29"/>
                    </a:cubicBezTo>
                    <a:cubicBezTo>
                      <a:pt x="43" y="29"/>
                      <a:pt x="43" y="29"/>
                      <a:pt x="43" y="29"/>
                    </a:cubicBezTo>
                    <a:cubicBezTo>
                      <a:pt x="43" y="29"/>
                      <a:pt x="43" y="29"/>
                      <a:pt x="43" y="29"/>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7"/>
                      <a:pt x="45" y="27"/>
                      <a:pt x="45" y="27"/>
                    </a:cubicBezTo>
                    <a:cubicBezTo>
                      <a:pt x="45" y="27"/>
                      <a:pt x="45" y="27"/>
                      <a:pt x="45" y="27"/>
                    </a:cubicBezTo>
                    <a:cubicBezTo>
                      <a:pt x="45" y="27"/>
                      <a:pt x="45" y="27"/>
                      <a:pt x="45" y="27"/>
                    </a:cubicBezTo>
                    <a:cubicBezTo>
                      <a:pt x="45" y="27"/>
                      <a:pt x="45" y="27"/>
                      <a:pt x="45" y="27"/>
                    </a:cubicBezTo>
                    <a:cubicBezTo>
                      <a:pt x="45" y="27"/>
                      <a:pt x="45" y="27"/>
                      <a:pt x="45" y="27"/>
                    </a:cubicBezTo>
                    <a:cubicBezTo>
                      <a:pt x="45" y="27"/>
                      <a:pt x="45" y="27"/>
                      <a:pt x="45"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3" y="26"/>
                      <a:pt x="43" y="26"/>
                      <a:pt x="43" y="26"/>
                    </a:cubicBezTo>
                    <a:cubicBezTo>
                      <a:pt x="43" y="26"/>
                      <a:pt x="43" y="26"/>
                      <a:pt x="43" y="26"/>
                    </a:cubicBezTo>
                    <a:cubicBezTo>
                      <a:pt x="43" y="26"/>
                      <a:pt x="43" y="26"/>
                      <a:pt x="43" y="26"/>
                    </a:cubicBezTo>
                    <a:cubicBezTo>
                      <a:pt x="43" y="26"/>
                      <a:pt x="43" y="26"/>
                      <a:pt x="43" y="26"/>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2" y="25"/>
                      <a:pt x="42" y="25"/>
                      <a:pt x="42" y="25"/>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3"/>
                      <a:pt x="42" y="23"/>
                      <a:pt x="42" y="23"/>
                    </a:cubicBezTo>
                    <a:cubicBezTo>
                      <a:pt x="42" y="23"/>
                      <a:pt x="42" y="23"/>
                      <a:pt x="42" y="23"/>
                    </a:cubicBezTo>
                    <a:cubicBezTo>
                      <a:pt x="42" y="23"/>
                      <a:pt x="42" y="23"/>
                      <a:pt x="42" y="23"/>
                    </a:cubicBezTo>
                    <a:cubicBezTo>
                      <a:pt x="42" y="23"/>
                      <a:pt x="42" y="23"/>
                      <a:pt x="42"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2" y="22"/>
                      <a:pt x="42" y="22"/>
                      <a:pt x="42" y="22"/>
                    </a:cubicBezTo>
                    <a:cubicBezTo>
                      <a:pt x="43" y="22"/>
                      <a:pt x="43" y="22"/>
                      <a:pt x="43" y="22"/>
                    </a:cubicBezTo>
                    <a:cubicBezTo>
                      <a:pt x="42" y="22"/>
                      <a:pt x="42" y="22"/>
                      <a:pt x="42" y="22"/>
                    </a:cubicBezTo>
                    <a:cubicBezTo>
                      <a:pt x="42" y="22"/>
                      <a:pt x="42" y="22"/>
                      <a:pt x="42" y="22"/>
                    </a:cubicBezTo>
                    <a:cubicBezTo>
                      <a:pt x="43" y="22"/>
                      <a:pt x="43" y="22"/>
                      <a:pt x="43" y="22"/>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5" y="21"/>
                      <a:pt x="45" y="21"/>
                      <a:pt x="45" y="21"/>
                    </a:cubicBezTo>
                    <a:cubicBezTo>
                      <a:pt x="45" y="21"/>
                      <a:pt x="45" y="21"/>
                      <a:pt x="45" y="21"/>
                    </a:cubicBezTo>
                    <a:cubicBezTo>
                      <a:pt x="45" y="21"/>
                      <a:pt x="45" y="21"/>
                      <a:pt x="45" y="21"/>
                    </a:cubicBezTo>
                    <a:cubicBezTo>
                      <a:pt x="45" y="21"/>
                      <a:pt x="45" y="21"/>
                      <a:pt x="45" y="21"/>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4" y="19"/>
                      <a:pt x="44" y="19"/>
                      <a:pt x="44" y="18"/>
                    </a:cubicBezTo>
                    <a:cubicBezTo>
                      <a:pt x="44" y="18"/>
                      <a:pt x="44" y="18"/>
                      <a:pt x="44" y="18"/>
                    </a:cubicBezTo>
                    <a:cubicBezTo>
                      <a:pt x="44" y="18"/>
                      <a:pt x="44" y="18"/>
                      <a:pt x="44" y="18"/>
                    </a:cubicBezTo>
                    <a:cubicBezTo>
                      <a:pt x="44" y="18"/>
                      <a:pt x="44" y="18"/>
                      <a:pt x="44" y="18"/>
                    </a:cubicBezTo>
                    <a:cubicBezTo>
                      <a:pt x="44" y="18"/>
                      <a:pt x="44"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6"/>
                      <a:pt x="46" y="16"/>
                      <a:pt x="46" y="16"/>
                    </a:cubicBezTo>
                    <a:cubicBezTo>
                      <a:pt x="46" y="16"/>
                      <a:pt x="46" y="16"/>
                      <a:pt x="46"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8" y="16"/>
                      <a:pt x="48" y="16"/>
                      <a:pt x="48" y="16"/>
                    </a:cubicBezTo>
                    <a:cubicBezTo>
                      <a:pt x="48" y="16"/>
                      <a:pt x="48" y="16"/>
                      <a:pt x="48" y="16"/>
                    </a:cubicBezTo>
                    <a:lnTo>
                      <a:pt x="47" y="15"/>
                    </a:lnTo>
                    <a:close/>
                    <a:moveTo>
                      <a:pt x="7" y="12"/>
                    </a:moveTo>
                    <a:cubicBezTo>
                      <a:pt x="7" y="12"/>
                      <a:pt x="7" y="12"/>
                      <a:pt x="7" y="13"/>
                    </a:cubicBezTo>
                    <a:cubicBezTo>
                      <a:pt x="6" y="13"/>
                      <a:pt x="6" y="13"/>
                      <a:pt x="6" y="13"/>
                    </a:cubicBezTo>
                    <a:cubicBezTo>
                      <a:pt x="6" y="13"/>
                      <a:pt x="6" y="13"/>
                      <a:pt x="6" y="13"/>
                    </a:cubicBezTo>
                    <a:cubicBezTo>
                      <a:pt x="6" y="13"/>
                      <a:pt x="6" y="13"/>
                      <a:pt x="6" y="12"/>
                    </a:cubicBezTo>
                    <a:cubicBezTo>
                      <a:pt x="6" y="12"/>
                      <a:pt x="5" y="12"/>
                      <a:pt x="5" y="12"/>
                    </a:cubicBezTo>
                    <a:cubicBezTo>
                      <a:pt x="5" y="12"/>
                      <a:pt x="5" y="12"/>
                      <a:pt x="5" y="11"/>
                    </a:cubicBezTo>
                    <a:cubicBezTo>
                      <a:pt x="5" y="11"/>
                      <a:pt x="5" y="11"/>
                      <a:pt x="4" y="11"/>
                    </a:cubicBezTo>
                    <a:cubicBezTo>
                      <a:pt x="4" y="11"/>
                      <a:pt x="4" y="11"/>
                      <a:pt x="4" y="11"/>
                    </a:cubicBezTo>
                    <a:cubicBezTo>
                      <a:pt x="4" y="11"/>
                      <a:pt x="4" y="10"/>
                      <a:pt x="4" y="10"/>
                    </a:cubicBezTo>
                    <a:cubicBezTo>
                      <a:pt x="4" y="10"/>
                      <a:pt x="4" y="9"/>
                      <a:pt x="4" y="9"/>
                    </a:cubicBezTo>
                    <a:cubicBezTo>
                      <a:pt x="5" y="9"/>
                      <a:pt x="5" y="8"/>
                      <a:pt x="5" y="8"/>
                    </a:cubicBezTo>
                    <a:cubicBezTo>
                      <a:pt x="5" y="8"/>
                      <a:pt x="6" y="7"/>
                      <a:pt x="6" y="7"/>
                    </a:cubicBezTo>
                    <a:cubicBezTo>
                      <a:pt x="6" y="7"/>
                      <a:pt x="6" y="7"/>
                      <a:pt x="6" y="7"/>
                    </a:cubicBezTo>
                    <a:cubicBezTo>
                      <a:pt x="6" y="7"/>
                      <a:pt x="6" y="7"/>
                      <a:pt x="6" y="7"/>
                    </a:cubicBezTo>
                    <a:cubicBezTo>
                      <a:pt x="6" y="7"/>
                      <a:pt x="6" y="7"/>
                      <a:pt x="6" y="7"/>
                    </a:cubicBezTo>
                    <a:cubicBezTo>
                      <a:pt x="6" y="8"/>
                      <a:pt x="7" y="10"/>
                      <a:pt x="7"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34" name="Freeform 176"/>
              <p:cNvSpPr>
                <a:spLocks noEditPoints="1"/>
              </p:cNvSpPr>
              <p:nvPr/>
            </p:nvSpPr>
            <p:spPr bwMode="auto">
              <a:xfrm>
                <a:off x="1897" y="2507"/>
                <a:ext cx="187" cy="334"/>
              </a:xfrm>
              <a:custGeom>
                <a:avLst/>
                <a:gdLst>
                  <a:gd name="T0" fmla="*/ 69 w 71"/>
                  <a:gd name="T1" fmla="*/ 14 h 127"/>
                  <a:gd name="T2" fmla="*/ 67 w 71"/>
                  <a:gd name="T3" fmla="*/ 17 h 127"/>
                  <a:gd name="T4" fmla="*/ 64 w 71"/>
                  <a:gd name="T5" fmla="*/ 20 h 127"/>
                  <a:gd name="T6" fmla="*/ 61 w 71"/>
                  <a:gd name="T7" fmla="*/ 21 h 127"/>
                  <a:gd name="T8" fmla="*/ 57 w 71"/>
                  <a:gd name="T9" fmla="*/ 21 h 127"/>
                  <a:gd name="T10" fmla="*/ 53 w 71"/>
                  <a:gd name="T11" fmla="*/ 19 h 127"/>
                  <a:gd name="T12" fmla="*/ 55 w 71"/>
                  <a:gd name="T13" fmla="*/ 15 h 127"/>
                  <a:gd name="T14" fmla="*/ 56 w 71"/>
                  <a:gd name="T15" fmla="*/ 12 h 127"/>
                  <a:gd name="T16" fmla="*/ 52 w 71"/>
                  <a:gd name="T17" fmla="*/ 11 h 127"/>
                  <a:gd name="T18" fmla="*/ 49 w 71"/>
                  <a:gd name="T19" fmla="*/ 8 h 127"/>
                  <a:gd name="T20" fmla="*/ 44 w 71"/>
                  <a:gd name="T21" fmla="*/ 7 h 127"/>
                  <a:gd name="T22" fmla="*/ 41 w 71"/>
                  <a:gd name="T23" fmla="*/ 4 h 127"/>
                  <a:gd name="T24" fmla="*/ 39 w 71"/>
                  <a:gd name="T25" fmla="*/ 2 h 127"/>
                  <a:gd name="T26" fmla="*/ 34 w 71"/>
                  <a:gd name="T27" fmla="*/ 1 h 127"/>
                  <a:gd name="T28" fmla="*/ 32 w 71"/>
                  <a:gd name="T29" fmla="*/ 2 h 127"/>
                  <a:gd name="T30" fmla="*/ 27 w 71"/>
                  <a:gd name="T31" fmla="*/ 0 h 127"/>
                  <a:gd name="T32" fmla="*/ 24 w 71"/>
                  <a:gd name="T33" fmla="*/ 2 h 127"/>
                  <a:gd name="T34" fmla="*/ 23 w 71"/>
                  <a:gd name="T35" fmla="*/ 6 h 127"/>
                  <a:gd name="T36" fmla="*/ 20 w 71"/>
                  <a:gd name="T37" fmla="*/ 9 h 127"/>
                  <a:gd name="T38" fmla="*/ 18 w 71"/>
                  <a:gd name="T39" fmla="*/ 11 h 127"/>
                  <a:gd name="T40" fmla="*/ 18 w 71"/>
                  <a:gd name="T41" fmla="*/ 16 h 127"/>
                  <a:gd name="T42" fmla="*/ 18 w 71"/>
                  <a:gd name="T43" fmla="*/ 19 h 127"/>
                  <a:gd name="T44" fmla="*/ 16 w 71"/>
                  <a:gd name="T45" fmla="*/ 22 h 127"/>
                  <a:gd name="T46" fmla="*/ 14 w 71"/>
                  <a:gd name="T47" fmla="*/ 26 h 127"/>
                  <a:gd name="T48" fmla="*/ 13 w 71"/>
                  <a:gd name="T49" fmla="*/ 31 h 127"/>
                  <a:gd name="T50" fmla="*/ 12 w 71"/>
                  <a:gd name="T51" fmla="*/ 35 h 127"/>
                  <a:gd name="T52" fmla="*/ 12 w 71"/>
                  <a:gd name="T53" fmla="*/ 38 h 127"/>
                  <a:gd name="T54" fmla="*/ 13 w 71"/>
                  <a:gd name="T55" fmla="*/ 42 h 127"/>
                  <a:gd name="T56" fmla="*/ 13 w 71"/>
                  <a:gd name="T57" fmla="*/ 46 h 127"/>
                  <a:gd name="T58" fmla="*/ 12 w 71"/>
                  <a:gd name="T59" fmla="*/ 50 h 127"/>
                  <a:gd name="T60" fmla="*/ 11 w 71"/>
                  <a:gd name="T61" fmla="*/ 54 h 127"/>
                  <a:gd name="T62" fmla="*/ 9 w 71"/>
                  <a:gd name="T63" fmla="*/ 57 h 127"/>
                  <a:gd name="T64" fmla="*/ 8 w 71"/>
                  <a:gd name="T65" fmla="*/ 61 h 127"/>
                  <a:gd name="T66" fmla="*/ 9 w 71"/>
                  <a:gd name="T67" fmla="*/ 66 h 127"/>
                  <a:gd name="T68" fmla="*/ 7 w 71"/>
                  <a:gd name="T69" fmla="*/ 69 h 127"/>
                  <a:gd name="T70" fmla="*/ 7 w 71"/>
                  <a:gd name="T71" fmla="*/ 73 h 127"/>
                  <a:gd name="T72" fmla="*/ 6 w 71"/>
                  <a:gd name="T73" fmla="*/ 78 h 127"/>
                  <a:gd name="T74" fmla="*/ 5 w 71"/>
                  <a:gd name="T75" fmla="*/ 80 h 127"/>
                  <a:gd name="T76" fmla="*/ 6 w 71"/>
                  <a:gd name="T77" fmla="*/ 84 h 127"/>
                  <a:gd name="T78" fmla="*/ 7 w 71"/>
                  <a:gd name="T79" fmla="*/ 88 h 127"/>
                  <a:gd name="T80" fmla="*/ 8 w 71"/>
                  <a:gd name="T81" fmla="*/ 90 h 127"/>
                  <a:gd name="T82" fmla="*/ 5 w 71"/>
                  <a:gd name="T83" fmla="*/ 92 h 127"/>
                  <a:gd name="T84" fmla="*/ 7 w 71"/>
                  <a:gd name="T85" fmla="*/ 95 h 127"/>
                  <a:gd name="T86" fmla="*/ 7 w 71"/>
                  <a:gd name="T87" fmla="*/ 99 h 127"/>
                  <a:gd name="T88" fmla="*/ 5 w 71"/>
                  <a:gd name="T89" fmla="*/ 103 h 127"/>
                  <a:gd name="T90" fmla="*/ 4 w 71"/>
                  <a:gd name="T91" fmla="*/ 106 h 127"/>
                  <a:gd name="T92" fmla="*/ 3 w 71"/>
                  <a:gd name="T93" fmla="*/ 110 h 127"/>
                  <a:gd name="T94" fmla="*/ 0 w 71"/>
                  <a:gd name="T95" fmla="*/ 113 h 127"/>
                  <a:gd name="T96" fmla="*/ 1 w 71"/>
                  <a:gd name="T97" fmla="*/ 117 h 127"/>
                  <a:gd name="T98" fmla="*/ 3 w 71"/>
                  <a:gd name="T99" fmla="*/ 118 h 127"/>
                  <a:gd name="T100" fmla="*/ 5 w 71"/>
                  <a:gd name="T101" fmla="*/ 121 h 127"/>
                  <a:gd name="T102" fmla="*/ 13 w 71"/>
                  <a:gd name="T103" fmla="*/ 125 h 127"/>
                  <a:gd name="T104" fmla="*/ 16 w 71"/>
                  <a:gd name="T105" fmla="*/ 123 h 127"/>
                  <a:gd name="T106" fmla="*/ 24 w 71"/>
                  <a:gd name="T107" fmla="*/ 94 h 127"/>
                  <a:gd name="T108" fmla="*/ 41 w 71"/>
                  <a:gd name="T109" fmla="*/ 69 h 127"/>
                  <a:gd name="T110" fmla="*/ 55 w 71"/>
                  <a:gd name="T111" fmla="*/ 42 h 127"/>
                  <a:gd name="T112" fmla="*/ 55 w 71"/>
                  <a:gd name="T113" fmla="*/ 37 h 127"/>
                  <a:gd name="T114" fmla="*/ 56 w 71"/>
                  <a:gd name="T115" fmla="*/ 32 h 127"/>
                  <a:gd name="T116" fmla="*/ 58 w 71"/>
                  <a:gd name="T117" fmla="*/ 29 h 127"/>
                  <a:gd name="T118" fmla="*/ 61 w 71"/>
                  <a:gd name="T119" fmla="*/ 26 h 127"/>
                  <a:gd name="T120" fmla="*/ 63 w 71"/>
                  <a:gd name="T121" fmla="*/ 24 h 127"/>
                  <a:gd name="T122" fmla="*/ 66 w 71"/>
                  <a:gd name="T123" fmla="*/ 21 h 127"/>
                  <a:gd name="T124" fmla="*/ 69 w 71"/>
                  <a:gd name="T125" fmla="*/ 1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 h="127">
                    <a:moveTo>
                      <a:pt x="18" y="127"/>
                    </a:moveTo>
                    <a:cubicBezTo>
                      <a:pt x="18" y="127"/>
                      <a:pt x="18" y="127"/>
                      <a:pt x="18" y="127"/>
                    </a:cubicBezTo>
                    <a:cubicBezTo>
                      <a:pt x="18" y="127"/>
                      <a:pt x="18" y="127"/>
                      <a:pt x="18" y="127"/>
                    </a:cubicBezTo>
                    <a:cubicBezTo>
                      <a:pt x="17" y="127"/>
                      <a:pt x="17" y="127"/>
                      <a:pt x="17" y="127"/>
                    </a:cubicBezTo>
                    <a:cubicBezTo>
                      <a:pt x="17" y="127"/>
                      <a:pt x="17" y="127"/>
                      <a:pt x="17" y="127"/>
                    </a:cubicBezTo>
                    <a:cubicBezTo>
                      <a:pt x="18" y="127"/>
                      <a:pt x="18" y="127"/>
                      <a:pt x="18" y="127"/>
                    </a:cubicBezTo>
                    <a:cubicBezTo>
                      <a:pt x="18" y="127"/>
                      <a:pt x="18" y="127"/>
                      <a:pt x="18" y="127"/>
                    </a:cubicBezTo>
                    <a:close/>
                    <a:moveTo>
                      <a:pt x="71" y="16"/>
                    </a:moveTo>
                    <a:cubicBezTo>
                      <a:pt x="70" y="16"/>
                      <a:pt x="70" y="16"/>
                      <a:pt x="70" y="16"/>
                    </a:cubicBezTo>
                    <a:cubicBezTo>
                      <a:pt x="70" y="16"/>
                      <a:pt x="70" y="16"/>
                      <a:pt x="70" y="16"/>
                    </a:cubicBezTo>
                    <a:cubicBezTo>
                      <a:pt x="70" y="16"/>
                      <a:pt x="70" y="16"/>
                      <a:pt x="70" y="16"/>
                    </a:cubicBezTo>
                    <a:cubicBezTo>
                      <a:pt x="70" y="16"/>
                      <a:pt x="70" y="16"/>
                      <a:pt x="70" y="16"/>
                    </a:cubicBezTo>
                    <a:cubicBezTo>
                      <a:pt x="70" y="16"/>
                      <a:pt x="70" y="16"/>
                      <a:pt x="70" y="16"/>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4"/>
                      <a:pt x="70" y="14"/>
                      <a:pt x="70" y="14"/>
                    </a:cubicBezTo>
                    <a:cubicBezTo>
                      <a:pt x="70" y="14"/>
                      <a:pt x="70" y="14"/>
                      <a:pt x="70" y="14"/>
                    </a:cubicBezTo>
                    <a:cubicBezTo>
                      <a:pt x="70" y="14"/>
                      <a:pt x="70" y="14"/>
                      <a:pt x="70" y="14"/>
                    </a:cubicBezTo>
                    <a:cubicBezTo>
                      <a:pt x="70" y="14"/>
                      <a:pt x="70" y="14"/>
                      <a:pt x="70" y="14"/>
                    </a:cubicBezTo>
                    <a:cubicBezTo>
                      <a:pt x="70" y="14"/>
                      <a:pt x="70" y="14"/>
                      <a:pt x="70" y="14"/>
                    </a:cubicBezTo>
                    <a:cubicBezTo>
                      <a:pt x="70" y="14"/>
                      <a:pt x="70" y="14"/>
                      <a:pt x="70"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7" y="15"/>
                      <a:pt x="67" y="15"/>
                      <a:pt x="67" y="15"/>
                    </a:cubicBezTo>
                    <a:cubicBezTo>
                      <a:pt x="68" y="15"/>
                      <a:pt x="68" y="15"/>
                      <a:pt x="68" y="15"/>
                    </a:cubicBezTo>
                    <a:cubicBezTo>
                      <a:pt x="68" y="15"/>
                      <a:pt x="68" y="15"/>
                      <a:pt x="68" y="15"/>
                    </a:cubicBezTo>
                    <a:cubicBezTo>
                      <a:pt x="68" y="16"/>
                      <a:pt x="67" y="16"/>
                      <a:pt x="67" y="16"/>
                    </a:cubicBezTo>
                    <a:cubicBezTo>
                      <a:pt x="67" y="16"/>
                      <a:pt x="67" y="16"/>
                      <a:pt x="67" y="16"/>
                    </a:cubicBezTo>
                    <a:cubicBezTo>
                      <a:pt x="67" y="16"/>
                      <a:pt x="67" y="16"/>
                      <a:pt x="67" y="16"/>
                    </a:cubicBezTo>
                    <a:cubicBezTo>
                      <a:pt x="68" y="16"/>
                      <a:pt x="68" y="16"/>
                      <a:pt x="68" y="16"/>
                    </a:cubicBezTo>
                    <a:cubicBezTo>
                      <a:pt x="68" y="16"/>
                      <a:pt x="68" y="16"/>
                      <a:pt x="68" y="16"/>
                    </a:cubicBezTo>
                    <a:cubicBezTo>
                      <a:pt x="67" y="16"/>
                      <a:pt x="67" y="16"/>
                      <a:pt x="67" y="16"/>
                    </a:cubicBezTo>
                    <a:cubicBezTo>
                      <a:pt x="67" y="16"/>
                      <a:pt x="67" y="16"/>
                      <a:pt x="67" y="16"/>
                    </a:cubicBezTo>
                    <a:cubicBezTo>
                      <a:pt x="67" y="16"/>
                      <a:pt x="67" y="16"/>
                      <a:pt x="67" y="16"/>
                    </a:cubicBezTo>
                    <a:cubicBezTo>
                      <a:pt x="67" y="17"/>
                      <a:pt x="67" y="17"/>
                      <a:pt x="67" y="17"/>
                    </a:cubicBezTo>
                    <a:cubicBezTo>
                      <a:pt x="67" y="17"/>
                      <a:pt x="67" y="17"/>
                      <a:pt x="67" y="17"/>
                    </a:cubicBezTo>
                    <a:cubicBezTo>
                      <a:pt x="67" y="17"/>
                      <a:pt x="67" y="17"/>
                      <a:pt x="67" y="17"/>
                    </a:cubicBezTo>
                    <a:cubicBezTo>
                      <a:pt x="67" y="17"/>
                      <a:pt x="67" y="17"/>
                      <a:pt x="67" y="17"/>
                    </a:cubicBezTo>
                    <a:cubicBezTo>
                      <a:pt x="67" y="17"/>
                      <a:pt x="67" y="17"/>
                      <a:pt x="67" y="17"/>
                    </a:cubicBezTo>
                    <a:cubicBezTo>
                      <a:pt x="67" y="17"/>
                      <a:pt x="67" y="17"/>
                      <a:pt x="67" y="17"/>
                    </a:cubicBezTo>
                    <a:cubicBezTo>
                      <a:pt x="67" y="17"/>
                      <a:pt x="67" y="17"/>
                      <a:pt x="67" y="17"/>
                    </a:cubicBezTo>
                    <a:cubicBezTo>
                      <a:pt x="67" y="17"/>
                      <a:pt x="67" y="17"/>
                      <a:pt x="67" y="17"/>
                    </a:cubicBezTo>
                    <a:cubicBezTo>
                      <a:pt x="67" y="18"/>
                      <a:pt x="67" y="18"/>
                      <a:pt x="67" y="18"/>
                    </a:cubicBezTo>
                    <a:cubicBezTo>
                      <a:pt x="67" y="18"/>
                      <a:pt x="67" y="18"/>
                      <a:pt x="67" y="18"/>
                    </a:cubicBezTo>
                    <a:cubicBezTo>
                      <a:pt x="67" y="18"/>
                      <a:pt x="67" y="18"/>
                      <a:pt x="67" y="18"/>
                    </a:cubicBezTo>
                    <a:cubicBezTo>
                      <a:pt x="67" y="18"/>
                      <a:pt x="67" y="18"/>
                      <a:pt x="67" y="18"/>
                    </a:cubicBezTo>
                    <a:cubicBezTo>
                      <a:pt x="67" y="18"/>
                      <a:pt x="67" y="18"/>
                      <a:pt x="67"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20"/>
                      <a:pt x="65" y="20"/>
                      <a:pt x="65"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21"/>
                      <a:pt x="64" y="21"/>
                      <a:pt x="64" y="21"/>
                    </a:cubicBezTo>
                    <a:cubicBezTo>
                      <a:pt x="64" y="21"/>
                      <a:pt x="64" y="21"/>
                      <a:pt x="64" y="21"/>
                    </a:cubicBezTo>
                    <a:cubicBezTo>
                      <a:pt x="64" y="21"/>
                      <a:pt x="64" y="21"/>
                      <a:pt x="64" y="21"/>
                    </a:cubicBezTo>
                    <a:cubicBezTo>
                      <a:pt x="64" y="21"/>
                      <a:pt x="64" y="21"/>
                      <a:pt x="64" y="21"/>
                    </a:cubicBezTo>
                    <a:cubicBezTo>
                      <a:pt x="64" y="21"/>
                      <a:pt x="64" y="21"/>
                      <a:pt x="64" y="21"/>
                    </a:cubicBezTo>
                    <a:cubicBezTo>
                      <a:pt x="64" y="21"/>
                      <a:pt x="64" y="21"/>
                      <a:pt x="64" y="21"/>
                    </a:cubicBezTo>
                    <a:cubicBezTo>
                      <a:pt x="64" y="21"/>
                      <a:pt x="64" y="21"/>
                      <a:pt x="64"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0"/>
                      <a:pt x="63" y="20"/>
                      <a:pt x="63" y="20"/>
                    </a:cubicBezTo>
                    <a:cubicBezTo>
                      <a:pt x="63" y="20"/>
                      <a:pt x="63" y="20"/>
                      <a:pt x="63"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1"/>
                      <a:pt x="58" y="21"/>
                    </a:cubicBezTo>
                    <a:cubicBezTo>
                      <a:pt x="57" y="21"/>
                      <a:pt x="57" y="21"/>
                      <a:pt x="57" y="21"/>
                    </a:cubicBezTo>
                    <a:cubicBezTo>
                      <a:pt x="57" y="21"/>
                      <a:pt x="57" y="21"/>
                      <a:pt x="57" y="21"/>
                    </a:cubicBezTo>
                    <a:cubicBezTo>
                      <a:pt x="57" y="21"/>
                      <a:pt x="57" y="21"/>
                      <a:pt x="57" y="21"/>
                    </a:cubicBezTo>
                    <a:cubicBezTo>
                      <a:pt x="57" y="21"/>
                      <a:pt x="57" y="21"/>
                      <a:pt x="57" y="21"/>
                    </a:cubicBezTo>
                    <a:cubicBezTo>
                      <a:pt x="56" y="21"/>
                      <a:pt x="56" y="21"/>
                      <a:pt x="56" y="21"/>
                    </a:cubicBezTo>
                    <a:cubicBezTo>
                      <a:pt x="56" y="21"/>
                      <a:pt x="56" y="21"/>
                      <a:pt x="56" y="21"/>
                    </a:cubicBezTo>
                    <a:cubicBezTo>
                      <a:pt x="56" y="21"/>
                      <a:pt x="56" y="21"/>
                      <a:pt x="56" y="21"/>
                    </a:cubicBezTo>
                    <a:cubicBezTo>
                      <a:pt x="56" y="21"/>
                      <a:pt x="56" y="21"/>
                      <a:pt x="56" y="21"/>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6"/>
                      <a:pt x="54" y="16"/>
                      <a:pt x="54" y="16"/>
                    </a:cubicBezTo>
                    <a:cubicBezTo>
                      <a:pt x="54" y="16"/>
                      <a:pt x="54" y="16"/>
                      <a:pt x="54" y="16"/>
                    </a:cubicBezTo>
                    <a:cubicBezTo>
                      <a:pt x="54" y="16"/>
                      <a:pt x="54" y="16"/>
                      <a:pt x="54" y="16"/>
                    </a:cubicBezTo>
                    <a:cubicBezTo>
                      <a:pt x="54" y="16"/>
                      <a:pt x="54" y="16"/>
                      <a:pt x="54" y="16"/>
                    </a:cubicBezTo>
                    <a:cubicBezTo>
                      <a:pt x="55" y="16"/>
                      <a:pt x="55" y="16"/>
                      <a:pt x="55" y="16"/>
                    </a:cubicBezTo>
                    <a:cubicBezTo>
                      <a:pt x="55" y="16"/>
                      <a:pt x="55" y="16"/>
                      <a:pt x="55" y="16"/>
                    </a:cubicBezTo>
                    <a:cubicBezTo>
                      <a:pt x="55" y="16"/>
                      <a:pt x="55" y="16"/>
                      <a:pt x="55" y="16"/>
                    </a:cubicBezTo>
                    <a:cubicBezTo>
                      <a:pt x="55" y="16"/>
                      <a:pt x="55" y="16"/>
                      <a:pt x="55" y="16"/>
                    </a:cubicBezTo>
                    <a:cubicBezTo>
                      <a:pt x="55" y="16"/>
                      <a:pt x="55" y="16"/>
                      <a:pt x="55" y="16"/>
                    </a:cubicBezTo>
                    <a:cubicBezTo>
                      <a:pt x="55" y="16"/>
                      <a:pt x="55" y="16"/>
                      <a:pt x="55" y="16"/>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6" y="15"/>
                      <a:pt x="56" y="15"/>
                      <a:pt x="56" y="15"/>
                    </a:cubicBezTo>
                    <a:cubicBezTo>
                      <a:pt x="56" y="15"/>
                      <a:pt x="56" y="15"/>
                      <a:pt x="56" y="15"/>
                    </a:cubicBezTo>
                    <a:cubicBezTo>
                      <a:pt x="56" y="15"/>
                      <a:pt x="56" y="15"/>
                      <a:pt x="56" y="15"/>
                    </a:cubicBezTo>
                    <a:cubicBezTo>
                      <a:pt x="56" y="15"/>
                      <a:pt x="56" y="15"/>
                      <a:pt x="56" y="15"/>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3"/>
                      <a:pt x="56" y="13"/>
                      <a:pt x="56" y="13"/>
                    </a:cubicBezTo>
                    <a:cubicBezTo>
                      <a:pt x="56" y="13"/>
                      <a:pt x="56" y="13"/>
                      <a:pt x="56" y="13"/>
                    </a:cubicBezTo>
                    <a:cubicBezTo>
                      <a:pt x="56" y="13"/>
                      <a:pt x="56" y="13"/>
                      <a:pt x="56"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1"/>
                      <a:pt x="55" y="11"/>
                      <a:pt x="55" y="11"/>
                    </a:cubicBezTo>
                    <a:cubicBezTo>
                      <a:pt x="55" y="11"/>
                      <a:pt x="55" y="11"/>
                      <a:pt x="55" y="11"/>
                    </a:cubicBezTo>
                    <a:cubicBezTo>
                      <a:pt x="54" y="11"/>
                      <a:pt x="54" y="11"/>
                      <a:pt x="54" y="11"/>
                    </a:cubicBezTo>
                    <a:cubicBezTo>
                      <a:pt x="54" y="12"/>
                      <a:pt x="54" y="12"/>
                      <a:pt x="54" y="12"/>
                    </a:cubicBezTo>
                    <a:cubicBezTo>
                      <a:pt x="54" y="12"/>
                      <a:pt x="54" y="12"/>
                      <a:pt x="54" y="12"/>
                    </a:cubicBezTo>
                    <a:cubicBezTo>
                      <a:pt x="54" y="12"/>
                      <a:pt x="54" y="12"/>
                      <a:pt x="54" y="12"/>
                    </a:cubicBezTo>
                    <a:cubicBezTo>
                      <a:pt x="54" y="12"/>
                      <a:pt x="54" y="12"/>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8"/>
                      <a:pt x="49" y="8"/>
                      <a:pt x="49" y="8"/>
                    </a:cubicBezTo>
                    <a:cubicBezTo>
                      <a:pt x="49" y="8"/>
                      <a:pt x="49" y="8"/>
                      <a:pt x="49" y="8"/>
                    </a:cubicBezTo>
                    <a:cubicBezTo>
                      <a:pt x="49" y="8"/>
                      <a:pt x="49" y="8"/>
                      <a:pt x="49" y="8"/>
                    </a:cubicBezTo>
                    <a:cubicBezTo>
                      <a:pt x="49" y="8"/>
                      <a:pt x="49" y="8"/>
                      <a:pt x="49" y="8"/>
                    </a:cubicBezTo>
                    <a:cubicBezTo>
                      <a:pt x="49" y="8"/>
                      <a:pt x="49" y="8"/>
                      <a:pt x="49" y="8"/>
                    </a:cubicBezTo>
                    <a:cubicBezTo>
                      <a:pt x="49" y="8"/>
                      <a:pt x="49" y="8"/>
                      <a:pt x="49" y="8"/>
                    </a:cubicBezTo>
                    <a:cubicBezTo>
                      <a:pt x="49" y="8"/>
                      <a:pt x="49" y="8"/>
                      <a:pt x="49"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7" y="8"/>
                      <a:pt x="47" y="8"/>
                      <a:pt x="47" y="8"/>
                    </a:cubicBezTo>
                    <a:cubicBezTo>
                      <a:pt x="47" y="8"/>
                      <a:pt x="47" y="8"/>
                      <a:pt x="47" y="8"/>
                    </a:cubicBezTo>
                    <a:cubicBezTo>
                      <a:pt x="46" y="8"/>
                      <a:pt x="46" y="8"/>
                      <a:pt x="46" y="8"/>
                    </a:cubicBezTo>
                    <a:cubicBezTo>
                      <a:pt x="46" y="8"/>
                      <a:pt x="46" y="8"/>
                      <a:pt x="46" y="8"/>
                    </a:cubicBezTo>
                    <a:cubicBezTo>
                      <a:pt x="46" y="8"/>
                      <a:pt x="46" y="8"/>
                      <a:pt x="46" y="8"/>
                    </a:cubicBezTo>
                    <a:cubicBezTo>
                      <a:pt x="46" y="8"/>
                      <a:pt x="46" y="8"/>
                      <a:pt x="46" y="8"/>
                    </a:cubicBezTo>
                    <a:cubicBezTo>
                      <a:pt x="46" y="8"/>
                      <a:pt x="46" y="8"/>
                      <a:pt x="46" y="8"/>
                    </a:cubicBezTo>
                    <a:cubicBezTo>
                      <a:pt x="46" y="8"/>
                      <a:pt x="46" y="8"/>
                      <a:pt x="46" y="8"/>
                    </a:cubicBezTo>
                    <a:cubicBezTo>
                      <a:pt x="46" y="8"/>
                      <a:pt x="46" y="8"/>
                      <a:pt x="46" y="8"/>
                    </a:cubicBezTo>
                    <a:cubicBezTo>
                      <a:pt x="46" y="7"/>
                      <a:pt x="46" y="7"/>
                      <a:pt x="46" y="7"/>
                    </a:cubicBezTo>
                    <a:cubicBezTo>
                      <a:pt x="46" y="7"/>
                      <a:pt x="46" y="7"/>
                      <a:pt x="46" y="7"/>
                    </a:cubicBezTo>
                    <a:cubicBezTo>
                      <a:pt x="46" y="7"/>
                      <a:pt x="46" y="7"/>
                      <a:pt x="46" y="7"/>
                    </a:cubicBezTo>
                    <a:cubicBezTo>
                      <a:pt x="46" y="7"/>
                      <a:pt x="46" y="7"/>
                      <a:pt x="46" y="7"/>
                    </a:cubicBezTo>
                    <a:cubicBezTo>
                      <a:pt x="46" y="7"/>
                      <a:pt x="46" y="7"/>
                      <a:pt x="46" y="7"/>
                    </a:cubicBezTo>
                    <a:cubicBezTo>
                      <a:pt x="45" y="7"/>
                      <a:pt x="45" y="7"/>
                      <a:pt x="45" y="7"/>
                    </a:cubicBezTo>
                    <a:cubicBezTo>
                      <a:pt x="45" y="7"/>
                      <a:pt x="45" y="7"/>
                      <a:pt x="45" y="7"/>
                    </a:cubicBezTo>
                    <a:cubicBezTo>
                      <a:pt x="45" y="7"/>
                      <a:pt x="45" y="7"/>
                      <a:pt x="45" y="7"/>
                    </a:cubicBezTo>
                    <a:cubicBezTo>
                      <a:pt x="45" y="7"/>
                      <a:pt x="45" y="7"/>
                      <a:pt x="45" y="7"/>
                    </a:cubicBezTo>
                    <a:cubicBezTo>
                      <a:pt x="45" y="7"/>
                      <a:pt x="45" y="7"/>
                      <a:pt x="45" y="7"/>
                    </a:cubicBezTo>
                    <a:cubicBezTo>
                      <a:pt x="45" y="7"/>
                      <a:pt x="45" y="7"/>
                      <a:pt x="45"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5"/>
                      <a:pt x="43" y="5"/>
                      <a:pt x="43"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1" y="5"/>
                    </a:cubicBezTo>
                    <a:cubicBezTo>
                      <a:pt x="41" y="5"/>
                      <a:pt x="41" y="5"/>
                      <a:pt x="41" y="5"/>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3"/>
                      <a:pt x="41" y="3"/>
                      <a:pt x="41" y="3"/>
                    </a:cubicBezTo>
                    <a:cubicBezTo>
                      <a:pt x="41" y="3"/>
                      <a:pt x="41" y="3"/>
                      <a:pt x="41" y="3"/>
                    </a:cubicBezTo>
                    <a:cubicBezTo>
                      <a:pt x="41" y="3"/>
                      <a:pt x="41" y="3"/>
                      <a:pt x="41"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0"/>
                      <a:pt x="38" y="0"/>
                      <a:pt x="38"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4" y="0"/>
                      <a:pt x="34" y="0"/>
                      <a:pt x="34" y="0"/>
                    </a:cubicBezTo>
                    <a:cubicBezTo>
                      <a:pt x="34" y="0"/>
                      <a:pt x="34" y="0"/>
                      <a:pt x="34" y="0"/>
                    </a:cubicBezTo>
                    <a:cubicBezTo>
                      <a:pt x="34" y="0"/>
                      <a:pt x="34" y="0"/>
                      <a:pt x="34" y="0"/>
                    </a:cubicBezTo>
                    <a:cubicBezTo>
                      <a:pt x="34" y="0"/>
                      <a:pt x="34" y="0"/>
                      <a:pt x="34" y="0"/>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4"/>
                      <a:pt x="33" y="4"/>
                      <a:pt x="33" y="4"/>
                    </a:cubicBezTo>
                    <a:cubicBezTo>
                      <a:pt x="33" y="4"/>
                      <a:pt x="33" y="4"/>
                      <a:pt x="33" y="4"/>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10"/>
                      <a:pt x="19" y="10"/>
                      <a:pt x="19" y="10"/>
                    </a:cubicBezTo>
                    <a:cubicBezTo>
                      <a:pt x="19" y="10"/>
                      <a:pt x="19" y="10"/>
                      <a:pt x="19" y="10"/>
                    </a:cubicBezTo>
                    <a:cubicBezTo>
                      <a:pt x="19" y="10"/>
                      <a:pt x="19" y="10"/>
                      <a:pt x="19"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2"/>
                      <a:pt x="18" y="12"/>
                      <a:pt x="18" y="12"/>
                    </a:cubicBezTo>
                    <a:cubicBezTo>
                      <a:pt x="19" y="12"/>
                      <a:pt x="19" y="12"/>
                      <a:pt x="19" y="12"/>
                    </a:cubicBezTo>
                    <a:cubicBezTo>
                      <a:pt x="19" y="12"/>
                      <a:pt x="19" y="12"/>
                      <a:pt x="19"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9" y="18"/>
                      <a:pt x="19" y="18"/>
                      <a:pt x="19" y="18"/>
                    </a:cubicBezTo>
                    <a:cubicBezTo>
                      <a:pt x="19" y="18"/>
                      <a:pt x="19" y="18"/>
                      <a:pt x="19" y="18"/>
                    </a:cubicBezTo>
                    <a:cubicBezTo>
                      <a:pt x="19" y="18"/>
                      <a:pt x="19" y="18"/>
                      <a:pt x="19" y="18"/>
                    </a:cubicBezTo>
                    <a:cubicBezTo>
                      <a:pt x="19" y="18"/>
                      <a:pt x="19" y="18"/>
                      <a:pt x="19" y="18"/>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6" y="20"/>
                      <a:pt x="16" y="20"/>
                      <a:pt x="16" y="20"/>
                    </a:cubicBezTo>
                    <a:cubicBezTo>
                      <a:pt x="16" y="20"/>
                      <a:pt x="16" y="20"/>
                      <a:pt x="16" y="20"/>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3"/>
                      <a:pt x="16" y="23"/>
                      <a:pt x="16" y="23"/>
                    </a:cubicBezTo>
                    <a:cubicBezTo>
                      <a:pt x="16" y="23"/>
                      <a:pt x="16" y="23"/>
                      <a:pt x="16"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6"/>
                      <a:pt x="14" y="26"/>
                      <a:pt x="14" y="26"/>
                    </a:cubicBezTo>
                    <a:cubicBezTo>
                      <a:pt x="13" y="26"/>
                      <a:pt x="13" y="26"/>
                      <a:pt x="13" y="26"/>
                    </a:cubicBezTo>
                    <a:cubicBezTo>
                      <a:pt x="14" y="26"/>
                      <a:pt x="14" y="26"/>
                      <a:pt x="14" y="26"/>
                    </a:cubicBezTo>
                    <a:cubicBezTo>
                      <a:pt x="14" y="26"/>
                      <a:pt x="14" y="26"/>
                      <a:pt x="14" y="26"/>
                    </a:cubicBezTo>
                    <a:cubicBezTo>
                      <a:pt x="14" y="26"/>
                      <a:pt x="14" y="26"/>
                      <a:pt x="14" y="26"/>
                    </a:cubicBezTo>
                    <a:cubicBezTo>
                      <a:pt x="14" y="26"/>
                      <a:pt x="14" y="26"/>
                      <a:pt x="14" y="26"/>
                    </a:cubicBezTo>
                    <a:cubicBezTo>
                      <a:pt x="13" y="26"/>
                      <a:pt x="13" y="26"/>
                      <a:pt x="13" y="26"/>
                    </a:cubicBezTo>
                    <a:cubicBezTo>
                      <a:pt x="13" y="26"/>
                      <a:pt x="13" y="26"/>
                      <a:pt x="13" y="26"/>
                    </a:cubicBezTo>
                    <a:cubicBezTo>
                      <a:pt x="13" y="26"/>
                      <a:pt x="13" y="26"/>
                      <a:pt x="13" y="26"/>
                    </a:cubicBezTo>
                    <a:cubicBezTo>
                      <a:pt x="13" y="26"/>
                      <a:pt x="13" y="26"/>
                      <a:pt x="13" y="26"/>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30"/>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2" y="32"/>
                      <a:pt x="12" y="32"/>
                      <a:pt x="12" y="32"/>
                    </a:cubicBezTo>
                    <a:cubicBezTo>
                      <a:pt x="12" y="32"/>
                      <a:pt x="12" y="32"/>
                      <a:pt x="12" y="32"/>
                    </a:cubicBezTo>
                    <a:cubicBezTo>
                      <a:pt x="12" y="32"/>
                      <a:pt x="12" y="32"/>
                      <a:pt x="12" y="32"/>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4"/>
                      <a:pt x="12" y="34"/>
                      <a:pt x="12" y="34"/>
                    </a:cubicBezTo>
                    <a:cubicBezTo>
                      <a:pt x="12" y="34"/>
                      <a:pt x="12" y="34"/>
                      <a:pt x="12" y="34"/>
                    </a:cubicBezTo>
                    <a:cubicBezTo>
                      <a:pt x="12" y="34"/>
                      <a:pt x="12" y="34"/>
                      <a:pt x="12" y="34"/>
                    </a:cubicBezTo>
                    <a:cubicBezTo>
                      <a:pt x="12" y="34"/>
                      <a:pt x="12" y="34"/>
                      <a:pt x="12" y="34"/>
                    </a:cubicBezTo>
                    <a:cubicBezTo>
                      <a:pt x="11" y="34"/>
                      <a:pt x="11" y="34"/>
                      <a:pt x="11" y="34"/>
                    </a:cubicBezTo>
                    <a:cubicBezTo>
                      <a:pt x="11" y="34"/>
                      <a:pt x="11" y="34"/>
                      <a:pt x="11" y="34"/>
                    </a:cubicBezTo>
                    <a:cubicBezTo>
                      <a:pt x="11" y="34"/>
                      <a:pt x="11" y="34"/>
                      <a:pt x="11" y="34"/>
                    </a:cubicBezTo>
                    <a:cubicBezTo>
                      <a:pt x="11" y="34"/>
                      <a:pt x="11" y="34"/>
                      <a:pt x="11" y="34"/>
                    </a:cubicBezTo>
                    <a:cubicBezTo>
                      <a:pt x="12" y="34"/>
                      <a:pt x="12" y="34"/>
                      <a:pt x="12" y="34"/>
                    </a:cubicBezTo>
                    <a:cubicBezTo>
                      <a:pt x="12" y="34"/>
                      <a:pt x="12" y="34"/>
                      <a:pt x="12" y="34"/>
                    </a:cubicBezTo>
                    <a:cubicBezTo>
                      <a:pt x="12" y="34"/>
                      <a:pt x="12" y="34"/>
                      <a:pt x="12" y="34"/>
                    </a:cubicBezTo>
                    <a:cubicBezTo>
                      <a:pt x="12" y="35"/>
                      <a:pt x="12" y="35"/>
                      <a:pt x="12" y="35"/>
                    </a:cubicBezTo>
                    <a:cubicBezTo>
                      <a:pt x="12" y="35"/>
                      <a:pt x="12" y="35"/>
                      <a:pt x="12" y="35"/>
                    </a:cubicBezTo>
                    <a:cubicBezTo>
                      <a:pt x="12" y="35"/>
                      <a:pt x="12" y="35"/>
                      <a:pt x="12" y="35"/>
                    </a:cubicBezTo>
                    <a:cubicBezTo>
                      <a:pt x="12" y="35"/>
                      <a:pt x="12" y="35"/>
                      <a:pt x="12"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8"/>
                      <a:pt x="11" y="38"/>
                      <a:pt x="11" y="38"/>
                    </a:cubicBezTo>
                    <a:cubicBezTo>
                      <a:pt x="11" y="38"/>
                      <a:pt x="11" y="38"/>
                      <a:pt x="11" y="38"/>
                    </a:cubicBezTo>
                    <a:cubicBezTo>
                      <a:pt x="11" y="38"/>
                      <a:pt x="11" y="38"/>
                      <a:pt x="11" y="38"/>
                    </a:cubicBezTo>
                    <a:cubicBezTo>
                      <a:pt x="11" y="38"/>
                      <a:pt x="11" y="38"/>
                      <a:pt x="11" y="38"/>
                    </a:cubicBezTo>
                    <a:cubicBezTo>
                      <a:pt x="11" y="38"/>
                      <a:pt x="11" y="38"/>
                      <a:pt x="11" y="38"/>
                    </a:cubicBezTo>
                    <a:cubicBezTo>
                      <a:pt x="11" y="38"/>
                      <a:pt x="11" y="38"/>
                      <a:pt x="11" y="38"/>
                    </a:cubicBezTo>
                    <a:cubicBezTo>
                      <a:pt x="11" y="38"/>
                      <a:pt x="11" y="38"/>
                      <a:pt x="11" y="38"/>
                    </a:cubicBezTo>
                    <a:cubicBezTo>
                      <a:pt x="12" y="38"/>
                      <a:pt x="12" y="38"/>
                      <a:pt x="12" y="38"/>
                    </a:cubicBezTo>
                    <a:cubicBezTo>
                      <a:pt x="12" y="38"/>
                      <a:pt x="12" y="38"/>
                      <a:pt x="12" y="38"/>
                    </a:cubicBezTo>
                    <a:cubicBezTo>
                      <a:pt x="12" y="38"/>
                      <a:pt x="12" y="38"/>
                      <a:pt x="12" y="38"/>
                    </a:cubicBezTo>
                    <a:cubicBezTo>
                      <a:pt x="12" y="38"/>
                      <a:pt x="12" y="38"/>
                      <a:pt x="12" y="38"/>
                    </a:cubicBezTo>
                    <a:cubicBezTo>
                      <a:pt x="12" y="38"/>
                      <a:pt x="12" y="38"/>
                      <a:pt x="12" y="38"/>
                    </a:cubicBezTo>
                    <a:cubicBezTo>
                      <a:pt x="12" y="39"/>
                      <a:pt x="12" y="39"/>
                      <a:pt x="12" y="39"/>
                    </a:cubicBezTo>
                    <a:cubicBezTo>
                      <a:pt x="12" y="39"/>
                      <a:pt x="12" y="39"/>
                      <a:pt x="12" y="39"/>
                    </a:cubicBezTo>
                    <a:cubicBezTo>
                      <a:pt x="12" y="39"/>
                      <a:pt x="12" y="39"/>
                      <a:pt x="12" y="39"/>
                    </a:cubicBezTo>
                    <a:cubicBezTo>
                      <a:pt x="12" y="39"/>
                      <a:pt x="12" y="39"/>
                      <a:pt x="12" y="39"/>
                    </a:cubicBezTo>
                    <a:cubicBezTo>
                      <a:pt x="12" y="39"/>
                      <a:pt x="12" y="39"/>
                      <a:pt x="12" y="39"/>
                    </a:cubicBezTo>
                    <a:cubicBezTo>
                      <a:pt x="11" y="39"/>
                      <a:pt x="11" y="39"/>
                      <a:pt x="11" y="39"/>
                    </a:cubicBezTo>
                    <a:cubicBezTo>
                      <a:pt x="11" y="39"/>
                      <a:pt x="11" y="39"/>
                      <a:pt x="11" y="39"/>
                    </a:cubicBezTo>
                    <a:cubicBezTo>
                      <a:pt x="11" y="39"/>
                      <a:pt x="11" y="39"/>
                      <a:pt x="11" y="39"/>
                    </a:cubicBezTo>
                    <a:cubicBezTo>
                      <a:pt x="11" y="39"/>
                      <a:pt x="12" y="39"/>
                      <a:pt x="11" y="39"/>
                    </a:cubicBezTo>
                    <a:cubicBezTo>
                      <a:pt x="11" y="39"/>
                      <a:pt x="11" y="39"/>
                      <a:pt x="11" y="39"/>
                    </a:cubicBezTo>
                    <a:cubicBezTo>
                      <a:pt x="11" y="39"/>
                      <a:pt x="11" y="39"/>
                      <a:pt x="11" y="39"/>
                    </a:cubicBezTo>
                    <a:cubicBezTo>
                      <a:pt x="11" y="39"/>
                      <a:pt x="11" y="39"/>
                      <a:pt x="11" y="39"/>
                    </a:cubicBezTo>
                    <a:cubicBezTo>
                      <a:pt x="12" y="39"/>
                      <a:pt x="12" y="39"/>
                      <a:pt x="12" y="39"/>
                    </a:cubicBezTo>
                    <a:cubicBezTo>
                      <a:pt x="12" y="39"/>
                      <a:pt x="12" y="39"/>
                      <a:pt x="12" y="39"/>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6"/>
                      <a:pt x="13" y="46"/>
                      <a:pt x="13" y="46"/>
                    </a:cubicBezTo>
                    <a:cubicBezTo>
                      <a:pt x="13" y="46"/>
                      <a:pt x="13" y="46"/>
                      <a:pt x="13" y="46"/>
                    </a:cubicBezTo>
                    <a:cubicBezTo>
                      <a:pt x="13" y="46"/>
                      <a:pt x="13" y="46"/>
                      <a:pt x="13" y="46"/>
                    </a:cubicBezTo>
                    <a:cubicBezTo>
                      <a:pt x="13" y="46"/>
                      <a:pt x="13" y="46"/>
                      <a:pt x="13" y="46"/>
                    </a:cubicBezTo>
                    <a:cubicBezTo>
                      <a:pt x="13" y="46"/>
                      <a:pt x="13" y="46"/>
                      <a:pt x="13" y="46"/>
                    </a:cubicBezTo>
                    <a:cubicBezTo>
                      <a:pt x="13" y="46"/>
                      <a:pt x="13" y="46"/>
                      <a:pt x="13" y="46"/>
                    </a:cubicBezTo>
                    <a:cubicBezTo>
                      <a:pt x="13" y="46"/>
                      <a:pt x="13" y="46"/>
                      <a:pt x="13" y="46"/>
                    </a:cubicBezTo>
                    <a:cubicBezTo>
                      <a:pt x="13" y="46"/>
                      <a:pt x="13" y="46"/>
                      <a:pt x="13" y="46"/>
                    </a:cubicBezTo>
                    <a:cubicBezTo>
                      <a:pt x="13" y="46"/>
                      <a:pt x="13" y="46"/>
                      <a:pt x="13" y="46"/>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2" y="48"/>
                      <a:pt x="12" y="48"/>
                      <a:pt x="12" y="48"/>
                    </a:cubicBezTo>
                    <a:cubicBezTo>
                      <a:pt x="12" y="48"/>
                      <a:pt x="12" y="48"/>
                      <a:pt x="12" y="48"/>
                    </a:cubicBezTo>
                    <a:cubicBezTo>
                      <a:pt x="12" y="48"/>
                      <a:pt x="12" y="48"/>
                      <a:pt x="12" y="48"/>
                    </a:cubicBezTo>
                    <a:cubicBezTo>
                      <a:pt x="13" y="48"/>
                      <a:pt x="13" y="48"/>
                      <a:pt x="13" y="48"/>
                    </a:cubicBezTo>
                    <a:cubicBezTo>
                      <a:pt x="13" y="48"/>
                      <a:pt x="13" y="48"/>
                      <a:pt x="13"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50"/>
                      <a:pt x="12" y="50"/>
                      <a:pt x="12" y="50"/>
                    </a:cubicBezTo>
                    <a:cubicBezTo>
                      <a:pt x="12" y="50"/>
                      <a:pt x="12" y="50"/>
                      <a:pt x="12" y="50"/>
                    </a:cubicBezTo>
                    <a:cubicBezTo>
                      <a:pt x="12" y="50"/>
                      <a:pt x="12" y="50"/>
                      <a:pt x="12" y="50"/>
                    </a:cubicBezTo>
                    <a:cubicBezTo>
                      <a:pt x="12" y="50"/>
                      <a:pt x="12" y="50"/>
                      <a:pt x="12" y="50"/>
                    </a:cubicBezTo>
                    <a:cubicBezTo>
                      <a:pt x="12" y="50"/>
                      <a:pt x="12" y="50"/>
                      <a:pt x="12" y="50"/>
                    </a:cubicBezTo>
                    <a:cubicBezTo>
                      <a:pt x="12" y="50"/>
                      <a:pt x="12" y="50"/>
                      <a:pt x="12" y="50"/>
                    </a:cubicBezTo>
                    <a:cubicBezTo>
                      <a:pt x="11" y="50"/>
                      <a:pt x="11" y="50"/>
                      <a:pt x="11" y="50"/>
                    </a:cubicBezTo>
                    <a:cubicBezTo>
                      <a:pt x="11" y="50"/>
                      <a:pt x="11" y="50"/>
                      <a:pt x="11" y="50"/>
                    </a:cubicBezTo>
                    <a:cubicBezTo>
                      <a:pt x="11" y="50"/>
                      <a:pt x="11" y="50"/>
                      <a:pt x="11" y="50"/>
                    </a:cubicBezTo>
                    <a:cubicBezTo>
                      <a:pt x="11" y="50"/>
                      <a:pt x="11" y="50"/>
                      <a:pt x="11" y="50"/>
                    </a:cubicBezTo>
                    <a:cubicBezTo>
                      <a:pt x="11" y="50"/>
                      <a:pt x="11" y="50"/>
                      <a:pt x="11" y="50"/>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3"/>
                      <a:pt x="11" y="53"/>
                      <a:pt x="11" y="53"/>
                    </a:cubicBezTo>
                    <a:cubicBezTo>
                      <a:pt x="11" y="53"/>
                      <a:pt x="11" y="53"/>
                      <a:pt x="11" y="53"/>
                    </a:cubicBezTo>
                    <a:cubicBezTo>
                      <a:pt x="11" y="53"/>
                      <a:pt x="11" y="53"/>
                      <a:pt x="11" y="53"/>
                    </a:cubicBezTo>
                    <a:cubicBezTo>
                      <a:pt x="11" y="53"/>
                      <a:pt x="11" y="53"/>
                      <a:pt x="11" y="53"/>
                    </a:cubicBezTo>
                    <a:cubicBezTo>
                      <a:pt x="11" y="54"/>
                      <a:pt x="11" y="54"/>
                      <a:pt x="11" y="54"/>
                    </a:cubicBezTo>
                    <a:cubicBezTo>
                      <a:pt x="11" y="54"/>
                      <a:pt x="11" y="54"/>
                      <a:pt x="11" y="54"/>
                    </a:cubicBezTo>
                    <a:cubicBezTo>
                      <a:pt x="11" y="54"/>
                      <a:pt x="11" y="54"/>
                      <a:pt x="11" y="54"/>
                    </a:cubicBezTo>
                    <a:cubicBezTo>
                      <a:pt x="11" y="54"/>
                      <a:pt x="11" y="54"/>
                      <a:pt x="11" y="54"/>
                    </a:cubicBezTo>
                    <a:cubicBezTo>
                      <a:pt x="11" y="54"/>
                      <a:pt x="11" y="54"/>
                      <a:pt x="11" y="54"/>
                    </a:cubicBezTo>
                    <a:cubicBezTo>
                      <a:pt x="11" y="54"/>
                      <a:pt x="11" y="54"/>
                      <a:pt x="11" y="54"/>
                    </a:cubicBezTo>
                    <a:cubicBezTo>
                      <a:pt x="11" y="54"/>
                      <a:pt x="11" y="54"/>
                      <a:pt x="11" y="54"/>
                    </a:cubicBezTo>
                    <a:cubicBezTo>
                      <a:pt x="11" y="54"/>
                      <a:pt x="11" y="54"/>
                      <a:pt x="11" y="54"/>
                    </a:cubicBezTo>
                    <a:cubicBezTo>
                      <a:pt x="11" y="54"/>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0" y="55"/>
                      <a:pt x="10" y="55"/>
                      <a:pt x="10" y="55"/>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7"/>
                      <a:pt x="10" y="57"/>
                      <a:pt x="10" y="57"/>
                    </a:cubicBezTo>
                    <a:cubicBezTo>
                      <a:pt x="10" y="57"/>
                      <a:pt x="10" y="57"/>
                      <a:pt x="10"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8" y="58"/>
                      <a:pt x="8" y="58"/>
                      <a:pt x="8" y="58"/>
                    </a:cubicBezTo>
                    <a:cubicBezTo>
                      <a:pt x="8" y="58"/>
                      <a:pt x="8" y="58"/>
                      <a:pt x="8" y="58"/>
                    </a:cubicBezTo>
                    <a:cubicBezTo>
                      <a:pt x="8" y="58"/>
                      <a:pt x="8" y="58"/>
                      <a:pt x="8" y="58"/>
                    </a:cubicBezTo>
                    <a:cubicBezTo>
                      <a:pt x="9" y="58"/>
                      <a:pt x="9" y="58"/>
                      <a:pt x="9" y="58"/>
                    </a:cubicBezTo>
                    <a:cubicBezTo>
                      <a:pt x="9" y="58"/>
                      <a:pt x="9" y="58"/>
                      <a:pt x="9" y="58"/>
                    </a:cubicBezTo>
                    <a:cubicBezTo>
                      <a:pt x="9" y="58"/>
                      <a:pt x="9" y="58"/>
                      <a:pt x="9" y="58"/>
                    </a:cubicBezTo>
                    <a:cubicBezTo>
                      <a:pt x="9" y="59"/>
                      <a:pt x="9" y="59"/>
                      <a:pt x="9" y="59"/>
                    </a:cubicBezTo>
                    <a:cubicBezTo>
                      <a:pt x="9" y="59"/>
                      <a:pt x="9" y="59"/>
                      <a:pt x="9" y="59"/>
                    </a:cubicBezTo>
                    <a:cubicBezTo>
                      <a:pt x="9" y="59"/>
                      <a:pt x="9" y="59"/>
                      <a:pt x="9" y="59"/>
                    </a:cubicBezTo>
                    <a:cubicBezTo>
                      <a:pt x="9" y="59"/>
                      <a:pt x="9" y="59"/>
                      <a:pt x="9" y="59"/>
                    </a:cubicBezTo>
                    <a:cubicBezTo>
                      <a:pt x="9" y="59"/>
                      <a:pt x="9" y="59"/>
                      <a:pt x="9" y="59"/>
                    </a:cubicBezTo>
                    <a:cubicBezTo>
                      <a:pt x="9" y="59"/>
                      <a:pt x="9" y="59"/>
                      <a:pt x="9" y="59"/>
                    </a:cubicBezTo>
                    <a:cubicBezTo>
                      <a:pt x="9" y="59"/>
                      <a:pt x="9" y="59"/>
                      <a:pt x="9" y="59"/>
                    </a:cubicBezTo>
                    <a:cubicBezTo>
                      <a:pt x="9" y="59"/>
                      <a:pt x="9" y="59"/>
                      <a:pt x="9" y="59"/>
                    </a:cubicBezTo>
                    <a:cubicBezTo>
                      <a:pt x="9" y="59"/>
                      <a:pt x="9" y="59"/>
                      <a:pt x="9" y="59"/>
                    </a:cubicBezTo>
                    <a:cubicBezTo>
                      <a:pt x="9" y="60"/>
                      <a:pt x="9" y="60"/>
                      <a:pt x="9" y="60"/>
                    </a:cubicBezTo>
                    <a:cubicBezTo>
                      <a:pt x="9" y="60"/>
                      <a:pt x="9" y="60"/>
                      <a:pt x="9"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9" y="60"/>
                      <a:pt x="9" y="60"/>
                      <a:pt x="9" y="60"/>
                    </a:cubicBezTo>
                    <a:cubicBezTo>
                      <a:pt x="9" y="60"/>
                      <a:pt x="9" y="60"/>
                      <a:pt x="9" y="60"/>
                    </a:cubicBezTo>
                    <a:cubicBezTo>
                      <a:pt x="9" y="60"/>
                      <a:pt x="9" y="60"/>
                      <a:pt x="9" y="60"/>
                    </a:cubicBezTo>
                    <a:cubicBezTo>
                      <a:pt x="9" y="60"/>
                      <a:pt x="9" y="60"/>
                      <a:pt x="9" y="60"/>
                    </a:cubicBezTo>
                    <a:cubicBezTo>
                      <a:pt x="9" y="61"/>
                      <a:pt x="9" y="61"/>
                      <a:pt x="9" y="61"/>
                    </a:cubicBezTo>
                    <a:cubicBezTo>
                      <a:pt x="9" y="61"/>
                      <a:pt x="9" y="61"/>
                      <a:pt x="9" y="61"/>
                    </a:cubicBezTo>
                    <a:cubicBezTo>
                      <a:pt x="9" y="61"/>
                      <a:pt x="9" y="61"/>
                      <a:pt x="9" y="61"/>
                    </a:cubicBezTo>
                    <a:cubicBezTo>
                      <a:pt x="9" y="61"/>
                      <a:pt x="9" y="61"/>
                      <a:pt x="9" y="61"/>
                    </a:cubicBezTo>
                    <a:cubicBezTo>
                      <a:pt x="9" y="61"/>
                      <a:pt x="9" y="61"/>
                      <a:pt x="9" y="61"/>
                    </a:cubicBezTo>
                    <a:cubicBezTo>
                      <a:pt x="8" y="61"/>
                      <a:pt x="8" y="61"/>
                      <a:pt x="8" y="61"/>
                    </a:cubicBezTo>
                    <a:cubicBezTo>
                      <a:pt x="8" y="61"/>
                      <a:pt x="8" y="61"/>
                      <a:pt x="8" y="61"/>
                    </a:cubicBezTo>
                    <a:cubicBezTo>
                      <a:pt x="8" y="62"/>
                      <a:pt x="8" y="62"/>
                      <a:pt x="8" y="62"/>
                    </a:cubicBezTo>
                    <a:cubicBezTo>
                      <a:pt x="8" y="62"/>
                      <a:pt x="8" y="62"/>
                      <a:pt x="8" y="62"/>
                    </a:cubicBezTo>
                    <a:cubicBezTo>
                      <a:pt x="8" y="62"/>
                      <a:pt x="8" y="62"/>
                      <a:pt x="8" y="62"/>
                    </a:cubicBezTo>
                    <a:cubicBezTo>
                      <a:pt x="8" y="62"/>
                      <a:pt x="8" y="62"/>
                      <a:pt x="8" y="62"/>
                    </a:cubicBezTo>
                    <a:cubicBezTo>
                      <a:pt x="9" y="62"/>
                      <a:pt x="9" y="62"/>
                      <a:pt x="9" y="62"/>
                    </a:cubicBezTo>
                    <a:cubicBezTo>
                      <a:pt x="9" y="62"/>
                      <a:pt x="9" y="62"/>
                      <a:pt x="9" y="62"/>
                    </a:cubicBezTo>
                    <a:cubicBezTo>
                      <a:pt x="9" y="62"/>
                      <a:pt x="9" y="62"/>
                      <a:pt x="9" y="62"/>
                    </a:cubicBezTo>
                    <a:cubicBezTo>
                      <a:pt x="9" y="62"/>
                      <a:pt x="9" y="62"/>
                      <a:pt x="9" y="62"/>
                    </a:cubicBezTo>
                    <a:cubicBezTo>
                      <a:pt x="9" y="62"/>
                      <a:pt x="9" y="62"/>
                      <a:pt x="9" y="62"/>
                    </a:cubicBezTo>
                    <a:cubicBezTo>
                      <a:pt x="9" y="62"/>
                      <a:pt x="9" y="62"/>
                      <a:pt x="9" y="62"/>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4"/>
                      <a:pt x="9" y="64"/>
                      <a:pt x="9" y="64"/>
                    </a:cubicBezTo>
                    <a:cubicBezTo>
                      <a:pt x="9" y="64"/>
                      <a:pt x="9" y="64"/>
                      <a:pt x="9" y="64"/>
                    </a:cubicBezTo>
                    <a:cubicBezTo>
                      <a:pt x="9" y="64"/>
                      <a:pt x="9" y="64"/>
                      <a:pt x="9" y="64"/>
                    </a:cubicBezTo>
                    <a:cubicBezTo>
                      <a:pt x="9" y="64"/>
                      <a:pt x="9" y="64"/>
                      <a:pt x="9" y="64"/>
                    </a:cubicBezTo>
                    <a:cubicBezTo>
                      <a:pt x="9" y="64"/>
                      <a:pt x="9" y="64"/>
                      <a:pt x="9" y="64"/>
                    </a:cubicBezTo>
                    <a:cubicBezTo>
                      <a:pt x="9" y="65"/>
                      <a:pt x="9" y="65"/>
                      <a:pt x="9" y="65"/>
                    </a:cubicBezTo>
                    <a:cubicBezTo>
                      <a:pt x="9" y="65"/>
                      <a:pt x="9" y="65"/>
                      <a:pt x="9" y="65"/>
                    </a:cubicBezTo>
                    <a:cubicBezTo>
                      <a:pt x="9" y="65"/>
                      <a:pt x="9" y="65"/>
                      <a:pt x="9" y="65"/>
                    </a:cubicBezTo>
                    <a:cubicBezTo>
                      <a:pt x="9" y="65"/>
                      <a:pt x="9" y="65"/>
                      <a:pt x="9" y="65"/>
                    </a:cubicBezTo>
                    <a:cubicBezTo>
                      <a:pt x="9" y="65"/>
                      <a:pt x="9" y="65"/>
                      <a:pt x="9"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6"/>
                      <a:pt x="10" y="66"/>
                      <a:pt x="10"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8" y="66"/>
                      <a:pt x="8" y="66"/>
                      <a:pt x="8" y="66"/>
                    </a:cubicBezTo>
                    <a:cubicBezTo>
                      <a:pt x="8" y="66"/>
                      <a:pt x="8" y="66"/>
                      <a:pt x="8" y="66"/>
                    </a:cubicBezTo>
                    <a:cubicBezTo>
                      <a:pt x="8" y="66"/>
                      <a:pt x="8" y="66"/>
                      <a:pt x="8" y="66"/>
                    </a:cubicBezTo>
                    <a:cubicBezTo>
                      <a:pt x="8" y="66"/>
                      <a:pt x="8" y="66"/>
                      <a:pt x="8" y="66"/>
                    </a:cubicBezTo>
                    <a:cubicBezTo>
                      <a:pt x="8" y="66"/>
                      <a:pt x="8" y="66"/>
                      <a:pt x="8" y="66"/>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9"/>
                      <a:pt x="8" y="69"/>
                      <a:pt x="8"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2"/>
                      <a:pt x="7" y="72"/>
                      <a:pt x="7" y="72"/>
                    </a:cubicBezTo>
                    <a:cubicBezTo>
                      <a:pt x="7" y="72"/>
                      <a:pt x="7"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7" y="72"/>
                      <a:pt x="7" y="72"/>
                      <a:pt x="7" y="72"/>
                    </a:cubicBezTo>
                    <a:cubicBezTo>
                      <a:pt x="7" y="72"/>
                      <a:pt x="7" y="72"/>
                      <a:pt x="7" y="72"/>
                    </a:cubicBezTo>
                    <a:cubicBezTo>
                      <a:pt x="7" y="72"/>
                      <a:pt x="7" y="72"/>
                      <a:pt x="7" y="72"/>
                    </a:cubicBezTo>
                    <a:cubicBezTo>
                      <a:pt x="7" y="72"/>
                      <a:pt x="7" y="72"/>
                      <a:pt x="7" y="72"/>
                    </a:cubicBezTo>
                    <a:cubicBezTo>
                      <a:pt x="7" y="73"/>
                      <a:pt x="7" y="73"/>
                      <a:pt x="7" y="73"/>
                    </a:cubicBezTo>
                    <a:cubicBezTo>
                      <a:pt x="7" y="73"/>
                      <a:pt x="7" y="73"/>
                      <a:pt x="7" y="73"/>
                    </a:cubicBezTo>
                    <a:cubicBezTo>
                      <a:pt x="7" y="73"/>
                      <a:pt x="7" y="73"/>
                      <a:pt x="7" y="73"/>
                    </a:cubicBezTo>
                    <a:cubicBezTo>
                      <a:pt x="7" y="73"/>
                      <a:pt x="7" y="73"/>
                      <a:pt x="7" y="73"/>
                    </a:cubicBezTo>
                    <a:cubicBezTo>
                      <a:pt x="7" y="73"/>
                      <a:pt x="7" y="73"/>
                      <a:pt x="7" y="73"/>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6"/>
                      <a:pt x="6" y="76"/>
                      <a:pt x="6" y="76"/>
                    </a:cubicBezTo>
                    <a:cubicBezTo>
                      <a:pt x="6" y="76"/>
                      <a:pt x="6" y="76"/>
                      <a:pt x="6" y="76"/>
                    </a:cubicBezTo>
                    <a:cubicBezTo>
                      <a:pt x="6" y="76"/>
                      <a:pt x="6" y="76"/>
                      <a:pt x="6" y="76"/>
                    </a:cubicBezTo>
                    <a:cubicBezTo>
                      <a:pt x="6" y="76"/>
                      <a:pt x="6" y="76"/>
                      <a:pt x="6" y="76"/>
                    </a:cubicBezTo>
                    <a:cubicBezTo>
                      <a:pt x="6" y="76"/>
                      <a:pt x="6" y="76"/>
                      <a:pt x="6" y="76"/>
                    </a:cubicBezTo>
                    <a:cubicBezTo>
                      <a:pt x="6" y="76"/>
                      <a:pt x="6" y="76"/>
                      <a:pt x="6" y="76"/>
                    </a:cubicBezTo>
                    <a:cubicBezTo>
                      <a:pt x="6" y="76"/>
                      <a:pt x="6" y="76"/>
                      <a:pt x="6" y="76"/>
                    </a:cubicBezTo>
                    <a:cubicBezTo>
                      <a:pt x="6" y="77"/>
                      <a:pt x="6" y="77"/>
                      <a:pt x="6" y="77"/>
                    </a:cubicBezTo>
                    <a:cubicBezTo>
                      <a:pt x="6" y="77"/>
                      <a:pt x="6" y="77"/>
                      <a:pt x="6" y="77"/>
                    </a:cubicBezTo>
                    <a:cubicBezTo>
                      <a:pt x="6" y="77"/>
                      <a:pt x="6" y="77"/>
                      <a:pt x="6" y="77"/>
                    </a:cubicBezTo>
                    <a:cubicBezTo>
                      <a:pt x="6" y="77"/>
                      <a:pt x="6" y="77"/>
                      <a:pt x="6" y="77"/>
                    </a:cubicBezTo>
                    <a:cubicBezTo>
                      <a:pt x="6" y="77"/>
                      <a:pt x="6" y="77"/>
                      <a:pt x="6" y="77"/>
                    </a:cubicBezTo>
                    <a:cubicBezTo>
                      <a:pt x="6" y="77"/>
                      <a:pt x="6" y="77"/>
                      <a:pt x="6" y="77"/>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9"/>
                      <a:pt x="6" y="79"/>
                      <a:pt x="6" y="79"/>
                    </a:cubicBezTo>
                    <a:cubicBezTo>
                      <a:pt x="6" y="79"/>
                      <a:pt x="6" y="79"/>
                      <a:pt x="6" y="79"/>
                    </a:cubicBezTo>
                    <a:cubicBezTo>
                      <a:pt x="6" y="79"/>
                      <a:pt x="6" y="79"/>
                      <a:pt x="6" y="79"/>
                    </a:cubicBezTo>
                    <a:cubicBezTo>
                      <a:pt x="6" y="79"/>
                      <a:pt x="6" y="79"/>
                      <a:pt x="6" y="79"/>
                    </a:cubicBezTo>
                    <a:cubicBezTo>
                      <a:pt x="6" y="79"/>
                      <a:pt x="6" y="79"/>
                      <a:pt x="6" y="79"/>
                    </a:cubicBezTo>
                    <a:cubicBezTo>
                      <a:pt x="6" y="79"/>
                      <a:pt x="6" y="79"/>
                      <a:pt x="6" y="79"/>
                    </a:cubicBezTo>
                    <a:cubicBezTo>
                      <a:pt x="6" y="79"/>
                      <a:pt x="6" y="79"/>
                      <a:pt x="6" y="79"/>
                    </a:cubicBezTo>
                    <a:cubicBezTo>
                      <a:pt x="6" y="79"/>
                      <a:pt x="6" y="79"/>
                      <a:pt x="6" y="79"/>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1"/>
                      <a:pt x="6" y="81"/>
                      <a:pt x="6" y="81"/>
                    </a:cubicBezTo>
                    <a:cubicBezTo>
                      <a:pt x="6" y="81"/>
                      <a:pt x="6" y="81"/>
                      <a:pt x="6" y="81"/>
                    </a:cubicBezTo>
                    <a:cubicBezTo>
                      <a:pt x="5" y="81"/>
                      <a:pt x="5" y="81"/>
                      <a:pt x="5" y="81"/>
                    </a:cubicBezTo>
                    <a:cubicBezTo>
                      <a:pt x="5" y="81"/>
                      <a:pt x="5" y="81"/>
                      <a:pt x="5" y="81"/>
                    </a:cubicBezTo>
                    <a:cubicBezTo>
                      <a:pt x="5" y="80"/>
                      <a:pt x="5" y="80"/>
                      <a:pt x="5" y="80"/>
                    </a:cubicBezTo>
                    <a:cubicBezTo>
                      <a:pt x="5" y="80"/>
                      <a:pt x="5" y="80"/>
                      <a:pt x="5" y="80"/>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3"/>
                      <a:pt x="5" y="83"/>
                      <a:pt x="5" y="83"/>
                    </a:cubicBezTo>
                    <a:cubicBezTo>
                      <a:pt x="5" y="83"/>
                      <a:pt x="5" y="83"/>
                      <a:pt x="5" y="83"/>
                    </a:cubicBezTo>
                    <a:cubicBezTo>
                      <a:pt x="5" y="83"/>
                      <a:pt x="5" y="83"/>
                      <a:pt x="5" y="83"/>
                    </a:cubicBezTo>
                    <a:cubicBezTo>
                      <a:pt x="5" y="83"/>
                      <a:pt x="5" y="83"/>
                      <a:pt x="5" y="83"/>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5"/>
                      <a:pt x="6" y="85"/>
                      <a:pt x="6" y="85"/>
                    </a:cubicBezTo>
                    <a:cubicBezTo>
                      <a:pt x="6" y="85"/>
                      <a:pt x="6" y="85"/>
                      <a:pt x="6" y="85"/>
                    </a:cubicBezTo>
                    <a:cubicBezTo>
                      <a:pt x="6" y="85"/>
                      <a:pt x="6" y="85"/>
                      <a:pt x="6" y="85"/>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7" y="86"/>
                      <a:pt x="7" y="86"/>
                      <a:pt x="7" y="86"/>
                    </a:cubicBezTo>
                    <a:cubicBezTo>
                      <a:pt x="7" y="87"/>
                      <a:pt x="7" y="87"/>
                      <a:pt x="7" y="87"/>
                    </a:cubicBezTo>
                    <a:cubicBezTo>
                      <a:pt x="7" y="87"/>
                      <a:pt x="7" y="87"/>
                      <a:pt x="7" y="87"/>
                    </a:cubicBezTo>
                    <a:cubicBezTo>
                      <a:pt x="7" y="87"/>
                      <a:pt x="7" y="87"/>
                      <a:pt x="7" y="87"/>
                    </a:cubicBezTo>
                    <a:cubicBezTo>
                      <a:pt x="7" y="87"/>
                      <a:pt x="7" y="87"/>
                      <a:pt x="7" y="87"/>
                    </a:cubicBezTo>
                    <a:cubicBezTo>
                      <a:pt x="7" y="87"/>
                      <a:pt x="7" y="87"/>
                      <a:pt x="7" y="87"/>
                    </a:cubicBezTo>
                    <a:cubicBezTo>
                      <a:pt x="7" y="87"/>
                      <a:pt x="7" y="87"/>
                      <a:pt x="7" y="87"/>
                    </a:cubicBezTo>
                    <a:cubicBezTo>
                      <a:pt x="7" y="87"/>
                      <a:pt x="7" y="87"/>
                      <a:pt x="7" y="87"/>
                    </a:cubicBezTo>
                    <a:cubicBezTo>
                      <a:pt x="7" y="87"/>
                      <a:pt x="7" y="87"/>
                      <a:pt x="7" y="87"/>
                    </a:cubicBezTo>
                    <a:cubicBezTo>
                      <a:pt x="6" y="87"/>
                      <a:pt x="6" y="87"/>
                      <a:pt x="6" y="87"/>
                    </a:cubicBezTo>
                    <a:cubicBezTo>
                      <a:pt x="6" y="87"/>
                      <a:pt x="6" y="87"/>
                      <a:pt x="6" y="87"/>
                    </a:cubicBezTo>
                    <a:cubicBezTo>
                      <a:pt x="6" y="87"/>
                      <a:pt x="6" y="87"/>
                      <a:pt x="6" y="87"/>
                    </a:cubicBezTo>
                    <a:cubicBezTo>
                      <a:pt x="6" y="87"/>
                      <a:pt x="6" y="87"/>
                      <a:pt x="6" y="87"/>
                    </a:cubicBezTo>
                    <a:cubicBezTo>
                      <a:pt x="6" y="87"/>
                      <a:pt x="6" y="87"/>
                      <a:pt x="6" y="87"/>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7" y="90"/>
                      <a:pt x="7" y="90"/>
                      <a:pt x="7" y="90"/>
                    </a:cubicBezTo>
                    <a:cubicBezTo>
                      <a:pt x="7" y="90"/>
                      <a:pt x="7" y="90"/>
                      <a:pt x="7" y="90"/>
                    </a:cubicBezTo>
                    <a:cubicBezTo>
                      <a:pt x="7" y="90"/>
                      <a:pt x="7" y="90"/>
                      <a:pt x="7" y="90"/>
                    </a:cubicBezTo>
                    <a:cubicBezTo>
                      <a:pt x="7" y="90"/>
                      <a:pt x="7" y="90"/>
                      <a:pt x="7" y="90"/>
                    </a:cubicBezTo>
                    <a:cubicBezTo>
                      <a:pt x="7" y="90"/>
                      <a:pt x="7" y="90"/>
                      <a:pt x="7" y="90"/>
                    </a:cubicBezTo>
                    <a:cubicBezTo>
                      <a:pt x="7" y="90"/>
                      <a:pt x="7" y="90"/>
                      <a:pt x="7" y="90"/>
                    </a:cubicBezTo>
                    <a:cubicBezTo>
                      <a:pt x="8" y="90"/>
                      <a:pt x="8" y="90"/>
                      <a:pt x="8" y="90"/>
                    </a:cubicBezTo>
                    <a:cubicBezTo>
                      <a:pt x="8" y="90"/>
                      <a:pt x="8" y="90"/>
                      <a:pt x="8" y="90"/>
                    </a:cubicBezTo>
                    <a:cubicBezTo>
                      <a:pt x="8" y="90"/>
                      <a:pt x="8" y="90"/>
                      <a:pt x="8" y="90"/>
                    </a:cubicBezTo>
                    <a:cubicBezTo>
                      <a:pt x="8" y="90"/>
                      <a:pt x="8" y="90"/>
                      <a:pt x="8" y="90"/>
                    </a:cubicBezTo>
                    <a:cubicBezTo>
                      <a:pt x="8" y="90"/>
                      <a:pt x="8" y="90"/>
                      <a:pt x="8" y="90"/>
                    </a:cubicBezTo>
                    <a:cubicBezTo>
                      <a:pt x="8" y="90"/>
                      <a:pt x="8" y="90"/>
                      <a:pt x="8" y="90"/>
                    </a:cubicBezTo>
                    <a:cubicBezTo>
                      <a:pt x="8" y="90"/>
                      <a:pt x="8" y="90"/>
                      <a:pt x="8" y="90"/>
                    </a:cubicBezTo>
                    <a:cubicBezTo>
                      <a:pt x="8" y="90"/>
                      <a:pt x="8" y="90"/>
                      <a:pt x="8" y="90"/>
                    </a:cubicBezTo>
                    <a:cubicBezTo>
                      <a:pt x="8" y="90"/>
                      <a:pt x="8" y="90"/>
                      <a:pt x="8" y="90"/>
                    </a:cubicBezTo>
                    <a:cubicBezTo>
                      <a:pt x="9" y="90"/>
                      <a:pt x="9" y="90"/>
                      <a:pt x="9" y="90"/>
                    </a:cubicBezTo>
                    <a:cubicBezTo>
                      <a:pt x="9" y="91"/>
                      <a:pt x="9" y="91"/>
                      <a:pt x="9" y="91"/>
                    </a:cubicBezTo>
                    <a:cubicBezTo>
                      <a:pt x="9" y="91"/>
                      <a:pt x="9" y="91"/>
                      <a:pt x="9" y="91"/>
                    </a:cubicBezTo>
                    <a:cubicBezTo>
                      <a:pt x="9" y="91"/>
                      <a:pt x="9" y="91"/>
                      <a:pt x="9" y="91"/>
                    </a:cubicBezTo>
                    <a:cubicBezTo>
                      <a:pt x="8" y="91"/>
                      <a:pt x="8" y="91"/>
                      <a:pt x="8" y="91"/>
                    </a:cubicBezTo>
                    <a:cubicBezTo>
                      <a:pt x="8" y="91"/>
                      <a:pt x="8" y="91"/>
                      <a:pt x="8" y="91"/>
                    </a:cubicBezTo>
                    <a:cubicBezTo>
                      <a:pt x="8" y="91"/>
                      <a:pt x="8" y="91"/>
                      <a:pt x="8" y="91"/>
                    </a:cubicBezTo>
                    <a:cubicBezTo>
                      <a:pt x="8" y="91"/>
                      <a:pt x="8" y="91"/>
                      <a:pt x="8" y="91"/>
                    </a:cubicBezTo>
                    <a:cubicBezTo>
                      <a:pt x="8" y="91"/>
                      <a:pt x="8" y="91"/>
                      <a:pt x="8" y="91"/>
                    </a:cubicBezTo>
                    <a:cubicBezTo>
                      <a:pt x="8" y="91"/>
                      <a:pt x="8" y="91"/>
                      <a:pt x="8" y="91"/>
                    </a:cubicBezTo>
                    <a:cubicBezTo>
                      <a:pt x="8" y="91"/>
                      <a:pt x="8" y="91"/>
                      <a:pt x="8" y="91"/>
                    </a:cubicBezTo>
                    <a:cubicBezTo>
                      <a:pt x="8" y="92"/>
                      <a:pt x="8" y="92"/>
                      <a:pt x="8" y="92"/>
                    </a:cubicBezTo>
                    <a:cubicBezTo>
                      <a:pt x="8" y="92"/>
                      <a:pt x="8" y="92"/>
                      <a:pt x="8" y="92"/>
                    </a:cubicBezTo>
                    <a:cubicBezTo>
                      <a:pt x="8" y="92"/>
                      <a:pt x="8" y="92"/>
                      <a:pt x="8" y="92"/>
                    </a:cubicBezTo>
                    <a:cubicBezTo>
                      <a:pt x="8" y="92"/>
                      <a:pt x="8" y="92"/>
                      <a:pt x="8" y="92"/>
                    </a:cubicBezTo>
                    <a:cubicBezTo>
                      <a:pt x="8" y="92"/>
                      <a:pt x="8" y="92"/>
                      <a:pt x="8" y="92"/>
                    </a:cubicBezTo>
                    <a:cubicBezTo>
                      <a:pt x="8" y="92"/>
                      <a:pt x="8" y="92"/>
                      <a:pt x="8"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5" y="92"/>
                      <a:pt x="5" y="92"/>
                      <a:pt x="5" y="92"/>
                    </a:cubicBezTo>
                    <a:cubicBezTo>
                      <a:pt x="5" y="92"/>
                      <a:pt x="5" y="92"/>
                      <a:pt x="5" y="92"/>
                    </a:cubicBezTo>
                    <a:cubicBezTo>
                      <a:pt x="5" y="92"/>
                      <a:pt x="5" y="92"/>
                      <a:pt x="5" y="92"/>
                    </a:cubicBezTo>
                    <a:cubicBezTo>
                      <a:pt x="5" y="92"/>
                      <a:pt x="5" y="92"/>
                      <a:pt x="5" y="92"/>
                    </a:cubicBezTo>
                    <a:cubicBezTo>
                      <a:pt x="5" y="92"/>
                      <a:pt x="5" y="92"/>
                      <a:pt x="5" y="92"/>
                    </a:cubicBezTo>
                    <a:cubicBezTo>
                      <a:pt x="5" y="92"/>
                      <a:pt x="5" y="92"/>
                      <a:pt x="5"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7" y="92"/>
                      <a:pt x="7" y="92"/>
                      <a:pt x="7" y="92"/>
                    </a:cubicBezTo>
                    <a:cubicBezTo>
                      <a:pt x="7" y="92"/>
                      <a:pt x="7" y="92"/>
                      <a:pt x="7" y="92"/>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8" y="93"/>
                      <a:pt x="8" y="93"/>
                      <a:pt x="8" y="93"/>
                    </a:cubicBezTo>
                    <a:cubicBezTo>
                      <a:pt x="8" y="93"/>
                      <a:pt x="8" y="93"/>
                      <a:pt x="8" y="93"/>
                    </a:cubicBezTo>
                    <a:cubicBezTo>
                      <a:pt x="8" y="93"/>
                      <a:pt x="8" y="93"/>
                      <a:pt x="8" y="93"/>
                    </a:cubicBezTo>
                    <a:cubicBezTo>
                      <a:pt x="8" y="94"/>
                      <a:pt x="8" y="94"/>
                      <a:pt x="8" y="94"/>
                    </a:cubicBezTo>
                    <a:cubicBezTo>
                      <a:pt x="8" y="94"/>
                      <a:pt x="8" y="94"/>
                      <a:pt x="8" y="94"/>
                    </a:cubicBezTo>
                    <a:cubicBezTo>
                      <a:pt x="8" y="94"/>
                      <a:pt x="8" y="94"/>
                      <a:pt x="8" y="94"/>
                    </a:cubicBezTo>
                    <a:cubicBezTo>
                      <a:pt x="8" y="94"/>
                      <a:pt x="8" y="94"/>
                      <a:pt x="8" y="94"/>
                    </a:cubicBezTo>
                    <a:cubicBezTo>
                      <a:pt x="8" y="94"/>
                      <a:pt x="8" y="94"/>
                      <a:pt x="8" y="94"/>
                    </a:cubicBezTo>
                    <a:cubicBezTo>
                      <a:pt x="8" y="94"/>
                      <a:pt x="8" y="94"/>
                      <a:pt x="8" y="94"/>
                    </a:cubicBezTo>
                    <a:cubicBezTo>
                      <a:pt x="8" y="94"/>
                      <a:pt x="8" y="94"/>
                      <a:pt x="8" y="94"/>
                    </a:cubicBezTo>
                    <a:cubicBezTo>
                      <a:pt x="8" y="94"/>
                      <a:pt x="8" y="94"/>
                      <a:pt x="8" y="94"/>
                    </a:cubicBezTo>
                    <a:cubicBezTo>
                      <a:pt x="8" y="94"/>
                      <a:pt x="8" y="95"/>
                      <a:pt x="7" y="95"/>
                    </a:cubicBezTo>
                    <a:cubicBezTo>
                      <a:pt x="7" y="95"/>
                      <a:pt x="7" y="95"/>
                      <a:pt x="7" y="95"/>
                    </a:cubicBezTo>
                    <a:cubicBezTo>
                      <a:pt x="7" y="95"/>
                      <a:pt x="7" y="95"/>
                      <a:pt x="7" y="95"/>
                    </a:cubicBezTo>
                    <a:cubicBezTo>
                      <a:pt x="7" y="95"/>
                      <a:pt x="7" y="95"/>
                      <a:pt x="7" y="95"/>
                    </a:cubicBezTo>
                    <a:cubicBezTo>
                      <a:pt x="7" y="95"/>
                      <a:pt x="7" y="95"/>
                      <a:pt x="7" y="95"/>
                    </a:cubicBezTo>
                    <a:cubicBezTo>
                      <a:pt x="7" y="95"/>
                      <a:pt x="7" y="95"/>
                      <a:pt x="7" y="95"/>
                    </a:cubicBezTo>
                    <a:cubicBezTo>
                      <a:pt x="7" y="95"/>
                      <a:pt x="7" y="95"/>
                      <a:pt x="7" y="95"/>
                    </a:cubicBezTo>
                    <a:cubicBezTo>
                      <a:pt x="7" y="95"/>
                      <a:pt x="7" y="95"/>
                      <a:pt x="7" y="95"/>
                    </a:cubicBezTo>
                    <a:cubicBezTo>
                      <a:pt x="7" y="95"/>
                      <a:pt x="7" y="95"/>
                      <a:pt x="7" y="95"/>
                    </a:cubicBezTo>
                    <a:cubicBezTo>
                      <a:pt x="7" y="95"/>
                      <a:pt x="7" y="95"/>
                      <a:pt x="7" y="95"/>
                    </a:cubicBezTo>
                    <a:cubicBezTo>
                      <a:pt x="6" y="95"/>
                      <a:pt x="6" y="95"/>
                      <a:pt x="6" y="95"/>
                    </a:cubicBezTo>
                    <a:cubicBezTo>
                      <a:pt x="6" y="95"/>
                      <a:pt x="6" y="95"/>
                      <a:pt x="6" y="95"/>
                    </a:cubicBezTo>
                    <a:cubicBezTo>
                      <a:pt x="6" y="95"/>
                      <a:pt x="6" y="95"/>
                      <a:pt x="6" y="95"/>
                    </a:cubicBezTo>
                    <a:cubicBezTo>
                      <a:pt x="6" y="95"/>
                      <a:pt x="6" y="95"/>
                      <a:pt x="6" y="95"/>
                    </a:cubicBezTo>
                    <a:cubicBezTo>
                      <a:pt x="6" y="96"/>
                      <a:pt x="6" y="96"/>
                      <a:pt x="6" y="96"/>
                    </a:cubicBezTo>
                    <a:cubicBezTo>
                      <a:pt x="6" y="96"/>
                      <a:pt x="6" y="96"/>
                      <a:pt x="6" y="96"/>
                    </a:cubicBezTo>
                    <a:cubicBezTo>
                      <a:pt x="6" y="96"/>
                      <a:pt x="6" y="96"/>
                      <a:pt x="6" y="96"/>
                    </a:cubicBezTo>
                    <a:cubicBezTo>
                      <a:pt x="6" y="96"/>
                      <a:pt x="6" y="96"/>
                      <a:pt x="6" y="96"/>
                    </a:cubicBezTo>
                    <a:cubicBezTo>
                      <a:pt x="6" y="96"/>
                      <a:pt x="6" y="96"/>
                      <a:pt x="6" y="96"/>
                    </a:cubicBezTo>
                    <a:cubicBezTo>
                      <a:pt x="6" y="96"/>
                      <a:pt x="6" y="96"/>
                      <a:pt x="6" y="96"/>
                    </a:cubicBezTo>
                    <a:cubicBezTo>
                      <a:pt x="6" y="96"/>
                      <a:pt x="6" y="96"/>
                      <a:pt x="6" y="96"/>
                    </a:cubicBezTo>
                    <a:cubicBezTo>
                      <a:pt x="6" y="96"/>
                      <a:pt x="6" y="96"/>
                      <a:pt x="6" y="96"/>
                    </a:cubicBezTo>
                    <a:cubicBezTo>
                      <a:pt x="6" y="96"/>
                      <a:pt x="6" y="96"/>
                      <a:pt x="6" y="96"/>
                    </a:cubicBezTo>
                    <a:cubicBezTo>
                      <a:pt x="7" y="96"/>
                      <a:pt x="7" y="96"/>
                      <a:pt x="7" y="96"/>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9"/>
                      <a:pt x="6" y="99"/>
                      <a:pt x="6" y="99"/>
                    </a:cubicBezTo>
                    <a:cubicBezTo>
                      <a:pt x="6" y="99"/>
                      <a:pt x="6" y="99"/>
                      <a:pt x="6" y="99"/>
                    </a:cubicBezTo>
                    <a:cubicBezTo>
                      <a:pt x="7" y="99"/>
                      <a:pt x="7" y="99"/>
                      <a:pt x="7" y="99"/>
                    </a:cubicBezTo>
                    <a:cubicBezTo>
                      <a:pt x="7" y="99"/>
                      <a:pt x="7" y="99"/>
                      <a:pt x="7" y="99"/>
                    </a:cubicBezTo>
                    <a:cubicBezTo>
                      <a:pt x="7" y="99"/>
                      <a:pt x="7" y="99"/>
                      <a:pt x="7" y="99"/>
                    </a:cubicBezTo>
                    <a:cubicBezTo>
                      <a:pt x="7" y="99"/>
                      <a:pt x="7" y="99"/>
                      <a:pt x="7" y="99"/>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3"/>
                      <a:pt x="6" y="103"/>
                      <a:pt x="6" y="103"/>
                    </a:cubicBezTo>
                    <a:cubicBezTo>
                      <a:pt x="6" y="103"/>
                      <a:pt x="6" y="103"/>
                      <a:pt x="6" y="103"/>
                    </a:cubicBezTo>
                    <a:cubicBezTo>
                      <a:pt x="6" y="103"/>
                      <a:pt x="6" y="103"/>
                      <a:pt x="6" y="103"/>
                    </a:cubicBezTo>
                    <a:cubicBezTo>
                      <a:pt x="6" y="103"/>
                      <a:pt x="6" y="103"/>
                      <a:pt x="6" y="103"/>
                    </a:cubicBezTo>
                    <a:cubicBezTo>
                      <a:pt x="6" y="103"/>
                      <a:pt x="6" y="103"/>
                      <a:pt x="6"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4"/>
                      <a:pt x="5" y="104"/>
                      <a:pt x="5" y="104"/>
                    </a:cubicBezTo>
                    <a:cubicBezTo>
                      <a:pt x="5" y="104"/>
                      <a:pt x="5" y="104"/>
                      <a:pt x="5" y="104"/>
                    </a:cubicBezTo>
                    <a:cubicBezTo>
                      <a:pt x="5" y="104"/>
                      <a:pt x="5" y="104"/>
                      <a:pt x="5" y="104"/>
                    </a:cubicBezTo>
                    <a:cubicBezTo>
                      <a:pt x="5" y="104"/>
                      <a:pt x="5" y="104"/>
                      <a:pt x="5" y="104"/>
                    </a:cubicBezTo>
                    <a:cubicBezTo>
                      <a:pt x="4" y="104"/>
                      <a:pt x="4" y="104"/>
                      <a:pt x="4" y="104"/>
                    </a:cubicBezTo>
                    <a:cubicBezTo>
                      <a:pt x="4" y="104"/>
                      <a:pt x="4" y="104"/>
                      <a:pt x="4" y="104"/>
                    </a:cubicBezTo>
                    <a:cubicBezTo>
                      <a:pt x="4" y="104"/>
                      <a:pt x="4" y="104"/>
                      <a:pt x="4" y="104"/>
                    </a:cubicBezTo>
                    <a:cubicBezTo>
                      <a:pt x="4" y="104"/>
                      <a:pt x="4" y="104"/>
                      <a:pt x="4" y="104"/>
                    </a:cubicBezTo>
                    <a:cubicBezTo>
                      <a:pt x="4" y="104"/>
                      <a:pt x="4" y="104"/>
                      <a:pt x="4" y="104"/>
                    </a:cubicBezTo>
                    <a:cubicBezTo>
                      <a:pt x="4" y="104"/>
                      <a:pt x="4" y="104"/>
                      <a:pt x="4" y="104"/>
                    </a:cubicBezTo>
                    <a:cubicBezTo>
                      <a:pt x="4" y="104"/>
                      <a:pt x="4" y="104"/>
                      <a:pt x="4" y="104"/>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7"/>
                      <a:pt x="4" y="107"/>
                      <a:pt x="4" y="107"/>
                    </a:cubicBezTo>
                    <a:cubicBezTo>
                      <a:pt x="4" y="107"/>
                      <a:pt x="4" y="107"/>
                      <a:pt x="4" y="107"/>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3" y="108"/>
                      <a:pt x="3" y="108"/>
                      <a:pt x="3" y="108"/>
                    </a:cubicBezTo>
                    <a:cubicBezTo>
                      <a:pt x="3" y="109"/>
                      <a:pt x="3" y="109"/>
                      <a:pt x="3" y="109"/>
                    </a:cubicBezTo>
                    <a:cubicBezTo>
                      <a:pt x="3" y="109"/>
                      <a:pt x="3" y="109"/>
                      <a:pt x="3" y="109"/>
                    </a:cubicBezTo>
                    <a:cubicBezTo>
                      <a:pt x="3" y="109"/>
                      <a:pt x="3" y="109"/>
                      <a:pt x="3" y="109"/>
                    </a:cubicBezTo>
                    <a:cubicBezTo>
                      <a:pt x="3" y="109"/>
                      <a:pt x="3" y="109"/>
                      <a:pt x="3" y="109"/>
                    </a:cubicBezTo>
                    <a:cubicBezTo>
                      <a:pt x="3" y="109"/>
                      <a:pt x="3" y="109"/>
                      <a:pt x="3" y="109"/>
                    </a:cubicBezTo>
                    <a:cubicBezTo>
                      <a:pt x="4" y="109"/>
                      <a:pt x="4" y="109"/>
                      <a:pt x="4" y="109"/>
                    </a:cubicBezTo>
                    <a:cubicBezTo>
                      <a:pt x="4" y="109"/>
                      <a:pt x="4" y="109"/>
                      <a:pt x="4" y="109"/>
                    </a:cubicBezTo>
                    <a:cubicBezTo>
                      <a:pt x="4" y="110"/>
                      <a:pt x="4" y="110"/>
                      <a:pt x="4" y="110"/>
                    </a:cubicBezTo>
                    <a:cubicBezTo>
                      <a:pt x="4" y="110"/>
                      <a:pt x="4" y="110"/>
                      <a:pt x="4"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1"/>
                      <a:pt x="3" y="111"/>
                      <a:pt x="3" y="111"/>
                    </a:cubicBezTo>
                    <a:cubicBezTo>
                      <a:pt x="3" y="111"/>
                      <a:pt x="3" y="111"/>
                      <a:pt x="3" y="111"/>
                    </a:cubicBezTo>
                    <a:cubicBezTo>
                      <a:pt x="3" y="111"/>
                      <a:pt x="3" y="111"/>
                      <a:pt x="3" y="111"/>
                    </a:cubicBezTo>
                    <a:cubicBezTo>
                      <a:pt x="3" y="111"/>
                      <a:pt x="3" y="111"/>
                      <a:pt x="3" y="111"/>
                    </a:cubicBezTo>
                    <a:cubicBezTo>
                      <a:pt x="3" y="111"/>
                      <a:pt x="3" y="111"/>
                      <a:pt x="3" y="111"/>
                    </a:cubicBezTo>
                    <a:cubicBezTo>
                      <a:pt x="3" y="111"/>
                      <a:pt x="3" y="111"/>
                      <a:pt x="3"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2"/>
                      <a:pt x="2" y="112"/>
                      <a:pt x="2" y="112"/>
                    </a:cubicBezTo>
                    <a:cubicBezTo>
                      <a:pt x="1" y="112"/>
                      <a:pt x="1" y="112"/>
                      <a:pt x="1" y="112"/>
                    </a:cubicBezTo>
                    <a:cubicBezTo>
                      <a:pt x="1" y="112"/>
                      <a:pt x="1" y="112"/>
                      <a:pt x="1" y="112"/>
                    </a:cubicBezTo>
                    <a:cubicBezTo>
                      <a:pt x="1" y="112"/>
                      <a:pt x="1" y="112"/>
                      <a:pt x="1" y="112"/>
                    </a:cubicBezTo>
                    <a:cubicBezTo>
                      <a:pt x="1" y="112"/>
                      <a:pt x="1" y="112"/>
                      <a:pt x="1" y="112"/>
                    </a:cubicBezTo>
                    <a:cubicBezTo>
                      <a:pt x="1" y="112"/>
                      <a:pt x="1" y="112"/>
                      <a:pt x="1" y="112"/>
                    </a:cubicBezTo>
                    <a:cubicBezTo>
                      <a:pt x="2" y="112"/>
                      <a:pt x="2" y="112"/>
                      <a:pt x="2" y="112"/>
                    </a:cubicBezTo>
                    <a:cubicBezTo>
                      <a:pt x="2" y="112"/>
                      <a:pt x="2" y="112"/>
                      <a:pt x="2" y="112"/>
                    </a:cubicBezTo>
                    <a:cubicBezTo>
                      <a:pt x="2" y="112"/>
                      <a:pt x="2" y="112"/>
                      <a:pt x="2" y="112"/>
                    </a:cubicBezTo>
                    <a:cubicBezTo>
                      <a:pt x="2" y="112"/>
                      <a:pt x="2" y="112"/>
                      <a:pt x="2" y="112"/>
                    </a:cubicBezTo>
                    <a:cubicBezTo>
                      <a:pt x="0" y="112"/>
                      <a:pt x="0" y="112"/>
                      <a:pt x="0" y="112"/>
                    </a:cubicBezTo>
                    <a:cubicBezTo>
                      <a:pt x="0" y="112"/>
                      <a:pt x="0" y="112"/>
                      <a:pt x="0" y="112"/>
                    </a:cubicBezTo>
                    <a:cubicBezTo>
                      <a:pt x="0" y="112"/>
                      <a:pt x="0" y="112"/>
                      <a:pt x="0" y="112"/>
                    </a:cubicBezTo>
                    <a:cubicBezTo>
                      <a:pt x="0" y="112"/>
                      <a:pt x="0" y="112"/>
                      <a:pt x="0" y="112"/>
                    </a:cubicBezTo>
                    <a:cubicBezTo>
                      <a:pt x="0" y="112"/>
                      <a:pt x="0" y="112"/>
                      <a:pt x="0" y="112"/>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4"/>
                      <a:pt x="0" y="114"/>
                      <a:pt x="0" y="114"/>
                    </a:cubicBezTo>
                    <a:cubicBezTo>
                      <a:pt x="0" y="114"/>
                      <a:pt x="0" y="114"/>
                      <a:pt x="0" y="114"/>
                    </a:cubicBezTo>
                    <a:cubicBezTo>
                      <a:pt x="0" y="114"/>
                      <a:pt x="0" y="114"/>
                      <a:pt x="0" y="114"/>
                    </a:cubicBezTo>
                    <a:cubicBezTo>
                      <a:pt x="0" y="114"/>
                      <a:pt x="0" y="114"/>
                      <a:pt x="0" y="114"/>
                    </a:cubicBezTo>
                    <a:cubicBezTo>
                      <a:pt x="0" y="114"/>
                      <a:pt x="0" y="114"/>
                      <a:pt x="0" y="114"/>
                    </a:cubicBezTo>
                    <a:cubicBezTo>
                      <a:pt x="0" y="114"/>
                      <a:pt x="0" y="114"/>
                      <a:pt x="0" y="114"/>
                    </a:cubicBezTo>
                    <a:cubicBezTo>
                      <a:pt x="0" y="114"/>
                      <a:pt x="0" y="114"/>
                      <a:pt x="0" y="114"/>
                    </a:cubicBezTo>
                    <a:cubicBezTo>
                      <a:pt x="0" y="114"/>
                      <a:pt x="0" y="114"/>
                      <a:pt x="0" y="114"/>
                    </a:cubicBezTo>
                    <a:cubicBezTo>
                      <a:pt x="0" y="115"/>
                      <a:pt x="0" y="115"/>
                      <a:pt x="0" y="115"/>
                    </a:cubicBezTo>
                    <a:cubicBezTo>
                      <a:pt x="0" y="115"/>
                      <a:pt x="0" y="115"/>
                      <a:pt x="0" y="115"/>
                    </a:cubicBezTo>
                    <a:cubicBezTo>
                      <a:pt x="0" y="115"/>
                      <a:pt x="0" y="115"/>
                      <a:pt x="0" y="115"/>
                    </a:cubicBezTo>
                    <a:cubicBezTo>
                      <a:pt x="0" y="115"/>
                      <a:pt x="0" y="115"/>
                      <a:pt x="0" y="115"/>
                    </a:cubicBezTo>
                    <a:cubicBezTo>
                      <a:pt x="0" y="115"/>
                      <a:pt x="0" y="115"/>
                      <a:pt x="0" y="115"/>
                    </a:cubicBezTo>
                    <a:cubicBezTo>
                      <a:pt x="0" y="115"/>
                      <a:pt x="0" y="115"/>
                      <a:pt x="0" y="115"/>
                    </a:cubicBezTo>
                    <a:cubicBezTo>
                      <a:pt x="0" y="115"/>
                      <a:pt x="0" y="115"/>
                      <a:pt x="0" y="115"/>
                    </a:cubicBezTo>
                    <a:cubicBezTo>
                      <a:pt x="0" y="115"/>
                      <a:pt x="0" y="115"/>
                      <a:pt x="0" y="115"/>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1" y="117"/>
                      <a:pt x="1" y="117"/>
                      <a:pt x="1" y="117"/>
                    </a:cubicBezTo>
                    <a:cubicBezTo>
                      <a:pt x="1" y="117"/>
                      <a:pt x="1" y="117"/>
                      <a:pt x="1" y="117"/>
                    </a:cubicBezTo>
                    <a:cubicBezTo>
                      <a:pt x="1" y="117"/>
                      <a:pt x="1" y="117"/>
                      <a:pt x="1" y="117"/>
                    </a:cubicBezTo>
                    <a:cubicBezTo>
                      <a:pt x="1" y="117"/>
                      <a:pt x="1" y="117"/>
                      <a:pt x="1" y="117"/>
                    </a:cubicBezTo>
                    <a:cubicBezTo>
                      <a:pt x="1" y="117"/>
                      <a:pt x="1" y="117"/>
                      <a:pt x="1" y="117"/>
                    </a:cubicBezTo>
                    <a:cubicBezTo>
                      <a:pt x="1" y="117"/>
                      <a:pt x="1" y="117"/>
                      <a:pt x="1" y="117"/>
                    </a:cubicBezTo>
                    <a:cubicBezTo>
                      <a:pt x="1" y="117"/>
                      <a:pt x="1" y="117"/>
                      <a:pt x="1" y="117"/>
                    </a:cubicBezTo>
                    <a:cubicBezTo>
                      <a:pt x="1" y="117"/>
                      <a:pt x="1" y="117"/>
                      <a:pt x="1" y="117"/>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9"/>
                      <a:pt x="1" y="119"/>
                      <a:pt x="1" y="119"/>
                    </a:cubicBezTo>
                    <a:cubicBezTo>
                      <a:pt x="1" y="119"/>
                      <a:pt x="1" y="119"/>
                      <a:pt x="1" y="119"/>
                    </a:cubicBezTo>
                    <a:cubicBezTo>
                      <a:pt x="1" y="119"/>
                      <a:pt x="1" y="119"/>
                      <a:pt x="1" y="119"/>
                    </a:cubicBezTo>
                    <a:cubicBezTo>
                      <a:pt x="1" y="119"/>
                      <a:pt x="1" y="119"/>
                      <a:pt x="1" y="119"/>
                    </a:cubicBezTo>
                    <a:cubicBezTo>
                      <a:pt x="1" y="119"/>
                      <a:pt x="1" y="119"/>
                      <a:pt x="1" y="119"/>
                    </a:cubicBezTo>
                    <a:cubicBezTo>
                      <a:pt x="1" y="119"/>
                      <a:pt x="1" y="119"/>
                      <a:pt x="1" y="119"/>
                    </a:cubicBezTo>
                    <a:cubicBezTo>
                      <a:pt x="2" y="119"/>
                      <a:pt x="2" y="119"/>
                      <a:pt x="2" y="119"/>
                    </a:cubicBezTo>
                    <a:cubicBezTo>
                      <a:pt x="2" y="119"/>
                      <a:pt x="2" y="119"/>
                      <a:pt x="2" y="119"/>
                    </a:cubicBezTo>
                    <a:cubicBezTo>
                      <a:pt x="2" y="119"/>
                      <a:pt x="2" y="119"/>
                      <a:pt x="2" y="119"/>
                    </a:cubicBezTo>
                    <a:cubicBezTo>
                      <a:pt x="2" y="118"/>
                      <a:pt x="2" y="118"/>
                      <a:pt x="2" y="118"/>
                    </a:cubicBezTo>
                    <a:cubicBezTo>
                      <a:pt x="2" y="118"/>
                      <a:pt x="2" y="118"/>
                      <a:pt x="2" y="118"/>
                    </a:cubicBezTo>
                    <a:cubicBezTo>
                      <a:pt x="2" y="118"/>
                      <a:pt x="2" y="118"/>
                      <a:pt x="2" y="118"/>
                    </a:cubicBezTo>
                    <a:cubicBezTo>
                      <a:pt x="2" y="118"/>
                      <a:pt x="2" y="118"/>
                      <a:pt x="2" y="118"/>
                    </a:cubicBezTo>
                    <a:cubicBezTo>
                      <a:pt x="2" y="118"/>
                      <a:pt x="2" y="118"/>
                      <a:pt x="2" y="118"/>
                    </a:cubicBezTo>
                    <a:cubicBezTo>
                      <a:pt x="2" y="118"/>
                      <a:pt x="2" y="118"/>
                      <a:pt x="2" y="118"/>
                    </a:cubicBezTo>
                    <a:cubicBezTo>
                      <a:pt x="2" y="118"/>
                      <a:pt x="2" y="118"/>
                      <a:pt x="2" y="118"/>
                    </a:cubicBezTo>
                    <a:cubicBezTo>
                      <a:pt x="2" y="118"/>
                      <a:pt x="2" y="118"/>
                      <a:pt x="2"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9"/>
                      <a:pt x="4" y="119"/>
                      <a:pt x="4" y="119"/>
                    </a:cubicBezTo>
                    <a:cubicBezTo>
                      <a:pt x="4" y="119"/>
                      <a:pt x="4" y="119"/>
                      <a:pt x="4" y="119"/>
                    </a:cubicBezTo>
                    <a:cubicBezTo>
                      <a:pt x="4" y="119"/>
                      <a:pt x="4" y="119"/>
                      <a:pt x="4" y="119"/>
                    </a:cubicBezTo>
                    <a:cubicBezTo>
                      <a:pt x="4" y="119"/>
                      <a:pt x="4" y="119"/>
                      <a:pt x="4" y="119"/>
                    </a:cubicBezTo>
                    <a:cubicBezTo>
                      <a:pt x="4" y="119"/>
                      <a:pt x="4" y="119"/>
                      <a:pt x="4" y="119"/>
                    </a:cubicBezTo>
                    <a:cubicBezTo>
                      <a:pt x="4" y="119"/>
                      <a:pt x="4" y="119"/>
                      <a:pt x="4" y="119"/>
                    </a:cubicBezTo>
                    <a:cubicBezTo>
                      <a:pt x="4" y="119"/>
                      <a:pt x="4" y="119"/>
                      <a:pt x="4" y="119"/>
                    </a:cubicBezTo>
                    <a:cubicBezTo>
                      <a:pt x="4" y="119"/>
                      <a:pt x="4" y="119"/>
                      <a:pt x="4" y="119"/>
                    </a:cubicBezTo>
                    <a:cubicBezTo>
                      <a:pt x="5" y="119"/>
                      <a:pt x="5" y="119"/>
                      <a:pt x="5" y="119"/>
                    </a:cubicBezTo>
                    <a:cubicBezTo>
                      <a:pt x="5" y="119"/>
                      <a:pt x="5" y="119"/>
                      <a:pt x="5" y="119"/>
                    </a:cubicBezTo>
                    <a:cubicBezTo>
                      <a:pt x="5" y="120"/>
                      <a:pt x="5" y="120"/>
                      <a:pt x="5" y="120"/>
                    </a:cubicBezTo>
                    <a:cubicBezTo>
                      <a:pt x="5" y="120"/>
                      <a:pt x="5" y="120"/>
                      <a:pt x="5" y="120"/>
                    </a:cubicBezTo>
                    <a:cubicBezTo>
                      <a:pt x="4" y="120"/>
                      <a:pt x="4" y="120"/>
                      <a:pt x="4" y="120"/>
                    </a:cubicBezTo>
                    <a:cubicBezTo>
                      <a:pt x="4" y="120"/>
                      <a:pt x="4" y="120"/>
                      <a:pt x="4" y="120"/>
                    </a:cubicBezTo>
                    <a:cubicBezTo>
                      <a:pt x="4" y="120"/>
                      <a:pt x="4" y="120"/>
                      <a:pt x="4" y="120"/>
                    </a:cubicBezTo>
                    <a:cubicBezTo>
                      <a:pt x="4" y="120"/>
                      <a:pt x="4" y="120"/>
                      <a:pt x="4" y="120"/>
                    </a:cubicBezTo>
                    <a:cubicBezTo>
                      <a:pt x="4" y="120"/>
                      <a:pt x="4" y="120"/>
                      <a:pt x="4" y="120"/>
                    </a:cubicBezTo>
                    <a:cubicBezTo>
                      <a:pt x="4" y="120"/>
                      <a:pt x="4" y="120"/>
                      <a:pt x="4" y="120"/>
                    </a:cubicBezTo>
                    <a:cubicBezTo>
                      <a:pt x="4" y="121"/>
                      <a:pt x="4" y="121"/>
                      <a:pt x="4" y="121"/>
                    </a:cubicBezTo>
                    <a:cubicBezTo>
                      <a:pt x="4" y="121"/>
                      <a:pt x="4" y="121"/>
                      <a:pt x="4" y="121"/>
                    </a:cubicBezTo>
                    <a:cubicBezTo>
                      <a:pt x="4" y="121"/>
                      <a:pt x="4" y="121"/>
                      <a:pt x="4" y="121"/>
                    </a:cubicBezTo>
                    <a:cubicBezTo>
                      <a:pt x="4" y="121"/>
                      <a:pt x="4" y="121"/>
                      <a:pt x="4" y="121"/>
                    </a:cubicBezTo>
                    <a:cubicBezTo>
                      <a:pt x="4" y="121"/>
                      <a:pt x="4" y="121"/>
                      <a:pt x="4" y="121"/>
                    </a:cubicBezTo>
                    <a:cubicBezTo>
                      <a:pt x="4" y="121"/>
                      <a:pt x="4" y="121"/>
                      <a:pt x="4" y="121"/>
                    </a:cubicBezTo>
                    <a:cubicBezTo>
                      <a:pt x="4" y="121"/>
                      <a:pt x="4" y="121"/>
                      <a:pt x="4" y="121"/>
                    </a:cubicBezTo>
                    <a:cubicBezTo>
                      <a:pt x="4" y="121"/>
                      <a:pt x="4" y="121"/>
                      <a:pt x="4" y="121"/>
                    </a:cubicBezTo>
                    <a:cubicBezTo>
                      <a:pt x="4" y="121"/>
                      <a:pt x="4" y="121"/>
                      <a:pt x="4" y="121"/>
                    </a:cubicBezTo>
                    <a:cubicBezTo>
                      <a:pt x="5" y="121"/>
                      <a:pt x="5" y="121"/>
                      <a:pt x="5" y="121"/>
                    </a:cubicBezTo>
                    <a:cubicBezTo>
                      <a:pt x="5" y="121"/>
                      <a:pt x="5" y="121"/>
                      <a:pt x="5" y="121"/>
                    </a:cubicBezTo>
                    <a:cubicBezTo>
                      <a:pt x="5" y="121"/>
                      <a:pt x="5" y="121"/>
                      <a:pt x="5" y="121"/>
                    </a:cubicBezTo>
                    <a:cubicBezTo>
                      <a:pt x="5" y="121"/>
                      <a:pt x="5" y="121"/>
                      <a:pt x="5" y="121"/>
                    </a:cubicBezTo>
                    <a:cubicBezTo>
                      <a:pt x="4" y="121"/>
                      <a:pt x="4" y="121"/>
                      <a:pt x="4" y="121"/>
                    </a:cubicBezTo>
                    <a:cubicBezTo>
                      <a:pt x="4" y="122"/>
                      <a:pt x="4" y="122"/>
                      <a:pt x="4" y="122"/>
                    </a:cubicBezTo>
                    <a:cubicBezTo>
                      <a:pt x="4" y="122"/>
                      <a:pt x="4" y="122"/>
                      <a:pt x="4" y="122"/>
                    </a:cubicBezTo>
                    <a:cubicBezTo>
                      <a:pt x="4" y="122"/>
                      <a:pt x="4" y="122"/>
                      <a:pt x="4" y="122"/>
                    </a:cubicBezTo>
                    <a:cubicBezTo>
                      <a:pt x="4" y="122"/>
                      <a:pt x="4" y="122"/>
                      <a:pt x="4" y="122"/>
                    </a:cubicBezTo>
                    <a:cubicBezTo>
                      <a:pt x="4" y="122"/>
                      <a:pt x="4" y="122"/>
                      <a:pt x="4" y="122"/>
                    </a:cubicBezTo>
                    <a:cubicBezTo>
                      <a:pt x="4" y="122"/>
                      <a:pt x="4" y="122"/>
                      <a:pt x="4" y="122"/>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5" y="123"/>
                      <a:pt x="5" y="123"/>
                      <a:pt x="5" y="123"/>
                    </a:cubicBezTo>
                    <a:cubicBezTo>
                      <a:pt x="5" y="123"/>
                      <a:pt x="5" y="123"/>
                      <a:pt x="5" y="123"/>
                    </a:cubicBezTo>
                    <a:cubicBezTo>
                      <a:pt x="5" y="123"/>
                      <a:pt x="5" y="123"/>
                      <a:pt x="5" y="123"/>
                    </a:cubicBezTo>
                    <a:cubicBezTo>
                      <a:pt x="5" y="123"/>
                      <a:pt x="5" y="123"/>
                      <a:pt x="5" y="123"/>
                    </a:cubicBezTo>
                    <a:cubicBezTo>
                      <a:pt x="5" y="123"/>
                      <a:pt x="5" y="123"/>
                      <a:pt x="5" y="123"/>
                    </a:cubicBezTo>
                    <a:cubicBezTo>
                      <a:pt x="5" y="123"/>
                      <a:pt x="5" y="123"/>
                      <a:pt x="5" y="123"/>
                    </a:cubicBezTo>
                    <a:cubicBezTo>
                      <a:pt x="5" y="123"/>
                      <a:pt x="5" y="123"/>
                      <a:pt x="5" y="123"/>
                    </a:cubicBezTo>
                    <a:cubicBezTo>
                      <a:pt x="5" y="124"/>
                      <a:pt x="5" y="124"/>
                      <a:pt x="5" y="124"/>
                    </a:cubicBezTo>
                    <a:cubicBezTo>
                      <a:pt x="5" y="124"/>
                      <a:pt x="5" y="124"/>
                      <a:pt x="5" y="124"/>
                    </a:cubicBezTo>
                    <a:cubicBezTo>
                      <a:pt x="5" y="124"/>
                      <a:pt x="5" y="124"/>
                      <a:pt x="5" y="124"/>
                    </a:cubicBezTo>
                    <a:cubicBezTo>
                      <a:pt x="5" y="124"/>
                      <a:pt x="5" y="124"/>
                      <a:pt x="5" y="124"/>
                    </a:cubicBezTo>
                    <a:cubicBezTo>
                      <a:pt x="5" y="124"/>
                      <a:pt x="5" y="124"/>
                      <a:pt x="5" y="124"/>
                    </a:cubicBezTo>
                    <a:cubicBezTo>
                      <a:pt x="5" y="124"/>
                      <a:pt x="5" y="124"/>
                      <a:pt x="5" y="124"/>
                    </a:cubicBezTo>
                    <a:cubicBezTo>
                      <a:pt x="5" y="124"/>
                      <a:pt x="5" y="124"/>
                      <a:pt x="5" y="124"/>
                    </a:cubicBezTo>
                    <a:cubicBezTo>
                      <a:pt x="6" y="124"/>
                      <a:pt x="6" y="124"/>
                      <a:pt x="6" y="124"/>
                    </a:cubicBezTo>
                    <a:cubicBezTo>
                      <a:pt x="6" y="124"/>
                      <a:pt x="6" y="124"/>
                      <a:pt x="6" y="124"/>
                    </a:cubicBezTo>
                    <a:cubicBezTo>
                      <a:pt x="6" y="124"/>
                      <a:pt x="6" y="124"/>
                      <a:pt x="6" y="124"/>
                    </a:cubicBezTo>
                    <a:cubicBezTo>
                      <a:pt x="6" y="124"/>
                      <a:pt x="6" y="124"/>
                      <a:pt x="6" y="124"/>
                    </a:cubicBezTo>
                    <a:cubicBezTo>
                      <a:pt x="6" y="124"/>
                      <a:pt x="6" y="124"/>
                      <a:pt x="6" y="124"/>
                    </a:cubicBezTo>
                    <a:cubicBezTo>
                      <a:pt x="6" y="124"/>
                      <a:pt x="6" y="124"/>
                      <a:pt x="6" y="124"/>
                    </a:cubicBezTo>
                    <a:cubicBezTo>
                      <a:pt x="13" y="124"/>
                      <a:pt x="13" y="124"/>
                      <a:pt x="13" y="124"/>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5" y="125"/>
                      <a:pt x="15" y="125"/>
                      <a:pt x="15" y="125"/>
                    </a:cubicBezTo>
                    <a:cubicBezTo>
                      <a:pt x="16" y="125"/>
                      <a:pt x="16" y="125"/>
                      <a:pt x="16" y="125"/>
                    </a:cubicBezTo>
                    <a:cubicBezTo>
                      <a:pt x="16" y="125"/>
                      <a:pt x="16" y="125"/>
                      <a:pt x="16" y="125"/>
                    </a:cubicBezTo>
                    <a:cubicBezTo>
                      <a:pt x="16" y="125"/>
                      <a:pt x="16" y="125"/>
                      <a:pt x="16" y="125"/>
                    </a:cubicBezTo>
                    <a:cubicBezTo>
                      <a:pt x="16" y="125"/>
                      <a:pt x="16" y="125"/>
                      <a:pt x="16" y="125"/>
                    </a:cubicBezTo>
                    <a:cubicBezTo>
                      <a:pt x="16" y="126"/>
                      <a:pt x="16" y="126"/>
                      <a:pt x="16" y="126"/>
                    </a:cubicBezTo>
                    <a:cubicBezTo>
                      <a:pt x="16" y="126"/>
                      <a:pt x="16" y="126"/>
                      <a:pt x="16" y="126"/>
                    </a:cubicBezTo>
                    <a:cubicBezTo>
                      <a:pt x="16" y="126"/>
                      <a:pt x="16" y="126"/>
                      <a:pt x="16" y="126"/>
                    </a:cubicBezTo>
                    <a:cubicBezTo>
                      <a:pt x="16" y="126"/>
                      <a:pt x="16" y="126"/>
                      <a:pt x="16" y="126"/>
                    </a:cubicBezTo>
                    <a:cubicBezTo>
                      <a:pt x="16" y="126"/>
                      <a:pt x="16" y="126"/>
                      <a:pt x="16" y="126"/>
                    </a:cubicBezTo>
                    <a:cubicBezTo>
                      <a:pt x="16" y="126"/>
                      <a:pt x="16" y="126"/>
                      <a:pt x="16" y="126"/>
                    </a:cubicBezTo>
                    <a:cubicBezTo>
                      <a:pt x="16" y="126"/>
                      <a:pt x="16" y="126"/>
                      <a:pt x="16" y="126"/>
                    </a:cubicBezTo>
                    <a:cubicBezTo>
                      <a:pt x="16" y="126"/>
                      <a:pt x="16" y="126"/>
                      <a:pt x="16" y="126"/>
                    </a:cubicBezTo>
                    <a:cubicBezTo>
                      <a:pt x="17" y="126"/>
                      <a:pt x="17" y="126"/>
                      <a:pt x="17" y="126"/>
                    </a:cubicBezTo>
                    <a:cubicBezTo>
                      <a:pt x="17" y="126"/>
                      <a:pt x="17" y="126"/>
                      <a:pt x="17" y="126"/>
                    </a:cubicBezTo>
                    <a:cubicBezTo>
                      <a:pt x="17" y="126"/>
                      <a:pt x="17" y="126"/>
                      <a:pt x="17" y="126"/>
                    </a:cubicBezTo>
                    <a:cubicBezTo>
                      <a:pt x="17" y="126"/>
                      <a:pt x="17" y="126"/>
                      <a:pt x="17" y="126"/>
                    </a:cubicBezTo>
                    <a:cubicBezTo>
                      <a:pt x="17" y="126"/>
                      <a:pt x="17" y="126"/>
                      <a:pt x="17" y="126"/>
                    </a:cubicBezTo>
                    <a:cubicBezTo>
                      <a:pt x="17" y="126"/>
                      <a:pt x="17" y="126"/>
                      <a:pt x="17" y="126"/>
                    </a:cubicBezTo>
                    <a:cubicBezTo>
                      <a:pt x="18" y="126"/>
                      <a:pt x="18" y="126"/>
                      <a:pt x="18" y="126"/>
                    </a:cubicBezTo>
                    <a:cubicBezTo>
                      <a:pt x="18" y="126"/>
                      <a:pt x="18" y="126"/>
                      <a:pt x="18" y="126"/>
                    </a:cubicBezTo>
                    <a:cubicBezTo>
                      <a:pt x="18" y="126"/>
                      <a:pt x="18" y="126"/>
                      <a:pt x="18" y="126"/>
                    </a:cubicBezTo>
                    <a:cubicBezTo>
                      <a:pt x="18" y="126"/>
                      <a:pt x="18" y="126"/>
                      <a:pt x="18" y="126"/>
                    </a:cubicBezTo>
                    <a:cubicBezTo>
                      <a:pt x="17" y="125"/>
                      <a:pt x="17" y="125"/>
                      <a:pt x="16" y="124"/>
                    </a:cubicBezTo>
                    <a:cubicBezTo>
                      <a:pt x="16" y="124"/>
                      <a:pt x="16" y="123"/>
                      <a:pt x="16" y="123"/>
                    </a:cubicBezTo>
                    <a:cubicBezTo>
                      <a:pt x="16" y="123"/>
                      <a:pt x="16" y="123"/>
                      <a:pt x="16" y="123"/>
                    </a:cubicBezTo>
                    <a:cubicBezTo>
                      <a:pt x="15" y="123"/>
                      <a:pt x="15" y="123"/>
                      <a:pt x="15" y="123"/>
                    </a:cubicBezTo>
                    <a:cubicBezTo>
                      <a:pt x="14" y="123"/>
                      <a:pt x="14" y="123"/>
                      <a:pt x="14" y="123"/>
                    </a:cubicBezTo>
                    <a:cubicBezTo>
                      <a:pt x="14" y="123"/>
                      <a:pt x="15" y="123"/>
                      <a:pt x="15" y="123"/>
                    </a:cubicBezTo>
                    <a:cubicBezTo>
                      <a:pt x="15" y="123"/>
                      <a:pt x="15" y="123"/>
                      <a:pt x="16" y="123"/>
                    </a:cubicBezTo>
                    <a:cubicBezTo>
                      <a:pt x="16" y="123"/>
                      <a:pt x="16" y="123"/>
                      <a:pt x="16" y="123"/>
                    </a:cubicBezTo>
                    <a:cubicBezTo>
                      <a:pt x="16" y="122"/>
                      <a:pt x="16" y="121"/>
                      <a:pt x="15" y="120"/>
                    </a:cubicBezTo>
                    <a:cubicBezTo>
                      <a:pt x="15" y="120"/>
                      <a:pt x="15" y="120"/>
                      <a:pt x="15" y="120"/>
                    </a:cubicBezTo>
                    <a:cubicBezTo>
                      <a:pt x="15" y="120"/>
                      <a:pt x="15" y="120"/>
                      <a:pt x="15" y="120"/>
                    </a:cubicBezTo>
                    <a:cubicBezTo>
                      <a:pt x="15" y="120"/>
                      <a:pt x="15" y="120"/>
                      <a:pt x="15" y="120"/>
                    </a:cubicBezTo>
                    <a:cubicBezTo>
                      <a:pt x="16" y="119"/>
                      <a:pt x="15" y="119"/>
                      <a:pt x="16" y="119"/>
                    </a:cubicBezTo>
                    <a:cubicBezTo>
                      <a:pt x="16" y="118"/>
                      <a:pt x="16" y="118"/>
                      <a:pt x="16" y="117"/>
                    </a:cubicBezTo>
                    <a:cubicBezTo>
                      <a:pt x="17" y="117"/>
                      <a:pt x="17" y="117"/>
                      <a:pt x="17" y="117"/>
                    </a:cubicBezTo>
                    <a:cubicBezTo>
                      <a:pt x="17" y="117"/>
                      <a:pt x="18" y="116"/>
                      <a:pt x="18" y="116"/>
                    </a:cubicBezTo>
                    <a:cubicBezTo>
                      <a:pt x="18" y="116"/>
                      <a:pt x="18" y="116"/>
                      <a:pt x="18" y="116"/>
                    </a:cubicBezTo>
                    <a:cubicBezTo>
                      <a:pt x="18" y="116"/>
                      <a:pt x="18" y="115"/>
                      <a:pt x="18" y="115"/>
                    </a:cubicBezTo>
                    <a:cubicBezTo>
                      <a:pt x="17" y="115"/>
                      <a:pt x="16" y="116"/>
                      <a:pt x="16" y="115"/>
                    </a:cubicBezTo>
                    <a:cubicBezTo>
                      <a:pt x="16" y="115"/>
                      <a:pt x="17" y="115"/>
                      <a:pt x="17" y="115"/>
                    </a:cubicBezTo>
                    <a:cubicBezTo>
                      <a:pt x="18" y="115"/>
                      <a:pt x="17" y="115"/>
                      <a:pt x="17" y="114"/>
                    </a:cubicBezTo>
                    <a:cubicBezTo>
                      <a:pt x="18" y="114"/>
                      <a:pt x="18" y="116"/>
                      <a:pt x="18" y="116"/>
                    </a:cubicBezTo>
                    <a:cubicBezTo>
                      <a:pt x="19" y="116"/>
                      <a:pt x="20" y="115"/>
                      <a:pt x="20" y="115"/>
                    </a:cubicBezTo>
                    <a:cubicBezTo>
                      <a:pt x="20" y="115"/>
                      <a:pt x="20" y="115"/>
                      <a:pt x="20" y="114"/>
                    </a:cubicBezTo>
                    <a:cubicBezTo>
                      <a:pt x="21" y="114"/>
                      <a:pt x="21" y="113"/>
                      <a:pt x="21" y="112"/>
                    </a:cubicBezTo>
                    <a:cubicBezTo>
                      <a:pt x="21" y="112"/>
                      <a:pt x="20" y="112"/>
                      <a:pt x="20" y="113"/>
                    </a:cubicBezTo>
                    <a:cubicBezTo>
                      <a:pt x="20" y="112"/>
                      <a:pt x="21" y="112"/>
                      <a:pt x="21" y="112"/>
                    </a:cubicBezTo>
                    <a:cubicBezTo>
                      <a:pt x="21" y="111"/>
                      <a:pt x="22" y="110"/>
                      <a:pt x="23" y="109"/>
                    </a:cubicBezTo>
                    <a:cubicBezTo>
                      <a:pt x="23" y="109"/>
                      <a:pt x="24" y="108"/>
                      <a:pt x="25" y="108"/>
                    </a:cubicBezTo>
                    <a:cubicBezTo>
                      <a:pt x="26" y="107"/>
                      <a:pt x="27" y="107"/>
                      <a:pt x="27" y="106"/>
                    </a:cubicBezTo>
                    <a:cubicBezTo>
                      <a:pt x="28" y="106"/>
                      <a:pt x="27" y="106"/>
                      <a:pt x="27" y="106"/>
                    </a:cubicBezTo>
                    <a:cubicBezTo>
                      <a:pt x="27" y="106"/>
                      <a:pt x="27" y="105"/>
                      <a:pt x="27" y="105"/>
                    </a:cubicBezTo>
                    <a:cubicBezTo>
                      <a:pt x="27" y="105"/>
                      <a:pt x="27" y="105"/>
                      <a:pt x="27" y="105"/>
                    </a:cubicBezTo>
                    <a:cubicBezTo>
                      <a:pt x="27" y="105"/>
                      <a:pt x="27" y="105"/>
                      <a:pt x="27" y="105"/>
                    </a:cubicBezTo>
                    <a:cubicBezTo>
                      <a:pt x="27" y="105"/>
                      <a:pt x="27" y="104"/>
                      <a:pt x="28" y="104"/>
                    </a:cubicBezTo>
                    <a:cubicBezTo>
                      <a:pt x="28" y="104"/>
                      <a:pt x="28" y="103"/>
                      <a:pt x="28" y="103"/>
                    </a:cubicBezTo>
                    <a:cubicBezTo>
                      <a:pt x="28" y="103"/>
                      <a:pt x="28" y="103"/>
                      <a:pt x="27" y="103"/>
                    </a:cubicBezTo>
                    <a:cubicBezTo>
                      <a:pt x="27" y="102"/>
                      <a:pt x="26" y="102"/>
                      <a:pt x="25" y="102"/>
                    </a:cubicBezTo>
                    <a:cubicBezTo>
                      <a:pt x="25" y="102"/>
                      <a:pt x="24" y="102"/>
                      <a:pt x="24" y="101"/>
                    </a:cubicBezTo>
                    <a:cubicBezTo>
                      <a:pt x="23" y="101"/>
                      <a:pt x="23" y="101"/>
                      <a:pt x="23" y="101"/>
                    </a:cubicBezTo>
                    <a:cubicBezTo>
                      <a:pt x="22" y="100"/>
                      <a:pt x="21" y="99"/>
                      <a:pt x="21" y="98"/>
                    </a:cubicBezTo>
                    <a:cubicBezTo>
                      <a:pt x="21" y="97"/>
                      <a:pt x="21" y="97"/>
                      <a:pt x="22" y="96"/>
                    </a:cubicBezTo>
                    <a:cubicBezTo>
                      <a:pt x="22" y="96"/>
                      <a:pt x="23" y="94"/>
                      <a:pt x="23" y="94"/>
                    </a:cubicBezTo>
                    <a:cubicBezTo>
                      <a:pt x="23" y="94"/>
                      <a:pt x="24" y="94"/>
                      <a:pt x="24" y="94"/>
                    </a:cubicBezTo>
                    <a:cubicBezTo>
                      <a:pt x="24" y="93"/>
                      <a:pt x="25" y="93"/>
                      <a:pt x="25" y="93"/>
                    </a:cubicBezTo>
                    <a:cubicBezTo>
                      <a:pt x="26" y="93"/>
                      <a:pt x="26" y="93"/>
                      <a:pt x="27" y="93"/>
                    </a:cubicBezTo>
                    <a:cubicBezTo>
                      <a:pt x="27" y="93"/>
                      <a:pt x="28" y="93"/>
                      <a:pt x="28" y="93"/>
                    </a:cubicBezTo>
                    <a:cubicBezTo>
                      <a:pt x="28" y="92"/>
                      <a:pt x="28" y="92"/>
                      <a:pt x="28" y="92"/>
                    </a:cubicBezTo>
                    <a:cubicBezTo>
                      <a:pt x="28" y="91"/>
                      <a:pt x="28" y="91"/>
                      <a:pt x="28" y="91"/>
                    </a:cubicBezTo>
                    <a:cubicBezTo>
                      <a:pt x="29" y="91"/>
                      <a:pt x="29" y="90"/>
                      <a:pt x="29" y="90"/>
                    </a:cubicBezTo>
                    <a:cubicBezTo>
                      <a:pt x="29" y="89"/>
                      <a:pt x="30" y="89"/>
                      <a:pt x="29" y="88"/>
                    </a:cubicBezTo>
                    <a:cubicBezTo>
                      <a:pt x="29" y="88"/>
                      <a:pt x="29" y="87"/>
                      <a:pt x="29" y="87"/>
                    </a:cubicBezTo>
                    <a:cubicBezTo>
                      <a:pt x="29" y="87"/>
                      <a:pt x="30" y="86"/>
                      <a:pt x="30" y="85"/>
                    </a:cubicBezTo>
                    <a:cubicBezTo>
                      <a:pt x="31" y="85"/>
                      <a:pt x="31" y="85"/>
                      <a:pt x="32" y="85"/>
                    </a:cubicBezTo>
                    <a:cubicBezTo>
                      <a:pt x="32" y="84"/>
                      <a:pt x="33" y="84"/>
                      <a:pt x="33" y="84"/>
                    </a:cubicBezTo>
                    <a:cubicBezTo>
                      <a:pt x="33" y="84"/>
                      <a:pt x="32" y="84"/>
                      <a:pt x="32" y="84"/>
                    </a:cubicBezTo>
                    <a:cubicBezTo>
                      <a:pt x="32" y="84"/>
                      <a:pt x="31" y="83"/>
                      <a:pt x="30" y="83"/>
                    </a:cubicBezTo>
                    <a:cubicBezTo>
                      <a:pt x="30" y="82"/>
                      <a:pt x="32" y="82"/>
                      <a:pt x="32" y="82"/>
                    </a:cubicBezTo>
                    <a:cubicBezTo>
                      <a:pt x="33" y="82"/>
                      <a:pt x="33" y="82"/>
                      <a:pt x="33" y="83"/>
                    </a:cubicBezTo>
                    <a:cubicBezTo>
                      <a:pt x="34" y="83"/>
                      <a:pt x="34" y="83"/>
                      <a:pt x="35" y="83"/>
                    </a:cubicBezTo>
                    <a:cubicBezTo>
                      <a:pt x="35" y="82"/>
                      <a:pt x="36" y="80"/>
                      <a:pt x="34" y="80"/>
                    </a:cubicBezTo>
                    <a:cubicBezTo>
                      <a:pt x="34" y="80"/>
                      <a:pt x="33" y="81"/>
                      <a:pt x="33" y="81"/>
                    </a:cubicBezTo>
                    <a:cubicBezTo>
                      <a:pt x="33" y="81"/>
                      <a:pt x="34" y="81"/>
                      <a:pt x="34" y="81"/>
                    </a:cubicBezTo>
                    <a:cubicBezTo>
                      <a:pt x="33" y="82"/>
                      <a:pt x="33" y="82"/>
                      <a:pt x="33" y="82"/>
                    </a:cubicBezTo>
                    <a:cubicBezTo>
                      <a:pt x="33" y="82"/>
                      <a:pt x="32" y="82"/>
                      <a:pt x="32" y="82"/>
                    </a:cubicBezTo>
                    <a:cubicBezTo>
                      <a:pt x="32" y="81"/>
                      <a:pt x="31" y="81"/>
                      <a:pt x="31" y="81"/>
                    </a:cubicBezTo>
                    <a:cubicBezTo>
                      <a:pt x="30" y="80"/>
                      <a:pt x="30" y="80"/>
                      <a:pt x="30" y="80"/>
                    </a:cubicBezTo>
                    <a:cubicBezTo>
                      <a:pt x="30" y="80"/>
                      <a:pt x="30" y="80"/>
                      <a:pt x="30" y="79"/>
                    </a:cubicBezTo>
                    <a:cubicBezTo>
                      <a:pt x="30" y="79"/>
                      <a:pt x="30" y="78"/>
                      <a:pt x="30" y="78"/>
                    </a:cubicBezTo>
                    <a:cubicBezTo>
                      <a:pt x="30" y="77"/>
                      <a:pt x="30" y="76"/>
                      <a:pt x="30" y="76"/>
                    </a:cubicBezTo>
                    <a:cubicBezTo>
                      <a:pt x="30" y="75"/>
                      <a:pt x="30" y="75"/>
                      <a:pt x="30" y="74"/>
                    </a:cubicBezTo>
                    <a:cubicBezTo>
                      <a:pt x="31" y="74"/>
                      <a:pt x="31" y="74"/>
                      <a:pt x="31" y="75"/>
                    </a:cubicBezTo>
                    <a:cubicBezTo>
                      <a:pt x="31" y="75"/>
                      <a:pt x="31" y="75"/>
                      <a:pt x="31" y="75"/>
                    </a:cubicBezTo>
                    <a:cubicBezTo>
                      <a:pt x="31" y="75"/>
                      <a:pt x="31" y="75"/>
                      <a:pt x="31" y="75"/>
                    </a:cubicBezTo>
                    <a:cubicBezTo>
                      <a:pt x="32" y="75"/>
                      <a:pt x="33" y="75"/>
                      <a:pt x="34" y="76"/>
                    </a:cubicBezTo>
                    <a:cubicBezTo>
                      <a:pt x="35" y="76"/>
                      <a:pt x="35" y="76"/>
                      <a:pt x="36" y="76"/>
                    </a:cubicBezTo>
                    <a:cubicBezTo>
                      <a:pt x="36" y="76"/>
                      <a:pt x="37" y="76"/>
                      <a:pt x="37" y="76"/>
                    </a:cubicBezTo>
                    <a:cubicBezTo>
                      <a:pt x="38" y="76"/>
                      <a:pt x="38" y="76"/>
                      <a:pt x="39" y="76"/>
                    </a:cubicBezTo>
                    <a:cubicBezTo>
                      <a:pt x="39" y="75"/>
                      <a:pt x="40" y="75"/>
                      <a:pt x="40" y="74"/>
                    </a:cubicBezTo>
                    <a:cubicBezTo>
                      <a:pt x="40" y="74"/>
                      <a:pt x="40" y="73"/>
                      <a:pt x="40" y="73"/>
                    </a:cubicBezTo>
                    <a:cubicBezTo>
                      <a:pt x="39" y="72"/>
                      <a:pt x="39" y="73"/>
                      <a:pt x="40" y="72"/>
                    </a:cubicBezTo>
                    <a:cubicBezTo>
                      <a:pt x="40" y="71"/>
                      <a:pt x="40" y="71"/>
                      <a:pt x="40" y="71"/>
                    </a:cubicBezTo>
                    <a:cubicBezTo>
                      <a:pt x="40" y="70"/>
                      <a:pt x="40" y="71"/>
                      <a:pt x="40" y="71"/>
                    </a:cubicBezTo>
                    <a:cubicBezTo>
                      <a:pt x="40" y="70"/>
                      <a:pt x="41" y="70"/>
                      <a:pt x="41" y="69"/>
                    </a:cubicBezTo>
                    <a:cubicBezTo>
                      <a:pt x="41" y="69"/>
                      <a:pt x="40" y="69"/>
                      <a:pt x="40" y="68"/>
                    </a:cubicBezTo>
                    <a:cubicBezTo>
                      <a:pt x="40" y="68"/>
                      <a:pt x="40" y="69"/>
                      <a:pt x="41" y="69"/>
                    </a:cubicBezTo>
                    <a:cubicBezTo>
                      <a:pt x="41" y="68"/>
                      <a:pt x="41" y="68"/>
                      <a:pt x="40" y="68"/>
                    </a:cubicBezTo>
                    <a:cubicBezTo>
                      <a:pt x="40" y="68"/>
                      <a:pt x="40" y="68"/>
                      <a:pt x="40" y="68"/>
                    </a:cubicBezTo>
                    <a:cubicBezTo>
                      <a:pt x="40" y="67"/>
                      <a:pt x="40" y="67"/>
                      <a:pt x="40" y="66"/>
                    </a:cubicBezTo>
                    <a:cubicBezTo>
                      <a:pt x="40" y="66"/>
                      <a:pt x="41" y="66"/>
                      <a:pt x="42" y="67"/>
                    </a:cubicBezTo>
                    <a:cubicBezTo>
                      <a:pt x="43" y="67"/>
                      <a:pt x="44" y="67"/>
                      <a:pt x="45" y="67"/>
                    </a:cubicBezTo>
                    <a:cubicBezTo>
                      <a:pt x="46" y="67"/>
                      <a:pt x="47" y="67"/>
                      <a:pt x="48" y="66"/>
                    </a:cubicBezTo>
                    <a:cubicBezTo>
                      <a:pt x="50" y="66"/>
                      <a:pt x="52" y="65"/>
                      <a:pt x="54" y="65"/>
                    </a:cubicBezTo>
                    <a:cubicBezTo>
                      <a:pt x="55" y="64"/>
                      <a:pt x="56" y="64"/>
                      <a:pt x="57" y="63"/>
                    </a:cubicBezTo>
                    <a:cubicBezTo>
                      <a:pt x="57" y="62"/>
                      <a:pt x="58" y="62"/>
                      <a:pt x="58" y="61"/>
                    </a:cubicBezTo>
                    <a:cubicBezTo>
                      <a:pt x="59" y="60"/>
                      <a:pt x="59" y="60"/>
                      <a:pt x="59" y="59"/>
                    </a:cubicBezTo>
                    <a:cubicBezTo>
                      <a:pt x="60" y="59"/>
                      <a:pt x="60" y="58"/>
                      <a:pt x="60" y="58"/>
                    </a:cubicBezTo>
                    <a:cubicBezTo>
                      <a:pt x="60" y="58"/>
                      <a:pt x="60" y="56"/>
                      <a:pt x="60" y="56"/>
                    </a:cubicBezTo>
                    <a:cubicBezTo>
                      <a:pt x="60" y="56"/>
                      <a:pt x="59" y="56"/>
                      <a:pt x="59" y="56"/>
                    </a:cubicBezTo>
                    <a:cubicBezTo>
                      <a:pt x="58" y="55"/>
                      <a:pt x="58" y="55"/>
                      <a:pt x="58" y="54"/>
                    </a:cubicBezTo>
                    <a:cubicBezTo>
                      <a:pt x="57" y="53"/>
                      <a:pt x="58" y="53"/>
                      <a:pt x="58" y="53"/>
                    </a:cubicBezTo>
                    <a:cubicBezTo>
                      <a:pt x="58" y="52"/>
                      <a:pt x="58" y="52"/>
                      <a:pt x="58" y="51"/>
                    </a:cubicBezTo>
                    <a:cubicBezTo>
                      <a:pt x="58" y="51"/>
                      <a:pt x="57" y="51"/>
                      <a:pt x="57" y="51"/>
                    </a:cubicBezTo>
                    <a:cubicBezTo>
                      <a:pt x="56" y="50"/>
                      <a:pt x="55" y="50"/>
                      <a:pt x="54" y="49"/>
                    </a:cubicBezTo>
                    <a:cubicBezTo>
                      <a:pt x="54" y="49"/>
                      <a:pt x="54" y="49"/>
                      <a:pt x="54" y="49"/>
                    </a:cubicBezTo>
                    <a:cubicBezTo>
                      <a:pt x="53" y="48"/>
                      <a:pt x="54" y="48"/>
                      <a:pt x="54" y="47"/>
                    </a:cubicBezTo>
                    <a:cubicBezTo>
                      <a:pt x="54" y="46"/>
                      <a:pt x="53" y="46"/>
                      <a:pt x="53" y="45"/>
                    </a:cubicBezTo>
                    <a:cubicBezTo>
                      <a:pt x="53" y="45"/>
                      <a:pt x="53" y="45"/>
                      <a:pt x="53" y="45"/>
                    </a:cubicBezTo>
                    <a:cubicBezTo>
                      <a:pt x="53" y="44"/>
                      <a:pt x="53" y="44"/>
                      <a:pt x="53" y="44"/>
                    </a:cubicBezTo>
                    <a:cubicBezTo>
                      <a:pt x="53" y="44"/>
                      <a:pt x="53" y="44"/>
                      <a:pt x="53" y="44"/>
                    </a:cubicBezTo>
                    <a:cubicBezTo>
                      <a:pt x="54" y="44"/>
                      <a:pt x="54" y="44"/>
                      <a:pt x="54" y="44"/>
                    </a:cubicBezTo>
                    <a:cubicBezTo>
                      <a:pt x="54" y="44"/>
                      <a:pt x="54" y="44"/>
                      <a:pt x="54" y="44"/>
                    </a:cubicBezTo>
                    <a:cubicBezTo>
                      <a:pt x="54" y="44"/>
                      <a:pt x="54" y="44"/>
                      <a:pt x="54" y="44"/>
                    </a:cubicBezTo>
                    <a:cubicBezTo>
                      <a:pt x="54" y="44"/>
                      <a:pt x="54" y="44"/>
                      <a:pt x="54" y="44"/>
                    </a:cubicBezTo>
                    <a:cubicBezTo>
                      <a:pt x="54" y="44"/>
                      <a:pt x="54" y="44"/>
                      <a:pt x="54" y="44"/>
                    </a:cubicBezTo>
                    <a:cubicBezTo>
                      <a:pt x="54" y="43"/>
                      <a:pt x="54" y="43"/>
                      <a:pt x="54" y="43"/>
                    </a:cubicBezTo>
                    <a:cubicBezTo>
                      <a:pt x="54" y="43"/>
                      <a:pt x="54" y="43"/>
                      <a:pt x="54" y="43"/>
                    </a:cubicBezTo>
                    <a:cubicBezTo>
                      <a:pt x="54" y="43"/>
                      <a:pt x="54" y="43"/>
                      <a:pt x="54" y="43"/>
                    </a:cubicBezTo>
                    <a:cubicBezTo>
                      <a:pt x="54" y="43"/>
                      <a:pt x="54" y="43"/>
                      <a:pt x="54" y="43"/>
                    </a:cubicBezTo>
                    <a:cubicBezTo>
                      <a:pt x="54" y="43"/>
                      <a:pt x="54" y="43"/>
                      <a:pt x="54" y="43"/>
                    </a:cubicBezTo>
                    <a:cubicBezTo>
                      <a:pt x="54" y="43"/>
                      <a:pt x="54" y="43"/>
                      <a:pt x="54" y="43"/>
                    </a:cubicBezTo>
                    <a:cubicBezTo>
                      <a:pt x="54" y="43"/>
                      <a:pt x="54" y="43"/>
                      <a:pt x="54" y="43"/>
                    </a:cubicBezTo>
                    <a:cubicBezTo>
                      <a:pt x="55" y="43"/>
                      <a:pt x="55" y="43"/>
                      <a:pt x="55" y="43"/>
                    </a:cubicBezTo>
                    <a:cubicBezTo>
                      <a:pt x="55" y="43"/>
                      <a:pt x="55" y="43"/>
                      <a:pt x="55" y="43"/>
                    </a:cubicBezTo>
                    <a:cubicBezTo>
                      <a:pt x="55" y="43"/>
                      <a:pt x="55" y="43"/>
                      <a:pt x="55" y="43"/>
                    </a:cubicBezTo>
                    <a:cubicBezTo>
                      <a:pt x="55" y="42"/>
                      <a:pt x="55" y="42"/>
                      <a:pt x="55" y="42"/>
                    </a:cubicBezTo>
                    <a:cubicBezTo>
                      <a:pt x="55" y="42"/>
                      <a:pt x="55" y="42"/>
                      <a:pt x="55" y="42"/>
                    </a:cubicBezTo>
                    <a:cubicBezTo>
                      <a:pt x="55" y="42"/>
                      <a:pt x="55" y="42"/>
                      <a:pt x="55" y="42"/>
                    </a:cubicBezTo>
                    <a:cubicBezTo>
                      <a:pt x="55" y="42"/>
                      <a:pt x="55" y="42"/>
                      <a:pt x="55" y="42"/>
                    </a:cubicBezTo>
                    <a:cubicBezTo>
                      <a:pt x="55" y="41"/>
                      <a:pt x="55" y="41"/>
                      <a:pt x="55" y="41"/>
                    </a:cubicBezTo>
                    <a:cubicBezTo>
                      <a:pt x="55" y="41"/>
                      <a:pt x="55" y="41"/>
                      <a:pt x="55" y="41"/>
                    </a:cubicBezTo>
                    <a:cubicBezTo>
                      <a:pt x="54" y="41"/>
                      <a:pt x="54" y="41"/>
                      <a:pt x="54" y="41"/>
                    </a:cubicBezTo>
                    <a:cubicBezTo>
                      <a:pt x="54" y="41"/>
                      <a:pt x="54" y="41"/>
                      <a:pt x="54" y="41"/>
                    </a:cubicBezTo>
                    <a:cubicBezTo>
                      <a:pt x="54" y="41"/>
                      <a:pt x="54" y="41"/>
                      <a:pt x="54" y="41"/>
                    </a:cubicBezTo>
                    <a:cubicBezTo>
                      <a:pt x="54" y="41"/>
                      <a:pt x="54" y="41"/>
                      <a:pt x="54" y="41"/>
                    </a:cubicBezTo>
                    <a:cubicBezTo>
                      <a:pt x="54" y="40"/>
                      <a:pt x="54" y="40"/>
                      <a:pt x="54" y="40"/>
                    </a:cubicBezTo>
                    <a:cubicBezTo>
                      <a:pt x="54" y="40"/>
                      <a:pt x="54" y="40"/>
                      <a:pt x="54" y="40"/>
                    </a:cubicBezTo>
                    <a:cubicBezTo>
                      <a:pt x="54" y="40"/>
                      <a:pt x="54" y="40"/>
                      <a:pt x="54" y="40"/>
                    </a:cubicBezTo>
                    <a:cubicBezTo>
                      <a:pt x="54" y="40"/>
                      <a:pt x="54" y="40"/>
                      <a:pt x="54" y="40"/>
                    </a:cubicBezTo>
                    <a:cubicBezTo>
                      <a:pt x="54" y="40"/>
                      <a:pt x="54" y="40"/>
                      <a:pt x="54" y="40"/>
                    </a:cubicBezTo>
                    <a:cubicBezTo>
                      <a:pt x="54" y="40"/>
                      <a:pt x="54" y="40"/>
                      <a:pt x="54" y="40"/>
                    </a:cubicBezTo>
                    <a:cubicBezTo>
                      <a:pt x="55" y="40"/>
                      <a:pt x="55" y="40"/>
                      <a:pt x="55" y="40"/>
                    </a:cubicBezTo>
                    <a:cubicBezTo>
                      <a:pt x="55" y="40"/>
                      <a:pt x="55" y="40"/>
                      <a:pt x="55" y="40"/>
                    </a:cubicBezTo>
                    <a:cubicBezTo>
                      <a:pt x="55" y="40"/>
                      <a:pt x="55" y="40"/>
                      <a:pt x="55" y="40"/>
                    </a:cubicBezTo>
                    <a:cubicBezTo>
                      <a:pt x="55" y="40"/>
                      <a:pt x="55" y="40"/>
                      <a:pt x="55" y="40"/>
                    </a:cubicBezTo>
                    <a:cubicBezTo>
                      <a:pt x="55" y="40"/>
                      <a:pt x="55" y="40"/>
                      <a:pt x="55" y="40"/>
                    </a:cubicBezTo>
                    <a:cubicBezTo>
                      <a:pt x="55" y="40"/>
                      <a:pt x="55" y="40"/>
                      <a:pt x="55" y="40"/>
                    </a:cubicBezTo>
                    <a:cubicBezTo>
                      <a:pt x="55" y="40"/>
                      <a:pt x="55" y="40"/>
                      <a:pt x="55" y="40"/>
                    </a:cubicBezTo>
                    <a:cubicBezTo>
                      <a:pt x="55" y="40"/>
                      <a:pt x="55" y="40"/>
                      <a:pt x="55" y="40"/>
                    </a:cubicBezTo>
                    <a:cubicBezTo>
                      <a:pt x="55" y="39"/>
                      <a:pt x="55" y="39"/>
                      <a:pt x="55" y="39"/>
                    </a:cubicBezTo>
                    <a:cubicBezTo>
                      <a:pt x="54" y="39"/>
                      <a:pt x="54" y="39"/>
                      <a:pt x="54" y="39"/>
                    </a:cubicBezTo>
                    <a:cubicBezTo>
                      <a:pt x="54" y="39"/>
                      <a:pt x="54" y="39"/>
                      <a:pt x="54" y="39"/>
                    </a:cubicBezTo>
                    <a:cubicBezTo>
                      <a:pt x="54" y="39"/>
                      <a:pt x="54" y="39"/>
                      <a:pt x="54" y="39"/>
                    </a:cubicBezTo>
                    <a:cubicBezTo>
                      <a:pt x="54" y="39"/>
                      <a:pt x="54" y="39"/>
                      <a:pt x="54" y="39"/>
                    </a:cubicBezTo>
                    <a:cubicBezTo>
                      <a:pt x="55" y="39"/>
                      <a:pt x="55" y="39"/>
                      <a:pt x="55" y="39"/>
                    </a:cubicBezTo>
                    <a:cubicBezTo>
                      <a:pt x="55" y="38"/>
                      <a:pt x="55" y="38"/>
                      <a:pt x="55" y="38"/>
                    </a:cubicBezTo>
                    <a:cubicBezTo>
                      <a:pt x="54" y="38"/>
                      <a:pt x="54" y="38"/>
                      <a:pt x="54" y="38"/>
                    </a:cubicBezTo>
                    <a:cubicBezTo>
                      <a:pt x="54" y="38"/>
                      <a:pt x="54" y="38"/>
                      <a:pt x="54" y="38"/>
                    </a:cubicBezTo>
                    <a:cubicBezTo>
                      <a:pt x="54" y="38"/>
                      <a:pt x="54" y="38"/>
                      <a:pt x="54" y="38"/>
                    </a:cubicBezTo>
                    <a:cubicBezTo>
                      <a:pt x="54" y="38"/>
                      <a:pt x="54" y="38"/>
                      <a:pt x="54" y="38"/>
                    </a:cubicBezTo>
                    <a:cubicBezTo>
                      <a:pt x="54" y="38"/>
                      <a:pt x="54" y="38"/>
                      <a:pt x="54" y="38"/>
                    </a:cubicBezTo>
                    <a:cubicBezTo>
                      <a:pt x="54" y="38"/>
                      <a:pt x="54" y="38"/>
                      <a:pt x="54" y="38"/>
                    </a:cubicBezTo>
                    <a:cubicBezTo>
                      <a:pt x="54" y="38"/>
                      <a:pt x="54" y="38"/>
                      <a:pt x="54" y="38"/>
                    </a:cubicBezTo>
                    <a:cubicBezTo>
                      <a:pt x="54" y="38"/>
                      <a:pt x="54" y="38"/>
                      <a:pt x="54" y="38"/>
                    </a:cubicBezTo>
                    <a:cubicBezTo>
                      <a:pt x="55" y="38"/>
                      <a:pt x="55" y="38"/>
                      <a:pt x="55" y="38"/>
                    </a:cubicBezTo>
                    <a:cubicBezTo>
                      <a:pt x="55" y="38"/>
                      <a:pt x="55" y="38"/>
                      <a:pt x="55" y="38"/>
                    </a:cubicBezTo>
                    <a:cubicBezTo>
                      <a:pt x="55" y="38"/>
                      <a:pt x="55" y="38"/>
                      <a:pt x="55" y="38"/>
                    </a:cubicBezTo>
                    <a:cubicBezTo>
                      <a:pt x="55" y="38"/>
                      <a:pt x="55" y="38"/>
                      <a:pt x="55" y="38"/>
                    </a:cubicBezTo>
                    <a:cubicBezTo>
                      <a:pt x="55" y="37"/>
                      <a:pt x="55" y="37"/>
                      <a:pt x="55" y="37"/>
                    </a:cubicBezTo>
                    <a:cubicBezTo>
                      <a:pt x="55" y="37"/>
                      <a:pt x="55" y="37"/>
                      <a:pt x="55" y="37"/>
                    </a:cubicBezTo>
                    <a:cubicBezTo>
                      <a:pt x="55" y="37"/>
                      <a:pt x="55" y="37"/>
                      <a:pt x="55" y="37"/>
                    </a:cubicBezTo>
                    <a:cubicBezTo>
                      <a:pt x="55" y="37"/>
                      <a:pt x="55" y="37"/>
                      <a:pt x="55" y="37"/>
                    </a:cubicBezTo>
                    <a:cubicBezTo>
                      <a:pt x="55" y="37"/>
                      <a:pt x="55" y="37"/>
                      <a:pt x="55" y="37"/>
                    </a:cubicBezTo>
                    <a:cubicBezTo>
                      <a:pt x="55" y="37"/>
                      <a:pt x="55" y="37"/>
                      <a:pt x="55" y="37"/>
                    </a:cubicBezTo>
                    <a:cubicBezTo>
                      <a:pt x="55" y="37"/>
                      <a:pt x="55" y="37"/>
                      <a:pt x="55" y="37"/>
                    </a:cubicBezTo>
                    <a:cubicBezTo>
                      <a:pt x="55" y="37"/>
                      <a:pt x="55" y="37"/>
                      <a:pt x="55" y="37"/>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5"/>
                      <a:pt x="55" y="35"/>
                      <a:pt x="55" y="35"/>
                    </a:cubicBezTo>
                    <a:cubicBezTo>
                      <a:pt x="55" y="35"/>
                      <a:pt x="55" y="35"/>
                      <a:pt x="55" y="35"/>
                    </a:cubicBezTo>
                    <a:cubicBezTo>
                      <a:pt x="55" y="35"/>
                      <a:pt x="55" y="35"/>
                      <a:pt x="55" y="35"/>
                    </a:cubicBezTo>
                    <a:cubicBezTo>
                      <a:pt x="55" y="35"/>
                      <a:pt x="55" y="35"/>
                      <a:pt x="55" y="35"/>
                    </a:cubicBezTo>
                    <a:cubicBezTo>
                      <a:pt x="56" y="35"/>
                      <a:pt x="56" y="35"/>
                      <a:pt x="56" y="35"/>
                    </a:cubicBezTo>
                    <a:cubicBezTo>
                      <a:pt x="56" y="35"/>
                      <a:pt x="56" y="35"/>
                      <a:pt x="56" y="35"/>
                    </a:cubicBezTo>
                    <a:cubicBezTo>
                      <a:pt x="55" y="35"/>
                      <a:pt x="55" y="35"/>
                      <a:pt x="55" y="35"/>
                    </a:cubicBezTo>
                    <a:cubicBezTo>
                      <a:pt x="55" y="34"/>
                      <a:pt x="55" y="34"/>
                      <a:pt x="55" y="34"/>
                    </a:cubicBezTo>
                    <a:cubicBezTo>
                      <a:pt x="55" y="34"/>
                      <a:pt x="55" y="34"/>
                      <a:pt x="55" y="34"/>
                    </a:cubicBezTo>
                    <a:cubicBezTo>
                      <a:pt x="55" y="34"/>
                      <a:pt x="55" y="34"/>
                      <a:pt x="55" y="34"/>
                    </a:cubicBezTo>
                    <a:cubicBezTo>
                      <a:pt x="56" y="34"/>
                      <a:pt x="56" y="34"/>
                      <a:pt x="56" y="34"/>
                    </a:cubicBezTo>
                    <a:cubicBezTo>
                      <a:pt x="56" y="34"/>
                      <a:pt x="56" y="34"/>
                      <a:pt x="56" y="34"/>
                    </a:cubicBezTo>
                    <a:cubicBezTo>
                      <a:pt x="56" y="34"/>
                      <a:pt x="56" y="34"/>
                      <a:pt x="56" y="34"/>
                    </a:cubicBezTo>
                    <a:cubicBezTo>
                      <a:pt x="56" y="33"/>
                      <a:pt x="56" y="33"/>
                      <a:pt x="56" y="33"/>
                    </a:cubicBezTo>
                    <a:cubicBezTo>
                      <a:pt x="56" y="33"/>
                      <a:pt x="56" y="33"/>
                      <a:pt x="56" y="33"/>
                    </a:cubicBezTo>
                    <a:cubicBezTo>
                      <a:pt x="56" y="33"/>
                      <a:pt x="56" y="33"/>
                      <a:pt x="56" y="33"/>
                    </a:cubicBezTo>
                    <a:cubicBezTo>
                      <a:pt x="56" y="33"/>
                      <a:pt x="56" y="33"/>
                      <a:pt x="56" y="33"/>
                    </a:cubicBezTo>
                    <a:cubicBezTo>
                      <a:pt x="56" y="33"/>
                      <a:pt x="56" y="33"/>
                      <a:pt x="56" y="33"/>
                    </a:cubicBezTo>
                    <a:cubicBezTo>
                      <a:pt x="55" y="33"/>
                      <a:pt x="55" y="33"/>
                      <a:pt x="55" y="33"/>
                    </a:cubicBezTo>
                    <a:cubicBezTo>
                      <a:pt x="55" y="33"/>
                      <a:pt x="55" y="33"/>
                      <a:pt x="55" y="33"/>
                    </a:cubicBezTo>
                    <a:cubicBezTo>
                      <a:pt x="55" y="33"/>
                      <a:pt x="55" y="33"/>
                      <a:pt x="55" y="33"/>
                    </a:cubicBezTo>
                    <a:cubicBezTo>
                      <a:pt x="55" y="32"/>
                      <a:pt x="55" y="32"/>
                      <a:pt x="55"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1"/>
                      <a:pt x="56" y="31"/>
                      <a:pt x="56" y="31"/>
                    </a:cubicBezTo>
                    <a:cubicBezTo>
                      <a:pt x="56" y="31"/>
                      <a:pt x="56" y="31"/>
                      <a:pt x="56" y="31"/>
                    </a:cubicBezTo>
                    <a:cubicBezTo>
                      <a:pt x="56" y="31"/>
                      <a:pt x="56" y="31"/>
                      <a:pt x="56"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0"/>
                      <a:pt x="57" y="30"/>
                      <a:pt x="57" y="30"/>
                    </a:cubicBezTo>
                    <a:cubicBezTo>
                      <a:pt x="57" y="30"/>
                      <a:pt x="57" y="30"/>
                      <a:pt x="57" y="30"/>
                    </a:cubicBezTo>
                    <a:cubicBezTo>
                      <a:pt x="57" y="30"/>
                      <a:pt x="57" y="30"/>
                      <a:pt x="57" y="30"/>
                    </a:cubicBezTo>
                    <a:cubicBezTo>
                      <a:pt x="57" y="30"/>
                      <a:pt x="57" y="30"/>
                      <a:pt x="57" y="30"/>
                    </a:cubicBezTo>
                    <a:cubicBezTo>
                      <a:pt x="57" y="30"/>
                      <a:pt x="57" y="30"/>
                      <a:pt x="57" y="30"/>
                    </a:cubicBezTo>
                    <a:cubicBezTo>
                      <a:pt x="57" y="30"/>
                      <a:pt x="57" y="30"/>
                      <a:pt x="57" y="30"/>
                    </a:cubicBezTo>
                    <a:cubicBezTo>
                      <a:pt x="57" y="30"/>
                      <a:pt x="57" y="30"/>
                      <a:pt x="57"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29"/>
                      <a:pt x="58" y="29"/>
                      <a:pt x="58" y="29"/>
                    </a:cubicBezTo>
                    <a:cubicBezTo>
                      <a:pt x="58" y="29"/>
                      <a:pt x="58" y="29"/>
                      <a:pt x="58"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1" y="27"/>
                      <a:pt x="61" y="27"/>
                      <a:pt x="61" y="27"/>
                    </a:cubicBezTo>
                    <a:cubicBezTo>
                      <a:pt x="61" y="27"/>
                      <a:pt x="61" y="27"/>
                      <a:pt x="61" y="27"/>
                    </a:cubicBezTo>
                    <a:cubicBezTo>
                      <a:pt x="61" y="27"/>
                      <a:pt x="61" y="27"/>
                      <a:pt x="61" y="27"/>
                    </a:cubicBezTo>
                    <a:cubicBezTo>
                      <a:pt x="61" y="27"/>
                      <a:pt x="61" y="27"/>
                      <a:pt x="61" y="27"/>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2" y="26"/>
                      <a:pt x="62" y="26"/>
                      <a:pt x="62" y="26"/>
                    </a:cubicBezTo>
                    <a:cubicBezTo>
                      <a:pt x="62" y="26"/>
                      <a:pt x="62" y="26"/>
                      <a:pt x="62" y="26"/>
                    </a:cubicBezTo>
                    <a:cubicBezTo>
                      <a:pt x="62" y="26"/>
                      <a:pt x="62" y="26"/>
                      <a:pt x="62" y="26"/>
                    </a:cubicBezTo>
                    <a:cubicBezTo>
                      <a:pt x="62" y="26"/>
                      <a:pt x="62" y="26"/>
                      <a:pt x="62" y="26"/>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3" y="25"/>
                      <a:pt x="63" y="25"/>
                      <a:pt x="63" y="25"/>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3"/>
                      <a:pt x="63" y="23"/>
                      <a:pt x="63" y="23"/>
                    </a:cubicBezTo>
                    <a:cubicBezTo>
                      <a:pt x="63" y="23"/>
                      <a:pt x="63" y="23"/>
                      <a:pt x="63" y="23"/>
                    </a:cubicBezTo>
                    <a:cubicBezTo>
                      <a:pt x="63" y="23"/>
                      <a:pt x="63" y="23"/>
                      <a:pt x="63" y="23"/>
                    </a:cubicBezTo>
                    <a:cubicBezTo>
                      <a:pt x="63" y="23"/>
                      <a:pt x="63" y="23"/>
                      <a:pt x="63"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5" y="23"/>
                      <a:pt x="65" y="23"/>
                      <a:pt x="65" y="23"/>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6" y="22"/>
                      <a:pt x="66" y="22"/>
                      <a:pt x="66" y="22"/>
                    </a:cubicBezTo>
                    <a:cubicBezTo>
                      <a:pt x="66" y="22"/>
                      <a:pt x="66" y="22"/>
                      <a:pt x="66" y="22"/>
                    </a:cubicBezTo>
                    <a:cubicBezTo>
                      <a:pt x="66" y="22"/>
                      <a:pt x="66" y="22"/>
                      <a:pt x="66" y="22"/>
                    </a:cubicBezTo>
                    <a:cubicBezTo>
                      <a:pt x="66" y="22"/>
                      <a:pt x="66" y="22"/>
                      <a:pt x="66" y="22"/>
                    </a:cubicBezTo>
                    <a:cubicBezTo>
                      <a:pt x="66" y="22"/>
                      <a:pt x="66" y="22"/>
                      <a:pt x="66" y="22"/>
                    </a:cubicBezTo>
                    <a:cubicBezTo>
                      <a:pt x="66" y="22"/>
                      <a:pt x="66" y="22"/>
                      <a:pt x="66" y="22"/>
                    </a:cubicBezTo>
                    <a:cubicBezTo>
                      <a:pt x="66" y="22"/>
                      <a:pt x="66" y="22"/>
                      <a:pt x="66" y="22"/>
                    </a:cubicBezTo>
                    <a:cubicBezTo>
                      <a:pt x="66" y="21"/>
                      <a:pt x="66" y="21"/>
                      <a:pt x="66" y="21"/>
                    </a:cubicBezTo>
                    <a:cubicBezTo>
                      <a:pt x="66" y="21"/>
                      <a:pt x="66" y="21"/>
                      <a:pt x="66" y="21"/>
                    </a:cubicBezTo>
                    <a:cubicBezTo>
                      <a:pt x="66" y="21"/>
                      <a:pt x="66" y="21"/>
                      <a:pt x="66" y="21"/>
                    </a:cubicBezTo>
                    <a:cubicBezTo>
                      <a:pt x="66" y="21"/>
                      <a:pt x="66" y="21"/>
                      <a:pt x="66" y="21"/>
                    </a:cubicBezTo>
                    <a:cubicBezTo>
                      <a:pt x="66" y="21"/>
                      <a:pt x="66" y="21"/>
                      <a:pt x="66" y="21"/>
                    </a:cubicBezTo>
                    <a:cubicBezTo>
                      <a:pt x="66" y="21"/>
                      <a:pt x="66" y="21"/>
                      <a:pt x="66" y="21"/>
                    </a:cubicBezTo>
                    <a:cubicBezTo>
                      <a:pt x="66" y="21"/>
                      <a:pt x="66" y="21"/>
                      <a:pt x="66" y="21"/>
                    </a:cubicBezTo>
                    <a:cubicBezTo>
                      <a:pt x="66"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8" y="21"/>
                      <a:pt x="68" y="21"/>
                      <a:pt x="68" y="21"/>
                    </a:cubicBezTo>
                    <a:cubicBezTo>
                      <a:pt x="68" y="21"/>
                      <a:pt x="68" y="21"/>
                      <a:pt x="68" y="21"/>
                    </a:cubicBezTo>
                    <a:cubicBezTo>
                      <a:pt x="68" y="20"/>
                      <a:pt x="68" y="20"/>
                      <a:pt x="68" y="20"/>
                    </a:cubicBezTo>
                    <a:cubicBezTo>
                      <a:pt x="68" y="20"/>
                      <a:pt x="68" y="20"/>
                      <a:pt x="68" y="20"/>
                    </a:cubicBezTo>
                    <a:cubicBezTo>
                      <a:pt x="68" y="20"/>
                      <a:pt x="68" y="20"/>
                      <a:pt x="68" y="20"/>
                    </a:cubicBezTo>
                    <a:cubicBezTo>
                      <a:pt x="68" y="20"/>
                      <a:pt x="68" y="20"/>
                      <a:pt x="68" y="20"/>
                    </a:cubicBezTo>
                    <a:cubicBezTo>
                      <a:pt x="68" y="20"/>
                      <a:pt x="68" y="20"/>
                      <a:pt x="68" y="20"/>
                    </a:cubicBezTo>
                    <a:cubicBezTo>
                      <a:pt x="68" y="20"/>
                      <a:pt x="68" y="20"/>
                      <a:pt x="68" y="20"/>
                    </a:cubicBezTo>
                    <a:cubicBezTo>
                      <a:pt x="68" y="20"/>
                      <a:pt x="68" y="20"/>
                      <a:pt x="68" y="20"/>
                    </a:cubicBezTo>
                    <a:cubicBezTo>
                      <a:pt x="68" y="20"/>
                      <a:pt x="68" y="20"/>
                      <a:pt x="68"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19"/>
                      <a:pt x="69" y="19"/>
                      <a:pt x="69"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8"/>
                      <a:pt x="70"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70" y="17"/>
                      <a:pt x="70" y="17"/>
                      <a:pt x="70" y="17"/>
                    </a:cubicBezTo>
                    <a:cubicBezTo>
                      <a:pt x="70" y="17"/>
                      <a:pt x="70" y="17"/>
                      <a:pt x="70" y="17"/>
                    </a:cubicBezTo>
                    <a:cubicBezTo>
                      <a:pt x="70" y="17"/>
                      <a:pt x="70" y="17"/>
                      <a:pt x="70" y="17"/>
                    </a:cubicBezTo>
                    <a:cubicBezTo>
                      <a:pt x="70" y="16"/>
                      <a:pt x="70" y="16"/>
                      <a:pt x="70" y="16"/>
                    </a:cubicBezTo>
                    <a:cubicBezTo>
                      <a:pt x="70" y="16"/>
                      <a:pt x="70" y="16"/>
                      <a:pt x="70" y="16"/>
                    </a:cubicBezTo>
                    <a:cubicBezTo>
                      <a:pt x="70" y="16"/>
                      <a:pt x="70" y="16"/>
                      <a:pt x="70" y="16"/>
                    </a:cubicBezTo>
                    <a:cubicBezTo>
                      <a:pt x="71" y="16"/>
                      <a:pt x="71" y="16"/>
                      <a:pt x="71" y="16"/>
                    </a:cubicBezTo>
                    <a:cubicBezTo>
                      <a:pt x="71" y="16"/>
                      <a:pt x="71" y="16"/>
                      <a:pt x="71" y="16"/>
                    </a:cubicBezTo>
                    <a:cubicBezTo>
                      <a:pt x="71" y="16"/>
                      <a:pt x="71" y="16"/>
                      <a:pt x="71" y="16"/>
                    </a:cubicBezTo>
                    <a:close/>
                    <a:moveTo>
                      <a:pt x="17" y="126"/>
                    </a:moveTo>
                    <a:cubicBezTo>
                      <a:pt x="17" y="126"/>
                      <a:pt x="17" y="126"/>
                      <a:pt x="17" y="126"/>
                    </a:cubicBezTo>
                    <a:cubicBezTo>
                      <a:pt x="17" y="126"/>
                      <a:pt x="17" y="126"/>
                      <a:pt x="17" y="126"/>
                    </a:cubicBezTo>
                    <a:close/>
                    <a:moveTo>
                      <a:pt x="41" y="67"/>
                    </a:moveTo>
                    <a:cubicBezTo>
                      <a:pt x="41" y="68"/>
                      <a:pt x="41" y="68"/>
                      <a:pt x="41" y="68"/>
                    </a:cubicBezTo>
                    <a:cubicBezTo>
                      <a:pt x="42" y="67"/>
                      <a:pt x="41" y="68"/>
                      <a:pt x="41"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35" name="Freeform 177"/>
              <p:cNvSpPr/>
              <p:nvPr/>
            </p:nvSpPr>
            <p:spPr bwMode="auto">
              <a:xfrm>
                <a:off x="1729" y="21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36" name="Freeform 178"/>
              <p:cNvSpPr/>
              <p:nvPr/>
            </p:nvSpPr>
            <p:spPr bwMode="auto">
              <a:xfrm>
                <a:off x="2076" y="2244"/>
                <a:ext cx="26" cy="32"/>
              </a:xfrm>
              <a:custGeom>
                <a:avLst/>
                <a:gdLst>
                  <a:gd name="T0" fmla="*/ 2 w 10"/>
                  <a:gd name="T1" fmla="*/ 1 h 12"/>
                  <a:gd name="T2" fmla="*/ 1 w 10"/>
                  <a:gd name="T3" fmla="*/ 1 h 12"/>
                  <a:gd name="T4" fmla="*/ 1 w 10"/>
                  <a:gd name="T5" fmla="*/ 1 h 12"/>
                  <a:gd name="T6" fmla="*/ 1 w 10"/>
                  <a:gd name="T7" fmla="*/ 2 h 12"/>
                  <a:gd name="T8" fmla="*/ 0 w 10"/>
                  <a:gd name="T9" fmla="*/ 2 h 12"/>
                  <a:gd name="T10" fmla="*/ 0 w 10"/>
                  <a:gd name="T11" fmla="*/ 2 h 12"/>
                  <a:gd name="T12" fmla="*/ 0 w 10"/>
                  <a:gd name="T13" fmla="*/ 3 h 12"/>
                  <a:gd name="T14" fmla="*/ 0 w 10"/>
                  <a:gd name="T15" fmla="*/ 4 h 12"/>
                  <a:gd name="T16" fmla="*/ 0 w 10"/>
                  <a:gd name="T17" fmla="*/ 5 h 12"/>
                  <a:gd name="T18" fmla="*/ 1 w 10"/>
                  <a:gd name="T19" fmla="*/ 5 h 12"/>
                  <a:gd name="T20" fmla="*/ 1 w 10"/>
                  <a:gd name="T21" fmla="*/ 6 h 12"/>
                  <a:gd name="T22" fmla="*/ 1 w 10"/>
                  <a:gd name="T23" fmla="*/ 6 h 12"/>
                  <a:gd name="T24" fmla="*/ 1 w 10"/>
                  <a:gd name="T25" fmla="*/ 6 h 12"/>
                  <a:gd name="T26" fmla="*/ 1 w 10"/>
                  <a:gd name="T27" fmla="*/ 7 h 12"/>
                  <a:gd name="T28" fmla="*/ 2 w 10"/>
                  <a:gd name="T29" fmla="*/ 7 h 12"/>
                  <a:gd name="T30" fmla="*/ 2 w 10"/>
                  <a:gd name="T31" fmla="*/ 8 h 12"/>
                  <a:gd name="T32" fmla="*/ 2 w 10"/>
                  <a:gd name="T33" fmla="*/ 8 h 12"/>
                  <a:gd name="T34" fmla="*/ 1 w 10"/>
                  <a:gd name="T35" fmla="*/ 9 h 12"/>
                  <a:gd name="T36" fmla="*/ 1 w 10"/>
                  <a:gd name="T37" fmla="*/ 9 h 12"/>
                  <a:gd name="T38" fmla="*/ 1 w 10"/>
                  <a:gd name="T39" fmla="*/ 10 h 12"/>
                  <a:gd name="T40" fmla="*/ 1 w 10"/>
                  <a:gd name="T41" fmla="*/ 10 h 12"/>
                  <a:gd name="T42" fmla="*/ 1 w 10"/>
                  <a:gd name="T43" fmla="*/ 11 h 12"/>
                  <a:gd name="T44" fmla="*/ 1 w 10"/>
                  <a:gd name="T45" fmla="*/ 11 h 12"/>
                  <a:gd name="T46" fmla="*/ 1 w 10"/>
                  <a:gd name="T47" fmla="*/ 11 h 12"/>
                  <a:gd name="T48" fmla="*/ 0 w 10"/>
                  <a:gd name="T49" fmla="*/ 12 h 12"/>
                  <a:gd name="T50" fmla="*/ 0 w 10"/>
                  <a:gd name="T51" fmla="*/ 12 h 12"/>
                  <a:gd name="T52" fmla="*/ 0 w 10"/>
                  <a:gd name="T53" fmla="*/ 12 h 12"/>
                  <a:gd name="T54" fmla="*/ 0 w 10"/>
                  <a:gd name="T55" fmla="*/ 12 h 12"/>
                  <a:gd name="T56" fmla="*/ 1 w 10"/>
                  <a:gd name="T57" fmla="*/ 12 h 12"/>
                  <a:gd name="T58" fmla="*/ 1 w 10"/>
                  <a:gd name="T59" fmla="*/ 12 h 12"/>
                  <a:gd name="T60" fmla="*/ 1 w 10"/>
                  <a:gd name="T61" fmla="*/ 12 h 12"/>
                  <a:gd name="T62" fmla="*/ 1 w 10"/>
                  <a:gd name="T63" fmla="*/ 12 h 12"/>
                  <a:gd name="T64" fmla="*/ 2 w 10"/>
                  <a:gd name="T65" fmla="*/ 12 h 12"/>
                  <a:gd name="T66" fmla="*/ 2 w 10"/>
                  <a:gd name="T67" fmla="*/ 12 h 12"/>
                  <a:gd name="T68" fmla="*/ 3 w 10"/>
                  <a:gd name="T69" fmla="*/ 12 h 12"/>
                  <a:gd name="T70" fmla="*/ 3 w 10"/>
                  <a:gd name="T71" fmla="*/ 12 h 12"/>
                  <a:gd name="T72" fmla="*/ 3 w 10"/>
                  <a:gd name="T73" fmla="*/ 12 h 12"/>
                  <a:gd name="T74" fmla="*/ 4 w 10"/>
                  <a:gd name="T75" fmla="*/ 12 h 12"/>
                  <a:gd name="T76" fmla="*/ 4 w 10"/>
                  <a:gd name="T77" fmla="*/ 12 h 12"/>
                  <a:gd name="T78" fmla="*/ 5 w 10"/>
                  <a:gd name="T79" fmla="*/ 12 h 12"/>
                  <a:gd name="T80" fmla="*/ 5 w 10"/>
                  <a:gd name="T81" fmla="*/ 12 h 12"/>
                  <a:gd name="T82" fmla="*/ 5 w 10"/>
                  <a:gd name="T83" fmla="*/ 12 h 12"/>
                  <a:gd name="T84" fmla="*/ 6 w 10"/>
                  <a:gd name="T85" fmla="*/ 12 h 12"/>
                  <a:gd name="T86" fmla="*/ 6 w 10"/>
                  <a:gd name="T87" fmla="*/ 12 h 12"/>
                  <a:gd name="T88" fmla="*/ 6 w 10"/>
                  <a:gd name="T89" fmla="*/ 11 h 12"/>
                  <a:gd name="T90" fmla="*/ 7 w 10"/>
                  <a:gd name="T91" fmla="*/ 11 h 12"/>
                  <a:gd name="T92" fmla="*/ 7 w 10"/>
                  <a:gd name="T93" fmla="*/ 11 h 12"/>
                  <a:gd name="T94" fmla="*/ 7 w 10"/>
                  <a:gd name="T95" fmla="*/ 10 h 12"/>
                  <a:gd name="T96" fmla="*/ 7 w 10"/>
                  <a:gd name="T97" fmla="*/ 10 h 12"/>
                  <a:gd name="T98" fmla="*/ 7 w 10"/>
                  <a:gd name="T99" fmla="*/ 10 h 12"/>
                  <a:gd name="T100" fmla="*/ 7 w 10"/>
                  <a:gd name="T101" fmla="*/ 9 h 12"/>
                  <a:gd name="T102" fmla="*/ 7 w 10"/>
                  <a:gd name="T103" fmla="*/ 9 h 12"/>
                  <a:gd name="T104" fmla="*/ 8 w 10"/>
                  <a:gd name="T105" fmla="*/ 8 h 12"/>
                  <a:gd name="T106" fmla="*/ 8 w 10"/>
                  <a:gd name="T107" fmla="*/ 8 h 12"/>
                  <a:gd name="T108" fmla="*/ 8 w 10"/>
                  <a:gd name="T109" fmla="*/ 8 h 12"/>
                  <a:gd name="T110" fmla="*/ 8 w 10"/>
                  <a:gd name="T111" fmla="*/ 7 h 12"/>
                  <a:gd name="T112" fmla="*/ 9 w 10"/>
                  <a:gd name="T113" fmla="*/ 7 h 12"/>
                  <a:gd name="T114" fmla="*/ 9 w 10"/>
                  <a:gd name="T115" fmla="*/ 6 h 12"/>
                  <a:gd name="T116" fmla="*/ 9 w 10"/>
                  <a:gd name="T117" fmla="*/ 6 h 12"/>
                  <a:gd name="T118" fmla="*/ 10 w 10"/>
                  <a:gd name="T119" fmla="*/ 6 h 12"/>
                  <a:gd name="T120" fmla="*/ 10 w 10"/>
                  <a:gd name="T121" fmla="*/ 5 h 12"/>
                  <a:gd name="T122" fmla="*/ 9 w 10"/>
                  <a:gd name="T123" fmla="*/ 5 h 12"/>
                  <a:gd name="T124" fmla="*/ 7 w 10"/>
                  <a:gd name="T1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 h="12">
                    <a:moveTo>
                      <a:pt x="2" y="0"/>
                    </a:move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7" y="11"/>
                    </a:cubicBezTo>
                    <a:cubicBezTo>
                      <a:pt x="7" y="11"/>
                      <a:pt x="7" y="11"/>
                      <a:pt x="7" y="11"/>
                    </a:cubicBezTo>
                    <a:cubicBezTo>
                      <a:pt x="7" y="11"/>
                      <a:pt x="7" y="11"/>
                      <a:pt x="7" y="11"/>
                    </a:cubicBezTo>
                    <a:cubicBezTo>
                      <a:pt x="6" y="11"/>
                      <a:pt x="6" y="11"/>
                      <a:pt x="6"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7"/>
                      <a:pt x="8" y="7"/>
                      <a:pt x="8" y="7"/>
                    </a:cubicBezTo>
                    <a:cubicBezTo>
                      <a:pt x="8" y="7"/>
                      <a:pt x="8" y="7"/>
                      <a:pt x="8" y="7"/>
                    </a:cubicBezTo>
                    <a:cubicBezTo>
                      <a:pt x="8" y="7"/>
                      <a:pt x="8" y="7"/>
                      <a:pt x="8"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0" y="5"/>
                      <a:pt x="10" y="5"/>
                      <a:pt x="10" y="4"/>
                    </a:cubicBezTo>
                    <a:cubicBezTo>
                      <a:pt x="10" y="4"/>
                      <a:pt x="9" y="4"/>
                      <a:pt x="9" y="4"/>
                    </a:cubicBezTo>
                    <a:cubicBezTo>
                      <a:pt x="9" y="4"/>
                      <a:pt x="9" y="4"/>
                      <a:pt x="9" y="4"/>
                    </a:cubicBezTo>
                    <a:cubicBezTo>
                      <a:pt x="9" y="5"/>
                      <a:pt x="9" y="5"/>
                      <a:pt x="9" y="5"/>
                    </a:cubicBezTo>
                    <a:cubicBezTo>
                      <a:pt x="9" y="5"/>
                      <a:pt x="9" y="4"/>
                      <a:pt x="9" y="4"/>
                    </a:cubicBezTo>
                    <a:cubicBezTo>
                      <a:pt x="9" y="4"/>
                      <a:pt x="9" y="4"/>
                      <a:pt x="9" y="4"/>
                    </a:cubicBezTo>
                    <a:cubicBezTo>
                      <a:pt x="8" y="3"/>
                      <a:pt x="8" y="3"/>
                      <a:pt x="7" y="3"/>
                    </a:cubicBezTo>
                    <a:cubicBezTo>
                      <a:pt x="8" y="3"/>
                      <a:pt x="8" y="3"/>
                      <a:pt x="7" y="3"/>
                    </a:cubicBezTo>
                    <a:cubicBezTo>
                      <a:pt x="7" y="3"/>
                      <a:pt x="7" y="3"/>
                      <a:pt x="7" y="3"/>
                    </a:cubicBezTo>
                    <a:cubicBezTo>
                      <a:pt x="7" y="2"/>
                      <a:pt x="5" y="1"/>
                      <a:pt x="4" y="0"/>
                    </a:cubicBezTo>
                    <a:cubicBezTo>
                      <a:pt x="3"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37" name="Freeform 179"/>
              <p:cNvSpPr>
                <a:spLocks noEditPoints="1"/>
              </p:cNvSpPr>
              <p:nvPr/>
            </p:nvSpPr>
            <p:spPr bwMode="auto">
              <a:xfrm>
                <a:off x="1942" y="2843"/>
                <a:ext cx="47" cy="32"/>
              </a:xfrm>
              <a:custGeom>
                <a:avLst/>
                <a:gdLst>
                  <a:gd name="T0" fmla="*/ 11 w 18"/>
                  <a:gd name="T1" fmla="*/ 10 h 12"/>
                  <a:gd name="T2" fmla="*/ 8 w 18"/>
                  <a:gd name="T3" fmla="*/ 8 h 12"/>
                  <a:gd name="T4" fmla="*/ 5 w 18"/>
                  <a:gd name="T5" fmla="*/ 6 h 12"/>
                  <a:gd name="T6" fmla="*/ 3 w 18"/>
                  <a:gd name="T7" fmla="*/ 5 h 12"/>
                  <a:gd name="T8" fmla="*/ 2 w 18"/>
                  <a:gd name="T9" fmla="*/ 4 h 12"/>
                  <a:gd name="T10" fmla="*/ 1 w 18"/>
                  <a:gd name="T11" fmla="*/ 3 h 12"/>
                  <a:gd name="T12" fmla="*/ 1 w 18"/>
                  <a:gd name="T13" fmla="*/ 2 h 12"/>
                  <a:gd name="T14" fmla="*/ 1 w 18"/>
                  <a:gd name="T15" fmla="*/ 0 h 12"/>
                  <a:gd name="T16" fmla="*/ 1 w 18"/>
                  <a:gd name="T17" fmla="*/ 11 h 12"/>
                  <a:gd name="T18" fmla="*/ 1 w 18"/>
                  <a:gd name="T19" fmla="*/ 11 h 12"/>
                  <a:gd name="T20" fmla="*/ 2 w 18"/>
                  <a:gd name="T21" fmla="*/ 11 h 12"/>
                  <a:gd name="T22" fmla="*/ 2 w 18"/>
                  <a:gd name="T23" fmla="*/ 11 h 12"/>
                  <a:gd name="T24" fmla="*/ 2 w 18"/>
                  <a:gd name="T25" fmla="*/ 11 h 12"/>
                  <a:gd name="T26" fmla="*/ 3 w 18"/>
                  <a:gd name="T27" fmla="*/ 11 h 12"/>
                  <a:gd name="T28" fmla="*/ 3 w 18"/>
                  <a:gd name="T29" fmla="*/ 11 h 12"/>
                  <a:gd name="T30" fmla="*/ 3 w 18"/>
                  <a:gd name="T31" fmla="*/ 11 h 12"/>
                  <a:gd name="T32" fmla="*/ 4 w 18"/>
                  <a:gd name="T33" fmla="*/ 11 h 12"/>
                  <a:gd name="T34" fmla="*/ 4 w 18"/>
                  <a:gd name="T35" fmla="*/ 11 h 12"/>
                  <a:gd name="T36" fmla="*/ 4 w 18"/>
                  <a:gd name="T37" fmla="*/ 11 h 12"/>
                  <a:gd name="T38" fmla="*/ 5 w 18"/>
                  <a:gd name="T39" fmla="*/ 11 h 12"/>
                  <a:gd name="T40" fmla="*/ 5 w 18"/>
                  <a:gd name="T41" fmla="*/ 11 h 12"/>
                  <a:gd name="T42" fmla="*/ 5 w 18"/>
                  <a:gd name="T43" fmla="*/ 11 h 12"/>
                  <a:gd name="T44" fmla="*/ 5 w 18"/>
                  <a:gd name="T45" fmla="*/ 11 h 12"/>
                  <a:gd name="T46" fmla="*/ 5 w 18"/>
                  <a:gd name="T47" fmla="*/ 11 h 12"/>
                  <a:gd name="T48" fmla="*/ 5 w 18"/>
                  <a:gd name="T49" fmla="*/ 11 h 12"/>
                  <a:gd name="T50" fmla="*/ 6 w 18"/>
                  <a:gd name="T51" fmla="*/ 11 h 12"/>
                  <a:gd name="T52" fmla="*/ 6 w 18"/>
                  <a:gd name="T53" fmla="*/ 11 h 12"/>
                  <a:gd name="T54" fmla="*/ 6 w 18"/>
                  <a:gd name="T55" fmla="*/ 11 h 12"/>
                  <a:gd name="T56" fmla="*/ 6 w 18"/>
                  <a:gd name="T57" fmla="*/ 11 h 12"/>
                  <a:gd name="T58" fmla="*/ 6 w 18"/>
                  <a:gd name="T59" fmla="*/ 11 h 12"/>
                  <a:gd name="T60" fmla="*/ 6 w 18"/>
                  <a:gd name="T61" fmla="*/ 11 h 12"/>
                  <a:gd name="T62" fmla="*/ 6 w 18"/>
                  <a:gd name="T63" fmla="*/ 11 h 12"/>
                  <a:gd name="T64" fmla="*/ 6 w 18"/>
                  <a:gd name="T65" fmla="*/ 11 h 12"/>
                  <a:gd name="T66" fmla="*/ 7 w 18"/>
                  <a:gd name="T67" fmla="*/ 11 h 12"/>
                  <a:gd name="T68" fmla="*/ 7 w 18"/>
                  <a:gd name="T69" fmla="*/ 11 h 12"/>
                  <a:gd name="T70" fmla="*/ 7 w 18"/>
                  <a:gd name="T71" fmla="*/ 11 h 12"/>
                  <a:gd name="T72" fmla="*/ 7 w 18"/>
                  <a:gd name="T73" fmla="*/ 11 h 12"/>
                  <a:gd name="T74" fmla="*/ 7 w 18"/>
                  <a:gd name="T75" fmla="*/ 11 h 12"/>
                  <a:gd name="T76" fmla="*/ 7 w 18"/>
                  <a:gd name="T77" fmla="*/ 12 h 12"/>
                  <a:gd name="T78" fmla="*/ 8 w 18"/>
                  <a:gd name="T79" fmla="*/ 12 h 12"/>
                  <a:gd name="T80" fmla="*/ 8 w 18"/>
                  <a:gd name="T81" fmla="*/ 12 h 12"/>
                  <a:gd name="T82" fmla="*/ 12 w 18"/>
                  <a:gd name="T83" fmla="*/ 11 h 12"/>
                  <a:gd name="T84" fmla="*/ 13 w 18"/>
                  <a:gd name="T85" fmla="*/ 10 h 12"/>
                  <a:gd name="T86" fmla="*/ 11 w 18"/>
                  <a:gd name="T87" fmla="*/ 10 h 12"/>
                  <a:gd name="T88" fmla="*/ 14 w 18"/>
                  <a:gd name="T89" fmla="*/ 11 h 12"/>
                  <a:gd name="T90" fmla="*/ 18 w 18"/>
                  <a:gd name="T91" fmla="*/ 10 h 12"/>
                  <a:gd name="T92" fmla="*/ 14 w 18"/>
                  <a:gd name="T93"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12">
                    <a:moveTo>
                      <a:pt x="11" y="10"/>
                    </a:moveTo>
                    <a:cubicBezTo>
                      <a:pt x="10" y="10"/>
                      <a:pt x="9" y="9"/>
                      <a:pt x="8" y="8"/>
                    </a:cubicBezTo>
                    <a:cubicBezTo>
                      <a:pt x="7" y="8"/>
                      <a:pt x="6" y="7"/>
                      <a:pt x="5" y="6"/>
                    </a:cubicBezTo>
                    <a:cubicBezTo>
                      <a:pt x="4" y="6"/>
                      <a:pt x="3" y="5"/>
                      <a:pt x="3" y="5"/>
                    </a:cubicBezTo>
                    <a:cubicBezTo>
                      <a:pt x="2" y="4"/>
                      <a:pt x="2" y="4"/>
                      <a:pt x="2" y="4"/>
                    </a:cubicBezTo>
                    <a:cubicBezTo>
                      <a:pt x="2" y="3"/>
                      <a:pt x="1" y="3"/>
                      <a:pt x="1" y="3"/>
                    </a:cubicBezTo>
                    <a:cubicBezTo>
                      <a:pt x="0" y="3"/>
                      <a:pt x="1" y="2"/>
                      <a:pt x="1" y="2"/>
                    </a:cubicBezTo>
                    <a:cubicBezTo>
                      <a:pt x="1" y="1"/>
                      <a:pt x="1" y="1"/>
                      <a:pt x="1" y="0"/>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1"/>
                    </a:cubicBezTo>
                    <a:cubicBezTo>
                      <a:pt x="4" y="11"/>
                      <a:pt x="4" y="11"/>
                      <a:pt x="4"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2"/>
                      <a:pt x="7" y="12"/>
                      <a:pt x="7" y="12"/>
                    </a:cubicBezTo>
                    <a:cubicBezTo>
                      <a:pt x="8" y="12"/>
                      <a:pt x="8" y="12"/>
                      <a:pt x="8" y="12"/>
                    </a:cubicBezTo>
                    <a:cubicBezTo>
                      <a:pt x="8" y="12"/>
                      <a:pt x="8" y="12"/>
                      <a:pt x="8" y="12"/>
                    </a:cubicBezTo>
                    <a:cubicBezTo>
                      <a:pt x="10" y="12"/>
                      <a:pt x="11" y="11"/>
                      <a:pt x="12" y="11"/>
                    </a:cubicBezTo>
                    <a:cubicBezTo>
                      <a:pt x="12" y="11"/>
                      <a:pt x="12" y="10"/>
                      <a:pt x="13" y="10"/>
                    </a:cubicBezTo>
                    <a:cubicBezTo>
                      <a:pt x="12" y="10"/>
                      <a:pt x="12" y="10"/>
                      <a:pt x="11" y="10"/>
                    </a:cubicBezTo>
                    <a:close/>
                    <a:moveTo>
                      <a:pt x="14" y="11"/>
                    </a:moveTo>
                    <a:cubicBezTo>
                      <a:pt x="15" y="11"/>
                      <a:pt x="16" y="10"/>
                      <a:pt x="18" y="10"/>
                    </a:cubicBezTo>
                    <a:cubicBezTo>
                      <a:pt x="17" y="10"/>
                      <a:pt x="13" y="10"/>
                      <a:pt x="1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38" name="Freeform 180"/>
              <p:cNvSpPr>
                <a:spLocks noEditPoints="1"/>
              </p:cNvSpPr>
              <p:nvPr/>
            </p:nvSpPr>
            <p:spPr bwMode="auto">
              <a:xfrm>
                <a:off x="1876" y="2465"/>
                <a:ext cx="84" cy="420"/>
              </a:xfrm>
              <a:custGeom>
                <a:avLst/>
                <a:gdLst>
                  <a:gd name="T0" fmla="*/ 6 w 32"/>
                  <a:gd name="T1" fmla="*/ 122 h 160"/>
                  <a:gd name="T2" fmla="*/ 6 w 32"/>
                  <a:gd name="T3" fmla="*/ 97 h 160"/>
                  <a:gd name="T4" fmla="*/ 4 w 32"/>
                  <a:gd name="T5" fmla="*/ 108 h 160"/>
                  <a:gd name="T6" fmla="*/ 6 w 32"/>
                  <a:gd name="T7" fmla="*/ 121 h 160"/>
                  <a:gd name="T8" fmla="*/ 6 w 32"/>
                  <a:gd name="T9" fmla="*/ 129 h 160"/>
                  <a:gd name="T10" fmla="*/ 5 w 32"/>
                  <a:gd name="T11" fmla="*/ 136 h 160"/>
                  <a:gd name="T12" fmla="*/ 10 w 32"/>
                  <a:gd name="T13" fmla="*/ 145 h 160"/>
                  <a:gd name="T14" fmla="*/ 13 w 32"/>
                  <a:gd name="T15" fmla="*/ 147 h 160"/>
                  <a:gd name="T16" fmla="*/ 21 w 32"/>
                  <a:gd name="T17" fmla="*/ 141 h 160"/>
                  <a:gd name="T18" fmla="*/ 12 w 32"/>
                  <a:gd name="T19" fmla="*/ 139 h 160"/>
                  <a:gd name="T20" fmla="*/ 12 w 32"/>
                  <a:gd name="T21" fmla="*/ 135 h 160"/>
                  <a:gd name="T22" fmla="*/ 9 w 32"/>
                  <a:gd name="T23" fmla="*/ 135 h 160"/>
                  <a:gd name="T24" fmla="*/ 8 w 32"/>
                  <a:gd name="T25" fmla="*/ 130 h 160"/>
                  <a:gd name="T26" fmla="*/ 10 w 32"/>
                  <a:gd name="T27" fmla="*/ 126 h 160"/>
                  <a:gd name="T28" fmla="*/ 12 w 32"/>
                  <a:gd name="T29" fmla="*/ 123 h 160"/>
                  <a:gd name="T30" fmla="*/ 13 w 32"/>
                  <a:gd name="T31" fmla="*/ 119 h 160"/>
                  <a:gd name="T32" fmla="*/ 14 w 32"/>
                  <a:gd name="T33" fmla="*/ 116 h 160"/>
                  <a:gd name="T34" fmla="*/ 14 w 32"/>
                  <a:gd name="T35" fmla="*/ 111 h 160"/>
                  <a:gd name="T36" fmla="*/ 14 w 32"/>
                  <a:gd name="T37" fmla="*/ 109 h 160"/>
                  <a:gd name="T38" fmla="*/ 16 w 32"/>
                  <a:gd name="T39" fmla="*/ 108 h 160"/>
                  <a:gd name="T40" fmla="*/ 14 w 32"/>
                  <a:gd name="T41" fmla="*/ 104 h 160"/>
                  <a:gd name="T42" fmla="*/ 14 w 32"/>
                  <a:gd name="T43" fmla="*/ 101 h 160"/>
                  <a:gd name="T44" fmla="*/ 13 w 32"/>
                  <a:gd name="T45" fmla="*/ 97 h 160"/>
                  <a:gd name="T46" fmla="*/ 14 w 32"/>
                  <a:gd name="T47" fmla="*/ 93 h 160"/>
                  <a:gd name="T48" fmla="*/ 14 w 32"/>
                  <a:gd name="T49" fmla="*/ 89 h 160"/>
                  <a:gd name="T50" fmla="*/ 14 w 32"/>
                  <a:gd name="T51" fmla="*/ 85 h 160"/>
                  <a:gd name="T52" fmla="*/ 17 w 32"/>
                  <a:gd name="T53" fmla="*/ 82 h 160"/>
                  <a:gd name="T54" fmla="*/ 16 w 32"/>
                  <a:gd name="T55" fmla="*/ 77 h 160"/>
                  <a:gd name="T56" fmla="*/ 17 w 32"/>
                  <a:gd name="T57" fmla="*/ 72 h 160"/>
                  <a:gd name="T58" fmla="*/ 19 w 32"/>
                  <a:gd name="T59" fmla="*/ 68 h 160"/>
                  <a:gd name="T60" fmla="*/ 20 w 32"/>
                  <a:gd name="T61" fmla="*/ 64 h 160"/>
                  <a:gd name="T62" fmla="*/ 21 w 32"/>
                  <a:gd name="T63" fmla="*/ 60 h 160"/>
                  <a:gd name="T64" fmla="*/ 19 w 32"/>
                  <a:gd name="T65" fmla="*/ 56 h 160"/>
                  <a:gd name="T66" fmla="*/ 18 w 32"/>
                  <a:gd name="T67" fmla="*/ 52 h 160"/>
                  <a:gd name="T68" fmla="*/ 20 w 32"/>
                  <a:gd name="T69" fmla="*/ 48 h 160"/>
                  <a:gd name="T70" fmla="*/ 21 w 32"/>
                  <a:gd name="T71" fmla="*/ 43 h 160"/>
                  <a:gd name="T72" fmla="*/ 23 w 32"/>
                  <a:gd name="T73" fmla="*/ 39 h 160"/>
                  <a:gd name="T74" fmla="*/ 25 w 32"/>
                  <a:gd name="T75" fmla="*/ 35 h 160"/>
                  <a:gd name="T76" fmla="*/ 25 w 32"/>
                  <a:gd name="T77" fmla="*/ 32 h 160"/>
                  <a:gd name="T78" fmla="*/ 26 w 32"/>
                  <a:gd name="T79" fmla="*/ 28 h 160"/>
                  <a:gd name="T80" fmla="*/ 27 w 32"/>
                  <a:gd name="T81" fmla="*/ 25 h 160"/>
                  <a:gd name="T82" fmla="*/ 30 w 32"/>
                  <a:gd name="T83" fmla="*/ 22 h 160"/>
                  <a:gd name="T84" fmla="*/ 28 w 32"/>
                  <a:gd name="T85" fmla="*/ 18 h 160"/>
                  <a:gd name="T86" fmla="*/ 26 w 32"/>
                  <a:gd name="T87" fmla="*/ 13 h 160"/>
                  <a:gd name="T88" fmla="*/ 25 w 32"/>
                  <a:gd name="T89" fmla="*/ 9 h 160"/>
                  <a:gd name="T90" fmla="*/ 25 w 32"/>
                  <a:gd name="T91" fmla="*/ 6 h 160"/>
                  <a:gd name="T92" fmla="*/ 23 w 32"/>
                  <a:gd name="T93" fmla="*/ 2 h 160"/>
                  <a:gd name="T94" fmla="*/ 20 w 32"/>
                  <a:gd name="T95" fmla="*/ 2 h 160"/>
                  <a:gd name="T96" fmla="*/ 15 w 32"/>
                  <a:gd name="T97" fmla="*/ 58 h 160"/>
                  <a:gd name="T98" fmla="*/ 10 w 32"/>
                  <a:gd name="T99" fmla="*/ 101 h 160"/>
                  <a:gd name="T100" fmla="*/ 6 w 32"/>
                  <a:gd name="T101" fmla="*/ 114 h 160"/>
                  <a:gd name="T102" fmla="*/ 11 w 32"/>
                  <a:gd name="T103" fmla="*/ 139 h 160"/>
                  <a:gd name="T104" fmla="*/ 7 w 32"/>
                  <a:gd name="T105" fmla="*/ 142 h 160"/>
                  <a:gd name="T106" fmla="*/ 4 w 32"/>
                  <a:gd name="T107" fmla="*/ 132 h 160"/>
                  <a:gd name="T108" fmla="*/ 3 w 32"/>
                  <a:gd name="T109" fmla="*/ 135 h 160"/>
                  <a:gd name="T110" fmla="*/ 2 w 32"/>
                  <a:gd name="T111" fmla="*/ 138 h 160"/>
                  <a:gd name="T112" fmla="*/ 8 w 32"/>
                  <a:gd name="T113" fmla="*/ 147 h 160"/>
                  <a:gd name="T114" fmla="*/ 27 w 32"/>
                  <a:gd name="T115" fmla="*/ 158 h 160"/>
                  <a:gd name="T116" fmla="*/ 19 w 32"/>
                  <a:gd name="T117" fmla="*/ 156 h 160"/>
                  <a:gd name="T118" fmla="*/ 12 w 32"/>
                  <a:gd name="T119" fmla="*/ 150 h 160"/>
                  <a:gd name="T120" fmla="*/ 15 w 32"/>
                  <a:gd name="T121" fmla="*/ 150 h 160"/>
                  <a:gd name="T122" fmla="*/ 27 w 32"/>
                  <a:gd name="T123" fmla="*/ 156 h 160"/>
                  <a:gd name="T124" fmla="*/ 20 w 32"/>
                  <a:gd name="T125" fmla="*/ 14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 h="160">
                    <a:moveTo>
                      <a:pt x="5" y="110"/>
                    </a:moveTo>
                    <a:cubicBezTo>
                      <a:pt x="5" y="110"/>
                      <a:pt x="5" y="110"/>
                      <a:pt x="5" y="109"/>
                    </a:cubicBezTo>
                    <a:cubicBezTo>
                      <a:pt x="5" y="110"/>
                      <a:pt x="5" y="110"/>
                      <a:pt x="5" y="110"/>
                    </a:cubicBezTo>
                    <a:close/>
                    <a:moveTo>
                      <a:pt x="7" y="112"/>
                    </a:moveTo>
                    <a:cubicBezTo>
                      <a:pt x="7" y="112"/>
                      <a:pt x="7" y="111"/>
                      <a:pt x="7" y="111"/>
                    </a:cubicBezTo>
                    <a:cubicBezTo>
                      <a:pt x="7" y="111"/>
                      <a:pt x="7" y="111"/>
                      <a:pt x="7" y="112"/>
                    </a:cubicBezTo>
                    <a:cubicBezTo>
                      <a:pt x="7" y="112"/>
                      <a:pt x="7" y="112"/>
                      <a:pt x="7" y="112"/>
                    </a:cubicBezTo>
                    <a:cubicBezTo>
                      <a:pt x="7" y="112"/>
                      <a:pt x="7" y="112"/>
                      <a:pt x="7" y="112"/>
                    </a:cubicBezTo>
                    <a:close/>
                    <a:moveTo>
                      <a:pt x="7" y="109"/>
                    </a:moveTo>
                    <a:cubicBezTo>
                      <a:pt x="6" y="109"/>
                      <a:pt x="5" y="109"/>
                      <a:pt x="5" y="109"/>
                    </a:cubicBezTo>
                    <a:cubicBezTo>
                      <a:pt x="6" y="109"/>
                      <a:pt x="6" y="110"/>
                      <a:pt x="7" y="110"/>
                    </a:cubicBezTo>
                    <a:cubicBezTo>
                      <a:pt x="7" y="110"/>
                      <a:pt x="7" y="109"/>
                      <a:pt x="7" y="109"/>
                    </a:cubicBezTo>
                    <a:close/>
                    <a:moveTo>
                      <a:pt x="5" y="112"/>
                    </a:moveTo>
                    <a:cubicBezTo>
                      <a:pt x="5" y="112"/>
                      <a:pt x="5" y="112"/>
                      <a:pt x="5" y="112"/>
                    </a:cubicBezTo>
                    <a:cubicBezTo>
                      <a:pt x="5" y="111"/>
                      <a:pt x="5" y="111"/>
                      <a:pt x="5" y="111"/>
                    </a:cubicBezTo>
                    <a:cubicBezTo>
                      <a:pt x="4" y="110"/>
                      <a:pt x="4" y="112"/>
                      <a:pt x="5" y="112"/>
                    </a:cubicBezTo>
                    <a:close/>
                    <a:moveTo>
                      <a:pt x="3" y="103"/>
                    </a:moveTo>
                    <a:cubicBezTo>
                      <a:pt x="3" y="103"/>
                      <a:pt x="4" y="103"/>
                      <a:pt x="4" y="103"/>
                    </a:cubicBezTo>
                    <a:cubicBezTo>
                      <a:pt x="3" y="102"/>
                      <a:pt x="3" y="102"/>
                      <a:pt x="3" y="103"/>
                    </a:cubicBezTo>
                    <a:close/>
                    <a:moveTo>
                      <a:pt x="4" y="111"/>
                    </a:moveTo>
                    <a:cubicBezTo>
                      <a:pt x="4" y="112"/>
                      <a:pt x="4" y="112"/>
                      <a:pt x="4" y="112"/>
                    </a:cubicBezTo>
                    <a:cubicBezTo>
                      <a:pt x="4" y="112"/>
                      <a:pt x="4" y="112"/>
                      <a:pt x="4" y="111"/>
                    </a:cubicBezTo>
                    <a:close/>
                    <a:moveTo>
                      <a:pt x="3" y="107"/>
                    </a:moveTo>
                    <a:cubicBezTo>
                      <a:pt x="3" y="107"/>
                      <a:pt x="3" y="107"/>
                      <a:pt x="3" y="107"/>
                    </a:cubicBezTo>
                    <a:cubicBezTo>
                      <a:pt x="3" y="107"/>
                      <a:pt x="4" y="107"/>
                      <a:pt x="3" y="107"/>
                    </a:cubicBezTo>
                    <a:close/>
                    <a:moveTo>
                      <a:pt x="7" y="107"/>
                    </a:moveTo>
                    <a:cubicBezTo>
                      <a:pt x="7" y="107"/>
                      <a:pt x="7" y="108"/>
                      <a:pt x="7" y="107"/>
                    </a:cubicBezTo>
                    <a:cubicBezTo>
                      <a:pt x="7" y="107"/>
                      <a:pt x="7" y="107"/>
                      <a:pt x="7" y="107"/>
                    </a:cubicBezTo>
                    <a:close/>
                    <a:moveTo>
                      <a:pt x="5" y="106"/>
                    </a:moveTo>
                    <a:cubicBezTo>
                      <a:pt x="5" y="106"/>
                      <a:pt x="5" y="106"/>
                      <a:pt x="5" y="106"/>
                    </a:cubicBezTo>
                    <a:cubicBezTo>
                      <a:pt x="4" y="106"/>
                      <a:pt x="4" y="106"/>
                      <a:pt x="4" y="106"/>
                    </a:cubicBezTo>
                    <a:cubicBezTo>
                      <a:pt x="5" y="106"/>
                      <a:pt x="5" y="106"/>
                      <a:pt x="5" y="106"/>
                    </a:cubicBezTo>
                    <a:close/>
                    <a:moveTo>
                      <a:pt x="4" y="107"/>
                    </a:moveTo>
                    <a:cubicBezTo>
                      <a:pt x="4" y="107"/>
                      <a:pt x="4" y="107"/>
                      <a:pt x="4" y="107"/>
                    </a:cubicBezTo>
                    <a:cubicBezTo>
                      <a:pt x="4" y="107"/>
                      <a:pt x="4" y="107"/>
                      <a:pt x="4" y="107"/>
                    </a:cubicBezTo>
                    <a:close/>
                    <a:moveTo>
                      <a:pt x="6" y="141"/>
                    </a:moveTo>
                    <a:cubicBezTo>
                      <a:pt x="6" y="140"/>
                      <a:pt x="5" y="140"/>
                      <a:pt x="5" y="140"/>
                    </a:cubicBezTo>
                    <a:cubicBezTo>
                      <a:pt x="5" y="140"/>
                      <a:pt x="5" y="140"/>
                      <a:pt x="4" y="140"/>
                    </a:cubicBezTo>
                    <a:cubicBezTo>
                      <a:pt x="5" y="140"/>
                      <a:pt x="5" y="140"/>
                      <a:pt x="6" y="141"/>
                    </a:cubicBezTo>
                    <a:close/>
                    <a:moveTo>
                      <a:pt x="5" y="118"/>
                    </a:moveTo>
                    <a:cubicBezTo>
                      <a:pt x="5" y="118"/>
                      <a:pt x="5" y="118"/>
                      <a:pt x="4" y="118"/>
                    </a:cubicBezTo>
                    <a:cubicBezTo>
                      <a:pt x="5" y="118"/>
                      <a:pt x="5" y="118"/>
                      <a:pt x="5" y="118"/>
                    </a:cubicBezTo>
                    <a:close/>
                    <a:moveTo>
                      <a:pt x="6" y="122"/>
                    </a:moveTo>
                    <a:cubicBezTo>
                      <a:pt x="6" y="122"/>
                      <a:pt x="6" y="122"/>
                      <a:pt x="6" y="122"/>
                    </a:cubicBezTo>
                    <a:cubicBezTo>
                      <a:pt x="6" y="122"/>
                      <a:pt x="6" y="122"/>
                      <a:pt x="6" y="122"/>
                    </a:cubicBezTo>
                    <a:cubicBezTo>
                      <a:pt x="7" y="122"/>
                      <a:pt x="7" y="122"/>
                      <a:pt x="7" y="122"/>
                    </a:cubicBezTo>
                    <a:cubicBezTo>
                      <a:pt x="6" y="121"/>
                      <a:pt x="5" y="121"/>
                      <a:pt x="4" y="122"/>
                    </a:cubicBezTo>
                    <a:cubicBezTo>
                      <a:pt x="4" y="122"/>
                      <a:pt x="5" y="122"/>
                      <a:pt x="5" y="122"/>
                    </a:cubicBezTo>
                    <a:cubicBezTo>
                      <a:pt x="5" y="122"/>
                      <a:pt x="6" y="122"/>
                      <a:pt x="6" y="122"/>
                    </a:cubicBezTo>
                    <a:close/>
                    <a:moveTo>
                      <a:pt x="9" y="107"/>
                    </a:moveTo>
                    <a:cubicBezTo>
                      <a:pt x="9" y="107"/>
                      <a:pt x="8" y="107"/>
                      <a:pt x="8" y="107"/>
                    </a:cubicBezTo>
                    <a:cubicBezTo>
                      <a:pt x="8" y="107"/>
                      <a:pt x="9" y="108"/>
                      <a:pt x="9" y="108"/>
                    </a:cubicBezTo>
                    <a:cubicBezTo>
                      <a:pt x="9" y="108"/>
                      <a:pt x="8" y="108"/>
                      <a:pt x="8" y="108"/>
                    </a:cubicBezTo>
                    <a:cubicBezTo>
                      <a:pt x="8" y="108"/>
                      <a:pt x="9" y="108"/>
                      <a:pt x="9" y="109"/>
                    </a:cubicBezTo>
                    <a:cubicBezTo>
                      <a:pt x="9" y="108"/>
                      <a:pt x="9" y="108"/>
                      <a:pt x="10" y="108"/>
                    </a:cubicBezTo>
                    <a:cubicBezTo>
                      <a:pt x="10" y="108"/>
                      <a:pt x="10" y="108"/>
                      <a:pt x="10" y="108"/>
                    </a:cubicBezTo>
                    <a:cubicBezTo>
                      <a:pt x="10" y="107"/>
                      <a:pt x="10" y="107"/>
                      <a:pt x="10" y="107"/>
                    </a:cubicBezTo>
                    <a:cubicBezTo>
                      <a:pt x="10" y="107"/>
                      <a:pt x="10" y="107"/>
                      <a:pt x="11" y="107"/>
                    </a:cubicBezTo>
                    <a:cubicBezTo>
                      <a:pt x="11" y="106"/>
                      <a:pt x="10" y="106"/>
                      <a:pt x="10" y="107"/>
                    </a:cubicBezTo>
                    <a:cubicBezTo>
                      <a:pt x="10" y="106"/>
                      <a:pt x="10" y="106"/>
                      <a:pt x="10" y="106"/>
                    </a:cubicBezTo>
                    <a:cubicBezTo>
                      <a:pt x="9" y="106"/>
                      <a:pt x="9" y="106"/>
                      <a:pt x="9" y="106"/>
                    </a:cubicBezTo>
                    <a:cubicBezTo>
                      <a:pt x="9" y="106"/>
                      <a:pt x="9" y="106"/>
                      <a:pt x="9" y="106"/>
                    </a:cubicBezTo>
                    <a:cubicBezTo>
                      <a:pt x="9" y="106"/>
                      <a:pt x="9" y="107"/>
                      <a:pt x="9" y="107"/>
                    </a:cubicBezTo>
                    <a:cubicBezTo>
                      <a:pt x="9" y="107"/>
                      <a:pt x="9" y="107"/>
                      <a:pt x="9" y="107"/>
                    </a:cubicBezTo>
                    <a:close/>
                    <a:moveTo>
                      <a:pt x="2" y="108"/>
                    </a:moveTo>
                    <a:cubicBezTo>
                      <a:pt x="2" y="108"/>
                      <a:pt x="2" y="108"/>
                      <a:pt x="2" y="108"/>
                    </a:cubicBezTo>
                    <a:cubicBezTo>
                      <a:pt x="2" y="108"/>
                      <a:pt x="2" y="108"/>
                      <a:pt x="2" y="108"/>
                    </a:cubicBezTo>
                    <a:close/>
                    <a:moveTo>
                      <a:pt x="7" y="101"/>
                    </a:moveTo>
                    <a:cubicBezTo>
                      <a:pt x="7" y="101"/>
                      <a:pt x="7" y="101"/>
                      <a:pt x="7" y="101"/>
                    </a:cubicBezTo>
                    <a:cubicBezTo>
                      <a:pt x="7" y="100"/>
                      <a:pt x="9" y="101"/>
                      <a:pt x="8" y="100"/>
                    </a:cubicBezTo>
                    <a:cubicBezTo>
                      <a:pt x="8" y="100"/>
                      <a:pt x="8" y="100"/>
                      <a:pt x="8" y="100"/>
                    </a:cubicBezTo>
                    <a:cubicBezTo>
                      <a:pt x="8" y="100"/>
                      <a:pt x="7" y="100"/>
                      <a:pt x="7" y="99"/>
                    </a:cubicBezTo>
                    <a:cubicBezTo>
                      <a:pt x="7" y="100"/>
                      <a:pt x="8" y="100"/>
                      <a:pt x="8" y="99"/>
                    </a:cubicBezTo>
                    <a:cubicBezTo>
                      <a:pt x="8" y="99"/>
                      <a:pt x="7" y="99"/>
                      <a:pt x="7" y="99"/>
                    </a:cubicBezTo>
                    <a:cubicBezTo>
                      <a:pt x="7" y="98"/>
                      <a:pt x="7" y="98"/>
                      <a:pt x="7" y="98"/>
                    </a:cubicBezTo>
                    <a:cubicBezTo>
                      <a:pt x="7" y="98"/>
                      <a:pt x="7" y="98"/>
                      <a:pt x="7" y="98"/>
                    </a:cubicBezTo>
                    <a:cubicBezTo>
                      <a:pt x="7" y="98"/>
                      <a:pt x="7" y="97"/>
                      <a:pt x="8" y="97"/>
                    </a:cubicBezTo>
                    <a:cubicBezTo>
                      <a:pt x="8" y="97"/>
                      <a:pt x="9" y="97"/>
                      <a:pt x="8" y="97"/>
                    </a:cubicBezTo>
                    <a:cubicBezTo>
                      <a:pt x="8" y="96"/>
                      <a:pt x="8" y="96"/>
                      <a:pt x="8" y="96"/>
                    </a:cubicBezTo>
                    <a:cubicBezTo>
                      <a:pt x="8" y="96"/>
                      <a:pt x="8" y="96"/>
                      <a:pt x="8" y="96"/>
                    </a:cubicBezTo>
                    <a:cubicBezTo>
                      <a:pt x="8" y="96"/>
                      <a:pt x="8" y="96"/>
                      <a:pt x="8" y="96"/>
                    </a:cubicBezTo>
                    <a:cubicBezTo>
                      <a:pt x="8" y="96"/>
                      <a:pt x="8" y="95"/>
                      <a:pt x="8" y="95"/>
                    </a:cubicBezTo>
                    <a:cubicBezTo>
                      <a:pt x="8" y="95"/>
                      <a:pt x="7" y="95"/>
                      <a:pt x="7" y="95"/>
                    </a:cubicBezTo>
                    <a:cubicBezTo>
                      <a:pt x="7" y="95"/>
                      <a:pt x="6" y="95"/>
                      <a:pt x="6" y="95"/>
                    </a:cubicBezTo>
                    <a:cubicBezTo>
                      <a:pt x="7" y="95"/>
                      <a:pt x="6" y="94"/>
                      <a:pt x="6" y="95"/>
                    </a:cubicBezTo>
                    <a:cubicBezTo>
                      <a:pt x="6" y="96"/>
                      <a:pt x="6" y="96"/>
                      <a:pt x="6" y="97"/>
                    </a:cubicBezTo>
                    <a:cubicBezTo>
                      <a:pt x="5" y="97"/>
                      <a:pt x="5" y="97"/>
                      <a:pt x="5" y="98"/>
                    </a:cubicBezTo>
                    <a:cubicBezTo>
                      <a:pt x="5" y="99"/>
                      <a:pt x="6" y="99"/>
                      <a:pt x="5" y="100"/>
                    </a:cubicBezTo>
                    <a:cubicBezTo>
                      <a:pt x="5" y="100"/>
                      <a:pt x="5" y="101"/>
                      <a:pt x="5" y="101"/>
                    </a:cubicBezTo>
                    <a:cubicBezTo>
                      <a:pt x="5" y="101"/>
                      <a:pt x="6" y="102"/>
                      <a:pt x="7" y="102"/>
                    </a:cubicBezTo>
                    <a:cubicBezTo>
                      <a:pt x="7" y="102"/>
                      <a:pt x="7" y="102"/>
                      <a:pt x="7" y="101"/>
                    </a:cubicBezTo>
                    <a:close/>
                    <a:moveTo>
                      <a:pt x="6" y="106"/>
                    </a:moveTo>
                    <a:cubicBezTo>
                      <a:pt x="6" y="106"/>
                      <a:pt x="6" y="105"/>
                      <a:pt x="6" y="105"/>
                    </a:cubicBezTo>
                    <a:cubicBezTo>
                      <a:pt x="6" y="105"/>
                      <a:pt x="6" y="105"/>
                      <a:pt x="6" y="105"/>
                    </a:cubicBezTo>
                    <a:cubicBezTo>
                      <a:pt x="6" y="105"/>
                      <a:pt x="6" y="106"/>
                      <a:pt x="6" y="106"/>
                    </a:cubicBezTo>
                    <a:close/>
                    <a:moveTo>
                      <a:pt x="6" y="104"/>
                    </a:moveTo>
                    <a:cubicBezTo>
                      <a:pt x="6" y="104"/>
                      <a:pt x="6" y="104"/>
                      <a:pt x="6" y="104"/>
                    </a:cubicBezTo>
                    <a:cubicBezTo>
                      <a:pt x="6" y="103"/>
                      <a:pt x="7" y="104"/>
                      <a:pt x="7" y="104"/>
                    </a:cubicBezTo>
                    <a:cubicBezTo>
                      <a:pt x="7" y="103"/>
                      <a:pt x="6" y="104"/>
                      <a:pt x="6" y="104"/>
                    </a:cubicBezTo>
                    <a:close/>
                    <a:moveTo>
                      <a:pt x="6" y="111"/>
                    </a:moveTo>
                    <a:cubicBezTo>
                      <a:pt x="6" y="111"/>
                      <a:pt x="6" y="111"/>
                      <a:pt x="6" y="111"/>
                    </a:cubicBezTo>
                    <a:cubicBezTo>
                      <a:pt x="6" y="111"/>
                      <a:pt x="5" y="111"/>
                      <a:pt x="6" y="111"/>
                    </a:cubicBezTo>
                    <a:cubicBezTo>
                      <a:pt x="6" y="111"/>
                      <a:pt x="6" y="111"/>
                      <a:pt x="7" y="111"/>
                    </a:cubicBezTo>
                    <a:cubicBezTo>
                      <a:pt x="7" y="111"/>
                      <a:pt x="6" y="111"/>
                      <a:pt x="6" y="111"/>
                    </a:cubicBezTo>
                    <a:close/>
                    <a:moveTo>
                      <a:pt x="6" y="107"/>
                    </a:moveTo>
                    <a:cubicBezTo>
                      <a:pt x="6" y="107"/>
                      <a:pt x="6" y="107"/>
                      <a:pt x="6" y="106"/>
                    </a:cubicBezTo>
                    <a:cubicBezTo>
                      <a:pt x="6" y="107"/>
                      <a:pt x="6" y="107"/>
                      <a:pt x="6" y="107"/>
                    </a:cubicBezTo>
                    <a:close/>
                    <a:moveTo>
                      <a:pt x="5" y="108"/>
                    </a:moveTo>
                    <a:cubicBezTo>
                      <a:pt x="6" y="108"/>
                      <a:pt x="6" y="107"/>
                      <a:pt x="7" y="107"/>
                    </a:cubicBezTo>
                    <a:cubicBezTo>
                      <a:pt x="6" y="107"/>
                      <a:pt x="5" y="107"/>
                      <a:pt x="5" y="107"/>
                    </a:cubicBezTo>
                    <a:cubicBezTo>
                      <a:pt x="5" y="107"/>
                      <a:pt x="5" y="108"/>
                      <a:pt x="5" y="108"/>
                    </a:cubicBezTo>
                    <a:close/>
                    <a:moveTo>
                      <a:pt x="7" y="108"/>
                    </a:moveTo>
                    <a:cubicBezTo>
                      <a:pt x="6" y="107"/>
                      <a:pt x="7" y="109"/>
                      <a:pt x="7" y="109"/>
                    </a:cubicBezTo>
                    <a:cubicBezTo>
                      <a:pt x="7" y="108"/>
                      <a:pt x="7" y="108"/>
                      <a:pt x="7" y="108"/>
                    </a:cubicBezTo>
                    <a:close/>
                    <a:moveTo>
                      <a:pt x="6" y="112"/>
                    </a:moveTo>
                    <a:cubicBezTo>
                      <a:pt x="6" y="112"/>
                      <a:pt x="7" y="111"/>
                      <a:pt x="6" y="111"/>
                    </a:cubicBezTo>
                    <a:cubicBezTo>
                      <a:pt x="5" y="111"/>
                      <a:pt x="6" y="112"/>
                      <a:pt x="6" y="112"/>
                    </a:cubicBezTo>
                    <a:close/>
                    <a:moveTo>
                      <a:pt x="6" y="110"/>
                    </a:moveTo>
                    <a:cubicBezTo>
                      <a:pt x="6" y="110"/>
                      <a:pt x="6" y="110"/>
                      <a:pt x="6" y="110"/>
                    </a:cubicBezTo>
                    <a:cubicBezTo>
                      <a:pt x="5" y="110"/>
                      <a:pt x="6" y="110"/>
                      <a:pt x="6" y="110"/>
                    </a:cubicBezTo>
                    <a:cubicBezTo>
                      <a:pt x="6" y="110"/>
                      <a:pt x="7" y="110"/>
                      <a:pt x="7" y="110"/>
                    </a:cubicBezTo>
                    <a:cubicBezTo>
                      <a:pt x="7" y="110"/>
                      <a:pt x="6" y="110"/>
                      <a:pt x="6" y="110"/>
                    </a:cubicBezTo>
                    <a:close/>
                    <a:moveTo>
                      <a:pt x="5" y="111"/>
                    </a:moveTo>
                    <a:cubicBezTo>
                      <a:pt x="5" y="110"/>
                      <a:pt x="5" y="110"/>
                      <a:pt x="4" y="110"/>
                    </a:cubicBezTo>
                    <a:cubicBezTo>
                      <a:pt x="4" y="110"/>
                      <a:pt x="5" y="110"/>
                      <a:pt x="5" y="111"/>
                    </a:cubicBezTo>
                    <a:close/>
                    <a:moveTo>
                      <a:pt x="6" y="105"/>
                    </a:moveTo>
                    <a:cubicBezTo>
                      <a:pt x="6" y="105"/>
                      <a:pt x="6" y="105"/>
                      <a:pt x="7" y="105"/>
                    </a:cubicBezTo>
                    <a:cubicBezTo>
                      <a:pt x="6" y="105"/>
                      <a:pt x="6" y="105"/>
                      <a:pt x="6" y="105"/>
                    </a:cubicBezTo>
                    <a:close/>
                    <a:moveTo>
                      <a:pt x="4" y="108"/>
                    </a:moveTo>
                    <a:cubicBezTo>
                      <a:pt x="4" y="108"/>
                      <a:pt x="5" y="108"/>
                      <a:pt x="5" y="108"/>
                    </a:cubicBezTo>
                    <a:cubicBezTo>
                      <a:pt x="5" y="108"/>
                      <a:pt x="5" y="107"/>
                      <a:pt x="4" y="108"/>
                    </a:cubicBezTo>
                    <a:close/>
                    <a:moveTo>
                      <a:pt x="0" y="117"/>
                    </a:moveTo>
                    <a:cubicBezTo>
                      <a:pt x="1" y="118"/>
                      <a:pt x="2" y="117"/>
                      <a:pt x="1" y="117"/>
                    </a:cubicBezTo>
                    <a:cubicBezTo>
                      <a:pt x="1" y="117"/>
                      <a:pt x="1" y="117"/>
                      <a:pt x="1" y="117"/>
                    </a:cubicBezTo>
                    <a:cubicBezTo>
                      <a:pt x="1" y="117"/>
                      <a:pt x="1" y="116"/>
                      <a:pt x="1" y="116"/>
                    </a:cubicBezTo>
                    <a:cubicBezTo>
                      <a:pt x="1" y="116"/>
                      <a:pt x="0" y="117"/>
                      <a:pt x="0" y="117"/>
                    </a:cubicBezTo>
                    <a:cubicBezTo>
                      <a:pt x="0" y="116"/>
                      <a:pt x="1" y="116"/>
                      <a:pt x="1" y="116"/>
                    </a:cubicBezTo>
                    <a:cubicBezTo>
                      <a:pt x="1" y="116"/>
                      <a:pt x="2" y="116"/>
                      <a:pt x="2" y="116"/>
                    </a:cubicBezTo>
                    <a:cubicBezTo>
                      <a:pt x="2" y="116"/>
                      <a:pt x="2" y="116"/>
                      <a:pt x="2" y="116"/>
                    </a:cubicBezTo>
                    <a:cubicBezTo>
                      <a:pt x="2" y="116"/>
                      <a:pt x="2" y="117"/>
                      <a:pt x="3" y="117"/>
                    </a:cubicBezTo>
                    <a:cubicBezTo>
                      <a:pt x="3" y="117"/>
                      <a:pt x="3" y="117"/>
                      <a:pt x="3" y="117"/>
                    </a:cubicBezTo>
                    <a:cubicBezTo>
                      <a:pt x="3" y="117"/>
                      <a:pt x="3" y="117"/>
                      <a:pt x="3" y="117"/>
                    </a:cubicBezTo>
                    <a:cubicBezTo>
                      <a:pt x="3" y="117"/>
                      <a:pt x="3" y="117"/>
                      <a:pt x="4" y="117"/>
                    </a:cubicBezTo>
                    <a:cubicBezTo>
                      <a:pt x="4" y="117"/>
                      <a:pt x="4" y="117"/>
                      <a:pt x="5" y="117"/>
                    </a:cubicBezTo>
                    <a:cubicBezTo>
                      <a:pt x="4" y="117"/>
                      <a:pt x="4" y="117"/>
                      <a:pt x="4" y="117"/>
                    </a:cubicBezTo>
                    <a:cubicBezTo>
                      <a:pt x="4" y="117"/>
                      <a:pt x="4" y="117"/>
                      <a:pt x="4" y="117"/>
                    </a:cubicBezTo>
                    <a:cubicBezTo>
                      <a:pt x="4" y="117"/>
                      <a:pt x="4" y="117"/>
                      <a:pt x="4" y="116"/>
                    </a:cubicBezTo>
                    <a:cubicBezTo>
                      <a:pt x="4" y="117"/>
                      <a:pt x="5" y="117"/>
                      <a:pt x="5" y="117"/>
                    </a:cubicBezTo>
                    <a:cubicBezTo>
                      <a:pt x="5" y="117"/>
                      <a:pt x="5" y="117"/>
                      <a:pt x="5" y="117"/>
                    </a:cubicBezTo>
                    <a:cubicBezTo>
                      <a:pt x="5" y="117"/>
                      <a:pt x="6" y="118"/>
                      <a:pt x="6" y="118"/>
                    </a:cubicBezTo>
                    <a:cubicBezTo>
                      <a:pt x="6" y="118"/>
                      <a:pt x="6" y="119"/>
                      <a:pt x="6" y="119"/>
                    </a:cubicBezTo>
                    <a:cubicBezTo>
                      <a:pt x="6" y="119"/>
                      <a:pt x="6" y="119"/>
                      <a:pt x="6" y="119"/>
                    </a:cubicBezTo>
                    <a:cubicBezTo>
                      <a:pt x="6" y="119"/>
                      <a:pt x="6" y="119"/>
                      <a:pt x="6" y="119"/>
                    </a:cubicBezTo>
                    <a:cubicBezTo>
                      <a:pt x="5" y="119"/>
                      <a:pt x="6" y="119"/>
                      <a:pt x="5" y="119"/>
                    </a:cubicBezTo>
                    <a:cubicBezTo>
                      <a:pt x="5" y="119"/>
                      <a:pt x="4" y="119"/>
                      <a:pt x="4" y="120"/>
                    </a:cubicBezTo>
                    <a:cubicBezTo>
                      <a:pt x="4" y="120"/>
                      <a:pt x="4" y="120"/>
                      <a:pt x="4" y="120"/>
                    </a:cubicBezTo>
                    <a:cubicBezTo>
                      <a:pt x="4" y="120"/>
                      <a:pt x="5" y="120"/>
                      <a:pt x="5" y="120"/>
                    </a:cubicBezTo>
                    <a:cubicBezTo>
                      <a:pt x="5" y="120"/>
                      <a:pt x="5" y="120"/>
                      <a:pt x="5" y="120"/>
                    </a:cubicBezTo>
                    <a:cubicBezTo>
                      <a:pt x="5" y="120"/>
                      <a:pt x="6" y="120"/>
                      <a:pt x="6" y="121"/>
                    </a:cubicBezTo>
                    <a:cubicBezTo>
                      <a:pt x="6" y="121"/>
                      <a:pt x="5" y="120"/>
                      <a:pt x="5" y="121"/>
                    </a:cubicBezTo>
                    <a:cubicBezTo>
                      <a:pt x="5" y="121"/>
                      <a:pt x="5" y="121"/>
                      <a:pt x="6" y="121"/>
                    </a:cubicBezTo>
                    <a:cubicBezTo>
                      <a:pt x="5" y="121"/>
                      <a:pt x="5" y="121"/>
                      <a:pt x="5" y="121"/>
                    </a:cubicBezTo>
                    <a:cubicBezTo>
                      <a:pt x="5" y="121"/>
                      <a:pt x="5" y="121"/>
                      <a:pt x="5" y="121"/>
                    </a:cubicBezTo>
                    <a:cubicBezTo>
                      <a:pt x="5" y="121"/>
                      <a:pt x="5" y="121"/>
                      <a:pt x="5" y="121"/>
                    </a:cubicBezTo>
                    <a:cubicBezTo>
                      <a:pt x="5" y="121"/>
                      <a:pt x="4" y="121"/>
                      <a:pt x="4" y="121"/>
                    </a:cubicBezTo>
                    <a:cubicBezTo>
                      <a:pt x="5" y="121"/>
                      <a:pt x="5" y="121"/>
                      <a:pt x="5" y="120"/>
                    </a:cubicBezTo>
                    <a:cubicBezTo>
                      <a:pt x="4" y="120"/>
                      <a:pt x="5" y="120"/>
                      <a:pt x="5" y="120"/>
                    </a:cubicBezTo>
                    <a:cubicBezTo>
                      <a:pt x="4" y="120"/>
                      <a:pt x="4" y="121"/>
                      <a:pt x="4" y="121"/>
                    </a:cubicBezTo>
                    <a:cubicBezTo>
                      <a:pt x="4" y="121"/>
                      <a:pt x="3" y="121"/>
                      <a:pt x="4" y="121"/>
                    </a:cubicBezTo>
                    <a:cubicBezTo>
                      <a:pt x="4" y="121"/>
                      <a:pt x="4" y="121"/>
                      <a:pt x="4" y="121"/>
                    </a:cubicBezTo>
                    <a:cubicBezTo>
                      <a:pt x="5" y="121"/>
                      <a:pt x="5" y="121"/>
                      <a:pt x="5" y="121"/>
                    </a:cubicBezTo>
                    <a:cubicBezTo>
                      <a:pt x="6" y="121"/>
                      <a:pt x="6" y="122"/>
                      <a:pt x="6" y="121"/>
                    </a:cubicBezTo>
                    <a:cubicBezTo>
                      <a:pt x="7" y="121"/>
                      <a:pt x="7" y="121"/>
                      <a:pt x="7" y="120"/>
                    </a:cubicBezTo>
                    <a:cubicBezTo>
                      <a:pt x="7" y="121"/>
                      <a:pt x="7" y="121"/>
                      <a:pt x="7" y="121"/>
                    </a:cubicBezTo>
                    <a:cubicBezTo>
                      <a:pt x="7" y="121"/>
                      <a:pt x="8" y="122"/>
                      <a:pt x="8" y="122"/>
                    </a:cubicBezTo>
                    <a:cubicBezTo>
                      <a:pt x="8" y="122"/>
                      <a:pt x="8" y="122"/>
                      <a:pt x="9" y="122"/>
                    </a:cubicBezTo>
                    <a:cubicBezTo>
                      <a:pt x="9" y="122"/>
                      <a:pt x="8" y="122"/>
                      <a:pt x="8" y="122"/>
                    </a:cubicBezTo>
                    <a:cubicBezTo>
                      <a:pt x="8" y="122"/>
                      <a:pt x="7" y="122"/>
                      <a:pt x="7" y="122"/>
                    </a:cubicBezTo>
                    <a:cubicBezTo>
                      <a:pt x="7" y="122"/>
                      <a:pt x="8" y="123"/>
                      <a:pt x="8" y="123"/>
                    </a:cubicBezTo>
                    <a:cubicBezTo>
                      <a:pt x="8" y="123"/>
                      <a:pt x="8" y="123"/>
                      <a:pt x="9" y="123"/>
                    </a:cubicBezTo>
                    <a:cubicBezTo>
                      <a:pt x="9" y="123"/>
                      <a:pt x="9" y="123"/>
                      <a:pt x="8" y="123"/>
                    </a:cubicBezTo>
                    <a:cubicBezTo>
                      <a:pt x="8" y="123"/>
                      <a:pt x="8" y="123"/>
                      <a:pt x="8" y="123"/>
                    </a:cubicBezTo>
                    <a:cubicBezTo>
                      <a:pt x="8" y="123"/>
                      <a:pt x="8" y="123"/>
                      <a:pt x="7" y="123"/>
                    </a:cubicBezTo>
                    <a:cubicBezTo>
                      <a:pt x="7" y="123"/>
                      <a:pt x="7" y="123"/>
                      <a:pt x="7" y="123"/>
                    </a:cubicBezTo>
                    <a:cubicBezTo>
                      <a:pt x="7" y="122"/>
                      <a:pt x="7" y="122"/>
                      <a:pt x="7" y="123"/>
                    </a:cubicBezTo>
                    <a:cubicBezTo>
                      <a:pt x="7" y="122"/>
                      <a:pt x="5" y="122"/>
                      <a:pt x="5" y="122"/>
                    </a:cubicBezTo>
                    <a:cubicBezTo>
                      <a:pt x="5" y="123"/>
                      <a:pt x="6" y="123"/>
                      <a:pt x="5" y="123"/>
                    </a:cubicBezTo>
                    <a:cubicBezTo>
                      <a:pt x="5" y="123"/>
                      <a:pt x="5" y="123"/>
                      <a:pt x="5" y="123"/>
                    </a:cubicBezTo>
                    <a:cubicBezTo>
                      <a:pt x="5" y="122"/>
                      <a:pt x="5" y="122"/>
                      <a:pt x="4" y="122"/>
                    </a:cubicBezTo>
                    <a:cubicBezTo>
                      <a:pt x="4" y="122"/>
                      <a:pt x="4" y="123"/>
                      <a:pt x="4" y="123"/>
                    </a:cubicBezTo>
                    <a:cubicBezTo>
                      <a:pt x="4" y="123"/>
                      <a:pt x="5" y="123"/>
                      <a:pt x="5" y="123"/>
                    </a:cubicBezTo>
                    <a:cubicBezTo>
                      <a:pt x="5" y="123"/>
                      <a:pt x="5" y="124"/>
                      <a:pt x="5" y="124"/>
                    </a:cubicBezTo>
                    <a:cubicBezTo>
                      <a:pt x="5" y="124"/>
                      <a:pt x="6" y="124"/>
                      <a:pt x="6" y="124"/>
                    </a:cubicBezTo>
                    <a:cubicBezTo>
                      <a:pt x="6" y="124"/>
                      <a:pt x="5" y="124"/>
                      <a:pt x="5" y="124"/>
                    </a:cubicBezTo>
                    <a:cubicBezTo>
                      <a:pt x="6" y="124"/>
                      <a:pt x="6" y="124"/>
                      <a:pt x="6" y="124"/>
                    </a:cubicBezTo>
                    <a:cubicBezTo>
                      <a:pt x="6" y="124"/>
                      <a:pt x="6" y="125"/>
                      <a:pt x="6" y="125"/>
                    </a:cubicBezTo>
                    <a:cubicBezTo>
                      <a:pt x="6" y="125"/>
                      <a:pt x="6" y="125"/>
                      <a:pt x="6" y="125"/>
                    </a:cubicBezTo>
                    <a:cubicBezTo>
                      <a:pt x="6" y="125"/>
                      <a:pt x="6" y="124"/>
                      <a:pt x="5" y="124"/>
                    </a:cubicBezTo>
                    <a:cubicBezTo>
                      <a:pt x="5" y="124"/>
                      <a:pt x="5" y="125"/>
                      <a:pt x="5" y="125"/>
                    </a:cubicBezTo>
                    <a:cubicBezTo>
                      <a:pt x="5" y="126"/>
                      <a:pt x="5" y="125"/>
                      <a:pt x="6" y="126"/>
                    </a:cubicBezTo>
                    <a:cubicBezTo>
                      <a:pt x="6" y="126"/>
                      <a:pt x="5" y="126"/>
                      <a:pt x="5" y="126"/>
                    </a:cubicBezTo>
                    <a:cubicBezTo>
                      <a:pt x="4" y="126"/>
                      <a:pt x="5" y="126"/>
                      <a:pt x="4" y="126"/>
                    </a:cubicBezTo>
                    <a:cubicBezTo>
                      <a:pt x="4" y="126"/>
                      <a:pt x="5" y="126"/>
                      <a:pt x="5" y="126"/>
                    </a:cubicBezTo>
                    <a:cubicBezTo>
                      <a:pt x="5" y="127"/>
                      <a:pt x="4" y="127"/>
                      <a:pt x="4" y="127"/>
                    </a:cubicBezTo>
                    <a:cubicBezTo>
                      <a:pt x="4" y="127"/>
                      <a:pt x="5" y="127"/>
                      <a:pt x="5" y="127"/>
                    </a:cubicBezTo>
                    <a:cubicBezTo>
                      <a:pt x="5" y="127"/>
                      <a:pt x="5" y="127"/>
                      <a:pt x="5" y="127"/>
                    </a:cubicBezTo>
                    <a:cubicBezTo>
                      <a:pt x="5" y="128"/>
                      <a:pt x="4" y="128"/>
                      <a:pt x="5" y="129"/>
                    </a:cubicBezTo>
                    <a:cubicBezTo>
                      <a:pt x="5" y="129"/>
                      <a:pt x="5" y="129"/>
                      <a:pt x="5" y="129"/>
                    </a:cubicBezTo>
                    <a:cubicBezTo>
                      <a:pt x="6" y="129"/>
                      <a:pt x="6" y="128"/>
                      <a:pt x="5" y="128"/>
                    </a:cubicBezTo>
                    <a:cubicBezTo>
                      <a:pt x="6" y="128"/>
                      <a:pt x="6" y="128"/>
                      <a:pt x="6" y="127"/>
                    </a:cubicBezTo>
                    <a:cubicBezTo>
                      <a:pt x="6" y="127"/>
                      <a:pt x="6" y="127"/>
                      <a:pt x="6" y="127"/>
                    </a:cubicBezTo>
                    <a:cubicBezTo>
                      <a:pt x="6" y="127"/>
                      <a:pt x="6" y="128"/>
                      <a:pt x="6" y="128"/>
                    </a:cubicBezTo>
                    <a:cubicBezTo>
                      <a:pt x="6" y="128"/>
                      <a:pt x="6" y="128"/>
                      <a:pt x="7" y="128"/>
                    </a:cubicBezTo>
                    <a:cubicBezTo>
                      <a:pt x="6" y="128"/>
                      <a:pt x="6" y="128"/>
                      <a:pt x="6" y="128"/>
                    </a:cubicBezTo>
                    <a:cubicBezTo>
                      <a:pt x="6" y="128"/>
                      <a:pt x="6" y="129"/>
                      <a:pt x="6" y="129"/>
                    </a:cubicBezTo>
                    <a:cubicBezTo>
                      <a:pt x="6" y="129"/>
                      <a:pt x="6" y="129"/>
                      <a:pt x="6" y="129"/>
                    </a:cubicBezTo>
                    <a:cubicBezTo>
                      <a:pt x="6" y="129"/>
                      <a:pt x="6" y="130"/>
                      <a:pt x="7" y="130"/>
                    </a:cubicBezTo>
                    <a:cubicBezTo>
                      <a:pt x="7" y="130"/>
                      <a:pt x="7" y="130"/>
                      <a:pt x="7" y="130"/>
                    </a:cubicBezTo>
                    <a:cubicBezTo>
                      <a:pt x="7" y="130"/>
                      <a:pt x="7" y="130"/>
                      <a:pt x="7" y="130"/>
                    </a:cubicBezTo>
                    <a:cubicBezTo>
                      <a:pt x="6" y="130"/>
                      <a:pt x="6" y="129"/>
                      <a:pt x="6" y="130"/>
                    </a:cubicBezTo>
                    <a:cubicBezTo>
                      <a:pt x="6" y="129"/>
                      <a:pt x="5" y="130"/>
                      <a:pt x="5" y="130"/>
                    </a:cubicBezTo>
                    <a:cubicBezTo>
                      <a:pt x="5" y="130"/>
                      <a:pt x="6" y="130"/>
                      <a:pt x="6" y="130"/>
                    </a:cubicBezTo>
                    <a:cubicBezTo>
                      <a:pt x="5" y="130"/>
                      <a:pt x="4" y="131"/>
                      <a:pt x="5" y="131"/>
                    </a:cubicBezTo>
                    <a:cubicBezTo>
                      <a:pt x="5" y="131"/>
                      <a:pt x="5" y="131"/>
                      <a:pt x="6" y="131"/>
                    </a:cubicBezTo>
                    <a:cubicBezTo>
                      <a:pt x="6" y="131"/>
                      <a:pt x="6" y="131"/>
                      <a:pt x="6" y="131"/>
                    </a:cubicBezTo>
                    <a:cubicBezTo>
                      <a:pt x="6" y="131"/>
                      <a:pt x="6" y="131"/>
                      <a:pt x="6" y="131"/>
                    </a:cubicBezTo>
                    <a:cubicBezTo>
                      <a:pt x="6" y="131"/>
                      <a:pt x="6" y="131"/>
                      <a:pt x="6" y="132"/>
                    </a:cubicBezTo>
                    <a:cubicBezTo>
                      <a:pt x="6" y="132"/>
                      <a:pt x="6" y="132"/>
                      <a:pt x="6" y="132"/>
                    </a:cubicBezTo>
                    <a:cubicBezTo>
                      <a:pt x="6" y="132"/>
                      <a:pt x="6" y="132"/>
                      <a:pt x="6" y="132"/>
                    </a:cubicBezTo>
                    <a:cubicBezTo>
                      <a:pt x="6" y="132"/>
                      <a:pt x="6" y="132"/>
                      <a:pt x="6" y="131"/>
                    </a:cubicBezTo>
                    <a:cubicBezTo>
                      <a:pt x="5" y="131"/>
                      <a:pt x="5" y="131"/>
                      <a:pt x="5" y="131"/>
                    </a:cubicBezTo>
                    <a:cubicBezTo>
                      <a:pt x="5" y="131"/>
                      <a:pt x="5" y="131"/>
                      <a:pt x="5" y="132"/>
                    </a:cubicBezTo>
                    <a:cubicBezTo>
                      <a:pt x="5" y="132"/>
                      <a:pt x="5" y="132"/>
                      <a:pt x="5" y="132"/>
                    </a:cubicBezTo>
                    <a:cubicBezTo>
                      <a:pt x="5" y="132"/>
                      <a:pt x="5" y="132"/>
                      <a:pt x="6" y="132"/>
                    </a:cubicBezTo>
                    <a:cubicBezTo>
                      <a:pt x="6" y="132"/>
                      <a:pt x="6" y="132"/>
                      <a:pt x="6" y="133"/>
                    </a:cubicBezTo>
                    <a:cubicBezTo>
                      <a:pt x="6" y="133"/>
                      <a:pt x="6" y="133"/>
                      <a:pt x="7" y="133"/>
                    </a:cubicBezTo>
                    <a:cubicBezTo>
                      <a:pt x="6" y="133"/>
                      <a:pt x="6" y="133"/>
                      <a:pt x="6" y="133"/>
                    </a:cubicBezTo>
                    <a:cubicBezTo>
                      <a:pt x="5" y="132"/>
                      <a:pt x="6" y="133"/>
                      <a:pt x="5" y="132"/>
                    </a:cubicBezTo>
                    <a:cubicBezTo>
                      <a:pt x="5" y="132"/>
                      <a:pt x="5" y="132"/>
                      <a:pt x="5" y="132"/>
                    </a:cubicBezTo>
                    <a:cubicBezTo>
                      <a:pt x="4" y="132"/>
                      <a:pt x="4" y="132"/>
                      <a:pt x="4" y="132"/>
                    </a:cubicBezTo>
                    <a:cubicBezTo>
                      <a:pt x="4" y="132"/>
                      <a:pt x="4" y="132"/>
                      <a:pt x="4" y="132"/>
                    </a:cubicBezTo>
                    <a:cubicBezTo>
                      <a:pt x="4" y="133"/>
                      <a:pt x="4" y="133"/>
                      <a:pt x="4" y="133"/>
                    </a:cubicBezTo>
                    <a:cubicBezTo>
                      <a:pt x="4" y="133"/>
                      <a:pt x="5" y="133"/>
                      <a:pt x="5" y="133"/>
                    </a:cubicBezTo>
                    <a:cubicBezTo>
                      <a:pt x="5" y="134"/>
                      <a:pt x="5" y="133"/>
                      <a:pt x="6" y="133"/>
                    </a:cubicBezTo>
                    <a:cubicBezTo>
                      <a:pt x="5" y="134"/>
                      <a:pt x="6" y="134"/>
                      <a:pt x="6" y="134"/>
                    </a:cubicBezTo>
                    <a:cubicBezTo>
                      <a:pt x="6" y="134"/>
                      <a:pt x="6" y="134"/>
                      <a:pt x="6" y="134"/>
                    </a:cubicBezTo>
                    <a:cubicBezTo>
                      <a:pt x="6" y="134"/>
                      <a:pt x="6" y="134"/>
                      <a:pt x="6" y="134"/>
                    </a:cubicBezTo>
                    <a:cubicBezTo>
                      <a:pt x="6" y="135"/>
                      <a:pt x="6" y="134"/>
                      <a:pt x="5" y="134"/>
                    </a:cubicBezTo>
                    <a:cubicBezTo>
                      <a:pt x="5" y="134"/>
                      <a:pt x="6" y="136"/>
                      <a:pt x="6" y="135"/>
                    </a:cubicBezTo>
                    <a:cubicBezTo>
                      <a:pt x="7" y="135"/>
                      <a:pt x="7" y="135"/>
                      <a:pt x="7" y="134"/>
                    </a:cubicBezTo>
                    <a:cubicBezTo>
                      <a:pt x="7" y="134"/>
                      <a:pt x="7" y="134"/>
                      <a:pt x="8" y="133"/>
                    </a:cubicBezTo>
                    <a:cubicBezTo>
                      <a:pt x="8" y="134"/>
                      <a:pt x="7" y="134"/>
                      <a:pt x="7" y="134"/>
                    </a:cubicBezTo>
                    <a:cubicBezTo>
                      <a:pt x="7" y="134"/>
                      <a:pt x="8" y="134"/>
                      <a:pt x="8" y="135"/>
                    </a:cubicBezTo>
                    <a:cubicBezTo>
                      <a:pt x="8" y="135"/>
                      <a:pt x="7" y="134"/>
                      <a:pt x="7" y="135"/>
                    </a:cubicBezTo>
                    <a:cubicBezTo>
                      <a:pt x="7" y="135"/>
                      <a:pt x="7" y="136"/>
                      <a:pt x="7" y="136"/>
                    </a:cubicBezTo>
                    <a:cubicBezTo>
                      <a:pt x="7" y="136"/>
                      <a:pt x="7" y="136"/>
                      <a:pt x="6" y="136"/>
                    </a:cubicBezTo>
                    <a:cubicBezTo>
                      <a:pt x="7" y="136"/>
                      <a:pt x="6" y="136"/>
                      <a:pt x="6" y="136"/>
                    </a:cubicBezTo>
                    <a:cubicBezTo>
                      <a:pt x="6" y="136"/>
                      <a:pt x="5" y="136"/>
                      <a:pt x="5" y="136"/>
                    </a:cubicBezTo>
                    <a:cubicBezTo>
                      <a:pt x="5" y="136"/>
                      <a:pt x="6" y="137"/>
                      <a:pt x="6" y="137"/>
                    </a:cubicBezTo>
                    <a:cubicBezTo>
                      <a:pt x="6" y="137"/>
                      <a:pt x="6" y="137"/>
                      <a:pt x="6" y="137"/>
                    </a:cubicBezTo>
                    <a:cubicBezTo>
                      <a:pt x="6" y="137"/>
                      <a:pt x="6" y="137"/>
                      <a:pt x="6" y="137"/>
                    </a:cubicBezTo>
                    <a:cubicBezTo>
                      <a:pt x="7" y="137"/>
                      <a:pt x="7" y="137"/>
                      <a:pt x="7" y="137"/>
                    </a:cubicBezTo>
                    <a:cubicBezTo>
                      <a:pt x="7" y="137"/>
                      <a:pt x="7" y="137"/>
                      <a:pt x="7" y="137"/>
                    </a:cubicBezTo>
                    <a:cubicBezTo>
                      <a:pt x="7" y="137"/>
                      <a:pt x="7" y="138"/>
                      <a:pt x="7" y="138"/>
                    </a:cubicBezTo>
                    <a:cubicBezTo>
                      <a:pt x="7" y="138"/>
                      <a:pt x="7" y="138"/>
                      <a:pt x="8" y="138"/>
                    </a:cubicBezTo>
                    <a:cubicBezTo>
                      <a:pt x="8" y="139"/>
                      <a:pt x="8" y="139"/>
                      <a:pt x="7" y="139"/>
                    </a:cubicBezTo>
                    <a:cubicBezTo>
                      <a:pt x="7" y="139"/>
                      <a:pt x="7" y="139"/>
                      <a:pt x="7" y="139"/>
                    </a:cubicBezTo>
                    <a:cubicBezTo>
                      <a:pt x="7" y="138"/>
                      <a:pt x="7" y="138"/>
                      <a:pt x="7" y="138"/>
                    </a:cubicBezTo>
                    <a:cubicBezTo>
                      <a:pt x="7" y="138"/>
                      <a:pt x="7" y="139"/>
                      <a:pt x="6" y="139"/>
                    </a:cubicBezTo>
                    <a:cubicBezTo>
                      <a:pt x="7" y="139"/>
                      <a:pt x="7" y="139"/>
                      <a:pt x="7" y="140"/>
                    </a:cubicBezTo>
                    <a:cubicBezTo>
                      <a:pt x="7" y="140"/>
                      <a:pt x="7" y="140"/>
                      <a:pt x="7" y="140"/>
                    </a:cubicBezTo>
                    <a:cubicBezTo>
                      <a:pt x="7" y="140"/>
                      <a:pt x="7" y="140"/>
                      <a:pt x="7" y="139"/>
                    </a:cubicBezTo>
                    <a:cubicBezTo>
                      <a:pt x="7" y="139"/>
                      <a:pt x="7" y="139"/>
                      <a:pt x="7" y="139"/>
                    </a:cubicBezTo>
                    <a:cubicBezTo>
                      <a:pt x="7" y="139"/>
                      <a:pt x="8" y="139"/>
                      <a:pt x="8" y="139"/>
                    </a:cubicBezTo>
                    <a:cubicBezTo>
                      <a:pt x="8" y="140"/>
                      <a:pt x="8" y="140"/>
                      <a:pt x="8" y="140"/>
                    </a:cubicBezTo>
                    <a:cubicBezTo>
                      <a:pt x="8" y="140"/>
                      <a:pt x="8" y="141"/>
                      <a:pt x="8" y="141"/>
                    </a:cubicBezTo>
                    <a:cubicBezTo>
                      <a:pt x="8" y="141"/>
                      <a:pt x="8" y="140"/>
                      <a:pt x="8" y="140"/>
                    </a:cubicBezTo>
                    <a:cubicBezTo>
                      <a:pt x="7" y="140"/>
                      <a:pt x="8" y="141"/>
                      <a:pt x="8" y="141"/>
                    </a:cubicBezTo>
                    <a:cubicBezTo>
                      <a:pt x="8" y="142"/>
                      <a:pt x="9" y="142"/>
                      <a:pt x="9" y="142"/>
                    </a:cubicBezTo>
                    <a:cubicBezTo>
                      <a:pt x="9" y="142"/>
                      <a:pt x="8" y="142"/>
                      <a:pt x="8" y="141"/>
                    </a:cubicBezTo>
                    <a:cubicBezTo>
                      <a:pt x="8" y="141"/>
                      <a:pt x="7" y="141"/>
                      <a:pt x="7" y="141"/>
                    </a:cubicBezTo>
                    <a:cubicBezTo>
                      <a:pt x="7" y="142"/>
                      <a:pt x="8" y="142"/>
                      <a:pt x="8" y="142"/>
                    </a:cubicBezTo>
                    <a:cubicBezTo>
                      <a:pt x="8" y="142"/>
                      <a:pt x="7" y="142"/>
                      <a:pt x="7" y="142"/>
                    </a:cubicBezTo>
                    <a:cubicBezTo>
                      <a:pt x="7" y="142"/>
                      <a:pt x="8" y="142"/>
                      <a:pt x="8" y="143"/>
                    </a:cubicBezTo>
                    <a:cubicBezTo>
                      <a:pt x="8" y="143"/>
                      <a:pt x="7" y="143"/>
                      <a:pt x="7" y="143"/>
                    </a:cubicBezTo>
                    <a:cubicBezTo>
                      <a:pt x="7" y="143"/>
                      <a:pt x="8" y="143"/>
                      <a:pt x="8" y="143"/>
                    </a:cubicBezTo>
                    <a:cubicBezTo>
                      <a:pt x="8" y="143"/>
                      <a:pt x="7" y="144"/>
                      <a:pt x="7" y="144"/>
                    </a:cubicBezTo>
                    <a:cubicBezTo>
                      <a:pt x="8" y="144"/>
                      <a:pt x="8" y="144"/>
                      <a:pt x="7" y="144"/>
                    </a:cubicBezTo>
                    <a:cubicBezTo>
                      <a:pt x="8" y="144"/>
                      <a:pt x="8" y="144"/>
                      <a:pt x="8" y="144"/>
                    </a:cubicBezTo>
                    <a:cubicBezTo>
                      <a:pt x="8" y="144"/>
                      <a:pt x="8" y="144"/>
                      <a:pt x="8" y="144"/>
                    </a:cubicBezTo>
                    <a:cubicBezTo>
                      <a:pt x="8" y="144"/>
                      <a:pt x="9" y="144"/>
                      <a:pt x="9" y="144"/>
                    </a:cubicBezTo>
                    <a:cubicBezTo>
                      <a:pt x="9" y="144"/>
                      <a:pt x="9" y="144"/>
                      <a:pt x="9" y="144"/>
                    </a:cubicBezTo>
                    <a:cubicBezTo>
                      <a:pt x="9" y="143"/>
                      <a:pt x="9" y="143"/>
                      <a:pt x="10" y="143"/>
                    </a:cubicBezTo>
                    <a:cubicBezTo>
                      <a:pt x="10" y="144"/>
                      <a:pt x="8" y="144"/>
                      <a:pt x="9" y="145"/>
                    </a:cubicBezTo>
                    <a:cubicBezTo>
                      <a:pt x="8" y="145"/>
                      <a:pt x="8" y="145"/>
                      <a:pt x="8" y="145"/>
                    </a:cubicBezTo>
                    <a:cubicBezTo>
                      <a:pt x="8" y="145"/>
                      <a:pt x="8" y="145"/>
                      <a:pt x="9" y="145"/>
                    </a:cubicBezTo>
                    <a:cubicBezTo>
                      <a:pt x="9" y="145"/>
                      <a:pt x="9" y="145"/>
                      <a:pt x="9" y="146"/>
                    </a:cubicBezTo>
                    <a:cubicBezTo>
                      <a:pt x="9" y="146"/>
                      <a:pt x="8" y="146"/>
                      <a:pt x="8" y="146"/>
                    </a:cubicBezTo>
                    <a:cubicBezTo>
                      <a:pt x="9" y="146"/>
                      <a:pt x="9" y="146"/>
                      <a:pt x="10" y="146"/>
                    </a:cubicBezTo>
                    <a:cubicBezTo>
                      <a:pt x="10" y="146"/>
                      <a:pt x="10" y="146"/>
                      <a:pt x="10" y="146"/>
                    </a:cubicBezTo>
                    <a:cubicBezTo>
                      <a:pt x="10" y="145"/>
                      <a:pt x="10" y="145"/>
                      <a:pt x="10" y="145"/>
                    </a:cubicBezTo>
                    <a:cubicBezTo>
                      <a:pt x="10" y="145"/>
                      <a:pt x="10" y="145"/>
                      <a:pt x="11" y="144"/>
                    </a:cubicBezTo>
                    <a:cubicBezTo>
                      <a:pt x="11" y="144"/>
                      <a:pt x="11" y="144"/>
                      <a:pt x="11" y="144"/>
                    </a:cubicBezTo>
                    <a:cubicBezTo>
                      <a:pt x="11" y="144"/>
                      <a:pt x="10" y="144"/>
                      <a:pt x="10" y="144"/>
                    </a:cubicBezTo>
                    <a:cubicBezTo>
                      <a:pt x="10" y="144"/>
                      <a:pt x="10" y="144"/>
                      <a:pt x="10" y="144"/>
                    </a:cubicBezTo>
                    <a:cubicBezTo>
                      <a:pt x="10" y="144"/>
                      <a:pt x="10" y="144"/>
                      <a:pt x="10" y="144"/>
                    </a:cubicBezTo>
                    <a:cubicBezTo>
                      <a:pt x="10" y="144"/>
                      <a:pt x="11" y="143"/>
                      <a:pt x="12" y="143"/>
                    </a:cubicBezTo>
                    <a:cubicBezTo>
                      <a:pt x="12" y="143"/>
                      <a:pt x="12" y="143"/>
                      <a:pt x="12" y="143"/>
                    </a:cubicBezTo>
                    <a:cubicBezTo>
                      <a:pt x="12" y="144"/>
                      <a:pt x="12" y="144"/>
                      <a:pt x="13" y="144"/>
                    </a:cubicBezTo>
                    <a:cubicBezTo>
                      <a:pt x="13" y="144"/>
                      <a:pt x="12" y="144"/>
                      <a:pt x="12" y="145"/>
                    </a:cubicBezTo>
                    <a:cubicBezTo>
                      <a:pt x="12" y="145"/>
                      <a:pt x="12" y="145"/>
                      <a:pt x="11" y="145"/>
                    </a:cubicBezTo>
                    <a:cubicBezTo>
                      <a:pt x="11" y="145"/>
                      <a:pt x="11" y="145"/>
                      <a:pt x="11" y="145"/>
                    </a:cubicBezTo>
                    <a:cubicBezTo>
                      <a:pt x="11" y="145"/>
                      <a:pt x="11" y="145"/>
                      <a:pt x="11" y="144"/>
                    </a:cubicBezTo>
                    <a:cubicBezTo>
                      <a:pt x="11" y="144"/>
                      <a:pt x="10" y="144"/>
                      <a:pt x="10" y="145"/>
                    </a:cubicBezTo>
                    <a:cubicBezTo>
                      <a:pt x="10" y="145"/>
                      <a:pt x="10" y="146"/>
                      <a:pt x="10" y="146"/>
                    </a:cubicBezTo>
                    <a:cubicBezTo>
                      <a:pt x="10" y="147"/>
                      <a:pt x="11" y="147"/>
                      <a:pt x="11" y="147"/>
                    </a:cubicBezTo>
                    <a:cubicBezTo>
                      <a:pt x="11" y="147"/>
                      <a:pt x="10" y="147"/>
                      <a:pt x="10" y="146"/>
                    </a:cubicBezTo>
                    <a:cubicBezTo>
                      <a:pt x="10" y="146"/>
                      <a:pt x="10" y="147"/>
                      <a:pt x="9" y="147"/>
                    </a:cubicBezTo>
                    <a:cubicBezTo>
                      <a:pt x="9" y="147"/>
                      <a:pt x="9" y="147"/>
                      <a:pt x="9" y="146"/>
                    </a:cubicBezTo>
                    <a:cubicBezTo>
                      <a:pt x="9" y="147"/>
                      <a:pt x="9" y="147"/>
                      <a:pt x="10" y="147"/>
                    </a:cubicBezTo>
                    <a:cubicBezTo>
                      <a:pt x="10" y="147"/>
                      <a:pt x="10" y="147"/>
                      <a:pt x="10" y="147"/>
                    </a:cubicBezTo>
                    <a:cubicBezTo>
                      <a:pt x="10" y="148"/>
                      <a:pt x="10" y="148"/>
                      <a:pt x="10" y="148"/>
                    </a:cubicBezTo>
                    <a:cubicBezTo>
                      <a:pt x="11" y="148"/>
                      <a:pt x="11" y="148"/>
                      <a:pt x="12" y="148"/>
                    </a:cubicBezTo>
                    <a:cubicBezTo>
                      <a:pt x="12" y="148"/>
                      <a:pt x="11" y="148"/>
                      <a:pt x="11" y="148"/>
                    </a:cubicBezTo>
                    <a:cubicBezTo>
                      <a:pt x="11" y="148"/>
                      <a:pt x="12" y="147"/>
                      <a:pt x="11" y="147"/>
                    </a:cubicBezTo>
                    <a:cubicBezTo>
                      <a:pt x="12" y="147"/>
                      <a:pt x="12" y="147"/>
                      <a:pt x="11" y="147"/>
                    </a:cubicBezTo>
                    <a:cubicBezTo>
                      <a:pt x="12" y="147"/>
                      <a:pt x="12" y="147"/>
                      <a:pt x="12" y="147"/>
                    </a:cubicBezTo>
                    <a:cubicBezTo>
                      <a:pt x="12" y="147"/>
                      <a:pt x="13" y="147"/>
                      <a:pt x="13" y="147"/>
                    </a:cubicBezTo>
                    <a:cubicBezTo>
                      <a:pt x="13" y="146"/>
                      <a:pt x="12" y="146"/>
                      <a:pt x="12" y="146"/>
                    </a:cubicBezTo>
                    <a:cubicBezTo>
                      <a:pt x="12" y="146"/>
                      <a:pt x="12" y="146"/>
                      <a:pt x="12" y="146"/>
                    </a:cubicBezTo>
                    <a:cubicBezTo>
                      <a:pt x="12" y="146"/>
                      <a:pt x="11" y="146"/>
                      <a:pt x="11" y="146"/>
                    </a:cubicBezTo>
                    <a:cubicBezTo>
                      <a:pt x="12" y="146"/>
                      <a:pt x="12" y="146"/>
                      <a:pt x="13" y="146"/>
                    </a:cubicBezTo>
                    <a:cubicBezTo>
                      <a:pt x="13" y="146"/>
                      <a:pt x="13" y="146"/>
                      <a:pt x="13" y="146"/>
                    </a:cubicBezTo>
                    <a:cubicBezTo>
                      <a:pt x="14" y="146"/>
                      <a:pt x="14" y="145"/>
                      <a:pt x="15" y="145"/>
                    </a:cubicBezTo>
                    <a:cubicBezTo>
                      <a:pt x="15" y="145"/>
                      <a:pt x="15" y="145"/>
                      <a:pt x="16" y="145"/>
                    </a:cubicBezTo>
                    <a:cubicBezTo>
                      <a:pt x="17" y="145"/>
                      <a:pt x="16" y="145"/>
                      <a:pt x="16" y="145"/>
                    </a:cubicBezTo>
                    <a:cubicBezTo>
                      <a:pt x="16" y="146"/>
                      <a:pt x="16" y="146"/>
                      <a:pt x="15" y="146"/>
                    </a:cubicBezTo>
                    <a:cubicBezTo>
                      <a:pt x="15" y="146"/>
                      <a:pt x="15" y="146"/>
                      <a:pt x="15" y="146"/>
                    </a:cubicBezTo>
                    <a:cubicBezTo>
                      <a:pt x="15" y="147"/>
                      <a:pt x="14" y="147"/>
                      <a:pt x="14" y="147"/>
                    </a:cubicBezTo>
                    <a:cubicBezTo>
                      <a:pt x="14" y="147"/>
                      <a:pt x="14" y="148"/>
                      <a:pt x="14" y="148"/>
                    </a:cubicBezTo>
                    <a:cubicBezTo>
                      <a:pt x="14" y="148"/>
                      <a:pt x="13" y="149"/>
                      <a:pt x="13" y="148"/>
                    </a:cubicBezTo>
                    <a:cubicBezTo>
                      <a:pt x="13" y="148"/>
                      <a:pt x="14" y="148"/>
                      <a:pt x="14" y="148"/>
                    </a:cubicBezTo>
                    <a:cubicBezTo>
                      <a:pt x="14" y="148"/>
                      <a:pt x="14" y="147"/>
                      <a:pt x="14" y="147"/>
                    </a:cubicBezTo>
                    <a:cubicBezTo>
                      <a:pt x="14" y="147"/>
                      <a:pt x="13" y="147"/>
                      <a:pt x="13" y="147"/>
                    </a:cubicBezTo>
                    <a:cubicBezTo>
                      <a:pt x="13" y="147"/>
                      <a:pt x="13" y="147"/>
                      <a:pt x="13" y="148"/>
                    </a:cubicBezTo>
                    <a:cubicBezTo>
                      <a:pt x="13" y="148"/>
                      <a:pt x="13" y="148"/>
                      <a:pt x="12" y="148"/>
                    </a:cubicBezTo>
                    <a:cubicBezTo>
                      <a:pt x="13" y="148"/>
                      <a:pt x="13" y="147"/>
                      <a:pt x="12" y="147"/>
                    </a:cubicBezTo>
                    <a:cubicBezTo>
                      <a:pt x="12" y="147"/>
                      <a:pt x="12" y="149"/>
                      <a:pt x="13" y="149"/>
                    </a:cubicBezTo>
                    <a:cubicBezTo>
                      <a:pt x="13" y="149"/>
                      <a:pt x="13" y="149"/>
                      <a:pt x="13" y="149"/>
                    </a:cubicBezTo>
                    <a:cubicBezTo>
                      <a:pt x="13" y="149"/>
                      <a:pt x="13" y="149"/>
                      <a:pt x="14" y="149"/>
                    </a:cubicBezTo>
                    <a:cubicBezTo>
                      <a:pt x="14" y="149"/>
                      <a:pt x="14" y="149"/>
                      <a:pt x="14" y="149"/>
                    </a:cubicBezTo>
                    <a:cubicBezTo>
                      <a:pt x="15" y="150"/>
                      <a:pt x="16" y="150"/>
                      <a:pt x="16" y="150"/>
                    </a:cubicBezTo>
                    <a:cubicBezTo>
                      <a:pt x="17" y="150"/>
                      <a:pt x="17" y="150"/>
                      <a:pt x="17" y="149"/>
                    </a:cubicBezTo>
                    <a:cubicBezTo>
                      <a:pt x="17" y="149"/>
                      <a:pt x="17" y="149"/>
                      <a:pt x="17" y="148"/>
                    </a:cubicBezTo>
                    <a:cubicBezTo>
                      <a:pt x="17" y="148"/>
                      <a:pt x="17" y="148"/>
                      <a:pt x="17" y="148"/>
                    </a:cubicBezTo>
                    <a:cubicBezTo>
                      <a:pt x="17" y="147"/>
                      <a:pt x="17" y="147"/>
                      <a:pt x="17" y="146"/>
                    </a:cubicBezTo>
                    <a:cubicBezTo>
                      <a:pt x="17" y="146"/>
                      <a:pt x="18" y="145"/>
                      <a:pt x="17" y="145"/>
                    </a:cubicBezTo>
                    <a:cubicBezTo>
                      <a:pt x="17" y="145"/>
                      <a:pt x="17" y="145"/>
                      <a:pt x="18" y="145"/>
                    </a:cubicBezTo>
                    <a:cubicBezTo>
                      <a:pt x="18" y="145"/>
                      <a:pt x="17" y="145"/>
                      <a:pt x="17" y="144"/>
                    </a:cubicBezTo>
                    <a:cubicBezTo>
                      <a:pt x="18" y="144"/>
                      <a:pt x="18" y="144"/>
                      <a:pt x="19" y="144"/>
                    </a:cubicBezTo>
                    <a:cubicBezTo>
                      <a:pt x="20" y="144"/>
                      <a:pt x="21" y="144"/>
                      <a:pt x="22" y="143"/>
                    </a:cubicBezTo>
                    <a:cubicBezTo>
                      <a:pt x="23" y="142"/>
                      <a:pt x="23"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3" y="142"/>
                      <a:pt x="23" y="142"/>
                      <a:pt x="23" y="142"/>
                    </a:cubicBezTo>
                    <a:cubicBezTo>
                      <a:pt x="23" y="142"/>
                      <a:pt x="23" y="142"/>
                      <a:pt x="23" y="142"/>
                    </a:cubicBezTo>
                    <a:cubicBezTo>
                      <a:pt x="23" y="142"/>
                      <a:pt x="23" y="142"/>
                      <a:pt x="23" y="142"/>
                    </a:cubicBezTo>
                    <a:cubicBezTo>
                      <a:pt x="22" y="142"/>
                      <a:pt x="22" y="142"/>
                      <a:pt x="22" y="142"/>
                    </a:cubicBezTo>
                    <a:cubicBezTo>
                      <a:pt x="22" y="142"/>
                      <a:pt x="22" y="142"/>
                      <a:pt x="22" y="142"/>
                    </a:cubicBezTo>
                    <a:cubicBezTo>
                      <a:pt x="22" y="142"/>
                      <a:pt x="22" y="142"/>
                      <a:pt x="22" y="142"/>
                    </a:cubicBezTo>
                    <a:cubicBezTo>
                      <a:pt x="22" y="142"/>
                      <a:pt x="22" y="142"/>
                      <a:pt x="22" y="142"/>
                    </a:cubicBezTo>
                    <a:cubicBezTo>
                      <a:pt x="22" y="142"/>
                      <a:pt x="22" y="142"/>
                      <a:pt x="22" y="142"/>
                    </a:cubicBezTo>
                    <a:cubicBezTo>
                      <a:pt x="22" y="141"/>
                      <a:pt x="22" y="141"/>
                      <a:pt x="22" y="141"/>
                    </a:cubicBezTo>
                    <a:cubicBezTo>
                      <a:pt x="22" y="141"/>
                      <a:pt x="22" y="141"/>
                      <a:pt x="22" y="141"/>
                    </a:cubicBezTo>
                    <a:cubicBezTo>
                      <a:pt x="22" y="141"/>
                      <a:pt x="22" y="141"/>
                      <a:pt x="22" y="141"/>
                    </a:cubicBezTo>
                    <a:cubicBezTo>
                      <a:pt x="22" y="141"/>
                      <a:pt x="22" y="141"/>
                      <a:pt x="22"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0" y="141"/>
                      <a:pt x="20" y="141"/>
                      <a:pt x="20" y="141"/>
                    </a:cubicBezTo>
                    <a:cubicBezTo>
                      <a:pt x="20" y="141"/>
                      <a:pt x="20" y="141"/>
                      <a:pt x="20"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8"/>
                      <a:pt x="12" y="138"/>
                      <a:pt x="12" y="138"/>
                    </a:cubicBezTo>
                    <a:cubicBezTo>
                      <a:pt x="12" y="138"/>
                      <a:pt x="12" y="138"/>
                      <a:pt x="12" y="138"/>
                    </a:cubicBezTo>
                    <a:cubicBezTo>
                      <a:pt x="12" y="138"/>
                      <a:pt x="12" y="138"/>
                      <a:pt x="12" y="138"/>
                    </a:cubicBezTo>
                    <a:cubicBezTo>
                      <a:pt x="12" y="138"/>
                      <a:pt x="12" y="138"/>
                      <a:pt x="12" y="138"/>
                    </a:cubicBezTo>
                    <a:cubicBezTo>
                      <a:pt x="12" y="138"/>
                      <a:pt x="12" y="138"/>
                      <a:pt x="12" y="138"/>
                    </a:cubicBezTo>
                    <a:cubicBezTo>
                      <a:pt x="12" y="138"/>
                      <a:pt x="12" y="138"/>
                      <a:pt x="12" y="138"/>
                    </a:cubicBezTo>
                    <a:cubicBezTo>
                      <a:pt x="12" y="138"/>
                      <a:pt x="12" y="138"/>
                      <a:pt x="12" y="138"/>
                    </a:cubicBezTo>
                    <a:cubicBezTo>
                      <a:pt x="12" y="138"/>
                      <a:pt x="12" y="138"/>
                      <a:pt x="12" y="138"/>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4"/>
                      <a:pt x="12" y="134"/>
                      <a:pt x="12" y="134"/>
                    </a:cubicBezTo>
                    <a:cubicBezTo>
                      <a:pt x="12" y="134"/>
                      <a:pt x="12" y="134"/>
                      <a:pt x="12" y="134"/>
                    </a:cubicBezTo>
                    <a:cubicBezTo>
                      <a:pt x="12" y="134"/>
                      <a:pt x="12" y="134"/>
                      <a:pt x="12" y="134"/>
                    </a:cubicBezTo>
                    <a:cubicBezTo>
                      <a:pt x="12" y="134"/>
                      <a:pt x="12" y="134"/>
                      <a:pt x="12" y="134"/>
                    </a:cubicBezTo>
                    <a:cubicBezTo>
                      <a:pt x="11" y="134"/>
                      <a:pt x="11" y="134"/>
                      <a:pt x="11" y="134"/>
                    </a:cubicBezTo>
                    <a:cubicBezTo>
                      <a:pt x="11" y="134"/>
                      <a:pt x="11" y="134"/>
                      <a:pt x="11" y="134"/>
                    </a:cubicBezTo>
                    <a:cubicBezTo>
                      <a:pt x="11" y="135"/>
                      <a:pt x="11" y="135"/>
                      <a:pt x="11" y="135"/>
                    </a:cubicBezTo>
                    <a:cubicBezTo>
                      <a:pt x="11" y="135"/>
                      <a:pt x="11" y="135"/>
                      <a:pt x="11" y="135"/>
                    </a:cubicBezTo>
                    <a:cubicBezTo>
                      <a:pt x="11" y="135"/>
                      <a:pt x="11" y="135"/>
                      <a:pt x="11" y="135"/>
                    </a:cubicBezTo>
                    <a:cubicBezTo>
                      <a:pt x="11" y="135"/>
                      <a:pt x="11" y="135"/>
                      <a:pt x="11" y="135"/>
                    </a:cubicBezTo>
                    <a:cubicBezTo>
                      <a:pt x="11" y="135"/>
                      <a:pt x="11" y="135"/>
                      <a:pt x="11" y="135"/>
                    </a:cubicBezTo>
                    <a:cubicBezTo>
                      <a:pt x="11" y="135"/>
                      <a:pt x="11" y="135"/>
                      <a:pt x="11" y="135"/>
                    </a:cubicBezTo>
                    <a:cubicBezTo>
                      <a:pt x="11" y="135"/>
                      <a:pt x="11" y="135"/>
                      <a:pt x="11" y="135"/>
                    </a:cubicBezTo>
                    <a:cubicBezTo>
                      <a:pt x="11" y="135"/>
                      <a:pt x="11" y="135"/>
                      <a:pt x="11" y="135"/>
                    </a:cubicBezTo>
                    <a:cubicBezTo>
                      <a:pt x="11" y="134"/>
                      <a:pt x="11" y="134"/>
                      <a:pt x="11" y="134"/>
                    </a:cubicBezTo>
                    <a:cubicBezTo>
                      <a:pt x="11" y="134"/>
                      <a:pt x="11" y="134"/>
                      <a:pt x="11" y="134"/>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4"/>
                      <a:pt x="9" y="134"/>
                      <a:pt x="9" y="134"/>
                    </a:cubicBezTo>
                    <a:cubicBezTo>
                      <a:pt x="9" y="134"/>
                      <a:pt x="9" y="134"/>
                      <a:pt x="9" y="134"/>
                    </a:cubicBezTo>
                    <a:cubicBezTo>
                      <a:pt x="8" y="134"/>
                      <a:pt x="8" y="134"/>
                      <a:pt x="8" y="134"/>
                    </a:cubicBezTo>
                    <a:cubicBezTo>
                      <a:pt x="8" y="134"/>
                      <a:pt x="8" y="134"/>
                      <a:pt x="8" y="134"/>
                    </a:cubicBezTo>
                    <a:cubicBezTo>
                      <a:pt x="8" y="134"/>
                      <a:pt x="8" y="134"/>
                      <a:pt x="8" y="134"/>
                    </a:cubicBezTo>
                    <a:cubicBezTo>
                      <a:pt x="8" y="134"/>
                      <a:pt x="8" y="134"/>
                      <a:pt x="8" y="134"/>
                    </a:cubicBezTo>
                    <a:cubicBezTo>
                      <a:pt x="8" y="134"/>
                      <a:pt x="8" y="134"/>
                      <a:pt x="8" y="134"/>
                    </a:cubicBezTo>
                    <a:cubicBezTo>
                      <a:pt x="8" y="134"/>
                      <a:pt x="8" y="134"/>
                      <a:pt x="8" y="134"/>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0"/>
                      <a:pt x="8" y="130"/>
                      <a:pt x="8" y="130"/>
                    </a:cubicBezTo>
                    <a:cubicBezTo>
                      <a:pt x="8" y="130"/>
                      <a:pt x="8" y="130"/>
                      <a:pt x="8" y="130"/>
                    </a:cubicBezTo>
                    <a:cubicBezTo>
                      <a:pt x="8" y="130"/>
                      <a:pt x="8" y="130"/>
                      <a:pt x="8" y="130"/>
                    </a:cubicBezTo>
                    <a:cubicBezTo>
                      <a:pt x="8" y="130"/>
                      <a:pt x="8" y="130"/>
                      <a:pt x="8" y="130"/>
                    </a:cubicBezTo>
                    <a:cubicBezTo>
                      <a:pt x="8" y="130"/>
                      <a:pt x="8" y="130"/>
                      <a:pt x="8" y="130"/>
                    </a:cubicBezTo>
                    <a:cubicBezTo>
                      <a:pt x="8" y="130"/>
                      <a:pt x="8" y="130"/>
                      <a:pt x="8" y="130"/>
                    </a:cubicBezTo>
                    <a:cubicBezTo>
                      <a:pt x="8" y="130"/>
                      <a:pt x="8" y="130"/>
                      <a:pt x="8" y="130"/>
                    </a:cubicBezTo>
                    <a:cubicBezTo>
                      <a:pt x="8" y="130"/>
                      <a:pt x="8" y="130"/>
                      <a:pt x="8" y="130"/>
                    </a:cubicBezTo>
                    <a:cubicBezTo>
                      <a:pt x="8" y="130"/>
                      <a:pt x="8" y="130"/>
                      <a:pt x="8" y="130"/>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8"/>
                      <a:pt x="8" y="128"/>
                      <a:pt x="8" y="128"/>
                    </a:cubicBezTo>
                    <a:cubicBezTo>
                      <a:pt x="8" y="128"/>
                      <a:pt x="8" y="128"/>
                      <a:pt x="8" y="128"/>
                    </a:cubicBezTo>
                    <a:cubicBezTo>
                      <a:pt x="8" y="128"/>
                      <a:pt x="8" y="128"/>
                      <a:pt x="8" y="128"/>
                    </a:cubicBezTo>
                    <a:cubicBezTo>
                      <a:pt x="8" y="128"/>
                      <a:pt x="8" y="128"/>
                      <a:pt x="8" y="128"/>
                    </a:cubicBezTo>
                    <a:cubicBezTo>
                      <a:pt x="8" y="128"/>
                      <a:pt x="8" y="128"/>
                      <a:pt x="8" y="128"/>
                    </a:cubicBezTo>
                    <a:cubicBezTo>
                      <a:pt x="8" y="128"/>
                      <a:pt x="8" y="128"/>
                      <a:pt x="8" y="128"/>
                    </a:cubicBezTo>
                    <a:cubicBezTo>
                      <a:pt x="8" y="128"/>
                      <a:pt x="8" y="128"/>
                      <a:pt x="8" y="128"/>
                    </a:cubicBezTo>
                    <a:cubicBezTo>
                      <a:pt x="8" y="128"/>
                      <a:pt x="8" y="128"/>
                      <a:pt x="8" y="128"/>
                    </a:cubicBezTo>
                    <a:cubicBezTo>
                      <a:pt x="8" y="128"/>
                      <a:pt x="8" y="128"/>
                      <a:pt x="8" y="128"/>
                    </a:cubicBezTo>
                    <a:cubicBezTo>
                      <a:pt x="9" y="128"/>
                      <a:pt x="9" y="128"/>
                      <a:pt x="9" y="128"/>
                    </a:cubicBezTo>
                    <a:cubicBezTo>
                      <a:pt x="9" y="128"/>
                      <a:pt x="9" y="128"/>
                      <a:pt x="9" y="128"/>
                    </a:cubicBezTo>
                    <a:cubicBezTo>
                      <a:pt x="9" y="127"/>
                      <a:pt x="9" y="127"/>
                      <a:pt x="9" y="127"/>
                    </a:cubicBezTo>
                    <a:cubicBezTo>
                      <a:pt x="9" y="127"/>
                      <a:pt x="9" y="127"/>
                      <a:pt x="9" y="127"/>
                    </a:cubicBezTo>
                    <a:cubicBezTo>
                      <a:pt x="9" y="127"/>
                      <a:pt x="9" y="127"/>
                      <a:pt x="9" y="127"/>
                    </a:cubicBezTo>
                    <a:cubicBezTo>
                      <a:pt x="9" y="127"/>
                      <a:pt x="9" y="127"/>
                      <a:pt x="9" y="127"/>
                    </a:cubicBezTo>
                    <a:cubicBezTo>
                      <a:pt x="9" y="127"/>
                      <a:pt x="9" y="127"/>
                      <a:pt x="9" y="127"/>
                    </a:cubicBezTo>
                    <a:cubicBezTo>
                      <a:pt x="9" y="127"/>
                      <a:pt x="9" y="127"/>
                      <a:pt x="9" y="127"/>
                    </a:cubicBezTo>
                    <a:cubicBezTo>
                      <a:pt x="9" y="127"/>
                      <a:pt x="9" y="127"/>
                      <a:pt x="9" y="127"/>
                    </a:cubicBezTo>
                    <a:cubicBezTo>
                      <a:pt x="9" y="127"/>
                      <a:pt x="9" y="127"/>
                      <a:pt x="9" y="127"/>
                    </a:cubicBezTo>
                    <a:cubicBezTo>
                      <a:pt x="9" y="127"/>
                      <a:pt x="9" y="127"/>
                      <a:pt x="9" y="127"/>
                    </a:cubicBezTo>
                    <a:cubicBezTo>
                      <a:pt x="10" y="127"/>
                      <a:pt x="10" y="127"/>
                      <a:pt x="10" y="127"/>
                    </a:cubicBezTo>
                    <a:cubicBezTo>
                      <a:pt x="10" y="127"/>
                      <a:pt x="10" y="127"/>
                      <a:pt x="10" y="127"/>
                    </a:cubicBezTo>
                    <a:cubicBezTo>
                      <a:pt x="10" y="127"/>
                      <a:pt x="10" y="127"/>
                      <a:pt x="10" y="127"/>
                    </a:cubicBezTo>
                    <a:cubicBezTo>
                      <a:pt x="10" y="127"/>
                      <a:pt x="10" y="127"/>
                      <a:pt x="10" y="127"/>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5"/>
                      <a:pt x="11" y="125"/>
                      <a:pt x="11" y="125"/>
                    </a:cubicBezTo>
                    <a:cubicBezTo>
                      <a:pt x="11" y="125"/>
                      <a:pt x="11" y="125"/>
                      <a:pt x="11" y="125"/>
                    </a:cubicBezTo>
                    <a:cubicBezTo>
                      <a:pt x="11" y="125"/>
                      <a:pt x="11" y="125"/>
                      <a:pt x="11" y="125"/>
                    </a:cubicBezTo>
                    <a:cubicBezTo>
                      <a:pt x="11" y="125"/>
                      <a:pt x="11" y="125"/>
                      <a:pt x="11" y="125"/>
                    </a:cubicBezTo>
                    <a:cubicBezTo>
                      <a:pt x="11" y="125"/>
                      <a:pt x="11" y="125"/>
                      <a:pt x="11" y="125"/>
                    </a:cubicBezTo>
                    <a:cubicBezTo>
                      <a:pt x="11" y="125"/>
                      <a:pt x="11" y="124"/>
                      <a:pt x="11" y="124"/>
                    </a:cubicBezTo>
                    <a:cubicBezTo>
                      <a:pt x="11" y="124"/>
                      <a:pt x="11" y="124"/>
                      <a:pt x="11" y="124"/>
                    </a:cubicBezTo>
                    <a:cubicBezTo>
                      <a:pt x="11" y="124"/>
                      <a:pt x="11" y="124"/>
                      <a:pt x="11" y="124"/>
                    </a:cubicBezTo>
                    <a:cubicBezTo>
                      <a:pt x="11" y="124"/>
                      <a:pt x="11" y="124"/>
                      <a:pt x="11" y="124"/>
                    </a:cubicBezTo>
                    <a:cubicBezTo>
                      <a:pt x="11" y="124"/>
                      <a:pt x="11" y="124"/>
                      <a:pt x="11" y="124"/>
                    </a:cubicBezTo>
                    <a:cubicBezTo>
                      <a:pt x="11" y="124"/>
                      <a:pt x="11" y="124"/>
                      <a:pt x="11" y="124"/>
                    </a:cubicBezTo>
                    <a:cubicBezTo>
                      <a:pt x="11" y="124"/>
                      <a:pt x="11" y="124"/>
                      <a:pt x="11" y="124"/>
                    </a:cubicBezTo>
                    <a:cubicBezTo>
                      <a:pt x="11" y="124"/>
                      <a:pt x="11" y="124"/>
                      <a:pt x="11" y="124"/>
                    </a:cubicBezTo>
                    <a:cubicBezTo>
                      <a:pt x="12" y="124"/>
                      <a:pt x="12" y="124"/>
                      <a:pt x="12" y="124"/>
                    </a:cubicBezTo>
                    <a:cubicBezTo>
                      <a:pt x="12" y="124"/>
                      <a:pt x="12" y="124"/>
                      <a:pt x="12" y="124"/>
                    </a:cubicBezTo>
                    <a:cubicBezTo>
                      <a:pt x="12" y="124"/>
                      <a:pt x="12" y="124"/>
                      <a:pt x="12" y="124"/>
                    </a:cubicBezTo>
                    <a:cubicBezTo>
                      <a:pt x="12" y="124"/>
                      <a:pt x="12" y="124"/>
                      <a:pt x="12" y="124"/>
                    </a:cubicBezTo>
                    <a:cubicBezTo>
                      <a:pt x="12" y="124"/>
                      <a:pt x="12" y="124"/>
                      <a:pt x="12" y="124"/>
                    </a:cubicBezTo>
                    <a:cubicBezTo>
                      <a:pt x="12" y="124"/>
                      <a:pt x="12" y="124"/>
                      <a:pt x="12" y="124"/>
                    </a:cubicBezTo>
                    <a:cubicBezTo>
                      <a:pt x="12" y="124"/>
                      <a:pt x="12" y="124"/>
                      <a:pt x="12" y="124"/>
                    </a:cubicBezTo>
                    <a:cubicBezTo>
                      <a:pt x="12" y="124"/>
                      <a:pt x="12" y="124"/>
                      <a:pt x="12" y="124"/>
                    </a:cubicBezTo>
                    <a:cubicBezTo>
                      <a:pt x="12" y="123"/>
                      <a:pt x="12" y="123"/>
                      <a:pt x="12" y="123"/>
                    </a:cubicBezTo>
                    <a:cubicBezTo>
                      <a:pt x="12" y="123"/>
                      <a:pt x="12" y="123"/>
                      <a:pt x="12" y="123"/>
                    </a:cubicBezTo>
                    <a:cubicBezTo>
                      <a:pt x="12" y="123"/>
                      <a:pt x="12" y="123"/>
                      <a:pt x="12" y="123"/>
                    </a:cubicBezTo>
                    <a:cubicBezTo>
                      <a:pt x="12" y="123"/>
                      <a:pt x="12" y="123"/>
                      <a:pt x="12" y="123"/>
                    </a:cubicBezTo>
                    <a:cubicBezTo>
                      <a:pt x="12" y="123"/>
                      <a:pt x="12" y="123"/>
                      <a:pt x="12" y="123"/>
                    </a:cubicBezTo>
                    <a:cubicBezTo>
                      <a:pt x="12" y="123"/>
                      <a:pt x="12" y="123"/>
                      <a:pt x="12" y="123"/>
                    </a:cubicBezTo>
                    <a:cubicBezTo>
                      <a:pt x="12" y="123"/>
                      <a:pt x="12" y="123"/>
                      <a:pt x="12" y="123"/>
                    </a:cubicBezTo>
                    <a:cubicBezTo>
                      <a:pt x="12" y="122"/>
                      <a:pt x="12" y="122"/>
                      <a:pt x="12" y="122"/>
                    </a:cubicBezTo>
                    <a:cubicBezTo>
                      <a:pt x="12" y="122"/>
                      <a:pt x="12" y="122"/>
                      <a:pt x="12" y="122"/>
                    </a:cubicBezTo>
                    <a:cubicBezTo>
                      <a:pt x="12" y="122"/>
                      <a:pt x="12" y="122"/>
                      <a:pt x="12" y="122"/>
                    </a:cubicBezTo>
                    <a:cubicBezTo>
                      <a:pt x="11" y="122"/>
                      <a:pt x="11" y="122"/>
                      <a:pt x="11" y="122"/>
                    </a:cubicBezTo>
                    <a:cubicBezTo>
                      <a:pt x="11" y="122"/>
                      <a:pt x="11" y="122"/>
                      <a:pt x="11" y="122"/>
                    </a:cubicBezTo>
                    <a:cubicBezTo>
                      <a:pt x="11" y="122"/>
                      <a:pt x="11" y="122"/>
                      <a:pt x="11" y="122"/>
                    </a:cubicBezTo>
                    <a:cubicBezTo>
                      <a:pt x="11" y="122"/>
                      <a:pt x="11" y="122"/>
                      <a:pt x="11" y="122"/>
                    </a:cubicBezTo>
                    <a:cubicBezTo>
                      <a:pt x="11" y="122"/>
                      <a:pt x="11" y="122"/>
                      <a:pt x="11" y="122"/>
                    </a:cubicBezTo>
                    <a:cubicBezTo>
                      <a:pt x="11" y="122"/>
                      <a:pt x="11" y="122"/>
                      <a:pt x="11" y="122"/>
                    </a:cubicBezTo>
                    <a:cubicBezTo>
                      <a:pt x="11" y="121"/>
                      <a:pt x="11" y="121"/>
                      <a:pt x="11" y="121"/>
                    </a:cubicBezTo>
                    <a:cubicBezTo>
                      <a:pt x="11" y="121"/>
                      <a:pt x="11" y="121"/>
                      <a:pt x="11" y="121"/>
                    </a:cubicBezTo>
                    <a:cubicBezTo>
                      <a:pt x="11" y="121"/>
                      <a:pt x="11" y="121"/>
                      <a:pt x="11" y="121"/>
                    </a:cubicBezTo>
                    <a:cubicBezTo>
                      <a:pt x="11" y="121"/>
                      <a:pt x="11" y="121"/>
                      <a:pt x="11" y="121"/>
                    </a:cubicBezTo>
                    <a:cubicBezTo>
                      <a:pt x="11" y="121"/>
                      <a:pt x="11" y="121"/>
                      <a:pt x="11" y="121"/>
                    </a:cubicBezTo>
                    <a:cubicBezTo>
                      <a:pt x="11" y="121"/>
                      <a:pt x="11" y="121"/>
                      <a:pt x="11" y="121"/>
                    </a:cubicBezTo>
                    <a:cubicBezTo>
                      <a:pt x="11" y="121"/>
                      <a:pt x="11" y="121"/>
                      <a:pt x="11" y="121"/>
                    </a:cubicBezTo>
                    <a:cubicBezTo>
                      <a:pt x="12" y="121"/>
                      <a:pt x="12" y="121"/>
                      <a:pt x="12" y="121"/>
                    </a:cubicBezTo>
                    <a:cubicBezTo>
                      <a:pt x="12" y="121"/>
                      <a:pt x="12" y="121"/>
                      <a:pt x="12" y="121"/>
                    </a:cubicBezTo>
                    <a:cubicBezTo>
                      <a:pt x="12" y="121"/>
                      <a:pt x="12" y="121"/>
                      <a:pt x="12" y="121"/>
                    </a:cubicBezTo>
                    <a:cubicBezTo>
                      <a:pt x="12" y="121"/>
                      <a:pt x="12" y="121"/>
                      <a:pt x="12" y="121"/>
                    </a:cubicBezTo>
                    <a:cubicBezTo>
                      <a:pt x="12" y="121"/>
                      <a:pt x="12" y="121"/>
                      <a:pt x="12" y="121"/>
                    </a:cubicBezTo>
                    <a:cubicBezTo>
                      <a:pt x="12" y="121"/>
                      <a:pt x="12" y="121"/>
                      <a:pt x="12" y="121"/>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19"/>
                      <a:pt x="12" y="119"/>
                      <a:pt x="12" y="119"/>
                    </a:cubicBezTo>
                    <a:cubicBezTo>
                      <a:pt x="12" y="119"/>
                      <a:pt x="12" y="119"/>
                      <a:pt x="12" y="119"/>
                    </a:cubicBezTo>
                    <a:cubicBezTo>
                      <a:pt x="12" y="119"/>
                      <a:pt x="12" y="119"/>
                      <a:pt x="12" y="119"/>
                    </a:cubicBezTo>
                    <a:cubicBezTo>
                      <a:pt x="12" y="119"/>
                      <a:pt x="12" y="119"/>
                      <a:pt x="12"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4" y="118"/>
                      <a:pt x="14" y="118"/>
                      <a:pt x="14" y="118"/>
                    </a:cubicBezTo>
                    <a:cubicBezTo>
                      <a:pt x="14" y="118"/>
                      <a:pt x="14" y="118"/>
                      <a:pt x="14" y="118"/>
                    </a:cubicBezTo>
                    <a:cubicBezTo>
                      <a:pt x="14" y="118"/>
                      <a:pt x="14" y="118"/>
                      <a:pt x="14"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7"/>
                      <a:pt x="13" y="117"/>
                      <a:pt x="13" y="117"/>
                    </a:cubicBezTo>
                    <a:cubicBezTo>
                      <a:pt x="13" y="117"/>
                      <a:pt x="13" y="117"/>
                      <a:pt x="13" y="117"/>
                    </a:cubicBezTo>
                    <a:cubicBezTo>
                      <a:pt x="13" y="117"/>
                      <a:pt x="13" y="117"/>
                      <a:pt x="13" y="117"/>
                    </a:cubicBezTo>
                    <a:cubicBezTo>
                      <a:pt x="13" y="117"/>
                      <a:pt x="13" y="117"/>
                      <a:pt x="13" y="117"/>
                    </a:cubicBezTo>
                    <a:cubicBezTo>
                      <a:pt x="13" y="117"/>
                      <a:pt x="13" y="117"/>
                      <a:pt x="13" y="117"/>
                    </a:cubicBezTo>
                    <a:cubicBezTo>
                      <a:pt x="13" y="117"/>
                      <a:pt x="13" y="117"/>
                      <a:pt x="13" y="117"/>
                    </a:cubicBezTo>
                    <a:cubicBezTo>
                      <a:pt x="13" y="116"/>
                      <a:pt x="13" y="116"/>
                      <a:pt x="13"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5"/>
                      <a:pt x="14" y="115"/>
                      <a:pt x="14" y="115"/>
                    </a:cubicBezTo>
                    <a:cubicBezTo>
                      <a:pt x="14" y="115"/>
                      <a:pt x="14" y="115"/>
                      <a:pt x="14" y="115"/>
                    </a:cubicBezTo>
                    <a:cubicBezTo>
                      <a:pt x="14" y="115"/>
                      <a:pt x="14" y="115"/>
                      <a:pt x="14" y="115"/>
                    </a:cubicBezTo>
                    <a:cubicBezTo>
                      <a:pt x="14" y="115"/>
                      <a:pt x="14" y="115"/>
                      <a:pt x="14" y="115"/>
                    </a:cubicBezTo>
                    <a:cubicBezTo>
                      <a:pt x="14" y="114"/>
                      <a:pt x="14" y="114"/>
                      <a:pt x="14" y="114"/>
                    </a:cubicBezTo>
                    <a:cubicBezTo>
                      <a:pt x="14" y="114"/>
                      <a:pt x="14" y="114"/>
                      <a:pt x="14" y="114"/>
                    </a:cubicBezTo>
                    <a:cubicBezTo>
                      <a:pt x="14" y="114"/>
                      <a:pt x="14" y="114"/>
                      <a:pt x="14" y="114"/>
                    </a:cubicBezTo>
                    <a:cubicBezTo>
                      <a:pt x="14" y="114"/>
                      <a:pt x="14" y="114"/>
                      <a:pt x="14" y="114"/>
                    </a:cubicBezTo>
                    <a:cubicBezTo>
                      <a:pt x="14" y="114"/>
                      <a:pt x="14" y="114"/>
                      <a:pt x="14" y="114"/>
                    </a:cubicBezTo>
                    <a:cubicBezTo>
                      <a:pt x="14" y="114"/>
                      <a:pt x="14" y="114"/>
                      <a:pt x="14" y="114"/>
                    </a:cubicBezTo>
                    <a:cubicBezTo>
                      <a:pt x="14" y="114"/>
                      <a:pt x="14" y="114"/>
                      <a:pt x="14" y="114"/>
                    </a:cubicBezTo>
                    <a:cubicBezTo>
                      <a:pt x="13" y="114"/>
                      <a:pt x="13" y="114"/>
                      <a:pt x="13" y="114"/>
                    </a:cubicBezTo>
                    <a:cubicBezTo>
                      <a:pt x="13" y="114"/>
                      <a:pt x="13" y="114"/>
                      <a:pt x="13" y="114"/>
                    </a:cubicBezTo>
                    <a:cubicBezTo>
                      <a:pt x="13" y="114"/>
                      <a:pt x="13" y="114"/>
                      <a:pt x="13" y="114"/>
                    </a:cubicBezTo>
                    <a:cubicBezTo>
                      <a:pt x="13" y="114"/>
                      <a:pt x="13" y="114"/>
                      <a:pt x="13" y="114"/>
                    </a:cubicBezTo>
                    <a:cubicBezTo>
                      <a:pt x="14" y="114"/>
                      <a:pt x="14" y="114"/>
                      <a:pt x="14" y="114"/>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2"/>
                    </a:cubicBezTo>
                    <a:cubicBezTo>
                      <a:pt x="14" y="112"/>
                      <a:pt x="14" y="112"/>
                      <a:pt x="14" y="112"/>
                    </a:cubicBezTo>
                    <a:cubicBezTo>
                      <a:pt x="14" y="112"/>
                      <a:pt x="14" y="112"/>
                      <a:pt x="14" y="112"/>
                    </a:cubicBezTo>
                    <a:cubicBezTo>
                      <a:pt x="14" y="112"/>
                      <a:pt x="14" y="112"/>
                      <a:pt x="14" y="112"/>
                    </a:cubicBezTo>
                    <a:cubicBezTo>
                      <a:pt x="14" y="111"/>
                      <a:pt x="14" y="111"/>
                      <a:pt x="14" y="111"/>
                    </a:cubicBezTo>
                    <a:cubicBezTo>
                      <a:pt x="14" y="111"/>
                      <a:pt x="14" y="111"/>
                      <a:pt x="14" y="111"/>
                    </a:cubicBezTo>
                    <a:cubicBezTo>
                      <a:pt x="14" y="111"/>
                      <a:pt x="14" y="111"/>
                      <a:pt x="14" y="111"/>
                    </a:cubicBezTo>
                    <a:cubicBezTo>
                      <a:pt x="14" y="111"/>
                      <a:pt x="14" y="111"/>
                      <a:pt x="14" y="111"/>
                    </a:cubicBezTo>
                    <a:cubicBezTo>
                      <a:pt x="14" y="111"/>
                      <a:pt x="14" y="111"/>
                      <a:pt x="14" y="111"/>
                    </a:cubicBezTo>
                    <a:cubicBezTo>
                      <a:pt x="14" y="111"/>
                      <a:pt x="14" y="111"/>
                      <a:pt x="14" y="111"/>
                    </a:cubicBezTo>
                    <a:cubicBezTo>
                      <a:pt x="14" y="111"/>
                      <a:pt x="14" y="111"/>
                      <a:pt x="14" y="111"/>
                    </a:cubicBezTo>
                    <a:cubicBezTo>
                      <a:pt x="14" y="111"/>
                      <a:pt x="14" y="111"/>
                      <a:pt x="14" y="111"/>
                    </a:cubicBezTo>
                    <a:cubicBezTo>
                      <a:pt x="15" y="111"/>
                      <a:pt x="15" y="111"/>
                      <a:pt x="15" y="111"/>
                    </a:cubicBezTo>
                    <a:cubicBezTo>
                      <a:pt x="15" y="111"/>
                      <a:pt x="15" y="111"/>
                      <a:pt x="15" y="111"/>
                    </a:cubicBezTo>
                    <a:cubicBezTo>
                      <a:pt x="15" y="111"/>
                      <a:pt x="15" y="111"/>
                      <a:pt x="15" y="111"/>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6" y="110"/>
                      <a:pt x="16" y="110"/>
                      <a:pt x="16" y="110"/>
                    </a:cubicBezTo>
                    <a:cubicBezTo>
                      <a:pt x="16" y="110"/>
                      <a:pt x="16" y="110"/>
                      <a:pt x="16"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4" y="109"/>
                      <a:pt x="14" y="109"/>
                      <a:pt x="14" y="109"/>
                    </a:cubicBezTo>
                    <a:cubicBezTo>
                      <a:pt x="14" y="109"/>
                      <a:pt x="14" y="109"/>
                      <a:pt x="14" y="109"/>
                    </a:cubicBezTo>
                    <a:cubicBezTo>
                      <a:pt x="14" y="109"/>
                      <a:pt x="14" y="109"/>
                      <a:pt x="14" y="109"/>
                    </a:cubicBezTo>
                    <a:cubicBezTo>
                      <a:pt x="14" y="109"/>
                      <a:pt x="14" y="109"/>
                      <a:pt x="14" y="109"/>
                    </a:cubicBezTo>
                    <a:cubicBezTo>
                      <a:pt x="14" y="109"/>
                      <a:pt x="14" y="109"/>
                      <a:pt x="14" y="109"/>
                    </a:cubicBezTo>
                    <a:cubicBezTo>
                      <a:pt x="14" y="109"/>
                      <a:pt x="14" y="109"/>
                      <a:pt x="14" y="109"/>
                    </a:cubicBezTo>
                    <a:cubicBezTo>
                      <a:pt x="13" y="109"/>
                      <a:pt x="13" y="109"/>
                      <a:pt x="13" y="109"/>
                    </a:cubicBezTo>
                    <a:cubicBezTo>
                      <a:pt x="13" y="109"/>
                      <a:pt x="13" y="109"/>
                      <a:pt x="13" y="109"/>
                    </a:cubicBezTo>
                    <a:cubicBezTo>
                      <a:pt x="13" y="109"/>
                      <a:pt x="13" y="109"/>
                      <a:pt x="13" y="109"/>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4" y="107"/>
                      <a:pt x="14" y="107"/>
                      <a:pt x="14" y="107"/>
                    </a:cubicBezTo>
                    <a:cubicBezTo>
                      <a:pt x="14" y="107"/>
                      <a:pt x="14" y="107"/>
                      <a:pt x="14" y="108"/>
                    </a:cubicBezTo>
                    <a:cubicBezTo>
                      <a:pt x="14" y="108"/>
                      <a:pt x="14" y="108"/>
                      <a:pt x="14" y="108"/>
                    </a:cubicBezTo>
                    <a:cubicBezTo>
                      <a:pt x="14" y="108"/>
                      <a:pt x="14" y="108"/>
                      <a:pt x="14" y="108"/>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6" y="108"/>
                      <a:pt x="16" y="108"/>
                      <a:pt x="16" y="108"/>
                    </a:cubicBezTo>
                    <a:cubicBezTo>
                      <a:pt x="16" y="108"/>
                      <a:pt x="16" y="108"/>
                      <a:pt x="16" y="108"/>
                    </a:cubicBezTo>
                    <a:cubicBezTo>
                      <a:pt x="16" y="108"/>
                      <a:pt x="16" y="108"/>
                      <a:pt x="16" y="108"/>
                    </a:cubicBezTo>
                    <a:cubicBezTo>
                      <a:pt x="16" y="108"/>
                      <a:pt x="16" y="108"/>
                      <a:pt x="16" y="108"/>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6"/>
                      <a:pt x="16" y="106"/>
                      <a:pt x="16" y="106"/>
                    </a:cubicBezTo>
                    <a:cubicBezTo>
                      <a:pt x="16" y="106"/>
                      <a:pt x="16" y="106"/>
                      <a:pt x="16" y="106"/>
                    </a:cubicBezTo>
                    <a:cubicBezTo>
                      <a:pt x="16" y="106"/>
                      <a:pt x="16" y="106"/>
                      <a:pt x="16" y="106"/>
                    </a:cubicBezTo>
                    <a:cubicBezTo>
                      <a:pt x="16" y="106"/>
                      <a:pt x="16" y="106"/>
                      <a:pt x="16" y="106"/>
                    </a:cubicBezTo>
                    <a:cubicBezTo>
                      <a:pt x="15" y="106"/>
                      <a:pt x="15" y="106"/>
                      <a:pt x="15" y="106"/>
                    </a:cubicBezTo>
                    <a:cubicBezTo>
                      <a:pt x="15" y="106"/>
                      <a:pt x="15" y="106"/>
                      <a:pt x="15" y="106"/>
                    </a:cubicBezTo>
                    <a:cubicBezTo>
                      <a:pt x="15" y="106"/>
                      <a:pt x="15" y="106"/>
                      <a:pt x="15" y="106"/>
                    </a:cubicBezTo>
                    <a:cubicBezTo>
                      <a:pt x="15" y="106"/>
                      <a:pt x="15" y="106"/>
                      <a:pt x="15" y="106"/>
                    </a:cubicBezTo>
                    <a:cubicBezTo>
                      <a:pt x="15" y="106"/>
                      <a:pt x="15" y="106"/>
                      <a:pt x="15"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5"/>
                      <a:pt x="14" y="105"/>
                      <a:pt x="14" y="105"/>
                    </a:cubicBezTo>
                    <a:cubicBezTo>
                      <a:pt x="14" y="105"/>
                      <a:pt x="14" y="105"/>
                      <a:pt x="14" y="105"/>
                    </a:cubicBezTo>
                    <a:cubicBezTo>
                      <a:pt x="14" y="105"/>
                      <a:pt x="14" y="105"/>
                      <a:pt x="14" y="105"/>
                    </a:cubicBezTo>
                    <a:cubicBezTo>
                      <a:pt x="14" y="105"/>
                      <a:pt x="14" y="105"/>
                      <a:pt x="14" y="105"/>
                    </a:cubicBezTo>
                    <a:cubicBezTo>
                      <a:pt x="14" y="105"/>
                      <a:pt x="14" y="105"/>
                      <a:pt x="14" y="105"/>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2"/>
                      <a:pt x="14" y="102"/>
                      <a:pt x="14" y="102"/>
                    </a:cubicBezTo>
                    <a:cubicBezTo>
                      <a:pt x="14" y="102"/>
                      <a:pt x="14" y="102"/>
                      <a:pt x="14" y="102"/>
                    </a:cubicBezTo>
                    <a:cubicBezTo>
                      <a:pt x="14" y="102"/>
                      <a:pt x="14" y="102"/>
                      <a:pt x="14" y="102"/>
                    </a:cubicBezTo>
                    <a:cubicBezTo>
                      <a:pt x="14" y="102"/>
                      <a:pt x="14" y="102"/>
                      <a:pt x="14" y="102"/>
                    </a:cubicBezTo>
                    <a:cubicBezTo>
                      <a:pt x="14" y="102"/>
                      <a:pt x="14" y="102"/>
                      <a:pt x="14" y="102"/>
                    </a:cubicBezTo>
                    <a:cubicBezTo>
                      <a:pt x="13" y="102"/>
                      <a:pt x="13" y="102"/>
                      <a:pt x="13" y="102"/>
                    </a:cubicBezTo>
                    <a:cubicBezTo>
                      <a:pt x="13" y="102"/>
                      <a:pt x="13" y="102"/>
                      <a:pt x="13" y="102"/>
                    </a:cubicBezTo>
                    <a:cubicBezTo>
                      <a:pt x="13" y="102"/>
                      <a:pt x="13" y="102"/>
                      <a:pt x="13" y="102"/>
                    </a:cubicBezTo>
                    <a:cubicBezTo>
                      <a:pt x="13" y="102"/>
                      <a:pt x="13" y="102"/>
                      <a:pt x="13" y="102"/>
                    </a:cubicBezTo>
                    <a:cubicBezTo>
                      <a:pt x="13" y="101"/>
                      <a:pt x="13" y="101"/>
                      <a:pt x="13" y="101"/>
                    </a:cubicBezTo>
                    <a:cubicBezTo>
                      <a:pt x="13" y="101"/>
                      <a:pt x="13" y="101"/>
                      <a:pt x="13" y="101"/>
                    </a:cubicBezTo>
                    <a:cubicBezTo>
                      <a:pt x="13" y="101"/>
                      <a:pt x="13" y="101"/>
                      <a:pt x="13" y="101"/>
                    </a:cubicBezTo>
                    <a:cubicBezTo>
                      <a:pt x="13" y="101"/>
                      <a:pt x="13" y="101"/>
                      <a:pt x="13"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3" y="101"/>
                      <a:pt x="13" y="101"/>
                      <a:pt x="13" y="101"/>
                    </a:cubicBezTo>
                    <a:cubicBezTo>
                      <a:pt x="13" y="101"/>
                      <a:pt x="13" y="101"/>
                      <a:pt x="13" y="101"/>
                    </a:cubicBezTo>
                    <a:cubicBezTo>
                      <a:pt x="13" y="101"/>
                      <a:pt x="13" y="101"/>
                      <a:pt x="13" y="101"/>
                    </a:cubicBezTo>
                    <a:cubicBezTo>
                      <a:pt x="13" y="101"/>
                      <a:pt x="13" y="101"/>
                      <a:pt x="13" y="101"/>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99"/>
                      <a:pt x="13" y="99"/>
                      <a:pt x="13" y="99"/>
                    </a:cubicBezTo>
                    <a:cubicBezTo>
                      <a:pt x="13" y="99"/>
                      <a:pt x="13" y="99"/>
                      <a:pt x="13" y="99"/>
                    </a:cubicBezTo>
                    <a:cubicBezTo>
                      <a:pt x="13" y="99"/>
                      <a:pt x="13" y="99"/>
                      <a:pt x="13" y="99"/>
                    </a:cubicBezTo>
                    <a:cubicBezTo>
                      <a:pt x="13" y="99"/>
                      <a:pt x="13" y="99"/>
                      <a:pt x="13" y="99"/>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7"/>
                      <a:pt x="13" y="97"/>
                      <a:pt x="13" y="97"/>
                    </a:cubicBezTo>
                    <a:cubicBezTo>
                      <a:pt x="13" y="97"/>
                      <a:pt x="13" y="97"/>
                      <a:pt x="13" y="97"/>
                    </a:cubicBezTo>
                    <a:cubicBezTo>
                      <a:pt x="13" y="97"/>
                      <a:pt x="13" y="97"/>
                      <a:pt x="13" y="97"/>
                    </a:cubicBezTo>
                    <a:cubicBezTo>
                      <a:pt x="13" y="97"/>
                      <a:pt x="13" y="97"/>
                      <a:pt x="13" y="97"/>
                    </a:cubicBezTo>
                    <a:cubicBezTo>
                      <a:pt x="13" y="97"/>
                      <a:pt x="13" y="97"/>
                      <a:pt x="13" y="97"/>
                    </a:cubicBezTo>
                    <a:cubicBezTo>
                      <a:pt x="13" y="97"/>
                      <a:pt x="13" y="97"/>
                      <a:pt x="13" y="97"/>
                    </a:cubicBezTo>
                    <a:cubicBezTo>
                      <a:pt x="13" y="97"/>
                      <a:pt x="13" y="97"/>
                      <a:pt x="13" y="97"/>
                    </a:cubicBezTo>
                    <a:cubicBezTo>
                      <a:pt x="13" y="97"/>
                      <a:pt x="13" y="97"/>
                      <a:pt x="13" y="97"/>
                    </a:cubicBezTo>
                    <a:cubicBezTo>
                      <a:pt x="13" y="97"/>
                      <a:pt x="13" y="97"/>
                      <a:pt x="13" y="97"/>
                    </a:cubicBezTo>
                    <a:cubicBezTo>
                      <a:pt x="13" y="96"/>
                      <a:pt x="13" y="96"/>
                      <a:pt x="13" y="96"/>
                    </a:cubicBezTo>
                    <a:cubicBezTo>
                      <a:pt x="13" y="96"/>
                      <a:pt x="13" y="96"/>
                      <a:pt x="13" y="96"/>
                    </a:cubicBezTo>
                    <a:cubicBezTo>
                      <a:pt x="13" y="96"/>
                      <a:pt x="13" y="96"/>
                      <a:pt x="13" y="96"/>
                    </a:cubicBezTo>
                    <a:cubicBezTo>
                      <a:pt x="13" y="96"/>
                      <a:pt x="13" y="96"/>
                      <a:pt x="13" y="96"/>
                    </a:cubicBezTo>
                    <a:cubicBezTo>
                      <a:pt x="13" y="96"/>
                      <a:pt x="13" y="96"/>
                      <a:pt x="13" y="96"/>
                    </a:cubicBezTo>
                    <a:cubicBezTo>
                      <a:pt x="13" y="96"/>
                      <a:pt x="13" y="96"/>
                      <a:pt x="13" y="96"/>
                    </a:cubicBezTo>
                    <a:cubicBezTo>
                      <a:pt x="13" y="96"/>
                      <a:pt x="13" y="96"/>
                      <a:pt x="13" y="96"/>
                    </a:cubicBezTo>
                    <a:cubicBezTo>
                      <a:pt x="13" y="96"/>
                      <a:pt x="13" y="96"/>
                      <a:pt x="13"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5"/>
                      <a:pt x="14" y="95"/>
                      <a:pt x="14" y="95"/>
                    </a:cubicBezTo>
                    <a:cubicBezTo>
                      <a:pt x="14" y="95"/>
                      <a:pt x="14" y="95"/>
                      <a:pt x="14" y="95"/>
                    </a:cubicBezTo>
                    <a:cubicBezTo>
                      <a:pt x="14" y="95"/>
                      <a:pt x="14" y="95"/>
                      <a:pt x="14" y="95"/>
                    </a:cubicBezTo>
                    <a:cubicBezTo>
                      <a:pt x="14" y="95"/>
                      <a:pt x="14" y="95"/>
                      <a:pt x="14" y="95"/>
                    </a:cubicBezTo>
                    <a:cubicBezTo>
                      <a:pt x="14" y="95"/>
                      <a:pt x="14" y="95"/>
                      <a:pt x="14" y="95"/>
                    </a:cubicBezTo>
                    <a:cubicBezTo>
                      <a:pt x="14" y="95"/>
                      <a:pt x="14" y="95"/>
                      <a:pt x="14" y="95"/>
                    </a:cubicBezTo>
                    <a:cubicBezTo>
                      <a:pt x="14" y="95"/>
                      <a:pt x="14" y="95"/>
                      <a:pt x="14" y="95"/>
                    </a:cubicBezTo>
                    <a:cubicBezTo>
                      <a:pt x="14" y="95"/>
                      <a:pt x="14" y="95"/>
                      <a:pt x="14" y="95"/>
                    </a:cubicBezTo>
                    <a:cubicBezTo>
                      <a:pt x="14" y="95"/>
                      <a:pt x="14" y="95"/>
                      <a:pt x="14" y="95"/>
                    </a:cubicBezTo>
                    <a:cubicBezTo>
                      <a:pt x="14" y="94"/>
                      <a:pt x="14" y="94"/>
                      <a:pt x="14" y="94"/>
                    </a:cubicBezTo>
                    <a:cubicBezTo>
                      <a:pt x="13" y="94"/>
                      <a:pt x="13" y="94"/>
                      <a:pt x="13" y="94"/>
                    </a:cubicBezTo>
                    <a:cubicBezTo>
                      <a:pt x="13" y="94"/>
                      <a:pt x="13" y="94"/>
                      <a:pt x="13" y="94"/>
                    </a:cubicBezTo>
                    <a:cubicBezTo>
                      <a:pt x="13" y="94"/>
                      <a:pt x="13" y="94"/>
                      <a:pt x="13" y="94"/>
                    </a:cubicBezTo>
                    <a:cubicBezTo>
                      <a:pt x="13" y="94"/>
                      <a:pt x="13" y="94"/>
                      <a:pt x="13" y="94"/>
                    </a:cubicBezTo>
                    <a:cubicBezTo>
                      <a:pt x="13" y="94"/>
                      <a:pt x="13" y="94"/>
                      <a:pt x="13" y="94"/>
                    </a:cubicBezTo>
                    <a:cubicBezTo>
                      <a:pt x="13" y="94"/>
                      <a:pt x="13" y="94"/>
                      <a:pt x="13" y="94"/>
                    </a:cubicBezTo>
                    <a:cubicBezTo>
                      <a:pt x="13" y="94"/>
                      <a:pt x="13" y="94"/>
                      <a:pt x="13" y="94"/>
                    </a:cubicBezTo>
                    <a:cubicBezTo>
                      <a:pt x="13" y="94"/>
                      <a:pt x="13" y="94"/>
                      <a:pt x="13" y="94"/>
                    </a:cubicBezTo>
                    <a:cubicBezTo>
                      <a:pt x="14" y="94"/>
                      <a:pt x="14" y="94"/>
                      <a:pt x="14" y="94"/>
                    </a:cubicBezTo>
                    <a:cubicBezTo>
                      <a:pt x="14" y="94"/>
                      <a:pt x="14" y="94"/>
                      <a:pt x="14" y="94"/>
                    </a:cubicBezTo>
                    <a:cubicBezTo>
                      <a:pt x="14" y="94"/>
                      <a:pt x="14" y="94"/>
                      <a:pt x="14" y="94"/>
                    </a:cubicBezTo>
                    <a:cubicBezTo>
                      <a:pt x="14" y="93"/>
                      <a:pt x="14" y="93"/>
                      <a:pt x="14" y="93"/>
                    </a:cubicBezTo>
                    <a:cubicBezTo>
                      <a:pt x="13" y="93"/>
                      <a:pt x="13" y="93"/>
                      <a:pt x="13" y="93"/>
                    </a:cubicBezTo>
                    <a:cubicBezTo>
                      <a:pt x="13" y="93"/>
                      <a:pt x="13" y="93"/>
                      <a:pt x="13" y="93"/>
                    </a:cubicBezTo>
                    <a:cubicBezTo>
                      <a:pt x="13" y="93"/>
                      <a:pt x="13" y="93"/>
                      <a:pt x="13" y="93"/>
                    </a:cubicBezTo>
                    <a:cubicBezTo>
                      <a:pt x="13" y="92"/>
                      <a:pt x="13" y="92"/>
                      <a:pt x="13" y="92"/>
                    </a:cubicBezTo>
                    <a:cubicBezTo>
                      <a:pt x="14" y="92"/>
                      <a:pt x="14" y="92"/>
                      <a:pt x="14" y="92"/>
                    </a:cubicBezTo>
                    <a:cubicBezTo>
                      <a:pt x="14" y="92"/>
                      <a:pt x="14" y="92"/>
                      <a:pt x="14" y="92"/>
                    </a:cubicBezTo>
                    <a:cubicBezTo>
                      <a:pt x="13" y="92"/>
                      <a:pt x="13" y="92"/>
                      <a:pt x="13" y="92"/>
                    </a:cubicBezTo>
                    <a:cubicBezTo>
                      <a:pt x="13" y="92"/>
                      <a:pt x="13" y="92"/>
                      <a:pt x="13" y="92"/>
                    </a:cubicBezTo>
                    <a:cubicBezTo>
                      <a:pt x="14" y="92"/>
                      <a:pt x="14" y="92"/>
                      <a:pt x="14" y="92"/>
                    </a:cubicBezTo>
                    <a:cubicBezTo>
                      <a:pt x="14" y="92"/>
                      <a:pt x="14" y="92"/>
                      <a:pt x="14" y="92"/>
                    </a:cubicBezTo>
                    <a:cubicBezTo>
                      <a:pt x="14" y="92"/>
                      <a:pt x="14" y="92"/>
                      <a:pt x="14" y="92"/>
                    </a:cubicBezTo>
                    <a:cubicBezTo>
                      <a:pt x="14" y="92"/>
                      <a:pt x="14" y="92"/>
                      <a:pt x="14" y="92"/>
                    </a:cubicBezTo>
                    <a:cubicBezTo>
                      <a:pt x="14" y="92"/>
                      <a:pt x="14" y="92"/>
                      <a:pt x="14" y="92"/>
                    </a:cubicBezTo>
                    <a:cubicBezTo>
                      <a:pt x="14" y="92"/>
                      <a:pt x="14" y="92"/>
                      <a:pt x="14" y="92"/>
                    </a:cubicBezTo>
                    <a:cubicBezTo>
                      <a:pt x="14" y="92"/>
                      <a:pt x="14" y="92"/>
                      <a:pt x="14" y="92"/>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3" y="91"/>
                      <a:pt x="13" y="91"/>
                      <a:pt x="13" y="91"/>
                    </a:cubicBezTo>
                    <a:cubicBezTo>
                      <a:pt x="13" y="91"/>
                      <a:pt x="13" y="91"/>
                      <a:pt x="13" y="91"/>
                    </a:cubicBezTo>
                    <a:cubicBezTo>
                      <a:pt x="13" y="91"/>
                      <a:pt x="13" y="91"/>
                      <a:pt x="13" y="91"/>
                    </a:cubicBezTo>
                    <a:cubicBezTo>
                      <a:pt x="13" y="91"/>
                      <a:pt x="13" y="91"/>
                      <a:pt x="13" y="91"/>
                    </a:cubicBezTo>
                    <a:cubicBezTo>
                      <a:pt x="13" y="91"/>
                      <a:pt x="13" y="91"/>
                      <a:pt x="13" y="91"/>
                    </a:cubicBezTo>
                    <a:cubicBezTo>
                      <a:pt x="13" y="90"/>
                      <a:pt x="13" y="90"/>
                      <a:pt x="13" y="90"/>
                    </a:cubicBezTo>
                    <a:cubicBezTo>
                      <a:pt x="13" y="90"/>
                      <a:pt x="13" y="90"/>
                      <a:pt x="13" y="90"/>
                    </a:cubicBezTo>
                    <a:cubicBezTo>
                      <a:pt x="13" y="90"/>
                      <a:pt x="13" y="90"/>
                      <a:pt x="13" y="90"/>
                    </a:cubicBezTo>
                    <a:cubicBezTo>
                      <a:pt x="13" y="90"/>
                      <a:pt x="13" y="90"/>
                      <a:pt x="13" y="90"/>
                    </a:cubicBezTo>
                    <a:cubicBezTo>
                      <a:pt x="13" y="90"/>
                      <a:pt x="13" y="90"/>
                      <a:pt x="13" y="90"/>
                    </a:cubicBezTo>
                    <a:cubicBezTo>
                      <a:pt x="13" y="90"/>
                      <a:pt x="13" y="90"/>
                      <a:pt x="13" y="90"/>
                    </a:cubicBezTo>
                    <a:cubicBezTo>
                      <a:pt x="13" y="90"/>
                      <a:pt x="13" y="90"/>
                      <a:pt x="13" y="90"/>
                    </a:cubicBezTo>
                    <a:cubicBezTo>
                      <a:pt x="14" y="90"/>
                      <a:pt x="14" y="90"/>
                      <a:pt x="14" y="90"/>
                    </a:cubicBezTo>
                    <a:cubicBezTo>
                      <a:pt x="14" y="90"/>
                      <a:pt x="14" y="90"/>
                      <a:pt x="14" y="90"/>
                    </a:cubicBezTo>
                    <a:cubicBezTo>
                      <a:pt x="14" y="90"/>
                      <a:pt x="14" y="90"/>
                      <a:pt x="14" y="90"/>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8"/>
                      <a:pt x="14" y="88"/>
                      <a:pt x="14" y="88"/>
                    </a:cubicBezTo>
                    <a:cubicBezTo>
                      <a:pt x="14" y="88"/>
                      <a:pt x="14" y="88"/>
                      <a:pt x="14" y="88"/>
                    </a:cubicBezTo>
                    <a:cubicBezTo>
                      <a:pt x="14" y="88"/>
                      <a:pt x="14" y="88"/>
                      <a:pt x="14" y="88"/>
                    </a:cubicBezTo>
                    <a:cubicBezTo>
                      <a:pt x="14" y="88"/>
                      <a:pt x="14" y="88"/>
                      <a:pt x="14" y="88"/>
                    </a:cubicBezTo>
                    <a:cubicBezTo>
                      <a:pt x="14" y="88"/>
                      <a:pt x="14" y="88"/>
                      <a:pt x="14" y="88"/>
                    </a:cubicBezTo>
                    <a:cubicBezTo>
                      <a:pt x="14" y="88"/>
                      <a:pt x="14" y="88"/>
                      <a:pt x="14" y="88"/>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6"/>
                      <a:pt x="14" y="86"/>
                      <a:pt x="14" y="86"/>
                    </a:cubicBezTo>
                    <a:cubicBezTo>
                      <a:pt x="14" y="86"/>
                      <a:pt x="14" y="86"/>
                      <a:pt x="14" y="86"/>
                    </a:cubicBezTo>
                    <a:cubicBezTo>
                      <a:pt x="14" y="86"/>
                      <a:pt x="14" y="86"/>
                      <a:pt x="14" y="86"/>
                    </a:cubicBezTo>
                    <a:cubicBezTo>
                      <a:pt x="14" y="86"/>
                      <a:pt x="14" y="86"/>
                      <a:pt x="14" y="86"/>
                    </a:cubicBezTo>
                    <a:cubicBezTo>
                      <a:pt x="14" y="86"/>
                      <a:pt x="14" y="86"/>
                      <a:pt x="14" y="86"/>
                    </a:cubicBezTo>
                    <a:cubicBezTo>
                      <a:pt x="14" y="86"/>
                      <a:pt x="14" y="86"/>
                      <a:pt x="14" y="86"/>
                    </a:cubicBezTo>
                    <a:cubicBezTo>
                      <a:pt x="14" y="86"/>
                      <a:pt x="14" y="86"/>
                      <a:pt x="14" y="86"/>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5" y="85"/>
                      <a:pt x="15" y="85"/>
                    </a:cubicBezTo>
                    <a:cubicBezTo>
                      <a:pt x="15" y="84"/>
                      <a:pt x="15" y="84"/>
                      <a:pt x="15" y="84"/>
                    </a:cubicBezTo>
                    <a:cubicBezTo>
                      <a:pt x="15" y="84"/>
                      <a:pt x="15" y="84"/>
                      <a:pt x="15" y="84"/>
                    </a:cubicBezTo>
                    <a:cubicBezTo>
                      <a:pt x="15" y="84"/>
                      <a:pt x="15" y="84"/>
                      <a:pt x="15" y="84"/>
                    </a:cubicBezTo>
                    <a:cubicBezTo>
                      <a:pt x="15" y="84"/>
                      <a:pt x="15" y="84"/>
                      <a:pt x="15" y="84"/>
                    </a:cubicBezTo>
                    <a:cubicBezTo>
                      <a:pt x="15" y="84"/>
                      <a:pt x="15" y="84"/>
                      <a:pt x="15" y="84"/>
                    </a:cubicBezTo>
                    <a:cubicBezTo>
                      <a:pt x="15" y="84"/>
                      <a:pt x="15" y="84"/>
                      <a:pt x="15" y="84"/>
                    </a:cubicBezTo>
                    <a:cubicBezTo>
                      <a:pt x="15" y="84"/>
                      <a:pt x="15" y="84"/>
                      <a:pt x="15" y="84"/>
                    </a:cubicBezTo>
                    <a:cubicBezTo>
                      <a:pt x="15" y="84"/>
                      <a:pt x="15" y="84"/>
                      <a:pt x="15" y="84"/>
                    </a:cubicBezTo>
                    <a:cubicBezTo>
                      <a:pt x="15" y="83"/>
                      <a:pt x="15" y="83"/>
                      <a:pt x="15" y="83"/>
                    </a:cubicBezTo>
                    <a:cubicBezTo>
                      <a:pt x="15" y="83"/>
                      <a:pt x="15" y="83"/>
                      <a:pt x="15" y="83"/>
                    </a:cubicBezTo>
                    <a:cubicBezTo>
                      <a:pt x="15" y="83"/>
                      <a:pt x="15" y="83"/>
                      <a:pt x="15" y="83"/>
                    </a:cubicBezTo>
                    <a:cubicBezTo>
                      <a:pt x="15" y="83"/>
                      <a:pt x="15" y="83"/>
                      <a:pt x="15" y="83"/>
                    </a:cubicBezTo>
                    <a:cubicBezTo>
                      <a:pt x="15" y="83"/>
                      <a:pt x="15" y="83"/>
                      <a:pt x="15" y="83"/>
                    </a:cubicBezTo>
                    <a:cubicBezTo>
                      <a:pt x="15" y="83"/>
                      <a:pt x="15" y="83"/>
                      <a:pt x="15" y="83"/>
                    </a:cubicBezTo>
                    <a:cubicBezTo>
                      <a:pt x="15" y="83"/>
                      <a:pt x="15" y="83"/>
                      <a:pt x="15" y="83"/>
                    </a:cubicBezTo>
                    <a:cubicBezTo>
                      <a:pt x="15" y="82"/>
                      <a:pt x="15" y="82"/>
                      <a:pt x="15" y="82"/>
                    </a:cubicBezTo>
                    <a:cubicBezTo>
                      <a:pt x="15" y="82"/>
                      <a:pt x="15" y="82"/>
                      <a:pt x="15" y="82"/>
                    </a:cubicBezTo>
                    <a:cubicBezTo>
                      <a:pt x="15" y="82"/>
                      <a:pt x="15" y="82"/>
                      <a:pt x="15" y="82"/>
                    </a:cubicBezTo>
                    <a:cubicBezTo>
                      <a:pt x="15" y="82"/>
                      <a:pt x="15" y="82"/>
                      <a:pt x="15" y="82"/>
                    </a:cubicBezTo>
                    <a:cubicBezTo>
                      <a:pt x="15" y="82"/>
                      <a:pt x="15" y="82"/>
                      <a:pt x="15"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7" y="82"/>
                      <a:pt x="17" y="82"/>
                      <a:pt x="17" y="82"/>
                    </a:cubicBezTo>
                    <a:cubicBezTo>
                      <a:pt x="17" y="82"/>
                      <a:pt x="17" y="82"/>
                      <a:pt x="17" y="82"/>
                    </a:cubicBezTo>
                    <a:cubicBezTo>
                      <a:pt x="17" y="82"/>
                      <a:pt x="17" y="82"/>
                      <a:pt x="17" y="82"/>
                    </a:cubicBezTo>
                    <a:cubicBezTo>
                      <a:pt x="17" y="82"/>
                      <a:pt x="17" y="82"/>
                      <a:pt x="17" y="82"/>
                    </a:cubicBezTo>
                    <a:cubicBezTo>
                      <a:pt x="17" y="82"/>
                      <a:pt x="17" y="82"/>
                      <a:pt x="17" y="82"/>
                    </a:cubicBezTo>
                    <a:cubicBezTo>
                      <a:pt x="17" y="82"/>
                      <a:pt x="17" y="82"/>
                      <a:pt x="17" y="82"/>
                    </a:cubicBezTo>
                    <a:cubicBezTo>
                      <a:pt x="17" y="82"/>
                      <a:pt x="17" y="82"/>
                      <a:pt x="17" y="82"/>
                    </a:cubicBezTo>
                    <a:cubicBezTo>
                      <a:pt x="17" y="82"/>
                      <a:pt x="17" y="82"/>
                      <a:pt x="17" y="82"/>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0"/>
                      <a:pt x="17" y="80"/>
                      <a:pt x="17" y="80"/>
                    </a:cubicBezTo>
                    <a:cubicBezTo>
                      <a:pt x="17" y="80"/>
                      <a:pt x="17" y="80"/>
                      <a:pt x="17" y="80"/>
                    </a:cubicBezTo>
                    <a:cubicBezTo>
                      <a:pt x="17" y="80"/>
                      <a:pt x="17" y="80"/>
                      <a:pt x="17" y="80"/>
                    </a:cubicBezTo>
                    <a:cubicBezTo>
                      <a:pt x="17" y="79"/>
                      <a:pt x="17" y="79"/>
                      <a:pt x="17" y="79"/>
                    </a:cubicBezTo>
                    <a:cubicBezTo>
                      <a:pt x="17" y="79"/>
                      <a:pt x="17" y="79"/>
                      <a:pt x="17" y="79"/>
                    </a:cubicBezTo>
                    <a:cubicBezTo>
                      <a:pt x="16" y="79"/>
                      <a:pt x="17" y="79"/>
                      <a:pt x="17" y="79"/>
                    </a:cubicBezTo>
                    <a:cubicBezTo>
                      <a:pt x="17" y="79"/>
                      <a:pt x="17" y="79"/>
                      <a:pt x="17" y="79"/>
                    </a:cubicBezTo>
                    <a:cubicBezTo>
                      <a:pt x="17" y="79"/>
                      <a:pt x="17" y="79"/>
                      <a:pt x="17" y="79"/>
                    </a:cubicBezTo>
                    <a:cubicBezTo>
                      <a:pt x="16" y="79"/>
                      <a:pt x="16" y="79"/>
                      <a:pt x="16" y="79"/>
                    </a:cubicBezTo>
                    <a:cubicBezTo>
                      <a:pt x="16" y="79"/>
                      <a:pt x="16" y="79"/>
                      <a:pt x="16" y="79"/>
                    </a:cubicBezTo>
                    <a:cubicBezTo>
                      <a:pt x="16" y="79"/>
                      <a:pt x="16" y="79"/>
                      <a:pt x="16" y="79"/>
                    </a:cubicBezTo>
                    <a:cubicBezTo>
                      <a:pt x="16" y="79"/>
                      <a:pt x="16" y="79"/>
                      <a:pt x="16" y="79"/>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6" y="77"/>
                      <a:pt x="16" y="77"/>
                      <a:pt x="16" y="77"/>
                    </a:cubicBezTo>
                    <a:cubicBezTo>
                      <a:pt x="16" y="77"/>
                      <a:pt x="16" y="77"/>
                      <a:pt x="16" y="77"/>
                    </a:cubicBezTo>
                    <a:cubicBezTo>
                      <a:pt x="16" y="77"/>
                      <a:pt x="16" y="77"/>
                      <a:pt x="16" y="77"/>
                    </a:cubicBezTo>
                    <a:cubicBezTo>
                      <a:pt x="16" y="77"/>
                      <a:pt x="16" y="77"/>
                      <a:pt x="16" y="77"/>
                    </a:cubicBezTo>
                    <a:cubicBezTo>
                      <a:pt x="16" y="77"/>
                      <a:pt x="16" y="77"/>
                      <a:pt x="16" y="77"/>
                    </a:cubicBezTo>
                    <a:cubicBezTo>
                      <a:pt x="16" y="77"/>
                      <a:pt x="16" y="77"/>
                      <a:pt x="16" y="77"/>
                    </a:cubicBezTo>
                    <a:cubicBezTo>
                      <a:pt x="16" y="76"/>
                      <a:pt x="16" y="76"/>
                      <a:pt x="16" y="76"/>
                    </a:cubicBezTo>
                    <a:cubicBezTo>
                      <a:pt x="16" y="76"/>
                      <a:pt x="16" y="76"/>
                      <a:pt x="16" y="76"/>
                    </a:cubicBezTo>
                    <a:cubicBezTo>
                      <a:pt x="16" y="76"/>
                      <a:pt x="16" y="76"/>
                      <a:pt x="16" y="76"/>
                    </a:cubicBezTo>
                    <a:cubicBezTo>
                      <a:pt x="16" y="76"/>
                      <a:pt x="16" y="76"/>
                      <a:pt x="16" y="76"/>
                    </a:cubicBezTo>
                    <a:cubicBezTo>
                      <a:pt x="16" y="76"/>
                      <a:pt x="16" y="76"/>
                      <a:pt x="16" y="76"/>
                    </a:cubicBezTo>
                    <a:cubicBezTo>
                      <a:pt x="16" y="76"/>
                      <a:pt x="16" y="76"/>
                      <a:pt x="16" y="76"/>
                    </a:cubicBezTo>
                    <a:cubicBezTo>
                      <a:pt x="16" y="76"/>
                      <a:pt x="16" y="76"/>
                      <a:pt x="16" y="76"/>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3"/>
                      <a:pt x="16" y="73"/>
                      <a:pt x="16" y="73"/>
                    </a:cubicBezTo>
                    <a:cubicBezTo>
                      <a:pt x="16" y="73"/>
                      <a:pt x="16" y="73"/>
                      <a:pt x="16" y="73"/>
                    </a:cubicBezTo>
                    <a:cubicBezTo>
                      <a:pt x="16" y="73"/>
                      <a:pt x="16" y="73"/>
                      <a:pt x="16" y="73"/>
                    </a:cubicBezTo>
                    <a:cubicBezTo>
                      <a:pt x="16" y="73"/>
                      <a:pt x="16" y="73"/>
                      <a:pt x="16" y="73"/>
                    </a:cubicBezTo>
                    <a:cubicBezTo>
                      <a:pt x="16" y="73"/>
                      <a:pt x="16" y="73"/>
                      <a:pt x="16" y="73"/>
                    </a:cubicBezTo>
                    <a:cubicBezTo>
                      <a:pt x="16" y="73"/>
                      <a:pt x="16" y="73"/>
                      <a:pt x="16" y="73"/>
                    </a:cubicBezTo>
                    <a:cubicBezTo>
                      <a:pt x="17" y="73"/>
                      <a:pt x="17" y="73"/>
                      <a:pt x="17" y="73"/>
                    </a:cubicBezTo>
                    <a:cubicBezTo>
                      <a:pt x="17" y="72"/>
                      <a:pt x="17" y="72"/>
                      <a:pt x="17" y="72"/>
                    </a:cubicBezTo>
                    <a:cubicBezTo>
                      <a:pt x="17" y="72"/>
                      <a:pt x="17" y="72"/>
                      <a:pt x="17" y="72"/>
                    </a:cubicBezTo>
                    <a:cubicBezTo>
                      <a:pt x="17" y="72"/>
                      <a:pt x="17" y="72"/>
                      <a:pt x="17" y="72"/>
                    </a:cubicBezTo>
                    <a:cubicBezTo>
                      <a:pt x="17" y="72"/>
                      <a:pt x="17" y="72"/>
                      <a:pt x="17" y="72"/>
                    </a:cubicBezTo>
                    <a:cubicBezTo>
                      <a:pt x="17" y="72"/>
                      <a:pt x="17" y="72"/>
                      <a:pt x="17" y="72"/>
                    </a:cubicBezTo>
                    <a:cubicBezTo>
                      <a:pt x="17" y="72"/>
                      <a:pt x="17" y="72"/>
                      <a:pt x="17" y="72"/>
                    </a:cubicBezTo>
                    <a:cubicBezTo>
                      <a:pt x="17" y="72"/>
                      <a:pt x="17" y="72"/>
                      <a:pt x="17" y="72"/>
                    </a:cubicBezTo>
                    <a:cubicBezTo>
                      <a:pt x="17" y="72"/>
                      <a:pt x="17" y="72"/>
                      <a:pt x="17" y="72"/>
                    </a:cubicBezTo>
                    <a:cubicBezTo>
                      <a:pt x="18" y="72"/>
                      <a:pt x="18" y="72"/>
                      <a:pt x="18" y="72"/>
                    </a:cubicBezTo>
                    <a:cubicBezTo>
                      <a:pt x="18" y="72"/>
                      <a:pt x="18" y="72"/>
                      <a:pt x="18" y="72"/>
                    </a:cubicBezTo>
                    <a:cubicBezTo>
                      <a:pt x="18" y="72"/>
                      <a:pt x="18" y="72"/>
                      <a:pt x="18" y="72"/>
                    </a:cubicBezTo>
                    <a:cubicBezTo>
                      <a:pt x="18" y="72"/>
                      <a:pt x="18" y="72"/>
                      <a:pt x="18" y="72"/>
                    </a:cubicBezTo>
                    <a:cubicBezTo>
                      <a:pt x="18" y="72"/>
                      <a:pt x="18" y="72"/>
                      <a:pt x="18" y="72"/>
                    </a:cubicBezTo>
                    <a:cubicBezTo>
                      <a:pt x="18" y="72"/>
                      <a:pt x="18" y="72"/>
                      <a:pt x="18" y="72"/>
                    </a:cubicBezTo>
                    <a:cubicBezTo>
                      <a:pt x="18" y="72"/>
                      <a:pt x="18" y="72"/>
                      <a:pt x="18" y="72"/>
                    </a:cubicBezTo>
                    <a:cubicBezTo>
                      <a:pt x="18" y="71"/>
                      <a:pt x="18" y="71"/>
                      <a:pt x="18" y="71"/>
                    </a:cubicBezTo>
                    <a:cubicBezTo>
                      <a:pt x="18" y="71"/>
                      <a:pt x="18" y="71"/>
                      <a:pt x="18" y="71"/>
                    </a:cubicBezTo>
                    <a:cubicBezTo>
                      <a:pt x="18" y="71"/>
                      <a:pt x="18" y="71"/>
                      <a:pt x="18" y="71"/>
                    </a:cubicBezTo>
                    <a:cubicBezTo>
                      <a:pt x="18" y="71"/>
                      <a:pt x="18" y="71"/>
                      <a:pt x="18" y="71"/>
                    </a:cubicBezTo>
                    <a:cubicBezTo>
                      <a:pt x="18" y="71"/>
                      <a:pt x="18" y="71"/>
                      <a:pt x="18" y="71"/>
                    </a:cubicBezTo>
                    <a:cubicBezTo>
                      <a:pt x="18" y="71"/>
                      <a:pt x="18" y="71"/>
                      <a:pt x="18" y="71"/>
                    </a:cubicBezTo>
                    <a:cubicBezTo>
                      <a:pt x="18" y="71"/>
                      <a:pt x="18" y="71"/>
                      <a:pt x="18" y="71"/>
                    </a:cubicBezTo>
                    <a:cubicBezTo>
                      <a:pt x="18" y="71"/>
                      <a:pt x="18" y="71"/>
                      <a:pt x="18" y="71"/>
                    </a:cubicBezTo>
                    <a:cubicBezTo>
                      <a:pt x="19" y="71"/>
                      <a:pt x="19" y="71"/>
                      <a:pt x="19" y="71"/>
                    </a:cubicBezTo>
                    <a:cubicBezTo>
                      <a:pt x="19" y="71"/>
                      <a:pt x="19" y="71"/>
                      <a:pt x="19" y="71"/>
                    </a:cubicBezTo>
                    <a:cubicBezTo>
                      <a:pt x="19" y="71"/>
                      <a:pt x="19" y="71"/>
                      <a:pt x="19" y="71"/>
                    </a:cubicBezTo>
                    <a:cubicBezTo>
                      <a:pt x="19" y="71"/>
                      <a:pt x="19" y="71"/>
                      <a:pt x="19" y="71"/>
                    </a:cubicBezTo>
                    <a:cubicBezTo>
                      <a:pt x="19" y="71"/>
                      <a:pt x="19" y="71"/>
                      <a:pt x="19" y="71"/>
                    </a:cubicBezTo>
                    <a:cubicBezTo>
                      <a:pt x="19" y="71"/>
                      <a:pt x="19" y="71"/>
                      <a:pt x="19" y="71"/>
                    </a:cubicBezTo>
                    <a:cubicBezTo>
                      <a:pt x="19" y="71"/>
                      <a:pt x="19" y="71"/>
                      <a:pt x="19" y="71"/>
                    </a:cubicBezTo>
                    <a:cubicBezTo>
                      <a:pt x="19" y="71"/>
                      <a:pt x="19" y="71"/>
                      <a:pt x="19" y="71"/>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69"/>
                      <a:pt x="19" y="69"/>
                      <a:pt x="19" y="69"/>
                    </a:cubicBezTo>
                    <a:cubicBezTo>
                      <a:pt x="19" y="69"/>
                      <a:pt x="19" y="69"/>
                      <a:pt x="19" y="69"/>
                    </a:cubicBezTo>
                    <a:cubicBezTo>
                      <a:pt x="19" y="69"/>
                      <a:pt x="19" y="69"/>
                      <a:pt x="19" y="69"/>
                    </a:cubicBezTo>
                    <a:cubicBezTo>
                      <a:pt x="19" y="69"/>
                      <a:pt x="19" y="69"/>
                      <a:pt x="19" y="69"/>
                    </a:cubicBezTo>
                    <a:cubicBezTo>
                      <a:pt x="19" y="68"/>
                      <a:pt x="19" y="68"/>
                      <a:pt x="19" y="68"/>
                    </a:cubicBezTo>
                    <a:cubicBezTo>
                      <a:pt x="19" y="68"/>
                      <a:pt x="19" y="68"/>
                      <a:pt x="19" y="68"/>
                    </a:cubicBezTo>
                    <a:cubicBezTo>
                      <a:pt x="19" y="68"/>
                      <a:pt x="19" y="68"/>
                      <a:pt x="19" y="68"/>
                    </a:cubicBezTo>
                    <a:cubicBezTo>
                      <a:pt x="19" y="68"/>
                      <a:pt x="19" y="68"/>
                      <a:pt x="19" y="68"/>
                    </a:cubicBezTo>
                    <a:cubicBezTo>
                      <a:pt x="19" y="68"/>
                      <a:pt x="19" y="68"/>
                      <a:pt x="19" y="68"/>
                    </a:cubicBezTo>
                    <a:cubicBezTo>
                      <a:pt x="19" y="68"/>
                      <a:pt x="19" y="68"/>
                      <a:pt x="19" y="68"/>
                    </a:cubicBezTo>
                    <a:cubicBezTo>
                      <a:pt x="19" y="68"/>
                      <a:pt x="19" y="68"/>
                      <a:pt x="19" y="68"/>
                    </a:cubicBezTo>
                    <a:cubicBezTo>
                      <a:pt x="18" y="68"/>
                      <a:pt x="18" y="68"/>
                      <a:pt x="18" y="68"/>
                    </a:cubicBezTo>
                    <a:cubicBezTo>
                      <a:pt x="18" y="68"/>
                      <a:pt x="18" y="68"/>
                      <a:pt x="18" y="68"/>
                    </a:cubicBezTo>
                    <a:cubicBezTo>
                      <a:pt x="18" y="68"/>
                      <a:pt x="18" y="68"/>
                      <a:pt x="18" y="68"/>
                    </a:cubicBezTo>
                    <a:cubicBezTo>
                      <a:pt x="18" y="68"/>
                      <a:pt x="18" y="68"/>
                      <a:pt x="18" y="68"/>
                    </a:cubicBezTo>
                    <a:cubicBezTo>
                      <a:pt x="18" y="67"/>
                      <a:pt x="18" y="67"/>
                      <a:pt x="18" y="67"/>
                    </a:cubicBezTo>
                    <a:cubicBezTo>
                      <a:pt x="18" y="67"/>
                      <a:pt x="18" y="67"/>
                      <a:pt x="18" y="67"/>
                    </a:cubicBezTo>
                    <a:cubicBezTo>
                      <a:pt x="19" y="67"/>
                      <a:pt x="19" y="67"/>
                      <a:pt x="19" y="67"/>
                    </a:cubicBezTo>
                    <a:cubicBezTo>
                      <a:pt x="19" y="67"/>
                      <a:pt x="19" y="67"/>
                      <a:pt x="19" y="67"/>
                    </a:cubicBezTo>
                    <a:cubicBezTo>
                      <a:pt x="19" y="67"/>
                      <a:pt x="19" y="67"/>
                      <a:pt x="19" y="67"/>
                    </a:cubicBezTo>
                    <a:cubicBezTo>
                      <a:pt x="19" y="67"/>
                      <a:pt x="19" y="67"/>
                      <a:pt x="19" y="67"/>
                    </a:cubicBezTo>
                    <a:cubicBezTo>
                      <a:pt x="19" y="67"/>
                      <a:pt x="19" y="67"/>
                      <a:pt x="19" y="67"/>
                    </a:cubicBezTo>
                    <a:cubicBezTo>
                      <a:pt x="19" y="67"/>
                      <a:pt x="19" y="67"/>
                      <a:pt x="19" y="67"/>
                    </a:cubicBezTo>
                    <a:cubicBezTo>
                      <a:pt x="19" y="67"/>
                      <a:pt x="19" y="67"/>
                      <a:pt x="19" y="67"/>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20" y="65"/>
                      <a:pt x="20" y="65"/>
                      <a:pt x="20" y="65"/>
                    </a:cubicBezTo>
                    <a:cubicBezTo>
                      <a:pt x="20" y="65"/>
                      <a:pt x="20" y="65"/>
                      <a:pt x="20" y="65"/>
                    </a:cubicBezTo>
                    <a:cubicBezTo>
                      <a:pt x="20" y="65"/>
                      <a:pt x="20" y="65"/>
                      <a:pt x="20" y="65"/>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3"/>
                      <a:pt x="20" y="63"/>
                      <a:pt x="20" y="63"/>
                    </a:cubicBezTo>
                    <a:cubicBezTo>
                      <a:pt x="20" y="63"/>
                      <a:pt x="20" y="63"/>
                      <a:pt x="20" y="63"/>
                    </a:cubicBezTo>
                    <a:cubicBezTo>
                      <a:pt x="20" y="63"/>
                      <a:pt x="20" y="63"/>
                      <a:pt x="20"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2"/>
                      <a:pt x="21" y="62"/>
                      <a:pt x="21" y="62"/>
                    </a:cubicBezTo>
                    <a:cubicBezTo>
                      <a:pt x="21" y="62"/>
                      <a:pt x="21" y="62"/>
                      <a:pt x="21" y="62"/>
                    </a:cubicBezTo>
                    <a:cubicBezTo>
                      <a:pt x="21" y="62"/>
                      <a:pt x="21" y="62"/>
                      <a:pt x="21" y="62"/>
                    </a:cubicBezTo>
                    <a:cubicBezTo>
                      <a:pt x="21" y="62"/>
                      <a:pt x="21" y="62"/>
                      <a:pt x="21" y="62"/>
                    </a:cubicBezTo>
                    <a:cubicBezTo>
                      <a:pt x="21" y="62"/>
                      <a:pt x="21" y="62"/>
                      <a:pt x="21" y="62"/>
                    </a:cubicBezTo>
                    <a:cubicBezTo>
                      <a:pt x="21" y="62"/>
                      <a:pt x="21" y="62"/>
                      <a:pt x="21" y="62"/>
                    </a:cubicBezTo>
                    <a:cubicBezTo>
                      <a:pt x="21" y="61"/>
                      <a:pt x="21" y="61"/>
                      <a:pt x="21" y="61"/>
                    </a:cubicBezTo>
                    <a:cubicBezTo>
                      <a:pt x="21" y="61"/>
                      <a:pt x="21" y="61"/>
                      <a:pt x="21" y="61"/>
                    </a:cubicBezTo>
                    <a:cubicBezTo>
                      <a:pt x="21" y="61"/>
                      <a:pt x="21" y="61"/>
                      <a:pt x="21" y="61"/>
                    </a:cubicBezTo>
                    <a:cubicBezTo>
                      <a:pt x="21" y="61"/>
                      <a:pt x="21" y="61"/>
                      <a:pt x="21" y="61"/>
                    </a:cubicBezTo>
                    <a:cubicBezTo>
                      <a:pt x="21" y="61"/>
                      <a:pt x="21" y="61"/>
                      <a:pt x="21" y="61"/>
                    </a:cubicBezTo>
                    <a:cubicBezTo>
                      <a:pt x="21" y="61"/>
                      <a:pt x="21" y="61"/>
                      <a:pt x="21" y="61"/>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0" y="60"/>
                      <a:pt x="20" y="60"/>
                      <a:pt x="20" y="60"/>
                    </a:cubicBezTo>
                    <a:cubicBezTo>
                      <a:pt x="20" y="60"/>
                      <a:pt x="20" y="60"/>
                      <a:pt x="20" y="60"/>
                    </a:cubicBezTo>
                    <a:cubicBezTo>
                      <a:pt x="20" y="60"/>
                      <a:pt x="20" y="60"/>
                      <a:pt x="20" y="60"/>
                    </a:cubicBezTo>
                    <a:cubicBezTo>
                      <a:pt x="20" y="60"/>
                      <a:pt x="20" y="60"/>
                      <a:pt x="20" y="60"/>
                    </a:cubicBezTo>
                    <a:cubicBezTo>
                      <a:pt x="20" y="59"/>
                      <a:pt x="20" y="59"/>
                      <a:pt x="20" y="59"/>
                    </a:cubicBezTo>
                    <a:cubicBezTo>
                      <a:pt x="20" y="59"/>
                      <a:pt x="20" y="59"/>
                      <a:pt x="20" y="59"/>
                    </a:cubicBezTo>
                    <a:cubicBezTo>
                      <a:pt x="20" y="59"/>
                      <a:pt x="20" y="59"/>
                      <a:pt x="20" y="59"/>
                    </a:cubicBezTo>
                    <a:cubicBezTo>
                      <a:pt x="20" y="59"/>
                      <a:pt x="20" y="59"/>
                      <a:pt x="20" y="59"/>
                    </a:cubicBezTo>
                    <a:cubicBezTo>
                      <a:pt x="20" y="59"/>
                      <a:pt x="20" y="59"/>
                      <a:pt x="20" y="59"/>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7"/>
                      <a:pt x="20" y="57"/>
                      <a:pt x="20" y="57"/>
                    </a:cubicBezTo>
                    <a:cubicBezTo>
                      <a:pt x="20" y="57"/>
                      <a:pt x="20" y="57"/>
                      <a:pt x="20" y="57"/>
                    </a:cubicBezTo>
                    <a:cubicBezTo>
                      <a:pt x="20" y="57"/>
                      <a:pt x="20" y="57"/>
                      <a:pt x="20" y="57"/>
                    </a:cubicBezTo>
                    <a:cubicBezTo>
                      <a:pt x="20" y="56"/>
                      <a:pt x="20" y="56"/>
                      <a:pt x="20" y="56"/>
                    </a:cubicBezTo>
                    <a:cubicBezTo>
                      <a:pt x="20" y="56"/>
                      <a:pt x="20" y="56"/>
                      <a:pt x="20" y="56"/>
                    </a:cubicBezTo>
                    <a:cubicBezTo>
                      <a:pt x="20" y="56"/>
                      <a:pt x="20" y="56"/>
                      <a:pt x="20" y="56"/>
                    </a:cubicBezTo>
                    <a:cubicBezTo>
                      <a:pt x="20" y="56"/>
                      <a:pt x="20" y="56"/>
                      <a:pt x="20"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8" y="54"/>
                      <a:pt x="18" y="54"/>
                      <a:pt x="18" y="54"/>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2"/>
                      <a:pt x="18" y="52"/>
                      <a:pt x="18" y="52"/>
                    </a:cubicBezTo>
                    <a:cubicBezTo>
                      <a:pt x="18" y="52"/>
                      <a:pt x="18" y="52"/>
                      <a:pt x="18" y="52"/>
                    </a:cubicBezTo>
                    <a:cubicBezTo>
                      <a:pt x="18" y="52"/>
                      <a:pt x="18" y="52"/>
                      <a:pt x="18" y="52"/>
                    </a:cubicBezTo>
                    <a:cubicBezTo>
                      <a:pt x="18" y="52"/>
                      <a:pt x="18" y="52"/>
                      <a:pt x="18" y="52"/>
                    </a:cubicBezTo>
                    <a:cubicBezTo>
                      <a:pt x="18" y="52"/>
                      <a:pt x="18" y="52"/>
                      <a:pt x="18" y="52"/>
                    </a:cubicBezTo>
                    <a:cubicBezTo>
                      <a:pt x="18" y="52"/>
                      <a:pt x="18" y="52"/>
                      <a:pt x="18" y="52"/>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9" y="51"/>
                    </a:cubicBezTo>
                    <a:cubicBezTo>
                      <a:pt x="19" y="50"/>
                      <a:pt x="19" y="50"/>
                      <a:pt x="19" y="50"/>
                    </a:cubicBezTo>
                    <a:cubicBezTo>
                      <a:pt x="19" y="50"/>
                      <a:pt x="19" y="50"/>
                      <a:pt x="19" y="50"/>
                    </a:cubicBezTo>
                    <a:cubicBezTo>
                      <a:pt x="19" y="50"/>
                      <a:pt x="19" y="50"/>
                      <a:pt x="19" y="50"/>
                    </a:cubicBezTo>
                    <a:cubicBezTo>
                      <a:pt x="19" y="50"/>
                      <a:pt x="19" y="50"/>
                      <a:pt x="19" y="50"/>
                    </a:cubicBezTo>
                    <a:cubicBezTo>
                      <a:pt x="19" y="50"/>
                      <a:pt x="19" y="50"/>
                      <a:pt x="19" y="50"/>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8"/>
                      <a:pt x="19" y="48"/>
                      <a:pt x="19"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1" y="48"/>
                      <a:pt x="21" y="48"/>
                      <a:pt x="21" y="48"/>
                    </a:cubicBezTo>
                    <a:cubicBezTo>
                      <a:pt x="21" y="48"/>
                      <a:pt x="21" y="48"/>
                      <a:pt x="21" y="48"/>
                    </a:cubicBezTo>
                    <a:cubicBezTo>
                      <a:pt x="21" y="48"/>
                      <a:pt x="21" y="48"/>
                      <a:pt x="21" y="48"/>
                    </a:cubicBezTo>
                    <a:cubicBezTo>
                      <a:pt x="21" y="47"/>
                      <a:pt x="21" y="47"/>
                      <a:pt x="21" y="47"/>
                    </a:cubicBezTo>
                    <a:cubicBezTo>
                      <a:pt x="21" y="47"/>
                      <a:pt x="21" y="47"/>
                      <a:pt x="21" y="47"/>
                    </a:cubicBezTo>
                    <a:cubicBezTo>
                      <a:pt x="21" y="47"/>
                      <a:pt x="21" y="47"/>
                      <a:pt x="21" y="47"/>
                    </a:cubicBezTo>
                    <a:cubicBezTo>
                      <a:pt x="21" y="47"/>
                      <a:pt x="21" y="47"/>
                      <a:pt x="21" y="47"/>
                    </a:cubicBezTo>
                    <a:cubicBezTo>
                      <a:pt x="21" y="47"/>
                      <a:pt x="21" y="47"/>
                      <a:pt x="21" y="47"/>
                    </a:cubicBezTo>
                    <a:cubicBezTo>
                      <a:pt x="21" y="47"/>
                      <a:pt x="21" y="47"/>
                      <a:pt x="21" y="47"/>
                    </a:cubicBezTo>
                    <a:cubicBezTo>
                      <a:pt x="20" y="47"/>
                      <a:pt x="20" y="47"/>
                      <a:pt x="20" y="47"/>
                    </a:cubicBezTo>
                    <a:cubicBezTo>
                      <a:pt x="20" y="47"/>
                      <a:pt x="20" y="47"/>
                      <a:pt x="20" y="47"/>
                    </a:cubicBezTo>
                    <a:cubicBezTo>
                      <a:pt x="20" y="47"/>
                      <a:pt x="20" y="47"/>
                      <a:pt x="20" y="47"/>
                    </a:cubicBezTo>
                    <a:cubicBezTo>
                      <a:pt x="20" y="47"/>
                      <a:pt x="20" y="47"/>
                      <a:pt x="20" y="47"/>
                    </a:cubicBezTo>
                    <a:cubicBezTo>
                      <a:pt x="20" y="47"/>
                      <a:pt x="20" y="47"/>
                      <a:pt x="20" y="47"/>
                    </a:cubicBezTo>
                    <a:cubicBezTo>
                      <a:pt x="20" y="47"/>
                      <a:pt x="20" y="47"/>
                      <a:pt x="20" y="47"/>
                    </a:cubicBezTo>
                    <a:cubicBezTo>
                      <a:pt x="20" y="47"/>
                      <a:pt x="20" y="46"/>
                      <a:pt x="21" y="46"/>
                    </a:cubicBezTo>
                    <a:cubicBezTo>
                      <a:pt x="21" y="46"/>
                      <a:pt x="21" y="46"/>
                      <a:pt x="21" y="46"/>
                    </a:cubicBezTo>
                    <a:cubicBezTo>
                      <a:pt x="20" y="46"/>
                      <a:pt x="20" y="46"/>
                      <a:pt x="20" y="46"/>
                    </a:cubicBezTo>
                    <a:cubicBezTo>
                      <a:pt x="20" y="46"/>
                      <a:pt x="20" y="46"/>
                      <a:pt x="20" y="46"/>
                    </a:cubicBezTo>
                    <a:cubicBezTo>
                      <a:pt x="20" y="46"/>
                      <a:pt x="20" y="46"/>
                      <a:pt x="20" y="46"/>
                    </a:cubicBezTo>
                    <a:cubicBezTo>
                      <a:pt x="20" y="45"/>
                      <a:pt x="20" y="45"/>
                      <a:pt x="20" y="45"/>
                    </a:cubicBezTo>
                    <a:cubicBezTo>
                      <a:pt x="20" y="45"/>
                      <a:pt x="20" y="45"/>
                      <a:pt x="20" y="45"/>
                    </a:cubicBezTo>
                    <a:cubicBezTo>
                      <a:pt x="20" y="45"/>
                      <a:pt x="20" y="45"/>
                      <a:pt x="20" y="45"/>
                    </a:cubicBezTo>
                    <a:cubicBezTo>
                      <a:pt x="20" y="45"/>
                      <a:pt x="20" y="45"/>
                      <a:pt x="20" y="45"/>
                    </a:cubicBezTo>
                    <a:cubicBezTo>
                      <a:pt x="20" y="44"/>
                      <a:pt x="20" y="44"/>
                      <a:pt x="20" y="44"/>
                    </a:cubicBezTo>
                    <a:cubicBezTo>
                      <a:pt x="20" y="44"/>
                      <a:pt x="20" y="44"/>
                      <a:pt x="20" y="44"/>
                    </a:cubicBezTo>
                    <a:cubicBezTo>
                      <a:pt x="20" y="44"/>
                      <a:pt x="20" y="44"/>
                      <a:pt x="20" y="44"/>
                    </a:cubicBezTo>
                    <a:cubicBezTo>
                      <a:pt x="20" y="44"/>
                      <a:pt x="20" y="44"/>
                      <a:pt x="20" y="44"/>
                    </a:cubicBezTo>
                    <a:cubicBezTo>
                      <a:pt x="20" y="44"/>
                      <a:pt x="20" y="44"/>
                      <a:pt x="20" y="44"/>
                    </a:cubicBezTo>
                    <a:cubicBezTo>
                      <a:pt x="20" y="44"/>
                      <a:pt x="20" y="44"/>
                      <a:pt x="20" y="44"/>
                    </a:cubicBezTo>
                    <a:cubicBezTo>
                      <a:pt x="20" y="44"/>
                      <a:pt x="20" y="44"/>
                      <a:pt x="20" y="44"/>
                    </a:cubicBezTo>
                    <a:cubicBezTo>
                      <a:pt x="20" y="44"/>
                      <a:pt x="20" y="44"/>
                      <a:pt x="20" y="44"/>
                    </a:cubicBezTo>
                    <a:cubicBezTo>
                      <a:pt x="20" y="43"/>
                      <a:pt x="20" y="43"/>
                      <a:pt x="20" y="43"/>
                    </a:cubicBezTo>
                    <a:cubicBezTo>
                      <a:pt x="20" y="43"/>
                      <a:pt x="20" y="43"/>
                      <a:pt x="20" y="43"/>
                    </a:cubicBezTo>
                    <a:cubicBezTo>
                      <a:pt x="20" y="43"/>
                      <a:pt x="20" y="43"/>
                      <a:pt x="20"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0"/>
                      <a:pt x="21" y="40"/>
                      <a:pt x="21" y="40"/>
                    </a:cubicBezTo>
                    <a:cubicBezTo>
                      <a:pt x="21" y="40"/>
                      <a:pt x="21"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3" y="37"/>
                      <a:pt x="23" y="37"/>
                      <a:pt x="23" y="37"/>
                    </a:cubicBezTo>
                    <a:cubicBezTo>
                      <a:pt x="23" y="37"/>
                      <a:pt x="23" y="37"/>
                      <a:pt x="23"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5"/>
                      <a:pt x="24" y="35"/>
                      <a:pt x="24" y="35"/>
                    </a:cubicBezTo>
                    <a:cubicBezTo>
                      <a:pt x="24" y="35"/>
                      <a:pt x="24" y="35"/>
                      <a:pt x="24" y="35"/>
                    </a:cubicBezTo>
                    <a:cubicBezTo>
                      <a:pt x="24" y="35"/>
                      <a:pt x="24" y="35"/>
                      <a:pt x="24"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5" y="34"/>
                      <a:pt x="25" y="34"/>
                      <a:pt x="25" y="34"/>
                    </a:cubicBezTo>
                    <a:cubicBezTo>
                      <a:pt x="25" y="34"/>
                      <a:pt x="25" y="34"/>
                      <a:pt x="25" y="34"/>
                    </a:cubicBezTo>
                    <a:cubicBezTo>
                      <a:pt x="25" y="34"/>
                      <a:pt x="25" y="34"/>
                      <a:pt x="25" y="34"/>
                    </a:cubicBezTo>
                    <a:cubicBezTo>
                      <a:pt x="25" y="33"/>
                      <a:pt x="25" y="33"/>
                      <a:pt x="25" y="33"/>
                    </a:cubicBezTo>
                    <a:cubicBezTo>
                      <a:pt x="25" y="33"/>
                      <a:pt x="25" y="33"/>
                      <a:pt x="25" y="33"/>
                    </a:cubicBezTo>
                    <a:cubicBezTo>
                      <a:pt x="25" y="33"/>
                      <a:pt x="25" y="33"/>
                      <a:pt x="25" y="33"/>
                    </a:cubicBezTo>
                    <a:cubicBezTo>
                      <a:pt x="25" y="33"/>
                      <a:pt x="25" y="33"/>
                      <a:pt x="25" y="33"/>
                    </a:cubicBezTo>
                    <a:cubicBezTo>
                      <a:pt x="25" y="33"/>
                      <a:pt x="25" y="33"/>
                      <a:pt x="25" y="33"/>
                    </a:cubicBezTo>
                    <a:cubicBezTo>
                      <a:pt x="25" y="33"/>
                      <a:pt x="25" y="33"/>
                      <a:pt x="25" y="33"/>
                    </a:cubicBezTo>
                    <a:cubicBezTo>
                      <a:pt x="25" y="33"/>
                      <a:pt x="25" y="33"/>
                      <a:pt x="25" y="33"/>
                    </a:cubicBezTo>
                    <a:cubicBezTo>
                      <a:pt x="25" y="32"/>
                      <a:pt x="25" y="32"/>
                      <a:pt x="25" y="32"/>
                    </a:cubicBezTo>
                    <a:cubicBezTo>
                      <a:pt x="25" y="32"/>
                      <a:pt x="25" y="32"/>
                      <a:pt x="25" y="32"/>
                    </a:cubicBezTo>
                    <a:cubicBezTo>
                      <a:pt x="25" y="32"/>
                      <a:pt x="25" y="32"/>
                      <a:pt x="25" y="32"/>
                    </a:cubicBezTo>
                    <a:cubicBezTo>
                      <a:pt x="25" y="32"/>
                      <a:pt x="25" y="32"/>
                      <a:pt x="25" y="32"/>
                    </a:cubicBezTo>
                    <a:cubicBezTo>
                      <a:pt x="26" y="32"/>
                      <a:pt x="26" y="32"/>
                      <a:pt x="26" y="32"/>
                    </a:cubicBezTo>
                    <a:cubicBezTo>
                      <a:pt x="26" y="32"/>
                      <a:pt x="26" y="32"/>
                      <a:pt x="26" y="32"/>
                    </a:cubicBezTo>
                    <a:cubicBezTo>
                      <a:pt x="26" y="32"/>
                      <a:pt x="26" y="32"/>
                      <a:pt x="26" y="32"/>
                    </a:cubicBezTo>
                    <a:cubicBezTo>
                      <a:pt x="26" y="32"/>
                      <a:pt x="26" y="32"/>
                      <a:pt x="26" y="32"/>
                    </a:cubicBezTo>
                    <a:cubicBezTo>
                      <a:pt x="26" y="32"/>
                      <a:pt x="26" y="32"/>
                      <a:pt x="26" y="32"/>
                    </a:cubicBezTo>
                    <a:cubicBezTo>
                      <a:pt x="26" y="32"/>
                      <a:pt x="26" y="32"/>
                      <a:pt x="26" y="32"/>
                    </a:cubicBezTo>
                    <a:cubicBezTo>
                      <a:pt x="26" y="32"/>
                      <a:pt x="26" y="32"/>
                      <a:pt x="26" y="32"/>
                    </a:cubicBezTo>
                    <a:cubicBezTo>
                      <a:pt x="26" y="32"/>
                      <a:pt x="26" y="32"/>
                      <a:pt x="26" y="32"/>
                    </a:cubicBezTo>
                    <a:cubicBezTo>
                      <a:pt x="26" y="31"/>
                      <a:pt x="26" y="31"/>
                      <a:pt x="26" y="31"/>
                    </a:cubicBezTo>
                    <a:cubicBezTo>
                      <a:pt x="26" y="31"/>
                      <a:pt x="26" y="31"/>
                      <a:pt x="26" y="31"/>
                    </a:cubicBezTo>
                    <a:cubicBezTo>
                      <a:pt x="26" y="31"/>
                      <a:pt x="26" y="31"/>
                      <a:pt x="26" y="31"/>
                    </a:cubicBezTo>
                    <a:cubicBezTo>
                      <a:pt x="26" y="31"/>
                      <a:pt x="26" y="31"/>
                      <a:pt x="26" y="31"/>
                    </a:cubicBezTo>
                    <a:cubicBezTo>
                      <a:pt x="26" y="30"/>
                      <a:pt x="26" y="30"/>
                      <a:pt x="26" y="30"/>
                    </a:cubicBezTo>
                    <a:cubicBezTo>
                      <a:pt x="26" y="30"/>
                      <a:pt x="26" y="30"/>
                      <a:pt x="26" y="30"/>
                    </a:cubicBezTo>
                    <a:cubicBezTo>
                      <a:pt x="26" y="30"/>
                      <a:pt x="26" y="30"/>
                      <a:pt x="26" y="30"/>
                    </a:cubicBezTo>
                    <a:cubicBezTo>
                      <a:pt x="26" y="30"/>
                      <a:pt x="26" y="30"/>
                      <a:pt x="26"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29"/>
                      <a:pt x="25" y="29"/>
                      <a:pt x="25" y="29"/>
                    </a:cubicBezTo>
                    <a:cubicBezTo>
                      <a:pt x="25" y="29"/>
                      <a:pt x="25" y="29"/>
                      <a:pt x="25" y="29"/>
                    </a:cubicBezTo>
                    <a:cubicBezTo>
                      <a:pt x="25" y="29"/>
                      <a:pt x="25" y="29"/>
                      <a:pt x="25" y="29"/>
                    </a:cubicBezTo>
                    <a:cubicBezTo>
                      <a:pt x="25" y="29"/>
                      <a:pt x="25" y="29"/>
                      <a:pt x="25" y="29"/>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5" y="27"/>
                      <a:pt x="25" y="27"/>
                      <a:pt x="25" y="27"/>
                    </a:cubicBezTo>
                    <a:cubicBezTo>
                      <a:pt x="25" y="27"/>
                      <a:pt x="25" y="27"/>
                      <a:pt x="25" y="27"/>
                    </a:cubicBezTo>
                    <a:cubicBezTo>
                      <a:pt x="25" y="27"/>
                      <a:pt x="25" y="27"/>
                      <a:pt x="25" y="27"/>
                    </a:cubicBezTo>
                    <a:cubicBezTo>
                      <a:pt x="25" y="26"/>
                      <a:pt x="25" y="26"/>
                      <a:pt x="25" y="26"/>
                    </a:cubicBezTo>
                    <a:cubicBezTo>
                      <a:pt x="25" y="26"/>
                      <a:pt x="25" y="26"/>
                      <a:pt x="25" y="26"/>
                    </a:cubicBezTo>
                    <a:cubicBezTo>
                      <a:pt x="25" y="26"/>
                      <a:pt x="25" y="26"/>
                      <a:pt x="25" y="26"/>
                    </a:cubicBezTo>
                    <a:cubicBezTo>
                      <a:pt x="25" y="26"/>
                      <a:pt x="25" y="26"/>
                      <a:pt x="25"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30" y="24"/>
                      <a:pt x="30" y="24"/>
                      <a:pt x="30" y="24"/>
                    </a:cubicBezTo>
                    <a:cubicBezTo>
                      <a:pt x="30" y="24"/>
                      <a:pt x="30" y="24"/>
                      <a:pt x="30" y="24"/>
                    </a:cubicBezTo>
                    <a:cubicBezTo>
                      <a:pt x="30" y="24"/>
                      <a:pt x="30" y="24"/>
                      <a:pt x="30" y="24"/>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20"/>
                      <a:pt x="30" y="20"/>
                      <a:pt x="30"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8" y="20"/>
                      <a:pt x="28" y="20"/>
                      <a:pt x="28" y="20"/>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7" y="17"/>
                      <a:pt x="27" y="17"/>
                      <a:pt x="27" y="17"/>
                    </a:cubicBezTo>
                    <a:cubicBezTo>
                      <a:pt x="27" y="17"/>
                      <a:pt x="27" y="17"/>
                      <a:pt x="27" y="17"/>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3"/>
                      <a:pt x="27" y="13"/>
                      <a:pt x="27" y="13"/>
                    </a:cubicBezTo>
                    <a:cubicBezTo>
                      <a:pt x="27" y="13"/>
                      <a:pt x="27" y="13"/>
                      <a:pt x="27" y="13"/>
                    </a:cubicBezTo>
                    <a:cubicBezTo>
                      <a:pt x="27" y="13"/>
                      <a:pt x="27" y="13"/>
                      <a:pt x="27" y="13"/>
                    </a:cubicBezTo>
                    <a:cubicBezTo>
                      <a:pt x="27" y="13"/>
                      <a:pt x="27" y="13"/>
                      <a:pt x="27"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5" y="12"/>
                      <a:pt x="25" y="12"/>
                      <a:pt x="25" y="12"/>
                    </a:cubicBezTo>
                    <a:cubicBezTo>
                      <a:pt x="25" y="12"/>
                      <a:pt x="25" y="12"/>
                      <a:pt x="25" y="12"/>
                    </a:cubicBezTo>
                    <a:cubicBezTo>
                      <a:pt x="25" y="12"/>
                      <a:pt x="25" y="12"/>
                      <a:pt x="25" y="12"/>
                    </a:cubicBezTo>
                    <a:cubicBezTo>
                      <a:pt x="25" y="12"/>
                      <a:pt x="25" y="12"/>
                      <a:pt x="25" y="12"/>
                    </a:cubicBezTo>
                    <a:cubicBezTo>
                      <a:pt x="25" y="11"/>
                      <a:pt x="25" y="11"/>
                      <a:pt x="25" y="11"/>
                    </a:cubicBezTo>
                    <a:cubicBezTo>
                      <a:pt x="25" y="11"/>
                      <a:pt x="25" y="11"/>
                      <a:pt x="25" y="11"/>
                    </a:cubicBezTo>
                    <a:cubicBezTo>
                      <a:pt x="25" y="11"/>
                      <a:pt x="25" y="11"/>
                      <a:pt x="25" y="11"/>
                    </a:cubicBezTo>
                    <a:cubicBezTo>
                      <a:pt x="25" y="11"/>
                      <a:pt x="25" y="11"/>
                      <a:pt x="25" y="11"/>
                    </a:cubicBezTo>
                    <a:cubicBezTo>
                      <a:pt x="26" y="11"/>
                      <a:pt x="26" y="11"/>
                      <a:pt x="26"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6" y="7"/>
                      <a:pt x="26" y="7"/>
                      <a:pt x="26" y="7"/>
                    </a:cubicBezTo>
                    <a:cubicBezTo>
                      <a:pt x="26" y="7"/>
                      <a:pt x="26" y="7"/>
                      <a:pt x="26" y="7"/>
                    </a:cubicBezTo>
                    <a:cubicBezTo>
                      <a:pt x="26" y="6"/>
                      <a:pt x="26" y="6"/>
                      <a:pt x="26"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5"/>
                      <a:pt x="25" y="5"/>
                      <a:pt x="25"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3"/>
                      <a:pt x="24" y="3"/>
                      <a:pt x="24" y="3"/>
                    </a:cubicBezTo>
                    <a:cubicBezTo>
                      <a:pt x="24" y="3"/>
                      <a:pt x="24" y="3"/>
                      <a:pt x="24" y="3"/>
                    </a:cubicBezTo>
                    <a:cubicBezTo>
                      <a:pt x="24" y="3"/>
                      <a:pt x="24" y="3"/>
                      <a:pt x="24" y="3"/>
                    </a:cubicBezTo>
                    <a:cubicBezTo>
                      <a:pt x="24" y="2"/>
                      <a:pt x="24" y="2"/>
                      <a:pt x="24"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4"/>
                      <a:pt x="19" y="5"/>
                      <a:pt x="19" y="5"/>
                    </a:cubicBezTo>
                    <a:cubicBezTo>
                      <a:pt x="20" y="7"/>
                      <a:pt x="20" y="10"/>
                      <a:pt x="20" y="12"/>
                    </a:cubicBezTo>
                    <a:cubicBezTo>
                      <a:pt x="20" y="13"/>
                      <a:pt x="20" y="13"/>
                      <a:pt x="20" y="14"/>
                    </a:cubicBezTo>
                    <a:cubicBezTo>
                      <a:pt x="20" y="15"/>
                      <a:pt x="20" y="17"/>
                      <a:pt x="20" y="18"/>
                    </a:cubicBezTo>
                    <a:cubicBezTo>
                      <a:pt x="19" y="19"/>
                      <a:pt x="20" y="20"/>
                      <a:pt x="18" y="20"/>
                    </a:cubicBezTo>
                    <a:cubicBezTo>
                      <a:pt x="18" y="21"/>
                      <a:pt x="18" y="21"/>
                      <a:pt x="18" y="22"/>
                    </a:cubicBezTo>
                    <a:cubicBezTo>
                      <a:pt x="18" y="22"/>
                      <a:pt x="19" y="22"/>
                      <a:pt x="19" y="22"/>
                    </a:cubicBezTo>
                    <a:cubicBezTo>
                      <a:pt x="19" y="23"/>
                      <a:pt x="18" y="24"/>
                      <a:pt x="18" y="26"/>
                    </a:cubicBezTo>
                    <a:cubicBezTo>
                      <a:pt x="18" y="26"/>
                      <a:pt x="18" y="26"/>
                      <a:pt x="18" y="27"/>
                    </a:cubicBezTo>
                    <a:cubicBezTo>
                      <a:pt x="19" y="27"/>
                      <a:pt x="19" y="28"/>
                      <a:pt x="19" y="29"/>
                    </a:cubicBezTo>
                    <a:cubicBezTo>
                      <a:pt x="19" y="29"/>
                      <a:pt x="19" y="29"/>
                      <a:pt x="18" y="29"/>
                    </a:cubicBezTo>
                    <a:cubicBezTo>
                      <a:pt x="18" y="30"/>
                      <a:pt x="18" y="30"/>
                      <a:pt x="18" y="31"/>
                    </a:cubicBezTo>
                    <a:cubicBezTo>
                      <a:pt x="18" y="31"/>
                      <a:pt x="18" y="31"/>
                      <a:pt x="18" y="32"/>
                    </a:cubicBezTo>
                    <a:cubicBezTo>
                      <a:pt x="18" y="33"/>
                      <a:pt x="18" y="34"/>
                      <a:pt x="17" y="35"/>
                    </a:cubicBezTo>
                    <a:cubicBezTo>
                      <a:pt x="17" y="36"/>
                      <a:pt x="17" y="36"/>
                      <a:pt x="17" y="37"/>
                    </a:cubicBezTo>
                    <a:cubicBezTo>
                      <a:pt x="17" y="37"/>
                      <a:pt x="17" y="37"/>
                      <a:pt x="17" y="38"/>
                    </a:cubicBezTo>
                    <a:cubicBezTo>
                      <a:pt x="17" y="38"/>
                      <a:pt x="16" y="39"/>
                      <a:pt x="16" y="39"/>
                    </a:cubicBezTo>
                    <a:cubicBezTo>
                      <a:pt x="16" y="40"/>
                      <a:pt x="16" y="41"/>
                      <a:pt x="16" y="42"/>
                    </a:cubicBezTo>
                    <a:cubicBezTo>
                      <a:pt x="16" y="42"/>
                      <a:pt x="15" y="42"/>
                      <a:pt x="15" y="43"/>
                    </a:cubicBezTo>
                    <a:cubicBezTo>
                      <a:pt x="15" y="43"/>
                      <a:pt x="15" y="44"/>
                      <a:pt x="16" y="44"/>
                    </a:cubicBezTo>
                    <a:cubicBezTo>
                      <a:pt x="16" y="45"/>
                      <a:pt x="16" y="45"/>
                      <a:pt x="16" y="45"/>
                    </a:cubicBezTo>
                    <a:cubicBezTo>
                      <a:pt x="16" y="45"/>
                      <a:pt x="16" y="46"/>
                      <a:pt x="16" y="46"/>
                    </a:cubicBezTo>
                    <a:cubicBezTo>
                      <a:pt x="16" y="47"/>
                      <a:pt x="16" y="47"/>
                      <a:pt x="16" y="47"/>
                    </a:cubicBezTo>
                    <a:cubicBezTo>
                      <a:pt x="16" y="47"/>
                      <a:pt x="15" y="48"/>
                      <a:pt x="15" y="47"/>
                    </a:cubicBezTo>
                    <a:cubicBezTo>
                      <a:pt x="15" y="48"/>
                      <a:pt x="15" y="48"/>
                      <a:pt x="15" y="48"/>
                    </a:cubicBezTo>
                    <a:cubicBezTo>
                      <a:pt x="14" y="48"/>
                      <a:pt x="14" y="48"/>
                      <a:pt x="14" y="49"/>
                    </a:cubicBezTo>
                    <a:cubicBezTo>
                      <a:pt x="14" y="49"/>
                      <a:pt x="14" y="50"/>
                      <a:pt x="15" y="51"/>
                    </a:cubicBezTo>
                    <a:cubicBezTo>
                      <a:pt x="15" y="52"/>
                      <a:pt x="15" y="53"/>
                      <a:pt x="15" y="54"/>
                    </a:cubicBezTo>
                    <a:cubicBezTo>
                      <a:pt x="15" y="54"/>
                      <a:pt x="15" y="55"/>
                      <a:pt x="15" y="55"/>
                    </a:cubicBezTo>
                    <a:cubicBezTo>
                      <a:pt x="15" y="56"/>
                      <a:pt x="15" y="56"/>
                      <a:pt x="15" y="56"/>
                    </a:cubicBezTo>
                    <a:cubicBezTo>
                      <a:pt x="15" y="57"/>
                      <a:pt x="15" y="57"/>
                      <a:pt x="15" y="58"/>
                    </a:cubicBezTo>
                    <a:cubicBezTo>
                      <a:pt x="15" y="58"/>
                      <a:pt x="14" y="58"/>
                      <a:pt x="14" y="59"/>
                    </a:cubicBezTo>
                    <a:cubicBezTo>
                      <a:pt x="14" y="59"/>
                      <a:pt x="14" y="60"/>
                      <a:pt x="14" y="60"/>
                    </a:cubicBezTo>
                    <a:cubicBezTo>
                      <a:pt x="14" y="61"/>
                      <a:pt x="15" y="61"/>
                      <a:pt x="14" y="62"/>
                    </a:cubicBezTo>
                    <a:cubicBezTo>
                      <a:pt x="13" y="63"/>
                      <a:pt x="13" y="64"/>
                      <a:pt x="13" y="65"/>
                    </a:cubicBezTo>
                    <a:cubicBezTo>
                      <a:pt x="13" y="66"/>
                      <a:pt x="13" y="67"/>
                      <a:pt x="12" y="67"/>
                    </a:cubicBezTo>
                    <a:cubicBezTo>
                      <a:pt x="11" y="69"/>
                      <a:pt x="11" y="69"/>
                      <a:pt x="11" y="69"/>
                    </a:cubicBezTo>
                    <a:cubicBezTo>
                      <a:pt x="11" y="69"/>
                      <a:pt x="11" y="70"/>
                      <a:pt x="11" y="70"/>
                    </a:cubicBezTo>
                    <a:cubicBezTo>
                      <a:pt x="11" y="70"/>
                      <a:pt x="10" y="71"/>
                      <a:pt x="10" y="71"/>
                    </a:cubicBezTo>
                    <a:cubicBezTo>
                      <a:pt x="10" y="71"/>
                      <a:pt x="10" y="72"/>
                      <a:pt x="10" y="73"/>
                    </a:cubicBezTo>
                    <a:cubicBezTo>
                      <a:pt x="10" y="74"/>
                      <a:pt x="10" y="73"/>
                      <a:pt x="9" y="74"/>
                    </a:cubicBezTo>
                    <a:cubicBezTo>
                      <a:pt x="9" y="74"/>
                      <a:pt x="9" y="75"/>
                      <a:pt x="9" y="75"/>
                    </a:cubicBezTo>
                    <a:cubicBezTo>
                      <a:pt x="9" y="75"/>
                      <a:pt x="9" y="75"/>
                      <a:pt x="9" y="75"/>
                    </a:cubicBezTo>
                    <a:cubicBezTo>
                      <a:pt x="9" y="75"/>
                      <a:pt x="8" y="76"/>
                      <a:pt x="8" y="76"/>
                    </a:cubicBezTo>
                    <a:cubicBezTo>
                      <a:pt x="8" y="75"/>
                      <a:pt x="8" y="75"/>
                      <a:pt x="7" y="75"/>
                    </a:cubicBezTo>
                    <a:cubicBezTo>
                      <a:pt x="7" y="76"/>
                      <a:pt x="7" y="76"/>
                      <a:pt x="7" y="76"/>
                    </a:cubicBezTo>
                    <a:cubicBezTo>
                      <a:pt x="7" y="77"/>
                      <a:pt x="7" y="77"/>
                      <a:pt x="8" y="78"/>
                    </a:cubicBezTo>
                    <a:cubicBezTo>
                      <a:pt x="8" y="79"/>
                      <a:pt x="8" y="80"/>
                      <a:pt x="8" y="81"/>
                    </a:cubicBezTo>
                    <a:cubicBezTo>
                      <a:pt x="8" y="82"/>
                      <a:pt x="8" y="83"/>
                      <a:pt x="9" y="84"/>
                    </a:cubicBezTo>
                    <a:cubicBezTo>
                      <a:pt x="9" y="85"/>
                      <a:pt x="9" y="86"/>
                      <a:pt x="8" y="87"/>
                    </a:cubicBezTo>
                    <a:cubicBezTo>
                      <a:pt x="8" y="86"/>
                      <a:pt x="8" y="87"/>
                      <a:pt x="7" y="87"/>
                    </a:cubicBezTo>
                    <a:cubicBezTo>
                      <a:pt x="7" y="87"/>
                      <a:pt x="7" y="88"/>
                      <a:pt x="7" y="89"/>
                    </a:cubicBezTo>
                    <a:cubicBezTo>
                      <a:pt x="7" y="89"/>
                      <a:pt x="6" y="90"/>
                      <a:pt x="6" y="91"/>
                    </a:cubicBezTo>
                    <a:cubicBezTo>
                      <a:pt x="6" y="92"/>
                      <a:pt x="6" y="93"/>
                      <a:pt x="7" y="93"/>
                    </a:cubicBezTo>
                    <a:cubicBezTo>
                      <a:pt x="7" y="94"/>
                      <a:pt x="7" y="94"/>
                      <a:pt x="7" y="94"/>
                    </a:cubicBezTo>
                    <a:cubicBezTo>
                      <a:pt x="7" y="94"/>
                      <a:pt x="8" y="94"/>
                      <a:pt x="8" y="94"/>
                    </a:cubicBezTo>
                    <a:cubicBezTo>
                      <a:pt x="8" y="94"/>
                      <a:pt x="7" y="94"/>
                      <a:pt x="7" y="95"/>
                    </a:cubicBezTo>
                    <a:cubicBezTo>
                      <a:pt x="7" y="95"/>
                      <a:pt x="8" y="95"/>
                      <a:pt x="8" y="95"/>
                    </a:cubicBezTo>
                    <a:cubicBezTo>
                      <a:pt x="8" y="95"/>
                      <a:pt x="9" y="95"/>
                      <a:pt x="9" y="95"/>
                    </a:cubicBezTo>
                    <a:cubicBezTo>
                      <a:pt x="10" y="94"/>
                      <a:pt x="9" y="94"/>
                      <a:pt x="10" y="94"/>
                    </a:cubicBezTo>
                    <a:cubicBezTo>
                      <a:pt x="10" y="94"/>
                      <a:pt x="11" y="95"/>
                      <a:pt x="12" y="94"/>
                    </a:cubicBezTo>
                    <a:cubicBezTo>
                      <a:pt x="11" y="95"/>
                      <a:pt x="10" y="95"/>
                      <a:pt x="10" y="95"/>
                    </a:cubicBezTo>
                    <a:cubicBezTo>
                      <a:pt x="10" y="96"/>
                      <a:pt x="11" y="96"/>
                      <a:pt x="11" y="96"/>
                    </a:cubicBezTo>
                    <a:cubicBezTo>
                      <a:pt x="11" y="96"/>
                      <a:pt x="11" y="96"/>
                      <a:pt x="12" y="96"/>
                    </a:cubicBezTo>
                    <a:cubicBezTo>
                      <a:pt x="12" y="96"/>
                      <a:pt x="12" y="98"/>
                      <a:pt x="12" y="98"/>
                    </a:cubicBezTo>
                    <a:cubicBezTo>
                      <a:pt x="12" y="98"/>
                      <a:pt x="11" y="97"/>
                      <a:pt x="11" y="97"/>
                    </a:cubicBezTo>
                    <a:cubicBezTo>
                      <a:pt x="11" y="97"/>
                      <a:pt x="11" y="97"/>
                      <a:pt x="11" y="97"/>
                    </a:cubicBezTo>
                    <a:cubicBezTo>
                      <a:pt x="11" y="96"/>
                      <a:pt x="10" y="97"/>
                      <a:pt x="10" y="97"/>
                    </a:cubicBezTo>
                    <a:cubicBezTo>
                      <a:pt x="10" y="97"/>
                      <a:pt x="11" y="97"/>
                      <a:pt x="11" y="98"/>
                    </a:cubicBezTo>
                    <a:cubicBezTo>
                      <a:pt x="11" y="98"/>
                      <a:pt x="11" y="98"/>
                      <a:pt x="11" y="98"/>
                    </a:cubicBezTo>
                    <a:cubicBezTo>
                      <a:pt x="11" y="98"/>
                      <a:pt x="11" y="98"/>
                      <a:pt x="10" y="98"/>
                    </a:cubicBezTo>
                    <a:cubicBezTo>
                      <a:pt x="10" y="99"/>
                      <a:pt x="10" y="100"/>
                      <a:pt x="11" y="100"/>
                    </a:cubicBezTo>
                    <a:cubicBezTo>
                      <a:pt x="10" y="100"/>
                      <a:pt x="10" y="100"/>
                      <a:pt x="10" y="100"/>
                    </a:cubicBezTo>
                    <a:cubicBezTo>
                      <a:pt x="10" y="100"/>
                      <a:pt x="10" y="101"/>
                      <a:pt x="10" y="101"/>
                    </a:cubicBezTo>
                    <a:cubicBezTo>
                      <a:pt x="10" y="101"/>
                      <a:pt x="10" y="101"/>
                      <a:pt x="9" y="102"/>
                    </a:cubicBezTo>
                    <a:cubicBezTo>
                      <a:pt x="9" y="102"/>
                      <a:pt x="9" y="103"/>
                      <a:pt x="10" y="103"/>
                    </a:cubicBezTo>
                    <a:cubicBezTo>
                      <a:pt x="10" y="103"/>
                      <a:pt x="10" y="103"/>
                      <a:pt x="9" y="103"/>
                    </a:cubicBezTo>
                    <a:cubicBezTo>
                      <a:pt x="10" y="103"/>
                      <a:pt x="10" y="103"/>
                      <a:pt x="10" y="104"/>
                    </a:cubicBezTo>
                    <a:cubicBezTo>
                      <a:pt x="10" y="103"/>
                      <a:pt x="10" y="103"/>
                      <a:pt x="10" y="104"/>
                    </a:cubicBezTo>
                    <a:cubicBezTo>
                      <a:pt x="10" y="104"/>
                      <a:pt x="10" y="104"/>
                      <a:pt x="9" y="105"/>
                    </a:cubicBezTo>
                    <a:cubicBezTo>
                      <a:pt x="9" y="105"/>
                      <a:pt x="9" y="105"/>
                      <a:pt x="9" y="105"/>
                    </a:cubicBezTo>
                    <a:cubicBezTo>
                      <a:pt x="9" y="105"/>
                      <a:pt x="9" y="105"/>
                      <a:pt x="9" y="106"/>
                    </a:cubicBezTo>
                    <a:cubicBezTo>
                      <a:pt x="9" y="106"/>
                      <a:pt x="10" y="106"/>
                      <a:pt x="10" y="106"/>
                    </a:cubicBezTo>
                    <a:cubicBezTo>
                      <a:pt x="10" y="106"/>
                      <a:pt x="10" y="107"/>
                      <a:pt x="11" y="107"/>
                    </a:cubicBezTo>
                    <a:cubicBezTo>
                      <a:pt x="11" y="107"/>
                      <a:pt x="11" y="107"/>
                      <a:pt x="11" y="107"/>
                    </a:cubicBezTo>
                    <a:cubicBezTo>
                      <a:pt x="11" y="108"/>
                      <a:pt x="11" y="108"/>
                      <a:pt x="10" y="108"/>
                    </a:cubicBezTo>
                    <a:cubicBezTo>
                      <a:pt x="10" y="108"/>
                      <a:pt x="10" y="108"/>
                      <a:pt x="10" y="108"/>
                    </a:cubicBezTo>
                    <a:cubicBezTo>
                      <a:pt x="10" y="108"/>
                      <a:pt x="9" y="108"/>
                      <a:pt x="9" y="109"/>
                    </a:cubicBezTo>
                    <a:cubicBezTo>
                      <a:pt x="9" y="109"/>
                      <a:pt x="9" y="109"/>
                      <a:pt x="9" y="109"/>
                    </a:cubicBezTo>
                    <a:cubicBezTo>
                      <a:pt x="8" y="109"/>
                      <a:pt x="9" y="109"/>
                      <a:pt x="9" y="109"/>
                    </a:cubicBezTo>
                    <a:cubicBezTo>
                      <a:pt x="9" y="110"/>
                      <a:pt x="8" y="110"/>
                      <a:pt x="8" y="110"/>
                    </a:cubicBezTo>
                    <a:cubicBezTo>
                      <a:pt x="9" y="110"/>
                      <a:pt x="9" y="110"/>
                      <a:pt x="9" y="110"/>
                    </a:cubicBezTo>
                    <a:cubicBezTo>
                      <a:pt x="9" y="110"/>
                      <a:pt x="9" y="110"/>
                      <a:pt x="10" y="111"/>
                    </a:cubicBezTo>
                    <a:cubicBezTo>
                      <a:pt x="10" y="111"/>
                      <a:pt x="11" y="111"/>
                      <a:pt x="10" y="111"/>
                    </a:cubicBezTo>
                    <a:cubicBezTo>
                      <a:pt x="10" y="111"/>
                      <a:pt x="10" y="111"/>
                      <a:pt x="9" y="111"/>
                    </a:cubicBezTo>
                    <a:cubicBezTo>
                      <a:pt x="9" y="110"/>
                      <a:pt x="9" y="110"/>
                      <a:pt x="9" y="110"/>
                    </a:cubicBezTo>
                    <a:cubicBezTo>
                      <a:pt x="8" y="110"/>
                      <a:pt x="8" y="110"/>
                      <a:pt x="8" y="110"/>
                    </a:cubicBezTo>
                    <a:cubicBezTo>
                      <a:pt x="8" y="111"/>
                      <a:pt x="8" y="112"/>
                      <a:pt x="8" y="112"/>
                    </a:cubicBezTo>
                    <a:cubicBezTo>
                      <a:pt x="8" y="112"/>
                      <a:pt x="8" y="112"/>
                      <a:pt x="8" y="112"/>
                    </a:cubicBezTo>
                    <a:cubicBezTo>
                      <a:pt x="9" y="111"/>
                      <a:pt x="9" y="112"/>
                      <a:pt x="9" y="112"/>
                    </a:cubicBezTo>
                    <a:cubicBezTo>
                      <a:pt x="9" y="112"/>
                      <a:pt x="8" y="112"/>
                      <a:pt x="8" y="112"/>
                    </a:cubicBezTo>
                    <a:cubicBezTo>
                      <a:pt x="8" y="112"/>
                      <a:pt x="8" y="112"/>
                      <a:pt x="8" y="112"/>
                    </a:cubicBezTo>
                    <a:cubicBezTo>
                      <a:pt x="8" y="113"/>
                      <a:pt x="7" y="113"/>
                      <a:pt x="7" y="113"/>
                    </a:cubicBezTo>
                    <a:cubicBezTo>
                      <a:pt x="7" y="113"/>
                      <a:pt x="7" y="115"/>
                      <a:pt x="7" y="115"/>
                    </a:cubicBezTo>
                    <a:cubicBezTo>
                      <a:pt x="7" y="115"/>
                      <a:pt x="7" y="114"/>
                      <a:pt x="7" y="114"/>
                    </a:cubicBezTo>
                    <a:cubicBezTo>
                      <a:pt x="8" y="114"/>
                      <a:pt x="8" y="114"/>
                      <a:pt x="8" y="115"/>
                    </a:cubicBezTo>
                    <a:cubicBezTo>
                      <a:pt x="8" y="115"/>
                      <a:pt x="7" y="115"/>
                      <a:pt x="7" y="116"/>
                    </a:cubicBezTo>
                    <a:cubicBezTo>
                      <a:pt x="7" y="115"/>
                      <a:pt x="7" y="116"/>
                      <a:pt x="6" y="116"/>
                    </a:cubicBezTo>
                    <a:cubicBezTo>
                      <a:pt x="6" y="116"/>
                      <a:pt x="7" y="115"/>
                      <a:pt x="7" y="115"/>
                    </a:cubicBezTo>
                    <a:cubicBezTo>
                      <a:pt x="7" y="114"/>
                      <a:pt x="7" y="114"/>
                      <a:pt x="6" y="114"/>
                    </a:cubicBezTo>
                    <a:cubicBezTo>
                      <a:pt x="6" y="114"/>
                      <a:pt x="6" y="115"/>
                      <a:pt x="7" y="115"/>
                    </a:cubicBezTo>
                    <a:cubicBezTo>
                      <a:pt x="6" y="115"/>
                      <a:pt x="6" y="114"/>
                      <a:pt x="6" y="115"/>
                    </a:cubicBezTo>
                    <a:cubicBezTo>
                      <a:pt x="6" y="114"/>
                      <a:pt x="6" y="114"/>
                      <a:pt x="6" y="114"/>
                    </a:cubicBezTo>
                    <a:cubicBezTo>
                      <a:pt x="5" y="114"/>
                      <a:pt x="5" y="115"/>
                      <a:pt x="4" y="114"/>
                    </a:cubicBezTo>
                    <a:cubicBezTo>
                      <a:pt x="5" y="114"/>
                      <a:pt x="5" y="114"/>
                      <a:pt x="5" y="114"/>
                    </a:cubicBezTo>
                    <a:cubicBezTo>
                      <a:pt x="6" y="114"/>
                      <a:pt x="6" y="114"/>
                      <a:pt x="6" y="113"/>
                    </a:cubicBezTo>
                    <a:cubicBezTo>
                      <a:pt x="6" y="113"/>
                      <a:pt x="6" y="114"/>
                      <a:pt x="6" y="114"/>
                    </a:cubicBezTo>
                    <a:cubicBezTo>
                      <a:pt x="6" y="114"/>
                      <a:pt x="6" y="113"/>
                      <a:pt x="6" y="113"/>
                    </a:cubicBezTo>
                    <a:cubicBezTo>
                      <a:pt x="6" y="113"/>
                      <a:pt x="6" y="113"/>
                      <a:pt x="6" y="113"/>
                    </a:cubicBezTo>
                    <a:cubicBezTo>
                      <a:pt x="6" y="113"/>
                      <a:pt x="6" y="113"/>
                      <a:pt x="6" y="112"/>
                    </a:cubicBezTo>
                    <a:cubicBezTo>
                      <a:pt x="5" y="112"/>
                      <a:pt x="5" y="112"/>
                      <a:pt x="5" y="112"/>
                    </a:cubicBezTo>
                    <a:cubicBezTo>
                      <a:pt x="5" y="112"/>
                      <a:pt x="4" y="112"/>
                      <a:pt x="4" y="113"/>
                    </a:cubicBezTo>
                    <a:cubicBezTo>
                      <a:pt x="4" y="113"/>
                      <a:pt x="4" y="113"/>
                      <a:pt x="4" y="113"/>
                    </a:cubicBezTo>
                    <a:cubicBezTo>
                      <a:pt x="4" y="113"/>
                      <a:pt x="4" y="113"/>
                      <a:pt x="4" y="113"/>
                    </a:cubicBezTo>
                    <a:cubicBezTo>
                      <a:pt x="4" y="113"/>
                      <a:pt x="4" y="112"/>
                      <a:pt x="3" y="113"/>
                    </a:cubicBezTo>
                    <a:cubicBezTo>
                      <a:pt x="4" y="112"/>
                      <a:pt x="3" y="113"/>
                      <a:pt x="3" y="113"/>
                    </a:cubicBezTo>
                    <a:cubicBezTo>
                      <a:pt x="3" y="113"/>
                      <a:pt x="3" y="113"/>
                      <a:pt x="3" y="113"/>
                    </a:cubicBezTo>
                    <a:cubicBezTo>
                      <a:pt x="3" y="113"/>
                      <a:pt x="2" y="113"/>
                      <a:pt x="2" y="113"/>
                    </a:cubicBezTo>
                    <a:cubicBezTo>
                      <a:pt x="2" y="113"/>
                      <a:pt x="2" y="113"/>
                      <a:pt x="3" y="113"/>
                    </a:cubicBezTo>
                    <a:cubicBezTo>
                      <a:pt x="3" y="113"/>
                      <a:pt x="2" y="113"/>
                      <a:pt x="2" y="114"/>
                    </a:cubicBezTo>
                    <a:cubicBezTo>
                      <a:pt x="3" y="114"/>
                      <a:pt x="3" y="113"/>
                      <a:pt x="4" y="113"/>
                    </a:cubicBezTo>
                    <a:cubicBezTo>
                      <a:pt x="3" y="113"/>
                      <a:pt x="3" y="114"/>
                      <a:pt x="3" y="114"/>
                    </a:cubicBezTo>
                    <a:cubicBezTo>
                      <a:pt x="3" y="114"/>
                      <a:pt x="3" y="114"/>
                      <a:pt x="3" y="114"/>
                    </a:cubicBezTo>
                    <a:cubicBezTo>
                      <a:pt x="2" y="114"/>
                      <a:pt x="2" y="114"/>
                      <a:pt x="2" y="114"/>
                    </a:cubicBezTo>
                    <a:cubicBezTo>
                      <a:pt x="2" y="115"/>
                      <a:pt x="2" y="115"/>
                      <a:pt x="2" y="115"/>
                    </a:cubicBezTo>
                    <a:cubicBezTo>
                      <a:pt x="2" y="115"/>
                      <a:pt x="2" y="115"/>
                      <a:pt x="2" y="115"/>
                    </a:cubicBezTo>
                    <a:cubicBezTo>
                      <a:pt x="2" y="115"/>
                      <a:pt x="2" y="115"/>
                      <a:pt x="2" y="115"/>
                    </a:cubicBezTo>
                    <a:cubicBezTo>
                      <a:pt x="1" y="115"/>
                      <a:pt x="1" y="115"/>
                      <a:pt x="1" y="115"/>
                    </a:cubicBezTo>
                    <a:cubicBezTo>
                      <a:pt x="1" y="116"/>
                      <a:pt x="0" y="116"/>
                      <a:pt x="0" y="117"/>
                    </a:cubicBezTo>
                    <a:cubicBezTo>
                      <a:pt x="0" y="117"/>
                      <a:pt x="0" y="117"/>
                      <a:pt x="0" y="117"/>
                    </a:cubicBezTo>
                    <a:close/>
                    <a:moveTo>
                      <a:pt x="15" y="144"/>
                    </a:moveTo>
                    <a:cubicBezTo>
                      <a:pt x="15" y="144"/>
                      <a:pt x="14" y="145"/>
                      <a:pt x="13" y="144"/>
                    </a:cubicBezTo>
                    <a:cubicBezTo>
                      <a:pt x="14" y="144"/>
                      <a:pt x="15" y="144"/>
                      <a:pt x="15" y="144"/>
                    </a:cubicBezTo>
                    <a:close/>
                    <a:moveTo>
                      <a:pt x="9" y="141"/>
                    </a:moveTo>
                    <a:cubicBezTo>
                      <a:pt x="9" y="141"/>
                      <a:pt x="9" y="142"/>
                      <a:pt x="9" y="141"/>
                    </a:cubicBezTo>
                    <a:cubicBezTo>
                      <a:pt x="9" y="141"/>
                      <a:pt x="9" y="141"/>
                      <a:pt x="9" y="140"/>
                    </a:cubicBezTo>
                    <a:cubicBezTo>
                      <a:pt x="9" y="140"/>
                      <a:pt x="10" y="140"/>
                      <a:pt x="10" y="140"/>
                    </a:cubicBezTo>
                    <a:cubicBezTo>
                      <a:pt x="10" y="140"/>
                      <a:pt x="10" y="140"/>
                      <a:pt x="10" y="140"/>
                    </a:cubicBezTo>
                    <a:cubicBezTo>
                      <a:pt x="9" y="140"/>
                      <a:pt x="9" y="140"/>
                      <a:pt x="9" y="140"/>
                    </a:cubicBezTo>
                    <a:cubicBezTo>
                      <a:pt x="9" y="140"/>
                      <a:pt x="9" y="140"/>
                      <a:pt x="9" y="140"/>
                    </a:cubicBezTo>
                    <a:cubicBezTo>
                      <a:pt x="9" y="140"/>
                      <a:pt x="9" y="140"/>
                      <a:pt x="10" y="140"/>
                    </a:cubicBezTo>
                    <a:cubicBezTo>
                      <a:pt x="10" y="140"/>
                      <a:pt x="9" y="140"/>
                      <a:pt x="9" y="139"/>
                    </a:cubicBezTo>
                    <a:cubicBezTo>
                      <a:pt x="9" y="139"/>
                      <a:pt x="9" y="139"/>
                      <a:pt x="9" y="139"/>
                    </a:cubicBezTo>
                    <a:cubicBezTo>
                      <a:pt x="9" y="140"/>
                      <a:pt x="10" y="139"/>
                      <a:pt x="10" y="140"/>
                    </a:cubicBezTo>
                    <a:cubicBezTo>
                      <a:pt x="10" y="140"/>
                      <a:pt x="10" y="140"/>
                      <a:pt x="10" y="140"/>
                    </a:cubicBezTo>
                    <a:cubicBezTo>
                      <a:pt x="10" y="140"/>
                      <a:pt x="10" y="140"/>
                      <a:pt x="10" y="140"/>
                    </a:cubicBezTo>
                    <a:cubicBezTo>
                      <a:pt x="10" y="140"/>
                      <a:pt x="10" y="140"/>
                      <a:pt x="11" y="140"/>
                    </a:cubicBezTo>
                    <a:cubicBezTo>
                      <a:pt x="11" y="140"/>
                      <a:pt x="11" y="140"/>
                      <a:pt x="11" y="140"/>
                    </a:cubicBezTo>
                    <a:cubicBezTo>
                      <a:pt x="11" y="139"/>
                      <a:pt x="11" y="140"/>
                      <a:pt x="11" y="139"/>
                    </a:cubicBezTo>
                    <a:cubicBezTo>
                      <a:pt x="11" y="139"/>
                      <a:pt x="11" y="139"/>
                      <a:pt x="11" y="139"/>
                    </a:cubicBezTo>
                    <a:cubicBezTo>
                      <a:pt x="10" y="139"/>
                      <a:pt x="10" y="139"/>
                      <a:pt x="10" y="139"/>
                    </a:cubicBezTo>
                    <a:cubicBezTo>
                      <a:pt x="10" y="139"/>
                      <a:pt x="9" y="139"/>
                      <a:pt x="9" y="138"/>
                    </a:cubicBezTo>
                    <a:cubicBezTo>
                      <a:pt x="9" y="138"/>
                      <a:pt x="9" y="138"/>
                      <a:pt x="10" y="139"/>
                    </a:cubicBezTo>
                    <a:cubicBezTo>
                      <a:pt x="10" y="139"/>
                      <a:pt x="11" y="139"/>
                      <a:pt x="11" y="140"/>
                    </a:cubicBezTo>
                    <a:cubicBezTo>
                      <a:pt x="11" y="140"/>
                      <a:pt x="12" y="140"/>
                      <a:pt x="12" y="141"/>
                    </a:cubicBezTo>
                    <a:cubicBezTo>
                      <a:pt x="11" y="141"/>
                      <a:pt x="11" y="140"/>
                      <a:pt x="11" y="141"/>
                    </a:cubicBezTo>
                    <a:cubicBezTo>
                      <a:pt x="11" y="141"/>
                      <a:pt x="12" y="142"/>
                      <a:pt x="12" y="142"/>
                    </a:cubicBezTo>
                    <a:cubicBezTo>
                      <a:pt x="11" y="143"/>
                      <a:pt x="10" y="143"/>
                      <a:pt x="10" y="143"/>
                    </a:cubicBezTo>
                    <a:cubicBezTo>
                      <a:pt x="10" y="143"/>
                      <a:pt x="12" y="142"/>
                      <a:pt x="11" y="142"/>
                    </a:cubicBezTo>
                    <a:cubicBezTo>
                      <a:pt x="11" y="141"/>
                      <a:pt x="11" y="141"/>
                      <a:pt x="11" y="141"/>
                    </a:cubicBezTo>
                    <a:cubicBezTo>
                      <a:pt x="10" y="140"/>
                      <a:pt x="10" y="141"/>
                      <a:pt x="10" y="142"/>
                    </a:cubicBezTo>
                    <a:cubicBezTo>
                      <a:pt x="10" y="142"/>
                      <a:pt x="10" y="141"/>
                      <a:pt x="11" y="141"/>
                    </a:cubicBezTo>
                    <a:cubicBezTo>
                      <a:pt x="11" y="141"/>
                      <a:pt x="10" y="142"/>
                      <a:pt x="10" y="142"/>
                    </a:cubicBezTo>
                    <a:cubicBezTo>
                      <a:pt x="10" y="142"/>
                      <a:pt x="10" y="142"/>
                      <a:pt x="9" y="142"/>
                    </a:cubicBezTo>
                    <a:cubicBezTo>
                      <a:pt x="9" y="142"/>
                      <a:pt x="10" y="141"/>
                      <a:pt x="10" y="141"/>
                    </a:cubicBezTo>
                    <a:cubicBezTo>
                      <a:pt x="9" y="141"/>
                      <a:pt x="9" y="141"/>
                      <a:pt x="9" y="142"/>
                    </a:cubicBezTo>
                    <a:cubicBezTo>
                      <a:pt x="9" y="142"/>
                      <a:pt x="9" y="142"/>
                      <a:pt x="9" y="142"/>
                    </a:cubicBezTo>
                    <a:cubicBezTo>
                      <a:pt x="9" y="141"/>
                      <a:pt x="9" y="141"/>
                      <a:pt x="9" y="141"/>
                    </a:cubicBezTo>
                    <a:close/>
                    <a:moveTo>
                      <a:pt x="6" y="143"/>
                    </a:moveTo>
                    <a:cubicBezTo>
                      <a:pt x="6" y="143"/>
                      <a:pt x="6" y="143"/>
                      <a:pt x="6" y="143"/>
                    </a:cubicBezTo>
                    <a:cubicBezTo>
                      <a:pt x="6" y="142"/>
                      <a:pt x="6" y="142"/>
                      <a:pt x="6" y="142"/>
                    </a:cubicBezTo>
                    <a:cubicBezTo>
                      <a:pt x="5" y="142"/>
                      <a:pt x="5" y="141"/>
                      <a:pt x="5" y="142"/>
                    </a:cubicBezTo>
                    <a:cubicBezTo>
                      <a:pt x="5" y="142"/>
                      <a:pt x="5" y="142"/>
                      <a:pt x="6" y="142"/>
                    </a:cubicBezTo>
                    <a:cubicBezTo>
                      <a:pt x="6" y="142"/>
                      <a:pt x="5" y="142"/>
                      <a:pt x="6" y="143"/>
                    </a:cubicBezTo>
                    <a:close/>
                    <a:moveTo>
                      <a:pt x="5" y="139"/>
                    </a:moveTo>
                    <a:cubicBezTo>
                      <a:pt x="5" y="139"/>
                      <a:pt x="5" y="139"/>
                      <a:pt x="5" y="140"/>
                    </a:cubicBezTo>
                    <a:cubicBezTo>
                      <a:pt x="5" y="140"/>
                      <a:pt x="6" y="140"/>
                      <a:pt x="6" y="140"/>
                    </a:cubicBezTo>
                    <a:cubicBezTo>
                      <a:pt x="7" y="140"/>
                      <a:pt x="6" y="139"/>
                      <a:pt x="6" y="139"/>
                    </a:cubicBezTo>
                    <a:cubicBezTo>
                      <a:pt x="5" y="139"/>
                      <a:pt x="6" y="139"/>
                      <a:pt x="6" y="139"/>
                    </a:cubicBezTo>
                    <a:cubicBezTo>
                      <a:pt x="6" y="139"/>
                      <a:pt x="5" y="139"/>
                      <a:pt x="5" y="139"/>
                    </a:cubicBezTo>
                    <a:close/>
                    <a:moveTo>
                      <a:pt x="7" y="144"/>
                    </a:moveTo>
                    <a:cubicBezTo>
                      <a:pt x="7" y="144"/>
                      <a:pt x="7" y="143"/>
                      <a:pt x="7" y="143"/>
                    </a:cubicBezTo>
                    <a:cubicBezTo>
                      <a:pt x="7" y="143"/>
                      <a:pt x="7" y="143"/>
                      <a:pt x="7" y="143"/>
                    </a:cubicBezTo>
                    <a:cubicBezTo>
                      <a:pt x="7" y="143"/>
                      <a:pt x="6" y="143"/>
                      <a:pt x="6" y="144"/>
                    </a:cubicBezTo>
                    <a:cubicBezTo>
                      <a:pt x="6" y="144"/>
                      <a:pt x="6" y="144"/>
                      <a:pt x="7" y="144"/>
                    </a:cubicBezTo>
                    <a:cubicBezTo>
                      <a:pt x="7" y="144"/>
                      <a:pt x="6" y="144"/>
                      <a:pt x="6" y="144"/>
                    </a:cubicBezTo>
                    <a:cubicBezTo>
                      <a:pt x="7" y="144"/>
                      <a:pt x="7" y="144"/>
                      <a:pt x="7" y="144"/>
                    </a:cubicBezTo>
                    <a:close/>
                    <a:moveTo>
                      <a:pt x="5" y="109"/>
                    </a:moveTo>
                    <a:cubicBezTo>
                      <a:pt x="6" y="109"/>
                      <a:pt x="6" y="109"/>
                      <a:pt x="6" y="109"/>
                    </a:cubicBezTo>
                    <a:cubicBezTo>
                      <a:pt x="6" y="108"/>
                      <a:pt x="5" y="108"/>
                      <a:pt x="5" y="109"/>
                    </a:cubicBezTo>
                    <a:close/>
                    <a:moveTo>
                      <a:pt x="7" y="142"/>
                    </a:moveTo>
                    <a:cubicBezTo>
                      <a:pt x="7" y="141"/>
                      <a:pt x="6" y="140"/>
                      <a:pt x="6" y="140"/>
                    </a:cubicBezTo>
                    <a:cubicBezTo>
                      <a:pt x="6" y="141"/>
                      <a:pt x="7" y="141"/>
                      <a:pt x="7" y="142"/>
                    </a:cubicBezTo>
                    <a:close/>
                    <a:moveTo>
                      <a:pt x="3" y="133"/>
                    </a:moveTo>
                    <a:cubicBezTo>
                      <a:pt x="3" y="132"/>
                      <a:pt x="3" y="133"/>
                      <a:pt x="3" y="132"/>
                    </a:cubicBezTo>
                    <a:cubicBezTo>
                      <a:pt x="4" y="132"/>
                      <a:pt x="3" y="132"/>
                      <a:pt x="2" y="132"/>
                    </a:cubicBezTo>
                    <a:cubicBezTo>
                      <a:pt x="2" y="132"/>
                      <a:pt x="3" y="132"/>
                      <a:pt x="3" y="132"/>
                    </a:cubicBezTo>
                    <a:cubicBezTo>
                      <a:pt x="2" y="132"/>
                      <a:pt x="2" y="132"/>
                      <a:pt x="2" y="132"/>
                    </a:cubicBezTo>
                    <a:cubicBezTo>
                      <a:pt x="2" y="132"/>
                      <a:pt x="2" y="132"/>
                      <a:pt x="2" y="132"/>
                    </a:cubicBezTo>
                    <a:cubicBezTo>
                      <a:pt x="2" y="132"/>
                      <a:pt x="2" y="132"/>
                      <a:pt x="2" y="132"/>
                    </a:cubicBezTo>
                    <a:cubicBezTo>
                      <a:pt x="2" y="132"/>
                      <a:pt x="1" y="132"/>
                      <a:pt x="1" y="131"/>
                    </a:cubicBezTo>
                    <a:cubicBezTo>
                      <a:pt x="1" y="131"/>
                      <a:pt x="1" y="132"/>
                      <a:pt x="1" y="132"/>
                    </a:cubicBezTo>
                    <a:cubicBezTo>
                      <a:pt x="1" y="132"/>
                      <a:pt x="2" y="132"/>
                      <a:pt x="2" y="132"/>
                    </a:cubicBezTo>
                    <a:cubicBezTo>
                      <a:pt x="2" y="132"/>
                      <a:pt x="2" y="133"/>
                      <a:pt x="1" y="132"/>
                    </a:cubicBezTo>
                    <a:cubicBezTo>
                      <a:pt x="1" y="132"/>
                      <a:pt x="1" y="132"/>
                      <a:pt x="1" y="132"/>
                    </a:cubicBezTo>
                    <a:cubicBezTo>
                      <a:pt x="1" y="132"/>
                      <a:pt x="1" y="133"/>
                      <a:pt x="2" y="133"/>
                    </a:cubicBezTo>
                    <a:cubicBezTo>
                      <a:pt x="2" y="133"/>
                      <a:pt x="2" y="133"/>
                      <a:pt x="2" y="134"/>
                    </a:cubicBezTo>
                    <a:cubicBezTo>
                      <a:pt x="2" y="133"/>
                      <a:pt x="2" y="133"/>
                      <a:pt x="3" y="133"/>
                    </a:cubicBezTo>
                    <a:close/>
                    <a:moveTo>
                      <a:pt x="3" y="138"/>
                    </a:moveTo>
                    <a:cubicBezTo>
                      <a:pt x="3" y="138"/>
                      <a:pt x="4" y="138"/>
                      <a:pt x="3" y="138"/>
                    </a:cubicBezTo>
                    <a:cubicBezTo>
                      <a:pt x="4" y="138"/>
                      <a:pt x="4" y="138"/>
                      <a:pt x="4" y="138"/>
                    </a:cubicBezTo>
                    <a:cubicBezTo>
                      <a:pt x="4" y="138"/>
                      <a:pt x="4" y="138"/>
                      <a:pt x="4" y="138"/>
                    </a:cubicBezTo>
                    <a:cubicBezTo>
                      <a:pt x="4" y="138"/>
                      <a:pt x="4" y="138"/>
                      <a:pt x="4" y="137"/>
                    </a:cubicBezTo>
                    <a:cubicBezTo>
                      <a:pt x="4" y="137"/>
                      <a:pt x="4" y="137"/>
                      <a:pt x="4" y="138"/>
                    </a:cubicBezTo>
                    <a:cubicBezTo>
                      <a:pt x="4" y="136"/>
                      <a:pt x="3" y="138"/>
                      <a:pt x="3" y="138"/>
                    </a:cubicBezTo>
                    <a:close/>
                    <a:moveTo>
                      <a:pt x="2" y="128"/>
                    </a:moveTo>
                    <a:cubicBezTo>
                      <a:pt x="2" y="128"/>
                      <a:pt x="2" y="128"/>
                      <a:pt x="2" y="128"/>
                    </a:cubicBezTo>
                    <a:cubicBezTo>
                      <a:pt x="2" y="128"/>
                      <a:pt x="1" y="128"/>
                      <a:pt x="1" y="128"/>
                    </a:cubicBezTo>
                    <a:cubicBezTo>
                      <a:pt x="1" y="128"/>
                      <a:pt x="1" y="128"/>
                      <a:pt x="1" y="128"/>
                    </a:cubicBezTo>
                    <a:cubicBezTo>
                      <a:pt x="1" y="128"/>
                      <a:pt x="1" y="129"/>
                      <a:pt x="1" y="129"/>
                    </a:cubicBezTo>
                    <a:cubicBezTo>
                      <a:pt x="1" y="129"/>
                      <a:pt x="2" y="130"/>
                      <a:pt x="2" y="130"/>
                    </a:cubicBezTo>
                    <a:cubicBezTo>
                      <a:pt x="2" y="131"/>
                      <a:pt x="2" y="131"/>
                      <a:pt x="2" y="131"/>
                    </a:cubicBezTo>
                    <a:cubicBezTo>
                      <a:pt x="3" y="130"/>
                      <a:pt x="3" y="130"/>
                      <a:pt x="3" y="130"/>
                    </a:cubicBezTo>
                    <a:cubicBezTo>
                      <a:pt x="3" y="130"/>
                      <a:pt x="3" y="130"/>
                      <a:pt x="3" y="130"/>
                    </a:cubicBezTo>
                    <a:cubicBezTo>
                      <a:pt x="3" y="130"/>
                      <a:pt x="2" y="129"/>
                      <a:pt x="3" y="129"/>
                    </a:cubicBezTo>
                    <a:cubicBezTo>
                      <a:pt x="3" y="129"/>
                      <a:pt x="3" y="129"/>
                      <a:pt x="3" y="129"/>
                    </a:cubicBezTo>
                    <a:cubicBezTo>
                      <a:pt x="3" y="129"/>
                      <a:pt x="3" y="129"/>
                      <a:pt x="3" y="129"/>
                    </a:cubicBezTo>
                    <a:cubicBezTo>
                      <a:pt x="3" y="129"/>
                      <a:pt x="4" y="129"/>
                      <a:pt x="4" y="128"/>
                    </a:cubicBezTo>
                    <a:cubicBezTo>
                      <a:pt x="4" y="129"/>
                      <a:pt x="3" y="129"/>
                      <a:pt x="3" y="129"/>
                    </a:cubicBezTo>
                    <a:cubicBezTo>
                      <a:pt x="3" y="129"/>
                      <a:pt x="3" y="129"/>
                      <a:pt x="4" y="130"/>
                    </a:cubicBezTo>
                    <a:cubicBezTo>
                      <a:pt x="3" y="130"/>
                      <a:pt x="3" y="130"/>
                      <a:pt x="3" y="130"/>
                    </a:cubicBezTo>
                    <a:cubicBezTo>
                      <a:pt x="3" y="130"/>
                      <a:pt x="4" y="130"/>
                      <a:pt x="3" y="131"/>
                    </a:cubicBezTo>
                    <a:cubicBezTo>
                      <a:pt x="3" y="131"/>
                      <a:pt x="2" y="131"/>
                      <a:pt x="3" y="131"/>
                    </a:cubicBezTo>
                    <a:cubicBezTo>
                      <a:pt x="3" y="131"/>
                      <a:pt x="4" y="131"/>
                      <a:pt x="4" y="131"/>
                    </a:cubicBezTo>
                    <a:cubicBezTo>
                      <a:pt x="4" y="131"/>
                      <a:pt x="3" y="131"/>
                      <a:pt x="3" y="132"/>
                    </a:cubicBezTo>
                    <a:cubicBezTo>
                      <a:pt x="3" y="132"/>
                      <a:pt x="4" y="132"/>
                      <a:pt x="4" y="132"/>
                    </a:cubicBezTo>
                    <a:cubicBezTo>
                      <a:pt x="4" y="131"/>
                      <a:pt x="4" y="131"/>
                      <a:pt x="4" y="131"/>
                    </a:cubicBezTo>
                    <a:cubicBezTo>
                      <a:pt x="4" y="131"/>
                      <a:pt x="4" y="131"/>
                      <a:pt x="4" y="131"/>
                    </a:cubicBezTo>
                    <a:cubicBezTo>
                      <a:pt x="5" y="131"/>
                      <a:pt x="5" y="130"/>
                      <a:pt x="4" y="130"/>
                    </a:cubicBezTo>
                    <a:cubicBezTo>
                      <a:pt x="5" y="131"/>
                      <a:pt x="4" y="129"/>
                      <a:pt x="4" y="129"/>
                    </a:cubicBezTo>
                    <a:cubicBezTo>
                      <a:pt x="4" y="129"/>
                      <a:pt x="4" y="129"/>
                      <a:pt x="4" y="128"/>
                    </a:cubicBezTo>
                    <a:cubicBezTo>
                      <a:pt x="5" y="128"/>
                      <a:pt x="4" y="127"/>
                      <a:pt x="4" y="127"/>
                    </a:cubicBezTo>
                    <a:cubicBezTo>
                      <a:pt x="4" y="127"/>
                      <a:pt x="4" y="127"/>
                      <a:pt x="4" y="127"/>
                    </a:cubicBezTo>
                    <a:cubicBezTo>
                      <a:pt x="4" y="127"/>
                      <a:pt x="4" y="127"/>
                      <a:pt x="4" y="127"/>
                    </a:cubicBezTo>
                    <a:cubicBezTo>
                      <a:pt x="4" y="126"/>
                      <a:pt x="4" y="126"/>
                      <a:pt x="4" y="126"/>
                    </a:cubicBezTo>
                    <a:cubicBezTo>
                      <a:pt x="4" y="126"/>
                      <a:pt x="4" y="126"/>
                      <a:pt x="4" y="126"/>
                    </a:cubicBezTo>
                    <a:cubicBezTo>
                      <a:pt x="4" y="125"/>
                      <a:pt x="4" y="126"/>
                      <a:pt x="4" y="126"/>
                    </a:cubicBezTo>
                    <a:cubicBezTo>
                      <a:pt x="4" y="125"/>
                      <a:pt x="3" y="125"/>
                      <a:pt x="3" y="126"/>
                    </a:cubicBezTo>
                    <a:cubicBezTo>
                      <a:pt x="2" y="126"/>
                      <a:pt x="2" y="126"/>
                      <a:pt x="3" y="126"/>
                    </a:cubicBezTo>
                    <a:cubicBezTo>
                      <a:pt x="3" y="126"/>
                      <a:pt x="3" y="126"/>
                      <a:pt x="2" y="126"/>
                    </a:cubicBezTo>
                    <a:cubicBezTo>
                      <a:pt x="3" y="127"/>
                      <a:pt x="3" y="127"/>
                      <a:pt x="3" y="127"/>
                    </a:cubicBezTo>
                    <a:cubicBezTo>
                      <a:pt x="3" y="127"/>
                      <a:pt x="3" y="127"/>
                      <a:pt x="3" y="127"/>
                    </a:cubicBezTo>
                    <a:cubicBezTo>
                      <a:pt x="3" y="127"/>
                      <a:pt x="3" y="127"/>
                      <a:pt x="3" y="127"/>
                    </a:cubicBezTo>
                    <a:cubicBezTo>
                      <a:pt x="3" y="128"/>
                      <a:pt x="3" y="128"/>
                      <a:pt x="3" y="129"/>
                    </a:cubicBezTo>
                    <a:cubicBezTo>
                      <a:pt x="3" y="128"/>
                      <a:pt x="2" y="128"/>
                      <a:pt x="2" y="128"/>
                    </a:cubicBezTo>
                    <a:cubicBezTo>
                      <a:pt x="2" y="128"/>
                      <a:pt x="3" y="128"/>
                      <a:pt x="3" y="128"/>
                    </a:cubicBezTo>
                    <a:cubicBezTo>
                      <a:pt x="3" y="128"/>
                      <a:pt x="3" y="127"/>
                      <a:pt x="2" y="127"/>
                    </a:cubicBezTo>
                    <a:cubicBezTo>
                      <a:pt x="2" y="127"/>
                      <a:pt x="2" y="127"/>
                      <a:pt x="2" y="127"/>
                    </a:cubicBezTo>
                    <a:cubicBezTo>
                      <a:pt x="2" y="127"/>
                      <a:pt x="2" y="128"/>
                      <a:pt x="2" y="128"/>
                    </a:cubicBezTo>
                    <a:cubicBezTo>
                      <a:pt x="2" y="128"/>
                      <a:pt x="2" y="128"/>
                      <a:pt x="2" y="128"/>
                    </a:cubicBezTo>
                    <a:cubicBezTo>
                      <a:pt x="2" y="128"/>
                      <a:pt x="2" y="128"/>
                      <a:pt x="2" y="128"/>
                    </a:cubicBezTo>
                    <a:close/>
                    <a:moveTo>
                      <a:pt x="3" y="124"/>
                    </a:moveTo>
                    <a:cubicBezTo>
                      <a:pt x="2" y="124"/>
                      <a:pt x="2" y="125"/>
                      <a:pt x="3" y="125"/>
                    </a:cubicBezTo>
                    <a:cubicBezTo>
                      <a:pt x="3" y="125"/>
                      <a:pt x="3" y="125"/>
                      <a:pt x="4" y="125"/>
                    </a:cubicBezTo>
                    <a:cubicBezTo>
                      <a:pt x="4" y="125"/>
                      <a:pt x="4" y="125"/>
                      <a:pt x="4" y="125"/>
                    </a:cubicBezTo>
                    <a:cubicBezTo>
                      <a:pt x="4" y="125"/>
                      <a:pt x="4" y="124"/>
                      <a:pt x="4" y="124"/>
                    </a:cubicBezTo>
                    <a:cubicBezTo>
                      <a:pt x="4" y="124"/>
                      <a:pt x="4" y="124"/>
                      <a:pt x="4" y="123"/>
                    </a:cubicBezTo>
                    <a:cubicBezTo>
                      <a:pt x="4" y="123"/>
                      <a:pt x="4" y="123"/>
                      <a:pt x="3" y="123"/>
                    </a:cubicBezTo>
                    <a:cubicBezTo>
                      <a:pt x="3" y="124"/>
                      <a:pt x="3" y="124"/>
                      <a:pt x="3" y="124"/>
                    </a:cubicBezTo>
                    <a:cubicBezTo>
                      <a:pt x="3" y="124"/>
                      <a:pt x="3" y="124"/>
                      <a:pt x="3" y="124"/>
                    </a:cubicBezTo>
                    <a:close/>
                    <a:moveTo>
                      <a:pt x="5" y="134"/>
                    </a:moveTo>
                    <a:cubicBezTo>
                      <a:pt x="5" y="134"/>
                      <a:pt x="5" y="134"/>
                      <a:pt x="4" y="134"/>
                    </a:cubicBezTo>
                    <a:cubicBezTo>
                      <a:pt x="4" y="134"/>
                      <a:pt x="4" y="133"/>
                      <a:pt x="4" y="134"/>
                    </a:cubicBezTo>
                    <a:cubicBezTo>
                      <a:pt x="4" y="134"/>
                      <a:pt x="4" y="135"/>
                      <a:pt x="5" y="135"/>
                    </a:cubicBezTo>
                    <a:cubicBezTo>
                      <a:pt x="5" y="135"/>
                      <a:pt x="6" y="135"/>
                      <a:pt x="5" y="135"/>
                    </a:cubicBezTo>
                    <a:cubicBezTo>
                      <a:pt x="6" y="135"/>
                      <a:pt x="5" y="135"/>
                      <a:pt x="5" y="135"/>
                    </a:cubicBezTo>
                    <a:cubicBezTo>
                      <a:pt x="5" y="135"/>
                      <a:pt x="5" y="135"/>
                      <a:pt x="5" y="135"/>
                    </a:cubicBezTo>
                    <a:cubicBezTo>
                      <a:pt x="5" y="134"/>
                      <a:pt x="5" y="134"/>
                      <a:pt x="5" y="134"/>
                    </a:cubicBezTo>
                    <a:close/>
                    <a:moveTo>
                      <a:pt x="3" y="135"/>
                    </a:moveTo>
                    <a:cubicBezTo>
                      <a:pt x="3" y="135"/>
                      <a:pt x="3" y="135"/>
                      <a:pt x="3" y="135"/>
                    </a:cubicBezTo>
                    <a:cubicBezTo>
                      <a:pt x="3" y="135"/>
                      <a:pt x="3" y="135"/>
                      <a:pt x="3" y="135"/>
                    </a:cubicBezTo>
                    <a:cubicBezTo>
                      <a:pt x="3" y="135"/>
                      <a:pt x="3" y="135"/>
                      <a:pt x="4" y="136"/>
                    </a:cubicBezTo>
                    <a:cubicBezTo>
                      <a:pt x="3" y="135"/>
                      <a:pt x="4" y="135"/>
                      <a:pt x="3" y="135"/>
                    </a:cubicBezTo>
                    <a:close/>
                    <a:moveTo>
                      <a:pt x="5" y="137"/>
                    </a:moveTo>
                    <a:cubicBezTo>
                      <a:pt x="5" y="136"/>
                      <a:pt x="5" y="136"/>
                      <a:pt x="5" y="136"/>
                    </a:cubicBezTo>
                    <a:cubicBezTo>
                      <a:pt x="5" y="136"/>
                      <a:pt x="5" y="136"/>
                      <a:pt x="5" y="135"/>
                    </a:cubicBezTo>
                    <a:cubicBezTo>
                      <a:pt x="5" y="135"/>
                      <a:pt x="4" y="135"/>
                      <a:pt x="4" y="135"/>
                    </a:cubicBezTo>
                    <a:cubicBezTo>
                      <a:pt x="4" y="135"/>
                      <a:pt x="4" y="135"/>
                      <a:pt x="4" y="135"/>
                    </a:cubicBezTo>
                    <a:cubicBezTo>
                      <a:pt x="4" y="135"/>
                      <a:pt x="4" y="136"/>
                      <a:pt x="4" y="136"/>
                    </a:cubicBezTo>
                    <a:cubicBezTo>
                      <a:pt x="3" y="136"/>
                      <a:pt x="3" y="136"/>
                      <a:pt x="3" y="136"/>
                    </a:cubicBezTo>
                    <a:cubicBezTo>
                      <a:pt x="3" y="136"/>
                      <a:pt x="3" y="136"/>
                      <a:pt x="3" y="136"/>
                    </a:cubicBezTo>
                    <a:cubicBezTo>
                      <a:pt x="4" y="137"/>
                      <a:pt x="3" y="137"/>
                      <a:pt x="4" y="137"/>
                    </a:cubicBezTo>
                    <a:cubicBezTo>
                      <a:pt x="4" y="137"/>
                      <a:pt x="4" y="136"/>
                      <a:pt x="4" y="136"/>
                    </a:cubicBezTo>
                    <a:cubicBezTo>
                      <a:pt x="4" y="136"/>
                      <a:pt x="4" y="136"/>
                      <a:pt x="4" y="136"/>
                    </a:cubicBezTo>
                    <a:cubicBezTo>
                      <a:pt x="4" y="136"/>
                      <a:pt x="4" y="136"/>
                      <a:pt x="5" y="137"/>
                    </a:cubicBezTo>
                    <a:close/>
                    <a:moveTo>
                      <a:pt x="2" y="122"/>
                    </a:moveTo>
                    <a:cubicBezTo>
                      <a:pt x="2" y="122"/>
                      <a:pt x="2" y="122"/>
                      <a:pt x="3" y="122"/>
                    </a:cubicBezTo>
                    <a:cubicBezTo>
                      <a:pt x="3" y="122"/>
                      <a:pt x="3" y="122"/>
                      <a:pt x="3" y="122"/>
                    </a:cubicBezTo>
                    <a:cubicBezTo>
                      <a:pt x="3" y="122"/>
                      <a:pt x="2" y="122"/>
                      <a:pt x="3" y="122"/>
                    </a:cubicBezTo>
                    <a:cubicBezTo>
                      <a:pt x="2" y="122"/>
                      <a:pt x="2" y="122"/>
                      <a:pt x="2" y="122"/>
                    </a:cubicBezTo>
                    <a:close/>
                    <a:moveTo>
                      <a:pt x="3" y="140"/>
                    </a:moveTo>
                    <a:cubicBezTo>
                      <a:pt x="2" y="140"/>
                      <a:pt x="2" y="140"/>
                      <a:pt x="2" y="140"/>
                    </a:cubicBezTo>
                    <a:cubicBezTo>
                      <a:pt x="3" y="140"/>
                      <a:pt x="3" y="140"/>
                      <a:pt x="3" y="140"/>
                    </a:cubicBezTo>
                    <a:close/>
                    <a:moveTo>
                      <a:pt x="3" y="139"/>
                    </a:moveTo>
                    <a:cubicBezTo>
                      <a:pt x="3" y="139"/>
                      <a:pt x="3" y="139"/>
                      <a:pt x="3" y="139"/>
                    </a:cubicBezTo>
                    <a:cubicBezTo>
                      <a:pt x="3" y="139"/>
                      <a:pt x="3" y="140"/>
                      <a:pt x="3" y="140"/>
                    </a:cubicBezTo>
                    <a:cubicBezTo>
                      <a:pt x="3" y="140"/>
                      <a:pt x="3" y="140"/>
                      <a:pt x="2" y="140"/>
                    </a:cubicBezTo>
                    <a:cubicBezTo>
                      <a:pt x="2" y="141"/>
                      <a:pt x="2" y="141"/>
                      <a:pt x="3" y="141"/>
                    </a:cubicBezTo>
                    <a:cubicBezTo>
                      <a:pt x="3" y="141"/>
                      <a:pt x="3" y="140"/>
                      <a:pt x="3" y="140"/>
                    </a:cubicBezTo>
                    <a:cubicBezTo>
                      <a:pt x="3" y="140"/>
                      <a:pt x="3" y="140"/>
                      <a:pt x="3" y="139"/>
                    </a:cubicBezTo>
                    <a:close/>
                    <a:moveTo>
                      <a:pt x="4" y="142"/>
                    </a:moveTo>
                    <a:cubicBezTo>
                      <a:pt x="3" y="142"/>
                      <a:pt x="3" y="142"/>
                      <a:pt x="3" y="142"/>
                    </a:cubicBezTo>
                    <a:cubicBezTo>
                      <a:pt x="3" y="142"/>
                      <a:pt x="3" y="142"/>
                      <a:pt x="3" y="142"/>
                    </a:cubicBezTo>
                    <a:cubicBezTo>
                      <a:pt x="4" y="142"/>
                      <a:pt x="4" y="142"/>
                      <a:pt x="4" y="142"/>
                    </a:cubicBezTo>
                    <a:close/>
                    <a:moveTo>
                      <a:pt x="5" y="147"/>
                    </a:moveTo>
                    <a:cubicBezTo>
                      <a:pt x="5" y="147"/>
                      <a:pt x="6" y="147"/>
                      <a:pt x="6" y="147"/>
                    </a:cubicBezTo>
                    <a:cubicBezTo>
                      <a:pt x="6" y="147"/>
                      <a:pt x="5" y="147"/>
                      <a:pt x="5" y="147"/>
                    </a:cubicBezTo>
                    <a:close/>
                    <a:moveTo>
                      <a:pt x="3" y="138"/>
                    </a:moveTo>
                    <a:cubicBezTo>
                      <a:pt x="3" y="138"/>
                      <a:pt x="2" y="137"/>
                      <a:pt x="2" y="137"/>
                    </a:cubicBezTo>
                    <a:cubicBezTo>
                      <a:pt x="2" y="138"/>
                      <a:pt x="1" y="139"/>
                      <a:pt x="1" y="139"/>
                    </a:cubicBezTo>
                    <a:cubicBezTo>
                      <a:pt x="2" y="139"/>
                      <a:pt x="2" y="139"/>
                      <a:pt x="2" y="139"/>
                    </a:cubicBezTo>
                    <a:cubicBezTo>
                      <a:pt x="2" y="139"/>
                      <a:pt x="2" y="138"/>
                      <a:pt x="2" y="138"/>
                    </a:cubicBezTo>
                    <a:cubicBezTo>
                      <a:pt x="2" y="138"/>
                      <a:pt x="3" y="138"/>
                      <a:pt x="3" y="138"/>
                    </a:cubicBezTo>
                    <a:close/>
                    <a:moveTo>
                      <a:pt x="2" y="121"/>
                    </a:moveTo>
                    <a:cubicBezTo>
                      <a:pt x="1" y="121"/>
                      <a:pt x="2" y="121"/>
                      <a:pt x="2" y="122"/>
                    </a:cubicBezTo>
                    <a:cubicBezTo>
                      <a:pt x="2" y="122"/>
                      <a:pt x="3" y="121"/>
                      <a:pt x="2" y="121"/>
                    </a:cubicBezTo>
                    <a:cubicBezTo>
                      <a:pt x="2" y="121"/>
                      <a:pt x="2" y="121"/>
                      <a:pt x="2" y="121"/>
                    </a:cubicBezTo>
                    <a:close/>
                    <a:moveTo>
                      <a:pt x="2" y="123"/>
                    </a:moveTo>
                    <a:cubicBezTo>
                      <a:pt x="2" y="123"/>
                      <a:pt x="2" y="123"/>
                      <a:pt x="2" y="123"/>
                    </a:cubicBezTo>
                    <a:cubicBezTo>
                      <a:pt x="2" y="123"/>
                      <a:pt x="2" y="124"/>
                      <a:pt x="2" y="124"/>
                    </a:cubicBezTo>
                    <a:cubicBezTo>
                      <a:pt x="3" y="124"/>
                      <a:pt x="3" y="124"/>
                      <a:pt x="3" y="123"/>
                    </a:cubicBezTo>
                    <a:cubicBezTo>
                      <a:pt x="3" y="123"/>
                      <a:pt x="3" y="123"/>
                      <a:pt x="3" y="123"/>
                    </a:cubicBezTo>
                    <a:cubicBezTo>
                      <a:pt x="3" y="123"/>
                      <a:pt x="3" y="123"/>
                      <a:pt x="2" y="123"/>
                    </a:cubicBezTo>
                    <a:close/>
                    <a:moveTo>
                      <a:pt x="2" y="127"/>
                    </a:moveTo>
                    <a:cubicBezTo>
                      <a:pt x="2" y="127"/>
                      <a:pt x="1" y="126"/>
                      <a:pt x="1" y="126"/>
                    </a:cubicBezTo>
                    <a:cubicBezTo>
                      <a:pt x="1" y="126"/>
                      <a:pt x="1" y="126"/>
                      <a:pt x="1" y="126"/>
                    </a:cubicBezTo>
                    <a:cubicBezTo>
                      <a:pt x="1" y="126"/>
                      <a:pt x="1" y="126"/>
                      <a:pt x="1" y="126"/>
                    </a:cubicBezTo>
                    <a:cubicBezTo>
                      <a:pt x="1" y="126"/>
                      <a:pt x="1" y="126"/>
                      <a:pt x="1" y="126"/>
                    </a:cubicBezTo>
                    <a:cubicBezTo>
                      <a:pt x="0" y="126"/>
                      <a:pt x="0" y="126"/>
                      <a:pt x="0" y="126"/>
                    </a:cubicBezTo>
                    <a:cubicBezTo>
                      <a:pt x="0" y="127"/>
                      <a:pt x="1" y="127"/>
                      <a:pt x="2" y="127"/>
                    </a:cubicBezTo>
                    <a:close/>
                    <a:moveTo>
                      <a:pt x="1" y="128"/>
                    </a:moveTo>
                    <a:cubicBezTo>
                      <a:pt x="1" y="128"/>
                      <a:pt x="1" y="128"/>
                      <a:pt x="1" y="127"/>
                    </a:cubicBezTo>
                    <a:cubicBezTo>
                      <a:pt x="1" y="127"/>
                      <a:pt x="1" y="128"/>
                      <a:pt x="1" y="127"/>
                    </a:cubicBezTo>
                    <a:cubicBezTo>
                      <a:pt x="2" y="127"/>
                      <a:pt x="1" y="127"/>
                      <a:pt x="1" y="127"/>
                    </a:cubicBezTo>
                    <a:cubicBezTo>
                      <a:pt x="1" y="127"/>
                      <a:pt x="1" y="127"/>
                      <a:pt x="0" y="127"/>
                    </a:cubicBezTo>
                    <a:cubicBezTo>
                      <a:pt x="0" y="128"/>
                      <a:pt x="0" y="128"/>
                      <a:pt x="1" y="128"/>
                    </a:cubicBezTo>
                    <a:close/>
                    <a:moveTo>
                      <a:pt x="2" y="131"/>
                    </a:moveTo>
                    <a:cubicBezTo>
                      <a:pt x="2" y="131"/>
                      <a:pt x="1" y="130"/>
                      <a:pt x="1" y="130"/>
                    </a:cubicBezTo>
                    <a:cubicBezTo>
                      <a:pt x="1" y="130"/>
                      <a:pt x="1" y="130"/>
                      <a:pt x="0" y="130"/>
                    </a:cubicBezTo>
                    <a:cubicBezTo>
                      <a:pt x="0" y="131"/>
                      <a:pt x="1" y="130"/>
                      <a:pt x="1" y="130"/>
                    </a:cubicBezTo>
                    <a:cubicBezTo>
                      <a:pt x="1" y="131"/>
                      <a:pt x="2" y="131"/>
                      <a:pt x="2" y="131"/>
                    </a:cubicBezTo>
                    <a:close/>
                    <a:moveTo>
                      <a:pt x="1" y="134"/>
                    </a:moveTo>
                    <a:cubicBezTo>
                      <a:pt x="2" y="134"/>
                      <a:pt x="1" y="134"/>
                      <a:pt x="2" y="134"/>
                    </a:cubicBezTo>
                    <a:cubicBezTo>
                      <a:pt x="2" y="134"/>
                      <a:pt x="2" y="134"/>
                      <a:pt x="2" y="134"/>
                    </a:cubicBezTo>
                    <a:cubicBezTo>
                      <a:pt x="2" y="134"/>
                      <a:pt x="2" y="134"/>
                      <a:pt x="2" y="134"/>
                    </a:cubicBezTo>
                    <a:cubicBezTo>
                      <a:pt x="2" y="134"/>
                      <a:pt x="1" y="134"/>
                      <a:pt x="1" y="134"/>
                    </a:cubicBezTo>
                    <a:cubicBezTo>
                      <a:pt x="1" y="134"/>
                      <a:pt x="1" y="134"/>
                      <a:pt x="1" y="134"/>
                    </a:cubicBezTo>
                    <a:cubicBezTo>
                      <a:pt x="1" y="135"/>
                      <a:pt x="1" y="135"/>
                      <a:pt x="1" y="135"/>
                    </a:cubicBezTo>
                    <a:cubicBezTo>
                      <a:pt x="2" y="135"/>
                      <a:pt x="2" y="135"/>
                      <a:pt x="1" y="134"/>
                    </a:cubicBezTo>
                    <a:close/>
                    <a:moveTo>
                      <a:pt x="9" y="148"/>
                    </a:moveTo>
                    <a:cubicBezTo>
                      <a:pt x="9" y="147"/>
                      <a:pt x="9" y="147"/>
                      <a:pt x="9" y="147"/>
                    </a:cubicBezTo>
                    <a:cubicBezTo>
                      <a:pt x="9" y="147"/>
                      <a:pt x="8" y="147"/>
                      <a:pt x="8" y="147"/>
                    </a:cubicBezTo>
                    <a:cubicBezTo>
                      <a:pt x="8" y="147"/>
                      <a:pt x="8" y="147"/>
                      <a:pt x="8" y="147"/>
                    </a:cubicBezTo>
                    <a:cubicBezTo>
                      <a:pt x="8" y="147"/>
                      <a:pt x="8" y="146"/>
                      <a:pt x="8" y="146"/>
                    </a:cubicBezTo>
                    <a:cubicBezTo>
                      <a:pt x="8" y="146"/>
                      <a:pt x="8" y="147"/>
                      <a:pt x="8" y="147"/>
                    </a:cubicBezTo>
                    <a:cubicBezTo>
                      <a:pt x="8" y="147"/>
                      <a:pt x="8" y="146"/>
                      <a:pt x="8" y="146"/>
                    </a:cubicBezTo>
                    <a:cubicBezTo>
                      <a:pt x="8" y="146"/>
                      <a:pt x="7" y="146"/>
                      <a:pt x="8" y="146"/>
                    </a:cubicBezTo>
                    <a:cubicBezTo>
                      <a:pt x="7" y="146"/>
                      <a:pt x="7" y="146"/>
                      <a:pt x="7" y="146"/>
                    </a:cubicBezTo>
                    <a:cubicBezTo>
                      <a:pt x="7" y="146"/>
                      <a:pt x="7" y="146"/>
                      <a:pt x="7" y="146"/>
                    </a:cubicBezTo>
                    <a:cubicBezTo>
                      <a:pt x="7" y="146"/>
                      <a:pt x="7" y="146"/>
                      <a:pt x="6" y="146"/>
                    </a:cubicBezTo>
                    <a:cubicBezTo>
                      <a:pt x="6" y="146"/>
                      <a:pt x="6" y="146"/>
                      <a:pt x="6" y="146"/>
                    </a:cubicBezTo>
                    <a:cubicBezTo>
                      <a:pt x="6" y="146"/>
                      <a:pt x="6" y="146"/>
                      <a:pt x="6" y="146"/>
                    </a:cubicBezTo>
                    <a:cubicBezTo>
                      <a:pt x="6" y="146"/>
                      <a:pt x="6" y="145"/>
                      <a:pt x="6" y="146"/>
                    </a:cubicBezTo>
                    <a:cubicBezTo>
                      <a:pt x="5" y="145"/>
                      <a:pt x="5" y="145"/>
                      <a:pt x="5" y="145"/>
                    </a:cubicBezTo>
                    <a:cubicBezTo>
                      <a:pt x="5" y="145"/>
                      <a:pt x="5" y="145"/>
                      <a:pt x="5" y="145"/>
                    </a:cubicBezTo>
                    <a:cubicBezTo>
                      <a:pt x="5" y="145"/>
                      <a:pt x="4" y="145"/>
                      <a:pt x="4" y="145"/>
                    </a:cubicBezTo>
                    <a:cubicBezTo>
                      <a:pt x="4" y="145"/>
                      <a:pt x="4" y="145"/>
                      <a:pt x="4" y="145"/>
                    </a:cubicBezTo>
                    <a:cubicBezTo>
                      <a:pt x="4" y="145"/>
                      <a:pt x="4" y="144"/>
                      <a:pt x="4" y="144"/>
                    </a:cubicBezTo>
                    <a:cubicBezTo>
                      <a:pt x="3" y="145"/>
                      <a:pt x="4" y="145"/>
                      <a:pt x="4" y="146"/>
                    </a:cubicBezTo>
                    <a:cubicBezTo>
                      <a:pt x="4" y="146"/>
                      <a:pt x="5" y="146"/>
                      <a:pt x="5" y="146"/>
                    </a:cubicBezTo>
                    <a:cubicBezTo>
                      <a:pt x="5" y="146"/>
                      <a:pt x="6" y="146"/>
                      <a:pt x="6" y="146"/>
                    </a:cubicBezTo>
                    <a:cubicBezTo>
                      <a:pt x="7" y="146"/>
                      <a:pt x="7" y="147"/>
                      <a:pt x="8" y="147"/>
                    </a:cubicBezTo>
                    <a:cubicBezTo>
                      <a:pt x="8" y="147"/>
                      <a:pt x="9" y="147"/>
                      <a:pt x="9" y="148"/>
                    </a:cubicBezTo>
                    <a:close/>
                    <a:moveTo>
                      <a:pt x="1" y="124"/>
                    </a:moveTo>
                    <a:cubicBezTo>
                      <a:pt x="2" y="124"/>
                      <a:pt x="2" y="125"/>
                      <a:pt x="2" y="125"/>
                    </a:cubicBezTo>
                    <a:cubicBezTo>
                      <a:pt x="2" y="125"/>
                      <a:pt x="2" y="125"/>
                      <a:pt x="2" y="124"/>
                    </a:cubicBezTo>
                    <a:cubicBezTo>
                      <a:pt x="2" y="124"/>
                      <a:pt x="2" y="124"/>
                      <a:pt x="2" y="123"/>
                    </a:cubicBezTo>
                    <a:cubicBezTo>
                      <a:pt x="2" y="123"/>
                      <a:pt x="2" y="123"/>
                      <a:pt x="1" y="123"/>
                    </a:cubicBezTo>
                    <a:cubicBezTo>
                      <a:pt x="1" y="122"/>
                      <a:pt x="1" y="122"/>
                      <a:pt x="1" y="122"/>
                    </a:cubicBezTo>
                    <a:cubicBezTo>
                      <a:pt x="1" y="122"/>
                      <a:pt x="1" y="122"/>
                      <a:pt x="1" y="122"/>
                    </a:cubicBezTo>
                    <a:cubicBezTo>
                      <a:pt x="0" y="123"/>
                      <a:pt x="1" y="123"/>
                      <a:pt x="1" y="124"/>
                    </a:cubicBezTo>
                    <a:cubicBezTo>
                      <a:pt x="1" y="124"/>
                      <a:pt x="1" y="124"/>
                      <a:pt x="1" y="124"/>
                    </a:cubicBezTo>
                    <a:cubicBezTo>
                      <a:pt x="1" y="124"/>
                      <a:pt x="1" y="124"/>
                      <a:pt x="1" y="124"/>
                    </a:cubicBezTo>
                    <a:cubicBezTo>
                      <a:pt x="1" y="124"/>
                      <a:pt x="1" y="124"/>
                      <a:pt x="1" y="124"/>
                    </a:cubicBezTo>
                    <a:close/>
                    <a:moveTo>
                      <a:pt x="1" y="125"/>
                    </a:moveTo>
                    <a:cubicBezTo>
                      <a:pt x="1" y="125"/>
                      <a:pt x="1" y="125"/>
                      <a:pt x="1" y="125"/>
                    </a:cubicBezTo>
                    <a:cubicBezTo>
                      <a:pt x="1" y="125"/>
                      <a:pt x="2" y="125"/>
                      <a:pt x="1" y="124"/>
                    </a:cubicBezTo>
                    <a:cubicBezTo>
                      <a:pt x="1" y="124"/>
                      <a:pt x="1" y="124"/>
                      <a:pt x="1" y="124"/>
                    </a:cubicBezTo>
                    <a:cubicBezTo>
                      <a:pt x="1" y="124"/>
                      <a:pt x="1" y="124"/>
                      <a:pt x="1" y="124"/>
                    </a:cubicBezTo>
                    <a:cubicBezTo>
                      <a:pt x="0" y="124"/>
                      <a:pt x="0" y="124"/>
                      <a:pt x="0" y="124"/>
                    </a:cubicBezTo>
                    <a:cubicBezTo>
                      <a:pt x="0" y="125"/>
                      <a:pt x="1" y="125"/>
                      <a:pt x="1" y="125"/>
                    </a:cubicBezTo>
                    <a:close/>
                    <a:moveTo>
                      <a:pt x="21" y="156"/>
                    </a:moveTo>
                    <a:cubicBezTo>
                      <a:pt x="21" y="156"/>
                      <a:pt x="22" y="156"/>
                      <a:pt x="22" y="156"/>
                    </a:cubicBezTo>
                    <a:cubicBezTo>
                      <a:pt x="22" y="155"/>
                      <a:pt x="23" y="155"/>
                      <a:pt x="23" y="155"/>
                    </a:cubicBezTo>
                    <a:cubicBezTo>
                      <a:pt x="23" y="155"/>
                      <a:pt x="22" y="155"/>
                      <a:pt x="22" y="155"/>
                    </a:cubicBezTo>
                    <a:cubicBezTo>
                      <a:pt x="21" y="155"/>
                      <a:pt x="21" y="155"/>
                      <a:pt x="21" y="156"/>
                    </a:cubicBezTo>
                    <a:close/>
                    <a:moveTo>
                      <a:pt x="27" y="158"/>
                    </a:moveTo>
                    <a:cubicBezTo>
                      <a:pt x="27" y="158"/>
                      <a:pt x="27" y="158"/>
                      <a:pt x="27" y="158"/>
                    </a:cubicBezTo>
                    <a:cubicBezTo>
                      <a:pt x="27" y="157"/>
                      <a:pt x="26" y="157"/>
                      <a:pt x="26" y="157"/>
                    </a:cubicBezTo>
                    <a:cubicBezTo>
                      <a:pt x="26" y="157"/>
                      <a:pt x="26" y="157"/>
                      <a:pt x="26" y="157"/>
                    </a:cubicBezTo>
                    <a:cubicBezTo>
                      <a:pt x="26" y="157"/>
                      <a:pt x="26" y="157"/>
                      <a:pt x="25" y="157"/>
                    </a:cubicBezTo>
                    <a:cubicBezTo>
                      <a:pt x="25" y="157"/>
                      <a:pt x="25" y="157"/>
                      <a:pt x="25" y="157"/>
                    </a:cubicBezTo>
                    <a:cubicBezTo>
                      <a:pt x="25" y="157"/>
                      <a:pt x="25" y="157"/>
                      <a:pt x="25" y="157"/>
                    </a:cubicBezTo>
                    <a:cubicBezTo>
                      <a:pt x="25" y="157"/>
                      <a:pt x="25" y="157"/>
                      <a:pt x="25" y="157"/>
                    </a:cubicBezTo>
                    <a:cubicBezTo>
                      <a:pt x="25" y="157"/>
                      <a:pt x="26" y="157"/>
                      <a:pt x="27" y="157"/>
                    </a:cubicBezTo>
                    <a:cubicBezTo>
                      <a:pt x="27" y="157"/>
                      <a:pt x="26" y="156"/>
                      <a:pt x="26" y="156"/>
                    </a:cubicBezTo>
                    <a:cubicBezTo>
                      <a:pt x="25" y="156"/>
                      <a:pt x="25" y="156"/>
                      <a:pt x="25" y="156"/>
                    </a:cubicBezTo>
                    <a:cubicBezTo>
                      <a:pt x="24" y="156"/>
                      <a:pt x="24" y="156"/>
                      <a:pt x="24" y="156"/>
                    </a:cubicBezTo>
                    <a:cubicBezTo>
                      <a:pt x="24" y="156"/>
                      <a:pt x="26" y="157"/>
                      <a:pt x="25" y="156"/>
                    </a:cubicBezTo>
                    <a:cubicBezTo>
                      <a:pt x="26" y="156"/>
                      <a:pt x="26" y="156"/>
                      <a:pt x="26" y="156"/>
                    </a:cubicBezTo>
                    <a:cubicBezTo>
                      <a:pt x="26" y="156"/>
                      <a:pt x="26" y="156"/>
                      <a:pt x="26" y="156"/>
                    </a:cubicBezTo>
                    <a:cubicBezTo>
                      <a:pt x="26" y="155"/>
                      <a:pt x="26" y="155"/>
                      <a:pt x="25" y="155"/>
                    </a:cubicBezTo>
                    <a:cubicBezTo>
                      <a:pt x="25" y="155"/>
                      <a:pt x="24" y="155"/>
                      <a:pt x="24" y="155"/>
                    </a:cubicBezTo>
                    <a:cubicBezTo>
                      <a:pt x="24" y="155"/>
                      <a:pt x="23" y="155"/>
                      <a:pt x="23" y="155"/>
                    </a:cubicBezTo>
                    <a:cubicBezTo>
                      <a:pt x="23" y="155"/>
                      <a:pt x="23" y="156"/>
                      <a:pt x="23" y="156"/>
                    </a:cubicBezTo>
                    <a:cubicBezTo>
                      <a:pt x="23" y="156"/>
                      <a:pt x="22" y="156"/>
                      <a:pt x="22" y="156"/>
                    </a:cubicBezTo>
                    <a:cubicBezTo>
                      <a:pt x="22" y="156"/>
                      <a:pt x="22" y="156"/>
                      <a:pt x="22" y="156"/>
                    </a:cubicBezTo>
                    <a:cubicBezTo>
                      <a:pt x="22" y="156"/>
                      <a:pt x="22" y="156"/>
                      <a:pt x="22" y="156"/>
                    </a:cubicBezTo>
                    <a:cubicBezTo>
                      <a:pt x="22" y="156"/>
                      <a:pt x="22" y="156"/>
                      <a:pt x="22" y="156"/>
                    </a:cubicBezTo>
                    <a:cubicBezTo>
                      <a:pt x="22" y="156"/>
                      <a:pt x="21" y="156"/>
                      <a:pt x="21" y="156"/>
                    </a:cubicBezTo>
                    <a:cubicBezTo>
                      <a:pt x="21" y="156"/>
                      <a:pt x="21" y="156"/>
                      <a:pt x="20" y="156"/>
                    </a:cubicBezTo>
                    <a:cubicBezTo>
                      <a:pt x="21" y="156"/>
                      <a:pt x="22" y="156"/>
                      <a:pt x="22" y="156"/>
                    </a:cubicBezTo>
                    <a:cubicBezTo>
                      <a:pt x="22" y="156"/>
                      <a:pt x="22" y="157"/>
                      <a:pt x="22" y="157"/>
                    </a:cubicBezTo>
                    <a:cubicBezTo>
                      <a:pt x="21" y="157"/>
                      <a:pt x="21" y="157"/>
                      <a:pt x="21" y="157"/>
                    </a:cubicBezTo>
                    <a:cubicBezTo>
                      <a:pt x="22" y="157"/>
                      <a:pt x="22" y="157"/>
                      <a:pt x="22" y="158"/>
                    </a:cubicBezTo>
                    <a:cubicBezTo>
                      <a:pt x="22" y="158"/>
                      <a:pt x="23" y="158"/>
                      <a:pt x="23" y="157"/>
                    </a:cubicBezTo>
                    <a:cubicBezTo>
                      <a:pt x="23" y="157"/>
                      <a:pt x="23" y="158"/>
                      <a:pt x="23" y="157"/>
                    </a:cubicBezTo>
                    <a:cubicBezTo>
                      <a:pt x="23" y="157"/>
                      <a:pt x="23" y="157"/>
                      <a:pt x="23" y="157"/>
                    </a:cubicBezTo>
                    <a:cubicBezTo>
                      <a:pt x="23" y="157"/>
                      <a:pt x="22" y="157"/>
                      <a:pt x="22" y="157"/>
                    </a:cubicBezTo>
                    <a:cubicBezTo>
                      <a:pt x="23" y="157"/>
                      <a:pt x="23" y="157"/>
                      <a:pt x="23" y="157"/>
                    </a:cubicBezTo>
                    <a:cubicBezTo>
                      <a:pt x="23" y="156"/>
                      <a:pt x="23" y="156"/>
                      <a:pt x="23" y="156"/>
                    </a:cubicBezTo>
                    <a:cubicBezTo>
                      <a:pt x="23" y="156"/>
                      <a:pt x="24" y="157"/>
                      <a:pt x="25" y="156"/>
                    </a:cubicBezTo>
                    <a:cubicBezTo>
                      <a:pt x="25" y="157"/>
                      <a:pt x="24" y="157"/>
                      <a:pt x="24" y="157"/>
                    </a:cubicBezTo>
                    <a:cubicBezTo>
                      <a:pt x="24" y="157"/>
                      <a:pt x="25" y="157"/>
                      <a:pt x="25" y="157"/>
                    </a:cubicBezTo>
                    <a:cubicBezTo>
                      <a:pt x="25" y="157"/>
                      <a:pt x="24" y="157"/>
                      <a:pt x="24" y="158"/>
                    </a:cubicBezTo>
                    <a:cubicBezTo>
                      <a:pt x="24" y="158"/>
                      <a:pt x="25" y="158"/>
                      <a:pt x="25" y="158"/>
                    </a:cubicBezTo>
                    <a:cubicBezTo>
                      <a:pt x="25" y="158"/>
                      <a:pt x="25" y="157"/>
                      <a:pt x="26" y="158"/>
                    </a:cubicBezTo>
                    <a:cubicBezTo>
                      <a:pt x="26" y="158"/>
                      <a:pt x="27" y="159"/>
                      <a:pt x="27" y="159"/>
                    </a:cubicBezTo>
                    <a:cubicBezTo>
                      <a:pt x="28" y="159"/>
                      <a:pt x="28" y="159"/>
                      <a:pt x="28" y="159"/>
                    </a:cubicBezTo>
                    <a:cubicBezTo>
                      <a:pt x="28" y="158"/>
                      <a:pt x="27" y="158"/>
                      <a:pt x="27" y="158"/>
                    </a:cubicBezTo>
                    <a:close/>
                    <a:moveTo>
                      <a:pt x="19" y="156"/>
                    </a:moveTo>
                    <a:cubicBezTo>
                      <a:pt x="18" y="156"/>
                      <a:pt x="18" y="156"/>
                      <a:pt x="18" y="156"/>
                    </a:cubicBezTo>
                    <a:cubicBezTo>
                      <a:pt x="18" y="155"/>
                      <a:pt x="18" y="156"/>
                      <a:pt x="19" y="155"/>
                    </a:cubicBezTo>
                    <a:cubicBezTo>
                      <a:pt x="19" y="155"/>
                      <a:pt x="19" y="155"/>
                      <a:pt x="19" y="155"/>
                    </a:cubicBezTo>
                    <a:cubicBezTo>
                      <a:pt x="19" y="155"/>
                      <a:pt x="19" y="155"/>
                      <a:pt x="19" y="155"/>
                    </a:cubicBezTo>
                    <a:cubicBezTo>
                      <a:pt x="19" y="155"/>
                      <a:pt x="18" y="155"/>
                      <a:pt x="18" y="155"/>
                    </a:cubicBezTo>
                    <a:cubicBezTo>
                      <a:pt x="18" y="155"/>
                      <a:pt x="18" y="155"/>
                      <a:pt x="18" y="155"/>
                    </a:cubicBezTo>
                    <a:cubicBezTo>
                      <a:pt x="17" y="155"/>
                      <a:pt x="17" y="155"/>
                      <a:pt x="17" y="155"/>
                    </a:cubicBezTo>
                    <a:cubicBezTo>
                      <a:pt x="17" y="155"/>
                      <a:pt x="17" y="155"/>
                      <a:pt x="17" y="155"/>
                    </a:cubicBezTo>
                    <a:cubicBezTo>
                      <a:pt x="18" y="156"/>
                      <a:pt x="18" y="156"/>
                      <a:pt x="19" y="156"/>
                    </a:cubicBezTo>
                    <a:cubicBezTo>
                      <a:pt x="19" y="156"/>
                      <a:pt x="20" y="156"/>
                      <a:pt x="19" y="156"/>
                    </a:cubicBezTo>
                    <a:cubicBezTo>
                      <a:pt x="19" y="156"/>
                      <a:pt x="19" y="156"/>
                      <a:pt x="19" y="156"/>
                    </a:cubicBezTo>
                    <a:close/>
                    <a:moveTo>
                      <a:pt x="17" y="155"/>
                    </a:moveTo>
                    <a:cubicBezTo>
                      <a:pt x="17" y="155"/>
                      <a:pt x="16" y="155"/>
                      <a:pt x="16" y="155"/>
                    </a:cubicBezTo>
                    <a:cubicBezTo>
                      <a:pt x="15" y="155"/>
                      <a:pt x="15" y="155"/>
                      <a:pt x="16" y="155"/>
                    </a:cubicBezTo>
                    <a:cubicBezTo>
                      <a:pt x="16" y="155"/>
                      <a:pt x="16" y="155"/>
                      <a:pt x="16" y="155"/>
                    </a:cubicBezTo>
                    <a:cubicBezTo>
                      <a:pt x="16" y="155"/>
                      <a:pt x="16" y="155"/>
                      <a:pt x="16" y="155"/>
                    </a:cubicBezTo>
                    <a:cubicBezTo>
                      <a:pt x="17" y="155"/>
                      <a:pt x="16" y="155"/>
                      <a:pt x="17" y="155"/>
                    </a:cubicBezTo>
                    <a:cubicBezTo>
                      <a:pt x="17" y="155"/>
                      <a:pt x="17" y="155"/>
                      <a:pt x="17" y="155"/>
                    </a:cubicBezTo>
                    <a:cubicBezTo>
                      <a:pt x="17" y="155"/>
                      <a:pt x="17" y="155"/>
                      <a:pt x="17" y="155"/>
                    </a:cubicBezTo>
                    <a:close/>
                    <a:moveTo>
                      <a:pt x="13" y="154"/>
                    </a:moveTo>
                    <a:cubicBezTo>
                      <a:pt x="13" y="154"/>
                      <a:pt x="13" y="154"/>
                      <a:pt x="13" y="154"/>
                    </a:cubicBezTo>
                    <a:close/>
                    <a:moveTo>
                      <a:pt x="28" y="160"/>
                    </a:moveTo>
                    <a:cubicBezTo>
                      <a:pt x="28" y="160"/>
                      <a:pt x="29" y="160"/>
                      <a:pt x="29" y="160"/>
                    </a:cubicBezTo>
                    <a:cubicBezTo>
                      <a:pt x="29" y="160"/>
                      <a:pt x="28" y="159"/>
                      <a:pt x="28" y="160"/>
                    </a:cubicBezTo>
                    <a:close/>
                    <a:moveTo>
                      <a:pt x="30" y="159"/>
                    </a:moveTo>
                    <a:cubicBezTo>
                      <a:pt x="29" y="159"/>
                      <a:pt x="29" y="159"/>
                      <a:pt x="29" y="159"/>
                    </a:cubicBezTo>
                    <a:cubicBezTo>
                      <a:pt x="29" y="159"/>
                      <a:pt x="30" y="159"/>
                      <a:pt x="30" y="159"/>
                    </a:cubicBezTo>
                    <a:cubicBezTo>
                      <a:pt x="30" y="159"/>
                      <a:pt x="30" y="160"/>
                      <a:pt x="30" y="159"/>
                    </a:cubicBezTo>
                    <a:cubicBezTo>
                      <a:pt x="30" y="159"/>
                      <a:pt x="30" y="159"/>
                      <a:pt x="30" y="158"/>
                    </a:cubicBezTo>
                    <a:cubicBezTo>
                      <a:pt x="30" y="159"/>
                      <a:pt x="30" y="159"/>
                      <a:pt x="30" y="159"/>
                    </a:cubicBezTo>
                    <a:close/>
                    <a:moveTo>
                      <a:pt x="7" y="148"/>
                    </a:moveTo>
                    <a:cubicBezTo>
                      <a:pt x="7" y="148"/>
                      <a:pt x="7" y="148"/>
                      <a:pt x="7" y="149"/>
                    </a:cubicBezTo>
                    <a:cubicBezTo>
                      <a:pt x="7" y="148"/>
                      <a:pt x="7" y="148"/>
                      <a:pt x="7" y="148"/>
                    </a:cubicBezTo>
                    <a:close/>
                    <a:moveTo>
                      <a:pt x="12" y="151"/>
                    </a:moveTo>
                    <a:cubicBezTo>
                      <a:pt x="12" y="151"/>
                      <a:pt x="12" y="151"/>
                      <a:pt x="12" y="151"/>
                    </a:cubicBezTo>
                    <a:cubicBezTo>
                      <a:pt x="12" y="152"/>
                      <a:pt x="12" y="152"/>
                      <a:pt x="12" y="151"/>
                    </a:cubicBezTo>
                    <a:close/>
                    <a:moveTo>
                      <a:pt x="8" y="151"/>
                    </a:moveTo>
                    <a:cubicBezTo>
                      <a:pt x="8" y="151"/>
                      <a:pt x="9" y="151"/>
                      <a:pt x="9" y="151"/>
                    </a:cubicBezTo>
                    <a:cubicBezTo>
                      <a:pt x="9" y="151"/>
                      <a:pt x="8" y="151"/>
                      <a:pt x="8" y="151"/>
                    </a:cubicBezTo>
                    <a:close/>
                    <a:moveTo>
                      <a:pt x="12" y="150"/>
                    </a:moveTo>
                    <a:cubicBezTo>
                      <a:pt x="12" y="150"/>
                      <a:pt x="12" y="150"/>
                      <a:pt x="12" y="150"/>
                    </a:cubicBezTo>
                    <a:cubicBezTo>
                      <a:pt x="12" y="150"/>
                      <a:pt x="12" y="150"/>
                      <a:pt x="12" y="150"/>
                    </a:cubicBezTo>
                    <a:cubicBezTo>
                      <a:pt x="12" y="150"/>
                      <a:pt x="12" y="150"/>
                      <a:pt x="12" y="150"/>
                    </a:cubicBezTo>
                    <a:cubicBezTo>
                      <a:pt x="12" y="150"/>
                      <a:pt x="12" y="150"/>
                      <a:pt x="12" y="150"/>
                    </a:cubicBezTo>
                    <a:cubicBezTo>
                      <a:pt x="13" y="150"/>
                      <a:pt x="13" y="150"/>
                      <a:pt x="13" y="150"/>
                    </a:cubicBezTo>
                    <a:cubicBezTo>
                      <a:pt x="12" y="149"/>
                      <a:pt x="12" y="149"/>
                      <a:pt x="12" y="149"/>
                    </a:cubicBezTo>
                    <a:cubicBezTo>
                      <a:pt x="11" y="149"/>
                      <a:pt x="12" y="149"/>
                      <a:pt x="12" y="149"/>
                    </a:cubicBezTo>
                    <a:cubicBezTo>
                      <a:pt x="12" y="148"/>
                      <a:pt x="11" y="148"/>
                      <a:pt x="11" y="148"/>
                    </a:cubicBezTo>
                    <a:cubicBezTo>
                      <a:pt x="11" y="148"/>
                      <a:pt x="11" y="148"/>
                      <a:pt x="11" y="148"/>
                    </a:cubicBezTo>
                    <a:cubicBezTo>
                      <a:pt x="10" y="148"/>
                      <a:pt x="10" y="148"/>
                      <a:pt x="10" y="148"/>
                    </a:cubicBezTo>
                    <a:cubicBezTo>
                      <a:pt x="10" y="148"/>
                      <a:pt x="10" y="148"/>
                      <a:pt x="10" y="148"/>
                    </a:cubicBezTo>
                    <a:cubicBezTo>
                      <a:pt x="10" y="147"/>
                      <a:pt x="9" y="148"/>
                      <a:pt x="9" y="148"/>
                    </a:cubicBezTo>
                    <a:cubicBezTo>
                      <a:pt x="9" y="148"/>
                      <a:pt x="8" y="148"/>
                      <a:pt x="8" y="148"/>
                    </a:cubicBezTo>
                    <a:cubicBezTo>
                      <a:pt x="9" y="148"/>
                      <a:pt x="9" y="149"/>
                      <a:pt x="9" y="149"/>
                    </a:cubicBezTo>
                    <a:cubicBezTo>
                      <a:pt x="9" y="149"/>
                      <a:pt x="9" y="149"/>
                      <a:pt x="10" y="149"/>
                    </a:cubicBezTo>
                    <a:cubicBezTo>
                      <a:pt x="10" y="149"/>
                      <a:pt x="10" y="149"/>
                      <a:pt x="10" y="149"/>
                    </a:cubicBezTo>
                    <a:cubicBezTo>
                      <a:pt x="9" y="149"/>
                      <a:pt x="9" y="149"/>
                      <a:pt x="9" y="149"/>
                    </a:cubicBezTo>
                    <a:cubicBezTo>
                      <a:pt x="8" y="149"/>
                      <a:pt x="8" y="148"/>
                      <a:pt x="8" y="148"/>
                    </a:cubicBezTo>
                    <a:cubicBezTo>
                      <a:pt x="8" y="148"/>
                      <a:pt x="8" y="149"/>
                      <a:pt x="8" y="149"/>
                    </a:cubicBezTo>
                    <a:cubicBezTo>
                      <a:pt x="7" y="149"/>
                      <a:pt x="8" y="149"/>
                      <a:pt x="8" y="149"/>
                    </a:cubicBezTo>
                    <a:cubicBezTo>
                      <a:pt x="8" y="149"/>
                      <a:pt x="9" y="149"/>
                      <a:pt x="9" y="149"/>
                    </a:cubicBezTo>
                    <a:cubicBezTo>
                      <a:pt x="9" y="149"/>
                      <a:pt x="9" y="150"/>
                      <a:pt x="9" y="150"/>
                    </a:cubicBezTo>
                    <a:cubicBezTo>
                      <a:pt x="9" y="150"/>
                      <a:pt x="9" y="150"/>
                      <a:pt x="9" y="150"/>
                    </a:cubicBezTo>
                    <a:cubicBezTo>
                      <a:pt x="9" y="150"/>
                      <a:pt x="9" y="150"/>
                      <a:pt x="9" y="150"/>
                    </a:cubicBezTo>
                    <a:cubicBezTo>
                      <a:pt x="10" y="150"/>
                      <a:pt x="10" y="150"/>
                      <a:pt x="9" y="150"/>
                    </a:cubicBezTo>
                    <a:cubicBezTo>
                      <a:pt x="10" y="150"/>
                      <a:pt x="10" y="150"/>
                      <a:pt x="10" y="150"/>
                    </a:cubicBezTo>
                    <a:cubicBezTo>
                      <a:pt x="10" y="150"/>
                      <a:pt x="10" y="150"/>
                      <a:pt x="10" y="150"/>
                    </a:cubicBezTo>
                    <a:cubicBezTo>
                      <a:pt x="10" y="150"/>
                      <a:pt x="10" y="150"/>
                      <a:pt x="10" y="150"/>
                    </a:cubicBezTo>
                    <a:cubicBezTo>
                      <a:pt x="10" y="150"/>
                      <a:pt x="11" y="150"/>
                      <a:pt x="11" y="150"/>
                    </a:cubicBezTo>
                    <a:cubicBezTo>
                      <a:pt x="11" y="150"/>
                      <a:pt x="10" y="150"/>
                      <a:pt x="10" y="150"/>
                    </a:cubicBezTo>
                    <a:cubicBezTo>
                      <a:pt x="10" y="150"/>
                      <a:pt x="10" y="151"/>
                      <a:pt x="10" y="151"/>
                    </a:cubicBezTo>
                    <a:cubicBezTo>
                      <a:pt x="10" y="151"/>
                      <a:pt x="10" y="151"/>
                      <a:pt x="10" y="151"/>
                    </a:cubicBezTo>
                    <a:cubicBezTo>
                      <a:pt x="10" y="151"/>
                      <a:pt x="10" y="151"/>
                      <a:pt x="10" y="151"/>
                    </a:cubicBezTo>
                    <a:cubicBezTo>
                      <a:pt x="11" y="151"/>
                      <a:pt x="11" y="151"/>
                      <a:pt x="11" y="151"/>
                    </a:cubicBezTo>
                    <a:cubicBezTo>
                      <a:pt x="11" y="151"/>
                      <a:pt x="11" y="151"/>
                      <a:pt x="11" y="151"/>
                    </a:cubicBezTo>
                    <a:cubicBezTo>
                      <a:pt x="12" y="151"/>
                      <a:pt x="12" y="151"/>
                      <a:pt x="12" y="151"/>
                    </a:cubicBezTo>
                    <a:cubicBezTo>
                      <a:pt x="12" y="151"/>
                      <a:pt x="12" y="150"/>
                      <a:pt x="12" y="150"/>
                    </a:cubicBezTo>
                    <a:close/>
                    <a:moveTo>
                      <a:pt x="14" y="152"/>
                    </a:moveTo>
                    <a:cubicBezTo>
                      <a:pt x="15" y="152"/>
                      <a:pt x="15" y="151"/>
                      <a:pt x="15" y="151"/>
                    </a:cubicBezTo>
                    <a:cubicBezTo>
                      <a:pt x="16" y="152"/>
                      <a:pt x="16" y="152"/>
                      <a:pt x="16" y="152"/>
                    </a:cubicBezTo>
                    <a:cubicBezTo>
                      <a:pt x="17" y="152"/>
                      <a:pt x="17" y="152"/>
                      <a:pt x="17" y="151"/>
                    </a:cubicBezTo>
                    <a:cubicBezTo>
                      <a:pt x="17" y="151"/>
                      <a:pt x="16" y="151"/>
                      <a:pt x="16" y="151"/>
                    </a:cubicBezTo>
                    <a:cubicBezTo>
                      <a:pt x="16" y="151"/>
                      <a:pt x="16" y="151"/>
                      <a:pt x="16" y="151"/>
                    </a:cubicBezTo>
                    <a:cubicBezTo>
                      <a:pt x="16" y="151"/>
                      <a:pt x="16" y="151"/>
                      <a:pt x="15" y="150"/>
                    </a:cubicBezTo>
                    <a:cubicBezTo>
                      <a:pt x="16" y="150"/>
                      <a:pt x="15" y="150"/>
                      <a:pt x="15" y="150"/>
                    </a:cubicBezTo>
                    <a:cubicBezTo>
                      <a:pt x="15" y="150"/>
                      <a:pt x="15" y="150"/>
                      <a:pt x="15" y="150"/>
                    </a:cubicBezTo>
                    <a:cubicBezTo>
                      <a:pt x="15" y="150"/>
                      <a:pt x="15" y="150"/>
                      <a:pt x="15" y="150"/>
                    </a:cubicBezTo>
                    <a:cubicBezTo>
                      <a:pt x="15" y="150"/>
                      <a:pt x="14" y="151"/>
                      <a:pt x="14" y="151"/>
                    </a:cubicBezTo>
                    <a:cubicBezTo>
                      <a:pt x="14" y="151"/>
                      <a:pt x="14" y="151"/>
                      <a:pt x="14" y="151"/>
                    </a:cubicBezTo>
                    <a:cubicBezTo>
                      <a:pt x="14" y="151"/>
                      <a:pt x="14" y="151"/>
                      <a:pt x="14" y="151"/>
                    </a:cubicBezTo>
                    <a:cubicBezTo>
                      <a:pt x="14" y="150"/>
                      <a:pt x="14" y="150"/>
                      <a:pt x="14" y="150"/>
                    </a:cubicBezTo>
                    <a:cubicBezTo>
                      <a:pt x="14" y="150"/>
                      <a:pt x="14" y="150"/>
                      <a:pt x="14" y="150"/>
                    </a:cubicBezTo>
                    <a:cubicBezTo>
                      <a:pt x="14" y="150"/>
                      <a:pt x="14" y="150"/>
                      <a:pt x="13" y="150"/>
                    </a:cubicBezTo>
                    <a:cubicBezTo>
                      <a:pt x="13" y="150"/>
                      <a:pt x="13" y="150"/>
                      <a:pt x="13" y="150"/>
                    </a:cubicBezTo>
                    <a:cubicBezTo>
                      <a:pt x="13" y="150"/>
                      <a:pt x="13" y="150"/>
                      <a:pt x="12" y="150"/>
                    </a:cubicBezTo>
                    <a:cubicBezTo>
                      <a:pt x="13" y="151"/>
                      <a:pt x="13" y="152"/>
                      <a:pt x="14" y="152"/>
                    </a:cubicBezTo>
                    <a:cubicBezTo>
                      <a:pt x="14" y="152"/>
                      <a:pt x="14" y="152"/>
                      <a:pt x="14" y="151"/>
                    </a:cubicBezTo>
                    <a:cubicBezTo>
                      <a:pt x="14" y="151"/>
                      <a:pt x="13" y="151"/>
                      <a:pt x="13" y="151"/>
                    </a:cubicBezTo>
                    <a:cubicBezTo>
                      <a:pt x="14" y="151"/>
                      <a:pt x="14" y="152"/>
                      <a:pt x="14" y="151"/>
                    </a:cubicBezTo>
                    <a:cubicBezTo>
                      <a:pt x="14" y="151"/>
                      <a:pt x="14" y="152"/>
                      <a:pt x="14" y="152"/>
                    </a:cubicBezTo>
                    <a:close/>
                    <a:moveTo>
                      <a:pt x="12" y="152"/>
                    </a:moveTo>
                    <a:cubicBezTo>
                      <a:pt x="12" y="152"/>
                      <a:pt x="11" y="152"/>
                      <a:pt x="12" y="153"/>
                    </a:cubicBezTo>
                    <a:cubicBezTo>
                      <a:pt x="12" y="153"/>
                      <a:pt x="12" y="152"/>
                      <a:pt x="12" y="152"/>
                    </a:cubicBezTo>
                    <a:cubicBezTo>
                      <a:pt x="12" y="152"/>
                      <a:pt x="12" y="152"/>
                      <a:pt x="12" y="152"/>
                    </a:cubicBezTo>
                    <a:close/>
                    <a:moveTo>
                      <a:pt x="31" y="157"/>
                    </a:moveTo>
                    <a:cubicBezTo>
                      <a:pt x="31" y="157"/>
                      <a:pt x="31" y="157"/>
                      <a:pt x="32" y="157"/>
                    </a:cubicBezTo>
                    <a:cubicBezTo>
                      <a:pt x="31" y="157"/>
                      <a:pt x="31" y="157"/>
                      <a:pt x="31" y="157"/>
                    </a:cubicBezTo>
                    <a:close/>
                    <a:moveTo>
                      <a:pt x="19" y="151"/>
                    </a:moveTo>
                    <a:cubicBezTo>
                      <a:pt x="19" y="151"/>
                      <a:pt x="19" y="150"/>
                      <a:pt x="19" y="150"/>
                    </a:cubicBezTo>
                    <a:cubicBezTo>
                      <a:pt x="19" y="149"/>
                      <a:pt x="19" y="149"/>
                      <a:pt x="19" y="148"/>
                    </a:cubicBezTo>
                    <a:cubicBezTo>
                      <a:pt x="19" y="149"/>
                      <a:pt x="18" y="149"/>
                      <a:pt x="18" y="149"/>
                    </a:cubicBezTo>
                    <a:cubicBezTo>
                      <a:pt x="18" y="149"/>
                      <a:pt x="18" y="149"/>
                      <a:pt x="18" y="150"/>
                    </a:cubicBezTo>
                    <a:cubicBezTo>
                      <a:pt x="18" y="150"/>
                      <a:pt x="18" y="150"/>
                      <a:pt x="18" y="150"/>
                    </a:cubicBezTo>
                    <a:cubicBezTo>
                      <a:pt x="17" y="150"/>
                      <a:pt x="17" y="150"/>
                      <a:pt x="17" y="151"/>
                    </a:cubicBezTo>
                    <a:cubicBezTo>
                      <a:pt x="17" y="151"/>
                      <a:pt x="18" y="151"/>
                      <a:pt x="19" y="152"/>
                    </a:cubicBezTo>
                    <a:cubicBezTo>
                      <a:pt x="18" y="151"/>
                      <a:pt x="18" y="151"/>
                      <a:pt x="18" y="151"/>
                    </a:cubicBezTo>
                    <a:cubicBezTo>
                      <a:pt x="18" y="151"/>
                      <a:pt x="18" y="150"/>
                      <a:pt x="18" y="150"/>
                    </a:cubicBezTo>
                    <a:cubicBezTo>
                      <a:pt x="18" y="150"/>
                      <a:pt x="19" y="151"/>
                      <a:pt x="19" y="151"/>
                    </a:cubicBezTo>
                    <a:close/>
                    <a:moveTo>
                      <a:pt x="31" y="160"/>
                    </a:moveTo>
                    <a:cubicBezTo>
                      <a:pt x="31" y="160"/>
                      <a:pt x="31" y="160"/>
                      <a:pt x="31" y="160"/>
                    </a:cubicBezTo>
                    <a:cubicBezTo>
                      <a:pt x="31" y="160"/>
                      <a:pt x="31" y="160"/>
                      <a:pt x="31" y="160"/>
                    </a:cubicBezTo>
                    <a:close/>
                    <a:moveTo>
                      <a:pt x="29" y="155"/>
                    </a:moveTo>
                    <a:cubicBezTo>
                      <a:pt x="29" y="155"/>
                      <a:pt x="29" y="155"/>
                      <a:pt x="29" y="155"/>
                    </a:cubicBezTo>
                    <a:cubicBezTo>
                      <a:pt x="29" y="155"/>
                      <a:pt x="29" y="155"/>
                      <a:pt x="29" y="155"/>
                    </a:cubicBezTo>
                    <a:cubicBezTo>
                      <a:pt x="29" y="155"/>
                      <a:pt x="29" y="155"/>
                      <a:pt x="29" y="155"/>
                    </a:cubicBezTo>
                    <a:cubicBezTo>
                      <a:pt x="28" y="155"/>
                      <a:pt x="28" y="155"/>
                      <a:pt x="28" y="155"/>
                    </a:cubicBezTo>
                    <a:cubicBezTo>
                      <a:pt x="27" y="155"/>
                      <a:pt x="27" y="155"/>
                      <a:pt x="26" y="155"/>
                    </a:cubicBezTo>
                    <a:cubicBezTo>
                      <a:pt x="26" y="155"/>
                      <a:pt x="27" y="155"/>
                      <a:pt x="27" y="156"/>
                    </a:cubicBezTo>
                    <a:cubicBezTo>
                      <a:pt x="27" y="156"/>
                      <a:pt x="27" y="156"/>
                      <a:pt x="27" y="156"/>
                    </a:cubicBezTo>
                    <a:cubicBezTo>
                      <a:pt x="27" y="156"/>
                      <a:pt x="27" y="156"/>
                      <a:pt x="27" y="156"/>
                    </a:cubicBezTo>
                    <a:cubicBezTo>
                      <a:pt x="27" y="157"/>
                      <a:pt x="28" y="157"/>
                      <a:pt x="28" y="157"/>
                    </a:cubicBezTo>
                    <a:cubicBezTo>
                      <a:pt x="28" y="157"/>
                      <a:pt x="28" y="157"/>
                      <a:pt x="28" y="157"/>
                    </a:cubicBezTo>
                    <a:cubicBezTo>
                      <a:pt x="28" y="157"/>
                      <a:pt x="29" y="157"/>
                      <a:pt x="29" y="157"/>
                    </a:cubicBezTo>
                    <a:cubicBezTo>
                      <a:pt x="29" y="157"/>
                      <a:pt x="29" y="156"/>
                      <a:pt x="29" y="156"/>
                    </a:cubicBezTo>
                    <a:cubicBezTo>
                      <a:pt x="30" y="157"/>
                      <a:pt x="29" y="157"/>
                      <a:pt x="30" y="157"/>
                    </a:cubicBezTo>
                    <a:cubicBezTo>
                      <a:pt x="30" y="157"/>
                      <a:pt x="31" y="157"/>
                      <a:pt x="31" y="156"/>
                    </a:cubicBezTo>
                    <a:cubicBezTo>
                      <a:pt x="31" y="156"/>
                      <a:pt x="30" y="155"/>
                      <a:pt x="29" y="155"/>
                    </a:cubicBezTo>
                    <a:close/>
                    <a:moveTo>
                      <a:pt x="16" y="153"/>
                    </a:moveTo>
                    <a:cubicBezTo>
                      <a:pt x="16" y="153"/>
                      <a:pt x="16" y="154"/>
                      <a:pt x="16" y="154"/>
                    </a:cubicBezTo>
                    <a:cubicBezTo>
                      <a:pt x="16" y="154"/>
                      <a:pt x="16" y="154"/>
                      <a:pt x="16" y="154"/>
                    </a:cubicBezTo>
                    <a:cubicBezTo>
                      <a:pt x="16" y="154"/>
                      <a:pt x="16" y="154"/>
                      <a:pt x="17" y="154"/>
                    </a:cubicBezTo>
                    <a:cubicBezTo>
                      <a:pt x="17" y="154"/>
                      <a:pt x="17" y="154"/>
                      <a:pt x="17" y="154"/>
                    </a:cubicBezTo>
                    <a:cubicBezTo>
                      <a:pt x="17" y="154"/>
                      <a:pt x="17" y="154"/>
                      <a:pt x="17" y="154"/>
                    </a:cubicBezTo>
                    <a:cubicBezTo>
                      <a:pt x="17" y="154"/>
                      <a:pt x="18" y="154"/>
                      <a:pt x="18" y="154"/>
                    </a:cubicBezTo>
                    <a:cubicBezTo>
                      <a:pt x="18" y="154"/>
                      <a:pt x="18" y="154"/>
                      <a:pt x="19" y="154"/>
                    </a:cubicBezTo>
                    <a:cubicBezTo>
                      <a:pt x="18" y="154"/>
                      <a:pt x="18" y="154"/>
                      <a:pt x="17" y="154"/>
                    </a:cubicBezTo>
                    <a:cubicBezTo>
                      <a:pt x="17" y="155"/>
                      <a:pt x="18" y="154"/>
                      <a:pt x="19" y="154"/>
                    </a:cubicBezTo>
                    <a:cubicBezTo>
                      <a:pt x="19" y="154"/>
                      <a:pt x="19" y="154"/>
                      <a:pt x="20" y="154"/>
                    </a:cubicBezTo>
                    <a:cubicBezTo>
                      <a:pt x="19" y="154"/>
                      <a:pt x="19" y="155"/>
                      <a:pt x="19" y="155"/>
                    </a:cubicBezTo>
                    <a:cubicBezTo>
                      <a:pt x="20" y="155"/>
                      <a:pt x="20" y="154"/>
                      <a:pt x="20" y="154"/>
                    </a:cubicBezTo>
                    <a:cubicBezTo>
                      <a:pt x="21" y="155"/>
                      <a:pt x="20" y="155"/>
                      <a:pt x="21" y="154"/>
                    </a:cubicBezTo>
                    <a:cubicBezTo>
                      <a:pt x="22" y="154"/>
                      <a:pt x="21" y="154"/>
                      <a:pt x="22" y="155"/>
                    </a:cubicBezTo>
                    <a:cubicBezTo>
                      <a:pt x="22" y="155"/>
                      <a:pt x="23" y="155"/>
                      <a:pt x="23" y="155"/>
                    </a:cubicBezTo>
                    <a:cubicBezTo>
                      <a:pt x="24" y="155"/>
                      <a:pt x="24" y="155"/>
                      <a:pt x="24" y="155"/>
                    </a:cubicBezTo>
                    <a:cubicBezTo>
                      <a:pt x="24" y="155"/>
                      <a:pt x="24" y="154"/>
                      <a:pt x="24" y="154"/>
                    </a:cubicBezTo>
                    <a:cubicBezTo>
                      <a:pt x="24" y="154"/>
                      <a:pt x="25" y="155"/>
                      <a:pt x="25" y="155"/>
                    </a:cubicBezTo>
                    <a:cubicBezTo>
                      <a:pt x="25" y="144"/>
                      <a:pt x="25" y="144"/>
                      <a:pt x="25" y="144"/>
                    </a:cubicBezTo>
                    <a:cubicBezTo>
                      <a:pt x="25" y="144"/>
                      <a:pt x="24" y="144"/>
                      <a:pt x="24" y="144"/>
                    </a:cubicBezTo>
                    <a:cubicBezTo>
                      <a:pt x="23" y="144"/>
                      <a:pt x="23" y="143"/>
                      <a:pt x="23" y="143"/>
                    </a:cubicBezTo>
                    <a:cubicBezTo>
                      <a:pt x="22" y="143"/>
                      <a:pt x="22" y="143"/>
                      <a:pt x="22" y="143"/>
                    </a:cubicBezTo>
                    <a:cubicBezTo>
                      <a:pt x="21" y="144"/>
                      <a:pt x="21" y="145"/>
                      <a:pt x="20" y="145"/>
                    </a:cubicBezTo>
                    <a:cubicBezTo>
                      <a:pt x="20" y="144"/>
                      <a:pt x="19" y="144"/>
                      <a:pt x="19" y="145"/>
                    </a:cubicBezTo>
                    <a:cubicBezTo>
                      <a:pt x="19" y="145"/>
                      <a:pt x="19" y="145"/>
                      <a:pt x="19" y="145"/>
                    </a:cubicBezTo>
                    <a:cubicBezTo>
                      <a:pt x="20" y="145"/>
                      <a:pt x="19" y="145"/>
                      <a:pt x="19" y="145"/>
                    </a:cubicBezTo>
                    <a:cubicBezTo>
                      <a:pt x="20" y="145"/>
                      <a:pt x="20" y="145"/>
                      <a:pt x="20" y="145"/>
                    </a:cubicBezTo>
                    <a:cubicBezTo>
                      <a:pt x="20" y="145"/>
                      <a:pt x="19" y="146"/>
                      <a:pt x="19" y="145"/>
                    </a:cubicBezTo>
                    <a:cubicBezTo>
                      <a:pt x="18" y="146"/>
                      <a:pt x="19" y="149"/>
                      <a:pt x="20" y="148"/>
                    </a:cubicBezTo>
                    <a:cubicBezTo>
                      <a:pt x="21" y="148"/>
                      <a:pt x="21" y="147"/>
                      <a:pt x="22" y="147"/>
                    </a:cubicBezTo>
                    <a:cubicBezTo>
                      <a:pt x="22" y="147"/>
                      <a:pt x="23" y="147"/>
                      <a:pt x="23" y="148"/>
                    </a:cubicBezTo>
                    <a:cubicBezTo>
                      <a:pt x="23" y="149"/>
                      <a:pt x="21" y="149"/>
                      <a:pt x="21" y="149"/>
                    </a:cubicBezTo>
                    <a:cubicBezTo>
                      <a:pt x="21" y="149"/>
                      <a:pt x="20" y="149"/>
                      <a:pt x="20" y="149"/>
                    </a:cubicBezTo>
                    <a:cubicBezTo>
                      <a:pt x="20" y="149"/>
                      <a:pt x="20" y="149"/>
                      <a:pt x="20" y="149"/>
                    </a:cubicBezTo>
                    <a:cubicBezTo>
                      <a:pt x="20" y="150"/>
                      <a:pt x="20" y="150"/>
                      <a:pt x="20" y="150"/>
                    </a:cubicBezTo>
                    <a:cubicBezTo>
                      <a:pt x="20" y="151"/>
                      <a:pt x="20" y="151"/>
                      <a:pt x="21" y="151"/>
                    </a:cubicBezTo>
                    <a:cubicBezTo>
                      <a:pt x="21" y="151"/>
                      <a:pt x="22" y="152"/>
                      <a:pt x="22" y="152"/>
                    </a:cubicBezTo>
                    <a:cubicBezTo>
                      <a:pt x="23" y="152"/>
                      <a:pt x="23" y="152"/>
                      <a:pt x="23" y="152"/>
                    </a:cubicBezTo>
                    <a:cubicBezTo>
                      <a:pt x="24" y="153"/>
                      <a:pt x="24" y="153"/>
                      <a:pt x="24" y="153"/>
                    </a:cubicBezTo>
                    <a:cubicBezTo>
                      <a:pt x="24" y="153"/>
                      <a:pt x="23" y="153"/>
                      <a:pt x="23" y="154"/>
                    </a:cubicBezTo>
                    <a:cubicBezTo>
                      <a:pt x="23" y="153"/>
                      <a:pt x="23" y="153"/>
                      <a:pt x="23" y="153"/>
                    </a:cubicBezTo>
                    <a:cubicBezTo>
                      <a:pt x="23" y="153"/>
                      <a:pt x="23" y="152"/>
                      <a:pt x="23" y="152"/>
                    </a:cubicBezTo>
                    <a:cubicBezTo>
                      <a:pt x="22" y="152"/>
                      <a:pt x="22" y="152"/>
                      <a:pt x="22" y="152"/>
                    </a:cubicBezTo>
                    <a:cubicBezTo>
                      <a:pt x="22" y="152"/>
                      <a:pt x="22" y="152"/>
                      <a:pt x="22" y="153"/>
                    </a:cubicBezTo>
                    <a:cubicBezTo>
                      <a:pt x="22" y="153"/>
                      <a:pt x="21" y="151"/>
                      <a:pt x="21" y="152"/>
                    </a:cubicBezTo>
                    <a:cubicBezTo>
                      <a:pt x="21" y="153"/>
                      <a:pt x="21" y="153"/>
                      <a:pt x="21" y="153"/>
                    </a:cubicBezTo>
                    <a:cubicBezTo>
                      <a:pt x="21" y="153"/>
                      <a:pt x="21" y="153"/>
                      <a:pt x="21" y="153"/>
                    </a:cubicBezTo>
                    <a:cubicBezTo>
                      <a:pt x="21" y="152"/>
                      <a:pt x="21" y="152"/>
                      <a:pt x="21" y="152"/>
                    </a:cubicBezTo>
                    <a:cubicBezTo>
                      <a:pt x="20" y="152"/>
                      <a:pt x="20" y="152"/>
                      <a:pt x="20" y="152"/>
                    </a:cubicBezTo>
                    <a:cubicBezTo>
                      <a:pt x="20" y="153"/>
                      <a:pt x="20" y="152"/>
                      <a:pt x="19" y="152"/>
                    </a:cubicBezTo>
                    <a:cubicBezTo>
                      <a:pt x="19" y="152"/>
                      <a:pt x="18" y="151"/>
                      <a:pt x="17" y="151"/>
                    </a:cubicBezTo>
                    <a:cubicBezTo>
                      <a:pt x="17" y="151"/>
                      <a:pt x="18" y="152"/>
                      <a:pt x="18" y="152"/>
                    </a:cubicBezTo>
                    <a:cubicBezTo>
                      <a:pt x="18" y="152"/>
                      <a:pt x="18" y="152"/>
                      <a:pt x="18" y="152"/>
                    </a:cubicBezTo>
                    <a:cubicBezTo>
                      <a:pt x="19" y="152"/>
                      <a:pt x="19" y="152"/>
                      <a:pt x="19" y="152"/>
                    </a:cubicBezTo>
                    <a:cubicBezTo>
                      <a:pt x="19" y="153"/>
                      <a:pt x="19" y="153"/>
                      <a:pt x="20" y="153"/>
                    </a:cubicBezTo>
                    <a:cubicBezTo>
                      <a:pt x="19" y="153"/>
                      <a:pt x="19" y="153"/>
                      <a:pt x="18" y="153"/>
                    </a:cubicBezTo>
                    <a:cubicBezTo>
                      <a:pt x="18" y="153"/>
                      <a:pt x="18" y="153"/>
                      <a:pt x="18" y="153"/>
                    </a:cubicBezTo>
                    <a:cubicBezTo>
                      <a:pt x="18" y="153"/>
                      <a:pt x="18" y="153"/>
                      <a:pt x="18" y="153"/>
                    </a:cubicBezTo>
                    <a:cubicBezTo>
                      <a:pt x="18" y="153"/>
                      <a:pt x="18" y="152"/>
                      <a:pt x="18" y="152"/>
                    </a:cubicBezTo>
                    <a:cubicBezTo>
                      <a:pt x="18" y="152"/>
                      <a:pt x="17" y="153"/>
                      <a:pt x="17" y="153"/>
                    </a:cubicBezTo>
                    <a:cubicBezTo>
                      <a:pt x="16" y="153"/>
                      <a:pt x="15" y="153"/>
                      <a:pt x="15" y="153"/>
                    </a:cubicBezTo>
                    <a:cubicBezTo>
                      <a:pt x="15" y="153"/>
                      <a:pt x="15" y="153"/>
                      <a:pt x="15" y="153"/>
                    </a:cubicBezTo>
                    <a:cubicBezTo>
                      <a:pt x="15" y="153"/>
                      <a:pt x="14" y="153"/>
                      <a:pt x="14" y="153"/>
                    </a:cubicBezTo>
                    <a:cubicBezTo>
                      <a:pt x="14" y="153"/>
                      <a:pt x="15" y="153"/>
                      <a:pt x="15" y="153"/>
                    </a:cubicBezTo>
                    <a:cubicBezTo>
                      <a:pt x="15" y="153"/>
                      <a:pt x="14" y="153"/>
                      <a:pt x="14" y="153"/>
                    </a:cubicBezTo>
                    <a:cubicBezTo>
                      <a:pt x="14" y="153"/>
                      <a:pt x="14" y="153"/>
                      <a:pt x="14" y="153"/>
                    </a:cubicBezTo>
                    <a:cubicBezTo>
                      <a:pt x="14" y="153"/>
                      <a:pt x="14" y="153"/>
                      <a:pt x="13" y="153"/>
                    </a:cubicBezTo>
                    <a:cubicBezTo>
                      <a:pt x="13" y="153"/>
                      <a:pt x="13" y="153"/>
                      <a:pt x="14" y="154"/>
                    </a:cubicBezTo>
                    <a:cubicBezTo>
                      <a:pt x="13" y="154"/>
                      <a:pt x="13" y="154"/>
                      <a:pt x="14" y="154"/>
                    </a:cubicBezTo>
                    <a:cubicBezTo>
                      <a:pt x="14" y="154"/>
                      <a:pt x="15" y="154"/>
                      <a:pt x="15" y="153"/>
                    </a:cubicBezTo>
                    <a:cubicBezTo>
                      <a:pt x="15" y="153"/>
                      <a:pt x="15" y="153"/>
                      <a:pt x="16" y="153"/>
                    </a:cubicBezTo>
                    <a:close/>
                    <a:moveTo>
                      <a:pt x="27" y="155"/>
                    </a:moveTo>
                    <a:cubicBezTo>
                      <a:pt x="27" y="155"/>
                      <a:pt x="27" y="155"/>
                      <a:pt x="28" y="155"/>
                    </a:cubicBezTo>
                    <a:cubicBezTo>
                      <a:pt x="28" y="155"/>
                      <a:pt x="28" y="155"/>
                      <a:pt x="28" y="155"/>
                    </a:cubicBezTo>
                    <a:cubicBezTo>
                      <a:pt x="27" y="155"/>
                      <a:pt x="27" y="155"/>
                      <a:pt x="27" y="1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39" name="Freeform 181"/>
              <p:cNvSpPr/>
              <p:nvPr/>
            </p:nvSpPr>
            <p:spPr bwMode="auto">
              <a:xfrm>
                <a:off x="2699" y="193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40" name="Freeform 182"/>
              <p:cNvSpPr/>
              <p:nvPr/>
            </p:nvSpPr>
            <p:spPr bwMode="auto">
              <a:xfrm>
                <a:off x="2804" y="1705"/>
                <a:ext cx="89" cy="63"/>
              </a:xfrm>
              <a:custGeom>
                <a:avLst/>
                <a:gdLst>
                  <a:gd name="T0" fmla="*/ 30 w 34"/>
                  <a:gd name="T1" fmla="*/ 18 h 24"/>
                  <a:gd name="T2" fmla="*/ 30 w 34"/>
                  <a:gd name="T3" fmla="*/ 17 h 24"/>
                  <a:gd name="T4" fmla="*/ 29 w 34"/>
                  <a:gd name="T5" fmla="*/ 16 h 24"/>
                  <a:gd name="T6" fmla="*/ 29 w 34"/>
                  <a:gd name="T7" fmla="*/ 15 h 24"/>
                  <a:gd name="T8" fmla="*/ 31 w 34"/>
                  <a:gd name="T9" fmla="*/ 15 h 24"/>
                  <a:gd name="T10" fmla="*/ 33 w 34"/>
                  <a:gd name="T11" fmla="*/ 15 h 24"/>
                  <a:gd name="T12" fmla="*/ 34 w 34"/>
                  <a:gd name="T13" fmla="*/ 14 h 24"/>
                  <a:gd name="T14" fmla="*/ 33 w 34"/>
                  <a:gd name="T15" fmla="*/ 13 h 24"/>
                  <a:gd name="T16" fmla="*/ 32 w 34"/>
                  <a:gd name="T17" fmla="*/ 12 h 24"/>
                  <a:gd name="T18" fmla="*/ 31 w 34"/>
                  <a:gd name="T19" fmla="*/ 11 h 24"/>
                  <a:gd name="T20" fmla="*/ 30 w 34"/>
                  <a:gd name="T21" fmla="*/ 10 h 24"/>
                  <a:gd name="T22" fmla="*/ 29 w 34"/>
                  <a:gd name="T23" fmla="*/ 9 h 24"/>
                  <a:gd name="T24" fmla="*/ 28 w 34"/>
                  <a:gd name="T25" fmla="*/ 8 h 24"/>
                  <a:gd name="T26" fmla="*/ 27 w 34"/>
                  <a:gd name="T27" fmla="*/ 7 h 24"/>
                  <a:gd name="T28" fmla="*/ 28 w 34"/>
                  <a:gd name="T29" fmla="*/ 5 h 24"/>
                  <a:gd name="T30" fmla="*/ 28 w 34"/>
                  <a:gd name="T31" fmla="*/ 4 h 24"/>
                  <a:gd name="T32" fmla="*/ 27 w 34"/>
                  <a:gd name="T33" fmla="*/ 3 h 24"/>
                  <a:gd name="T34" fmla="*/ 26 w 34"/>
                  <a:gd name="T35" fmla="*/ 2 h 24"/>
                  <a:gd name="T36" fmla="*/ 24 w 34"/>
                  <a:gd name="T37" fmla="*/ 2 h 24"/>
                  <a:gd name="T38" fmla="*/ 23 w 34"/>
                  <a:gd name="T39" fmla="*/ 3 h 24"/>
                  <a:gd name="T40" fmla="*/ 22 w 34"/>
                  <a:gd name="T41" fmla="*/ 2 h 24"/>
                  <a:gd name="T42" fmla="*/ 21 w 34"/>
                  <a:gd name="T43" fmla="*/ 1 h 24"/>
                  <a:gd name="T44" fmla="*/ 20 w 34"/>
                  <a:gd name="T45" fmla="*/ 1 h 24"/>
                  <a:gd name="T46" fmla="*/ 18 w 34"/>
                  <a:gd name="T47" fmla="*/ 1 h 24"/>
                  <a:gd name="T48" fmla="*/ 17 w 34"/>
                  <a:gd name="T49" fmla="*/ 1 h 24"/>
                  <a:gd name="T50" fmla="*/ 15 w 34"/>
                  <a:gd name="T51" fmla="*/ 2 h 24"/>
                  <a:gd name="T52" fmla="*/ 14 w 34"/>
                  <a:gd name="T53" fmla="*/ 3 h 24"/>
                  <a:gd name="T54" fmla="*/ 12 w 34"/>
                  <a:gd name="T55" fmla="*/ 4 h 24"/>
                  <a:gd name="T56" fmla="*/ 13 w 34"/>
                  <a:gd name="T57" fmla="*/ 5 h 24"/>
                  <a:gd name="T58" fmla="*/ 12 w 34"/>
                  <a:gd name="T59" fmla="*/ 6 h 24"/>
                  <a:gd name="T60" fmla="*/ 10 w 34"/>
                  <a:gd name="T61" fmla="*/ 7 h 24"/>
                  <a:gd name="T62" fmla="*/ 9 w 34"/>
                  <a:gd name="T63" fmla="*/ 8 h 24"/>
                  <a:gd name="T64" fmla="*/ 9 w 34"/>
                  <a:gd name="T65" fmla="*/ 9 h 24"/>
                  <a:gd name="T66" fmla="*/ 9 w 34"/>
                  <a:gd name="T67" fmla="*/ 11 h 24"/>
                  <a:gd name="T68" fmla="*/ 8 w 34"/>
                  <a:gd name="T69" fmla="*/ 10 h 24"/>
                  <a:gd name="T70" fmla="*/ 6 w 34"/>
                  <a:gd name="T71" fmla="*/ 11 h 24"/>
                  <a:gd name="T72" fmla="*/ 5 w 34"/>
                  <a:gd name="T73" fmla="*/ 12 h 24"/>
                  <a:gd name="T74" fmla="*/ 3 w 34"/>
                  <a:gd name="T75" fmla="*/ 12 h 24"/>
                  <a:gd name="T76" fmla="*/ 2 w 34"/>
                  <a:gd name="T77" fmla="*/ 12 h 24"/>
                  <a:gd name="T78" fmla="*/ 2 w 34"/>
                  <a:gd name="T79" fmla="*/ 14 h 24"/>
                  <a:gd name="T80" fmla="*/ 3 w 34"/>
                  <a:gd name="T81" fmla="*/ 15 h 24"/>
                  <a:gd name="T82" fmla="*/ 3 w 34"/>
                  <a:gd name="T83" fmla="*/ 18 h 24"/>
                  <a:gd name="T84" fmla="*/ 1 w 34"/>
                  <a:gd name="T85" fmla="*/ 18 h 24"/>
                  <a:gd name="T86" fmla="*/ 0 w 34"/>
                  <a:gd name="T87" fmla="*/ 19 h 24"/>
                  <a:gd name="T88" fmla="*/ 2 w 34"/>
                  <a:gd name="T89" fmla="*/ 20 h 24"/>
                  <a:gd name="T90" fmla="*/ 2 w 34"/>
                  <a:gd name="T91" fmla="*/ 21 h 24"/>
                  <a:gd name="T92" fmla="*/ 3 w 34"/>
                  <a:gd name="T93" fmla="*/ 22 h 24"/>
                  <a:gd name="T94" fmla="*/ 4 w 34"/>
                  <a:gd name="T95" fmla="*/ 21 h 24"/>
                  <a:gd name="T96" fmla="*/ 7 w 34"/>
                  <a:gd name="T97" fmla="*/ 21 h 24"/>
                  <a:gd name="T98" fmla="*/ 11 w 34"/>
                  <a:gd name="T99" fmla="*/ 21 h 24"/>
                  <a:gd name="T100" fmla="*/ 13 w 34"/>
                  <a:gd name="T101" fmla="*/ 21 h 24"/>
                  <a:gd name="T102" fmla="*/ 15 w 34"/>
                  <a:gd name="T103" fmla="*/ 22 h 24"/>
                  <a:gd name="T104" fmla="*/ 17 w 34"/>
                  <a:gd name="T105" fmla="*/ 22 h 24"/>
                  <a:gd name="T106" fmla="*/ 19 w 34"/>
                  <a:gd name="T107" fmla="*/ 22 h 24"/>
                  <a:gd name="T108" fmla="*/ 20 w 34"/>
                  <a:gd name="T109" fmla="*/ 23 h 24"/>
                  <a:gd name="T110" fmla="*/ 22 w 34"/>
                  <a:gd name="T111" fmla="*/ 23 h 24"/>
                  <a:gd name="T112" fmla="*/ 23 w 34"/>
                  <a:gd name="T113" fmla="*/ 23 h 24"/>
                  <a:gd name="T114" fmla="*/ 25 w 34"/>
                  <a:gd name="T115" fmla="*/ 23 h 24"/>
                  <a:gd name="T116" fmla="*/ 27 w 34"/>
                  <a:gd name="T117" fmla="*/ 24 h 24"/>
                  <a:gd name="T118" fmla="*/ 26 w 34"/>
                  <a:gd name="T119" fmla="*/ 22 h 24"/>
                  <a:gd name="T120" fmla="*/ 27 w 34"/>
                  <a:gd name="T121" fmla="*/ 21 h 24"/>
                  <a:gd name="T122" fmla="*/ 28 w 34"/>
                  <a:gd name="T123" fmla="*/ 20 h 24"/>
                  <a:gd name="T124" fmla="*/ 30 w 34"/>
                  <a:gd name="T125"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 h="24">
                    <a:moveTo>
                      <a:pt x="30" y="20"/>
                    </a:moveTo>
                    <a:cubicBezTo>
                      <a:pt x="30" y="20"/>
                      <a:pt x="30" y="20"/>
                      <a:pt x="30" y="20"/>
                    </a:cubicBezTo>
                    <a:cubicBezTo>
                      <a:pt x="30" y="20"/>
                      <a:pt x="30" y="20"/>
                      <a:pt x="30" y="20"/>
                    </a:cubicBezTo>
                    <a:cubicBezTo>
                      <a:pt x="30" y="20"/>
                      <a:pt x="30" y="20"/>
                      <a:pt x="30" y="20"/>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29" y="17"/>
                      <a:pt x="29" y="17"/>
                      <a:pt x="29" y="17"/>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4"/>
                      <a:pt x="33" y="14"/>
                      <a:pt x="33" y="14"/>
                    </a:cubicBezTo>
                    <a:cubicBezTo>
                      <a:pt x="33" y="14"/>
                      <a:pt x="33" y="14"/>
                      <a:pt x="33" y="14"/>
                    </a:cubicBezTo>
                    <a:cubicBezTo>
                      <a:pt x="33" y="14"/>
                      <a:pt x="33" y="14"/>
                      <a:pt x="33" y="14"/>
                    </a:cubicBezTo>
                    <a:cubicBezTo>
                      <a:pt x="33" y="14"/>
                      <a:pt x="33" y="14"/>
                      <a:pt x="33"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3"/>
                      <a:pt x="34" y="13"/>
                      <a:pt x="34" y="13"/>
                    </a:cubicBezTo>
                    <a:cubicBezTo>
                      <a:pt x="34" y="13"/>
                      <a:pt x="34" y="13"/>
                      <a:pt x="34"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2"/>
                      <a:pt x="33" y="12"/>
                      <a:pt x="33" y="12"/>
                    </a:cubicBezTo>
                    <a:cubicBezTo>
                      <a:pt x="33" y="12"/>
                      <a:pt x="33" y="12"/>
                      <a:pt x="33" y="12"/>
                    </a:cubicBezTo>
                    <a:cubicBezTo>
                      <a:pt x="33" y="12"/>
                      <a:pt x="33" y="12"/>
                      <a:pt x="33"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0" y="11"/>
                      <a:pt x="30" y="11"/>
                      <a:pt x="30" y="11"/>
                    </a:cubicBezTo>
                    <a:cubicBezTo>
                      <a:pt x="30" y="11"/>
                      <a:pt x="30" y="11"/>
                      <a:pt x="30" y="11"/>
                    </a:cubicBezTo>
                    <a:cubicBezTo>
                      <a:pt x="30" y="11"/>
                      <a:pt x="30" y="11"/>
                      <a:pt x="30" y="11"/>
                    </a:cubicBezTo>
                    <a:cubicBezTo>
                      <a:pt x="30" y="11"/>
                      <a:pt x="30" y="11"/>
                      <a:pt x="30" y="11"/>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8" y="9"/>
                      <a:pt x="28" y="9"/>
                      <a:pt x="28" y="9"/>
                    </a:cubicBezTo>
                    <a:cubicBezTo>
                      <a:pt x="28" y="9"/>
                      <a:pt x="28" y="9"/>
                      <a:pt x="28" y="9"/>
                    </a:cubicBezTo>
                    <a:cubicBezTo>
                      <a:pt x="28" y="9"/>
                      <a:pt x="28" y="9"/>
                      <a:pt x="28" y="9"/>
                    </a:cubicBezTo>
                    <a:cubicBezTo>
                      <a:pt x="28" y="9"/>
                      <a:pt x="28" y="9"/>
                      <a:pt x="28" y="9"/>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7"/>
                      <a:pt x="28" y="7"/>
                      <a:pt x="28" y="7"/>
                    </a:cubicBezTo>
                    <a:cubicBezTo>
                      <a:pt x="28" y="7"/>
                      <a:pt x="28" y="7"/>
                      <a:pt x="28" y="7"/>
                    </a:cubicBezTo>
                    <a:cubicBezTo>
                      <a:pt x="28" y="7"/>
                      <a:pt x="28" y="7"/>
                      <a:pt x="28"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6"/>
                      <a:pt x="27" y="6"/>
                      <a:pt x="27" y="6"/>
                    </a:cubicBezTo>
                    <a:cubicBezTo>
                      <a:pt x="27" y="6"/>
                      <a:pt x="27" y="6"/>
                      <a:pt x="27" y="6"/>
                    </a:cubicBezTo>
                    <a:cubicBezTo>
                      <a:pt x="27" y="6"/>
                      <a:pt x="27" y="6"/>
                      <a:pt x="27" y="6"/>
                    </a:cubicBezTo>
                    <a:cubicBezTo>
                      <a:pt x="27" y="6"/>
                      <a:pt x="27" y="6"/>
                      <a:pt x="27"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4"/>
                      <a:pt x="27" y="4"/>
                      <a:pt x="27" y="4"/>
                    </a:cubicBezTo>
                    <a:cubicBezTo>
                      <a:pt x="27" y="4"/>
                      <a:pt x="27" y="4"/>
                      <a:pt x="27" y="4"/>
                    </a:cubicBezTo>
                    <a:cubicBezTo>
                      <a:pt x="27" y="4"/>
                      <a:pt x="27" y="4"/>
                      <a:pt x="27" y="4"/>
                    </a:cubicBezTo>
                    <a:cubicBezTo>
                      <a:pt x="27" y="4"/>
                      <a:pt x="27" y="4"/>
                      <a:pt x="27"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6" y="3"/>
                      <a:pt x="26" y="3"/>
                      <a:pt x="26" y="3"/>
                    </a:cubicBezTo>
                    <a:cubicBezTo>
                      <a:pt x="26" y="3"/>
                      <a:pt x="26" y="3"/>
                      <a:pt x="26" y="3"/>
                    </a:cubicBezTo>
                    <a:cubicBezTo>
                      <a:pt x="26" y="3"/>
                      <a:pt x="26" y="3"/>
                      <a:pt x="26" y="3"/>
                    </a:cubicBezTo>
                    <a:cubicBezTo>
                      <a:pt x="26" y="3"/>
                      <a:pt x="26" y="3"/>
                      <a:pt x="26" y="3"/>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3" y="2"/>
                      <a:pt x="23" y="2"/>
                      <a:pt x="23" y="2"/>
                    </a:cubicBezTo>
                    <a:cubicBezTo>
                      <a:pt x="23" y="2"/>
                      <a:pt x="23" y="2"/>
                      <a:pt x="23" y="2"/>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2"/>
                      <a:pt x="20" y="2"/>
                      <a:pt x="20" y="2"/>
                    </a:cubicBezTo>
                    <a:cubicBezTo>
                      <a:pt x="20" y="2"/>
                      <a:pt x="20" y="2"/>
                      <a:pt x="20" y="2"/>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0"/>
                      <a:pt x="18" y="0"/>
                      <a:pt x="18" y="0"/>
                    </a:cubicBezTo>
                    <a:cubicBezTo>
                      <a:pt x="18" y="0"/>
                      <a:pt x="18" y="0"/>
                      <a:pt x="18" y="0"/>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10" y="7"/>
                      <a:pt x="10" y="7"/>
                      <a:pt x="10" y="7"/>
                    </a:cubicBezTo>
                    <a:cubicBezTo>
                      <a:pt x="10" y="7"/>
                      <a:pt x="10" y="7"/>
                      <a:pt x="10" y="8"/>
                    </a:cubicBezTo>
                    <a:cubicBezTo>
                      <a:pt x="10" y="8"/>
                      <a:pt x="10" y="8"/>
                      <a:pt x="9" y="8"/>
                    </a:cubicBezTo>
                    <a:cubicBezTo>
                      <a:pt x="9" y="8"/>
                      <a:pt x="9" y="8"/>
                      <a:pt x="9" y="8"/>
                    </a:cubicBezTo>
                    <a:cubicBezTo>
                      <a:pt x="10" y="8"/>
                      <a:pt x="10" y="8"/>
                      <a:pt x="10" y="8"/>
                    </a:cubicBezTo>
                    <a:cubicBezTo>
                      <a:pt x="10" y="8"/>
                      <a:pt x="10" y="8"/>
                      <a:pt x="10" y="8"/>
                    </a:cubicBezTo>
                    <a:cubicBezTo>
                      <a:pt x="10" y="8"/>
                      <a:pt x="10" y="8"/>
                      <a:pt x="10" y="8"/>
                    </a:cubicBezTo>
                    <a:cubicBezTo>
                      <a:pt x="10" y="8"/>
                      <a:pt x="10" y="8"/>
                      <a:pt x="10" y="8"/>
                    </a:cubicBezTo>
                    <a:cubicBezTo>
                      <a:pt x="9" y="8"/>
                      <a:pt x="9" y="8"/>
                      <a:pt x="9" y="8"/>
                    </a:cubicBezTo>
                    <a:cubicBezTo>
                      <a:pt x="9" y="8"/>
                      <a:pt x="9" y="8"/>
                      <a:pt x="9" y="8"/>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10"/>
                      <a:pt x="10" y="10"/>
                      <a:pt x="10" y="10"/>
                    </a:cubicBezTo>
                    <a:cubicBezTo>
                      <a:pt x="10" y="10"/>
                      <a:pt x="10" y="10"/>
                      <a:pt x="10" y="10"/>
                    </a:cubicBezTo>
                    <a:cubicBezTo>
                      <a:pt x="10" y="10"/>
                      <a:pt x="10" y="10"/>
                      <a:pt x="10" y="10"/>
                    </a:cubicBezTo>
                    <a:cubicBezTo>
                      <a:pt x="10" y="10"/>
                      <a:pt x="10" y="10"/>
                      <a:pt x="10" y="10"/>
                    </a:cubicBezTo>
                    <a:cubicBezTo>
                      <a:pt x="9" y="10"/>
                      <a:pt x="9" y="10"/>
                      <a:pt x="9" y="10"/>
                    </a:cubicBezTo>
                    <a:cubicBezTo>
                      <a:pt x="9" y="10"/>
                      <a:pt x="9" y="10"/>
                      <a:pt x="9" y="10"/>
                    </a:cubicBezTo>
                    <a:cubicBezTo>
                      <a:pt x="9" y="10"/>
                      <a:pt x="9" y="10"/>
                      <a:pt x="9" y="10"/>
                    </a:cubicBezTo>
                    <a:cubicBezTo>
                      <a:pt x="9" y="11"/>
                      <a:pt x="9" y="11"/>
                      <a:pt x="9" y="11"/>
                    </a:cubicBezTo>
                    <a:cubicBezTo>
                      <a:pt x="9" y="11"/>
                      <a:pt x="9" y="11"/>
                      <a:pt x="9" y="11"/>
                    </a:cubicBezTo>
                    <a:cubicBezTo>
                      <a:pt x="9" y="11"/>
                      <a:pt x="9" y="11"/>
                      <a:pt x="9" y="11"/>
                    </a:cubicBezTo>
                    <a:cubicBezTo>
                      <a:pt x="9" y="11"/>
                      <a:pt x="9" y="11"/>
                      <a:pt x="9" y="10"/>
                    </a:cubicBezTo>
                    <a:cubicBezTo>
                      <a:pt x="9" y="10"/>
                      <a:pt x="9" y="10"/>
                      <a:pt x="9" y="10"/>
                    </a:cubicBezTo>
                    <a:cubicBezTo>
                      <a:pt x="9" y="10"/>
                      <a:pt x="9" y="10"/>
                      <a:pt x="9"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0"/>
                      <a:pt x="7" y="10"/>
                      <a:pt x="7" y="10"/>
                    </a:cubicBezTo>
                    <a:cubicBezTo>
                      <a:pt x="7" y="10"/>
                      <a:pt x="7" y="10"/>
                      <a:pt x="7" y="10"/>
                    </a:cubicBezTo>
                    <a:cubicBezTo>
                      <a:pt x="6" y="10"/>
                      <a:pt x="6" y="10"/>
                      <a:pt x="6" y="10"/>
                    </a:cubicBezTo>
                    <a:cubicBezTo>
                      <a:pt x="6" y="10"/>
                      <a:pt x="6" y="10"/>
                      <a:pt x="6" y="10"/>
                    </a:cubicBezTo>
                    <a:cubicBezTo>
                      <a:pt x="6" y="10"/>
                      <a:pt x="6" y="10"/>
                      <a:pt x="6" y="10"/>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3" y="12"/>
                      <a:pt x="3" y="12"/>
                    </a:cubicBezTo>
                    <a:cubicBezTo>
                      <a:pt x="3" y="12"/>
                      <a:pt x="3" y="12"/>
                      <a:pt x="3" y="12"/>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0" y="19"/>
                      <a:pt x="0" y="19"/>
                      <a:pt x="0" y="19"/>
                    </a:cubicBezTo>
                    <a:cubicBezTo>
                      <a:pt x="0" y="19"/>
                      <a:pt x="0" y="19"/>
                      <a:pt x="0" y="19"/>
                    </a:cubicBezTo>
                    <a:cubicBezTo>
                      <a:pt x="0" y="19"/>
                      <a:pt x="0" y="19"/>
                      <a:pt x="0" y="19"/>
                    </a:cubicBezTo>
                    <a:cubicBezTo>
                      <a:pt x="0" y="19"/>
                      <a:pt x="0" y="19"/>
                      <a:pt x="0"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5" y="21"/>
                      <a:pt x="5" y="21"/>
                      <a:pt x="5" y="21"/>
                    </a:cubicBezTo>
                    <a:cubicBezTo>
                      <a:pt x="6" y="21"/>
                      <a:pt x="6" y="21"/>
                      <a:pt x="6" y="21"/>
                    </a:cubicBezTo>
                    <a:cubicBezTo>
                      <a:pt x="6" y="21"/>
                      <a:pt x="6" y="21"/>
                      <a:pt x="6"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4" y="22"/>
                      <a:pt x="14" y="22"/>
                      <a:pt x="14" y="22"/>
                    </a:cubicBezTo>
                    <a:cubicBezTo>
                      <a:pt x="14" y="22"/>
                      <a:pt x="14" y="22"/>
                      <a:pt x="14" y="22"/>
                    </a:cubicBezTo>
                    <a:cubicBezTo>
                      <a:pt x="14" y="21"/>
                      <a:pt x="14" y="21"/>
                      <a:pt x="14" y="21"/>
                    </a:cubicBezTo>
                    <a:cubicBezTo>
                      <a:pt x="14" y="21"/>
                      <a:pt x="14" y="21"/>
                      <a:pt x="14" y="21"/>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3"/>
                      <a:pt x="19" y="23"/>
                      <a:pt x="19" y="23"/>
                    </a:cubicBezTo>
                    <a:cubicBezTo>
                      <a:pt x="19" y="23"/>
                      <a:pt x="19" y="23"/>
                      <a:pt x="19" y="23"/>
                    </a:cubicBezTo>
                    <a:cubicBezTo>
                      <a:pt x="19" y="22"/>
                      <a:pt x="19" y="22"/>
                      <a:pt x="19" y="22"/>
                    </a:cubicBezTo>
                    <a:cubicBezTo>
                      <a:pt x="20" y="22"/>
                      <a:pt x="20" y="22"/>
                      <a:pt x="20" y="22"/>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2"/>
                      <a:pt x="20" y="22"/>
                      <a:pt x="20"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2" y="22"/>
                      <a:pt x="22" y="22"/>
                      <a:pt x="22" y="22"/>
                    </a:cubicBezTo>
                    <a:cubicBezTo>
                      <a:pt x="22" y="22"/>
                      <a:pt x="22" y="22"/>
                      <a:pt x="22" y="22"/>
                    </a:cubicBezTo>
                    <a:cubicBezTo>
                      <a:pt x="22" y="22"/>
                      <a:pt x="22" y="22"/>
                      <a:pt x="22" y="22"/>
                    </a:cubicBezTo>
                    <a:cubicBezTo>
                      <a:pt x="22" y="22"/>
                      <a:pt x="22" y="22"/>
                      <a:pt x="22" y="22"/>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7" y="24"/>
                      <a:pt x="27" y="24"/>
                      <a:pt x="27" y="24"/>
                    </a:cubicBezTo>
                    <a:cubicBezTo>
                      <a:pt x="27" y="24"/>
                      <a:pt x="27" y="24"/>
                      <a:pt x="27" y="24"/>
                    </a:cubicBezTo>
                    <a:cubicBezTo>
                      <a:pt x="27" y="24"/>
                      <a:pt x="27" y="24"/>
                      <a:pt x="27" y="24"/>
                    </a:cubicBezTo>
                    <a:cubicBezTo>
                      <a:pt x="27" y="24"/>
                      <a:pt x="27" y="24"/>
                      <a:pt x="27" y="24"/>
                    </a:cubicBezTo>
                    <a:cubicBezTo>
                      <a:pt x="26" y="24"/>
                      <a:pt x="26" y="24"/>
                      <a:pt x="26" y="24"/>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8" y="21"/>
                      <a:pt x="28" y="21"/>
                      <a:pt x="28" y="21"/>
                    </a:cubicBezTo>
                    <a:cubicBezTo>
                      <a:pt x="28" y="21"/>
                      <a:pt x="28" y="21"/>
                      <a:pt x="28" y="21"/>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30" y="20"/>
                      <a:pt x="30" y="20"/>
                      <a:pt x="30" y="20"/>
                    </a:cubicBezTo>
                    <a:cubicBezTo>
                      <a:pt x="30" y="20"/>
                      <a:pt x="30" y="20"/>
                      <a:pt x="30" y="20"/>
                    </a:cubicBezTo>
                    <a:cubicBezTo>
                      <a:pt x="30" y="20"/>
                      <a:pt x="30" y="20"/>
                      <a:pt x="30" y="20"/>
                    </a:cubicBezTo>
                    <a:cubicBezTo>
                      <a:pt x="30" y="20"/>
                      <a:pt x="30" y="20"/>
                      <a:pt x="30" y="20"/>
                    </a:cubicBezTo>
                    <a:cubicBezTo>
                      <a:pt x="31" y="20"/>
                      <a:pt x="31" y="20"/>
                      <a:pt x="31" y="20"/>
                    </a:cubicBezTo>
                    <a:cubicBezTo>
                      <a:pt x="31" y="20"/>
                      <a:pt x="31" y="20"/>
                      <a:pt x="30"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41" name="Freeform 183"/>
              <p:cNvSpPr/>
              <p:nvPr/>
            </p:nvSpPr>
            <p:spPr bwMode="auto">
              <a:xfrm>
                <a:off x="2741" y="1803"/>
                <a:ext cx="60" cy="31"/>
              </a:xfrm>
              <a:custGeom>
                <a:avLst/>
                <a:gdLst>
                  <a:gd name="T0" fmla="*/ 20 w 23"/>
                  <a:gd name="T1" fmla="*/ 1 h 12"/>
                  <a:gd name="T2" fmla="*/ 19 w 23"/>
                  <a:gd name="T3" fmla="*/ 0 h 12"/>
                  <a:gd name="T4" fmla="*/ 18 w 23"/>
                  <a:gd name="T5" fmla="*/ 0 h 12"/>
                  <a:gd name="T6" fmla="*/ 17 w 23"/>
                  <a:gd name="T7" fmla="*/ 0 h 12"/>
                  <a:gd name="T8" fmla="*/ 16 w 23"/>
                  <a:gd name="T9" fmla="*/ 0 h 12"/>
                  <a:gd name="T10" fmla="*/ 15 w 23"/>
                  <a:gd name="T11" fmla="*/ 1 h 12"/>
                  <a:gd name="T12" fmla="*/ 14 w 23"/>
                  <a:gd name="T13" fmla="*/ 1 h 12"/>
                  <a:gd name="T14" fmla="*/ 13 w 23"/>
                  <a:gd name="T15" fmla="*/ 2 h 12"/>
                  <a:gd name="T16" fmla="*/ 13 w 23"/>
                  <a:gd name="T17" fmla="*/ 2 h 12"/>
                  <a:gd name="T18" fmla="*/ 12 w 23"/>
                  <a:gd name="T19" fmla="*/ 2 h 12"/>
                  <a:gd name="T20" fmla="*/ 11 w 23"/>
                  <a:gd name="T21" fmla="*/ 2 h 12"/>
                  <a:gd name="T22" fmla="*/ 9 w 23"/>
                  <a:gd name="T23" fmla="*/ 2 h 12"/>
                  <a:gd name="T24" fmla="*/ 9 w 23"/>
                  <a:gd name="T25" fmla="*/ 3 h 12"/>
                  <a:gd name="T26" fmla="*/ 7 w 23"/>
                  <a:gd name="T27" fmla="*/ 4 h 12"/>
                  <a:gd name="T28" fmla="*/ 5 w 23"/>
                  <a:gd name="T29" fmla="*/ 4 h 12"/>
                  <a:gd name="T30" fmla="*/ 4 w 23"/>
                  <a:gd name="T31" fmla="*/ 3 h 12"/>
                  <a:gd name="T32" fmla="*/ 3 w 23"/>
                  <a:gd name="T33" fmla="*/ 3 h 12"/>
                  <a:gd name="T34" fmla="*/ 3 w 23"/>
                  <a:gd name="T35" fmla="*/ 2 h 12"/>
                  <a:gd name="T36" fmla="*/ 3 w 23"/>
                  <a:gd name="T37" fmla="*/ 4 h 12"/>
                  <a:gd name="T38" fmla="*/ 1 w 23"/>
                  <a:gd name="T39" fmla="*/ 4 h 12"/>
                  <a:gd name="T40" fmla="*/ 1 w 23"/>
                  <a:gd name="T41" fmla="*/ 4 h 12"/>
                  <a:gd name="T42" fmla="*/ 1 w 23"/>
                  <a:gd name="T43" fmla="*/ 4 h 12"/>
                  <a:gd name="T44" fmla="*/ 1 w 23"/>
                  <a:gd name="T45" fmla="*/ 5 h 12"/>
                  <a:gd name="T46" fmla="*/ 1 w 23"/>
                  <a:gd name="T47" fmla="*/ 6 h 12"/>
                  <a:gd name="T48" fmla="*/ 1 w 23"/>
                  <a:gd name="T49" fmla="*/ 6 h 12"/>
                  <a:gd name="T50" fmla="*/ 0 w 23"/>
                  <a:gd name="T51" fmla="*/ 7 h 12"/>
                  <a:gd name="T52" fmla="*/ 0 w 23"/>
                  <a:gd name="T53" fmla="*/ 7 h 12"/>
                  <a:gd name="T54" fmla="*/ 0 w 23"/>
                  <a:gd name="T55" fmla="*/ 8 h 12"/>
                  <a:gd name="T56" fmla="*/ 1 w 23"/>
                  <a:gd name="T57" fmla="*/ 9 h 12"/>
                  <a:gd name="T58" fmla="*/ 1 w 23"/>
                  <a:gd name="T59" fmla="*/ 9 h 12"/>
                  <a:gd name="T60" fmla="*/ 2 w 23"/>
                  <a:gd name="T61" fmla="*/ 10 h 12"/>
                  <a:gd name="T62" fmla="*/ 3 w 23"/>
                  <a:gd name="T63" fmla="*/ 10 h 12"/>
                  <a:gd name="T64" fmla="*/ 3 w 23"/>
                  <a:gd name="T65" fmla="*/ 11 h 12"/>
                  <a:gd name="T66" fmla="*/ 4 w 23"/>
                  <a:gd name="T67" fmla="*/ 11 h 12"/>
                  <a:gd name="T68" fmla="*/ 5 w 23"/>
                  <a:gd name="T69" fmla="*/ 12 h 12"/>
                  <a:gd name="T70" fmla="*/ 5 w 23"/>
                  <a:gd name="T71" fmla="*/ 12 h 12"/>
                  <a:gd name="T72" fmla="*/ 7 w 23"/>
                  <a:gd name="T73" fmla="*/ 12 h 12"/>
                  <a:gd name="T74" fmla="*/ 8 w 23"/>
                  <a:gd name="T75" fmla="*/ 12 h 12"/>
                  <a:gd name="T76" fmla="*/ 8 w 23"/>
                  <a:gd name="T77" fmla="*/ 12 h 12"/>
                  <a:gd name="T78" fmla="*/ 9 w 23"/>
                  <a:gd name="T79" fmla="*/ 11 h 12"/>
                  <a:gd name="T80" fmla="*/ 10 w 23"/>
                  <a:gd name="T81" fmla="*/ 11 h 12"/>
                  <a:gd name="T82" fmla="*/ 11 w 23"/>
                  <a:gd name="T83" fmla="*/ 11 h 12"/>
                  <a:gd name="T84" fmla="*/ 11 w 23"/>
                  <a:gd name="T85" fmla="*/ 10 h 12"/>
                  <a:gd name="T86" fmla="*/ 13 w 23"/>
                  <a:gd name="T87" fmla="*/ 10 h 12"/>
                  <a:gd name="T88" fmla="*/ 14 w 23"/>
                  <a:gd name="T89" fmla="*/ 10 h 12"/>
                  <a:gd name="T90" fmla="*/ 15 w 23"/>
                  <a:gd name="T91" fmla="*/ 10 h 12"/>
                  <a:gd name="T92" fmla="*/ 16 w 23"/>
                  <a:gd name="T93" fmla="*/ 10 h 12"/>
                  <a:gd name="T94" fmla="*/ 17 w 23"/>
                  <a:gd name="T95" fmla="*/ 10 h 12"/>
                  <a:gd name="T96" fmla="*/ 17 w 23"/>
                  <a:gd name="T97" fmla="*/ 9 h 12"/>
                  <a:gd name="T98" fmla="*/ 18 w 23"/>
                  <a:gd name="T99" fmla="*/ 8 h 12"/>
                  <a:gd name="T100" fmla="*/ 18 w 23"/>
                  <a:gd name="T101" fmla="*/ 7 h 12"/>
                  <a:gd name="T102" fmla="*/ 19 w 23"/>
                  <a:gd name="T103" fmla="*/ 7 h 12"/>
                  <a:gd name="T104" fmla="*/ 19 w 23"/>
                  <a:gd name="T105" fmla="*/ 6 h 12"/>
                  <a:gd name="T106" fmla="*/ 19 w 23"/>
                  <a:gd name="T107" fmla="*/ 5 h 12"/>
                  <a:gd name="T108" fmla="*/ 20 w 23"/>
                  <a:gd name="T109" fmla="*/ 5 h 12"/>
                  <a:gd name="T110" fmla="*/ 20 w 23"/>
                  <a:gd name="T111" fmla="*/ 4 h 12"/>
                  <a:gd name="T112" fmla="*/ 21 w 23"/>
                  <a:gd name="T113" fmla="*/ 3 h 12"/>
                  <a:gd name="T114" fmla="*/ 21 w 23"/>
                  <a:gd name="T115" fmla="*/ 3 h 12"/>
                  <a:gd name="T116" fmla="*/ 22 w 23"/>
                  <a:gd name="T117" fmla="*/ 3 h 12"/>
                  <a:gd name="T118" fmla="*/ 23 w 23"/>
                  <a:gd name="T119" fmla="*/ 3 h 12"/>
                  <a:gd name="T120" fmla="*/ 22 w 23"/>
                  <a:gd name="T121" fmla="*/ 2 h 12"/>
                  <a:gd name="T122" fmla="*/ 21 w 23"/>
                  <a:gd name="T123" fmla="*/ 1 h 12"/>
                  <a:gd name="T124" fmla="*/ 21 w 23"/>
                  <a:gd name="T12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 h="12">
                    <a:moveTo>
                      <a:pt x="21" y="1"/>
                    </a:move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1" y="1"/>
                      <a:pt x="11" y="1"/>
                      <a:pt x="11" y="1"/>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4" y="12"/>
                      <a:pt x="4"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1"/>
                      <a:pt x="8" y="11"/>
                      <a:pt x="8"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0"/>
                      <a:pt x="11" y="10"/>
                      <a:pt x="11" y="10"/>
                    </a:cubicBezTo>
                    <a:cubicBezTo>
                      <a:pt x="11" y="10"/>
                      <a:pt x="11" y="10"/>
                      <a:pt x="11" y="10"/>
                    </a:cubicBezTo>
                    <a:cubicBezTo>
                      <a:pt x="11" y="10"/>
                      <a:pt x="11" y="10"/>
                      <a:pt x="11"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8"/>
                      <a:pt x="17" y="8"/>
                      <a:pt x="17" y="8"/>
                    </a:cubicBezTo>
                    <a:cubicBezTo>
                      <a:pt x="17" y="8"/>
                      <a:pt x="17" y="8"/>
                      <a:pt x="17" y="8"/>
                    </a:cubicBezTo>
                    <a:cubicBezTo>
                      <a:pt x="17" y="8"/>
                      <a:pt x="17" y="8"/>
                      <a:pt x="17" y="8"/>
                    </a:cubicBezTo>
                    <a:cubicBezTo>
                      <a:pt x="17"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1" y="4"/>
                      <a:pt x="21" y="4"/>
                      <a:pt x="21" y="4"/>
                    </a:cubicBezTo>
                    <a:cubicBezTo>
                      <a:pt x="21" y="4"/>
                      <a:pt x="21" y="4"/>
                      <a:pt x="21" y="4"/>
                    </a:cubicBezTo>
                    <a:cubicBezTo>
                      <a:pt x="21" y="4"/>
                      <a:pt x="21" y="4"/>
                      <a:pt x="21" y="4"/>
                    </a:cubicBezTo>
                    <a:cubicBezTo>
                      <a:pt x="21" y="4"/>
                      <a:pt x="21" y="4"/>
                      <a:pt x="21" y="4"/>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2"/>
                      <a:pt x="23" y="2"/>
                      <a:pt x="23"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42" name="Freeform 184"/>
              <p:cNvSpPr/>
              <p:nvPr/>
            </p:nvSpPr>
            <p:spPr bwMode="auto">
              <a:xfrm>
                <a:off x="2746" y="1789"/>
                <a:ext cx="53" cy="22"/>
              </a:xfrm>
              <a:custGeom>
                <a:avLst/>
                <a:gdLst>
                  <a:gd name="T0" fmla="*/ 18 w 20"/>
                  <a:gd name="T1" fmla="*/ 2 h 8"/>
                  <a:gd name="T2" fmla="*/ 18 w 20"/>
                  <a:gd name="T3" fmla="*/ 2 h 8"/>
                  <a:gd name="T4" fmla="*/ 17 w 20"/>
                  <a:gd name="T5" fmla="*/ 1 h 8"/>
                  <a:gd name="T6" fmla="*/ 17 w 20"/>
                  <a:gd name="T7" fmla="*/ 1 h 8"/>
                  <a:gd name="T8" fmla="*/ 15 w 20"/>
                  <a:gd name="T9" fmla="*/ 1 h 8"/>
                  <a:gd name="T10" fmla="*/ 15 w 20"/>
                  <a:gd name="T11" fmla="*/ 1 h 8"/>
                  <a:gd name="T12" fmla="*/ 14 w 20"/>
                  <a:gd name="T13" fmla="*/ 2 h 8"/>
                  <a:gd name="T14" fmla="*/ 14 w 20"/>
                  <a:gd name="T15" fmla="*/ 1 h 8"/>
                  <a:gd name="T16" fmla="*/ 13 w 20"/>
                  <a:gd name="T17" fmla="*/ 1 h 8"/>
                  <a:gd name="T18" fmla="*/ 12 w 20"/>
                  <a:gd name="T19" fmla="*/ 1 h 8"/>
                  <a:gd name="T20" fmla="*/ 11 w 20"/>
                  <a:gd name="T21" fmla="*/ 2 h 8"/>
                  <a:gd name="T22" fmla="*/ 11 w 20"/>
                  <a:gd name="T23" fmla="*/ 2 h 8"/>
                  <a:gd name="T24" fmla="*/ 10 w 20"/>
                  <a:gd name="T25" fmla="*/ 1 h 8"/>
                  <a:gd name="T26" fmla="*/ 9 w 20"/>
                  <a:gd name="T27" fmla="*/ 1 h 8"/>
                  <a:gd name="T28" fmla="*/ 9 w 20"/>
                  <a:gd name="T29" fmla="*/ 0 h 8"/>
                  <a:gd name="T30" fmla="*/ 9 w 20"/>
                  <a:gd name="T31" fmla="*/ 0 h 8"/>
                  <a:gd name="T32" fmla="*/ 8 w 20"/>
                  <a:gd name="T33" fmla="*/ 1 h 8"/>
                  <a:gd name="T34" fmla="*/ 7 w 20"/>
                  <a:gd name="T35" fmla="*/ 1 h 8"/>
                  <a:gd name="T36" fmla="*/ 6 w 20"/>
                  <a:gd name="T37" fmla="*/ 1 h 8"/>
                  <a:gd name="T38" fmla="*/ 6 w 20"/>
                  <a:gd name="T39" fmla="*/ 1 h 8"/>
                  <a:gd name="T40" fmla="*/ 5 w 20"/>
                  <a:gd name="T41" fmla="*/ 1 h 8"/>
                  <a:gd name="T42" fmla="*/ 4 w 20"/>
                  <a:gd name="T43" fmla="*/ 2 h 8"/>
                  <a:gd name="T44" fmla="*/ 4 w 20"/>
                  <a:gd name="T45" fmla="*/ 3 h 8"/>
                  <a:gd name="T46" fmla="*/ 3 w 20"/>
                  <a:gd name="T47" fmla="*/ 3 h 8"/>
                  <a:gd name="T48" fmla="*/ 2 w 20"/>
                  <a:gd name="T49" fmla="*/ 4 h 8"/>
                  <a:gd name="T50" fmla="*/ 1 w 20"/>
                  <a:gd name="T51" fmla="*/ 4 h 8"/>
                  <a:gd name="T52" fmla="*/ 1 w 20"/>
                  <a:gd name="T53" fmla="*/ 4 h 8"/>
                  <a:gd name="T54" fmla="*/ 0 w 20"/>
                  <a:gd name="T55" fmla="*/ 4 h 8"/>
                  <a:gd name="T56" fmla="*/ 0 w 20"/>
                  <a:gd name="T57" fmla="*/ 5 h 8"/>
                  <a:gd name="T58" fmla="*/ 0 w 20"/>
                  <a:gd name="T59" fmla="*/ 5 h 8"/>
                  <a:gd name="T60" fmla="*/ 0 w 20"/>
                  <a:gd name="T61" fmla="*/ 6 h 8"/>
                  <a:gd name="T62" fmla="*/ 1 w 20"/>
                  <a:gd name="T63" fmla="*/ 7 h 8"/>
                  <a:gd name="T64" fmla="*/ 1 w 20"/>
                  <a:gd name="T65" fmla="*/ 7 h 8"/>
                  <a:gd name="T66" fmla="*/ 2 w 20"/>
                  <a:gd name="T67" fmla="*/ 8 h 8"/>
                  <a:gd name="T68" fmla="*/ 3 w 20"/>
                  <a:gd name="T69" fmla="*/ 8 h 8"/>
                  <a:gd name="T70" fmla="*/ 3 w 20"/>
                  <a:gd name="T71" fmla="*/ 8 h 8"/>
                  <a:gd name="T72" fmla="*/ 6 w 20"/>
                  <a:gd name="T73" fmla="*/ 8 h 8"/>
                  <a:gd name="T74" fmla="*/ 6 w 20"/>
                  <a:gd name="T75" fmla="*/ 8 h 8"/>
                  <a:gd name="T76" fmla="*/ 6 w 20"/>
                  <a:gd name="T77" fmla="*/ 7 h 8"/>
                  <a:gd name="T78" fmla="*/ 9 w 20"/>
                  <a:gd name="T79" fmla="*/ 7 h 8"/>
                  <a:gd name="T80" fmla="*/ 10 w 20"/>
                  <a:gd name="T81" fmla="*/ 6 h 8"/>
                  <a:gd name="T82" fmla="*/ 10 w 20"/>
                  <a:gd name="T83" fmla="*/ 6 h 8"/>
                  <a:gd name="T84" fmla="*/ 11 w 20"/>
                  <a:gd name="T85" fmla="*/ 6 h 8"/>
                  <a:gd name="T86" fmla="*/ 12 w 20"/>
                  <a:gd name="T87" fmla="*/ 6 h 8"/>
                  <a:gd name="T88" fmla="*/ 12 w 20"/>
                  <a:gd name="T89" fmla="*/ 6 h 8"/>
                  <a:gd name="T90" fmla="*/ 12 w 20"/>
                  <a:gd name="T91" fmla="*/ 5 h 8"/>
                  <a:gd name="T92" fmla="*/ 14 w 20"/>
                  <a:gd name="T93" fmla="*/ 4 h 8"/>
                  <a:gd name="T94" fmla="*/ 15 w 20"/>
                  <a:gd name="T95" fmla="*/ 5 h 8"/>
                  <a:gd name="T96" fmla="*/ 16 w 20"/>
                  <a:gd name="T97" fmla="*/ 5 h 8"/>
                  <a:gd name="T98" fmla="*/ 16 w 20"/>
                  <a:gd name="T99" fmla="*/ 5 h 8"/>
                  <a:gd name="T100" fmla="*/ 17 w 20"/>
                  <a:gd name="T101" fmla="*/ 5 h 8"/>
                  <a:gd name="T102" fmla="*/ 17 w 20"/>
                  <a:gd name="T103" fmla="*/ 5 h 8"/>
                  <a:gd name="T104" fmla="*/ 18 w 20"/>
                  <a:gd name="T105" fmla="*/ 5 h 8"/>
                  <a:gd name="T106" fmla="*/ 19 w 20"/>
                  <a:gd name="T107" fmla="*/ 4 h 8"/>
                  <a:gd name="T108" fmla="*/ 19 w 20"/>
                  <a:gd name="T109" fmla="*/ 4 h 8"/>
                  <a:gd name="T110" fmla="*/ 19 w 20"/>
                  <a:gd name="T111" fmla="*/ 3 h 8"/>
                  <a:gd name="T112" fmla="*/ 20 w 20"/>
                  <a:gd name="T11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 h="8">
                    <a:moveTo>
                      <a:pt x="19" y="2"/>
                    </a:move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8" y="7"/>
                      <a:pt x="8" y="7"/>
                      <a:pt x="8" y="7"/>
                    </a:cubicBezTo>
                    <a:cubicBezTo>
                      <a:pt x="8" y="7"/>
                      <a:pt x="8" y="7"/>
                      <a:pt x="8" y="7"/>
                    </a:cubicBezTo>
                    <a:cubicBezTo>
                      <a:pt x="8" y="7"/>
                      <a:pt x="8" y="7"/>
                      <a:pt x="8" y="7"/>
                    </a:cubicBezTo>
                    <a:cubicBezTo>
                      <a:pt x="9" y="7"/>
                      <a:pt x="9" y="7"/>
                      <a:pt x="9" y="7"/>
                    </a:cubicBezTo>
                    <a:cubicBezTo>
                      <a:pt x="9" y="7"/>
                      <a:pt x="9" y="7"/>
                      <a:pt x="9" y="7"/>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3" y="5"/>
                      <a:pt x="13" y="5"/>
                      <a:pt x="13" y="5"/>
                    </a:cubicBezTo>
                    <a:cubicBezTo>
                      <a:pt x="13" y="5"/>
                      <a:pt x="13" y="5"/>
                      <a:pt x="13" y="5"/>
                    </a:cubicBezTo>
                    <a:cubicBezTo>
                      <a:pt x="13" y="5"/>
                      <a:pt x="13" y="5"/>
                      <a:pt x="13" y="5"/>
                    </a:cubicBezTo>
                    <a:cubicBezTo>
                      <a:pt x="13" y="5"/>
                      <a:pt x="13" y="5"/>
                      <a:pt x="13" y="5"/>
                    </a:cubicBezTo>
                    <a:cubicBezTo>
                      <a:pt x="14" y="5"/>
                      <a:pt x="14" y="5"/>
                      <a:pt x="14" y="5"/>
                    </a:cubicBezTo>
                    <a:cubicBezTo>
                      <a:pt x="14" y="4"/>
                      <a:pt x="14" y="4"/>
                      <a:pt x="14" y="4"/>
                    </a:cubicBezTo>
                    <a:cubicBezTo>
                      <a:pt x="14" y="4"/>
                      <a:pt x="14" y="4"/>
                      <a:pt x="14" y="4"/>
                    </a:cubicBezTo>
                    <a:cubicBezTo>
                      <a:pt x="14" y="4"/>
                      <a:pt x="14" y="4"/>
                      <a:pt x="14" y="4"/>
                    </a:cubicBezTo>
                    <a:cubicBezTo>
                      <a:pt x="14" y="4"/>
                      <a:pt x="14" y="4"/>
                      <a:pt x="14" y="4"/>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6" y="5"/>
                      <a:pt x="16" y="5"/>
                      <a:pt x="16" y="5"/>
                    </a:cubicBezTo>
                    <a:cubicBezTo>
                      <a:pt x="16" y="5"/>
                      <a:pt x="16" y="5"/>
                      <a:pt x="16" y="5"/>
                    </a:cubicBezTo>
                    <a:cubicBezTo>
                      <a:pt x="16" y="4"/>
                      <a:pt x="16" y="4"/>
                      <a:pt x="16" y="4"/>
                    </a:cubicBezTo>
                    <a:cubicBezTo>
                      <a:pt x="16" y="4"/>
                      <a:pt x="16" y="4"/>
                      <a:pt x="16" y="4"/>
                    </a:cubicBezTo>
                    <a:cubicBezTo>
                      <a:pt x="16" y="4"/>
                      <a:pt x="16" y="4"/>
                      <a:pt x="16" y="4"/>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6"/>
                    </a:cubicBezTo>
                    <a:cubicBezTo>
                      <a:pt x="17" y="6"/>
                      <a:pt x="17" y="6"/>
                      <a:pt x="17" y="6"/>
                    </a:cubicBezTo>
                    <a:cubicBezTo>
                      <a:pt x="17" y="6"/>
                      <a:pt x="17" y="6"/>
                      <a:pt x="17" y="6"/>
                    </a:cubicBezTo>
                    <a:cubicBezTo>
                      <a:pt x="17" y="5"/>
                      <a:pt x="17" y="5"/>
                      <a:pt x="17" y="5"/>
                    </a:cubicBezTo>
                    <a:cubicBezTo>
                      <a:pt x="17" y="5"/>
                      <a:pt x="17" y="5"/>
                      <a:pt x="17"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4"/>
                      <a:pt x="18" y="4"/>
                      <a:pt x="18" y="4"/>
                    </a:cubicBezTo>
                    <a:cubicBezTo>
                      <a:pt x="18" y="4"/>
                      <a:pt x="18" y="4"/>
                      <a:pt x="18" y="4"/>
                    </a:cubicBezTo>
                    <a:cubicBezTo>
                      <a:pt x="18" y="4"/>
                      <a:pt x="18" y="4"/>
                      <a:pt x="18"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20" y="3"/>
                      <a:pt x="20" y="3"/>
                      <a:pt x="20" y="3"/>
                    </a:cubicBezTo>
                    <a:cubicBezTo>
                      <a:pt x="20" y="3"/>
                      <a:pt x="20" y="3"/>
                      <a:pt x="20" y="3"/>
                    </a:cubicBezTo>
                    <a:cubicBezTo>
                      <a:pt x="20" y="3"/>
                      <a:pt x="20" y="3"/>
                      <a:pt x="20" y="3"/>
                    </a:cubicBezTo>
                    <a:cubicBezTo>
                      <a:pt x="20" y="3"/>
                      <a:pt x="20" y="3"/>
                      <a:pt x="20" y="3"/>
                    </a:cubicBezTo>
                    <a:cubicBezTo>
                      <a:pt x="20" y="2"/>
                      <a:pt x="20" y="2"/>
                      <a:pt x="20" y="2"/>
                    </a:cubicBezTo>
                    <a:cubicBezTo>
                      <a:pt x="19" y="2"/>
                      <a:pt x="19" y="2"/>
                      <a:pt x="19" y="2"/>
                    </a:cubicBezTo>
                    <a:cubicBezTo>
                      <a:pt x="19" y="2"/>
                      <a:pt x="19" y="2"/>
                      <a:pt x="1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43" name="Freeform 185"/>
              <p:cNvSpPr/>
              <p:nvPr/>
            </p:nvSpPr>
            <p:spPr bwMode="auto">
              <a:xfrm>
                <a:off x="2828" y="1732"/>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44" name="Freeform 186"/>
              <p:cNvSpPr/>
              <p:nvPr/>
            </p:nvSpPr>
            <p:spPr bwMode="auto">
              <a:xfrm>
                <a:off x="3061" y="2044"/>
                <a:ext cx="0" cy="6"/>
              </a:xfrm>
              <a:custGeom>
                <a:avLst/>
                <a:gdLst>
                  <a:gd name="T0" fmla="*/ 0 h 2"/>
                  <a:gd name="T1" fmla="*/ 2 h 2"/>
                  <a:gd name="T2" fmla="*/ 1 h 2"/>
                  <a:gd name="T3" fmla="*/ 0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2"/>
                      <a:pt x="0" y="2"/>
                    </a:cubicBezTo>
                    <a:cubicBezTo>
                      <a:pt x="0" y="2"/>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45" name="Freeform 187"/>
              <p:cNvSpPr/>
              <p:nvPr/>
            </p:nvSpPr>
            <p:spPr bwMode="auto">
              <a:xfrm>
                <a:off x="2764" y="1832"/>
                <a:ext cx="37" cy="44"/>
              </a:xfrm>
              <a:custGeom>
                <a:avLst/>
                <a:gdLst>
                  <a:gd name="T0" fmla="*/ 4 w 14"/>
                  <a:gd name="T1" fmla="*/ 0 h 17"/>
                  <a:gd name="T2" fmla="*/ 3 w 14"/>
                  <a:gd name="T3" fmla="*/ 0 h 17"/>
                  <a:gd name="T4" fmla="*/ 2 w 14"/>
                  <a:gd name="T5" fmla="*/ 0 h 17"/>
                  <a:gd name="T6" fmla="*/ 1 w 14"/>
                  <a:gd name="T7" fmla="*/ 1 h 17"/>
                  <a:gd name="T8" fmla="*/ 0 w 14"/>
                  <a:gd name="T9" fmla="*/ 1 h 17"/>
                  <a:gd name="T10" fmla="*/ 0 w 14"/>
                  <a:gd name="T11" fmla="*/ 2 h 17"/>
                  <a:gd name="T12" fmla="*/ 1 w 14"/>
                  <a:gd name="T13" fmla="*/ 3 h 17"/>
                  <a:gd name="T14" fmla="*/ 1 w 14"/>
                  <a:gd name="T15" fmla="*/ 4 h 17"/>
                  <a:gd name="T16" fmla="*/ 1 w 14"/>
                  <a:gd name="T17" fmla="*/ 4 h 17"/>
                  <a:gd name="T18" fmla="*/ 1 w 14"/>
                  <a:gd name="T19" fmla="*/ 5 h 17"/>
                  <a:gd name="T20" fmla="*/ 2 w 14"/>
                  <a:gd name="T21" fmla="*/ 6 h 17"/>
                  <a:gd name="T22" fmla="*/ 1 w 14"/>
                  <a:gd name="T23" fmla="*/ 7 h 17"/>
                  <a:gd name="T24" fmla="*/ 1 w 14"/>
                  <a:gd name="T25" fmla="*/ 8 h 17"/>
                  <a:gd name="T26" fmla="*/ 2 w 14"/>
                  <a:gd name="T27" fmla="*/ 8 h 17"/>
                  <a:gd name="T28" fmla="*/ 2 w 14"/>
                  <a:gd name="T29" fmla="*/ 9 h 17"/>
                  <a:gd name="T30" fmla="*/ 2 w 14"/>
                  <a:gd name="T31" fmla="*/ 10 h 17"/>
                  <a:gd name="T32" fmla="*/ 2 w 14"/>
                  <a:gd name="T33" fmla="*/ 10 h 17"/>
                  <a:gd name="T34" fmla="*/ 2 w 14"/>
                  <a:gd name="T35" fmla="*/ 11 h 17"/>
                  <a:gd name="T36" fmla="*/ 1 w 14"/>
                  <a:gd name="T37" fmla="*/ 11 h 17"/>
                  <a:gd name="T38" fmla="*/ 2 w 14"/>
                  <a:gd name="T39" fmla="*/ 12 h 17"/>
                  <a:gd name="T40" fmla="*/ 3 w 14"/>
                  <a:gd name="T41" fmla="*/ 13 h 17"/>
                  <a:gd name="T42" fmla="*/ 4 w 14"/>
                  <a:gd name="T43" fmla="*/ 13 h 17"/>
                  <a:gd name="T44" fmla="*/ 5 w 14"/>
                  <a:gd name="T45" fmla="*/ 13 h 17"/>
                  <a:gd name="T46" fmla="*/ 5 w 14"/>
                  <a:gd name="T47" fmla="*/ 14 h 17"/>
                  <a:gd name="T48" fmla="*/ 6 w 14"/>
                  <a:gd name="T49" fmla="*/ 13 h 17"/>
                  <a:gd name="T50" fmla="*/ 6 w 14"/>
                  <a:gd name="T51" fmla="*/ 12 h 17"/>
                  <a:gd name="T52" fmla="*/ 7 w 14"/>
                  <a:gd name="T53" fmla="*/ 12 h 17"/>
                  <a:gd name="T54" fmla="*/ 8 w 14"/>
                  <a:gd name="T55" fmla="*/ 13 h 17"/>
                  <a:gd name="T56" fmla="*/ 9 w 14"/>
                  <a:gd name="T57" fmla="*/ 14 h 17"/>
                  <a:gd name="T58" fmla="*/ 10 w 14"/>
                  <a:gd name="T59" fmla="*/ 15 h 17"/>
                  <a:gd name="T60" fmla="*/ 10 w 14"/>
                  <a:gd name="T61" fmla="*/ 15 h 17"/>
                  <a:gd name="T62" fmla="*/ 10 w 14"/>
                  <a:gd name="T63" fmla="*/ 16 h 17"/>
                  <a:gd name="T64" fmla="*/ 10 w 14"/>
                  <a:gd name="T65" fmla="*/ 16 h 17"/>
                  <a:gd name="T66" fmla="*/ 11 w 14"/>
                  <a:gd name="T67" fmla="*/ 16 h 17"/>
                  <a:gd name="T68" fmla="*/ 12 w 14"/>
                  <a:gd name="T69" fmla="*/ 16 h 17"/>
                  <a:gd name="T70" fmla="*/ 13 w 14"/>
                  <a:gd name="T71" fmla="*/ 16 h 17"/>
                  <a:gd name="T72" fmla="*/ 12 w 14"/>
                  <a:gd name="T73" fmla="*/ 15 h 17"/>
                  <a:gd name="T74" fmla="*/ 13 w 14"/>
                  <a:gd name="T75" fmla="*/ 14 h 17"/>
                  <a:gd name="T76" fmla="*/ 14 w 14"/>
                  <a:gd name="T77" fmla="*/ 13 h 17"/>
                  <a:gd name="T78" fmla="*/ 14 w 14"/>
                  <a:gd name="T79" fmla="*/ 13 h 17"/>
                  <a:gd name="T80" fmla="*/ 14 w 14"/>
                  <a:gd name="T81" fmla="*/ 12 h 17"/>
                  <a:gd name="T82" fmla="*/ 13 w 14"/>
                  <a:gd name="T83" fmla="*/ 11 h 17"/>
                  <a:gd name="T84" fmla="*/ 12 w 14"/>
                  <a:gd name="T85" fmla="*/ 10 h 17"/>
                  <a:gd name="T86" fmla="*/ 12 w 14"/>
                  <a:gd name="T87" fmla="*/ 9 h 17"/>
                  <a:gd name="T88" fmla="*/ 13 w 14"/>
                  <a:gd name="T89" fmla="*/ 8 h 17"/>
                  <a:gd name="T90" fmla="*/ 12 w 14"/>
                  <a:gd name="T91" fmla="*/ 7 h 17"/>
                  <a:gd name="T92" fmla="*/ 13 w 14"/>
                  <a:gd name="T93" fmla="*/ 6 h 17"/>
                  <a:gd name="T94" fmla="*/ 12 w 14"/>
                  <a:gd name="T95" fmla="*/ 7 h 17"/>
                  <a:gd name="T96" fmla="*/ 11 w 14"/>
                  <a:gd name="T97" fmla="*/ 7 h 17"/>
                  <a:gd name="T98" fmla="*/ 10 w 14"/>
                  <a:gd name="T99" fmla="*/ 7 h 17"/>
                  <a:gd name="T100" fmla="*/ 9 w 14"/>
                  <a:gd name="T101" fmla="*/ 6 h 17"/>
                  <a:gd name="T102" fmla="*/ 9 w 14"/>
                  <a:gd name="T103" fmla="*/ 5 h 17"/>
                  <a:gd name="T104" fmla="*/ 9 w 14"/>
                  <a:gd name="T105" fmla="*/ 4 h 17"/>
                  <a:gd name="T106" fmla="*/ 8 w 14"/>
                  <a:gd name="T107" fmla="*/ 4 h 17"/>
                  <a:gd name="T108" fmla="*/ 7 w 14"/>
                  <a:gd name="T109" fmla="*/ 3 h 17"/>
                  <a:gd name="T110" fmla="*/ 7 w 14"/>
                  <a:gd name="T111" fmla="*/ 2 h 17"/>
                  <a:gd name="T112" fmla="*/ 6 w 14"/>
                  <a:gd name="T113" fmla="*/ 1 h 17"/>
                  <a:gd name="T114" fmla="*/ 5 w 14"/>
                  <a:gd name="T115"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 h="17">
                    <a:moveTo>
                      <a:pt x="5" y="0"/>
                    </a:move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5"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6" y="14"/>
                      <a:pt x="6" y="14"/>
                      <a:pt x="6" y="14"/>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4"/>
                      <a:pt x="8" y="14"/>
                      <a:pt x="8"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7"/>
                      <a:pt x="10" y="17"/>
                      <a:pt x="10" y="17"/>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2" y="16"/>
                      <a:pt x="12" y="16"/>
                      <a:pt x="12" y="16"/>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4"/>
                      <a:pt x="12" y="14"/>
                      <a:pt x="12" y="14"/>
                    </a:cubicBezTo>
                    <a:cubicBezTo>
                      <a:pt x="12" y="14"/>
                      <a:pt x="12" y="14"/>
                      <a:pt x="12" y="14"/>
                    </a:cubicBezTo>
                    <a:cubicBezTo>
                      <a:pt x="12" y="14"/>
                      <a:pt x="12" y="14"/>
                      <a:pt x="12" y="14"/>
                    </a:cubicBezTo>
                    <a:cubicBezTo>
                      <a:pt x="12" y="14"/>
                      <a:pt x="12" y="14"/>
                      <a:pt x="12"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4" y="14"/>
                    </a:cubicBezTo>
                    <a:cubicBezTo>
                      <a:pt x="14" y="14"/>
                      <a:pt x="14" y="14"/>
                      <a:pt x="14" y="14"/>
                    </a:cubicBezTo>
                    <a:cubicBezTo>
                      <a:pt x="14" y="14"/>
                      <a:pt x="14" y="14"/>
                      <a:pt x="14" y="14"/>
                    </a:cubicBezTo>
                    <a:cubicBezTo>
                      <a:pt x="14" y="14"/>
                      <a:pt x="14" y="14"/>
                      <a:pt x="14" y="14"/>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7"/>
                      <a:pt x="13" y="7"/>
                      <a:pt x="13" y="7"/>
                    </a:cubicBezTo>
                    <a:cubicBezTo>
                      <a:pt x="13" y="7"/>
                      <a:pt x="13" y="7"/>
                      <a:pt x="13"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8" y="6"/>
                      <a:pt x="8" y="6"/>
                    </a:cubicBezTo>
                    <a:cubicBezTo>
                      <a:pt x="8" y="5"/>
                      <a:pt x="8" y="5"/>
                      <a:pt x="8"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8" y="5"/>
                      <a:pt x="8" y="5"/>
                    </a:cubicBezTo>
                    <a:cubicBezTo>
                      <a:pt x="8" y="5"/>
                      <a:pt x="8" y="5"/>
                      <a:pt x="8" y="5"/>
                    </a:cubicBezTo>
                    <a:cubicBezTo>
                      <a:pt x="9" y="5"/>
                      <a:pt x="9" y="5"/>
                      <a:pt x="9" y="5"/>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2"/>
                      <a:pt x="6" y="2"/>
                      <a:pt x="7" y="2"/>
                    </a:cubicBezTo>
                    <a:cubicBezTo>
                      <a:pt x="6" y="2"/>
                      <a:pt x="6" y="2"/>
                      <a:pt x="6" y="2"/>
                    </a:cubicBezTo>
                    <a:cubicBezTo>
                      <a:pt x="6" y="2"/>
                      <a:pt x="6" y="2"/>
                      <a:pt x="6" y="2"/>
                    </a:cubicBezTo>
                    <a:cubicBezTo>
                      <a:pt x="6" y="2"/>
                      <a:pt x="6" y="2"/>
                      <a:pt x="6"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46" name="Freeform 188"/>
              <p:cNvSpPr/>
              <p:nvPr/>
            </p:nvSpPr>
            <p:spPr bwMode="auto">
              <a:xfrm>
                <a:off x="3090" y="2065"/>
                <a:ext cx="6" cy="0"/>
              </a:xfrm>
              <a:custGeom>
                <a:avLst/>
                <a:gdLst>
                  <a:gd name="T0" fmla="*/ 0 w 2"/>
                  <a:gd name="T1" fmla="*/ 1 w 2"/>
                  <a:gd name="T2" fmla="*/ 1 w 2"/>
                  <a:gd name="T3" fmla="*/ 0 w 2"/>
                </a:gdLst>
                <a:ahLst/>
                <a:cxnLst>
                  <a:cxn ang="0">
                    <a:pos x="T0" y="0"/>
                  </a:cxn>
                  <a:cxn ang="0">
                    <a:pos x="T1" y="0"/>
                  </a:cxn>
                  <a:cxn ang="0">
                    <a:pos x="T2" y="0"/>
                  </a:cxn>
                  <a:cxn ang="0">
                    <a:pos x="T3" y="0"/>
                  </a:cxn>
                </a:cxnLst>
                <a:rect l="0" t="0" r="r" b="b"/>
                <a:pathLst>
                  <a:path w="2">
                    <a:moveTo>
                      <a:pt x="0" y="0"/>
                    </a:moveTo>
                    <a:cubicBezTo>
                      <a:pt x="0" y="0"/>
                      <a:pt x="0" y="0"/>
                      <a:pt x="1" y="0"/>
                    </a:cubicBezTo>
                    <a:cubicBezTo>
                      <a:pt x="1" y="0"/>
                      <a:pt x="2"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47" name="Freeform 189"/>
              <p:cNvSpPr/>
              <p:nvPr/>
            </p:nvSpPr>
            <p:spPr bwMode="auto">
              <a:xfrm>
                <a:off x="2919" y="250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48" name="Freeform 190"/>
              <p:cNvSpPr/>
              <p:nvPr/>
            </p:nvSpPr>
            <p:spPr bwMode="auto">
              <a:xfrm>
                <a:off x="2644" y="1829"/>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49" name="Freeform 191"/>
              <p:cNvSpPr/>
              <p:nvPr/>
            </p:nvSpPr>
            <p:spPr bwMode="auto">
              <a:xfrm>
                <a:off x="2644" y="1829"/>
                <a:ext cx="2" cy="0"/>
              </a:xfrm>
              <a:custGeom>
                <a:avLst/>
                <a:gdLst>
                  <a:gd name="T0" fmla="*/ 0 w 1"/>
                  <a:gd name="T1" fmla="*/ 0 w 1"/>
                  <a:gd name="T2" fmla="*/ 0 w 1"/>
                  <a:gd name="T3" fmla="*/ 0 w 1"/>
                  <a:gd name="T4" fmla="*/ 0 w 1"/>
                  <a:gd name="T5" fmla="*/ 0 w 1"/>
                  <a:gd name="T6" fmla="*/ 1 w 1"/>
                  <a:gd name="T7" fmla="*/ 1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50" name="Freeform 192"/>
              <p:cNvSpPr/>
              <p:nvPr/>
            </p:nvSpPr>
            <p:spPr bwMode="auto">
              <a:xfrm>
                <a:off x="2780" y="1876"/>
                <a:ext cx="21" cy="16"/>
              </a:xfrm>
              <a:custGeom>
                <a:avLst/>
                <a:gdLst>
                  <a:gd name="T0" fmla="*/ 6 w 8"/>
                  <a:gd name="T1" fmla="*/ 0 h 6"/>
                  <a:gd name="T2" fmla="*/ 6 w 8"/>
                  <a:gd name="T3" fmla="*/ 0 h 6"/>
                  <a:gd name="T4" fmla="*/ 6 w 8"/>
                  <a:gd name="T5" fmla="*/ 0 h 6"/>
                  <a:gd name="T6" fmla="*/ 5 w 8"/>
                  <a:gd name="T7" fmla="*/ 0 h 6"/>
                  <a:gd name="T8" fmla="*/ 5 w 8"/>
                  <a:gd name="T9" fmla="*/ 0 h 6"/>
                  <a:gd name="T10" fmla="*/ 5 w 8"/>
                  <a:gd name="T11" fmla="*/ 0 h 6"/>
                  <a:gd name="T12" fmla="*/ 4 w 8"/>
                  <a:gd name="T13" fmla="*/ 0 h 6"/>
                  <a:gd name="T14" fmla="*/ 4 w 8"/>
                  <a:gd name="T15" fmla="*/ 0 h 6"/>
                  <a:gd name="T16" fmla="*/ 4 w 8"/>
                  <a:gd name="T17" fmla="*/ 0 h 6"/>
                  <a:gd name="T18" fmla="*/ 3 w 8"/>
                  <a:gd name="T19" fmla="*/ 0 h 6"/>
                  <a:gd name="T20" fmla="*/ 3 w 8"/>
                  <a:gd name="T21" fmla="*/ 0 h 6"/>
                  <a:gd name="T22" fmla="*/ 3 w 8"/>
                  <a:gd name="T23" fmla="*/ 0 h 6"/>
                  <a:gd name="T24" fmla="*/ 3 w 8"/>
                  <a:gd name="T25" fmla="*/ 0 h 6"/>
                  <a:gd name="T26" fmla="*/ 2 w 8"/>
                  <a:gd name="T27" fmla="*/ 1 h 6"/>
                  <a:gd name="T28" fmla="*/ 2 w 8"/>
                  <a:gd name="T29" fmla="*/ 0 h 6"/>
                  <a:gd name="T30" fmla="*/ 2 w 8"/>
                  <a:gd name="T31" fmla="*/ 0 h 6"/>
                  <a:gd name="T32" fmla="*/ 2 w 8"/>
                  <a:gd name="T33" fmla="*/ 0 h 6"/>
                  <a:gd name="T34" fmla="*/ 1 w 8"/>
                  <a:gd name="T35" fmla="*/ 1 h 6"/>
                  <a:gd name="T36" fmla="*/ 1 w 8"/>
                  <a:gd name="T37" fmla="*/ 1 h 6"/>
                  <a:gd name="T38" fmla="*/ 1 w 8"/>
                  <a:gd name="T39" fmla="*/ 1 h 6"/>
                  <a:gd name="T40" fmla="*/ 0 w 8"/>
                  <a:gd name="T41" fmla="*/ 2 h 6"/>
                  <a:gd name="T42" fmla="*/ 0 w 8"/>
                  <a:gd name="T43" fmla="*/ 2 h 6"/>
                  <a:gd name="T44" fmla="*/ 0 w 8"/>
                  <a:gd name="T45" fmla="*/ 2 h 6"/>
                  <a:gd name="T46" fmla="*/ 0 w 8"/>
                  <a:gd name="T47" fmla="*/ 2 h 6"/>
                  <a:gd name="T48" fmla="*/ 0 w 8"/>
                  <a:gd name="T49" fmla="*/ 3 h 6"/>
                  <a:gd name="T50" fmla="*/ 0 w 8"/>
                  <a:gd name="T51" fmla="*/ 3 h 6"/>
                  <a:gd name="T52" fmla="*/ 0 w 8"/>
                  <a:gd name="T53" fmla="*/ 3 h 6"/>
                  <a:gd name="T54" fmla="*/ 0 w 8"/>
                  <a:gd name="T55" fmla="*/ 4 h 6"/>
                  <a:gd name="T56" fmla="*/ 0 w 8"/>
                  <a:gd name="T57" fmla="*/ 4 h 6"/>
                  <a:gd name="T58" fmla="*/ 0 w 8"/>
                  <a:gd name="T59" fmla="*/ 4 h 6"/>
                  <a:gd name="T60" fmla="*/ 1 w 8"/>
                  <a:gd name="T61" fmla="*/ 5 h 6"/>
                  <a:gd name="T62" fmla="*/ 1 w 8"/>
                  <a:gd name="T63" fmla="*/ 5 h 6"/>
                  <a:gd name="T64" fmla="*/ 1 w 8"/>
                  <a:gd name="T65" fmla="*/ 5 h 6"/>
                  <a:gd name="T66" fmla="*/ 2 w 8"/>
                  <a:gd name="T67" fmla="*/ 6 h 6"/>
                  <a:gd name="T68" fmla="*/ 2 w 8"/>
                  <a:gd name="T69" fmla="*/ 5 h 6"/>
                  <a:gd name="T70" fmla="*/ 3 w 8"/>
                  <a:gd name="T71" fmla="*/ 5 h 6"/>
                  <a:gd name="T72" fmla="*/ 4 w 8"/>
                  <a:gd name="T73" fmla="*/ 5 h 6"/>
                  <a:gd name="T74" fmla="*/ 4 w 8"/>
                  <a:gd name="T75" fmla="*/ 5 h 6"/>
                  <a:gd name="T76" fmla="*/ 4 w 8"/>
                  <a:gd name="T77" fmla="*/ 5 h 6"/>
                  <a:gd name="T78" fmla="*/ 4 w 8"/>
                  <a:gd name="T79" fmla="*/ 5 h 6"/>
                  <a:gd name="T80" fmla="*/ 5 w 8"/>
                  <a:gd name="T81" fmla="*/ 5 h 6"/>
                  <a:gd name="T82" fmla="*/ 5 w 8"/>
                  <a:gd name="T83" fmla="*/ 4 h 6"/>
                  <a:gd name="T84" fmla="*/ 5 w 8"/>
                  <a:gd name="T85" fmla="*/ 4 h 6"/>
                  <a:gd name="T86" fmla="*/ 6 w 8"/>
                  <a:gd name="T87" fmla="*/ 4 h 6"/>
                  <a:gd name="T88" fmla="*/ 6 w 8"/>
                  <a:gd name="T89" fmla="*/ 4 h 6"/>
                  <a:gd name="T90" fmla="*/ 7 w 8"/>
                  <a:gd name="T91" fmla="*/ 4 h 6"/>
                  <a:gd name="T92" fmla="*/ 7 w 8"/>
                  <a:gd name="T93" fmla="*/ 4 h 6"/>
                  <a:gd name="T94" fmla="*/ 7 w 8"/>
                  <a:gd name="T95" fmla="*/ 4 h 6"/>
                  <a:gd name="T96" fmla="*/ 8 w 8"/>
                  <a:gd name="T97" fmla="*/ 4 h 6"/>
                  <a:gd name="T98" fmla="*/ 8 w 8"/>
                  <a:gd name="T99" fmla="*/ 3 h 6"/>
                  <a:gd name="T100" fmla="*/ 8 w 8"/>
                  <a:gd name="T101" fmla="*/ 2 h 6"/>
                  <a:gd name="T102" fmla="*/ 8 w 8"/>
                  <a:gd name="T103" fmla="*/ 2 h 6"/>
                  <a:gd name="T104" fmla="*/ 8 w 8"/>
                  <a:gd name="T105" fmla="*/ 2 h 6"/>
                  <a:gd name="T106" fmla="*/ 8 w 8"/>
                  <a:gd name="T107" fmla="*/ 1 h 6"/>
                  <a:gd name="T108" fmla="*/ 8 w 8"/>
                  <a:gd name="T109" fmla="*/ 1 h 6"/>
                  <a:gd name="T110" fmla="*/ 7 w 8"/>
                  <a:gd name="T111" fmla="*/ 1 h 6"/>
                  <a:gd name="T112" fmla="*/ 7 w 8"/>
                  <a:gd name="T113" fmla="*/ 1 h 6"/>
                  <a:gd name="T114" fmla="*/ 7 w 8"/>
                  <a:gd name="T115" fmla="*/ 0 h 6"/>
                  <a:gd name="T116" fmla="*/ 7 w 8"/>
                  <a:gd name="T1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 h="6">
                    <a:moveTo>
                      <a:pt x="6" y="0"/>
                    </a:move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2" y="5"/>
                      <a:pt x="2" y="5"/>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51" name="Rectangle 193"/>
              <p:cNvSpPr>
                <a:spLocks noChangeArrowheads="1"/>
              </p:cNvSpPr>
              <p:nvPr/>
            </p:nvSpPr>
            <p:spPr bwMode="auto">
              <a:xfrm>
                <a:off x="2670" y="1834"/>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52" name="Freeform 194"/>
              <p:cNvSpPr/>
              <p:nvPr/>
            </p:nvSpPr>
            <p:spPr bwMode="auto">
              <a:xfrm>
                <a:off x="2644" y="1813"/>
                <a:ext cx="42" cy="21"/>
              </a:xfrm>
              <a:custGeom>
                <a:avLst/>
                <a:gdLst>
                  <a:gd name="T0" fmla="*/ 15 w 16"/>
                  <a:gd name="T1" fmla="*/ 4 h 8"/>
                  <a:gd name="T2" fmla="*/ 14 w 16"/>
                  <a:gd name="T3" fmla="*/ 4 h 8"/>
                  <a:gd name="T4" fmla="*/ 14 w 16"/>
                  <a:gd name="T5" fmla="*/ 3 h 8"/>
                  <a:gd name="T6" fmla="*/ 13 w 16"/>
                  <a:gd name="T7" fmla="*/ 3 h 8"/>
                  <a:gd name="T8" fmla="*/ 13 w 16"/>
                  <a:gd name="T9" fmla="*/ 3 h 8"/>
                  <a:gd name="T10" fmla="*/ 12 w 16"/>
                  <a:gd name="T11" fmla="*/ 3 h 8"/>
                  <a:gd name="T12" fmla="*/ 12 w 16"/>
                  <a:gd name="T13" fmla="*/ 2 h 8"/>
                  <a:gd name="T14" fmla="*/ 12 w 16"/>
                  <a:gd name="T15" fmla="*/ 1 h 8"/>
                  <a:gd name="T16" fmla="*/ 13 w 16"/>
                  <a:gd name="T17" fmla="*/ 1 h 8"/>
                  <a:gd name="T18" fmla="*/ 12 w 16"/>
                  <a:gd name="T19" fmla="*/ 1 h 8"/>
                  <a:gd name="T20" fmla="*/ 12 w 16"/>
                  <a:gd name="T21" fmla="*/ 0 h 8"/>
                  <a:gd name="T22" fmla="*/ 11 w 16"/>
                  <a:gd name="T23" fmla="*/ 0 h 8"/>
                  <a:gd name="T24" fmla="*/ 10 w 16"/>
                  <a:gd name="T25" fmla="*/ 0 h 8"/>
                  <a:gd name="T26" fmla="*/ 9 w 16"/>
                  <a:gd name="T27" fmla="*/ 0 h 8"/>
                  <a:gd name="T28" fmla="*/ 9 w 16"/>
                  <a:gd name="T29" fmla="*/ 0 h 8"/>
                  <a:gd name="T30" fmla="*/ 8 w 16"/>
                  <a:gd name="T31" fmla="*/ 0 h 8"/>
                  <a:gd name="T32" fmla="*/ 8 w 16"/>
                  <a:gd name="T33" fmla="*/ 0 h 8"/>
                  <a:gd name="T34" fmla="*/ 6 w 16"/>
                  <a:gd name="T35" fmla="*/ 1 h 8"/>
                  <a:gd name="T36" fmla="*/ 5 w 16"/>
                  <a:gd name="T37" fmla="*/ 1 h 8"/>
                  <a:gd name="T38" fmla="*/ 5 w 16"/>
                  <a:gd name="T39" fmla="*/ 1 h 8"/>
                  <a:gd name="T40" fmla="*/ 4 w 16"/>
                  <a:gd name="T41" fmla="*/ 1 h 8"/>
                  <a:gd name="T42" fmla="*/ 4 w 16"/>
                  <a:gd name="T43" fmla="*/ 1 h 8"/>
                  <a:gd name="T44" fmla="*/ 3 w 16"/>
                  <a:gd name="T45" fmla="*/ 2 h 8"/>
                  <a:gd name="T46" fmla="*/ 3 w 16"/>
                  <a:gd name="T47" fmla="*/ 2 h 8"/>
                  <a:gd name="T48" fmla="*/ 3 w 16"/>
                  <a:gd name="T49" fmla="*/ 3 h 8"/>
                  <a:gd name="T50" fmla="*/ 2 w 16"/>
                  <a:gd name="T51" fmla="*/ 3 h 8"/>
                  <a:gd name="T52" fmla="*/ 2 w 16"/>
                  <a:gd name="T53" fmla="*/ 4 h 8"/>
                  <a:gd name="T54" fmla="*/ 1 w 16"/>
                  <a:gd name="T55" fmla="*/ 4 h 8"/>
                  <a:gd name="T56" fmla="*/ 1 w 16"/>
                  <a:gd name="T57" fmla="*/ 4 h 8"/>
                  <a:gd name="T58" fmla="*/ 1 w 16"/>
                  <a:gd name="T59" fmla="*/ 5 h 8"/>
                  <a:gd name="T60" fmla="*/ 0 w 16"/>
                  <a:gd name="T61" fmla="*/ 5 h 8"/>
                  <a:gd name="T62" fmla="*/ 1 w 16"/>
                  <a:gd name="T63" fmla="*/ 5 h 8"/>
                  <a:gd name="T64" fmla="*/ 2 w 16"/>
                  <a:gd name="T65" fmla="*/ 5 h 8"/>
                  <a:gd name="T66" fmla="*/ 3 w 16"/>
                  <a:gd name="T67" fmla="*/ 5 h 8"/>
                  <a:gd name="T68" fmla="*/ 3 w 16"/>
                  <a:gd name="T69" fmla="*/ 6 h 8"/>
                  <a:gd name="T70" fmla="*/ 3 w 16"/>
                  <a:gd name="T71" fmla="*/ 7 h 8"/>
                  <a:gd name="T72" fmla="*/ 3 w 16"/>
                  <a:gd name="T73" fmla="*/ 7 h 8"/>
                  <a:gd name="T74" fmla="*/ 4 w 16"/>
                  <a:gd name="T75" fmla="*/ 8 h 8"/>
                  <a:gd name="T76" fmla="*/ 4 w 16"/>
                  <a:gd name="T77" fmla="*/ 7 h 8"/>
                  <a:gd name="T78" fmla="*/ 5 w 16"/>
                  <a:gd name="T79" fmla="*/ 7 h 8"/>
                  <a:gd name="T80" fmla="*/ 6 w 16"/>
                  <a:gd name="T81" fmla="*/ 7 h 8"/>
                  <a:gd name="T82" fmla="*/ 7 w 16"/>
                  <a:gd name="T83" fmla="*/ 7 h 8"/>
                  <a:gd name="T84" fmla="*/ 7 w 16"/>
                  <a:gd name="T85" fmla="*/ 6 h 8"/>
                  <a:gd name="T86" fmla="*/ 7 w 16"/>
                  <a:gd name="T87" fmla="*/ 6 h 8"/>
                  <a:gd name="T88" fmla="*/ 8 w 16"/>
                  <a:gd name="T89" fmla="*/ 6 h 8"/>
                  <a:gd name="T90" fmla="*/ 8 w 16"/>
                  <a:gd name="T91" fmla="*/ 5 h 8"/>
                  <a:gd name="T92" fmla="*/ 9 w 16"/>
                  <a:gd name="T93" fmla="*/ 6 h 8"/>
                  <a:gd name="T94" fmla="*/ 9 w 16"/>
                  <a:gd name="T95" fmla="*/ 7 h 8"/>
                  <a:gd name="T96" fmla="*/ 10 w 16"/>
                  <a:gd name="T97" fmla="*/ 7 h 8"/>
                  <a:gd name="T98" fmla="*/ 10 w 16"/>
                  <a:gd name="T99" fmla="*/ 7 h 8"/>
                  <a:gd name="T100" fmla="*/ 10 w 16"/>
                  <a:gd name="T101" fmla="*/ 7 h 8"/>
                  <a:gd name="T102" fmla="*/ 11 w 16"/>
                  <a:gd name="T103" fmla="*/ 7 h 8"/>
                  <a:gd name="T104" fmla="*/ 11 w 16"/>
                  <a:gd name="T105" fmla="*/ 6 h 8"/>
                  <a:gd name="T106" fmla="*/ 11 w 16"/>
                  <a:gd name="T107" fmla="*/ 6 h 8"/>
                  <a:gd name="T108" fmla="*/ 11 w 16"/>
                  <a:gd name="T109" fmla="*/ 5 h 8"/>
                  <a:gd name="T110" fmla="*/ 12 w 16"/>
                  <a:gd name="T111" fmla="*/ 5 h 8"/>
                  <a:gd name="T112" fmla="*/ 13 w 16"/>
                  <a:gd name="T113" fmla="*/ 6 h 8"/>
                  <a:gd name="T114" fmla="*/ 14 w 16"/>
                  <a:gd name="T115" fmla="*/ 5 h 8"/>
                  <a:gd name="T116" fmla="*/ 15 w 16"/>
                  <a:gd name="T117" fmla="*/ 4 h 8"/>
                  <a:gd name="T118" fmla="*/ 15 w 16"/>
                  <a:gd name="T119" fmla="*/ 5 h 8"/>
                  <a:gd name="T120" fmla="*/ 15 w 16"/>
                  <a:gd name="T121" fmla="*/ 4 h 8"/>
                  <a:gd name="T122" fmla="*/ 15 w 16"/>
                  <a:gd name="T123" fmla="*/ 4 h 8"/>
                  <a:gd name="T124" fmla="*/ 16 w 16"/>
                  <a:gd name="T125"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 h="8">
                    <a:moveTo>
                      <a:pt x="15" y="3"/>
                    </a:move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1"/>
                      <a:pt x="12" y="1"/>
                    </a:cubicBezTo>
                    <a:cubicBezTo>
                      <a:pt x="12" y="1"/>
                      <a:pt x="12" y="1"/>
                      <a:pt x="12" y="1"/>
                    </a:cubicBezTo>
                    <a:cubicBezTo>
                      <a:pt x="12" y="1"/>
                      <a:pt x="12" y="1"/>
                      <a:pt x="12" y="1"/>
                    </a:cubicBezTo>
                    <a:cubicBezTo>
                      <a:pt x="12" y="1"/>
                      <a:pt x="12" y="1"/>
                      <a:pt x="12"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0"/>
                      <a:pt x="12" y="0"/>
                      <a:pt x="12" y="0"/>
                    </a:cubicBezTo>
                    <a:cubicBezTo>
                      <a:pt x="12" y="0"/>
                      <a:pt x="12" y="0"/>
                      <a:pt x="12" y="0"/>
                    </a:cubicBezTo>
                    <a:cubicBezTo>
                      <a:pt x="12" y="0"/>
                      <a:pt x="12" y="0"/>
                      <a:pt x="12"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1"/>
                      <a:pt x="9" y="1"/>
                      <a:pt x="9" y="1"/>
                    </a:cubicBezTo>
                    <a:cubicBezTo>
                      <a:pt x="8" y="1"/>
                      <a:pt x="8" y="1"/>
                      <a:pt x="8" y="1"/>
                    </a:cubicBezTo>
                    <a:cubicBezTo>
                      <a:pt x="8" y="0"/>
                      <a:pt x="8" y="0"/>
                      <a:pt x="8" y="0"/>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1"/>
                      <a:pt x="7" y="1"/>
                      <a:pt x="7" y="1"/>
                    </a:cubicBezTo>
                    <a:cubicBezTo>
                      <a:pt x="7" y="1"/>
                      <a:pt x="7" y="1"/>
                      <a:pt x="7" y="1"/>
                    </a:cubicBezTo>
                    <a:cubicBezTo>
                      <a:pt x="6" y="0"/>
                      <a:pt x="6" y="0"/>
                      <a:pt x="6" y="0"/>
                    </a:cubicBezTo>
                    <a:cubicBezTo>
                      <a:pt x="6" y="0"/>
                      <a:pt x="6" y="0"/>
                      <a:pt x="6" y="0"/>
                    </a:cubicBezTo>
                    <a:cubicBezTo>
                      <a:pt x="6" y="0"/>
                      <a:pt x="6" y="0"/>
                      <a:pt x="6" y="0"/>
                    </a:cubicBezTo>
                    <a:cubicBezTo>
                      <a:pt x="6" y="0"/>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4" y="2"/>
                      <a:pt x="4"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6"/>
                      <a:pt x="1" y="6"/>
                      <a:pt x="1" y="6"/>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7"/>
                      <a:pt x="4" y="7"/>
                      <a:pt x="4" y="7"/>
                    </a:cubicBezTo>
                    <a:cubicBezTo>
                      <a:pt x="4" y="7"/>
                      <a:pt x="4" y="7"/>
                      <a:pt x="4" y="7"/>
                    </a:cubicBezTo>
                    <a:cubicBezTo>
                      <a:pt x="5" y="7"/>
                      <a:pt x="5" y="7"/>
                      <a:pt x="5" y="7"/>
                    </a:cubicBezTo>
                    <a:cubicBezTo>
                      <a:pt x="5" y="7"/>
                      <a:pt x="5" y="7"/>
                      <a:pt x="5" y="8"/>
                    </a:cubicBezTo>
                    <a:cubicBezTo>
                      <a:pt x="5" y="8"/>
                      <a:pt x="5" y="8"/>
                      <a:pt x="5" y="8"/>
                    </a:cubicBezTo>
                    <a:cubicBezTo>
                      <a:pt x="5" y="8"/>
                      <a:pt x="5" y="8"/>
                      <a:pt x="5" y="8"/>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9" y="5"/>
                      <a:pt x="9" y="5"/>
                    </a:cubicBezTo>
                    <a:cubicBezTo>
                      <a:pt x="9" y="5"/>
                      <a:pt x="9" y="5"/>
                      <a:pt x="9" y="5"/>
                    </a:cubicBezTo>
                    <a:cubicBezTo>
                      <a:pt x="9" y="5"/>
                      <a:pt x="9" y="5"/>
                      <a:pt x="9" y="5"/>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4"/>
                      <a:pt x="14" y="4"/>
                      <a:pt x="14" y="4"/>
                    </a:cubicBezTo>
                    <a:cubicBezTo>
                      <a:pt x="14" y="4"/>
                      <a:pt x="14" y="4"/>
                      <a:pt x="14"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5"/>
                      <a:pt x="15" y="5"/>
                      <a:pt x="15" y="5"/>
                    </a:cubicBezTo>
                    <a:cubicBezTo>
                      <a:pt x="15" y="5"/>
                      <a:pt x="15" y="5"/>
                      <a:pt x="15" y="5"/>
                    </a:cubicBezTo>
                    <a:cubicBezTo>
                      <a:pt x="15" y="5"/>
                      <a:pt x="15" y="5"/>
                      <a:pt x="15" y="5"/>
                    </a:cubicBezTo>
                    <a:cubicBezTo>
                      <a:pt x="15" y="5"/>
                      <a:pt x="15" y="5"/>
                      <a:pt x="15" y="5"/>
                    </a:cubicBezTo>
                    <a:cubicBezTo>
                      <a:pt x="16" y="5"/>
                      <a:pt x="16" y="5"/>
                      <a:pt x="16" y="5"/>
                    </a:cubicBezTo>
                    <a:cubicBezTo>
                      <a:pt x="16" y="5"/>
                      <a:pt x="16" y="5"/>
                      <a:pt x="16"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6" y="4"/>
                    </a:cubicBezTo>
                    <a:cubicBezTo>
                      <a:pt x="16" y="4"/>
                      <a:pt x="16" y="4"/>
                      <a:pt x="16" y="4"/>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lnTo>
                      <a:pt x="15"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53" name="Freeform 195"/>
              <p:cNvSpPr/>
              <p:nvPr/>
            </p:nvSpPr>
            <p:spPr bwMode="auto">
              <a:xfrm>
                <a:off x="2680" y="1829"/>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54" name="Freeform 196"/>
              <p:cNvSpPr/>
              <p:nvPr/>
            </p:nvSpPr>
            <p:spPr bwMode="auto">
              <a:xfrm>
                <a:off x="2701" y="1771"/>
                <a:ext cx="61" cy="29"/>
              </a:xfrm>
              <a:custGeom>
                <a:avLst/>
                <a:gdLst>
                  <a:gd name="T0" fmla="*/ 6 w 23"/>
                  <a:gd name="T1" fmla="*/ 11 h 11"/>
                  <a:gd name="T2" fmla="*/ 7 w 23"/>
                  <a:gd name="T3" fmla="*/ 11 h 11"/>
                  <a:gd name="T4" fmla="*/ 8 w 23"/>
                  <a:gd name="T5" fmla="*/ 11 h 11"/>
                  <a:gd name="T6" fmla="*/ 8 w 23"/>
                  <a:gd name="T7" fmla="*/ 11 h 11"/>
                  <a:gd name="T8" fmla="*/ 9 w 23"/>
                  <a:gd name="T9" fmla="*/ 11 h 11"/>
                  <a:gd name="T10" fmla="*/ 10 w 23"/>
                  <a:gd name="T11" fmla="*/ 10 h 11"/>
                  <a:gd name="T12" fmla="*/ 11 w 23"/>
                  <a:gd name="T13" fmla="*/ 10 h 11"/>
                  <a:gd name="T14" fmla="*/ 12 w 23"/>
                  <a:gd name="T15" fmla="*/ 10 h 11"/>
                  <a:gd name="T16" fmla="*/ 13 w 23"/>
                  <a:gd name="T17" fmla="*/ 10 h 11"/>
                  <a:gd name="T18" fmla="*/ 14 w 23"/>
                  <a:gd name="T19" fmla="*/ 11 h 11"/>
                  <a:gd name="T20" fmla="*/ 16 w 23"/>
                  <a:gd name="T21" fmla="*/ 10 h 11"/>
                  <a:gd name="T22" fmla="*/ 16 w 23"/>
                  <a:gd name="T23" fmla="*/ 11 h 11"/>
                  <a:gd name="T24" fmla="*/ 17 w 23"/>
                  <a:gd name="T25" fmla="*/ 11 h 11"/>
                  <a:gd name="T26" fmla="*/ 18 w 23"/>
                  <a:gd name="T27" fmla="*/ 10 h 11"/>
                  <a:gd name="T28" fmla="*/ 19 w 23"/>
                  <a:gd name="T29" fmla="*/ 10 h 11"/>
                  <a:gd name="T30" fmla="*/ 20 w 23"/>
                  <a:gd name="T31" fmla="*/ 10 h 11"/>
                  <a:gd name="T32" fmla="*/ 21 w 23"/>
                  <a:gd name="T33" fmla="*/ 9 h 11"/>
                  <a:gd name="T34" fmla="*/ 21 w 23"/>
                  <a:gd name="T35" fmla="*/ 8 h 11"/>
                  <a:gd name="T36" fmla="*/ 22 w 23"/>
                  <a:gd name="T37" fmla="*/ 8 h 11"/>
                  <a:gd name="T38" fmla="*/ 23 w 23"/>
                  <a:gd name="T39" fmla="*/ 7 h 11"/>
                  <a:gd name="T40" fmla="*/ 23 w 23"/>
                  <a:gd name="T41" fmla="*/ 7 h 11"/>
                  <a:gd name="T42" fmla="*/ 23 w 23"/>
                  <a:gd name="T43" fmla="*/ 6 h 11"/>
                  <a:gd name="T44" fmla="*/ 22 w 23"/>
                  <a:gd name="T45" fmla="*/ 6 h 11"/>
                  <a:gd name="T46" fmla="*/ 21 w 23"/>
                  <a:gd name="T47" fmla="*/ 5 h 11"/>
                  <a:gd name="T48" fmla="*/ 20 w 23"/>
                  <a:gd name="T49" fmla="*/ 5 h 11"/>
                  <a:gd name="T50" fmla="*/ 19 w 23"/>
                  <a:gd name="T51" fmla="*/ 5 h 11"/>
                  <a:gd name="T52" fmla="*/ 19 w 23"/>
                  <a:gd name="T53" fmla="*/ 4 h 11"/>
                  <a:gd name="T54" fmla="*/ 18 w 23"/>
                  <a:gd name="T55" fmla="*/ 4 h 11"/>
                  <a:gd name="T56" fmla="*/ 17 w 23"/>
                  <a:gd name="T57" fmla="*/ 3 h 11"/>
                  <a:gd name="T58" fmla="*/ 17 w 23"/>
                  <a:gd name="T59" fmla="*/ 4 h 11"/>
                  <a:gd name="T60" fmla="*/ 16 w 23"/>
                  <a:gd name="T61" fmla="*/ 5 h 11"/>
                  <a:gd name="T62" fmla="*/ 15 w 23"/>
                  <a:gd name="T63" fmla="*/ 4 h 11"/>
                  <a:gd name="T64" fmla="*/ 15 w 23"/>
                  <a:gd name="T65" fmla="*/ 4 h 11"/>
                  <a:gd name="T66" fmla="*/ 14 w 23"/>
                  <a:gd name="T67" fmla="*/ 3 h 11"/>
                  <a:gd name="T68" fmla="*/ 15 w 23"/>
                  <a:gd name="T69" fmla="*/ 2 h 11"/>
                  <a:gd name="T70" fmla="*/ 14 w 23"/>
                  <a:gd name="T71" fmla="*/ 2 h 11"/>
                  <a:gd name="T72" fmla="*/ 13 w 23"/>
                  <a:gd name="T73" fmla="*/ 2 h 11"/>
                  <a:gd name="T74" fmla="*/ 12 w 23"/>
                  <a:gd name="T75" fmla="*/ 2 h 11"/>
                  <a:gd name="T76" fmla="*/ 11 w 23"/>
                  <a:gd name="T77" fmla="*/ 1 h 11"/>
                  <a:gd name="T78" fmla="*/ 10 w 23"/>
                  <a:gd name="T79" fmla="*/ 1 h 11"/>
                  <a:gd name="T80" fmla="*/ 9 w 23"/>
                  <a:gd name="T81" fmla="*/ 1 h 11"/>
                  <a:gd name="T82" fmla="*/ 8 w 23"/>
                  <a:gd name="T83" fmla="*/ 1 h 11"/>
                  <a:gd name="T84" fmla="*/ 8 w 23"/>
                  <a:gd name="T85" fmla="*/ 1 h 11"/>
                  <a:gd name="T86" fmla="*/ 7 w 23"/>
                  <a:gd name="T87" fmla="*/ 1 h 11"/>
                  <a:gd name="T88" fmla="*/ 6 w 23"/>
                  <a:gd name="T89" fmla="*/ 2 h 11"/>
                  <a:gd name="T90" fmla="*/ 5 w 23"/>
                  <a:gd name="T91" fmla="*/ 2 h 11"/>
                  <a:gd name="T92" fmla="*/ 4 w 23"/>
                  <a:gd name="T93" fmla="*/ 3 h 11"/>
                  <a:gd name="T94" fmla="*/ 3 w 23"/>
                  <a:gd name="T95" fmla="*/ 3 h 11"/>
                  <a:gd name="T96" fmla="*/ 2 w 23"/>
                  <a:gd name="T97" fmla="*/ 3 h 11"/>
                  <a:gd name="T98" fmla="*/ 1 w 23"/>
                  <a:gd name="T99" fmla="*/ 4 h 11"/>
                  <a:gd name="T100" fmla="*/ 0 w 23"/>
                  <a:gd name="T101" fmla="*/ 4 h 11"/>
                  <a:gd name="T102" fmla="*/ 1 w 23"/>
                  <a:gd name="T103" fmla="*/ 5 h 11"/>
                  <a:gd name="T104" fmla="*/ 1 w 23"/>
                  <a:gd name="T105" fmla="*/ 6 h 11"/>
                  <a:gd name="T106" fmla="*/ 1 w 23"/>
                  <a:gd name="T107" fmla="*/ 7 h 11"/>
                  <a:gd name="T108" fmla="*/ 2 w 23"/>
                  <a:gd name="T109" fmla="*/ 7 h 11"/>
                  <a:gd name="T110" fmla="*/ 2 w 23"/>
                  <a:gd name="T111" fmla="*/ 8 h 11"/>
                  <a:gd name="T112" fmla="*/ 3 w 23"/>
                  <a:gd name="T113" fmla="*/ 9 h 11"/>
                  <a:gd name="T114" fmla="*/ 4 w 23"/>
                  <a:gd name="T115" fmla="*/ 9 h 11"/>
                  <a:gd name="T116" fmla="*/ 5 w 23"/>
                  <a:gd name="T117" fmla="*/ 10 h 11"/>
                  <a:gd name="T118" fmla="*/ 6 w 23"/>
                  <a:gd name="T119"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 h="11">
                    <a:moveTo>
                      <a:pt x="6" y="10"/>
                    </a:moveTo>
                    <a:cubicBezTo>
                      <a:pt x="6" y="10"/>
                      <a:pt x="6" y="10"/>
                      <a:pt x="6" y="10"/>
                    </a:cubicBezTo>
                    <a:cubicBezTo>
                      <a:pt x="6" y="10"/>
                      <a:pt x="6" y="10"/>
                      <a:pt x="6" y="10"/>
                    </a:cubicBezTo>
                    <a:cubicBezTo>
                      <a:pt x="6" y="10"/>
                      <a:pt x="6" y="10"/>
                      <a:pt x="6" y="10"/>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10" y="11"/>
                      <a:pt x="10" y="11"/>
                      <a:pt x="10" y="11"/>
                    </a:cubicBezTo>
                    <a:cubicBezTo>
                      <a:pt x="10" y="11"/>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0" y="9"/>
                      <a:pt x="10" y="9"/>
                      <a:pt x="10" y="9"/>
                    </a:cubicBezTo>
                    <a:cubicBezTo>
                      <a:pt x="10" y="9"/>
                      <a:pt x="10" y="9"/>
                      <a:pt x="10" y="9"/>
                    </a:cubicBezTo>
                    <a:cubicBezTo>
                      <a:pt x="10" y="10"/>
                      <a:pt x="10" y="10"/>
                      <a:pt x="10"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4" y="10"/>
                    </a:cubicBezTo>
                    <a:cubicBezTo>
                      <a:pt x="14" y="10"/>
                      <a:pt x="14" y="10"/>
                      <a:pt x="14" y="10"/>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0"/>
                      <a:pt x="15" y="10"/>
                    </a:cubicBezTo>
                    <a:cubicBezTo>
                      <a:pt x="16" y="10"/>
                      <a:pt x="16" y="10"/>
                      <a:pt x="16" y="10"/>
                    </a:cubicBezTo>
                    <a:cubicBezTo>
                      <a:pt x="16" y="10"/>
                      <a:pt x="16" y="10"/>
                      <a:pt x="16" y="10"/>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0"/>
                      <a:pt x="17" y="10"/>
                      <a:pt x="17" y="10"/>
                    </a:cubicBezTo>
                    <a:cubicBezTo>
                      <a:pt x="17" y="10"/>
                      <a:pt x="17" y="10"/>
                      <a:pt x="17" y="10"/>
                    </a:cubicBezTo>
                    <a:cubicBezTo>
                      <a:pt x="17" y="10"/>
                      <a:pt x="17" y="10"/>
                      <a:pt x="17"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9"/>
                      <a:pt x="20" y="9"/>
                      <a:pt x="20" y="9"/>
                    </a:cubicBezTo>
                    <a:cubicBezTo>
                      <a:pt x="20" y="9"/>
                      <a:pt x="20" y="9"/>
                      <a:pt x="20"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8"/>
                      <a:pt x="21" y="8"/>
                      <a:pt x="21" y="8"/>
                    </a:cubicBezTo>
                    <a:cubicBezTo>
                      <a:pt x="21" y="8"/>
                      <a:pt x="21" y="8"/>
                      <a:pt x="21" y="8"/>
                    </a:cubicBezTo>
                    <a:cubicBezTo>
                      <a:pt x="21" y="8"/>
                      <a:pt x="21" y="8"/>
                      <a:pt x="21" y="8"/>
                    </a:cubicBezTo>
                    <a:cubicBezTo>
                      <a:pt x="21" y="8"/>
                      <a:pt x="21" y="8"/>
                      <a:pt x="21"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7"/>
                      <a:pt x="22" y="7"/>
                      <a:pt x="22" y="7"/>
                    </a:cubicBezTo>
                    <a:cubicBezTo>
                      <a:pt x="22" y="7"/>
                      <a:pt x="22" y="7"/>
                      <a:pt x="22" y="7"/>
                    </a:cubicBezTo>
                    <a:cubicBezTo>
                      <a:pt x="22" y="7"/>
                      <a:pt x="22" y="7"/>
                      <a:pt x="22"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2" y="6"/>
                      <a:pt x="22" y="6"/>
                      <a:pt x="23" y="6"/>
                    </a:cubicBezTo>
                    <a:cubicBezTo>
                      <a:pt x="23" y="6"/>
                      <a:pt x="23" y="6"/>
                      <a:pt x="23"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4"/>
                      <a:pt x="19" y="4"/>
                      <a:pt x="19" y="4"/>
                    </a:cubicBezTo>
                    <a:cubicBezTo>
                      <a:pt x="19" y="4"/>
                      <a:pt x="19" y="4"/>
                      <a:pt x="19" y="4"/>
                    </a:cubicBezTo>
                    <a:cubicBezTo>
                      <a:pt x="19" y="4"/>
                      <a:pt x="19" y="4"/>
                      <a:pt x="19" y="4"/>
                    </a:cubicBezTo>
                    <a:cubicBezTo>
                      <a:pt x="19" y="4"/>
                      <a:pt x="19" y="4"/>
                      <a:pt x="19" y="4"/>
                    </a:cubicBezTo>
                    <a:cubicBezTo>
                      <a:pt x="20" y="4"/>
                      <a:pt x="20" y="4"/>
                      <a:pt x="20" y="4"/>
                    </a:cubicBezTo>
                    <a:cubicBezTo>
                      <a:pt x="20" y="4"/>
                      <a:pt x="20" y="4"/>
                      <a:pt x="20"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0" y="4"/>
                      <a:pt x="0" y="4"/>
                    </a:cubicBezTo>
                    <a:cubicBezTo>
                      <a:pt x="0" y="4"/>
                      <a:pt x="0" y="4"/>
                      <a:pt x="0" y="4"/>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6" y="10"/>
                      <a:pt x="6" y="10"/>
                      <a:pt x="6" y="10"/>
                    </a:cubicBezTo>
                    <a:cubicBezTo>
                      <a:pt x="6" y="10"/>
                      <a:pt x="6" y="10"/>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55" name="Freeform 197"/>
              <p:cNvSpPr/>
              <p:nvPr/>
            </p:nvSpPr>
            <p:spPr bwMode="auto">
              <a:xfrm>
                <a:off x="2728" y="1774"/>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56" name="Freeform 198"/>
              <p:cNvSpPr/>
              <p:nvPr/>
            </p:nvSpPr>
            <p:spPr bwMode="auto">
              <a:xfrm>
                <a:off x="2667" y="1811"/>
                <a:ext cx="0" cy="2"/>
              </a:xfrm>
              <a:custGeom>
                <a:avLst/>
                <a:gdLst>
                  <a:gd name="T0" fmla="*/ 2 h 2"/>
                  <a:gd name="T1" fmla="*/ 2 h 2"/>
                  <a:gd name="T2" fmla="*/ 0 h 2"/>
                  <a:gd name="T3" fmla="*/ 0 h 2"/>
                  <a:gd name="T4" fmla="*/ 2 h 2"/>
                  <a:gd name="T5" fmla="*/ 2 h 2"/>
                  <a:gd name="T6" fmla="*/ 2 h 2"/>
                  <a:gd name="T7" fmla="*/ 2 h 2"/>
                  <a:gd name="T8" fmla="*/ 2 h 2"/>
                  <a:gd name="T9"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2">
                    <a:moveTo>
                      <a:pt x="0" y="2"/>
                    </a:moveTo>
                    <a:lnTo>
                      <a:pt x="0" y="2"/>
                    </a:lnTo>
                    <a:lnTo>
                      <a:pt x="0" y="0"/>
                    </a:lnTo>
                    <a:lnTo>
                      <a:pt x="0" y="0"/>
                    </a:lnTo>
                    <a:lnTo>
                      <a:pt x="0" y="2"/>
                    </a:lnTo>
                    <a:lnTo>
                      <a:pt x="0" y="2"/>
                    </a:lnTo>
                    <a:lnTo>
                      <a:pt x="0" y="2"/>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57" name="Freeform 199"/>
              <p:cNvSpPr/>
              <p:nvPr/>
            </p:nvSpPr>
            <p:spPr bwMode="auto">
              <a:xfrm>
                <a:off x="2775" y="1866"/>
                <a:ext cx="16" cy="13"/>
              </a:xfrm>
              <a:custGeom>
                <a:avLst/>
                <a:gdLst>
                  <a:gd name="T0" fmla="*/ 2 w 6"/>
                  <a:gd name="T1" fmla="*/ 4 h 5"/>
                  <a:gd name="T2" fmla="*/ 2 w 6"/>
                  <a:gd name="T3" fmla="*/ 5 h 5"/>
                  <a:gd name="T4" fmla="*/ 2 w 6"/>
                  <a:gd name="T5" fmla="*/ 5 h 5"/>
                  <a:gd name="T6" fmla="*/ 2 w 6"/>
                  <a:gd name="T7" fmla="*/ 5 h 5"/>
                  <a:gd name="T8" fmla="*/ 2 w 6"/>
                  <a:gd name="T9" fmla="*/ 5 h 5"/>
                  <a:gd name="T10" fmla="*/ 2 w 6"/>
                  <a:gd name="T11" fmla="*/ 4 h 5"/>
                  <a:gd name="T12" fmla="*/ 3 w 6"/>
                  <a:gd name="T13" fmla="*/ 4 h 5"/>
                  <a:gd name="T14" fmla="*/ 3 w 6"/>
                  <a:gd name="T15" fmla="*/ 4 h 5"/>
                  <a:gd name="T16" fmla="*/ 3 w 6"/>
                  <a:gd name="T17" fmla="*/ 4 h 5"/>
                  <a:gd name="T18" fmla="*/ 3 w 6"/>
                  <a:gd name="T19" fmla="*/ 4 h 5"/>
                  <a:gd name="T20" fmla="*/ 4 w 6"/>
                  <a:gd name="T21" fmla="*/ 4 h 5"/>
                  <a:gd name="T22" fmla="*/ 4 w 6"/>
                  <a:gd name="T23" fmla="*/ 4 h 5"/>
                  <a:gd name="T24" fmla="*/ 4 w 6"/>
                  <a:gd name="T25" fmla="*/ 4 h 5"/>
                  <a:gd name="T26" fmla="*/ 4 w 6"/>
                  <a:gd name="T27" fmla="*/ 4 h 5"/>
                  <a:gd name="T28" fmla="*/ 5 w 6"/>
                  <a:gd name="T29" fmla="*/ 4 h 5"/>
                  <a:gd name="T30" fmla="*/ 5 w 6"/>
                  <a:gd name="T31" fmla="*/ 4 h 5"/>
                  <a:gd name="T32" fmla="*/ 5 w 6"/>
                  <a:gd name="T33" fmla="*/ 3 h 5"/>
                  <a:gd name="T34" fmla="*/ 5 w 6"/>
                  <a:gd name="T35" fmla="*/ 3 h 5"/>
                  <a:gd name="T36" fmla="*/ 5 w 6"/>
                  <a:gd name="T37" fmla="*/ 3 h 5"/>
                  <a:gd name="T38" fmla="*/ 5 w 6"/>
                  <a:gd name="T39" fmla="*/ 3 h 5"/>
                  <a:gd name="T40" fmla="*/ 6 w 6"/>
                  <a:gd name="T41" fmla="*/ 3 h 5"/>
                  <a:gd name="T42" fmla="*/ 6 w 6"/>
                  <a:gd name="T43" fmla="*/ 2 h 5"/>
                  <a:gd name="T44" fmla="*/ 6 w 6"/>
                  <a:gd name="T45" fmla="*/ 2 h 5"/>
                  <a:gd name="T46" fmla="*/ 6 w 6"/>
                  <a:gd name="T47" fmla="*/ 2 h 5"/>
                  <a:gd name="T48" fmla="*/ 5 w 6"/>
                  <a:gd name="T49" fmla="*/ 2 h 5"/>
                  <a:gd name="T50" fmla="*/ 5 w 6"/>
                  <a:gd name="T51" fmla="*/ 2 h 5"/>
                  <a:gd name="T52" fmla="*/ 5 w 6"/>
                  <a:gd name="T53" fmla="*/ 2 h 5"/>
                  <a:gd name="T54" fmla="*/ 5 w 6"/>
                  <a:gd name="T55" fmla="*/ 2 h 5"/>
                  <a:gd name="T56" fmla="*/ 5 w 6"/>
                  <a:gd name="T57" fmla="*/ 1 h 5"/>
                  <a:gd name="T58" fmla="*/ 5 w 6"/>
                  <a:gd name="T59" fmla="*/ 1 h 5"/>
                  <a:gd name="T60" fmla="*/ 4 w 6"/>
                  <a:gd name="T61" fmla="*/ 1 h 5"/>
                  <a:gd name="T62" fmla="*/ 4 w 6"/>
                  <a:gd name="T63" fmla="*/ 1 h 5"/>
                  <a:gd name="T64" fmla="*/ 4 w 6"/>
                  <a:gd name="T65" fmla="*/ 1 h 5"/>
                  <a:gd name="T66" fmla="*/ 4 w 6"/>
                  <a:gd name="T67" fmla="*/ 0 h 5"/>
                  <a:gd name="T68" fmla="*/ 3 w 6"/>
                  <a:gd name="T69" fmla="*/ 0 h 5"/>
                  <a:gd name="T70" fmla="*/ 3 w 6"/>
                  <a:gd name="T71" fmla="*/ 0 h 5"/>
                  <a:gd name="T72" fmla="*/ 3 w 6"/>
                  <a:gd name="T73" fmla="*/ 0 h 5"/>
                  <a:gd name="T74" fmla="*/ 3 w 6"/>
                  <a:gd name="T75" fmla="*/ 0 h 5"/>
                  <a:gd name="T76" fmla="*/ 3 w 6"/>
                  <a:gd name="T77" fmla="*/ 0 h 5"/>
                  <a:gd name="T78" fmla="*/ 2 w 6"/>
                  <a:gd name="T79" fmla="*/ 0 h 5"/>
                  <a:gd name="T80" fmla="*/ 2 w 6"/>
                  <a:gd name="T81" fmla="*/ 0 h 5"/>
                  <a:gd name="T82" fmla="*/ 2 w 6"/>
                  <a:gd name="T83" fmla="*/ 1 h 5"/>
                  <a:gd name="T84" fmla="*/ 2 w 6"/>
                  <a:gd name="T85" fmla="*/ 1 h 5"/>
                  <a:gd name="T86" fmla="*/ 2 w 6"/>
                  <a:gd name="T87" fmla="*/ 1 h 5"/>
                  <a:gd name="T88" fmla="*/ 2 w 6"/>
                  <a:gd name="T89" fmla="*/ 1 h 5"/>
                  <a:gd name="T90" fmla="*/ 2 w 6"/>
                  <a:gd name="T91" fmla="*/ 1 h 5"/>
                  <a:gd name="T92" fmla="*/ 1 w 6"/>
                  <a:gd name="T93" fmla="*/ 1 h 5"/>
                  <a:gd name="T94" fmla="*/ 1 w 6"/>
                  <a:gd name="T95" fmla="*/ 1 h 5"/>
                  <a:gd name="T96" fmla="*/ 1 w 6"/>
                  <a:gd name="T97" fmla="*/ 2 h 5"/>
                  <a:gd name="T98" fmla="*/ 0 w 6"/>
                  <a:gd name="T99" fmla="*/ 2 h 5"/>
                  <a:gd name="T100" fmla="*/ 0 w 6"/>
                  <a:gd name="T101" fmla="*/ 2 h 5"/>
                  <a:gd name="T102" fmla="*/ 0 w 6"/>
                  <a:gd name="T103" fmla="*/ 2 h 5"/>
                  <a:gd name="T104" fmla="*/ 1 w 6"/>
                  <a:gd name="T105" fmla="*/ 3 h 5"/>
                  <a:gd name="T106" fmla="*/ 1 w 6"/>
                  <a:gd name="T107" fmla="*/ 3 h 5"/>
                  <a:gd name="T108" fmla="*/ 1 w 6"/>
                  <a:gd name="T109" fmla="*/ 3 h 5"/>
                  <a:gd name="T110" fmla="*/ 1 w 6"/>
                  <a:gd name="T111" fmla="*/ 3 h 5"/>
                  <a:gd name="T112" fmla="*/ 1 w 6"/>
                  <a:gd name="T113" fmla="*/ 3 h 5"/>
                  <a:gd name="T114" fmla="*/ 2 w 6"/>
                  <a:gd name="T115" fmla="*/ 3 h 5"/>
                  <a:gd name="T116" fmla="*/ 2 w 6"/>
                  <a:gd name="T117" fmla="*/ 4 h 5"/>
                  <a:gd name="T118" fmla="*/ 2 w 6"/>
                  <a:gd name="T1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 h="5">
                    <a:moveTo>
                      <a:pt x="2" y="4"/>
                    </a:move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4"/>
                      <a:pt x="2" y="4"/>
                      <a:pt x="2" y="4"/>
                    </a:cubicBezTo>
                    <a:cubicBezTo>
                      <a:pt x="2" y="4"/>
                      <a:pt x="2" y="4"/>
                      <a:pt x="2" y="4"/>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58" name="Freeform 200"/>
              <p:cNvSpPr/>
              <p:nvPr/>
            </p:nvSpPr>
            <p:spPr bwMode="auto">
              <a:xfrm>
                <a:off x="2736" y="1842"/>
                <a:ext cx="34" cy="29"/>
              </a:xfrm>
              <a:custGeom>
                <a:avLst/>
                <a:gdLst>
                  <a:gd name="T0" fmla="*/ 13 w 13"/>
                  <a:gd name="T1" fmla="*/ 6 h 11"/>
                  <a:gd name="T2" fmla="*/ 12 w 13"/>
                  <a:gd name="T3" fmla="*/ 6 h 11"/>
                  <a:gd name="T4" fmla="*/ 12 w 13"/>
                  <a:gd name="T5" fmla="*/ 5 h 11"/>
                  <a:gd name="T6" fmla="*/ 13 w 13"/>
                  <a:gd name="T7" fmla="*/ 5 h 11"/>
                  <a:gd name="T8" fmla="*/ 13 w 13"/>
                  <a:gd name="T9" fmla="*/ 5 h 11"/>
                  <a:gd name="T10" fmla="*/ 13 w 13"/>
                  <a:gd name="T11" fmla="*/ 5 h 11"/>
                  <a:gd name="T12" fmla="*/ 12 w 13"/>
                  <a:gd name="T13" fmla="*/ 4 h 11"/>
                  <a:gd name="T14" fmla="*/ 12 w 13"/>
                  <a:gd name="T15" fmla="*/ 4 h 11"/>
                  <a:gd name="T16" fmla="*/ 11 w 13"/>
                  <a:gd name="T17" fmla="*/ 4 h 11"/>
                  <a:gd name="T18" fmla="*/ 11 w 13"/>
                  <a:gd name="T19" fmla="*/ 3 h 11"/>
                  <a:gd name="T20" fmla="*/ 12 w 13"/>
                  <a:gd name="T21" fmla="*/ 3 h 11"/>
                  <a:gd name="T22" fmla="*/ 12 w 13"/>
                  <a:gd name="T23" fmla="*/ 2 h 11"/>
                  <a:gd name="T24" fmla="*/ 12 w 13"/>
                  <a:gd name="T25" fmla="*/ 1 h 11"/>
                  <a:gd name="T26" fmla="*/ 12 w 13"/>
                  <a:gd name="T27" fmla="*/ 1 h 11"/>
                  <a:gd name="T28" fmla="*/ 11 w 13"/>
                  <a:gd name="T29" fmla="*/ 2 h 11"/>
                  <a:gd name="T30" fmla="*/ 11 w 13"/>
                  <a:gd name="T31" fmla="*/ 1 h 11"/>
                  <a:gd name="T32" fmla="*/ 10 w 13"/>
                  <a:gd name="T33" fmla="*/ 1 h 11"/>
                  <a:gd name="T34" fmla="*/ 10 w 13"/>
                  <a:gd name="T35" fmla="*/ 1 h 11"/>
                  <a:gd name="T36" fmla="*/ 9 w 13"/>
                  <a:gd name="T37" fmla="*/ 1 h 11"/>
                  <a:gd name="T38" fmla="*/ 8 w 13"/>
                  <a:gd name="T39" fmla="*/ 1 h 11"/>
                  <a:gd name="T40" fmla="*/ 8 w 13"/>
                  <a:gd name="T41" fmla="*/ 0 h 11"/>
                  <a:gd name="T42" fmla="*/ 7 w 13"/>
                  <a:gd name="T43" fmla="*/ 1 h 11"/>
                  <a:gd name="T44" fmla="*/ 7 w 13"/>
                  <a:gd name="T45" fmla="*/ 0 h 11"/>
                  <a:gd name="T46" fmla="*/ 6 w 13"/>
                  <a:gd name="T47" fmla="*/ 1 h 11"/>
                  <a:gd name="T48" fmla="*/ 5 w 13"/>
                  <a:gd name="T49" fmla="*/ 0 h 11"/>
                  <a:gd name="T50" fmla="*/ 4 w 13"/>
                  <a:gd name="T51" fmla="*/ 0 h 11"/>
                  <a:gd name="T52" fmla="*/ 4 w 13"/>
                  <a:gd name="T53" fmla="*/ 0 h 11"/>
                  <a:gd name="T54" fmla="*/ 2 w 13"/>
                  <a:gd name="T55" fmla="*/ 0 h 11"/>
                  <a:gd name="T56" fmla="*/ 2 w 13"/>
                  <a:gd name="T57" fmla="*/ 0 h 11"/>
                  <a:gd name="T58" fmla="*/ 2 w 13"/>
                  <a:gd name="T59" fmla="*/ 1 h 11"/>
                  <a:gd name="T60" fmla="*/ 1 w 13"/>
                  <a:gd name="T61" fmla="*/ 1 h 11"/>
                  <a:gd name="T62" fmla="*/ 1 w 13"/>
                  <a:gd name="T63" fmla="*/ 0 h 11"/>
                  <a:gd name="T64" fmla="*/ 0 w 13"/>
                  <a:gd name="T65" fmla="*/ 0 h 11"/>
                  <a:gd name="T66" fmla="*/ 0 w 13"/>
                  <a:gd name="T67" fmla="*/ 1 h 11"/>
                  <a:gd name="T68" fmla="*/ 0 w 13"/>
                  <a:gd name="T69" fmla="*/ 2 h 11"/>
                  <a:gd name="T70" fmla="*/ 0 w 13"/>
                  <a:gd name="T71" fmla="*/ 2 h 11"/>
                  <a:gd name="T72" fmla="*/ 1 w 13"/>
                  <a:gd name="T73" fmla="*/ 2 h 11"/>
                  <a:gd name="T74" fmla="*/ 1 w 13"/>
                  <a:gd name="T75" fmla="*/ 3 h 11"/>
                  <a:gd name="T76" fmla="*/ 1 w 13"/>
                  <a:gd name="T77" fmla="*/ 3 h 11"/>
                  <a:gd name="T78" fmla="*/ 2 w 13"/>
                  <a:gd name="T79" fmla="*/ 4 h 11"/>
                  <a:gd name="T80" fmla="*/ 2 w 13"/>
                  <a:gd name="T81" fmla="*/ 4 h 11"/>
                  <a:gd name="T82" fmla="*/ 2 w 13"/>
                  <a:gd name="T83" fmla="*/ 5 h 11"/>
                  <a:gd name="T84" fmla="*/ 3 w 13"/>
                  <a:gd name="T85" fmla="*/ 5 h 11"/>
                  <a:gd name="T86" fmla="*/ 3 w 13"/>
                  <a:gd name="T87" fmla="*/ 6 h 11"/>
                  <a:gd name="T88" fmla="*/ 3 w 13"/>
                  <a:gd name="T89" fmla="*/ 6 h 11"/>
                  <a:gd name="T90" fmla="*/ 4 w 13"/>
                  <a:gd name="T91" fmla="*/ 7 h 11"/>
                  <a:gd name="T92" fmla="*/ 5 w 13"/>
                  <a:gd name="T93" fmla="*/ 7 h 11"/>
                  <a:gd name="T94" fmla="*/ 5 w 13"/>
                  <a:gd name="T95" fmla="*/ 8 h 11"/>
                  <a:gd name="T96" fmla="*/ 6 w 13"/>
                  <a:gd name="T97" fmla="*/ 9 h 11"/>
                  <a:gd name="T98" fmla="*/ 7 w 13"/>
                  <a:gd name="T99" fmla="*/ 9 h 11"/>
                  <a:gd name="T100" fmla="*/ 7 w 13"/>
                  <a:gd name="T101" fmla="*/ 10 h 11"/>
                  <a:gd name="T102" fmla="*/ 8 w 13"/>
                  <a:gd name="T103" fmla="*/ 10 h 11"/>
                  <a:gd name="T104" fmla="*/ 8 w 13"/>
                  <a:gd name="T105" fmla="*/ 11 h 11"/>
                  <a:gd name="T106" fmla="*/ 8 w 13"/>
                  <a:gd name="T107" fmla="*/ 11 h 11"/>
                  <a:gd name="T108" fmla="*/ 9 w 13"/>
                  <a:gd name="T109" fmla="*/ 11 h 11"/>
                  <a:gd name="T110" fmla="*/ 9 w 13"/>
                  <a:gd name="T111" fmla="*/ 11 h 11"/>
                  <a:gd name="T112" fmla="*/ 9 w 13"/>
                  <a:gd name="T113" fmla="*/ 9 h 11"/>
                  <a:gd name="T114" fmla="*/ 10 w 13"/>
                  <a:gd name="T115" fmla="*/ 9 h 11"/>
                  <a:gd name="T116" fmla="*/ 10 w 13"/>
                  <a:gd name="T117" fmla="*/ 8 h 11"/>
                  <a:gd name="T118" fmla="*/ 11 w 13"/>
                  <a:gd name="T119" fmla="*/ 8 h 11"/>
                  <a:gd name="T120" fmla="*/ 11 w 13"/>
                  <a:gd name="T121" fmla="*/ 7 h 11"/>
                  <a:gd name="T122" fmla="*/ 11 w 13"/>
                  <a:gd name="T123" fmla="*/ 7 h 11"/>
                  <a:gd name="T124" fmla="*/ 13 w 13"/>
                  <a:gd name="T125"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 h="11">
                    <a:moveTo>
                      <a:pt x="13" y="7"/>
                    </a:move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2" y="3"/>
                      <a:pt x="12" y="3"/>
                      <a:pt x="12" y="3"/>
                    </a:cubicBezTo>
                    <a:cubicBezTo>
                      <a:pt x="11" y="3"/>
                      <a:pt x="11" y="3"/>
                      <a:pt x="11" y="3"/>
                    </a:cubicBezTo>
                    <a:cubicBezTo>
                      <a:pt x="11" y="3"/>
                      <a:pt x="11" y="3"/>
                      <a:pt x="11" y="3"/>
                    </a:cubicBezTo>
                    <a:cubicBezTo>
                      <a:pt x="12" y="3"/>
                      <a:pt x="12" y="3"/>
                      <a:pt x="12" y="3"/>
                    </a:cubicBezTo>
                    <a:cubicBezTo>
                      <a:pt x="12" y="3"/>
                      <a:pt x="12" y="3"/>
                      <a:pt x="12" y="3"/>
                    </a:cubicBezTo>
                    <a:cubicBezTo>
                      <a:pt x="12" y="3"/>
                      <a:pt x="12" y="3"/>
                      <a:pt x="12" y="3"/>
                    </a:cubicBezTo>
                    <a:cubicBezTo>
                      <a:pt x="12" y="3"/>
                      <a:pt x="12" y="3"/>
                      <a:pt x="12" y="3"/>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0"/>
                      <a:pt x="9" y="0"/>
                      <a:pt x="9" y="0"/>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0"/>
                      <a:pt x="8"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6" y="0"/>
                      <a:pt x="6" y="0"/>
                      <a:pt x="6" y="0"/>
                    </a:cubicBezTo>
                    <a:cubicBezTo>
                      <a:pt x="6" y="0"/>
                      <a:pt x="6" y="0"/>
                      <a:pt x="6" y="0"/>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4"/>
                      <a:pt x="2" y="4"/>
                      <a:pt x="2" y="4"/>
                    </a:cubicBezTo>
                    <a:cubicBezTo>
                      <a:pt x="2"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0"/>
                      <a:pt x="9" y="10"/>
                      <a:pt x="9" y="10"/>
                    </a:cubicBezTo>
                    <a:cubicBezTo>
                      <a:pt x="9" y="10"/>
                      <a:pt x="9" y="10"/>
                      <a:pt x="9" y="10"/>
                    </a:cubicBezTo>
                    <a:cubicBezTo>
                      <a:pt x="9" y="10"/>
                      <a:pt x="9" y="10"/>
                      <a:pt x="9" y="10"/>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59" name="Freeform 201"/>
              <p:cNvSpPr/>
              <p:nvPr/>
            </p:nvSpPr>
            <p:spPr bwMode="auto">
              <a:xfrm>
                <a:off x="2678" y="1797"/>
                <a:ext cx="68" cy="29"/>
              </a:xfrm>
              <a:custGeom>
                <a:avLst/>
                <a:gdLst>
                  <a:gd name="T0" fmla="*/ 24 w 26"/>
                  <a:gd name="T1" fmla="*/ 8 h 11"/>
                  <a:gd name="T2" fmla="*/ 24 w 26"/>
                  <a:gd name="T3" fmla="*/ 7 h 11"/>
                  <a:gd name="T4" fmla="*/ 25 w 26"/>
                  <a:gd name="T5" fmla="*/ 7 h 11"/>
                  <a:gd name="T6" fmla="*/ 24 w 26"/>
                  <a:gd name="T7" fmla="*/ 6 h 11"/>
                  <a:gd name="T8" fmla="*/ 25 w 26"/>
                  <a:gd name="T9" fmla="*/ 5 h 11"/>
                  <a:gd name="T10" fmla="*/ 26 w 26"/>
                  <a:gd name="T11" fmla="*/ 5 h 11"/>
                  <a:gd name="T12" fmla="*/ 26 w 26"/>
                  <a:gd name="T13" fmla="*/ 5 h 11"/>
                  <a:gd name="T14" fmla="*/ 26 w 26"/>
                  <a:gd name="T15" fmla="*/ 4 h 11"/>
                  <a:gd name="T16" fmla="*/ 26 w 26"/>
                  <a:gd name="T17" fmla="*/ 3 h 11"/>
                  <a:gd name="T18" fmla="*/ 26 w 26"/>
                  <a:gd name="T19" fmla="*/ 2 h 11"/>
                  <a:gd name="T20" fmla="*/ 25 w 26"/>
                  <a:gd name="T21" fmla="*/ 1 h 11"/>
                  <a:gd name="T22" fmla="*/ 24 w 26"/>
                  <a:gd name="T23" fmla="*/ 1 h 11"/>
                  <a:gd name="T24" fmla="*/ 22 w 26"/>
                  <a:gd name="T25" fmla="*/ 1 h 11"/>
                  <a:gd name="T26" fmla="*/ 21 w 26"/>
                  <a:gd name="T27" fmla="*/ 0 h 11"/>
                  <a:gd name="T28" fmla="*/ 20 w 26"/>
                  <a:gd name="T29" fmla="*/ 0 h 11"/>
                  <a:gd name="T30" fmla="*/ 19 w 26"/>
                  <a:gd name="T31" fmla="*/ 0 h 11"/>
                  <a:gd name="T32" fmla="*/ 19 w 26"/>
                  <a:gd name="T33" fmla="*/ 1 h 11"/>
                  <a:gd name="T34" fmla="*/ 18 w 26"/>
                  <a:gd name="T35" fmla="*/ 2 h 11"/>
                  <a:gd name="T36" fmla="*/ 17 w 26"/>
                  <a:gd name="T37" fmla="*/ 2 h 11"/>
                  <a:gd name="T38" fmla="*/ 15 w 26"/>
                  <a:gd name="T39" fmla="*/ 1 h 11"/>
                  <a:gd name="T40" fmla="*/ 15 w 26"/>
                  <a:gd name="T41" fmla="*/ 2 h 11"/>
                  <a:gd name="T42" fmla="*/ 14 w 26"/>
                  <a:gd name="T43" fmla="*/ 2 h 11"/>
                  <a:gd name="T44" fmla="*/ 13 w 26"/>
                  <a:gd name="T45" fmla="*/ 3 h 11"/>
                  <a:gd name="T46" fmla="*/ 12 w 26"/>
                  <a:gd name="T47" fmla="*/ 3 h 11"/>
                  <a:gd name="T48" fmla="*/ 11 w 26"/>
                  <a:gd name="T49" fmla="*/ 4 h 11"/>
                  <a:gd name="T50" fmla="*/ 12 w 26"/>
                  <a:gd name="T51" fmla="*/ 5 h 11"/>
                  <a:gd name="T52" fmla="*/ 12 w 26"/>
                  <a:gd name="T53" fmla="*/ 5 h 11"/>
                  <a:gd name="T54" fmla="*/ 12 w 26"/>
                  <a:gd name="T55" fmla="*/ 6 h 11"/>
                  <a:gd name="T56" fmla="*/ 12 w 26"/>
                  <a:gd name="T57" fmla="*/ 7 h 11"/>
                  <a:gd name="T58" fmla="*/ 11 w 26"/>
                  <a:gd name="T59" fmla="*/ 6 h 11"/>
                  <a:gd name="T60" fmla="*/ 9 w 26"/>
                  <a:gd name="T61" fmla="*/ 6 h 11"/>
                  <a:gd name="T62" fmla="*/ 7 w 26"/>
                  <a:gd name="T63" fmla="*/ 6 h 11"/>
                  <a:gd name="T64" fmla="*/ 6 w 26"/>
                  <a:gd name="T65" fmla="*/ 7 h 11"/>
                  <a:gd name="T66" fmla="*/ 4 w 26"/>
                  <a:gd name="T67" fmla="*/ 7 h 11"/>
                  <a:gd name="T68" fmla="*/ 3 w 26"/>
                  <a:gd name="T69" fmla="*/ 7 h 11"/>
                  <a:gd name="T70" fmla="*/ 3 w 26"/>
                  <a:gd name="T71" fmla="*/ 7 h 11"/>
                  <a:gd name="T72" fmla="*/ 2 w 26"/>
                  <a:gd name="T73" fmla="*/ 8 h 11"/>
                  <a:gd name="T74" fmla="*/ 2 w 26"/>
                  <a:gd name="T75" fmla="*/ 8 h 11"/>
                  <a:gd name="T76" fmla="*/ 1 w 26"/>
                  <a:gd name="T77" fmla="*/ 7 h 11"/>
                  <a:gd name="T78" fmla="*/ 0 w 26"/>
                  <a:gd name="T79" fmla="*/ 7 h 11"/>
                  <a:gd name="T80" fmla="*/ 0 w 26"/>
                  <a:gd name="T81" fmla="*/ 8 h 11"/>
                  <a:gd name="T82" fmla="*/ 0 w 26"/>
                  <a:gd name="T83" fmla="*/ 8 h 11"/>
                  <a:gd name="T84" fmla="*/ 1 w 26"/>
                  <a:gd name="T85" fmla="*/ 9 h 11"/>
                  <a:gd name="T86" fmla="*/ 2 w 26"/>
                  <a:gd name="T87" fmla="*/ 9 h 11"/>
                  <a:gd name="T88" fmla="*/ 2 w 26"/>
                  <a:gd name="T89" fmla="*/ 9 h 11"/>
                  <a:gd name="T90" fmla="*/ 3 w 26"/>
                  <a:gd name="T91" fmla="*/ 9 h 11"/>
                  <a:gd name="T92" fmla="*/ 5 w 26"/>
                  <a:gd name="T93" fmla="*/ 10 h 11"/>
                  <a:gd name="T94" fmla="*/ 5 w 26"/>
                  <a:gd name="T95" fmla="*/ 9 h 11"/>
                  <a:gd name="T96" fmla="*/ 7 w 26"/>
                  <a:gd name="T97" fmla="*/ 9 h 11"/>
                  <a:gd name="T98" fmla="*/ 8 w 26"/>
                  <a:gd name="T99" fmla="*/ 9 h 11"/>
                  <a:gd name="T100" fmla="*/ 9 w 26"/>
                  <a:gd name="T101" fmla="*/ 9 h 11"/>
                  <a:gd name="T102" fmla="*/ 9 w 26"/>
                  <a:gd name="T103" fmla="*/ 10 h 11"/>
                  <a:gd name="T104" fmla="*/ 10 w 26"/>
                  <a:gd name="T105" fmla="*/ 10 h 11"/>
                  <a:gd name="T106" fmla="*/ 13 w 26"/>
                  <a:gd name="T107" fmla="*/ 10 h 11"/>
                  <a:gd name="T108" fmla="*/ 14 w 26"/>
                  <a:gd name="T109" fmla="*/ 11 h 11"/>
                  <a:gd name="T110" fmla="*/ 15 w 26"/>
                  <a:gd name="T111" fmla="*/ 11 h 11"/>
                  <a:gd name="T112" fmla="*/ 17 w 26"/>
                  <a:gd name="T113" fmla="*/ 11 h 11"/>
                  <a:gd name="T114" fmla="*/ 18 w 26"/>
                  <a:gd name="T115" fmla="*/ 11 h 11"/>
                  <a:gd name="T116" fmla="*/ 19 w 26"/>
                  <a:gd name="T117" fmla="*/ 10 h 11"/>
                  <a:gd name="T118" fmla="*/ 22 w 26"/>
                  <a:gd name="T119" fmla="*/ 10 h 11"/>
                  <a:gd name="T120" fmla="*/ 23 w 26"/>
                  <a:gd name="T121" fmla="*/ 9 h 11"/>
                  <a:gd name="T122" fmla="*/ 23 w 26"/>
                  <a:gd name="T123"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 h="11">
                    <a:moveTo>
                      <a:pt x="24" y="9"/>
                    </a:move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5" y="7"/>
                      <a:pt x="25" y="7"/>
                      <a:pt x="25" y="7"/>
                    </a:cubicBezTo>
                    <a:cubicBezTo>
                      <a:pt x="25" y="7"/>
                      <a:pt x="25" y="7"/>
                      <a:pt x="25" y="7"/>
                    </a:cubicBezTo>
                    <a:cubicBezTo>
                      <a:pt x="25" y="7"/>
                      <a:pt x="25" y="7"/>
                      <a:pt x="25" y="7"/>
                    </a:cubicBezTo>
                    <a:cubicBezTo>
                      <a:pt x="25" y="7"/>
                      <a:pt x="25" y="7"/>
                      <a:pt x="25" y="7"/>
                    </a:cubicBezTo>
                    <a:cubicBezTo>
                      <a:pt x="25" y="6"/>
                      <a:pt x="25" y="6"/>
                      <a:pt x="25" y="6"/>
                    </a:cubicBezTo>
                    <a:cubicBezTo>
                      <a:pt x="25" y="6"/>
                      <a:pt x="25" y="6"/>
                      <a:pt x="25" y="6"/>
                    </a:cubicBezTo>
                    <a:cubicBezTo>
                      <a:pt x="25" y="6"/>
                      <a:pt x="25" y="6"/>
                      <a:pt x="25"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6"/>
                      <a:pt x="25" y="6"/>
                      <a:pt x="25" y="6"/>
                    </a:cubicBezTo>
                    <a:cubicBezTo>
                      <a:pt x="25" y="5"/>
                      <a:pt x="25" y="5"/>
                      <a:pt x="25" y="5"/>
                    </a:cubicBezTo>
                    <a:cubicBezTo>
                      <a:pt x="26" y="5"/>
                      <a:pt x="26" y="5"/>
                      <a:pt x="26" y="5"/>
                    </a:cubicBezTo>
                    <a:cubicBezTo>
                      <a:pt x="26" y="5"/>
                      <a:pt x="26" y="5"/>
                      <a:pt x="26" y="5"/>
                    </a:cubicBezTo>
                    <a:cubicBezTo>
                      <a:pt x="26" y="5"/>
                      <a:pt x="26" y="5"/>
                      <a:pt x="26" y="5"/>
                    </a:cubicBezTo>
                    <a:cubicBezTo>
                      <a:pt x="26" y="6"/>
                      <a:pt x="26" y="6"/>
                      <a:pt x="26" y="6"/>
                    </a:cubicBezTo>
                    <a:cubicBezTo>
                      <a:pt x="26" y="6"/>
                      <a:pt x="26" y="6"/>
                      <a:pt x="26" y="6"/>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6" y="2"/>
                      <a:pt x="26" y="2"/>
                      <a:pt x="26" y="2"/>
                    </a:cubicBezTo>
                    <a:cubicBezTo>
                      <a:pt x="26" y="2"/>
                      <a:pt x="26" y="2"/>
                      <a:pt x="26" y="2"/>
                    </a:cubicBezTo>
                    <a:cubicBezTo>
                      <a:pt x="26" y="2"/>
                      <a:pt x="26" y="2"/>
                      <a:pt x="26" y="2"/>
                    </a:cubicBezTo>
                    <a:cubicBezTo>
                      <a:pt x="26" y="2"/>
                      <a:pt x="26" y="2"/>
                      <a:pt x="26" y="2"/>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2" y="4"/>
                      <a:pt x="12" y="4"/>
                      <a:pt x="12" y="4"/>
                    </a:cubicBezTo>
                    <a:cubicBezTo>
                      <a:pt x="12" y="4"/>
                      <a:pt x="12" y="4"/>
                      <a:pt x="12" y="4"/>
                    </a:cubicBezTo>
                    <a:cubicBezTo>
                      <a:pt x="12" y="4"/>
                      <a:pt x="12" y="4"/>
                      <a:pt x="12" y="4"/>
                    </a:cubicBezTo>
                    <a:cubicBezTo>
                      <a:pt x="12" y="4"/>
                      <a:pt x="12" y="4"/>
                      <a:pt x="12" y="4"/>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8" y="6"/>
                      <a:pt x="8" y="6"/>
                      <a:pt x="8" y="6"/>
                    </a:cubicBezTo>
                    <a:cubicBezTo>
                      <a:pt x="8" y="6"/>
                      <a:pt x="8" y="6"/>
                      <a:pt x="8" y="6"/>
                    </a:cubicBezTo>
                    <a:cubicBezTo>
                      <a:pt x="8" y="6"/>
                      <a:pt x="8" y="6"/>
                      <a:pt x="8" y="6"/>
                    </a:cubicBezTo>
                    <a:cubicBezTo>
                      <a:pt x="7" y="6"/>
                      <a:pt x="7" y="6"/>
                      <a:pt x="7" y="6"/>
                    </a:cubicBezTo>
                    <a:cubicBezTo>
                      <a:pt x="7" y="6"/>
                      <a:pt x="7" y="6"/>
                      <a:pt x="7" y="6"/>
                    </a:cubicBezTo>
                    <a:cubicBezTo>
                      <a:pt x="7" y="6"/>
                      <a:pt x="7" y="6"/>
                      <a:pt x="7" y="6"/>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7"/>
                      <a:pt x="2" y="7"/>
                      <a:pt x="2"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5" y="10"/>
                      <a:pt x="5" y="10"/>
                      <a:pt x="5" y="10"/>
                    </a:cubicBezTo>
                    <a:cubicBezTo>
                      <a:pt x="5" y="10"/>
                      <a:pt x="5" y="10"/>
                      <a:pt x="5" y="10"/>
                    </a:cubicBezTo>
                    <a:cubicBezTo>
                      <a:pt x="5" y="10"/>
                      <a:pt x="5" y="10"/>
                      <a:pt x="5" y="10"/>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8" y="9"/>
                      <a:pt x="8" y="9"/>
                      <a:pt x="8" y="9"/>
                    </a:cubicBezTo>
                    <a:cubicBezTo>
                      <a:pt x="8" y="9"/>
                      <a:pt x="8" y="9"/>
                      <a:pt x="8" y="9"/>
                    </a:cubicBezTo>
                    <a:cubicBezTo>
                      <a:pt x="8" y="9"/>
                      <a:pt x="8" y="9"/>
                      <a:pt x="8" y="9"/>
                    </a:cubicBezTo>
                    <a:cubicBezTo>
                      <a:pt x="8" y="9"/>
                      <a:pt x="8" y="9"/>
                      <a:pt x="8"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9"/>
                      <a:pt x="22" y="9"/>
                      <a:pt x="22" y="9"/>
                    </a:cubicBezTo>
                    <a:cubicBezTo>
                      <a:pt x="22" y="9"/>
                      <a:pt x="22" y="9"/>
                      <a:pt x="22" y="9"/>
                    </a:cubicBezTo>
                    <a:cubicBezTo>
                      <a:pt x="22" y="9"/>
                      <a:pt x="22" y="9"/>
                      <a:pt x="22"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lnTo>
                      <a:pt x="24"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60" name="Freeform 202"/>
              <p:cNvSpPr/>
              <p:nvPr/>
            </p:nvSpPr>
            <p:spPr bwMode="auto">
              <a:xfrm>
                <a:off x="3025" y="1797"/>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61" name="Freeform 203"/>
              <p:cNvSpPr/>
              <p:nvPr/>
            </p:nvSpPr>
            <p:spPr bwMode="auto">
              <a:xfrm>
                <a:off x="3085" y="1910"/>
                <a:ext cx="0" cy="6"/>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62" name="Freeform 204"/>
              <p:cNvSpPr>
                <a:spLocks noEditPoints="1"/>
              </p:cNvSpPr>
              <p:nvPr/>
            </p:nvSpPr>
            <p:spPr bwMode="auto">
              <a:xfrm>
                <a:off x="3025" y="1716"/>
                <a:ext cx="381" cy="179"/>
              </a:xfrm>
              <a:custGeom>
                <a:avLst/>
                <a:gdLst>
                  <a:gd name="T0" fmla="*/ 16 w 145"/>
                  <a:gd name="T1" fmla="*/ 50 h 68"/>
                  <a:gd name="T2" fmla="*/ 24 w 145"/>
                  <a:gd name="T3" fmla="*/ 61 h 68"/>
                  <a:gd name="T4" fmla="*/ 31 w 145"/>
                  <a:gd name="T5" fmla="*/ 64 h 68"/>
                  <a:gd name="T6" fmla="*/ 41 w 145"/>
                  <a:gd name="T7" fmla="*/ 46 h 68"/>
                  <a:gd name="T8" fmla="*/ 58 w 145"/>
                  <a:gd name="T9" fmla="*/ 55 h 68"/>
                  <a:gd name="T10" fmla="*/ 70 w 145"/>
                  <a:gd name="T11" fmla="*/ 62 h 68"/>
                  <a:gd name="T12" fmla="*/ 78 w 145"/>
                  <a:gd name="T13" fmla="*/ 67 h 68"/>
                  <a:gd name="T14" fmla="*/ 81 w 145"/>
                  <a:gd name="T15" fmla="*/ 64 h 68"/>
                  <a:gd name="T16" fmla="*/ 85 w 145"/>
                  <a:gd name="T17" fmla="*/ 61 h 68"/>
                  <a:gd name="T18" fmla="*/ 88 w 145"/>
                  <a:gd name="T19" fmla="*/ 58 h 68"/>
                  <a:gd name="T20" fmla="*/ 93 w 145"/>
                  <a:gd name="T21" fmla="*/ 59 h 68"/>
                  <a:gd name="T22" fmla="*/ 98 w 145"/>
                  <a:gd name="T23" fmla="*/ 56 h 68"/>
                  <a:gd name="T24" fmla="*/ 103 w 145"/>
                  <a:gd name="T25" fmla="*/ 58 h 68"/>
                  <a:gd name="T26" fmla="*/ 109 w 145"/>
                  <a:gd name="T27" fmla="*/ 57 h 68"/>
                  <a:gd name="T28" fmla="*/ 115 w 145"/>
                  <a:gd name="T29" fmla="*/ 58 h 68"/>
                  <a:gd name="T30" fmla="*/ 120 w 145"/>
                  <a:gd name="T31" fmla="*/ 60 h 68"/>
                  <a:gd name="T32" fmla="*/ 121 w 145"/>
                  <a:gd name="T33" fmla="*/ 57 h 68"/>
                  <a:gd name="T34" fmla="*/ 120 w 145"/>
                  <a:gd name="T35" fmla="*/ 50 h 68"/>
                  <a:gd name="T36" fmla="*/ 121 w 145"/>
                  <a:gd name="T37" fmla="*/ 48 h 68"/>
                  <a:gd name="T38" fmla="*/ 125 w 145"/>
                  <a:gd name="T39" fmla="*/ 47 h 68"/>
                  <a:gd name="T40" fmla="*/ 129 w 145"/>
                  <a:gd name="T41" fmla="*/ 40 h 68"/>
                  <a:gd name="T42" fmla="*/ 133 w 145"/>
                  <a:gd name="T43" fmla="*/ 40 h 68"/>
                  <a:gd name="T44" fmla="*/ 139 w 145"/>
                  <a:gd name="T45" fmla="*/ 39 h 68"/>
                  <a:gd name="T46" fmla="*/ 140 w 145"/>
                  <a:gd name="T47" fmla="*/ 33 h 68"/>
                  <a:gd name="T48" fmla="*/ 144 w 145"/>
                  <a:gd name="T49" fmla="*/ 30 h 68"/>
                  <a:gd name="T50" fmla="*/ 142 w 145"/>
                  <a:gd name="T51" fmla="*/ 28 h 68"/>
                  <a:gd name="T52" fmla="*/ 137 w 145"/>
                  <a:gd name="T53" fmla="*/ 27 h 68"/>
                  <a:gd name="T54" fmla="*/ 134 w 145"/>
                  <a:gd name="T55" fmla="*/ 25 h 68"/>
                  <a:gd name="T56" fmla="*/ 131 w 145"/>
                  <a:gd name="T57" fmla="*/ 22 h 68"/>
                  <a:gd name="T58" fmla="*/ 126 w 145"/>
                  <a:gd name="T59" fmla="*/ 23 h 68"/>
                  <a:gd name="T60" fmla="*/ 122 w 145"/>
                  <a:gd name="T61" fmla="*/ 20 h 68"/>
                  <a:gd name="T62" fmla="*/ 116 w 145"/>
                  <a:gd name="T63" fmla="*/ 17 h 68"/>
                  <a:gd name="T64" fmla="*/ 107 w 145"/>
                  <a:gd name="T65" fmla="*/ 6 h 68"/>
                  <a:gd name="T66" fmla="*/ 103 w 145"/>
                  <a:gd name="T67" fmla="*/ 7 h 68"/>
                  <a:gd name="T68" fmla="*/ 95 w 145"/>
                  <a:gd name="T69" fmla="*/ 9 h 68"/>
                  <a:gd name="T70" fmla="*/ 92 w 145"/>
                  <a:gd name="T71" fmla="*/ 8 h 68"/>
                  <a:gd name="T72" fmla="*/ 87 w 145"/>
                  <a:gd name="T73" fmla="*/ 6 h 68"/>
                  <a:gd name="T74" fmla="*/ 85 w 145"/>
                  <a:gd name="T75" fmla="*/ 1 h 68"/>
                  <a:gd name="T76" fmla="*/ 79 w 145"/>
                  <a:gd name="T77" fmla="*/ 0 h 68"/>
                  <a:gd name="T78" fmla="*/ 75 w 145"/>
                  <a:gd name="T79" fmla="*/ 3 h 68"/>
                  <a:gd name="T80" fmla="*/ 67 w 145"/>
                  <a:gd name="T81" fmla="*/ 4 h 68"/>
                  <a:gd name="T82" fmla="*/ 62 w 145"/>
                  <a:gd name="T83" fmla="*/ 6 h 68"/>
                  <a:gd name="T84" fmla="*/ 56 w 145"/>
                  <a:gd name="T85" fmla="*/ 7 h 68"/>
                  <a:gd name="T86" fmla="*/ 52 w 145"/>
                  <a:gd name="T87" fmla="*/ 9 h 68"/>
                  <a:gd name="T88" fmla="*/ 53 w 145"/>
                  <a:gd name="T89" fmla="*/ 11 h 68"/>
                  <a:gd name="T90" fmla="*/ 52 w 145"/>
                  <a:gd name="T91" fmla="*/ 12 h 68"/>
                  <a:gd name="T92" fmla="*/ 49 w 145"/>
                  <a:gd name="T93" fmla="*/ 17 h 68"/>
                  <a:gd name="T94" fmla="*/ 53 w 145"/>
                  <a:gd name="T95" fmla="*/ 19 h 68"/>
                  <a:gd name="T96" fmla="*/ 46 w 145"/>
                  <a:gd name="T97" fmla="*/ 24 h 68"/>
                  <a:gd name="T98" fmla="*/ 41 w 145"/>
                  <a:gd name="T99" fmla="*/ 21 h 68"/>
                  <a:gd name="T100" fmla="*/ 37 w 145"/>
                  <a:gd name="T101" fmla="*/ 21 h 68"/>
                  <a:gd name="T102" fmla="*/ 32 w 145"/>
                  <a:gd name="T103" fmla="*/ 24 h 68"/>
                  <a:gd name="T104" fmla="*/ 29 w 145"/>
                  <a:gd name="T105" fmla="*/ 24 h 68"/>
                  <a:gd name="T106" fmla="*/ 25 w 145"/>
                  <a:gd name="T107" fmla="*/ 21 h 68"/>
                  <a:gd name="T108" fmla="*/ 21 w 145"/>
                  <a:gd name="T109" fmla="*/ 19 h 68"/>
                  <a:gd name="T110" fmla="*/ 17 w 145"/>
                  <a:gd name="T111" fmla="*/ 19 h 68"/>
                  <a:gd name="T112" fmla="*/ 14 w 145"/>
                  <a:gd name="T113" fmla="*/ 20 h 68"/>
                  <a:gd name="T114" fmla="*/ 8 w 145"/>
                  <a:gd name="T115" fmla="*/ 25 h 68"/>
                  <a:gd name="T116" fmla="*/ 5 w 145"/>
                  <a:gd name="T117" fmla="*/ 25 h 68"/>
                  <a:gd name="T118" fmla="*/ 1 w 145"/>
                  <a:gd name="T119" fmla="*/ 28 h 68"/>
                  <a:gd name="T120" fmla="*/ 2 w 145"/>
                  <a:gd name="T121" fmla="*/ 36 h 68"/>
                  <a:gd name="T122" fmla="*/ 7 w 145"/>
                  <a:gd name="T123" fmla="*/ 42 h 68"/>
                  <a:gd name="T124" fmla="*/ 110 w 145"/>
                  <a:gd name="T125" fmla="*/ 4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68">
                    <a:moveTo>
                      <a:pt x="9" y="42"/>
                    </a:moveTo>
                    <a:cubicBezTo>
                      <a:pt x="10" y="42"/>
                      <a:pt x="10" y="42"/>
                      <a:pt x="9" y="42"/>
                    </a:cubicBezTo>
                    <a:cubicBezTo>
                      <a:pt x="10" y="42"/>
                      <a:pt x="10" y="42"/>
                      <a:pt x="10" y="42"/>
                    </a:cubicBezTo>
                    <a:cubicBezTo>
                      <a:pt x="10" y="42"/>
                      <a:pt x="10" y="42"/>
                      <a:pt x="10" y="42"/>
                    </a:cubicBezTo>
                    <a:cubicBezTo>
                      <a:pt x="10" y="42"/>
                      <a:pt x="11" y="42"/>
                      <a:pt x="12" y="42"/>
                    </a:cubicBezTo>
                    <a:cubicBezTo>
                      <a:pt x="12" y="42"/>
                      <a:pt x="12" y="41"/>
                      <a:pt x="12" y="41"/>
                    </a:cubicBezTo>
                    <a:cubicBezTo>
                      <a:pt x="13" y="41"/>
                      <a:pt x="13" y="41"/>
                      <a:pt x="13" y="41"/>
                    </a:cubicBezTo>
                    <a:cubicBezTo>
                      <a:pt x="13" y="41"/>
                      <a:pt x="13" y="41"/>
                      <a:pt x="14" y="40"/>
                    </a:cubicBezTo>
                    <a:cubicBezTo>
                      <a:pt x="14" y="40"/>
                      <a:pt x="14" y="40"/>
                      <a:pt x="14" y="40"/>
                    </a:cubicBezTo>
                    <a:cubicBezTo>
                      <a:pt x="14" y="40"/>
                      <a:pt x="15" y="40"/>
                      <a:pt x="15" y="40"/>
                    </a:cubicBezTo>
                    <a:cubicBezTo>
                      <a:pt x="15" y="40"/>
                      <a:pt x="15" y="40"/>
                      <a:pt x="15" y="40"/>
                    </a:cubicBezTo>
                    <a:cubicBezTo>
                      <a:pt x="15" y="40"/>
                      <a:pt x="15" y="40"/>
                      <a:pt x="16" y="40"/>
                    </a:cubicBezTo>
                    <a:cubicBezTo>
                      <a:pt x="16" y="40"/>
                      <a:pt x="16" y="40"/>
                      <a:pt x="16" y="39"/>
                    </a:cubicBezTo>
                    <a:cubicBezTo>
                      <a:pt x="16" y="39"/>
                      <a:pt x="16" y="39"/>
                      <a:pt x="16" y="39"/>
                    </a:cubicBezTo>
                    <a:cubicBezTo>
                      <a:pt x="17" y="39"/>
                      <a:pt x="18" y="40"/>
                      <a:pt x="18" y="40"/>
                    </a:cubicBezTo>
                    <a:cubicBezTo>
                      <a:pt x="19" y="40"/>
                      <a:pt x="19" y="40"/>
                      <a:pt x="20" y="41"/>
                    </a:cubicBezTo>
                    <a:cubicBezTo>
                      <a:pt x="20" y="41"/>
                      <a:pt x="20" y="40"/>
                      <a:pt x="20" y="40"/>
                    </a:cubicBezTo>
                    <a:cubicBezTo>
                      <a:pt x="21" y="41"/>
                      <a:pt x="20" y="40"/>
                      <a:pt x="21" y="40"/>
                    </a:cubicBezTo>
                    <a:cubicBezTo>
                      <a:pt x="21" y="40"/>
                      <a:pt x="21" y="40"/>
                      <a:pt x="22" y="40"/>
                    </a:cubicBezTo>
                    <a:cubicBezTo>
                      <a:pt x="22" y="40"/>
                      <a:pt x="23" y="40"/>
                      <a:pt x="23" y="41"/>
                    </a:cubicBezTo>
                    <a:cubicBezTo>
                      <a:pt x="23" y="42"/>
                      <a:pt x="24" y="43"/>
                      <a:pt x="24" y="44"/>
                    </a:cubicBezTo>
                    <a:cubicBezTo>
                      <a:pt x="24" y="44"/>
                      <a:pt x="23" y="45"/>
                      <a:pt x="23" y="46"/>
                    </a:cubicBezTo>
                    <a:cubicBezTo>
                      <a:pt x="23" y="46"/>
                      <a:pt x="23" y="46"/>
                      <a:pt x="23" y="47"/>
                    </a:cubicBezTo>
                    <a:cubicBezTo>
                      <a:pt x="23" y="47"/>
                      <a:pt x="23" y="47"/>
                      <a:pt x="24" y="47"/>
                    </a:cubicBezTo>
                    <a:cubicBezTo>
                      <a:pt x="24" y="47"/>
                      <a:pt x="25" y="47"/>
                      <a:pt x="25" y="47"/>
                    </a:cubicBezTo>
                    <a:cubicBezTo>
                      <a:pt x="25" y="47"/>
                      <a:pt x="26" y="47"/>
                      <a:pt x="26" y="47"/>
                    </a:cubicBezTo>
                    <a:cubicBezTo>
                      <a:pt x="26" y="47"/>
                      <a:pt x="26" y="47"/>
                      <a:pt x="26" y="46"/>
                    </a:cubicBezTo>
                    <a:cubicBezTo>
                      <a:pt x="27" y="46"/>
                      <a:pt x="27" y="47"/>
                      <a:pt x="27" y="48"/>
                    </a:cubicBezTo>
                    <a:cubicBezTo>
                      <a:pt x="27" y="48"/>
                      <a:pt x="28" y="48"/>
                      <a:pt x="28" y="48"/>
                    </a:cubicBezTo>
                    <a:cubicBezTo>
                      <a:pt x="28" y="49"/>
                      <a:pt x="27" y="49"/>
                      <a:pt x="27" y="49"/>
                    </a:cubicBezTo>
                    <a:cubicBezTo>
                      <a:pt x="27" y="49"/>
                      <a:pt x="26" y="49"/>
                      <a:pt x="26" y="49"/>
                    </a:cubicBezTo>
                    <a:cubicBezTo>
                      <a:pt x="26" y="49"/>
                      <a:pt x="26" y="49"/>
                      <a:pt x="25" y="49"/>
                    </a:cubicBezTo>
                    <a:cubicBezTo>
                      <a:pt x="25" y="49"/>
                      <a:pt x="25" y="50"/>
                      <a:pt x="24" y="50"/>
                    </a:cubicBezTo>
                    <a:cubicBezTo>
                      <a:pt x="24" y="50"/>
                      <a:pt x="24" y="51"/>
                      <a:pt x="24" y="51"/>
                    </a:cubicBezTo>
                    <a:cubicBezTo>
                      <a:pt x="23" y="51"/>
                      <a:pt x="24" y="51"/>
                      <a:pt x="24" y="51"/>
                    </a:cubicBezTo>
                    <a:cubicBezTo>
                      <a:pt x="24" y="50"/>
                      <a:pt x="24" y="49"/>
                      <a:pt x="25" y="49"/>
                    </a:cubicBezTo>
                    <a:cubicBezTo>
                      <a:pt x="25" y="49"/>
                      <a:pt x="25" y="49"/>
                      <a:pt x="26" y="49"/>
                    </a:cubicBezTo>
                    <a:cubicBezTo>
                      <a:pt x="27" y="48"/>
                      <a:pt x="26" y="47"/>
                      <a:pt x="26" y="48"/>
                    </a:cubicBezTo>
                    <a:cubicBezTo>
                      <a:pt x="25" y="48"/>
                      <a:pt x="25" y="48"/>
                      <a:pt x="25" y="48"/>
                    </a:cubicBezTo>
                    <a:cubicBezTo>
                      <a:pt x="24" y="48"/>
                      <a:pt x="24" y="48"/>
                      <a:pt x="23" y="48"/>
                    </a:cubicBezTo>
                    <a:cubicBezTo>
                      <a:pt x="22" y="48"/>
                      <a:pt x="22" y="47"/>
                      <a:pt x="21" y="47"/>
                    </a:cubicBezTo>
                    <a:cubicBezTo>
                      <a:pt x="20" y="47"/>
                      <a:pt x="19" y="47"/>
                      <a:pt x="19" y="47"/>
                    </a:cubicBezTo>
                    <a:cubicBezTo>
                      <a:pt x="19" y="47"/>
                      <a:pt x="18" y="47"/>
                      <a:pt x="18" y="47"/>
                    </a:cubicBezTo>
                    <a:cubicBezTo>
                      <a:pt x="18" y="47"/>
                      <a:pt x="18" y="47"/>
                      <a:pt x="18" y="47"/>
                    </a:cubicBezTo>
                    <a:cubicBezTo>
                      <a:pt x="18" y="47"/>
                      <a:pt x="17" y="47"/>
                      <a:pt x="17" y="47"/>
                    </a:cubicBezTo>
                    <a:cubicBezTo>
                      <a:pt x="17" y="47"/>
                      <a:pt x="17" y="47"/>
                      <a:pt x="17" y="48"/>
                    </a:cubicBezTo>
                    <a:cubicBezTo>
                      <a:pt x="17" y="48"/>
                      <a:pt x="17" y="48"/>
                      <a:pt x="16" y="48"/>
                    </a:cubicBezTo>
                    <a:cubicBezTo>
                      <a:pt x="16" y="49"/>
                      <a:pt x="16" y="49"/>
                      <a:pt x="16" y="49"/>
                    </a:cubicBezTo>
                    <a:cubicBezTo>
                      <a:pt x="16" y="49"/>
                      <a:pt x="15" y="49"/>
                      <a:pt x="16" y="49"/>
                    </a:cubicBezTo>
                    <a:cubicBezTo>
                      <a:pt x="16" y="49"/>
                      <a:pt x="16" y="50"/>
                      <a:pt x="16" y="50"/>
                    </a:cubicBezTo>
                    <a:cubicBezTo>
                      <a:pt x="17" y="50"/>
                      <a:pt x="17" y="50"/>
                      <a:pt x="17" y="51"/>
                    </a:cubicBezTo>
                    <a:cubicBezTo>
                      <a:pt x="17" y="51"/>
                      <a:pt x="17" y="50"/>
                      <a:pt x="17" y="51"/>
                    </a:cubicBezTo>
                    <a:cubicBezTo>
                      <a:pt x="17" y="51"/>
                      <a:pt x="18" y="51"/>
                      <a:pt x="18" y="51"/>
                    </a:cubicBezTo>
                    <a:cubicBezTo>
                      <a:pt x="18" y="51"/>
                      <a:pt x="18" y="51"/>
                      <a:pt x="18" y="51"/>
                    </a:cubicBezTo>
                    <a:cubicBezTo>
                      <a:pt x="17" y="51"/>
                      <a:pt x="17" y="51"/>
                      <a:pt x="17" y="51"/>
                    </a:cubicBezTo>
                    <a:cubicBezTo>
                      <a:pt x="17" y="51"/>
                      <a:pt x="17" y="51"/>
                      <a:pt x="16" y="51"/>
                    </a:cubicBezTo>
                    <a:cubicBezTo>
                      <a:pt x="16" y="51"/>
                      <a:pt x="16" y="51"/>
                      <a:pt x="15" y="51"/>
                    </a:cubicBezTo>
                    <a:cubicBezTo>
                      <a:pt x="15" y="50"/>
                      <a:pt x="15" y="50"/>
                      <a:pt x="14" y="50"/>
                    </a:cubicBezTo>
                    <a:cubicBezTo>
                      <a:pt x="14" y="50"/>
                      <a:pt x="14" y="50"/>
                      <a:pt x="13" y="50"/>
                    </a:cubicBezTo>
                    <a:cubicBezTo>
                      <a:pt x="13" y="50"/>
                      <a:pt x="13" y="51"/>
                      <a:pt x="13" y="51"/>
                    </a:cubicBezTo>
                    <a:cubicBezTo>
                      <a:pt x="13" y="51"/>
                      <a:pt x="13" y="51"/>
                      <a:pt x="13" y="51"/>
                    </a:cubicBezTo>
                    <a:cubicBezTo>
                      <a:pt x="13" y="51"/>
                      <a:pt x="13" y="52"/>
                      <a:pt x="14" y="52"/>
                    </a:cubicBezTo>
                    <a:cubicBezTo>
                      <a:pt x="14" y="52"/>
                      <a:pt x="14" y="52"/>
                      <a:pt x="14" y="52"/>
                    </a:cubicBezTo>
                    <a:cubicBezTo>
                      <a:pt x="16" y="52"/>
                      <a:pt x="16" y="54"/>
                      <a:pt x="16" y="55"/>
                    </a:cubicBezTo>
                    <a:cubicBezTo>
                      <a:pt x="16" y="55"/>
                      <a:pt x="16" y="56"/>
                      <a:pt x="17" y="56"/>
                    </a:cubicBezTo>
                    <a:cubicBezTo>
                      <a:pt x="17" y="56"/>
                      <a:pt x="17" y="56"/>
                      <a:pt x="17" y="56"/>
                    </a:cubicBezTo>
                    <a:cubicBezTo>
                      <a:pt x="17" y="57"/>
                      <a:pt x="17" y="57"/>
                      <a:pt x="17" y="57"/>
                    </a:cubicBezTo>
                    <a:cubicBezTo>
                      <a:pt x="17" y="57"/>
                      <a:pt x="17" y="57"/>
                      <a:pt x="17" y="57"/>
                    </a:cubicBezTo>
                    <a:cubicBezTo>
                      <a:pt x="17" y="57"/>
                      <a:pt x="18" y="57"/>
                      <a:pt x="18" y="57"/>
                    </a:cubicBezTo>
                    <a:cubicBezTo>
                      <a:pt x="18" y="57"/>
                      <a:pt x="18" y="58"/>
                      <a:pt x="19" y="58"/>
                    </a:cubicBezTo>
                    <a:cubicBezTo>
                      <a:pt x="19" y="58"/>
                      <a:pt x="19" y="58"/>
                      <a:pt x="20" y="58"/>
                    </a:cubicBezTo>
                    <a:cubicBezTo>
                      <a:pt x="20" y="58"/>
                      <a:pt x="20" y="58"/>
                      <a:pt x="20" y="58"/>
                    </a:cubicBezTo>
                    <a:cubicBezTo>
                      <a:pt x="20" y="58"/>
                      <a:pt x="20" y="58"/>
                      <a:pt x="20" y="58"/>
                    </a:cubicBezTo>
                    <a:cubicBezTo>
                      <a:pt x="20" y="58"/>
                      <a:pt x="20" y="58"/>
                      <a:pt x="20" y="58"/>
                    </a:cubicBezTo>
                    <a:cubicBezTo>
                      <a:pt x="21" y="58"/>
                      <a:pt x="21" y="58"/>
                      <a:pt x="21" y="58"/>
                    </a:cubicBezTo>
                    <a:cubicBezTo>
                      <a:pt x="21" y="58"/>
                      <a:pt x="22" y="59"/>
                      <a:pt x="22" y="59"/>
                    </a:cubicBezTo>
                    <a:cubicBezTo>
                      <a:pt x="22" y="59"/>
                      <a:pt x="22" y="59"/>
                      <a:pt x="21" y="59"/>
                    </a:cubicBezTo>
                    <a:cubicBezTo>
                      <a:pt x="22" y="59"/>
                      <a:pt x="22" y="60"/>
                      <a:pt x="21" y="60"/>
                    </a:cubicBezTo>
                    <a:cubicBezTo>
                      <a:pt x="21" y="61"/>
                      <a:pt x="21" y="61"/>
                      <a:pt x="21" y="61"/>
                    </a:cubicBezTo>
                    <a:cubicBezTo>
                      <a:pt x="21" y="62"/>
                      <a:pt x="21" y="62"/>
                      <a:pt x="21" y="62"/>
                    </a:cubicBezTo>
                    <a:cubicBezTo>
                      <a:pt x="21" y="62"/>
                      <a:pt x="21" y="62"/>
                      <a:pt x="21" y="62"/>
                    </a:cubicBezTo>
                    <a:cubicBezTo>
                      <a:pt x="21" y="62"/>
                      <a:pt x="21" y="62"/>
                      <a:pt x="21" y="62"/>
                    </a:cubicBezTo>
                    <a:cubicBezTo>
                      <a:pt x="21" y="62"/>
                      <a:pt x="21" y="62"/>
                      <a:pt x="21" y="62"/>
                    </a:cubicBezTo>
                    <a:cubicBezTo>
                      <a:pt x="21" y="62"/>
                      <a:pt x="21" y="62"/>
                      <a:pt x="21" y="62"/>
                    </a:cubicBezTo>
                    <a:cubicBezTo>
                      <a:pt x="21" y="62"/>
                      <a:pt x="21" y="62"/>
                      <a:pt x="21" y="62"/>
                    </a:cubicBezTo>
                    <a:cubicBezTo>
                      <a:pt x="22" y="62"/>
                      <a:pt x="22" y="62"/>
                      <a:pt x="22" y="62"/>
                    </a:cubicBezTo>
                    <a:cubicBezTo>
                      <a:pt x="22" y="62"/>
                      <a:pt x="22" y="62"/>
                      <a:pt x="22" y="62"/>
                    </a:cubicBezTo>
                    <a:cubicBezTo>
                      <a:pt x="22" y="62"/>
                      <a:pt x="22" y="62"/>
                      <a:pt x="22" y="62"/>
                    </a:cubicBezTo>
                    <a:cubicBezTo>
                      <a:pt x="22" y="62"/>
                      <a:pt x="22" y="62"/>
                      <a:pt x="22" y="62"/>
                    </a:cubicBezTo>
                    <a:cubicBezTo>
                      <a:pt x="22" y="61"/>
                      <a:pt x="22" y="61"/>
                      <a:pt x="22" y="61"/>
                    </a:cubicBezTo>
                    <a:cubicBezTo>
                      <a:pt x="22" y="61"/>
                      <a:pt x="22" y="61"/>
                      <a:pt x="22" y="61"/>
                    </a:cubicBezTo>
                    <a:cubicBezTo>
                      <a:pt x="23" y="61"/>
                      <a:pt x="23" y="61"/>
                      <a:pt x="23" y="61"/>
                    </a:cubicBezTo>
                    <a:cubicBezTo>
                      <a:pt x="23" y="61"/>
                      <a:pt x="23" y="61"/>
                      <a:pt x="23" y="61"/>
                    </a:cubicBezTo>
                    <a:cubicBezTo>
                      <a:pt x="23" y="61"/>
                      <a:pt x="23" y="61"/>
                      <a:pt x="23" y="61"/>
                    </a:cubicBezTo>
                    <a:cubicBezTo>
                      <a:pt x="23" y="61"/>
                      <a:pt x="23" y="61"/>
                      <a:pt x="23" y="61"/>
                    </a:cubicBezTo>
                    <a:cubicBezTo>
                      <a:pt x="23" y="61"/>
                      <a:pt x="23" y="61"/>
                      <a:pt x="23" y="61"/>
                    </a:cubicBezTo>
                    <a:cubicBezTo>
                      <a:pt x="24" y="61"/>
                      <a:pt x="24" y="61"/>
                      <a:pt x="24" y="61"/>
                    </a:cubicBezTo>
                    <a:cubicBezTo>
                      <a:pt x="24" y="61"/>
                      <a:pt x="24" y="61"/>
                      <a:pt x="24" y="61"/>
                    </a:cubicBezTo>
                    <a:cubicBezTo>
                      <a:pt x="24" y="61"/>
                      <a:pt x="24" y="61"/>
                      <a:pt x="24" y="61"/>
                    </a:cubicBezTo>
                    <a:cubicBezTo>
                      <a:pt x="24" y="61"/>
                      <a:pt x="24" y="61"/>
                      <a:pt x="24" y="61"/>
                    </a:cubicBezTo>
                    <a:cubicBezTo>
                      <a:pt x="24" y="61"/>
                      <a:pt x="24" y="61"/>
                      <a:pt x="24" y="61"/>
                    </a:cubicBezTo>
                    <a:cubicBezTo>
                      <a:pt x="24" y="61"/>
                      <a:pt x="24" y="61"/>
                      <a:pt x="24" y="61"/>
                    </a:cubicBezTo>
                    <a:cubicBezTo>
                      <a:pt x="25" y="60"/>
                      <a:pt x="25" y="60"/>
                      <a:pt x="25" y="60"/>
                    </a:cubicBezTo>
                    <a:cubicBezTo>
                      <a:pt x="25" y="60"/>
                      <a:pt x="25" y="60"/>
                      <a:pt x="25" y="60"/>
                    </a:cubicBezTo>
                    <a:cubicBezTo>
                      <a:pt x="25" y="60"/>
                      <a:pt x="25" y="60"/>
                      <a:pt x="25" y="60"/>
                    </a:cubicBezTo>
                    <a:cubicBezTo>
                      <a:pt x="25" y="60"/>
                      <a:pt x="25" y="60"/>
                      <a:pt x="25" y="60"/>
                    </a:cubicBezTo>
                    <a:cubicBezTo>
                      <a:pt x="26" y="60"/>
                      <a:pt x="26" y="60"/>
                      <a:pt x="26" y="60"/>
                    </a:cubicBezTo>
                    <a:cubicBezTo>
                      <a:pt x="26" y="60"/>
                      <a:pt x="26" y="60"/>
                      <a:pt x="26" y="60"/>
                    </a:cubicBezTo>
                    <a:cubicBezTo>
                      <a:pt x="26" y="60"/>
                      <a:pt x="26" y="60"/>
                      <a:pt x="26" y="60"/>
                    </a:cubicBezTo>
                    <a:cubicBezTo>
                      <a:pt x="26" y="60"/>
                      <a:pt x="26" y="60"/>
                      <a:pt x="26" y="60"/>
                    </a:cubicBezTo>
                    <a:cubicBezTo>
                      <a:pt x="26" y="60"/>
                      <a:pt x="26" y="60"/>
                      <a:pt x="26" y="60"/>
                    </a:cubicBezTo>
                    <a:cubicBezTo>
                      <a:pt x="27" y="60"/>
                      <a:pt x="27" y="60"/>
                      <a:pt x="27" y="60"/>
                    </a:cubicBezTo>
                    <a:cubicBezTo>
                      <a:pt x="27" y="60"/>
                      <a:pt x="27" y="60"/>
                      <a:pt x="27" y="60"/>
                    </a:cubicBezTo>
                    <a:cubicBezTo>
                      <a:pt x="27" y="60"/>
                      <a:pt x="27" y="60"/>
                      <a:pt x="27" y="60"/>
                    </a:cubicBezTo>
                    <a:cubicBezTo>
                      <a:pt x="27" y="60"/>
                      <a:pt x="27" y="60"/>
                      <a:pt x="27" y="60"/>
                    </a:cubicBezTo>
                    <a:cubicBezTo>
                      <a:pt x="28" y="60"/>
                      <a:pt x="28" y="60"/>
                      <a:pt x="28" y="60"/>
                    </a:cubicBezTo>
                    <a:cubicBezTo>
                      <a:pt x="28" y="61"/>
                      <a:pt x="28" y="61"/>
                      <a:pt x="28" y="61"/>
                    </a:cubicBezTo>
                    <a:cubicBezTo>
                      <a:pt x="28" y="61"/>
                      <a:pt x="28" y="61"/>
                      <a:pt x="28" y="61"/>
                    </a:cubicBezTo>
                    <a:cubicBezTo>
                      <a:pt x="28" y="61"/>
                      <a:pt x="28" y="61"/>
                      <a:pt x="28" y="61"/>
                    </a:cubicBezTo>
                    <a:cubicBezTo>
                      <a:pt x="29" y="61"/>
                      <a:pt x="29" y="61"/>
                      <a:pt x="29" y="61"/>
                    </a:cubicBezTo>
                    <a:cubicBezTo>
                      <a:pt x="29" y="61"/>
                      <a:pt x="29" y="61"/>
                      <a:pt x="29" y="61"/>
                    </a:cubicBezTo>
                    <a:cubicBezTo>
                      <a:pt x="29" y="61"/>
                      <a:pt x="29" y="61"/>
                      <a:pt x="29" y="61"/>
                    </a:cubicBezTo>
                    <a:cubicBezTo>
                      <a:pt x="29" y="62"/>
                      <a:pt x="29" y="62"/>
                      <a:pt x="29" y="62"/>
                    </a:cubicBezTo>
                    <a:cubicBezTo>
                      <a:pt x="29" y="62"/>
                      <a:pt x="29" y="62"/>
                      <a:pt x="29" y="62"/>
                    </a:cubicBezTo>
                    <a:cubicBezTo>
                      <a:pt x="29" y="62"/>
                      <a:pt x="29" y="62"/>
                      <a:pt x="29" y="62"/>
                    </a:cubicBezTo>
                    <a:cubicBezTo>
                      <a:pt x="30" y="62"/>
                      <a:pt x="30" y="62"/>
                      <a:pt x="30" y="62"/>
                    </a:cubicBezTo>
                    <a:cubicBezTo>
                      <a:pt x="30" y="62"/>
                      <a:pt x="30" y="62"/>
                      <a:pt x="30" y="62"/>
                    </a:cubicBezTo>
                    <a:cubicBezTo>
                      <a:pt x="30" y="62"/>
                      <a:pt x="30" y="62"/>
                      <a:pt x="30" y="62"/>
                    </a:cubicBezTo>
                    <a:cubicBezTo>
                      <a:pt x="30" y="62"/>
                      <a:pt x="30" y="62"/>
                      <a:pt x="30" y="62"/>
                    </a:cubicBezTo>
                    <a:cubicBezTo>
                      <a:pt x="30" y="62"/>
                      <a:pt x="30" y="62"/>
                      <a:pt x="30" y="62"/>
                    </a:cubicBezTo>
                    <a:cubicBezTo>
                      <a:pt x="30" y="62"/>
                      <a:pt x="30" y="62"/>
                      <a:pt x="30" y="62"/>
                    </a:cubicBezTo>
                    <a:cubicBezTo>
                      <a:pt x="30" y="62"/>
                      <a:pt x="30" y="62"/>
                      <a:pt x="30" y="62"/>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1" y="63"/>
                      <a:pt x="31" y="63"/>
                      <a:pt x="31" y="63"/>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5"/>
                      <a:pt x="31" y="65"/>
                      <a:pt x="31"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3" y="65"/>
                      <a:pt x="33" y="65"/>
                      <a:pt x="33" y="65"/>
                    </a:cubicBezTo>
                    <a:cubicBezTo>
                      <a:pt x="33" y="65"/>
                      <a:pt x="33" y="65"/>
                      <a:pt x="33" y="65"/>
                    </a:cubicBezTo>
                    <a:cubicBezTo>
                      <a:pt x="33" y="65"/>
                      <a:pt x="33" y="65"/>
                      <a:pt x="33" y="65"/>
                    </a:cubicBezTo>
                    <a:cubicBezTo>
                      <a:pt x="33" y="65"/>
                      <a:pt x="33" y="65"/>
                      <a:pt x="33" y="65"/>
                    </a:cubicBezTo>
                    <a:cubicBezTo>
                      <a:pt x="33" y="64"/>
                      <a:pt x="33" y="64"/>
                      <a:pt x="33" y="64"/>
                    </a:cubicBezTo>
                    <a:cubicBezTo>
                      <a:pt x="33" y="64"/>
                      <a:pt x="33" y="64"/>
                      <a:pt x="33" y="64"/>
                    </a:cubicBezTo>
                    <a:cubicBezTo>
                      <a:pt x="33" y="49"/>
                      <a:pt x="33" y="49"/>
                      <a:pt x="33" y="49"/>
                    </a:cubicBezTo>
                    <a:cubicBezTo>
                      <a:pt x="33" y="49"/>
                      <a:pt x="33" y="49"/>
                      <a:pt x="33" y="49"/>
                    </a:cubicBezTo>
                    <a:cubicBezTo>
                      <a:pt x="34" y="48"/>
                      <a:pt x="34" y="48"/>
                      <a:pt x="34" y="48"/>
                    </a:cubicBezTo>
                    <a:cubicBezTo>
                      <a:pt x="34" y="48"/>
                      <a:pt x="34" y="48"/>
                      <a:pt x="34" y="48"/>
                    </a:cubicBezTo>
                    <a:cubicBezTo>
                      <a:pt x="34" y="48"/>
                      <a:pt x="34" y="48"/>
                      <a:pt x="34" y="48"/>
                    </a:cubicBezTo>
                    <a:cubicBezTo>
                      <a:pt x="34" y="48"/>
                      <a:pt x="34" y="48"/>
                      <a:pt x="34" y="48"/>
                    </a:cubicBezTo>
                    <a:cubicBezTo>
                      <a:pt x="35" y="48"/>
                      <a:pt x="35" y="48"/>
                      <a:pt x="35" y="48"/>
                    </a:cubicBezTo>
                    <a:cubicBezTo>
                      <a:pt x="35" y="48"/>
                      <a:pt x="35" y="48"/>
                      <a:pt x="35" y="48"/>
                    </a:cubicBezTo>
                    <a:cubicBezTo>
                      <a:pt x="36" y="48"/>
                      <a:pt x="36" y="48"/>
                      <a:pt x="36" y="48"/>
                    </a:cubicBezTo>
                    <a:cubicBezTo>
                      <a:pt x="36" y="48"/>
                      <a:pt x="36" y="48"/>
                      <a:pt x="36" y="48"/>
                    </a:cubicBezTo>
                    <a:cubicBezTo>
                      <a:pt x="36" y="48"/>
                      <a:pt x="36" y="48"/>
                      <a:pt x="36" y="48"/>
                    </a:cubicBezTo>
                    <a:cubicBezTo>
                      <a:pt x="37" y="48"/>
                      <a:pt x="37" y="48"/>
                      <a:pt x="37" y="48"/>
                    </a:cubicBezTo>
                    <a:cubicBezTo>
                      <a:pt x="37" y="47"/>
                      <a:pt x="37" y="47"/>
                      <a:pt x="37" y="47"/>
                    </a:cubicBezTo>
                    <a:cubicBezTo>
                      <a:pt x="37" y="47"/>
                      <a:pt x="37" y="47"/>
                      <a:pt x="37" y="47"/>
                    </a:cubicBezTo>
                    <a:cubicBezTo>
                      <a:pt x="38" y="47"/>
                      <a:pt x="38" y="47"/>
                      <a:pt x="38" y="47"/>
                    </a:cubicBezTo>
                    <a:cubicBezTo>
                      <a:pt x="38" y="47"/>
                      <a:pt x="38" y="47"/>
                      <a:pt x="38" y="47"/>
                    </a:cubicBezTo>
                    <a:cubicBezTo>
                      <a:pt x="38" y="47"/>
                      <a:pt x="38" y="47"/>
                      <a:pt x="38" y="47"/>
                    </a:cubicBezTo>
                    <a:cubicBezTo>
                      <a:pt x="39" y="47"/>
                      <a:pt x="39" y="47"/>
                      <a:pt x="39" y="47"/>
                    </a:cubicBezTo>
                    <a:cubicBezTo>
                      <a:pt x="39" y="47"/>
                      <a:pt x="39" y="47"/>
                      <a:pt x="39" y="47"/>
                    </a:cubicBezTo>
                    <a:cubicBezTo>
                      <a:pt x="39" y="47"/>
                      <a:pt x="39" y="47"/>
                      <a:pt x="39" y="47"/>
                    </a:cubicBezTo>
                    <a:cubicBezTo>
                      <a:pt x="39" y="47"/>
                      <a:pt x="39" y="47"/>
                      <a:pt x="39" y="47"/>
                    </a:cubicBezTo>
                    <a:cubicBezTo>
                      <a:pt x="40" y="47"/>
                      <a:pt x="40" y="47"/>
                      <a:pt x="40" y="47"/>
                    </a:cubicBezTo>
                    <a:cubicBezTo>
                      <a:pt x="40" y="47"/>
                      <a:pt x="40" y="47"/>
                      <a:pt x="40" y="47"/>
                    </a:cubicBezTo>
                    <a:cubicBezTo>
                      <a:pt x="41" y="46"/>
                      <a:pt x="41" y="46"/>
                      <a:pt x="41" y="46"/>
                    </a:cubicBezTo>
                    <a:cubicBezTo>
                      <a:pt x="41" y="46"/>
                      <a:pt x="41" y="46"/>
                      <a:pt x="41" y="46"/>
                    </a:cubicBezTo>
                    <a:cubicBezTo>
                      <a:pt x="41" y="46"/>
                      <a:pt x="41" y="46"/>
                      <a:pt x="41" y="46"/>
                    </a:cubicBezTo>
                    <a:cubicBezTo>
                      <a:pt x="41" y="46"/>
                      <a:pt x="41" y="46"/>
                      <a:pt x="41" y="46"/>
                    </a:cubicBezTo>
                    <a:cubicBezTo>
                      <a:pt x="42" y="46"/>
                      <a:pt x="42" y="46"/>
                      <a:pt x="42" y="46"/>
                    </a:cubicBezTo>
                    <a:cubicBezTo>
                      <a:pt x="42" y="46"/>
                      <a:pt x="42" y="46"/>
                      <a:pt x="42" y="46"/>
                    </a:cubicBezTo>
                    <a:cubicBezTo>
                      <a:pt x="42" y="46"/>
                      <a:pt x="42" y="46"/>
                      <a:pt x="42" y="46"/>
                    </a:cubicBezTo>
                    <a:cubicBezTo>
                      <a:pt x="42" y="46"/>
                      <a:pt x="42" y="46"/>
                      <a:pt x="42" y="46"/>
                    </a:cubicBezTo>
                    <a:cubicBezTo>
                      <a:pt x="42" y="46"/>
                      <a:pt x="42" y="46"/>
                      <a:pt x="42" y="46"/>
                    </a:cubicBezTo>
                    <a:cubicBezTo>
                      <a:pt x="43" y="46"/>
                      <a:pt x="43" y="46"/>
                      <a:pt x="43" y="46"/>
                    </a:cubicBezTo>
                    <a:cubicBezTo>
                      <a:pt x="43" y="46"/>
                      <a:pt x="43" y="46"/>
                      <a:pt x="43" y="46"/>
                    </a:cubicBezTo>
                    <a:cubicBezTo>
                      <a:pt x="43" y="46"/>
                      <a:pt x="43" y="46"/>
                      <a:pt x="43" y="46"/>
                    </a:cubicBezTo>
                    <a:cubicBezTo>
                      <a:pt x="43" y="46"/>
                      <a:pt x="43" y="46"/>
                      <a:pt x="43" y="46"/>
                    </a:cubicBezTo>
                    <a:cubicBezTo>
                      <a:pt x="43" y="46"/>
                      <a:pt x="43" y="46"/>
                      <a:pt x="43" y="46"/>
                    </a:cubicBezTo>
                    <a:cubicBezTo>
                      <a:pt x="44" y="46"/>
                      <a:pt x="44" y="46"/>
                      <a:pt x="44" y="46"/>
                    </a:cubicBezTo>
                    <a:cubicBezTo>
                      <a:pt x="44" y="47"/>
                      <a:pt x="44" y="47"/>
                      <a:pt x="44" y="47"/>
                    </a:cubicBezTo>
                    <a:cubicBezTo>
                      <a:pt x="45" y="47"/>
                      <a:pt x="45" y="47"/>
                      <a:pt x="45" y="47"/>
                    </a:cubicBezTo>
                    <a:cubicBezTo>
                      <a:pt x="45" y="47"/>
                      <a:pt x="45" y="47"/>
                      <a:pt x="45" y="47"/>
                    </a:cubicBezTo>
                    <a:cubicBezTo>
                      <a:pt x="46" y="48"/>
                      <a:pt x="46" y="48"/>
                      <a:pt x="46" y="48"/>
                    </a:cubicBezTo>
                    <a:cubicBezTo>
                      <a:pt x="47" y="48"/>
                      <a:pt x="47" y="48"/>
                      <a:pt x="47" y="48"/>
                    </a:cubicBezTo>
                    <a:cubicBezTo>
                      <a:pt x="48" y="49"/>
                      <a:pt x="48" y="49"/>
                      <a:pt x="48" y="49"/>
                    </a:cubicBezTo>
                    <a:cubicBezTo>
                      <a:pt x="48" y="49"/>
                      <a:pt x="48" y="49"/>
                      <a:pt x="48" y="49"/>
                    </a:cubicBezTo>
                    <a:cubicBezTo>
                      <a:pt x="48" y="49"/>
                      <a:pt x="48" y="49"/>
                      <a:pt x="48" y="49"/>
                    </a:cubicBezTo>
                    <a:cubicBezTo>
                      <a:pt x="48" y="49"/>
                      <a:pt x="48" y="49"/>
                      <a:pt x="48" y="49"/>
                    </a:cubicBezTo>
                    <a:cubicBezTo>
                      <a:pt x="49" y="49"/>
                      <a:pt x="49" y="49"/>
                      <a:pt x="49" y="49"/>
                    </a:cubicBezTo>
                    <a:cubicBezTo>
                      <a:pt x="50" y="50"/>
                      <a:pt x="50" y="50"/>
                      <a:pt x="50" y="50"/>
                    </a:cubicBezTo>
                    <a:cubicBezTo>
                      <a:pt x="50" y="50"/>
                      <a:pt x="50" y="50"/>
                      <a:pt x="50" y="50"/>
                    </a:cubicBezTo>
                    <a:cubicBezTo>
                      <a:pt x="50" y="50"/>
                      <a:pt x="50" y="50"/>
                      <a:pt x="50" y="50"/>
                    </a:cubicBezTo>
                    <a:cubicBezTo>
                      <a:pt x="50" y="50"/>
                      <a:pt x="50" y="50"/>
                      <a:pt x="50" y="50"/>
                    </a:cubicBezTo>
                    <a:cubicBezTo>
                      <a:pt x="51" y="51"/>
                      <a:pt x="51" y="51"/>
                      <a:pt x="51" y="51"/>
                    </a:cubicBezTo>
                    <a:cubicBezTo>
                      <a:pt x="52" y="51"/>
                      <a:pt x="52" y="51"/>
                      <a:pt x="52" y="51"/>
                    </a:cubicBezTo>
                    <a:cubicBezTo>
                      <a:pt x="52" y="52"/>
                      <a:pt x="52" y="52"/>
                      <a:pt x="52" y="52"/>
                    </a:cubicBezTo>
                    <a:cubicBezTo>
                      <a:pt x="52" y="52"/>
                      <a:pt x="52" y="52"/>
                      <a:pt x="52" y="52"/>
                    </a:cubicBezTo>
                    <a:cubicBezTo>
                      <a:pt x="52" y="52"/>
                      <a:pt x="52" y="52"/>
                      <a:pt x="52" y="52"/>
                    </a:cubicBezTo>
                    <a:cubicBezTo>
                      <a:pt x="52" y="52"/>
                      <a:pt x="52" y="52"/>
                      <a:pt x="52" y="52"/>
                    </a:cubicBezTo>
                    <a:cubicBezTo>
                      <a:pt x="53" y="53"/>
                      <a:pt x="53" y="53"/>
                      <a:pt x="53" y="53"/>
                    </a:cubicBezTo>
                    <a:cubicBezTo>
                      <a:pt x="53" y="53"/>
                      <a:pt x="53" y="53"/>
                      <a:pt x="53" y="53"/>
                    </a:cubicBezTo>
                    <a:cubicBezTo>
                      <a:pt x="53" y="53"/>
                      <a:pt x="53" y="53"/>
                      <a:pt x="53" y="53"/>
                    </a:cubicBezTo>
                    <a:cubicBezTo>
                      <a:pt x="54" y="54"/>
                      <a:pt x="54" y="54"/>
                      <a:pt x="54" y="54"/>
                    </a:cubicBezTo>
                    <a:cubicBezTo>
                      <a:pt x="54" y="54"/>
                      <a:pt x="54" y="54"/>
                      <a:pt x="54" y="54"/>
                    </a:cubicBezTo>
                    <a:cubicBezTo>
                      <a:pt x="54" y="55"/>
                      <a:pt x="54" y="55"/>
                      <a:pt x="54" y="55"/>
                    </a:cubicBezTo>
                    <a:cubicBezTo>
                      <a:pt x="55" y="55"/>
                      <a:pt x="55" y="55"/>
                      <a:pt x="55" y="55"/>
                    </a:cubicBezTo>
                    <a:cubicBezTo>
                      <a:pt x="55" y="55"/>
                      <a:pt x="55" y="55"/>
                      <a:pt x="55" y="55"/>
                    </a:cubicBezTo>
                    <a:cubicBezTo>
                      <a:pt x="55" y="55"/>
                      <a:pt x="55" y="55"/>
                      <a:pt x="55" y="55"/>
                    </a:cubicBezTo>
                    <a:cubicBezTo>
                      <a:pt x="56" y="55"/>
                      <a:pt x="56" y="55"/>
                      <a:pt x="56" y="55"/>
                    </a:cubicBezTo>
                    <a:cubicBezTo>
                      <a:pt x="56" y="55"/>
                      <a:pt x="56" y="55"/>
                      <a:pt x="56" y="55"/>
                    </a:cubicBezTo>
                    <a:cubicBezTo>
                      <a:pt x="56" y="55"/>
                      <a:pt x="56" y="55"/>
                      <a:pt x="56" y="55"/>
                    </a:cubicBezTo>
                    <a:cubicBezTo>
                      <a:pt x="57" y="55"/>
                      <a:pt x="57" y="55"/>
                      <a:pt x="57" y="55"/>
                    </a:cubicBezTo>
                    <a:cubicBezTo>
                      <a:pt x="57" y="55"/>
                      <a:pt x="57" y="55"/>
                      <a:pt x="57" y="55"/>
                    </a:cubicBezTo>
                    <a:cubicBezTo>
                      <a:pt x="57" y="55"/>
                      <a:pt x="57" y="55"/>
                      <a:pt x="57" y="55"/>
                    </a:cubicBezTo>
                    <a:cubicBezTo>
                      <a:pt x="58" y="55"/>
                      <a:pt x="58" y="55"/>
                      <a:pt x="58" y="55"/>
                    </a:cubicBezTo>
                    <a:cubicBezTo>
                      <a:pt x="58" y="55"/>
                      <a:pt x="58" y="55"/>
                      <a:pt x="58" y="55"/>
                    </a:cubicBezTo>
                    <a:cubicBezTo>
                      <a:pt x="59" y="55"/>
                      <a:pt x="59" y="55"/>
                      <a:pt x="59" y="55"/>
                    </a:cubicBezTo>
                    <a:cubicBezTo>
                      <a:pt x="59" y="55"/>
                      <a:pt x="59" y="55"/>
                      <a:pt x="59" y="55"/>
                    </a:cubicBezTo>
                    <a:cubicBezTo>
                      <a:pt x="59" y="54"/>
                      <a:pt x="59" y="54"/>
                      <a:pt x="59" y="54"/>
                    </a:cubicBezTo>
                    <a:cubicBezTo>
                      <a:pt x="59" y="54"/>
                      <a:pt x="59" y="54"/>
                      <a:pt x="59" y="54"/>
                    </a:cubicBezTo>
                    <a:cubicBezTo>
                      <a:pt x="59" y="54"/>
                      <a:pt x="59" y="54"/>
                      <a:pt x="59" y="54"/>
                    </a:cubicBezTo>
                    <a:cubicBezTo>
                      <a:pt x="60" y="54"/>
                      <a:pt x="60" y="54"/>
                      <a:pt x="60" y="54"/>
                    </a:cubicBezTo>
                    <a:cubicBezTo>
                      <a:pt x="60" y="54"/>
                      <a:pt x="60" y="54"/>
                      <a:pt x="60" y="54"/>
                    </a:cubicBezTo>
                    <a:cubicBezTo>
                      <a:pt x="60" y="55"/>
                      <a:pt x="60" y="55"/>
                      <a:pt x="60" y="55"/>
                    </a:cubicBezTo>
                    <a:cubicBezTo>
                      <a:pt x="61" y="55"/>
                      <a:pt x="61" y="55"/>
                      <a:pt x="61" y="55"/>
                    </a:cubicBezTo>
                    <a:cubicBezTo>
                      <a:pt x="61" y="55"/>
                      <a:pt x="61" y="55"/>
                      <a:pt x="61" y="55"/>
                    </a:cubicBezTo>
                    <a:cubicBezTo>
                      <a:pt x="61" y="55"/>
                      <a:pt x="61" y="55"/>
                      <a:pt x="61" y="55"/>
                    </a:cubicBezTo>
                    <a:cubicBezTo>
                      <a:pt x="62" y="55"/>
                      <a:pt x="62" y="55"/>
                      <a:pt x="62" y="55"/>
                    </a:cubicBezTo>
                    <a:cubicBezTo>
                      <a:pt x="62" y="55"/>
                      <a:pt x="62" y="55"/>
                      <a:pt x="62" y="55"/>
                    </a:cubicBezTo>
                    <a:cubicBezTo>
                      <a:pt x="63" y="55"/>
                      <a:pt x="63" y="55"/>
                      <a:pt x="63" y="55"/>
                    </a:cubicBezTo>
                    <a:cubicBezTo>
                      <a:pt x="64" y="55"/>
                      <a:pt x="64" y="55"/>
                      <a:pt x="64" y="55"/>
                    </a:cubicBezTo>
                    <a:cubicBezTo>
                      <a:pt x="64" y="55"/>
                      <a:pt x="64" y="55"/>
                      <a:pt x="64" y="55"/>
                    </a:cubicBezTo>
                    <a:cubicBezTo>
                      <a:pt x="64" y="55"/>
                      <a:pt x="64" y="55"/>
                      <a:pt x="64" y="55"/>
                    </a:cubicBezTo>
                    <a:cubicBezTo>
                      <a:pt x="64" y="54"/>
                      <a:pt x="64" y="54"/>
                      <a:pt x="64" y="54"/>
                    </a:cubicBezTo>
                    <a:cubicBezTo>
                      <a:pt x="65" y="54"/>
                      <a:pt x="65" y="54"/>
                      <a:pt x="65" y="54"/>
                    </a:cubicBezTo>
                    <a:cubicBezTo>
                      <a:pt x="65" y="54"/>
                      <a:pt x="65" y="54"/>
                      <a:pt x="65" y="54"/>
                    </a:cubicBezTo>
                    <a:cubicBezTo>
                      <a:pt x="65" y="54"/>
                      <a:pt x="65" y="54"/>
                      <a:pt x="65" y="54"/>
                    </a:cubicBezTo>
                    <a:cubicBezTo>
                      <a:pt x="65" y="54"/>
                      <a:pt x="65" y="54"/>
                      <a:pt x="65" y="54"/>
                    </a:cubicBezTo>
                    <a:cubicBezTo>
                      <a:pt x="66" y="54"/>
                      <a:pt x="66" y="54"/>
                      <a:pt x="66" y="54"/>
                    </a:cubicBezTo>
                    <a:cubicBezTo>
                      <a:pt x="66" y="55"/>
                      <a:pt x="66" y="55"/>
                      <a:pt x="66" y="55"/>
                    </a:cubicBezTo>
                    <a:cubicBezTo>
                      <a:pt x="66" y="55"/>
                      <a:pt x="66" y="55"/>
                      <a:pt x="66" y="55"/>
                    </a:cubicBezTo>
                    <a:cubicBezTo>
                      <a:pt x="66" y="55"/>
                      <a:pt x="66" y="55"/>
                      <a:pt x="66" y="55"/>
                    </a:cubicBezTo>
                    <a:cubicBezTo>
                      <a:pt x="67" y="55"/>
                      <a:pt x="67" y="55"/>
                      <a:pt x="67" y="55"/>
                    </a:cubicBezTo>
                    <a:cubicBezTo>
                      <a:pt x="67" y="55"/>
                      <a:pt x="67" y="55"/>
                      <a:pt x="67" y="55"/>
                    </a:cubicBezTo>
                    <a:cubicBezTo>
                      <a:pt x="67" y="56"/>
                      <a:pt x="67" y="56"/>
                      <a:pt x="67" y="56"/>
                    </a:cubicBezTo>
                    <a:cubicBezTo>
                      <a:pt x="67" y="56"/>
                      <a:pt x="67" y="56"/>
                      <a:pt x="67" y="56"/>
                    </a:cubicBezTo>
                    <a:cubicBezTo>
                      <a:pt x="68" y="56"/>
                      <a:pt x="68" y="56"/>
                      <a:pt x="68" y="56"/>
                    </a:cubicBezTo>
                    <a:cubicBezTo>
                      <a:pt x="68" y="56"/>
                      <a:pt x="68" y="56"/>
                      <a:pt x="68" y="56"/>
                    </a:cubicBezTo>
                    <a:cubicBezTo>
                      <a:pt x="68" y="57"/>
                      <a:pt x="68" y="57"/>
                      <a:pt x="68" y="57"/>
                    </a:cubicBezTo>
                    <a:cubicBezTo>
                      <a:pt x="68" y="57"/>
                      <a:pt x="68" y="57"/>
                      <a:pt x="68" y="57"/>
                    </a:cubicBezTo>
                    <a:cubicBezTo>
                      <a:pt x="68" y="57"/>
                      <a:pt x="68" y="57"/>
                      <a:pt x="68" y="57"/>
                    </a:cubicBezTo>
                    <a:cubicBezTo>
                      <a:pt x="68" y="58"/>
                      <a:pt x="68" y="58"/>
                      <a:pt x="68" y="58"/>
                    </a:cubicBezTo>
                    <a:cubicBezTo>
                      <a:pt x="69" y="58"/>
                      <a:pt x="69" y="58"/>
                      <a:pt x="69" y="58"/>
                    </a:cubicBezTo>
                    <a:cubicBezTo>
                      <a:pt x="69" y="58"/>
                      <a:pt x="69" y="58"/>
                      <a:pt x="69" y="58"/>
                    </a:cubicBezTo>
                    <a:cubicBezTo>
                      <a:pt x="69" y="58"/>
                      <a:pt x="69" y="58"/>
                      <a:pt x="69" y="58"/>
                    </a:cubicBezTo>
                    <a:cubicBezTo>
                      <a:pt x="69" y="58"/>
                      <a:pt x="69" y="58"/>
                      <a:pt x="69" y="58"/>
                    </a:cubicBezTo>
                    <a:cubicBezTo>
                      <a:pt x="70" y="58"/>
                      <a:pt x="70" y="58"/>
                      <a:pt x="70" y="58"/>
                    </a:cubicBezTo>
                    <a:cubicBezTo>
                      <a:pt x="70" y="58"/>
                      <a:pt x="70" y="58"/>
                      <a:pt x="70" y="58"/>
                    </a:cubicBezTo>
                    <a:cubicBezTo>
                      <a:pt x="70" y="60"/>
                      <a:pt x="70" y="60"/>
                      <a:pt x="70" y="60"/>
                    </a:cubicBezTo>
                    <a:cubicBezTo>
                      <a:pt x="70" y="61"/>
                      <a:pt x="70" y="61"/>
                      <a:pt x="70" y="61"/>
                    </a:cubicBezTo>
                    <a:cubicBezTo>
                      <a:pt x="69" y="61"/>
                      <a:pt x="69" y="61"/>
                      <a:pt x="69" y="61"/>
                    </a:cubicBezTo>
                    <a:cubicBezTo>
                      <a:pt x="69" y="61"/>
                      <a:pt x="69" y="61"/>
                      <a:pt x="69" y="61"/>
                    </a:cubicBezTo>
                    <a:cubicBezTo>
                      <a:pt x="69" y="62"/>
                      <a:pt x="69" y="62"/>
                      <a:pt x="69" y="62"/>
                    </a:cubicBezTo>
                    <a:cubicBezTo>
                      <a:pt x="70" y="62"/>
                      <a:pt x="70" y="62"/>
                      <a:pt x="70" y="62"/>
                    </a:cubicBezTo>
                    <a:cubicBezTo>
                      <a:pt x="70" y="62"/>
                      <a:pt x="70" y="62"/>
                      <a:pt x="70" y="62"/>
                    </a:cubicBezTo>
                    <a:cubicBezTo>
                      <a:pt x="70" y="62"/>
                      <a:pt x="70" y="62"/>
                      <a:pt x="70" y="62"/>
                    </a:cubicBezTo>
                    <a:cubicBezTo>
                      <a:pt x="71" y="62"/>
                      <a:pt x="71" y="62"/>
                      <a:pt x="71" y="62"/>
                    </a:cubicBezTo>
                    <a:cubicBezTo>
                      <a:pt x="71" y="62"/>
                      <a:pt x="71" y="62"/>
                      <a:pt x="71" y="62"/>
                    </a:cubicBezTo>
                    <a:cubicBezTo>
                      <a:pt x="71" y="63"/>
                      <a:pt x="71" y="63"/>
                      <a:pt x="71" y="63"/>
                    </a:cubicBezTo>
                    <a:cubicBezTo>
                      <a:pt x="71" y="64"/>
                      <a:pt x="71" y="64"/>
                      <a:pt x="71" y="64"/>
                    </a:cubicBezTo>
                    <a:cubicBezTo>
                      <a:pt x="71" y="64"/>
                      <a:pt x="71" y="64"/>
                      <a:pt x="71" y="64"/>
                    </a:cubicBezTo>
                    <a:cubicBezTo>
                      <a:pt x="72" y="65"/>
                      <a:pt x="72" y="65"/>
                      <a:pt x="72" y="65"/>
                    </a:cubicBezTo>
                    <a:cubicBezTo>
                      <a:pt x="72" y="65"/>
                      <a:pt x="72" y="65"/>
                      <a:pt x="72" y="65"/>
                    </a:cubicBezTo>
                    <a:cubicBezTo>
                      <a:pt x="72" y="65"/>
                      <a:pt x="72" y="65"/>
                      <a:pt x="72" y="65"/>
                    </a:cubicBezTo>
                    <a:cubicBezTo>
                      <a:pt x="74" y="65"/>
                      <a:pt x="74" y="65"/>
                      <a:pt x="74" y="65"/>
                    </a:cubicBezTo>
                    <a:cubicBezTo>
                      <a:pt x="74" y="65"/>
                      <a:pt x="74" y="65"/>
                      <a:pt x="74" y="65"/>
                    </a:cubicBezTo>
                    <a:cubicBezTo>
                      <a:pt x="74" y="65"/>
                      <a:pt x="74" y="65"/>
                      <a:pt x="74" y="65"/>
                    </a:cubicBezTo>
                    <a:cubicBezTo>
                      <a:pt x="74" y="65"/>
                      <a:pt x="74" y="65"/>
                      <a:pt x="74" y="65"/>
                    </a:cubicBezTo>
                    <a:cubicBezTo>
                      <a:pt x="75" y="65"/>
                      <a:pt x="75" y="65"/>
                      <a:pt x="75" y="65"/>
                    </a:cubicBezTo>
                    <a:cubicBezTo>
                      <a:pt x="75" y="65"/>
                      <a:pt x="75" y="65"/>
                      <a:pt x="75" y="65"/>
                    </a:cubicBezTo>
                    <a:cubicBezTo>
                      <a:pt x="75" y="65"/>
                      <a:pt x="75" y="65"/>
                      <a:pt x="75" y="65"/>
                    </a:cubicBezTo>
                    <a:cubicBezTo>
                      <a:pt x="75" y="65"/>
                      <a:pt x="75" y="65"/>
                      <a:pt x="75" y="65"/>
                    </a:cubicBezTo>
                    <a:cubicBezTo>
                      <a:pt x="75" y="65"/>
                      <a:pt x="75" y="65"/>
                      <a:pt x="75" y="65"/>
                    </a:cubicBezTo>
                    <a:cubicBezTo>
                      <a:pt x="76" y="65"/>
                      <a:pt x="76" y="65"/>
                      <a:pt x="76" y="65"/>
                    </a:cubicBezTo>
                    <a:cubicBezTo>
                      <a:pt x="76" y="65"/>
                      <a:pt x="76" y="65"/>
                      <a:pt x="76" y="65"/>
                    </a:cubicBezTo>
                    <a:cubicBezTo>
                      <a:pt x="76" y="65"/>
                      <a:pt x="76" y="65"/>
                      <a:pt x="76" y="65"/>
                    </a:cubicBezTo>
                    <a:cubicBezTo>
                      <a:pt x="76" y="66"/>
                      <a:pt x="76" y="66"/>
                      <a:pt x="76" y="66"/>
                    </a:cubicBezTo>
                    <a:cubicBezTo>
                      <a:pt x="76" y="66"/>
                      <a:pt x="76" y="66"/>
                      <a:pt x="76" y="66"/>
                    </a:cubicBezTo>
                    <a:cubicBezTo>
                      <a:pt x="76" y="65"/>
                      <a:pt x="77" y="65"/>
                      <a:pt x="77" y="66"/>
                    </a:cubicBezTo>
                    <a:cubicBezTo>
                      <a:pt x="77" y="66"/>
                      <a:pt x="77" y="66"/>
                      <a:pt x="77" y="66"/>
                    </a:cubicBezTo>
                    <a:cubicBezTo>
                      <a:pt x="77" y="66"/>
                      <a:pt x="77" y="66"/>
                      <a:pt x="77" y="66"/>
                    </a:cubicBezTo>
                    <a:cubicBezTo>
                      <a:pt x="77" y="66"/>
                      <a:pt x="77" y="66"/>
                      <a:pt x="77" y="66"/>
                    </a:cubicBezTo>
                    <a:cubicBezTo>
                      <a:pt x="77" y="66"/>
                      <a:pt x="77" y="66"/>
                      <a:pt x="77" y="66"/>
                    </a:cubicBezTo>
                    <a:cubicBezTo>
                      <a:pt x="77" y="66"/>
                      <a:pt x="77" y="66"/>
                      <a:pt x="77" y="66"/>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8" y="68"/>
                      <a:pt x="78" y="68"/>
                      <a:pt x="78" y="68"/>
                    </a:cubicBezTo>
                    <a:cubicBezTo>
                      <a:pt x="78" y="68"/>
                      <a:pt x="78" y="68"/>
                      <a:pt x="78" y="68"/>
                    </a:cubicBezTo>
                    <a:cubicBezTo>
                      <a:pt x="78" y="68"/>
                      <a:pt x="78" y="68"/>
                      <a:pt x="78" y="68"/>
                    </a:cubicBezTo>
                    <a:cubicBezTo>
                      <a:pt x="78" y="68"/>
                      <a:pt x="78" y="68"/>
                      <a:pt x="78" y="68"/>
                    </a:cubicBezTo>
                    <a:cubicBezTo>
                      <a:pt x="78" y="68"/>
                      <a:pt x="78" y="68"/>
                      <a:pt x="78" y="68"/>
                    </a:cubicBezTo>
                    <a:cubicBezTo>
                      <a:pt x="78" y="68"/>
                      <a:pt x="78" y="68"/>
                      <a:pt x="78" y="68"/>
                    </a:cubicBezTo>
                    <a:cubicBezTo>
                      <a:pt x="78" y="68"/>
                      <a:pt x="78" y="68"/>
                      <a:pt x="78" y="68"/>
                    </a:cubicBezTo>
                    <a:cubicBezTo>
                      <a:pt x="78" y="68"/>
                      <a:pt x="78" y="68"/>
                      <a:pt x="78" y="68"/>
                    </a:cubicBezTo>
                    <a:cubicBezTo>
                      <a:pt x="78" y="67"/>
                      <a:pt x="78" y="67"/>
                      <a:pt x="78" y="67"/>
                    </a:cubicBezTo>
                    <a:cubicBezTo>
                      <a:pt x="78" y="67"/>
                      <a:pt x="78" y="67"/>
                      <a:pt x="78" y="67"/>
                    </a:cubicBezTo>
                    <a:cubicBezTo>
                      <a:pt x="78" y="67"/>
                      <a:pt x="78" y="67"/>
                      <a:pt x="78" y="67"/>
                    </a:cubicBezTo>
                    <a:cubicBezTo>
                      <a:pt x="78" y="67"/>
                      <a:pt x="78" y="67"/>
                      <a:pt x="78" y="67"/>
                    </a:cubicBezTo>
                    <a:cubicBezTo>
                      <a:pt x="78" y="67"/>
                      <a:pt x="78" y="67"/>
                      <a:pt x="78" y="67"/>
                    </a:cubicBezTo>
                    <a:cubicBezTo>
                      <a:pt x="78" y="67"/>
                      <a:pt x="78" y="67"/>
                      <a:pt x="78" y="67"/>
                    </a:cubicBezTo>
                    <a:cubicBezTo>
                      <a:pt x="78" y="67"/>
                      <a:pt x="78" y="67"/>
                      <a:pt x="78" y="67"/>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9" y="66"/>
                      <a:pt x="79" y="66"/>
                      <a:pt x="79" y="66"/>
                    </a:cubicBezTo>
                    <a:cubicBezTo>
                      <a:pt x="79" y="66"/>
                      <a:pt x="79" y="66"/>
                      <a:pt x="79" y="66"/>
                    </a:cubicBezTo>
                    <a:cubicBezTo>
                      <a:pt x="79" y="66"/>
                      <a:pt x="79" y="66"/>
                      <a:pt x="79" y="66"/>
                    </a:cubicBezTo>
                    <a:cubicBezTo>
                      <a:pt x="79" y="66"/>
                      <a:pt x="79" y="66"/>
                      <a:pt x="79" y="66"/>
                    </a:cubicBezTo>
                    <a:cubicBezTo>
                      <a:pt x="79" y="66"/>
                      <a:pt x="79" y="66"/>
                      <a:pt x="79" y="66"/>
                    </a:cubicBezTo>
                    <a:cubicBezTo>
                      <a:pt x="79" y="66"/>
                      <a:pt x="79" y="66"/>
                      <a:pt x="79" y="66"/>
                    </a:cubicBezTo>
                    <a:cubicBezTo>
                      <a:pt x="79" y="65"/>
                      <a:pt x="79" y="65"/>
                      <a:pt x="79" y="65"/>
                    </a:cubicBezTo>
                    <a:cubicBezTo>
                      <a:pt x="79" y="65"/>
                      <a:pt x="79" y="65"/>
                      <a:pt x="79" y="65"/>
                    </a:cubicBezTo>
                    <a:cubicBezTo>
                      <a:pt x="79" y="65"/>
                      <a:pt x="79" y="65"/>
                      <a:pt x="79" y="65"/>
                    </a:cubicBezTo>
                    <a:cubicBezTo>
                      <a:pt x="79" y="65"/>
                      <a:pt x="79" y="65"/>
                      <a:pt x="79" y="65"/>
                    </a:cubicBezTo>
                    <a:cubicBezTo>
                      <a:pt x="80" y="65"/>
                      <a:pt x="80" y="65"/>
                      <a:pt x="80" y="65"/>
                    </a:cubicBezTo>
                    <a:cubicBezTo>
                      <a:pt x="80" y="65"/>
                      <a:pt x="80" y="65"/>
                      <a:pt x="80" y="65"/>
                    </a:cubicBezTo>
                    <a:cubicBezTo>
                      <a:pt x="80" y="65"/>
                      <a:pt x="80" y="65"/>
                      <a:pt x="80" y="65"/>
                    </a:cubicBezTo>
                    <a:cubicBezTo>
                      <a:pt x="80" y="65"/>
                      <a:pt x="80" y="65"/>
                      <a:pt x="80" y="65"/>
                    </a:cubicBezTo>
                    <a:cubicBezTo>
                      <a:pt x="80" y="65"/>
                      <a:pt x="80" y="65"/>
                      <a:pt x="80" y="65"/>
                    </a:cubicBezTo>
                    <a:cubicBezTo>
                      <a:pt x="80" y="65"/>
                      <a:pt x="80" y="65"/>
                      <a:pt x="80" y="65"/>
                    </a:cubicBezTo>
                    <a:cubicBezTo>
                      <a:pt x="80" y="65"/>
                      <a:pt x="80" y="65"/>
                      <a:pt x="80" y="65"/>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3"/>
                      <a:pt x="81" y="63"/>
                      <a:pt x="81" y="63"/>
                    </a:cubicBezTo>
                    <a:cubicBezTo>
                      <a:pt x="81" y="63"/>
                      <a:pt x="81"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3" y="63"/>
                      <a:pt x="83" y="63"/>
                      <a:pt x="83" y="63"/>
                    </a:cubicBezTo>
                    <a:cubicBezTo>
                      <a:pt x="83" y="63"/>
                      <a:pt x="83" y="63"/>
                      <a:pt x="83" y="63"/>
                    </a:cubicBezTo>
                    <a:cubicBezTo>
                      <a:pt x="83" y="63"/>
                      <a:pt x="83" y="63"/>
                      <a:pt x="83" y="63"/>
                    </a:cubicBezTo>
                    <a:cubicBezTo>
                      <a:pt x="83" y="63"/>
                      <a:pt x="83" y="63"/>
                      <a:pt x="83" y="63"/>
                    </a:cubicBezTo>
                    <a:cubicBezTo>
                      <a:pt x="83" y="63"/>
                      <a:pt x="83" y="63"/>
                      <a:pt x="83" y="63"/>
                    </a:cubicBezTo>
                    <a:cubicBezTo>
                      <a:pt x="83" y="63"/>
                      <a:pt x="83" y="63"/>
                      <a:pt x="83" y="63"/>
                    </a:cubicBezTo>
                    <a:cubicBezTo>
                      <a:pt x="83" y="63"/>
                      <a:pt x="83" y="63"/>
                      <a:pt x="83" y="63"/>
                    </a:cubicBezTo>
                    <a:cubicBezTo>
                      <a:pt x="83" y="62"/>
                      <a:pt x="83" y="62"/>
                      <a:pt x="83"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1"/>
                      <a:pt x="84" y="61"/>
                      <a:pt x="84"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6" y="61"/>
                      <a:pt x="86" y="61"/>
                      <a:pt x="86" y="61"/>
                    </a:cubicBezTo>
                    <a:cubicBezTo>
                      <a:pt x="86" y="62"/>
                      <a:pt x="86" y="62"/>
                      <a:pt x="86" y="62"/>
                    </a:cubicBezTo>
                    <a:cubicBezTo>
                      <a:pt x="86" y="62"/>
                      <a:pt x="86" y="62"/>
                      <a:pt x="86" y="62"/>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0"/>
                      <a:pt x="86" y="60"/>
                      <a:pt x="86" y="60"/>
                    </a:cubicBezTo>
                    <a:cubicBezTo>
                      <a:pt x="86" y="60"/>
                      <a:pt x="86" y="60"/>
                      <a:pt x="86" y="60"/>
                    </a:cubicBezTo>
                    <a:cubicBezTo>
                      <a:pt x="86" y="60"/>
                      <a:pt x="86" y="60"/>
                      <a:pt x="86" y="60"/>
                    </a:cubicBezTo>
                    <a:cubicBezTo>
                      <a:pt x="86" y="60"/>
                      <a:pt x="86" y="60"/>
                      <a:pt x="86" y="60"/>
                    </a:cubicBezTo>
                    <a:cubicBezTo>
                      <a:pt x="86" y="60"/>
                      <a:pt x="86" y="60"/>
                      <a:pt x="86" y="60"/>
                    </a:cubicBezTo>
                    <a:cubicBezTo>
                      <a:pt x="86" y="60"/>
                      <a:pt x="86" y="60"/>
                      <a:pt x="86" y="60"/>
                    </a:cubicBezTo>
                    <a:cubicBezTo>
                      <a:pt x="87"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8" y="59"/>
                      <a:pt x="88" y="59"/>
                      <a:pt x="88" y="59"/>
                    </a:cubicBezTo>
                    <a:cubicBezTo>
                      <a:pt x="88" y="59"/>
                      <a:pt x="88" y="59"/>
                      <a:pt x="88" y="59"/>
                    </a:cubicBezTo>
                    <a:cubicBezTo>
                      <a:pt x="88" y="59"/>
                      <a:pt x="88" y="59"/>
                      <a:pt x="88" y="59"/>
                    </a:cubicBezTo>
                    <a:cubicBezTo>
                      <a:pt x="88" y="59"/>
                      <a:pt x="88" y="59"/>
                      <a:pt x="88" y="59"/>
                    </a:cubicBezTo>
                    <a:cubicBezTo>
                      <a:pt x="88" y="58"/>
                      <a:pt x="88" y="58"/>
                      <a:pt x="88" y="58"/>
                    </a:cubicBezTo>
                    <a:cubicBezTo>
                      <a:pt x="88" y="58"/>
                      <a:pt x="88" y="58"/>
                      <a:pt x="88" y="58"/>
                    </a:cubicBezTo>
                    <a:cubicBezTo>
                      <a:pt x="88" y="58"/>
                      <a:pt x="88" y="58"/>
                      <a:pt x="88" y="58"/>
                    </a:cubicBezTo>
                    <a:cubicBezTo>
                      <a:pt x="88" y="58"/>
                      <a:pt x="88" y="58"/>
                      <a:pt x="88" y="58"/>
                    </a:cubicBezTo>
                    <a:cubicBezTo>
                      <a:pt x="88" y="58"/>
                      <a:pt x="88" y="58"/>
                      <a:pt x="88" y="58"/>
                    </a:cubicBezTo>
                    <a:cubicBezTo>
                      <a:pt x="88" y="58"/>
                      <a:pt x="88" y="58"/>
                      <a:pt x="88" y="58"/>
                    </a:cubicBezTo>
                    <a:cubicBezTo>
                      <a:pt x="88" y="58"/>
                      <a:pt x="88" y="58"/>
                      <a:pt x="88" y="58"/>
                    </a:cubicBezTo>
                    <a:cubicBezTo>
                      <a:pt x="88" y="58"/>
                      <a:pt x="88" y="58"/>
                      <a:pt x="88" y="58"/>
                    </a:cubicBezTo>
                    <a:cubicBezTo>
                      <a:pt x="88" y="58"/>
                      <a:pt x="88" y="58"/>
                      <a:pt x="88"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90" y="58"/>
                      <a:pt x="90" y="58"/>
                      <a:pt x="90" y="58"/>
                    </a:cubicBezTo>
                    <a:cubicBezTo>
                      <a:pt x="90" y="58"/>
                      <a:pt x="90" y="58"/>
                      <a:pt x="90" y="58"/>
                    </a:cubicBezTo>
                    <a:cubicBezTo>
                      <a:pt x="90" y="58"/>
                      <a:pt x="90" y="58"/>
                      <a:pt x="90" y="58"/>
                    </a:cubicBezTo>
                    <a:cubicBezTo>
                      <a:pt x="90" y="58"/>
                      <a:pt x="90" y="58"/>
                      <a:pt x="90" y="58"/>
                    </a:cubicBezTo>
                    <a:cubicBezTo>
                      <a:pt x="90" y="58"/>
                      <a:pt x="90" y="58"/>
                      <a:pt x="90" y="58"/>
                    </a:cubicBezTo>
                    <a:cubicBezTo>
                      <a:pt x="90" y="58"/>
                      <a:pt x="90" y="58"/>
                      <a:pt x="90" y="58"/>
                    </a:cubicBezTo>
                    <a:cubicBezTo>
                      <a:pt x="90" y="58"/>
                      <a:pt x="90" y="58"/>
                      <a:pt x="90"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2" y="58"/>
                      <a:pt x="92" y="58"/>
                      <a:pt x="92" y="58"/>
                    </a:cubicBezTo>
                    <a:cubicBezTo>
                      <a:pt x="92" y="58"/>
                      <a:pt x="92" y="58"/>
                      <a:pt x="92" y="58"/>
                    </a:cubicBezTo>
                    <a:cubicBezTo>
                      <a:pt x="92" y="58"/>
                      <a:pt x="92" y="58"/>
                      <a:pt x="92" y="58"/>
                    </a:cubicBezTo>
                    <a:cubicBezTo>
                      <a:pt x="92" y="58"/>
                      <a:pt x="92" y="58"/>
                      <a:pt x="92" y="58"/>
                    </a:cubicBezTo>
                    <a:cubicBezTo>
                      <a:pt x="92" y="58"/>
                      <a:pt x="92" y="58"/>
                      <a:pt x="92" y="58"/>
                    </a:cubicBezTo>
                    <a:cubicBezTo>
                      <a:pt x="92" y="58"/>
                      <a:pt x="92" y="58"/>
                      <a:pt x="92" y="58"/>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3" y="59"/>
                      <a:pt x="93" y="59"/>
                      <a:pt x="93" y="59"/>
                    </a:cubicBezTo>
                    <a:cubicBezTo>
                      <a:pt x="93" y="59"/>
                      <a:pt x="93" y="59"/>
                      <a:pt x="93" y="59"/>
                    </a:cubicBezTo>
                    <a:cubicBezTo>
                      <a:pt x="93" y="59"/>
                      <a:pt x="93" y="59"/>
                      <a:pt x="93" y="59"/>
                    </a:cubicBezTo>
                    <a:cubicBezTo>
                      <a:pt x="93" y="59"/>
                      <a:pt x="93" y="59"/>
                      <a:pt x="93" y="59"/>
                    </a:cubicBezTo>
                    <a:cubicBezTo>
                      <a:pt x="93" y="59"/>
                      <a:pt x="93" y="59"/>
                      <a:pt x="93" y="59"/>
                    </a:cubicBezTo>
                    <a:cubicBezTo>
                      <a:pt x="93" y="59"/>
                      <a:pt x="93" y="59"/>
                      <a:pt x="93" y="59"/>
                    </a:cubicBezTo>
                    <a:cubicBezTo>
                      <a:pt x="93" y="59"/>
                      <a:pt x="93" y="59"/>
                      <a:pt x="93" y="59"/>
                    </a:cubicBezTo>
                    <a:cubicBezTo>
                      <a:pt x="93" y="59"/>
                      <a:pt x="93" y="59"/>
                      <a:pt x="93" y="59"/>
                    </a:cubicBezTo>
                    <a:cubicBezTo>
                      <a:pt x="94" y="59"/>
                      <a:pt x="94" y="59"/>
                      <a:pt x="94" y="59"/>
                    </a:cubicBezTo>
                    <a:cubicBezTo>
                      <a:pt x="94" y="59"/>
                      <a:pt x="94" y="59"/>
                      <a:pt x="94" y="59"/>
                    </a:cubicBezTo>
                    <a:cubicBezTo>
                      <a:pt x="94" y="59"/>
                      <a:pt x="94" y="59"/>
                      <a:pt x="94" y="59"/>
                    </a:cubicBezTo>
                    <a:cubicBezTo>
                      <a:pt x="94" y="59"/>
                      <a:pt x="94" y="59"/>
                      <a:pt x="94" y="59"/>
                    </a:cubicBezTo>
                    <a:cubicBezTo>
                      <a:pt x="94" y="59"/>
                      <a:pt x="94" y="59"/>
                      <a:pt x="94" y="59"/>
                    </a:cubicBezTo>
                    <a:cubicBezTo>
                      <a:pt x="94" y="59"/>
                      <a:pt x="94" y="59"/>
                      <a:pt x="94" y="59"/>
                    </a:cubicBezTo>
                    <a:cubicBezTo>
                      <a:pt x="94" y="59"/>
                      <a:pt x="94" y="59"/>
                      <a:pt x="94"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6" y="59"/>
                      <a:pt x="96" y="59"/>
                      <a:pt x="96" y="59"/>
                    </a:cubicBezTo>
                    <a:cubicBezTo>
                      <a:pt x="96" y="59"/>
                      <a:pt x="96" y="59"/>
                      <a:pt x="96" y="59"/>
                    </a:cubicBezTo>
                    <a:cubicBezTo>
                      <a:pt x="96" y="59"/>
                      <a:pt x="96" y="59"/>
                      <a:pt x="96" y="59"/>
                    </a:cubicBezTo>
                    <a:cubicBezTo>
                      <a:pt x="96" y="58"/>
                      <a:pt x="96" y="58"/>
                      <a:pt x="96" y="58"/>
                    </a:cubicBezTo>
                    <a:cubicBezTo>
                      <a:pt x="96" y="58"/>
                      <a:pt x="96" y="58"/>
                      <a:pt x="96" y="58"/>
                    </a:cubicBezTo>
                    <a:cubicBezTo>
                      <a:pt x="96" y="58"/>
                      <a:pt x="96" y="58"/>
                      <a:pt x="96" y="58"/>
                    </a:cubicBezTo>
                    <a:cubicBezTo>
                      <a:pt x="96" y="58"/>
                      <a:pt x="96" y="58"/>
                      <a:pt x="96" y="58"/>
                    </a:cubicBezTo>
                    <a:cubicBezTo>
                      <a:pt x="96" y="58"/>
                      <a:pt x="96" y="58"/>
                      <a:pt x="96" y="58"/>
                    </a:cubicBezTo>
                    <a:cubicBezTo>
                      <a:pt x="96" y="57"/>
                      <a:pt x="96" y="57"/>
                      <a:pt x="96" y="57"/>
                    </a:cubicBezTo>
                    <a:cubicBezTo>
                      <a:pt x="96" y="57"/>
                      <a:pt x="96" y="57"/>
                      <a:pt x="96" y="57"/>
                    </a:cubicBezTo>
                    <a:cubicBezTo>
                      <a:pt x="96" y="57"/>
                      <a:pt x="96" y="57"/>
                      <a:pt x="96" y="57"/>
                    </a:cubicBezTo>
                    <a:cubicBezTo>
                      <a:pt x="96" y="57"/>
                      <a:pt x="96" y="57"/>
                      <a:pt x="96"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6"/>
                    </a:cubicBezTo>
                    <a:cubicBezTo>
                      <a:pt x="97" y="56"/>
                      <a:pt x="97" y="56"/>
                      <a:pt x="97"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9" y="56"/>
                      <a:pt x="99" y="56"/>
                      <a:pt x="99" y="56"/>
                    </a:cubicBezTo>
                    <a:cubicBezTo>
                      <a:pt x="99" y="56"/>
                      <a:pt x="99" y="56"/>
                      <a:pt x="99" y="56"/>
                    </a:cubicBezTo>
                    <a:cubicBezTo>
                      <a:pt x="99" y="56"/>
                      <a:pt x="99" y="56"/>
                      <a:pt x="99" y="56"/>
                    </a:cubicBezTo>
                    <a:cubicBezTo>
                      <a:pt x="99" y="56"/>
                      <a:pt x="99" y="56"/>
                      <a:pt x="99" y="56"/>
                    </a:cubicBezTo>
                    <a:cubicBezTo>
                      <a:pt x="99" y="56"/>
                      <a:pt x="99" y="56"/>
                      <a:pt x="99" y="56"/>
                    </a:cubicBezTo>
                    <a:cubicBezTo>
                      <a:pt x="99" y="56"/>
                      <a:pt x="99" y="56"/>
                      <a:pt x="99" y="56"/>
                    </a:cubicBezTo>
                    <a:cubicBezTo>
                      <a:pt x="99" y="56"/>
                      <a:pt x="99" y="56"/>
                      <a:pt x="99" y="56"/>
                    </a:cubicBezTo>
                    <a:cubicBezTo>
                      <a:pt x="99" y="56"/>
                      <a:pt x="99" y="56"/>
                      <a:pt x="99" y="56"/>
                    </a:cubicBezTo>
                    <a:cubicBezTo>
                      <a:pt x="99" y="57"/>
                      <a:pt x="99" y="57"/>
                      <a:pt x="99" y="57"/>
                    </a:cubicBezTo>
                    <a:cubicBezTo>
                      <a:pt x="99" y="57"/>
                      <a:pt x="99" y="57"/>
                      <a:pt x="99" y="57"/>
                    </a:cubicBezTo>
                    <a:cubicBezTo>
                      <a:pt x="99" y="57"/>
                      <a:pt x="99" y="57"/>
                      <a:pt x="99"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1" y="57"/>
                      <a:pt x="101" y="57"/>
                      <a:pt x="101" y="57"/>
                    </a:cubicBezTo>
                    <a:cubicBezTo>
                      <a:pt x="101" y="57"/>
                      <a:pt x="101" y="57"/>
                      <a:pt x="101" y="57"/>
                    </a:cubicBezTo>
                    <a:cubicBezTo>
                      <a:pt x="101" y="57"/>
                      <a:pt x="101" y="57"/>
                      <a:pt x="101" y="57"/>
                    </a:cubicBezTo>
                    <a:cubicBezTo>
                      <a:pt x="101" y="57"/>
                      <a:pt x="101" y="57"/>
                      <a:pt x="101" y="57"/>
                    </a:cubicBezTo>
                    <a:cubicBezTo>
                      <a:pt x="101" y="57"/>
                      <a:pt x="101" y="57"/>
                      <a:pt x="101" y="57"/>
                    </a:cubicBezTo>
                    <a:cubicBezTo>
                      <a:pt x="101" y="57"/>
                      <a:pt x="101" y="57"/>
                      <a:pt x="101" y="57"/>
                    </a:cubicBezTo>
                    <a:cubicBezTo>
                      <a:pt x="101" y="57"/>
                      <a:pt x="101" y="57"/>
                      <a:pt x="101" y="57"/>
                    </a:cubicBezTo>
                    <a:cubicBezTo>
                      <a:pt x="101" y="58"/>
                      <a:pt x="101" y="58"/>
                      <a:pt x="101" y="58"/>
                    </a:cubicBezTo>
                    <a:cubicBezTo>
                      <a:pt x="101" y="58"/>
                      <a:pt x="101" y="58"/>
                      <a:pt x="101" y="58"/>
                    </a:cubicBezTo>
                    <a:cubicBezTo>
                      <a:pt x="101" y="58"/>
                      <a:pt x="101" y="58"/>
                      <a:pt x="101" y="58"/>
                    </a:cubicBezTo>
                    <a:cubicBezTo>
                      <a:pt x="102" y="58"/>
                      <a:pt x="102" y="58"/>
                      <a:pt x="102" y="58"/>
                    </a:cubicBezTo>
                    <a:cubicBezTo>
                      <a:pt x="102" y="58"/>
                      <a:pt x="102" y="58"/>
                      <a:pt x="102" y="58"/>
                    </a:cubicBezTo>
                    <a:cubicBezTo>
                      <a:pt x="102" y="58"/>
                      <a:pt x="102" y="58"/>
                      <a:pt x="102" y="58"/>
                    </a:cubicBezTo>
                    <a:cubicBezTo>
                      <a:pt x="102" y="58"/>
                      <a:pt x="102" y="58"/>
                      <a:pt x="102" y="58"/>
                    </a:cubicBezTo>
                    <a:cubicBezTo>
                      <a:pt x="102" y="58"/>
                      <a:pt x="102" y="58"/>
                      <a:pt x="102" y="58"/>
                    </a:cubicBezTo>
                    <a:cubicBezTo>
                      <a:pt x="102" y="58"/>
                      <a:pt x="102" y="58"/>
                      <a:pt x="102" y="58"/>
                    </a:cubicBezTo>
                    <a:cubicBezTo>
                      <a:pt x="102" y="58"/>
                      <a:pt x="102" y="58"/>
                      <a:pt x="102" y="58"/>
                    </a:cubicBezTo>
                    <a:cubicBezTo>
                      <a:pt x="102" y="58"/>
                      <a:pt x="102" y="58"/>
                      <a:pt x="102" y="58"/>
                    </a:cubicBezTo>
                    <a:cubicBezTo>
                      <a:pt x="103" y="58"/>
                      <a:pt x="103" y="58"/>
                      <a:pt x="103" y="58"/>
                    </a:cubicBezTo>
                    <a:cubicBezTo>
                      <a:pt x="103" y="58"/>
                      <a:pt x="103" y="58"/>
                      <a:pt x="103" y="58"/>
                    </a:cubicBezTo>
                    <a:cubicBezTo>
                      <a:pt x="103" y="58"/>
                      <a:pt x="103" y="58"/>
                      <a:pt x="103" y="58"/>
                    </a:cubicBezTo>
                    <a:cubicBezTo>
                      <a:pt x="103" y="58"/>
                      <a:pt x="103" y="58"/>
                      <a:pt x="103"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7"/>
                      <a:pt x="104" y="57"/>
                      <a:pt x="104" y="57"/>
                    </a:cubicBezTo>
                    <a:cubicBezTo>
                      <a:pt x="105" y="57"/>
                      <a:pt x="105" y="57"/>
                      <a:pt x="105" y="57"/>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7" y="58"/>
                      <a:pt x="107" y="58"/>
                      <a:pt x="107" y="58"/>
                    </a:cubicBezTo>
                    <a:cubicBezTo>
                      <a:pt x="107" y="58"/>
                      <a:pt x="107" y="58"/>
                      <a:pt x="107" y="58"/>
                    </a:cubicBezTo>
                    <a:cubicBezTo>
                      <a:pt x="107" y="58"/>
                      <a:pt x="107" y="58"/>
                      <a:pt x="107" y="58"/>
                    </a:cubicBezTo>
                    <a:cubicBezTo>
                      <a:pt x="107" y="58"/>
                      <a:pt x="107" y="58"/>
                      <a:pt x="107" y="58"/>
                    </a:cubicBezTo>
                    <a:cubicBezTo>
                      <a:pt x="107" y="58"/>
                      <a:pt x="107" y="58"/>
                      <a:pt x="107" y="58"/>
                    </a:cubicBezTo>
                    <a:cubicBezTo>
                      <a:pt x="107" y="58"/>
                      <a:pt x="107" y="58"/>
                      <a:pt x="107" y="58"/>
                    </a:cubicBezTo>
                    <a:cubicBezTo>
                      <a:pt x="107" y="58"/>
                      <a:pt x="107" y="58"/>
                      <a:pt x="107" y="58"/>
                    </a:cubicBezTo>
                    <a:cubicBezTo>
                      <a:pt x="107" y="58"/>
                      <a:pt x="107" y="58"/>
                      <a:pt x="107" y="58"/>
                    </a:cubicBezTo>
                    <a:cubicBezTo>
                      <a:pt x="107" y="57"/>
                      <a:pt x="107" y="57"/>
                      <a:pt x="107"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9" y="57"/>
                      <a:pt x="109" y="57"/>
                      <a:pt x="109" y="57"/>
                    </a:cubicBezTo>
                    <a:cubicBezTo>
                      <a:pt x="109" y="57"/>
                      <a:pt x="109" y="57"/>
                      <a:pt x="109" y="57"/>
                    </a:cubicBezTo>
                    <a:cubicBezTo>
                      <a:pt x="109" y="57"/>
                      <a:pt x="109" y="57"/>
                      <a:pt x="109" y="57"/>
                    </a:cubicBezTo>
                    <a:cubicBezTo>
                      <a:pt x="109" y="57"/>
                      <a:pt x="109" y="57"/>
                      <a:pt x="109" y="57"/>
                    </a:cubicBezTo>
                    <a:cubicBezTo>
                      <a:pt x="109" y="57"/>
                      <a:pt x="109" y="57"/>
                      <a:pt x="109" y="57"/>
                    </a:cubicBezTo>
                    <a:cubicBezTo>
                      <a:pt x="109" y="57"/>
                      <a:pt x="109" y="57"/>
                      <a:pt x="109" y="57"/>
                    </a:cubicBezTo>
                    <a:cubicBezTo>
                      <a:pt x="109" y="57"/>
                      <a:pt x="109" y="57"/>
                      <a:pt x="109" y="57"/>
                    </a:cubicBezTo>
                    <a:cubicBezTo>
                      <a:pt x="109" y="58"/>
                      <a:pt x="109" y="58"/>
                      <a:pt x="109" y="58"/>
                    </a:cubicBezTo>
                    <a:cubicBezTo>
                      <a:pt x="109" y="58"/>
                      <a:pt x="109" y="58"/>
                      <a:pt x="109" y="58"/>
                    </a:cubicBezTo>
                    <a:cubicBezTo>
                      <a:pt x="109" y="58"/>
                      <a:pt x="109" y="58"/>
                      <a:pt x="109" y="58"/>
                    </a:cubicBezTo>
                    <a:cubicBezTo>
                      <a:pt x="109" y="58"/>
                      <a:pt x="109" y="58"/>
                      <a:pt x="109" y="58"/>
                    </a:cubicBezTo>
                    <a:cubicBezTo>
                      <a:pt x="109" y="58"/>
                      <a:pt x="109" y="58"/>
                      <a:pt x="109" y="58"/>
                    </a:cubicBezTo>
                    <a:cubicBezTo>
                      <a:pt x="110" y="58"/>
                      <a:pt x="110" y="58"/>
                      <a:pt x="110" y="58"/>
                    </a:cubicBezTo>
                    <a:cubicBezTo>
                      <a:pt x="110" y="58"/>
                      <a:pt x="110" y="58"/>
                      <a:pt x="110" y="58"/>
                    </a:cubicBezTo>
                    <a:cubicBezTo>
                      <a:pt x="110" y="58"/>
                      <a:pt x="110" y="58"/>
                      <a:pt x="110" y="58"/>
                    </a:cubicBezTo>
                    <a:cubicBezTo>
                      <a:pt x="110" y="58"/>
                      <a:pt x="110" y="58"/>
                      <a:pt x="110" y="58"/>
                    </a:cubicBezTo>
                    <a:cubicBezTo>
                      <a:pt x="111" y="58"/>
                      <a:pt x="111" y="58"/>
                      <a:pt x="111" y="58"/>
                    </a:cubicBezTo>
                    <a:cubicBezTo>
                      <a:pt x="111" y="58"/>
                      <a:pt x="111" y="58"/>
                      <a:pt x="111" y="58"/>
                    </a:cubicBezTo>
                    <a:cubicBezTo>
                      <a:pt x="111" y="58"/>
                      <a:pt x="111" y="58"/>
                      <a:pt x="111" y="58"/>
                    </a:cubicBezTo>
                    <a:cubicBezTo>
                      <a:pt x="111" y="58"/>
                      <a:pt x="111" y="58"/>
                      <a:pt x="111" y="58"/>
                    </a:cubicBezTo>
                    <a:cubicBezTo>
                      <a:pt x="111" y="58"/>
                      <a:pt x="111" y="58"/>
                      <a:pt x="111" y="58"/>
                    </a:cubicBezTo>
                    <a:cubicBezTo>
                      <a:pt x="112" y="58"/>
                      <a:pt x="112" y="58"/>
                      <a:pt x="112" y="58"/>
                    </a:cubicBezTo>
                    <a:cubicBezTo>
                      <a:pt x="112" y="58"/>
                      <a:pt x="112" y="58"/>
                      <a:pt x="112" y="58"/>
                    </a:cubicBezTo>
                    <a:cubicBezTo>
                      <a:pt x="112" y="58"/>
                      <a:pt x="112" y="58"/>
                      <a:pt x="112" y="58"/>
                    </a:cubicBezTo>
                    <a:cubicBezTo>
                      <a:pt x="112" y="58"/>
                      <a:pt x="112" y="58"/>
                      <a:pt x="112" y="58"/>
                    </a:cubicBezTo>
                    <a:cubicBezTo>
                      <a:pt x="112" y="58"/>
                      <a:pt x="112" y="58"/>
                      <a:pt x="112" y="58"/>
                    </a:cubicBezTo>
                    <a:cubicBezTo>
                      <a:pt x="112" y="58"/>
                      <a:pt x="112" y="58"/>
                      <a:pt x="112" y="58"/>
                    </a:cubicBezTo>
                    <a:cubicBezTo>
                      <a:pt x="112" y="58"/>
                      <a:pt x="112" y="58"/>
                      <a:pt x="112" y="58"/>
                    </a:cubicBezTo>
                    <a:cubicBezTo>
                      <a:pt x="113" y="58"/>
                      <a:pt x="113" y="58"/>
                      <a:pt x="113" y="58"/>
                    </a:cubicBezTo>
                    <a:cubicBezTo>
                      <a:pt x="113" y="58"/>
                      <a:pt x="113" y="58"/>
                      <a:pt x="113" y="58"/>
                    </a:cubicBezTo>
                    <a:cubicBezTo>
                      <a:pt x="113" y="58"/>
                      <a:pt x="113" y="58"/>
                      <a:pt x="113" y="58"/>
                    </a:cubicBezTo>
                    <a:cubicBezTo>
                      <a:pt x="113" y="58"/>
                      <a:pt x="113" y="58"/>
                      <a:pt x="113" y="58"/>
                    </a:cubicBezTo>
                    <a:cubicBezTo>
                      <a:pt x="113" y="58"/>
                      <a:pt x="113" y="58"/>
                      <a:pt x="113" y="58"/>
                    </a:cubicBezTo>
                    <a:cubicBezTo>
                      <a:pt x="113" y="58"/>
                      <a:pt x="113" y="58"/>
                      <a:pt x="113" y="58"/>
                    </a:cubicBezTo>
                    <a:cubicBezTo>
                      <a:pt x="113" y="58"/>
                      <a:pt x="113" y="58"/>
                      <a:pt x="113" y="58"/>
                    </a:cubicBezTo>
                    <a:cubicBezTo>
                      <a:pt x="113" y="58"/>
                      <a:pt x="113" y="58"/>
                      <a:pt x="113" y="58"/>
                    </a:cubicBezTo>
                    <a:cubicBezTo>
                      <a:pt x="113" y="58"/>
                      <a:pt x="113"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6" y="58"/>
                      <a:pt x="116" y="58"/>
                      <a:pt x="116" y="58"/>
                    </a:cubicBezTo>
                    <a:cubicBezTo>
                      <a:pt x="116" y="58"/>
                      <a:pt x="116" y="58"/>
                      <a:pt x="116" y="58"/>
                    </a:cubicBezTo>
                    <a:cubicBezTo>
                      <a:pt x="116" y="58"/>
                      <a:pt x="116" y="58"/>
                      <a:pt x="116" y="58"/>
                    </a:cubicBezTo>
                    <a:cubicBezTo>
                      <a:pt x="116" y="58"/>
                      <a:pt x="116" y="58"/>
                      <a:pt x="116" y="58"/>
                    </a:cubicBezTo>
                    <a:cubicBezTo>
                      <a:pt x="116" y="58"/>
                      <a:pt x="116" y="58"/>
                      <a:pt x="116" y="58"/>
                    </a:cubicBezTo>
                    <a:cubicBezTo>
                      <a:pt x="116" y="58"/>
                      <a:pt x="116" y="58"/>
                      <a:pt x="116" y="58"/>
                    </a:cubicBezTo>
                    <a:cubicBezTo>
                      <a:pt x="116" y="58"/>
                      <a:pt x="116" y="58"/>
                      <a:pt x="116" y="58"/>
                    </a:cubicBezTo>
                    <a:cubicBezTo>
                      <a:pt x="117" y="58"/>
                      <a:pt x="117" y="58"/>
                      <a:pt x="117" y="58"/>
                    </a:cubicBezTo>
                    <a:cubicBezTo>
                      <a:pt x="116" y="58"/>
                      <a:pt x="116" y="58"/>
                      <a:pt x="116" y="58"/>
                    </a:cubicBezTo>
                    <a:cubicBezTo>
                      <a:pt x="116" y="59"/>
                      <a:pt x="116" y="59"/>
                      <a:pt x="116" y="59"/>
                    </a:cubicBezTo>
                    <a:cubicBezTo>
                      <a:pt x="116" y="59"/>
                      <a:pt x="116" y="59"/>
                      <a:pt x="116" y="59"/>
                    </a:cubicBezTo>
                    <a:cubicBezTo>
                      <a:pt x="116" y="59"/>
                      <a:pt x="116" y="59"/>
                      <a:pt x="116"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60"/>
                      <a:pt x="117" y="60"/>
                      <a:pt x="117" y="60"/>
                    </a:cubicBezTo>
                    <a:cubicBezTo>
                      <a:pt x="117" y="60"/>
                      <a:pt x="117" y="60"/>
                      <a:pt x="117" y="60"/>
                    </a:cubicBezTo>
                    <a:cubicBezTo>
                      <a:pt x="118" y="60"/>
                      <a:pt x="118" y="60"/>
                      <a:pt x="118" y="60"/>
                    </a:cubicBezTo>
                    <a:cubicBezTo>
                      <a:pt x="118" y="60"/>
                      <a:pt x="118" y="60"/>
                      <a:pt x="118" y="60"/>
                    </a:cubicBezTo>
                    <a:cubicBezTo>
                      <a:pt x="118" y="60"/>
                      <a:pt x="118" y="60"/>
                      <a:pt x="118" y="60"/>
                    </a:cubicBezTo>
                    <a:cubicBezTo>
                      <a:pt x="118" y="60"/>
                      <a:pt x="118" y="60"/>
                      <a:pt x="118" y="60"/>
                    </a:cubicBezTo>
                    <a:cubicBezTo>
                      <a:pt x="118" y="60"/>
                      <a:pt x="118" y="60"/>
                      <a:pt x="118" y="60"/>
                    </a:cubicBezTo>
                    <a:cubicBezTo>
                      <a:pt x="118" y="60"/>
                      <a:pt x="118" y="60"/>
                      <a:pt x="118" y="60"/>
                    </a:cubicBezTo>
                    <a:cubicBezTo>
                      <a:pt x="118" y="60"/>
                      <a:pt x="118" y="60"/>
                      <a:pt x="118" y="60"/>
                    </a:cubicBezTo>
                    <a:cubicBezTo>
                      <a:pt x="118" y="60"/>
                      <a:pt x="118" y="60"/>
                      <a:pt x="118"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20" y="60"/>
                      <a:pt x="120" y="60"/>
                      <a:pt x="120" y="60"/>
                    </a:cubicBezTo>
                    <a:cubicBezTo>
                      <a:pt x="120" y="60"/>
                      <a:pt x="120" y="60"/>
                      <a:pt x="120" y="60"/>
                    </a:cubicBezTo>
                    <a:cubicBezTo>
                      <a:pt x="120" y="60"/>
                      <a:pt x="120" y="60"/>
                      <a:pt x="120" y="60"/>
                    </a:cubicBezTo>
                    <a:cubicBezTo>
                      <a:pt x="120" y="60"/>
                      <a:pt x="120" y="60"/>
                      <a:pt x="120" y="60"/>
                    </a:cubicBezTo>
                    <a:cubicBezTo>
                      <a:pt x="120" y="60"/>
                      <a:pt x="120" y="61"/>
                      <a:pt x="120" y="61"/>
                    </a:cubicBezTo>
                    <a:cubicBezTo>
                      <a:pt x="120" y="61"/>
                      <a:pt x="120" y="61"/>
                      <a:pt x="120" y="61"/>
                    </a:cubicBezTo>
                    <a:cubicBezTo>
                      <a:pt x="120" y="61"/>
                      <a:pt x="120" y="61"/>
                      <a:pt x="120" y="61"/>
                    </a:cubicBezTo>
                    <a:cubicBezTo>
                      <a:pt x="120" y="61"/>
                      <a:pt x="120" y="61"/>
                      <a:pt x="120" y="61"/>
                    </a:cubicBezTo>
                    <a:cubicBezTo>
                      <a:pt x="120" y="61"/>
                      <a:pt x="120" y="61"/>
                      <a:pt x="120" y="61"/>
                    </a:cubicBezTo>
                    <a:cubicBezTo>
                      <a:pt x="120" y="60"/>
                      <a:pt x="120" y="60"/>
                      <a:pt x="120" y="60"/>
                    </a:cubicBezTo>
                    <a:cubicBezTo>
                      <a:pt x="120" y="60"/>
                      <a:pt x="120" y="60"/>
                      <a:pt x="120" y="60"/>
                    </a:cubicBezTo>
                    <a:cubicBezTo>
                      <a:pt x="120" y="60"/>
                      <a:pt x="120" y="60"/>
                      <a:pt x="120" y="60"/>
                    </a:cubicBezTo>
                    <a:cubicBezTo>
                      <a:pt x="120" y="60"/>
                      <a:pt x="120" y="60"/>
                      <a:pt x="120" y="60"/>
                    </a:cubicBezTo>
                    <a:cubicBezTo>
                      <a:pt x="120" y="60"/>
                      <a:pt x="120" y="60"/>
                      <a:pt x="120" y="60"/>
                    </a:cubicBezTo>
                    <a:cubicBezTo>
                      <a:pt x="120" y="60"/>
                      <a:pt x="120" y="60"/>
                      <a:pt x="120" y="60"/>
                    </a:cubicBezTo>
                    <a:cubicBezTo>
                      <a:pt x="120" y="60"/>
                      <a:pt x="120" y="60"/>
                      <a:pt x="120" y="60"/>
                    </a:cubicBezTo>
                    <a:cubicBezTo>
                      <a:pt x="120" y="59"/>
                      <a:pt x="120" y="59"/>
                      <a:pt x="120" y="59"/>
                    </a:cubicBezTo>
                    <a:cubicBezTo>
                      <a:pt x="120" y="59"/>
                      <a:pt x="120" y="59"/>
                      <a:pt x="120" y="59"/>
                    </a:cubicBezTo>
                    <a:cubicBezTo>
                      <a:pt x="120" y="59"/>
                      <a:pt x="120" y="59"/>
                      <a:pt x="120" y="59"/>
                    </a:cubicBezTo>
                    <a:cubicBezTo>
                      <a:pt x="120" y="59"/>
                      <a:pt x="120" y="59"/>
                      <a:pt x="120" y="59"/>
                    </a:cubicBezTo>
                    <a:cubicBezTo>
                      <a:pt x="120" y="59"/>
                      <a:pt x="120" y="59"/>
                      <a:pt x="120" y="59"/>
                    </a:cubicBezTo>
                    <a:cubicBezTo>
                      <a:pt x="120" y="59"/>
                      <a:pt x="120" y="59"/>
                      <a:pt x="120" y="59"/>
                    </a:cubicBezTo>
                    <a:cubicBezTo>
                      <a:pt x="120" y="58"/>
                      <a:pt x="120" y="58"/>
                      <a:pt x="120" y="58"/>
                    </a:cubicBezTo>
                    <a:cubicBezTo>
                      <a:pt x="120" y="58"/>
                      <a:pt x="120" y="58"/>
                      <a:pt x="120" y="58"/>
                    </a:cubicBezTo>
                    <a:cubicBezTo>
                      <a:pt x="120" y="58"/>
                      <a:pt x="120" y="58"/>
                      <a:pt x="120" y="58"/>
                    </a:cubicBezTo>
                    <a:cubicBezTo>
                      <a:pt x="120" y="58"/>
                      <a:pt x="120" y="58"/>
                      <a:pt x="120" y="58"/>
                    </a:cubicBezTo>
                    <a:cubicBezTo>
                      <a:pt x="120" y="58"/>
                      <a:pt x="120" y="58"/>
                      <a:pt x="120" y="58"/>
                    </a:cubicBezTo>
                    <a:cubicBezTo>
                      <a:pt x="120" y="58"/>
                      <a:pt x="120" y="58"/>
                      <a:pt x="120" y="58"/>
                    </a:cubicBezTo>
                    <a:cubicBezTo>
                      <a:pt x="120" y="58"/>
                      <a:pt x="120" y="58"/>
                      <a:pt x="120" y="58"/>
                    </a:cubicBezTo>
                    <a:cubicBezTo>
                      <a:pt x="120" y="58"/>
                      <a:pt x="120" y="58"/>
                      <a:pt x="120" y="58"/>
                    </a:cubicBezTo>
                    <a:cubicBezTo>
                      <a:pt x="121" y="58"/>
                      <a:pt x="121" y="58"/>
                      <a:pt x="121" y="58"/>
                    </a:cubicBezTo>
                    <a:cubicBezTo>
                      <a:pt x="121" y="58"/>
                      <a:pt x="121" y="58"/>
                      <a:pt x="121" y="58"/>
                    </a:cubicBezTo>
                    <a:cubicBezTo>
                      <a:pt x="121" y="58"/>
                      <a:pt x="121" y="58"/>
                      <a:pt x="121" y="58"/>
                    </a:cubicBezTo>
                    <a:cubicBezTo>
                      <a:pt x="121" y="58"/>
                      <a:pt x="121" y="58"/>
                      <a:pt x="121" y="58"/>
                    </a:cubicBezTo>
                    <a:cubicBezTo>
                      <a:pt x="121" y="58"/>
                      <a:pt x="121" y="58"/>
                      <a:pt x="121" y="58"/>
                    </a:cubicBezTo>
                    <a:cubicBezTo>
                      <a:pt x="121" y="58"/>
                      <a:pt x="121" y="58"/>
                      <a:pt x="121" y="58"/>
                    </a:cubicBezTo>
                    <a:cubicBezTo>
                      <a:pt x="120" y="58"/>
                      <a:pt x="120" y="58"/>
                      <a:pt x="120" y="58"/>
                    </a:cubicBezTo>
                    <a:cubicBezTo>
                      <a:pt x="120" y="58"/>
                      <a:pt x="120" y="58"/>
                      <a:pt x="120" y="58"/>
                    </a:cubicBezTo>
                    <a:cubicBezTo>
                      <a:pt x="120" y="58"/>
                      <a:pt x="120" y="58"/>
                      <a:pt x="120" y="58"/>
                    </a:cubicBezTo>
                    <a:cubicBezTo>
                      <a:pt x="120" y="57"/>
                      <a:pt x="120" y="57"/>
                      <a:pt x="120" y="57"/>
                    </a:cubicBezTo>
                    <a:cubicBezTo>
                      <a:pt x="120" y="57"/>
                      <a:pt x="120" y="57"/>
                      <a:pt x="120" y="57"/>
                    </a:cubicBezTo>
                    <a:cubicBezTo>
                      <a:pt x="120" y="57"/>
                      <a:pt x="120" y="57"/>
                      <a:pt x="120" y="57"/>
                    </a:cubicBezTo>
                    <a:cubicBezTo>
                      <a:pt x="120" y="57"/>
                      <a:pt x="120" y="57"/>
                      <a:pt x="120" y="57"/>
                    </a:cubicBezTo>
                    <a:cubicBezTo>
                      <a:pt x="120" y="57"/>
                      <a:pt x="120" y="57"/>
                      <a:pt x="120"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2" y="57"/>
                      <a:pt x="122" y="57"/>
                      <a:pt x="122" y="57"/>
                    </a:cubicBezTo>
                    <a:cubicBezTo>
                      <a:pt x="122" y="57"/>
                      <a:pt x="122" y="57"/>
                      <a:pt x="122" y="57"/>
                    </a:cubicBezTo>
                    <a:cubicBezTo>
                      <a:pt x="122" y="57"/>
                      <a:pt x="122" y="57"/>
                      <a:pt x="122" y="57"/>
                    </a:cubicBezTo>
                    <a:cubicBezTo>
                      <a:pt x="122" y="56"/>
                      <a:pt x="122" y="56"/>
                      <a:pt x="122" y="56"/>
                    </a:cubicBezTo>
                    <a:cubicBezTo>
                      <a:pt x="122" y="56"/>
                      <a:pt x="122" y="56"/>
                      <a:pt x="122" y="56"/>
                    </a:cubicBezTo>
                    <a:cubicBezTo>
                      <a:pt x="121" y="56"/>
                      <a:pt x="121" y="56"/>
                      <a:pt x="121" y="56"/>
                    </a:cubicBezTo>
                    <a:cubicBezTo>
                      <a:pt x="121" y="56"/>
                      <a:pt x="121" y="56"/>
                      <a:pt x="121" y="56"/>
                    </a:cubicBezTo>
                    <a:cubicBezTo>
                      <a:pt x="121" y="56"/>
                      <a:pt x="121" y="56"/>
                      <a:pt x="121" y="56"/>
                    </a:cubicBezTo>
                    <a:cubicBezTo>
                      <a:pt x="121" y="56"/>
                      <a:pt x="121" y="56"/>
                      <a:pt x="121" y="56"/>
                    </a:cubicBezTo>
                    <a:cubicBezTo>
                      <a:pt x="121" y="56"/>
                      <a:pt x="121" y="56"/>
                      <a:pt x="121" y="56"/>
                    </a:cubicBezTo>
                    <a:cubicBezTo>
                      <a:pt x="121" y="56"/>
                      <a:pt x="121" y="56"/>
                      <a:pt x="121" y="56"/>
                    </a:cubicBezTo>
                    <a:cubicBezTo>
                      <a:pt x="122" y="56"/>
                      <a:pt x="122" y="56"/>
                      <a:pt x="122" y="56"/>
                    </a:cubicBezTo>
                    <a:cubicBezTo>
                      <a:pt x="122" y="56"/>
                      <a:pt x="122" y="56"/>
                      <a:pt x="122" y="56"/>
                    </a:cubicBezTo>
                    <a:cubicBezTo>
                      <a:pt x="121" y="54"/>
                      <a:pt x="121" y="54"/>
                      <a:pt x="121" y="54"/>
                    </a:cubicBezTo>
                    <a:cubicBezTo>
                      <a:pt x="121" y="54"/>
                      <a:pt x="121" y="54"/>
                      <a:pt x="121" y="54"/>
                    </a:cubicBezTo>
                    <a:cubicBezTo>
                      <a:pt x="121" y="54"/>
                      <a:pt x="121" y="54"/>
                      <a:pt x="121" y="54"/>
                    </a:cubicBezTo>
                    <a:cubicBezTo>
                      <a:pt x="121" y="54"/>
                      <a:pt x="121" y="54"/>
                      <a:pt x="121" y="54"/>
                    </a:cubicBezTo>
                    <a:cubicBezTo>
                      <a:pt x="121" y="54"/>
                      <a:pt x="121" y="54"/>
                      <a:pt x="121" y="54"/>
                    </a:cubicBezTo>
                    <a:cubicBezTo>
                      <a:pt x="121" y="54"/>
                      <a:pt x="121" y="54"/>
                      <a:pt x="121" y="54"/>
                    </a:cubicBezTo>
                    <a:cubicBezTo>
                      <a:pt x="121" y="54"/>
                      <a:pt x="121" y="54"/>
                      <a:pt x="121" y="54"/>
                    </a:cubicBezTo>
                    <a:cubicBezTo>
                      <a:pt x="121" y="54"/>
                      <a:pt x="121" y="54"/>
                      <a:pt x="121" y="54"/>
                    </a:cubicBezTo>
                    <a:cubicBezTo>
                      <a:pt x="121" y="53"/>
                      <a:pt x="121" y="53"/>
                      <a:pt x="121" y="53"/>
                    </a:cubicBezTo>
                    <a:cubicBezTo>
                      <a:pt x="121" y="53"/>
                      <a:pt x="121" y="53"/>
                      <a:pt x="121" y="53"/>
                    </a:cubicBezTo>
                    <a:cubicBezTo>
                      <a:pt x="121" y="53"/>
                      <a:pt x="121" y="53"/>
                      <a:pt x="121" y="53"/>
                    </a:cubicBezTo>
                    <a:cubicBezTo>
                      <a:pt x="120" y="53"/>
                      <a:pt x="120" y="53"/>
                      <a:pt x="120" y="53"/>
                    </a:cubicBezTo>
                    <a:cubicBezTo>
                      <a:pt x="120" y="53"/>
                      <a:pt x="120" y="53"/>
                      <a:pt x="120" y="53"/>
                    </a:cubicBezTo>
                    <a:cubicBezTo>
                      <a:pt x="120" y="53"/>
                      <a:pt x="120" y="53"/>
                      <a:pt x="120" y="53"/>
                    </a:cubicBezTo>
                    <a:cubicBezTo>
                      <a:pt x="120" y="53"/>
                      <a:pt x="120" y="53"/>
                      <a:pt x="120" y="53"/>
                    </a:cubicBezTo>
                    <a:cubicBezTo>
                      <a:pt x="120" y="53"/>
                      <a:pt x="120" y="53"/>
                      <a:pt x="120" y="53"/>
                    </a:cubicBezTo>
                    <a:cubicBezTo>
                      <a:pt x="120" y="52"/>
                      <a:pt x="120" y="52"/>
                      <a:pt x="120" y="52"/>
                    </a:cubicBezTo>
                    <a:cubicBezTo>
                      <a:pt x="120" y="52"/>
                      <a:pt x="120" y="52"/>
                      <a:pt x="120" y="52"/>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8" y="50"/>
                      <a:pt x="118" y="50"/>
                      <a:pt x="118" y="50"/>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9" y="49"/>
                      <a:pt x="119" y="49"/>
                      <a:pt x="119" y="49"/>
                    </a:cubicBezTo>
                    <a:cubicBezTo>
                      <a:pt x="119" y="49"/>
                      <a:pt x="119" y="49"/>
                      <a:pt x="119" y="49"/>
                    </a:cubicBezTo>
                    <a:cubicBezTo>
                      <a:pt x="119" y="49"/>
                      <a:pt x="119" y="49"/>
                      <a:pt x="119" y="49"/>
                    </a:cubicBezTo>
                    <a:cubicBezTo>
                      <a:pt x="119" y="49"/>
                      <a:pt x="119" y="49"/>
                      <a:pt x="119" y="49"/>
                    </a:cubicBezTo>
                    <a:cubicBezTo>
                      <a:pt x="119" y="49"/>
                      <a:pt x="119" y="49"/>
                      <a:pt x="119" y="49"/>
                    </a:cubicBezTo>
                    <a:cubicBezTo>
                      <a:pt x="119" y="49"/>
                      <a:pt x="119" y="49"/>
                      <a:pt x="119" y="49"/>
                    </a:cubicBezTo>
                    <a:cubicBezTo>
                      <a:pt x="119" y="49"/>
                      <a:pt x="119" y="48"/>
                      <a:pt x="119" y="48"/>
                    </a:cubicBezTo>
                    <a:cubicBezTo>
                      <a:pt x="119" y="48"/>
                      <a:pt x="119" y="48"/>
                      <a:pt x="119" y="48"/>
                    </a:cubicBezTo>
                    <a:cubicBezTo>
                      <a:pt x="119" y="48"/>
                      <a:pt x="119" y="48"/>
                      <a:pt x="119" y="48"/>
                    </a:cubicBezTo>
                    <a:cubicBezTo>
                      <a:pt x="119" y="48"/>
                      <a:pt x="119" y="48"/>
                      <a:pt x="119"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2" y="48"/>
                      <a:pt x="122" y="48"/>
                      <a:pt x="122" y="48"/>
                    </a:cubicBezTo>
                    <a:cubicBezTo>
                      <a:pt x="122" y="48"/>
                      <a:pt x="122" y="48"/>
                      <a:pt x="122" y="48"/>
                    </a:cubicBezTo>
                    <a:cubicBezTo>
                      <a:pt x="122" y="48"/>
                      <a:pt x="122" y="48"/>
                      <a:pt x="122" y="48"/>
                    </a:cubicBezTo>
                    <a:cubicBezTo>
                      <a:pt x="122" y="48"/>
                      <a:pt x="122" y="48"/>
                      <a:pt x="122" y="48"/>
                    </a:cubicBezTo>
                    <a:cubicBezTo>
                      <a:pt x="122" y="48"/>
                      <a:pt x="122" y="48"/>
                      <a:pt x="122" y="48"/>
                    </a:cubicBezTo>
                    <a:cubicBezTo>
                      <a:pt x="122" y="48"/>
                      <a:pt x="122" y="48"/>
                      <a:pt x="122"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7"/>
                      <a:pt x="123" y="47"/>
                      <a:pt x="123" y="47"/>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6" y="47"/>
                      <a:pt x="126" y="47"/>
                      <a:pt x="126" y="47"/>
                    </a:cubicBezTo>
                    <a:cubicBezTo>
                      <a:pt x="126" y="47"/>
                      <a:pt x="126" y="47"/>
                      <a:pt x="126" y="47"/>
                    </a:cubicBezTo>
                    <a:cubicBezTo>
                      <a:pt x="126" y="47"/>
                      <a:pt x="126" y="47"/>
                      <a:pt x="126" y="47"/>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7" y="48"/>
                      <a:pt x="127" y="48"/>
                      <a:pt x="127" y="48"/>
                    </a:cubicBezTo>
                    <a:cubicBezTo>
                      <a:pt x="127" y="48"/>
                      <a:pt x="127" y="48"/>
                      <a:pt x="127" y="48"/>
                    </a:cubicBezTo>
                    <a:cubicBezTo>
                      <a:pt x="127" y="48"/>
                      <a:pt x="127" y="48"/>
                      <a:pt x="127" y="48"/>
                    </a:cubicBezTo>
                    <a:cubicBezTo>
                      <a:pt x="127" y="48"/>
                      <a:pt x="127" y="48"/>
                      <a:pt x="127" y="48"/>
                    </a:cubicBezTo>
                    <a:cubicBezTo>
                      <a:pt x="127" y="48"/>
                      <a:pt x="127" y="48"/>
                      <a:pt x="127" y="48"/>
                    </a:cubicBezTo>
                    <a:cubicBezTo>
                      <a:pt x="127" y="47"/>
                      <a:pt x="127" y="47"/>
                      <a:pt x="127" y="47"/>
                    </a:cubicBezTo>
                    <a:cubicBezTo>
                      <a:pt x="127" y="48"/>
                      <a:pt x="127" y="48"/>
                      <a:pt x="127" y="48"/>
                    </a:cubicBezTo>
                    <a:cubicBezTo>
                      <a:pt x="127" y="48"/>
                      <a:pt x="127" y="48"/>
                      <a:pt x="127" y="48"/>
                    </a:cubicBezTo>
                    <a:cubicBezTo>
                      <a:pt x="127" y="48"/>
                      <a:pt x="127" y="48"/>
                      <a:pt x="127" y="48"/>
                    </a:cubicBezTo>
                    <a:cubicBezTo>
                      <a:pt x="128" y="48"/>
                      <a:pt x="128" y="48"/>
                      <a:pt x="128" y="48"/>
                    </a:cubicBezTo>
                    <a:cubicBezTo>
                      <a:pt x="128" y="48"/>
                      <a:pt x="128" y="48"/>
                      <a:pt x="128" y="48"/>
                    </a:cubicBezTo>
                    <a:cubicBezTo>
                      <a:pt x="128" y="48"/>
                      <a:pt x="128" y="48"/>
                      <a:pt x="128" y="48"/>
                    </a:cubicBezTo>
                    <a:cubicBezTo>
                      <a:pt x="128" y="48"/>
                      <a:pt x="128" y="48"/>
                      <a:pt x="128" y="48"/>
                    </a:cubicBezTo>
                    <a:cubicBezTo>
                      <a:pt x="128" y="47"/>
                      <a:pt x="128" y="47"/>
                      <a:pt x="128" y="47"/>
                    </a:cubicBezTo>
                    <a:cubicBezTo>
                      <a:pt x="128" y="47"/>
                      <a:pt x="128" y="47"/>
                      <a:pt x="128" y="47"/>
                    </a:cubicBezTo>
                    <a:cubicBezTo>
                      <a:pt x="128" y="47"/>
                      <a:pt x="128" y="47"/>
                      <a:pt x="128" y="47"/>
                    </a:cubicBezTo>
                    <a:cubicBezTo>
                      <a:pt x="128" y="47"/>
                      <a:pt x="128" y="47"/>
                      <a:pt x="128" y="47"/>
                    </a:cubicBezTo>
                    <a:cubicBezTo>
                      <a:pt x="127" y="47"/>
                      <a:pt x="127" y="47"/>
                      <a:pt x="127" y="47"/>
                    </a:cubicBezTo>
                    <a:cubicBezTo>
                      <a:pt x="127" y="47"/>
                      <a:pt x="127" y="47"/>
                      <a:pt x="127" y="47"/>
                    </a:cubicBezTo>
                    <a:cubicBezTo>
                      <a:pt x="127" y="46"/>
                      <a:pt x="127" y="46"/>
                      <a:pt x="127" y="46"/>
                    </a:cubicBezTo>
                    <a:cubicBezTo>
                      <a:pt x="127" y="45"/>
                      <a:pt x="127" y="45"/>
                      <a:pt x="127" y="45"/>
                    </a:cubicBezTo>
                    <a:cubicBezTo>
                      <a:pt x="127" y="45"/>
                      <a:pt x="127" y="45"/>
                      <a:pt x="127" y="45"/>
                    </a:cubicBezTo>
                    <a:cubicBezTo>
                      <a:pt x="127" y="45"/>
                      <a:pt x="127" y="45"/>
                      <a:pt x="127" y="45"/>
                    </a:cubicBezTo>
                    <a:cubicBezTo>
                      <a:pt x="128" y="44"/>
                      <a:pt x="128" y="44"/>
                      <a:pt x="128" y="44"/>
                    </a:cubicBezTo>
                    <a:cubicBezTo>
                      <a:pt x="128" y="44"/>
                      <a:pt x="128" y="44"/>
                      <a:pt x="128" y="44"/>
                    </a:cubicBezTo>
                    <a:cubicBezTo>
                      <a:pt x="128" y="44"/>
                      <a:pt x="128" y="44"/>
                      <a:pt x="128" y="44"/>
                    </a:cubicBezTo>
                    <a:cubicBezTo>
                      <a:pt x="129" y="42"/>
                      <a:pt x="129" y="42"/>
                      <a:pt x="129" y="42"/>
                    </a:cubicBezTo>
                    <a:cubicBezTo>
                      <a:pt x="129" y="41"/>
                      <a:pt x="129" y="41"/>
                      <a:pt x="129" y="41"/>
                    </a:cubicBezTo>
                    <a:cubicBezTo>
                      <a:pt x="129" y="41"/>
                      <a:pt x="129" y="41"/>
                      <a:pt x="129" y="41"/>
                    </a:cubicBezTo>
                    <a:cubicBezTo>
                      <a:pt x="129" y="41"/>
                      <a:pt x="129" y="41"/>
                      <a:pt x="129" y="41"/>
                    </a:cubicBezTo>
                    <a:cubicBezTo>
                      <a:pt x="129" y="41"/>
                      <a:pt x="129" y="41"/>
                      <a:pt x="129" y="41"/>
                    </a:cubicBezTo>
                    <a:cubicBezTo>
                      <a:pt x="129" y="41"/>
                      <a:pt x="129" y="41"/>
                      <a:pt x="129" y="41"/>
                    </a:cubicBezTo>
                    <a:cubicBezTo>
                      <a:pt x="129" y="41"/>
                      <a:pt x="129" y="41"/>
                      <a:pt x="129" y="41"/>
                    </a:cubicBezTo>
                    <a:cubicBezTo>
                      <a:pt x="129" y="40"/>
                      <a:pt x="129" y="40"/>
                      <a:pt x="129" y="40"/>
                    </a:cubicBezTo>
                    <a:cubicBezTo>
                      <a:pt x="129" y="40"/>
                      <a:pt x="129" y="40"/>
                      <a:pt x="129" y="40"/>
                    </a:cubicBezTo>
                    <a:cubicBezTo>
                      <a:pt x="129" y="40"/>
                      <a:pt x="129" y="40"/>
                      <a:pt x="129" y="40"/>
                    </a:cubicBezTo>
                    <a:cubicBezTo>
                      <a:pt x="129" y="40"/>
                      <a:pt x="129" y="40"/>
                      <a:pt x="129" y="40"/>
                    </a:cubicBezTo>
                    <a:cubicBezTo>
                      <a:pt x="129" y="40"/>
                      <a:pt x="129" y="40"/>
                      <a:pt x="129" y="40"/>
                    </a:cubicBezTo>
                    <a:cubicBezTo>
                      <a:pt x="129" y="40"/>
                      <a:pt x="129" y="40"/>
                      <a:pt x="129" y="40"/>
                    </a:cubicBezTo>
                    <a:cubicBezTo>
                      <a:pt x="129" y="40"/>
                      <a:pt x="129" y="40"/>
                      <a:pt x="129" y="40"/>
                    </a:cubicBezTo>
                    <a:cubicBezTo>
                      <a:pt x="129" y="39"/>
                      <a:pt x="129" y="39"/>
                      <a:pt x="129"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40"/>
                      <a:pt x="132" y="40"/>
                      <a:pt x="132"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4" y="40"/>
                      <a:pt x="134" y="40"/>
                      <a:pt x="134" y="40"/>
                    </a:cubicBezTo>
                    <a:cubicBezTo>
                      <a:pt x="134" y="40"/>
                      <a:pt x="134" y="40"/>
                      <a:pt x="134" y="40"/>
                    </a:cubicBezTo>
                    <a:cubicBezTo>
                      <a:pt x="134" y="40"/>
                      <a:pt x="134" y="40"/>
                      <a:pt x="134" y="40"/>
                    </a:cubicBezTo>
                    <a:cubicBezTo>
                      <a:pt x="134" y="40"/>
                      <a:pt x="134" y="40"/>
                      <a:pt x="134" y="40"/>
                    </a:cubicBezTo>
                    <a:cubicBezTo>
                      <a:pt x="134" y="40"/>
                      <a:pt x="134" y="40"/>
                      <a:pt x="134" y="40"/>
                    </a:cubicBezTo>
                    <a:cubicBezTo>
                      <a:pt x="135" y="40"/>
                      <a:pt x="135" y="40"/>
                      <a:pt x="135" y="40"/>
                    </a:cubicBezTo>
                    <a:cubicBezTo>
                      <a:pt x="135" y="40"/>
                      <a:pt x="135" y="40"/>
                      <a:pt x="135" y="40"/>
                    </a:cubicBezTo>
                    <a:cubicBezTo>
                      <a:pt x="135" y="40"/>
                      <a:pt x="135" y="40"/>
                      <a:pt x="135" y="40"/>
                    </a:cubicBezTo>
                    <a:cubicBezTo>
                      <a:pt x="135" y="40"/>
                      <a:pt x="135" y="40"/>
                      <a:pt x="135" y="40"/>
                    </a:cubicBezTo>
                    <a:cubicBezTo>
                      <a:pt x="135" y="40"/>
                      <a:pt x="135" y="40"/>
                      <a:pt x="135" y="40"/>
                    </a:cubicBezTo>
                    <a:cubicBezTo>
                      <a:pt x="135" y="40"/>
                      <a:pt x="135" y="40"/>
                      <a:pt x="135" y="40"/>
                    </a:cubicBezTo>
                    <a:cubicBezTo>
                      <a:pt x="135" y="40"/>
                      <a:pt x="135" y="40"/>
                      <a:pt x="135" y="40"/>
                    </a:cubicBezTo>
                    <a:cubicBezTo>
                      <a:pt x="136" y="40"/>
                      <a:pt x="136" y="40"/>
                      <a:pt x="136" y="40"/>
                    </a:cubicBezTo>
                    <a:cubicBezTo>
                      <a:pt x="136" y="40"/>
                      <a:pt x="136" y="40"/>
                      <a:pt x="136" y="40"/>
                    </a:cubicBezTo>
                    <a:cubicBezTo>
                      <a:pt x="136" y="40"/>
                      <a:pt x="136" y="40"/>
                      <a:pt x="136" y="40"/>
                    </a:cubicBezTo>
                    <a:cubicBezTo>
                      <a:pt x="136" y="40"/>
                      <a:pt x="136" y="40"/>
                      <a:pt x="136" y="40"/>
                    </a:cubicBezTo>
                    <a:cubicBezTo>
                      <a:pt x="136" y="40"/>
                      <a:pt x="136" y="40"/>
                      <a:pt x="136" y="40"/>
                    </a:cubicBezTo>
                    <a:cubicBezTo>
                      <a:pt x="136" y="40"/>
                      <a:pt x="136" y="40"/>
                      <a:pt x="136" y="40"/>
                    </a:cubicBezTo>
                    <a:cubicBezTo>
                      <a:pt x="136" y="40"/>
                      <a:pt x="136" y="40"/>
                      <a:pt x="136" y="40"/>
                    </a:cubicBezTo>
                    <a:cubicBezTo>
                      <a:pt x="136" y="40"/>
                      <a:pt x="136" y="40"/>
                      <a:pt x="136"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8"/>
                    </a:cubicBezTo>
                    <a:cubicBezTo>
                      <a:pt x="139" y="38"/>
                      <a:pt x="139" y="38"/>
                      <a:pt x="139" y="38"/>
                    </a:cubicBezTo>
                    <a:cubicBezTo>
                      <a:pt x="139" y="38"/>
                      <a:pt x="139" y="38"/>
                      <a:pt x="139" y="38"/>
                    </a:cubicBezTo>
                    <a:cubicBezTo>
                      <a:pt x="139" y="38"/>
                      <a:pt x="139" y="38"/>
                      <a:pt x="139" y="38"/>
                    </a:cubicBezTo>
                    <a:cubicBezTo>
                      <a:pt x="139" y="38"/>
                      <a:pt x="139" y="38"/>
                      <a:pt x="139" y="38"/>
                    </a:cubicBezTo>
                    <a:cubicBezTo>
                      <a:pt x="139" y="38"/>
                      <a:pt x="139" y="38"/>
                      <a:pt x="139" y="38"/>
                    </a:cubicBezTo>
                    <a:cubicBezTo>
                      <a:pt x="139" y="38"/>
                      <a:pt x="139" y="38"/>
                      <a:pt x="139" y="38"/>
                    </a:cubicBezTo>
                    <a:cubicBezTo>
                      <a:pt x="139" y="38"/>
                      <a:pt x="139" y="38"/>
                      <a:pt x="139" y="38"/>
                    </a:cubicBezTo>
                    <a:cubicBezTo>
                      <a:pt x="139" y="38"/>
                      <a:pt x="139" y="38"/>
                      <a:pt x="139" y="38"/>
                    </a:cubicBezTo>
                    <a:cubicBezTo>
                      <a:pt x="139" y="37"/>
                      <a:pt x="139" y="37"/>
                      <a:pt x="139" y="37"/>
                    </a:cubicBezTo>
                    <a:cubicBezTo>
                      <a:pt x="139" y="37"/>
                      <a:pt x="139" y="37"/>
                      <a:pt x="139" y="37"/>
                    </a:cubicBezTo>
                    <a:cubicBezTo>
                      <a:pt x="139" y="37"/>
                      <a:pt x="139" y="37"/>
                      <a:pt x="139" y="37"/>
                    </a:cubicBezTo>
                    <a:cubicBezTo>
                      <a:pt x="139" y="37"/>
                      <a:pt x="139" y="37"/>
                      <a:pt x="139" y="37"/>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3"/>
                      <a:pt x="139" y="33"/>
                      <a:pt x="139" y="33"/>
                    </a:cubicBezTo>
                    <a:cubicBezTo>
                      <a:pt x="139" y="33"/>
                      <a:pt x="139" y="33"/>
                      <a:pt x="139" y="33"/>
                    </a:cubicBezTo>
                    <a:cubicBezTo>
                      <a:pt x="139" y="33"/>
                      <a:pt x="139" y="33"/>
                      <a:pt x="139" y="33"/>
                    </a:cubicBezTo>
                    <a:cubicBezTo>
                      <a:pt x="139" y="33"/>
                      <a:pt x="139" y="33"/>
                      <a:pt x="139" y="33"/>
                    </a:cubicBezTo>
                    <a:cubicBezTo>
                      <a:pt x="140" y="33"/>
                      <a:pt x="140" y="33"/>
                      <a:pt x="140" y="33"/>
                    </a:cubicBezTo>
                    <a:cubicBezTo>
                      <a:pt x="140" y="33"/>
                      <a:pt x="140" y="33"/>
                      <a:pt x="140" y="33"/>
                    </a:cubicBezTo>
                    <a:cubicBezTo>
                      <a:pt x="140" y="33"/>
                      <a:pt x="140" y="33"/>
                      <a:pt x="140" y="33"/>
                    </a:cubicBezTo>
                    <a:cubicBezTo>
                      <a:pt x="140" y="33"/>
                      <a:pt x="140" y="33"/>
                      <a:pt x="140" y="33"/>
                    </a:cubicBezTo>
                    <a:cubicBezTo>
                      <a:pt x="141" y="33"/>
                      <a:pt x="141" y="33"/>
                      <a:pt x="141" y="33"/>
                    </a:cubicBezTo>
                    <a:cubicBezTo>
                      <a:pt x="141" y="33"/>
                      <a:pt x="141" y="33"/>
                      <a:pt x="141" y="33"/>
                    </a:cubicBezTo>
                    <a:cubicBezTo>
                      <a:pt x="141" y="33"/>
                      <a:pt x="141" y="33"/>
                      <a:pt x="141" y="33"/>
                    </a:cubicBezTo>
                    <a:cubicBezTo>
                      <a:pt x="141" y="33"/>
                      <a:pt x="141" y="33"/>
                      <a:pt x="141" y="33"/>
                    </a:cubicBezTo>
                    <a:cubicBezTo>
                      <a:pt x="141" y="33"/>
                      <a:pt x="141" y="33"/>
                      <a:pt x="141" y="33"/>
                    </a:cubicBezTo>
                    <a:cubicBezTo>
                      <a:pt x="142" y="33"/>
                      <a:pt x="142" y="33"/>
                      <a:pt x="142" y="33"/>
                    </a:cubicBezTo>
                    <a:cubicBezTo>
                      <a:pt x="142" y="33"/>
                      <a:pt x="142" y="33"/>
                      <a:pt x="142" y="33"/>
                    </a:cubicBezTo>
                    <a:cubicBezTo>
                      <a:pt x="142" y="33"/>
                      <a:pt x="142" y="33"/>
                      <a:pt x="142" y="33"/>
                    </a:cubicBezTo>
                    <a:cubicBezTo>
                      <a:pt x="142" y="33"/>
                      <a:pt x="142" y="33"/>
                      <a:pt x="142" y="33"/>
                    </a:cubicBezTo>
                    <a:cubicBezTo>
                      <a:pt x="142" y="33"/>
                      <a:pt x="142" y="33"/>
                      <a:pt x="142" y="33"/>
                    </a:cubicBezTo>
                    <a:cubicBezTo>
                      <a:pt x="142" y="33"/>
                      <a:pt x="142" y="33"/>
                      <a:pt x="142" y="33"/>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0"/>
                      <a:pt x="143" y="30"/>
                      <a:pt x="143" y="30"/>
                    </a:cubicBezTo>
                    <a:cubicBezTo>
                      <a:pt x="143" y="30"/>
                      <a:pt x="143" y="30"/>
                      <a:pt x="143" y="30"/>
                    </a:cubicBezTo>
                    <a:cubicBezTo>
                      <a:pt x="143" y="30"/>
                      <a:pt x="143" y="30"/>
                      <a:pt x="143" y="30"/>
                    </a:cubicBezTo>
                    <a:cubicBezTo>
                      <a:pt x="143" y="30"/>
                      <a:pt x="143" y="30"/>
                      <a:pt x="143" y="30"/>
                    </a:cubicBezTo>
                    <a:cubicBezTo>
                      <a:pt x="143" y="30"/>
                      <a:pt x="143" y="30"/>
                      <a:pt x="143" y="30"/>
                    </a:cubicBezTo>
                    <a:cubicBezTo>
                      <a:pt x="143" y="30"/>
                      <a:pt x="143" y="30"/>
                      <a:pt x="143" y="30"/>
                    </a:cubicBezTo>
                    <a:cubicBezTo>
                      <a:pt x="143" y="30"/>
                      <a:pt x="143" y="30"/>
                      <a:pt x="143"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5" y="30"/>
                      <a:pt x="145" y="30"/>
                      <a:pt x="145" y="30"/>
                    </a:cubicBezTo>
                    <a:cubicBezTo>
                      <a:pt x="145" y="30"/>
                      <a:pt x="145" y="30"/>
                      <a:pt x="145" y="30"/>
                    </a:cubicBezTo>
                    <a:cubicBezTo>
                      <a:pt x="145" y="30"/>
                      <a:pt x="145" y="30"/>
                      <a:pt x="145" y="30"/>
                    </a:cubicBezTo>
                    <a:cubicBezTo>
                      <a:pt x="145" y="30"/>
                      <a:pt x="145" y="30"/>
                      <a:pt x="145" y="30"/>
                    </a:cubicBezTo>
                    <a:cubicBezTo>
                      <a:pt x="145" y="30"/>
                      <a:pt x="145" y="30"/>
                      <a:pt x="145" y="30"/>
                    </a:cubicBezTo>
                    <a:cubicBezTo>
                      <a:pt x="145" y="30"/>
                      <a:pt x="145" y="30"/>
                      <a:pt x="145"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3" y="29"/>
                      <a:pt x="143" y="29"/>
                      <a:pt x="143" y="29"/>
                    </a:cubicBezTo>
                    <a:cubicBezTo>
                      <a:pt x="143" y="29"/>
                      <a:pt x="143" y="29"/>
                      <a:pt x="143" y="29"/>
                    </a:cubicBezTo>
                    <a:cubicBezTo>
                      <a:pt x="143" y="29"/>
                      <a:pt x="143" y="29"/>
                      <a:pt x="143" y="29"/>
                    </a:cubicBezTo>
                    <a:cubicBezTo>
                      <a:pt x="143" y="29"/>
                      <a:pt x="143" y="29"/>
                      <a:pt x="143" y="29"/>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1" y="29"/>
                      <a:pt x="141" y="29"/>
                      <a:pt x="141" y="29"/>
                    </a:cubicBezTo>
                    <a:cubicBezTo>
                      <a:pt x="141" y="29"/>
                      <a:pt x="141" y="29"/>
                      <a:pt x="141" y="29"/>
                    </a:cubicBezTo>
                    <a:cubicBezTo>
                      <a:pt x="141" y="29"/>
                      <a:pt x="141" y="29"/>
                      <a:pt x="141" y="29"/>
                    </a:cubicBezTo>
                    <a:cubicBezTo>
                      <a:pt x="141" y="29"/>
                      <a:pt x="141" y="29"/>
                      <a:pt x="141" y="29"/>
                    </a:cubicBezTo>
                    <a:cubicBezTo>
                      <a:pt x="141" y="28"/>
                      <a:pt x="141" y="28"/>
                      <a:pt x="141" y="28"/>
                    </a:cubicBezTo>
                    <a:cubicBezTo>
                      <a:pt x="141" y="28"/>
                      <a:pt x="141" y="28"/>
                      <a:pt x="141" y="28"/>
                    </a:cubicBezTo>
                    <a:cubicBezTo>
                      <a:pt x="141" y="28"/>
                      <a:pt x="141" y="28"/>
                      <a:pt x="141" y="28"/>
                    </a:cubicBezTo>
                    <a:cubicBezTo>
                      <a:pt x="141" y="29"/>
                      <a:pt x="141" y="29"/>
                      <a:pt x="141" y="29"/>
                    </a:cubicBezTo>
                    <a:cubicBezTo>
                      <a:pt x="141" y="29"/>
                      <a:pt x="141" y="29"/>
                      <a:pt x="141" y="29"/>
                    </a:cubicBezTo>
                    <a:cubicBezTo>
                      <a:pt x="141" y="29"/>
                      <a:pt x="141" y="29"/>
                      <a:pt x="141" y="29"/>
                    </a:cubicBezTo>
                    <a:cubicBezTo>
                      <a:pt x="141" y="29"/>
                      <a:pt x="141" y="29"/>
                      <a:pt x="141" y="29"/>
                    </a:cubicBezTo>
                    <a:cubicBezTo>
                      <a:pt x="140" y="29"/>
                      <a:pt x="140" y="29"/>
                      <a:pt x="140" y="29"/>
                    </a:cubicBezTo>
                    <a:cubicBezTo>
                      <a:pt x="140" y="29"/>
                      <a:pt x="140" y="29"/>
                      <a:pt x="140" y="29"/>
                    </a:cubicBezTo>
                    <a:cubicBezTo>
                      <a:pt x="140" y="29"/>
                      <a:pt x="140" y="29"/>
                      <a:pt x="140" y="29"/>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39" y="28"/>
                      <a:pt x="139" y="28"/>
                      <a:pt x="139" y="28"/>
                    </a:cubicBezTo>
                    <a:cubicBezTo>
                      <a:pt x="139" y="28"/>
                      <a:pt x="139" y="28"/>
                      <a:pt x="139" y="28"/>
                    </a:cubicBezTo>
                    <a:cubicBezTo>
                      <a:pt x="139" y="28"/>
                      <a:pt x="139" y="28"/>
                      <a:pt x="139" y="28"/>
                    </a:cubicBezTo>
                    <a:cubicBezTo>
                      <a:pt x="139" y="28"/>
                      <a:pt x="139" y="28"/>
                      <a:pt x="139" y="28"/>
                    </a:cubicBezTo>
                    <a:cubicBezTo>
                      <a:pt x="139" y="28"/>
                      <a:pt x="139" y="28"/>
                      <a:pt x="139" y="28"/>
                    </a:cubicBezTo>
                    <a:cubicBezTo>
                      <a:pt x="139" y="28"/>
                      <a:pt x="139" y="28"/>
                      <a:pt x="139" y="28"/>
                    </a:cubicBezTo>
                    <a:cubicBezTo>
                      <a:pt x="139" y="28"/>
                      <a:pt x="139" y="28"/>
                      <a:pt x="139" y="28"/>
                    </a:cubicBezTo>
                    <a:cubicBezTo>
                      <a:pt x="139" y="28"/>
                      <a:pt x="139" y="28"/>
                      <a:pt x="139" y="28"/>
                    </a:cubicBezTo>
                    <a:cubicBezTo>
                      <a:pt x="138" y="28"/>
                      <a:pt x="138" y="28"/>
                      <a:pt x="138" y="28"/>
                    </a:cubicBezTo>
                    <a:cubicBezTo>
                      <a:pt x="138" y="28"/>
                      <a:pt x="138" y="28"/>
                      <a:pt x="138" y="28"/>
                    </a:cubicBezTo>
                    <a:cubicBezTo>
                      <a:pt x="138" y="28"/>
                      <a:pt x="138" y="28"/>
                      <a:pt x="138" y="28"/>
                    </a:cubicBezTo>
                    <a:cubicBezTo>
                      <a:pt x="138" y="28"/>
                      <a:pt x="138" y="28"/>
                      <a:pt x="138" y="28"/>
                    </a:cubicBezTo>
                    <a:cubicBezTo>
                      <a:pt x="138" y="28"/>
                      <a:pt x="138" y="28"/>
                      <a:pt x="138" y="28"/>
                    </a:cubicBezTo>
                    <a:cubicBezTo>
                      <a:pt x="138" y="28"/>
                      <a:pt x="138" y="28"/>
                      <a:pt x="138" y="28"/>
                    </a:cubicBezTo>
                    <a:cubicBezTo>
                      <a:pt x="138" y="28"/>
                      <a:pt x="138" y="28"/>
                      <a:pt x="138" y="28"/>
                    </a:cubicBezTo>
                    <a:cubicBezTo>
                      <a:pt x="138" y="28"/>
                      <a:pt x="138" y="28"/>
                      <a:pt x="138" y="28"/>
                    </a:cubicBezTo>
                    <a:cubicBezTo>
                      <a:pt x="137" y="28"/>
                      <a:pt x="137" y="28"/>
                      <a:pt x="137" y="28"/>
                    </a:cubicBezTo>
                    <a:cubicBezTo>
                      <a:pt x="137" y="28"/>
                      <a:pt x="137" y="28"/>
                      <a:pt x="137" y="28"/>
                    </a:cubicBezTo>
                    <a:cubicBezTo>
                      <a:pt x="137" y="28"/>
                      <a:pt x="137" y="28"/>
                      <a:pt x="137" y="28"/>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5"/>
                      <a:pt x="136" y="25"/>
                      <a:pt x="136" y="25"/>
                    </a:cubicBezTo>
                    <a:cubicBezTo>
                      <a:pt x="136" y="25"/>
                      <a:pt x="136" y="25"/>
                      <a:pt x="136" y="25"/>
                    </a:cubicBezTo>
                    <a:cubicBezTo>
                      <a:pt x="136" y="25"/>
                      <a:pt x="136" y="25"/>
                      <a:pt x="136" y="25"/>
                    </a:cubicBezTo>
                    <a:cubicBezTo>
                      <a:pt x="136" y="25"/>
                      <a:pt x="136" y="25"/>
                      <a:pt x="136" y="25"/>
                    </a:cubicBezTo>
                    <a:cubicBezTo>
                      <a:pt x="136" y="25"/>
                      <a:pt x="136" y="25"/>
                      <a:pt x="136" y="25"/>
                    </a:cubicBezTo>
                    <a:cubicBezTo>
                      <a:pt x="136" y="25"/>
                      <a:pt x="136" y="25"/>
                      <a:pt x="136"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3"/>
                      <a:pt x="134" y="23"/>
                      <a:pt x="134" y="23"/>
                    </a:cubicBezTo>
                    <a:cubicBezTo>
                      <a:pt x="134" y="23"/>
                      <a:pt x="134" y="23"/>
                      <a:pt x="134" y="23"/>
                    </a:cubicBezTo>
                    <a:cubicBezTo>
                      <a:pt x="134" y="23"/>
                      <a:pt x="134" y="23"/>
                      <a:pt x="134"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1" y="22"/>
                      <a:pt x="131" y="22"/>
                      <a:pt x="131" y="22"/>
                    </a:cubicBezTo>
                    <a:cubicBezTo>
                      <a:pt x="131" y="22"/>
                      <a:pt x="131" y="22"/>
                      <a:pt x="131" y="22"/>
                    </a:cubicBezTo>
                    <a:cubicBezTo>
                      <a:pt x="131" y="22"/>
                      <a:pt x="131" y="22"/>
                      <a:pt x="131" y="22"/>
                    </a:cubicBezTo>
                    <a:cubicBezTo>
                      <a:pt x="131" y="22"/>
                      <a:pt x="131" y="22"/>
                      <a:pt x="131" y="22"/>
                    </a:cubicBezTo>
                    <a:cubicBezTo>
                      <a:pt x="131" y="22"/>
                      <a:pt x="131" y="22"/>
                      <a:pt x="131" y="22"/>
                    </a:cubicBezTo>
                    <a:cubicBezTo>
                      <a:pt x="131" y="22"/>
                      <a:pt x="131" y="22"/>
                      <a:pt x="131" y="22"/>
                    </a:cubicBezTo>
                    <a:cubicBezTo>
                      <a:pt x="131" y="22"/>
                      <a:pt x="131" y="22"/>
                      <a:pt x="131" y="22"/>
                    </a:cubicBezTo>
                    <a:cubicBezTo>
                      <a:pt x="131"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3"/>
                      <a:pt x="129" y="23"/>
                      <a:pt x="129" y="23"/>
                    </a:cubicBezTo>
                    <a:cubicBezTo>
                      <a:pt x="129" y="23"/>
                      <a:pt x="129" y="23"/>
                      <a:pt x="129" y="23"/>
                    </a:cubicBezTo>
                    <a:cubicBezTo>
                      <a:pt x="129" y="23"/>
                      <a:pt x="129" y="23"/>
                      <a:pt x="129" y="23"/>
                    </a:cubicBezTo>
                    <a:cubicBezTo>
                      <a:pt x="129" y="23"/>
                      <a:pt x="129" y="23"/>
                      <a:pt x="129" y="23"/>
                    </a:cubicBezTo>
                    <a:cubicBezTo>
                      <a:pt x="129" y="23"/>
                      <a:pt x="129" y="23"/>
                      <a:pt x="129" y="23"/>
                    </a:cubicBezTo>
                    <a:cubicBezTo>
                      <a:pt x="128" y="23"/>
                      <a:pt x="128" y="23"/>
                      <a:pt x="128" y="23"/>
                    </a:cubicBezTo>
                    <a:cubicBezTo>
                      <a:pt x="128" y="23"/>
                      <a:pt x="128" y="23"/>
                      <a:pt x="128" y="23"/>
                    </a:cubicBezTo>
                    <a:cubicBezTo>
                      <a:pt x="128" y="23"/>
                      <a:pt x="128" y="23"/>
                      <a:pt x="128" y="23"/>
                    </a:cubicBezTo>
                    <a:cubicBezTo>
                      <a:pt x="128" y="23"/>
                      <a:pt x="128" y="23"/>
                      <a:pt x="128" y="23"/>
                    </a:cubicBezTo>
                    <a:cubicBezTo>
                      <a:pt x="128" y="23"/>
                      <a:pt x="128" y="23"/>
                      <a:pt x="128" y="23"/>
                    </a:cubicBezTo>
                    <a:cubicBezTo>
                      <a:pt x="128" y="23"/>
                      <a:pt x="128" y="23"/>
                      <a:pt x="128" y="23"/>
                    </a:cubicBezTo>
                    <a:cubicBezTo>
                      <a:pt x="128" y="23"/>
                      <a:pt x="128" y="23"/>
                      <a:pt x="127" y="23"/>
                    </a:cubicBezTo>
                    <a:cubicBezTo>
                      <a:pt x="127" y="23"/>
                      <a:pt x="127" y="23"/>
                      <a:pt x="127" y="23"/>
                    </a:cubicBezTo>
                    <a:cubicBezTo>
                      <a:pt x="127" y="23"/>
                      <a:pt x="127" y="23"/>
                      <a:pt x="127" y="23"/>
                    </a:cubicBezTo>
                    <a:cubicBezTo>
                      <a:pt x="127" y="23"/>
                      <a:pt x="127" y="23"/>
                      <a:pt x="127" y="23"/>
                    </a:cubicBezTo>
                    <a:cubicBezTo>
                      <a:pt x="127" y="23"/>
                      <a:pt x="127" y="23"/>
                      <a:pt x="127" y="23"/>
                    </a:cubicBezTo>
                    <a:cubicBezTo>
                      <a:pt x="127" y="23"/>
                      <a:pt x="127" y="23"/>
                      <a:pt x="127" y="23"/>
                    </a:cubicBezTo>
                    <a:cubicBezTo>
                      <a:pt x="127" y="23"/>
                      <a:pt x="127" y="23"/>
                      <a:pt x="127" y="23"/>
                    </a:cubicBezTo>
                    <a:cubicBezTo>
                      <a:pt x="127" y="23"/>
                      <a:pt x="127" y="23"/>
                      <a:pt x="127" y="23"/>
                    </a:cubicBezTo>
                    <a:cubicBezTo>
                      <a:pt x="127" y="23"/>
                      <a:pt x="127" y="23"/>
                      <a:pt x="127"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5" y="23"/>
                      <a:pt x="125" y="23"/>
                      <a:pt x="125" y="23"/>
                    </a:cubicBezTo>
                    <a:cubicBezTo>
                      <a:pt x="125" y="23"/>
                      <a:pt x="125" y="23"/>
                      <a:pt x="125" y="23"/>
                    </a:cubicBezTo>
                    <a:cubicBezTo>
                      <a:pt x="125" y="23"/>
                      <a:pt x="125" y="23"/>
                      <a:pt x="125" y="23"/>
                    </a:cubicBezTo>
                    <a:cubicBezTo>
                      <a:pt x="125" y="23"/>
                      <a:pt x="125" y="23"/>
                      <a:pt x="125" y="23"/>
                    </a:cubicBezTo>
                    <a:cubicBezTo>
                      <a:pt x="124" y="23"/>
                      <a:pt x="124" y="23"/>
                      <a:pt x="124" y="23"/>
                    </a:cubicBezTo>
                    <a:cubicBezTo>
                      <a:pt x="124" y="23"/>
                      <a:pt x="124" y="23"/>
                      <a:pt x="124" y="23"/>
                    </a:cubicBezTo>
                    <a:cubicBezTo>
                      <a:pt x="124" y="23"/>
                      <a:pt x="124" y="23"/>
                      <a:pt x="124" y="23"/>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3" y="22"/>
                      <a:pt x="123" y="22"/>
                      <a:pt x="123" y="22"/>
                    </a:cubicBezTo>
                    <a:cubicBezTo>
                      <a:pt x="123" y="22"/>
                      <a:pt x="123" y="22"/>
                      <a:pt x="123" y="22"/>
                    </a:cubicBezTo>
                    <a:cubicBezTo>
                      <a:pt x="123" y="22"/>
                      <a:pt x="123" y="22"/>
                      <a:pt x="123" y="22"/>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2" y="21"/>
                      <a:pt x="122" y="21"/>
                      <a:pt x="122" y="21"/>
                    </a:cubicBezTo>
                    <a:cubicBezTo>
                      <a:pt x="122" y="21"/>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1"/>
                      <a:pt x="122" y="21"/>
                      <a:pt x="122" y="21"/>
                    </a:cubicBezTo>
                    <a:cubicBezTo>
                      <a:pt x="121" y="21"/>
                      <a:pt x="121" y="21"/>
                      <a:pt x="121" y="21"/>
                    </a:cubicBezTo>
                    <a:cubicBezTo>
                      <a:pt x="121" y="21"/>
                      <a:pt x="121" y="21"/>
                      <a:pt x="121" y="21"/>
                    </a:cubicBezTo>
                    <a:cubicBezTo>
                      <a:pt x="121" y="21"/>
                      <a:pt x="121" y="21"/>
                      <a:pt x="121" y="21"/>
                    </a:cubicBezTo>
                    <a:cubicBezTo>
                      <a:pt x="121" y="21"/>
                      <a:pt x="121" y="21"/>
                      <a:pt x="121" y="21"/>
                    </a:cubicBezTo>
                    <a:cubicBezTo>
                      <a:pt x="121" y="21"/>
                      <a:pt x="121" y="21"/>
                      <a:pt x="121" y="21"/>
                    </a:cubicBezTo>
                    <a:cubicBezTo>
                      <a:pt x="121" y="21"/>
                      <a:pt x="121" y="21"/>
                      <a:pt x="121" y="21"/>
                    </a:cubicBezTo>
                    <a:cubicBezTo>
                      <a:pt x="121" y="21"/>
                      <a:pt x="121" y="21"/>
                      <a:pt x="121" y="21"/>
                    </a:cubicBezTo>
                    <a:cubicBezTo>
                      <a:pt x="121" y="22"/>
                      <a:pt x="121" y="22"/>
                      <a:pt x="121" y="22"/>
                    </a:cubicBezTo>
                    <a:cubicBezTo>
                      <a:pt x="121" y="22"/>
                      <a:pt x="121" y="22"/>
                      <a:pt x="121" y="22"/>
                    </a:cubicBezTo>
                    <a:cubicBezTo>
                      <a:pt x="121" y="22"/>
                      <a:pt x="121" y="22"/>
                      <a:pt x="121" y="22"/>
                    </a:cubicBezTo>
                    <a:cubicBezTo>
                      <a:pt x="121" y="22"/>
                      <a:pt x="121" y="22"/>
                      <a:pt x="121"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3"/>
                      <a:pt x="120" y="23"/>
                      <a:pt x="120" y="23"/>
                    </a:cubicBezTo>
                    <a:cubicBezTo>
                      <a:pt x="120" y="23"/>
                      <a:pt x="120" y="23"/>
                      <a:pt x="120" y="23"/>
                    </a:cubicBezTo>
                    <a:cubicBezTo>
                      <a:pt x="120" y="23"/>
                      <a:pt x="120" y="23"/>
                      <a:pt x="120" y="23"/>
                    </a:cubicBezTo>
                    <a:cubicBezTo>
                      <a:pt x="120" y="23"/>
                      <a:pt x="120" y="23"/>
                      <a:pt x="119" y="23"/>
                    </a:cubicBezTo>
                    <a:cubicBezTo>
                      <a:pt x="119" y="23"/>
                      <a:pt x="119" y="23"/>
                      <a:pt x="119" y="23"/>
                    </a:cubicBezTo>
                    <a:cubicBezTo>
                      <a:pt x="119" y="23"/>
                      <a:pt x="119" y="23"/>
                      <a:pt x="119" y="23"/>
                    </a:cubicBezTo>
                    <a:cubicBezTo>
                      <a:pt x="119" y="23"/>
                      <a:pt x="119" y="23"/>
                      <a:pt x="119" y="23"/>
                    </a:cubicBezTo>
                    <a:cubicBezTo>
                      <a:pt x="119" y="22"/>
                      <a:pt x="119" y="22"/>
                      <a:pt x="119" y="22"/>
                    </a:cubicBezTo>
                    <a:cubicBezTo>
                      <a:pt x="119" y="22"/>
                      <a:pt x="119" y="22"/>
                      <a:pt x="119" y="22"/>
                    </a:cubicBezTo>
                    <a:cubicBezTo>
                      <a:pt x="119" y="22"/>
                      <a:pt x="119" y="22"/>
                      <a:pt x="119" y="22"/>
                    </a:cubicBezTo>
                    <a:cubicBezTo>
                      <a:pt x="119" y="22"/>
                      <a:pt x="119" y="22"/>
                      <a:pt x="119" y="22"/>
                    </a:cubicBezTo>
                    <a:cubicBezTo>
                      <a:pt x="118" y="21"/>
                      <a:pt x="118" y="21"/>
                      <a:pt x="118" y="21"/>
                    </a:cubicBezTo>
                    <a:cubicBezTo>
                      <a:pt x="118" y="21"/>
                      <a:pt x="118" y="21"/>
                      <a:pt x="118" y="21"/>
                    </a:cubicBezTo>
                    <a:cubicBezTo>
                      <a:pt x="118" y="20"/>
                      <a:pt x="118" y="20"/>
                      <a:pt x="118" y="20"/>
                    </a:cubicBezTo>
                    <a:cubicBezTo>
                      <a:pt x="118" y="20"/>
                      <a:pt x="118" y="20"/>
                      <a:pt x="118" y="20"/>
                    </a:cubicBezTo>
                    <a:cubicBezTo>
                      <a:pt x="118" y="20"/>
                      <a:pt x="118" y="20"/>
                      <a:pt x="118" y="20"/>
                    </a:cubicBezTo>
                    <a:cubicBezTo>
                      <a:pt x="118" y="20"/>
                      <a:pt x="118" y="20"/>
                      <a:pt x="118" y="20"/>
                    </a:cubicBezTo>
                    <a:cubicBezTo>
                      <a:pt x="117" y="20"/>
                      <a:pt x="117" y="20"/>
                      <a:pt x="117" y="20"/>
                    </a:cubicBezTo>
                    <a:cubicBezTo>
                      <a:pt x="117" y="19"/>
                      <a:pt x="117" y="19"/>
                      <a:pt x="117" y="19"/>
                    </a:cubicBezTo>
                    <a:cubicBezTo>
                      <a:pt x="117" y="19"/>
                      <a:pt x="117" y="19"/>
                      <a:pt x="117" y="19"/>
                    </a:cubicBezTo>
                    <a:cubicBezTo>
                      <a:pt x="117" y="19"/>
                      <a:pt x="117" y="19"/>
                      <a:pt x="117" y="19"/>
                    </a:cubicBezTo>
                    <a:cubicBezTo>
                      <a:pt x="117" y="18"/>
                      <a:pt x="117" y="18"/>
                      <a:pt x="117" y="18"/>
                    </a:cubicBezTo>
                    <a:cubicBezTo>
                      <a:pt x="117" y="18"/>
                      <a:pt x="117" y="18"/>
                      <a:pt x="117" y="18"/>
                    </a:cubicBezTo>
                    <a:cubicBezTo>
                      <a:pt x="117" y="18"/>
                      <a:pt x="117" y="18"/>
                      <a:pt x="117" y="18"/>
                    </a:cubicBezTo>
                    <a:cubicBezTo>
                      <a:pt x="116" y="18"/>
                      <a:pt x="116" y="18"/>
                      <a:pt x="116" y="18"/>
                    </a:cubicBezTo>
                    <a:cubicBezTo>
                      <a:pt x="116" y="18"/>
                      <a:pt x="116" y="18"/>
                      <a:pt x="116" y="18"/>
                    </a:cubicBezTo>
                    <a:cubicBezTo>
                      <a:pt x="116" y="17"/>
                      <a:pt x="116" y="17"/>
                      <a:pt x="116" y="17"/>
                    </a:cubicBezTo>
                    <a:cubicBezTo>
                      <a:pt x="116" y="17"/>
                      <a:pt x="116" y="17"/>
                      <a:pt x="116" y="17"/>
                    </a:cubicBezTo>
                    <a:cubicBezTo>
                      <a:pt x="116" y="17"/>
                      <a:pt x="116" y="17"/>
                      <a:pt x="116" y="17"/>
                    </a:cubicBezTo>
                    <a:cubicBezTo>
                      <a:pt x="116" y="17"/>
                      <a:pt x="116" y="17"/>
                      <a:pt x="116" y="17"/>
                    </a:cubicBezTo>
                    <a:cubicBezTo>
                      <a:pt x="116" y="16"/>
                      <a:pt x="116" y="16"/>
                      <a:pt x="116" y="16"/>
                    </a:cubicBezTo>
                    <a:cubicBezTo>
                      <a:pt x="116" y="16"/>
                      <a:pt x="116" y="16"/>
                      <a:pt x="116" y="16"/>
                    </a:cubicBezTo>
                    <a:cubicBezTo>
                      <a:pt x="115" y="16"/>
                      <a:pt x="115" y="16"/>
                      <a:pt x="115" y="16"/>
                    </a:cubicBezTo>
                    <a:cubicBezTo>
                      <a:pt x="115" y="16"/>
                      <a:pt x="115" y="16"/>
                      <a:pt x="115" y="16"/>
                    </a:cubicBezTo>
                    <a:cubicBezTo>
                      <a:pt x="115" y="16"/>
                      <a:pt x="115" y="16"/>
                      <a:pt x="115" y="16"/>
                    </a:cubicBezTo>
                    <a:cubicBezTo>
                      <a:pt x="115" y="15"/>
                      <a:pt x="115" y="15"/>
                      <a:pt x="115" y="15"/>
                    </a:cubicBezTo>
                    <a:cubicBezTo>
                      <a:pt x="114" y="15"/>
                      <a:pt x="114" y="15"/>
                      <a:pt x="114" y="15"/>
                    </a:cubicBezTo>
                    <a:cubicBezTo>
                      <a:pt x="114" y="15"/>
                      <a:pt x="114" y="15"/>
                      <a:pt x="114" y="15"/>
                    </a:cubicBezTo>
                    <a:cubicBezTo>
                      <a:pt x="114" y="14"/>
                      <a:pt x="114" y="14"/>
                      <a:pt x="114" y="14"/>
                    </a:cubicBezTo>
                    <a:cubicBezTo>
                      <a:pt x="114" y="14"/>
                      <a:pt x="114" y="14"/>
                      <a:pt x="114" y="14"/>
                    </a:cubicBezTo>
                    <a:cubicBezTo>
                      <a:pt x="114" y="14"/>
                      <a:pt x="114" y="14"/>
                      <a:pt x="114" y="14"/>
                    </a:cubicBezTo>
                    <a:cubicBezTo>
                      <a:pt x="114" y="13"/>
                      <a:pt x="114" y="13"/>
                      <a:pt x="114" y="13"/>
                    </a:cubicBezTo>
                    <a:cubicBezTo>
                      <a:pt x="113" y="13"/>
                      <a:pt x="113" y="13"/>
                      <a:pt x="113" y="13"/>
                    </a:cubicBezTo>
                    <a:cubicBezTo>
                      <a:pt x="113" y="13"/>
                      <a:pt x="113" y="13"/>
                      <a:pt x="113" y="13"/>
                    </a:cubicBezTo>
                    <a:cubicBezTo>
                      <a:pt x="113" y="13"/>
                      <a:pt x="113" y="13"/>
                      <a:pt x="113" y="13"/>
                    </a:cubicBezTo>
                    <a:cubicBezTo>
                      <a:pt x="113" y="12"/>
                      <a:pt x="113" y="12"/>
                      <a:pt x="113" y="12"/>
                    </a:cubicBezTo>
                    <a:cubicBezTo>
                      <a:pt x="112" y="12"/>
                      <a:pt x="112" y="12"/>
                      <a:pt x="112" y="12"/>
                    </a:cubicBezTo>
                    <a:cubicBezTo>
                      <a:pt x="112" y="12"/>
                      <a:pt x="112" y="12"/>
                      <a:pt x="112" y="12"/>
                    </a:cubicBezTo>
                    <a:cubicBezTo>
                      <a:pt x="112" y="12"/>
                      <a:pt x="112" y="12"/>
                      <a:pt x="112" y="12"/>
                    </a:cubicBezTo>
                    <a:cubicBezTo>
                      <a:pt x="112" y="11"/>
                      <a:pt x="112" y="11"/>
                      <a:pt x="112" y="11"/>
                    </a:cubicBezTo>
                    <a:cubicBezTo>
                      <a:pt x="112" y="11"/>
                      <a:pt x="112" y="11"/>
                      <a:pt x="112" y="11"/>
                    </a:cubicBezTo>
                    <a:cubicBezTo>
                      <a:pt x="112" y="11"/>
                      <a:pt x="112" y="11"/>
                      <a:pt x="112" y="11"/>
                    </a:cubicBezTo>
                    <a:cubicBezTo>
                      <a:pt x="112" y="11"/>
                      <a:pt x="112" y="11"/>
                      <a:pt x="112" y="11"/>
                    </a:cubicBezTo>
                    <a:cubicBezTo>
                      <a:pt x="111" y="11"/>
                      <a:pt x="111" y="11"/>
                      <a:pt x="111" y="11"/>
                    </a:cubicBezTo>
                    <a:cubicBezTo>
                      <a:pt x="111" y="10"/>
                      <a:pt x="111" y="10"/>
                      <a:pt x="111" y="10"/>
                    </a:cubicBezTo>
                    <a:cubicBezTo>
                      <a:pt x="111" y="10"/>
                      <a:pt x="111" y="10"/>
                      <a:pt x="111" y="10"/>
                    </a:cubicBezTo>
                    <a:cubicBezTo>
                      <a:pt x="110" y="10"/>
                      <a:pt x="110" y="10"/>
                      <a:pt x="110" y="10"/>
                    </a:cubicBezTo>
                    <a:cubicBezTo>
                      <a:pt x="110" y="9"/>
                      <a:pt x="110" y="9"/>
                      <a:pt x="110" y="9"/>
                    </a:cubicBezTo>
                    <a:cubicBezTo>
                      <a:pt x="110" y="9"/>
                      <a:pt x="110" y="9"/>
                      <a:pt x="110" y="9"/>
                    </a:cubicBezTo>
                    <a:cubicBezTo>
                      <a:pt x="109" y="9"/>
                      <a:pt x="109" y="9"/>
                      <a:pt x="109" y="9"/>
                    </a:cubicBezTo>
                    <a:cubicBezTo>
                      <a:pt x="108" y="8"/>
                      <a:pt x="108" y="8"/>
                      <a:pt x="108" y="8"/>
                    </a:cubicBezTo>
                    <a:cubicBezTo>
                      <a:pt x="108" y="8"/>
                      <a:pt x="108" y="8"/>
                      <a:pt x="108" y="8"/>
                    </a:cubicBezTo>
                    <a:cubicBezTo>
                      <a:pt x="108" y="8"/>
                      <a:pt x="108" y="8"/>
                      <a:pt x="108" y="8"/>
                    </a:cubicBezTo>
                    <a:cubicBezTo>
                      <a:pt x="107" y="8"/>
                      <a:pt x="107" y="8"/>
                      <a:pt x="107" y="8"/>
                    </a:cubicBezTo>
                    <a:cubicBezTo>
                      <a:pt x="107" y="7"/>
                      <a:pt x="107" y="7"/>
                      <a:pt x="107" y="7"/>
                    </a:cubicBezTo>
                    <a:cubicBezTo>
                      <a:pt x="107" y="7"/>
                      <a:pt x="107" y="7"/>
                      <a:pt x="107" y="7"/>
                    </a:cubicBezTo>
                    <a:cubicBezTo>
                      <a:pt x="107" y="7"/>
                      <a:pt x="107" y="7"/>
                      <a:pt x="107" y="7"/>
                    </a:cubicBezTo>
                    <a:cubicBezTo>
                      <a:pt x="106" y="7"/>
                      <a:pt x="106" y="7"/>
                      <a:pt x="106" y="7"/>
                    </a:cubicBezTo>
                    <a:cubicBezTo>
                      <a:pt x="106" y="7"/>
                      <a:pt x="106" y="7"/>
                      <a:pt x="106" y="7"/>
                    </a:cubicBezTo>
                    <a:cubicBezTo>
                      <a:pt x="106" y="7"/>
                      <a:pt x="106" y="7"/>
                      <a:pt x="106" y="7"/>
                    </a:cubicBezTo>
                    <a:cubicBezTo>
                      <a:pt x="106" y="6"/>
                      <a:pt x="106" y="6"/>
                      <a:pt x="106" y="6"/>
                    </a:cubicBezTo>
                    <a:cubicBezTo>
                      <a:pt x="106" y="6"/>
                      <a:pt x="106" y="6"/>
                      <a:pt x="106" y="6"/>
                    </a:cubicBezTo>
                    <a:cubicBezTo>
                      <a:pt x="106" y="6"/>
                      <a:pt x="106" y="6"/>
                      <a:pt x="106" y="6"/>
                    </a:cubicBezTo>
                    <a:cubicBezTo>
                      <a:pt x="106" y="6"/>
                      <a:pt x="106" y="6"/>
                      <a:pt x="106" y="6"/>
                    </a:cubicBezTo>
                    <a:cubicBezTo>
                      <a:pt x="106" y="6"/>
                      <a:pt x="106" y="6"/>
                      <a:pt x="106" y="6"/>
                    </a:cubicBezTo>
                    <a:cubicBezTo>
                      <a:pt x="107" y="6"/>
                      <a:pt x="107" y="6"/>
                      <a:pt x="107" y="6"/>
                    </a:cubicBezTo>
                    <a:cubicBezTo>
                      <a:pt x="107" y="6"/>
                      <a:pt x="107" y="6"/>
                      <a:pt x="107" y="6"/>
                    </a:cubicBezTo>
                    <a:cubicBezTo>
                      <a:pt x="107" y="6"/>
                      <a:pt x="107" y="6"/>
                      <a:pt x="107" y="6"/>
                    </a:cubicBezTo>
                    <a:cubicBezTo>
                      <a:pt x="107" y="6"/>
                      <a:pt x="107" y="6"/>
                      <a:pt x="107" y="6"/>
                    </a:cubicBezTo>
                    <a:cubicBezTo>
                      <a:pt x="107" y="6"/>
                      <a:pt x="107" y="6"/>
                      <a:pt x="107" y="6"/>
                    </a:cubicBezTo>
                    <a:cubicBezTo>
                      <a:pt x="107" y="6"/>
                      <a:pt x="107" y="6"/>
                      <a:pt x="107" y="6"/>
                    </a:cubicBezTo>
                    <a:cubicBezTo>
                      <a:pt x="107" y="6"/>
                      <a:pt x="107" y="6"/>
                      <a:pt x="107" y="6"/>
                    </a:cubicBezTo>
                    <a:cubicBezTo>
                      <a:pt x="107" y="6"/>
                      <a:pt x="107" y="6"/>
                      <a:pt x="107" y="6"/>
                    </a:cubicBezTo>
                    <a:cubicBezTo>
                      <a:pt x="108" y="6"/>
                      <a:pt x="108" y="6"/>
                      <a:pt x="108" y="6"/>
                    </a:cubicBezTo>
                    <a:cubicBezTo>
                      <a:pt x="108" y="6"/>
                      <a:pt x="108" y="6"/>
                      <a:pt x="108" y="6"/>
                    </a:cubicBezTo>
                    <a:cubicBezTo>
                      <a:pt x="108" y="6"/>
                      <a:pt x="108" y="6"/>
                      <a:pt x="108" y="6"/>
                    </a:cubicBezTo>
                    <a:cubicBezTo>
                      <a:pt x="108" y="6"/>
                      <a:pt x="108" y="6"/>
                      <a:pt x="108" y="6"/>
                    </a:cubicBezTo>
                    <a:cubicBezTo>
                      <a:pt x="108" y="5"/>
                      <a:pt x="108" y="5"/>
                      <a:pt x="108" y="5"/>
                    </a:cubicBezTo>
                    <a:cubicBezTo>
                      <a:pt x="108" y="5"/>
                      <a:pt x="108" y="5"/>
                      <a:pt x="108" y="5"/>
                    </a:cubicBezTo>
                    <a:cubicBezTo>
                      <a:pt x="108" y="5"/>
                      <a:pt x="108" y="5"/>
                      <a:pt x="108" y="5"/>
                    </a:cubicBezTo>
                    <a:cubicBezTo>
                      <a:pt x="107" y="5"/>
                      <a:pt x="107" y="5"/>
                      <a:pt x="107" y="5"/>
                    </a:cubicBezTo>
                    <a:cubicBezTo>
                      <a:pt x="107" y="5"/>
                      <a:pt x="107" y="5"/>
                      <a:pt x="107" y="5"/>
                    </a:cubicBezTo>
                    <a:cubicBezTo>
                      <a:pt x="107" y="6"/>
                      <a:pt x="107" y="6"/>
                      <a:pt x="107" y="6"/>
                    </a:cubicBezTo>
                    <a:cubicBezTo>
                      <a:pt x="107" y="6"/>
                      <a:pt x="107" y="6"/>
                      <a:pt x="107" y="6"/>
                    </a:cubicBezTo>
                    <a:cubicBezTo>
                      <a:pt x="107" y="6"/>
                      <a:pt x="107" y="6"/>
                      <a:pt x="107" y="6"/>
                    </a:cubicBezTo>
                    <a:cubicBezTo>
                      <a:pt x="106" y="6"/>
                      <a:pt x="106" y="6"/>
                      <a:pt x="106" y="6"/>
                    </a:cubicBezTo>
                    <a:cubicBezTo>
                      <a:pt x="106" y="6"/>
                      <a:pt x="106" y="6"/>
                      <a:pt x="106" y="6"/>
                    </a:cubicBezTo>
                    <a:cubicBezTo>
                      <a:pt x="106" y="6"/>
                      <a:pt x="106" y="6"/>
                      <a:pt x="106" y="6"/>
                    </a:cubicBezTo>
                    <a:cubicBezTo>
                      <a:pt x="106" y="5"/>
                      <a:pt x="106" y="5"/>
                      <a:pt x="106" y="5"/>
                    </a:cubicBezTo>
                    <a:cubicBezTo>
                      <a:pt x="106" y="6"/>
                      <a:pt x="106" y="6"/>
                      <a:pt x="106" y="6"/>
                    </a:cubicBezTo>
                    <a:cubicBezTo>
                      <a:pt x="106" y="6"/>
                      <a:pt x="106" y="6"/>
                      <a:pt x="106" y="6"/>
                    </a:cubicBezTo>
                    <a:cubicBezTo>
                      <a:pt x="106" y="6"/>
                      <a:pt x="106" y="6"/>
                      <a:pt x="106" y="6"/>
                    </a:cubicBezTo>
                    <a:cubicBezTo>
                      <a:pt x="106" y="6"/>
                      <a:pt x="106" y="6"/>
                      <a:pt x="106" y="6"/>
                    </a:cubicBezTo>
                    <a:cubicBezTo>
                      <a:pt x="105" y="6"/>
                      <a:pt x="105" y="6"/>
                      <a:pt x="105" y="6"/>
                    </a:cubicBezTo>
                    <a:cubicBezTo>
                      <a:pt x="105" y="6"/>
                      <a:pt x="105" y="6"/>
                      <a:pt x="105" y="6"/>
                    </a:cubicBezTo>
                    <a:cubicBezTo>
                      <a:pt x="105" y="6"/>
                      <a:pt x="105" y="6"/>
                      <a:pt x="105" y="6"/>
                    </a:cubicBezTo>
                    <a:cubicBezTo>
                      <a:pt x="105" y="6"/>
                      <a:pt x="105" y="6"/>
                      <a:pt x="105" y="6"/>
                    </a:cubicBezTo>
                    <a:cubicBezTo>
                      <a:pt x="105" y="6"/>
                      <a:pt x="105" y="6"/>
                      <a:pt x="105" y="6"/>
                    </a:cubicBezTo>
                    <a:cubicBezTo>
                      <a:pt x="105" y="6"/>
                      <a:pt x="105" y="6"/>
                      <a:pt x="105" y="6"/>
                    </a:cubicBezTo>
                    <a:cubicBezTo>
                      <a:pt x="105" y="6"/>
                      <a:pt x="105" y="6"/>
                      <a:pt x="105" y="6"/>
                    </a:cubicBezTo>
                    <a:cubicBezTo>
                      <a:pt x="105" y="6"/>
                      <a:pt x="105" y="6"/>
                      <a:pt x="105" y="6"/>
                    </a:cubicBezTo>
                    <a:cubicBezTo>
                      <a:pt x="104" y="6"/>
                      <a:pt x="104" y="6"/>
                      <a:pt x="104" y="6"/>
                    </a:cubicBezTo>
                    <a:cubicBezTo>
                      <a:pt x="104" y="6"/>
                      <a:pt x="104" y="6"/>
                      <a:pt x="104" y="6"/>
                    </a:cubicBezTo>
                    <a:cubicBezTo>
                      <a:pt x="104" y="6"/>
                      <a:pt x="104" y="6"/>
                      <a:pt x="104" y="6"/>
                    </a:cubicBezTo>
                    <a:cubicBezTo>
                      <a:pt x="104" y="7"/>
                      <a:pt x="104" y="7"/>
                      <a:pt x="104" y="7"/>
                    </a:cubicBezTo>
                    <a:cubicBezTo>
                      <a:pt x="104" y="7"/>
                      <a:pt x="104" y="7"/>
                      <a:pt x="104" y="7"/>
                    </a:cubicBezTo>
                    <a:cubicBezTo>
                      <a:pt x="104" y="7"/>
                      <a:pt x="104" y="7"/>
                      <a:pt x="104"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2" y="7"/>
                      <a:pt x="102" y="7"/>
                      <a:pt x="102" y="7"/>
                    </a:cubicBezTo>
                    <a:cubicBezTo>
                      <a:pt x="102" y="8"/>
                      <a:pt x="102" y="8"/>
                      <a:pt x="102" y="8"/>
                    </a:cubicBezTo>
                    <a:cubicBezTo>
                      <a:pt x="102" y="8"/>
                      <a:pt x="102" y="8"/>
                      <a:pt x="102" y="8"/>
                    </a:cubicBezTo>
                    <a:cubicBezTo>
                      <a:pt x="102" y="8"/>
                      <a:pt x="102" y="8"/>
                      <a:pt x="102" y="8"/>
                    </a:cubicBezTo>
                    <a:cubicBezTo>
                      <a:pt x="101" y="8"/>
                      <a:pt x="101" y="8"/>
                      <a:pt x="101" y="8"/>
                    </a:cubicBezTo>
                    <a:cubicBezTo>
                      <a:pt x="101" y="8"/>
                      <a:pt x="101" y="8"/>
                      <a:pt x="101" y="8"/>
                    </a:cubicBezTo>
                    <a:cubicBezTo>
                      <a:pt x="101" y="8"/>
                      <a:pt x="101" y="8"/>
                      <a:pt x="101" y="8"/>
                    </a:cubicBezTo>
                    <a:cubicBezTo>
                      <a:pt x="101" y="8"/>
                      <a:pt x="101" y="8"/>
                      <a:pt x="101" y="8"/>
                    </a:cubicBezTo>
                    <a:cubicBezTo>
                      <a:pt x="101" y="8"/>
                      <a:pt x="101" y="8"/>
                      <a:pt x="101" y="8"/>
                    </a:cubicBezTo>
                    <a:cubicBezTo>
                      <a:pt x="101" y="8"/>
                      <a:pt x="101" y="8"/>
                      <a:pt x="101" y="8"/>
                    </a:cubicBezTo>
                    <a:cubicBezTo>
                      <a:pt x="101" y="8"/>
                      <a:pt x="101" y="8"/>
                      <a:pt x="101" y="8"/>
                    </a:cubicBezTo>
                    <a:cubicBezTo>
                      <a:pt x="101" y="8"/>
                      <a:pt x="100" y="8"/>
                      <a:pt x="100" y="8"/>
                    </a:cubicBezTo>
                    <a:cubicBezTo>
                      <a:pt x="100" y="8"/>
                      <a:pt x="100" y="8"/>
                      <a:pt x="100" y="8"/>
                    </a:cubicBezTo>
                    <a:cubicBezTo>
                      <a:pt x="100" y="9"/>
                      <a:pt x="100" y="9"/>
                      <a:pt x="100" y="9"/>
                    </a:cubicBezTo>
                    <a:cubicBezTo>
                      <a:pt x="100" y="9"/>
                      <a:pt x="100" y="9"/>
                      <a:pt x="100" y="9"/>
                    </a:cubicBezTo>
                    <a:cubicBezTo>
                      <a:pt x="100" y="9"/>
                      <a:pt x="100" y="9"/>
                      <a:pt x="100" y="9"/>
                    </a:cubicBezTo>
                    <a:cubicBezTo>
                      <a:pt x="99" y="9"/>
                      <a:pt x="99" y="9"/>
                      <a:pt x="99" y="9"/>
                    </a:cubicBezTo>
                    <a:cubicBezTo>
                      <a:pt x="99" y="9"/>
                      <a:pt x="99" y="9"/>
                      <a:pt x="99" y="9"/>
                    </a:cubicBezTo>
                    <a:cubicBezTo>
                      <a:pt x="99" y="9"/>
                      <a:pt x="99" y="9"/>
                      <a:pt x="99" y="9"/>
                    </a:cubicBezTo>
                    <a:cubicBezTo>
                      <a:pt x="99" y="9"/>
                      <a:pt x="99" y="9"/>
                      <a:pt x="99" y="9"/>
                    </a:cubicBezTo>
                    <a:cubicBezTo>
                      <a:pt x="100" y="9"/>
                      <a:pt x="100" y="9"/>
                      <a:pt x="100" y="9"/>
                    </a:cubicBezTo>
                    <a:cubicBezTo>
                      <a:pt x="100" y="9"/>
                      <a:pt x="100" y="9"/>
                      <a:pt x="100" y="9"/>
                    </a:cubicBezTo>
                    <a:cubicBezTo>
                      <a:pt x="99" y="9"/>
                      <a:pt x="99" y="9"/>
                      <a:pt x="99" y="9"/>
                    </a:cubicBezTo>
                    <a:cubicBezTo>
                      <a:pt x="99" y="10"/>
                      <a:pt x="99" y="10"/>
                      <a:pt x="99" y="10"/>
                    </a:cubicBezTo>
                    <a:cubicBezTo>
                      <a:pt x="99" y="10"/>
                      <a:pt x="99" y="10"/>
                      <a:pt x="99" y="10"/>
                    </a:cubicBezTo>
                    <a:cubicBezTo>
                      <a:pt x="99" y="10"/>
                      <a:pt x="99" y="10"/>
                      <a:pt x="99" y="10"/>
                    </a:cubicBezTo>
                    <a:cubicBezTo>
                      <a:pt x="99" y="10"/>
                      <a:pt x="99" y="10"/>
                      <a:pt x="99" y="10"/>
                    </a:cubicBezTo>
                    <a:cubicBezTo>
                      <a:pt x="99" y="10"/>
                      <a:pt x="99" y="10"/>
                      <a:pt x="99" y="10"/>
                    </a:cubicBezTo>
                    <a:cubicBezTo>
                      <a:pt x="98" y="9"/>
                      <a:pt x="98" y="9"/>
                      <a:pt x="98" y="9"/>
                    </a:cubicBezTo>
                    <a:cubicBezTo>
                      <a:pt x="98" y="9"/>
                      <a:pt x="98" y="9"/>
                      <a:pt x="98" y="9"/>
                    </a:cubicBezTo>
                    <a:cubicBezTo>
                      <a:pt x="98" y="9"/>
                      <a:pt x="98" y="9"/>
                      <a:pt x="98" y="9"/>
                    </a:cubicBezTo>
                    <a:cubicBezTo>
                      <a:pt x="98" y="9"/>
                      <a:pt x="98" y="9"/>
                      <a:pt x="98" y="9"/>
                    </a:cubicBezTo>
                    <a:cubicBezTo>
                      <a:pt x="98" y="9"/>
                      <a:pt x="98" y="9"/>
                      <a:pt x="98" y="9"/>
                    </a:cubicBezTo>
                    <a:cubicBezTo>
                      <a:pt x="98" y="9"/>
                      <a:pt x="98" y="9"/>
                      <a:pt x="98" y="9"/>
                    </a:cubicBezTo>
                    <a:cubicBezTo>
                      <a:pt x="98" y="9"/>
                      <a:pt x="98" y="9"/>
                      <a:pt x="98" y="9"/>
                    </a:cubicBezTo>
                    <a:cubicBezTo>
                      <a:pt x="98" y="9"/>
                      <a:pt x="98" y="9"/>
                      <a:pt x="98" y="9"/>
                    </a:cubicBezTo>
                    <a:cubicBezTo>
                      <a:pt x="97" y="9"/>
                      <a:pt x="97" y="9"/>
                      <a:pt x="97" y="9"/>
                    </a:cubicBezTo>
                    <a:cubicBezTo>
                      <a:pt x="97" y="9"/>
                      <a:pt x="97" y="9"/>
                      <a:pt x="97" y="9"/>
                    </a:cubicBezTo>
                    <a:cubicBezTo>
                      <a:pt x="97" y="9"/>
                      <a:pt x="97" y="9"/>
                      <a:pt x="97" y="9"/>
                    </a:cubicBezTo>
                    <a:cubicBezTo>
                      <a:pt x="97" y="9"/>
                      <a:pt x="97" y="9"/>
                      <a:pt x="97" y="9"/>
                    </a:cubicBezTo>
                    <a:cubicBezTo>
                      <a:pt x="97" y="9"/>
                      <a:pt x="97" y="9"/>
                      <a:pt x="97" y="9"/>
                    </a:cubicBezTo>
                    <a:cubicBezTo>
                      <a:pt x="97" y="9"/>
                      <a:pt x="97" y="9"/>
                      <a:pt x="97" y="9"/>
                    </a:cubicBezTo>
                    <a:cubicBezTo>
                      <a:pt x="96" y="9"/>
                      <a:pt x="96" y="9"/>
                      <a:pt x="96" y="9"/>
                    </a:cubicBezTo>
                    <a:cubicBezTo>
                      <a:pt x="96" y="9"/>
                      <a:pt x="96" y="9"/>
                      <a:pt x="96" y="9"/>
                    </a:cubicBezTo>
                    <a:cubicBezTo>
                      <a:pt x="96" y="9"/>
                      <a:pt x="96" y="9"/>
                      <a:pt x="96" y="9"/>
                    </a:cubicBezTo>
                    <a:cubicBezTo>
                      <a:pt x="96" y="10"/>
                      <a:pt x="96" y="10"/>
                      <a:pt x="96" y="10"/>
                    </a:cubicBezTo>
                    <a:cubicBezTo>
                      <a:pt x="96" y="10"/>
                      <a:pt x="96" y="10"/>
                      <a:pt x="96" y="10"/>
                    </a:cubicBezTo>
                    <a:cubicBezTo>
                      <a:pt x="95" y="10"/>
                      <a:pt x="95" y="10"/>
                      <a:pt x="95" y="10"/>
                    </a:cubicBezTo>
                    <a:cubicBezTo>
                      <a:pt x="95" y="10"/>
                      <a:pt x="95" y="10"/>
                      <a:pt x="95" y="10"/>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8"/>
                      <a:pt x="95" y="8"/>
                      <a:pt x="95" y="8"/>
                    </a:cubicBezTo>
                    <a:cubicBezTo>
                      <a:pt x="95" y="8"/>
                      <a:pt x="95" y="8"/>
                      <a:pt x="95" y="8"/>
                    </a:cubicBezTo>
                    <a:cubicBezTo>
                      <a:pt x="95" y="8"/>
                      <a:pt x="95" y="8"/>
                      <a:pt x="95" y="8"/>
                    </a:cubicBezTo>
                    <a:cubicBezTo>
                      <a:pt x="95" y="8"/>
                      <a:pt x="95" y="8"/>
                      <a:pt x="95" y="8"/>
                    </a:cubicBezTo>
                    <a:cubicBezTo>
                      <a:pt x="95" y="8"/>
                      <a:pt x="95" y="8"/>
                      <a:pt x="95" y="8"/>
                    </a:cubicBezTo>
                    <a:cubicBezTo>
                      <a:pt x="95" y="8"/>
                      <a:pt x="95" y="8"/>
                      <a:pt x="95" y="8"/>
                    </a:cubicBezTo>
                    <a:cubicBezTo>
                      <a:pt x="95" y="8"/>
                      <a:pt x="95" y="8"/>
                      <a:pt x="95" y="8"/>
                    </a:cubicBezTo>
                    <a:cubicBezTo>
                      <a:pt x="95" y="8"/>
                      <a:pt x="95" y="8"/>
                      <a:pt x="95" y="8"/>
                    </a:cubicBezTo>
                    <a:cubicBezTo>
                      <a:pt x="95" y="8"/>
                      <a:pt x="95" y="8"/>
                      <a:pt x="95" y="8"/>
                    </a:cubicBezTo>
                    <a:cubicBezTo>
                      <a:pt x="96" y="7"/>
                      <a:pt x="96" y="7"/>
                      <a:pt x="96" y="7"/>
                    </a:cubicBezTo>
                    <a:cubicBezTo>
                      <a:pt x="95" y="7"/>
                      <a:pt x="95" y="7"/>
                      <a:pt x="95" y="7"/>
                    </a:cubicBezTo>
                    <a:cubicBezTo>
                      <a:pt x="95" y="7"/>
                      <a:pt x="95" y="7"/>
                      <a:pt x="95" y="7"/>
                    </a:cubicBezTo>
                    <a:cubicBezTo>
                      <a:pt x="95" y="7"/>
                      <a:pt x="95" y="7"/>
                      <a:pt x="95" y="7"/>
                    </a:cubicBezTo>
                    <a:cubicBezTo>
                      <a:pt x="94" y="7"/>
                      <a:pt x="94" y="7"/>
                      <a:pt x="94" y="7"/>
                    </a:cubicBezTo>
                    <a:cubicBezTo>
                      <a:pt x="94" y="7"/>
                      <a:pt x="94" y="7"/>
                      <a:pt x="94" y="7"/>
                    </a:cubicBezTo>
                    <a:cubicBezTo>
                      <a:pt x="94" y="7"/>
                      <a:pt x="94" y="7"/>
                      <a:pt x="94" y="7"/>
                    </a:cubicBezTo>
                    <a:cubicBezTo>
                      <a:pt x="94" y="7"/>
                      <a:pt x="94" y="7"/>
                      <a:pt x="94" y="7"/>
                    </a:cubicBezTo>
                    <a:cubicBezTo>
                      <a:pt x="94" y="7"/>
                      <a:pt x="94" y="7"/>
                      <a:pt x="94" y="7"/>
                    </a:cubicBezTo>
                    <a:cubicBezTo>
                      <a:pt x="94" y="7"/>
                      <a:pt x="94" y="7"/>
                      <a:pt x="94" y="7"/>
                    </a:cubicBezTo>
                    <a:cubicBezTo>
                      <a:pt x="94" y="7"/>
                      <a:pt x="94" y="7"/>
                      <a:pt x="94"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2" y="8"/>
                      <a:pt x="92" y="8"/>
                      <a:pt x="92" y="8"/>
                    </a:cubicBezTo>
                    <a:cubicBezTo>
                      <a:pt x="92" y="8"/>
                      <a:pt x="92" y="8"/>
                      <a:pt x="92" y="8"/>
                    </a:cubicBezTo>
                    <a:cubicBezTo>
                      <a:pt x="92" y="8"/>
                      <a:pt x="92" y="8"/>
                      <a:pt x="92" y="8"/>
                    </a:cubicBezTo>
                    <a:cubicBezTo>
                      <a:pt x="92" y="8"/>
                      <a:pt x="92" y="8"/>
                      <a:pt x="92" y="8"/>
                    </a:cubicBez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6"/>
                      <a:pt x="92" y="6"/>
                      <a:pt x="92" y="6"/>
                    </a:cubicBezTo>
                    <a:cubicBezTo>
                      <a:pt x="92" y="6"/>
                      <a:pt x="92" y="6"/>
                      <a:pt x="92" y="6"/>
                    </a:cubicBezTo>
                    <a:cubicBezTo>
                      <a:pt x="92" y="6"/>
                      <a:pt x="92" y="6"/>
                      <a:pt x="92" y="6"/>
                    </a:cubicBezTo>
                    <a:cubicBezTo>
                      <a:pt x="92" y="6"/>
                      <a:pt x="92" y="6"/>
                      <a:pt x="92" y="6"/>
                    </a:cubicBezTo>
                    <a:cubicBezTo>
                      <a:pt x="91" y="6"/>
                      <a:pt x="91" y="6"/>
                      <a:pt x="91" y="6"/>
                    </a:cubicBezTo>
                    <a:cubicBezTo>
                      <a:pt x="91" y="6"/>
                      <a:pt x="91" y="6"/>
                      <a:pt x="91" y="6"/>
                    </a:cubicBezTo>
                    <a:cubicBezTo>
                      <a:pt x="91" y="7"/>
                      <a:pt x="91" y="7"/>
                      <a:pt x="91" y="7"/>
                    </a:cubicBezTo>
                    <a:cubicBezTo>
                      <a:pt x="91" y="6"/>
                      <a:pt x="91" y="6"/>
                      <a:pt x="91" y="6"/>
                    </a:cubicBezTo>
                    <a:cubicBezTo>
                      <a:pt x="91" y="6"/>
                      <a:pt x="91" y="6"/>
                      <a:pt x="91" y="6"/>
                    </a:cubicBezTo>
                    <a:cubicBezTo>
                      <a:pt x="91" y="6"/>
                      <a:pt x="91" y="6"/>
                      <a:pt x="91" y="6"/>
                    </a:cubicBezTo>
                    <a:cubicBezTo>
                      <a:pt x="91" y="6"/>
                      <a:pt x="91" y="6"/>
                      <a:pt x="91" y="6"/>
                    </a:cubicBezTo>
                    <a:cubicBezTo>
                      <a:pt x="90" y="6"/>
                      <a:pt x="90" y="6"/>
                      <a:pt x="90" y="6"/>
                    </a:cubicBezTo>
                    <a:cubicBezTo>
                      <a:pt x="90" y="6"/>
                      <a:pt x="90" y="6"/>
                      <a:pt x="90" y="6"/>
                    </a:cubicBezTo>
                    <a:cubicBezTo>
                      <a:pt x="90" y="6"/>
                      <a:pt x="90" y="6"/>
                      <a:pt x="90" y="6"/>
                    </a:cubicBezTo>
                    <a:cubicBezTo>
                      <a:pt x="90" y="6"/>
                      <a:pt x="90" y="6"/>
                      <a:pt x="90" y="6"/>
                    </a:cubicBezTo>
                    <a:cubicBezTo>
                      <a:pt x="90" y="6"/>
                      <a:pt x="90" y="6"/>
                      <a:pt x="90" y="6"/>
                    </a:cubicBezTo>
                    <a:cubicBezTo>
                      <a:pt x="90" y="6"/>
                      <a:pt x="90" y="6"/>
                      <a:pt x="90" y="6"/>
                    </a:cubicBezTo>
                    <a:cubicBezTo>
                      <a:pt x="90" y="6"/>
                      <a:pt x="90" y="6"/>
                      <a:pt x="90" y="6"/>
                    </a:cubicBezTo>
                    <a:cubicBezTo>
                      <a:pt x="90" y="6"/>
                      <a:pt x="90" y="6"/>
                      <a:pt x="90" y="6"/>
                    </a:cubicBezTo>
                    <a:cubicBezTo>
                      <a:pt x="90" y="7"/>
                      <a:pt x="90" y="7"/>
                      <a:pt x="90" y="7"/>
                    </a:cubicBezTo>
                    <a:cubicBezTo>
                      <a:pt x="90" y="7"/>
                      <a:pt x="90" y="7"/>
                      <a:pt x="90" y="7"/>
                    </a:cubicBezTo>
                    <a:cubicBezTo>
                      <a:pt x="89" y="7"/>
                      <a:pt x="89" y="7"/>
                      <a:pt x="89" y="7"/>
                    </a:cubicBezTo>
                    <a:cubicBezTo>
                      <a:pt x="89" y="7"/>
                      <a:pt x="89" y="7"/>
                      <a:pt x="89" y="7"/>
                    </a:cubicBezTo>
                    <a:cubicBezTo>
                      <a:pt x="88" y="6"/>
                      <a:pt x="88" y="6"/>
                      <a:pt x="88" y="6"/>
                    </a:cubicBezTo>
                    <a:cubicBezTo>
                      <a:pt x="88" y="6"/>
                      <a:pt x="88" y="6"/>
                      <a:pt x="88" y="6"/>
                    </a:cubicBezTo>
                    <a:cubicBezTo>
                      <a:pt x="88" y="6"/>
                      <a:pt x="88" y="6"/>
                      <a:pt x="88" y="6"/>
                    </a:cubicBezTo>
                    <a:cubicBezTo>
                      <a:pt x="88" y="6"/>
                      <a:pt x="88" y="6"/>
                      <a:pt x="88" y="6"/>
                    </a:cubicBezTo>
                    <a:cubicBezTo>
                      <a:pt x="88" y="6"/>
                      <a:pt x="88" y="6"/>
                      <a:pt x="88" y="6"/>
                    </a:cubicBezTo>
                    <a:cubicBezTo>
                      <a:pt x="88" y="6"/>
                      <a:pt x="88" y="6"/>
                      <a:pt x="88" y="6"/>
                    </a:cubicBezTo>
                    <a:cubicBezTo>
                      <a:pt x="88" y="6"/>
                      <a:pt x="88" y="6"/>
                      <a:pt x="88" y="6"/>
                    </a:cubicBezTo>
                    <a:cubicBezTo>
                      <a:pt x="88" y="7"/>
                      <a:pt x="88" y="7"/>
                      <a:pt x="88" y="7"/>
                    </a:cubicBezTo>
                    <a:cubicBezTo>
                      <a:pt x="88" y="7"/>
                      <a:pt x="88" y="7"/>
                      <a:pt x="88" y="7"/>
                    </a:cubicBezTo>
                    <a:cubicBezTo>
                      <a:pt x="87" y="7"/>
                      <a:pt x="87" y="7"/>
                      <a:pt x="87" y="7"/>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5"/>
                      <a:pt x="87" y="5"/>
                      <a:pt x="87" y="5"/>
                    </a:cubicBezTo>
                    <a:cubicBezTo>
                      <a:pt x="87" y="5"/>
                      <a:pt x="87" y="5"/>
                      <a:pt x="87" y="5"/>
                    </a:cubicBezTo>
                    <a:cubicBezTo>
                      <a:pt x="87" y="5"/>
                      <a:pt x="87" y="5"/>
                      <a:pt x="87" y="5"/>
                    </a:cubicBezTo>
                    <a:cubicBezTo>
                      <a:pt x="87" y="5"/>
                      <a:pt x="87" y="5"/>
                      <a:pt x="87" y="5"/>
                    </a:cubicBezTo>
                    <a:cubicBezTo>
                      <a:pt x="87" y="5"/>
                      <a:pt x="87" y="5"/>
                      <a:pt x="87" y="5"/>
                    </a:cubicBezTo>
                    <a:cubicBezTo>
                      <a:pt x="88" y="5"/>
                      <a:pt x="88" y="5"/>
                      <a:pt x="88" y="5"/>
                    </a:cubicBezTo>
                    <a:cubicBezTo>
                      <a:pt x="87" y="5"/>
                      <a:pt x="87" y="5"/>
                      <a:pt x="87" y="5"/>
                    </a:cubicBezTo>
                    <a:cubicBezTo>
                      <a:pt x="87" y="5"/>
                      <a:pt x="87" y="5"/>
                      <a:pt x="87" y="5"/>
                    </a:cubicBezTo>
                    <a:cubicBezTo>
                      <a:pt x="87" y="5"/>
                      <a:pt x="87" y="5"/>
                      <a:pt x="87" y="5"/>
                    </a:cubicBezTo>
                    <a:cubicBezTo>
                      <a:pt x="87" y="5"/>
                      <a:pt x="87" y="5"/>
                      <a:pt x="87" y="5"/>
                    </a:cubicBezTo>
                    <a:cubicBezTo>
                      <a:pt x="87" y="4"/>
                      <a:pt x="87" y="4"/>
                      <a:pt x="87" y="4"/>
                    </a:cubicBezTo>
                    <a:cubicBezTo>
                      <a:pt x="87" y="4"/>
                      <a:pt x="87" y="4"/>
                      <a:pt x="87" y="4"/>
                    </a:cubicBezTo>
                    <a:cubicBezTo>
                      <a:pt x="87" y="4"/>
                      <a:pt x="87" y="4"/>
                      <a:pt x="87" y="4"/>
                    </a:cubicBezTo>
                    <a:cubicBezTo>
                      <a:pt x="88" y="4"/>
                      <a:pt x="88" y="4"/>
                      <a:pt x="88" y="4"/>
                    </a:cubicBezTo>
                    <a:cubicBezTo>
                      <a:pt x="88" y="4"/>
                      <a:pt x="88" y="4"/>
                      <a:pt x="88" y="4"/>
                    </a:cubicBezTo>
                    <a:cubicBezTo>
                      <a:pt x="87" y="4"/>
                      <a:pt x="87" y="4"/>
                      <a:pt x="87" y="4"/>
                    </a:cubicBezTo>
                    <a:cubicBezTo>
                      <a:pt x="87" y="4"/>
                      <a:pt x="87" y="4"/>
                      <a:pt x="87" y="4"/>
                    </a:cubicBezTo>
                    <a:cubicBezTo>
                      <a:pt x="87" y="4"/>
                      <a:pt x="87" y="4"/>
                      <a:pt x="87" y="4"/>
                    </a:cubicBezTo>
                    <a:cubicBezTo>
                      <a:pt x="87" y="4"/>
                      <a:pt x="87" y="4"/>
                      <a:pt x="87" y="4"/>
                    </a:cubicBezTo>
                    <a:cubicBezTo>
                      <a:pt x="87" y="3"/>
                      <a:pt x="87" y="3"/>
                      <a:pt x="87" y="3"/>
                    </a:cubicBezTo>
                    <a:cubicBezTo>
                      <a:pt x="87" y="3"/>
                      <a:pt x="87" y="3"/>
                      <a:pt x="87" y="3"/>
                    </a:cubicBezTo>
                    <a:cubicBezTo>
                      <a:pt x="87" y="3"/>
                      <a:pt x="87" y="3"/>
                      <a:pt x="87" y="3"/>
                    </a:cubicBezTo>
                    <a:cubicBezTo>
                      <a:pt x="87" y="3"/>
                      <a:pt x="87" y="3"/>
                      <a:pt x="87" y="3"/>
                    </a:cubicBezTo>
                    <a:cubicBezTo>
                      <a:pt x="87" y="3"/>
                      <a:pt x="87" y="3"/>
                      <a:pt x="87" y="3"/>
                    </a:cubicBezTo>
                    <a:cubicBezTo>
                      <a:pt x="87" y="3"/>
                      <a:pt x="87" y="3"/>
                      <a:pt x="87" y="3"/>
                    </a:cubicBezTo>
                    <a:cubicBezTo>
                      <a:pt x="87" y="3"/>
                      <a:pt x="87" y="3"/>
                      <a:pt x="87" y="3"/>
                    </a:cubicBezTo>
                    <a:cubicBezTo>
                      <a:pt x="87" y="3"/>
                      <a:pt x="87" y="3"/>
                      <a:pt x="87" y="3"/>
                    </a:cubicBezTo>
                    <a:cubicBezTo>
                      <a:pt x="87" y="3"/>
                      <a:pt x="87" y="3"/>
                      <a:pt x="87" y="3"/>
                    </a:cubicBezTo>
                    <a:cubicBezTo>
                      <a:pt x="87" y="3"/>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6" y="2"/>
                      <a:pt x="86" y="1"/>
                    </a:cubicBezTo>
                    <a:cubicBezTo>
                      <a:pt x="86" y="1"/>
                      <a:pt x="86" y="1"/>
                      <a:pt x="86" y="1"/>
                    </a:cubicBezTo>
                    <a:cubicBezTo>
                      <a:pt x="86" y="1"/>
                      <a:pt x="86" y="1"/>
                      <a:pt x="86" y="1"/>
                    </a:cubicBezTo>
                    <a:cubicBezTo>
                      <a:pt x="86" y="1"/>
                      <a:pt x="86" y="1"/>
                      <a:pt x="86" y="1"/>
                    </a:cubicBezTo>
                    <a:cubicBezTo>
                      <a:pt x="86" y="1"/>
                      <a:pt x="86" y="1"/>
                      <a:pt x="86" y="1"/>
                    </a:cubicBezTo>
                    <a:cubicBezTo>
                      <a:pt x="86" y="1"/>
                      <a:pt x="86" y="1"/>
                      <a:pt x="86" y="1"/>
                    </a:cubicBezTo>
                    <a:cubicBezTo>
                      <a:pt x="86" y="1"/>
                      <a:pt x="86" y="1"/>
                      <a:pt x="86" y="1"/>
                    </a:cubicBezTo>
                    <a:cubicBezTo>
                      <a:pt x="86" y="1"/>
                      <a:pt x="86" y="1"/>
                      <a:pt x="86" y="1"/>
                    </a:cubicBezTo>
                    <a:cubicBezTo>
                      <a:pt x="85" y="1"/>
                      <a:pt x="85" y="1"/>
                      <a:pt x="85" y="1"/>
                    </a:cubicBezTo>
                    <a:cubicBezTo>
                      <a:pt x="85" y="1"/>
                      <a:pt x="85" y="1"/>
                      <a:pt x="85" y="1"/>
                    </a:cubicBezTo>
                    <a:cubicBezTo>
                      <a:pt x="85" y="1"/>
                      <a:pt x="85" y="1"/>
                      <a:pt x="85" y="1"/>
                    </a:cubicBezTo>
                    <a:cubicBezTo>
                      <a:pt x="85" y="1"/>
                      <a:pt x="85" y="1"/>
                      <a:pt x="85" y="1"/>
                    </a:cubicBezTo>
                    <a:cubicBezTo>
                      <a:pt x="85" y="1"/>
                      <a:pt x="85" y="1"/>
                      <a:pt x="85" y="1"/>
                    </a:cubicBezTo>
                    <a:cubicBezTo>
                      <a:pt x="85" y="1"/>
                      <a:pt x="85" y="1"/>
                      <a:pt x="85" y="1"/>
                    </a:cubicBezTo>
                    <a:cubicBezTo>
                      <a:pt x="85" y="1"/>
                      <a:pt x="85" y="1"/>
                      <a:pt x="85" y="1"/>
                    </a:cubicBezTo>
                    <a:cubicBezTo>
                      <a:pt x="84" y="1"/>
                      <a:pt x="84" y="1"/>
                      <a:pt x="84" y="1"/>
                    </a:cubicBezTo>
                    <a:cubicBezTo>
                      <a:pt x="84" y="2"/>
                      <a:pt x="84" y="2"/>
                      <a:pt x="84" y="2"/>
                    </a:cubicBezTo>
                    <a:cubicBezTo>
                      <a:pt x="84" y="2"/>
                      <a:pt x="84" y="2"/>
                      <a:pt x="84" y="2"/>
                    </a:cubicBezTo>
                    <a:cubicBezTo>
                      <a:pt x="84" y="1"/>
                      <a:pt x="84" y="1"/>
                      <a:pt x="84" y="1"/>
                    </a:cubicBezTo>
                    <a:cubicBezTo>
                      <a:pt x="84" y="1"/>
                      <a:pt x="84" y="1"/>
                      <a:pt x="84" y="1"/>
                    </a:cubicBezTo>
                    <a:cubicBezTo>
                      <a:pt x="84" y="1"/>
                      <a:pt x="84" y="1"/>
                      <a:pt x="84" y="1"/>
                    </a:cubicBezTo>
                    <a:cubicBezTo>
                      <a:pt x="84" y="1"/>
                      <a:pt x="84" y="1"/>
                      <a:pt x="84" y="1"/>
                    </a:cubicBezTo>
                    <a:cubicBezTo>
                      <a:pt x="83" y="1"/>
                      <a:pt x="83" y="1"/>
                      <a:pt x="83" y="1"/>
                    </a:cubicBezTo>
                    <a:cubicBezTo>
                      <a:pt x="83" y="1"/>
                      <a:pt x="83" y="1"/>
                      <a:pt x="83" y="1"/>
                    </a:cubicBezTo>
                    <a:cubicBezTo>
                      <a:pt x="83" y="1"/>
                      <a:pt x="83" y="1"/>
                      <a:pt x="83" y="1"/>
                    </a:cubicBezTo>
                    <a:cubicBezTo>
                      <a:pt x="83" y="1"/>
                      <a:pt x="83" y="1"/>
                      <a:pt x="83" y="1"/>
                    </a:cubicBezTo>
                    <a:cubicBezTo>
                      <a:pt x="83" y="1"/>
                      <a:pt x="83" y="1"/>
                      <a:pt x="83" y="1"/>
                    </a:cubicBezTo>
                    <a:cubicBezTo>
                      <a:pt x="83" y="1"/>
                      <a:pt x="83" y="1"/>
                      <a:pt x="83" y="1"/>
                    </a:cubicBezTo>
                    <a:cubicBezTo>
                      <a:pt x="83" y="1"/>
                      <a:pt x="83" y="1"/>
                      <a:pt x="83" y="1"/>
                    </a:cubicBezTo>
                    <a:cubicBezTo>
                      <a:pt x="83" y="1"/>
                      <a:pt x="83" y="1"/>
                      <a:pt x="83" y="1"/>
                    </a:cubicBezTo>
                    <a:cubicBezTo>
                      <a:pt x="83" y="1"/>
                      <a:pt x="83" y="1"/>
                      <a:pt x="83" y="1"/>
                    </a:cubicBezTo>
                    <a:cubicBezTo>
                      <a:pt x="82" y="1"/>
                      <a:pt x="82" y="1"/>
                      <a:pt x="82" y="1"/>
                    </a:cubicBezTo>
                    <a:cubicBezTo>
                      <a:pt x="81" y="1"/>
                      <a:pt x="81" y="1"/>
                      <a:pt x="81" y="1"/>
                    </a:cubicBezTo>
                    <a:cubicBezTo>
                      <a:pt x="81" y="1"/>
                      <a:pt x="81" y="1"/>
                      <a:pt x="81" y="0"/>
                    </a:cubicBezTo>
                    <a:cubicBezTo>
                      <a:pt x="81" y="1"/>
                      <a:pt x="81" y="1"/>
                      <a:pt x="81" y="1"/>
                    </a:cubicBezTo>
                    <a:cubicBezTo>
                      <a:pt x="81" y="1"/>
                      <a:pt x="81" y="1"/>
                      <a:pt x="81" y="1"/>
                    </a:cubicBezTo>
                    <a:cubicBezTo>
                      <a:pt x="81" y="1"/>
                      <a:pt x="81" y="1"/>
                      <a:pt x="81" y="1"/>
                    </a:cubicBezTo>
                    <a:cubicBezTo>
                      <a:pt x="80" y="1"/>
                      <a:pt x="80" y="1"/>
                      <a:pt x="80" y="1"/>
                    </a:cubicBezTo>
                    <a:cubicBezTo>
                      <a:pt x="80" y="0"/>
                      <a:pt x="80" y="0"/>
                      <a:pt x="80" y="0"/>
                    </a:cubicBezTo>
                    <a:cubicBezTo>
                      <a:pt x="80" y="0"/>
                      <a:pt x="80" y="0"/>
                      <a:pt x="80" y="0"/>
                    </a:cubicBezTo>
                    <a:cubicBezTo>
                      <a:pt x="80" y="0"/>
                      <a:pt x="80" y="0"/>
                      <a:pt x="80" y="0"/>
                    </a:cubicBezTo>
                    <a:cubicBezTo>
                      <a:pt x="80" y="0"/>
                      <a:pt x="80" y="0"/>
                      <a:pt x="80" y="0"/>
                    </a:cubicBezTo>
                    <a:cubicBezTo>
                      <a:pt x="80" y="0"/>
                      <a:pt x="80" y="0"/>
                      <a:pt x="80" y="0"/>
                    </a:cubicBezTo>
                    <a:cubicBezTo>
                      <a:pt x="80" y="0"/>
                      <a:pt x="80" y="0"/>
                      <a:pt x="80" y="0"/>
                    </a:cubicBezTo>
                    <a:cubicBezTo>
                      <a:pt x="80" y="0"/>
                      <a:pt x="80" y="0"/>
                      <a:pt x="80" y="0"/>
                    </a:cubicBezTo>
                    <a:cubicBezTo>
                      <a:pt x="80" y="0"/>
                      <a:pt x="80" y="0"/>
                      <a:pt x="80" y="0"/>
                    </a:cubicBezTo>
                    <a:cubicBezTo>
                      <a:pt x="80" y="0"/>
                      <a:pt x="80" y="0"/>
                      <a:pt x="80" y="0"/>
                    </a:cubicBezTo>
                    <a:cubicBezTo>
                      <a:pt x="80" y="1"/>
                      <a:pt x="80" y="1"/>
                      <a:pt x="80" y="1"/>
                    </a:cubicBezTo>
                    <a:cubicBezTo>
                      <a:pt x="80" y="1"/>
                      <a:pt x="80" y="1"/>
                      <a:pt x="80" y="1"/>
                    </a:cubicBezTo>
                    <a:cubicBezTo>
                      <a:pt x="80" y="1"/>
                      <a:pt x="80" y="1"/>
                      <a:pt x="80" y="1"/>
                    </a:cubicBezTo>
                    <a:cubicBezTo>
                      <a:pt x="80" y="1"/>
                      <a:pt x="80" y="1"/>
                      <a:pt x="80" y="1"/>
                    </a:cubicBezTo>
                    <a:cubicBezTo>
                      <a:pt x="80" y="1"/>
                      <a:pt x="80" y="1"/>
                      <a:pt x="80" y="1"/>
                    </a:cubicBezTo>
                    <a:cubicBezTo>
                      <a:pt x="79" y="1"/>
                      <a:pt x="79" y="1"/>
                      <a:pt x="79" y="1"/>
                    </a:cubicBezTo>
                    <a:cubicBezTo>
                      <a:pt x="79" y="1"/>
                      <a:pt x="79" y="1"/>
                      <a:pt x="79" y="1"/>
                    </a:cubicBezTo>
                    <a:cubicBezTo>
                      <a:pt x="79" y="1"/>
                      <a:pt x="79" y="1"/>
                      <a:pt x="79" y="1"/>
                    </a:cubicBezTo>
                    <a:cubicBezTo>
                      <a:pt x="79" y="0"/>
                      <a:pt x="79" y="0"/>
                      <a:pt x="79" y="0"/>
                    </a:cubicBezTo>
                    <a:cubicBezTo>
                      <a:pt x="79" y="0"/>
                      <a:pt x="79" y="0"/>
                      <a:pt x="79" y="0"/>
                    </a:cubicBezTo>
                    <a:cubicBezTo>
                      <a:pt x="79" y="0"/>
                      <a:pt x="79" y="0"/>
                      <a:pt x="79" y="0"/>
                    </a:cubicBezTo>
                    <a:cubicBezTo>
                      <a:pt x="79" y="0"/>
                      <a:pt x="79" y="0"/>
                      <a:pt x="79" y="0"/>
                    </a:cubicBezTo>
                    <a:cubicBezTo>
                      <a:pt x="79" y="1"/>
                      <a:pt x="79" y="1"/>
                      <a:pt x="79" y="1"/>
                    </a:cubicBezTo>
                    <a:cubicBezTo>
                      <a:pt x="79" y="1"/>
                      <a:pt x="79" y="1"/>
                      <a:pt x="79" y="1"/>
                    </a:cubicBezTo>
                    <a:cubicBezTo>
                      <a:pt x="79" y="1"/>
                      <a:pt x="79" y="1"/>
                      <a:pt x="79" y="1"/>
                    </a:cubicBezTo>
                    <a:cubicBezTo>
                      <a:pt x="79" y="1"/>
                      <a:pt x="79" y="1"/>
                      <a:pt x="79" y="1"/>
                    </a:cubicBezTo>
                    <a:cubicBezTo>
                      <a:pt x="79" y="1"/>
                      <a:pt x="79" y="1"/>
                      <a:pt x="79" y="1"/>
                    </a:cubicBezTo>
                    <a:cubicBezTo>
                      <a:pt x="79" y="1"/>
                      <a:pt x="79" y="1"/>
                      <a:pt x="79" y="1"/>
                    </a:cubicBezTo>
                    <a:cubicBezTo>
                      <a:pt x="79" y="1"/>
                      <a:pt x="79" y="1"/>
                      <a:pt x="79" y="1"/>
                    </a:cubicBezTo>
                    <a:cubicBezTo>
                      <a:pt x="79" y="1"/>
                      <a:pt x="79" y="1"/>
                      <a:pt x="79" y="1"/>
                    </a:cubicBezTo>
                    <a:cubicBezTo>
                      <a:pt x="79" y="1"/>
                      <a:pt x="79" y="1"/>
                      <a:pt x="79" y="1"/>
                    </a:cubicBezTo>
                    <a:cubicBezTo>
                      <a:pt x="78" y="1"/>
                      <a:pt x="78" y="1"/>
                      <a:pt x="78" y="1"/>
                    </a:cubicBezTo>
                    <a:cubicBezTo>
                      <a:pt x="78" y="1"/>
                      <a:pt x="78" y="1"/>
                      <a:pt x="78" y="1"/>
                    </a:cubicBezTo>
                    <a:cubicBezTo>
                      <a:pt x="78" y="1"/>
                      <a:pt x="78" y="1"/>
                      <a:pt x="78" y="1"/>
                    </a:cubicBezTo>
                    <a:cubicBezTo>
                      <a:pt x="78" y="1"/>
                      <a:pt x="78" y="1"/>
                      <a:pt x="78" y="1"/>
                    </a:cubicBezTo>
                    <a:cubicBezTo>
                      <a:pt x="78" y="1"/>
                      <a:pt x="78" y="1"/>
                      <a:pt x="78" y="1"/>
                    </a:cubicBezTo>
                    <a:cubicBezTo>
                      <a:pt x="78" y="1"/>
                      <a:pt x="78" y="1"/>
                      <a:pt x="78" y="1"/>
                    </a:cubicBezTo>
                    <a:cubicBezTo>
                      <a:pt x="78" y="1"/>
                      <a:pt x="78" y="1"/>
                      <a:pt x="78" y="1"/>
                    </a:cubicBezTo>
                    <a:cubicBezTo>
                      <a:pt x="78" y="1"/>
                      <a:pt x="78" y="1"/>
                      <a:pt x="78" y="1"/>
                    </a:cubicBezTo>
                    <a:cubicBezTo>
                      <a:pt x="78" y="1"/>
                      <a:pt x="78" y="1"/>
                      <a:pt x="78" y="1"/>
                    </a:cubicBezTo>
                    <a:cubicBezTo>
                      <a:pt x="77" y="1"/>
                      <a:pt x="77" y="1"/>
                      <a:pt x="77" y="1"/>
                    </a:cubicBezTo>
                    <a:cubicBezTo>
                      <a:pt x="77" y="1"/>
                      <a:pt x="77" y="1"/>
                      <a:pt x="77" y="1"/>
                    </a:cubicBezTo>
                    <a:cubicBezTo>
                      <a:pt x="77" y="1"/>
                      <a:pt x="77" y="1"/>
                      <a:pt x="77" y="1"/>
                    </a:cubicBezTo>
                    <a:cubicBezTo>
                      <a:pt x="77" y="1"/>
                      <a:pt x="77" y="1"/>
                      <a:pt x="77" y="1"/>
                    </a:cubicBezTo>
                    <a:cubicBezTo>
                      <a:pt x="77" y="1"/>
                      <a:pt x="77" y="1"/>
                      <a:pt x="77" y="1"/>
                    </a:cubicBezTo>
                    <a:cubicBezTo>
                      <a:pt x="77" y="1"/>
                      <a:pt x="77" y="1"/>
                      <a:pt x="77" y="1"/>
                    </a:cubicBezTo>
                    <a:cubicBezTo>
                      <a:pt x="77" y="1"/>
                      <a:pt x="77" y="1"/>
                      <a:pt x="77" y="1"/>
                    </a:cubicBezTo>
                    <a:cubicBezTo>
                      <a:pt x="77" y="1"/>
                      <a:pt x="77" y="1"/>
                      <a:pt x="77" y="1"/>
                    </a:cubicBezTo>
                    <a:cubicBezTo>
                      <a:pt x="78" y="1"/>
                      <a:pt x="78" y="1"/>
                      <a:pt x="78" y="2"/>
                    </a:cubicBezTo>
                    <a:cubicBezTo>
                      <a:pt x="78" y="2"/>
                      <a:pt x="78" y="2"/>
                      <a:pt x="78"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6" y="3"/>
                      <a:pt x="76" y="3"/>
                      <a:pt x="76" y="3"/>
                    </a:cubicBezTo>
                    <a:cubicBezTo>
                      <a:pt x="76" y="2"/>
                      <a:pt x="76" y="2"/>
                      <a:pt x="76" y="2"/>
                    </a:cubicBezTo>
                    <a:cubicBezTo>
                      <a:pt x="76" y="2"/>
                      <a:pt x="76" y="2"/>
                      <a:pt x="76" y="2"/>
                    </a:cubicBezTo>
                    <a:cubicBezTo>
                      <a:pt x="76" y="2"/>
                      <a:pt x="76" y="2"/>
                      <a:pt x="76" y="2"/>
                    </a:cubicBezTo>
                    <a:cubicBezTo>
                      <a:pt x="76" y="2"/>
                      <a:pt x="76" y="2"/>
                      <a:pt x="76" y="2"/>
                    </a:cubicBezTo>
                    <a:cubicBezTo>
                      <a:pt x="76" y="2"/>
                      <a:pt x="76" y="2"/>
                      <a:pt x="76" y="2"/>
                    </a:cubicBezTo>
                    <a:cubicBezTo>
                      <a:pt x="76" y="3"/>
                      <a:pt x="76" y="3"/>
                      <a:pt x="76" y="3"/>
                    </a:cubicBezTo>
                    <a:cubicBezTo>
                      <a:pt x="76" y="3"/>
                      <a:pt x="76" y="3"/>
                      <a:pt x="76" y="3"/>
                    </a:cubicBezTo>
                    <a:cubicBezTo>
                      <a:pt x="76"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4" y="3"/>
                      <a:pt x="74" y="3"/>
                      <a:pt x="74" y="3"/>
                    </a:cubicBezTo>
                    <a:cubicBezTo>
                      <a:pt x="74" y="3"/>
                      <a:pt x="74" y="3"/>
                      <a:pt x="74" y="3"/>
                    </a:cubicBezTo>
                    <a:cubicBezTo>
                      <a:pt x="74" y="3"/>
                      <a:pt x="74" y="3"/>
                      <a:pt x="74" y="3"/>
                    </a:cubicBezTo>
                    <a:cubicBezTo>
                      <a:pt x="74" y="3"/>
                      <a:pt x="74" y="3"/>
                      <a:pt x="74" y="3"/>
                    </a:cubicBezTo>
                    <a:cubicBezTo>
                      <a:pt x="74" y="3"/>
                      <a:pt x="74" y="3"/>
                      <a:pt x="74" y="3"/>
                    </a:cubicBezTo>
                    <a:cubicBezTo>
                      <a:pt x="73" y="3"/>
                      <a:pt x="73" y="3"/>
                      <a:pt x="73" y="3"/>
                    </a:cubicBezTo>
                    <a:cubicBezTo>
                      <a:pt x="73" y="3"/>
                      <a:pt x="73" y="3"/>
                      <a:pt x="73" y="3"/>
                    </a:cubicBezTo>
                    <a:cubicBezTo>
                      <a:pt x="73" y="3"/>
                      <a:pt x="73" y="3"/>
                      <a:pt x="73" y="3"/>
                    </a:cubicBezTo>
                    <a:cubicBezTo>
                      <a:pt x="72" y="3"/>
                      <a:pt x="72" y="3"/>
                      <a:pt x="72" y="3"/>
                    </a:cubicBezTo>
                    <a:cubicBezTo>
                      <a:pt x="72" y="3"/>
                      <a:pt x="72" y="3"/>
                      <a:pt x="72" y="3"/>
                    </a:cubicBezTo>
                    <a:cubicBezTo>
                      <a:pt x="72" y="3"/>
                      <a:pt x="72" y="3"/>
                      <a:pt x="72" y="3"/>
                    </a:cubicBezTo>
                    <a:cubicBezTo>
                      <a:pt x="72" y="4"/>
                      <a:pt x="72" y="4"/>
                      <a:pt x="72" y="4"/>
                    </a:cubicBezTo>
                    <a:cubicBezTo>
                      <a:pt x="71" y="4"/>
                      <a:pt x="71" y="4"/>
                      <a:pt x="71" y="4"/>
                    </a:cubicBezTo>
                    <a:cubicBezTo>
                      <a:pt x="70" y="4"/>
                      <a:pt x="70" y="4"/>
                      <a:pt x="70" y="4"/>
                    </a:cubicBezTo>
                    <a:cubicBezTo>
                      <a:pt x="70" y="4"/>
                      <a:pt x="70" y="4"/>
                      <a:pt x="70"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8" y="4"/>
                      <a:pt x="68" y="4"/>
                      <a:pt x="68" y="4"/>
                    </a:cubicBezTo>
                    <a:cubicBezTo>
                      <a:pt x="68" y="4"/>
                      <a:pt x="68" y="4"/>
                      <a:pt x="68" y="4"/>
                    </a:cubicBezTo>
                    <a:cubicBezTo>
                      <a:pt x="68" y="4"/>
                      <a:pt x="68" y="4"/>
                      <a:pt x="68" y="4"/>
                    </a:cubicBezTo>
                    <a:cubicBezTo>
                      <a:pt x="68" y="4"/>
                      <a:pt x="68" y="4"/>
                      <a:pt x="68" y="4"/>
                    </a:cubicBezTo>
                    <a:cubicBezTo>
                      <a:pt x="68" y="4"/>
                      <a:pt x="68" y="4"/>
                      <a:pt x="68" y="4"/>
                    </a:cubicBezTo>
                    <a:cubicBezTo>
                      <a:pt x="68" y="4"/>
                      <a:pt x="68" y="4"/>
                      <a:pt x="68" y="4"/>
                    </a:cubicBezTo>
                    <a:cubicBezTo>
                      <a:pt x="68" y="4"/>
                      <a:pt x="68" y="4"/>
                      <a:pt x="68" y="4"/>
                    </a:cubicBezTo>
                    <a:cubicBezTo>
                      <a:pt x="68" y="4"/>
                      <a:pt x="68" y="4"/>
                      <a:pt x="68" y="4"/>
                    </a:cubicBezTo>
                    <a:cubicBezTo>
                      <a:pt x="68" y="4"/>
                      <a:pt x="68" y="4"/>
                      <a:pt x="68"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5"/>
                      <a:pt x="67" y="5"/>
                    </a:cubicBezTo>
                    <a:cubicBezTo>
                      <a:pt x="67" y="5"/>
                      <a:pt x="67" y="5"/>
                      <a:pt x="66" y="5"/>
                    </a:cubicBezTo>
                    <a:cubicBezTo>
                      <a:pt x="66" y="5"/>
                      <a:pt x="66" y="5"/>
                      <a:pt x="66" y="5"/>
                    </a:cubicBezTo>
                    <a:cubicBezTo>
                      <a:pt x="67" y="5"/>
                      <a:pt x="67" y="5"/>
                      <a:pt x="67" y="5"/>
                    </a:cubicBezTo>
                    <a:cubicBezTo>
                      <a:pt x="67" y="5"/>
                      <a:pt x="67" y="5"/>
                      <a:pt x="67" y="5"/>
                    </a:cubicBezTo>
                    <a:cubicBezTo>
                      <a:pt x="67" y="5"/>
                      <a:pt x="67" y="5"/>
                      <a:pt x="67" y="5"/>
                    </a:cubicBezTo>
                    <a:cubicBezTo>
                      <a:pt x="67" y="5"/>
                      <a:pt x="67" y="5"/>
                      <a:pt x="67" y="5"/>
                    </a:cubicBezTo>
                    <a:cubicBezTo>
                      <a:pt x="67" y="5"/>
                      <a:pt x="67" y="5"/>
                      <a:pt x="67" y="5"/>
                    </a:cubicBezTo>
                    <a:cubicBezTo>
                      <a:pt x="67" y="5"/>
                      <a:pt x="67" y="5"/>
                      <a:pt x="67" y="5"/>
                    </a:cubicBezTo>
                    <a:cubicBezTo>
                      <a:pt x="66" y="5"/>
                      <a:pt x="66" y="5"/>
                      <a:pt x="66" y="5"/>
                    </a:cubicBezTo>
                    <a:cubicBezTo>
                      <a:pt x="66" y="5"/>
                      <a:pt x="66" y="5"/>
                      <a:pt x="66" y="5"/>
                    </a:cubicBezTo>
                    <a:cubicBezTo>
                      <a:pt x="66" y="6"/>
                      <a:pt x="66" y="6"/>
                      <a:pt x="66" y="6"/>
                    </a:cubicBezTo>
                    <a:cubicBezTo>
                      <a:pt x="66" y="6"/>
                      <a:pt x="66" y="6"/>
                      <a:pt x="66" y="6"/>
                    </a:cubicBezTo>
                    <a:cubicBezTo>
                      <a:pt x="66" y="5"/>
                      <a:pt x="66" y="5"/>
                      <a:pt x="66" y="5"/>
                    </a:cubicBezTo>
                    <a:cubicBezTo>
                      <a:pt x="66" y="5"/>
                      <a:pt x="66" y="5"/>
                      <a:pt x="66" y="5"/>
                    </a:cubicBezTo>
                    <a:cubicBezTo>
                      <a:pt x="66" y="5"/>
                      <a:pt x="66" y="5"/>
                      <a:pt x="66" y="5"/>
                    </a:cubicBezTo>
                    <a:cubicBezTo>
                      <a:pt x="66" y="5"/>
                      <a:pt x="66" y="5"/>
                      <a:pt x="66" y="5"/>
                    </a:cubicBezTo>
                    <a:cubicBezTo>
                      <a:pt x="65" y="5"/>
                      <a:pt x="65" y="5"/>
                      <a:pt x="65" y="5"/>
                    </a:cubicBezTo>
                    <a:cubicBezTo>
                      <a:pt x="65" y="5"/>
                      <a:pt x="65" y="5"/>
                      <a:pt x="65" y="5"/>
                    </a:cubicBezTo>
                    <a:cubicBezTo>
                      <a:pt x="65" y="5"/>
                      <a:pt x="65" y="5"/>
                      <a:pt x="65" y="5"/>
                    </a:cubicBezTo>
                    <a:cubicBezTo>
                      <a:pt x="65" y="5"/>
                      <a:pt x="65" y="5"/>
                      <a:pt x="65" y="5"/>
                    </a:cubicBezTo>
                    <a:cubicBezTo>
                      <a:pt x="65" y="5"/>
                      <a:pt x="65" y="5"/>
                      <a:pt x="65" y="5"/>
                    </a:cubicBezTo>
                    <a:cubicBezTo>
                      <a:pt x="65" y="5"/>
                      <a:pt x="65" y="5"/>
                      <a:pt x="65" y="5"/>
                    </a:cubicBezTo>
                    <a:cubicBezTo>
                      <a:pt x="65" y="5"/>
                      <a:pt x="65" y="5"/>
                      <a:pt x="65"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6"/>
                      <a:pt x="64" y="6"/>
                      <a:pt x="64"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59" y="6"/>
                      <a:pt x="59" y="6"/>
                      <a:pt x="59" y="6"/>
                    </a:cubicBezTo>
                    <a:cubicBezTo>
                      <a:pt x="59" y="6"/>
                      <a:pt x="59" y="6"/>
                      <a:pt x="59" y="6"/>
                    </a:cubicBezTo>
                    <a:cubicBezTo>
                      <a:pt x="59" y="6"/>
                      <a:pt x="59" y="6"/>
                      <a:pt x="59" y="6"/>
                    </a:cubicBezTo>
                    <a:cubicBezTo>
                      <a:pt x="59" y="6"/>
                      <a:pt x="59" y="6"/>
                      <a:pt x="59" y="6"/>
                    </a:cubicBezTo>
                    <a:cubicBezTo>
                      <a:pt x="59" y="6"/>
                      <a:pt x="59" y="6"/>
                      <a:pt x="59" y="6"/>
                    </a:cubicBezTo>
                    <a:cubicBezTo>
                      <a:pt x="59" y="6"/>
                      <a:pt x="59" y="6"/>
                      <a:pt x="59" y="6"/>
                    </a:cubicBezTo>
                    <a:cubicBezTo>
                      <a:pt x="59" y="7"/>
                      <a:pt x="59" y="7"/>
                      <a:pt x="59" y="7"/>
                    </a:cubicBezTo>
                    <a:cubicBezTo>
                      <a:pt x="59" y="7"/>
                      <a:pt x="59" y="7"/>
                      <a:pt x="59" y="7"/>
                    </a:cubicBezTo>
                    <a:cubicBezTo>
                      <a:pt x="59" y="7"/>
                      <a:pt x="59" y="7"/>
                      <a:pt x="59" y="7"/>
                    </a:cubicBezTo>
                    <a:cubicBezTo>
                      <a:pt x="58" y="7"/>
                      <a:pt x="58" y="7"/>
                      <a:pt x="58" y="7"/>
                    </a:cubicBezTo>
                    <a:cubicBezTo>
                      <a:pt x="58" y="7"/>
                      <a:pt x="58" y="7"/>
                      <a:pt x="58" y="7"/>
                    </a:cubicBezTo>
                    <a:cubicBezTo>
                      <a:pt x="58" y="7"/>
                      <a:pt x="58" y="7"/>
                      <a:pt x="58" y="7"/>
                    </a:cubicBezTo>
                    <a:cubicBezTo>
                      <a:pt x="57" y="7"/>
                      <a:pt x="57" y="7"/>
                      <a:pt x="57" y="7"/>
                    </a:cubicBezTo>
                    <a:cubicBezTo>
                      <a:pt x="57" y="7"/>
                      <a:pt x="57" y="7"/>
                      <a:pt x="57" y="7"/>
                    </a:cubicBezTo>
                    <a:cubicBezTo>
                      <a:pt x="57" y="7"/>
                      <a:pt x="57" y="7"/>
                      <a:pt x="57" y="7"/>
                    </a:cubicBezTo>
                    <a:cubicBezTo>
                      <a:pt x="57" y="7"/>
                      <a:pt x="57" y="7"/>
                      <a:pt x="57" y="7"/>
                    </a:cubicBezTo>
                    <a:cubicBezTo>
                      <a:pt x="57" y="7"/>
                      <a:pt x="57" y="7"/>
                      <a:pt x="57" y="7"/>
                    </a:cubicBezTo>
                    <a:cubicBezTo>
                      <a:pt x="57" y="7"/>
                      <a:pt x="57" y="7"/>
                      <a:pt x="57" y="7"/>
                    </a:cubicBezTo>
                    <a:cubicBezTo>
                      <a:pt x="57" y="7"/>
                      <a:pt x="57" y="7"/>
                      <a:pt x="57" y="8"/>
                    </a:cubicBezTo>
                    <a:cubicBezTo>
                      <a:pt x="57" y="8"/>
                      <a:pt x="57" y="8"/>
                      <a:pt x="57" y="8"/>
                    </a:cubicBezTo>
                    <a:cubicBezTo>
                      <a:pt x="57" y="8"/>
                      <a:pt x="57" y="8"/>
                      <a:pt x="57" y="8"/>
                    </a:cubicBezTo>
                    <a:cubicBezTo>
                      <a:pt x="57" y="8"/>
                      <a:pt x="57" y="8"/>
                      <a:pt x="57" y="8"/>
                    </a:cubicBezTo>
                    <a:cubicBezTo>
                      <a:pt x="56" y="8"/>
                      <a:pt x="56" y="8"/>
                      <a:pt x="56" y="8"/>
                    </a:cubicBezTo>
                    <a:cubicBezTo>
                      <a:pt x="56" y="8"/>
                      <a:pt x="56" y="8"/>
                      <a:pt x="56" y="8"/>
                    </a:cubicBezTo>
                    <a:cubicBezTo>
                      <a:pt x="56" y="8"/>
                      <a:pt x="56" y="7"/>
                      <a:pt x="56" y="7"/>
                    </a:cubicBezTo>
                    <a:cubicBezTo>
                      <a:pt x="56" y="7"/>
                      <a:pt x="56" y="7"/>
                      <a:pt x="56" y="7"/>
                    </a:cubicBezTo>
                    <a:cubicBezTo>
                      <a:pt x="56" y="7"/>
                      <a:pt x="56" y="7"/>
                      <a:pt x="56"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4" y="9"/>
                      <a:pt x="54" y="9"/>
                      <a:pt x="54" y="9"/>
                    </a:cubicBezTo>
                    <a:cubicBezTo>
                      <a:pt x="54" y="9"/>
                      <a:pt x="54" y="9"/>
                      <a:pt x="54" y="9"/>
                    </a:cubicBezTo>
                    <a:cubicBezTo>
                      <a:pt x="54" y="9"/>
                      <a:pt x="54" y="9"/>
                      <a:pt x="54" y="9"/>
                    </a:cubicBezTo>
                    <a:cubicBezTo>
                      <a:pt x="54" y="9"/>
                      <a:pt x="54" y="9"/>
                      <a:pt x="54" y="9"/>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1"/>
                      <a:pt x="53" y="11"/>
                      <a:pt x="53" y="11"/>
                    </a:cubicBezTo>
                    <a:cubicBezTo>
                      <a:pt x="53" y="11"/>
                      <a:pt x="53" y="11"/>
                      <a:pt x="53" y="11"/>
                    </a:cubicBezTo>
                    <a:cubicBezTo>
                      <a:pt x="53" y="11"/>
                      <a:pt x="53" y="11"/>
                      <a:pt x="53" y="11"/>
                    </a:cubicBezTo>
                    <a:cubicBezTo>
                      <a:pt x="53" y="11"/>
                      <a:pt x="53" y="11"/>
                      <a:pt x="53" y="11"/>
                    </a:cubicBezTo>
                    <a:cubicBezTo>
                      <a:pt x="53" y="10"/>
                      <a:pt x="53" y="10"/>
                      <a:pt x="53" y="10"/>
                    </a:cubicBezTo>
                    <a:cubicBezTo>
                      <a:pt x="54" y="10"/>
                      <a:pt x="54" y="10"/>
                      <a:pt x="54" y="10"/>
                    </a:cubicBezTo>
                    <a:cubicBezTo>
                      <a:pt x="54" y="10"/>
                      <a:pt x="54" y="10"/>
                      <a:pt x="54" y="10"/>
                    </a:cubicBezTo>
                    <a:cubicBezTo>
                      <a:pt x="54" y="10"/>
                      <a:pt x="54" y="10"/>
                      <a:pt x="54" y="10"/>
                    </a:cubicBezTo>
                    <a:cubicBezTo>
                      <a:pt x="54" y="11"/>
                      <a:pt x="54" y="11"/>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6" y="11"/>
                      <a:pt x="56" y="11"/>
                      <a:pt x="56" y="11"/>
                    </a:cubicBezTo>
                    <a:cubicBezTo>
                      <a:pt x="56" y="12"/>
                      <a:pt x="56" y="12"/>
                      <a:pt x="56"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4" y="12"/>
                      <a:pt x="54" y="12"/>
                      <a:pt x="54" y="12"/>
                    </a:cubicBezTo>
                    <a:cubicBezTo>
                      <a:pt x="54" y="12"/>
                      <a:pt x="54" y="12"/>
                      <a:pt x="54" y="12"/>
                    </a:cubicBezTo>
                    <a:cubicBezTo>
                      <a:pt x="54" y="12"/>
                      <a:pt x="54" y="12"/>
                      <a:pt x="54" y="12"/>
                    </a:cubicBezTo>
                    <a:cubicBezTo>
                      <a:pt x="54" y="12"/>
                      <a:pt x="54" y="12"/>
                      <a:pt x="54" y="12"/>
                    </a:cubicBezTo>
                    <a:cubicBezTo>
                      <a:pt x="54" y="12"/>
                      <a:pt x="54" y="12"/>
                      <a:pt x="54"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3"/>
                      <a:pt x="52" y="13"/>
                      <a:pt x="52"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0" y="13"/>
                      <a:pt x="50" y="13"/>
                      <a:pt x="50" y="13"/>
                    </a:cubicBezTo>
                    <a:cubicBezTo>
                      <a:pt x="50" y="13"/>
                      <a:pt x="50" y="13"/>
                      <a:pt x="50" y="13"/>
                    </a:cubicBezTo>
                    <a:cubicBezTo>
                      <a:pt x="50" y="13"/>
                      <a:pt x="50" y="13"/>
                      <a:pt x="50" y="13"/>
                    </a:cubicBezTo>
                    <a:cubicBezTo>
                      <a:pt x="51" y="13"/>
                      <a:pt x="51" y="13"/>
                      <a:pt x="51" y="13"/>
                    </a:cubicBezTo>
                    <a:cubicBezTo>
                      <a:pt x="51" y="13"/>
                      <a:pt x="51" y="13"/>
                      <a:pt x="51" y="13"/>
                    </a:cubicBezTo>
                    <a:cubicBezTo>
                      <a:pt x="51" y="13"/>
                      <a:pt x="51" y="13"/>
                      <a:pt x="51" y="13"/>
                    </a:cubicBezTo>
                    <a:cubicBezTo>
                      <a:pt x="51" y="13"/>
                      <a:pt x="51" y="13"/>
                      <a:pt x="51" y="13"/>
                    </a:cubicBezTo>
                    <a:cubicBezTo>
                      <a:pt x="51" y="14"/>
                      <a:pt x="51" y="14"/>
                      <a:pt x="51" y="14"/>
                    </a:cubicBezTo>
                    <a:cubicBezTo>
                      <a:pt x="51" y="14"/>
                      <a:pt x="51" y="14"/>
                      <a:pt x="51" y="14"/>
                    </a:cubicBezTo>
                    <a:cubicBezTo>
                      <a:pt x="51" y="14"/>
                      <a:pt x="51" y="14"/>
                      <a:pt x="51" y="14"/>
                    </a:cubicBezTo>
                    <a:cubicBezTo>
                      <a:pt x="51" y="14"/>
                      <a:pt x="51" y="14"/>
                      <a:pt x="51" y="14"/>
                    </a:cubicBezTo>
                    <a:cubicBezTo>
                      <a:pt x="51" y="15"/>
                      <a:pt x="51" y="15"/>
                      <a:pt x="51" y="15"/>
                    </a:cubicBezTo>
                    <a:cubicBezTo>
                      <a:pt x="52" y="15"/>
                      <a:pt x="52" y="15"/>
                      <a:pt x="52" y="15"/>
                    </a:cubicBezTo>
                    <a:cubicBezTo>
                      <a:pt x="52" y="15"/>
                      <a:pt x="52" y="15"/>
                      <a:pt x="52"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0" y="16"/>
                      <a:pt x="50" y="16"/>
                      <a:pt x="50" y="16"/>
                    </a:cubicBezTo>
                    <a:cubicBezTo>
                      <a:pt x="50" y="16"/>
                      <a:pt x="50" y="16"/>
                      <a:pt x="50" y="16"/>
                    </a:cubicBezTo>
                    <a:cubicBezTo>
                      <a:pt x="50" y="16"/>
                      <a:pt x="50" y="16"/>
                      <a:pt x="50" y="16"/>
                    </a:cubicBezTo>
                    <a:cubicBezTo>
                      <a:pt x="50" y="16"/>
                      <a:pt x="50" y="16"/>
                      <a:pt x="50" y="16"/>
                    </a:cubicBezTo>
                    <a:cubicBezTo>
                      <a:pt x="49" y="16"/>
                      <a:pt x="49" y="16"/>
                      <a:pt x="49" y="16"/>
                    </a:cubicBezTo>
                    <a:cubicBezTo>
                      <a:pt x="49" y="17"/>
                      <a:pt x="49" y="17"/>
                      <a:pt x="49" y="17"/>
                    </a:cubicBezTo>
                    <a:cubicBezTo>
                      <a:pt x="49" y="17"/>
                      <a:pt x="49" y="17"/>
                      <a:pt x="49" y="17"/>
                    </a:cubicBezTo>
                    <a:cubicBezTo>
                      <a:pt x="49" y="17"/>
                      <a:pt x="49" y="17"/>
                      <a:pt x="49" y="17"/>
                    </a:cubicBezTo>
                    <a:cubicBezTo>
                      <a:pt x="49" y="17"/>
                      <a:pt x="49" y="17"/>
                      <a:pt x="49"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9" y="17"/>
                      <a:pt x="49" y="17"/>
                      <a:pt x="49" y="17"/>
                    </a:cubicBezTo>
                    <a:cubicBezTo>
                      <a:pt x="49" y="17"/>
                      <a:pt x="49" y="17"/>
                      <a:pt x="49" y="17"/>
                    </a:cubicBezTo>
                    <a:cubicBezTo>
                      <a:pt x="50" y="17"/>
                      <a:pt x="50" y="17"/>
                      <a:pt x="50" y="17"/>
                    </a:cubicBezTo>
                    <a:cubicBezTo>
                      <a:pt x="50" y="17"/>
                      <a:pt x="50" y="17"/>
                      <a:pt x="50" y="17"/>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49" y="18"/>
                      <a:pt x="49" y="18"/>
                      <a:pt x="49" y="18"/>
                    </a:cubicBezTo>
                    <a:cubicBezTo>
                      <a:pt x="49" y="18"/>
                      <a:pt x="49" y="18"/>
                      <a:pt x="49" y="18"/>
                    </a:cubicBezTo>
                    <a:cubicBezTo>
                      <a:pt x="49" y="18"/>
                      <a:pt x="49" y="18"/>
                      <a:pt x="49" y="18"/>
                    </a:cubicBezTo>
                    <a:cubicBezTo>
                      <a:pt x="49" y="18"/>
                      <a:pt x="49" y="18"/>
                      <a:pt x="49" y="18"/>
                    </a:cubicBezTo>
                    <a:cubicBezTo>
                      <a:pt x="50" y="18"/>
                      <a:pt x="50" y="18"/>
                      <a:pt x="50" y="18"/>
                    </a:cubicBezTo>
                    <a:cubicBezTo>
                      <a:pt x="50" y="18"/>
                      <a:pt x="50" y="18"/>
                      <a:pt x="50" y="18"/>
                    </a:cubicBezTo>
                    <a:cubicBezTo>
                      <a:pt x="50" y="18"/>
                      <a:pt x="50" y="18"/>
                      <a:pt x="50" y="18"/>
                    </a:cubicBezTo>
                    <a:cubicBezTo>
                      <a:pt x="51" y="18"/>
                      <a:pt x="51" y="18"/>
                      <a:pt x="51" y="18"/>
                    </a:cubicBezTo>
                    <a:cubicBezTo>
                      <a:pt x="51" y="18"/>
                      <a:pt x="51" y="18"/>
                      <a:pt x="51" y="18"/>
                    </a:cubicBezTo>
                    <a:cubicBezTo>
                      <a:pt x="51" y="18"/>
                      <a:pt x="51" y="18"/>
                      <a:pt x="51" y="18"/>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20"/>
                      <a:pt x="53" y="20"/>
                      <a:pt x="53" y="20"/>
                    </a:cubicBezTo>
                    <a:cubicBezTo>
                      <a:pt x="53" y="20"/>
                      <a:pt x="53" y="20"/>
                      <a:pt x="53" y="20"/>
                    </a:cubicBezTo>
                    <a:cubicBezTo>
                      <a:pt x="53" y="20"/>
                      <a:pt x="53" y="20"/>
                      <a:pt x="53" y="20"/>
                    </a:cubicBezTo>
                    <a:cubicBezTo>
                      <a:pt x="54" y="20"/>
                      <a:pt x="54" y="20"/>
                      <a:pt x="54" y="20"/>
                    </a:cubicBezTo>
                    <a:cubicBezTo>
                      <a:pt x="54" y="20"/>
                      <a:pt x="54" y="20"/>
                      <a:pt x="54" y="20"/>
                    </a:cubicBezTo>
                    <a:cubicBezTo>
                      <a:pt x="54" y="20"/>
                      <a:pt x="54" y="20"/>
                      <a:pt x="54" y="20"/>
                    </a:cubicBezTo>
                    <a:cubicBezTo>
                      <a:pt x="53" y="20"/>
                      <a:pt x="53" y="20"/>
                      <a:pt x="53" y="20"/>
                    </a:cubicBezTo>
                    <a:cubicBezTo>
                      <a:pt x="53" y="22"/>
                      <a:pt x="53" y="22"/>
                      <a:pt x="53" y="22"/>
                    </a:cubicBezTo>
                    <a:cubicBezTo>
                      <a:pt x="53" y="22"/>
                      <a:pt x="53" y="22"/>
                      <a:pt x="53" y="22"/>
                    </a:cubicBezTo>
                    <a:cubicBezTo>
                      <a:pt x="53" y="22"/>
                      <a:pt x="53" y="22"/>
                      <a:pt x="53" y="22"/>
                    </a:cubicBezTo>
                    <a:cubicBezTo>
                      <a:pt x="53" y="22"/>
                      <a:pt x="53" y="22"/>
                      <a:pt x="53" y="22"/>
                    </a:cubicBezTo>
                    <a:cubicBezTo>
                      <a:pt x="52" y="23"/>
                      <a:pt x="52" y="23"/>
                      <a:pt x="52" y="23"/>
                    </a:cubicBezTo>
                    <a:cubicBezTo>
                      <a:pt x="51" y="23"/>
                      <a:pt x="51" y="23"/>
                      <a:pt x="51" y="23"/>
                    </a:cubicBezTo>
                    <a:cubicBezTo>
                      <a:pt x="51" y="23"/>
                      <a:pt x="51" y="23"/>
                      <a:pt x="51" y="23"/>
                    </a:cubicBezTo>
                    <a:cubicBezTo>
                      <a:pt x="50" y="23"/>
                      <a:pt x="50" y="23"/>
                      <a:pt x="50" y="23"/>
                    </a:cubicBezTo>
                    <a:cubicBezTo>
                      <a:pt x="50" y="23"/>
                      <a:pt x="50" y="23"/>
                      <a:pt x="50" y="23"/>
                    </a:cubicBezTo>
                    <a:cubicBezTo>
                      <a:pt x="50" y="23"/>
                      <a:pt x="50" y="23"/>
                      <a:pt x="50" y="23"/>
                    </a:cubicBezTo>
                    <a:cubicBezTo>
                      <a:pt x="50" y="23"/>
                      <a:pt x="50" y="23"/>
                      <a:pt x="50" y="23"/>
                    </a:cubicBezTo>
                    <a:cubicBezTo>
                      <a:pt x="50" y="23"/>
                      <a:pt x="50" y="23"/>
                      <a:pt x="50" y="23"/>
                    </a:cubicBezTo>
                    <a:cubicBezTo>
                      <a:pt x="50" y="23"/>
                      <a:pt x="50" y="23"/>
                      <a:pt x="50" y="23"/>
                    </a:cubicBezTo>
                    <a:cubicBezTo>
                      <a:pt x="50" y="23"/>
                      <a:pt x="50" y="23"/>
                      <a:pt x="50" y="23"/>
                    </a:cubicBezTo>
                    <a:cubicBezTo>
                      <a:pt x="49" y="23"/>
                      <a:pt x="49" y="23"/>
                      <a:pt x="49" y="23"/>
                    </a:cubicBezTo>
                    <a:cubicBezTo>
                      <a:pt x="49" y="23"/>
                      <a:pt x="49" y="23"/>
                      <a:pt x="49" y="23"/>
                    </a:cubicBezTo>
                    <a:cubicBezTo>
                      <a:pt x="49" y="23"/>
                      <a:pt x="49" y="23"/>
                      <a:pt x="49" y="23"/>
                    </a:cubicBezTo>
                    <a:cubicBezTo>
                      <a:pt x="49" y="23"/>
                      <a:pt x="49" y="23"/>
                      <a:pt x="49" y="23"/>
                    </a:cubicBezTo>
                    <a:cubicBezTo>
                      <a:pt x="48" y="23"/>
                      <a:pt x="48" y="23"/>
                      <a:pt x="48" y="23"/>
                    </a:cubicBezTo>
                    <a:cubicBezTo>
                      <a:pt x="48" y="22"/>
                      <a:pt x="48" y="22"/>
                      <a:pt x="48" y="22"/>
                    </a:cubicBezTo>
                    <a:cubicBezTo>
                      <a:pt x="48" y="22"/>
                      <a:pt x="48" y="22"/>
                      <a:pt x="48" y="22"/>
                    </a:cubicBezTo>
                    <a:cubicBezTo>
                      <a:pt x="48" y="22"/>
                      <a:pt x="48" y="22"/>
                      <a:pt x="48" y="22"/>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7" y="23"/>
                      <a:pt x="47" y="23"/>
                      <a:pt x="47" y="23"/>
                    </a:cubicBezTo>
                    <a:cubicBezTo>
                      <a:pt x="47" y="24"/>
                      <a:pt x="47" y="24"/>
                      <a:pt x="47" y="24"/>
                    </a:cubicBezTo>
                    <a:cubicBezTo>
                      <a:pt x="47" y="24"/>
                      <a:pt x="47" y="24"/>
                      <a:pt x="47"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6" y="23"/>
                      <a:pt x="46" y="23"/>
                      <a:pt x="46" y="23"/>
                    </a:cubicBezTo>
                    <a:cubicBezTo>
                      <a:pt x="46" y="23"/>
                      <a:pt x="46" y="23"/>
                      <a:pt x="46" y="23"/>
                    </a:cubicBezTo>
                    <a:cubicBezTo>
                      <a:pt x="46" y="23"/>
                      <a:pt x="46" y="23"/>
                      <a:pt x="46"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4" y="23"/>
                      <a:pt x="44" y="23"/>
                      <a:pt x="44" y="23"/>
                    </a:cubicBezTo>
                    <a:cubicBezTo>
                      <a:pt x="44" y="23"/>
                      <a:pt x="44" y="23"/>
                      <a:pt x="44" y="23"/>
                    </a:cubicBezTo>
                    <a:cubicBezTo>
                      <a:pt x="44" y="23"/>
                      <a:pt x="44" y="23"/>
                      <a:pt x="44" y="23"/>
                    </a:cubicBezTo>
                    <a:cubicBezTo>
                      <a:pt x="44" y="23"/>
                      <a:pt x="44" y="23"/>
                      <a:pt x="44" y="23"/>
                    </a:cubicBezTo>
                    <a:cubicBezTo>
                      <a:pt x="44" y="23"/>
                      <a:pt x="44" y="23"/>
                      <a:pt x="44"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2" y="22"/>
                      <a:pt x="42" y="22"/>
                      <a:pt x="42" y="22"/>
                    </a:cubicBezTo>
                    <a:cubicBezTo>
                      <a:pt x="42" y="22"/>
                      <a:pt x="42" y="22"/>
                      <a:pt x="42" y="22"/>
                    </a:cubicBezTo>
                    <a:cubicBezTo>
                      <a:pt x="42" y="22"/>
                      <a:pt x="42" y="22"/>
                      <a:pt x="42" y="22"/>
                    </a:cubicBezTo>
                    <a:cubicBezTo>
                      <a:pt x="42" y="22"/>
                      <a:pt x="42" y="22"/>
                      <a:pt x="42" y="22"/>
                    </a:cubicBezTo>
                    <a:cubicBezTo>
                      <a:pt x="42" y="21"/>
                      <a:pt x="42" y="21"/>
                      <a:pt x="42" y="21"/>
                    </a:cubicBezTo>
                    <a:cubicBezTo>
                      <a:pt x="43" y="21"/>
                      <a:pt x="43" y="21"/>
                      <a:pt x="43" y="21"/>
                    </a:cubicBezTo>
                    <a:cubicBezTo>
                      <a:pt x="43" y="21"/>
                      <a:pt x="43" y="21"/>
                      <a:pt x="43"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2"/>
                      <a:pt x="40" y="22"/>
                      <a:pt x="40" y="22"/>
                    </a:cubicBezTo>
                    <a:cubicBezTo>
                      <a:pt x="40" y="22"/>
                      <a:pt x="40" y="22"/>
                      <a:pt x="40" y="22"/>
                    </a:cubicBezTo>
                    <a:cubicBezTo>
                      <a:pt x="40" y="22"/>
                      <a:pt x="40" y="22"/>
                      <a:pt x="40" y="22"/>
                    </a:cubicBezTo>
                    <a:cubicBezTo>
                      <a:pt x="40" y="22"/>
                      <a:pt x="40" y="22"/>
                      <a:pt x="40"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2"/>
                      <a:pt x="36" y="22"/>
                      <a:pt x="36" y="22"/>
                    </a:cubicBezTo>
                    <a:cubicBezTo>
                      <a:pt x="36" y="22"/>
                      <a:pt x="36" y="22"/>
                      <a:pt x="36" y="22"/>
                    </a:cubicBezTo>
                    <a:cubicBezTo>
                      <a:pt x="36" y="22"/>
                      <a:pt x="36" y="22"/>
                      <a:pt x="36" y="22"/>
                    </a:cubicBezTo>
                    <a:cubicBezTo>
                      <a:pt x="35" y="22"/>
                      <a:pt x="35" y="22"/>
                      <a:pt x="35" y="22"/>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4" y="22"/>
                      <a:pt x="34" y="22"/>
                      <a:pt x="34" y="22"/>
                    </a:cubicBezTo>
                    <a:cubicBezTo>
                      <a:pt x="34" y="22"/>
                      <a:pt x="34" y="22"/>
                      <a:pt x="34" y="22"/>
                    </a:cubicBezTo>
                    <a:cubicBezTo>
                      <a:pt x="34" y="22"/>
                      <a:pt x="34" y="22"/>
                      <a:pt x="34" y="22"/>
                    </a:cubicBezTo>
                    <a:cubicBezTo>
                      <a:pt x="34" y="22"/>
                      <a:pt x="34" y="22"/>
                      <a:pt x="34" y="22"/>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4"/>
                      <a:pt x="33" y="24"/>
                      <a:pt x="33" y="24"/>
                    </a:cubicBezTo>
                    <a:cubicBezTo>
                      <a:pt x="33" y="24"/>
                      <a:pt x="33" y="24"/>
                      <a:pt x="33" y="24"/>
                    </a:cubicBezTo>
                    <a:cubicBezTo>
                      <a:pt x="33" y="24"/>
                      <a:pt x="33" y="24"/>
                      <a:pt x="33" y="24"/>
                    </a:cubicBezTo>
                    <a:cubicBezTo>
                      <a:pt x="33" y="24"/>
                      <a:pt x="33" y="24"/>
                      <a:pt x="33"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1" y="23"/>
                      <a:pt x="31" y="23"/>
                      <a:pt x="31" y="23"/>
                    </a:cubicBezTo>
                    <a:cubicBezTo>
                      <a:pt x="31" y="23"/>
                      <a:pt x="31" y="23"/>
                      <a:pt x="31" y="23"/>
                    </a:cubicBezTo>
                    <a:cubicBezTo>
                      <a:pt x="31" y="23"/>
                      <a:pt x="31" y="23"/>
                      <a:pt x="31" y="23"/>
                    </a:cubicBezTo>
                    <a:cubicBezTo>
                      <a:pt x="30" y="23"/>
                      <a:pt x="30" y="23"/>
                      <a:pt x="30" y="23"/>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4"/>
                      <a:pt x="29" y="24"/>
                      <a:pt x="29" y="24"/>
                    </a:cubicBezTo>
                    <a:cubicBezTo>
                      <a:pt x="29" y="24"/>
                      <a:pt x="29" y="24"/>
                      <a:pt x="29" y="24"/>
                    </a:cubicBezTo>
                    <a:cubicBezTo>
                      <a:pt x="29" y="24"/>
                      <a:pt x="29" y="24"/>
                      <a:pt x="29" y="24"/>
                    </a:cubicBezTo>
                    <a:cubicBezTo>
                      <a:pt x="29" y="24"/>
                      <a:pt x="29" y="24"/>
                      <a:pt x="29"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0" y="19"/>
                      <a:pt x="20" y="19"/>
                      <a:pt x="20" y="19"/>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7" y="19"/>
                      <a:pt x="17" y="19"/>
                      <a:pt x="17" y="19"/>
                    </a:cubicBezTo>
                    <a:cubicBezTo>
                      <a:pt x="17" y="19"/>
                      <a:pt x="17" y="19"/>
                      <a:pt x="17" y="19"/>
                    </a:cubicBezTo>
                    <a:cubicBezTo>
                      <a:pt x="17" y="19"/>
                      <a:pt x="17" y="19"/>
                      <a:pt x="17" y="19"/>
                    </a:cubicBezTo>
                    <a:cubicBezTo>
                      <a:pt x="17" y="19"/>
                      <a:pt x="17" y="19"/>
                      <a:pt x="17"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20"/>
                      <a:pt x="14" y="20"/>
                      <a:pt x="14" y="20"/>
                    </a:cubicBezTo>
                    <a:cubicBezTo>
                      <a:pt x="14" y="20"/>
                      <a:pt x="14" y="20"/>
                      <a:pt x="14" y="20"/>
                    </a:cubicBezTo>
                    <a:cubicBezTo>
                      <a:pt x="14" y="20"/>
                      <a:pt x="14" y="20"/>
                      <a:pt x="14"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2" y="20"/>
                      <a:pt x="12" y="20"/>
                      <a:pt x="12" y="20"/>
                    </a:cubicBezTo>
                    <a:cubicBezTo>
                      <a:pt x="12" y="20"/>
                      <a:pt x="12" y="20"/>
                      <a:pt x="12" y="20"/>
                    </a:cubicBezTo>
                    <a:cubicBezTo>
                      <a:pt x="12" y="20"/>
                      <a:pt x="12" y="20"/>
                      <a:pt x="12" y="20"/>
                    </a:cubicBezTo>
                    <a:cubicBezTo>
                      <a:pt x="12" y="21"/>
                      <a:pt x="12" y="21"/>
                      <a:pt x="12" y="21"/>
                    </a:cubicBezTo>
                    <a:cubicBezTo>
                      <a:pt x="11" y="21"/>
                      <a:pt x="11" y="21"/>
                      <a:pt x="11" y="21"/>
                    </a:cubicBezTo>
                    <a:cubicBezTo>
                      <a:pt x="11" y="21"/>
                      <a:pt x="11" y="21"/>
                      <a:pt x="11"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9" y="22"/>
                      <a:pt x="9" y="22"/>
                      <a:pt x="9" y="22"/>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7" y="23"/>
                      <a:pt x="7" y="23"/>
                      <a:pt x="7" y="23"/>
                    </a:cubicBezTo>
                    <a:cubicBezTo>
                      <a:pt x="7" y="24"/>
                      <a:pt x="7" y="24"/>
                      <a:pt x="7" y="24"/>
                    </a:cubicBezTo>
                    <a:cubicBezTo>
                      <a:pt x="7" y="24"/>
                      <a:pt x="7" y="24"/>
                      <a:pt x="7" y="24"/>
                    </a:cubicBezTo>
                    <a:cubicBezTo>
                      <a:pt x="7" y="24"/>
                      <a:pt x="7" y="24"/>
                      <a:pt x="7" y="24"/>
                    </a:cubicBezTo>
                    <a:cubicBezTo>
                      <a:pt x="8" y="24"/>
                      <a:pt x="8" y="24"/>
                      <a:pt x="8" y="24"/>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7"/>
                      <a:pt x="8" y="27"/>
                      <a:pt x="8"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5"/>
                      <a:pt x="5" y="25"/>
                      <a:pt x="5" y="25"/>
                    </a:cubicBezTo>
                    <a:cubicBezTo>
                      <a:pt x="5" y="25"/>
                      <a:pt x="5" y="25"/>
                      <a:pt x="5" y="25"/>
                    </a:cubicBezTo>
                    <a:cubicBezTo>
                      <a:pt x="5" y="25"/>
                      <a:pt x="5" y="25"/>
                      <a:pt x="5" y="25"/>
                    </a:cubicBezTo>
                    <a:cubicBezTo>
                      <a:pt x="5" y="25"/>
                      <a:pt x="5" y="25"/>
                      <a:pt x="5"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4"/>
                      <a:pt x="4" y="24"/>
                      <a:pt x="4" y="24"/>
                    </a:cubicBezTo>
                    <a:cubicBezTo>
                      <a:pt x="4" y="24"/>
                      <a:pt x="4" y="24"/>
                      <a:pt x="4" y="24"/>
                    </a:cubicBezTo>
                    <a:cubicBezTo>
                      <a:pt x="4" y="24"/>
                      <a:pt x="4" y="24"/>
                      <a:pt x="4" y="24"/>
                    </a:cubicBezTo>
                    <a:cubicBezTo>
                      <a:pt x="4" y="24"/>
                      <a:pt x="4" y="24"/>
                      <a:pt x="4"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2" y="25"/>
                      <a:pt x="2" y="25"/>
                      <a:pt x="2" y="25"/>
                    </a:cubicBezTo>
                    <a:cubicBezTo>
                      <a:pt x="3" y="25"/>
                      <a:pt x="3" y="25"/>
                      <a:pt x="3" y="25"/>
                    </a:cubicBezTo>
                    <a:cubicBezTo>
                      <a:pt x="3" y="25"/>
                      <a:pt x="3" y="25"/>
                      <a:pt x="3" y="25"/>
                    </a:cubicBezTo>
                    <a:cubicBezTo>
                      <a:pt x="3" y="25"/>
                      <a:pt x="3" y="25"/>
                      <a:pt x="3" y="25"/>
                    </a:cubicBezTo>
                    <a:cubicBezTo>
                      <a:pt x="3" y="26"/>
                      <a:pt x="3" y="26"/>
                      <a:pt x="3" y="26"/>
                    </a:cubicBezTo>
                    <a:cubicBezTo>
                      <a:pt x="3" y="26"/>
                      <a:pt x="3" y="26"/>
                      <a:pt x="3" y="26"/>
                    </a:cubicBezTo>
                    <a:cubicBezTo>
                      <a:pt x="2" y="26"/>
                      <a:pt x="2" y="26"/>
                      <a:pt x="2" y="26"/>
                    </a:cubicBezTo>
                    <a:cubicBezTo>
                      <a:pt x="2" y="27"/>
                      <a:pt x="2" y="27"/>
                      <a:pt x="2"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8"/>
                      <a:pt x="1" y="28"/>
                      <a:pt x="1" y="28"/>
                    </a:cubicBezTo>
                    <a:cubicBezTo>
                      <a:pt x="1" y="28"/>
                      <a:pt x="1" y="28"/>
                      <a:pt x="1" y="28"/>
                    </a:cubicBezTo>
                    <a:cubicBezTo>
                      <a:pt x="1" y="28"/>
                      <a:pt x="1" y="28"/>
                      <a:pt x="1" y="28"/>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30"/>
                      <a:pt x="1" y="30"/>
                      <a:pt x="1" y="30"/>
                    </a:cubicBezTo>
                    <a:cubicBezTo>
                      <a:pt x="2" y="30"/>
                      <a:pt x="2" y="30"/>
                      <a:pt x="2" y="30"/>
                    </a:cubicBezTo>
                    <a:cubicBezTo>
                      <a:pt x="2" y="30"/>
                      <a:pt x="2" y="30"/>
                      <a:pt x="2" y="30"/>
                    </a:cubicBezTo>
                    <a:cubicBezTo>
                      <a:pt x="2" y="30"/>
                      <a:pt x="2" y="30"/>
                      <a:pt x="2" y="30"/>
                    </a:cubicBezTo>
                    <a:cubicBezTo>
                      <a:pt x="2" y="30"/>
                      <a:pt x="2" y="30"/>
                      <a:pt x="2" y="30"/>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0" y="32"/>
                      <a:pt x="0" y="32"/>
                    </a:cubicBezTo>
                    <a:cubicBezTo>
                      <a:pt x="0" y="32"/>
                      <a:pt x="0" y="32"/>
                      <a:pt x="0" y="32"/>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4"/>
                      <a:pt x="0" y="34"/>
                      <a:pt x="0" y="34"/>
                    </a:cubicBezTo>
                    <a:cubicBezTo>
                      <a:pt x="1" y="34"/>
                      <a:pt x="1" y="34"/>
                      <a:pt x="1" y="34"/>
                    </a:cubicBezTo>
                    <a:cubicBezTo>
                      <a:pt x="1" y="34"/>
                      <a:pt x="1" y="34"/>
                      <a:pt x="1" y="34"/>
                    </a:cubicBezTo>
                    <a:cubicBezTo>
                      <a:pt x="1" y="34"/>
                      <a:pt x="1" y="34"/>
                      <a:pt x="1"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3" y="36"/>
                      <a:pt x="3" y="36"/>
                      <a:pt x="3" y="36"/>
                    </a:cubicBezTo>
                    <a:cubicBezTo>
                      <a:pt x="3" y="36"/>
                      <a:pt x="3" y="36"/>
                      <a:pt x="3" y="36"/>
                    </a:cubicBezTo>
                    <a:cubicBezTo>
                      <a:pt x="3" y="36"/>
                      <a:pt x="3" y="36"/>
                      <a:pt x="3" y="36"/>
                    </a:cubicBezTo>
                    <a:cubicBezTo>
                      <a:pt x="3" y="36"/>
                      <a:pt x="3" y="36"/>
                      <a:pt x="3" y="36"/>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6" y="37"/>
                      <a:pt x="6" y="37"/>
                      <a:pt x="6" y="37"/>
                    </a:cubicBezTo>
                    <a:cubicBezTo>
                      <a:pt x="6" y="37"/>
                      <a:pt x="6" y="37"/>
                      <a:pt x="6" y="37"/>
                    </a:cubicBezTo>
                    <a:cubicBezTo>
                      <a:pt x="6" y="37"/>
                      <a:pt x="6" y="37"/>
                      <a:pt x="6" y="37"/>
                    </a:cubicBezTo>
                    <a:cubicBezTo>
                      <a:pt x="6" y="37"/>
                      <a:pt x="6" y="37"/>
                      <a:pt x="6" y="37"/>
                    </a:cubicBezTo>
                    <a:cubicBezTo>
                      <a:pt x="6" y="37"/>
                      <a:pt x="6" y="38"/>
                      <a:pt x="6" y="38"/>
                    </a:cubicBezTo>
                    <a:cubicBezTo>
                      <a:pt x="6" y="38"/>
                      <a:pt x="6" y="38"/>
                      <a:pt x="6"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9"/>
                      <a:pt x="7" y="39"/>
                      <a:pt x="7" y="39"/>
                    </a:cubicBezTo>
                    <a:cubicBezTo>
                      <a:pt x="8" y="39"/>
                      <a:pt x="8" y="39"/>
                      <a:pt x="8" y="39"/>
                    </a:cubicBezTo>
                    <a:cubicBezTo>
                      <a:pt x="8" y="39"/>
                      <a:pt x="8" y="39"/>
                      <a:pt x="8" y="39"/>
                    </a:cubicBezTo>
                    <a:cubicBezTo>
                      <a:pt x="8" y="39"/>
                      <a:pt x="8" y="39"/>
                      <a:pt x="8" y="39"/>
                    </a:cubicBezTo>
                    <a:cubicBezTo>
                      <a:pt x="8" y="40"/>
                      <a:pt x="8" y="40"/>
                      <a:pt x="8" y="41"/>
                    </a:cubicBezTo>
                    <a:cubicBezTo>
                      <a:pt x="9" y="41"/>
                      <a:pt x="9" y="41"/>
                      <a:pt x="9" y="41"/>
                    </a:cubicBezTo>
                    <a:cubicBezTo>
                      <a:pt x="9" y="41"/>
                      <a:pt x="9" y="41"/>
                      <a:pt x="9" y="41"/>
                    </a:cubicBezTo>
                    <a:cubicBezTo>
                      <a:pt x="9" y="41"/>
                      <a:pt x="9" y="41"/>
                      <a:pt x="9" y="41"/>
                    </a:cubicBezTo>
                    <a:cubicBezTo>
                      <a:pt x="8" y="41"/>
                      <a:pt x="8" y="41"/>
                      <a:pt x="8" y="41"/>
                    </a:cubicBezTo>
                    <a:cubicBezTo>
                      <a:pt x="8" y="41"/>
                      <a:pt x="8" y="41"/>
                      <a:pt x="8" y="41"/>
                    </a:cubicBezTo>
                    <a:cubicBezTo>
                      <a:pt x="8" y="41"/>
                      <a:pt x="8" y="41"/>
                      <a:pt x="8"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2"/>
                      <a:pt x="7" y="42"/>
                      <a:pt x="7" y="42"/>
                    </a:cubicBezTo>
                    <a:cubicBezTo>
                      <a:pt x="7" y="42"/>
                      <a:pt x="7" y="42"/>
                      <a:pt x="7" y="42"/>
                    </a:cubicBezTo>
                    <a:cubicBezTo>
                      <a:pt x="7"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9" y="43"/>
                      <a:pt x="9" y="43"/>
                      <a:pt x="9" y="43"/>
                    </a:cubicBezTo>
                    <a:cubicBezTo>
                      <a:pt x="9" y="43"/>
                      <a:pt x="9" y="43"/>
                      <a:pt x="9" y="43"/>
                    </a:cubicBezTo>
                    <a:cubicBezTo>
                      <a:pt x="9" y="42"/>
                      <a:pt x="9" y="42"/>
                      <a:pt x="9" y="42"/>
                    </a:cubicBezTo>
                    <a:close/>
                    <a:moveTo>
                      <a:pt x="96" y="45"/>
                    </a:moveTo>
                    <a:cubicBezTo>
                      <a:pt x="96" y="45"/>
                      <a:pt x="97" y="45"/>
                      <a:pt x="97" y="44"/>
                    </a:cubicBezTo>
                    <a:cubicBezTo>
                      <a:pt x="96" y="44"/>
                      <a:pt x="97" y="43"/>
                      <a:pt x="98" y="44"/>
                    </a:cubicBezTo>
                    <a:cubicBezTo>
                      <a:pt x="98" y="43"/>
                      <a:pt x="98" y="43"/>
                      <a:pt x="98" y="43"/>
                    </a:cubicBezTo>
                    <a:cubicBezTo>
                      <a:pt x="99" y="42"/>
                      <a:pt x="99" y="41"/>
                      <a:pt x="100" y="41"/>
                    </a:cubicBezTo>
                    <a:cubicBezTo>
                      <a:pt x="100" y="41"/>
                      <a:pt x="101" y="41"/>
                      <a:pt x="102" y="41"/>
                    </a:cubicBezTo>
                    <a:cubicBezTo>
                      <a:pt x="103" y="41"/>
                      <a:pt x="104" y="41"/>
                      <a:pt x="105" y="41"/>
                    </a:cubicBezTo>
                    <a:cubicBezTo>
                      <a:pt x="105" y="41"/>
                      <a:pt x="106" y="41"/>
                      <a:pt x="107" y="41"/>
                    </a:cubicBezTo>
                    <a:cubicBezTo>
                      <a:pt x="108" y="41"/>
                      <a:pt x="109" y="41"/>
                      <a:pt x="110" y="41"/>
                    </a:cubicBezTo>
                    <a:cubicBezTo>
                      <a:pt x="111" y="41"/>
                      <a:pt x="111" y="42"/>
                      <a:pt x="112" y="42"/>
                    </a:cubicBezTo>
                    <a:cubicBezTo>
                      <a:pt x="112" y="42"/>
                      <a:pt x="112" y="42"/>
                      <a:pt x="113" y="42"/>
                    </a:cubicBezTo>
                    <a:cubicBezTo>
                      <a:pt x="113" y="42"/>
                      <a:pt x="113" y="42"/>
                      <a:pt x="113" y="42"/>
                    </a:cubicBezTo>
                    <a:cubicBezTo>
                      <a:pt x="114" y="42"/>
                      <a:pt x="113" y="41"/>
                      <a:pt x="114" y="41"/>
                    </a:cubicBezTo>
                    <a:cubicBezTo>
                      <a:pt x="114" y="41"/>
                      <a:pt x="114" y="41"/>
                      <a:pt x="114" y="41"/>
                    </a:cubicBezTo>
                    <a:cubicBezTo>
                      <a:pt x="114" y="41"/>
                      <a:pt x="114" y="41"/>
                      <a:pt x="114" y="41"/>
                    </a:cubicBezTo>
                    <a:cubicBezTo>
                      <a:pt x="114" y="41"/>
                      <a:pt x="115" y="41"/>
                      <a:pt x="115" y="42"/>
                    </a:cubicBezTo>
                    <a:cubicBezTo>
                      <a:pt x="115" y="42"/>
                      <a:pt x="115" y="42"/>
                      <a:pt x="115" y="42"/>
                    </a:cubicBezTo>
                    <a:cubicBezTo>
                      <a:pt x="115" y="41"/>
                      <a:pt x="115" y="41"/>
                      <a:pt x="115" y="41"/>
                    </a:cubicBezTo>
                    <a:cubicBezTo>
                      <a:pt x="116" y="41"/>
                      <a:pt x="117" y="41"/>
                      <a:pt x="117" y="41"/>
                    </a:cubicBezTo>
                    <a:cubicBezTo>
                      <a:pt x="117" y="42"/>
                      <a:pt x="116" y="42"/>
                      <a:pt x="116" y="42"/>
                    </a:cubicBezTo>
                    <a:cubicBezTo>
                      <a:pt x="116" y="42"/>
                      <a:pt x="116" y="42"/>
                      <a:pt x="116" y="42"/>
                    </a:cubicBezTo>
                    <a:cubicBezTo>
                      <a:pt x="116" y="42"/>
                      <a:pt x="116" y="43"/>
                      <a:pt x="115" y="43"/>
                    </a:cubicBezTo>
                    <a:cubicBezTo>
                      <a:pt x="115" y="43"/>
                      <a:pt x="114" y="43"/>
                      <a:pt x="113" y="43"/>
                    </a:cubicBezTo>
                    <a:cubicBezTo>
                      <a:pt x="113" y="43"/>
                      <a:pt x="112" y="43"/>
                      <a:pt x="111" y="42"/>
                    </a:cubicBezTo>
                    <a:cubicBezTo>
                      <a:pt x="111" y="42"/>
                      <a:pt x="111" y="42"/>
                      <a:pt x="110" y="42"/>
                    </a:cubicBezTo>
                    <a:cubicBezTo>
                      <a:pt x="110" y="42"/>
                      <a:pt x="110" y="42"/>
                      <a:pt x="110" y="42"/>
                    </a:cubicBezTo>
                    <a:cubicBezTo>
                      <a:pt x="109" y="42"/>
                      <a:pt x="108" y="42"/>
                      <a:pt x="106" y="42"/>
                    </a:cubicBezTo>
                    <a:cubicBezTo>
                      <a:pt x="106" y="42"/>
                      <a:pt x="106" y="42"/>
                      <a:pt x="105" y="42"/>
                    </a:cubicBezTo>
                    <a:cubicBezTo>
                      <a:pt x="105" y="42"/>
                      <a:pt x="103" y="42"/>
                      <a:pt x="103" y="42"/>
                    </a:cubicBezTo>
                    <a:cubicBezTo>
                      <a:pt x="103" y="42"/>
                      <a:pt x="103" y="42"/>
                      <a:pt x="103" y="42"/>
                    </a:cubicBezTo>
                    <a:cubicBezTo>
                      <a:pt x="103" y="42"/>
                      <a:pt x="102" y="42"/>
                      <a:pt x="102" y="42"/>
                    </a:cubicBezTo>
                    <a:cubicBezTo>
                      <a:pt x="102" y="43"/>
                      <a:pt x="101" y="43"/>
                      <a:pt x="101" y="43"/>
                    </a:cubicBezTo>
                    <a:cubicBezTo>
                      <a:pt x="101" y="43"/>
                      <a:pt x="101" y="44"/>
                      <a:pt x="100" y="44"/>
                    </a:cubicBezTo>
                    <a:cubicBezTo>
                      <a:pt x="100" y="44"/>
                      <a:pt x="100" y="44"/>
                      <a:pt x="99" y="44"/>
                    </a:cubicBezTo>
                    <a:cubicBezTo>
                      <a:pt x="99" y="44"/>
                      <a:pt x="99" y="44"/>
                      <a:pt x="99" y="45"/>
                    </a:cubicBezTo>
                    <a:cubicBezTo>
                      <a:pt x="99" y="45"/>
                      <a:pt x="99" y="45"/>
                      <a:pt x="99" y="45"/>
                    </a:cubicBezTo>
                    <a:cubicBezTo>
                      <a:pt x="99" y="46"/>
                      <a:pt x="98" y="47"/>
                      <a:pt x="98" y="47"/>
                    </a:cubicBezTo>
                    <a:cubicBezTo>
                      <a:pt x="98" y="47"/>
                      <a:pt x="98" y="47"/>
                      <a:pt x="98" y="47"/>
                    </a:cubicBezTo>
                    <a:cubicBezTo>
                      <a:pt x="98" y="47"/>
                      <a:pt x="98" y="48"/>
                      <a:pt x="98" y="48"/>
                    </a:cubicBezTo>
                    <a:cubicBezTo>
                      <a:pt x="98" y="48"/>
                      <a:pt x="98" y="48"/>
                      <a:pt x="98" y="49"/>
                    </a:cubicBezTo>
                    <a:cubicBezTo>
                      <a:pt x="98" y="49"/>
                      <a:pt x="97" y="48"/>
                      <a:pt x="97" y="48"/>
                    </a:cubicBezTo>
                    <a:cubicBezTo>
                      <a:pt x="97" y="47"/>
                      <a:pt x="97" y="47"/>
                      <a:pt x="96" y="46"/>
                    </a:cubicBezTo>
                    <a:cubicBezTo>
                      <a:pt x="96" y="46"/>
                      <a:pt x="96" y="46"/>
                      <a:pt x="96" y="46"/>
                    </a:cubicBezTo>
                    <a:cubicBezTo>
                      <a:pt x="96" y="46"/>
                      <a:pt x="96" y="45"/>
                      <a:pt x="96"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grpSp>
        <p:grpSp>
          <p:nvGrpSpPr>
            <p:cNvPr id="28" name="Group 406"/>
            <p:cNvGrpSpPr/>
            <p:nvPr/>
          </p:nvGrpSpPr>
          <p:grpSpPr bwMode="auto">
            <a:xfrm>
              <a:off x="3846513" y="2065338"/>
              <a:ext cx="2439988" cy="2122488"/>
              <a:chOff x="2423" y="1301"/>
              <a:chExt cx="1537" cy="1337"/>
            </a:xfrm>
            <a:solidFill>
              <a:schemeClr val="bg1">
                <a:lumMod val="75000"/>
              </a:schemeClr>
            </a:solidFill>
          </p:grpSpPr>
          <p:sp>
            <p:nvSpPr>
              <p:cNvPr id="48" name="Freeform 206"/>
              <p:cNvSpPr/>
              <p:nvPr/>
            </p:nvSpPr>
            <p:spPr bwMode="auto">
              <a:xfrm>
                <a:off x="3277" y="1734"/>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9" name="Freeform 207"/>
              <p:cNvSpPr/>
              <p:nvPr/>
            </p:nvSpPr>
            <p:spPr bwMode="auto">
              <a:xfrm>
                <a:off x="3400" y="1787"/>
                <a:ext cx="0" cy="2"/>
              </a:xfrm>
              <a:custGeom>
                <a:avLst/>
                <a:gdLst>
                  <a:gd name="T0" fmla="*/ 2 h 2"/>
                  <a:gd name="T1" fmla="*/ 2 h 2"/>
                  <a:gd name="T2" fmla="*/ 0 h 2"/>
                  <a:gd name="T3" fmla="*/ 0 h 2"/>
                  <a:gd name="T4" fmla="*/ 0 h 2"/>
                  <a:gd name="T5" fmla="*/ 0 h 2"/>
                  <a:gd name="T6" fmla="*/ 0 h 2"/>
                  <a:gd name="T7" fmla="*/ 0 h 2"/>
                  <a:gd name="T8" fmla="*/ 0 h 2"/>
                  <a:gd name="T9" fmla="*/ 0 h 2"/>
                  <a:gd name="T10" fmla="*/ 0 h 2"/>
                  <a:gd name="T11" fmla="*/ 0 h 2"/>
                  <a:gd name="T12" fmla="*/ 0 h 2"/>
                  <a:gd name="T13" fmla="*/ 2 h 2"/>
                  <a:gd name="T14" fmla="*/ 2 h 2"/>
                  <a:gd name="T15" fmla="*/ 2 h 2"/>
                  <a:gd name="T16" fmla="*/ 2 h 2"/>
                  <a:gd name="T17" fmla="*/ 2 h 2"/>
                  <a:gd name="T18"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Lst>
                <a:rect l="0" t="0" r="r" b="b"/>
                <a:pathLst>
                  <a:path h="2">
                    <a:moveTo>
                      <a:pt x="0" y="2"/>
                    </a:moveTo>
                    <a:lnTo>
                      <a:pt x="0" y="2"/>
                    </a:lnTo>
                    <a:lnTo>
                      <a:pt x="0" y="0"/>
                    </a:lnTo>
                    <a:lnTo>
                      <a:pt x="0" y="0"/>
                    </a:lnTo>
                    <a:lnTo>
                      <a:pt x="0" y="0"/>
                    </a:lnTo>
                    <a:lnTo>
                      <a:pt x="0" y="0"/>
                    </a:lnTo>
                    <a:lnTo>
                      <a:pt x="0" y="0"/>
                    </a:lnTo>
                    <a:lnTo>
                      <a:pt x="0" y="0"/>
                    </a:lnTo>
                    <a:lnTo>
                      <a:pt x="0" y="0"/>
                    </a:lnTo>
                    <a:lnTo>
                      <a:pt x="0" y="0"/>
                    </a:lnTo>
                    <a:lnTo>
                      <a:pt x="0" y="0"/>
                    </a:lnTo>
                    <a:lnTo>
                      <a:pt x="0" y="0"/>
                    </a:lnTo>
                    <a:lnTo>
                      <a:pt x="0" y="0"/>
                    </a:lnTo>
                    <a:lnTo>
                      <a:pt x="0" y="2"/>
                    </a:lnTo>
                    <a:lnTo>
                      <a:pt x="0" y="2"/>
                    </a:lnTo>
                    <a:lnTo>
                      <a:pt x="0" y="2"/>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50" name="Freeform 208"/>
              <p:cNvSpPr/>
              <p:nvPr/>
            </p:nvSpPr>
            <p:spPr bwMode="auto">
              <a:xfrm>
                <a:off x="3046" y="181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51" name="Freeform 209"/>
              <p:cNvSpPr/>
              <p:nvPr/>
            </p:nvSpPr>
            <p:spPr bwMode="auto">
              <a:xfrm>
                <a:off x="3274" y="1874"/>
                <a:ext cx="3" cy="0"/>
              </a:xfrm>
              <a:custGeom>
                <a:avLst/>
                <a:gdLst>
                  <a:gd name="T0" fmla="*/ 0 w 3"/>
                  <a:gd name="T1" fmla="*/ 0 w 3"/>
                  <a:gd name="T2" fmla="*/ 3 w 3"/>
                  <a:gd name="T3" fmla="*/ 3 w 3"/>
                  <a:gd name="T4" fmla="*/ 0 w 3"/>
                  <a:gd name="T5" fmla="*/ 0 w 3"/>
                  <a:gd name="T6" fmla="*/ 0 w 3"/>
                  <a:gd name="T7" fmla="*/ 0 w 3"/>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3">
                    <a:moveTo>
                      <a:pt x="0" y="0"/>
                    </a:moveTo>
                    <a:lnTo>
                      <a:pt x="0" y="0"/>
                    </a:lnTo>
                    <a:lnTo>
                      <a:pt x="3" y="0"/>
                    </a:lnTo>
                    <a:lnTo>
                      <a:pt x="3"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52" name="Freeform 210"/>
              <p:cNvSpPr/>
              <p:nvPr/>
            </p:nvSpPr>
            <p:spPr bwMode="auto">
              <a:xfrm>
                <a:off x="3032" y="1779"/>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53" name="Freeform 211"/>
              <p:cNvSpPr/>
              <p:nvPr/>
            </p:nvSpPr>
            <p:spPr bwMode="auto">
              <a:xfrm>
                <a:off x="3600" y="20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54" name="Freeform 212"/>
              <p:cNvSpPr/>
              <p:nvPr/>
            </p:nvSpPr>
            <p:spPr bwMode="auto">
              <a:xfrm>
                <a:off x="2922" y="1973"/>
                <a:ext cx="0" cy="6"/>
              </a:xfrm>
              <a:custGeom>
                <a:avLst/>
                <a:gdLst>
                  <a:gd name="T0" fmla="*/ 1 h 2"/>
                  <a:gd name="T1" fmla="*/ 1 h 2"/>
                  <a:gd name="T2" fmla="*/ 1 h 2"/>
                  <a:gd name="T3" fmla="*/ 1 h 2"/>
                  <a:gd name="T4" fmla="*/ 0 h 2"/>
                  <a:gd name="T5" fmla="*/ 0 h 2"/>
                  <a:gd name="T6" fmla="*/ 0 h 2"/>
                  <a:gd name="T7" fmla="*/ 0 h 2"/>
                  <a:gd name="T8" fmla="*/ 0 h 2"/>
                  <a:gd name="T9" fmla="*/ 0 h 2"/>
                  <a:gd name="T10" fmla="*/ 0 h 2"/>
                  <a:gd name="T11" fmla="*/ 0 h 2"/>
                  <a:gd name="T12" fmla="*/ 0 h 2"/>
                  <a:gd name="T13" fmla="*/ 0 h 2"/>
                  <a:gd name="T14" fmla="*/ 0 h 2"/>
                  <a:gd name="T15" fmla="*/ 0 h 2"/>
                  <a:gd name="T16" fmla="*/ 1 h 2"/>
                  <a:gd name="T17" fmla="*/ 1 h 2"/>
                  <a:gd name="T18" fmla="*/ 1 h 2"/>
                  <a:gd name="T19" fmla="*/ 1 h 2"/>
                  <a:gd name="T20" fmla="*/ 1 h 2"/>
                  <a:gd name="T21" fmla="*/ 1 h 2"/>
                  <a:gd name="T22" fmla="*/ 1 h 2"/>
                  <a:gd name="T23" fmla="*/ 2 h 2"/>
                  <a:gd name="T24" fmla="*/ 2 h 2"/>
                  <a:gd name="T25" fmla="*/ 2 h 2"/>
                  <a:gd name="T26" fmla="*/ 2 h 2"/>
                  <a:gd name="T27" fmla="*/ 2 h 2"/>
                  <a:gd name="T28" fmla="*/ 1 h 2"/>
                  <a:gd name="T29" fmla="*/ 1 h 2"/>
                  <a:gd name="T30" fmla="*/ 1 h 2"/>
                  <a:gd name="T31" fmla="*/ 1 h 2"/>
                  <a:gd name="T32" fmla="*/ 1 h 2"/>
                  <a:gd name="T33" fmla="*/ 1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Lst>
                <a:rect l="0" t="0" r="r" b="b"/>
                <a:pathLst>
                  <a:path h="2">
                    <a:moveTo>
                      <a:pt x="0" y="1"/>
                    </a:move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55" name="Freeform 213"/>
              <p:cNvSpPr/>
              <p:nvPr/>
            </p:nvSpPr>
            <p:spPr bwMode="auto">
              <a:xfrm>
                <a:off x="2922" y="1931"/>
                <a:ext cx="61" cy="50"/>
              </a:xfrm>
              <a:custGeom>
                <a:avLst/>
                <a:gdLst>
                  <a:gd name="T0" fmla="*/ 2 w 23"/>
                  <a:gd name="T1" fmla="*/ 10 h 19"/>
                  <a:gd name="T2" fmla="*/ 3 w 23"/>
                  <a:gd name="T3" fmla="*/ 11 h 19"/>
                  <a:gd name="T4" fmla="*/ 3 w 23"/>
                  <a:gd name="T5" fmla="*/ 11 h 19"/>
                  <a:gd name="T6" fmla="*/ 3 w 23"/>
                  <a:gd name="T7" fmla="*/ 12 h 19"/>
                  <a:gd name="T8" fmla="*/ 3 w 23"/>
                  <a:gd name="T9" fmla="*/ 12 h 19"/>
                  <a:gd name="T10" fmla="*/ 3 w 23"/>
                  <a:gd name="T11" fmla="*/ 13 h 19"/>
                  <a:gd name="T12" fmla="*/ 3 w 23"/>
                  <a:gd name="T13" fmla="*/ 14 h 19"/>
                  <a:gd name="T14" fmla="*/ 1 w 23"/>
                  <a:gd name="T15" fmla="*/ 14 h 19"/>
                  <a:gd name="T16" fmla="*/ 1 w 23"/>
                  <a:gd name="T17" fmla="*/ 14 h 19"/>
                  <a:gd name="T18" fmla="*/ 1 w 23"/>
                  <a:gd name="T19" fmla="*/ 15 h 19"/>
                  <a:gd name="T20" fmla="*/ 1 w 23"/>
                  <a:gd name="T21" fmla="*/ 16 h 19"/>
                  <a:gd name="T22" fmla="*/ 1 w 23"/>
                  <a:gd name="T23" fmla="*/ 16 h 19"/>
                  <a:gd name="T24" fmla="*/ 1 w 23"/>
                  <a:gd name="T25" fmla="*/ 17 h 19"/>
                  <a:gd name="T26" fmla="*/ 1 w 23"/>
                  <a:gd name="T27" fmla="*/ 18 h 19"/>
                  <a:gd name="T28" fmla="*/ 1 w 23"/>
                  <a:gd name="T29" fmla="*/ 18 h 19"/>
                  <a:gd name="T30" fmla="*/ 2 w 23"/>
                  <a:gd name="T31" fmla="*/ 19 h 19"/>
                  <a:gd name="T32" fmla="*/ 3 w 23"/>
                  <a:gd name="T33" fmla="*/ 19 h 19"/>
                  <a:gd name="T34" fmla="*/ 5 w 23"/>
                  <a:gd name="T35" fmla="*/ 19 h 19"/>
                  <a:gd name="T36" fmla="*/ 9 w 23"/>
                  <a:gd name="T37" fmla="*/ 16 h 19"/>
                  <a:gd name="T38" fmla="*/ 11 w 23"/>
                  <a:gd name="T39" fmla="*/ 15 h 19"/>
                  <a:gd name="T40" fmla="*/ 14 w 23"/>
                  <a:gd name="T41" fmla="*/ 13 h 19"/>
                  <a:gd name="T42" fmla="*/ 17 w 23"/>
                  <a:gd name="T43" fmla="*/ 11 h 19"/>
                  <a:gd name="T44" fmla="*/ 19 w 23"/>
                  <a:gd name="T45" fmla="*/ 11 h 19"/>
                  <a:gd name="T46" fmla="*/ 19 w 23"/>
                  <a:gd name="T47" fmla="*/ 10 h 19"/>
                  <a:gd name="T48" fmla="*/ 20 w 23"/>
                  <a:gd name="T49" fmla="*/ 8 h 19"/>
                  <a:gd name="T50" fmla="*/ 20 w 23"/>
                  <a:gd name="T51" fmla="*/ 6 h 19"/>
                  <a:gd name="T52" fmla="*/ 20 w 23"/>
                  <a:gd name="T53" fmla="*/ 4 h 19"/>
                  <a:gd name="T54" fmla="*/ 20 w 23"/>
                  <a:gd name="T55" fmla="*/ 3 h 19"/>
                  <a:gd name="T56" fmla="*/ 22 w 23"/>
                  <a:gd name="T57" fmla="*/ 2 h 19"/>
                  <a:gd name="T58" fmla="*/ 23 w 23"/>
                  <a:gd name="T59" fmla="*/ 1 h 19"/>
                  <a:gd name="T60" fmla="*/ 23 w 23"/>
                  <a:gd name="T61" fmla="*/ 0 h 19"/>
                  <a:gd name="T62" fmla="*/ 23 w 23"/>
                  <a:gd name="T63" fmla="*/ 0 h 19"/>
                  <a:gd name="T64" fmla="*/ 21 w 23"/>
                  <a:gd name="T65" fmla="*/ 0 h 19"/>
                  <a:gd name="T66" fmla="*/ 20 w 23"/>
                  <a:gd name="T67" fmla="*/ 1 h 19"/>
                  <a:gd name="T68" fmla="*/ 20 w 23"/>
                  <a:gd name="T69" fmla="*/ 1 h 19"/>
                  <a:gd name="T70" fmla="*/ 18 w 23"/>
                  <a:gd name="T71" fmla="*/ 0 h 19"/>
                  <a:gd name="T72" fmla="*/ 17 w 23"/>
                  <a:gd name="T73" fmla="*/ 1 h 19"/>
                  <a:gd name="T74" fmla="*/ 16 w 23"/>
                  <a:gd name="T75" fmla="*/ 1 h 19"/>
                  <a:gd name="T76" fmla="*/ 16 w 23"/>
                  <a:gd name="T77" fmla="*/ 2 h 19"/>
                  <a:gd name="T78" fmla="*/ 14 w 23"/>
                  <a:gd name="T79" fmla="*/ 2 h 19"/>
                  <a:gd name="T80" fmla="*/ 13 w 23"/>
                  <a:gd name="T81" fmla="*/ 2 h 19"/>
                  <a:gd name="T82" fmla="*/ 10 w 23"/>
                  <a:gd name="T83" fmla="*/ 2 h 19"/>
                  <a:gd name="T84" fmla="*/ 10 w 23"/>
                  <a:gd name="T85" fmla="*/ 2 h 19"/>
                  <a:gd name="T86" fmla="*/ 9 w 23"/>
                  <a:gd name="T87" fmla="*/ 1 h 19"/>
                  <a:gd name="T88" fmla="*/ 8 w 23"/>
                  <a:gd name="T89" fmla="*/ 2 h 19"/>
                  <a:gd name="T90" fmla="*/ 7 w 23"/>
                  <a:gd name="T91" fmla="*/ 2 h 19"/>
                  <a:gd name="T92" fmla="*/ 6 w 23"/>
                  <a:gd name="T93" fmla="*/ 2 h 19"/>
                  <a:gd name="T94" fmla="*/ 5 w 23"/>
                  <a:gd name="T95" fmla="*/ 2 h 19"/>
                  <a:gd name="T96" fmla="*/ 4 w 23"/>
                  <a:gd name="T97" fmla="*/ 2 h 19"/>
                  <a:gd name="T98" fmla="*/ 4 w 23"/>
                  <a:gd name="T99" fmla="*/ 2 h 19"/>
                  <a:gd name="T100" fmla="*/ 3 w 23"/>
                  <a:gd name="T101" fmla="*/ 2 h 19"/>
                  <a:gd name="T102" fmla="*/ 3 w 23"/>
                  <a:gd name="T103" fmla="*/ 3 h 19"/>
                  <a:gd name="T104" fmla="*/ 4 w 23"/>
                  <a:gd name="T105" fmla="*/ 4 h 19"/>
                  <a:gd name="T106" fmla="*/ 3 w 23"/>
                  <a:gd name="T107" fmla="*/ 4 h 19"/>
                  <a:gd name="T108" fmla="*/ 3 w 23"/>
                  <a:gd name="T109" fmla="*/ 5 h 19"/>
                  <a:gd name="T110" fmla="*/ 2 w 23"/>
                  <a:gd name="T111" fmla="*/ 5 h 19"/>
                  <a:gd name="T112" fmla="*/ 1 w 23"/>
                  <a:gd name="T113" fmla="*/ 6 h 19"/>
                  <a:gd name="T114" fmla="*/ 1 w 23"/>
                  <a:gd name="T115"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 h="19">
                    <a:moveTo>
                      <a:pt x="1" y="10"/>
                    </a:moveTo>
                    <a:cubicBezTo>
                      <a:pt x="1" y="10"/>
                      <a:pt x="1" y="10"/>
                      <a:pt x="1" y="10"/>
                    </a:cubicBezTo>
                    <a:cubicBezTo>
                      <a:pt x="1" y="10"/>
                      <a:pt x="1" y="10"/>
                      <a:pt x="1" y="10"/>
                    </a:cubicBezTo>
                    <a:cubicBezTo>
                      <a:pt x="1" y="10"/>
                      <a:pt x="1" y="10"/>
                      <a:pt x="1" y="10"/>
                    </a:cubicBezTo>
                    <a:cubicBezTo>
                      <a:pt x="1" y="10"/>
                      <a:pt x="1" y="10"/>
                      <a:pt x="1"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3" y="13"/>
                      <a:pt x="3" y="13"/>
                      <a:pt x="3" y="13"/>
                    </a:cubicBezTo>
                    <a:cubicBezTo>
                      <a:pt x="3" y="14"/>
                      <a:pt x="3" y="14"/>
                      <a:pt x="3" y="14"/>
                    </a:cubicBezTo>
                    <a:cubicBezTo>
                      <a:pt x="3" y="14"/>
                      <a:pt x="3" y="14"/>
                      <a:pt x="3" y="14"/>
                    </a:cubicBezTo>
                    <a:cubicBezTo>
                      <a:pt x="3" y="14"/>
                      <a:pt x="3" y="14"/>
                      <a:pt x="3"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3" y="19"/>
                      <a:pt x="3" y="19"/>
                      <a:pt x="3" y="19"/>
                    </a:cubicBezTo>
                    <a:cubicBezTo>
                      <a:pt x="3" y="19"/>
                      <a:pt x="3" y="19"/>
                      <a:pt x="3" y="19"/>
                    </a:cubicBezTo>
                    <a:cubicBezTo>
                      <a:pt x="3" y="19"/>
                      <a:pt x="3" y="19"/>
                      <a:pt x="3" y="19"/>
                    </a:cubicBezTo>
                    <a:cubicBezTo>
                      <a:pt x="3" y="19"/>
                      <a:pt x="3" y="19"/>
                      <a:pt x="3"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5" y="19"/>
                      <a:pt x="5" y="19"/>
                      <a:pt x="5" y="19"/>
                    </a:cubicBezTo>
                    <a:cubicBezTo>
                      <a:pt x="5" y="19"/>
                      <a:pt x="5" y="19"/>
                      <a:pt x="5" y="19"/>
                    </a:cubicBezTo>
                    <a:cubicBezTo>
                      <a:pt x="6" y="18"/>
                      <a:pt x="6" y="18"/>
                      <a:pt x="6" y="18"/>
                    </a:cubicBezTo>
                    <a:cubicBezTo>
                      <a:pt x="7" y="18"/>
                      <a:pt x="7" y="18"/>
                      <a:pt x="7" y="18"/>
                    </a:cubicBezTo>
                    <a:cubicBezTo>
                      <a:pt x="7" y="18"/>
                      <a:pt x="7" y="18"/>
                      <a:pt x="7" y="18"/>
                    </a:cubicBezTo>
                    <a:cubicBezTo>
                      <a:pt x="8" y="17"/>
                      <a:pt x="8" y="17"/>
                      <a:pt x="8" y="17"/>
                    </a:cubicBezTo>
                    <a:cubicBezTo>
                      <a:pt x="8" y="17"/>
                      <a:pt x="8" y="17"/>
                      <a:pt x="8" y="17"/>
                    </a:cubicBezTo>
                    <a:cubicBezTo>
                      <a:pt x="8" y="17"/>
                      <a:pt x="8" y="17"/>
                      <a:pt x="8" y="17"/>
                    </a:cubicBezTo>
                    <a:cubicBezTo>
                      <a:pt x="9" y="16"/>
                      <a:pt x="9" y="16"/>
                      <a:pt x="9" y="16"/>
                    </a:cubicBezTo>
                    <a:cubicBezTo>
                      <a:pt x="9" y="16"/>
                      <a:pt x="9" y="16"/>
                      <a:pt x="9" y="16"/>
                    </a:cubicBezTo>
                    <a:cubicBezTo>
                      <a:pt x="9" y="16"/>
                      <a:pt x="9" y="16"/>
                      <a:pt x="9" y="16"/>
                    </a:cubicBezTo>
                    <a:cubicBezTo>
                      <a:pt x="10" y="16"/>
                      <a:pt x="10" y="16"/>
                      <a:pt x="10" y="16"/>
                    </a:cubicBezTo>
                    <a:cubicBezTo>
                      <a:pt x="10" y="16"/>
                      <a:pt x="10" y="16"/>
                      <a:pt x="10" y="16"/>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2" y="15"/>
                      <a:pt x="12" y="15"/>
                      <a:pt x="12" y="15"/>
                    </a:cubicBezTo>
                    <a:cubicBezTo>
                      <a:pt x="12" y="14"/>
                      <a:pt x="12" y="14"/>
                      <a:pt x="12" y="14"/>
                    </a:cubicBezTo>
                    <a:cubicBezTo>
                      <a:pt x="13" y="14"/>
                      <a:pt x="13" y="14"/>
                      <a:pt x="13" y="14"/>
                    </a:cubicBezTo>
                    <a:cubicBezTo>
                      <a:pt x="13" y="14"/>
                      <a:pt x="13" y="14"/>
                      <a:pt x="13" y="14"/>
                    </a:cubicBezTo>
                    <a:cubicBezTo>
                      <a:pt x="13" y="14"/>
                      <a:pt x="13" y="14"/>
                      <a:pt x="13" y="14"/>
                    </a:cubicBezTo>
                    <a:cubicBezTo>
                      <a:pt x="14" y="14"/>
                      <a:pt x="14" y="14"/>
                      <a:pt x="14" y="14"/>
                    </a:cubicBezTo>
                    <a:cubicBezTo>
                      <a:pt x="14" y="13"/>
                      <a:pt x="14" y="13"/>
                      <a:pt x="14" y="13"/>
                    </a:cubicBezTo>
                    <a:cubicBezTo>
                      <a:pt x="15" y="13"/>
                      <a:pt x="15" y="13"/>
                      <a:pt x="15" y="13"/>
                    </a:cubicBezTo>
                    <a:cubicBezTo>
                      <a:pt x="15" y="13"/>
                      <a:pt x="15" y="13"/>
                      <a:pt x="15" y="13"/>
                    </a:cubicBezTo>
                    <a:cubicBezTo>
                      <a:pt x="15" y="13"/>
                      <a:pt x="15" y="13"/>
                      <a:pt x="15" y="13"/>
                    </a:cubicBezTo>
                    <a:cubicBezTo>
                      <a:pt x="16" y="12"/>
                      <a:pt x="16" y="12"/>
                      <a:pt x="16" y="12"/>
                    </a:cubicBezTo>
                    <a:cubicBezTo>
                      <a:pt x="16" y="12"/>
                      <a:pt x="16" y="12"/>
                      <a:pt x="16" y="12"/>
                    </a:cubicBezTo>
                    <a:cubicBezTo>
                      <a:pt x="16" y="12"/>
                      <a:pt x="16" y="12"/>
                      <a:pt x="16" y="12"/>
                    </a:cubicBezTo>
                    <a:cubicBezTo>
                      <a:pt x="17" y="12"/>
                      <a:pt x="17" y="12"/>
                      <a:pt x="17" y="12"/>
                    </a:cubicBezTo>
                    <a:cubicBezTo>
                      <a:pt x="17" y="12"/>
                      <a:pt x="17" y="12"/>
                      <a:pt x="17" y="12"/>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9"/>
                      <a:pt x="19" y="9"/>
                      <a:pt x="19" y="9"/>
                    </a:cubicBezTo>
                    <a:cubicBezTo>
                      <a:pt x="19" y="9"/>
                      <a:pt x="19" y="9"/>
                      <a:pt x="19" y="9"/>
                    </a:cubicBezTo>
                    <a:cubicBezTo>
                      <a:pt x="19" y="9"/>
                      <a:pt x="19" y="9"/>
                      <a:pt x="19" y="9"/>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20" y="8"/>
                      <a:pt x="20" y="8"/>
                      <a:pt x="20" y="8"/>
                    </a:cubicBezTo>
                    <a:cubicBezTo>
                      <a:pt x="20" y="7"/>
                      <a:pt x="20" y="7"/>
                      <a:pt x="20" y="7"/>
                    </a:cubicBezTo>
                    <a:cubicBezTo>
                      <a:pt x="20" y="7"/>
                      <a:pt x="20" y="7"/>
                      <a:pt x="20" y="7"/>
                    </a:cubicBezTo>
                    <a:cubicBezTo>
                      <a:pt x="20" y="7"/>
                      <a:pt x="20" y="7"/>
                      <a:pt x="20" y="7"/>
                    </a:cubicBezTo>
                    <a:cubicBezTo>
                      <a:pt x="20" y="7"/>
                      <a:pt x="20" y="7"/>
                      <a:pt x="20" y="7"/>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1"/>
                      <a:pt x="22" y="1"/>
                      <a:pt x="22"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0"/>
                      <a:pt x="19" y="0"/>
                      <a:pt x="19" y="0"/>
                    </a:cubicBezTo>
                    <a:cubicBezTo>
                      <a:pt x="18" y="0"/>
                      <a:pt x="18" y="0"/>
                      <a:pt x="18" y="0"/>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4" y="3"/>
                      <a:pt x="4" y="3"/>
                      <a:pt x="4" y="3"/>
                    </a:cubicBezTo>
                    <a:cubicBezTo>
                      <a:pt x="4" y="3"/>
                      <a:pt x="4" y="3"/>
                      <a:pt x="4" y="3"/>
                    </a:cubicBezTo>
                    <a:cubicBezTo>
                      <a:pt x="4" y="3"/>
                      <a:pt x="4" y="3"/>
                      <a:pt x="4" y="3"/>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5"/>
                    </a:cubicBezTo>
                    <a:cubicBezTo>
                      <a:pt x="1" y="5"/>
                      <a:pt x="1" y="5"/>
                      <a:pt x="1" y="5"/>
                    </a:cubicBezTo>
                    <a:cubicBezTo>
                      <a:pt x="1" y="5"/>
                      <a:pt x="1" y="5"/>
                      <a:pt x="1" y="5"/>
                    </a:cubicBezTo>
                    <a:cubicBezTo>
                      <a:pt x="1" y="5"/>
                      <a:pt x="1" y="5"/>
                      <a:pt x="1" y="5"/>
                    </a:cubicBezTo>
                    <a:cubicBezTo>
                      <a:pt x="1" y="5"/>
                      <a:pt x="1" y="5"/>
                      <a:pt x="1" y="5"/>
                    </a:cubicBezTo>
                    <a:cubicBezTo>
                      <a:pt x="0" y="6"/>
                      <a:pt x="0" y="6"/>
                      <a:pt x="0" y="6"/>
                    </a:cubicBezTo>
                    <a:cubicBezTo>
                      <a:pt x="0" y="6"/>
                      <a:pt x="0" y="6"/>
                      <a:pt x="0" y="7"/>
                    </a:cubicBezTo>
                    <a:cubicBezTo>
                      <a:pt x="0" y="7"/>
                      <a:pt x="1" y="7"/>
                      <a:pt x="1" y="7"/>
                    </a:cubicBezTo>
                    <a:cubicBezTo>
                      <a:pt x="1" y="8"/>
                      <a:pt x="1" y="8"/>
                      <a:pt x="1" y="9"/>
                    </a:cubicBezTo>
                    <a:cubicBezTo>
                      <a:pt x="1" y="9"/>
                      <a:pt x="1" y="10"/>
                      <a:pt x="1" y="10"/>
                    </a:cubicBezTo>
                    <a:cubicBezTo>
                      <a:pt x="1" y="10"/>
                      <a:pt x="1"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56" name="Freeform 214"/>
              <p:cNvSpPr/>
              <p:nvPr/>
            </p:nvSpPr>
            <p:spPr bwMode="auto">
              <a:xfrm>
                <a:off x="2962" y="1860"/>
                <a:ext cx="63" cy="29"/>
              </a:xfrm>
              <a:custGeom>
                <a:avLst/>
                <a:gdLst>
                  <a:gd name="T0" fmla="*/ 7 w 24"/>
                  <a:gd name="T1" fmla="*/ 9 h 11"/>
                  <a:gd name="T2" fmla="*/ 7 w 24"/>
                  <a:gd name="T3" fmla="*/ 9 h 11"/>
                  <a:gd name="T4" fmla="*/ 9 w 24"/>
                  <a:gd name="T5" fmla="*/ 9 h 11"/>
                  <a:gd name="T6" fmla="*/ 9 w 24"/>
                  <a:gd name="T7" fmla="*/ 9 h 11"/>
                  <a:gd name="T8" fmla="*/ 10 w 24"/>
                  <a:gd name="T9" fmla="*/ 8 h 11"/>
                  <a:gd name="T10" fmla="*/ 11 w 24"/>
                  <a:gd name="T11" fmla="*/ 9 h 11"/>
                  <a:gd name="T12" fmla="*/ 11 w 24"/>
                  <a:gd name="T13" fmla="*/ 9 h 11"/>
                  <a:gd name="T14" fmla="*/ 12 w 24"/>
                  <a:gd name="T15" fmla="*/ 10 h 11"/>
                  <a:gd name="T16" fmla="*/ 12 w 24"/>
                  <a:gd name="T17" fmla="*/ 10 h 11"/>
                  <a:gd name="T18" fmla="*/ 14 w 24"/>
                  <a:gd name="T19" fmla="*/ 10 h 11"/>
                  <a:gd name="T20" fmla="*/ 15 w 24"/>
                  <a:gd name="T21" fmla="*/ 10 h 11"/>
                  <a:gd name="T22" fmla="*/ 16 w 24"/>
                  <a:gd name="T23" fmla="*/ 10 h 11"/>
                  <a:gd name="T24" fmla="*/ 16 w 24"/>
                  <a:gd name="T25" fmla="*/ 10 h 11"/>
                  <a:gd name="T26" fmla="*/ 17 w 24"/>
                  <a:gd name="T27" fmla="*/ 10 h 11"/>
                  <a:gd name="T28" fmla="*/ 18 w 24"/>
                  <a:gd name="T29" fmla="*/ 10 h 11"/>
                  <a:gd name="T30" fmla="*/ 18 w 24"/>
                  <a:gd name="T31" fmla="*/ 9 h 11"/>
                  <a:gd name="T32" fmla="*/ 19 w 24"/>
                  <a:gd name="T33" fmla="*/ 9 h 11"/>
                  <a:gd name="T34" fmla="*/ 20 w 24"/>
                  <a:gd name="T35" fmla="*/ 9 h 11"/>
                  <a:gd name="T36" fmla="*/ 20 w 24"/>
                  <a:gd name="T37" fmla="*/ 9 h 11"/>
                  <a:gd name="T38" fmla="*/ 21 w 24"/>
                  <a:gd name="T39" fmla="*/ 10 h 11"/>
                  <a:gd name="T40" fmla="*/ 22 w 24"/>
                  <a:gd name="T41" fmla="*/ 10 h 11"/>
                  <a:gd name="T42" fmla="*/ 23 w 24"/>
                  <a:gd name="T43" fmla="*/ 10 h 11"/>
                  <a:gd name="T44" fmla="*/ 24 w 24"/>
                  <a:gd name="T45" fmla="*/ 10 h 11"/>
                  <a:gd name="T46" fmla="*/ 24 w 24"/>
                  <a:gd name="T47" fmla="*/ 10 h 11"/>
                  <a:gd name="T48" fmla="*/ 23 w 24"/>
                  <a:gd name="T49" fmla="*/ 9 h 11"/>
                  <a:gd name="T50" fmla="*/ 23 w 24"/>
                  <a:gd name="T51" fmla="*/ 9 h 11"/>
                  <a:gd name="T52" fmla="*/ 22 w 24"/>
                  <a:gd name="T53" fmla="*/ 8 h 11"/>
                  <a:gd name="T54" fmla="*/ 23 w 24"/>
                  <a:gd name="T55" fmla="*/ 7 h 11"/>
                  <a:gd name="T56" fmla="*/ 22 w 24"/>
                  <a:gd name="T57" fmla="*/ 7 h 11"/>
                  <a:gd name="T58" fmla="*/ 21 w 24"/>
                  <a:gd name="T59" fmla="*/ 7 h 11"/>
                  <a:gd name="T60" fmla="*/ 21 w 24"/>
                  <a:gd name="T61" fmla="*/ 6 h 11"/>
                  <a:gd name="T62" fmla="*/ 20 w 24"/>
                  <a:gd name="T63" fmla="*/ 6 h 11"/>
                  <a:gd name="T64" fmla="*/ 21 w 24"/>
                  <a:gd name="T65" fmla="*/ 5 h 11"/>
                  <a:gd name="T66" fmla="*/ 20 w 24"/>
                  <a:gd name="T67" fmla="*/ 5 h 11"/>
                  <a:gd name="T68" fmla="*/ 19 w 24"/>
                  <a:gd name="T69" fmla="*/ 5 h 11"/>
                  <a:gd name="T70" fmla="*/ 19 w 24"/>
                  <a:gd name="T71" fmla="*/ 4 h 11"/>
                  <a:gd name="T72" fmla="*/ 18 w 24"/>
                  <a:gd name="T73" fmla="*/ 4 h 11"/>
                  <a:gd name="T74" fmla="*/ 17 w 24"/>
                  <a:gd name="T75" fmla="*/ 4 h 11"/>
                  <a:gd name="T76" fmla="*/ 16 w 24"/>
                  <a:gd name="T77" fmla="*/ 4 h 11"/>
                  <a:gd name="T78" fmla="*/ 16 w 24"/>
                  <a:gd name="T79" fmla="*/ 4 h 11"/>
                  <a:gd name="T80" fmla="*/ 15 w 24"/>
                  <a:gd name="T81" fmla="*/ 4 h 11"/>
                  <a:gd name="T82" fmla="*/ 14 w 24"/>
                  <a:gd name="T83" fmla="*/ 5 h 11"/>
                  <a:gd name="T84" fmla="*/ 13 w 24"/>
                  <a:gd name="T85" fmla="*/ 4 h 11"/>
                  <a:gd name="T86" fmla="*/ 13 w 24"/>
                  <a:gd name="T87" fmla="*/ 4 h 11"/>
                  <a:gd name="T88" fmla="*/ 13 w 24"/>
                  <a:gd name="T89" fmla="*/ 3 h 11"/>
                  <a:gd name="T90" fmla="*/ 12 w 24"/>
                  <a:gd name="T91" fmla="*/ 3 h 11"/>
                  <a:gd name="T92" fmla="*/ 11 w 24"/>
                  <a:gd name="T93" fmla="*/ 3 h 11"/>
                  <a:gd name="T94" fmla="*/ 11 w 24"/>
                  <a:gd name="T95" fmla="*/ 2 h 11"/>
                  <a:gd name="T96" fmla="*/ 10 w 24"/>
                  <a:gd name="T97" fmla="*/ 2 h 11"/>
                  <a:gd name="T98" fmla="*/ 9 w 24"/>
                  <a:gd name="T99" fmla="*/ 2 h 11"/>
                  <a:gd name="T100" fmla="*/ 8 w 24"/>
                  <a:gd name="T101" fmla="*/ 2 h 11"/>
                  <a:gd name="T102" fmla="*/ 7 w 24"/>
                  <a:gd name="T103" fmla="*/ 2 h 11"/>
                  <a:gd name="T104" fmla="*/ 6 w 24"/>
                  <a:gd name="T105" fmla="*/ 2 h 11"/>
                  <a:gd name="T106" fmla="*/ 6 w 24"/>
                  <a:gd name="T107" fmla="*/ 2 h 11"/>
                  <a:gd name="T108" fmla="*/ 5 w 24"/>
                  <a:gd name="T109" fmla="*/ 1 h 11"/>
                  <a:gd name="T110" fmla="*/ 4 w 24"/>
                  <a:gd name="T111" fmla="*/ 1 h 11"/>
                  <a:gd name="T112" fmla="*/ 3 w 24"/>
                  <a:gd name="T113" fmla="*/ 1 h 11"/>
                  <a:gd name="T114" fmla="*/ 2 w 24"/>
                  <a:gd name="T115" fmla="*/ 0 h 11"/>
                  <a:gd name="T116" fmla="*/ 1 w 24"/>
                  <a:gd name="T117" fmla="*/ 0 h 11"/>
                  <a:gd name="T118" fmla="*/ 1 w 24"/>
                  <a:gd name="T119" fmla="*/ 1 h 11"/>
                  <a:gd name="T120" fmla="*/ 6 w 24"/>
                  <a:gd name="T12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 h="11">
                    <a:moveTo>
                      <a:pt x="6" y="9"/>
                    </a:move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8" y="9"/>
                      <a:pt x="8" y="9"/>
                      <a:pt x="8" y="9"/>
                    </a:cubicBezTo>
                    <a:cubicBezTo>
                      <a:pt x="8" y="9"/>
                      <a:pt x="8" y="9"/>
                      <a:pt x="8" y="9"/>
                    </a:cubicBezTo>
                    <a:cubicBezTo>
                      <a:pt x="8" y="9"/>
                      <a:pt x="8" y="9"/>
                      <a:pt x="8"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8"/>
                      <a:pt x="9" y="8"/>
                      <a:pt x="9"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2" y="9"/>
                      <a:pt x="12" y="9"/>
                      <a:pt x="12" y="9"/>
                    </a:cubicBezTo>
                    <a:cubicBezTo>
                      <a:pt x="12" y="9"/>
                      <a:pt x="12" y="9"/>
                      <a:pt x="12" y="9"/>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1" y="9"/>
                      <a:pt x="21" y="9"/>
                      <a:pt x="21" y="9"/>
                    </a:cubicBezTo>
                    <a:cubicBezTo>
                      <a:pt x="21" y="9"/>
                      <a:pt x="21" y="9"/>
                      <a:pt x="21" y="9"/>
                    </a:cubicBezTo>
                    <a:cubicBezTo>
                      <a:pt x="21" y="9"/>
                      <a:pt x="21" y="9"/>
                      <a:pt x="21" y="9"/>
                    </a:cubicBezTo>
                    <a:cubicBezTo>
                      <a:pt x="21" y="9"/>
                      <a:pt x="21" y="9"/>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1"/>
                      <a:pt x="23" y="11"/>
                      <a:pt x="23" y="11"/>
                    </a:cubicBezTo>
                    <a:cubicBezTo>
                      <a:pt x="23" y="11"/>
                      <a:pt x="23" y="11"/>
                      <a:pt x="23" y="11"/>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3" y="10"/>
                      <a:pt x="23" y="10"/>
                      <a:pt x="23" y="10"/>
                    </a:cubicBezTo>
                    <a:cubicBezTo>
                      <a:pt x="23" y="10"/>
                      <a:pt x="23" y="10"/>
                      <a:pt x="23" y="10"/>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2" y="9"/>
                      <a:pt x="22" y="9"/>
                      <a:pt x="22" y="9"/>
                    </a:cubicBezTo>
                    <a:cubicBezTo>
                      <a:pt x="22" y="9"/>
                      <a:pt x="22" y="9"/>
                      <a:pt x="22" y="9"/>
                    </a:cubicBezTo>
                    <a:cubicBezTo>
                      <a:pt x="22" y="9"/>
                      <a:pt x="22" y="9"/>
                      <a:pt x="22" y="9"/>
                    </a:cubicBezTo>
                    <a:cubicBezTo>
                      <a:pt x="22" y="9"/>
                      <a:pt x="22" y="9"/>
                      <a:pt x="22" y="9"/>
                    </a:cubicBezTo>
                    <a:cubicBezTo>
                      <a:pt x="22" y="8"/>
                      <a:pt x="22" y="8"/>
                      <a:pt x="22" y="8"/>
                    </a:cubicBezTo>
                    <a:cubicBezTo>
                      <a:pt x="22" y="8"/>
                      <a:pt x="22" y="8"/>
                      <a:pt x="22" y="8"/>
                    </a:cubicBezTo>
                    <a:cubicBezTo>
                      <a:pt x="22" y="8"/>
                      <a:pt x="22" y="8"/>
                      <a:pt x="22" y="8"/>
                    </a:cubicBezTo>
                    <a:cubicBezTo>
                      <a:pt x="22" y="8"/>
                      <a:pt x="22" y="8"/>
                      <a:pt x="22" y="8"/>
                    </a:cubicBezTo>
                    <a:cubicBezTo>
                      <a:pt x="23" y="8"/>
                      <a:pt x="23" y="8"/>
                      <a:pt x="23" y="8"/>
                    </a:cubicBezTo>
                    <a:cubicBezTo>
                      <a:pt x="23" y="8"/>
                      <a:pt x="23" y="8"/>
                      <a:pt x="23" y="8"/>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5"/>
                      <a:pt x="20" y="5"/>
                      <a:pt x="20" y="5"/>
                    </a:cubicBezTo>
                    <a:cubicBezTo>
                      <a:pt x="20" y="5"/>
                      <a:pt x="20" y="5"/>
                      <a:pt x="20" y="5"/>
                    </a:cubicBezTo>
                    <a:cubicBezTo>
                      <a:pt x="21" y="5"/>
                      <a:pt x="21" y="5"/>
                      <a:pt x="21" y="5"/>
                    </a:cubicBezTo>
                    <a:cubicBezTo>
                      <a:pt x="21" y="5"/>
                      <a:pt x="21" y="5"/>
                      <a:pt x="21" y="5"/>
                    </a:cubicBezTo>
                    <a:cubicBezTo>
                      <a:pt x="21" y="5"/>
                      <a:pt x="21" y="5"/>
                      <a:pt x="21" y="5"/>
                    </a:cubicBezTo>
                    <a:cubicBezTo>
                      <a:pt x="20" y="5"/>
                      <a:pt x="20" y="5"/>
                      <a:pt x="20"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5"/>
                      <a:pt x="15" y="5"/>
                      <a:pt x="15" y="5"/>
                    </a:cubicBezTo>
                    <a:cubicBezTo>
                      <a:pt x="15"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0" y="1"/>
                      <a:pt x="0" y="1"/>
                    </a:cubicBezTo>
                    <a:cubicBezTo>
                      <a:pt x="1" y="1"/>
                      <a:pt x="2" y="2"/>
                      <a:pt x="2" y="2"/>
                    </a:cubicBezTo>
                    <a:cubicBezTo>
                      <a:pt x="3" y="2"/>
                      <a:pt x="4" y="2"/>
                      <a:pt x="4" y="3"/>
                    </a:cubicBezTo>
                    <a:cubicBezTo>
                      <a:pt x="5" y="4"/>
                      <a:pt x="6" y="4"/>
                      <a:pt x="6" y="4"/>
                    </a:cubicBezTo>
                    <a:cubicBezTo>
                      <a:pt x="6" y="5"/>
                      <a:pt x="6" y="6"/>
                      <a:pt x="7" y="6"/>
                    </a:cubicBezTo>
                    <a:cubicBezTo>
                      <a:pt x="6" y="7"/>
                      <a:pt x="7" y="7"/>
                      <a:pt x="7" y="7"/>
                    </a:cubicBezTo>
                    <a:cubicBezTo>
                      <a:pt x="6" y="8"/>
                      <a:pt x="6" y="8"/>
                      <a:pt x="6" y="9"/>
                    </a:cubicBezTo>
                    <a:cubicBezTo>
                      <a:pt x="6" y="9"/>
                      <a:pt x="6" y="9"/>
                      <a:pt x="6"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57" name="Freeform 215"/>
              <p:cNvSpPr/>
              <p:nvPr/>
            </p:nvSpPr>
            <p:spPr bwMode="auto">
              <a:xfrm>
                <a:off x="3595" y="2097"/>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58" name="Freeform 216"/>
              <p:cNvSpPr/>
              <p:nvPr/>
            </p:nvSpPr>
            <p:spPr bwMode="auto">
              <a:xfrm>
                <a:off x="3106" y="2039"/>
                <a:ext cx="11" cy="3"/>
              </a:xfrm>
              <a:custGeom>
                <a:avLst/>
                <a:gdLst>
                  <a:gd name="T0" fmla="*/ 2 w 4"/>
                  <a:gd name="T1" fmla="*/ 0 h 1"/>
                  <a:gd name="T2" fmla="*/ 2 w 4"/>
                  <a:gd name="T3" fmla="*/ 0 h 1"/>
                  <a:gd name="T4" fmla="*/ 1 w 4"/>
                  <a:gd name="T5" fmla="*/ 0 h 1"/>
                  <a:gd name="T6" fmla="*/ 0 w 4"/>
                  <a:gd name="T7" fmla="*/ 1 h 1"/>
                  <a:gd name="T8" fmla="*/ 2 w 4"/>
                  <a:gd name="T9" fmla="*/ 0 h 1"/>
                  <a:gd name="T10" fmla="*/ 2 w 4"/>
                  <a:gd name="T11" fmla="*/ 0 h 1"/>
                  <a:gd name="T12" fmla="*/ 3 w 4"/>
                  <a:gd name="T13" fmla="*/ 0 h 1"/>
                  <a:gd name="T14" fmla="*/ 4 w 4"/>
                  <a:gd name="T15" fmla="*/ 0 h 1"/>
                  <a:gd name="T16" fmla="*/ 2 w 4"/>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2" y="0"/>
                    </a:moveTo>
                    <a:cubicBezTo>
                      <a:pt x="2" y="0"/>
                      <a:pt x="2" y="0"/>
                      <a:pt x="2" y="0"/>
                    </a:cubicBezTo>
                    <a:cubicBezTo>
                      <a:pt x="1" y="0"/>
                      <a:pt x="2" y="0"/>
                      <a:pt x="1" y="0"/>
                    </a:cubicBezTo>
                    <a:cubicBezTo>
                      <a:pt x="1" y="1"/>
                      <a:pt x="0" y="1"/>
                      <a:pt x="0" y="1"/>
                    </a:cubicBezTo>
                    <a:cubicBezTo>
                      <a:pt x="1" y="1"/>
                      <a:pt x="1" y="1"/>
                      <a:pt x="2" y="0"/>
                    </a:cubicBezTo>
                    <a:cubicBezTo>
                      <a:pt x="2" y="0"/>
                      <a:pt x="2" y="1"/>
                      <a:pt x="2" y="0"/>
                    </a:cubicBezTo>
                    <a:cubicBezTo>
                      <a:pt x="3" y="0"/>
                      <a:pt x="3" y="0"/>
                      <a:pt x="3" y="0"/>
                    </a:cubicBezTo>
                    <a:cubicBezTo>
                      <a:pt x="3" y="0"/>
                      <a:pt x="3" y="0"/>
                      <a:pt x="4" y="0"/>
                    </a:cubicBezTo>
                    <a:cubicBezTo>
                      <a:pt x="3" y="0"/>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59" name="Freeform 217"/>
              <p:cNvSpPr/>
              <p:nvPr/>
            </p:nvSpPr>
            <p:spPr bwMode="auto">
              <a:xfrm>
                <a:off x="3009" y="1881"/>
                <a:ext cx="50" cy="37"/>
              </a:xfrm>
              <a:custGeom>
                <a:avLst/>
                <a:gdLst>
                  <a:gd name="T0" fmla="*/ 16 w 19"/>
                  <a:gd name="T1" fmla="*/ 8 h 14"/>
                  <a:gd name="T2" fmla="*/ 15 w 19"/>
                  <a:gd name="T3" fmla="*/ 2 h 14"/>
                  <a:gd name="T4" fmla="*/ 13 w 19"/>
                  <a:gd name="T5" fmla="*/ 0 h 14"/>
                  <a:gd name="T6" fmla="*/ 12 w 19"/>
                  <a:gd name="T7" fmla="*/ 1 h 14"/>
                  <a:gd name="T8" fmla="*/ 11 w 19"/>
                  <a:gd name="T9" fmla="*/ 1 h 14"/>
                  <a:gd name="T10" fmla="*/ 11 w 19"/>
                  <a:gd name="T11" fmla="*/ 2 h 14"/>
                  <a:gd name="T12" fmla="*/ 10 w 19"/>
                  <a:gd name="T13" fmla="*/ 2 h 14"/>
                  <a:gd name="T14" fmla="*/ 9 w 19"/>
                  <a:gd name="T15" fmla="*/ 2 h 14"/>
                  <a:gd name="T16" fmla="*/ 8 w 19"/>
                  <a:gd name="T17" fmla="*/ 2 h 14"/>
                  <a:gd name="T18" fmla="*/ 8 w 19"/>
                  <a:gd name="T19" fmla="*/ 1 h 14"/>
                  <a:gd name="T20" fmla="*/ 7 w 19"/>
                  <a:gd name="T21" fmla="*/ 1 h 14"/>
                  <a:gd name="T22" fmla="*/ 7 w 19"/>
                  <a:gd name="T23" fmla="*/ 0 h 14"/>
                  <a:gd name="T24" fmla="*/ 6 w 19"/>
                  <a:gd name="T25" fmla="*/ 0 h 14"/>
                  <a:gd name="T26" fmla="*/ 5 w 19"/>
                  <a:gd name="T27" fmla="*/ 0 h 14"/>
                  <a:gd name="T28" fmla="*/ 5 w 19"/>
                  <a:gd name="T29" fmla="*/ 0 h 14"/>
                  <a:gd name="T30" fmla="*/ 5 w 19"/>
                  <a:gd name="T31" fmla="*/ 0 h 14"/>
                  <a:gd name="T32" fmla="*/ 5 w 19"/>
                  <a:gd name="T33" fmla="*/ 1 h 14"/>
                  <a:gd name="T34" fmla="*/ 6 w 19"/>
                  <a:gd name="T35" fmla="*/ 1 h 14"/>
                  <a:gd name="T36" fmla="*/ 6 w 19"/>
                  <a:gd name="T37" fmla="*/ 2 h 14"/>
                  <a:gd name="T38" fmla="*/ 6 w 19"/>
                  <a:gd name="T39" fmla="*/ 3 h 14"/>
                  <a:gd name="T40" fmla="*/ 5 w 19"/>
                  <a:gd name="T41" fmla="*/ 3 h 14"/>
                  <a:gd name="T42" fmla="*/ 4 w 19"/>
                  <a:gd name="T43" fmla="*/ 3 h 14"/>
                  <a:gd name="T44" fmla="*/ 3 w 19"/>
                  <a:gd name="T45" fmla="*/ 2 h 14"/>
                  <a:gd name="T46" fmla="*/ 2 w 19"/>
                  <a:gd name="T47" fmla="*/ 2 h 14"/>
                  <a:gd name="T48" fmla="*/ 1 w 19"/>
                  <a:gd name="T49" fmla="*/ 1 h 14"/>
                  <a:gd name="T50" fmla="*/ 1 w 19"/>
                  <a:gd name="T51" fmla="*/ 2 h 14"/>
                  <a:gd name="T52" fmla="*/ 1 w 19"/>
                  <a:gd name="T53" fmla="*/ 2 h 14"/>
                  <a:gd name="T54" fmla="*/ 1 w 19"/>
                  <a:gd name="T55" fmla="*/ 3 h 14"/>
                  <a:gd name="T56" fmla="*/ 2 w 19"/>
                  <a:gd name="T57" fmla="*/ 3 h 14"/>
                  <a:gd name="T58" fmla="*/ 2 w 19"/>
                  <a:gd name="T59" fmla="*/ 4 h 14"/>
                  <a:gd name="T60" fmla="*/ 2 w 19"/>
                  <a:gd name="T61" fmla="*/ 4 h 14"/>
                  <a:gd name="T62" fmla="*/ 2 w 19"/>
                  <a:gd name="T63" fmla="*/ 5 h 14"/>
                  <a:gd name="T64" fmla="*/ 3 w 19"/>
                  <a:gd name="T65" fmla="*/ 6 h 14"/>
                  <a:gd name="T66" fmla="*/ 3 w 19"/>
                  <a:gd name="T67" fmla="*/ 6 h 14"/>
                  <a:gd name="T68" fmla="*/ 4 w 19"/>
                  <a:gd name="T69" fmla="*/ 7 h 14"/>
                  <a:gd name="T70" fmla="*/ 3 w 19"/>
                  <a:gd name="T71" fmla="*/ 8 h 14"/>
                  <a:gd name="T72" fmla="*/ 4 w 19"/>
                  <a:gd name="T73" fmla="*/ 8 h 14"/>
                  <a:gd name="T74" fmla="*/ 4 w 19"/>
                  <a:gd name="T75" fmla="*/ 9 h 14"/>
                  <a:gd name="T76" fmla="*/ 5 w 19"/>
                  <a:gd name="T77" fmla="*/ 9 h 14"/>
                  <a:gd name="T78" fmla="*/ 6 w 19"/>
                  <a:gd name="T79" fmla="*/ 9 h 14"/>
                  <a:gd name="T80" fmla="*/ 5 w 19"/>
                  <a:gd name="T81" fmla="*/ 10 h 14"/>
                  <a:gd name="T82" fmla="*/ 6 w 19"/>
                  <a:gd name="T83" fmla="*/ 10 h 14"/>
                  <a:gd name="T84" fmla="*/ 6 w 19"/>
                  <a:gd name="T85" fmla="*/ 11 h 14"/>
                  <a:gd name="T86" fmla="*/ 6 w 19"/>
                  <a:gd name="T87" fmla="*/ 11 h 14"/>
                  <a:gd name="T88" fmla="*/ 6 w 19"/>
                  <a:gd name="T89" fmla="*/ 11 h 14"/>
                  <a:gd name="T90" fmla="*/ 7 w 19"/>
                  <a:gd name="T91" fmla="*/ 11 h 14"/>
                  <a:gd name="T92" fmla="*/ 8 w 19"/>
                  <a:gd name="T93" fmla="*/ 10 h 14"/>
                  <a:gd name="T94" fmla="*/ 8 w 19"/>
                  <a:gd name="T95" fmla="*/ 10 h 14"/>
                  <a:gd name="T96" fmla="*/ 9 w 19"/>
                  <a:gd name="T97" fmla="*/ 9 h 14"/>
                  <a:gd name="T98" fmla="*/ 9 w 19"/>
                  <a:gd name="T99" fmla="*/ 9 h 14"/>
                  <a:gd name="T100" fmla="*/ 10 w 19"/>
                  <a:gd name="T101" fmla="*/ 8 h 14"/>
                  <a:gd name="T102" fmla="*/ 12 w 19"/>
                  <a:gd name="T103" fmla="*/ 10 h 14"/>
                  <a:gd name="T104" fmla="*/ 12 w 19"/>
                  <a:gd name="T105" fmla="*/ 10 h 14"/>
                  <a:gd name="T106" fmla="*/ 12 w 19"/>
                  <a:gd name="T107" fmla="*/ 11 h 14"/>
                  <a:gd name="T108" fmla="*/ 12 w 19"/>
                  <a:gd name="T109" fmla="*/ 12 h 14"/>
                  <a:gd name="T110" fmla="*/ 11 w 19"/>
                  <a:gd name="T111" fmla="*/ 12 h 14"/>
                  <a:gd name="T112" fmla="*/ 12 w 19"/>
                  <a:gd name="T113" fmla="*/ 12 h 14"/>
                  <a:gd name="T114" fmla="*/ 12 w 19"/>
                  <a:gd name="T115" fmla="*/ 13 h 14"/>
                  <a:gd name="T116" fmla="*/ 13 w 19"/>
                  <a:gd name="T117" fmla="*/ 14 h 14"/>
                  <a:gd name="T118" fmla="*/ 14 w 19"/>
                  <a:gd name="T1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 h="14">
                    <a:moveTo>
                      <a:pt x="14" y="14"/>
                    </a:moveTo>
                    <a:cubicBezTo>
                      <a:pt x="14" y="13"/>
                      <a:pt x="14" y="13"/>
                      <a:pt x="14" y="12"/>
                    </a:cubicBezTo>
                    <a:cubicBezTo>
                      <a:pt x="14" y="12"/>
                      <a:pt x="14" y="11"/>
                      <a:pt x="15" y="11"/>
                    </a:cubicBezTo>
                    <a:cubicBezTo>
                      <a:pt x="15" y="11"/>
                      <a:pt x="15" y="11"/>
                      <a:pt x="15" y="12"/>
                    </a:cubicBezTo>
                    <a:cubicBezTo>
                      <a:pt x="15" y="11"/>
                      <a:pt x="15" y="10"/>
                      <a:pt x="16" y="10"/>
                    </a:cubicBezTo>
                    <a:cubicBezTo>
                      <a:pt x="16" y="10"/>
                      <a:pt x="16" y="10"/>
                      <a:pt x="16" y="10"/>
                    </a:cubicBezTo>
                    <a:cubicBezTo>
                      <a:pt x="16" y="10"/>
                      <a:pt x="16" y="10"/>
                      <a:pt x="16" y="10"/>
                    </a:cubicBezTo>
                    <a:cubicBezTo>
                      <a:pt x="16" y="10"/>
                      <a:pt x="15" y="9"/>
                      <a:pt x="16" y="9"/>
                    </a:cubicBezTo>
                    <a:cubicBezTo>
                      <a:pt x="16" y="9"/>
                      <a:pt x="16" y="8"/>
                      <a:pt x="16" y="8"/>
                    </a:cubicBezTo>
                    <a:cubicBezTo>
                      <a:pt x="16" y="7"/>
                      <a:pt x="16" y="7"/>
                      <a:pt x="17" y="6"/>
                    </a:cubicBezTo>
                    <a:cubicBezTo>
                      <a:pt x="17" y="6"/>
                      <a:pt x="18" y="6"/>
                      <a:pt x="18" y="6"/>
                    </a:cubicBezTo>
                    <a:cubicBezTo>
                      <a:pt x="19" y="6"/>
                      <a:pt x="19" y="6"/>
                      <a:pt x="19" y="6"/>
                    </a:cubicBezTo>
                    <a:cubicBezTo>
                      <a:pt x="19" y="6"/>
                      <a:pt x="19" y="6"/>
                      <a:pt x="19" y="5"/>
                    </a:cubicBezTo>
                    <a:cubicBezTo>
                      <a:pt x="19" y="5"/>
                      <a:pt x="19" y="5"/>
                      <a:pt x="18" y="5"/>
                    </a:cubicBezTo>
                    <a:cubicBezTo>
                      <a:pt x="18" y="5"/>
                      <a:pt x="18" y="5"/>
                      <a:pt x="18" y="5"/>
                    </a:cubicBezTo>
                    <a:cubicBezTo>
                      <a:pt x="18" y="5"/>
                      <a:pt x="18" y="5"/>
                      <a:pt x="18" y="5"/>
                    </a:cubicBezTo>
                    <a:cubicBezTo>
                      <a:pt x="17" y="5"/>
                      <a:pt x="17" y="5"/>
                      <a:pt x="16" y="4"/>
                    </a:cubicBezTo>
                    <a:cubicBezTo>
                      <a:pt x="16" y="4"/>
                      <a:pt x="15" y="3"/>
                      <a:pt x="15" y="2"/>
                    </a:cubicBezTo>
                    <a:cubicBezTo>
                      <a:pt x="15" y="1"/>
                      <a:pt x="14"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2"/>
                      <a:pt x="5" y="2"/>
                      <a:pt x="5" y="2"/>
                    </a:cubicBezTo>
                    <a:cubicBezTo>
                      <a:pt x="4" y="2"/>
                      <a:pt x="4" y="2"/>
                      <a:pt x="4" y="2"/>
                    </a:cubicBezTo>
                    <a:cubicBezTo>
                      <a:pt x="4" y="3"/>
                      <a:pt x="4" y="3"/>
                      <a:pt x="4" y="3"/>
                    </a:cubicBezTo>
                    <a:cubicBezTo>
                      <a:pt x="4" y="3"/>
                      <a:pt x="4" y="3"/>
                      <a:pt x="4" y="3"/>
                    </a:cubicBezTo>
                    <a:cubicBezTo>
                      <a:pt x="4" y="3"/>
                      <a:pt x="4" y="3"/>
                      <a:pt x="4" y="2"/>
                    </a:cubicBezTo>
                    <a:cubicBezTo>
                      <a:pt x="4" y="3"/>
                      <a:pt x="4" y="3"/>
                      <a:pt x="4" y="3"/>
                    </a:cubicBezTo>
                    <a:cubicBezTo>
                      <a:pt x="4" y="3"/>
                      <a:pt x="4" y="3"/>
                      <a:pt x="4" y="3"/>
                    </a:cubicBezTo>
                    <a:cubicBezTo>
                      <a:pt x="3" y="3"/>
                      <a:pt x="3" y="3"/>
                      <a:pt x="3" y="3"/>
                    </a:cubicBezTo>
                    <a:cubicBezTo>
                      <a:pt x="3" y="3"/>
                      <a:pt x="3" y="3"/>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10"/>
                      <a:pt x="6" y="10"/>
                      <a:pt x="6" y="10"/>
                    </a:cubicBezTo>
                    <a:cubicBezTo>
                      <a:pt x="6" y="10"/>
                      <a:pt x="6" y="10"/>
                      <a:pt x="6" y="10"/>
                    </a:cubicBezTo>
                    <a:cubicBezTo>
                      <a:pt x="6"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2"/>
                      <a:pt x="6" y="12"/>
                      <a:pt x="6" y="12"/>
                    </a:cubicBezTo>
                    <a:cubicBezTo>
                      <a:pt x="6" y="12"/>
                      <a:pt x="6" y="12"/>
                      <a:pt x="6" y="12"/>
                    </a:cubicBezTo>
                    <a:cubicBezTo>
                      <a:pt x="6" y="12"/>
                      <a:pt x="6" y="12"/>
                      <a:pt x="6" y="12"/>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0"/>
                      <a:pt x="7" y="10"/>
                      <a:pt x="7" y="10"/>
                    </a:cubicBez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9"/>
                      <a:pt x="8" y="9"/>
                      <a:pt x="8"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2"/>
                      <a:pt x="12" y="12"/>
                      <a:pt x="12" y="12"/>
                    </a:cubicBezTo>
                    <a:cubicBezTo>
                      <a:pt x="12" y="12"/>
                      <a:pt x="12" y="12"/>
                      <a:pt x="12" y="12"/>
                    </a:cubicBezTo>
                    <a:cubicBezTo>
                      <a:pt x="12" y="12"/>
                      <a:pt x="12" y="12"/>
                      <a:pt x="12" y="12"/>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4" y="14"/>
                    </a:cubicBezTo>
                    <a:cubicBezTo>
                      <a:pt x="14" y="14"/>
                      <a:pt x="14" y="14"/>
                      <a:pt x="14" y="14"/>
                    </a:cubicBezTo>
                    <a:cubicBezTo>
                      <a:pt x="14" y="14"/>
                      <a:pt x="14" y="14"/>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60" name="Freeform 218"/>
              <p:cNvSpPr/>
              <p:nvPr/>
            </p:nvSpPr>
            <p:spPr bwMode="auto">
              <a:xfrm>
                <a:off x="3080" y="1871"/>
                <a:ext cx="131" cy="81"/>
              </a:xfrm>
              <a:custGeom>
                <a:avLst/>
                <a:gdLst>
                  <a:gd name="T0" fmla="*/ 5 w 50"/>
                  <a:gd name="T1" fmla="*/ 9 h 31"/>
                  <a:gd name="T2" fmla="*/ 4 w 50"/>
                  <a:gd name="T3" fmla="*/ 13 h 31"/>
                  <a:gd name="T4" fmla="*/ 6 w 50"/>
                  <a:gd name="T5" fmla="*/ 22 h 31"/>
                  <a:gd name="T6" fmla="*/ 8 w 50"/>
                  <a:gd name="T7" fmla="*/ 22 h 31"/>
                  <a:gd name="T8" fmla="*/ 8 w 50"/>
                  <a:gd name="T9" fmla="*/ 20 h 31"/>
                  <a:gd name="T10" fmla="*/ 9 w 50"/>
                  <a:gd name="T11" fmla="*/ 20 h 31"/>
                  <a:gd name="T12" fmla="*/ 12 w 50"/>
                  <a:gd name="T13" fmla="*/ 19 h 31"/>
                  <a:gd name="T14" fmla="*/ 14 w 50"/>
                  <a:gd name="T15" fmla="*/ 19 h 31"/>
                  <a:gd name="T16" fmla="*/ 15 w 50"/>
                  <a:gd name="T17" fmla="*/ 18 h 31"/>
                  <a:gd name="T18" fmla="*/ 17 w 50"/>
                  <a:gd name="T19" fmla="*/ 18 h 31"/>
                  <a:gd name="T20" fmla="*/ 18 w 50"/>
                  <a:gd name="T21" fmla="*/ 20 h 31"/>
                  <a:gd name="T22" fmla="*/ 20 w 50"/>
                  <a:gd name="T23" fmla="*/ 20 h 31"/>
                  <a:gd name="T24" fmla="*/ 22 w 50"/>
                  <a:gd name="T25" fmla="*/ 21 h 31"/>
                  <a:gd name="T26" fmla="*/ 23 w 50"/>
                  <a:gd name="T27" fmla="*/ 21 h 31"/>
                  <a:gd name="T28" fmla="*/ 25 w 50"/>
                  <a:gd name="T29" fmla="*/ 22 h 31"/>
                  <a:gd name="T30" fmla="*/ 25 w 50"/>
                  <a:gd name="T31" fmla="*/ 23 h 31"/>
                  <a:gd name="T32" fmla="*/ 27 w 50"/>
                  <a:gd name="T33" fmla="*/ 23 h 31"/>
                  <a:gd name="T34" fmla="*/ 28 w 50"/>
                  <a:gd name="T35" fmla="*/ 25 h 31"/>
                  <a:gd name="T36" fmla="*/ 31 w 50"/>
                  <a:gd name="T37" fmla="*/ 27 h 31"/>
                  <a:gd name="T38" fmla="*/ 31 w 50"/>
                  <a:gd name="T39" fmla="*/ 28 h 31"/>
                  <a:gd name="T40" fmla="*/ 32 w 50"/>
                  <a:gd name="T41" fmla="*/ 30 h 31"/>
                  <a:gd name="T42" fmla="*/ 35 w 50"/>
                  <a:gd name="T43" fmla="*/ 31 h 31"/>
                  <a:gd name="T44" fmla="*/ 36 w 50"/>
                  <a:gd name="T45" fmla="*/ 31 h 31"/>
                  <a:gd name="T46" fmla="*/ 38 w 50"/>
                  <a:gd name="T47" fmla="*/ 30 h 31"/>
                  <a:gd name="T48" fmla="*/ 38 w 50"/>
                  <a:gd name="T49" fmla="*/ 29 h 31"/>
                  <a:gd name="T50" fmla="*/ 41 w 50"/>
                  <a:gd name="T51" fmla="*/ 28 h 31"/>
                  <a:gd name="T52" fmla="*/ 43 w 50"/>
                  <a:gd name="T53" fmla="*/ 26 h 31"/>
                  <a:gd name="T54" fmla="*/ 43 w 50"/>
                  <a:gd name="T55" fmla="*/ 24 h 31"/>
                  <a:gd name="T56" fmla="*/ 46 w 50"/>
                  <a:gd name="T57" fmla="*/ 23 h 31"/>
                  <a:gd name="T58" fmla="*/ 47 w 50"/>
                  <a:gd name="T59" fmla="*/ 21 h 31"/>
                  <a:gd name="T60" fmla="*/ 49 w 50"/>
                  <a:gd name="T61" fmla="*/ 22 h 31"/>
                  <a:gd name="T62" fmla="*/ 50 w 50"/>
                  <a:gd name="T63" fmla="*/ 21 h 31"/>
                  <a:gd name="T64" fmla="*/ 50 w 50"/>
                  <a:gd name="T65" fmla="*/ 20 h 31"/>
                  <a:gd name="T66" fmla="*/ 49 w 50"/>
                  <a:gd name="T67" fmla="*/ 19 h 31"/>
                  <a:gd name="T68" fmla="*/ 46 w 50"/>
                  <a:gd name="T69" fmla="*/ 19 h 31"/>
                  <a:gd name="T70" fmla="*/ 44 w 50"/>
                  <a:gd name="T71" fmla="*/ 17 h 31"/>
                  <a:gd name="T72" fmla="*/ 42 w 50"/>
                  <a:gd name="T73" fmla="*/ 16 h 31"/>
                  <a:gd name="T74" fmla="*/ 39 w 50"/>
                  <a:gd name="T75" fmla="*/ 14 h 31"/>
                  <a:gd name="T76" fmla="*/ 36 w 50"/>
                  <a:gd name="T77" fmla="*/ 12 h 31"/>
                  <a:gd name="T78" fmla="*/ 35 w 50"/>
                  <a:gd name="T79" fmla="*/ 10 h 31"/>
                  <a:gd name="T80" fmla="*/ 34 w 50"/>
                  <a:gd name="T81" fmla="*/ 9 h 31"/>
                  <a:gd name="T82" fmla="*/ 33 w 50"/>
                  <a:gd name="T83" fmla="*/ 7 h 31"/>
                  <a:gd name="T84" fmla="*/ 32 w 50"/>
                  <a:gd name="T85" fmla="*/ 7 h 31"/>
                  <a:gd name="T86" fmla="*/ 28 w 50"/>
                  <a:gd name="T87" fmla="*/ 6 h 31"/>
                  <a:gd name="T88" fmla="*/ 27 w 50"/>
                  <a:gd name="T89" fmla="*/ 5 h 31"/>
                  <a:gd name="T90" fmla="*/ 27 w 50"/>
                  <a:gd name="T91" fmla="*/ 4 h 31"/>
                  <a:gd name="T92" fmla="*/ 26 w 50"/>
                  <a:gd name="T93" fmla="*/ 2 h 31"/>
                  <a:gd name="T94" fmla="*/ 25 w 50"/>
                  <a:gd name="T95" fmla="*/ 2 h 31"/>
                  <a:gd name="T96" fmla="*/ 24 w 50"/>
                  <a:gd name="T97" fmla="*/ 1 h 31"/>
                  <a:gd name="T98" fmla="*/ 21 w 50"/>
                  <a:gd name="T99" fmla="*/ 0 h 31"/>
                  <a:gd name="T100" fmla="*/ 21 w 50"/>
                  <a:gd name="T101" fmla="*/ 1 h 31"/>
                  <a:gd name="T102" fmla="*/ 21 w 50"/>
                  <a:gd name="T103" fmla="*/ 1 h 31"/>
                  <a:gd name="T104" fmla="*/ 19 w 50"/>
                  <a:gd name="T105" fmla="*/ 2 h 31"/>
                  <a:gd name="T106" fmla="*/ 17 w 50"/>
                  <a:gd name="T107" fmla="*/ 3 h 31"/>
                  <a:gd name="T108" fmla="*/ 17 w 50"/>
                  <a:gd name="T109" fmla="*/ 5 h 31"/>
                  <a:gd name="T110" fmla="*/ 13 w 50"/>
                  <a:gd name="T111" fmla="*/ 6 h 31"/>
                  <a:gd name="T112" fmla="*/ 11 w 50"/>
                  <a:gd name="T113" fmla="*/ 6 h 31"/>
                  <a:gd name="T114" fmla="*/ 9 w 50"/>
                  <a:gd name="T115" fmla="*/ 5 h 31"/>
                  <a:gd name="T116" fmla="*/ 8 w 50"/>
                  <a:gd name="T117" fmla="*/ 3 h 31"/>
                  <a:gd name="T118" fmla="*/ 5 w 50"/>
                  <a:gd name="T119" fmla="*/ 2 h 31"/>
                  <a:gd name="T120" fmla="*/ 2 w 50"/>
                  <a:gd name="T121"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 h="31">
                    <a:moveTo>
                      <a:pt x="1" y="6"/>
                    </a:moveTo>
                    <a:cubicBezTo>
                      <a:pt x="1" y="5"/>
                      <a:pt x="1" y="5"/>
                      <a:pt x="1" y="5"/>
                    </a:cubicBezTo>
                    <a:cubicBezTo>
                      <a:pt x="1" y="4"/>
                      <a:pt x="2" y="4"/>
                      <a:pt x="1" y="4"/>
                    </a:cubicBezTo>
                    <a:cubicBezTo>
                      <a:pt x="1" y="4"/>
                      <a:pt x="1" y="4"/>
                      <a:pt x="1" y="4"/>
                    </a:cubicBezTo>
                    <a:cubicBezTo>
                      <a:pt x="1" y="3"/>
                      <a:pt x="2" y="3"/>
                      <a:pt x="2" y="3"/>
                    </a:cubicBezTo>
                    <a:cubicBezTo>
                      <a:pt x="2" y="2"/>
                      <a:pt x="3" y="2"/>
                      <a:pt x="3" y="2"/>
                    </a:cubicBezTo>
                    <a:cubicBezTo>
                      <a:pt x="4" y="2"/>
                      <a:pt x="4" y="2"/>
                      <a:pt x="4" y="2"/>
                    </a:cubicBezTo>
                    <a:cubicBezTo>
                      <a:pt x="5" y="2"/>
                      <a:pt x="5" y="3"/>
                      <a:pt x="5" y="3"/>
                    </a:cubicBezTo>
                    <a:cubicBezTo>
                      <a:pt x="5" y="4"/>
                      <a:pt x="5" y="4"/>
                      <a:pt x="5" y="4"/>
                    </a:cubicBezTo>
                    <a:cubicBezTo>
                      <a:pt x="5" y="5"/>
                      <a:pt x="5" y="5"/>
                      <a:pt x="6" y="5"/>
                    </a:cubicBezTo>
                    <a:cubicBezTo>
                      <a:pt x="6" y="6"/>
                      <a:pt x="7" y="6"/>
                      <a:pt x="8" y="6"/>
                    </a:cubicBezTo>
                    <a:cubicBezTo>
                      <a:pt x="8" y="7"/>
                      <a:pt x="8" y="7"/>
                      <a:pt x="8" y="7"/>
                    </a:cubicBezTo>
                    <a:cubicBezTo>
                      <a:pt x="8" y="8"/>
                      <a:pt x="6" y="7"/>
                      <a:pt x="6" y="8"/>
                    </a:cubicBezTo>
                    <a:cubicBezTo>
                      <a:pt x="6" y="8"/>
                      <a:pt x="7" y="8"/>
                      <a:pt x="7" y="8"/>
                    </a:cubicBezTo>
                    <a:cubicBezTo>
                      <a:pt x="7" y="8"/>
                      <a:pt x="7" y="8"/>
                      <a:pt x="7" y="8"/>
                    </a:cubicBezTo>
                    <a:cubicBezTo>
                      <a:pt x="7" y="8"/>
                      <a:pt x="7" y="8"/>
                      <a:pt x="7" y="8"/>
                    </a:cubicBezTo>
                    <a:cubicBezTo>
                      <a:pt x="6" y="9"/>
                      <a:pt x="6" y="8"/>
                      <a:pt x="5" y="9"/>
                    </a:cubicBezTo>
                    <a:cubicBezTo>
                      <a:pt x="5" y="9"/>
                      <a:pt x="5" y="9"/>
                      <a:pt x="4" y="9"/>
                    </a:cubicBezTo>
                    <a:cubicBezTo>
                      <a:pt x="4" y="9"/>
                      <a:pt x="4" y="8"/>
                      <a:pt x="4" y="8"/>
                    </a:cubicBezTo>
                    <a:cubicBezTo>
                      <a:pt x="4" y="8"/>
                      <a:pt x="4" y="8"/>
                      <a:pt x="4" y="8"/>
                    </a:cubicBezTo>
                    <a:cubicBezTo>
                      <a:pt x="4" y="8"/>
                      <a:pt x="4" y="8"/>
                      <a:pt x="3" y="8"/>
                    </a:cubicBezTo>
                    <a:cubicBezTo>
                      <a:pt x="3" y="8"/>
                      <a:pt x="3" y="8"/>
                      <a:pt x="2" y="8"/>
                    </a:cubicBezTo>
                    <a:cubicBezTo>
                      <a:pt x="2" y="8"/>
                      <a:pt x="2" y="7"/>
                      <a:pt x="1" y="7"/>
                    </a:cubicBezTo>
                    <a:cubicBezTo>
                      <a:pt x="1" y="8"/>
                      <a:pt x="1" y="8"/>
                      <a:pt x="1" y="9"/>
                    </a:cubicBezTo>
                    <a:cubicBezTo>
                      <a:pt x="1" y="9"/>
                      <a:pt x="1" y="10"/>
                      <a:pt x="1" y="10"/>
                    </a:cubicBezTo>
                    <a:cubicBezTo>
                      <a:pt x="1" y="10"/>
                      <a:pt x="1" y="10"/>
                      <a:pt x="1" y="11"/>
                    </a:cubicBezTo>
                    <a:cubicBezTo>
                      <a:pt x="1" y="11"/>
                      <a:pt x="1" y="11"/>
                      <a:pt x="2" y="11"/>
                    </a:cubicBezTo>
                    <a:cubicBezTo>
                      <a:pt x="2" y="11"/>
                      <a:pt x="2" y="11"/>
                      <a:pt x="2" y="11"/>
                    </a:cubicBezTo>
                    <a:cubicBezTo>
                      <a:pt x="2" y="11"/>
                      <a:pt x="3" y="11"/>
                      <a:pt x="3" y="11"/>
                    </a:cubicBezTo>
                    <a:cubicBezTo>
                      <a:pt x="3" y="11"/>
                      <a:pt x="3" y="11"/>
                      <a:pt x="3" y="11"/>
                    </a:cubicBezTo>
                    <a:cubicBezTo>
                      <a:pt x="3" y="11"/>
                      <a:pt x="3" y="11"/>
                      <a:pt x="3" y="11"/>
                    </a:cubicBezTo>
                    <a:cubicBezTo>
                      <a:pt x="3" y="11"/>
                      <a:pt x="3" y="12"/>
                      <a:pt x="3" y="12"/>
                    </a:cubicBezTo>
                    <a:cubicBezTo>
                      <a:pt x="3" y="13"/>
                      <a:pt x="4" y="13"/>
                      <a:pt x="4" y="13"/>
                    </a:cubicBezTo>
                    <a:cubicBezTo>
                      <a:pt x="4" y="13"/>
                      <a:pt x="4" y="13"/>
                      <a:pt x="4" y="13"/>
                    </a:cubicBezTo>
                    <a:cubicBezTo>
                      <a:pt x="4" y="13"/>
                      <a:pt x="4" y="13"/>
                      <a:pt x="4" y="13"/>
                    </a:cubicBezTo>
                    <a:cubicBezTo>
                      <a:pt x="3" y="13"/>
                      <a:pt x="3" y="13"/>
                      <a:pt x="3" y="13"/>
                    </a:cubicBezTo>
                    <a:cubicBezTo>
                      <a:pt x="3" y="13"/>
                      <a:pt x="3" y="13"/>
                      <a:pt x="3" y="13"/>
                    </a:cubicBezTo>
                    <a:cubicBezTo>
                      <a:pt x="3" y="13"/>
                      <a:pt x="2" y="13"/>
                      <a:pt x="2" y="14"/>
                    </a:cubicBezTo>
                    <a:cubicBezTo>
                      <a:pt x="2" y="14"/>
                      <a:pt x="2" y="14"/>
                      <a:pt x="2" y="15"/>
                    </a:cubicBezTo>
                    <a:cubicBezTo>
                      <a:pt x="2" y="14"/>
                      <a:pt x="3" y="14"/>
                      <a:pt x="2" y="14"/>
                    </a:cubicBezTo>
                    <a:cubicBezTo>
                      <a:pt x="3" y="14"/>
                      <a:pt x="4" y="15"/>
                      <a:pt x="5" y="15"/>
                    </a:cubicBezTo>
                    <a:cubicBezTo>
                      <a:pt x="5" y="16"/>
                      <a:pt x="5" y="16"/>
                      <a:pt x="5" y="16"/>
                    </a:cubicBezTo>
                    <a:cubicBezTo>
                      <a:pt x="5" y="16"/>
                      <a:pt x="5" y="17"/>
                      <a:pt x="5" y="17"/>
                    </a:cubicBezTo>
                    <a:cubicBezTo>
                      <a:pt x="5" y="18"/>
                      <a:pt x="5" y="20"/>
                      <a:pt x="5" y="21"/>
                    </a:cubicBezTo>
                    <a:cubicBezTo>
                      <a:pt x="5" y="21"/>
                      <a:pt x="5" y="22"/>
                      <a:pt x="5" y="22"/>
                    </a:cubicBezTo>
                    <a:cubicBezTo>
                      <a:pt x="5" y="22"/>
                      <a:pt x="5" y="22"/>
                      <a:pt x="5"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19"/>
                      <a:pt x="11" y="19"/>
                      <a:pt x="11" y="19"/>
                    </a:cubicBezTo>
                    <a:cubicBezTo>
                      <a:pt x="11" y="19"/>
                      <a:pt x="11" y="19"/>
                      <a:pt x="11" y="19"/>
                    </a:cubicBezTo>
                    <a:cubicBezTo>
                      <a:pt x="11" y="19"/>
                      <a:pt x="11" y="19"/>
                      <a:pt x="11"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4" y="19"/>
                      <a:pt x="14" y="19"/>
                      <a:pt x="14" y="19"/>
                    </a:cubicBezTo>
                    <a:cubicBezTo>
                      <a:pt x="14" y="19"/>
                      <a:pt x="14" y="19"/>
                      <a:pt x="14" y="19"/>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6" y="18"/>
                      <a:pt x="16" y="18"/>
                      <a:pt x="16" y="18"/>
                    </a:cubicBezTo>
                    <a:cubicBezTo>
                      <a:pt x="16" y="19"/>
                      <a:pt x="16" y="19"/>
                      <a:pt x="16" y="19"/>
                    </a:cubicBezTo>
                    <a:cubicBezTo>
                      <a:pt x="16" y="19"/>
                      <a:pt x="16" y="18"/>
                      <a:pt x="16" y="18"/>
                    </a:cubicBezTo>
                    <a:cubicBezTo>
                      <a:pt x="16" y="18"/>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8"/>
                      <a:pt x="16" y="18"/>
                      <a:pt x="16" y="18"/>
                    </a:cubicBezTo>
                    <a:cubicBezTo>
                      <a:pt x="16" y="18"/>
                      <a:pt x="16" y="18"/>
                      <a:pt x="16" y="18"/>
                    </a:cubicBezTo>
                    <a:cubicBezTo>
                      <a:pt x="16" y="18"/>
                      <a:pt x="16" y="18"/>
                      <a:pt x="17" y="18"/>
                    </a:cubicBezTo>
                    <a:cubicBezTo>
                      <a:pt x="17" y="18"/>
                      <a:pt x="17" y="18"/>
                      <a:pt x="17" y="18"/>
                    </a:cubicBezTo>
                    <a:cubicBezTo>
                      <a:pt x="17" y="18"/>
                      <a:pt x="17" y="18"/>
                      <a:pt x="17" y="18"/>
                    </a:cubicBezTo>
                    <a:cubicBezTo>
                      <a:pt x="17" y="18"/>
                      <a:pt x="17" y="18"/>
                      <a:pt x="17" y="18"/>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8" y="19"/>
                      <a:pt x="18" y="19"/>
                      <a:pt x="18" y="19"/>
                    </a:cubicBezTo>
                    <a:cubicBezTo>
                      <a:pt x="18" y="19"/>
                      <a:pt x="18" y="19"/>
                      <a:pt x="18" y="19"/>
                    </a:cubicBezTo>
                    <a:cubicBezTo>
                      <a:pt x="17" y="20"/>
                      <a:pt x="17" y="20"/>
                      <a:pt x="17" y="20"/>
                    </a:cubicBezTo>
                    <a:cubicBezTo>
                      <a:pt x="17" y="20"/>
                      <a:pt x="17"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4"/>
                      <a:pt x="28" y="24"/>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7"/>
                      <a:pt x="31" y="27"/>
                      <a:pt x="31" y="27"/>
                    </a:cubicBezTo>
                    <a:cubicBezTo>
                      <a:pt x="31" y="27"/>
                      <a:pt x="31" y="27"/>
                      <a:pt x="31" y="27"/>
                    </a:cubicBezTo>
                    <a:cubicBezTo>
                      <a:pt x="31" y="27"/>
                      <a:pt x="31" y="27"/>
                      <a:pt x="31" y="27"/>
                    </a:cubicBezTo>
                    <a:cubicBezTo>
                      <a:pt x="31" y="27"/>
                      <a:pt x="31" y="27"/>
                      <a:pt x="31" y="27"/>
                    </a:cubicBezTo>
                    <a:cubicBezTo>
                      <a:pt x="31" y="27"/>
                      <a:pt x="31" y="27"/>
                      <a:pt x="31" y="27"/>
                    </a:cubicBezTo>
                    <a:cubicBezTo>
                      <a:pt x="31" y="27"/>
                      <a:pt x="31" y="27"/>
                      <a:pt x="31" y="27"/>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9"/>
                      <a:pt x="31" y="29"/>
                      <a:pt x="31" y="29"/>
                    </a:cubicBezTo>
                    <a:cubicBezTo>
                      <a:pt x="31" y="29"/>
                      <a:pt x="31" y="29"/>
                      <a:pt x="31" y="29"/>
                    </a:cubicBezTo>
                    <a:cubicBezTo>
                      <a:pt x="31" y="29"/>
                      <a:pt x="31" y="29"/>
                      <a:pt x="31" y="29"/>
                    </a:cubicBezTo>
                    <a:cubicBezTo>
                      <a:pt x="31" y="29"/>
                      <a:pt x="31" y="29"/>
                      <a:pt x="31" y="29"/>
                    </a:cubicBezTo>
                    <a:cubicBezTo>
                      <a:pt x="31" y="29"/>
                      <a:pt x="31" y="29"/>
                      <a:pt x="31" y="29"/>
                    </a:cubicBezTo>
                    <a:cubicBezTo>
                      <a:pt x="31" y="29"/>
                      <a:pt x="31" y="29"/>
                      <a:pt x="31" y="29"/>
                    </a:cubicBezTo>
                    <a:cubicBezTo>
                      <a:pt x="31" y="29"/>
                      <a:pt x="31" y="29"/>
                      <a:pt x="31" y="29"/>
                    </a:cubicBezTo>
                    <a:cubicBezTo>
                      <a:pt x="32" y="29"/>
                      <a:pt x="32" y="29"/>
                      <a:pt x="32" y="29"/>
                    </a:cubicBezTo>
                    <a:cubicBezTo>
                      <a:pt x="32" y="29"/>
                      <a:pt x="32" y="29"/>
                      <a:pt x="32" y="29"/>
                    </a:cubicBezTo>
                    <a:cubicBezTo>
                      <a:pt x="32" y="29"/>
                      <a:pt x="32" y="29"/>
                      <a:pt x="32" y="29"/>
                    </a:cubicBezTo>
                    <a:cubicBezTo>
                      <a:pt x="32" y="29"/>
                      <a:pt x="32" y="29"/>
                      <a:pt x="32" y="29"/>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3" y="30"/>
                      <a:pt x="33" y="30"/>
                      <a:pt x="33"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7" y="31"/>
                      <a:pt x="37" y="31"/>
                      <a:pt x="37" y="31"/>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9" y="28"/>
                      <a:pt x="39" y="28"/>
                      <a:pt x="39" y="28"/>
                    </a:cubicBezTo>
                    <a:cubicBezTo>
                      <a:pt x="39" y="28"/>
                      <a:pt x="39" y="28"/>
                      <a:pt x="39" y="28"/>
                    </a:cubicBezTo>
                    <a:cubicBezTo>
                      <a:pt x="39" y="28"/>
                      <a:pt x="39" y="28"/>
                      <a:pt x="39" y="28"/>
                    </a:cubicBezTo>
                    <a:cubicBezTo>
                      <a:pt x="40" y="28"/>
                      <a:pt x="40" y="28"/>
                      <a:pt x="40" y="28"/>
                    </a:cubicBezTo>
                    <a:cubicBezTo>
                      <a:pt x="40" y="28"/>
                      <a:pt x="40" y="28"/>
                      <a:pt x="40" y="28"/>
                    </a:cubicBezTo>
                    <a:cubicBezTo>
                      <a:pt x="40" y="28"/>
                      <a:pt x="40" y="28"/>
                      <a:pt x="40" y="28"/>
                    </a:cubicBezTo>
                    <a:cubicBezTo>
                      <a:pt x="40" y="28"/>
                      <a:pt x="40" y="28"/>
                      <a:pt x="40" y="28"/>
                    </a:cubicBezTo>
                    <a:cubicBezTo>
                      <a:pt x="41" y="28"/>
                      <a:pt x="41" y="28"/>
                      <a:pt x="41" y="28"/>
                    </a:cubicBezTo>
                    <a:cubicBezTo>
                      <a:pt x="41" y="28"/>
                      <a:pt x="41" y="28"/>
                      <a:pt x="41" y="28"/>
                    </a:cubicBezTo>
                    <a:cubicBezTo>
                      <a:pt x="41" y="28"/>
                      <a:pt x="41" y="28"/>
                      <a:pt x="41" y="28"/>
                    </a:cubicBezTo>
                    <a:cubicBezTo>
                      <a:pt x="41" y="28"/>
                      <a:pt x="41" y="28"/>
                      <a:pt x="41" y="28"/>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3" y="27"/>
                      <a:pt x="43" y="27"/>
                      <a:pt x="43" y="27"/>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4"/>
                      <a:pt x="43" y="24"/>
                      <a:pt x="43" y="24"/>
                    </a:cubicBezTo>
                    <a:cubicBezTo>
                      <a:pt x="43" y="24"/>
                      <a:pt x="43" y="24"/>
                      <a:pt x="43" y="24"/>
                    </a:cubicBezTo>
                    <a:cubicBezTo>
                      <a:pt x="43" y="24"/>
                      <a:pt x="43" y="24"/>
                      <a:pt x="43" y="24"/>
                    </a:cubicBezTo>
                    <a:cubicBezTo>
                      <a:pt x="43" y="24"/>
                      <a:pt x="43" y="24"/>
                      <a:pt x="43" y="24"/>
                    </a:cubicBezTo>
                    <a:cubicBezTo>
                      <a:pt x="44" y="24"/>
                      <a:pt x="44" y="24"/>
                      <a:pt x="44" y="24"/>
                    </a:cubicBezTo>
                    <a:cubicBezTo>
                      <a:pt x="44" y="24"/>
                      <a:pt x="44" y="24"/>
                      <a:pt x="44" y="24"/>
                    </a:cubicBezTo>
                    <a:cubicBezTo>
                      <a:pt x="44" y="24"/>
                      <a:pt x="44" y="24"/>
                      <a:pt x="44" y="24"/>
                    </a:cubicBezTo>
                    <a:cubicBezTo>
                      <a:pt x="43" y="23"/>
                      <a:pt x="43" y="23"/>
                      <a:pt x="43" y="23"/>
                    </a:cubicBezTo>
                    <a:cubicBezTo>
                      <a:pt x="43" y="23"/>
                      <a:pt x="43" y="23"/>
                      <a:pt x="44" y="23"/>
                    </a:cubicBezTo>
                    <a:cubicBezTo>
                      <a:pt x="44" y="23"/>
                      <a:pt x="44" y="23"/>
                      <a:pt x="44" y="23"/>
                    </a:cubicBezTo>
                    <a:cubicBezTo>
                      <a:pt x="44" y="23"/>
                      <a:pt x="44" y="23"/>
                      <a:pt x="44" y="23"/>
                    </a:cubicBezTo>
                    <a:cubicBezTo>
                      <a:pt x="44" y="23"/>
                      <a:pt x="44" y="23"/>
                      <a:pt x="44" y="23"/>
                    </a:cubicBezTo>
                    <a:cubicBezTo>
                      <a:pt x="44" y="23"/>
                      <a:pt x="44" y="23"/>
                      <a:pt x="44" y="23"/>
                    </a:cubicBezTo>
                    <a:cubicBezTo>
                      <a:pt x="44" y="23"/>
                      <a:pt x="44" y="23"/>
                      <a:pt x="44"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6" y="23"/>
                    </a:cubicBezTo>
                    <a:cubicBezTo>
                      <a:pt x="46" y="23"/>
                      <a:pt x="46" y="23"/>
                      <a:pt x="46" y="23"/>
                    </a:cubicBezTo>
                    <a:cubicBezTo>
                      <a:pt x="46" y="23"/>
                      <a:pt x="46" y="23"/>
                      <a:pt x="46" y="23"/>
                    </a:cubicBezTo>
                    <a:cubicBezTo>
                      <a:pt x="46" y="22"/>
                      <a:pt x="46" y="22"/>
                      <a:pt x="46"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8" y="21"/>
                      <a:pt x="48" y="21"/>
                      <a:pt x="48" y="21"/>
                    </a:cubicBezTo>
                    <a:cubicBezTo>
                      <a:pt x="48" y="22"/>
                      <a:pt x="48" y="22"/>
                      <a:pt x="48" y="22"/>
                    </a:cubicBezTo>
                    <a:cubicBezTo>
                      <a:pt x="48" y="22"/>
                      <a:pt x="48" y="22"/>
                      <a:pt x="48" y="22"/>
                    </a:cubicBezTo>
                    <a:cubicBezTo>
                      <a:pt x="48" y="22"/>
                      <a:pt x="48" y="22"/>
                      <a:pt x="48" y="22"/>
                    </a:cubicBezTo>
                    <a:cubicBezTo>
                      <a:pt x="48" y="22"/>
                      <a:pt x="48" y="22"/>
                      <a:pt x="48" y="22"/>
                    </a:cubicBezTo>
                    <a:cubicBezTo>
                      <a:pt x="48" y="22"/>
                      <a:pt x="48" y="22"/>
                      <a:pt x="48" y="22"/>
                    </a:cubicBezTo>
                    <a:cubicBezTo>
                      <a:pt x="48" y="22"/>
                      <a:pt x="48" y="22"/>
                      <a:pt x="48" y="22"/>
                    </a:cubicBezTo>
                    <a:cubicBezTo>
                      <a:pt x="48" y="22"/>
                      <a:pt x="48" y="22"/>
                      <a:pt x="48" y="22"/>
                    </a:cubicBezTo>
                    <a:cubicBezTo>
                      <a:pt x="48" y="22"/>
                      <a:pt x="48" y="22"/>
                      <a:pt x="48"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50" y="22"/>
                      <a:pt x="50" y="22"/>
                      <a:pt x="50" y="22"/>
                    </a:cubicBezTo>
                    <a:cubicBezTo>
                      <a:pt x="50" y="22"/>
                      <a:pt x="50" y="22"/>
                      <a:pt x="50" y="22"/>
                    </a:cubicBezTo>
                    <a:cubicBezTo>
                      <a:pt x="50" y="22"/>
                      <a:pt x="50" y="22"/>
                      <a:pt x="50" y="22"/>
                    </a:cubicBezTo>
                    <a:cubicBezTo>
                      <a:pt x="50" y="22"/>
                      <a:pt x="50" y="22"/>
                      <a:pt x="50" y="22"/>
                    </a:cubicBezTo>
                    <a:cubicBezTo>
                      <a:pt x="50" y="22"/>
                      <a:pt x="50" y="22"/>
                      <a:pt x="50" y="22"/>
                    </a:cubicBezTo>
                    <a:cubicBezTo>
                      <a:pt x="50" y="22"/>
                      <a:pt x="50" y="22"/>
                      <a:pt x="50" y="22"/>
                    </a:cubicBezTo>
                    <a:cubicBezTo>
                      <a:pt x="50" y="22"/>
                      <a:pt x="50" y="22"/>
                      <a:pt x="50" y="22"/>
                    </a:cubicBezTo>
                    <a:cubicBezTo>
                      <a:pt x="50" y="22"/>
                      <a:pt x="50" y="22"/>
                      <a:pt x="50" y="22"/>
                    </a:cubicBezTo>
                    <a:cubicBezTo>
                      <a:pt x="50" y="21"/>
                      <a:pt x="50" y="21"/>
                      <a:pt x="50" y="21"/>
                    </a:cubicBezTo>
                    <a:cubicBezTo>
                      <a:pt x="50" y="21"/>
                      <a:pt x="50" y="21"/>
                      <a:pt x="50" y="21"/>
                    </a:cubicBezTo>
                    <a:cubicBezTo>
                      <a:pt x="50" y="21"/>
                      <a:pt x="50" y="21"/>
                      <a:pt x="50" y="21"/>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7" y="19"/>
                      <a:pt x="47" y="19"/>
                      <a:pt x="47" y="19"/>
                    </a:cubicBezTo>
                    <a:cubicBezTo>
                      <a:pt x="47" y="19"/>
                      <a:pt x="47" y="19"/>
                      <a:pt x="47" y="19"/>
                    </a:cubicBezTo>
                    <a:cubicBezTo>
                      <a:pt x="47" y="19"/>
                      <a:pt x="47" y="19"/>
                      <a:pt x="47" y="19"/>
                    </a:cubicBezTo>
                    <a:cubicBezTo>
                      <a:pt x="47" y="19"/>
                      <a:pt x="47" y="19"/>
                      <a:pt x="47" y="19"/>
                    </a:cubicBezTo>
                    <a:cubicBezTo>
                      <a:pt x="46" y="19"/>
                      <a:pt x="46" y="19"/>
                      <a:pt x="46" y="19"/>
                    </a:cubicBezTo>
                    <a:cubicBezTo>
                      <a:pt x="46" y="19"/>
                      <a:pt x="46" y="19"/>
                      <a:pt x="46" y="19"/>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5" y="18"/>
                      <a:pt x="45" y="18"/>
                      <a:pt x="45" y="18"/>
                    </a:cubicBezTo>
                    <a:cubicBezTo>
                      <a:pt x="45" y="18"/>
                      <a:pt x="45" y="18"/>
                      <a:pt x="45" y="18"/>
                    </a:cubicBezTo>
                    <a:cubicBezTo>
                      <a:pt x="45" y="18"/>
                      <a:pt x="45" y="18"/>
                      <a:pt x="45" y="18"/>
                    </a:cubicBezTo>
                    <a:cubicBezTo>
                      <a:pt x="45" y="18"/>
                      <a:pt x="45" y="18"/>
                      <a:pt x="45" y="18"/>
                    </a:cubicBezTo>
                    <a:cubicBezTo>
                      <a:pt x="45" y="17"/>
                      <a:pt x="45" y="17"/>
                      <a:pt x="45" y="17"/>
                    </a:cubicBezTo>
                    <a:cubicBezTo>
                      <a:pt x="45" y="17"/>
                      <a:pt x="45" y="17"/>
                      <a:pt x="45"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3" y="17"/>
                      <a:pt x="43" y="17"/>
                      <a:pt x="43" y="17"/>
                    </a:cubicBezTo>
                    <a:cubicBezTo>
                      <a:pt x="43" y="17"/>
                      <a:pt x="43" y="17"/>
                      <a:pt x="43" y="17"/>
                    </a:cubicBezTo>
                    <a:cubicBezTo>
                      <a:pt x="43" y="17"/>
                      <a:pt x="43" y="17"/>
                      <a:pt x="43" y="17"/>
                    </a:cubicBezTo>
                    <a:cubicBezTo>
                      <a:pt x="43" y="17"/>
                      <a:pt x="43" y="17"/>
                      <a:pt x="43" y="17"/>
                    </a:cubicBezTo>
                    <a:cubicBezTo>
                      <a:pt x="43" y="16"/>
                      <a:pt x="43" y="16"/>
                      <a:pt x="43" y="16"/>
                    </a:cubicBezTo>
                    <a:cubicBezTo>
                      <a:pt x="43" y="16"/>
                      <a:pt x="43" y="16"/>
                      <a:pt x="43" y="16"/>
                    </a:cubicBezTo>
                    <a:cubicBezTo>
                      <a:pt x="43" y="16"/>
                      <a:pt x="43" y="16"/>
                      <a:pt x="43"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1" y="16"/>
                    </a:cubicBezTo>
                    <a:cubicBezTo>
                      <a:pt x="41" y="16"/>
                      <a:pt x="41" y="16"/>
                      <a:pt x="41" y="16"/>
                    </a:cubicBezTo>
                    <a:cubicBezTo>
                      <a:pt x="41" y="16"/>
                      <a:pt x="41" y="16"/>
                      <a:pt x="41" y="16"/>
                    </a:cubicBezTo>
                    <a:cubicBezTo>
                      <a:pt x="41" y="16"/>
                      <a:pt x="41" y="16"/>
                      <a:pt x="41" y="16"/>
                    </a:cubicBezTo>
                    <a:cubicBezTo>
                      <a:pt x="41" y="15"/>
                      <a:pt x="41" y="15"/>
                      <a:pt x="41" y="15"/>
                    </a:cubicBezTo>
                    <a:cubicBezTo>
                      <a:pt x="41" y="15"/>
                      <a:pt x="41" y="15"/>
                      <a:pt x="41"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8" y="14"/>
                      <a:pt x="38" y="14"/>
                      <a:pt x="38" y="14"/>
                    </a:cubicBezTo>
                    <a:cubicBezTo>
                      <a:pt x="38" y="14"/>
                      <a:pt x="38" y="14"/>
                      <a:pt x="38" y="14"/>
                    </a:cubicBezTo>
                    <a:cubicBezTo>
                      <a:pt x="38" y="14"/>
                      <a:pt x="38" y="14"/>
                      <a:pt x="38" y="14"/>
                    </a:cubicBezTo>
                    <a:cubicBezTo>
                      <a:pt x="38" y="13"/>
                      <a:pt x="38" y="13"/>
                      <a:pt x="38" y="13"/>
                    </a:cubicBezTo>
                    <a:cubicBezTo>
                      <a:pt x="38" y="13"/>
                      <a:pt x="38" y="13"/>
                      <a:pt x="38" y="13"/>
                    </a:cubicBezTo>
                    <a:cubicBezTo>
                      <a:pt x="38" y="13"/>
                      <a:pt x="38" y="13"/>
                      <a:pt x="38" y="13"/>
                    </a:cubicBezTo>
                    <a:cubicBezTo>
                      <a:pt x="38" y="13"/>
                      <a:pt x="38" y="13"/>
                      <a:pt x="38" y="13"/>
                    </a:cubicBezTo>
                    <a:cubicBezTo>
                      <a:pt x="37" y="13"/>
                      <a:pt x="37" y="13"/>
                      <a:pt x="37" y="13"/>
                    </a:cubicBezTo>
                    <a:cubicBezTo>
                      <a:pt x="37" y="13"/>
                      <a:pt x="37" y="13"/>
                      <a:pt x="37" y="13"/>
                    </a:cubicBezTo>
                    <a:cubicBezTo>
                      <a:pt x="37" y="13"/>
                      <a:pt x="37" y="13"/>
                      <a:pt x="37" y="13"/>
                    </a:cubicBezTo>
                    <a:cubicBezTo>
                      <a:pt x="37" y="13"/>
                      <a:pt x="37" y="13"/>
                      <a:pt x="37" y="13"/>
                    </a:cubicBezTo>
                    <a:cubicBezTo>
                      <a:pt x="37" y="13"/>
                      <a:pt x="37" y="13"/>
                      <a:pt x="37" y="13"/>
                    </a:cubicBezTo>
                    <a:cubicBezTo>
                      <a:pt x="37" y="12"/>
                      <a:pt x="37" y="12"/>
                      <a:pt x="37"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1"/>
                      <a:pt x="35" y="11"/>
                      <a:pt x="35" y="11"/>
                    </a:cubicBezTo>
                    <a:cubicBezTo>
                      <a:pt x="35" y="11"/>
                      <a:pt x="35" y="11"/>
                      <a:pt x="35" y="11"/>
                    </a:cubicBezTo>
                    <a:cubicBezTo>
                      <a:pt x="35" y="11"/>
                      <a:pt x="35" y="11"/>
                      <a:pt x="35" y="11"/>
                    </a:cubicBezTo>
                    <a:cubicBezTo>
                      <a:pt x="35" y="11"/>
                      <a:pt x="35" y="11"/>
                      <a:pt x="35" y="11"/>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9"/>
                      <a:pt x="35" y="9"/>
                      <a:pt x="35"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7"/>
                      <a:pt x="34" y="7"/>
                      <a:pt x="34" y="7"/>
                    </a:cubicBezTo>
                    <a:cubicBezTo>
                      <a:pt x="34" y="7"/>
                      <a:pt x="34" y="7"/>
                      <a:pt x="34" y="7"/>
                    </a:cubicBezTo>
                    <a:cubicBezTo>
                      <a:pt x="34" y="7"/>
                      <a:pt x="34" y="7"/>
                      <a:pt x="34"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6"/>
                      <a:pt x="33" y="6"/>
                      <a:pt x="33" y="6"/>
                    </a:cubicBezTo>
                    <a:cubicBezTo>
                      <a:pt x="33" y="6"/>
                      <a:pt x="33" y="6"/>
                      <a:pt x="33" y="6"/>
                    </a:cubicBezTo>
                    <a:cubicBezTo>
                      <a:pt x="33" y="6"/>
                      <a:pt x="33" y="6"/>
                      <a:pt x="33"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7"/>
                      <a:pt x="32" y="7"/>
                      <a:pt x="32" y="7"/>
                    </a:cubicBezTo>
                    <a:cubicBezTo>
                      <a:pt x="32" y="7"/>
                      <a:pt x="32" y="7"/>
                      <a:pt x="31" y="7"/>
                    </a:cubicBezTo>
                    <a:cubicBezTo>
                      <a:pt x="31" y="7"/>
                      <a:pt x="31" y="7"/>
                      <a:pt x="31" y="7"/>
                    </a:cubicBezTo>
                    <a:cubicBezTo>
                      <a:pt x="31" y="7"/>
                      <a:pt x="31" y="7"/>
                      <a:pt x="31" y="7"/>
                    </a:cubicBezTo>
                    <a:cubicBezTo>
                      <a:pt x="31" y="7"/>
                      <a:pt x="31" y="7"/>
                      <a:pt x="31" y="7"/>
                    </a:cubicBezTo>
                    <a:cubicBezTo>
                      <a:pt x="31" y="6"/>
                      <a:pt x="31" y="6"/>
                      <a:pt x="31" y="6"/>
                    </a:cubicBezTo>
                    <a:cubicBezTo>
                      <a:pt x="31" y="6"/>
                      <a:pt x="31" y="6"/>
                      <a:pt x="31" y="6"/>
                    </a:cubicBezTo>
                    <a:cubicBezTo>
                      <a:pt x="31" y="6"/>
                      <a:pt x="31" y="6"/>
                      <a:pt x="31"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29" y="6"/>
                      <a:pt x="29" y="6"/>
                      <a:pt x="29" y="6"/>
                    </a:cubicBezTo>
                    <a:cubicBezTo>
                      <a:pt x="29" y="6"/>
                      <a:pt x="29" y="6"/>
                      <a:pt x="29" y="6"/>
                    </a:cubicBezTo>
                    <a:cubicBezTo>
                      <a:pt x="29" y="6"/>
                      <a:pt x="29" y="6"/>
                      <a:pt x="29"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7" y="3"/>
                      <a:pt x="27" y="3"/>
                      <a:pt x="27" y="3"/>
                    </a:cubicBezTo>
                    <a:cubicBezTo>
                      <a:pt x="27" y="3"/>
                      <a:pt x="27" y="3"/>
                      <a:pt x="27" y="3"/>
                    </a:cubicBezTo>
                    <a:cubicBezTo>
                      <a:pt x="27" y="3"/>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0" y="0"/>
                      <a:pt x="20" y="0"/>
                      <a:pt x="20" y="0"/>
                    </a:cubicBezTo>
                    <a:cubicBezTo>
                      <a:pt x="20" y="0"/>
                      <a:pt x="20" y="0"/>
                      <a:pt x="20" y="0"/>
                    </a:cubicBezTo>
                    <a:cubicBezTo>
                      <a:pt x="20" y="0"/>
                      <a:pt x="20" y="0"/>
                      <a:pt x="20" y="0"/>
                    </a:cubicBezTo>
                    <a:cubicBezTo>
                      <a:pt x="20" y="0"/>
                      <a:pt x="20" y="0"/>
                      <a:pt x="20"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2" y="1"/>
                      <a:pt x="22" y="1"/>
                      <a:pt x="22" y="1"/>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6" y="5"/>
                      <a:pt x="16" y="5"/>
                      <a:pt x="16" y="5"/>
                    </a:cubicBezTo>
                    <a:cubicBezTo>
                      <a:pt x="16" y="5"/>
                      <a:pt x="16" y="5"/>
                      <a:pt x="16" y="5"/>
                    </a:cubicBezTo>
                    <a:cubicBezTo>
                      <a:pt x="16" y="5"/>
                      <a:pt x="16" y="5"/>
                      <a:pt x="16" y="5"/>
                    </a:cubicBezTo>
                    <a:cubicBezTo>
                      <a:pt x="16" y="5"/>
                      <a:pt x="16" y="5"/>
                      <a:pt x="16" y="5"/>
                    </a:cubicBezTo>
                    <a:cubicBezTo>
                      <a:pt x="17" y="5"/>
                      <a:pt x="17" y="5"/>
                      <a:pt x="17" y="5"/>
                    </a:cubicBezTo>
                    <a:cubicBezTo>
                      <a:pt x="17" y="5"/>
                      <a:pt x="17" y="5"/>
                      <a:pt x="17" y="5"/>
                    </a:cubicBezTo>
                    <a:cubicBezTo>
                      <a:pt x="17" y="5"/>
                      <a:pt x="17" y="5"/>
                      <a:pt x="17" y="5"/>
                    </a:cubicBezTo>
                    <a:cubicBezTo>
                      <a:pt x="17" y="6"/>
                      <a:pt x="17" y="6"/>
                      <a:pt x="17" y="6"/>
                    </a:cubicBezTo>
                    <a:cubicBezTo>
                      <a:pt x="17" y="6"/>
                      <a:pt x="17" y="6"/>
                      <a:pt x="17" y="6"/>
                    </a:cubicBezTo>
                    <a:cubicBezTo>
                      <a:pt x="17" y="6"/>
                      <a:pt x="17" y="6"/>
                      <a:pt x="17"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5" y="6"/>
                      <a:pt x="15" y="6"/>
                      <a:pt x="15" y="6"/>
                    </a:cubicBezTo>
                    <a:cubicBezTo>
                      <a:pt x="15" y="6"/>
                      <a:pt x="15" y="6"/>
                      <a:pt x="15" y="6"/>
                    </a:cubicBezTo>
                    <a:cubicBezTo>
                      <a:pt x="15" y="6"/>
                      <a:pt x="15" y="6"/>
                      <a:pt x="15"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1"/>
                      <a:pt x="6" y="1"/>
                      <a:pt x="6" y="1"/>
                    </a:cubicBezTo>
                    <a:cubicBezTo>
                      <a:pt x="5" y="1"/>
                      <a:pt x="5" y="1"/>
                      <a:pt x="5" y="1"/>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1" y="6"/>
                      <a:pt x="1" y="7"/>
                    </a:cubicBezTo>
                    <a:cubicBezTo>
                      <a:pt x="1"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61" name="Freeform 219"/>
              <p:cNvSpPr/>
              <p:nvPr/>
            </p:nvSpPr>
            <p:spPr bwMode="auto">
              <a:xfrm>
                <a:off x="2838" y="1803"/>
                <a:ext cx="29" cy="34"/>
              </a:xfrm>
              <a:custGeom>
                <a:avLst/>
                <a:gdLst>
                  <a:gd name="T0" fmla="*/ 1 w 11"/>
                  <a:gd name="T1" fmla="*/ 1 h 13"/>
                  <a:gd name="T2" fmla="*/ 1 w 11"/>
                  <a:gd name="T3" fmla="*/ 2 h 13"/>
                  <a:gd name="T4" fmla="*/ 2 w 11"/>
                  <a:gd name="T5" fmla="*/ 2 h 13"/>
                  <a:gd name="T6" fmla="*/ 2 w 11"/>
                  <a:gd name="T7" fmla="*/ 3 h 13"/>
                  <a:gd name="T8" fmla="*/ 2 w 11"/>
                  <a:gd name="T9" fmla="*/ 4 h 13"/>
                  <a:gd name="T10" fmla="*/ 2 w 11"/>
                  <a:gd name="T11" fmla="*/ 4 h 13"/>
                  <a:gd name="T12" fmla="*/ 3 w 11"/>
                  <a:gd name="T13" fmla="*/ 5 h 13"/>
                  <a:gd name="T14" fmla="*/ 3 w 11"/>
                  <a:gd name="T15" fmla="*/ 5 h 13"/>
                  <a:gd name="T16" fmla="*/ 4 w 11"/>
                  <a:gd name="T17" fmla="*/ 6 h 13"/>
                  <a:gd name="T18" fmla="*/ 4 w 11"/>
                  <a:gd name="T19" fmla="*/ 6 h 13"/>
                  <a:gd name="T20" fmla="*/ 4 w 11"/>
                  <a:gd name="T21" fmla="*/ 6 h 13"/>
                  <a:gd name="T22" fmla="*/ 5 w 11"/>
                  <a:gd name="T23" fmla="*/ 7 h 13"/>
                  <a:gd name="T24" fmla="*/ 5 w 11"/>
                  <a:gd name="T25" fmla="*/ 8 h 13"/>
                  <a:gd name="T26" fmla="*/ 5 w 11"/>
                  <a:gd name="T27" fmla="*/ 8 h 13"/>
                  <a:gd name="T28" fmla="*/ 6 w 11"/>
                  <a:gd name="T29" fmla="*/ 9 h 13"/>
                  <a:gd name="T30" fmla="*/ 5 w 11"/>
                  <a:gd name="T31" fmla="*/ 10 h 13"/>
                  <a:gd name="T32" fmla="*/ 5 w 11"/>
                  <a:gd name="T33" fmla="*/ 10 h 13"/>
                  <a:gd name="T34" fmla="*/ 5 w 11"/>
                  <a:gd name="T35" fmla="*/ 11 h 13"/>
                  <a:gd name="T36" fmla="*/ 5 w 11"/>
                  <a:gd name="T37" fmla="*/ 12 h 13"/>
                  <a:gd name="T38" fmla="*/ 5 w 11"/>
                  <a:gd name="T39" fmla="*/ 13 h 13"/>
                  <a:gd name="T40" fmla="*/ 6 w 11"/>
                  <a:gd name="T41" fmla="*/ 13 h 13"/>
                  <a:gd name="T42" fmla="*/ 6 w 11"/>
                  <a:gd name="T43" fmla="*/ 13 h 13"/>
                  <a:gd name="T44" fmla="*/ 6 w 11"/>
                  <a:gd name="T45" fmla="*/ 12 h 13"/>
                  <a:gd name="T46" fmla="*/ 7 w 11"/>
                  <a:gd name="T47" fmla="*/ 12 h 13"/>
                  <a:gd name="T48" fmla="*/ 8 w 11"/>
                  <a:gd name="T49" fmla="*/ 11 h 13"/>
                  <a:gd name="T50" fmla="*/ 8 w 11"/>
                  <a:gd name="T51" fmla="*/ 11 h 13"/>
                  <a:gd name="T52" fmla="*/ 8 w 11"/>
                  <a:gd name="T53" fmla="*/ 10 h 13"/>
                  <a:gd name="T54" fmla="*/ 8 w 11"/>
                  <a:gd name="T55" fmla="*/ 9 h 13"/>
                  <a:gd name="T56" fmla="*/ 8 w 11"/>
                  <a:gd name="T57" fmla="*/ 9 h 13"/>
                  <a:gd name="T58" fmla="*/ 9 w 11"/>
                  <a:gd name="T59" fmla="*/ 9 h 13"/>
                  <a:gd name="T60" fmla="*/ 10 w 11"/>
                  <a:gd name="T61" fmla="*/ 9 h 13"/>
                  <a:gd name="T62" fmla="*/ 10 w 11"/>
                  <a:gd name="T63" fmla="*/ 9 h 13"/>
                  <a:gd name="T64" fmla="*/ 11 w 11"/>
                  <a:gd name="T65" fmla="*/ 9 h 13"/>
                  <a:gd name="T66" fmla="*/ 11 w 11"/>
                  <a:gd name="T67" fmla="*/ 9 h 13"/>
                  <a:gd name="T68" fmla="*/ 11 w 11"/>
                  <a:gd name="T69" fmla="*/ 9 h 13"/>
                  <a:gd name="T70" fmla="*/ 11 w 11"/>
                  <a:gd name="T71" fmla="*/ 8 h 13"/>
                  <a:gd name="T72" fmla="*/ 10 w 11"/>
                  <a:gd name="T73" fmla="*/ 7 h 13"/>
                  <a:gd name="T74" fmla="*/ 10 w 11"/>
                  <a:gd name="T75" fmla="*/ 7 h 13"/>
                  <a:gd name="T76" fmla="*/ 10 w 11"/>
                  <a:gd name="T77" fmla="*/ 6 h 13"/>
                  <a:gd name="T78" fmla="*/ 10 w 11"/>
                  <a:gd name="T79" fmla="*/ 6 h 13"/>
                  <a:gd name="T80" fmla="*/ 9 w 11"/>
                  <a:gd name="T81" fmla="*/ 6 h 13"/>
                  <a:gd name="T82" fmla="*/ 9 w 11"/>
                  <a:gd name="T83" fmla="*/ 5 h 13"/>
                  <a:gd name="T84" fmla="*/ 8 w 11"/>
                  <a:gd name="T85" fmla="*/ 5 h 13"/>
                  <a:gd name="T86" fmla="*/ 8 w 11"/>
                  <a:gd name="T87" fmla="*/ 4 h 13"/>
                  <a:gd name="T88" fmla="*/ 9 w 11"/>
                  <a:gd name="T89" fmla="*/ 3 h 13"/>
                  <a:gd name="T90" fmla="*/ 8 w 11"/>
                  <a:gd name="T91" fmla="*/ 3 h 13"/>
                  <a:gd name="T92" fmla="*/ 8 w 11"/>
                  <a:gd name="T93" fmla="*/ 3 h 13"/>
                  <a:gd name="T94" fmla="*/ 7 w 11"/>
                  <a:gd name="T95" fmla="*/ 2 h 13"/>
                  <a:gd name="T96" fmla="*/ 6 w 11"/>
                  <a:gd name="T97" fmla="*/ 2 h 13"/>
                  <a:gd name="T98" fmla="*/ 6 w 11"/>
                  <a:gd name="T99" fmla="*/ 2 h 13"/>
                  <a:gd name="T100" fmla="*/ 5 w 11"/>
                  <a:gd name="T101" fmla="*/ 2 h 13"/>
                  <a:gd name="T102" fmla="*/ 5 w 11"/>
                  <a:gd name="T103" fmla="*/ 1 h 13"/>
                  <a:gd name="T104" fmla="*/ 4 w 11"/>
                  <a:gd name="T105" fmla="*/ 1 h 13"/>
                  <a:gd name="T106" fmla="*/ 3 w 11"/>
                  <a:gd name="T107" fmla="*/ 1 h 13"/>
                  <a:gd name="T108" fmla="*/ 3 w 11"/>
                  <a:gd name="T109" fmla="*/ 0 h 13"/>
                  <a:gd name="T110" fmla="*/ 2 w 11"/>
                  <a:gd name="T111" fmla="*/ 1 h 13"/>
                  <a:gd name="T112" fmla="*/ 1 w 11"/>
                  <a:gd name="T113" fmla="*/ 1 h 13"/>
                  <a:gd name="T114" fmla="*/ 0 w 11"/>
                  <a:gd name="T115"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 h="13">
                    <a:moveTo>
                      <a:pt x="0" y="1"/>
                    </a:move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9" y="4"/>
                      <a:pt x="9" y="4"/>
                      <a:pt x="9" y="4"/>
                    </a:cubicBezTo>
                    <a:cubicBezTo>
                      <a:pt x="9" y="4"/>
                      <a:pt x="9" y="4"/>
                      <a:pt x="9" y="4"/>
                    </a:cubicBezTo>
                    <a:cubicBezTo>
                      <a:pt x="9" y="4"/>
                      <a:pt x="9" y="4"/>
                      <a:pt x="9" y="4"/>
                    </a:cubicBezTo>
                    <a:cubicBezTo>
                      <a:pt x="8" y="4"/>
                      <a:pt x="8" y="4"/>
                      <a:pt x="8" y="4"/>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9" y="3"/>
                      <a:pt x="9" y="3"/>
                      <a:pt x="9"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62" name="Freeform 220"/>
              <p:cNvSpPr/>
              <p:nvPr/>
            </p:nvSpPr>
            <p:spPr bwMode="auto">
              <a:xfrm>
                <a:off x="3592" y="21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63" name="Freeform 221"/>
              <p:cNvSpPr/>
              <p:nvPr/>
            </p:nvSpPr>
            <p:spPr bwMode="auto">
              <a:xfrm>
                <a:off x="3561" y="2199"/>
                <a:ext cx="2" cy="3"/>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64" name="Freeform 222"/>
              <p:cNvSpPr/>
              <p:nvPr/>
            </p:nvSpPr>
            <p:spPr bwMode="auto">
              <a:xfrm>
                <a:off x="3030" y="1808"/>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65" name="Freeform 223"/>
              <p:cNvSpPr/>
              <p:nvPr/>
            </p:nvSpPr>
            <p:spPr bwMode="auto">
              <a:xfrm>
                <a:off x="3511" y="2157"/>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66" name="Freeform 224"/>
              <p:cNvSpPr/>
              <p:nvPr/>
            </p:nvSpPr>
            <p:spPr bwMode="auto">
              <a:xfrm>
                <a:off x="2704" y="1921"/>
                <a:ext cx="29" cy="16"/>
              </a:xfrm>
              <a:custGeom>
                <a:avLst/>
                <a:gdLst>
                  <a:gd name="T0" fmla="*/ 11 w 11"/>
                  <a:gd name="T1" fmla="*/ 0 h 6"/>
                  <a:gd name="T2" fmla="*/ 9 w 11"/>
                  <a:gd name="T3" fmla="*/ 0 h 6"/>
                  <a:gd name="T4" fmla="*/ 6 w 11"/>
                  <a:gd name="T5" fmla="*/ 1 h 6"/>
                  <a:gd name="T6" fmla="*/ 3 w 11"/>
                  <a:gd name="T7" fmla="*/ 0 h 6"/>
                  <a:gd name="T8" fmla="*/ 3 w 11"/>
                  <a:gd name="T9" fmla="*/ 0 h 6"/>
                  <a:gd name="T10" fmla="*/ 1 w 11"/>
                  <a:gd name="T11" fmla="*/ 0 h 6"/>
                  <a:gd name="T12" fmla="*/ 1 w 11"/>
                  <a:gd name="T13" fmla="*/ 0 h 6"/>
                  <a:gd name="T14" fmla="*/ 1 w 11"/>
                  <a:gd name="T15" fmla="*/ 0 h 6"/>
                  <a:gd name="T16" fmla="*/ 0 w 11"/>
                  <a:gd name="T17" fmla="*/ 2 h 6"/>
                  <a:gd name="T18" fmla="*/ 1 w 11"/>
                  <a:gd name="T19" fmla="*/ 2 h 6"/>
                  <a:gd name="T20" fmla="*/ 1 w 11"/>
                  <a:gd name="T21" fmla="*/ 2 h 6"/>
                  <a:gd name="T22" fmla="*/ 2 w 11"/>
                  <a:gd name="T23" fmla="*/ 3 h 6"/>
                  <a:gd name="T24" fmla="*/ 6 w 11"/>
                  <a:gd name="T25" fmla="*/ 4 h 6"/>
                  <a:gd name="T26" fmla="*/ 7 w 11"/>
                  <a:gd name="T27" fmla="*/ 5 h 6"/>
                  <a:gd name="T28" fmla="*/ 7 w 11"/>
                  <a:gd name="T29" fmla="*/ 6 h 6"/>
                  <a:gd name="T30" fmla="*/ 10 w 11"/>
                  <a:gd name="T31" fmla="*/ 6 h 6"/>
                  <a:gd name="T32" fmla="*/ 10 w 11"/>
                  <a:gd name="T33" fmla="*/ 5 h 6"/>
                  <a:gd name="T34" fmla="*/ 9 w 11"/>
                  <a:gd name="T35" fmla="*/ 3 h 6"/>
                  <a:gd name="T36" fmla="*/ 10 w 11"/>
                  <a:gd name="T37" fmla="*/ 2 h 6"/>
                  <a:gd name="T38" fmla="*/ 11 w 11"/>
                  <a:gd name="T3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6">
                    <a:moveTo>
                      <a:pt x="11" y="0"/>
                    </a:moveTo>
                    <a:cubicBezTo>
                      <a:pt x="10" y="0"/>
                      <a:pt x="10" y="0"/>
                      <a:pt x="9" y="0"/>
                    </a:cubicBezTo>
                    <a:cubicBezTo>
                      <a:pt x="8" y="0"/>
                      <a:pt x="7" y="1"/>
                      <a:pt x="6" y="1"/>
                    </a:cubicBezTo>
                    <a:cubicBezTo>
                      <a:pt x="5" y="0"/>
                      <a:pt x="4" y="0"/>
                      <a:pt x="3" y="0"/>
                    </a:cubicBezTo>
                    <a:cubicBezTo>
                      <a:pt x="3" y="0"/>
                      <a:pt x="3" y="0"/>
                      <a:pt x="3" y="0"/>
                    </a:cubicBezTo>
                    <a:cubicBezTo>
                      <a:pt x="3" y="0"/>
                      <a:pt x="2" y="1"/>
                      <a:pt x="1" y="0"/>
                    </a:cubicBezTo>
                    <a:cubicBezTo>
                      <a:pt x="1" y="0"/>
                      <a:pt x="1" y="0"/>
                      <a:pt x="1" y="0"/>
                    </a:cubicBezTo>
                    <a:cubicBezTo>
                      <a:pt x="1" y="0"/>
                      <a:pt x="1" y="0"/>
                      <a:pt x="1" y="0"/>
                    </a:cubicBezTo>
                    <a:cubicBezTo>
                      <a:pt x="1" y="1"/>
                      <a:pt x="0" y="1"/>
                      <a:pt x="0" y="2"/>
                    </a:cubicBezTo>
                    <a:cubicBezTo>
                      <a:pt x="0" y="2"/>
                      <a:pt x="0" y="2"/>
                      <a:pt x="1" y="2"/>
                    </a:cubicBezTo>
                    <a:cubicBezTo>
                      <a:pt x="1" y="3"/>
                      <a:pt x="1" y="2"/>
                      <a:pt x="1" y="2"/>
                    </a:cubicBezTo>
                    <a:cubicBezTo>
                      <a:pt x="2" y="2"/>
                      <a:pt x="2" y="3"/>
                      <a:pt x="2" y="3"/>
                    </a:cubicBezTo>
                    <a:cubicBezTo>
                      <a:pt x="3" y="3"/>
                      <a:pt x="5" y="4"/>
                      <a:pt x="6" y="4"/>
                    </a:cubicBezTo>
                    <a:cubicBezTo>
                      <a:pt x="6" y="5"/>
                      <a:pt x="7" y="5"/>
                      <a:pt x="7" y="5"/>
                    </a:cubicBezTo>
                    <a:cubicBezTo>
                      <a:pt x="7" y="5"/>
                      <a:pt x="7" y="5"/>
                      <a:pt x="7" y="6"/>
                    </a:cubicBezTo>
                    <a:cubicBezTo>
                      <a:pt x="8" y="6"/>
                      <a:pt x="9" y="6"/>
                      <a:pt x="10" y="6"/>
                    </a:cubicBezTo>
                    <a:cubicBezTo>
                      <a:pt x="10" y="6"/>
                      <a:pt x="10" y="5"/>
                      <a:pt x="10" y="5"/>
                    </a:cubicBezTo>
                    <a:cubicBezTo>
                      <a:pt x="10" y="4"/>
                      <a:pt x="10" y="4"/>
                      <a:pt x="9" y="3"/>
                    </a:cubicBezTo>
                    <a:cubicBezTo>
                      <a:pt x="9" y="3"/>
                      <a:pt x="10" y="2"/>
                      <a:pt x="10" y="2"/>
                    </a:cubicBezTo>
                    <a:cubicBezTo>
                      <a:pt x="10" y="1"/>
                      <a:pt x="11" y="0"/>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67" name="Freeform 225"/>
              <p:cNvSpPr/>
              <p:nvPr/>
            </p:nvSpPr>
            <p:spPr bwMode="auto">
              <a:xfrm>
                <a:off x="2720" y="1724"/>
                <a:ext cx="92" cy="71"/>
              </a:xfrm>
              <a:custGeom>
                <a:avLst/>
                <a:gdLst>
                  <a:gd name="T0" fmla="*/ 1 w 35"/>
                  <a:gd name="T1" fmla="*/ 6 h 27"/>
                  <a:gd name="T2" fmla="*/ 1 w 35"/>
                  <a:gd name="T3" fmla="*/ 8 h 27"/>
                  <a:gd name="T4" fmla="*/ 0 w 35"/>
                  <a:gd name="T5" fmla="*/ 9 h 27"/>
                  <a:gd name="T6" fmla="*/ 1 w 35"/>
                  <a:gd name="T7" fmla="*/ 10 h 27"/>
                  <a:gd name="T8" fmla="*/ 2 w 35"/>
                  <a:gd name="T9" fmla="*/ 11 h 27"/>
                  <a:gd name="T10" fmla="*/ 2 w 35"/>
                  <a:gd name="T11" fmla="*/ 12 h 27"/>
                  <a:gd name="T12" fmla="*/ 2 w 35"/>
                  <a:gd name="T13" fmla="*/ 13 h 27"/>
                  <a:gd name="T14" fmla="*/ 2 w 35"/>
                  <a:gd name="T15" fmla="*/ 14 h 27"/>
                  <a:gd name="T16" fmla="*/ 2 w 35"/>
                  <a:gd name="T17" fmla="*/ 16 h 27"/>
                  <a:gd name="T18" fmla="*/ 3 w 35"/>
                  <a:gd name="T19" fmla="*/ 17 h 27"/>
                  <a:gd name="T20" fmla="*/ 3 w 35"/>
                  <a:gd name="T21" fmla="*/ 18 h 27"/>
                  <a:gd name="T22" fmla="*/ 4 w 35"/>
                  <a:gd name="T23" fmla="*/ 19 h 27"/>
                  <a:gd name="T24" fmla="*/ 6 w 35"/>
                  <a:gd name="T25" fmla="*/ 19 h 27"/>
                  <a:gd name="T26" fmla="*/ 8 w 35"/>
                  <a:gd name="T27" fmla="*/ 20 h 27"/>
                  <a:gd name="T28" fmla="*/ 8 w 35"/>
                  <a:gd name="T29" fmla="*/ 21 h 27"/>
                  <a:gd name="T30" fmla="*/ 8 w 35"/>
                  <a:gd name="T31" fmla="*/ 21 h 27"/>
                  <a:gd name="T32" fmla="*/ 9 w 35"/>
                  <a:gd name="T33" fmla="*/ 22 h 27"/>
                  <a:gd name="T34" fmla="*/ 10 w 35"/>
                  <a:gd name="T35" fmla="*/ 22 h 27"/>
                  <a:gd name="T36" fmla="*/ 11 w 35"/>
                  <a:gd name="T37" fmla="*/ 21 h 27"/>
                  <a:gd name="T38" fmla="*/ 12 w 35"/>
                  <a:gd name="T39" fmla="*/ 21 h 27"/>
                  <a:gd name="T40" fmla="*/ 13 w 35"/>
                  <a:gd name="T41" fmla="*/ 23 h 27"/>
                  <a:gd name="T42" fmla="*/ 14 w 35"/>
                  <a:gd name="T43" fmla="*/ 23 h 27"/>
                  <a:gd name="T44" fmla="*/ 15 w 35"/>
                  <a:gd name="T45" fmla="*/ 23 h 27"/>
                  <a:gd name="T46" fmla="*/ 16 w 35"/>
                  <a:gd name="T47" fmla="*/ 24 h 27"/>
                  <a:gd name="T48" fmla="*/ 17 w 35"/>
                  <a:gd name="T49" fmla="*/ 25 h 27"/>
                  <a:gd name="T50" fmla="*/ 18 w 35"/>
                  <a:gd name="T51" fmla="*/ 25 h 27"/>
                  <a:gd name="T52" fmla="*/ 19 w 35"/>
                  <a:gd name="T53" fmla="*/ 25 h 27"/>
                  <a:gd name="T54" fmla="*/ 20 w 35"/>
                  <a:gd name="T55" fmla="*/ 26 h 27"/>
                  <a:gd name="T56" fmla="*/ 21 w 35"/>
                  <a:gd name="T57" fmla="*/ 26 h 27"/>
                  <a:gd name="T58" fmla="*/ 22 w 35"/>
                  <a:gd name="T59" fmla="*/ 26 h 27"/>
                  <a:gd name="T60" fmla="*/ 24 w 35"/>
                  <a:gd name="T61" fmla="*/ 26 h 27"/>
                  <a:gd name="T62" fmla="*/ 25 w 35"/>
                  <a:gd name="T63" fmla="*/ 26 h 27"/>
                  <a:gd name="T64" fmla="*/ 27 w 35"/>
                  <a:gd name="T65" fmla="*/ 26 h 27"/>
                  <a:gd name="T66" fmla="*/ 28 w 35"/>
                  <a:gd name="T67" fmla="*/ 26 h 27"/>
                  <a:gd name="T68" fmla="*/ 29 w 35"/>
                  <a:gd name="T69" fmla="*/ 27 h 27"/>
                  <a:gd name="T70" fmla="*/ 31 w 35"/>
                  <a:gd name="T71" fmla="*/ 27 h 27"/>
                  <a:gd name="T72" fmla="*/ 30 w 35"/>
                  <a:gd name="T73" fmla="*/ 26 h 27"/>
                  <a:gd name="T74" fmla="*/ 31 w 35"/>
                  <a:gd name="T75" fmla="*/ 25 h 27"/>
                  <a:gd name="T76" fmla="*/ 31 w 35"/>
                  <a:gd name="T77" fmla="*/ 24 h 27"/>
                  <a:gd name="T78" fmla="*/ 32 w 35"/>
                  <a:gd name="T79" fmla="*/ 23 h 27"/>
                  <a:gd name="T80" fmla="*/ 33 w 35"/>
                  <a:gd name="T81" fmla="*/ 22 h 27"/>
                  <a:gd name="T82" fmla="*/ 34 w 35"/>
                  <a:gd name="T83" fmla="*/ 21 h 27"/>
                  <a:gd name="T84" fmla="*/ 35 w 35"/>
                  <a:gd name="T85" fmla="*/ 20 h 27"/>
                  <a:gd name="T86" fmla="*/ 35 w 35"/>
                  <a:gd name="T87" fmla="*/ 19 h 27"/>
                  <a:gd name="T88" fmla="*/ 34 w 35"/>
                  <a:gd name="T89" fmla="*/ 18 h 27"/>
                  <a:gd name="T90" fmla="*/ 34 w 35"/>
                  <a:gd name="T91" fmla="*/ 17 h 27"/>
                  <a:gd name="T92" fmla="*/ 33 w 35"/>
                  <a:gd name="T93" fmla="*/ 15 h 27"/>
                  <a:gd name="T94" fmla="*/ 34 w 35"/>
                  <a:gd name="T95" fmla="*/ 13 h 27"/>
                  <a:gd name="T96" fmla="*/ 32 w 35"/>
                  <a:gd name="T97" fmla="*/ 13 h 27"/>
                  <a:gd name="T98" fmla="*/ 32 w 35"/>
                  <a:gd name="T99" fmla="*/ 12 h 27"/>
                  <a:gd name="T100" fmla="*/ 33 w 35"/>
                  <a:gd name="T101" fmla="*/ 11 h 27"/>
                  <a:gd name="T102" fmla="*/ 35 w 35"/>
                  <a:gd name="T103" fmla="*/ 10 h 27"/>
                  <a:gd name="T104" fmla="*/ 35 w 35"/>
                  <a:gd name="T105" fmla="*/ 8 h 27"/>
                  <a:gd name="T106" fmla="*/ 34 w 35"/>
                  <a:gd name="T107" fmla="*/ 7 h 27"/>
                  <a:gd name="T108" fmla="*/ 34 w 35"/>
                  <a:gd name="T109" fmla="*/ 6 h 27"/>
                  <a:gd name="T110" fmla="*/ 33 w 35"/>
                  <a:gd name="T111" fmla="*/ 4 h 27"/>
                  <a:gd name="T112" fmla="*/ 33 w 35"/>
                  <a:gd name="T113" fmla="*/ 3 h 27"/>
                  <a:gd name="T114" fmla="*/ 32 w 35"/>
                  <a:gd name="T115" fmla="*/ 3 h 27"/>
                  <a:gd name="T116" fmla="*/ 30 w 35"/>
                  <a:gd name="T117" fmla="*/ 2 h 27"/>
                  <a:gd name="T118" fmla="*/ 21 w 35"/>
                  <a:gd name="T119" fmla="*/ 2 h 27"/>
                  <a:gd name="T120" fmla="*/ 15 w 35"/>
                  <a:gd name="T12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 h="27">
                    <a:moveTo>
                      <a:pt x="0" y="4"/>
                    </a:moveTo>
                    <a:cubicBezTo>
                      <a:pt x="0" y="4"/>
                      <a:pt x="0" y="4"/>
                      <a:pt x="0" y="4"/>
                    </a:cubicBezTo>
                    <a:cubicBezTo>
                      <a:pt x="0" y="5"/>
                      <a:pt x="0" y="5"/>
                      <a:pt x="0" y="5"/>
                    </a:cubicBezTo>
                    <a:cubicBezTo>
                      <a:pt x="1" y="5"/>
                      <a:pt x="1" y="5"/>
                      <a:pt x="2" y="5"/>
                    </a:cubicBezTo>
                    <a:cubicBezTo>
                      <a:pt x="2" y="5"/>
                      <a:pt x="2" y="5"/>
                      <a:pt x="2" y="5"/>
                    </a:cubicBezTo>
                    <a:cubicBezTo>
                      <a:pt x="2" y="5"/>
                      <a:pt x="2" y="6"/>
                      <a:pt x="2" y="6"/>
                    </a:cubicBezTo>
                    <a:cubicBezTo>
                      <a:pt x="1" y="6"/>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10"/>
                      <a:pt x="0" y="10"/>
                      <a:pt x="0" y="10"/>
                    </a:cubicBezTo>
                    <a:cubicBezTo>
                      <a:pt x="0" y="10"/>
                      <a:pt x="0" y="10"/>
                      <a:pt x="0" y="10"/>
                    </a:cubicBezTo>
                    <a:cubicBezTo>
                      <a:pt x="0" y="10"/>
                      <a:pt x="0" y="10"/>
                      <a:pt x="0" y="10"/>
                    </a:cubicBezTo>
                    <a:cubicBezTo>
                      <a:pt x="0" y="10"/>
                      <a:pt x="0" y="10"/>
                      <a:pt x="0"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6" y="19"/>
                      <a:pt x="6" y="19"/>
                      <a:pt x="6" y="19"/>
                    </a:cubicBezTo>
                    <a:cubicBezTo>
                      <a:pt x="6" y="19"/>
                      <a:pt x="6" y="19"/>
                      <a:pt x="6" y="19"/>
                    </a:cubicBezTo>
                    <a:cubicBezTo>
                      <a:pt x="6" y="19"/>
                      <a:pt x="6" y="19"/>
                      <a:pt x="6" y="19"/>
                    </a:cubicBezTo>
                    <a:cubicBezTo>
                      <a:pt x="6" y="20"/>
                      <a:pt x="6" y="20"/>
                      <a:pt x="6" y="20"/>
                    </a:cubicBezTo>
                    <a:cubicBezTo>
                      <a:pt x="6" y="20"/>
                      <a:pt x="6" y="20"/>
                      <a:pt x="6" y="20"/>
                    </a:cubicBezTo>
                    <a:cubicBezTo>
                      <a:pt x="6" y="20"/>
                      <a:pt x="6" y="20"/>
                      <a:pt x="6" y="20"/>
                    </a:cubicBezTo>
                    <a:cubicBezTo>
                      <a:pt x="6" y="20"/>
                      <a:pt x="6" y="20"/>
                      <a:pt x="6"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2"/>
                      <a:pt x="8" y="22"/>
                      <a:pt x="8" y="22"/>
                    </a:cubicBezTo>
                    <a:cubicBezTo>
                      <a:pt x="8" y="22"/>
                      <a:pt x="8" y="22"/>
                      <a:pt x="8" y="22"/>
                    </a:cubicBezTo>
                    <a:cubicBezTo>
                      <a:pt x="8" y="22"/>
                      <a:pt x="8"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1"/>
                      <a:pt x="10" y="21"/>
                      <a:pt x="10" y="21"/>
                    </a:cubicBezTo>
                    <a:cubicBezTo>
                      <a:pt x="9" y="21"/>
                      <a:pt x="9" y="21"/>
                      <a:pt x="9"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1"/>
                      <a:pt x="12" y="21"/>
                      <a:pt x="12"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6"/>
                      <a:pt x="17" y="26"/>
                      <a:pt x="17" y="26"/>
                    </a:cubicBezTo>
                    <a:cubicBezTo>
                      <a:pt x="17" y="26"/>
                      <a:pt x="17" y="26"/>
                      <a:pt x="17" y="26"/>
                    </a:cubicBezTo>
                    <a:cubicBezTo>
                      <a:pt x="17" y="26"/>
                      <a:pt x="17" y="26"/>
                      <a:pt x="17" y="26"/>
                    </a:cubicBezTo>
                    <a:cubicBezTo>
                      <a:pt x="18" y="26"/>
                      <a:pt x="18" y="26"/>
                      <a:pt x="18" y="26"/>
                    </a:cubicBezTo>
                    <a:cubicBezTo>
                      <a:pt x="18" y="26"/>
                      <a:pt x="18" y="26"/>
                      <a:pt x="18" y="26"/>
                    </a:cubicBezTo>
                    <a:cubicBezTo>
                      <a:pt x="18" y="26"/>
                      <a:pt x="18" y="26"/>
                      <a:pt x="18" y="26"/>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20" y="25"/>
                      <a:pt x="20" y="25"/>
                      <a:pt x="20" y="25"/>
                    </a:cubicBezTo>
                    <a:cubicBezTo>
                      <a:pt x="20" y="25"/>
                      <a:pt x="20" y="25"/>
                      <a:pt x="20" y="25"/>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1" y="26"/>
                      <a:pt x="21" y="26"/>
                      <a:pt x="21" y="26"/>
                    </a:cubicBezTo>
                    <a:cubicBezTo>
                      <a:pt x="21" y="26"/>
                      <a:pt x="21" y="26"/>
                      <a:pt x="21" y="26"/>
                    </a:cubicBezTo>
                    <a:cubicBezTo>
                      <a:pt x="21" y="27"/>
                      <a:pt x="21" y="27"/>
                      <a:pt x="21" y="27"/>
                    </a:cubicBezTo>
                    <a:cubicBezTo>
                      <a:pt x="21" y="27"/>
                      <a:pt x="21" y="27"/>
                      <a:pt x="21" y="27"/>
                    </a:cubicBezTo>
                    <a:cubicBezTo>
                      <a:pt x="21" y="27"/>
                      <a:pt x="21" y="27"/>
                      <a:pt x="21" y="27"/>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3" y="26"/>
                      <a:pt x="23" y="26"/>
                      <a:pt x="23" y="26"/>
                    </a:cubicBezTo>
                    <a:cubicBezTo>
                      <a:pt x="23" y="26"/>
                      <a:pt x="23" y="26"/>
                      <a:pt x="23" y="26"/>
                    </a:cubicBezTo>
                    <a:cubicBezTo>
                      <a:pt x="23" y="26"/>
                      <a:pt x="23" y="26"/>
                      <a:pt x="23" y="26"/>
                    </a:cubicBezTo>
                    <a:cubicBezTo>
                      <a:pt x="23" y="26"/>
                      <a:pt x="23" y="26"/>
                      <a:pt x="23" y="26"/>
                    </a:cubicBezTo>
                    <a:cubicBezTo>
                      <a:pt x="23" y="26"/>
                      <a:pt x="23" y="26"/>
                      <a:pt x="23" y="26"/>
                    </a:cubicBezTo>
                    <a:cubicBezTo>
                      <a:pt x="23" y="26"/>
                      <a:pt x="23" y="26"/>
                      <a:pt x="23" y="26"/>
                    </a:cubicBezTo>
                    <a:cubicBezTo>
                      <a:pt x="23" y="26"/>
                      <a:pt x="23" y="26"/>
                      <a:pt x="23"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5"/>
                      <a:pt x="25" y="25"/>
                      <a:pt x="25" y="25"/>
                    </a:cubicBezTo>
                    <a:cubicBezTo>
                      <a:pt x="25" y="25"/>
                      <a:pt x="25" y="25"/>
                      <a:pt x="25" y="25"/>
                    </a:cubicBezTo>
                    <a:cubicBezTo>
                      <a:pt x="25" y="25"/>
                      <a:pt x="25" y="25"/>
                      <a:pt x="25" y="25"/>
                    </a:cubicBezTo>
                    <a:cubicBezTo>
                      <a:pt x="26" y="25"/>
                      <a:pt x="26" y="25"/>
                      <a:pt x="26" y="25"/>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7"/>
                      <a:pt x="28" y="27"/>
                      <a:pt x="28" y="27"/>
                    </a:cubicBezTo>
                    <a:cubicBezTo>
                      <a:pt x="28" y="27"/>
                      <a:pt x="28" y="27"/>
                      <a:pt x="28" y="27"/>
                    </a:cubicBezTo>
                    <a:cubicBezTo>
                      <a:pt x="28" y="27"/>
                      <a:pt x="28" y="27"/>
                      <a:pt x="28"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1" y="27"/>
                      <a:pt x="31" y="27"/>
                      <a:pt x="31" y="27"/>
                    </a:cubicBezTo>
                    <a:cubicBezTo>
                      <a:pt x="31" y="27"/>
                      <a:pt x="31" y="27"/>
                      <a:pt x="31" y="27"/>
                    </a:cubicBezTo>
                    <a:cubicBezTo>
                      <a:pt x="31" y="27"/>
                      <a:pt x="31" y="27"/>
                      <a:pt x="31"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1" y="25"/>
                      <a:pt x="31" y="25"/>
                      <a:pt x="31" y="25"/>
                    </a:cubicBezTo>
                    <a:cubicBezTo>
                      <a:pt x="31" y="25"/>
                      <a:pt x="31" y="25"/>
                      <a:pt x="31" y="25"/>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3"/>
                      <a:pt x="31" y="23"/>
                      <a:pt x="31"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2"/>
                      <a:pt x="32"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4" y="22"/>
                    </a:cubicBezTo>
                    <a:cubicBezTo>
                      <a:pt x="34" y="22"/>
                      <a:pt x="34" y="22"/>
                      <a:pt x="34" y="22"/>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6"/>
                      <a:pt x="34" y="16"/>
                    </a:cubicBezTo>
                    <a:cubicBezTo>
                      <a:pt x="34" y="16"/>
                      <a:pt x="34" y="16"/>
                      <a:pt x="34" y="16"/>
                    </a:cubicBezTo>
                    <a:cubicBezTo>
                      <a:pt x="34" y="16"/>
                      <a:pt x="34" y="16"/>
                      <a:pt x="34" y="16"/>
                    </a:cubicBezTo>
                    <a:cubicBezTo>
                      <a:pt x="34" y="16"/>
                      <a:pt x="34" y="16"/>
                      <a:pt x="34"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4"/>
                      <a:pt x="33" y="14"/>
                      <a:pt x="33"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3"/>
                      <a:pt x="34" y="13"/>
                      <a:pt x="34" y="13"/>
                    </a:cubicBezTo>
                    <a:cubicBezTo>
                      <a:pt x="34" y="13"/>
                      <a:pt x="34" y="13"/>
                      <a:pt x="34" y="13"/>
                    </a:cubicBezTo>
                    <a:cubicBezTo>
                      <a:pt x="34" y="13"/>
                      <a:pt x="34" y="13"/>
                      <a:pt x="34"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1"/>
                      <a:pt x="32" y="11"/>
                      <a:pt x="32"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4" y="11"/>
                      <a:pt x="34" y="11"/>
                      <a:pt x="34" y="11"/>
                    </a:cubicBezTo>
                    <a:cubicBezTo>
                      <a:pt x="34" y="11"/>
                      <a:pt x="34" y="11"/>
                      <a:pt x="34" y="11"/>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9"/>
                      <a:pt x="35" y="9"/>
                      <a:pt x="35" y="9"/>
                    </a:cubicBezTo>
                    <a:cubicBezTo>
                      <a:pt x="35" y="9"/>
                      <a:pt x="35" y="9"/>
                      <a:pt x="35" y="9"/>
                    </a:cubicBezTo>
                    <a:cubicBezTo>
                      <a:pt x="35" y="9"/>
                      <a:pt x="35" y="9"/>
                      <a:pt x="35" y="9"/>
                    </a:cubicBezTo>
                    <a:cubicBezTo>
                      <a:pt x="35" y="8"/>
                      <a:pt x="35" y="8"/>
                      <a:pt x="35" y="8"/>
                    </a:cubicBezTo>
                    <a:cubicBezTo>
                      <a:pt x="35" y="8"/>
                      <a:pt x="35" y="8"/>
                      <a:pt x="35" y="8"/>
                    </a:cubicBezTo>
                    <a:cubicBezTo>
                      <a:pt x="35" y="8"/>
                      <a:pt x="35" y="8"/>
                      <a:pt x="35"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3" y="6"/>
                      <a:pt x="33" y="6"/>
                      <a:pt x="33" y="6"/>
                    </a:cubicBezTo>
                    <a:cubicBezTo>
                      <a:pt x="33" y="6"/>
                      <a:pt x="33" y="6"/>
                      <a:pt x="33" y="6"/>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0" y="2"/>
                      <a:pt x="30" y="2"/>
                      <a:pt x="30" y="2"/>
                    </a:cubicBezTo>
                    <a:cubicBezTo>
                      <a:pt x="30" y="2"/>
                      <a:pt x="30" y="2"/>
                      <a:pt x="30" y="2"/>
                    </a:cubicBezTo>
                    <a:cubicBezTo>
                      <a:pt x="30" y="3"/>
                      <a:pt x="30" y="3"/>
                      <a:pt x="30" y="3"/>
                    </a:cubicBezTo>
                    <a:cubicBezTo>
                      <a:pt x="25" y="3"/>
                      <a:pt x="25" y="3"/>
                      <a:pt x="25" y="3"/>
                    </a:cubicBezTo>
                    <a:cubicBezTo>
                      <a:pt x="25" y="2"/>
                      <a:pt x="25" y="2"/>
                      <a:pt x="25" y="2"/>
                    </a:cubicBezTo>
                    <a:cubicBezTo>
                      <a:pt x="25" y="2"/>
                      <a:pt x="25" y="2"/>
                      <a:pt x="25"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19" y="2"/>
                      <a:pt x="19" y="3"/>
                    </a:cubicBezTo>
                    <a:cubicBezTo>
                      <a:pt x="19" y="3"/>
                      <a:pt x="19" y="3"/>
                      <a:pt x="19" y="3"/>
                    </a:cubicBezTo>
                    <a:cubicBezTo>
                      <a:pt x="18" y="3"/>
                      <a:pt x="18" y="2"/>
                      <a:pt x="18" y="2"/>
                    </a:cubicBezTo>
                    <a:cubicBezTo>
                      <a:pt x="19" y="2"/>
                      <a:pt x="19" y="2"/>
                      <a:pt x="19" y="2"/>
                    </a:cubicBezTo>
                    <a:cubicBezTo>
                      <a:pt x="19" y="2"/>
                      <a:pt x="19" y="2"/>
                      <a:pt x="19" y="2"/>
                    </a:cubicBezTo>
                    <a:cubicBezTo>
                      <a:pt x="19" y="2"/>
                      <a:pt x="19" y="2"/>
                      <a:pt x="19" y="2"/>
                    </a:cubicBezTo>
                    <a:cubicBezTo>
                      <a:pt x="19" y="2"/>
                      <a:pt x="18" y="2"/>
                      <a:pt x="17" y="2"/>
                    </a:cubicBezTo>
                    <a:cubicBezTo>
                      <a:pt x="17" y="2"/>
                      <a:pt x="16" y="2"/>
                      <a:pt x="16" y="2"/>
                    </a:cubicBezTo>
                    <a:cubicBezTo>
                      <a:pt x="16" y="2"/>
                      <a:pt x="16" y="1"/>
                      <a:pt x="15" y="1"/>
                    </a:cubicBezTo>
                    <a:cubicBezTo>
                      <a:pt x="15" y="1"/>
                      <a:pt x="15" y="0"/>
                      <a:pt x="15" y="0"/>
                    </a:cubicBezTo>
                    <a:cubicBezTo>
                      <a:pt x="15" y="0"/>
                      <a:pt x="16" y="1"/>
                      <a:pt x="17" y="1"/>
                    </a:cubicBezTo>
                    <a:cubicBezTo>
                      <a:pt x="16" y="0"/>
                      <a:pt x="14" y="0"/>
                      <a:pt x="13" y="0"/>
                    </a:cubicBezTo>
                    <a:cubicBezTo>
                      <a:pt x="8" y="1"/>
                      <a:pt x="8" y="1"/>
                      <a:pt x="8" y="1"/>
                    </a:cubicBezTo>
                    <a:cubicBezTo>
                      <a:pt x="8" y="1"/>
                      <a:pt x="8" y="2"/>
                      <a:pt x="7" y="3"/>
                    </a:cubicBezTo>
                    <a:cubicBezTo>
                      <a:pt x="7" y="3"/>
                      <a:pt x="5" y="3"/>
                      <a:pt x="4" y="3"/>
                    </a:cubicBezTo>
                    <a:cubicBezTo>
                      <a:pt x="3" y="3"/>
                      <a:pt x="3" y="4"/>
                      <a:pt x="2" y="4"/>
                    </a:cubicBezTo>
                    <a:cubicBezTo>
                      <a:pt x="1" y="4"/>
                      <a:pt x="1" y="4"/>
                      <a:pt x="0" y="4"/>
                    </a:cubicBezTo>
                    <a:cubicBezTo>
                      <a:pt x="0" y="4"/>
                      <a:pt x="0" y="4"/>
                      <a:pt x="0" y="4"/>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68" name="Freeform 226"/>
              <p:cNvSpPr/>
              <p:nvPr/>
            </p:nvSpPr>
            <p:spPr bwMode="auto">
              <a:xfrm>
                <a:off x="2746" y="187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69" name="Freeform 227"/>
              <p:cNvSpPr/>
              <p:nvPr/>
            </p:nvSpPr>
            <p:spPr bwMode="auto">
              <a:xfrm>
                <a:off x="2717" y="1734"/>
                <a:ext cx="3" cy="3"/>
              </a:xfrm>
              <a:custGeom>
                <a:avLst/>
                <a:gdLst>
                  <a:gd name="T0" fmla="*/ 1 w 1"/>
                  <a:gd name="T1" fmla="*/ 0 h 1"/>
                  <a:gd name="T2" fmla="*/ 1 w 1"/>
                  <a:gd name="T3" fmla="*/ 0 h 1"/>
                  <a:gd name="T4" fmla="*/ 1 w 1"/>
                  <a:gd name="T5" fmla="*/ 0 h 1"/>
                  <a:gd name="T6" fmla="*/ 1 w 1"/>
                  <a:gd name="T7" fmla="*/ 0 h 1"/>
                  <a:gd name="T8" fmla="*/ 0 w 1"/>
                  <a:gd name="T9" fmla="*/ 0 h 1"/>
                  <a:gd name="T10" fmla="*/ 1 w 1"/>
                  <a:gd name="T11" fmla="*/ 0 h 1"/>
                  <a:gd name="T12" fmla="*/ 0 w 1"/>
                  <a:gd name="T13" fmla="*/ 1 h 1"/>
                  <a:gd name="T14" fmla="*/ 1 w 1"/>
                  <a:gd name="T15" fmla="*/ 1 h 1"/>
                  <a:gd name="T16" fmla="*/ 1 w 1"/>
                  <a:gd name="T17" fmla="*/ 1 h 1"/>
                  <a:gd name="T18" fmla="*/ 1 w 1"/>
                  <a:gd name="T19" fmla="*/ 1 h 1"/>
                  <a:gd name="T20" fmla="*/ 1 w 1"/>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0"/>
                    </a:moveTo>
                    <a:cubicBezTo>
                      <a:pt x="1" y="0"/>
                      <a:pt x="1" y="0"/>
                      <a:pt x="1" y="0"/>
                    </a:cubicBezTo>
                    <a:cubicBezTo>
                      <a:pt x="1" y="0"/>
                      <a:pt x="1" y="0"/>
                      <a:pt x="1" y="0"/>
                    </a:cubicBezTo>
                    <a:cubicBezTo>
                      <a:pt x="1" y="0"/>
                      <a:pt x="1" y="0"/>
                      <a:pt x="1" y="0"/>
                    </a:cubicBezTo>
                    <a:cubicBezTo>
                      <a:pt x="1" y="0"/>
                      <a:pt x="1" y="0"/>
                      <a:pt x="0" y="0"/>
                    </a:cubicBezTo>
                    <a:cubicBezTo>
                      <a:pt x="1" y="0"/>
                      <a:pt x="1" y="0"/>
                      <a:pt x="1" y="0"/>
                    </a:cubicBezTo>
                    <a:cubicBezTo>
                      <a:pt x="0" y="0"/>
                      <a:pt x="0" y="1"/>
                      <a:pt x="0" y="1"/>
                    </a:cubicBezTo>
                    <a:cubicBezTo>
                      <a:pt x="1" y="1"/>
                      <a:pt x="1" y="1"/>
                      <a:pt x="1" y="1"/>
                    </a:cubicBezTo>
                    <a:cubicBezTo>
                      <a:pt x="1" y="1"/>
                      <a:pt x="1" y="1"/>
                      <a:pt x="1" y="1"/>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70" name="Freeform 228"/>
              <p:cNvSpPr/>
              <p:nvPr/>
            </p:nvSpPr>
            <p:spPr bwMode="auto">
              <a:xfrm>
                <a:off x="2891" y="1947"/>
                <a:ext cx="21" cy="11"/>
              </a:xfrm>
              <a:custGeom>
                <a:avLst/>
                <a:gdLst>
                  <a:gd name="T0" fmla="*/ 6 w 8"/>
                  <a:gd name="T1" fmla="*/ 2 h 4"/>
                  <a:gd name="T2" fmla="*/ 6 w 8"/>
                  <a:gd name="T3" fmla="*/ 1 h 4"/>
                  <a:gd name="T4" fmla="*/ 7 w 8"/>
                  <a:gd name="T5" fmla="*/ 1 h 4"/>
                  <a:gd name="T6" fmla="*/ 8 w 8"/>
                  <a:gd name="T7" fmla="*/ 0 h 4"/>
                  <a:gd name="T8" fmla="*/ 5 w 8"/>
                  <a:gd name="T9" fmla="*/ 1 h 4"/>
                  <a:gd name="T10" fmla="*/ 2 w 8"/>
                  <a:gd name="T11" fmla="*/ 1 h 4"/>
                  <a:gd name="T12" fmla="*/ 2 w 8"/>
                  <a:gd name="T13" fmla="*/ 2 h 4"/>
                  <a:gd name="T14" fmla="*/ 1 w 8"/>
                  <a:gd name="T15" fmla="*/ 2 h 4"/>
                  <a:gd name="T16" fmla="*/ 0 w 8"/>
                  <a:gd name="T17" fmla="*/ 3 h 4"/>
                  <a:gd name="T18" fmla="*/ 0 w 8"/>
                  <a:gd name="T19" fmla="*/ 3 h 4"/>
                  <a:gd name="T20" fmla="*/ 0 w 8"/>
                  <a:gd name="T21" fmla="*/ 4 h 4"/>
                  <a:gd name="T22" fmla="*/ 1 w 8"/>
                  <a:gd name="T23" fmla="*/ 4 h 4"/>
                  <a:gd name="T24" fmla="*/ 1 w 8"/>
                  <a:gd name="T25" fmla="*/ 4 h 4"/>
                  <a:gd name="T26" fmla="*/ 1 w 8"/>
                  <a:gd name="T27" fmla="*/ 4 h 4"/>
                  <a:gd name="T28" fmla="*/ 1 w 8"/>
                  <a:gd name="T29" fmla="*/ 4 h 4"/>
                  <a:gd name="T30" fmla="*/ 1 w 8"/>
                  <a:gd name="T31" fmla="*/ 4 h 4"/>
                  <a:gd name="T32" fmla="*/ 1 w 8"/>
                  <a:gd name="T33" fmla="*/ 4 h 4"/>
                  <a:gd name="T34" fmla="*/ 2 w 8"/>
                  <a:gd name="T35" fmla="*/ 4 h 4"/>
                  <a:gd name="T36" fmla="*/ 2 w 8"/>
                  <a:gd name="T37" fmla="*/ 4 h 4"/>
                  <a:gd name="T38" fmla="*/ 2 w 8"/>
                  <a:gd name="T39" fmla="*/ 4 h 4"/>
                  <a:gd name="T40" fmla="*/ 2 w 8"/>
                  <a:gd name="T41" fmla="*/ 4 h 4"/>
                  <a:gd name="T42" fmla="*/ 2 w 8"/>
                  <a:gd name="T43" fmla="*/ 4 h 4"/>
                  <a:gd name="T44" fmla="*/ 2 w 8"/>
                  <a:gd name="T45" fmla="*/ 4 h 4"/>
                  <a:gd name="T46" fmla="*/ 2 w 8"/>
                  <a:gd name="T47" fmla="*/ 4 h 4"/>
                  <a:gd name="T48" fmla="*/ 2 w 8"/>
                  <a:gd name="T49" fmla="*/ 4 h 4"/>
                  <a:gd name="T50" fmla="*/ 2 w 8"/>
                  <a:gd name="T51" fmla="*/ 4 h 4"/>
                  <a:gd name="T52" fmla="*/ 4 w 8"/>
                  <a:gd name="T53" fmla="*/ 4 h 4"/>
                  <a:gd name="T54" fmla="*/ 5 w 8"/>
                  <a:gd name="T55" fmla="*/ 3 h 4"/>
                  <a:gd name="T56" fmla="*/ 5 w 8"/>
                  <a:gd name="T57" fmla="*/ 3 h 4"/>
                  <a:gd name="T58" fmla="*/ 5 w 8"/>
                  <a:gd name="T59" fmla="*/ 3 h 4"/>
                  <a:gd name="T60" fmla="*/ 4 w 8"/>
                  <a:gd name="T61" fmla="*/ 3 h 4"/>
                  <a:gd name="T62" fmla="*/ 5 w 8"/>
                  <a:gd name="T63" fmla="*/ 3 h 4"/>
                  <a:gd name="T64" fmla="*/ 4 w 8"/>
                  <a:gd name="T65" fmla="*/ 3 h 4"/>
                  <a:gd name="T66" fmla="*/ 4 w 8"/>
                  <a:gd name="T67" fmla="*/ 3 h 4"/>
                  <a:gd name="T68" fmla="*/ 5 w 8"/>
                  <a:gd name="T69" fmla="*/ 2 h 4"/>
                  <a:gd name="T70" fmla="*/ 5 w 8"/>
                  <a:gd name="T71" fmla="*/ 2 h 4"/>
                  <a:gd name="T72" fmla="*/ 5 w 8"/>
                  <a:gd name="T73" fmla="*/ 2 h 4"/>
                  <a:gd name="T74" fmla="*/ 5 w 8"/>
                  <a:gd name="T75" fmla="*/ 2 h 4"/>
                  <a:gd name="T76" fmla="*/ 5 w 8"/>
                  <a:gd name="T77" fmla="*/ 3 h 4"/>
                  <a:gd name="T78" fmla="*/ 5 w 8"/>
                  <a:gd name="T79" fmla="*/ 2 h 4"/>
                  <a:gd name="T80" fmla="*/ 5 w 8"/>
                  <a:gd name="T81" fmla="*/ 2 h 4"/>
                  <a:gd name="T82" fmla="*/ 5 w 8"/>
                  <a:gd name="T83" fmla="*/ 2 h 4"/>
                  <a:gd name="T84" fmla="*/ 5 w 8"/>
                  <a:gd name="T85" fmla="*/ 2 h 4"/>
                  <a:gd name="T86" fmla="*/ 5 w 8"/>
                  <a:gd name="T87" fmla="*/ 2 h 4"/>
                  <a:gd name="T88" fmla="*/ 5 w 8"/>
                  <a:gd name="T89" fmla="*/ 2 h 4"/>
                  <a:gd name="T90" fmla="*/ 5 w 8"/>
                  <a:gd name="T91" fmla="*/ 2 h 4"/>
                  <a:gd name="T92" fmla="*/ 6 w 8"/>
                  <a:gd name="T93" fmla="*/ 2 h 4"/>
                  <a:gd name="T94" fmla="*/ 6 w 8"/>
                  <a:gd name="T95" fmla="*/ 2 h 4"/>
                  <a:gd name="T96" fmla="*/ 6 w 8"/>
                  <a:gd name="T97" fmla="*/ 3 h 4"/>
                  <a:gd name="T98" fmla="*/ 6 w 8"/>
                  <a:gd name="T99" fmla="*/ 3 h 4"/>
                  <a:gd name="T100" fmla="*/ 6 w 8"/>
                  <a:gd name="T101" fmla="*/ 3 h 4"/>
                  <a:gd name="T102" fmla="*/ 6 w 8"/>
                  <a:gd name="T103" fmla="*/ 3 h 4"/>
                  <a:gd name="T104" fmla="*/ 6 w 8"/>
                  <a:gd name="T105" fmla="*/ 3 h 4"/>
                  <a:gd name="T106" fmla="*/ 6 w 8"/>
                  <a:gd name="T107" fmla="*/ 3 h 4"/>
                  <a:gd name="T108" fmla="*/ 6 w 8"/>
                  <a:gd name="T109" fmla="*/ 3 h 4"/>
                  <a:gd name="T110" fmla="*/ 6 w 8"/>
                  <a:gd name="T111" fmla="*/ 2 h 4"/>
                  <a:gd name="T112" fmla="*/ 6 w 8"/>
                  <a:gd name="T11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 h="4">
                    <a:moveTo>
                      <a:pt x="6" y="2"/>
                    </a:moveTo>
                    <a:cubicBezTo>
                      <a:pt x="6" y="2"/>
                      <a:pt x="6" y="1"/>
                      <a:pt x="6" y="1"/>
                    </a:cubicBezTo>
                    <a:cubicBezTo>
                      <a:pt x="7" y="1"/>
                      <a:pt x="7" y="1"/>
                      <a:pt x="7" y="1"/>
                    </a:cubicBezTo>
                    <a:cubicBezTo>
                      <a:pt x="7" y="1"/>
                      <a:pt x="8" y="0"/>
                      <a:pt x="8" y="0"/>
                    </a:cubicBezTo>
                    <a:cubicBezTo>
                      <a:pt x="7" y="1"/>
                      <a:pt x="6" y="1"/>
                      <a:pt x="5" y="1"/>
                    </a:cubicBezTo>
                    <a:cubicBezTo>
                      <a:pt x="4" y="1"/>
                      <a:pt x="3" y="2"/>
                      <a:pt x="2" y="1"/>
                    </a:cubicBezTo>
                    <a:cubicBezTo>
                      <a:pt x="2" y="2"/>
                      <a:pt x="2" y="2"/>
                      <a:pt x="2" y="2"/>
                    </a:cubicBezTo>
                    <a:cubicBezTo>
                      <a:pt x="1" y="2"/>
                      <a:pt x="1" y="2"/>
                      <a:pt x="1" y="2"/>
                    </a:cubicBezTo>
                    <a:cubicBezTo>
                      <a:pt x="0" y="3"/>
                      <a:pt x="0" y="3"/>
                      <a:pt x="0" y="3"/>
                    </a:cubicBezTo>
                    <a:cubicBezTo>
                      <a:pt x="0" y="3"/>
                      <a:pt x="0" y="3"/>
                      <a:pt x="0" y="3"/>
                    </a:cubicBezTo>
                    <a:cubicBezTo>
                      <a:pt x="0" y="3"/>
                      <a:pt x="0" y="4"/>
                      <a:pt x="0" y="4"/>
                    </a:cubicBezTo>
                    <a:cubicBezTo>
                      <a:pt x="0"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4" y="4"/>
                      <a:pt x="4" y="4"/>
                    </a:cubicBezTo>
                    <a:cubicBezTo>
                      <a:pt x="5" y="4"/>
                      <a:pt x="5" y="3"/>
                      <a:pt x="5" y="3"/>
                    </a:cubicBezTo>
                    <a:cubicBezTo>
                      <a:pt x="5" y="3"/>
                      <a:pt x="5" y="3"/>
                      <a:pt x="5" y="3"/>
                    </a:cubicBezTo>
                    <a:cubicBezTo>
                      <a:pt x="5" y="3"/>
                      <a:pt x="5" y="3"/>
                      <a:pt x="5" y="3"/>
                    </a:cubicBezTo>
                    <a:cubicBezTo>
                      <a:pt x="4" y="3"/>
                      <a:pt x="4" y="3"/>
                      <a:pt x="4" y="3"/>
                    </a:cubicBezTo>
                    <a:cubicBezTo>
                      <a:pt x="5" y="3"/>
                      <a:pt x="5" y="3"/>
                      <a:pt x="5" y="3"/>
                    </a:cubicBezTo>
                    <a:cubicBezTo>
                      <a:pt x="4" y="3"/>
                      <a:pt x="4" y="3"/>
                      <a:pt x="4" y="3"/>
                    </a:cubicBezTo>
                    <a:cubicBezTo>
                      <a:pt x="4" y="3"/>
                      <a:pt x="4" y="3"/>
                      <a:pt x="4" y="3"/>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5" y="2"/>
                      <a:pt x="6" y="2"/>
                    </a:cubicBezTo>
                    <a:cubicBezTo>
                      <a:pt x="6" y="2"/>
                      <a:pt x="6"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71" name="Freeform 229"/>
              <p:cNvSpPr/>
              <p:nvPr/>
            </p:nvSpPr>
            <p:spPr bwMode="auto">
              <a:xfrm>
                <a:off x="2783" y="1716"/>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72" name="Freeform 230"/>
              <p:cNvSpPr/>
              <p:nvPr/>
            </p:nvSpPr>
            <p:spPr bwMode="auto">
              <a:xfrm>
                <a:off x="2738" y="1866"/>
                <a:ext cx="0" cy="2"/>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73" name="Freeform 231"/>
              <p:cNvSpPr/>
              <p:nvPr/>
            </p:nvSpPr>
            <p:spPr bwMode="auto">
              <a:xfrm>
                <a:off x="2728" y="1855"/>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74" name="Freeform 232"/>
              <p:cNvSpPr/>
              <p:nvPr/>
            </p:nvSpPr>
            <p:spPr bwMode="auto">
              <a:xfrm>
                <a:off x="2641" y="1774"/>
                <a:ext cx="3" cy="0"/>
              </a:xfrm>
              <a:custGeom>
                <a:avLst/>
                <a:gdLst>
                  <a:gd name="T0" fmla="*/ 0 w 1"/>
                  <a:gd name="T1" fmla="*/ 0 w 1"/>
                  <a:gd name="T2" fmla="*/ 0 w 1"/>
                  <a:gd name="T3" fmla="*/ 0 w 1"/>
                  <a:gd name="T4" fmla="*/ 0 w 1"/>
                  <a:gd name="T5" fmla="*/ 0 w 1"/>
                  <a:gd name="T6" fmla="*/ 0 w 1"/>
                  <a:gd name="T7" fmla="*/ 0 w 1"/>
                  <a:gd name="T8" fmla="*/ 0 w 1"/>
                  <a:gd name="T9" fmla="*/ 0 w 1"/>
                  <a:gd name="T10" fmla="*/ 0 w 1"/>
                  <a:gd name="T11" fmla="*/ 0 w 1"/>
                  <a:gd name="T12" fmla="*/ 0 w 1"/>
                  <a:gd name="T13" fmla="*/ 0 w 1"/>
                  <a:gd name="T14" fmla="*/ 1 w 1"/>
                  <a:gd name="T15" fmla="*/ 1 w 1"/>
                  <a:gd name="T16" fmla="*/ 1 w 1"/>
                  <a:gd name="T17" fmla="*/ 1 w 1"/>
                  <a:gd name="T18" fmla="*/ 1 w 1"/>
                  <a:gd name="T19" fmla="*/ 1 w 1"/>
                  <a:gd name="T20" fmla="*/ 1 w 1"/>
                  <a:gd name="T21" fmla="*/ 1 w 1"/>
                  <a:gd name="T22" fmla="*/ 1 w 1"/>
                  <a:gd name="T23" fmla="*/ 1 w 1"/>
                  <a:gd name="T24" fmla="*/ 1 w 1"/>
                  <a:gd name="T25" fmla="*/ 1 w 1"/>
                  <a:gd name="T26" fmla="*/ 1 w 1"/>
                  <a:gd name="T27" fmla="*/ 0 w 1"/>
                  <a:gd name="T28" fmla="*/ 0 w 1"/>
                  <a:gd name="T2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75" name="Freeform 233"/>
              <p:cNvSpPr/>
              <p:nvPr/>
            </p:nvSpPr>
            <p:spPr bwMode="auto">
              <a:xfrm>
                <a:off x="2904" y="1955"/>
                <a:ext cx="2" cy="0"/>
              </a:xfrm>
              <a:custGeom>
                <a:avLst/>
                <a:gdLst>
                  <a:gd name="T0" fmla="*/ 0 w 1"/>
                  <a:gd name="T1" fmla="*/ 0 w 1"/>
                  <a:gd name="T2" fmla="*/ 0 w 1"/>
                  <a:gd name="T3" fmla="*/ 0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0" y="0"/>
                      <a:pt x="0" y="0"/>
                      <a:pt x="0" y="0"/>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76" name="Freeform 234"/>
              <p:cNvSpPr>
                <a:spLocks noEditPoints="1"/>
              </p:cNvSpPr>
              <p:nvPr/>
            </p:nvSpPr>
            <p:spPr bwMode="auto">
              <a:xfrm>
                <a:off x="2633" y="1301"/>
                <a:ext cx="271" cy="381"/>
              </a:xfrm>
              <a:custGeom>
                <a:avLst/>
                <a:gdLst>
                  <a:gd name="T0" fmla="*/ 32 w 103"/>
                  <a:gd name="T1" fmla="*/ 18 h 145"/>
                  <a:gd name="T2" fmla="*/ 43 w 103"/>
                  <a:gd name="T3" fmla="*/ 17 h 145"/>
                  <a:gd name="T4" fmla="*/ 42 w 103"/>
                  <a:gd name="T5" fmla="*/ 22 h 145"/>
                  <a:gd name="T6" fmla="*/ 40 w 103"/>
                  <a:gd name="T7" fmla="*/ 28 h 145"/>
                  <a:gd name="T8" fmla="*/ 51 w 103"/>
                  <a:gd name="T9" fmla="*/ 16 h 145"/>
                  <a:gd name="T10" fmla="*/ 46 w 103"/>
                  <a:gd name="T11" fmla="*/ 9 h 145"/>
                  <a:gd name="T12" fmla="*/ 39 w 103"/>
                  <a:gd name="T13" fmla="*/ 10 h 145"/>
                  <a:gd name="T14" fmla="*/ 27 w 103"/>
                  <a:gd name="T15" fmla="*/ 6 h 145"/>
                  <a:gd name="T16" fmla="*/ 55 w 103"/>
                  <a:gd name="T17" fmla="*/ 6 h 145"/>
                  <a:gd name="T18" fmla="*/ 77 w 103"/>
                  <a:gd name="T19" fmla="*/ 6 h 145"/>
                  <a:gd name="T20" fmla="*/ 57 w 103"/>
                  <a:gd name="T21" fmla="*/ 3 h 145"/>
                  <a:gd name="T22" fmla="*/ 62 w 103"/>
                  <a:gd name="T23" fmla="*/ 17 h 145"/>
                  <a:gd name="T24" fmla="*/ 65 w 103"/>
                  <a:gd name="T25" fmla="*/ 18 h 145"/>
                  <a:gd name="T26" fmla="*/ 103 w 103"/>
                  <a:gd name="T27" fmla="*/ 2 h 145"/>
                  <a:gd name="T28" fmla="*/ 12 w 103"/>
                  <a:gd name="T29" fmla="*/ 115 h 145"/>
                  <a:gd name="T30" fmla="*/ 84 w 103"/>
                  <a:gd name="T31" fmla="*/ 73 h 145"/>
                  <a:gd name="T32" fmla="*/ 79 w 103"/>
                  <a:gd name="T33" fmla="*/ 72 h 145"/>
                  <a:gd name="T34" fmla="*/ 72 w 103"/>
                  <a:gd name="T35" fmla="*/ 70 h 145"/>
                  <a:gd name="T36" fmla="*/ 63 w 103"/>
                  <a:gd name="T37" fmla="*/ 74 h 145"/>
                  <a:gd name="T38" fmla="*/ 55 w 103"/>
                  <a:gd name="T39" fmla="*/ 78 h 145"/>
                  <a:gd name="T40" fmla="*/ 50 w 103"/>
                  <a:gd name="T41" fmla="*/ 80 h 145"/>
                  <a:gd name="T42" fmla="*/ 42 w 103"/>
                  <a:gd name="T43" fmla="*/ 87 h 145"/>
                  <a:gd name="T44" fmla="*/ 38 w 103"/>
                  <a:gd name="T45" fmla="*/ 89 h 145"/>
                  <a:gd name="T46" fmla="*/ 31 w 103"/>
                  <a:gd name="T47" fmla="*/ 95 h 145"/>
                  <a:gd name="T48" fmla="*/ 28 w 103"/>
                  <a:gd name="T49" fmla="*/ 103 h 145"/>
                  <a:gd name="T50" fmla="*/ 25 w 103"/>
                  <a:gd name="T51" fmla="*/ 108 h 145"/>
                  <a:gd name="T52" fmla="*/ 21 w 103"/>
                  <a:gd name="T53" fmla="*/ 115 h 145"/>
                  <a:gd name="T54" fmla="*/ 8 w 103"/>
                  <a:gd name="T55" fmla="*/ 119 h 145"/>
                  <a:gd name="T56" fmla="*/ 5 w 103"/>
                  <a:gd name="T57" fmla="*/ 122 h 145"/>
                  <a:gd name="T58" fmla="*/ 1 w 103"/>
                  <a:gd name="T59" fmla="*/ 126 h 145"/>
                  <a:gd name="T60" fmla="*/ 5 w 103"/>
                  <a:gd name="T61" fmla="*/ 129 h 145"/>
                  <a:gd name="T62" fmla="*/ 7 w 103"/>
                  <a:gd name="T63" fmla="*/ 132 h 145"/>
                  <a:gd name="T64" fmla="*/ 4 w 103"/>
                  <a:gd name="T65" fmla="*/ 137 h 145"/>
                  <a:gd name="T66" fmla="*/ 9 w 103"/>
                  <a:gd name="T67" fmla="*/ 145 h 145"/>
                  <a:gd name="T68" fmla="*/ 23 w 103"/>
                  <a:gd name="T69" fmla="*/ 139 h 145"/>
                  <a:gd name="T70" fmla="*/ 24 w 103"/>
                  <a:gd name="T71" fmla="*/ 139 h 145"/>
                  <a:gd name="T72" fmla="*/ 25 w 103"/>
                  <a:gd name="T73" fmla="*/ 135 h 145"/>
                  <a:gd name="T74" fmla="*/ 27 w 103"/>
                  <a:gd name="T75" fmla="*/ 134 h 145"/>
                  <a:gd name="T76" fmla="*/ 27 w 103"/>
                  <a:gd name="T77" fmla="*/ 131 h 145"/>
                  <a:gd name="T78" fmla="*/ 28 w 103"/>
                  <a:gd name="T79" fmla="*/ 127 h 145"/>
                  <a:gd name="T80" fmla="*/ 29 w 103"/>
                  <a:gd name="T81" fmla="*/ 112 h 145"/>
                  <a:gd name="T82" fmla="*/ 31 w 103"/>
                  <a:gd name="T83" fmla="*/ 108 h 145"/>
                  <a:gd name="T84" fmla="*/ 36 w 103"/>
                  <a:gd name="T85" fmla="*/ 100 h 145"/>
                  <a:gd name="T86" fmla="*/ 41 w 103"/>
                  <a:gd name="T87" fmla="*/ 94 h 145"/>
                  <a:gd name="T88" fmla="*/ 43 w 103"/>
                  <a:gd name="T89" fmla="*/ 88 h 145"/>
                  <a:gd name="T90" fmla="*/ 47 w 103"/>
                  <a:gd name="T91" fmla="*/ 85 h 145"/>
                  <a:gd name="T92" fmla="*/ 54 w 103"/>
                  <a:gd name="T93" fmla="*/ 82 h 145"/>
                  <a:gd name="T94" fmla="*/ 62 w 103"/>
                  <a:gd name="T95" fmla="*/ 84 h 145"/>
                  <a:gd name="T96" fmla="*/ 69 w 103"/>
                  <a:gd name="T97" fmla="*/ 84 h 145"/>
                  <a:gd name="T98" fmla="*/ 72 w 103"/>
                  <a:gd name="T99" fmla="*/ 84 h 145"/>
                  <a:gd name="T100" fmla="*/ 74 w 103"/>
                  <a:gd name="T101" fmla="*/ 83 h 145"/>
                  <a:gd name="T102" fmla="*/ 74 w 103"/>
                  <a:gd name="T103" fmla="*/ 80 h 145"/>
                  <a:gd name="T104" fmla="*/ 75 w 103"/>
                  <a:gd name="T105" fmla="*/ 78 h 145"/>
                  <a:gd name="T106" fmla="*/ 77 w 103"/>
                  <a:gd name="T107" fmla="*/ 76 h 145"/>
                  <a:gd name="T108" fmla="*/ 81 w 103"/>
                  <a:gd name="T109" fmla="*/ 76 h 145"/>
                  <a:gd name="T110" fmla="*/ 86 w 103"/>
                  <a:gd name="T111" fmla="*/ 78 h 145"/>
                  <a:gd name="T112" fmla="*/ 86 w 103"/>
                  <a:gd name="T113" fmla="*/ 82 h 145"/>
                  <a:gd name="T114" fmla="*/ 88 w 103"/>
                  <a:gd name="T115" fmla="*/ 80 h 145"/>
                  <a:gd name="T116" fmla="*/ 91 w 103"/>
                  <a:gd name="T117" fmla="*/ 79 h 145"/>
                  <a:gd name="T118" fmla="*/ 88 w 103"/>
                  <a:gd name="T119" fmla="*/ 78 h 145"/>
                  <a:gd name="T120" fmla="*/ 34 w 103"/>
                  <a:gd name="T121" fmla="*/ 85 h 145"/>
                  <a:gd name="T122" fmla="*/ 45 w 103"/>
                  <a:gd name="T123" fmla="*/ 8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3" h="145">
                    <a:moveTo>
                      <a:pt x="22" y="11"/>
                    </a:moveTo>
                    <a:cubicBezTo>
                      <a:pt x="23" y="11"/>
                      <a:pt x="22" y="11"/>
                      <a:pt x="23" y="11"/>
                    </a:cubicBezTo>
                    <a:cubicBezTo>
                      <a:pt x="23" y="11"/>
                      <a:pt x="24" y="11"/>
                      <a:pt x="24" y="11"/>
                    </a:cubicBezTo>
                    <a:cubicBezTo>
                      <a:pt x="24" y="10"/>
                      <a:pt x="24" y="10"/>
                      <a:pt x="24" y="10"/>
                    </a:cubicBezTo>
                    <a:cubicBezTo>
                      <a:pt x="24" y="9"/>
                      <a:pt x="25" y="10"/>
                      <a:pt x="25" y="10"/>
                    </a:cubicBezTo>
                    <a:cubicBezTo>
                      <a:pt x="25" y="10"/>
                      <a:pt x="25" y="10"/>
                      <a:pt x="25" y="10"/>
                    </a:cubicBezTo>
                    <a:cubicBezTo>
                      <a:pt x="26" y="10"/>
                      <a:pt x="26" y="10"/>
                      <a:pt x="25" y="10"/>
                    </a:cubicBezTo>
                    <a:cubicBezTo>
                      <a:pt x="25" y="11"/>
                      <a:pt x="25" y="11"/>
                      <a:pt x="25" y="11"/>
                    </a:cubicBezTo>
                    <a:cubicBezTo>
                      <a:pt x="25" y="11"/>
                      <a:pt x="25" y="12"/>
                      <a:pt x="24" y="12"/>
                    </a:cubicBezTo>
                    <a:cubicBezTo>
                      <a:pt x="25" y="12"/>
                      <a:pt x="25" y="12"/>
                      <a:pt x="26" y="12"/>
                    </a:cubicBezTo>
                    <a:cubicBezTo>
                      <a:pt x="26" y="12"/>
                      <a:pt x="27" y="12"/>
                      <a:pt x="26" y="13"/>
                    </a:cubicBezTo>
                    <a:cubicBezTo>
                      <a:pt x="26" y="13"/>
                      <a:pt x="25" y="13"/>
                      <a:pt x="25" y="13"/>
                    </a:cubicBezTo>
                    <a:cubicBezTo>
                      <a:pt x="24" y="13"/>
                      <a:pt x="23" y="12"/>
                      <a:pt x="22" y="12"/>
                    </a:cubicBezTo>
                    <a:cubicBezTo>
                      <a:pt x="22" y="12"/>
                      <a:pt x="22" y="12"/>
                      <a:pt x="22" y="13"/>
                    </a:cubicBezTo>
                    <a:cubicBezTo>
                      <a:pt x="23" y="13"/>
                      <a:pt x="23" y="13"/>
                      <a:pt x="23" y="14"/>
                    </a:cubicBezTo>
                    <a:cubicBezTo>
                      <a:pt x="23" y="14"/>
                      <a:pt x="23" y="14"/>
                      <a:pt x="23" y="14"/>
                    </a:cubicBezTo>
                    <a:cubicBezTo>
                      <a:pt x="24" y="14"/>
                      <a:pt x="24" y="15"/>
                      <a:pt x="25" y="15"/>
                    </a:cubicBezTo>
                    <a:cubicBezTo>
                      <a:pt x="25" y="15"/>
                      <a:pt x="26" y="15"/>
                      <a:pt x="27" y="16"/>
                    </a:cubicBezTo>
                    <a:cubicBezTo>
                      <a:pt x="27" y="16"/>
                      <a:pt x="27" y="16"/>
                      <a:pt x="28" y="16"/>
                    </a:cubicBezTo>
                    <a:cubicBezTo>
                      <a:pt x="28" y="16"/>
                      <a:pt x="28" y="16"/>
                      <a:pt x="29" y="16"/>
                    </a:cubicBezTo>
                    <a:cubicBezTo>
                      <a:pt x="28" y="16"/>
                      <a:pt x="27" y="16"/>
                      <a:pt x="26" y="16"/>
                    </a:cubicBezTo>
                    <a:cubicBezTo>
                      <a:pt x="26" y="17"/>
                      <a:pt x="27" y="17"/>
                      <a:pt x="27" y="18"/>
                    </a:cubicBezTo>
                    <a:cubicBezTo>
                      <a:pt x="28" y="18"/>
                      <a:pt x="28" y="19"/>
                      <a:pt x="29" y="19"/>
                    </a:cubicBezTo>
                    <a:cubicBezTo>
                      <a:pt x="29" y="19"/>
                      <a:pt x="30" y="19"/>
                      <a:pt x="31" y="19"/>
                    </a:cubicBezTo>
                    <a:cubicBezTo>
                      <a:pt x="31" y="18"/>
                      <a:pt x="31" y="18"/>
                      <a:pt x="31" y="18"/>
                    </a:cubicBezTo>
                    <a:cubicBezTo>
                      <a:pt x="31" y="18"/>
                      <a:pt x="31" y="18"/>
                      <a:pt x="32" y="18"/>
                    </a:cubicBezTo>
                    <a:cubicBezTo>
                      <a:pt x="32" y="18"/>
                      <a:pt x="32" y="18"/>
                      <a:pt x="32" y="18"/>
                    </a:cubicBezTo>
                    <a:cubicBezTo>
                      <a:pt x="32" y="18"/>
                      <a:pt x="32" y="18"/>
                      <a:pt x="33" y="18"/>
                    </a:cubicBezTo>
                    <a:cubicBezTo>
                      <a:pt x="33" y="18"/>
                      <a:pt x="33" y="17"/>
                      <a:pt x="33" y="17"/>
                    </a:cubicBezTo>
                    <a:cubicBezTo>
                      <a:pt x="33" y="17"/>
                      <a:pt x="34" y="17"/>
                      <a:pt x="34" y="17"/>
                    </a:cubicBezTo>
                    <a:cubicBezTo>
                      <a:pt x="34" y="17"/>
                      <a:pt x="35" y="17"/>
                      <a:pt x="34" y="17"/>
                    </a:cubicBezTo>
                    <a:cubicBezTo>
                      <a:pt x="34" y="16"/>
                      <a:pt x="34" y="17"/>
                      <a:pt x="33" y="16"/>
                    </a:cubicBezTo>
                    <a:cubicBezTo>
                      <a:pt x="33" y="16"/>
                      <a:pt x="34" y="16"/>
                      <a:pt x="34" y="16"/>
                    </a:cubicBezTo>
                    <a:cubicBezTo>
                      <a:pt x="34" y="15"/>
                      <a:pt x="34" y="15"/>
                      <a:pt x="34" y="15"/>
                    </a:cubicBezTo>
                    <a:cubicBezTo>
                      <a:pt x="34" y="15"/>
                      <a:pt x="34" y="14"/>
                      <a:pt x="35" y="14"/>
                    </a:cubicBezTo>
                    <a:cubicBezTo>
                      <a:pt x="35" y="14"/>
                      <a:pt x="35" y="15"/>
                      <a:pt x="35" y="15"/>
                    </a:cubicBezTo>
                    <a:cubicBezTo>
                      <a:pt x="36" y="16"/>
                      <a:pt x="36" y="15"/>
                      <a:pt x="36" y="15"/>
                    </a:cubicBezTo>
                    <a:cubicBezTo>
                      <a:pt x="36" y="15"/>
                      <a:pt x="36" y="15"/>
                      <a:pt x="36" y="15"/>
                    </a:cubicBezTo>
                    <a:cubicBezTo>
                      <a:pt x="37" y="15"/>
                      <a:pt x="36" y="15"/>
                      <a:pt x="36" y="15"/>
                    </a:cubicBezTo>
                    <a:cubicBezTo>
                      <a:pt x="36" y="14"/>
                      <a:pt x="36" y="14"/>
                      <a:pt x="37" y="14"/>
                    </a:cubicBezTo>
                    <a:cubicBezTo>
                      <a:pt x="37" y="13"/>
                      <a:pt x="37" y="15"/>
                      <a:pt x="37" y="15"/>
                    </a:cubicBezTo>
                    <a:cubicBezTo>
                      <a:pt x="37" y="16"/>
                      <a:pt x="36" y="16"/>
                      <a:pt x="37" y="16"/>
                    </a:cubicBezTo>
                    <a:cubicBezTo>
                      <a:pt x="37" y="17"/>
                      <a:pt x="38" y="17"/>
                      <a:pt x="38" y="16"/>
                    </a:cubicBezTo>
                    <a:cubicBezTo>
                      <a:pt x="39" y="16"/>
                      <a:pt x="39" y="16"/>
                      <a:pt x="39" y="16"/>
                    </a:cubicBezTo>
                    <a:cubicBezTo>
                      <a:pt x="40" y="16"/>
                      <a:pt x="40" y="16"/>
                      <a:pt x="40" y="16"/>
                    </a:cubicBezTo>
                    <a:cubicBezTo>
                      <a:pt x="40" y="16"/>
                      <a:pt x="40" y="16"/>
                      <a:pt x="40" y="16"/>
                    </a:cubicBezTo>
                    <a:cubicBezTo>
                      <a:pt x="41" y="16"/>
                      <a:pt x="41" y="15"/>
                      <a:pt x="41" y="15"/>
                    </a:cubicBezTo>
                    <a:cubicBezTo>
                      <a:pt x="41" y="15"/>
                      <a:pt x="41" y="15"/>
                      <a:pt x="41" y="15"/>
                    </a:cubicBezTo>
                    <a:cubicBezTo>
                      <a:pt x="41" y="15"/>
                      <a:pt x="41" y="14"/>
                      <a:pt x="41" y="15"/>
                    </a:cubicBezTo>
                    <a:cubicBezTo>
                      <a:pt x="42" y="15"/>
                      <a:pt x="42" y="15"/>
                      <a:pt x="42" y="15"/>
                    </a:cubicBezTo>
                    <a:cubicBezTo>
                      <a:pt x="42" y="16"/>
                      <a:pt x="41" y="16"/>
                      <a:pt x="41" y="17"/>
                    </a:cubicBezTo>
                    <a:cubicBezTo>
                      <a:pt x="41" y="17"/>
                      <a:pt x="41" y="17"/>
                      <a:pt x="41" y="17"/>
                    </a:cubicBezTo>
                    <a:cubicBezTo>
                      <a:pt x="42" y="17"/>
                      <a:pt x="42" y="17"/>
                      <a:pt x="42" y="17"/>
                    </a:cubicBezTo>
                    <a:cubicBezTo>
                      <a:pt x="43" y="17"/>
                      <a:pt x="43" y="17"/>
                      <a:pt x="43" y="17"/>
                    </a:cubicBezTo>
                    <a:cubicBezTo>
                      <a:pt x="43" y="17"/>
                      <a:pt x="44" y="17"/>
                      <a:pt x="44" y="17"/>
                    </a:cubicBezTo>
                    <a:cubicBezTo>
                      <a:pt x="44" y="17"/>
                      <a:pt x="43" y="17"/>
                      <a:pt x="43" y="17"/>
                    </a:cubicBezTo>
                    <a:cubicBezTo>
                      <a:pt x="43" y="17"/>
                      <a:pt x="42" y="17"/>
                      <a:pt x="42" y="17"/>
                    </a:cubicBezTo>
                    <a:cubicBezTo>
                      <a:pt x="41" y="17"/>
                      <a:pt x="40" y="17"/>
                      <a:pt x="40" y="17"/>
                    </a:cubicBezTo>
                    <a:cubicBezTo>
                      <a:pt x="39" y="17"/>
                      <a:pt x="39" y="17"/>
                      <a:pt x="38" y="18"/>
                    </a:cubicBezTo>
                    <a:cubicBezTo>
                      <a:pt x="38" y="18"/>
                      <a:pt x="39" y="18"/>
                      <a:pt x="38" y="18"/>
                    </a:cubicBezTo>
                    <a:cubicBezTo>
                      <a:pt x="37" y="19"/>
                      <a:pt x="37" y="19"/>
                      <a:pt x="36" y="19"/>
                    </a:cubicBezTo>
                    <a:cubicBezTo>
                      <a:pt x="35" y="19"/>
                      <a:pt x="34" y="20"/>
                      <a:pt x="33" y="20"/>
                    </a:cubicBezTo>
                    <a:cubicBezTo>
                      <a:pt x="33" y="20"/>
                      <a:pt x="32" y="20"/>
                      <a:pt x="32" y="19"/>
                    </a:cubicBezTo>
                    <a:cubicBezTo>
                      <a:pt x="31" y="19"/>
                      <a:pt x="31" y="19"/>
                      <a:pt x="31" y="20"/>
                    </a:cubicBezTo>
                    <a:cubicBezTo>
                      <a:pt x="30" y="20"/>
                      <a:pt x="30" y="20"/>
                      <a:pt x="31" y="20"/>
                    </a:cubicBezTo>
                    <a:cubicBezTo>
                      <a:pt x="31" y="21"/>
                      <a:pt x="31" y="21"/>
                      <a:pt x="31" y="21"/>
                    </a:cubicBezTo>
                    <a:cubicBezTo>
                      <a:pt x="31" y="22"/>
                      <a:pt x="31" y="22"/>
                      <a:pt x="31" y="22"/>
                    </a:cubicBezTo>
                    <a:cubicBezTo>
                      <a:pt x="32" y="22"/>
                      <a:pt x="32" y="22"/>
                      <a:pt x="32" y="22"/>
                    </a:cubicBezTo>
                    <a:cubicBezTo>
                      <a:pt x="32" y="22"/>
                      <a:pt x="34" y="22"/>
                      <a:pt x="34" y="22"/>
                    </a:cubicBezTo>
                    <a:cubicBezTo>
                      <a:pt x="34" y="22"/>
                      <a:pt x="34" y="22"/>
                      <a:pt x="34" y="22"/>
                    </a:cubicBezTo>
                    <a:cubicBezTo>
                      <a:pt x="35" y="22"/>
                      <a:pt x="35" y="22"/>
                      <a:pt x="36" y="22"/>
                    </a:cubicBezTo>
                    <a:cubicBezTo>
                      <a:pt x="36" y="22"/>
                      <a:pt x="36" y="21"/>
                      <a:pt x="37" y="21"/>
                    </a:cubicBezTo>
                    <a:cubicBezTo>
                      <a:pt x="37" y="21"/>
                      <a:pt x="37" y="21"/>
                      <a:pt x="38" y="21"/>
                    </a:cubicBezTo>
                    <a:cubicBezTo>
                      <a:pt x="38" y="21"/>
                      <a:pt x="38" y="21"/>
                      <a:pt x="39" y="21"/>
                    </a:cubicBezTo>
                    <a:cubicBezTo>
                      <a:pt x="39" y="21"/>
                      <a:pt x="40" y="21"/>
                      <a:pt x="41" y="21"/>
                    </a:cubicBezTo>
                    <a:cubicBezTo>
                      <a:pt x="41" y="21"/>
                      <a:pt x="41" y="21"/>
                      <a:pt x="42" y="21"/>
                    </a:cubicBezTo>
                    <a:cubicBezTo>
                      <a:pt x="42" y="21"/>
                      <a:pt x="42" y="21"/>
                      <a:pt x="42" y="21"/>
                    </a:cubicBezTo>
                    <a:cubicBezTo>
                      <a:pt x="42" y="21"/>
                      <a:pt x="43" y="21"/>
                      <a:pt x="43" y="21"/>
                    </a:cubicBezTo>
                    <a:cubicBezTo>
                      <a:pt x="43" y="21"/>
                      <a:pt x="42" y="21"/>
                      <a:pt x="42" y="21"/>
                    </a:cubicBezTo>
                    <a:cubicBezTo>
                      <a:pt x="42" y="22"/>
                      <a:pt x="43" y="22"/>
                      <a:pt x="43" y="22"/>
                    </a:cubicBezTo>
                    <a:cubicBezTo>
                      <a:pt x="43" y="22"/>
                      <a:pt x="43" y="22"/>
                      <a:pt x="42" y="22"/>
                    </a:cubicBezTo>
                    <a:cubicBezTo>
                      <a:pt x="42" y="22"/>
                      <a:pt x="41" y="22"/>
                      <a:pt x="41" y="22"/>
                    </a:cubicBezTo>
                    <a:cubicBezTo>
                      <a:pt x="40" y="22"/>
                      <a:pt x="40" y="22"/>
                      <a:pt x="39" y="22"/>
                    </a:cubicBezTo>
                    <a:cubicBezTo>
                      <a:pt x="38" y="22"/>
                      <a:pt x="37" y="22"/>
                      <a:pt x="37" y="22"/>
                    </a:cubicBezTo>
                    <a:cubicBezTo>
                      <a:pt x="36" y="22"/>
                      <a:pt x="35" y="22"/>
                      <a:pt x="35" y="23"/>
                    </a:cubicBezTo>
                    <a:cubicBezTo>
                      <a:pt x="35" y="23"/>
                      <a:pt x="37" y="23"/>
                      <a:pt x="38" y="23"/>
                    </a:cubicBezTo>
                    <a:cubicBezTo>
                      <a:pt x="38" y="23"/>
                      <a:pt x="39" y="23"/>
                      <a:pt x="39" y="24"/>
                    </a:cubicBezTo>
                    <a:cubicBezTo>
                      <a:pt x="40" y="24"/>
                      <a:pt x="40" y="24"/>
                      <a:pt x="40" y="24"/>
                    </a:cubicBezTo>
                    <a:cubicBezTo>
                      <a:pt x="40" y="24"/>
                      <a:pt x="40" y="24"/>
                      <a:pt x="40" y="24"/>
                    </a:cubicBezTo>
                    <a:cubicBezTo>
                      <a:pt x="40" y="24"/>
                      <a:pt x="39" y="24"/>
                      <a:pt x="39" y="24"/>
                    </a:cubicBezTo>
                    <a:cubicBezTo>
                      <a:pt x="39" y="24"/>
                      <a:pt x="38" y="24"/>
                      <a:pt x="38" y="24"/>
                    </a:cubicBezTo>
                    <a:cubicBezTo>
                      <a:pt x="37" y="24"/>
                      <a:pt x="37" y="24"/>
                      <a:pt x="37" y="24"/>
                    </a:cubicBezTo>
                    <a:cubicBezTo>
                      <a:pt x="36" y="24"/>
                      <a:pt x="36" y="23"/>
                      <a:pt x="36" y="23"/>
                    </a:cubicBezTo>
                    <a:cubicBezTo>
                      <a:pt x="35" y="23"/>
                      <a:pt x="35" y="24"/>
                      <a:pt x="35" y="24"/>
                    </a:cubicBezTo>
                    <a:cubicBezTo>
                      <a:pt x="35" y="24"/>
                      <a:pt x="35" y="24"/>
                      <a:pt x="35" y="24"/>
                    </a:cubicBezTo>
                    <a:cubicBezTo>
                      <a:pt x="34" y="24"/>
                      <a:pt x="34" y="24"/>
                      <a:pt x="34" y="24"/>
                    </a:cubicBezTo>
                    <a:cubicBezTo>
                      <a:pt x="34" y="23"/>
                      <a:pt x="32" y="23"/>
                      <a:pt x="32" y="24"/>
                    </a:cubicBezTo>
                    <a:cubicBezTo>
                      <a:pt x="32" y="24"/>
                      <a:pt x="32" y="24"/>
                      <a:pt x="32" y="24"/>
                    </a:cubicBezTo>
                    <a:cubicBezTo>
                      <a:pt x="32" y="24"/>
                      <a:pt x="32" y="25"/>
                      <a:pt x="32" y="25"/>
                    </a:cubicBezTo>
                    <a:cubicBezTo>
                      <a:pt x="33" y="26"/>
                      <a:pt x="34" y="26"/>
                      <a:pt x="35" y="26"/>
                    </a:cubicBezTo>
                    <a:cubicBezTo>
                      <a:pt x="35" y="27"/>
                      <a:pt x="36" y="27"/>
                      <a:pt x="36" y="27"/>
                    </a:cubicBezTo>
                    <a:cubicBezTo>
                      <a:pt x="37" y="27"/>
                      <a:pt x="37" y="28"/>
                      <a:pt x="38" y="28"/>
                    </a:cubicBezTo>
                    <a:cubicBezTo>
                      <a:pt x="38" y="28"/>
                      <a:pt x="38" y="28"/>
                      <a:pt x="39" y="28"/>
                    </a:cubicBezTo>
                    <a:cubicBezTo>
                      <a:pt x="39" y="28"/>
                      <a:pt x="39" y="27"/>
                      <a:pt x="39" y="27"/>
                    </a:cubicBezTo>
                    <a:cubicBezTo>
                      <a:pt x="39" y="27"/>
                      <a:pt x="39" y="27"/>
                      <a:pt x="39" y="27"/>
                    </a:cubicBezTo>
                    <a:cubicBezTo>
                      <a:pt x="40" y="27"/>
                      <a:pt x="40" y="28"/>
                      <a:pt x="40" y="28"/>
                    </a:cubicBezTo>
                    <a:cubicBezTo>
                      <a:pt x="40" y="28"/>
                      <a:pt x="41" y="28"/>
                      <a:pt x="41" y="28"/>
                    </a:cubicBezTo>
                    <a:cubicBezTo>
                      <a:pt x="41" y="28"/>
                      <a:pt x="41" y="28"/>
                      <a:pt x="40" y="28"/>
                    </a:cubicBezTo>
                    <a:cubicBezTo>
                      <a:pt x="40" y="28"/>
                      <a:pt x="40" y="28"/>
                      <a:pt x="40" y="28"/>
                    </a:cubicBezTo>
                    <a:cubicBezTo>
                      <a:pt x="40" y="28"/>
                      <a:pt x="39" y="28"/>
                      <a:pt x="39" y="28"/>
                    </a:cubicBezTo>
                    <a:cubicBezTo>
                      <a:pt x="39" y="28"/>
                      <a:pt x="38" y="28"/>
                      <a:pt x="37" y="29"/>
                    </a:cubicBezTo>
                    <a:cubicBezTo>
                      <a:pt x="38" y="29"/>
                      <a:pt x="39" y="29"/>
                      <a:pt x="39" y="29"/>
                    </a:cubicBezTo>
                    <a:cubicBezTo>
                      <a:pt x="40" y="30"/>
                      <a:pt x="40" y="30"/>
                      <a:pt x="40" y="30"/>
                    </a:cubicBezTo>
                    <a:cubicBezTo>
                      <a:pt x="40" y="30"/>
                      <a:pt x="40" y="31"/>
                      <a:pt x="40" y="31"/>
                    </a:cubicBezTo>
                    <a:cubicBezTo>
                      <a:pt x="41" y="30"/>
                      <a:pt x="41" y="31"/>
                      <a:pt x="42" y="31"/>
                    </a:cubicBezTo>
                    <a:cubicBezTo>
                      <a:pt x="42" y="31"/>
                      <a:pt x="43" y="31"/>
                      <a:pt x="43" y="31"/>
                    </a:cubicBezTo>
                    <a:cubicBezTo>
                      <a:pt x="43" y="31"/>
                      <a:pt x="44" y="30"/>
                      <a:pt x="44" y="30"/>
                    </a:cubicBezTo>
                    <a:cubicBezTo>
                      <a:pt x="44" y="30"/>
                      <a:pt x="43" y="30"/>
                      <a:pt x="43" y="29"/>
                    </a:cubicBezTo>
                    <a:cubicBezTo>
                      <a:pt x="43" y="29"/>
                      <a:pt x="42" y="29"/>
                      <a:pt x="43" y="29"/>
                    </a:cubicBezTo>
                    <a:cubicBezTo>
                      <a:pt x="43" y="29"/>
                      <a:pt x="43" y="29"/>
                      <a:pt x="43" y="29"/>
                    </a:cubicBezTo>
                    <a:cubicBezTo>
                      <a:pt x="43" y="29"/>
                      <a:pt x="44" y="28"/>
                      <a:pt x="44" y="28"/>
                    </a:cubicBezTo>
                    <a:cubicBezTo>
                      <a:pt x="44" y="28"/>
                      <a:pt x="44" y="28"/>
                      <a:pt x="43" y="27"/>
                    </a:cubicBezTo>
                    <a:cubicBezTo>
                      <a:pt x="44" y="27"/>
                      <a:pt x="44" y="27"/>
                      <a:pt x="44" y="27"/>
                    </a:cubicBezTo>
                    <a:cubicBezTo>
                      <a:pt x="44" y="27"/>
                      <a:pt x="45" y="26"/>
                      <a:pt x="45" y="26"/>
                    </a:cubicBezTo>
                    <a:cubicBezTo>
                      <a:pt x="45" y="26"/>
                      <a:pt x="45" y="25"/>
                      <a:pt x="45" y="25"/>
                    </a:cubicBezTo>
                    <a:cubicBezTo>
                      <a:pt x="45" y="25"/>
                      <a:pt x="45" y="24"/>
                      <a:pt x="46" y="24"/>
                    </a:cubicBezTo>
                    <a:cubicBezTo>
                      <a:pt x="46" y="24"/>
                      <a:pt x="46" y="24"/>
                      <a:pt x="46" y="24"/>
                    </a:cubicBezTo>
                    <a:cubicBezTo>
                      <a:pt x="47" y="24"/>
                      <a:pt x="47" y="24"/>
                      <a:pt x="47" y="24"/>
                    </a:cubicBezTo>
                    <a:cubicBezTo>
                      <a:pt x="48" y="24"/>
                      <a:pt x="48" y="23"/>
                      <a:pt x="48" y="23"/>
                    </a:cubicBezTo>
                    <a:cubicBezTo>
                      <a:pt x="48" y="22"/>
                      <a:pt x="48" y="22"/>
                      <a:pt x="48" y="21"/>
                    </a:cubicBezTo>
                    <a:cubicBezTo>
                      <a:pt x="48" y="21"/>
                      <a:pt x="48" y="20"/>
                      <a:pt x="49" y="20"/>
                    </a:cubicBezTo>
                    <a:cubicBezTo>
                      <a:pt x="49" y="20"/>
                      <a:pt x="51" y="20"/>
                      <a:pt x="50" y="19"/>
                    </a:cubicBezTo>
                    <a:cubicBezTo>
                      <a:pt x="50" y="19"/>
                      <a:pt x="50" y="18"/>
                      <a:pt x="50" y="18"/>
                    </a:cubicBezTo>
                    <a:cubicBezTo>
                      <a:pt x="50" y="17"/>
                      <a:pt x="50" y="17"/>
                      <a:pt x="50" y="17"/>
                    </a:cubicBezTo>
                    <a:cubicBezTo>
                      <a:pt x="50" y="17"/>
                      <a:pt x="50" y="17"/>
                      <a:pt x="51" y="16"/>
                    </a:cubicBezTo>
                    <a:cubicBezTo>
                      <a:pt x="51" y="16"/>
                      <a:pt x="51" y="16"/>
                      <a:pt x="52" y="16"/>
                    </a:cubicBezTo>
                    <a:cubicBezTo>
                      <a:pt x="52" y="16"/>
                      <a:pt x="52" y="16"/>
                      <a:pt x="52" y="16"/>
                    </a:cubicBezTo>
                    <a:cubicBezTo>
                      <a:pt x="53" y="16"/>
                      <a:pt x="53" y="16"/>
                      <a:pt x="53" y="15"/>
                    </a:cubicBezTo>
                    <a:cubicBezTo>
                      <a:pt x="53" y="15"/>
                      <a:pt x="53" y="15"/>
                      <a:pt x="54" y="15"/>
                    </a:cubicBezTo>
                    <a:cubicBezTo>
                      <a:pt x="54" y="15"/>
                      <a:pt x="54" y="15"/>
                      <a:pt x="54" y="15"/>
                    </a:cubicBezTo>
                    <a:cubicBezTo>
                      <a:pt x="54" y="15"/>
                      <a:pt x="55" y="15"/>
                      <a:pt x="55" y="15"/>
                    </a:cubicBezTo>
                    <a:cubicBezTo>
                      <a:pt x="55" y="15"/>
                      <a:pt x="56" y="15"/>
                      <a:pt x="56" y="15"/>
                    </a:cubicBezTo>
                    <a:cubicBezTo>
                      <a:pt x="56" y="15"/>
                      <a:pt x="56" y="15"/>
                      <a:pt x="56" y="15"/>
                    </a:cubicBezTo>
                    <a:cubicBezTo>
                      <a:pt x="56" y="15"/>
                      <a:pt x="57" y="15"/>
                      <a:pt x="57" y="15"/>
                    </a:cubicBezTo>
                    <a:cubicBezTo>
                      <a:pt x="57" y="15"/>
                      <a:pt x="57" y="15"/>
                      <a:pt x="58" y="15"/>
                    </a:cubicBezTo>
                    <a:cubicBezTo>
                      <a:pt x="58" y="15"/>
                      <a:pt x="58" y="15"/>
                      <a:pt x="58" y="15"/>
                    </a:cubicBezTo>
                    <a:cubicBezTo>
                      <a:pt x="58" y="15"/>
                      <a:pt x="58" y="15"/>
                      <a:pt x="59" y="15"/>
                    </a:cubicBezTo>
                    <a:cubicBezTo>
                      <a:pt x="59" y="15"/>
                      <a:pt x="59" y="15"/>
                      <a:pt x="59" y="14"/>
                    </a:cubicBezTo>
                    <a:cubicBezTo>
                      <a:pt x="59" y="14"/>
                      <a:pt x="59" y="14"/>
                      <a:pt x="59" y="14"/>
                    </a:cubicBezTo>
                    <a:cubicBezTo>
                      <a:pt x="59" y="14"/>
                      <a:pt x="57" y="13"/>
                      <a:pt x="56" y="13"/>
                    </a:cubicBezTo>
                    <a:cubicBezTo>
                      <a:pt x="56" y="13"/>
                      <a:pt x="55" y="13"/>
                      <a:pt x="55" y="12"/>
                    </a:cubicBezTo>
                    <a:cubicBezTo>
                      <a:pt x="54" y="12"/>
                      <a:pt x="54" y="12"/>
                      <a:pt x="54" y="12"/>
                    </a:cubicBezTo>
                    <a:cubicBezTo>
                      <a:pt x="53" y="12"/>
                      <a:pt x="53" y="11"/>
                      <a:pt x="53" y="11"/>
                    </a:cubicBezTo>
                    <a:cubicBezTo>
                      <a:pt x="52" y="11"/>
                      <a:pt x="52" y="11"/>
                      <a:pt x="51" y="11"/>
                    </a:cubicBezTo>
                    <a:cubicBezTo>
                      <a:pt x="51" y="11"/>
                      <a:pt x="51" y="11"/>
                      <a:pt x="51" y="11"/>
                    </a:cubicBezTo>
                    <a:cubicBezTo>
                      <a:pt x="51" y="11"/>
                      <a:pt x="50" y="11"/>
                      <a:pt x="50" y="11"/>
                    </a:cubicBezTo>
                    <a:cubicBezTo>
                      <a:pt x="50" y="11"/>
                      <a:pt x="50" y="10"/>
                      <a:pt x="50" y="9"/>
                    </a:cubicBezTo>
                    <a:cubicBezTo>
                      <a:pt x="50" y="9"/>
                      <a:pt x="50" y="9"/>
                      <a:pt x="50" y="9"/>
                    </a:cubicBezTo>
                    <a:cubicBezTo>
                      <a:pt x="50" y="9"/>
                      <a:pt x="50" y="8"/>
                      <a:pt x="49" y="8"/>
                    </a:cubicBezTo>
                    <a:cubicBezTo>
                      <a:pt x="49" y="8"/>
                      <a:pt x="49" y="8"/>
                      <a:pt x="48" y="8"/>
                    </a:cubicBezTo>
                    <a:cubicBezTo>
                      <a:pt x="48" y="8"/>
                      <a:pt x="47" y="8"/>
                      <a:pt x="47" y="8"/>
                    </a:cubicBezTo>
                    <a:cubicBezTo>
                      <a:pt x="47" y="8"/>
                      <a:pt x="47" y="9"/>
                      <a:pt x="46" y="9"/>
                    </a:cubicBezTo>
                    <a:cubicBezTo>
                      <a:pt x="46" y="9"/>
                      <a:pt x="46" y="9"/>
                      <a:pt x="45" y="9"/>
                    </a:cubicBezTo>
                    <a:cubicBezTo>
                      <a:pt x="45" y="9"/>
                      <a:pt x="46" y="9"/>
                      <a:pt x="46" y="9"/>
                    </a:cubicBezTo>
                    <a:cubicBezTo>
                      <a:pt x="46" y="9"/>
                      <a:pt x="46" y="8"/>
                      <a:pt x="46" y="8"/>
                    </a:cubicBezTo>
                    <a:cubicBezTo>
                      <a:pt x="46" y="8"/>
                      <a:pt x="46" y="7"/>
                      <a:pt x="46" y="7"/>
                    </a:cubicBezTo>
                    <a:cubicBezTo>
                      <a:pt x="46" y="7"/>
                      <a:pt x="47" y="7"/>
                      <a:pt x="47" y="6"/>
                    </a:cubicBezTo>
                    <a:cubicBezTo>
                      <a:pt x="46" y="6"/>
                      <a:pt x="44" y="6"/>
                      <a:pt x="43" y="5"/>
                    </a:cubicBezTo>
                    <a:cubicBezTo>
                      <a:pt x="43" y="5"/>
                      <a:pt x="42" y="5"/>
                      <a:pt x="42" y="5"/>
                    </a:cubicBezTo>
                    <a:cubicBezTo>
                      <a:pt x="42" y="5"/>
                      <a:pt x="42" y="4"/>
                      <a:pt x="41" y="4"/>
                    </a:cubicBezTo>
                    <a:cubicBezTo>
                      <a:pt x="39" y="4"/>
                      <a:pt x="39" y="4"/>
                      <a:pt x="39" y="4"/>
                    </a:cubicBezTo>
                    <a:cubicBezTo>
                      <a:pt x="40" y="4"/>
                      <a:pt x="40" y="4"/>
                      <a:pt x="40" y="4"/>
                    </a:cubicBezTo>
                    <a:cubicBezTo>
                      <a:pt x="40" y="5"/>
                      <a:pt x="40" y="5"/>
                      <a:pt x="41" y="5"/>
                    </a:cubicBezTo>
                    <a:cubicBezTo>
                      <a:pt x="41" y="5"/>
                      <a:pt x="41" y="5"/>
                      <a:pt x="41" y="5"/>
                    </a:cubicBezTo>
                    <a:cubicBezTo>
                      <a:pt x="40" y="6"/>
                      <a:pt x="39" y="5"/>
                      <a:pt x="39" y="5"/>
                    </a:cubicBezTo>
                    <a:cubicBezTo>
                      <a:pt x="39" y="5"/>
                      <a:pt x="39" y="6"/>
                      <a:pt x="39" y="7"/>
                    </a:cubicBezTo>
                    <a:cubicBezTo>
                      <a:pt x="39" y="7"/>
                      <a:pt x="40" y="7"/>
                      <a:pt x="40" y="8"/>
                    </a:cubicBezTo>
                    <a:cubicBezTo>
                      <a:pt x="40" y="8"/>
                      <a:pt x="40" y="8"/>
                      <a:pt x="40" y="9"/>
                    </a:cubicBezTo>
                    <a:cubicBezTo>
                      <a:pt x="40" y="9"/>
                      <a:pt x="40" y="10"/>
                      <a:pt x="40" y="10"/>
                    </a:cubicBezTo>
                    <a:cubicBezTo>
                      <a:pt x="40" y="10"/>
                      <a:pt x="41" y="10"/>
                      <a:pt x="41" y="10"/>
                    </a:cubicBezTo>
                    <a:cubicBezTo>
                      <a:pt x="41" y="11"/>
                      <a:pt x="41" y="11"/>
                      <a:pt x="41" y="11"/>
                    </a:cubicBezTo>
                    <a:cubicBezTo>
                      <a:pt x="41" y="11"/>
                      <a:pt x="41" y="12"/>
                      <a:pt x="42" y="12"/>
                    </a:cubicBezTo>
                    <a:cubicBezTo>
                      <a:pt x="42" y="12"/>
                      <a:pt x="42" y="13"/>
                      <a:pt x="42" y="13"/>
                    </a:cubicBezTo>
                    <a:cubicBezTo>
                      <a:pt x="42" y="13"/>
                      <a:pt x="41" y="13"/>
                      <a:pt x="41" y="12"/>
                    </a:cubicBezTo>
                    <a:cubicBezTo>
                      <a:pt x="41" y="12"/>
                      <a:pt x="41" y="12"/>
                      <a:pt x="41" y="12"/>
                    </a:cubicBezTo>
                    <a:cubicBezTo>
                      <a:pt x="41" y="12"/>
                      <a:pt x="41" y="12"/>
                      <a:pt x="40" y="11"/>
                    </a:cubicBezTo>
                    <a:cubicBezTo>
                      <a:pt x="40" y="11"/>
                      <a:pt x="40" y="11"/>
                      <a:pt x="40" y="11"/>
                    </a:cubicBezTo>
                    <a:cubicBezTo>
                      <a:pt x="39" y="11"/>
                      <a:pt x="39" y="12"/>
                      <a:pt x="39" y="11"/>
                    </a:cubicBezTo>
                    <a:cubicBezTo>
                      <a:pt x="39" y="10"/>
                      <a:pt x="39" y="11"/>
                      <a:pt x="39" y="10"/>
                    </a:cubicBezTo>
                    <a:cubicBezTo>
                      <a:pt x="39" y="10"/>
                      <a:pt x="39" y="10"/>
                      <a:pt x="39" y="10"/>
                    </a:cubicBezTo>
                    <a:cubicBezTo>
                      <a:pt x="39" y="10"/>
                      <a:pt x="38" y="10"/>
                      <a:pt x="38" y="9"/>
                    </a:cubicBezTo>
                    <a:cubicBezTo>
                      <a:pt x="38" y="9"/>
                      <a:pt x="38" y="9"/>
                      <a:pt x="38" y="9"/>
                    </a:cubicBezTo>
                    <a:cubicBezTo>
                      <a:pt x="38" y="8"/>
                      <a:pt x="38" y="8"/>
                      <a:pt x="38" y="8"/>
                    </a:cubicBezTo>
                    <a:cubicBezTo>
                      <a:pt x="38" y="8"/>
                      <a:pt x="38" y="7"/>
                      <a:pt x="38" y="7"/>
                    </a:cubicBezTo>
                    <a:cubicBezTo>
                      <a:pt x="37" y="7"/>
                      <a:pt x="37" y="7"/>
                      <a:pt x="37" y="7"/>
                    </a:cubicBezTo>
                    <a:cubicBezTo>
                      <a:pt x="36" y="7"/>
                      <a:pt x="36" y="6"/>
                      <a:pt x="35" y="6"/>
                    </a:cubicBezTo>
                    <a:cubicBezTo>
                      <a:pt x="35" y="6"/>
                      <a:pt x="34" y="6"/>
                      <a:pt x="34" y="7"/>
                    </a:cubicBezTo>
                    <a:cubicBezTo>
                      <a:pt x="34" y="7"/>
                      <a:pt x="33" y="7"/>
                      <a:pt x="34" y="7"/>
                    </a:cubicBezTo>
                    <a:cubicBezTo>
                      <a:pt x="33" y="7"/>
                      <a:pt x="33" y="7"/>
                      <a:pt x="33" y="8"/>
                    </a:cubicBezTo>
                    <a:cubicBezTo>
                      <a:pt x="32" y="8"/>
                      <a:pt x="33" y="9"/>
                      <a:pt x="33" y="9"/>
                    </a:cubicBezTo>
                    <a:cubicBezTo>
                      <a:pt x="33" y="9"/>
                      <a:pt x="33" y="9"/>
                      <a:pt x="33" y="10"/>
                    </a:cubicBezTo>
                    <a:cubicBezTo>
                      <a:pt x="33" y="10"/>
                      <a:pt x="33" y="10"/>
                      <a:pt x="33" y="10"/>
                    </a:cubicBezTo>
                    <a:cubicBezTo>
                      <a:pt x="32" y="10"/>
                      <a:pt x="33" y="9"/>
                      <a:pt x="32" y="9"/>
                    </a:cubicBezTo>
                    <a:cubicBezTo>
                      <a:pt x="32" y="9"/>
                      <a:pt x="32" y="8"/>
                      <a:pt x="31" y="8"/>
                    </a:cubicBezTo>
                    <a:cubicBezTo>
                      <a:pt x="31" y="8"/>
                      <a:pt x="30" y="9"/>
                      <a:pt x="30" y="9"/>
                    </a:cubicBezTo>
                    <a:cubicBezTo>
                      <a:pt x="30" y="8"/>
                      <a:pt x="31" y="8"/>
                      <a:pt x="31" y="8"/>
                    </a:cubicBezTo>
                    <a:cubicBezTo>
                      <a:pt x="31" y="7"/>
                      <a:pt x="30" y="8"/>
                      <a:pt x="29" y="8"/>
                    </a:cubicBezTo>
                    <a:cubicBezTo>
                      <a:pt x="29" y="8"/>
                      <a:pt x="27" y="8"/>
                      <a:pt x="27" y="8"/>
                    </a:cubicBezTo>
                    <a:cubicBezTo>
                      <a:pt x="27" y="8"/>
                      <a:pt x="28" y="7"/>
                      <a:pt x="28" y="7"/>
                    </a:cubicBezTo>
                    <a:cubicBezTo>
                      <a:pt x="29" y="7"/>
                      <a:pt x="29" y="7"/>
                      <a:pt x="29" y="7"/>
                    </a:cubicBezTo>
                    <a:cubicBezTo>
                      <a:pt x="29" y="7"/>
                      <a:pt x="30" y="7"/>
                      <a:pt x="30" y="7"/>
                    </a:cubicBezTo>
                    <a:cubicBezTo>
                      <a:pt x="31" y="7"/>
                      <a:pt x="32" y="7"/>
                      <a:pt x="33" y="6"/>
                    </a:cubicBezTo>
                    <a:cubicBezTo>
                      <a:pt x="33" y="5"/>
                      <a:pt x="31" y="5"/>
                      <a:pt x="30" y="5"/>
                    </a:cubicBezTo>
                    <a:cubicBezTo>
                      <a:pt x="30" y="5"/>
                      <a:pt x="30" y="6"/>
                      <a:pt x="29" y="6"/>
                    </a:cubicBezTo>
                    <a:cubicBezTo>
                      <a:pt x="29" y="6"/>
                      <a:pt x="29" y="6"/>
                      <a:pt x="28" y="6"/>
                    </a:cubicBezTo>
                    <a:cubicBezTo>
                      <a:pt x="28" y="6"/>
                      <a:pt x="27" y="6"/>
                      <a:pt x="27" y="6"/>
                    </a:cubicBezTo>
                    <a:cubicBezTo>
                      <a:pt x="27" y="6"/>
                      <a:pt x="27" y="6"/>
                      <a:pt x="27" y="6"/>
                    </a:cubicBezTo>
                    <a:cubicBezTo>
                      <a:pt x="27" y="6"/>
                      <a:pt x="27" y="6"/>
                      <a:pt x="26" y="6"/>
                    </a:cubicBezTo>
                    <a:cubicBezTo>
                      <a:pt x="26" y="6"/>
                      <a:pt x="26" y="6"/>
                      <a:pt x="26" y="6"/>
                    </a:cubicBezTo>
                    <a:cubicBezTo>
                      <a:pt x="26" y="6"/>
                      <a:pt x="26" y="7"/>
                      <a:pt x="26" y="7"/>
                    </a:cubicBezTo>
                    <a:cubicBezTo>
                      <a:pt x="26" y="7"/>
                      <a:pt x="25" y="6"/>
                      <a:pt x="25" y="6"/>
                    </a:cubicBezTo>
                    <a:cubicBezTo>
                      <a:pt x="25" y="6"/>
                      <a:pt x="24" y="5"/>
                      <a:pt x="24" y="6"/>
                    </a:cubicBezTo>
                    <a:cubicBezTo>
                      <a:pt x="24" y="6"/>
                      <a:pt x="24" y="6"/>
                      <a:pt x="23" y="6"/>
                    </a:cubicBezTo>
                    <a:cubicBezTo>
                      <a:pt x="23" y="6"/>
                      <a:pt x="23" y="6"/>
                      <a:pt x="23" y="6"/>
                    </a:cubicBezTo>
                    <a:cubicBezTo>
                      <a:pt x="22" y="6"/>
                      <a:pt x="23" y="7"/>
                      <a:pt x="22" y="7"/>
                    </a:cubicBezTo>
                    <a:cubicBezTo>
                      <a:pt x="22" y="7"/>
                      <a:pt x="22" y="7"/>
                      <a:pt x="22" y="7"/>
                    </a:cubicBezTo>
                    <a:cubicBezTo>
                      <a:pt x="22" y="7"/>
                      <a:pt x="21" y="7"/>
                      <a:pt x="21" y="7"/>
                    </a:cubicBezTo>
                    <a:cubicBezTo>
                      <a:pt x="22" y="8"/>
                      <a:pt x="22" y="8"/>
                      <a:pt x="22" y="8"/>
                    </a:cubicBezTo>
                    <a:cubicBezTo>
                      <a:pt x="22" y="8"/>
                      <a:pt x="21" y="8"/>
                      <a:pt x="21" y="8"/>
                    </a:cubicBezTo>
                    <a:cubicBezTo>
                      <a:pt x="21" y="8"/>
                      <a:pt x="21" y="9"/>
                      <a:pt x="21" y="9"/>
                    </a:cubicBezTo>
                    <a:cubicBezTo>
                      <a:pt x="22" y="10"/>
                      <a:pt x="22" y="10"/>
                      <a:pt x="22" y="11"/>
                    </a:cubicBezTo>
                    <a:close/>
                    <a:moveTo>
                      <a:pt x="50" y="4"/>
                    </a:moveTo>
                    <a:cubicBezTo>
                      <a:pt x="50" y="4"/>
                      <a:pt x="50" y="4"/>
                      <a:pt x="50" y="4"/>
                    </a:cubicBezTo>
                    <a:cubicBezTo>
                      <a:pt x="49" y="4"/>
                      <a:pt x="50" y="4"/>
                      <a:pt x="49" y="4"/>
                    </a:cubicBezTo>
                    <a:cubicBezTo>
                      <a:pt x="49" y="4"/>
                      <a:pt x="49" y="4"/>
                      <a:pt x="49" y="4"/>
                    </a:cubicBezTo>
                    <a:cubicBezTo>
                      <a:pt x="49" y="4"/>
                      <a:pt x="49" y="4"/>
                      <a:pt x="49" y="4"/>
                    </a:cubicBezTo>
                    <a:cubicBezTo>
                      <a:pt x="49" y="5"/>
                      <a:pt x="49" y="4"/>
                      <a:pt x="49" y="5"/>
                    </a:cubicBezTo>
                    <a:cubicBezTo>
                      <a:pt x="49" y="5"/>
                      <a:pt x="49" y="5"/>
                      <a:pt x="49" y="5"/>
                    </a:cubicBezTo>
                    <a:cubicBezTo>
                      <a:pt x="49" y="5"/>
                      <a:pt x="49" y="5"/>
                      <a:pt x="49" y="6"/>
                    </a:cubicBezTo>
                    <a:cubicBezTo>
                      <a:pt x="49" y="6"/>
                      <a:pt x="49" y="7"/>
                      <a:pt x="50" y="6"/>
                    </a:cubicBezTo>
                    <a:cubicBezTo>
                      <a:pt x="50" y="6"/>
                      <a:pt x="50" y="6"/>
                      <a:pt x="50" y="6"/>
                    </a:cubicBezTo>
                    <a:cubicBezTo>
                      <a:pt x="51" y="7"/>
                      <a:pt x="52" y="7"/>
                      <a:pt x="53" y="6"/>
                    </a:cubicBezTo>
                    <a:cubicBezTo>
                      <a:pt x="54" y="6"/>
                      <a:pt x="54" y="6"/>
                      <a:pt x="55" y="6"/>
                    </a:cubicBezTo>
                    <a:cubicBezTo>
                      <a:pt x="56" y="6"/>
                      <a:pt x="57" y="6"/>
                      <a:pt x="58" y="6"/>
                    </a:cubicBezTo>
                    <a:cubicBezTo>
                      <a:pt x="59" y="6"/>
                      <a:pt x="61" y="6"/>
                      <a:pt x="62" y="6"/>
                    </a:cubicBezTo>
                    <a:cubicBezTo>
                      <a:pt x="63" y="6"/>
                      <a:pt x="62" y="6"/>
                      <a:pt x="61" y="6"/>
                    </a:cubicBezTo>
                    <a:cubicBezTo>
                      <a:pt x="61" y="6"/>
                      <a:pt x="61" y="6"/>
                      <a:pt x="60" y="6"/>
                    </a:cubicBezTo>
                    <a:cubicBezTo>
                      <a:pt x="60" y="6"/>
                      <a:pt x="61" y="7"/>
                      <a:pt x="60" y="7"/>
                    </a:cubicBezTo>
                    <a:cubicBezTo>
                      <a:pt x="60" y="7"/>
                      <a:pt x="60" y="7"/>
                      <a:pt x="60" y="7"/>
                    </a:cubicBezTo>
                    <a:cubicBezTo>
                      <a:pt x="60" y="7"/>
                      <a:pt x="60" y="7"/>
                      <a:pt x="59" y="7"/>
                    </a:cubicBezTo>
                    <a:cubicBezTo>
                      <a:pt x="58" y="6"/>
                      <a:pt x="58" y="7"/>
                      <a:pt x="57" y="7"/>
                    </a:cubicBezTo>
                    <a:cubicBezTo>
                      <a:pt x="57" y="7"/>
                      <a:pt x="58" y="7"/>
                      <a:pt x="58" y="8"/>
                    </a:cubicBezTo>
                    <a:cubicBezTo>
                      <a:pt x="58" y="8"/>
                      <a:pt x="57" y="8"/>
                      <a:pt x="56" y="8"/>
                    </a:cubicBezTo>
                    <a:cubicBezTo>
                      <a:pt x="55" y="8"/>
                      <a:pt x="55" y="7"/>
                      <a:pt x="54" y="7"/>
                    </a:cubicBezTo>
                    <a:cubicBezTo>
                      <a:pt x="54" y="9"/>
                      <a:pt x="56" y="9"/>
                      <a:pt x="57" y="9"/>
                    </a:cubicBezTo>
                    <a:cubicBezTo>
                      <a:pt x="58" y="9"/>
                      <a:pt x="58" y="9"/>
                      <a:pt x="59" y="9"/>
                    </a:cubicBezTo>
                    <a:cubicBezTo>
                      <a:pt x="59" y="9"/>
                      <a:pt x="60" y="9"/>
                      <a:pt x="60" y="9"/>
                    </a:cubicBezTo>
                    <a:cubicBezTo>
                      <a:pt x="60" y="9"/>
                      <a:pt x="61" y="9"/>
                      <a:pt x="61" y="9"/>
                    </a:cubicBezTo>
                    <a:cubicBezTo>
                      <a:pt x="62" y="9"/>
                      <a:pt x="63" y="9"/>
                      <a:pt x="64" y="9"/>
                    </a:cubicBezTo>
                    <a:cubicBezTo>
                      <a:pt x="66" y="10"/>
                      <a:pt x="67" y="11"/>
                      <a:pt x="68" y="11"/>
                    </a:cubicBezTo>
                    <a:cubicBezTo>
                      <a:pt x="69" y="11"/>
                      <a:pt x="69" y="10"/>
                      <a:pt x="69" y="10"/>
                    </a:cubicBezTo>
                    <a:cubicBezTo>
                      <a:pt x="69" y="10"/>
                      <a:pt x="69" y="10"/>
                      <a:pt x="70" y="10"/>
                    </a:cubicBezTo>
                    <a:cubicBezTo>
                      <a:pt x="70" y="10"/>
                      <a:pt x="70" y="10"/>
                      <a:pt x="70" y="10"/>
                    </a:cubicBezTo>
                    <a:cubicBezTo>
                      <a:pt x="71" y="9"/>
                      <a:pt x="72" y="10"/>
                      <a:pt x="73" y="10"/>
                    </a:cubicBezTo>
                    <a:cubicBezTo>
                      <a:pt x="73" y="10"/>
                      <a:pt x="73" y="9"/>
                      <a:pt x="73" y="9"/>
                    </a:cubicBezTo>
                    <a:cubicBezTo>
                      <a:pt x="74" y="9"/>
                      <a:pt x="74" y="9"/>
                      <a:pt x="74" y="9"/>
                    </a:cubicBezTo>
                    <a:cubicBezTo>
                      <a:pt x="75" y="9"/>
                      <a:pt x="75" y="9"/>
                      <a:pt x="75" y="8"/>
                    </a:cubicBezTo>
                    <a:cubicBezTo>
                      <a:pt x="76" y="8"/>
                      <a:pt x="75" y="8"/>
                      <a:pt x="75" y="7"/>
                    </a:cubicBezTo>
                    <a:cubicBezTo>
                      <a:pt x="75" y="7"/>
                      <a:pt x="75" y="7"/>
                      <a:pt x="75" y="7"/>
                    </a:cubicBezTo>
                    <a:cubicBezTo>
                      <a:pt x="76" y="7"/>
                      <a:pt x="77" y="7"/>
                      <a:pt x="77" y="6"/>
                    </a:cubicBezTo>
                    <a:cubicBezTo>
                      <a:pt x="78" y="6"/>
                      <a:pt x="78" y="6"/>
                      <a:pt x="79" y="6"/>
                    </a:cubicBezTo>
                    <a:cubicBezTo>
                      <a:pt x="79" y="5"/>
                      <a:pt x="80" y="5"/>
                      <a:pt x="80" y="5"/>
                    </a:cubicBezTo>
                    <a:cubicBezTo>
                      <a:pt x="80" y="5"/>
                      <a:pt x="79" y="5"/>
                      <a:pt x="79" y="4"/>
                    </a:cubicBezTo>
                    <a:cubicBezTo>
                      <a:pt x="79" y="4"/>
                      <a:pt x="80" y="4"/>
                      <a:pt x="80" y="3"/>
                    </a:cubicBezTo>
                    <a:cubicBezTo>
                      <a:pt x="77" y="3"/>
                      <a:pt x="75" y="2"/>
                      <a:pt x="72" y="2"/>
                    </a:cubicBezTo>
                    <a:cubicBezTo>
                      <a:pt x="71" y="2"/>
                      <a:pt x="70" y="1"/>
                      <a:pt x="69" y="1"/>
                    </a:cubicBezTo>
                    <a:cubicBezTo>
                      <a:pt x="69" y="1"/>
                      <a:pt x="69" y="1"/>
                      <a:pt x="69" y="1"/>
                    </a:cubicBezTo>
                    <a:cubicBezTo>
                      <a:pt x="69" y="2"/>
                      <a:pt x="69" y="2"/>
                      <a:pt x="70" y="2"/>
                    </a:cubicBezTo>
                    <a:cubicBezTo>
                      <a:pt x="69" y="2"/>
                      <a:pt x="68" y="2"/>
                      <a:pt x="68" y="2"/>
                    </a:cubicBezTo>
                    <a:cubicBezTo>
                      <a:pt x="67" y="2"/>
                      <a:pt x="67" y="2"/>
                      <a:pt x="67" y="2"/>
                    </a:cubicBezTo>
                    <a:cubicBezTo>
                      <a:pt x="67" y="3"/>
                      <a:pt x="66" y="3"/>
                      <a:pt x="65" y="3"/>
                    </a:cubicBezTo>
                    <a:cubicBezTo>
                      <a:pt x="64" y="3"/>
                      <a:pt x="65" y="2"/>
                      <a:pt x="65" y="2"/>
                    </a:cubicBezTo>
                    <a:cubicBezTo>
                      <a:pt x="65" y="2"/>
                      <a:pt x="65" y="2"/>
                      <a:pt x="66" y="2"/>
                    </a:cubicBezTo>
                    <a:cubicBezTo>
                      <a:pt x="66" y="2"/>
                      <a:pt x="66" y="2"/>
                      <a:pt x="66" y="1"/>
                    </a:cubicBezTo>
                    <a:cubicBezTo>
                      <a:pt x="66" y="1"/>
                      <a:pt x="65" y="1"/>
                      <a:pt x="65" y="1"/>
                    </a:cubicBezTo>
                    <a:cubicBezTo>
                      <a:pt x="64" y="1"/>
                      <a:pt x="64" y="0"/>
                      <a:pt x="64" y="0"/>
                    </a:cubicBezTo>
                    <a:cubicBezTo>
                      <a:pt x="64" y="1"/>
                      <a:pt x="63" y="0"/>
                      <a:pt x="62" y="1"/>
                    </a:cubicBezTo>
                    <a:cubicBezTo>
                      <a:pt x="62" y="1"/>
                      <a:pt x="62" y="1"/>
                      <a:pt x="62" y="1"/>
                    </a:cubicBezTo>
                    <a:cubicBezTo>
                      <a:pt x="62" y="2"/>
                      <a:pt x="63" y="1"/>
                      <a:pt x="63" y="2"/>
                    </a:cubicBezTo>
                    <a:cubicBezTo>
                      <a:pt x="63" y="2"/>
                      <a:pt x="63" y="2"/>
                      <a:pt x="63" y="2"/>
                    </a:cubicBezTo>
                    <a:cubicBezTo>
                      <a:pt x="63" y="2"/>
                      <a:pt x="63" y="2"/>
                      <a:pt x="63" y="2"/>
                    </a:cubicBezTo>
                    <a:cubicBezTo>
                      <a:pt x="63" y="3"/>
                      <a:pt x="63" y="3"/>
                      <a:pt x="63" y="3"/>
                    </a:cubicBezTo>
                    <a:cubicBezTo>
                      <a:pt x="62" y="3"/>
                      <a:pt x="62" y="4"/>
                      <a:pt x="62" y="4"/>
                    </a:cubicBezTo>
                    <a:cubicBezTo>
                      <a:pt x="62" y="4"/>
                      <a:pt x="62" y="4"/>
                      <a:pt x="62" y="4"/>
                    </a:cubicBezTo>
                    <a:cubicBezTo>
                      <a:pt x="61" y="3"/>
                      <a:pt x="60" y="3"/>
                      <a:pt x="60" y="3"/>
                    </a:cubicBezTo>
                    <a:cubicBezTo>
                      <a:pt x="60" y="3"/>
                      <a:pt x="60" y="3"/>
                      <a:pt x="60" y="3"/>
                    </a:cubicBezTo>
                    <a:cubicBezTo>
                      <a:pt x="59" y="3"/>
                      <a:pt x="58" y="3"/>
                      <a:pt x="57" y="3"/>
                    </a:cubicBezTo>
                    <a:cubicBezTo>
                      <a:pt x="57" y="2"/>
                      <a:pt x="57" y="2"/>
                      <a:pt x="56" y="2"/>
                    </a:cubicBezTo>
                    <a:cubicBezTo>
                      <a:pt x="56" y="2"/>
                      <a:pt x="55" y="1"/>
                      <a:pt x="55" y="1"/>
                    </a:cubicBezTo>
                    <a:cubicBezTo>
                      <a:pt x="54" y="1"/>
                      <a:pt x="53" y="0"/>
                      <a:pt x="52" y="0"/>
                    </a:cubicBezTo>
                    <a:cubicBezTo>
                      <a:pt x="52" y="0"/>
                      <a:pt x="51" y="1"/>
                      <a:pt x="52" y="1"/>
                    </a:cubicBezTo>
                    <a:cubicBezTo>
                      <a:pt x="52" y="1"/>
                      <a:pt x="53" y="1"/>
                      <a:pt x="53" y="1"/>
                    </a:cubicBezTo>
                    <a:cubicBezTo>
                      <a:pt x="53" y="1"/>
                      <a:pt x="53" y="1"/>
                      <a:pt x="53" y="1"/>
                    </a:cubicBezTo>
                    <a:cubicBezTo>
                      <a:pt x="53" y="1"/>
                      <a:pt x="53" y="1"/>
                      <a:pt x="53" y="1"/>
                    </a:cubicBezTo>
                    <a:cubicBezTo>
                      <a:pt x="53" y="2"/>
                      <a:pt x="53" y="2"/>
                      <a:pt x="52" y="2"/>
                    </a:cubicBezTo>
                    <a:cubicBezTo>
                      <a:pt x="52" y="2"/>
                      <a:pt x="51" y="2"/>
                      <a:pt x="51" y="2"/>
                    </a:cubicBezTo>
                    <a:cubicBezTo>
                      <a:pt x="51" y="2"/>
                      <a:pt x="50" y="1"/>
                      <a:pt x="50" y="1"/>
                    </a:cubicBezTo>
                    <a:cubicBezTo>
                      <a:pt x="50" y="2"/>
                      <a:pt x="50" y="2"/>
                      <a:pt x="50" y="2"/>
                    </a:cubicBezTo>
                    <a:cubicBezTo>
                      <a:pt x="51" y="2"/>
                      <a:pt x="51" y="2"/>
                      <a:pt x="51" y="2"/>
                    </a:cubicBezTo>
                    <a:cubicBezTo>
                      <a:pt x="49" y="3"/>
                      <a:pt x="47" y="3"/>
                      <a:pt x="46" y="3"/>
                    </a:cubicBezTo>
                    <a:cubicBezTo>
                      <a:pt x="47" y="3"/>
                      <a:pt x="49" y="4"/>
                      <a:pt x="50" y="4"/>
                    </a:cubicBezTo>
                    <a:close/>
                    <a:moveTo>
                      <a:pt x="84" y="13"/>
                    </a:moveTo>
                    <a:cubicBezTo>
                      <a:pt x="85" y="13"/>
                      <a:pt x="85" y="13"/>
                      <a:pt x="86" y="13"/>
                    </a:cubicBezTo>
                    <a:cubicBezTo>
                      <a:pt x="86" y="13"/>
                      <a:pt x="87" y="14"/>
                      <a:pt x="87" y="13"/>
                    </a:cubicBezTo>
                    <a:cubicBezTo>
                      <a:pt x="88" y="13"/>
                      <a:pt x="88" y="13"/>
                      <a:pt x="88" y="13"/>
                    </a:cubicBezTo>
                    <a:cubicBezTo>
                      <a:pt x="87" y="13"/>
                      <a:pt x="86" y="13"/>
                      <a:pt x="85" y="13"/>
                    </a:cubicBezTo>
                    <a:cubicBezTo>
                      <a:pt x="84" y="12"/>
                      <a:pt x="83" y="13"/>
                      <a:pt x="82" y="13"/>
                    </a:cubicBezTo>
                    <a:cubicBezTo>
                      <a:pt x="82" y="14"/>
                      <a:pt x="83" y="14"/>
                      <a:pt x="83" y="14"/>
                    </a:cubicBezTo>
                    <a:cubicBezTo>
                      <a:pt x="83" y="14"/>
                      <a:pt x="84" y="13"/>
                      <a:pt x="84" y="13"/>
                    </a:cubicBezTo>
                    <a:close/>
                    <a:moveTo>
                      <a:pt x="58" y="18"/>
                    </a:moveTo>
                    <a:cubicBezTo>
                      <a:pt x="58" y="18"/>
                      <a:pt x="59" y="18"/>
                      <a:pt x="59" y="18"/>
                    </a:cubicBezTo>
                    <a:cubicBezTo>
                      <a:pt x="60" y="18"/>
                      <a:pt x="60" y="18"/>
                      <a:pt x="61" y="18"/>
                    </a:cubicBezTo>
                    <a:cubicBezTo>
                      <a:pt x="61" y="18"/>
                      <a:pt x="62" y="18"/>
                      <a:pt x="62" y="18"/>
                    </a:cubicBezTo>
                    <a:cubicBezTo>
                      <a:pt x="62" y="17"/>
                      <a:pt x="62" y="17"/>
                      <a:pt x="62" y="17"/>
                    </a:cubicBezTo>
                    <a:cubicBezTo>
                      <a:pt x="62" y="17"/>
                      <a:pt x="62" y="16"/>
                      <a:pt x="62" y="16"/>
                    </a:cubicBezTo>
                    <a:cubicBezTo>
                      <a:pt x="62" y="16"/>
                      <a:pt x="62" y="16"/>
                      <a:pt x="62" y="16"/>
                    </a:cubicBezTo>
                    <a:cubicBezTo>
                      <a:pt x="62" y="16"/>
                      <a:pt x="61" y="16"/>
                      <a:pt x="61" y="16"/>
                    </a:cubicBezTo>
                    <a:cubicBezTo>
                      <a:pt x="61" y="15"/>
                      <a:pt x="61" y="16"/>
                      <a:pt x="61" y="16"/>
                    </a:cubicBezTo>
                    <a:cubicBezTo>
                      <a:pt x="61" y="16"/>
                      <a:pt x="60" y="16"/>
                      <a:pt x="60" y="16"/>
                    </a:cubicBezTo>
                    <a:cubicBezTo>
                      <a:pt x="60" y="15"/>
                      <a:pt x="60" y="15"/>
                      <a:pt x="60" y="15"/>
                    </a:cubicBezTo>
                    <a:cubicBezTo>
                      <a:pt x="60" y="15"/>
                      <a:pt x="60" y="16"/>
                      <a:pt x="59" y="16"/>
                    </a:cubicBezTo>
                    <a:cubicBezTo>
                      <a:pt x="59" y="16"/>
                      <a:pt x="59" y="15"/>
                      <a:pt x="58" y="15"/>
                    </a:cubicBezTo>
                    <a:cubicBezTo>
                      <a:pt x="58" y="15"/>
                      <a:pt x="58" y="16"/>
                      <a:pt x="58" y="16"/>
                    </a:cubicBezTo>
                    <a:cubicBezTo>
                      <a:pt x="57" y="16"/>
                      <a:pt x="57" y="16"/>
                      <a:pt x="57" y="16"/>
                    </a:cubicBezTo>
                    <a:cubicBezTo>
                      <a:pt x="56" y="16"/>
                      <a:pt x="55" y="16"/>
                      <a:pt x="54" y="16"/>
                    </a:cubicBezTo>
                    <a:cubicBezTo>
                      <a:pt x="55" y="17"/>
                      <a:pt x="56" y="17"/>
                      <a:pt x="56" y="17"/>
                    </a:cubicBezTo>
                    <a:cubicBezTo>
                      <a:pt x="56" y="18"/>
                      <a:pt x="57" y="18"/>
                      <a:pt x="57" y="18"/>
                    </a:cubicBezTo>
                    <a:cubicBezTo>
                      <a:pt x="57" y="18"/>
                      <a:pt x="56" y="18"/>
                      <a:pt x="56" y="19"/>
                    </a:cubicBezTo>
                    <a:cubicBezTo>
                      <a:pt x="57" y="18"/>
                      <a:pt x="58" y="19"/>
                      <a:pt x="58" y="18"/>
                    </a:cubicBezTo>
                    <a:close/>
                    <a:moveTo>
                      <a:pt x="69" y="23"/>
                    </a:moveTo>
                    <a:cubicBezTo>
                      <a:pt x="70" y="23"/>
                      <a:pt x="71" y="22"/>
                      <a:pt x="71" y="22"/>
                    </a:cubicBezTo>
                    <a:cubicBezTo>
                      <a:pt x="71" y="22"/>
                      <a:pt x="70" y="21"/>
                      <a:pt x="69" y="21"/>
                    </a:cubicBezTo>
                    <a:cubicBezTo>
                      <a:pt x="69" y="21"/>
                      <a:pt x="69" y="21"/>
                      <a:pt x="69" y="21"/>
                    </a:cubicBezTo>
                    <a:cubicBezTo>
                      <a:pt x="69" y="21"/>
                      <a:pt x="69" y="21"/>
                      <a:pt x="69" y="21"/>
                    </a:cubicBezTo>
                    <a:cubicBezTo>
                      <a:pt x="69" y="21"/>
                      <a:pt x="69" y="21"/>
                      <a:pt x="68" y="21"/>
                    </a:cubicBezTo>
                    <a:cubicBezTo>
                      <a:pt x="68" y="21"/>
                      <a:pt x="68" y="21"/>
                      <a:pt x="68" y="21"/>
                    </a:cubicBezTo>
                    <a:cubicBezTo>
                      <a:pt x="67" y="21"/>
                      <a:pt x="67" y="21"/>
                      <a:pt x="66" y="21"/>
                    </a:cubicBezTo>
                    <a:cubicBezTo>
                      <a:pt x="66" y="21"/>
                      <a:pt x="66" y="20"/>
                      <a:pt x="66" y="20"/>
                    </a:cubicBezTo>
                    <a:cubicBezTo>
                      <a:pt x="65" y="20"/>
                      <a:pt x="66" y="20"/>
                      <a:pt x="66" y="19"/>
                    </a:cubicBezTo>
                    <a:cubicBezTo>
                      <a:pt x="66" y="19"/>
                      <a:pt x="66" y="19"/>
                      <a:pt x="66" y="19"/>
                    </a:cubicBezTo>
                    <a:cubicBezTo>
                      <a:pt x="66" y="18"/>
                      <a:pt x="65" y="18"/>
                      <a:pt x="65" y="18"/>
                    </a:cubicBezTo>
                    <a:cubicBezTo>
                      <a:pt x="64" y="18"/>
                      <a:pt x="64" y="18"/>
                      <a:pt x="63" y="18"/>
                    </a:cubicBezTo>
                    <a:cubicBezTo>
                      <a:pt x="63" y="18"/>
                      <a:pt x="63" y="19"/>
                      <a:pt x="62" y="19"/>
                    </a:cubicBezTo>
                    <a:cubicBezTo>
                      <a:pt x="62" y="19"/>
                      <a:pt x="62" y="19"/>
                      <a:pt x="62" y="19"/>
                    </a:cubicBezTo>
                    <a:cubicBezTo>
                      <a:pt x="61" y="19"/>
                      <a:pt x="61" y="18"/>
                      <a:pt x="60" y="18"/>
                    </a:cubicBezTo>
                    <a:cubicBezTo>
                      <a:pt x="60" y="18"/>
                      <a:pt x="59" y="19"/>
                      <a:pt x="58" y="19"/>
                    </a:cubicBezTo>
                    <a:cubicBezTo>
                      <a:pt x="58" y="19"/>
                      <a:pt x="56" y="19"/>
                      <a:pt x="57" y="20"/>
                    </a:cubicBezTo>
                    <a:cubicBezTo>
                      <a:pt x="58" y="20"/>
                      <a:pt x="58" y="20"/>
                      <a:pt x="58" y="20"/>
                    </a:cubicBezTo>
                    <a:cubicBezTo>
                      <a:pt x="59" y="20"/>
                      <a:pt x="59" y="20"/>
                      <a:pt x="60" y="21"/>
                    </a:cubicBezTo>
                    <a:cubicBezTo>
                      <a:pt x="59" y="21"/>
                      <a:pt x="60" y="21"/>
                      <a:pt x="59" y="21"/>
                    </a:cubicBezTo>
                    <a:cubicBezTo>
                      <a:pt x="59" y="21"/>
                      <a:pt x="59" y="21"/>
                      <a:pt x="59" y="22"/>
                    </a:cubicBezTo>
                    <a:cubicBezTo>
                      <a:pt x="59" y="22"/>
                      <a:pt x="58" y="22"/>
                      <a:pt x="58" y="23"/>
                    </a:cubicBezTo>
                    <a:cubicBezTo>
                      <a:pt x="58" y="23"/>
                      <a:pt x="58" y="23"/>
                      <a:pt x="58" y="23"/>
                    </a:cubicBezTo>
                    <a:cubicBezTo>
                      <a:pt x="57" y="23"/>
                      <a:pt x="57" y="23"/>
                      <a:pt x="57" y="24"/>
                    </a:cubicBezTo>
                    <a:cubicBezTo>
                      <a:pt x="58" y="24"/>
                      <a:pt x="59" y="24"/>
                      <a:pt x="60" y="24"/>
                    </a:cubicBezTo>
                    <a:cubicBezTo>
                      <a:pt x="61" y="24"/>
                      <a:pt x="62" y="24"/>
                      <a:pt x="64" y="24"/>
                    </a:cubicBezTo>
                    <a:cubicBezTo>
                      <a:pt x="64" y="23"/>
                      <a:pt x="63" y="24"/>
                      <a:pt x="63" y="24"/>
                    </a:cubicBezTo>
                    <a:cubicBezTo>
                      <a:pt x="62" y="24"/>
                      <a:pt x="62" y="24"/>
                      <a:pt x="63" y="25"/>
                    </a:cubicBezTo>
                    <a:cubicBezTo>
                      <a:pt x="63" y="25"/>
                      <a:pt x="64" y="26"/>
                      <a:pt x="64" y="26"/>
                    </a:cubicBezTo>
                    <a:cubicBezTo>
                      <a:pt x="64" y="26"/>
                      <a:pt x="64" y="25"/>
                      <a:pt x="64" y="25"/>
                    </a:cubicBezTo>
                    <a:cubicBezTo>
                      <a:pt x="65" y="25"/>
                      <a:pt x="65" y="25"/>
                      <a:pt x="66" y="25"/>
                    </a:cubicBezTo>
                    <a:cubicBezTo>
                      <a:pt x="66" y="25"/>
                      <a:pt x="66" y="25"/>
                      <a:pt x="66" y="25"/>
                    </a:cubicBezTo>
                    <a:cubicBezTo>
                      <a:pt x="67" y="24"/>
                      <a:pt x="67" y="24"/>
                      <a:pt x="67" y="24"/>
                    </a:cubicBezTo>
                    <a:cubicBezTo>
                      <a:pt x="68" y="24"/>
                      <a:pt x="68" y="23"/>
                      <a:pt x="69" y="23"/>
                    </a:cubicBezTo>
                    <a:close/>
                    <a:moveTo>
                      <a:pt x="96" y="4"/>
                    </a:moveTo>
                    <a:cubicBezTo>
                      <a:pt x="97" y="4"/>
                      <a:pt x="98" y="3"/>
                      <a:pt x="99" y="3"/>
                    </a:cubicBezTo>
                    <a:cubicBezTo>
                      <a:pt x="100" y="3"/>
                      <a:pt x="100" y="3"/>
                      <a:pt x="101" y="3"/>
                    </a:cubicBezTo>
                    <a:cubicBezTo>
                      <a:pt x="101" y="3"/>
                      <a:pt x="102" y="3"/>
                      <a:pt x="103" y="2"/>
                    </a:cubicBezTo>
                    <a:cubicBezTo>
                      <a:pt x="100" y="3"/>
                      <a:pt x="98" y="3"/>
                      <a:pt x="96" y="4"/>
                    </a:cubicBezTo>
                    <a:close/>
                    <a:moveTo>
                      <a:pt x="38" y="87"/>
                    </a:moveTo>
                    <a:cubicBezTo>
                      <a:pt x="38" y="87"/>
                      <a:pt x="38" y="87"/>
                      <a:pt x="39" y="87"/>
                    </a:cubicBezTo>
                    <a:cubicBezTo>
                      <a:pt x="39" y="86"/>
                      <a:pt x="39" y="86"/>
                      <a:pt x="39" y="86"/>
                    </a:cubicBezTo>
                    <a:cubicBezTo>
                      <a:pt x="39" y="86"/>
                      <a:pt x="40" y="85"/>
                      <a:pt x="40" y="85"/>
                    </a:cubicBezTo>
                    <a:cubicBezTo>
                      <a:pt x="41" y="85"/>
                      <a:pt x="41" y="85"/>
                      <a:pt x="41" y="85"/>
                    </a:cubicBezTo>
                    <a:cubicBezTo>
                      <a:pt x="42" y="85"/>
                      <a:pt x="42" y="84"/>
                      <a:pt x="42" y="83"/>
                    </a:cubicBezTo>
                    <a:cubicBezTo>
                      <a:pt x="41" y="83"/>
                      <a:pt x="41" y="83"/>
                      <a:pt x="41" y="83"/>
                    </a:cubicBezTo>
                    <a:cubicBezTo>
                      <a:pt x="40" y="83"/>
                      <a:pt x="40" y="84"/>
                      <a:pt x="40" y="84"/>
                    </a:cubicBezTo>
                    <a:cubicBezTo>
                      <a:pt x="41" y="84"/>
                      <a:pt x="40" y="84"/>
                      <a:pt x="40" y="84"/>
                    </a:cubicBezTo>
                    <a:cubicBezTo>
                      <a:pt x="40" y="85"/>
                      <a:pt x="39" y="85"/>
                      <a:pt x="39" y="85"/>
                    </a:cubicBezTo>
                    <a:cubicBezTo>
                      <a:pt x="39" y="85"/>
                      <a:pt x="39" y="85"/>
                      <a:pt x="39" y="85"/>
                    </a:cubicBezTo>
                    <a:cubicBezTo>
                      <a:pt x="39" y="85"/>
                      <a:pt x="39" y="85"/>
                      <a:pt x="39" y="84"/>
                    </a:cubicBezTo>
                    <a:cubicBezTo>
                      <a:pt x="40" y="84"/>
                      <a:pt x="39" y="84"/>
                      <a:pt x="39" y="84"/>
                    </a:cubicBezTo>
                    <a:cubicBezTo>
                      <a:pt x="40" y="84"/>
                      <a:pt x="39" y="83"/>
                      <a:pt x="39" y="83"/>
                    </a:cubicBezTo>
                    <a:cubicBezTo>
                      <a:pt x="39" y="83"/>
                      <a:pt x="38" y="83"/>
                      <a:pt x="39" y="84"/>
                    </a:cubicBezTo>
                    <a:cubicBezTo>
                      <a:pt x="38" y="84"/>
                      <a:pt x="38" y="84"/>
                      <a:pt x="38" y="84"/>
                    </a:cubicBezTo>
                    <a:cubicBezTo>
                      <a:pt x="38" y="84"/>
                      <a:pt x="39" y="84"/>
                      <a:pt x="39" y="84"/>
                    </a:cubicBezTo>
                    <a:cubicBezTo>
                      <a:pt x="39" y="84"/>
                      <a:pt x="38" y="84"/>
                      <a:pt x="38" y="84"/>
                    </a:cubicBezTo>
                    <a:cubicBezTo>
                      <a:pt x="38" y="84"/>
                      <a:pt x="38" y="85"/>
                      <a:pt x="38" y="85"/>
                    </a:cubicBezTo>
                    <a:cubicBezTo>
                      <a:pt x="38" y="85"/>
                      <a:pt x="37" y="85"/>
                      <a:pt x="37" y="85"/>
                    </a:cubicBezTo>
                    <a:cubicBezTo>
                      <a:pt x="37" y="85"/>
                      <a:pt x="37" y="86"/>
                      <a:pt x="37" y="86"/>
                    </a:cubicBezTo>
                    <a:cubicBezTo>
                      <a:pt x="37" y="86"/>
                      <a:pt x="37" y="86"/>
                      <a:pt x="36" y="86"/>
                    </a:cubicBezTo>
                    <a:cubicBezTo>
                      <a:pt x="37" y="86"/>
                      <a:pt x="38" y="87"/>
                      <a:pt x="38" y="87"/>
                    </a:cubicBezTo>
                    <a:close/>
                    <a:moveTo>
                      <a:pt x="15" y="115"/>
                    </a:moveTo>
                    <a:cubicBezTo>
                      <a:pt x="15" y="115"/>
                      <a:pt x="16" y="115"/>
                      <a:pt x="15" y="114"/>
                    </a:cubicBezTo>
                    <a:cubicBezTo>
                      <a:pt x="14" y="114"/>
                      <a:pt x="13" y="115"/>
                      <a:pt x="12" y="115"/>
                    </a:cubicBezTo>
                    <a:cubicBezTo>
                      <a:pt x="13" y="116"/>
                      <a:pt x="14" y="115"/>
                      <a:pt x="15" y="115"/>
                    </a:cubicBezTo>
                    <a:close/>
                    <a:moveTo>
                      <a:pt x="63" y="73"/>
                    </a:moveTo>
                    <a:cubicBezTo>
                      <a:pt x="63" y="73"/>
                      <a:pt x="64" y="72"/>
                      <a:pt x="64" y="73"/>
                    </a:cubicBezTo>
                    <a:cubicBezTo>
                      <a:pt x="64" y="73"/>
                      <a:pt x="64" y="73"/>
                      <a:pt x="64" y="73"/>
                    </a:cubicBezTo>
                    <a:cubicBezTo>
                      <a:pt x="64" y="73"/>
                      <a:pt x="64" y="73"/>
                      <a:pt x="64" y="73"/>
                    </a:cubicBezTo>
                    <a:cubicBezTo>
                      <a:pt x="65" y="73"/>
                      <a:pt x="65" y="72"/>
                      <a:pt x="65" y="72"/>
                    </a:cubicBezTo>
                    <a:cubicBezTo>
                      <a:pt x="65" y="72"/>
                      <a:pt x="65" y="72"/>
                      <a:pt x="65" y="72"/>
                    </a:cubicBezTo>
                    <a:cubicBezTo>
                      <a:pt x="65" y="72"/>
                      <a:pt x="65" y="72"/>
                      <a:pt x="65" y="72"/>
                    </a:cubicBezTo>
                    <a:cubicBezTo>
                      <a:pt x="66" y="72"/>
                      <a:pt x="66" y="72"/>
                      <a:pt x="66" y="71"/>
                    </a:cubicBezTo>
                    <a:cubicBezTo>
                      <a:pt x="66" y="71"/>
                      <a:pt x="66" y="71"/>
                      <a:pt x="66" y="71"/>
                    </a:cubicBezTo>
                    <a:cubicBezTo>
                      <a:pt x="67" y="71"/>
                      <a:pt x="66" y="71"/>
                      <a:pt x="66" y="71"/>
                    </a:cubicBezTo>
                    <a:cubicBezTo>
                      <a:pt x="65" y="72"/>
                      <a:pt x="64" y="72"/>
                      <a:pt x="63" y="72"/>
                    </a:cubicBezTo>
                    <a:cubicBezTo>
                      <a:pt x="62" y="71"/>
                      <a:pt x="62" y="72"/>
                      <a:pt x="62" y="72"/>
                    </a:cubicBezTo>
                    <a:cubicBezTo>
                      <a:pt x="62" y="72"/>
                      <a:pt x="62" y="72"/>
                      <a:pt x="62" y="72"/>
                    </a:cubicBezTo>
                    <a:cubicBezTo>
                      <a:pt x="62" y="72"/>
                      <a:pt x="61" y="72"/>
                      <a:pt x="61" y="72"/>
                    </a:cubicBezTo>
                    <a:cubicBezTo>
                      <a:pt x="61" y="72"/>
                      <a:pt x="62" y="73"/>
                      <a:pt x="61" y="73"/>
                    </a:cubicBezTo>
                    <a:cubicBezTo>
                      <a:pt x="62" y="73"/>
                      <a:pt x="63" y="73"/>
                      <a:pt x="63" y="73"/>
                    </a:cubicBezTo>
                    <a:close/>
                    <a:moveTo>
                      <a:pt x="93" y="73"/>
                    </a:moveTo>
                    <a:cubicBezTo>
                      <a:pt x="92" y="73"/>
                      <a:pt x="91" y="73"/>
                      <a:pt x="90" y="73"/>
                    </a:cubicBezTo>
                    <a:cubicBezTo>
                      <a:pt x="90" y="73"/>
                      <a:pt x="90" y="73"/>
                      <a:pt x="90" y="73"/>
                    </a:cubicBezTo>
                    <a:cubicBezTo>
                      <a:pt x="91" y="72"/>
                      <a:pt x="90" y="72"/>
                      <a:pt x="90" y="72"/>
                    </a:cubicBezTo>
                    <a:cubicBezTo>
                      <a:pt x="90" y="71"/>
                      <a:pt x="89" y="72"/>
                      <a:pt x="89" y="72"/>
                    </a:cubicBezTo>
                    <a:cubicBezTo>
                      <a:pt x="89" y="71"/>
                      <a:pt x="89" y="71"/>
                      <a:pt x="89" y="71"/>
                    </a:cubicBezTo>
                    <a:cubicBezTo>
                      <a:pt x="88" y="72"/>
                      <a:pt x="88" y="72"/>
                      <a:pt x="87" y="72"/>
                    </a:cubicBezTo>
                    <a:cubicBezTo>
                      <a:pt x="87" y="72"/>
                      <a:pt x="87" y="72"/>
                      <a:pt x="87" y="72"/>
                    </a:cubicBezTo>
                    <a:cubicBezTo>
                      <a:pt x="87" y="71"/>
                      <a:pt x="86" y="70"/>
                      <a:pt x="85" y="71"/>
                    </a:cubicBezTo>
                    <a:cubicBezTo>
                      <a:pt x="85" y="71"/>
                      <a:pt x="84" y="72"/>
                      <a:pt x="84" y="73"/>
                    </a:cubicBezTo>
                    <a:cubicBezTo>
                      <a:pt x="85" y="73"/>
                      <a:pt x="84" y="74"/>
                      <a:pt x="83" y="74"/>
                    </a:cubicBezTo>
                    <a:cubicBezTo>
                      <a:pt x="83" y="74"/>
                      <a:pt x="83" y="73"/>
                      <a:pt x="84" y="73"/>
                    </a:cubicBezTo>
                    <a:cubicBezTo>
                      <a:pt x="83" y="73"/>
                      <a:pt x="82" y="73"/>
                      <a:pt x="82" y="73"/>
                    </a:cubicBezTo>
                    <a:cubicBezTo>
                      <a:pt x="82" y="73"/>
                      <a:pt x="82" y="73"/>
                      <a:pt x="82" y="73"/>
                    </a:cubicBezTo>
                    <a:cubicBezTo>
                      <a:pt x="83" y="72"/>
                      <a:pt x="83" y="72"/>
                      <a:pt x="84" y="71"/>
                    </a:cubicBezTo>
                    <a:cubicBezTo>
                      <a:pt x="83" y="72"/>
                      <a:pt x="83" y="72"/>
                      <a:pt x="82" y="72"/>
                    </a:cubicBezTo>
                    <a:cubicBezTo>
                      <a:pt x="82" y="72"/>
                      <a:pt x="82" y="72"/>
                      <a:pt x="81" y="72"/>
                    </a:cubicBezTo>
                    <a:cubicBezTo>
                      <a:pt x="82" y="72"/>
                      <a:pt x="82" y="72"/>
                      <a:pt x="82" y="72"/>
                    </a:cubicBezTo>
                    <a:cubicBezTo>
                      <a:pt x="82" y="72"/>
                      <a:pt x="82" y="72"/>
                      <a:pt x="82" y="72"/>
                    </a:cubicBezTo>
                    <a:cubicBezTo>
                      <a:pt x="82" y="72"/>
                      <a:pt x="82" y="72"/>
                      <a:pt x="82" y="72"/>
                    </a:cubicBezTo>
                    <a:cubicBezTo>
                      <a:pt x="82" y="72"/>
                      <a:pt x="82" y="72"/>
                      <a:pt x="82" y="72"/>
                    </a:cubicBezTo>
                    <a:cubicBezTo>
                      <a:pt x="82" y="72"/>
                      <a:pt x="82" y="71"/>
                      <a:pt x="82" y="71"/>
                    </a:cubicBezTo>
                    <a:cubicBezTo>
                      <a:pt x="83" y="71"/>
                      <a:pt x="83" y="71"/>
                      <a:pt x="83" y="71"/>
                    </a:cubicBezTo>
                    <a:cubicBezTo>
                      <a:pt x="83" y="71"/>
                      <a:pt x="83" y="71"/>
                      <a:pt x="84" y="71"/>
                    </a:cubicBezTo>
                    <a:cubicBezTo>
                      <a:pt x="84" y="71"/>
                      <a:pt x="84" y="71"/>
                      <a:pt x="84" y="70"/>
                    </a:cubicBezTo>
                    <a:cubicBezTo>
                      <a:pt x="85" y="70"/>
                      <a:pt x="85" y="70"/>
                      <a:pt x="84" y="70"/>
                    </a:cubicBezTo>
                    <a:cubicBezTo>
                      <a:pt x="83" y="69"/>
                      <a:pt x="82" y="69"/>
                      <a:pt x="81" y="69"/>
                    </a:cubicBezTo>
                    <a:cubicBezTo>
                      <a:pt x="81" y="69"/>
                      <a:pt x="81" y="70"/>
                      <a:pt x="81" y="70"/>
                    </a:cubicBezTo>
                    <a:cubicBezTo>
                      <a:pt x="81" y="70"/>
                      <a:pt x="80" y="70"/>
                      <a:pt x="80" y="70"/>
                    </a:cubicBezTo>
                    <a:cubicBezTo>
                      <a:pt x="80" y="70"/>
                      <a:pt x="80" y="70"/>
                      <a:pt x="81" y="70"/>
                    </a:cubicBezTo>
                    <a:cubicBezTo>
                      <a:pt x="80" y="70"/>
                      <a:pt x="80" y="70"/>
                      <a:pt x="80" y="70"/>
                    </a:cubicBezTo>
                    <a:cubicBezTo>
                      <a:pt x="81" y="70"/>
                      <a:pt x="81" y="70"/>
                      <a:pt x="81" y="70"/>
                    </a:cubicBezTo>
                    <a:cubicBezTo>
                      <a:pt x="81" y="71"/>
                      <a:pt x="81" y="71"/>
                      <a:pt x="81" y="71"/>
                    </a:cubicBezTo>
                    <a:cubicBezTo>
                      <a:pt x="81" y="71"/>
                      <a:pt x="80" y="71"/>
                      <a:pt x="79" y="72"/>
                    </a:cubicBezTo>
                    <a:cubicBezTo>
                      <a:pt x="80" y="72"/>
                      <a:pt x="79" y="72"/>
                      <a:pt x="80" y="72"/>
                    </a:cubicBezTo>
                    <a:cubicBezTo>
                      <a:pt x="80" y="72"/>
                      <a:pt x="80" y="72"/>
                      <a:pt x="80" y="72"/>
                    </a:cubicBezTo>
                    <a:cubicBezTo>
                      <a:pt x="80" y="72"/>
                      <a:pt x="79" y="72"/>
                      <a:pt x="79" y="72"/>
                    </a:cubicBezTo>
                    <a:cubicBezTo>
                      <a:pt x="79" y="73"/>
                      <a:pt x="79" y="73"/>
                      <a:pt x="79" y="73"/>
                    </a:cubicBezTo>
                    <a:cubicBezTo>
                      <a:pt x="79" y="73"/>
                      <a:pt x="79" y="73"/>
                      <a:pt x="78" y="73"/>
                    </a:cubicBezTo>
                    <a:cubicBezTo>
                      <a:pt x="78" y="73"/>
                      <a:pt x="78" y="73"/>
                      <a:pt x="78" y="73"/>
                    </a:cubicBezTo>
                    <a:cubicBezTo>
                      <a:pt x="78" y="73"/>
                      <a:pt x="78" y="73"/>
                      <a:pt x="78" y="73"/>
                    </a:cubicBezTo>
                    <a:cubicBezTo>
                      <a:pt x="78" y="73"/>
                      <a:pt x="78" y="74"/>
                      <a:pt x="77" y="73"/>
                    </a:cubicBezTo>
                    <a:cubicBezTo>
                      <a:pt x="77" y="73"/>
                      <a:pt x="77" y="72"/>
                      <a:pt x="77" y="72"/>
                    </a:cubicBezTo>
                    <a:cubicBezTo>
                      <a:pt x="77" y="72"/>
                      <a:pt x="78" y="72"/>
                      <a:pt x="78" y="71"/>
                    </a:cubicBezTo>
                    <a:cubicBezTo>
                      <a:pt x="78" y="71"/>
                      <a:pt x="78" y="70"/>
                      <a:pt x="78" y="70"/>
                    </a:cubicBezTo>
                    <a:cubicBezTo>
                      <a:pt x="77" y="70"/>
                      <a:pt x="76" y="71"/>
                      <a:pt x="76" y="72"/>
                    </a:cubicBezTo>
                    <a:cubicBezTo>
                      <a:pt x="75" y="72"/>
                      <a:pt x="75" y="72"/>
                      <a:pt x="75" y="72"/>
                    </a:cubicBezTo>
                    <a:cubicBezTo>
                      <a:pt x="75" y="73"/>
                      <a:pt x="75" y="73"/>
                      <a:pt x="75" y="73"/>
                    </a:cubicBezTo>
                    <a:cubicBezTo>
                      <a:pt x="74" y="73"/>
                      <a:pt x="74" y="73"/>
                      <a:pt x="74" y="73"/>
                    </a:cubicBezTo>
                    <a:cubicBezTo>
                      <a:pt x="74" y="73"/>
                      <a:pt x="73" y="74"/>
                      <a:pt x="73" y="74"/>
                    </a:cubicBezTo>
                    <a:cubicBezTo>
                      <a:pt x="73" y="74"/>
                      <a:pt x="73" y="74"/>
                      <a:pt x="74" y="74"/>
                    </a:cubicBezTo>
                    <a:cubicBezTo>
                      <a:pt x="74" y="74"/>
                      <a:pt x="74" y="74"/>
                      <a:pt x="74" y="74"/>
                    </a:cubicBezTo>
                    <a:cubicBezTo>
                      <a:pt x="73" y="75"/>
                      <a:pt x="73" y="75"/>
                      <a:pt x="73" y="75"/>
                    </a:cubicBezTo>
                    <a:cubicBezTo>
                      <a:pt x="73" y="75"/>
                      <a:pt x="73" y="76"/>
                      <a:pt x="72" y="75"/>
                    </a:cubicBezTo>
                    <a:cubicBezTo>
                      <a:pt x="72" y="75"/>
                      <a:pt x="72" y="75"/>
                      <a:pt x="72" y="75"/>
                    </a:cubicBezTo>
                    <a:cubicBezTo>
                      <a:pt x="72" y="75"/>
                      <a:pt x="72" y="75"/>
                      <a:pt x="72" y="76"/>
                    </a:cubicBezTo>
                    <a:cubicBezTo>
                      <a:pt x="71" y="75"/>
                      <a:pt x="72" y="74"/>
                      <a:pt x="72" y="73"/>
                    </a:cubicBezTo>
                    <a:cubicBezTo>
                      <a:pt x="72" y="73"/>
                      <a:pt x="72" y="73"/>
                      <a:pt x="73" y="72"/>
                    </a:cubicBezTo>
                    <a:cubicBezTo>
                      <a:pt x="73" y="72"/>
                      <a:pt x="73" y="72"/>
                      <a:pt x="74" y="72"/>
                    </a:cubicBezTo>
                    <a:cubicBezTo>
                      <a:pt x="74" y="72"/>
                      <a:pt x="74" y="72"/>
                      <a:pt x="74" y="71"/>
                    </a:cubicBezTo>
                    <a:cubicBezTo>
                      <a:pt x="75" y="71"/>
                      <a:pt x="75" y="71"/>
                      <a:pt x="75" y="71"/>
                    </a:cubicBezTo>
                    <a:cubicBezTo>
                      <a:pt x="74" y="70"/>
                      <a:pt x="74" y="70"/>
                      <a:pt x="73" y="70"/>
                    </a:cubicBezTo>
                    <a:cubicBezTo>
                      <a:pt x="73" y="70"/>
                      <a:pt x="72" y="70"/>
                      <a:pt x="72" y="70"/>
                    </a:cubicBezTo>
                    <a:cubicBezTo>
                      <a:pt x="72" y="70"/>
                      <a:pt x="72" y="70"/>
                      <a:pt x="72" y="70"/>
                    </a:cubicBezTo>
                    <a:cubicBezTo>
                      <a:pt x="72" y="70"/>
                      <a:pt x="72" y="70"/>
                      <a:pt x="72" y="70"/>
                    </a:cubicBezTo>
                    <a:cubicBezTo>
                      <a:pt x="72" y="70"/>
                      <a:pt x="72" y="70"/>
                      <a:pt x="71" y="70"/>
                    </a:cubicBezTo>
                    <a:cubicBezTo>
                      <a:pt x="71" y="70"/>
                      <a:pt x="71" y="70"/>
                      <a:pt x="71" y="70"/>
                    </a:cubicBezTo>
                    <a:cubicBezTo>
                      <a:pt x="71" y="70"/>
                      <a:pt x="71" y="69"/>
                      <a:pt x="70" y="69"/>
                    </a:cubicBezTo>
                    <a:cubicBezTo>
                      <a:pt x="70" y="70"/>
                      <a:pt x="70" y="70"/>
                      <a:pt x="70" y="71"/>
                    </a:cubicBezTo>
                    <a:cubicBezTo>
                      <a:pt x="70" y="71"/>
                      <a:pt x="70" y="71"/>
                      <a:pt x="70" y="71"/>
                    </a:cubicBezTo>
                    <a:cubicBezTo>
                      <a:pt x="70" y="71"/>
                      <a:pt x="69" y="70"/>
                      <a:pt x="69" y="71"/>
                    </a:cubicBezTo>
                    <a:cubicBezTo>
                      <a:pt x="69" y="71"/>
                      <a:pt x="70" y="72"/>
                      <a:pt x="71" y="72"/>
                    </a:cubicBezTo>
                    <a:cubicBezTo>
                      <a:pt x="70" y="72"/>
                      <a:pt x="70" y="72"/>
                      <a:pt x="69" y="72"/>
                    </a:cubicBezTo>
                    <a:cubicBezTo>
                      <a:pt x="69" y="73"/>
                      <a:pt x="69" y="73"/>
                      <a:pt x="70" y="73"/>
                    </a:cubicBezTo>
                    <a:cubicBezTo>
                      <a:pt x="69" y="73"/>
                      <a:pt x="69" y="73"/>
                      <a:pt x="68" y="73"/>
                    </a:cubicBezTo>
                    <a:cubicBezTo>
                      <a:pt x="68" y="73"/>
                      <a:pt x="68" y="73"/>
                      <a:pt x="67" y="73"/>
                    </a:cubicBezTo>
                    <a:cubicBezTo>
                      <a:pt x="67" y="74"/>
                      <a:pt x="66" y="74"/>
                      <a:pt x="66" y="74"/>
                    </a:cubicBezTo>
                    <a:cubicBezTo>
                      <a:pt x="66" y="74"/>
                      <a:pt x="66" y="74"/>
                      <a:pt x="67" y="74"/>
                    </a:cubicBezTo>
                    <a:cubicBezTo>
                      <a:pt x="66" y="75"/>
                      <a:pt x="66" y="75"/>
                      <a:pt x="66" y="75"/>
                    </a:cubicBezTo>
                    <a:cubicBezTo>
                      <a:pt x="66" y="75"/>
                      <a:pt x="66" y="75"/>
                      <a:pt x="66" y="75"/>
                    </a:cubicBezTo>
                    <a:cubicBezTo>
                      <a:pt x="66" y="75"/>
                      <a:pt x="65" y="75"/>
                      <a:pt x="66" y="76"/>
                    </a:cubicBezTo>
                    <a:cubicBezTo>
                      <a:pt x="66" y="76"/>
                      <a:pt x="66" y="76"/>
                      <a:pt x="67" y="76"/>
                    </a:cubicBezTo>
                    <a:cubicBezTo>
                      <a:pt x="66" y="76"/>
                      <a:pt x="66" y="76"/>
                      <a:pt x="66" y="76"/>
                    </a:cubicBezTo>
                    <a:cubicBezTo>
                      <a:pt x="66" y="76"/>
                      <a:pt x="65" y="77"/>
                      <a:pt x="65" y="76"/>
                    </a:cubicBezTo>
                    <a:cubicBezTo>
                      <a:pt x="66" y="76"/>
                      <a:pt x="65" y="76"/>
                      <a:pt x="65" y="76"/>
                    </a:cubicBezTo>
                    <a:cubicBezTo>
                      <a:pt x="65" y="76"/>
                      <a:pt x="65" y="76"/>
                      <a:pt x="65" y="75"/>
                    </a:cubicBezTo>
                    <a:cubicBezTo>
                      <a:pt x="64" y="75"/>
                      <a:pt x="64" y="75"/>
                      <a:pt x="64" y="75"/>
                    </a:cubicBezTo>
                    <a:cubicBezTo>
                      <a:pt x="63" y="76"/>
                      <a:pt x="63" y="76"/>
                      <a:pt x="62" y="76"/>
                    </a:cubicBezTo>
                    <a:cubicBezTo>
                      <a:pt x="63" y="75"/>
                      <a:pt x="64" y="76"/>
                      <a:pt x="64" y="75"/>
                    </a:cubicBezTo>
                    <a:cubicBezTo>
                      <a:pt x="64" y="75"/>
                      <a:pt x="65" y="75"/>
                      <a:pt x="65" y="75"/>
                    </a:cubicBezTo>
                    <a:cubicBezTo>
                      <a:pt x="65" y="75"/>
                      <a:pt x="63" y="74"/>
                      <a:pt x="63" y="74"/>
                    </a:cubicBezTo>
                    <a:cubicBezTo>
                      <a:pt x="63" y="74"/>
                      <a:pt x="62" y="75"/>
                      <a:pt x="62" y="75"/>
                    </a:cubicBezTo>
                    <a:cubicBezTo>
                      <a:pt x="62" y="75"/>
                      <a:pt x="63" y="75"/>
                      <a:pt x="63" y="75"/>
                    </a:cubicBezTo>
                    <a:cubicBezTo>
                      <a:pt x="63" y="75"/>
                      <a:pt x="62" y="75"/>
                      <a:pt x="62" y="75"/>
                    </a:cubicBezTo>
                    <a:cubicBezTo>
                      <a:pt x="62" y="75"/>
                      <a:pt x="62" y="75"/>
                      <a:pt x="62" y="75"/>
                    </a:cubicBezTo>
                    <a:cubicBezTo>
                      <a:pt x="61" y="75"/>
                      <a:pt x="60" y="75"/>
                      <a:pt x="58" y="75"/>
                    </a:cubicBezTo>
                    <a:cubicBezTo>
                      <a:pt x="59" y="75"/>
                      <a:pt x="59" y="75"/>
                      <a:pt x="59" y="75"/>
                    </a:cubicBezTo>
                    <a:cubicBezTo>
                      <a:pt x="59" y="75"/>
                      <a:pt x="59" y="75"/>
                      <a:pt x="59" y="75"/>
                    </a:cubicBezTo>
                    <a:cubicBezTo>
                      <a:pt x="60" y="75"/>
                      <a:pt x="60" y="75"/>
                      <a:pt x="60" y="75"/>
                    </a:cubicBezTo>
                    <a:cubicBezTo>
                      <a:pt x="60" y="75"/>
                      <a:pt x="60" y="76"/>
                      <a:pt x="60" y="76"/>
                    </a:cubicBezTo>
                    <a:cubicBezTo>
                      <a:pt x="60" y="76"/>
                      <a:pt x="61" y="76"/>
                      <a:pt x="61" y="75"/>
                    </a:cubicBezTo>
                    <a:cubicBezTo>
                      <a:pt x="61" y="75"/>
                      <a:pt x="61" y="76"/>
                      <a:pt x="61" y="76"/>
                    </a:cubicBezTo>
                    <a:cubicBezTo>
                      <a:pt x="61" y="76"/>
                      <a:pt x="61" y="76"/>
                      <a:pt x="61" y="76"/>
                    </a:cubicBezTo>
                    <a:cubicBezTo>
                      <a:pt x="61" y="77"/>
                      <a:pt x="61" y="77"/>
                      <a:pt x="61" y="77"/>
                    </a:cubicBezTo>
                    <a:cubicBezTo>
                      <a:pt x="61" y="77"/>
                      <a:pt x="61" y="77"/>
                      <a:pt x="61" y="77"/>
                    </a:cubicBezTo>
                    <a:cubicBezTo>
                      <a:pt x="61" y="77"/>
                      <a:pt x="61" y="77"/>
                      <a:pt x="62" y="78"/>
                    </a:cubicBezTo>
                    <a:cubicBezTo>
                      <a:pt x="61" y="77"/>
                      <a:pt x="59" y="77"/>
                      <a:pt x="58" y="76"/>
                    </a:cubicBezTo>
                    <a:cubicBezTo>
                      <a:pt x="58" y="77"/>
                      <a:pt x="59" y="77"/>
                      <a:pt x="58" y="77"/>
                    </a:cubicBezTo>
                    <a:cubicBezTo>
                      <a:pt x="58" y="78"/>
                      <a:pt x="58" y="77"/>
                      <a:pt x="57" y="77"/>
                    </a:cubicBezTo>
                    <a:cubicBezTo>
                      <a:pt x="57" y="77"/>
                      <a:pt x="56" y="77"/>
                      <a:pt x="56" y="78"/>
                    </a:cubicBezTo>
                    <a:cubicBezTo>
                      <a:pt x="56" y="78"/>
                      <a:pt x="56" y="79"/>
                      <a:pt x="56" y="79"/>
                    </a:cubicBezTo>
                    <a:cubicBezTo>
                      <a:pt x="56" y="79"/>
                      <a:pt x="56" y="79"/>
                      <a:pt x="56" y="79"/>
                    </a:cubicBezTo>
                    <a:cubicBezTo>
                      <a:pt x="55" y="79"/>
                      <a:pt x="55" y="80"/>
                      <a:pt x="55" y="80"/>
                    </a:cubicBezTo>
                    <a:cubicBezTo>
                      <a:pt x="55" y="80"/>
                      <a:pt x="54" y="80"/>
                      <a:pt x="54" y="81"/>
                    </a:cubicBezTo>
                    <a:cubicBezTo>
                      <a:pt x="54" y="80"/>
                      <a:pt x="54" y="80"/>
                      <a:pt x="55" y="80"/>
                    </a:cubicBezTo>
                    <a:cubicBezTo>
                      <a:pt x="55" y="79"/>
                      <a:pt x="55" y="79"/>
                      <a:pt x="55" y="79"/>
                    </a:cubicBezTo>
                    <a:cubicBezTo>
                      <a:pt x="55" y="79"/>
                      <a:pt x="55" y="79"/>
                      <a:pt x="55" y="79"/>
                    </a:cubicBezTo>
                    <a:cubicBezTo>
                      <a:pt x="55" y="78"/>
                      <a:pt x="55" y="78"/>
                      <a:pt x="55" y="78"/>
                    </a:cubicBezTo>
                    <a:cubicBezTo>
                      <a:pt x="55" y="78"/>
                      <a:pt x="55" y="77"/>
                      <a:pt x="55" y="77"/>
                    </a:cubicBezTo>
                    <a:cubicBezTo>
                      <a:pt x="55" y="77"/>
                      <a:pt x="55" y="76"/>
                      <a:pt x="55" y="76"/>
                    </a:cubicBezTo>
                    <a:cubicBezTo>
                      <a:pt x="55" y="76"/>
                      <a:pt x="55" y="76"/>
                      <a:pt x="55" y="77"/>
                    </a:cubicBezTo>
                    <a:cubicBezTo>
                      <a:pt x="55" y="76"/>
                      <a:pt x="55" y="76"/>
                      <a:pt x="55" y="76"/>
                    </a:cubicBezTo>
                    <a:cubicBezTo>
                      <a:pt x="54" y="77"/>
                      <a:pt x="54" y="77"/>
                      <a:pt x="54" y="77"/>
                    </a:cubicBezTo>
                    <a:cubicBezTo>
                      <a:pt x="54" y="77"/>
                      <a:pt x="54" y="77"/>
                      <a:pt x="54" y="77"/>
                    </a:cubicBezTo>
                    <a:cubicBezTo>
                      <a:pt x="54" y="77"/>
                      <a:pt x="54" y="77"/>
                      <a:pt x="53" y="78"/>
                    </a:cubicBezTo>
                    <a:cubicBezTo>
                      <a:pt x="53" y="78"/>
                      <a:pt x="54" y="79"/>
                      <a:pt x="54" y="79"/>
                    </a:cubicBezTo>
                    <a:cubicBezTo>
                      <a:pt x="54" y="79"/>
                      <a:pt x="53" y="80"/>
                      <a:pt x="53" y="80"/>
                    </a:cubicBezTo>
                    <a:cubicBezTo>
                      <a:pt x="53" y="79"/>
                      <a:pt x="53" y="79"/>
                      <a:pt x="53" y="79"/>
                    </a:cubicBezTo>
                    <a:cubicBezTo>
                      <a:pt x="53" y="79"/>
                      <a:pt x="53" y="79"/>
                      <a:pt x="53" y="79"/>
                    </a:cubicBezTo>
                    <a:cubicBezTo>
                      <a:pt x="53" y="78"/>
                      <a:pt x="53" y="78"/>
                      <a:pt x="53" y="78"/>
                    </a:cubicBezTo>
                    <a:cubicBezTo>
                      <a:pt x="53" y="78"/>
                      <a:pt x="53" y="78"/>
                      <a:pt x="53" y="77"/>
                    </a:cubicBezTo>
                    <a:cubicBezTo>
                      <a:pt x="53" y="77"/>
                      <a:pt x="52" y="77"/>
                      <a:pt x="52" y="77"/>
                    </a:cubicBezTo>
                    <a:cubicBezTo>
                      <a:pt x="52" y="77"/>
                      <a:pt x="51" y="77"/>
                      <a:pt x="51" y="78"/>
                    </a:cubicBezTo>
                    <a:cubicBezTo>
                      <a:pt x="51" y="78"/>
                      <a:pt x="50" y="78"/>
                      <a:pt x="50" y="79"/>
                    </a:cubicBezTo>
                    <a:cubicBezTo>
                      <a:pt x="51" y="79"/>
                      <a:pt x="51" y="79"/>
                      <a:pt x="51" y="79"/>
                    </a:cubicBezTo>
                    <a:cubicBezTo>
                      <a:pt x="51" y="79"/>
                      <a:pt x="51" y="79"/>
                      <a:pt x="50" y="79"/>
                    </a:cubicBezTo>
                    <a:cubicBezTo>
                      <a:pt x="51" y="79"/>
                      <a:pt x="51" y="80"/>
                      <a:pt x="51" y="80"/>
                    </a:cubicBezTo>
                    <a:cubicBezTo>
                      <a:pt x="51" y="80"/>
                      <a:pt x="51" y="80"/>
                      <a:pt x="51" y="80"/>
                    </a:cubicBezTo>
                    <a:cubicBezTo>
                      <a:pt x="51" y="80"/>
                      <a:pt x="52" y="80"/>
                      <a:pt x="52" y="80"/>
                    </a:cubicBezTo>
                    <a:cubicBezTo>
                      <a:pt x="52" y="80"/>
                      <a:pt x="52" y="81"/>
                      <a:pt x="52" y="81"/>
                    </a:cubicBezTo>
                    <a:cubicBezTo>
                      <a:pt x="52" y="81"/>
                      <a:pt x="52" y="81"/>
                      <a:pt x="52" y="81"/>
                    </a:cubicBezTo>
                    <a:cubicBezTo>
                      <a:pt x="52" y="80"/>
                      <a:pt x="51" y="80"/>
                      <a:pt x="51" y="80"/>
                    </a:cubicBezTo>
                    <a:cubicBezTo>
                      <a:pt x="51" y="80"/>
                      <a:pt x="51" y="80"/>
                      <a:pt x="51" y="80"/>
                    </a:cubicBezTo>
                    <a:cubicBezTo>
                      <a:pt x="50" y="79"/>
                      <a:pt x="50" y="79"/>
                      <a:pt x="49" y="79"/>
                    </a:cubicBezTo>
                    <a:cubicBezTo>
                      <a:pt x="49" y="79"/>
                      <a:pt x="49" y="80"/>
                      <a:pt x="50" y="80"/>
                    </a:cubicBezTo>
                    <a:cubicBezTo>
                      <a:pt x="50" y="80"/>
                      <a:pt x="50" y="80"/>
                      <a:pt x="50" y="80"/>
                    </a:cubicBezTo>
                    <a:cubicBezTo>
                      <a:pt x="50" y="81"/>
                      <a:pt x="49" y="81"/>
                      <a:pt x="49" y="81"/>
                    </a:cubicBezTo>
                    <a:cubicBezTo>
                      <a:pt x="49" y="80"/>
                      <a:pt x="49" y="80"/>
                      <a:pt x="48" y="80"/>
                    </a:cubicBezTo>
                    <a:cubicBezTo>
                      <a:pt x="48" y="80"/>
                      <a:pt x="48" y="80"/>
                      <a:pt x="48" y="80"/>
                    </a:cubicBezTo>
                    <a:cubicBezTo>
                      <a:pt x="48" y="80"/>
                      <a:pt x="48" y="80"/>
                      <a:pt x="48" y="79"/>
                    </a:cubicBezTo>
                    <a:cubicBezTo>
                      <a:pt x="48" y="79"/>
                      <a:pt x="47" y="80"/>
                      <a:pt x="47" y="80"/>
                    </a:cubicBezTo>
                    <a:cubicBezTo>
                      <a:pt x="47" y="80"/>
                      <a:pt x="47" y="80"/>
                      <a:pt x="47" y="81"/>
                    </a:cubicBezTo>
                    <a:cubicBezTo>
                      <a:pt x="47" y="81"/>
                      <a:pt x="47" y="81"/>
                      <a:pt x="47" y="81"/>
                    </a:cubicBezTo>
                    <a:cubicBezTo>
                      <a:pt x="47" y="81"/>
                      <a:pt x="47" y="82"/>
                      <a:pt x="46" y="82"/>
                    </a:cubicBezTo>
                    <a:cubicBezTo>
                      <a:pt x="46" y="82"/>
                      <a:pt x="46" y="82"/>
                      <a:pt x="46" y="82"/>
                    </a:cubicBezTo>
                    <a:cubicBezTo>
                      <a:pt x="45" y="82"/>
                      <a:pt x="46" y="83"/>
                      <a:pt x="46" y="83"/>
                    </a:cubicBezTo>
                    <a:cubicBezTo>
                      <a:pt x="46" y="83"/>
                      <a:pt x="45" y="83"/>
                      <a:pt x="45" y="83"/>
                    </a:cubicBezTo>
                    <a:cubicBezTo>
                      <a:pt x="45" y="84"/>
                      <a:pt x="46" y="84"/>
                      <a:pt x="46" y="84"/>
                    </a:cubicBezTo>
                    <a:cubicBezTo>
                      <a:pt x="46" y="84"/>
                      <a:pt x="45" y="84"/>
                      <a:pt x="45" y="84"/>
                    </a:cubicBezTo>
                    <a:cubicBezTo>
                      <a:pt x="45" y="84"/>
                      <a:pt x="45" y="84"/>
                      <a:pt x="46" y="84"/>
                    </a:cubicBezTo>
                    <a:cubicBezTo>
                      <a:pt x="45" y="84"/>
                      <a:pt x="44" y="84"/>
                      <a:pt x="44" y="84"/>
                    </a:cubicBezTo>
                    <a:cubicBezTo>
                      <a:pt x="43" y="85"/>
                      <a:pt x="42" y="85"/>
                      <a:pt x="42" y="85"/>
                    </a:cubicBezTo>
                    <a:cubicBezTo>
                      <a:pt x="42" y="85"/>
                      <a:pt x="42" y="85"/>
                      <a:pt x="42" y="86"/>
                    </a:cubicBezTo>
                    <a:cubicBezTo>
                      <a:pt x="42" y="86"/>
                      <a:pt x="43" y="86"/>
                      <a:pt x="44" y="86"/>
                    </a:cubicBezTo>
                    <a:cubicBezTo>
                      <a:pt x="44" y="86"/>
                      <a:pt x="45" y="85"/>
                      <a:pt x="45" y="85"/>
                    </a:cubicBezTo>
                    <a:cubicBezTo>
                      <a:pt x="45" y="85"/>
                      <a:pt x="46" y="86"/>
                      <a:pt x="46" y="86"/>
                    </a:cubicBezTo>
                    <a:cubicBezTo>
                      <a:pt x="46" y="86"/>
                      <a:pt x="44" y="87"/>
                      <a:pt x="45" y="87"/>
                    </a:cubicBezTo>
                    <a:cubicBezTo>
                      <a:pt x="44" y="87"/>
                      <a:pt x="44" y="87"/>
                      <a:pt x="44" y="86"/>
                    </a:cubicBezTo>
                    <a:cubicBezTo>
                      <a:pt x="43" y="86"/>
                      <a:pt x="42" y="87"/>
                      <a:pt x="42" y="87"/>
                    </a:cubicBezTo>
                    <a:cubicBezTo>
                      <a:pt x="42" y="87"/>
                      <a:pt x="42" y="87"/>
                      <a:pt x="43" y="88"/>
                    </a:cubicBezTo>
                    <a:cubicBezTo>
                      <a:pt x="42" y="88"/>
                      <a:pt x="42" y="87"/>
                      <a:pt x="41" y="87"/>
                    </a:cubicBezTo>
                    <a:cubicBezTo>
                      <a:pt x="42" y="87"/>
                      <a:pt x="42" y="87"/>
                      <a:pt x="42" y="87"/>
                    </a:cubicBezTo>
                    <a:cubicBezTo>
                      <a:pt x="42" y="88"/>
                      <a:pt x="41" y="88"/>
                      <a:pt x="41" y="88"/>
                    </a:cubicBezTo>
                    <a:cubicBezTo>
                      <a:pt x="41" y="88"/>
                      <a:pt x="41" y="88"/>
                      <a:pt x="42" y="88"/>
                    </a:cubicBezTo>
                    <a:cubicBezTo>
                      <a:pt x="42" y="88"/>
                      <a:pt x="42" y="88"/>
                      <a:pt x="42" y="88"/>
                    </a:cubicBezTo>
                    <a:cubicBezTo>
                      <a:pt x="42" y="88"/>
                      <a:pt x="41" y="88"/>
                      <a:pt x="41" y="88"/>
                    </a:cubicBezTo>
                    <a:cubicBezTo>
                      <a:pt x="41" y="88"/>
                      <a:pt x="41" y="88"/>
                      <a:pt x="42" y="89"/>
                    </a:cubicBezTo>
                    <a:cubicBezTo>
                      <a:pt x="41" y="89"/>
                      <a:pt x="42" y="89"/>
                      <a:pt x="42" y="89"/>
                    </a:cubicBezTo>
                    <a:cubicBezTo>
                      <a:pt x="41" y="89"/>
                      <a:pt x="41" y="89"/>
                      <a:pt x="41" y="89"/>
                    </a:cubicBezTo>
                    <a:cubicBezTo>
                      <a:pt x="41" y="89"/>
                      <a:pt x="41" y="89"/>
                      <a:pt x="41" y="89"/>
                    </a:cubicBezTo>
                    <a:cubicBezTo>
                      <a:pt x="41" y="89"/>
                      <a:pt x="41" y="89"/>
                      <a:pt x="41" y="89"/>
                    </a:cubicBezTo>
                    <a:cubicBezTo>
                      <a:pt x="41" y="89"/>
                      <a:pt x="41" y="89"/>
                      <a:pt x="41" y="90"/>
                    </a:cubicBezTo>
                    <a:cubicBezTo>
                      <a:pt x="41" y="89"/>
                      <a:pt x="41" y="89"/>
                      <a:pt x="40" y="89"/>
                    </a:cubicBezTo>
                    <a:cubicBezTo>
                      <a:pt x="40" y="88"/>
                      <a:pt x="40" y="88"/>
                      <a:pt x="40" y="87"/>
                    </a:cubicBezTo>
                    <a:cubicBezTo>
                      <a:pt x="40" y="87"/>
                      <a:pt x="39" y="88"/>
                      <a:pt x="39" y="88"/>
                    </a:cubicBezTo>
                    <a:cubicBezTo>
                      <a:pt x="39" y="88"/>
                      <a:pt x="38" y="88"/>
                      <a:pt x="38" y="88"/>
                    </a:cubicBezTo>
                    <a:cubicBezTo>
                      <a:pt x="38" y="88"/>
                      <a:pt x="39" y="87"/>
                      <a:pt x="38" y="87"/>
                    </a:cubicBezTo>
                    <a:cubicBezTo>
                      <a:pt x="38" y="87"/>
                      <a:pt x="38" y="88"/>
                      <a:pt x="38" y="88"/>
                    </a:cubicBezTo>
                    <a:cubicBezTo>
                      <a:pt x="38" y="88"/>
                      <a:pt x="38" y="88"/>
                      <a:pt x="38" y="88"/>
                    </a:cubicBezTo>
                    <a:cubicBezTo>
                      <a:pt x="38" y="88"/>
                      <a:pt x="37" y="88"/>
                      <a:pt x="37" y="88"/>
                    </a:cubicBezTo>
                    <a:cubicBezTo>
                      <a:pt x="38" y="88"/>
                      <a:pt x="39" y="88"/>
                      <a:pt x="39" y="88"/>
                    </a:cubicBezTo>
                    <a:cubicBezTo>
                      <a:pt x="39" y="89"/>
                      <a:pt x="38" y="89"/>
                      <a:pt x="38" y="89"/>
                    </a:cubicBezTo>
                    <a:cubicBezTo>
                      <a:pt x="37" y="89"/>
                      <a:pt x="37" y="89"/>
                      <a:pt x="37" y="89"/>
                    </a:cubicBezTo>
                    <a:cubicBezTo>
                      <a:pt x="37" y="89"/>
                      <a:pt x="37" y="89"/>
                      <a:pt x="37" y="89"/>
                    </a:cubicBezTo>
                    <a:cubicBezTo>
                      <a:pt x="37" y="89"/>
                      <a:pt x="37" y="89"/>
                      <a:pt x="37" y="89"/>
                    </a:cubicBezTo>
                    <a:cubicBezTo>
                      <a:pt x="37" y="89"/>
                      <a:pt x="36" y="89"/>
                      <a:pt x="36" y="89"/>
                    </a:cubicBezTo>
                    <a:cubicBezTo>
                      <a:pt x="36" y="90"/>
                      <a:pt x="35" y="90"/>
                      <a:pt x="35" y="90"/>
                    </a:cubicBezTo>
                    <a:cubicBezTo>
                      <a:pt x="35" y="90"/>
                      <a:pt x="36" y="90"/>
                      <a:pt x="35" y="91"/>
                    </a:cubicBezTo>
                    <a:cubicBezTo>
                      <a:pt x="36" y="90"/>
                      <a:pt x="38" y="90"/>
                      <a:pt x="38" y="89"/>
                    </a:cubicBezTo>
                    <a:cubicBezTo>
                      <a:pt x="38" y="89"/>
                      <a:pt x="38" y="90"/>
                      <a:pt x="39" y="90"/>
                    </a:cubicBezTo>
                    <a:cubicBezTo>
                      <a:pt x="38" y="90"/>
                      <a:pt x="37" y="90"/>
                      <a:pt x="37" y="91"/>
                    </a:cubicBezTo>
                    <a:cubicBezTo>
                      <a:pt x="37" y="91"/>
                      <a:pt x="38" y="91"/>
                      <a:pt x="38" y="91"/>
                    </a:cubicBezTo>
                    <a:cubicBezTo>
                      <a:pt x="38" y="91"/>
                      <a:pt x="38" y="91"/>
                      <a:pt x="38" y="92"/>
                    </a:cubicBezTo>
                    <a:cubicBezTo>
                      <a:pt x="38" y="92"/>
                      <a:pt x="39" y="91"/>
                      <a:pt x="39" y="91"/>
                    </a:cubicBezTo>
                    <a:cubicBezTo>
                      <a:pt x="39" y="91"/>
                      <a:pt x="38" y="92"/>
                      <a:pt x="38" y="92"/>
                    </a:cubicBezTo>
                    <a:cubicBezTo>
                      <a:pt x="38" y="92"/>
                      <a:pt x="39" y="92"/>
                      <a:pt x="39" y="92"/>
                    </a:cubicBezTo>
                    <a:cubicBezTo>
                      <a:pt x="38" y="92"/>
                      <a:pt x="37" y="92"/>
                      <a:pt x="37" y="92"/>
                    </a:cubicBezTo>
                    <a:cubicBezTo>
                      <a:pt x="37" y="92"/>
                      <a:pt x="36" y="92"/>
                      <a:pt x="36" y="92"/>
                    </a:cubicBezTo>
                    <a:cubicBezTo>
                      <a:pt x="36" y="92"/>
                      <a:pt x="37" y="91"/>
                      <a:pt x="36" y="91"/>
                    </a:cubicBezTo>
                    <a:cubicBezTo>
                      <a:pt x="36" y="91"/>
                      <a:pt x="35" y="91"/>
                      <a:pt x="35" y="92"/>
                    </a:cubicBezTo>
                    <a:cubicBezTo>
                      <a:pt x="35" y="92"/>
                      <a:pt x="36" y="92"/>
                      <a:pt x="36" y="92"/>
                    </a:cubicBezTo>
                    <a:cubicBezTo>
                      <a:pt x="36" y="92"/>
                      <a:pt x="36" y="92"/>
                      <a:pt x="36" y="92"/>
                    </a:cubicBezTo>
                    <a:cubicBezTo>
                      <a:pt x="35" y="92"/>
                      <a:pt x="35" y="92"/>
                      <a:pt x="35" y="92"/>
                    </a:cubicBezTo>
                    <a:cubicBezTo>
                      <a:pt x="35" y="92"/>
                      <a:pt x="35" y="93"/>
                      <a:pt x="34" y="93"/>
                    </a:cubicBezTo>
                    <a:cubicBezTo>
                      <a:pt x="34" y="93"/>
                      <a:pt x="34" y="93"/>
                      <a:pt x="34" y="93"/>
                    </a:cubicBezTo>
                    <a:cubicBezTo>
                      <a:pt x="35" y="93"/>
                      <a:pt x="35" y="93"/>
                      <a:pt x="36" y="93"/>
                    </a:cubicBezTo>
                    <a:cubicBezTo>
                      <a:pt x="37" y="93"/>
                      <a:pt x="37" y="93"/>
                      <a:pt x="37" y="93"/>
                    </a:cubicBezTo>
                    <a:cubicBezTo>
                      <a:pt x="38" y="93"/>
                      <a:pt x="38" y="93"/>
                      <a:pt x="38" y="94"/>
                    </a:cubicBezTo>
                    <a:cubicBezTo>
                      <a:pt x="38" y="94"/>
                      <a:pt x="38" y="94"/>
                      <a:pt x="38" y="94"/>
                    </a:cubicBezTo>
                    <a:cubicBezTo>
                      <a:pt x="37" y="93"/>
                      <a:pt x="37" y="93"/>
                      <a:pt x="37" y="93"/>
                    </a:cubicBezTo>
                    <a:cubicBezTo>
                      <a:pt x="36" y="93"/>
                      <a:pt x="36" y="93"/>
                      <a:pt x="35" y="93"/>
                    </a:cubicBezTo>
                    <a:cubicBezTo>
                      <a:pt x="35" y="93"/>
                      <a:pt x="34" y="94"/>
                      <a:pt x="34" y="94"/>
                    </a:cubicBezTo>
                    <a:cubicBezTo>
                      <a:pt x="34" y="94"/>
                      <a:pt x="34" y="94"/>
                      <a:pt x="34" y="94"/>
                    </a:cubicBezTo>
                    <a:cubicBezTo>
                      <a:pt x="34" y="94"/>
                      <a:pt x="34" y="94"/>
                      <a:pt x="35" y="94"/>
                    </a:cubicBezTo>
                    <a:cubicBezTo>
                      <a:pt x="34" y="94"/>
                      <a:pt x="34" y="94"/>
                      <a:pt x="33" y="94"/>
                    </a:cubicBezTo>
                    <a:cubicBezTo>
                      <a:pt x="32" y="95"/>
                      <a:pt x="32" y="95"/>
                      <a:pt x="31" y="95"/>
                    </a:cubicBezTo>
                    <a:cubicBezTo>
                      <a:pt x="32" y="96"/>
                      <a:pt x="32" y="96"/>
                      <a:pt x="33" y="96"/>
                    </a:cubicBezTo>
                    <a:cubicBezTo>
                      <a:pt x="32" y="96"/>
                      <a:pt x="31" y="96"/>
                      <a:pt x="30" y="96"/>
                    </a:cubicBezTo>
                    <a:cubicBezTo>
                      <a:pt x="31" y="96"/>
                      <a:pt x="31" y="97"/>
                      <a:pt x="31" y="97"/>
                    </a:cubicBezTo>
                    <a:cubicBezTo>
                      <a:pt x="31" y="97"/>
                      <a:pt x="30" y="97"/>
                      <a:pt x="30" y="97"/>
                    </a:cubicBezTo>
                    <a:cubicBezTo>
                      <a:pt x="31" y="97"/>
                      <a:pt x="30" y="97"/>
                      <a:pt x="30" y="97"/>
                    </a:cubicBezTo>
                    <a:cubicBezTo>
                      <a:pt x="30" y="97"/>
                      <a:pt x="31" y="97"/>
                      <a:pt x="31" y="97"/>
                    </a:cubicBezTo>
                    <a:cubicBezTo>
                      <a:pt x="31" y="97"/>
                      <a:pt x="31" y="97"/>
                      <a:pt x="31" y="97"/>
                    </a:cubicBezTo>
                    <a:cubicBezTo>
                      <a:pt x="32" y="97"/>
                      <a:pt x="31" y="97"/>
                      <a:pt x="31" y="97"/>
                    </a:cubicBezTo>
                    <a:cubicBezTo>
                      <a:pt x="31" y="98"/>
                      <a:pt x="29" y="97"/>
                      <a:pt x="29" y="98"/>
                    </a:cubicBezTo>
                    <a:cubicBezTo>
                      <a:pt x="29" y="98"/>
                      <a:pt x="29" y="98"/>
                      <a:pt x="29" y="99"/>
                    </a:cubicBezTo>
                    <a:cubicBezTo>
                      <a:pt x="29" y="99"/>
                      <a:pt x="30" y="99"/>
                      <a:pt x="30" y="99"/>
                    </a:cubicBezTo>
                    <a:cubicBezTo>
                      <a:pt x="30" y="99"/>
                      <a:pt x="29" y="99"/>
                      <a:pt x="29" y="99"/>
                    </a:cubicBezTo>
                    <a:cubicBezTo>
                      <a:pt x="30" y="99"/>
                      <a:pt x="30" y="99"/>
                      <a:pt x="31" y="99"/>
                    </a:cubicBezTo>
                    <a:cubicBezTo>
                      <a:pt x="32" y="99"/>
                      <a:pt x="32" y="99"/>
                      <a:pt x="33" y="99"/>
                    </a:cubicBezTo>
                    <a:cubicBezTo>
                      <a:pt x="33" y="99"/>
                      <a:pt x="32" y="100"/>
                      <a:pt x="31" y="100"/>
                    </a:cubicBezTo>
                    <a:cubicBezTo>
                      <a:pt x="31" y="100"/>
                      <a:pt x="31" y="99"/>
                      <a:pt x="31" y="99"/>
                    </a:cubicBezTo>
                    <a:cubicBezTo>
                      <a:pt x="31" y="99"/>
                      <a:pt x="30" y="99"/>
                      <a:pt x="30" y="99"/>
                    </a:cubicBezTo>
                    <a:cubicBezTo>
                      <a:pt x="30" y="100"/>
                      <a:pt x="29" y="100"/>
                      <a:pt x="29" y="100"/>
                    </a:cubicBezTo>
                    <a:cubicBezTo>
                      <a:pt x="29" y="100"/>
                      <a:pt x="29" y="100"/>
                      <a:pt x="28" y="100"/>
                    </a:cubicBezTo>
                    <a:cubicBezTo>
                      <a:pt x="28" y="100"/>
                      <a:pt x="29" y="100"/>
                      <a:pt x="29" y="100"/>
                    </a:cubicBezTo>
                    <a:cubicBezTo>
                      <a:pt x="29" y="100"/>
                      <a:pt x="29" y="101"/>
                      <a:pt x="29" y="101"/>
                    </a:cubicBezTo>
                    <a:cubicBezTo>
                      <a:pt x="29" y="101"/>
                      <a:pt x="30" y="101"/>
                      <a:pt x="30" y="101"/>
                    </a:cubicBezTo>
                    <a:cubicBezTo>
                      <a:pt x="29" y="101"/>
                      <a:pt x="29" y="100"/>
                      <a:pt x="28" y="101"/>
                    </a:cubicBezTo>
                    <a:cubicBezTo>
                      <a:pt x="28" y="101"/>
                      <a:pt x="28" y="102"/>
                      <a:pt x="28" y="102"/>
                    </a:cubicBezTo>
                    <a:cubicBezTo>
                      <a:pt x="28" y="102"/>
                      <a:pt x="28" y="102"/>
                      <a:pt x="28" y="103"/>
                    </a:cubicBezTo>
                    <a:cubicBezTo>
                      <a:pt x="28" y="103"/>
                      <a:pt x="28" y="103"/>
                      <a:pt x="28" y="103"/>
                    </a:cubicBezTo>
                    <a:cubicBezTo>
                      <a:pt x="28" y="103"/>
                      <a:pt x="28" y="103"/>
                      <a:pt x="28" y="103"/>
                    </a:cubicBezTo>
                    <a:cubicBezTo>
                      <a:pt x="27" y="102"/>
                      <a:pt x="27" y="102"/>
                      <a:pt x="27" y="103"/>
                    </a:cubicBezTo>
                    <a:cubicBezTo>
                      <a:pt x="27" y="103"/>
                      <a:pt x="28" y="103"/>
                      <a:pt x="28" y="103"/>
                    </a:cubicBezTo>
                    <a:cubicBezTo>
                      <a:pt x="27" y="104"/>
                      <a:pt x="28" y="104"/>
                      <a:pt x="28" y="104"/>
                    </a:cubicBezTo>
                    <a:cubicBezTo>
                      <a:pt x="28" y="104"/>
                      <a:pt x="28" y="104"/>
                      <a:pt x="28" y="104"/>
                    </a:cubicBezTo>
                    <a:cubicBezTo>
                      <a:pt x="28" y="104"/>
                      <a:pt x="28" y="104"/>
                      <a:pt x="28" y="104"/>
                    </a:cubicBezTo>
                    <a:cubicBezTo>
                      <a:pt x="28" y="104"/>
                      <a:pt x="27" y="104"/>
                      <a:pt x="27" y="103"/>
                    </a:cubicBezTo>
                    <a:cubicBezTo>
                      <a:pt x="26" y="104"/>
                      <a:pt x="26" y="105"/>
                      <a:pt x="26" y="105"/>
                    </a:cubicBezTo>
                    <a:cubicBezTo>
                      <a:pt x="26" y="105"/>
                      <a:pt x="27" y="104"/>
                      <a:pt x="27" y="105"/>
                    </a:cubicBezTo>
                    <a:cubicBezTo>
                      <a:pt x="27" y="106"/>
                      <a:pt x="27" y="105"/>
                      <a:pt x="27" y="105"/>
                    </a:cubicBezTo>
                    <a:cubicBezTo>
                      <a:pt x="27" y="106"/>
                      <a:pt x="28" y="105"/>
                      <a:pt x="28" y="105"/>
                    </a:cubicBezTo>
                    <a:cubicBezTo>
                      <a:pt x="28" y="105"/>
                      <a:pt x="28" y="105"/>
                      <a:pt x="29" y="105"/>
                    </a:cubicBezTo>
                    <a:cubicBezTo>
                      <a:pt x="28" y="105"/>
                      <a:pt x="28" y="105"/>
                      <a:pt x="27" y="106"/>
                    </a:cubicBezTo>
                    <a:cubicBezTo>
                      <a:pt x="27" y="106"/>
                      <a:pt x="27" y="106"/>
                      <a:pt x="27" y="106"/>
                    </a:cubicBezTo>
                    <a:cubicBezTo>
                      <a:pt x="27" y="106"/>
                      <a:pt x="27" y="106"/>
                      <a:pt x="26" y="106"/>
                    </a:cubicBezTo>
                    <a:cubicBezTo>
                      <a:pt x="27" y="106"/>
                      <a:pt x="27" y="105"/>
                      <a:pt x="26" y="105"/>
                    </a:cubicBezTo>
                    <a:cubicBezTo>
                      <a:pt x="26" y="105"/>
                      <a:pt x="25" y="106"/>
                      <a:pt x="25" y="106"/>
                    </a:cubicBezTo>
                    <a:cubicBezTo>
                      <a:pt x="25" y="106"/>
                      <a:pt x="25" y="106"/>
                      <a:pt x="25" y="106"/>
                    </a:cubicBezTo>
                    <a:cubicBezTo>
                      <a:pt x="24" y="107"/>
                      <a:pt x="24" y="107"/>
                      <a:pt x="23" y="108"/>
                    </a:cubicBezTo>
                    <a:cubicBezTo>
                      <a:pt x="23" y="108"/>
                      <a:pt x="24" y="108"/>
                      <a:pt x="24" y="107"/>
                    </a:cubicBezTo>
                    <a:cubicBezTo>
                      <a:pt x="24" y="107"/>
                      <a:pt x="24" y="107"/>
                      <a:pt x="24" y="107"/>
                    </a:cubicBezTo>
                    <a:cubicBezTo>
                      <a:pt x="25" y="107"/>
                      <a:pt x="25" y="107"/>
                      <a:pt x="25" y="107"/>
                    </a:cubicBezTo>
                    <a:cubicBezTo>
                      <a:pt x="25" y="107"/>
                      <a:pt x="25" y="107"/>
                      <a:pt x="26" y="107"/>
                    </a:cubicBezTo>
                    <a:cubicBezTo>
                      <a:pt x="26" y="107"/>
                      <a:pt x="27" y="107"/>
                      <a:pt x="27" y="107"/>
                    </a:cubicBezTo>
                    <a:cubicBezTo>
                      <a:pt x="27" y="107"/>
                      <a:pt x="26" y="107"/>
                      <a:pt x="26" y="107"/>
                    </a:cubicBezTo>
                    <a:cubicBezTo>
                      <a:pt x="26" y="107"/>
                      <a:pt x="26" y="107"/>
                      <a:pt x="26" y="107"/>
                    </a:cubicBezTo>
                    <a:cubicBezTo>
                      <a:pt x="25" y="107"/>
                      <a:pt x="25" y="107"/>
                      <a:pt x="24" y="108"/>
                    </a:cubicBezTo>
                    <a:cubicBezTo>
                      <a:pt x="24" y="108"/>
                      <a:pt x="25" y="108"/>
                      <a:pt x="25" y="108"/>
                    </a:cubicBezTo>
                    <a:cubicBezTo>
                      <a:pt x="24" y="108"/>
                      <a:pt x="24" y="108"/>
                      <a:pt x="23" y="108"/>
                    </a:cubicBezTo>
                    <a:cubicBezTo>
                      <a:pt x="24" y="108"/>
                      <a:pt x="24" y="109"/>
                      <a:pt x="24" y="109"/>
                    </a:cubicBezTo>
                    <a:cubicBezTo>
                      <a:pt x="24" y="109"/>
                      <a:pt x="23" y="110"/>
                      <a:pt x="24" y="109"/>
                    </a:cubicBezTo>
                    <a:cubicBezTo>
                      <a:pt x="24" y="110"/>
                      <a:pt x="23" y="110"/>
                      <a:pt x="23" y="110"/>
                    </a:cubicBezTo>
                    <a:cubicBezTo>
                      <a:pt x="23" y="110"/>
                      <a:pt x="23" y="110"/>
                      <a:pt x="23" y="110"/>
                    </a:cubicBezTo>
                    <a:cubicBezTo>
                      <a:pt x="22" y="109"/>
                      <a:pt x="22" y="109"/>
                      <a:pt x="21" y="109"/>
                    </a:cubicBezTo>
                    <a:cubicBezTo>
                      <a:pt x="21" y="110"/>
                      <a:pt x="21" y="110"/>
                      <a:pt x="20" y="110"/>
                    </a:cubicBezTo>
                    <a:cubicBezTo>
                      <a:pt x="20" y="111"/>
                      <a:pt x="19" y="111"/>
                      <a:pt x="20" y="111"/>
                    </a:cubicBezTo>
                    <a:cubicBezTo>
                      <a:pt x="19" y="111"/>
                      <a:pt x="18" y="112"/>
                      <a:pt x="18" y="112"/>
                    </a:cubicBezTo>
                    <a:cubicBezTo>
                      <a:pt x="18" y="112"/>
                      <a:pt x="19" y="112"/>
                      <a:pt x="19" y="112"/>
                    </a:cubicBezTo>
                    <a:cubicBezTo>
                      <a:pt x="19" y="113"/>
                      <a:pt x="18" y="113"/>
                      <a:pt x="18" y="113"/>
                    </a:cubicBezTo>
                    <a:cubicBezTo>
                      <a:pt x="18" y="113"/>
                      <a:pt x="18" y="113"/>
                      <a:pt x="19" y="113"/>
                    </a:cubicBezTo>
                    <a:cubicBezTo>
                      <a:pt x="18" y="113"/>
                      <a:pt x="17" y="113"/>
                      <a:pt x="17" y="114"/>
                    </a:cubicBezTo>
                    <a:cubicBezTo>
                      <a:pt x="17" y="114"/>
                      <a:pt x="18" y="114"/>
                      <a:pt x="18" y="114"/>
                    </a:cubicBezTo>
                    <a:cubicBezTo>
                      <a:pt x="18" y="114"/>
                      <a:pt x="18" y="114"/>
                      <a:pt x="18" y="114"/>
                    </a:cubicBezTo>
                    <a:cubicBezTo>
                      <a:pt x="18" y="115"/>
                      <a:pt x="18" y="115"/>
                      <a:pt x="18" y="115"/>
                    </a:cubicBezTo>
                    <a:cubicBezTo>
                      <a:pt x="18" y="115"/>
                      <a:pt x="18" y="115"/>
                      <a:pt x="19" y="115"/>
                    </a:cubicBezTo>
                    <a:cubicBezTo>
                      <a:pt x="19" y="115"/>
                      <a:pt x="20" y="114"/>
                      <a:pt x="21" y="114"/>
                    </a:cubicBezTo>
                    <a:cubicBezTo>
                      <a:pt x="21" y="114"/>
                      <a:pt x="21" y="114"/>
                      <a:pt x="22" y="114"/>
                    </a:cubicBezTo>
                    <a:cubicBezTo>
                      <a:pt x="22" y="113"/>
                      <a:pt x="22" y="113"/>
                      <a:pt x="22" y="113"/>
                    </a:cubicBezTo>
                    <a:cubicBezTo>
                      <a:pt x="21" y="113"/>
                      <a:pt x="21" y="113"/>
                      <a:pt x="20" y="113"/>
                    </a:cubicBezTo>
                    <a:cubicBezTo>
                      <a:pt x="21" y="113"/>
                      <a:pt x="22" y="112"/>
                      <a:pt x="23" y="112"/>
                    </a:cubicBezTo>
                    <a:cubicBezTo>
                      <a:pt x="23" y="111"/>
                      <a:pt x="23" y="112"/>
                      <a:pt x="24" y="112"/>
                    </a:cubicBezTo>
                    <a:cubicBezTo>
                      <a:pt x="23" y="112"/>
                      <a:pt x="23" y="113"/>
                      <a:pt x="22" y="113"/>
                    </a:cubicBezTo>
                    <a:cubicBezTo>
                      <a:pt x="22" y="113"/>
                      <a:pt x="23" y="113"/>
                      <a:pt x="23" y="113"/>
                    </a:cubicBezTo>
                    <a:cubicBezTo>
                      <a:pt x="23" y="114"/>
                      <a:pt x="21" y="114"/>
                      <a:pt x="21" y="115"/>
                    </a:cubicBezTo>
                    <a:cubicBezTo>
                      <a:pt x="21" y="115"/>
                      <a:pt x="21" y="115"/>
                      <a:pt x="21" y="115"/>
                    </a:cubicBezTo>
                    <a:cubicBezTo>
                      <a:pt x="21" y="115"/>
                      <a:pt x="21" y="115"/>
                      <a:pt x="21" y="115"/>
                    </a:cubicBezTo>
                    <a:cubicBezTo>
                      <a:pt x="20" y="115"/>
                      <a:pt x="19" y="116"/>
                      <a:pt x="18" y="116"/>
                    </a:cubicBezTo>
                    <a:cubicBezTo>
                      <a:pt x="18" y="116"/>
                      <a:pt x="18" y="115"/>
                      <a:pt x="18" y="115"/>
                    </a:cubicBezTo>
                    <a:cubicBezTo>
                      <a:pt x="18" y="115"/>
                      <a:pt x="17" y="114"/>
                      <a:pt x="17" y="114"/>
                    </a:cubicBezTo>
                    <a:cubicBezTo>
                      <a:pt x="17" y="115"/>
                      <a:pt x="16" y="115"/>
                      <a:pt x="15" y="115"/>
                    </a:cubicBezTo>
                    <a:cubicBezTo>
                      <a:pt x="16" y="115"/>
                      <a:pt x="16" y="115"/>
                      <a:pt x="17" y="115"/>
                    </a:cubicBezTo>
                    <a:cubicBezTo>
                      <a:pt x="16" y="116"/>
                      <a:pt x="15" y="116"/>
                      <a:pt x="15" y="116"/>
                    </a:cubicBezTo>
                    <a:cubicBezTo>
                      <a:pt x="15" y="116"/>
                      <a:pt x="15" y="116"/>
                      <a:pt x="15" y="116"/>
                    </a:cubicBezTo>
                    <a:cubicBezTo>
                      <a:pt x="15" y="115"/>
                      <a:pt x="14" y="115"/>
                      <a:pt x="14" y="116"/>
                    </a:cubicBezTo>
                    <a:cubicBezTo>
                      <a:pt x="14" y="116"/>
                      <a:pt x="13" y="116"/>
                      <a:pt x="13" y="116"/>
                    </a:cubicBezTo>
                    <a:cubicBezTo>
                      <a:pt x="13" y="116"/>
                      <a:pt x="14" y="117"/>
                      <a:pt x="14" y="117"/>
                    </a:cubicBezTo>
                    <a:cubicBezTo>
                      <a:pt x="14" y="117"/>
                      <a:pt x="12" y="117"/>
                      <a:pt x="12" y="117"/>
                    </a:cubicBezTo>
                    <a:cubicBezTo>
                      <a:pt x="12" y="118"/>
                      <a:pt x="13" y="118"/>
                      <a:pt x="13" y="118"/>
                    </a:cubicBezTo>
                    <a:cubicBezTo>
                      <a:pt x="13" y="118"/>
                      <a:pt x="14" y="118"/>
                      <a:pt x="14" y="119"/>
                    </a:cubicBezTo>
                    <a:cubicBezTo>
                      <a:pt x="14" y="119"/>
                      <a:pt x="13" y="119"/>
                      <a:pt x="13" y="119"/>
                    </a:cubicBezTo>
                    <a:cubicBezTo>
                      <a:pt x="13" y="119"/>
                      <a:pt x="13" y="119"/>
                      <a:pt x="13" y="119"/>
                    </a:cubicBezTo>
                    <a:cubicBezTo>
                      <a:pt x="12" y="118"/>
                      <a:pt x="11" y="116"/>
                      <a:pt x="11" y="118"/>
                    </a:cubicBezTo>
                    <a:cubicBezTo>
                      <a:pt x="11" y="118"/>
                      <a:pt x="11" y="118"/>
                      <a:pt x="11" y="118"/>
                    </a:cubicBezTo>
                    <a:cubicBezTo>
                      <a:pt x="12" y="118"/>
                      <a:pt x="12" y="119"/>
                      <a:pt x="13" y="119"/>
                    </a:cubicBezTo>
                    <a:cubicBezTo>
                      <a:pt x="13" y="119"/>
                      <a:pt x="13" y="119"/>
                      <a:pt x="13" y="119"/>
                    </a:cubicBezTo>
                    <a:cubicBezTo>
                      <a:pt x="13" y="119"/>
                      <a:pt x="12" y="119"/>
                      <a:pt x="11" y="118"/>
                    </a:cubicBezTo>
                    <a:cubicBezTo>
                      <a:pt x="11" y="118"/>
                      <a:pt x="11" y="118"/>
                      <a:pt x="10" y="118"/>
                    </a:cubicBezTo>
                    <a:cubicBezTo>
                      <a:pt x="10" y="118"/>
                      <a:pt x="9" y="118"/>
                      <a:pt x="9" y="118"/>
                    </a:cubicBezTo>
                    <a:cubicBezTo>
                      <a:pt x="9" y="118"/>
                      <a:pt x="9" y="118"/>
                      <a:pt x="9" y="118"/>
                    </a:cubicBezTo>
                    <a:cubicBezTo>
                      <a:pt x="8" y="118"/>
                      <a:pt x="8" y="118"/>
                      <a:pt x="7" y="118"/>
                    </a:cubicBezTo>
                    <a:cubicBezTo>
                      <a:pt x="7" y="119"/>
                      <a:pt x="8" y="119"/>
                      <a:pt x="8" y="119"/>
                    </a:cubicBezTo>
                    <a:cubicBezTo>
                      <a:pt x="8" y="119"/>
                      <a:pt x="8" y="119"/>
                      <a:pt x="8" y="119"/>
                    </a:cubicBezTo>
                    <a:cubicBezTo>
                      <a:pt x="8" y="119"/>
                      <a:pt x="8" y="119"/>
                      <a:pt x="8" y="119"/>
                    </a:cubicBezTo>
                    <a:cubicBezTo>
                      <a:pt x="8" y="119"/>
                      <a:pt x="9" y="119"/>
                      <a:pt x="10" y="119"/>
                    </a:cubicBezTo>
                    <a:cubicBezTo>
                      <a:pt x="10" y="120"/>
                      <a:pt x="11" y="119"/>
                      <a:pt x="11" y="119"/>
                    </a:cubicBezTo>
                    <a:cubicBezTo>
                      <a:pt x="11" y="120"/>
                      <a:pt x="10" y="119"/>
                      <a:pt x="9" y="120"/>
                    </a:cubicBezTo>
                    <a:cubicBezTo>
                      <a:pt x="9" y="120"/>
                      <a:pt x="10" y="120"/>
                      <a:pt x="10" y="120"/>
                    </a:cubicBezTo>
                    <a:cubicBezTo>
                      <a:pt x="10" y="120"/>
                      <a:pt x="10" y="121"/>
                      <a:pt x="9" y="120"/>
                    </a:cubicBezTo>
                    <a:cubicBezTo>
                      <a:pt x="9" y="120"/>
                      <a:pt x="9" y="120"/>
                      <a:pt x="8" y="120"/>
                    </a:cubicBezTo>
                    <a:cubicBezTo>
                      <a:pt x="8" y="120"/>
                      <a:pt x="7" y="120"/>
                      <a:pt x="7" y="120"/>
                    </a:cubicBezTo>
                    <a:cubicBezTo>
                      <a:pt x="7" y="120"/>
                      <a:pt x="5" y="120"/>
                      <a:pt x="5" y="120"/>
                    </a:cubicBezTo>
                    <a:cubicBezTo>
                      <a:pt x="5" y="121"/>
                      <a:pt x="6" y="121"/>
                      <a:pt x="6" y="121"/>
                    </a:cubicBezTo>
                    <a:cubicBezTo>
                      <a:pt x="6" y="121"/>
                      <a:pt x="6" y="121"/>
                      <a:pt x="5" y="121"/>
                    </a:cubicBezTo>
                    <a:cubicBezTo>
                      <a:pt x="6" y="121"/>
                      <a:pt x="6" y="121"/>
                      <a:pt x="6" y="121"/>
                    </a:cubicBezTo>
                    <a:cubicBezTo>
                      <a:pt x="7" y="121"/>
                      <a:pt x="7" y="121"/>
                      <a:pt x="7" y="121"/>
                    </a:cubicBezTo>
                    <a:cubicBezTo>
                      <a:pt x="8" y="121"/>
                      <a:pt x="7" y="122"/>
                      <a:pt x="8" y="122"/>
                    </a:cubicBezTo>
                    <a:cubicBezTo>
                      <a:pt x="8" y="122"/>
                      <a:pt x="8" y="122"/>
                      <a:pt x="9" y="122"/>
                    </a:cubicBezTo>
                    <a:cubicBezTo>
                      <a:pt x="9" y="122"/>
                      <a:pt x="9" y="122"/>
                      <a:pt x="9" y="122"/>
                    </a:cubicBezTo>
                    <a:cubicBezTo>
                      <a:pt x="9" y="122"/>
                      <a:pt x="9" y="122"/>
                      <a:pt x="9" y="122"/>
                    </a:cubicBezTo>
                    <a:cubicBezTo>
                      <a:pt x="8" y="122"/>
                      <a:pt x="8" y="122"/>
                      <a:pt x="8" y="122"/>
                    </a:cubicBezTo>
                    <a:cubicBezTo>
                      <a:pt x="8" y="123"/>
                      <a:pt x="8" y="123"/>
                      <a:pt x="8" y="123"/>
                    </a:cubicBezTo>
                    <a:cubicBezTo>
                      <a:pt x="8" y="123"/>
                      <a:pt x="8" y="123"/>
                      <a:pt x="7" y="123"/>
                    </a:cubicBezTo>
                    <a:cubicBezTo>
                      <a:pt x="8" y="123"/>
                      <a:pt x="8" y="122"/>
                      <a:pt x="7" y="122"/>
                    </a:cubicBezTo>
                    <a:cubicBezTo>
                      <a:pt x="7" y="122"/>
                      <a:pt x="7" y="121"/>
                      <a:pt x="7" y="121"/>
                    </a:cubicBezTo>
                    <a:cubicBezTo>
                      <a:pt x="7" y="121"/>
                      <a:pt x="7" y="121"/>
                      <a:pt x="6" y="121"/>
                    </a:cubicBezTo>
                    <a:cubicBezTo>
                      <a:pt x="6" y="121"/>
                      <a:pt x="6" y="121"/>
                      <a:pt x="6" y="121"/>
                    </a:cubicBezTo>
                    <a:cubicBezTo>
                      <a:pt x="5" y="122"/>
                      <a:pt x="6" y="122"/>
                      <a:pt x="6" y="122"/>
                    </a:cubicBezTo>
                    <a:cubicBezTo>
                      <a:pt x="6" y="123"/>
                      <a:pt x="6" y="122"/>
                      <a:pt x="5" y="122"/>
                    </a:cubicBezTo>
                    <a:cubicBezTo>
                      <a:pt x="5" y="121"/>
                      <a:pt x="5" y="121"/>
                      <a:pt x="5" y="122"/>
                    </a:cubicBezTo>
                    <a:cubicBezTo>
                      <a:pt x="5" y="122"/>
                      <a:pt x="4" y="122"/>
                      <a:pt x="4" y="122"/>
                    </a:cubicBezTo>
                    <a:cubicBezTo>
                      <a:pt x="4" y="122"/>
                      <a:pt x="4" y="122"/>
                      <a:pt x="4" y="123"/>
                    </a:cubicBezTo>
                    <a:cubicBezTo>
                      <a:pt x="5" y="123"/>
                      <a:pt x="5" y="123"/>
                      <a:pt x="5" y="123"/>
                    </a:cubicBezTo>
                    <a:cubicBezTo>
                      <a:pt x="5" y="123"/>
                      <a:pt x="5" y="123"/>
                      <a:pt x="4" y="123"/>
                    </a:cubicBezTo>
                    <a:cubicBezTo>
                      <a:pt x="4" y="123"/>
                      <a:pt x="4" y="123"/>
                      <a:pt x="4" y="123"/>
                    </a:cubicBezTo>
                    <a:cubicBezTo>
                      <a:pt x="4" y="123"/>
                      <a:pt x="3" y="123"/>
                      <a:pt x="3" y="122"/>
                    </a:cubicBezTo>
                    <a:cubicBezTo>
                      <a:pt x="3" y="123"/>
                      <a:pt x="3" y="123"/>
                      <a:pt x="3" y="122"/>
                    </a:cubicBezTo>
                    <a:cubicBezTo>
                      <a:pt x="2" y="122"/>
                      <a:pt x="2" y="122"/>
                      <a:pt x="2" y="123"/>
                    </a:cubicBezTo>
                    <a:cubicBezTo>
                      <a:pt x="2" y="123"/>
                      <a:pt x="2" y="123"/>
                      <a:pt x="2" y="123"/>
                    </a:cubicBezTo>
                    <a:cubicBezTo>
                      <a:pt x="2" y="123"/>
                      <a:pt x="2" y="122"/>
                      <a:pt x="1" y="122"/>
                    </a:cubicBezTo>
                    <a:cubicBezTo>
                      <a:pt x="1" y="122"/>
                      <a:pt x="2" y="123"/>
                      <a:pt x="2" y="123"/>
                    </a:cubicBezTo>
                    <a:cubicBezTo>
                      <a:pt x="2" y="123"/>
                      <a:pt x="1" y="124"/>
                      <a:pt x="1" y="124"/>
                    </a:cubicBezTo>
                    <a:cubicBezTo>
                      <a:pt x="2" y="124"/>
                      <a:pt x="3" y="124"/>
                      <a:pt x="4" y="124"/>
                    </a:cubicBezTo>
                    <a:cubicBezTo>
                      <a:pt x="5" y="124"/>
                      <a:pt x="5" y="124"/>
                      <a:pt x="6" y="124"/>
                    </a:cubicBezTo>
                    <a:cubicBezTo>
                      <a:pt x="6" y="124"/>
                      <a:pt x="6" y="124"/>
                      <a:pt x="6" y="124"/>
                    </a:cubicBezTo>
                    <a:cubicBezTo>
                      <a:pt x="6" y="124"/>
                      <a:pt x="6" y="124"/>
                      <a:pt x="6" y="124"/>
                    </a:cubicBezTo>
                    <a:cubicBezTo>
                      <a:pt x="5" y="124"/>
                      <a:pt x="5" y="124"/>
                      <a:pt x="4" y="125"/>
                    </a:cubicBezTo>
                    <a:cubicBezTo>
                      <a:pt x="4" y="125"/>
                      <a:pt x="4" y="124"/>
                      <a:pt x="4" y="124"/>
                    </a:cubicBezTo>
                    <a:cubicBezTo>
                      <a:pt x="3" y="124"/>
                      <a:pt x="3" y="124"/>
                      <a:pt x="3" y="124"/>
                    </a:cubicBezTo>
                    <a:cubicBezTo>
                      <a:pt x="3" y="124"/>
                      <a:pt x="2" y="124"/>
                      <a:pt x="2" y="124"/>
                    </a:cubicBezTo>
                    <a:cubicBezTo>
                      <a:pt x="2" y="124"/>
                      <a:pt x="2" y="124"/>
                      <a:pt x="1" y="124"/>
                    </a:cubicBezTo>
                    <a:cubicBezTo>
                      <a:pt x="1" y="124"/>
                      <a:pt x="0" y="124"/>
                      <a:pt x="0" y="124"/>
                    </a:cubicBezTo>
                    <a:cubicBezTo>
                      <a:pt x="0" y="124"/>
                      <a:pt x="0" y="124"/>
                      <a:pt x="0" y="125"/>
                    </a:cubicBezTo>
                    <a:cubicBezTo>
                      <a:pt x="0" y="124"/>
                      <a:pt x="1" y="124"/>
                      <a:pt x="1" y="124"/>
                    </a:cubicBezTo>
                    <a:cubicBezTo>
                      <a:pt x="1" y="125"/>
                      <a:pt x="1" y="125"/>
                      <a:pt x="0" y="125"/>
                    </a:cubicBezTo>
                    <a:cubicBezTo>
                      <a:pt x="1" y="125"/>
                      <a:pt x="1" y="125"/>
                      <a:pt x="2" y="125"/>
                    </a:cubicBezTo>
                    <a:cubicBezTo>
                      <a:pt x="1" y="126"/>
                      <a:pt x="1" y="125"/>
                      <a:pt x="1" y="126"/>
                    </a:cubicBezTo>
                    <a:cubicBezTo>
                      <a:pt x="1" y="126"/>
                      <a:pt x="2" y="125"/>
                      <a:pt x="2" y="126"/>
                    </a:cubicBezTo>
                    <a:cubicBezTo>
                      <a:pt x="2" y="126"/>
                      <a:pt x="1" y="126"/>
                      <a:pt x="1" y="126"/>
                    </a:cubicBezTo>
                    <a:cubicBezTo>
                      <a:pt x="1" y="126"/>
                      <a:pt x="2" y="126"/>
                      <a:pt x="2" y="126"/>
                    </a:cubicBezTo>
                    <a:cubicBezTo>
                      <a:pt x="2" y="126"/>
                      <a:pt x="2" y="126"/>
                      <a:pt x="2" y="126"/>
                    </a:cubicBezTo>
                    <a:cubicBezTo>
                      <a:pt x="2" y="126"/>
                      <a:pt x="3" y="126"/>
                      <a:pt x="3" y="126"/>
                    </a:cubicBezTo>
                    <a:cubicBezTo>
                      <a:pt x="3" y="126"/>
                      <a:pt x="1" y="126"/>
                      <a:pt x="1" y="127"/>
                    </a:cubicBezTo>
                    <a:cubicBezTo>
                      <a:pt x="1" y="127"/>
                      <a:pt x="1" y="127"/>
                      <a:pt x="1" y="127"/>
                    </a:cubicBezTo>
                    <a:cubicBezTo>
                      <a:pt x="1" y="127"/>
                      <a:pt x="2" y="127"/>
                      <a:pt x="3" y="127"/>
                    </a:cubicBezTo>
                    <a:cubicBezTo>
                      <a:pt x="2" y="127"/>
                      <a:pt x="1" y="127"/>
                      <a:pt x="1" y="128"/>
                    </a:cubicBezTo>
                    <a:cubicBezTo>
                      <a:pt x="1" y="128"/>
                      <a:pt x="2" y="128"/>
                      <a:pt x="2" y="128"/>
                    </a:cubicBezTo>
                    <a:cubicBezTo>
                      <a:pt x="3" y="128"/>
                      <a:pt x="3" y="128"/>
                      <a:pt x="4" y="128"/>
                    </a:cubicBezTo>
                    <a:cubicBezTo>
                      <a:pt x="5" y="128"/>
                      <a:pt x="5" y="128"/>
                      <a:pt x="6" y="128"/>
                    </a:cubicBezTo>
                    <a:cubicBezTo>
                      <a:pt x="6" y="128"/>
                      <a:pt x="6" y="128"/>
                      <a:pt x="6" y="127"/>
                    </a:cubicBezTo>
                    <a:cubicBezTo>
                      <a:pt x="6" y="128"/>
                      <a:pt x="7" y="128"/>
                      <a:pt x="7" y="128"/>
                    </a:cubicBezTo>
                    <a:cubicBezTo>
                      <a:pt x="8" y="128"/>
                      <a:pt x="8" y="128"/>
                      <a:pt x="9" y="128"/>
                    </a:cubicBezTo>
                    <a:cubicBezTo>
                      <a:pt x="9" y="128"/>
                      <a:pt x="8" y="127"/>
                      <a:pt x="9" y="127"/>
                    </a:cubicBezTo>
                    <a:cubicBezTo>
                      <a:pt x="9" y="127"/>
                      <a:pt x="9" y="127"/>
                      <a:pt x="9" y="127"/>
                    </a:cubicBezTo>
                    <a:cubicBezTo>
                      <a:pt x="9" y="127"/>
                      <a:pt x="9" y="126"/>
                      <a:pt x="10" y="126"/>
                    </a:cubicBezTo>
                    <a:cubicBezTo>
                      <a:pt x="9" y="127"/>
                      <a:pt x="8" y="127"/>
                      <a:pt x="9" y="128"/>
                    </a:cubicBezTo>
                    <a:cubicBezTo>
                      <a:pt x="9" y="128"/>
                      <a:pt x="10" y="128"/>
                      <a:pt x="10" y="128"/>
                    </a:cubicBezTo>
                    <a:cubicBezTo>
                      <a:pt x="10" y="128"/>
                      <a:pt x="9" y="128"/>
                      <a:pt x="9" y="128"/>
                    </a:cubicBezTo>
                    <a:cubicBezTo>
                      <a:pt x="8" y="128"/>
                      <a:pt x="8" y="128"/>
                      <a:pt x="8" y="129"/>
                    </a:cubicBezTo>
                    <a:cubicBezTo>
                      <a:pt x="8" y="129"/>
                      <a:pt x="8" y="129"/>
                      <a:pt x="8" y="129"/>
                    </a:cubicBezTo>
                    <a:cubicBezTo>
                      <a:pt x="8" y="130"/>
                      <a:pt x="7" y="129"/>
                      <a:pt x="7" y="129"/>
                    </a:cubicBezTo>
                    <a:cubicBezTo>
                      <a:pt x="7" y="129"/>
                      <a:pt x="7" y="129"/>
                      <a:pt x="8" y="129"/>
                    </a:cubicBezTo>
                    <a:cubicBezTo>
                      <a:pt x="7" y="129"/>
                      <a:pt x="7" y="128"/>
                      <a:pt x="6" y="128"/>
                    </a:cubicBezTo>
                    <a:cubicBezTo>
                      <a:pt x="6" y="128"/>
                      <a:pt x="5" y="129"/>
                      <a:pt x="5" y="129"/>
                    </a:cubicBezTo>
                    <a:cubicBezTo>
                      <a:pt x="5" y="129"/>
                      <a:pt x="5" y="128"/>
                      <a:pt x="4" y="128"/>
                    </a:cubicBezTo>
                    <a:cubicBezTo>
                      <a:pt x="4" y="128"/>
                      <a:pt x="3" y="129"/>
                      <a:pt x="2" y="129"/>
                    </a:cubicBezTo>
                    <a:cubicBezTo>
                      <a:pt x="2" y="129"/>
                      <a:pt x="1" y="128"/>
                      <a:pt x="1" y="128"/>
                    </a:cubicBezTo>
                    <a:cubicBezTo>
                      <a:pt x="1" y="129"/>
                      <a:pt x="1" y="129"/>
                      <a:pt x="1" y="129"/>
                    </a:cubicBezTo>
                    <a:cubicBezTo>
                      <a:pt x="1" y="129"/>
                      <a:pt x="1" y="129"/>
                      <a:pt x="1" y="130"/>
                    </a:cubicBezTo>
                    <a:cubicBezTo>
                      <a:pt x="1" y="129"/>
                      <a:pt x="1" y="129"/>
                      <a:pt x="0" y="129"/>
                    </a:cubicBezTo>
                    <a:cubicBezTo>
                      <a:pt x="1" y="130"/>
                      <a:pt x="1" y="130"/>
                      <a:pt x="1" y="130"/>
                    </a:cubicBezTo>
                    <a:cubicBezTo>
                      <a:pt x="2" y="130"/>
                      <a:pt x="2" y="130"/>
                      <a:pt x="2" y="130"/>
                    </a:cubicBezTo>
                    <a:cubicBezTo>
                      <a:pt x="2" y="129"/>
                      <a:pt x="2" y="129"/>
                      <a:pt x="2" y="129"/>
                    </a:cubicBezTo>
                    <a:cubicBezTo>
                      <a:pt x="2" y="129"/>
                      <a:pt x="2" y="129"/>
                      <a:pt x="2" y="130"/>
                    </a:cubicBezTo>
                    <a:cubicBezTo>
                      <a:pt x="1" y="130"/>
                      <a:pt x="2" y="130"/>
                      <a:pt x="2" y="130"/>
                    </a:cubicBezTo>
                    <a:cubicBezTo>
                      <a:pt x="2" y="131"/>
                      <a:pt x="1" y="131"/>
                      <a:pt x="2" y="131"/>
                    </a:cubicBezTo>
                    <a:cubicBezTo>
                      <a:pt x="2" y="131"/>
                      <a:pt x="2" y="130"/>
                      <a:pt x="3" y="130"/>
                    </a:cubicBezTo>
                    <a:cubicBezTo>
                      <a:pt x="3" y="131"/>
                      <a:pt x="3" y="131"/>
                      <a:pt x="3" y="132"/>
                    </a:cubicBezTo>
                    <a:cubicBezTo>
                      <a:pt x="3" y="132"/>
                      <a:pt x="2" y="132"/>
                      <a:pt x="2" y="132"/>
                    </a:cubicBezTo>
                    <a:cubicBezTo>
                      <a:pt x="2" y="132"/>
                      <a:pt x="2" y="131"/>
                      <a:pt x="1" y="131"/>
                    </a:cubicBezTo>
                    <a:cubicBezTo>
                      <a:pt x="1" y="132"/>
                      <a:pt x="1" y="132"/>
                      <a:pt x="2" y="133"/>
                    </a:cubicBezTo>
                    <a:cubicBezTo>
                      <a:pt x="2" y="133"/>
                      <a:pt x="2" y="133"/>
                      <a:pt x="2" y="133"/>
                    </a:cubicBezTo>
                    <a:cubicBezTo>
                      <a:pt x="2" y="133"/>
                      <a:pt x="3" y="133"/>
                      <a:pt x="3" y="132"/>
                    </a:cubicBezTo>
                    <a:cubicBezTo>
                      <a:pt x="3" y="133"/>
                      <a:pt x="2" y="133"/>
                      <a:pt x="3" y="133"/>
                    </a:cubicBezTo>
                    <a:cubicBezTo>
                      <a:pt x="3" y="133"/>
                      <a:pt x="3" y="133"/>
                      <a:pt x="3" y="133"/>
                    </a:cubicBezTo>
                    <a:cubicBezTo>
                      <a:pt x="3" y="133"/>
                      <a:pt x="3" y="135"/>
                      <a:pt x="3" y="134"/>
                    </a:cubicBezTo>
                    <a:cubicBezTo>
                      <a:pt x="4" y="134"/>
                      <a:pt x="4" y="134"/>
                      <a:pt x="4" y="134"/>
                    </a:cubicBezTo>
                    <a:cubicBezTo>
                      <a:pt x="4" y="133"/>
                      <a:pt x="4" y="133"/>
                      <a:pt x="4" y="133"/>
                    </a:cubicBezTo>
                    <a:cubicBezTo>
                      <a:pt x="5" y="133"/>
                      <a:pt x="5" y="132"/>
                      <a:pt x="6" y="132"/>
                    </a:cubicBezTo>
                    <a:cubicBezTo>
                      <a:pt x="7" y="132"/>
                      <a:pt x="7" y="131"/>
                      <a:pt x="8" y="132"/>
                    </a:cubicBezTo>
                    <a:cubicBezTo>
                      <a:pt x="7" y="132"/>
                      <a:pt x="7" y="132"/>
                      <a:pt x="7" y="132"/>
                    </a:cubicBezTo>
                    <a:cubicBezTo>
                      <a:pt x="6" y="133"/>
                      <a:pt x="6" y="133"/>
                      <a:pt x="6" y="134"/>
                    </a:cubicBezTo>
                    <a:cubicBezTo>
                      <a:pt x="6" y="133"/>
                      <a:pt x="6" y="133"/>
                      <a:pt x="6" y="132"/>
                    </a:cubicBezTo>
                    <a:cubicBezTo>
                      <a:pt x="6" y="132"/>
                      <a:pt x="5" y="132"/>
                      <a:pt x="5" y="133"/>
                    </a:cubicBezTo>
                    <a:cubicBezTo>
                      <a:pt x="4" y="133"/>
                      <a:pt x="4" y="133"/>
                      <a:pt x="5" y="134"/>
                    </a:cubicBezTo>
                    <a:cubicBezTo>
                      <a:pt x="5" y="134"/>
                      <a:pt x="5" y="134"/>
                      <a:pt x="5" y="133"/>
                    </a:cubicBezTo>
                    <a:cubicBezTo>
                      <a:pt x="5" y="133"/>
                      <a:pt x="5" y="134"/>
                      <a:pt x="5" y="134"/>
                    </a:cubicBezTo>
                    <a:cubicBezTo>
                      <a:pt x="5" y="134"/>
                      <a:pt x="4" y="134"/>
                      <a:pt x="4" y="134"/>
                    </a:cubicBezTo>
                    <a:cubicBezTo>
                      <a:pt x="4" y="134"/>
                      <a:pt x="4" y="134"/>
                      <a:pt x="4" y="135"/>
                    </a:cubicBezTo>
                    <a:cubicBezTo>
                      <a:pt x="4" y="135"/>
                      <a:pt x="4" y="135"/>
                      <a:pt x="3" y="135"/>
                    </a:cubicBezTo>
                    <a:cubicBezTo>
                      <a:pt x="3" y="135"/>
                      <a:pt x="3" y="135"/>
                      <a:pt x="3" y="135"/>
                    </a:cubicBezTo>
                    <a:cubicBezTo>
                      <a:pt x="3" y="135"/>
                      <a:pt x="3" y="135"/>
                      <a:pt x="3" y="135"/>
                    </a:cubicBezTo>
                    <a:cubicBezTo>
                      <a:pt x="4" y="135"/>
                      <a:pt x="4" y="135"/>
                      <a:pt x="4" y="135"/>
                    </a:cubicBezTo>
                    <a:cubicBezTo>
                      <a:pt x="4" y="136"/>
                      <a:pt x="3" y="136"/>
                      <a:pt x="3" y="136"/>
                    </a:cubicBezTo>
                    <a:cubicBezTo>
                      <a:pt x="3" y="136"/>
                      <a:pt x="3" y="136"/>
                      <a:pt x="3" y="136"/>
                    </a:cubicBezTo>
                    <a:cubicBezTo>
                      <a:pt x="3" y="136"/>
                      <a:pt x="3" y="136"/>
                      <a:pt x="3" y="136"/>
                    </a:cubicBezTo>
                    <a:cubicBezTo>
                      <a:pt x="3" y="136"/>
                      <a:pt x="2" y="137"/>
                      <a:pt x="2" y="137"/>
                    </a:cubicBezTo>
                    <a:cubicBezTo>
                      <a:pt x="2" y="137"/>
                      <a:pt x="2" y="137"/>
                      <a:pt x="2" y="137"/>
                    </a:cubicBezTo>
                    <a:cubicBezTo>
                      <a:pt x="2" y="137"/>
                      <a:pt x="2" y="136"/>
                      <a:pt x="2" y="136"/>
                    </a:cubicBezTo>
                    <a:cubicBezTo>
                      <a:pt x="2" y="136"/>
                      <a:pt x="2" y="136"/>
                      <a:pt x="2" y="136"/>
                    </a:cubicBezTo>
                    <a:cubicBezTo>
                      <a:pt x="2" y="136"/>
                      <a:pt x="2" y="136"/>
                      <a:pt x="2" y="136"/>
                    </a:cubicBezTo>
                    <a:cubicBezTo>
                      <a:pt x="1" y="137"/>
                      <a:pt x="2" y="137"/>
                      <a:pt x="1" y="137"/>
                    </a:cubicBezTo>
                    <a:cubicBezTo>
                      <a:pt x="2" y="137"/>
                      <a:pt x="2" y="138"/>
                      <a:pt x="2" y="138"/>
                    </a:cubicBezTo>
                    <a:cubicBezTo>
                      <a:pt x="2" y="138"/>
                      <a:pt x="2" y="138"/>
                      <a:pt x="3" y="138"/>
                    </a:cubicBezTo>
                    <a:cubicBezTo>
                      <a:pt x="3" y="138"/>
                      <a:pt x="3" y="137"/>
                      <a:pt x="3" y="137"/>
                    </a:cubicBezTo>
                    <a:cubicBezTo>
                      <a:pt x="3" y="137"/>
                      <a:pt x="3" y="138"/>
                      <a:pt x="3" y="138"/>
                    </a:cubicBezTo>
                    <a:cubicBezTo>
                      <a:pt x="3" y="138"/>
                      <a:pt x="3" y="138"/>
                      <a:pt x="3" y="138"/>
                    </a:cubicBezTo>
                    <a:cubicBezTo>
                      <a:pt x="3" y="137"/>
                      <a:pt x="3" y="137"/>
                      <a:pt x="4" y="137"/>
                    </a:cubicBezTo>
                    <a:cubicBezTo>
                      <a:pt x="4" y="137"/>
                      <a:pt x="4" y="137"/>
                      <a:pt x="5" y="137"/>
                    </a:cubicBezTo>
                    <a:cubicBezTo>
                      <a:pt x="4" y="137"/>
                      <a:pt x="4" y="137"/>
                      <a:pt x="4" y="138"/>
                    </a:cubicBezTo>
                    <a:cubicBezTo>
                      <a:pt x="4" y="137"/>
                      <a:pt x="4" y="137"/>
                      <a:pt x="5" y="137"/>
                    </a:cubicBezTo>
                    <a:cubicBezTo>
                      <a:pt x="5" y="137"/>
                      <a:pt x="5" y="137"/>
                      <a:pt x="5" y="136"/>
                    </a:cubicBezTo>
                    <a:cubicBezTo>
                      <a:pt x="5" y="136"/>
                      <a:pt x="6" y="137"/>
                      <a:pt x="6" y="137"/>
                    </a:cubicBezTo>
                    <a:cubicBezTo>
                      <a:pt x="5" y="137"/>
                      <a:pt x="5" y="137"/>
                      <a:pt x="4" y="138"/>
                    </a:cubicBezTo>
                    <a:cubicBezTo>
                      <a:pt x="5" y="138"/>
                      <a:pt x="5" y="138"/>
                      <a:pt x="6" y="138"/>
                    </a:cubicBezTo>
                    <a:cubicBezTo>
                      <a:pt x="5" y="138"/>
                      <a:pt x="4" y="139"/>
                      <a:pt x="4" y="139"/>
                    </a:cubicBezTo>
                    <a:cubicBezTo>
                      <a:pt x="3" y="140"/>
                      <a:pt x="6" y="139"/>
                      <a:pt x="6" y="139"/>
                    </a:cubicBezTo>
                    <a:cubicBezTo>
                      <a:pt x="6" y="139"/>
                      <a:pt x="6" y="139"/>
                      <a:pt x="5" y="140"/>
                    </a:cubicBezTo>
                    <a:cubicBezTo>
                      <a:pt x="5" y="140"/>
                      <a:pt x="5" y="140"/>
                      <a:pt x="5" y="140"/>
                    </a:cubicBezTo>
                    <a:cubicBezTo>
                      <a:pt x="4" y="140"/>
                      <a:pt x="4" y="140"/>
                      <a:pt x="3" y="140"/>
                    </a:cubicBezTo>
                    <a:cubicBezTo>
                      <a:pt x="3" y="140"/>
                      <a:pt x="3" y="140"/>
                      <a:pt x="3" y="140"/>
                    </a:cubicBezTo>
                    <a:cubicBezTo>
                      <a:pt x="3" y="140"/>
                      <a:pt x="3" y="139"/>
                      <a:pt x="2" y="140"/>
                    </a:cubicBezTo>
                    <a:cubicBezTo>
                      <a:pt x="3" y="140"/>
                      <a:pt x="3" y="140"/>
                      <a:pt x="3" y="140"/>
                    </a:cubicBezTo>
                    <a:cubicBezTo>
                      <a:pt x="3" y="140"/>
                      <a:pt x="2" y="140"/>
                      <a:pt x="2" y="140"/>
                    </a:cubicBezTo>
                    <a:cubicBezTo>
                      <a:pt x="2" y="141"/>
                      <a:pt x="2" y="141"/>
                      <a:pt x="2" y="141"/>
                    </a:cubicBezTo>
                    <a:cubicBezTo>
                      <a:pt x="2" y="141"/>
                      <a:pt x="3" y="142"/>
                      <a:pt x="3" y="142"/>
                    </a:cubicBezTo>
                    <a:cubicBezTo>
                      <a:pt x="4" y="143"/>
                      <a:pt x="5" y="143"/>
                      <a:pt x="5" y="143"/>
                    </a:cubicBezTo>
                    <a:cubicBezTo>
                      <a:pt x="6" y="143"/>
                      <a:pt x="6" y="144"/>
                      <a:pt x="7" y="143"/>
                    </a:cubicBezTo>
                    <a:cubicBezTo>
                      <a:pt x="7" y="143"/>
                      <a:pt x="7" y="143"/>
                      <a:pt x="7" y="143"/>
                    </a:cubicBezTo>
                    <a:cubicBezTo>
                      <a:pt x="7" y="144"/>
                      <a:pt x="6" y="144"/>
                      <a:pt x="6" y="144"/>
                    </a:cubicBezTo>
                    <a:cubicBezTo>
                      <a:pt x="6" y="145"/>
                      <a:pt x="7" y="144"/>
                      <a:pt x="7" y="145"/>
                    </a:cubicBezTo>
                    <a:cubicBezTo>
                      <a:pt x="8" y="145"/>
                      <a:pt x="8" y="144"/>
                      <a:pt x="8" y="144"/>
                    </a:cubicBezTo>
                    <a:cubicBezTo>
                      <a:pt x="8" y="144"/>
                      <a:pt x="8" y="145"/>
                      <a:pt x="8" y="145"/>
                    </a:cubicBezTo>
                    <a:cubicBezTo>
                      <a:pt x="8" y="145"/>
                      <a:pt x="8" y="145"/>
                      <a:pt x="8" y="145"/>
                    </a:cubicBezTo>
                    <a:cubicBezTo>
                      <a:pt x="8" y="144"/>
                      <a:pt x="9" y="145"/>
                      <a:pt x="9" y="145"/>
                    </a:cubicBezTo>
                    <a:cubicBezTo>
                      <a:pt x="9" y="145"/>
                      <a:pt x="10" y="144"/>
                      <a:pt x="10" y="144"/>
                    </a:cubicBezTo>
                    <a:cubicBezTo>
                      <a:pt x="11" y="144"/>
                      <a:pt x="12" y="144"/>
                      <a:pt x="13" y="143"/>
                    </a:cubicBezTo>
                    <a:cubicBezTo>
                      <a:pt x="13" y="143"/>
                      <a:pt x="14" y="143"/>
                      <a:pt x="14" y="142"/>
                    </a:cubicBezTo>
                    <a:cubicBezTo>
                      <a:pt x="14" y="142"/>
                      <a:pt x="15" y="142"/>
                      <a:pt x="14" y="142"/>
                    </a:cubicBezTo>
                    <a:cubicBezTo>
                      <a:pt x="15" y="142"/>
                      <a:pt x="15" y="141"/>
                      <a:pt x="16" y="141"/>
                    </a:cubicBezTo>
                    <a:cubicBezTo>
                      <a:pt x="15" y="141"/>
                      <a:pt x="15" y="141"/>
                      <a:pt x="15" y="141"/>
                    </a:cubicBezTo>
                    <a:cubicBezTo>
                      <a:pt x="15" y="141"/>
                      <a:pt x="16" y="141"/>
                      <a:pt x="16" y="141"/>
                    </a:cubicBezTo>
                    <a:cubicBezTo>
                      <a:pt x="16" y="141"/>
                      <a:pt x="16" y="140"/>
                      <a:pt x="16" y="140"/>
                    </a:cubicBezTo>
                    <a:cubicBezTo>
                      <a:pt x="16" y="140"/>
                      <a:pt x="17" y="140"/>
                      <a:pt x="17" y="140"/>
                    </a:cubicBezTo>
                    <a:cubicBezTo>
                      <a:pt x="17" y="139"/>
                      <a:pt x="17" y="139"/>
                      <a:pt x="17" y="139"/>
                    </a:cubicBezTo>
                    <a:cubicBezTo>
                      <a:pt x="17" y="139"/>
                      <a:pt x="17" y="139"/>
                      <a:pt x="18" y="139"/>
                    </a:cubicBezTo>
                    <a:cubicBezTo>
                      <a:pt x="19" y="139"/>
                      <a:pt x="19" y="139"/>
                      <a:pt x="19" y="139"/>
                    </a:cubicBezTo>
                    <a:cubicBezTo>
                      <a:pt x="19" y="139"/>
                      <a:pt x="20" y="139"/>
                      <a:pt x="20" y="138"/>
                    </a:cubicBezTo>
                    <a:cubicBezTo>
                      <a:pt x="20" y="139"/>
                      <a:pt x="20" y="138"/>
                      <a:pt x="20" y="138"/>
                    </a:cubicBezTo>
                    <a:cubicBezTo>
                      <a:pt x="20" y="137"/>
                      <a:pt x="19" y="137"/>
                      <a:pt x="19" y="137"/>
                    </a:cubicBezTo>
                    <a:cubicBezTo>
                      <a:pt x="19" y="137"/>
                      <a:pt x="20" y="137"/>
                      <a:pt x="20" y="136"/>
                    </a:cubicBezTo>
                    <a:cubicBezTo>
                      <a:pt x="21" y="137"/>
                      <a:pt x="20" y="136"/>
                      <a:pt x="20" y="136"/>
                    </a:cubicBezTo>
                    <a:cubicBezTo>
                      <a:pt x="20" y="135"/>
                      <a:pt x="20" y="135"/>
                      <a:pt x="20" y="135"/>
                    </a:cubicBezTo>
                    <a:cubicBezTo>
                      <a:pt x="21" y="135"/>
                      <a:pt x="21" y="135"/>
                      <a:pt x="21" y="136"/>
                    </a:cubicBezTo>
                    <a:cubicBezTo>
                      <a:pt x="21" y="136"/>
                      <a:pt x="21" y="135"/>
                      <a:pt x="21" y="135"/>
                    </a:cubicBezTo>
                    <a:cubicBezTo>
                      <a:pt x="20" y="136"/>
                      <a:pt x="20" y="136"/>
                      <a:pt x="21" y="136"/>
                    </a:cubicBezTo>
                    <a:cubicBezTo>
                      <a:pt x="21" y="136"/>
                      <a:pt x="21" y="137"/>
                      <a:pt x="21" y="137"/>
                    </a:cubicBezTo>
                    <a:cubicBezTo>
                      <a:pt x="21" y="137"/>
                      <a:pt x="21" y="138"/>
                      <a:pt x="21" y="138"/>
                    </a:cubicBezTo>
                    <a:cubicBezTo>
                      <a:pt x="21" y="138"/>
                      <a:pt x="21" y="139"/>
                      <a:pt x="21" y="139"/>
                    </a:cubicBezTo>
                    <a:cubicBezTo>
                      <a:pt x="22" y="139"/>
                      <a:pt x="22" y="138"/>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4" y="139"/>
                      <a:pt x="24" y="139"/>
                      <a:pt x="24" y="139"/>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39"/>
                      <a:pt x="24" y="139"/>
                      <a:pt x="24" y="139"/>
                    </a:cubicBezTo>
                    <a:cubicBezTo>
                      <a:pt x="24" y="139"/>
                      <a:pt x="24" y="139"/>
                      <a:pt x="24" y="139"/>
                    </a:cubicBezTo>
                    <a:cubicBezTo>
                      <a:pt x="24" y="139"/>
                      <a:pt x="24" y="139"/>
                      <a:pt x="24" y="139"/>
                    </a:cubicBezTo>
                    <a:cubicBezTo>
                      <a:pt x="24" y="139"/>
                      <a:pt x="24" y="139"/>
                      <a:pt x="24" y="139"/>
                    </a:cubicBezTo>
                    <a:cubicBezTo>
                      <a:pt x="24" y="139"/>
                      <a:pt x="24" y="139"/>
                      <a:pt x="24" y="139"/>
                    </a:cubicBezTo>
                    <a:cubicBezTo>
                      <a:pt x="24" y="139"/>
                      <a:pt x="24" y="139"/>
                      <a:pt x="24" y="139"/>
                    </a:cubicBezTo>
                    <a:cubicBezTo>
                      <a:pt x="24" y="139"/>
                      <a:pt x="24" y="139"/>
                      <a:pt x="24" y="139"/>
                    </a:cubicBezTo>
                    <a:cubicBezTo>
                      <a:pt x="24" y="139"/>
                      <a:pt x="24" y="139"/>
                      <a:pt x="24" y="139"/>
                    </a:cubicBezTo>
                    <a:cubicBezTo>
                      <a:pt x="24" y="138"/>
                      <a:pt x="24" y="138"/>
                      <a:pt x="24" y="138"/>
                    </a:cubicBezTo>
                    <a:cubicBezTo>
                      <a:pt x="24" y="138"/>
                      <a:pt x="24" y="138"/>
                      <a:pt x="24" y="138"/>
                    </a:cubicBezTo>
                    <a:cubicBezTo>
                      <a:pt x="24" y="138"/>
                      <a:pt x="24" y="138"/>
                      <a:pt x="24" y="138"/>
                    </a:cubicBezTo>
                    <a:cubicBezTo>
                      <a:pt x="24" y="138"/>
                      <a:pt x="24" y="138"/>
                      <a:pt x="24" y="138"/>
                    </a:cubicBezTo>
                    <a:cubicBezTo>
                      <a:pt x="24" y="138"/>
                      <a:pt x="24" y="138"/>
                      <a:pt x="24" y="138"/>
                    </a:cubicBezTo>
                    <a:cubicBezTo>
                      <a:pt x="24" y="138"/>
                      <a:pt x="24" y="138"/>
                      <a:pt x="24" y="138"/>
                    </a:cubicBezTo>
                    <a:cubicBezTo>
                      <a:pt x="24" y="138"/>
                      <a:pt x="24" y="138"/>
                      <a:pt x="24" y="138"/>
                    </a:cubicBezTo>
                    <a:cubicBezTo>
                      <a:pt x="24" y="138"/>
                      <a:pt x="24" y="138"/>
                      <a:pt x="24" y="138"/>
                    </a:cubicBezTo>
                    <a:cubicBezTo>
                      <a:pt x="24" y="137"/>
                      <a:pt x="24" y="137"/>
                      <a:pt x="24" y="137"/>
                    </a:cubicBezTo>
                    <a:cubicBezTo>
                      <a:pt x="24" y="137"/>
                      <a:pt x="24" y="137"/>
                      <a:pt x="24" y="137"/>
                    </a:cubicBezTo>
                    <a:cubicBezTo>
                      <a:pt x="24" y="137"/>
                      <a:pt x="24" y="137"/>
                      <a:pt x="24" y="137"/>
                    </a:cubicBezTo>
                    <a:cubicBezTo>
                      <a:pt x="24" y="137"/>
                      <a:pt x="24" y="137"/>
                      <a:pt x="24" y="137"/>
                    </a:cubicBezTo>
                    <a:cubicBezTo>
                      <a:pt x="24" y="137"/>
                      <a:pt x="24" y="137"/>
                      <a:pt x="24" y="137"/>
                    </a:cubicBezTo>
                    <a:cubicBezTo>
                      <a:pt x="24" y="137"/>
                      <a:pt x="24" y="137"/>
                      <a:pt x="24" y="137"/>
                    </a:cubicBezTo>
                    <a:cubicBezTo>
                      <a:pt x="24" y="137"/>
                      <a:pt x="24" y="137"/>
                      <a:pt x="24" y="137"/>
                    </a:cubicBezTo>
                    <a:cubicBezTo>
                      <a:pt x="24" y="136"/>
                      <a:pt x="24" y="136"/>
                      <a:pt x="24" y="136"/>
                    </a:cubicBezTo>
                    <a:cubicBezTo>
                      <a:pt x="24" y="136"/>
                      <a:pt x="24" y="136"/>
                      <a:pt x="24" y="136"/>
                    </a:cubicBezTo>
                    <a:cubicBezTo>
                      <a:pt x="24" y="136"/>
                      <a:pt x="24" y="136"/>
                      <a:pt x="24" y="136"/>
                    </a:cubicBezTo>
                    <a:cubicBezTo>
                      <a:pt x="24" y="136"/>
                      <a:pt x="24" y="136"/>
                      <a:pt x="24" y="136"/>
                    </a:cubicBezTo>
                    <a:cubicBezTo>
                      <a:pt x="24" y="136"/>
                      <a:pt x="24" y="136"/>
                      <a:pt x="24" y="136"/>
                    </a:cubicBezTo>
                    <a:cubicBezTo>
                      <a:pt x="24" y="136"/>
                      <a:pt x="24" y="136"/>
                      <a:pt x="24" y="136"/>
                    </a:cubicBezTo>
                    <a:cubicBezTo>
                      <a:pt x="25" y="136"/>
                      <a:pt x="25" y="136"/>
                      <a:pt x="25" y="136"/>
                    </a:cubicBezTo>
                    <a:cubicBezTo>
                      <a:pt x="25" y="136"/>
                      <a:pt x="25" y="136"/>
                      <a:pt x="25" y="136"/>
                    </a:cubicBezTo>
                    <a:cubicBezTo>
                      <a:pt x="25" y="136"/>
                      <a:pt x="25" y="136"/>
                      <a:pt x="25" y="136"/>
                    </a:cubicBezTo>
                    <a:cubicBezTo>
                      <a:pt x="25" y="136"/>
                      <a:pt x="25" y="136"/>
                      <a:pt x="25" y="136"/>
                    </a:cubicBezTo>
                    <a:cubicBezTo>
                      <a:pt x="25" y="136"/>
                      <a:pt x="25" y="136"/>
                      <a:pt x="25" y="136"/>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6" y="135"/>
                      <a:pt x="26" y="135"/>
                      <a:pt x="26" y="135"/>
                    </a:cubicBezTo>
                    <a:cubicBezTo>
                      <a:pt x="26" y="135"/>
                      <a:pt x="26" y="135"/>
                      <a:pt x="26" y="135"/>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7" y="134"/>
                      <a:pt x="27" y="134"/>
                      <a:pt x="27" y="134"/>
                    </a:cubicBezTo>
                    <a:cubicBezTo>
                      <a:pt x="27" y="134"/>
                      <a:pt x="27" y="134"/>
                      <a:pt x="27" y="134"/>
                    </a:cubicBezTo>
                    <a:cubicBezTo>
                      <a:pt x="27" y="134"/>
                      <a:pt x="27" y="134"/>
                      <a:pt x="27" y="134"/>
                    </a:cubicBezTo>
                    <a:cubicBezTo>
                      <a:pt x="27" y="134"/>
                      <a:pt x="27" y="134"/>
                      <a:pt x="27" y="134"/>
                    </a:cubicBezTo>
                    <a:cubicBezTo>
                      <a:pt x="27" y="134"/>
                      <a:pt x="27" y="134"/>
                      <a:pt x="27" y="134"/>
                    </a:cubicBezTo>
                    <a:cubicBezTo>
                      <a:pt x="27" y="134"/>
                      <a:pt x="27" y="134"/>
                      <a:pt x="27" y="134"/>
                    </a:cubicBezTo>
                    <a:cubicBezTo>
                      <a:pt x="27" y="134"/>
                      <a:pt x="27" y="134"/>
                      <a:pt x="27" y="134"/>
                    </a:cubicBezTo>
                    <a:cubicBezTo>
                      <a:pt x="27" y="133"/>
                      <a:pt x="27" y="133"/>
                      <a:pt x="27" y="133"/>
                    </a:cubicBezTo>
                    <a:cubicBezTo>
                      <a:pt x="27" y="133"/>
                      <a:pt x="27" y="133"/>
                      <a:pt x="27" y="133"/>
                    </a:cubicBezTo>
                    <a:cubicBezTo>
                      <a:pt x="27" y="133"/>
                      <a:pt x="27" y="133"/>
                      <a:pt x="27" y="133"/>
                    </a:cubicBezTo>
                    <a:cubicBezTo>
                      <a:pt x="27" y="133"/>
                      <a:pt x="27" y="133"/>
                      <a:pt x="27" y="133"/>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0"/>
                      <a:pt x="27" y="130"/>
                      <a:pt x="27" y="130"/>
                    </a:cubicBezTo>
                    <a:cubicBezTo>
                      <a:pt x="26" y="130"/>
                      <a:pt x="26" y="130"/>
                      <a:pt x="26" y="130"/>
                    </a:cubicBezTo>
                    <a:cubicBezTo>
                      <a:pt x="26" y="130"/>
                      <a:pt x="26" y="130"/>
                      <a:pt x="26" y="130"/>
                    </a:cubicBezTo>
                    <a:cubicBezTo>
                      <a:pt x="26" y="130"/>
                      <a:pt x="26" y="130"/>
                      <a:pt x="26" y="130"/>
                    </a:cubicBezTo>
                    <a:cubicBezTo>
                      <a:pt x="26" y="130"/>
                      <a:pt x="26" y="130"/>
                      <a:pt x="26" y="130"/>
                    </a:cubicBezTo>
                    <a:cubicBezTo>
                      <a:pt x="26" y="130"/>
                      <a:pt x="26" y="130"/>
                      <a:pt x="26" y="130"/>
                    </a:cubicBezTo>
                    <a:cubicBezTo>
                      <a:pt x="26" y="130"/>
                      <a:pt x="26" y="130"/>
                      <a:pt x="26" y="130"/>
                    </a:cubicBezTo>
                    <a:cubicBezTo>
                      <a:pt x="26" y="129"/>
                      <a:pt x="26" y="129"/>
                      <a:pt x="26" y="129"/>
                    </a:cubicBezTo>
                    <a:cubicBezTo>
                      <a:pt x="26" y="129"/>
                      <a:pt x="26" y="129"/>
                      <a:pt x="26" y="129"/>
                    </a:cubicBezTo>
                    <a:cubicBezTo>
                      <a:pt x="26" y="129"/>
                      <a:pt x="26" y="129"/>
                      <a:pt x="26" y="129"/>
                    </a:cubicBezTo>
                    <a:cubicBezTo>
                      <a:pt x="26" y="129"/>
                      <a:pt x="26" y="129"/>
                      <a:pt x="26" y="129"/>
                    </a:cubicBezTo>
                    <a:cubicBezTo>
                      <a:pt x="27" y="129"/>
                      <a:pt x="27" y="129"/>
                      <a:pt x="27" y="129"/>
                    </a:cubicBezTo>
                    <a:cubicBezTo>
                      <a:pt x="27" y="129"/>
                      <a:pt x="27" y="129"/>
                      <a:pt x="27" y="129"/>
                    </a:cubicBezTo>
                    <a:cubicBezTo>
                      <a:pt x="27" y="129"/>
                      <a:pt x="27" y="129"/>
                      <a:pt x="27" y="129"/>
                    </a:cubicBezTo>
                    <a:cubicBezTo>
                      <a:pt x="27" y="128"/>
                      <a:pt x="27" y="128"/>
                      <a:pt x="27" y="128"/>
                    </a:cubicBezTo>
                    <a:cubicBezTo>
                      <a:pt x="28" y="128"/>
                      <a:pt x="28" y="128"/>
                      <a:pt x="28" y="128"/>
                    </a:cubicBezTo>
                    <a:cubicBezTo>
                      <a:pt x="28" y="128"/>
                      <a:pt x="28" y="128"/>
                      <a:pt x="28" y="128"/>
                    </a:cubicBezTo>
                    <a:cubicBezTo>
                      <a:pt x="28" y="128"/>
                      <a:pt x="28" y="128"/>
                      <a:pt x="28" y="128"/>
                    </a:cubicBezTo>
                    <a:cubicBezTo>
                      <a:pt x="28" y="128"/>
                      <a:pt x="28" y="128"/>
                      <a:pt x="28" y="128"/>
                    </a:cubicBezTo>
                    <a:cubicBezTo>
                      <a:pt x="28" y="127"/>
                      <a:pt x="28" y="127"/>
                      <a:pt x="28" y="127"/>
                    </a:cubicBezTo>
                    <a:cubicBezTo>
                      <a:pt x="28" y="127"/>
                      <a:pt x="28" y="127"/>
                      <a:pt x="28" y="127"/>
                    </a:cubicBezTo>
                    <a:cubicBezTo>
                      <a:pt x="27" y="126"/>
                      <a:pt x="27" y="126"/>
                      <a:pt x="27" y="126"/>
                    </a:cubicBezTo>
                    <a:cubicBezTo>
                      <a:pt x="27" y="126"/>
                      <a:pt x="27" y="126"/>
                      <a:pt x="27" y="126"/>
                    </a:cubicBezTo>
                    <a:cubicBezTo>
                      <a:pt x="27" y="126"/>
                      <a:pt x="27" y="126"/>
                      <a:pt x="27" y="126"/>
                    </a:cubicBezTo>
                    <a:cubicBezTo>
                      <a:pt x="26" y="125"/>
                      <a:pt x="26" y="125"/>
                      <a:pt x="26" y="125"/>
                    </a:cubicBezTo>
                    <a:cubicBezTo>
                      <a:pt x="26" y="125"/>
                      <a:pt x="26" y="125"/>
                      <a:pt x="26" y="125"/>
                    </a:cubicBezTo>
                    <a:cubicBezTo>
                      <a:pt x="26" y="122"/>
                      <a:pt x="26" y="122"/>
                      <a:pt x="26" y="122"/>
                    </a:cubicBezTo>
                    <a:cubicBezTo>
                      <a:pt x="25" y="120"/>
                      <a:pt x="25" y="120"/>
                      <a:pt x="25" y="120"/>
                    </a:cubicBezTo>
                    <a:cubicBezTo>
                      <a:pt x="25" y="120"/>
                      <a:pt x="25" y="120"/>
                      <a:pt x="25" y="120"/>
                    </a:cubicBezTo>
                    <a:cubicBezTo>
                      <a:pt x="26" y="119"/>
                      <a:pt x="26" y="119"/>
                      <a:pt x="26" y="119"/>
                    </a:cubicBezTo>
                    <a:cubicBezTo>
                      <a:pt x="25" y="119"/>
                      <a:pt x="25" y="119"/>
                      <a:pt x="25" y="119"/>
                    </a:cubicBezTo>
                    <a:cubicBezTo>
                      <a:pt x="25" y="118"/>
                      <a:pt x="25" y="118"/>
                      <a:pt x="25" y="118"/>
                    </a:cubicBezTo>
                    <a:cubicBezTo>
                      <a:pt x="26" y="118"/>
                      <a:pt x="26" y="118"/>
                      <a:pt x="26" y="118"/>
                    </a:cubicBezTo>
                    <a:cubicBezTo>
                      <a:pt x="25" y="117"/>
                      <a:pt x="25" y="117"/>
                      <a:pt x="25" y="117"/>
                    </a:cubicBezTo>
                    <a:cubicBezTo>
                      <a:pt x="25" y="116"/>
                      <a:pt x="25" y="116"/>
                      <a:pt x="25" y="116"/>
                    </a:cubicBezTo>
                    <a:cubicBezTo>
                      <a:pt x="26" y="115"/>
                      <a:pt x="26" y="115"/>
                      <a:pt x="26" y="115"/>
                    </a:cubicBezTo>
                    <a:cubicBezTo>
                      <a:pt x="26" y="115"/>
                      <a:pt x="26" y="115"/>
                      <a:pt x="26" y="115"/>
                    </a:cubicBezTo>
                    <a:cubicBezTo>
                      <a:pt x="26" y="115"/>
                      <a:pt x="26" y="114"/>
                      <a:pt x="26" y="114"/>
                    </a:cubicBezTo>
                    <a:cubicBezTo>
                      <a:pt x="26" y="114"/>
                      <a:pt x="26" y="114"/>
                      <a:pt x="26" y="114"/>
                    </a:cubicBezTo>
                    <a:cubicBezTo>
                      <a:pt x="26" y="114"/>
                      <a:pt x="26" y="114"/>
                      <a:pt x="26" y="114"/>
                    </a:cubicBezTo>
                    <a:cubicBezTo>
                      <a:pt x="26" y="114"/>
                      <a:pt x="26" y="114"/>
                      <a:pt x="26" y="114"/>
                    </a:cubicBezTo>
                    <a:cubicBezTo>
                      <a:pt x="28" y="112"/>
                      <a:pt x="28" y="112"/>
                      <a:pt x="28" y="112"/>
                    </a:cubicBezTo>
                    <a:cubicBezTo>
                      <a:pt x="28" y="112"/>
                      <a:pt x="28" y="112"/>
                      <a:pt x="28" y="112"/>
                    </a:cubicBezTo>
                    <a:cubicBezTo>
                      <a:pt x="28" y="112"/>
                      <a:pt x="28" y="112"/>
                      <a:pt x="28" y="112"/>
                    </a:cubicBezTo>
                    <a:cubicBezTo>
                      <a:pt x="28" y="112"/>
                      <a:pt x="28" y="112"/>
                      <a:pt x="28" y="112"/>
                    </a:cubicBezTo>
                    <a:cubicBezTo>
                      <a:pt x="28" y="112"/>
                      <a:pt x="28" y="112"/>
                      <a:pt x="28" y="112"/>
                    </a:cubicBezTo>
                    <a:cubicBezTo>
                      <a:pt x="29" y="112"/>
                      <a:pt x="29" y="112"/>
                      <a:pt x="29" y="112"/>
                    </a:cubicBezTo>
                    <a:cubicBezTo>
                      <a:pt x="29" y="112"/>
                      <a:pt x="29" y="112"/>
                      <a:pt x="29" y="112"/>
                    </a:cubicBezTo>
                    <a:cubicBezTo>
                      <a:pt x="29" y="112"/>
                      <a:pt x="29" y="112"/>
                      <a:pt x="29" y="112"/>
                    </a:cubicBezTo>
                    <a:cubicBezTo>
                      <a:pt x="29" y="112"/>
                      <a:pt x="29" y="112"/>
                      <a:pt x="29" y="112"/>
                    </a:cubicBezTo>
                    <a:cubicBezTo>
                      <a:pt x="29" y="112"/>
                      <a:pt x="29" y="112"/>
                      <a:pt x="29" y="112"/>
                    </a:cubicBezTo>
                    <a:cubicBezTo>
                      <a:pt x="30" y="111"/>
                      <a:pt x="30" y="111"/>
                      <a:pt x="30" y="111"/>
                    </a:cubicBezTo>
                    <a:cubicBezTo>
                      <a:pt x="30" y="111"/>
                      <a:pt x="30" y="111"/>
                      <a:pt x="30" y="111"/>
                    </a:cubicBezTo>
                    <a:cubicBezTo>
                      <a:pt x="30" y="112"/>
                      <a:pt x="30" y="112"/>
                      <a:pt x="30" y="112"/>
                    </a:cubicBezTo>
                    <a:cubicBezTo>
                      <a:pt x="31" y="112"/>
                      <a:pt x="31" y="112"/>
                      <a:pt x="31" y="112"/>
                    </a:cubicBezTo>
                    <a:cubicBezTo>
                      <a:pt x="31" y="112"/>
                      <a:pt x="31" y="112"/>
                      <a:pt x="31" y="112"/>
                    </a:cubicBezTo>
                    <a:cubicBezTo>
                      <a:pt x="31" y="112"/>
                      <a:pt x="31" y="112"/>
                      <a:pt x="31" y="112"/>
                    </a:cubicBezTo>
                    <a:cubicBezTo>
                      <a:pt x="32" y="112"/>
                      <a:pt x="32" y="112"/>
                      <a:pt x="32" y="112"/>
                    </a:cubicBezTo>
                    <a:cubicBezTo>
                      <a:pt x="32" y="112"/>
                      <a:pt x="32" y="112"/>
                      <a:pt x="32" y="112"/>
                    </a:cubicBezTo>
                    <a:cubicBezTo>
                      <a:pt x="32" y="112"/>
                      <a:pt x="32" y="112"/>
                      <a:pt x="32" y="112"/>
                    </a:cubicBezTo>
                    <a:cubicBezTo>
                      <a:pt x="32" y="112"/>
                      <a:pt x="32" y="112"/>
                      <a:pt x="32" y="112"/>
                    </a:cubicBezTo>
                    <a:cubicBezTo>
                      <a:pt x="32" y="112"/>
                      <a:pt x="33" y="111"/>
                      <a:pt x="33" y="111"/>
                    </a:cubicBezTo>
                    <a:cubicBezTo>
                      <a:pt x="33" y="111"/>
                      <a:pt x="33" y="111"/>
                      <a:pt x="33" y="111"/>
                    </a:cubicBezTo>
                    <a:cubicBezTo>
                      <a:pt x="33" y="110"/>
                      <a:pt x="33" y="110"/>
                      <a:pt x="33" y="110"/>
                    </a:cubicBezTo>
                    <a:cubicBezTo>
                      <a:pt x="33" y="110"/>
                      <a:pt x="33" y="110"/>
                      <a:pt x="33" y="110"/>
                    </a:cubicBezTo>
                    <a:cubicBezTo>
                      <a:pt x="32" y="110"/>
                      <a:pt x="32" y="110"/>
                      <a:pt x="32" y="110"/>
                    </a:cubicBezTo>
                    <a:cubicBezTo>
                      <a:pt x="32" y="110"/>
                      <a:pt x="32" y="110"/>
                      <a:pt x="32" y="110"/>
                    </a:cubicBezTo>
                    <a:cubicBezTo>
                      <a:pt x="32" y="110"/>
                      <a:pt x="32" y="110"/>
                      <a:pt x="32" y="110"/>
                    </a:cubicBezTo>
                    <a:cubicBezTo>
                      <a:pt x="32" y="109"/>
                      <a:pt x="32" y="109"/>
                      <a:pt x="32" y="109"/>
                    </a:cubicBezTo>
                    <a:cubicBezTo>
                      <a:pt x="32" y="109"/>
                      <a:pt x="32" y="109"/>
                      <a:pt x="32" y="109"/>
                    </a:cubicBezTo>
                    <a:cubicBezTo>
                      <a:pt x="31" y="109"/>
                      <a:pt x="31" y="109"/>
                      <a:pt x="31" y="109"/>
                    </a:cubicBezTo>
                    <a:cubicBezTo>
                      <a:pt x="31" y="109"/>
                      <a:pt x="31" y="109"/>
                      <a:pt x="31" y="109"/>
                    </a:cubicBezTo>
                    <a:cubicBezTo>
                      <a:pt x="31" y="109"/>
                      <a:pt x="31" y="109"/>
                      <a:pt x="31" y="109"/>
                    </a:cubicBezTo>
                    <a:cubicBezTo>
                      <a:pt x="31" y="108"/>
                      <a:pt x="31" y="108"/>
                      <a:pt x="31" y="108"/>
                    </a:cubicBezTo>
                    <a:cubicBezTo>
                      <a:pt x="32" y="108"/>
                      <a:pt x="32" y="108"/>
                      <a:pt x="32" y="108"/>
                    </a:cubicBezTo>
                    <a:cubicBezTo>
                      <a:pt x="32" y="108"/>
                      <a:pt x="32" y="108"/>
                      <a:pt x="32" y="108"/>
                    </a:cubicBezTo>
                    <a:cubicBezTo>
                      <a:pt x="32" y="107"/>
                      <a:pt x="32" y="107"/>
                      <a:pt x="32" y="107"/>
                    </a:cubicBezTo>
                    <a:cubicBezTo>
                      <a:pt x="32" y="107"/>
                      <a:pt x="32" y="107"/>
                      <a:pt x="32" y="107"/>
                    </a:cubicBezTo>
                    <a:cubicBezTo>
                      <a:pt x="32" y="107"/>
                      <a:pt x="32" y="107"/>
                      <a:pt x="32" y="107"/>
                    </a:cubicBezTo>
                    <a:cubicBezTo>
                      <a:pt x="33" y="106"/>
                      <a:pt x="33" y="106"/>
                      <a:pt x="33" y="106"/>
                    </a:cubicBezTo>
                    <a:cubicBezTo>
                      <a:pt x="33" y="106"/>
                      <a:pt x="33" y="106"/>
                      <a:pt x="33" y="106"/>
                    </a:cubicBezTo>
                    <a:cubicBezTo>
                      <a:pt x="33" y="106"/>
                      <a:pt x="33" y="106"/>
                      <a:pt x="33" y="106"/>
                    </a:cubicBezTo>
                    <a:cubicBezTo>
                      <a:pt x="33" y="106"/>
                      <a:pt x="33" y="106"/>
                      <a:pt x="33" y="106"/>
                    </a:cubicBezTo>
                    <a:cubicBezTo>
                      <a:pt x="34" y="105"/>
                      <a:pt x="34" y="105"/>
                      <a:pt x="34" y="105"/>
                    </a:cubicBezTo>
                    <a:cubicBezTo>
                      <a:pt x="34" y="105"/>
                      <a:pt x="34" y="105"/>
                      <a:pt x="34" y="105"/>
                    </a:cubicBezTo>
                    <a:cubicBezTo>
                      <a:pt x="34" y="105"/>
                      <a:pt x="34" y="105"/>
                      <a:pt x="34" y="105"/>
                    </a:cubicBezTo>
                    <a:cubicBezTo>
                      <a:pt x="34" y="104"/>
                      <a:pt x="34" y="104"/>
                      <a:pt x="34" y="104"/>
                    </a:cubicBezTo>
                    <a:cubicBezTo>
                      <a:pt x="34" y="104"/>
                      <a:pt x="34" y="104"/>
                      <a:pt x="34" y="104"/>
                    </a:cubicBezTo>
                    <a:cubicBezTo>
                      <a:pt x="34" y="102"/>
                      <a:pt x="34" y="102"/>
                      <a:pt x="34" y="102"/>
                    </a:cubicBezTo>
                    <a:cubicBezTo>
                      <a:pt x="34" y="102"/>
                      <a:pt x="34" y="102"/>
                      <a:pt x="34" y="102"/>
                    </a:cubicBezTo>
                    <a:cubicBezTo>
                      <a:pt x="34" y="102"/>
                      <a:pt x="34" y="102"/>
                      <a:pt x="34" y="102"/>
                    </a:cubicBezTo>
                    <a:cubicBezTo>
                      <a:pt x="34" y="101"/>
                      <a:pt x="34" y="101"/>
                      <a:pt x="34" y="101"/>
                    </a:cubicBezTo>
                    <a:cubicBezTo>
                      <a:pt x="34" y="101"/>
                      <a:pt x="34" y="101"/>
                      <a:pt x="34" y="101"/>
                    </a:cubicBezTo>
                    <a:cubicBezTo>
                      <a:pt x="34" y="101"/>
                      <a:pt x="34" y="101"/>
                      <a:pt x="34" y="101"/>
                    </a:cubicBezTo>
                    <a:cubicBezTo>
                      <a:pt x="34" y="101"/>
                      <a:pt x="34" y="101"/>
                      <a:pt x="34" y="101"/>
                    </a:cubicBezTo>
                    <a:cubicBezTo>
                      <a:pt x="34" y="101"/>
                      <a:pt x="34" y="101"/>
                      <a:pt x="34" y="101"/>
                    </a:cubicBezTo>
                    <a:cubicBezTo>
                      <a:pt x="34" y="100"/>
                      <a:pt x="34" y="100"/>
                      <a:pt x="34" y="100"/>
                    </a:cubicBezTo>
                    <a:cubicBezTo>
                      <a:pt x="34" y="100"/>
                      <a:pt x="34" y="100"/>
                      <a:pt x="34" y="100"/>
                    </a:cubicBezTo>
                    <a:cubicBezTo>
                      <a:pt x="34" y="100"/>
                      <a:pt x="34" y="100"/>
                      <a:pt x="34" y="100"/>
                    </a:cubicBezTo>
                    <a:cubicBezTo>
                      <a:pt x="36" y="100"/>
                      <a:pt x="36" y="100"/>
                      <a:pt x="36" y="100"/>
                    </a:cubicBezTo>
                    <a:cubicBezTo>
                      <a:pt x="36" y="100"/>
                      <a:pt x="36" y="100"/>
                      <a:pt x="36" y="100"/>
                    </a:cubicBezTo>
                    <a:cubicBezTo>
                      <a:pt x="36" y="100"/>
                      <a:pt x="36" y="100"/>
                      <a:pt x="36" y="100"/>
                    </a:cubicBezTo>
                    <a:cubicBezTo>
                      <a:pt x="37" y="99"/>
                      <a:pt x="37" y="99"/>
                      <a:pt x="37" y="99"/>
                    </a:cubicBezTo>
                    <a:cubicBezTo>
                      <a:pt x="37" y="98"/>
                      <a:pt x="37" y="98"/>
                      <a:pt x="37" y="98"/>
                    </a:cubicBezTo>
                    <a:cubicBezTo>
                      <a:pt x="37" y="98"/>
                      <a:pt x="37" y="98"/>
                      <a:pt x="37" y="98"/>
                    </a:cubicBezTo>
                    <a:cubicBezTo>
                      <a:pt x="37" y="98"/>
                      <a:pt x="37" y="98"/>
                      <a:pt x="37" y="98"/>
                    </a:cubicBezTo>
                    <a:cubicBezTo>
                      <a:pt x="37" y="98"/>
                      <a:pt x="37" y="98"/>
                      <a:pt x="37" y="98"/>
                    </a:cubicBezTo>
                    <a:cubicBezTo>
                      <a:pt x="37" y="97"/>
                      <a:pt x="37" y="97"/>
                      <a:pt x="37" y="97"/>
                    </a:cubicBezTo>
                    <a:cubicBezTo>
                      <a:pt x="37" y="97"/>
                      <a:pt x="37" y="97"/>
                      <a:pt x="37" y="97"/>
                    </a:cubicBezTo>
                    <a:cubicBezTo>
                      <a:pt x="38" y="97"/>
                      <a:pt x="38" y="97"/>
                      <a:pt x="38" y="97"/>
                    </a:cubicBezTo>
                    <a:cubicBezTo>
                      <a:pt x="38" y="97"/>
                      <a:pt x="38" y="97"/>
                      <a:pt x="38" y="97"/>
                    </a:cubicBezTo>
                    <a:cubicBezTo>
                      <a:pt x="38" y="97"/>
                      <a:pt x="38" y="97"/>
                      <a:pt x="38" y="97"/>
                    </a:cubicBezTo>
                    <a:cubicBezTo>
                      <a:pt x="39" y="96"/>
                      <a:pt x="39" y="96"/>
                      <a:pt x="39" y="96"/>
                    </a:cubicBezTo>
                    <a:cubicBezTo>
                      <a:pt x="39" y="96"/>
                      <a:pt x="39" y="96"/>
                      <a:pt x="39" y="96"/>
                    </a:cubicBezTo>
                    <a:cubicBezTo>
                      <a:pt x="39" y="96"/>
                      <a:pt x="39" y="96"/>
                      <a:pt x="39" y="96"/>
                    </a:cubicBezTo>
                    <a:cubicBezTo>
                      <a:pt x="39" y="96"/>
                      <a:pt x="39" y="96"/>
                      <a:pt x="39" y="96"/>
                    </a:cubicBezTo>
                    <a:cubicBezTo>
                      <a:pt x="39" y="96"/>
                      <a:pt x="39" y="96"/>
                      <a:pt x="39" y="96"/>
                    </a:cubicBezTo>
                    <a:cubicBezTo>
                      <a:pt x="39" y="96"/>
                      <a:pt x="39" y="96"/>
                      <a:pt x="39" y="96"/>
                    </a:cubicBezTo>
                    <a:cubicBezTo>
                      <a:pt x="40" y="95"/>
                      <a:pt x="40" y="95"/>
                      <a:pt x="40" y="95"/>
                    </a:cubicBezTo>
                    <a:cubicBezTo>
                      <a:pt x="40" y="95"/>
                      <a:pt x="40" y="95"/>
                      <a:pt x="40" y="95"/>
                    </a:cubicBezTo>
                    <a:cubicBezTo>
                      <a:pt x="40" y="95"/>
                      <a:pt x="40" y="95"/>
                      <a:pt x="40" y="95"/>
                    </a:cubicBezTo>
                    <a:cubicBezTo>
                      <a:pt x="40" y="95"/>
                      <a:pt x="40" y="95"/>
                      <a:pt x="40" y="95"/>
                    </a:cubicBezTo>
                    <a:cubicBezTo>
                      <a:pt x="40" y="95"/>
                      <a:pt x="40" y="95"/>
                      <a:pt x="40" y="95"/>
                    </a:cubicBezTo>
                    <a:cubicBezTo>
                      <a:pt x="40" y="94"/>
                      <a:pt x="40" y="94"/>
                      <a:pt x="40" y="94"/>
                    </a:cubicBezTo>
                    <a:cubicBezTo>
                      <a:pt x="40" y="94"/>
                      <a:pt x="40" y="94"/>
                      <a:pt x="40" y="94"/>
                    </a:cubicBezTo>
                    <a:cubicBezTo>
                      <a:pt x="41" y="94"/>
                      <a:pt x="41" y="94"/>
                      <a:pt x="41" y="94"/>
                    </a:cubicBezTo>
                    <a:cubicBezTo>
                      <a:pt x="41" y="94"/>
                      <a:pt x="41" y="94"/>
                      <a:pt x="41" y="94"/>
                    </a:cubicBezTo>
                    <a:cubicBezTo>
                      <a:pt x="41" y="94"/>
                      <a:pt x="41" y="94"/>
                      <a:pt x="41" y="94"/>
                    </a:cubicBezTo>
                    <a:cubicBezTo>
                      <a:pt x="41" y="94"/>
                      <a:pt x="41" y="94"/>
                      <a:pt x="41" y="94"/>
                    </a:cubicBezTo>
                    <a:cubicBezTo>
                      <a:pt x="40" y="93"/>
                      <a:pt x="40" y="93"/>
                      <a:pt x="40" y="93"/>
                    </a:cubicBezTo>
                    <a:cubicBezTo>
                      <a:pt x="40" y="93"/>
                      <a:pt x="40" y="93"/>
                      <a:pt x="40" y="93"/>
                    </a:cubicBezTo>
                    <a:cubicBezTo>
                      <a:pt x="40" y="93"/>
                      <a:pt x="40" y="93"/>
                      <a:pt x="40" y="93"/>
                    </a:cubicBezTo>
                    <a:cubicBezTo>
                      <a:pt x="40" y="92"/>
                      <a:pt x="40" y="92"/>
                      <a:pt x="40" y="92"/>
                    </a:cubicBezTo>
                    <a:cubicBezTo>
                      <a:pt x="40" y="92"/>
                      <a:pt x="40" y="92"/>
                      <a:pt x="40" y="92"/>
                    </a:cubicBezTo>
                    <a:cubicBezTo>
                      <a:pt x="40" y="92"/>
                      <a:pt x="40" y="92"/>
                      <a:pt x="40" y="92"/>
                    </a:cubicBezTo>
                    <a:cubicBezTo>
                      <a:pt x="40" y="92"/>
                      <a:pt x="40" y="92"/>
                      <a:pt x="40" y="92"/>
                    </a:cubicBezTo>
                    <a:cubicBezTo>
                      <a:pt x="40" y="91"/>
                      <a:pt x="40" y="91"/>
                      <a:pt x="40" y="91"/>
                    </a:cubicBezTo>
                    <a:cubicBezTo>
                      <a:pt x="40" y="91"/>
                      <a:pt x="40" y="91"/>
                      <a:pt x="40" y="91"/>
                    </a:cubicBezTo>
                    <a:cubicBezTo>
                      <a:pt x="41" y="91"/>
                      <a:pt x="41" y="91"/>
                      <a:pt x="41" y="91"/>
                    </a:cubicBezTo>
                    <a:cubicBezTo>
                      <a:pt x="41" y="91"/>
                      <a:pt x="41" y="91"/>
                      <a:pt x="41" y="91"/>
                    </a:cubicBezTo>
                    <a:cubicBezTo>
                      <a:pt x="41" y="91"/>
                      <a:pt x="41" y="91"/>
                      <a:pt x="41" y="91"/>
                    </a:cubicBezTo>
                    <a:cubicBezTo>
                      <a:pt x="41" y="91"/>
                      <a:pt x="41" y="91"/>
                      <a:pt x="41" y="91"/>
                    </a:cubicBezTo>
                    <a:cubicBezTo>
                      <a:pt x="41" y="91"/>
                      <a:pt x="41" y="91"/>
                      <a:pt x="41" y="91"/>
                    </a:cubicBezTo>
                    <a:cubicBezTo>
                      <a:pt x="42" y="90"/>
                      <a:pt x="42" y="90"/>
                      <a:pt x="42" y="90"/>
                    </a:cubicBezTo>
                    <a:cubicBezTo>
                      <a:pt x="42" y="90"/>
                      <a:pt x="42" y="90"/>
                      <a:pt x="42" y="90"/>
                    </a:cubicBezTo>
                    <a:cubicBezTo>
                      <a:pt x="42" y="90"/>
                      <a:pt x="42" y="90"/>
                      <a:pt x="42" y="90"/>
                    </a:cubicBezTo>
                    <a:cubicBezTo>
                      <a:pt x="42" y="89"/>
                      <a:pt x="42" y="89"/>
                      <a:pt x="42" y="89"/>
                    </a:cubicBezTo>
                    <a:cubicBezTo>
                      <a:pt x="42" y="89"/>
                      <a:pt x="42" y="89"/>
                      <a:pt x="42" y="89"/>
                    </a:cubicBezTo>
                    <a:cubicBezTo>
                      <a:pt x="43" y="89"/>
                      <a:pt x="43" y="89"/>
                      <a:pt x="43" y="89"/>
                    </a:cubicBezTo>
                    <a:cubicBezTo>
                      <a:pt x="43" y="89"/>
                      <a:pt x="43" y="89"/>
                      <a:pt x="43" y="89"/>
                    </a:cubicBezTo>
                    <a:cubicBezTo>
                      <a:pt x="43" y="88"/>
                      <a:pt x="43" y="88"/>
                      <a:pt x="43" y="88"/>
                    </a:cubicBezTo>
                    <a:cubicBezTo>
                      <a:pt x="43" y="88"/>
                      <a:pt x="43" y="88"/>
                      <a:pt x="43" y="88"/>
                    </a:cubicBezTo>
                    <a:cubicBezTo>
                      <a:pt x="43" y="88"/>
                      <a:pt x="43" y="88"/>
                      <a:pt x="43" y="88"/>
                    </a:cubicBezTo>
                    <a:cubicBezTo>
                      <a:pt x="43" y="88"/>
                      <a:pt x="43" y="88"/>
                      <a:pt x="43" y="88"/>
                    </a:cubicBezTo>
                    <a:cubicBezTo>
                      <a:pt x="43" y="88"/>
                      <a:pt x="43" y="88"/>
                      <a:pt x="43" y="88"/>
                    </a:cubicBezTo>
                    <a:cubicBezTo>
                      <a:pt x="44" y="88"/>
                      <a:pt x="44" y="88"/>
                      <a:pt x="44" y="88"/>
                    </a:cubicBezTo>
                    <a:cubicBezTo>
                      <a:pt x="44" y="88"/>
                      <a:pt x="44" y="88"/>
                      <a:pt x="44" y="88"/>
                    </a:cubicBezTo>
                    <a:cubicBezTo>
                      <a:pt x="44" y="88"/>
                      <a:pt x="44" y="88"/>
                      <a:pt x="44" y="88"/>
                    </a:cubicBezTo>
                    <a:cubicBezTo>
                      <a:pt x="44" y="88"/>
                      <a:pt x="44" y="88"/>
                      <a:pt x="44" y="88"/>
                    </a:cubicBezTo>
                    <a:cubicBezTo>
                      <a:pt x="44" y="88"/>
                      <a:pt x="44" y="88"/>
                      <a:pt x="44" y="88"/>
                    </a:cubicBezTo>
                    <a:cubicBezTo>
                      <a:pt x="45" y="88"/>
                      <a:pt x="45" y="88"/>
                      <a:pt x="45" y="88"/>
                    </a:cubicBezTo>
                    <a:cubicBezTo>
                      <a:pt x="45" y="88"/>
                      <a:pt x="45" y="88"/>
                      <a:pt x="45" y="88"/>
                    </a:cubicBezTo>
                    <a:cubicBezTo>
                      <a:pt x="45" y="88"/>
                      <a:pt x="45" y="88"/>
                      <a:pt x="45" y="88"/>
                    </a:cubicBezTo>
                    <a:cubicBezTo>
                      <a:pt x="45" y="88"/>
                      <a:pt x="45" y="88"/>
                      <a:pt x="45" y="88"/>
                    </a:cubicBezTo>
                    <a:cubicBezTo>
                      <a:pt x="46" y="88"/>
                      <a:pt x="46" y="88"/>
                      <a:pt x="46" y="88"/>
                    </a:cubicBezTo>
                    <a:cubicBezTo>
                      <a:pt x="46" y="88"/>
                      <a:pt x="46" y="88"/>
                      <a:pt x="46" y="88"/>
                    </a:cubicBezTo>
                    <a:cubicBezTo>
                      <a:pt x="46" y="89"/>
                      <a:pt x="46" y="89"/>
                      <a:pt x="46" y="89"/>
                    </a:cubicBezTo>
                    <a:cubicBezTo>
                      <a:pt x="46" y="89"/>
                      <a:pt x="46" y="89"/>
                      <a:pt x="46" y="89"/>
                    </a:cubicBezTo>
                    <a:cubicBezTo>
                      <a:pt x="46" y="88"/>
                      <a:pt x="46" y="88"/>
                      <a:pt x="46" y="88"/>
                    </a:cubicBezTo>
                    <a:cubicBezTo>
                      <a:pt x="46" y="88"/>
                      <a:pt x="46" y="88"/>
                      <a:pt x="46" y="88"/>
                    </a:cubicBezTo>
                    <a:cubicBezTo>
                      <a:pt x="46" y="88"/>
                      <a:pt x="46" y="88"/>
                      <a:pt x="46" y="88"/>
                    </a:cubicBezTo>
                    <a:cubicBezTo>
                      <a:pt x="46" y="88"/>
                      <a:pt x="46" y="88"/>
                      <a:pt x="46" y="88"/>
                    </a:cubicBezTo>
                    <a:cubicBezTo>
                      <a:pt x="47" y="87"/>
                      <a:pt x="47" y="87"/>
                      <a:pt x="47" y="87"/>
                    </a:cubicBezTo>
                    <a:cubicBezTo>
                      <a:pt x="47" y="86"/>
                      <a:pt x="47" y="86"/>
                      <a:pt x="47" y="86"/>
                    </a:cubicBezTo>
                    <a:cubicBezTo>
                      <a:pt x="47" y="86"/>
                      <a:pt x="47" y="86"/>
                      <a:pt x="47" y="86"/>
                    </a:cubicBezTo>
                    <a:cubicBezTo>
                      <a:pt x="47" y="86"/>
                      <a:pt x="47" y="86"/>
                      <a:pt x="47" y="86"/>
                    </a:cubicBezTo>
                    <a:cubicBezTo>
                      <a:pt x="47" y="86"/>
                      <a:pt x="47" y="86"/>
                      <a:pt x="47" y="86"/>
                    </a:cubicBezTo>
                    <a:cubicBezTo>
                      <a:pt x="47" y="86"/>
                      <a:pt x="47" y="86"/>
                      <a:pt x="47" y="86"/>
                    </a:cubicBezTo>
                    <a:cubicBezTo>
                      <a:pt x="47" y="85"/>
                      <a:pt x="47" y="85"/>
                      <a:pt x="47" y="85"/>
                    </a:cubicBezTo>
                    <a:cubicBezTo>
                      <a:pt x="47" y="85"/>
                      <a:pt x="47" y="85"/>
                      <a:pt x="47" y="85"/>
                    </a:cubicBezTo>
                    <a:cubicBezTo>
                      <a:pt x="47" y="85"/>
                      <a:pt x="47" y="85"/>
                      <a:pt x="47" y="85"/>
                    </a:cubicBezTo>
                    <a:cubicBezTo>
                      <a:pt x="47" y="85"/>
                      <a:pt x="47" y="85"/>
                      <a:pt x="47" y="85"/>
                    </a:cubicBezTo>
                    <a:cubicBezTo>
                      <a:pt x="47" y="85"/>
                      <a:pt x="47" y="85"/>
                      <a:pt x="47" y="85"/>
                    </a:cubicBezTo>
                    <a:cubicBezTo>
                      <a:pt x="48" y="85"/>
                      <a:pt x="48" y="85"/>
                      <a:pt x="48" y="85"/>
                    </a:cubicBezTo>
                    <a:cubicBezTo>
                      <a:pt x="48" y="85"/>
                      <a:pt x="48" y="85"/>
                      <a:pt x="48" y="85"/>
                    </a:cubicBezTo>
                    <a:cubicBezTo>
                      <a:pt x="48" y="85"/>
                      <a:pt x="48" y="85"/>
                      <a:pt x="48" y="85"/>
                    </a:cubicBezTo>
                    <a:cubicBezTo>
                      <a:pt x="49" y="85"/>
                      <a:pt x="49" y="85"/>
                      <a:pt x="49" y="85"/>
                    </a:cubicBezTo>
                    <a:cubicBezTo>
                      <a:pt x="50" y="85"/>
                      <a:pt x="50" y="85"/>
                      <a:pt x="50" y="85"/>
                    </a:cubicBezTo>
                    <a:cubicBezTo>
                      <a:pt x="50" y="85"/>
                      <a:pt x="50" y="85"/>
                      <a:pt x="50" y="85"/>
                    </a:cubicBezTo>
                    <a:cubicBezTo>
                      <a:pt x="51" y="85"/>
                      <a:pt x="51" y="85"/>
                      <a:pt x="51" y="85"/>
                    </a:cubicBezTo>
                    <a:cubicBezTo>
                      <a:pt x="52" y="86"/>
                      <a:pt x="52" y="86"/>
                      <a:pt x="52" y="86"/>
                    </a:cubicBezTo>
                    <a:cubicBezTo>
                      <a:pt x="52" y="86"/>
                      <a:pt x="52" y="86"/>
                      <a:pt x="52" y="86"/>
                    </a:cubicBezTo>
                    <a:cubicBezTo>
                      <a:pt x="52" y="86"/>
                      <a:pt x="52" y="86"/>
                      <a:pt x="52" y="86"/>
                    </a:cubicBezTo>
                    <a:cubicBezTo>
                      <a:pt x="53" y="86"/>
                      <a:pt x="53" y="86"/>
                      <a:pt x="53" y="86"/>
                    </a:cubicBezTo>
                    <a:cubicBezTo>
                      <a:pt x="53" y="86"/>
                      <a:pt x="53" y="86"/>
                      <a:pt x="53" y="86"/>
                    </a:cubicBezTo>
                    <a:cubicBezTo>
                      <a:pt x="54" y="86"/>
                      <a:pt x="54" y="86"/>
                      <a:pt x="54" y="86"/>
                    </a:cubicBezTo>
                    <a:cubicBezTo>
                      <a:pt x="54" y="86"/>
                      <a:pt x="54" y="86"/>
                      <a:pt x="54" y="86"/>
                    </a:cubicBezTo>
                    <a:cubicBezTo>
                      <a:pt x="54" y="86"/>
                      <a:pt x="54" y="86"/>
                      <a:pt x="54" y="86"/>
                    </a:cubicBezTo>
                    <a:cubicBezTo>
                      <a:pt x="54" y="85"/>
                      <a:pt x="54" y="85"/>
                      <a:pt x="54" y="85"/>
                    </a:cubicBezTo>
                    <a:cubicBezTo>
                      <a:pt x="53" y="85"/>
                      <a:pt x="53" y="85"/>
                      <a:pt x="53" y="85"/>
                    </a:cubicBezTo>
                    <a:cubicBezTo>
                      <a:pt x="53" y="85"/>
                      <a:pt x="53" y="85"/>
                      <a:pt x="53" y="85"/>
                    </a:cubicBezTo>
                    <a:cubicBezTo>
                      <a:pt x="53" y="85"/>
                      <a:pt x="53" y="85"/>
                      <a:pt x="54" y="85"/>
                    </a:cubicBezTo>
                    <a:cubicBezTo>
                      <a:pt x="54" y="85"/>
                      <a:pt x="54" y="85"/>
                      <a:pt x="54" y="85"/>
                    </a:cubicBezTo>
                    <a:cubicBezTo>
                      <a:pt x="54" y="84"/>
                      <a:pt x="54" y="84"/>
                      <a:pt x="54" y="84"/>
                    </a:cubicBezTo>
                    <a:cubicBezTo>
                      <a:pt x="55" y="84"/>
                      <a:pt x="55" y="84"/>
                      <a:pt x="55" y="84"/>
                    </a:cubicBezTo>
                    <a:cubicBezTo>
                      <a:pt x="55" y="84"/>
                      <a:pt x="55" y="84"/>
                      <a:pt x="55" y="84"/>
                    </a:cubicBezTo>
                    <a:cubicBezTo>
                      <a:pt x="55" y="83"/>
                      <a:pt x="55" y="83"/>
                      <a:pt x="55" y="83"/>
                    </a:cubicBezTo>
                    <a:cubicBezTo>
                      <a:pt x="54" y="82"/>
                      <a:pt x="54" y="82"/>
                      <a:pt x="54" y="82"/>
                    </a:cubicBezTo>
                    <a:cubicBezTo>
                      <a:pt x="54" y="82"/>
                      <a:pt x="54" y="82"/>
                      <a:pt x="54" y="82"/>
                    </a:cubicBezTo>
                    <a:cubicBezTo>
                      <a:pt x="54" y="82"/>
                      <a:pt x="54" y="82"/>
                      <a:pt x="54" y="82"/>
                    </a:cubicBezTo>
                    <a:cubicBezTo>
                      <a:pt x="56" y="82"/>
                      <a:pt x="56" y="82"/>
                      <a:pt x="56" y="82"/>
                    </a:cubicBezTo>
                    <a:cubicBezTo>
                      <a:pt x="56" y="82"/>
                      <a:pt x="56" y="82"/>
                      <a:pt x="56" y="82"/>
                    </a:cubicBezTo>
                    <a:cubicBezTo>
                      <a:pt x="56" y="82"/>
                      <a:pt x="56" y="82"/>
                      <a:pt x="56" y="82"/>
                    </a:cubicBezTo>
                    <a:cubicBezTo>
                      <a:pt x="56" y="82"/>
                      <a:pt x="56" y="82"/>
                      <a:pt x="56" y="82"/>
                    </a:cubicBezTo>
                    <a:cubicBezTo>
                      <a:pt x="56" y="82"/>
                      <a:pt x="56" y="82"/>
                      <a:pt x="56" y="82"/>
                    </a:cubicBezTo>
                    <a:cubicBezTo>
                      <a:pt x="56" y="82"/>
                      <a:pt x="56" y="82"/>
                      <a:pt x="56" y="82"/>
                    </a:cubicBezTo>
                    <a:cubicBezTo>
                      <a:pt x="57" y="82"/>
                      <a:pt x="57" y="82"/>
                      <a:pt x="57" y="82"/>
                    </a:cubicBezTo>
                    <a:cubicBezTo>
                      <a:pt x="57" y="82"/>
                      <a:pt x="57" y="82"/>
                      <a:pt x="57" y="82"/>
                    </a:cubicBezTo>
                    <a:cubicBezTo>
                      <a:pt x="58" y="82"/>
                      <a:pt x="58" y="82"/>
                      <a:pt x="58" y="82"/>
                    </a:cubicBezTo>
                    <a:cubicBezTo>
                      <a:pt x="57" y="81"/>
                      <a:pt x="57" y="81"/>
                      <a:pt x="57" y="81"/>
                    </a:cubicBezTo>
                    <a:cubicBezTo>
                      <a:pt x="57" y="81"/>
                      <a:pt x="57" y="81"/>
                      <a:pt x="57" y="81"/>
                    </a:cubicBezTo>
                    <a:cubicBezTo>
                      <a:pt x="57" y="81"/>
                      <a:pt x="57" y="81"/>
                      <a:pt x="57" y="81"/>
                    </a:cubicBezTo>
                    <a:cubicBezTo>
                      <a:pt x="57" y="81"/>
                      <a:pt x="57" y="81"/>
                      <a:pt x="57" y="81"/>
                    </a:cubicBezTo>
                    <a:cubicBezTo>
                      <a:pt x="58" y="80"/>
                      <a:pt x="58" y="80"/>
                      <a:pt x="58" y="80"/>
                    </a:cubicBezTo>
                    <a:cubicBezTo>
                      <a:pt x="58" y="80"/>
                      <a:pt x="58" y="80"/>
                      <a:pt x="58" y="80"/>
                    </a:cubicBezTo>
                    <a:cubicBezTo>
                      <a:pt x="59" y="80"/>
                      <a:pt x="59" y="80"/>
                      <a:pt x="59" y="80"/>
                    </a:cubicBezTo>
                    <a:cubicBezTo>
                      <a:pt x="60" y="81"/>
                      <a:pt x="60" y="81"/>
                      <a:pt x="60" y="81"/>
                    </a:cubicBezTo>
                    <a:cubicBezTo>
                      <a:pt x="60" y="81"/>
                      <a:pt x="60" y="81"/>
                      <a:pt x="60" y="81"/>
                    </a:cubicBezTo>
                    <a:cubicBezTo>
                      <a:pt x="60" y="81"/>
                      <a:pt x="60" y="81"/>
                      <a:pt x="60" y="81"/>
                    </a:cubicBezTo>
                    <a:cubicBezTo>
                      <a:pt x="61" y="82"/>
                      <a:pt x="61" y="82"/>
                      <a:pt x="61" y="82"/>
                    </a:cubicBezTo>
                    <a:cubicBezTo>
                      <a:pt x="62" y="83"/>
                      <a:pt x="62" y="83"/>
                      <a:pt x="62" y="83"/>
                    </a:cubicBezTo>
                    <a:cubicBezTo>
                      <a:pt x="62" y="83"/>
                      <a:pt x="62" y="83"/>
                      <a:pt x="62" y="83"/>
                    </a:cubicBezTo>
                    <a:cubicBezTo>
                      <a:pt x="62" y="83"/>
                      <a:pt x="62" y="83"/>
                      <a:pt x="62" y="83"/>
                    </a:cubicBezTo>
                    <a:cubicBezTo>
                      <a:pt x="62" y="83"/>
                      <a:pt x="62" y="83"/>
                      <a:pt x="62" y="83"/>
                    </a:cubicBezTo>
                    <a:cubicBezTo>
                      <a:pt x="62" y="83"/>
                      <a:pt x="62" y="83"/>
                      <a:pt x="62" y="83"/>
                    </a:cubicBezTo>
                    <a:cubicBezTo>
                      <a:pt x="62" y="84"/>
                      <a:pt x="62" y="84"/>
                      <a:pt x="62" y="84"/>
                    </a:cubicBezTo>
                    <a:cubicBezTo>
                      <a:pt x="62" y="84"/>
                      <a:pt x="62" y="84"/>
                      <a:pt x="62" y="84"/>
                    </a:cubicBezTo>
                    <a:cubicBezTo>
                      <a:pt x="63" y="84"/>
                      <a:pt x="63" y="84"/>
                      <a:pt x="63" y="84"/>
                    </a:cubicBezTo>
                    <a:cubicBezTo>
                      <a:pt x="63" y="84"/>
                      <a:pt x="63" y="84"/>
                      <a:pt x="63" y="84"/>
                    </a:cubicBezTo>
                    <a:cubicBezTo>
                      <a:pt x="63" y="84"/>
                      <a:pt x="63" y="84"/>
                      <a:pt x="63" y="84"/>
                    </a:cubicBezTo>
                    <a:cubicBezTo>
                      <a:pt x="64" y="84"/>
                      <a:pt x="64" y="84"/>
                      <a:pt x="64" y="84"/>
                    </a:cubicBezTo>
                    <a:cubicBezTo>
                      <a:pt x="65" y="84"/>
                      <a:pt x="65" y="84"/>
                      <a:pt x="65" y="84"/>
                    </a:cubicBezTo>
                    <a:cubicBezTo>
                      <a:pt x="65" y="84"/>
                      <a:pt x="65" y="84"/>
                      <a:pt x="65" y="84"/>
                    </a:cubicBezTo>
                    <a:cubicBezTo>
                      <a:pt x="65" y="84"/>
                      <a:pt x="65" y="84"/>
                      <a:pt x="65" y="84"/>
                    </a:cubicBezTo>
                    <a:cubicBezTo>
                      <a:pt x="66" y="84"/>
                      <a:pt x="66" y="84"/>
                      <a:pt x="66" y="84"/>
                    </a:cubicBezTo>
                    <a:cubicBezTo>
                      <a:pt x="66" y="84"/>
                      <a:pt x="66" y="84"/>
                      <a:pt x="66" y="84"/>
                    </a:cubicBezTo>
                    <a:cubicBezTo>
                      <a:pt x="66" y="84"/>
                      <a:pt x="66" y="84"/>
                      <a:pt x="66" y="84"/>
                    </a:cubicBezTo>
                    <a:cubicBezTo>
                      <a:pt x="67" y="84"/>
                      <a:pt x="67" y="84"/>
                      <a:pt x="67" y="84"/>
                    </a:cubicBezTo>
                    <a:cubicBezTo>
                      <a:pt x="67" y="84"/>
                      <a:pt x="67" y="84"/>
                      <a:pt x="67" y="84"/>
                    </a:cubicBezTo>
                    <a:cubicBezTo>
                      <a:pt x="67" y="84"/>
                      <a:pt x="67" y="84"/>
                      <a:pt x="67" y="84"/>
                    </a:cubicBezTo>
                    <a:cubicBezTo>
                      <a:pt x="67" y="84"/>
                      <a:pt x="67" y="84"/>
                      <a:pt x="67" y="84"/>
                    </a:cubicBezTo>
                    <a:cubicBezTo>
                      <a:pt x="67" y="84"/>
                      <a:pt x="67" y="84"/>
                      <a:pt x="67" y="84"/>
                    </a:cubicBezTo>
                    <a:cubicBezTo>
                      <a:pt x="67" y="83"/>
                      <a:pt x="67" y="83"/>
                      <a:pt x="67" y="83"/>
                    </a:cubicBezTo>
                    <a:cubicBezTo>
                      <a:pt x="67" y="83"/>
                      <a:pt x="67" y="83"/>
                      <a:pt x="67" y="83"/>
                    </a:cubicBezTo>
                    <a:cubicBezTo>
                      <a:pt x="67" y="83"/>
                      <a:pt x="67" y="83"/>
                      <a:pt x="67" y="83"/>
                    </a:cubicBezTo>
                    <a:cubicBezTo>
                      <a:pt x="67" y="83"/>
                      <a:pt x="67" y="83"/>
                      <a:pt x="67" y="83"/>
                    </a:cubicBezTo>
                    <a:cubicBezTo>
                      <a:pt x="68" y="83"/>
                      <a:pt x="68" y="83"/>
                      <a:pt x="68" y="83"/>
                    </a:cubicBezTo>
                    <a:cubicBezTo>
                      <a:pt x="68" y="83"/>
                      <a:pt x="68" y="83"/>
                      <a:pt x="68" y="83"/>
                    </a:cubicBezTo>
                    <a:cubicBezTo>
                      <a:pt x="68" y="83"/>
                      <a:pt x="68" y="83"/>
                      <a:pt x="68" y="83"/>
                    </a:cubicBezTo>
                    <a:cubicBezTo>
                      <a:pt x="68" y="84"/>
                      <a:pt x="68" y="84"/>
                      <a:pt x="68" y="84"/>
                    </a:cubicBezTo>
                    <a:cubicBezTo>
                      <a:pt x="69" y="84"/>
                      <a:pt x="69" y="84"/>
                      <a:pt x="69" y="84"/>
                    </a:cubicBezTo>
                    <a:cubicBezTo>
                      <a:pt x="69" y="83"/>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70" y="84"/>
                      <a:pt x="70" y="84"/>
                      <a:pt x="70" y="84"/>
                    </a:cubicBezTo>
                    <a:cubicBezTo>
                      <a:pt x="70" y="84"/>
                      <a:pt x="70" y="84"/>
                      <a:pt x="70" y="84"/>
                    </a:cubicBezTo>
                    <a:cubicBezTo>
                      <a:pt x="70" y="84"/>
                      <a:pt x="70" y="84"/>
                      <a:pt x="70" y="84"/>
                    </a:cubicBezTo>
                    <a:cubicBezTo>
                      <a:pt x="70" y="84"/>
                      <a:pt x="70" y="84"/>
                      <a:pt x="70" y="84"/>
                    </a:cubicBezTo>
                    <a:cubicBezTo>
                      <a:pt x="70" y="84"/>
                      <a:pt x="70" y="84"/>
                      <a:pt x="70" y="84"/>
                    </a:cubicBezTo>
                    <a:cubicBezTo>
                      <a:pt x="70" y="84"/>
                      <a:pt x="70" y="84"/>
                      <a:pt x="70" y="84"/>
                    </a:cubicBezTo>
                    <a:cubicBezTo>
                      <a:pt x="70" y="84"/>
                      <a:pt x="70" y="84"/>
                      <a:pt x="70" y="84"/>
                    </a:cubicBezTo>
                    <a:cubicBezTo>
                      <a:pt x="71" y="84"/>
                      <a:pt x="71" y="84"/>
                      <a:pt x="71" y="84"/>
                    </a:cubicBezTo>
                    <a:cubicBezTo>
                      <a:pt x="71" y="84"/>
                      <a:pt x="71" y="84"/>
                      <a:pt x="71" y="84"/>
                    </a:cubicBezTo>
                    <a:cubicBezTo>
                      <a:pt x="71" y="85"/>
                      <a:pt x="71" y="85"/>
                      <a:pt x="71" y="85"/>
                    </a:cubicBezTo>
                    <a:cubicBezTo>
                      <a:pt x="71" y="85"/>
                      <a:pt x="71" y="85"/>
                      <a:pt x="71" y="85"/>
                    </a:cubicBezTo>
                    <a:cubicBezTo>
                      <a:pt x="71" y="85"/>
                      <a:pt x="71" y="85"/>
                      <a:pt x="71" y="85"/>
                    </a:cubicBezTo>
                    <a:cubicBezTo>
                      <a:pt x="71" y="85"/>
                      <a:pt x="71" y="85"/>
                      <a:pt x="71" y="85"/>
                    </a:cubicBezTo>
                    <a:cubicBezTo>
                      <a:pt x="71" y="85"/>
                      <a:pt x="71" y="85"/>
                      <a:pt x="71" y="85"/>
                    </a:cubicBezTo>
                    <a:cubicBezTo>
                      <a:pt x="71" y="85"/>
                      <a:pt x="71" y="85"/>
                      <a:pt x="71" y="85"/>
                    </a:cubicBezTo>
                    <a:cubicBezTo>
                      <a:pt x="71" y="85"/>
                      <a:pt x="71" y="85"/>
                      <a:pt x="71" y="85"/>
                    </a:cubicBezTo>
                    <a:cubicBezTo>
                      <a:pt x="71" y="85"/>
                      <a:pt x="71" y="85"/>
                      <a:pt x="71" y="85"/>
                    </a:cubicBezTo>
                    <a:cubicBezTo>
                      <a:pt x="72" y="85"/>
                      <a:pt x="72" y="85"/>
                      <a:pt x="72" y="85"/>
                    </a:cubicBezTo>
                    <a:cubicBezTo>
                      <a:pt x="72" y="85"/>
                      <a:pt x="72" y="85"/>
                      <a:pt x="72" y="85"/>
                    </a:cubicBezTo>
                    <a:cubicBezTo>
                      <a:pt x="72" y="84"/>
                      <a:pt x="72" y="84"/>
                      <a:pt x="72" y="84"/>
                    </a:cubicBezTo>
                    <a:cubicBezTo>
                      <a:pt x="72" y="84"/>
                      <a:pt x="72" y="84"/>
                      <a:pt x="72" y="84"/>
                    </a:cubicBezTo>
                    <a:cubicBezTo>
                      <a:pt x="72" y="84"/>
                      <a:pt x="72" y="84"/>
                      <a:pt x="72" y="84"/>
                    </a:cubicBezTo>
                    <a:cubicBezTo>
                      <a:pt x="72" y="84"/>
                      <a:pt x="72" y="84"/>
                      <a:pt x="72" y="84"/>
                    </a:cubicBezTo>
                    <a:cubicBezTo>
                      <a:pt x="72" y="84"/>
                      <a:pt x="72" y="84"/>
                      <a:pt x="72" y="84"/>
                    </a:cubicBezTo>
                    <a:cubicBezTo>
                      <a:pt x="72" y="84"/>
                      <a:pt x="72" y="84"/>
                      <a:pt x="72" y="84"/>
                    </a:cubicBezTo>
                    <a:cubicBezTo>
                      <a:pt x="72" y="84"/>
                      <a:pt x="72" y="84"/>
                      <a:pt x="72" y="84"/>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4" y="83"/>
                      <a:pt x="74" y="83"/>
                      <a:pt x="74" y="83"/>
                    </a:cubicBezTo>
                    <a:cubicBezTo>
                      <a:pt x="74" y="83"/>
                      <a:pt x="74" y="83"/>
                      <a:pt x="74" y="83"/>
                    </a:cubicBezTo>
                    <a:cubicBezTo>
                      <a:pt x="74" y="83"/>
                      <a:pt x="74" y="83"/>
                      <a:pt x="74" y="83"/>
                    </a:cubicBezTo>
                    <a:cubicBezTo>
                      <a:pt x="74" y="83"/>
                      <a:pt x="74" y="83"/>
                      <a:pt x="74" y="83"/>
                    </a:cubicBezTo>
                    <a:cubicBezTo>
                      <a:pt x="74" y="83"/>
                      <a:pt x="74" y="83"/>
                      <a:pt x="74" y="83"/>
                    </a:cubicBezTo>
                    <a:cubicBezTo>
                      <a:pt x="74" y="83"/>
                      <a:pt x="74" y="83"/>
                      <a:pt x="74" y="83"/>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1"/>
                      <a:pt x="74" y="81"/>
                      <a:pt x="74" y="81"/>
                    </a:cubicBezTo>
                    <a:cubicBezTo>
                      <a:pt x="74" y="81"/>
                      <a:pt x="74" y="81"/>
                      <a:pt x="74" y="81"/>
                    </a:cubicBezTo>
                    <a:cubicBezTo>
                      <a:pt x="74" y="81"/>
                      <a:pt x="74" y="81"/>
                      <a:pt x="74" y="81"/>
                    </a:cubicBezTo>
                    <a:cubicBezTo>
                      <a:pt x="74" y="81"/>
                      <a:pt x="74" y="81"/>
                      <a:pt x="74" y="81"/>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79"/>
                      <a:pt x="74" y="79"/>
                      <a:pt x="74" y="79"/>
                    </a:cubicBezTo>
                    <a:cubicBezTo>
                      <a:pt x="74" y="79"/>
                      <a:pt x="74" y="79"/>
                      <a:pt x="74" y="79"/>
                    </a:cubicBezTo>
                    <a:cubicBezTo>
                      <a:pt x="74" y="79"/>
                      <a:pt x="74" y="79"/>
                      <a:pt x="74" y="79"/>
                    </a:cubicBezTo>
                    <a:cubicBezTo>
                      <a:pt x="74" y="79"/>
                      <a:pt x="74" y="79"/>
                      <a:pt x="74" y="79"/>
                    </a:cubicBezTo>
                    <a:cubicBezTo>
                      <a:pt x="74" y="79"/>
                      <a:pt x="74" y="79"/>
                      <a:pt x="74" y="79"/>
                    </a:cubicBezTo>
                    <a:cubicBezTo>
                      <a:pt x="75" y="79"/>
                      <a:pt x="75" y="79"/>
                      <a:pt x="75" y="79"/>
                    </a:cubicBezTo>
                    <a:cubicBezTo>
                      <a:pt x="75" y="79"/>
                      <a:pt x="75" y="79"/>
                      <a:pt x="75" y="79"/>
                    </a:cubicBezTo>
                    <a:cubicBezTo>
                      <a:pt x="75" y="79"/>
                      <a:pt x="75" y="79"/>
                      <a:pt x="75" y="79"/>
                    </a:cubicBezTo>
                    <a:cubicBezTo>
                      <a:pt x="75" y="79"/>
                      <a:pt x="75" y="79"/>
                      <a:pt x="75" y="79"/>
                    </a:cubicBezTo>
                    <a:cubicBezTo>
                      <a:pt x="75" y="79"/>
                      <a:pt x="75" y="79"/>
                      <a:pt x="75" y="79"/>
                    </a:cubicBezTo>
                    <a:cubicBezTo>
                      <a:pt x="75" y="79"/>
                      <a:pt x="75" y="79"/>
                      <a:pt x="75" y="79"/>
                    </a:cubicBezTo>
                    <a:cubicBezTo>
                      <a:pt x="75" y="79"/>
                      <a:pt x="75" y="79"/>
                      <a:pt x="75" y="79"/>
                    </a:cubicBezTo>
                    <a:cubicBezTo>
                      <a:pt x="75" y="79"/>
                      <a:pt x="75" y="79"/>
                      <a:pt x="75" y="79"/>
                    </a:cubicBezTo>
                    <a:cubicBezTo>
                      <a:pt x="75" y="79"/>
                      <a:pt x="75" y="78"/>
                      <a:pt x="75" y="78"/>
                    </a:cubicBezTo>
                    <a:cubicBezTo>
                      <a:pt x="75" y="78"/>
                      <a:pt x="75" y="78"/>
                      <a:pt x="75" y="78"/>
                    </a:cubicBezTo>
                    <a:cubicBezTo>
                      <a:pt x="75" y="78"/>
                      <a:pt x="75" y="78"/>
                      <a:pt x="75" y="78"/>
                    </a:cubicBezTo>
                    <a:cubicBezTo>
                      <a:pt x="75" y="78"/>
                      <a:pt x="75" y="78"/>
                      <a:pt x="75" y="78"/>
                    </a:cubicBezTo>
                    <a:cubicBezTo>
                      <a:pt x="75" y="78"/>
                      <a:pt x="75" y="78"/>
                      <a:pt x="75" y="78"/>
                    </a:cubicBezTo>
                    <a:cubicBezTo>
                      <a:pt x="75" y="78"/>
                      <a:pt x="75" y="78"/>
                      <a:pt x="75" y="78"/>
                    </a:cubicBezTo>
                    <a:cubicBezTo>
                      <a:pt x="75" y="78"/>
                      <a:pt x="75" y="78"/>
                      <a:pt x="75" y="78"/>
                    </a:cubicBezTo>
                    <a:cubicBezTo>
                      <a:pt x="75" y="78"/>
                      <a:pt x="75" y="78"/>
                      <a:pt x="75" y="78"/>
                    </a:cubicBezTo>
                    <a:cubicBezTo>
                      <a:pt x="75" y="78"/>
                      <a:pt x="75" y="78"/>
                      <a:pt x="75" y="78"/>
                    </a:cubicBezTo>
                    <a:cubicBezTo>
                      <a:pt x="76" y="78"/>
                      <a:pt x="76" y="78"/>
                      <a:pt x="76" y="78"/>
                    </a:cubicBezTo>
                    <a:cubicBezTo>
                      <a:pt x="76" y="78"/>
                      <a:pt x="76" y="78"/>
                      <a:pt x="76" y="78"/>
                    </a:cubicBezTo>
                    <a:cubicBezTo>
                      <a:pt x="76" y="78"/>
                      <a:pt x="76" y="78"/>
                      <a:pt x="76" y="78"/>
                    </a:cubicBezTo>
                    <a:cubicBezTo>
                      <a:pt x="76" y="78"/>
                      <a:pt x="76" y="78"/>
                      <a:pt x="76" y="78"/>
                    </a:cubicBezTo>
                    <a:cubicBezTo>
                      <a:pt x="76" y="78"/>
                      <a:pt x="76" y="78"/>
                      <a:pt x="76" y="78"/>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7" y="77"/>
                      <a:pt x="77" y="77"/>
                    </a:cubicBezTo>
                    <a:cubicBezTo>
                      <a:pt x="77" y="77"/>
                      <a:pt x="77" y="77"/>
                      <a:pt x="77" y="77"/>
                    </a:cubicBezTo>
                    <a:cubicBezTo>
                      <a:pt x="77" y="77"/>
                      <a:pt x="77" y="77"/>
                      <a:pt x="77" y="77"/>
                    </a:cubicBezTo>
                    <a:cubicBezTo>
                      <a:pt x="77" y="76"/>
                      <a:pt x="77" y="76"/>
                      <a:pt x="77" y="76"/>
                    </a:cubicBezTo>
                    <a:cubicBezTo>
                      <a:pt x="77" y="76"/>
                      <a:pt x="77" y="76"/>
                      <a:pt x="77" y="76"/>
                    </a:cubicBezTo>
                    <a:cubicBezTo>
                      <a:pt x="77" y="76"/>
                      <a:pt x="77" y="76"/>
                      <a:pt x="77" y="76"/>
                    </a:cubicBezTo>
                    <a:cubicBezTo>
                      <a:pt x="77" y="76"/>
                      <a:pt x="77" y="76"/>
                      <a:pt x="77" y="76"/>
                    </a:cubicBezTo>
                    <a:cubicBezTo>
                      <a:pt x="77" y="76"/>
                      <a:pt x="77" y="76"/>
                      <a:pt x="77" y="76"/>
                    </a:cubicBezTo>
                    <a:cubicBezTo>
                      <a:pt x="78" y="76"/>
                      <a:pt x="78" y="76"/>
                      <a:pt x="78" y="76"/>
                    </a:cubicBezTo>
                    <a:cubicBezTo>
                      <a:pt x="78" y="76"/>
                      <a:pt x="78" y="76"/>
                      <a:pt x="78" y="76"/>
                    </a:cubicBezTo>
                    <a:cubicBezTo>
                      <a:pt x="78" y="76"/>
                      <a:pt x="78" y="76"/>
                      <a:pt x="78" y="76"/>
                    </a:cubicBezTo>
                    <a:cubicBezTo>
                      <a:pt x="78" y="76"/>
                      <a:pt x="78" y="76"/>
                      <a:pt x="78" y="76"/>
                    </a:cubicBezTo>
                    <a:cubicBezTo>
                      <a:pt x="79" y="76"/>
                      <a:pt x="79" y="76"/>
                      <a:pt x="79" y="76"/>
                    </a:cubicBezTo>
                    <a:cubicBezTo>
                      <a:pt x="79" y="76"/>
                      <a:pt x="79" y="76"/>
                      <a:pt x="79" y="76"/>
                    </a:cubicBezTo>
                    <a:cubicBezTo>
                      <a:pt x="79" y="76"/>
                      <a:pt x="79" y="76"/>
                      <a:pt x="79" y="76"/>
                    </a:cubicBezTo>
                    <a:cubicBezTo>
                      <a:pt x="79" y="76"/>
                      <a:pt x="79" y="76"/>
                      <a:pt x="79" y="76"/>
                    </a:cubicBezTo>
                    <a:cubicBezTo>
                      <a:pt x="79" y="76"/>
                      <a:pt x="79" y="76"/>
                      <a:pt x="79" y="76"/>
                    </a:cubicBezTo>
                    <a:cubicBezTo>
                      <a:pt x="79" y="76"/>
                      <a:pt x="79" y="76"/>
                      <a:pt x="79" y="76"/>
                    </a:cubicBezTo>
                    <a:cubicBezTo>
                      <a:pt x="79" y="76"/>
                      <a:pt x="79" y="76"/>
                      <a:pt x="79" y="76"/>
                    </a:cubicBezTo>
                    <a:cubicBezTo>
                      <a:pt x="79" y="76"/>
                      <a:pt x="79" y="76"/>
                      <a:pt x="79" y="76"/>
                    </a:cubicBezTo>
                    <a:cubicBezTo>
                      <a:pt x="79" y="76"/>
                      <a:pt x="79" y="76"/>
                      <a:pt x="79"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1" y="76"/>
                      <a:pt x="81" y="76"/>
                      <a:pt x="81" y="76"/>
                    </a:cubicBezTo>
                    <a:cubicBezTo>
                      <a:pt x="81" y="76"/>
                      <a:pt x="81" y="76"/>
                      <a:pt x="81" y="76"/>
                    </a:cubicBezTo>
                    <a:cubicBezTo>
                      <a:pt x="81" y="76"/>
                      <a:pt x="81" y="76"/>
                      <a:pt x="81" y="76"/>
                    </a:cubicBezTo>
                    <a:cubicBezTo>
                      <a:pt x="81" y="75"/>
                      <a:pt x="81" y="75"/>
                      <a:pt x="81" y="75"/>
                    </a:cubicBezTo>
                    <a:cubicBezTo>
                      <a:pt x="81" y="75"/>
                      <a:pt x="81" y="75"/>
                      <a:pt x="81" y="75"/>
                    </a:cubicBezTo>
                    <a:cubicBezTo>
                      <a:pt x="81" y="75"/>
                      <a:pt x="81" y="75"/>
                      <a:pt x="81" y="75"/>
                    </a:cubicBezTo>
                    <a:cubicBezTo>
                      <a:pt x="81" y="75"/>
                      <a:pt x="81" y="75"/>
                      <a:pt x="81" y="75"/>
                    </a:cubicBezTo>
                    <a:cubicBezTo>
                      <a:pt x="81" y="75"/>
                      <a:pt x="81" y="75"/>
                      <a:pt x="81" y="75"/>
                    </a:cubicBezTo>
                    <a:cubicBezTo>
                      <a:pt x="82" y="75"/>
                      <a:pt x="82" y="75"/>
                      <a:pt x="82" y="75"/>
                    </a:cubicBezTo>
                    <a:cubicBezTo>
                      <a:pt x="82" y="75"/>
                      <a:pt x="82" y="75"/>
                      <a:pt x="82" y="75"/>
                    </a:cubicBezTo>
                    <a:cubicBezTo>
                      <a:pt x="82" y="75"/>
                      <a:pt x="82" y="75"/>
                      <a:pt x="82" y="75"/>
                    </a:cubicBezTo>
                    <a:cubicBezTo>
                      <a:pt x="82" y="75"/>
                      <a:pt x="82" y="75"/>
                      <a:pt x="82" y="75"/>
                    </a:cubicBezTo>
                    <a:cubicBezTo>
                      <a:pt x="82" y="76"/>
                      <a:pt x="82" y="76"/>
                      <a:pt x="82" y="76"/>
                    </a:cubicBezTo>
                    <a:cubicBezTo>
                      <a:pt x="83" y="76"/>
                      <a:pt x="83" y="76"/>
                      <a:pt x="83" y="76"/>
                    </a:cubicBezTo>
                    <a:cubicBezTo>
                      <a:pt x="83" y="76"/>
                      <a:pt x="83" y="76"/>
                      <a:pt x="83" y="76"/>
                    </a:cubicBezTo>
                    <a:cubicBezTo>
                      <a:pt x="83" y="77"/>
                      <a:pt x="83" y="77"/>
                      <a:pt x="83" y="77"/>
                    </a:cubicBezTo>
                    <a:cubicBezTo>
                      <a:pt x="84" y="77"/>
                      <a:pt x="84" y="77"/>
                      <a:pt x="84" y="77"/>
                    </a:cubicBezTo>
                    <a:cubicBezTo>
                      <a:pt x="84" y="77"/>
                      <a:pt x="84" y="77"/>
                      <a:pt x="84" y="77"/>
                    </a:cubicBezTo>
                    <a:cubicBezTo>
                      <a:pt x="84" y="77"/>
                      <a:pt x="84" y="77"/>
                      <a:pt x="84" y="77"/>
                    </a:cubicBezTo>
                    <a:cubicBezTo>
                      <a:pt x="84" y="77"/>
                      <a:pt x="84" y="77"/>
                      <a:pt x="84" y="77"/>
                    </a:cubicBezTo>
                    <a:cubicBezTo>
                      <a:pt x="84" y="77"/>
                      <a:pt x="84" y="77"/>
                      <a:pt x="84" y="77"/>
                    </a:cubicBezTo>
                    <a:cubicBezTo>
                      <a:pt x="84" y="77"/>
                      <a:pt x="84" y="77"/>
                      <a:pt x="84" y="77"/>
                    </a:cubicBezTo>
                    <a:cubicBezTo>
                      <a:pt x="84" y="77"/>
                      <a:pt x="84" y="77"/>
                      <a:pt x="84" y="77"/>
                    </a:cubicBezTo>
                    <a:cubicBezTo>
                      <a:pt x="85" y="77"/>
                      <a:pt x="85" y="77"/>
                      <a:pt x="85" y="77"/>
                    </a:cubicBezTo>
                    <a:cubicBezTo>
                      <a:pt x="85" y="77"/>
                      <a:pt x="85" y="77"/>
                      <a:pt x="85" y="77"/>
                    </a:cubicBezTo>
                    <a:cubicBezTo>
                      <a:pt x="86" y="78"/>
                      <a:pt x="86" y="78"/>
                      <a:pt x="86" y="78"/>
                    </a:cubicBezTo>
                    <a:cubicBezTo>
                      <a:pt x="86" y="78"/>
                      <a:pt x="86" y="78"/>
                      <a:pt x="86" y="78"/>
                    </a:cubicBezTo>
                    <a:cubicBezTo>
                      <a:pt x="86" y="78"/>
                      <a:pt x="86" y="78"/>
                      <a:pt x="86" y="78"/>
                    </a:cubicBezTo>
                    <a:cubicBezTo>
                      <a:pt x="87" y="78"/>
                      <a:pt x="87" y="78"/>
                      <a:pt x="87" y="78"/>
                    </a:cubicBezTo>
                    <a:cubicBezTo>
                      <a:pt x="87" y="78"/>
                      <a:pt x="87" y="78"/>
                      <a:pt x="87" y="78"/>
                    </a:cubicBezTo>
                    <a:cubicBezTo>
                      <a:pt x="87" y="78"/>
                      <a:pt x="87" y="78"/>
                      <a:pt x="87" y="78"/>
                    </a:cubicBezTo>
                    <a:cubicBezTo>
                      <a:pt x="87" y="79"/>
                      <a:pt x="87" y="79"/>
                      <a:pt x="87" y="79"/>
                    </a:cubicBezTo>
                    <a:cubicBezTo>
                      <a:pt x="87" y="79"/>
                      <a:pt x="87" y="79"/>
                      <a:pt x="87" y="79"/>
                    </a:cubicBezTo>
                    <a:cubicBezTo>
                      <a:pt x="87" y="79"/>
                      <a:pt x="87" y="79"/>
                      <a:pt x="87" y="79"/>
                    </a:cubicBezTo>
                    <a:cubicBezTo>
                      <a:pt x="87" y="79"/>
                      <a:pt x="87" y="79"/>
                      <a:pt x="87" y="79"/>
                    </a:cubicBezTo>
                    <a:cubicBezTo>
                      <a:pt x="87" y="79"/>
                      <a:pt x="87" y="79"/>
                      <a:pt x="87" y="80"/>
                    </a:cubicBezTo>
                    <a:cubicBezTo>
                      <a:pt x="87" y="80"/>
                      <a:pt x="87" y="80"/>
                      <a:pt x="87" y="80"/>
                    </a:cubicBezTo>
                    <a:cubicBezTo>
                      <a:pt x="87" y="80"/>
                      <a:pt x="87" y="80"/>
                      <a:pt x="87" y="80"/>
                    </a:cubicBezTo>
                    <a:cubicBezTo>
                      <a:pt x="87" y="80"/>
                      <a:pt x="87" y="80"/>
                      <a:pt x="87" y="80"/>
                    </a:cubicBezTo>
                    <a:cubicBezTo>
                      <a:pt x="86" y="81"/>
                      <a:pt x="86" y="81"/>
                      <a:pt x="86" y="81"/>
                    </a:cubicBezTo>
                    <a:cubicBezTo>
                      <a:pt x="86" y="81"/>
                      <a:pt x="86" y="81"/>
                      <a:pt x="86" y="81"/>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7" y="82"/>
                      <a:pt x="87" y="82"/>
                      <a:pt x="87" y="82"/>
                    </a:cubicBezTo>
                    <a:cubicBezTo>
                      <a:pt x="87" y="82"/>
                      <a:pt x="87" y="82"/>
                      <a:pt x="87" y="82"/>
                    </a:cubicBezTo>
                    <a:cubicBezTo>
                      <a:pt x="87" y="82"/>
                      <a:pt x="87" y="82"/>
                      <a:pt x="87" y="82"/>
                    </a:cubicBezTo>
                    <a:cubicBezTo>
                      <a:pt x="87" y="82"/>
                      <a:pt x="87" y="82"/>
                      <a:pt x="87" y="82"/>
                    </a:cubicBezTo>
                    <a:cubicBezTo>
                      <a:pt x="87" y="82"/>
                      <a:pt x="87" y="82"/>
                      <a:pt x="87" y="82"/>
                    </a:cubicBezTo>
                    <a:cubicBezTo>
                      <a:pt x="87" y="81"/>
                      <a:pt x="87" y="81"/>
                      <a:pt x="87" y="81"/>
                    </a:cubicBezTo>
                    <a:cubicBezTo>
                      <a:pt x="87" y="81"/>
                      <a:pt x="87" y="81"/>
                      <a:pt x="87" y="81"/>
                    </a:cubicBezTo>
                    <a:cubicBezTo>
                      <a:pt x="87" y="81"/>
                      <a:pt x="87" y="81"/>
                      <a:pt x="87" y="81"/>
                    </a:cubicBezTo>
                    <a:cubicBezTo>
                      <a:pt x="87" y="81"/>
                      <a:pt x="87" y="81"/>
                      <a:pt x="87" y="81"/>
                    </a:cubicBezTo>
                    <a:cubicBezTo>
                      <a:pt x="87" y="81"/>
                      <a:pt x="87" y="81"/>
                      <a:pt x="87" y="81"/>
                    </a:cubicBezTo>
                    <a:cubicBezTo>
                      <a:pt x="87" y="81"/>
                      <a:pt x="87" y="81"/>
                      <a:pt x="87" y="81"/>
                    </a:cubicBezTo>
                    <a:cubicBezTo>
                      <a:pt x="87" y="81"/>
                      <a:pt x="87" y="81"/>
                      <a:pt x="87" y="81"/>
                    </a:cubicBezTo>
                    <a:cubicBezTo>
                      <a:pt x="87" y="80"/>
                      <a:pt x="87" y="80"/>
                      <a:pt x="87" y="80"/>
                    </a:cubicBezTo>
                    <a:cubicBezTo>
                      <a:pt x="87" y="80"/>
                      <a:pt x="87" y="80"/>
                      <a:pt x="87" y="80"/>
                    </a:cubicBezTo>
                    <a:cubicBezTo>
                      <a:pt x="87" y="80"/>
                      <a:pt x="87" y="80"/>
                      <a:pt x="87" y="80"/>
                    </a:cubicBezTo>
                    <a:cubicBezTo>
                      <a:pt x="87" y="80"/>
                      <a:pt x="87" y="80"/>
                      <a:pt x="87" y="80"/>
                    </a:cubicBezTo>
                    <a:cubicBezTo>
                      <a:pt x="87" y="80"/>
                      <a:pt x="87" y="80"/>
                      <a:pt x="87"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9" y="80"/>
                      <a:pt x="89" y="80"/>
                      <a:pt x="89" y="80"/>
                    </a:cubicBezTo>
                    <a:cubicBezTo>
                      <a:pt x="89" y="80"/>
                      <a:pt x="89" y="80"/>
                      <a:pt x="89" y="80"/>
                    </a:cubicBezTo>
                    <a:cubicBezTo>
                      <a:pt x="89" y="80"/>
                      <a:pt x="89" y="80"/>
                      <a:pt x="89" y="80"/>
                    </a:cubicBezTo>
                    <a:cubicBezTo>
                      <a:pt x="89" y="80"/>
                      <a:pt x="89" y="80"/>
                      <a:pt x="89" y="80"/>
                    </a:cubicBezTo>
                    <a:cubicBezTo>
                      <a:pt x="89" y="80"/>
                      <a:pt x="89" y="80"/>
                      <a:pt x="89" y="80"/>
                    </a:cubicBezTo>
                    <a:cubicBezTo>
                      <a:pt x="89" y="80"/>
                      <a:pt x="89" y="80"/>
                      <a:pt x="89" y="80"/>
                    </a:cubicBezTo>
                    <a:cubicBezTo>
                      <a:pt x="89" y="80"/>
                      <a:pt x="89" y="80"/>
                      <a:pt x="89" y="80"/>
                    </a:cubicBezTo>
                    <a:cubicBezTo>
                      <a:pt x="90" y="80"/>
                      <a:pt x="90" y="80"/>
                      <a:pt x="90" y="80"/>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8"/>
                      <a:pt x="90" y="78"/>
                      <a:pt x="90" y="78"/>
                    </a:cubicBezTo>
                    <a:cubicBezTo>
                      <a:pt x="90" y="78"/>
                      <a:pt x="90" y="78"/>
                      <a:pt x="90" y="78"/>
                    </a:cubicBezTo>
                    <a:cubicBezTo>
                      <a:pt x="90" y="78"/>
                      <a:pt x="90" y="78"/>
                      <a:pt x="90" y="78"/>
                    </a:cubicBezTo>
                    <a:cubicBezTo>
                      <a:pt x="90" y="78"/>
                      <a:pt x="90" y="78"/>
                      <a:pt x="90" y="78"/>
                    </a:cubicBezTo>
                    <a:cubicBezTo>
                      <a:pt x="90" y="78"/>
                      <a:pt x="90" y="78"/>
                      <a:pt x="90" y="78"/>
                    </a:cubicBezTo>
                    <a:cubicBezTo>
                      <a:pt x="90" y="78"/>
                      <a:pt x="90" y="78"/>
                      <a:pt x="90" y="78"/>
                    </a:cubicBezTo>
                    <a:cubicBezTo>
                      <a:pt x="90" y="78"/>
                      <a:pt x="90" y="78"/>
                      <a:pt x="90" y="78"/>
                    </a:cubicBezTo>
                    <a:cubicBezTo>
                      <a:pt x="91" y="79"/>
                      <a:pt x="91" y="79"/>
                      <a:pt x="91" y="79"/>
                    </a:cubicBezTo>
                    <a:cubicBezTo>
                      <a:pt x="91" y="79"/>
                      <a:pt x="91" y="79"/>
                      <a:pt x="91" y="79"/>
                    </a:cubicBezTo>
                    <a:cubicBezTo>
                      <a:pt x="91" y="79"/>
                      <a:pt x="91" y="79"/>
                      <a:pt x="91" y="79"/>
                    </a:cubicBezTo>
                    <a:cubicBezTo>
                      <a:pt x="92" y="79"/>
                      <a:pt x="92" y="79"/>
                      <a:pt x="92" y="79"/>
                    </a:cubicBezTo>
                    <a:cubicBezTo>
                      <a:pt x="92" y="79"/>
                      <a:pt x="92" y="79"/>
                      <a:pt x="92" y="79"/>
                    </a:cubicBezTo>
                    <a:cubicBezTo>
                      <a:pt x="92" y="79"/>
                      <a:pt x="92" y="79"/>
                      <a:pt x="92" y="79"/>
                    </a:cubicBezTo>
                    <a:cubicBezTo>
                      <a:pt x="93" y="79"/>
                      <a:pt x="93" y="79"/>
                      <a:pt x="93" y="79"/>
                    </a:cubicBezTo>
                    <a:cubicBezTo>
                      <a:pt x="93" y="79"/>
                      <a:pt x="93" y="79"/>
                      <a:pt x="93" y="79"/>
                    </a:cubicBezTo>
                    <a:cubicBezTo>
                      <a:pt x="93" y="78"/>
                      <a:pt x="93" y="78"/>
                      <a:pt x="93" y="78"/>
                    </a:cubicBezTo>
                    <a:cubicBezTo>
                      <a:pt x="93" y="78"/>
                      <a:pt x="93" y="78"/>
                      <a:pt x="93" y="78"/>
                    </a:cubicBezTo>
                    <a:cubicBezTo>
                      <a:pt x="93" y="78"/>
                      <a:pt x="93" y="78"/>
                      <a:pt x="93" y="78"/>
                    </a:cubicBezTo>
                    <a:cubicBezTo>
                      <a:pt x="93" y="78"/>
                      <a:pt x="93" y="78"/>
                      <a:pt x="93" y="78"/>
                    </a:cubicBezTo>
                    <a:cubicBezTo>
                      <a:pt x="93" y="78"/>
                      <a:pt x="93" y="78"/>
                      <a:pt x="93" y="78"/>
                    </a:cubicBezTo>
                    <a:cubicBezTo>
                      <a:pt x="92" y="78"/>
                      <a:pt x="92" y="78"/>
                      <a:pt x="92" y="78"/>
                    </a:cubicBezTo>
                    <a:cubicBezTo>
                      <a:pt x="92" y="78"/>
                      <a:pt x="92" y="78"/>
                      <a:pt x="92" y="78"/>
                    </a:cubicBezTo>
                    <a:cubicBezTo>
                      <a:pt x="92" y="78"/>
                      <a:pt x="92" y="78"/>
                      <a:pt x="92" y="78"/>
                    </a:cubicBezTo>
                    <a:cubicBezTo>
                      <a:pt x="92" y="78"/>
                      <a:pt x="92" y="78"/>
                      <a:pt x="92" y="78"/>
                    </a:cubicBezTo>
                    <a:cubicBezTo>
                      <a:pt x="92" y="78"/>
                      <a:pt x="92" y="78"/>
                      <a:pt x="92" y="78"/>
                    </a:cubicBezTo>
                    <a:cubicBezTo>
                      <a:pt x="92" y="78"/>
                      <a:pt x="92" y="78"/>
                      <a:pt x="92" y="77"/>
                    </a:cubicBezTo>
                    <a:cubicBezTo>
                      <a:pt x="92" y="77"/>
                      <a:pt x="92" y="77"/>
                      <a:pt x="92" y="77"/>
                    </a:cubicBezTo>
                    <a:cubicBezTo>
                      <a:pt x="92" y="77"/>
                      <a:pt x="91" y="77"/>
                      <a:pt x="91" y="78"/>
                    </a:cubicBezTo>
                    <a:cubicBezTo>
                      <a:pt x="91" y="78"/>
                      <a:pt x="91" y="78"/>
                      <a:pt x="91" y="78"/>
                    </a:cubicBezTo>
                    <a:cubicBezTo>
                      <a:pt x="91" y="78"/>
                      <a:pt x="91" y="78"/>
                      <a:pt x="91" y="78"/>
                    </a:cubicBezTo>
                    <a:cubicBezTo>
                      <a:pt x="91" y="78"/>
                      <a:pt x="91" y="78"/>
                      <a:pt x="91" y="78"/>
                    </a:cubicBezTo>
                    <a:cubicBezTo>
                      <a:pt x="91" y="77"/>
                      <a:pt x="91" y="77"/>
                      <a:pt x="90" y="77"/>
                    </a:cubicBezTo>
                    <a:cubicBezTo>
                      <a:pt x="90" y="77"/>
                      <a:pt x="90" y="77"/>
                      <a:pt x="90" y="77"/>
                    </a:cubicBezTo>
                    <a:cubicBezTo>
                      <a:pt x="89" y="78"/>
                      <a:pt x="89" y="78"/>
                      <a:pt x="88" y="78"/>
                    </a:cubicBezTo>
                    <a:cubicBezTo>
                      <a:pt x="88" y="78"/>
                      <a:pt x="88" y="78"/>
                      <a:pt x="88" y="78"/>
                    </a:cubicBezTo>
                    <a:cubicBezTo>
                      <a:pt x="88" y="78"/>
                      <a:pt x="88" y="78"/>
                      <a:pt x="89" y="78"/>
                    </a:cubicBezTo>
                    <a:cubicBezTo>
                      <a:pt x="89" y="78"/>
                      <a:pt x="88" y="78"/>
                      <a:pt x="88" y="78"/>
                    </a:cubicBezTo>
                    <a:cubicBezTo>
                      <a:pt x="89" y="78"/>
                      <a:pt x="89" y="77"/>
                      <a:pt x="89" y="77"/>
                    </a:cubicBezTo>
                    <a:cubicBezTo>
                      <a:pt x="88" y="77"/>
                      <a:pt x="88" y="77"/>
                      <a:pt x="88" y="77"/>
                    </a:cubicBezTo>
                    <a:cubicBezTo>
                      <a:pt x="88" y="77"/>
                      <a:pt x="88" y="76"/>
                      <a:pt x="87" y="76"/>
                    </a:cubicBezTo>
                    <a:cubicBezTo>
                      <a:pt x="87" y="76"/>
                      <a:pt x="86" y="76"/>
                      <a:pt x="85" y="75"/>
                    </a:cubicBezTo>
                    <a:cubicBezTo>
                      <a:pt x="85" y="75"/>
                      <a:pt x="86" y="75"/>
                      <a:pt x="86" y="75"/>
                    </a:cubicBezTo>
                    <a:cubicBezTo>
                      <a:pt x="88" y="76"/>
                      <a:pt x="89" y="76"/>
                      <a:pt x="90" y="76"/>
                    </a:cubicBezTo>
                    <a:cubicBezTo>
                      <a:pt x="91" y="75"/>
                      <a:pt x="92" y="75"/>
                      <a:pt x="93" y="74"/>
                    </a:cubicBezTo>
                    <a:cubicBezTo>
                      <a:pt x="93" y="74"/>
                      <a:pt x="94" y="74"/>
                      <a:pt x="93" y="74"/>
                    </a:cubicBezTo>
                    <a:cubicBezTo>
                      <a:pt x="93" y="73"/>
                      <a:pt x="93" y="73"/>
                      <a:pt x="93" y="73"/>
                    </a:cubicBezTo>
                    <a:close/>
                    <a:moveTo>
                      <a:pt x="50" y="78"/>
                    </a:moveTo>
                    <a:cubicBezTo>
                      <a:pt x="50" y="78"/>
                      <a:pt x="51" y="78"/>
                      <a:pt x="51" y="78"/>
                    </a:cubicBezTo>
                    <a:cubicBezTo>
                      <a:pt x="51" y="77"/>
                      <a:pt x="50" y="77"/>
                      <a:pt x="50" y="77"/>
                    </a:cubicBezTo>
                    <a:cubicBezTo>
                      <a:pt x="50" y="77"/>
                      <a:pt x="50" y="77"/>
                      <a:pt x="49" y="77"/>
                    </a:cubicBezTo>
                    <a:cubicBezTo>
                      <a:pt x="49" y="77"/>
                      <a:pt x="49" y="78"/>
                      <a:pt x="49" y="78"/>
                    </a:cubicBezTo>
                    <a:cubicBezTo>
                      <a:pt x="49" y="78"/>
                      <a:pt x="49" y="77"/>
                      <a:pt x="49" y="77"/>
                    </a:cubicBezTo>
                    <a:cubicBezTo>
                      <a:pt x="49" y="77"/>
                      <a:pt x="49" y="78"/>
                      <a:pt x="49" y="78"/>
                    </a:cubicBezTo>
                    <a:cubicBezTo>
                      <a:pt x="49" y="78"/>
                      <a:pt x="49" y="78"/>
                      <a:pt x="49" y="78"/>
                    </a:cubicBezTo>
                    <a:cubicBezTo>
                      <a:pt x="48" y="78"/>
                      <a:pt x="48" y="77"/>
                      <a:pt x="48" y="77"/>
                    </a:cubicBezTo>
                    <a:cubicBezTo>
                      <a:pt x="48" y="78"/>
                      <a:pt x="48" y="78"/>
                      <a:pt x="48" y="78"/>
                    </a:cubicBezTo>
                    <a:cubicBezTo>
                      <a:pt x="48" y="78"/>
                      <a:pt x="48" y="78"/>
                      <a:pt x="48" y="79"/>
                    </a:cubicBezTo>
                    <a:cubicBezTo>
                      <a:pt x="48" y="78"/>
                      <a:pt x="47" y="78"/>
                      <a:pt x="47" y="79"/>
                    </a:cubicBezTo>
                    <a:cubicBezTo>
                      <a:pt x="48" y="79"/>
                      <a:pt x="48" y="79"/>
                      <a:pt x="49" y="79"/>
                    </a:cubicBezTo>
                    <a:cubicBezTo>
                      <a:pt x="50" y="79"/>
                      <a:pt x="50" y="79"/>
                      <a:pt x="50" y="78"/>
                    </a:cubicBezTo>
                    <a:close/>
                    <a:moveTo>
                      <a:pt x="35" y="84"/>
                    </a:moveTo>
                    <a:cubicBezTo>
                      <a:pt x="35" y="84"/>
                      <a:pt x="34" y="84"/>
                      <a:pt x="34" y="85"/>
                    </a:cubicBezTo>
                    <a:cubicBezTo>
                      <a:pt x="34" y="85"/>
                      <a:pt x="34" y="85"/>
                      <a:pt x="35" y="85"/>
                    </a:cubicBezTo>
                    <a:cubicBezTo>
                      <a:pt x="35" y="85"/>
                      <a:pt x="35" y="85"/>
                      <a:pt x="35" y="84"/>
                    </a:cubicBezTo>
                    <a:cubicBezTo>
                      <a:pt x="35" y="84"/>
                      <a:pt x="36" y="84"/>
                      <a:pt x="36" y="84"/>
                    </a:cubicBezTo>
                    <a:cubicBezTo>
                      <a:pt x="36" y="85"/>
                      <a:pt x="36" y="85"/>
                      <a:pt x="36" y="85"/>
                    </a:cubicBezTo>
                    <a:cubicBezTo>
                      <a:pt x="36" y="85"/>
                      <a:pt x="37" y="85"/>
                      <a:pt x="37" y="85"/>
                    </a:cubicBezTo>
                    <a:cubicBezTo>
                      <a:pt x="38" y="84"/>
                      <a:pt x="38" y="84"/>
                      <a:pt x="38" y="84"/>
                    </a:cubicBezTo>
                    <a:cubicBezTo>
                      <a:pt x="38" y="84"/>
                      <a:pt x="38" y="83"/>
                      <a:pt x="38" y="83"/>
                    </a:cubicBezTo>
                    <a:cubicBezTo>
                      <a:pt x="37" y="83"/>
                      <a:pt x="37" y="83"/>
                      <a:pt x="37" y="83"/>
                    </a:cubicBezTo>
                    <a:cubicBezTo>
                      <a:pt x="37" y="83"/>
                      <a:pt x="36" y="82"/>
                      <a:pt x="36" y="83"/>
                    </a:cubicBezTo>
                    <a:cubicBezTo>
                      <a:pt x="36" y="83"/>
                      <a:pt x="36" y="83"/>
                      <a:pt x="36" y="83"/>
                    </a:cubicBezTo>
                    <a:cubicBezTo>
                      <a:pt x="36" y="83"/>
                      <a:pt x="36" y="83"/>
                      <a:pt x="35" y="84"/>
                    </a:cubicBezTo>
                    <a:close/>
                    <a:moveTo>
                      <a:pt x="44" y="82"/>
                    </a:moveTo>
                    <a:cubicBezTo>
                      <a:pt x="44" y="82"/>
                      <a:pt x="44" y="82"/>
                      <a:pt x="44" y="82"/>
                    </a:cubicBezTo>
                    <a:cubicBezTo>
                      <a:pt x="44" y="82"/>
                      <a:pt x="45" y="82"/>
                      <a:pt x="46" y="82"/>
                    </a:cubicBezTo>
                    <a:cubicBezTo>
                      <a:pt x="46" y="81"/>
                      <a:pt x="46" y="81"/>
                      <a:pt x="47" y="81"/>
                    </a:cubicBezTo>
                    <a:cubicBezTo>
                      <a:pt x="47" y="81"/>
                      <a:pt x="47" y="81"/>
                      <a:pt x="47" y="81"/>
                    </a:cubicBezTo>
                    <a:cubicBezTo>
                      <a:pt x="47" y="80"/>
                      <a:pt x="47" y="79"/>
                      <a:pt x="47" y="80"/>
                    </a:cubicBezTo>
                    <a:cubicBezTo>
                      <a:pt x="47" y="80"/>
                      <a:pt x="47" y="80"/>
                      <a:pt x="47" y="79"/>
                    </a:cubicBezTo>
                    <a:cubicBezTo>
                      <a:pt x="47" y="79"/>
                      <a:pt x="47" y="79"/>
                      <a:pt x="46" y="79"/>
                    </a:cubicBezTo>
                    <a:cubicBezTo>
                      <a:pt x="46" y="79"/>
                      <a:pt x="46" y="79"/>
                      <a:pt x="46" y="79"/>
                    </a:cubicBezTo>
                    <a:cubicBezTo>
                      <a:pt x="46" y="79"/>
                      <a:pt x="46" y="79"/>
                      <a:pt x="46" y="79"/>
                    </a:cubicBezTo>
                    <a:cubicBezTo>
                      <a:pt x="46" y="79"/>
                      <a:pt x="46" y="79"/>
                      <a:pt x="46" y="79"/>
                    </a:cubicBezTo>
                    <a:cubicBezTo>
                      <a:pt x="45" y="79"/>
                      <a:pt x="45" y="79"/>
                      <a:pt x="45" y="79"/>
                    </a:cubicBezTo>
                    <a:cubicBezTo>
                      <a:pt x="45" y="79"/>
                      <a:pt x="46" y="79"/>
                      <a:pt x="46" y="79"/>
                    </a:cubicBezTo>
                    <a:cubicBezTo>
                      <a:pt x="45" y="80"/>
                      <a:pt x="45" y="79"/>
                      <a:pt x="45" y="79"/>
                    </a:cubicBezTo>
                    <a:cubicBezTo>
                      <a:pt x="45" y="79"/>
                      <a:pt x="44" y="79"/>
                      <a:pt x="44" y="79"/>
                    </a:cubicBezTo>
                    <a:cubicBezTo>
                      <a:pt x="44" y="80"/>
                      <a:pt x="45" y="80"/>
                      <a:pt x="45" y="80"/>
                    </a:cubicBezTo>
                    <a:cubicBezTo>
                      <a:pt x="45" y="80"/>
                      <a:pt x="45" y="80"/>
                      <a:pt x="45" y="80"/>
                    </a:cubicBezTo>
                    <a:cubicBezTo>
                      <a:pt x="44" y="80"/>
                      <a:pt x="43" y="80"/>
                      <a:pt x="43" y="80"/>
                    </a:cubicBezTo>
                    <a:cubicBezTo>
                      <a:pt x="43" y="81"/>
                      <a:pt x="43" y="81"/>
                      <a:pt x="44" y="81"/>
                    </a:cubicBezTo>
                    <a:cubicBezTo>
                      <a:pt x="43" y="81"/>
                      <a:pt x="43" y="81"/>
                      <a:pt x="43" y="81"/>
                    </a:cubicBezTo>
                    <a:cubicBezTo>
                      <a:pt x="43" y="81"/>
                      <a:pt x="42" y="82"/>
                      <a:pt x="43" y="82"/>
                    </a:cubicBezTo>
                    <a:cubicBezTo>
                      <a:pt x="43" y="82"/>
                      <a:pt x="43" y="82"/>
                      <a:pt x="44" y="82"/>
                    </a:cubicBezTo>
                    <a:cubicBezTo>
                      <a:pt x="43" y="82"/>
                      <a:pt x="44" y="82"/>
                      <a:pt x="44" y="82"/>
                    </a:cubicBezTo>
                    <a:close/>
                    <a:moveTo>
                      <a:pt x="52" y="77"/>
                    </a:moveTo>
                    <a:cubicBezTo>
                      <a:pt x="52" y="77"/>
                      <a:pt x="52" y="77"/>
                      <a:pt x="53" y="76"/>
                    </a:cubicBezTo>
                    <a:cubicBezTo>
                      <a:pt x="53" y="76"/>
                      <a:pt x="53" y="76"/>
                      <a:pt x="53" y="76"/>
                    </a:cubicBezTo>
                    <a:cubicBezTo>
                      <a:pt x="52" y="76"/>
                      <a:pt x="50" y="75"/>
                      <a:pt x="51" y="76"/>
                    </a:cubicBezTo>
                    <a:cubicBezTo>
                      <a:pt x="50" y="76"/>
                      <a:pt x="50" y="76"/>
                      <a:pt x="50" y="76"/>
                    </a:cubicBezTo>
                    <a:cubicBezTo>
                      <a:pt x="49" y="76"/>
                      <a:pt x="50" y="77"/>
                      <a:pt x="50" y="77"/>
                    </a:cubicBezTo>
                    <a:cubicBezTo>
                      <a:pt x="51" y="77"/>
                      <a:pt x="51" y="77"/>
                      <a:pt x="52" y="77"/>
                    </a:cubicBezTo>
                    <a:close/>
                    <a:moveTo>
                      <a:pt x="33" y="87"/>
                    </a:moveTo>
                    <a:cubicBezTo>
                      <a:pt x="35" y="87"/>
                      <a:pt x="36" y="87"/>
                      <a:pt x="37" y="86"/>
                    </a:cubicBezTo>
                    <a:cubicBezTo>
                      <a:pt x="36" y="86"/>
                      <a:pt x="35" y="86"/>
                      <a:pt x="34" y="86"/>
                    </a:cubicBezTo>
                    <a:cubicBezTo>
                      <a:pt x="34" y="86"/>
                      <a:pt x="34" y="86"/>
                      <a:pt x="34" y="87"/>
                    </a:cubicBezTo>
                    <a:cubicBezTo>
                      <a:pt x="34" y="87"/>
                      <a:pt x="34" y="87"/>
                      <a:pt x="34" y="87"/>
                    </a:cubicBezTo>
                    <a:cubicBezTo>
                      <a:pt x="34" y="87"/>
                      <a:pt x="34" y="87"/>
                      <a:pt x="34" y="87"/>
                    </a:cubicBezTo>
                    <a:cubicBezTo>
                      <a:pt x="33" y="87"/>
                      <a:pt x="33" y="87"/>
                      <a:pt x="33" y="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77" name="Freeform 235"/>
              <p:cNvSpPr/>
              <p:nvPr/>
            </p:nvSpPr>
            <p:spPr bwMode="auto">
              <a:xfrm>
                <a:off x="2557" y="224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78" name="Freeform 236"/>
              <p:cNvSpPr/>
              <p:nvPr/>
            </p:nvSpPr>
            <p:spPr bwMode="auto">
              <a:xfrm>
                <a:off x="2612" y="1766"/>
                <a:ext cx="34" cy="23"/>
              </a:xfrm>
              <a:custGeom>
                <a:avLst/>
                <a:gdLst>
                  <a:gd name="T0" fmla="*/ 0 w 13"/>
                  <a:gd name="T1" fmla="*/ 2 h 9"/>
                  <a:gd name="T2" fmla="*/ 0 w 13"/>
                  <a:gd name="T3" fmla="*/ 3 h 9"/>
                  <a:gd name="T4" fmla="*/ 1 w 13"/>
                  <a:gd name="T5" fmla="*/ 3 h 9"/>
                  <a:gd name="T6" fmla="*/ 1 w 13"/>
                  <a:gd name="T7" fmla="*/ 3 h 9"/>
                  <a:gd name="T8" fmla="*/ 2 w 13"/>
                  <a:gd name="T9" fmla="*/ 3 h 9"/>
                  <a:gd name="T10" fmla="*/ 2 w 13"/>
                  <a:gd name="T11" fmla="*/ 4 h 9"/>
                  <a:gd name="T12" fmla="*/ 2 w 13"/>
                  <a:gd name="T13" fmla="*/ 4 h 9"/>
                  <a:gd name="T14" fmla="*/ 3 w 13"/>
                  <a:gd name="T15" fmla="*/ 4 h 9"/>
                  <a:gd name="T16" fmla="*/ 4 w 13"/>
                  <a:gd name="T17" fmla="*/ 5 h 9"/>
                  <a:gd name="T18" fmla="*/ 4 w 13"/>
                  <a:gd name="T19" fmla="*/ 5 h 9"/>
                  <a:gd name="T20" fmla="*/ 5 w 13"/>
                  <a:gd name="T21" fmla="*/ 5 h 9"/>
                  <a:gd name="T22" fmla="*/ 5 w 13"/>
                  <a:gd name="T23" fmla="*/ 6 h 9"/>
                  <a:gd name="T24" fmla="*/ 6 w 13"/>
                  <a:gd name="T25" fmla="*/ 6 h 9"/>
                  <a:gd name="T26" fmla="*/ 6 w 13"/>
                  <a:gd name="T27" fmla="*/ 6 h 9"/>
                  <a:gd name="T28" fmla="*/ 6 w 13"/>
                  <a:gd name="T29" fmla="*/ 7 h 9"/>
                  <a:gd name="T30" fmla="*/ 6 w 13"/>
                  <a:gd name="T31" fmla="*/ 7 h 9"/>
                  <a:gd name="T32" fmla="*/ 6 w 13"/>
                  <a:gd name="T33" fmla="*/ 7 h 9"/>
                  <a:gd name="T34" fmla="*/ 7 w 13"/>
                  <a:gd name="T35" fmla="*/ 7 h 9"/>
                  <a:gd name="T36" fmla="*/ 7 w 13"/>
                  <a:gd name="T37" fmla="*/ 6 h 9"/>
                  <a:gd name="T38" fmla="*/ 8 w 13"/>
                  <a:gd name="T39" fmla="*/ 6 h 9"/>
                  <a:gd name="T40" fmla="*/ 8 w 13"/>
                  <a:gd name="T41" fmla="*/ 7 h 9"/>
                  <a:gd name="T42" fmla="*/ 8 w 13"/>
                  <a:gd name="T43" fmla="*/ 7 h 9"/>
                  <a:gd name="T44" fmla="*/ 9 w 13"/>
                  <a:gd name="T45" fmla="*/ 8 h 9"/>
                  <a:gd name="T46" fmla="*/ 9 w 13"/>
                  <a:gd name="T47" fmla="*/ 8 h 9"/>
                  <a:gd name="T48" fmla="*/ 10 w 13"/>
                  <a:gd name="T49" fmla="*/ 9 h 9"/>
                  <a:gd name="T50" fmla="*/ 10 w 13"/>
                  <a:gd name="T51" fmla="*/ 9 h 9"/>
                  <a:gd name="T52" fmla="*/ 11 w 13"/>
                  <a:gd name="T53" fmla="*/ 9 h 9"/>
                  <a:gd name="T54" fmla="*/ 11 w 13"/>
                  <a:gd name="T55" fmla="*/ 9 h 9"/>
                  <a:gd name="T56" fmla="*/ 11 w 13"/>
                  <a:gd name="T57" fmla="*/ 8 h 9"/>
                  <a:gd name="T58" fmla="*/ 11 w 13"/>
                  <a:gd name="T59" fmla="*/ 8 h 9"/>
                  <a:gd name="T60" fmla="*/ 11 w 13"/>
                  <a:gd name="T61" fmla="*/ 7 h 9"/>
                  <a:gd name="T62" fmla="*/ 11 w 13"/>
                  <a:gd name="T63" fmla="*/ 7 h 9"/>
                  <a:gd name="T64" fmla="*/ 11 w 13"/>
                  <a:gd name="T65" fmla="*/ 6 h 9"/>
                  <a:gd name="T66" fmla="*/ 12 w 13"/>
                  <a:gd name="T67" fmla="*/ 6 h 9"/>
                  <a:gd name="T68" fmla="*/ 13 w 13"/>
                  <a:gd name="T69" fmla="*/ 6 h 9"/>
                  <a:gd name="T70" fmla="*/ 13 w 13"/>
                  <a:gd name="T71" fmla="*/ 5 h 9"/>
                  <a:gd name="T72" fmla="*/ 13 w 13"/>
                  <a:gd name="T73" fmla="*/ 5 h 9"/>
                  <a:gd name="T74" fmla="*/ 12 w 13"/>
                  <a:gd name="T75" fmla="*/ 5 h 9"/>
                  <a:gd name="T76" fmla="*/ 12 w 13"/>
                  <a:gd name="T77" fmla="*/ 4 h 9"/>
                  <a:gd name="T78" fmla="*/ 12 w 13"/>
                  <a:gd name="T79" fmla="*/ 4 h 9"/>
                  <a:gd name="T80" fmla="*/ 11 w 13"/>
                  <a:gd name="T81" fmla="*/ 4 h 9"/>
                  <a:gd name="T82" fmla="*/ 10 w 13"/>
                  <a:gd name="T83" fmla="*/ 3 h 9"/>
                  <a:gd name="T84" fmla="*/ 11 w 13"/>
                  <a:gd name="T85" fmla="*/ 3 h 9"/>
                  <a:gd name="T86" fmla="*/ 11 w 13"/>
                  <a:gd name="T87" fmla="*/ 2 h 9"/>
                  <a:gd name="T88" fmla="*/ 11 w 13"/>
                  <a:gd name="T89" fmla="*/ 2 h 9"/>
                  <a:gd name="T90" fmla="*/ 10 w 13"/>
                  <a:gd name="T91" fmla="*/ 2 h 9"/>
                  <a:gd name="T92" fmla="*/ 9 w 13"/>
                  <a:gd name="T93" fmla="*/ 1 h 9"/>
                  <a:gd name="T94" fmla="*/ 8 w 13"/>
                  <a:gd name="T95" fmla="*/ 1 h 9"/>
                  <a:gd name="T96" fmla="*/ 8 w 13"/>
                  <a:gd name="T97" fmla="*/ 1 h 9"/>
                  <a:gd name="T98" fmla="*/ 7 w 13"/>
                  <a:gd name="T99" fmla="*/ 1 h 9"/>
                  <a:gd name="T100" fmla="*/ 6 w 13"/>
                  <a:gd name="T101" fmla="*/ 0 h 9"/>
                  <a:gd name="T102" fmla="*/ 6 w 13"/>
                  <a:gd name="T103" fmla="*/ 1 h 9"/>
                  <a:gd name="T104" fmla="*/ 6 w 13"/>
                  <a:gd name="T105" fmla="*/ 1 h 9"/>
                  <a:gd name="T106" fmla="*/ 5 w 13"/>
                  <a:gd name="T107" fmla="*/ 1 h 9"/>
                  <a:gd name="T108" fmla="*/ 5 w 13"/>
                  <a:gd name="T109" fmla="*/ 1 h 9"/>
                  <a:gd name="T110" fmla="*/ 4 w 13"/>
                  <a:gd name="T111" fmla="*/ 2 h 9"/>
                  <a:gd name="T112" fmla="*/ 3 w 13"/>
                  <a:gd name="T113" fmla="*/ 1 h 9"/>
                  <a:gd name="T114" fmla="*/ 3 w 13"/>
                  <a:gd name="T115" fmla="*/ 1 h 9"/>
                  <a:gd name="T116" fmla="*/ 3 w 13"/>
                  <a:gd name="T117" fmla="*/ 1 h 9"/>
                  <a:gd name="T118" fmla="*/ 0 w 13"/>
                  <a:gd name="T119"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 h="9">
                    <a:moveTo>
                      <a:pt x="0" y="2"/>
                    </a:move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1" y="3"/>
                      <a:pt x="1" y="3"/>
                      <a:pt x="1" y="3"/>
                    </a:cubicBezTo>
                    <a:cubicBezTo>
                      <a:pt x="1" y="4"/>
                      <a:pt x="1" y="4"/>
                      <a:pt x="1" y="4"/>
                    </a:cubicBezTo>
                    <a:cubicBezTo>
                      <a:pt x="1" y="4"/>
                      <a:pt x="1" y="4"/>
                      <a:pt x="1" y="4"/>
                    </a:cubicBezTo>
                    <a:cubicBezTo>
                      <a:pt x="1" y="4"/>
                      <a:pt x="1" y="4"/>
                      <a:pt x="1" y="4"/>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3" y="5"/>
                      <a:pt x="3" y="5"/>
                      <a:pt x="3" y="5"/>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6"/>
                      <a:pt x="5"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7"/>
                      <a:pt x="6" y="7"/>
                      <a:pt x="6" y="7"/>
                    </a:cubicBezTo>
                    <a:cubicBezTo>
                      <a:pt x="6" y="7"/>
                      <a:pt x="6" y="7"/>
                      <a:pt x="6" y="7"/>
                    </a:cubicBezTo>
                    <a:cubicBezTo>
                      <a:pt x="6" y="7"/>
                      <a:pt x="6" y="7"/>
                      <a:pt x="6" y="7"/>
                    </a:cubicBezTo>
                    <a:cubicBezTo>
                      <a:pt x="6" y="7"/>
                      <a:pt x="6" y="7"/>
                      <a:pt x="6"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10" y="8"/>
                      <a:pt x="10" y="8"/>
                      <a:pt x="10" y="8"/>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0" y="4"/>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1" y="1"/>
                      <a:pt x="1"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79" name="Freeform 237"/>
              <p:cNvSpPr>
                <a:spLocks noEditPoints="1"/>
              </p:cNvSpPr>
              <p:nvPr/>
            </p:nvSpPr>
            <p:spPr bwMode="auto">
              <a:xfrm>
                <a:off x="2617" y="1740"/>
                <a:ext cx="37" cy="31"/>
              </a:xfrm>
              <a:custGeom>
                <a:avLst/>
                <a:gdLst>
                  <a:gd name="T0" fmla="*/ 1 w 14"/>
                  <a:gd name="T1" fmla="*/ 11 h 12"/>
                  <a:gd name="T2" fmla="*/ 1 w 14"/>
                  <a:gd name="T3" fmla="*/ 11 h 12"/>
                  <a:gd name="T4" fmla="*/ 1 w 14"/>
                  <a:gd name="T5" fmla="*/ 11 h 12"/>
                  <a:gd name="T6" fmla="*/ 2 w 14"/>
                  <a:gd name="T7" fmla="*/ 11 h 12"/>
                  <a:gd name="T8" fmla="*/ 2 w 14"/>
                  <a:gd name="T9" fmla="*/ 11 h 12"/>
                  <a:gd name="T10" fmla="*/ 3 w 14"/>
                  <a:gd name="T11" fmla="*/ 11 h 12"/>
                  <a:gd name="T12" fmla="*/ 3 w 14"/>
                  <a:gd name="T13" fmla="*/ 11 h 12"/>
                  <a:gd name="T14" fmla="*/ 3 w 14"/>
                  <a:gd name="T15" fmla="*/ 11 h 12"/>
                  <a:gd name="T16" fmla="*/ 14 w 14"/>
                  <a:gd name="T17" fmla="*/ 2 h 12"/>
                  <a:gd name="T18" fmla="*/ 13 w 14"/>
                  <a:gd name="T19" fmla="*/ 1 h 12"/>
                  <a:gd name="T20" fmla="*/ 12 w 14"/>
                  <a:gd name="T21" fmla="*/ 1 h 12"/>
                  <a:gd name="T22" fmla="*/ 5 w 14"/>
                  <a:gd name="T23" fmla="*/ 4 h 12"/>
                  <a:gd name="T24" fmla="*/ 6 w 14"/>
                  <a:gd name="T25" fmla="*/ 9 h 12"/>
                  <a:gd name="T26" fmla="*/ 3 w 14"/>
                  <a:gd name="T27" fmla="*/ 10 h 12"/>
                  <a:gd name="T28" fmla="*/ 3 w 14"/>
                  <a:gd name="T29" fmla="*/ 10 h 12"/>
                  <a:gd name="T30" fmla="*/ 4 w 14"/>
                  <a:gd name="T31" fmla="*/ 10 h 12"/>
                  <a:gd name="T32" fmla="*/ 4 w 14"/>
                  <a:gd name="T33" fmla="*/ 10 h 12"/>
                  <a:gd name="T34" fmla="*/ 5 w 14"/>
                  <a:gd name="T35" fmla="*/ 10 h 12"/>
                  <a:gd name="T36" fmla="*/ 6 w 14"/>
                  <a:gd name="T37" fmla="*/ 10 h 12"/>
                  <a:gd name="T38" fmla="*/ 6 w 14"/>
                  <a:gd name="T39" fmla="*/ 10 h 12"/>
                  <a:gd name="T40" fmla="*/ 7 w 14"/>
                  <a:gd name="T41" fmla="*/ 10 h 12"/>
                  <a:gd name="T42" fmla="*/ 7 w 14"/>
                  <a:gd name="T43" fmla="*/ 11 h 12"/>
                  <a:gd name="T44" fmla="*/ 7 w 14"/>
                  <a:gd name="T45" fmla="*/ 11 h 12"/>
                  <a:gd name="T46" fmla="*/ 8 w 14"/>
                  <a:gd name="T47" fmla="*/ 11 h 12"/>
                  <a:gd name="T48" fmla="*/ 9 w 14"/>
                  <a:gd name="T49" fmla="*/ 11 h 12"/>
                  <a:gd name="T50" fmla="*/ 9 w 14"/>
                  <a:gd name="T51" fmla="*/ 12 h 12"/>
                  <a:gd name="T52" fmla="*/ 10 w 14"/>
                  <a:gd name="T53" fmla="*/ 12 h 12"/>
                  <a:gd name="T54" fmla="*/ 10 w 14"/>
                  <a:gd name="T55" fmla="*/ 12 h 12"/>
                  <a:gd name="T56" fmla="*/ 10 w 14"/>
                  <a:gd name="T57" fmla="*/ 11 h 12"/>
                  <a:gd name="T58" fmla="*/ 10 w 14"/>
                  <a:gd name="T59" fmla="*/ 11 h 12"/>
                  <a:gd name="T60" fmla="*/ 10 w 14"/>
                  <a:gd name="T61" fmla="*/ 10 h 12"/>
                  <a:gd name="T62" fmla="*/ 10 w 14"/>
                  <a:gd name="T63" fmla="*/ 9 h 12"/>
                  <a:gd name="T64" fmla="*/ 10 w 14"/>
                  <a:gd name="T65" fmla="*/ 9 h 12"/>
                  <a:gd name="T66" fmla="*/ 9 w 14"/>
                  <a:gd name="T67" fmla="*/ 9 h 12"/>
                  <a:gd name="T68" fmla="*/ 10 w 14"/>
                  <a:gd name="T69" fmla="*/ 8 h 12"/>
                  <a:gd name="T70" fmla="*/ 10 w 14"/>
                  <a:gd name="T71" fmla="*/ 8 h 12"/>
                  <a:gd name="T72" fmla="*/ 11 w 14"/>
                  <a:gd name="T73" fmla="*/ 8 h 12"/>
                  <a:gd name="T74" fmla="*/ 11 w 14"/>
                  <a:gd name="T75" fmla="*/ 8 h 12"/>
                  <a:gd name="T76" fmla="*/ 12 w 14"/>
                  <a:gd name="T77" fmla="*/ 8 h 12"/>
                  <a:gd name="T78" fmla="*/ 12 w 14"/>
                  <a:gd name="T79" fmla="*/ 8 h 12"/>
                  <a:gd name="T80" fmla="*/ 12 w 14"/>
                  <a:gd name="T81" fmla="*/ 8 h 12"/>
                  <a:gd name="T82" fmla="*/ 12 w 14"/>
                  <a:gd name="T83" fmla="*/ 8 h 12"/>
                  <a:gd name="T84" fmla="*/ 12 w 14"/>
                  <a:gd name="T85" fmla="*/ 7 h 12"/>
                  <a:gd name="T86" fmla="*/ 13 w 14"/>
                  <a:gd name="T87" fmla="*/ 7 h 12"/>
                  <a:gd name="T88" fmla="*/ 13 w 14"/>
                  <a:gd name="T89" fmla="*/ 7 h 12"/>
                  <a:gd name="T90" fmla="*/ 13 w 14"/>
                  <a:gd name="T91" fmla="*/ 6 h 12"/>
                  <a:gd name="T92" fmla="*/ 13 w 14"/>
                  <a:gd name="T93" fmla="*/ 6 h 12"/>
                  <a:gd name="T94" fmla="*/ 12 w 14"/>
                  <a:gd name="T95" fmla="*/ 6 h 12"/>
                  <a:gd name="T96" fmla="*/ 12 w 14"/>
                  <a:gd name="T97" fmla="*/ 5 h 12"/>
                  <a:gd name="T98" fmla="*/ 12 w 14"/>
                  <a:gd name="T99" fmla="*/ 5 h 12"/>
                  <a:gd name="T100" fmla="*/ 12 w 14"/>
                  <a:gd name="T101" fmla="*/ 4 h 12"/>
                  <a:gd name="T102" fmla="*/ 13 w 14"/>
                  <a:gd name="T103" fmla="*/ 4 h 12"/>
                  <a:gd name="T104" fmla="*/ 14 w 14"/>
                  <a:gd name="T105" fmla="*/ 3 h 12"/>
                  <a:gd name="T106" fmla="*/ 14 w 14"/>
                  <a:gd name="T107" fmla="*/ 3 h 12"/>
                  <a:gd name="T108" fmla="*/ 9 w 14"/>
                  <a:gd name="T109" fmla="*/ 5 h 12"/>
                  <a:gd name="T110" fmla="*/ 9 w 14"/>
                  <a:gd name="T111" fmla="*/ 5 h 12"/>
                  <a:gd name="T112" fmla="*/ 6 w 14"/>
                  <a:gd name="T113" fmla="*/ 5 h 12"/>
                  <a:gd name="T114" fmla="*/ 9 w 14"/>
                  <a:gd name="T115" fmla="*/ 4 h 12"/>
                  <a:gd name="T116" fmla="*/ 10 w 14"/>
                  <a:gd name="T11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 h="12">
                    <a:moveTo>
                      <a:pt x="7" y="1"/>
                    </a:moveTo>
                    <a:cubicBezTo>
                      <a:pt x="7" y="1"/>
                      <a:pt x="8" y="1"/>
                      <a:pt x="8" y="1"/>
                    </a:cubicBezTo>
                    <a:cubicBezTo>
                      <a:pt x="8" y="1"/>
                      <a:pt x="7" y="1"/>
                      <a:pt x="7" y="1"/>
                    </a:cubicBezTo>
                    <a:close/>
                    <a:moveTo>
                      <a:pt x="1" y="11"/>
                    </a:move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1" y="11"/>
                    </a:cubicBezTo>
                    <a:close/>
                    <a:moveTo>
                      <a:pt x="14" y="2"/>
                    </a:move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2" y="1"/>
                      <a:pt x="12" y="1"/>
                    </a:cubicBezTo>
                    <a:cubicBezTo>
                      <a:pt x="11" y="1"/>
                      <a:pt x="9" y="1"/>
                      <a:pt x="8" y="2"/>
                    </a:cubicBezTo>
                    <a:cubicBezTo>
                      <a:pt x="8" y="2"/>
                      <a:pt x="7" y="2"/>
                      <a:pt x="7" y="3"/>
                    </a:cubicBezTo>
                    <a:cubicBezTo>
                      <a:pt x="7" y="3"/>
                      <a:pt x="7" y="3"/>
                      <a:pt x="6" y="3"/>
                    </a:cubicBezTo>
                    <a:cubicBezTo>
                      <a:pt x="6" y="3"/>
                      <a:pt x="5" y="3"/>
                      <a:pt x="5" y="3"/>
                    </a:cubicBezTo>
                    <a:cubicBezTo>
                      <a:pt x="5" y="4"/>
                      <a:pt x="5" y="4"/>
                      <a:pt x="5" y="4"/>
                    </a:cubicBezTo>
                    <a:cubicBezTo>
                      <a:pt x="5" y="6"/>
                      <a:pt x="4" y="7"/>
                      <a:pt x="3" y="8"/>
                    </a:cubicBezTo>
                    <a:cubicBezTo>
                      <a:pt x="3" y="8"/>
                      <a:pt x="3" y="8"/>
                      <a:pt x="3" y="8"/>
                    </a:cubicBezTo>
                    <a:cubicBezTo>
                      <a:pt x="3" y="8"/>
                      <a:pt x="4" y="9"/>
                      <a:pt x="4" y="9"/>
                    </a:cubicBezTo>
                    <a:cubicBezTo>
                      <a:pt x="5" y="9"/>
                      <a:pt x="5" y="9"/>
                      <a:pt x="6" y="9"/>
                    </a:cubicBezTo>
                    <a:cubicBezTo>
                      <a:pt x="5" y="9"/>
                      <a:pt x="6" y="9"/>
                      <a:pt x="6" y="9"/>
                    </a:cubicBezTo>
                    <a:cubicBezTo>
                      <a:pt x="5" y="9"/>
                      <a:pt x="5" y="9"/>
                      <a:pt x="4" y="9"/>
                    </a:cubicBezTo>
                    <a:cubicBezTo>
                      <a:pt x="4" y="9"/>
                      <a:pt x="3" y="9"/>
                      <a:pt x="3" y="10"/>
                    </a:cubicBezTo>
                    <a:cubicBezTo>
                      <a:pt x="3" y="10"/>
                      <a:pt x="3" y="9"/>
                      <a:pt x="3" y="10"/>
                    </a:cubicBezTo>
                    <a:cubicBezTo>
                      <a:pt x="3" y="10"/>
                      <a:pt x="3" y="10"/>
                      <a:pt x="4" y="10"/>
                    </a:cubicBezTo>
                    <a:cubicBezTo>
                      <a:pt x="4" y="10"/>
                      <a:pt x="3" y="10"/>
                      <a:pt x="3" y="10"/>
                    </a:cubicBezTo>
                    <a:cubicBezTo>
                      <a:pt x="3" y="10"/>
                      <a:pt x="2" y="10"/>
                      <a:pt x="2" y="10"/>
                    </a:cubicBezTo>
                    <a:cubicBezTo>
                      <a:pt x="2" y="9"/>
                      <a:pt x="1" y="10"/>
                      <a:pt x="1" y="10"/>
                    </a:cubicBezTo>
                    <a:cubicBezTo>
                      <a:pt x="0" y="10"/>
                      <a:pt x="1" y="10"/>
                      <a:pt x="2" y="10"/>
                    </a:cubicBezTo>
                    <a:cubicBezTo>
                      <a:pt x="2" y="10"/>
                      <a:pt x="2" y="10"/>
                      <a:pt x="3" y="10"/>
                    </a:cubicBezTo>
                    <a:cubicBezTo>
                      <a:pt x="3" y="10"/>
                      <a:pt x="3" y="10"/>
                      <a:pt x="3" y="10"/>
                    </a:cubicBezTo>
                    <a:cubicBezTo>
                      <a:pt x="3" y="10"/>
                      <a:pt x="3" y="10"/>
                      <a:pt x="3" y="10"/>
                    </a:cubicBezTo>
                    <a:cubicBezTo>
                      <a:pt x="3" y="10"/>
                      <a:pt x="3" y="10"/>
                      <a:pt x="3"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2"/>
                    </a:cubicBezTo>
                    <a:cubicBezTo>
                      <a:pt x="10" y="12"/>
                      <a:pt x="10" y="12"/>
                      <a:pt x="10" y="12"/>
                    </a:cubicBezTo>
                    <a:cubicBezTo>
                      <a:pt x="10" y="12"/>
                      <a:pt x="10"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9" y="9"/>
                      <a:pt x="9" y="9"/>
                      <a:pt x="9" y="9"/>
                    </a:cubicBezTo>
                    <a:cubicBezTo>
                      <a:pt x="9" y="9"/>
                      <a:pt x="9" y="9"/>
                      <a:pt x="9" y="9"/>
                    </a:cubicBezTo>
                    <a:cubicBezTo>
                      <a:pt x="9" y="9"/>
                      <a:pt x="9" y="9"/>
                      <a:pt x="10" y="9"/>
                    </a:cubicBezTo>
                    <a:cubicBezTo>
                      <a:pt x="9" y="9"/>
                      <a:pt x="9" y="9"/>
                      <a:pt x="9" y="9"/>
                    </a:cubicBezTo>
                    <a:cubicBezTo>
                      <a:pt x="9" y="9"/>
                      <a:pt x="9" y="9"/>
                      <a:pt x="9"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4"/>
                      <a:pt x="12" y="4"/>
                      <a:pt x="12" y="4"/>
                    </a:cubicBezTo>
                    <a:cubicBezTo>
                      <a:pt x="12" y="4"/>
                      <a:pt x="12" y="4"/>
                      <a:pt x="12" y="4"/>
                    </a:cubicBezTo>
                    <a:cubicBezTo>
                      <a:pt x="12" y="4"/>
                      <a:pt x="12" y="4"/>
                      <a:pt x="12" y="4"/>
                    </a:cubicBezTo>
                    <a:cubicBezTo>
                      <a:pt x="12" y="4"/>
                      <a:pt x="12"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3"/>
                      <a:pt x="13" y="3"/>
                      <a:pt x="13"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2"/>
                      <a:pt x="14" y="2"/>
                      <a:pt x="14" y="2"/>
                    </a:cubicBezTo>
                    <a:cubicBezTo>
                      <a:pt x="14" y="2"/>
                      <a:pt x="14" y="2"/>
                      <a:pt x="14" y="2"/>
                    </a:cubicBezTo>
                    <a:close/>
                    <a:moveTo>
                      <a:pt x="9" y="5"/>
                    </a:moveTo>
                    <a:cubicBezTo>
                      <a:pt x="9" y="5"/>
                      <a:pt x="9" y="5"/>
                      <a:pt x="8" y="5"/>
                    </a:cubicBezTo>
                    <a:cubicBezTo>
                      <a:pt x="8" y="5"/>
                      <a:pt x="7" y="5"/>
                      <a:pt x="7" y="6"/>
                    </a:cubicBezTo>
                    <a:cubicBezTo>
                      <a:pt x="7" y="6"/>
                      <a:pt x="7" y="6"/>
                      <a:pt x="7" y="6"/>
                    </a:cubicBezTo>
                    <a:cubicBezTo>
                      <a:pt x="8" y="6"/>
                      <a:pt x="9" y="6"/>
                      <a:pt x="9" y="5"/>
                    </a:cubicBezTo>
                    <a:cubicBezTo>
                      <a:pt x="9" y="5"/>
                      <a:pt x="9" y="5"/>
                      <a:pt x="9" y="5"/>
                    </a:cubicBezTo>
                    <a:cubicBezTo>
                      <a:pt x="9" y="5"/>
                      <a:pt x="9" y="5"/>
                      <a:pt x="9" y="6"/>
                    </a:cubicBezTo>
                    <a:cubicBezTo>
                      <a:pt x="9" y="6"/>
                      <a:pt x="9" y="6"/>
                      <a:pt x="8" y="6"/>
                    </a:cubicBezTo>
                    <a:cubicBezTo>
                      <a:pt x="8" y="7"/>
                      <a:pt x="7" y="6"/>
                      <a:pt x="6" y="6"/>
                    </a:cubicBezTo>
                    <a:cubicBezTo>
                      <a:pt x="7" y="6"/>
                      <a:pt x="7" y="5"/>
                      <a:pt x="7" y="5"/>
                    </a:cubicBezTo>
                    <a:cubicBezTo>
                      <a:pt x="7" y="5"/>
                      <a:pt x="6" y="5"/>
                      <a:pt x="6" y="5"/>
                    </a:cubicBezTo>
                    <a:cubicBezTo>
                      <a:pt x="7" y="4"/>
                      <a:pt x="7" y="5"/>
                      <a:pt x="7" y="4"/>
                    </a:cubicBezTo>
                    <a:cubicBezTo>
                      <a:pt x="7" y="4"/>
                      <a:pt x="7" y="4"/>
                      <a:pt x="6" y="3"/>
                    </a:cubicBezTo>
                    <a:cubicBezTo>
                      <a:pt x="7" y="3"/>
                      <a:pt x="7" y="3"/>
                      <a:pt x="7" y="3"/>
                    </a:cubicBezTo>
                    <a:cubicBezTo>
                      <a:pt x="8" y="3"/>
                      <a:pt x="8" y="3"/>
                      <a:pt x="8" y="3"/>
                    </a:cubicBezTo>
                    <a:cubicBezTo>
                      <a:pt x="8" y="4"/>
                      <a:pt x="9" y="3"/>
                      <a:pt x="9" y="4"/>
                    </a:cubicBezTo>
                    <a:cubicBezTo>
                      <a:pt x="9" y="4"/>
                      <a:pt x="8" y="4"/>
                      <a:pt x="8" y="4"/>
                    </a:cubicBezTo>
                    <a:cubicBezTo>
                      <a:pt x="8" y="5"/>
                      <a:pt x="9" y="5"/>
                      <a:pt x="9" y="5"/>
                    </a:cubicBezTo>
                    <a:cubicBezTo>
                      <a:pt x="9" y="5"/>
                      <a:pt x="9" y="5"/>
                      <a:pt x="9" y="5"/>
                    </a:cubicBezTo>
                    <a:close/>
                    <a:moveTo>
                      <a:pt x="11" y="0"/>
                    </a:moveTo>
                    <a:cubicBezTo>
                      <a:pt x="11" y="0"/>
                      <a:pt x="11" y="0"/>
                      <a:pt x="10" y="1"/>
                    </a:cubicBezTo>
                    <a:cubicBezTo>
                      <a:pt x="10" y="1"/>
                      <a:pt x="11" y="1"/>
                      <a:pt x="11" y="1"/>
                    </a:cubicBezTo>
                    <a:cubicBezTo>
                      <a:pt x="11" y="0"/>
                      <a:pt x="11" y="0"/>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80" name="Freeform 238"/>
              <p:cNvSpPr/>
              <p:nvPr/>
            </p:nvSpPr>
            <p:spPr bwMode="auto">
              <a:xfrm>
                <a:off x="2783" y="1682"/>
                <a:ext cx="68" cy="29"/>
              </a:xfrm>
              <a:custGeom>
                <a:avLst/>
                <a:gdLst>
                  <a:gd name="T0" fmla="*/ 1 w 26"/>
                  <a:gd name="T1" fmla="*/ 9 h 11"/>
                  <a:gd name="T2" fmla="*/ 2 w 26"/>
                  <a:gd name="T3" fmla="*/ 9 h 11"/>
                  <a:gd name="T4" fmla="*/ 2 w 26"/>
                  <a:gd name="T5" fmla="*/ 8 h 11"/>
                  <a:gd name="T6" fmla="*/ 4 w 26"/>
                  <a:gd name="T7" fmla="*/ 8 h 11"/>
                  <a:gd name="T8" fmla="*/ 4 w 26"/>
                  <a:gd name="T9" fmla="*/ 8 h 11"/>
                  <a:gd name="T10" fmla="*/ 5 w 26"/>
                  <a:gd name="T11" fmla="*/ 8 h 11"/>
                  <a:gd name="T12" fmla="*/ 7 w 26"/>
                  <a:gd name="T13" fmla="*/ 8 h 11"/>
                  <a:gd name="T14" fmla="*/ 8 w 26"/>
                  <a:gd name="T15" fmla="*/ 8 h 11"/>
                  <a:gd name="T16" fmla="*/ 8 w 26"/>
                  <a:gd name="T17" fmla="*/ 8 h 11"/>
                  <a:gd name="T18" fmla="*/ 9 w 26"/>
                  <a:gd name="T19" fmla="*/ 8 h 11"/>
                  <a:gd name="T20" fmla="*/ 10 w 26"/>
                  <a:gd name="T21" fmla="*/ 8 h 11"/>
                  <a:gd name="T22" fmla="*/ 11 w 26"/>
                  <a:gd name="T23" fmla="*/ 8 h 11"/>
                  <a:gd name="T24" fmla="*/ 12 w 26"/>
                  <a:gd name="T25" fmla="*/ 8 h 11"/>
                  <a:gd name="T26" fmla="*/ 13 w 26"/>
                  <a:gd name="T27" fmla="*/ 8 h 11"/>
                  <a:gd name="T28" fmla="*/ 13 w 26"/>
                  <a:gd name="T29" fmla="*/ 8 h 11"/>
                  <a:gd name="T30" fmla="*/ 14 w 26"/>
                  <a:gd name="T31" fmla="*/ 8 h 11"/>
                  <a:gd name="T32" fmla="*/ 15 w 26"/>
                  <a:gd name="T33" fmla="*/ 8 h 11"/>
                  <a:gd name="T34" fmla="*/ 15 w 26"/>
                  <a:gd name="T35" fmla="*/ 9 h 11"/>
                  <a:gd name="T36" fmla="*/ 17 w 26"/>
                  <a:gd name="T37" fmla="*/ 9 h 11"/>
                  <a:gd name="T38" fmla="*/ 18 w 26"/>
                  <a:gd name="T39" fmla="*/ 10 h 11"/>
                  <a:gd name="T40" fmla="*/ 18 w 26"/>
                  <a:gd name="T41" fmla="*/ 10 h 11"/>
                  <a:gd name="T42" fmla="*/ 19 w 26"/>
                  <a:gd name="T43" fmla="*/ 10 h 11"/>
                  <a:gd name="T44" fmla="*/ 19 w 26"/>
                  <a:gd name="T45" fmla="*/ 11 h 11"/>
                  <a:gd name="T46" fmla="*/ 20 w 26"/>
                  <a:gd name="T47" fmla="*/ 11 h 11"/>
                  <a:gd name="T48" fmla="*/ 21 w 26"/>
                  <a:gd name="T49" fmla="*/ 11 h 11"/>
                  <a:gd name="T50" fmla="*/ 21 w 26"/>
                  <a:gd name="T51" fmla="*/ 11 h 11"/>
                  <a:gd name="T52" fmla="*/ 23 w 26"/>
                  <a:gd name="T53" fmla="*/ 11 h 11"/>
                  <a:gd name="T54" fmla="*/ 24 w 26"/>
                  <a:gd name="T55" fmla="*/ 11 h 11"/>
                  <a:gd name="T56" fmla="*/ 24 w 26"/>
                  <a:gd name="T57" fmla="*/ 10 h 11"/>
                  <a:gd name="T58" fmla="*/ 25 w 26"/>
                  <a:gd name="T59" fmla="*/ 10 h 11"/>
                  <a:gd name="T60" fmla="*/ 25 w 26"/>
                  <a:gd name="T61" fmla="*/ 9 h 11"/>
                  <a:gd name="T62" fmla="*/ 26 w 26"/>
                  <a:gd name="T63" fmla="*/ 9 h 11"/>
                  <a:gd name="T64" fmla="*/ 26 w 26"/>
                  <a:gd name="T65" fmla="*/ 8 h 11"/>
                  <a:gd name="T66" fmla="*/ 26 w 26"/>
                  <a:gd name="T67" fmla="*/ 8 h 11"/>
                  <a:gd name="T68" fmla="*/ 25 w 26"/>
                  <a:gd name="T69" fmla="*/ 7 h 11"/>
                  <a:gd name="T70" fmla="*/ 25 w 26"/>
                  <a:gd name="T71" fmla="*/ 6 h 11"/>
                  <a:gd name="T72" fmla="*/ 24 w 26"/>
                  <a:gd name="T73" fmla="*/ 6 h 11"/>
                  <a:gd name="T74" fmla="*/ 24 w 26"/>
                  <a:gd name="T75" fmla="*/ 5 h 11"/>
                  <a:gd name="T76" fmla="*/ 24 w 26"/>
                  <a:gd name="T77" fmla="*/ 5 h 11"/>
                  <a:gd name="T78" fmla="*/ 25 w 26"/>
                  <a:gd name="T79" fmla="*/ 4 h 11"/>
                  <a:gd name="T80" fmla="*/ 25 w 26"/>
                  <a:gd name="T81" fmla="*/ 4 h 11"/>
                  <a:gd name="T82" fmla="*/ 24 w 26"/>
                  <a:gd name="T83" fmla="*/ 3 h 11"/>
                  <a:gd name="T84" fmla="*/ 24 w 26"/>
                  <a:gd name="T85" fmla="*/ 3 h 11"/>
                  <a:gd name="T86" fmla="*/ 23 w 26"/>
                  <a:gd name="T87" fmla="*/ 2 h 11"/>
                  <a:gd name="T88" fmla="*/ 22 w 26"/>
                  <a:gd name="T89" fmla="*/ 2 h 11"/>
                  <a:gd name="T90" fmla="*/ 21 w 26"/>
                  <a:gd name="T91" fmla="*/ 2 h 11"/>
                  <a:gd name="T92" fmla="*/ 21 w 26"/>
                  <a:gd name="T93" fmla="*/ 3 h 11"/>
                  <a:gd name="T94" fmla="*/ 20 w 26"/>
                  <a:gd name="T95" fmla="*/ 2 h 11"/>
                  <a:gd name="T96" fmla="*/ 19 w 26"/>
                  <a:gd name="T97" fmla="*/ 2 h 11"/>
                  <a:gd name="T98" fmla="*/ 18 w 26"/>
                  <a:gd name="T99" fmla="*/ 1 h 11"/>
                  <a:gd name="T100" fmla="*/ 17 w 26"/>
                  <a:gd name="T101" fmla="*/ 1 h 11"/>
                  <a:gd name="T102" fmla="*/ 17 w 26"/>
                  <a:gd name="T103" fmla="*/ 0 h 11"/>
                  <a:gd name="T104" fmla="*/ 16 w 26"/>
                  <a:gd name="T105" fmla="*/ 0 h 11"/>
                  <a:gd name="T106" fmla="*/ 15 w 26"/>
                  <a:gd name="T107" fmla="*/ 0 h 11"/>
                  <a:gd name="T108" fmla="*/ 15 w 26"/>
                  <a:gd name="T109" fmla="*/ 0 h 11"/>
                  <a:gd name="T110" fmla="*/ 14 w 26"/>
                  <a:gd name="T111" fmla="*/ 0 h 11"/>
                  <a:gd name="T112" fmla="*/ 13 w 26"/>
                  <a:gd name="T113" fmla="*/ 0 h 11"/>
                  <a:gd name="T114" fmla="*/ 12 w 26"/>
                  <a:gd name="T115" fmla="*/ 1 h 11"/>
                  <a:gd name="T116" fmla="*/ 5 w 26"/>
                  <a:gd name="T117" fmla="*/ 2 h 11"/>
                  <a:gd name="T118" fmla="*/ 1 w 26"/>
                  <a:gd name="T1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 h="11">
                    <a:moveTo>
                      <a:pt x="1" y="9"/>
                    </a:move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2" y="8"/>
                      <a:pt x="12" y="8"/>
                      <a:pt x="12" y="8"/>
                    </a:cubicBezTo>
                    <a:cubicBezTo>
                      <a:pt x="12" y="9"/>
                      <a:pt x="12" y="9"/>
                      <a:pt x="12" y="9"/>
                    </a:cubicBezTo>
                    <a:cubicBezTo>
                      <a:pt x="12" y="9"/>
                      <a:pt x="12" y="9"/>
                      <a:pt x="12" y="9"/>
                    </a:cubicBezTo>
                    <a:cubicBezTo>
                      <a:pt x="12" y="9"/>
                      <a:pt x="12" y="9"/>
                      <a:pt x="12" y="9"/>
                    </a:cubicBezTo>
                    <a:cubicBezTo>
                      <a:pt x="12" y="9"/>
                      <a:pt x="12" y="9"/>
                      <a:pt x="12"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6" y="9"/>
                      <a:pt x="16" y="9"/>
                      <a:pt x="16" y="9"/>
                    </a:cubicBezTo>
                    <a:cubicBezTo>
                      <a:pt x="16" y="9"/>
                      <a:pt x="16" y="9"/>
                      <a:pt x="16" y="9"/>
                    </a:cubicBezTo>
                    <a:cubicBezTo>
                      <a:pt x="16" y="9"/>
                      <a:pt x="16" y="9"/>
                      <a:pt x="16" y="9"/>
                    </a:cubicBezTo>
                    <a:cubicBezTo>
                      <a:pt x="16" y="9"/>
                      <a:pt x="16" y="9"/>
                      <a:pt x="16"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8" y="9"/>
                      <a:pt x="18" y="9"/>
                      <a:pt x="18" y="9"/>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2" y="11"/>
                      <a:pt x="22" y="11"/>
                      <a:pt x="22" y="11"/>
                    </a:cubicBezTo>
                    <a:cubicBezTo>
                      <a:pt x="22" y="11"/>
                      <a:pt x="22" y="11"/>
                      <a:pt x="22"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1"/>
                      <a:pt x="24" y="11"/>
                      <a:pt x="24" y="11"/>
                    </a:cubicBezTo>
                    <a:cubicBezTo>
                      <a:pt x="24" y="11"/>
                      <a:pt x="24" y="11"/>
                      <a:pt x="24" y="11"/>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7"/>
                      <a:pt x="26" y="7"/>
                      <a:pt x="26" y="7"/>
                    </a:cubicBezTo>
                    <a:cubicBezTo>
                      <a:pt x="26" y="7"/>
                      <a:pt x="26" y="7"/>
                      <a:pt x="26" y="7"/>
                    </a:cubicBezTo>
                    <a:cubicBezTo>
                      <a:pt x="26" y="7"/>
                      <a:pt x="26" y="7"/>
                      <a:pt x="26"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3" y="3"/>
                      <a:pt x="23" y="3"/>
                      <a:pt x="23" y="3"/>
                    </a:cubicBezTo>
                    <a:cubicBezTo>
                      <a:pt x="23" y="3"/>
                      <a:pt x="23" y="3"/>
                      <a:pt x="23" y="3"/>
                    </a:cubicBezTo>
                    <a:cubicBezTo>
                      <a:pt x="24" y="3"/>
                      <a:pt x="24" y="3"/>
                      <a:pt x="24" y="3"/>
                    </a:cubicBezTo>
                    <a:cubicBezTo>
                      <a:pt x="24" y="2"/>
                      <a:pt x="24" y="2"/>
                      <a:pt x="24" y="2"/>
                    </a:cubicBezTo>
                    <a:cubicBezTo>
                      <a:pt x="24" y="3"/>
                      <a:pt x="24" y="3"/>
                      <a:pt x="24" y="3"/>
                    </a:cubicBezTo>
                    <a:cubicBezTo>
                      <a:pt x="23" y="3"/>
                      <a:pt x="23" y="3"/>
                      <a:pt x="23" y="3"/>
                    </a:cubicBezTo>
                    <a:cubicBezTo>
                      <a:pt x="23" y="2"/>
                      <a:pt x="23" y="2"/>
                      <a:pt x="23" y="2"/>
                    </a:cubicBezTo>
                    <a:cubicBezTo>
                      <a:pt x="23" y="2"/>
                      <a:pt x="23" y="3"/>
                      <a:pt x="23" y="3"/>
                    </a:cubicBezTo>
                    <a:cubicBezTo>
                      <a:pt x="23" y="3"/>
                      <a:pt x="23" y="3"/>
                      <a:pt x="23" y="3"/>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3"/>
                      <a:pt x="21" y="3"/>
                      <a:pt x="21" y="3"/>
                    </a:cubicBezTo>
                    <a:cubicBezTo>
                      <a:pt x="20" y="3"/>
                      <a:pt x="20" y="3"/>
                      <a:pt x="20" y="3"/>
                    </a:cubicBezTo>
                    <a:cubicBezTo>
                      <a:pt x="20" y="3"/>
                      <a:pt x="20" y="3"/>
                      <a:pt x="20" y="3"/>
                    </a:cubicBezTo>
                    <a:cubicBezTo>
                      <a:pt x="20" y="3"/>
                      <a:pt x="20" y="3"/>
                      <a:pt x="20" y="3"/>
                    </a:cubicBezTo>
                    <a:cubicBezTo>
                      <a:pt x="20" y="3"/>
                      <a:pt x="20" y="3"/>
                      <a:pt x="20" y="3"/>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2"/>
                    </a:cubicBezTo>
                    <a:cubicBezTo>
                      <a:pt x="13" y="2"/>
                      <a:pt x="13" y="3"/>
                      <a:pt x="13" y="3"/>
                    </a:cubicBezTo>
                    <a:cubicBezTo>
                      <a:pt x="13" y="4"/>
                      <a:pt x="12" y="4"/>
                      <a:pt x="12" y="4"/>
                    </a:cubicBezTo>
                    <a:cubicBezTo>
                      <a:pt x="11" y="5"/>
                      <a:pt x="10" y="5"/>
                      <a:pt x="9" y="5"/>
                    </a:cubicBezTo>
                    <a:cubicBezTo>
                      <a:pt x="9" y="5"/>
                      <a:pt x="8" y="4"/>
                      <a:pt x="8" y="3"/>
                    </a:cubicBezTo>
                    <a:cubicBezTo>
                      <a:pt x="8" y="3"/>
                      <a:pt x="8" y="3"/>
                      <a:pt x="7" y="3"/>
                    </a:cubicBezTo>
                    <a:cubicBezTo>
                      <a:pt x="7" y="2"/>
                      <a:pt x="7" y="2"/>
                      <a:pt x="6" y="1"/>
                    </a:cubicBezTo>
                    <a:cubicBezTo>
                      <a:pt x="6" y="1"/>
                      <a:pt x="5" y="1"/>
                      <a:pt x="5" y="2"/>
                    </a:cubicBezTo>
                    <a:cubicBezTo>
                      <a:pt x="4" y="2"/>
                      <a:pt x="3" y="2"/>
                      <a:pt x="3" y="2"/>
                    </a:cubicBezTo>
                    <a:cubicBezTo>
                      <a:pt x="3" y="2"/>
                      <a:pt x="2" y="3"/>
                      <a:pt x="2" y="3"/>
                    </a:cubicBezTo>
                    <a:cubicBezTo>
                      <a:pt x="2" y="4"/>
                      <a:pt x="2" y="4"/>
                      <a:pt x="2" y="5"/>
                    </a:cubicBezTo>
                    <a:cubicBezTo>
                      <a:pt x="2" y="5"/>
                      <a:pt x="1" y="5"/>
                      <a:pt x="1" y="6"/>
                    </a:cubicBezTo>
                    <a:cubicBezTo>
                      <a:pt x="0" y="6"/>
                      <a:pt x="1" y="7"/>
                      <a:pt x="1" y="8"/>
                    </a:cubicBezTo>
                    <a:cubicBezTo>
                      <a:pt x="1" y="8"/>
                      <a:pt x="1" y="8"/>
                      <a:pt x="1" y="8"/>
                    </a:cubicBezTo>
                    <a:cubicBezTo>
                      <a:pt x="1" y="8"/>
                      <a:pt x="1" y="8"/>
                      <a:pt x="0" y="8"/>
                    </a:cubicBezTo>
                    <a:cubicBezTo>
                      <a:pt x="0" y="8"/>
                      <a:pt x="0" y="9"/>
                      <a:pt x="1" y="9"/>
                    </a:cubicBezTo>
                    <a:cubicBezTo>
                      <a:pt x="1" y="9"/>
                      <a:pt x="1"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81" name="Freeform 239"/>
              <p:cNvSpPr/>
              <p:nvPr/>
            </p:nvSpPr>
            <p:spPr bwMode="auto">
              <a:xfrm>
                <a:off x="2785" y="1703"/>
                <a:ext cx="53" cy="31"/>
              </a:xfrm>
              <a:custGeom>
                <a:avLst/>
                <a:gdLst>
                  <a:gd name="T0" fmla="*/ 1 w 20"/>
                  <a:gd name="T1" fmla="*/ 6 h 12"/>
                  <a:gd name="T2" fmla="*/ 2 w 20"/>
                  <a:gd name="T3" fmla="*/ 6 h 12"/>
                  <a:gd name="T4" fmla="*/ 3 w 20"/>
                  <a:gd name="T5" fmla="*/ 6 h 12"/>
                  <a:gd name="T6" fmla="*/ 4 w 20"/>
                  <a:gd name="T7" fmla="*/ 6 h 12"/>
                  <a:gd name="T8" fmla="*/ 5 w 20"/>
                  <a:gd name="T9" fmla="*/ 7 h 12"/>
                  <a:gd name="T10" fmla="*/ 6 w 20"/>
                  <a:gd name="T11" fmla="*/ 7 h 12"/>
                  <a:gd name="T12" fmla="*/ 6 w 20"/>
                  <a:gd name="T13" fmla="*/ 8 h 12"/>
                  <a:gd name="T14" fmla="*/ 6 w 20"/>
                  <a:gd name="T15" fmla="*/ 9 h 12"/>
                  <a:gd name="T16" fmla="*/ 6 w 20"/>
                  <a:gd name="T17" fmla="*/ 10 h 12"/>
                  <a:gd name="T18" fmla="*/ 7 w 20"/>
                  <a:gd name="T19" fmla="*/ 10 h 12"/>
                  <a:gd name="T20" fmla="*/ 8 w 20"/>
                  <a:gd name="T21" fmla="*/ 11 h 12"/>
                  <a:gd name="T22" fmla="*/ 8 w 20"/>
                  <a:gd name="T23" fmla="*/ 11 h 12"/>
                  <a:gd name="T24" fmla="*/ 9 w 20"/>
                  <a:gd name="T25" fmla="*/ 12 h 12"/>
                  <a:gd name="T26" fmla="*/ 9 w 20"/>
                  <a:gd name="T27" fmla="*/ 12 h 12"/>
                  <a:gd name="T28" fmla="*/ 10 w 20"/>
                  <a:gd name="T29" fmla="*/ 12 h 12"/>
                  <a:gd name="T30" fmla="*/ 11 w 20"/>
                  <a:gd name="T31" fmla="*/ 12 h 12"/>
                  <a:gd name="T32" fmla="*/ 12 w 20"/>
                  <a:gd name="T33" fmla="*/ 12 h 12"/>
                  <a:gd name="T34" fmla="*/ 12 w 20"/>
                  <a:gd name="T35" fmla="*/ 12 h 12"/>
                  <a:gd name="T36" fmla="*/ 13 w 20"/>
                  <a:gd name="T37" fmla="*/ 12 h 12"/>
                  <a:gd name="T38" fmla="*/ 14 w 20"/>
                  <a:gd name="T39" fmla="*/ 11 h 12"/>
                  <a:gd name="T40" fmla="*/ 14 w 20"/>
                  <a:gd name="T41" fmla="*/ 11 h 12"/>
                  <a:gd name="T42" fmla="*/ 15 w 20"/>
                  <a:gd name="T43" fmla="*/ 10 h 12"/>
                  <a:gd name="T44" fmla="*/ 16 w 20"/>
                  <a:gd name="T45" fmla="*/ 10 h 12"/>
                  <a:gd name="T46" fmla="*/ 16 w 20"/>
                  <a:gd name="T47" fmla="*/ 9 h 12"/>
                  <a:gd name="T48" fmla="*/ 16 w 20"/>
                  <a:gd name="T49" fmla="*/ 8 h 12"/>
                  <a:gd name="T50" fmla="*/ 16 w 20"/>
                  <a:gd name="T51" fmla="*/ 7 h 12"/>
                  <a:gd name="T52" fmla="*/ 17 w 20"/>
                  <a:gd name="T53" fmla="*/ 7 h 12"/>
                  <a:gd name="T54" fmla="*/ 18 w 20"/>
                  <a:gd name="T55" fmla="*/ 7 h 12"/>
                  <a:gd name="T56" fmla="*/ 18 w 20"/>
                  <a:gd name="T57" fmla="*/ 6 h 12"/>
                  <a:gd name="T58" fmla="*/ 19 w 20"/>
                  <a:gd name="T59" fmla="*/ 6 h 12"/>
                  <a:gd name="T60" fmla="*/ 20 w 20"/>
                  <a:gd name="T61" fmla="*/ 6 h 12"/>
                  <a:gd name="T62" fmla="*/ 19 w 20"/>
                  <a:gd name="T63" fmla="*/ 6 h 12"/>
                  <a:gd name="T64" fmla="*/ 19 w 20"/>
                  <a:gd name="T65" fmla="*/ 5 h 12"/>
                  <a:gd name="T66" fmla="*/ 19 w 20"/>
                  <a:gd name="T67" fmla="*/ 4 h 12"/>
                  <a:gd name="T68" fmla="*/ 18 w 20"/>
                  <a:gd name="T69" fmla="*/ 4 h 12"/>
                  <a:gd name="T70" fmla="*/ 18 w 20"/>
                  <a:gd name="T71" fmla="*/ 3 h 12"/>
                  <a:gd name="T72" fmla="*/ 18 w 20"/>
                  <a:gd name="T73" fmla="*/ 3 h 12"/>
                  <a:gd name="T74" fmla="*/ 17 w 20"/>
                  <a:gd name="T75" fmla="*/ 2 h 12"/>
                  <a:gd name="T76" fmla="*/ 16 w 20"/>
                  <a:gd name="T77" fmla="*/ 2 h 12"/>
                  <a:gd name="T78" fmla="*/ 16 w 20"/>
                  <a:gd name="T79" fmla="*/ 1 h 12"/>
                  <a:gd name="T80" fmla="*/ 14 w 20"/>
                  <a:gd name="T81" fmla="*/ 1 h 12"/>
                  <a:gd name="T82" fmla="*/ 14 w 20"/>
                  <a:gd name="T83" fmla="*/ 1 h 12"/>
                  <a:gd name="T84" fmla="*/ 13 w 20"/>
                  <a:gd name="T85" fmla="*/ 0 h 12"/>
                  <a:gd name="T86" fmla="*/ 13 w 20"/>
                  <a:gd name="T87" fmla="*/ 0 h 12"/>
                  <a:gd name="T88" fmla="*/ 12 w 20"/>
                  <a:gd name="T89" fmla="*/ 1 h 12"/>
                  <a:gd name="T90" fmla="*/ 11 w 20"/>
                  <a:gd name="T91" fmla="*/ 1 h 12"/>
                  <a:gd name="T92" fmla="*/ 10 w 20"/>
                  <a:gd name="T93" fmla="*/ 1 h 12"/>
                  <a:gd name="T94" fmla="*/ 9 w 20"/>
                  <a:gd name="T95" fmla="*/ 1 h 12"/>
                  <a:gd name="T96" fmla="*/ 9 w 20"/>
                  <a:gd name="T97" fmla="*/ 1 h 12"/>
                  <a:gd name="T98" fmla="*/ 8 w 20"/>
                  <a:gd name="T99" fmla="*/ 0 h 12"/>
                  <a:gd name="T100" fmla="*/ 7 w 20"/>
                  <a:gd name="T101" fmla="*/ 1 h 12"/>
                  <a:gd name="T102" fmla="*/ 6 w 20"/>
                  <a:gd name="T103" fmla="*/ 0 h 12"/>
                  <a:gd name="T104" fmla="*/ 5 w 20"/>
                  <a:gd name="T105" fmla="*/ 0 h 12"/>
                  <a:gd name="T106" fmla="*/ 4 w 20"/>
                  <a:gd name="T107" fmla="*/ 0 h 12"/>
                  <a:gd name="T108" fmla="*/ 3 w 20"/>
                  <a:gd name="T109" fmla="*/ 0 h 12"/>
                  <a:gd name="T110" fmla="*/ 2 w 20"/>
                  <a:gd name="T111" fmla="*/ 1 h 12"/>
                  <a:gd name="T112" fmla="*/ 1 w 20"/>
                  <a:gd name="T113" fmla="*/ 1 h 12"/>
                  <a:gd name="T114" fmla="*/ 1 w 20"/>
                  <a:gd name="T115" fmla="*/ 1 h 12"/>
                  <a:gd name="T116" fmla="*/ 0 w 20"/>
                  <a:gd name="T1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12">
                    <a:moveTo>
                      <a:pt x="0" y="6"/>
                    </a:move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6"/>
                      <a:pt x="4" y="6"/>
                      <a:pt x="4" y="6"/>
                    </a:cubicBezTo>
                    <a:cubicBezTo>
                      <a:pt x="4" y="6"/>
                      <a:pt x="4" y="6"/>
                      <a:pt x="4" y="6"/>
                    </a:cubicBezTo>
                    <a:cubicBezTo>
                      <a:pt x="4" y="7"/>
                      <a:pt x="4" y="7"/>
                      <a:pt x="4" y="7"/>
                    </a:cubicBezTo>
                    <a:cubicBezTo>
                      <a:pt x="4" y="7"/>
                      <a:pt x="4" y="7"/>
                      <a:pt x="4" y="7"/>
                    </a:cubicBezTo>
                    <a:cubicBezTo>
                      <a:pt x="5" y="7"/>
                      <a:pt x="5" y="7"/>
                      <a:pt x="5" y="7"/>
                    </a:cubicBezTo>
                    <a:cubicBezTo>
                      <a:pt x="5" y="7"/>
                      <a:pt x="5" y="7"/>
                      <a:pt x="5" y="7"/>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5" y="10"/>
                      <a:pt x="15" y="10"/>
                      <a:pt x="15" y="10"/>
                    </a:cubicBezTo>
                    <a:cubicBezTo>
                      <a:pt x="15" y="11"/>
                      <a:pt x="15" y="11"/>
                      <a:pt x="15" y="11"/>
                    </a:cubicBezTo>
                    <a:cubicBezTo>
                      <a:pt x="15" y="11"/>
                      <a:pt x="15" y="11"/>
                      <a:pt x="15" y="11"/>
                    </a:cubicBezTo>
                    <a:cubicBezTo>
                      <a:pt x="15" y="11"/>
                      <a:pt x="15" y="11"/>
                      <a:pt x="15" y="11"/>
                    </a:cubicBezTo>
                    <a:cubicBezTo>
                      <a:pt x="15" y="11"/>
                      <a:pt x="15" y="11"/>
                      <a:pt x="15" y="11"/>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7"/>
                      <a:pt x="16" y="7"/>
                      <a:pt x="16" y="7"/>
                    </a:cubicBezTo>
                    <a:cubicBezTo>
                      <a:pt x="16" y="7"/>
                      <a:pt x="16" y="7"/>
                      <a:pt x="16" y="7"/>
                    </a:cubicBezTo>
                    <a:cubicBezTo>
                      <a:pt x="16" y="7"/>
                      <a:pt x="16" y="7"/>
                      <a:pt x="16" y="7"/>
                    </a:cubicBezTo>
                    <a:cubicBezTo>
                      <a:pt x="16" y="7"/>
                      <a:pt x="16" y="7"/>
                      <a:pt x="16"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6"/>
                      <a:pt x="19" y="6"/>
                      <a:pt x="19" y="6"/>
                    </a:cubicBezTo>
                    <a:cubicBezTo>
                      <a:pt x="19" y="6"/>
                      <a:pt x="19" y="6"/>
                      <a:pt x="19"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1"/>
                      <a:pt x="16" y="1"/>
                      <a:pt x="16" y="1"/>
                    </a:cubicBezTo>
                    <a:cubicBezTo>
                      <a:pt x="16" y="1"/>
                      <a:pt x="16" y="1"/>
                      <a:pt x="16" y="1"/>
                    </a:cubicBezTo>
                    <a:cubicBezTo>
                      <a:pt x="16" y="1"/>
                      <a:pt x="16" y="1"/>
                      <a:pt x="16" y="1"/>
                    </a:cubicBezTo>
                    <a:cubicBezTo>
                      <a:pt x="15" y="2"/>
                      <a:pt x="15" y="2"/>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0"/>
                    </a:cubicBezTo>
                    <a:cubicBezTo>
                      <a:pt x="9" y="0"/>
                      <a:pt x="9" y="0"/>
                      <a:pt x="9" y="0"/>
                    </a:cubicBezTo>
                    <a:cubicBezTo>
                      <a:pt x="9" y="0"/>
                      <a:pt x="9" y="0"/>
                      <a:pt x="9" y="0"/>
                    </a:cubicBezTo>
                    <a:cubicBezTo>
                      <a:pt x="9" y="0"/>
                      <a:pt x="9" y="0"/>
                      <a:pt x="9" y="0"/>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3"/>
                    </a:cubicBezTo>
                    <a:cubicBezTo>
                      <a:pt x="0" y="3"/>
                      <a:pt x="0" y="4"/>
                      <a:pt x="0" y="4"/>
                    </a:cubicBezTo>
                    <a:cubicBezTo>
                      <a:pt x="0" y="5"/>
                      <a:pt x="0" y="5"/>
                      <a:pt x="0" y="6"/>
                    </a:cubicBezTo>
                    <a:cubicBezTo>
                      <a:pt x="0" y="6"/>
                      <a:pt x="0" y="6"/>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82" name="Freeform 240"/>
              <p:cNvSpPr>
                <a:spLocks noEditPoints="1"/>
              </p:cNvSpPr>
              <p:nvPr/>
            </p:nvSpPr>
            <p:spPr bwMode="auto">
              <a:xfrm>
                <a:off x="2644" y="1724"/>
                <a:ext cx="84" cy="92"/>
              </a:xfrm>
              <a:custGeom>
                <a:avLst/>
                <a:gdLst>
                  <a:gd name="T0" fmla="*/ 31 w 32"/>
                  <a:gd name="T1" fmla="*/ 15 h 35"/>
                  <a:gd name="T2" fmla="*/ 31 w 32"/>
                  <a:gd name="T3" fmla="*/ 14 h 35"/>
                  <a:gd name="T4" fmla="*/ 30 w 32"/>
                  <a:gd name="T5" fmla="*/ 12 h 35"/>
                  <a:gd name="T6" fmla="*/ 30 w 32"/>
                  <a:gd name="T7" fmla="*/ 11 h 35"/>
                  <a:gd name="T8" fmla="*/ 29 w 32"/>
                  <a:gd name="T9" fmla="*/ 10 h 35"/>
                  <a:gd name="T10" fmla="*/ 29 w 32"/>
                  <a:gd name="T11" fmla="*/ 9 h 35"/>
                  <a:gd name="T12" fmla="*/ 30 w 32"/>
                  <a:gd name="T13" fmla="*/ 7 h 35"/>
                  <a:gd name="T14" fmla="*/ 28 w 32"/>
                  <a:gd name="T15" fmla="*/ 4 h 35"/>
                  <a:gd name="T16" fmla="*/ 15 w 32"/>
                  <a:gd name="T17" fmla="*/ 2 h 35"/>
                  <a:gd name="T18" fmla="*/ 11 w 32"/>
                  <a:gd name="T19" fmla="*/ 0 h 35"/>
                  <a:gd name="T20" fmla="*/ 9 w 32"/>
                  <a:gd name="T21" fmla="*/ 2 h 35"/>
                  <a:gd name="T22" fmla="*/ 8 w 32"/>
                  <a:gd name="T23" fmla="*/ 6 h 35"/>
                  <a:gd name="T24" fmla="*/ 4 w 32"/>
                  <a:gd name="T25" fmla="*/ 8 h 35"/>
                  <a:gd name="T26" fmla="*/ 4 w 32"/>
                  <a:gd name="T27" fmla="*/ 11 h 35"/>
                  <a:gd name="T28" fmla="*/ 4 w 32"/>
                  <a:gd name="T29" fmla="*/ 12 h 35"/>
                  <a:gd name="T30" fmla="*/ 3 w 32"/>
                  <a:gd name="T31" fmla="*/ 13 h 35"/>
                  <a:gd name="T32" fmla="*/ 3 w 32"/>
                  <a:gd name="T33" fmla="*/ 14 h 35"/>
                  <a:gd name="T34" fmla="*/ 1 w 32"/>
                  <a:gd name="T35" fmla="*/ 15 h 35"/>
                  <a:gd name="T36" fmla="*/ 0 w 32"/>
                  <a:gd name="T37" fmla="*/ 15 h 35"/>
                  <a:gd name="T38" fmla="*/ 1 w 32"/>
                  <a:gd name="T39" fmla="*/ 17 h 35"/>
                  <a:gd name="T40" fmla="*/ 0 w 32"/>
                  <a:gd name="T41" fmla="*/ 19 h 35"/>
                  <a:gd name="T42" fmla="*/ 1 w 32"/>
                  <a:gd name="T43" fmla="*/ 20 h 35"/>
                  <a:gd name="T44" fmla="*/ 1 w 32"/>
                  <a:gd name="T45" fmla="*/ 21 h 35"/>
                  <a:gd name="T46" fmla="*/ 1 w 32"/>
                  <a:gd name="T47" fmla="*/ 22 h 35"/>
                  <a:gd name="T48" fmla="*/ 2 w 32"/>
                  <a:gd name="T49" fmla="*/ 24 h 35"/>
                  <a:gd name="T50" fmla="*/ 1 w 32"/>
                  <a:gd name="T51" fmla="*/ 25 h 35"/>
                  <a:gd name="T52" fmla="*/ 2 w 32"/>
                  <a:gd name="T53" fmla="*/ 26 h 35"/>
                  <a:gd name="T54" fmla="*/ 4 w 32"/>
                  <a:gd name="T55" fmla="*/ 27 h 35"/>
                  <a:gd name="T56" fmla="*/ 7 w 32"/>
                  <a:gd name="T57" fmla="*/ 27 h 35"/>
                  <a:gd name="T58" fmla="*/ 8 w 32"/>
                  <a:gd name="T59" fmla="*/ 28 h 35"/>
                  <a:gd name="T60" fmla="*/ 7 w 32"/>
                  <a:gd name="T61" fmla="*/ 29 h 35"/>
                  <a:gd name="T62" fmla="*/ 6 w 32"/>
                  <a:gd name="T63" fmla="*/ 31 h 35"/>
                  <a:gd name="T64" fmla="*/ 6 w 32"/>
                  <a:gd name="T65" fmla="*/ 33 h 35"/>
                  <a:gd name="T66" fmla="*/ 6 w 32"/>
                  <a:gd name="T67" fmla="*/ 34 h 35"/>
                  <a:gd name="T68" fmla="*/ 8 w 32"/>
                  <a:gd name="T69" fmla="*/ 34 h 35"/>
                  <a:gd name="T70" fmla="*/ 9 w 32"/>
                  <a:gd name="T71" fmla="*/ 33 h 35"/>
                  <a:gd name="T72" fmla="*/ 11 w 32"/>
                  <a:gd name="T73" fmla="*/ 34 h 35"/>
                  <a:gd name="T74" fmla="*/ 13 w 32"/>
                  <a:gd name="T75" fmla="*/ 34 h 35"/>
                  <a:gd name="T76" fmla="*/ 15 w 32"/>
                  <a:gd name="T77" fmla="*/ 35 h 35"/>
                  <a:gd name="T78" fmla="*/ 16 w 32"/>
                  <a:gd name="T79" fmla="*/ 35 h 35"/>
                  <a:gd name="T80" fmla="*/ 17 w 32"/>
                  <a:gd name="T81" fmla="*/ 34 h 35"/>
                  <a:gd name="T82" fmla="*/ 18 w 32"/>
                  <a:gd name="T83" fmla="*/ 35 h 35"/>
                  <a:gd name="T84" fmla="*/ 21 w 32"/>
                  <a:gd name="T85" fmla="*/ 34 h 35"/>
                  <a:gd name="T86" fmla="*/ 22 w 32"/>
                  <a:gd name="T87" fmla="*/ 33 h 35"/>
                  <a:gd name="T88" fmla="*/ 24 w 32"/>
                  <a:gd name="T89" fmla="*/ 34 h 35"/>
                  <a:gd name="T90" fmla="*/ 25 w 32"/>
                  <a:gd name="T91" fmla="*/ 34 h 35"/>
                  <a:gd name="T92" fmla="*/ 24 w 32"/>
                  <a:gd name="T93" fmla="*/ 33 h 35"/>
                  <a:gd name="T94" fmla="*/ 24 w 32"/>
                  <a:gd name="T95" fmla="*/ 31 h 35"/>
                  <a:gd name="T96" fmla="*/ 26 w 32"/>
                  <a:gd name="T97" fmla="*/ 30 h 35"/>
                  <a:gd name="T98" fmla="*/ 28 w 32"/>
                  <a:gd name="T99" fmla="*/ 29 h 35"/>
                  <a:gd name="T100" fmla="*/ 27 w 32"/>
                  <a:gd name="T101" fmla="*/ 28 h 35"/>
                  <a:gd name="T102" fmla="*/ 25 w 32"/>
                  <a:gd name="T103" fmla="*/ 27 h 35"/>
                  <a:gd name="T104" fmla="*/ 24 w 32"/>
                  <a:gd name="T105" fmla="*/ 26 h 35"/>
                  <a:gd name="T106" fmla="*/ 23 w 32"/>
                  <a:gd name="T107" fmla="*/ 25 h 35"/>
                  <a:gd name="T108" fmla="*/ 23 w 32"/>
                  <a:gd name="T109" fmla="*/ 23 h 35"/>
                  <a:gd name="T110" fmla="*/ 22 w 32"/>
                  <a:gd name="T111" fmla="*/ 22 h 35"/>
                  <a:gd name="T112" fmla="*/ 22 w 32"/>
                  <a:gd name="T113" fmla="*/ 22 h 35"/>
                  <a:gd name="T114" fmla="*/ 24 w 32"/>
                  <a:gd name="T115" fmla="*/ 21 h 35"/>
                  <a:gd name="T116" fmla="*/ 26 w 32"/>
                  <a:gd name="T117" fmla="*/ 20 h 35"/>
                  <a:gd name="T118" fmla="*/ 27 w 32"/>
                  <a:gd name="T119" fmla="*/ 20 h 35"/>
                  <a:gd name="T120" fmla="*/ 29 w 32"/>
                  <a:gd name="T121" fmla="*/ 19 h 35"/>
                  <a:gd name="T122" fmla="*/ 31 w 32"/>
                  <a:gd name="T123" fmla="*/ 18 h 35"/>
                  <a:gd name="T124" fmla="*/ 31 w 32"/>
                  <a:gd name="T125"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 h="35">
                    <a:moveTo>
                      <a:pt x="32" y="17"/>
                    </a:moveTo>
                    <a:cubicBezTo>
                      <a:pt x="32" y="17"/>
                      <a:pt x="32" y="17"/>
                      <a:pt x="32" y="17"/>
                    </a:cubicBezTo>
                    <a:cubicBezTo>
                      <a:pt x="32" y="17"/>
                      <a:pt x="32" y="17"/>
                      <a:pt x="32" y="17"/>
                    </a:cubicBezTo>
                    <a:cubicBezTo>
                      <a:pt x="32" y="17"/>
                      <a:pt x="32" y="17"/>
                      <a:pt x="32" y="17"/>
                    </a:cubicBezTo>
                    <a:cubicBezTo>
                      <a:pt x="32" y="16"/>
                      <a:pt x="32" y="16"/>
                      <a:pt x="32" y="16"/>
                    </a:cubicBezTo>
                    <a:cubicBezTo>
                      <a:pt x="32" y="16"/>
                      <a:pt x="32" y="16"/>
                      <a:pt x="32" y="16"/>
                    </a:cubicBezTo>
                    <a:cubicBezTo>
                      <a:pt x="32" y="16"/>
                      <a:pt x="32" y="16"/>
                      <a:pt x="32" y="16"/>
                    </a:cubicBezTo>
                    <a:cubicBezTo>
                      <a:pt x="32" y="16"/>
                      <a:pt x="32" y="16"/>
                      <a:pt x="32"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0" y="15"/>
                      <a:pt x="30" y="15"/>
                      <a:pt x="30" y="15"/>
                    </a:cubicBezTo>
                    <a:cubicBezTo>
                      <a:pt x="30" y="15"/>
                      <a:pt x="30" y="15"/>
                      <a:pt x="30" y="15"/>
                    </a:cubicBezTo>
                    <a:cubicBezTo>
                      <a:pt x="30" y="15"/>
                      <a:pt x="30" y="15"/>
                      <a:pt x="30" y="15"/>
                    </a:cubicBezTo>
                    <a:cubicBezTo>
                      <a:pt x="30" y="15"/>
                      <a:pt x="30" y="15"/>
                      <a:pt x="30" y="15"/>
                    </a:cubicBezTo>
                    <a:cubicBezTo>
                      <a:pt x="30" y="14"/>
                      <a:pt x="30" y="14"/>
                      <a:pt x="30" y="14"/>
                    </a:cubicBezTo>
                    <a:cubicBezTo>
                      <a:pt x="30" y="14"/>
                      <a:pt x="30" y="14"/>
                      <a:pt x="30" y="14"/>
                    </a:cubicBezTo>
                    <a:cubicBezTo>
                      <a:pt x="30" y="14"/>
                      <a:pt x="30" y="14"/>
                      <a:pt x="30" y="14"/>
                    </a:cubicBezTo>
                    <a:cubicBezTo>
                      <a:pt x="30" y="14"/>
                      <a:pt x="30" y="14"/>
                      <a:pt x="30"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8"/>
                      <a:pt x="29" y="8"/>
                      <a:pt x="29" y="8"/>
                    </a:cubicBezTo>
                    <a:cubicBezTo>
                      <a:pt x="29" y="8"/>
                      <a:pt x="29" y="8"/>
                      <a:pt x="29" y="8"/>
                    </a:cubicBezTo>
                    <a:cubicBezTo>
                      <a:pt x="29" y="8"/>
                      <a:pt x="29" y="8"/>
                      <a:pt x="29"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29" y="7"/>
                      <a:pt x="29" y="7"/>
                      <a:pt x="29" y="7"/>
                    </a:cubicBezTo>
                    <a:cubicBezTo>
                      <a:pt x="29" y="7"/>
                      <a:pt x="29" y="7"/>
                      <a:pt x="29" y="7"/>
                    </a:cubicBezTo>
                    <a:cubicBezTo>
                      <a:pt x="29" y="7"/>
                      <a:pt x="29" y="7"/>
                      <a:pt x="29" y="7"/>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5"/>
                      <a:pt x="29" y="5"/>
                      <a:pt x="29" y="5"/>
                    </a:cubicBezTo>
                    <a:cubicBezTo>
                      <a:pt x="29" y="5"/>
                      <a:pt x="29" y="5"/>
                      <a:pt x="29" y="5"/>
                    </a:cubicBezTo>
                    <a:cubicBezTo>
                      <a:pt x="29" y="5"/>
                      <a:pt x="29" y="5"/>
                      <a:pt x="29" y="5"/>
                    </a:cubicBezTo>
                    <a:cubicBezTo>
                      <a:pt x="29" y="5"/>
                      <a:pt x="29" y="5"/>
                      <a:pt x="29" y="5"/>
                    </a:cubicBezTo>
                    <a:cubicBezTo>
                      <a:pt x="28" y="5"/>
                      <a:pt x="28" y="5"/>
                      <a:pt x="28" y="5"/>
                    </a:cubicBezTo>
                    <a:cubicBezTo>
                      <a:pt x="28" y="4"/>
                      <a:pt x="28" y="4"/>
                      <a:pt x="28" y="4"/>
                    </a:cubicBezTo>
                    <a:cubicBezTo>
                      <a:pt x="28" y="3"/>
                      <a:pt x="28" y="3"/>
                      <a:pt x="27" y="3"/>
                    </a:cubicBezTo>
                    <a:cubicBezTo>
                      <a:pt x="27" y="3"/>
                      <a:pt x="26" y="3"/>
                      <a:pt x="26" y="3"/>
                    </a:cubicBezTo>
                    <a:cubicBezTo>
                      <a:pt x="26" y="3"/>
                      <a:pt x="25" y="2"/>
                      <a:pt x="25" y="2"/>
                    </a:cubicBezTo>
                    <a:cubicBezTo>
                      <a:pt x="25" y="2"/>
                      <a:pt x="25" y="2"/>
                      <a:pt x="25" y="2"/>
                    </a:cubicBezTo>
                    <a:cubicBezTo>
                      <a:pt x="24" y="2"/>
                      <a:pt x="23" y="2"/>
                      <a:pt x="23" y="2"/>
                    </a:cubicBezTo>
                    <a:cubicBezTo>
                      <a:pt x="23" y="2"/>
                      <a:pt x="23" y="2"/>
                      <a:pt x="23" y="2"/>
                    </a:cubicBezTo>
                    <a:cubicBezTo>
                      <a:pt x="24" y="2"/>
                      <a:pt x="24" y="2"/>
                      <a:pt x="25" y="2"/>
                    </a:cubicBezTo>
                    <a:cubicBezTo>
                      <a:pt x="24" y="2"/>
                      <a:pt x="23" y="1"/>
                      <a:pt x="23" y="2"/>
                    </a:cubicBezTo>
                    <a:cubicBezTo>
                      <a:pt x="23" y="2"/>
                      <a:pt x="22" y="3"/>
                      <a:pt x="22" y="3"/>
                    </a:cubicBezTo>
                    <a:cubicBezTo>
                      <a:pt x="21" y="3"/>
                      <a:pt x="21" y="3"/>
                      <a:pt x="21" y="3"/>
                    </a:cubicBezTo>
                    <a:cubicBezTo>
                      <a:pt x="20" y="4"/>
                      <a:pt x="20" y="4"/>
                      <a:pt x="20" y="4"/>
                    </a:cubicBezTo>
                    <a:cubicBezTo>
                      <a:pt x="19" y="4"/>
                      <a:pt x="19" y="4"/>
                      <a:pt x="18" y="4"/>
                    </a:cubicBezTo>
                    <a:cubicBezTo>
                      <a:pt x="18" y="4"/>
                      <a:pt x="17" y="4"/>
                      <a:pt x="17" y="4"/>
                    </a:cubicBezTo>
                    <a:cubicBezTo>
                      <a:pt x="18" y="3"/>
                      <a:pt x="18" y="3"/>
                      <a:pt x="18" y="2"/>
                    </a:cubicBezTo>
                    <a:cubicBezTo>
                      <a:pt x="18" y="2"/>
                      <a:pt x="18" y="2"/>
                      <a:pt x="17" y="2"/>
                    </a:cubicBezTo>
                    <a:cubicBezTo>
                      <a:pt x="17" y="2"/>
                      <a:pt x="17" y="2"/>
                      <a:pt x="17" y="2"/>
                    </a:cubicBezTo>
                    <a:cubicBezTo>
                      <a:pt x="16" y="2"/>
                      <a:pt x="16" y="2"/>
                      <a:pt x="15" y="2"/>
                    </a:cubicBezTo>
                    <a:cubicBezTo>
                      <a:pt x="15" y="2"/>
                      <a:pt x="15" y="2"/>
                      <a:pt x="15" y="2"/>
                    </a:cubicBezTo>
                    <a:cubicBezTo>
                      <a:pt x="15" y="2"/>
                      <a:pt x="15" y="2"/>
                      <a:pt x="15" y="2"/>
                    </a:cubicBezTo>
                    <a:cubicBezTo>
                      <a:pt x="14" y="2"/>
                      <a:pt x="14" y="2"/>
                      <a:pt x="14" y="2"/>
                    </a:cubicBezTo>
                    <a:cubicBezTo>
                      <a:pt x="14" y="2"/>
                      <a:pt x="14" y="2"/>
                      <a:pt x="14" y="1"/>
                    </a:cubicBezTo>
                    <a:cubicBezTo>
                      <a:pt x="15" y="1"/>
                      <a:pt x="14" y="0"/>
                      <a:pt x="14" y="0"/>
                    </a:cubicBezTo>
                    <a:cubicBezTo>
                      <a:pt x="14" y="0"/>
                      <a:pt x="14" y="0"/>
                      <a:pt x="14" y="0"/>
                    </a:cubicBezTo>
                    <a:cubicBezTo>
                      <a:pt x="14" y="0"/>
                      <a:pt x="14" y="0"/>
                      <a:pt x="14" y="0"/>
                    </a:cubicBezTo>
                    <a:cubicBezTo>
                      <a:pt x="14"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9" y="0"/>
                      <a:pt x="9" y="0"/>
                      <a:pt x="9" y="0"/>
                    </a:cubicBezTo>
                    <a:cubicBezTo>
                      <a:pt x="9" y="0"/>
                      <a:pt x="9" y="0"/>
                      <a:pt x="9" y="0"/>
                    </a:cubicBezTo>
                    <a:cubicBezTo>
                      <a:pt x="10" y="0"/>
                      <a:pt x="10" y="1"/>
                      <a:pt x="10" y="1"/>
                    </a:cubicBezTo>
                    <a:cubicBezTo>
                      <a:pt x="10" y="1"/>
                      <a:pt x="10" y="1"/>
                      <a:pt x="11" y="1"/>
                    </a:cubicBezTo>
                    <a:cubicBezTo>
                      <a:pt x="11" y="2"/>
                      <a:pt x="11" y="2"/>
                      <a:pt x="10" y="2"/>
                    </a:cubicBezTo>
                    <a:cubicBezTo>
                      <a:pt x="10" y="2"/>
                      <a:pt x="10" y="2"/>
                      <a:pt x="9" y="2"/>
                    </a:cubicBezTo>
                    <a:cubicBezTo>
                      <a:pt x="9" y="2"/>
                      <a:pt x="9" y="2"/>
                      <a:pt x="9" y="2"/>
                    </a:cubicBezTo>
                    <a:cubicBezTo>
                      <a:pt x="9" y="3"/>
                      <a:pt x="10" y="2"/>
                      <a:pt x="10" y="2"/>
                    </a:cubicBezTo>
                    <a:cubicBezTo>
                      <a:pt x="10" y="3"/>
                      <a:pt x="10" y="3"/>
                      <a:pt x="10" y="3"/>
                    </a:cubicBezTo>
                    <a:cubicBezTo>
                      <a:pt x="10" y="3"/>
                      <a:pt x="10" y="4"/>
                      <a:pt x="10" y="4"/>
                    </a:cubicBezTo>
                    <a:cubicBezTo>
                      <a:pt x="11" y="4"/>
                      <a:pt x="11" y="4"/>
                      <a:pt x="11" y="5"/>
                    </a:cubicBezTo>
                    <a:cubicBezTo>
                      <a:pt x="12" y="5"/>
                      <a:pt x="12" y="5"/>
                      <a:pt x="12" y="5"/>
                    </a:cubicBezTo>
                    <a:cubicBezTo>
                      <a:pt x="13" y="5"/>
                      <a:pt x="13" y="6"/>
                      <a:pt x="13" y="6"/>
                    </a:cubicBezTo>
                    <a:cubicBezTo>
                      <a:pt x="13" y="6"/>
                      <a:pt x="13" y="5"/>
                      <a:pt x="12" y="5"/>
                    </a:cubicBezTo>
                    <a:cubicBezTo>
                      <a:pt x="12" y="5"/>
                      <a:pt x="12" y="5"/>
                      <a:pt x="11" y="5"/>
                    </a:cubicBezTo>
                    <a:cubicBezTo>
                      <a:pt x="11" y="5"/>
                      <a:pt x="11" y="5"/>
                      <a:pt x="11" y="5"/>
                    </a:cubicBezTo>
                    <a:cubicBezTo>
                      <a:pt x="10" y="5"/>
                      <a:pt x="10" y="4"/>
                      <a:pt x="9" y="5"/>
                    </a:cubicBezTo>
                    <a:cubicBezTo>
                      <a:pt x="9" y="5"/>
                      <a:pt x="9" y="5"/>
                      <a:pt x="9" y="5"/>
                    </a:cubicBezTo>
                    <a:cubicBezTo>
                      <a:pt x="9" y="5"/>
                      <a:pt x="9" y="5"/>
                      <a:pt x="9" y="5"/>
                    </a:cubicBezTo>
                    <a:cubicBezTo>
                      <a:pt x="9" y="5"/>
                      <a:pt x="9" y="6"/>
                      <a:pt x="9" y="6"/>
                    </a:cubicBezTo>
                    <a:cubicBezTo>
                      <a:pt x="9" y="6"/>
                      <a:pt x="9" y="6"/>
                      <a:pt x="9" y="6"/>
                    </a:cubicBezTo>
                    <a:cubicBezTo>
                      <a:pt x="9" y="7"/>
                      <a:pt x="9" y="7"/>
                      <a:pt x="9" y="7"/>
                    </a:cubicBezTo>
                    <a:cubicBezTo>
                      <a:pt x="9" y="6"/>
                      <a:pt x="9" y="6"/>
                      <a:pt x="9" y="6"/>
                    </a:cubicBezTo>
                    <a:cubicBezTo>
                      <a:pt x="8" y="6"/>
                      <a:pt x="8" y="6"/>
                      <a:pt x="8" y="6"/>
                    </a:cubicBezTo>
                    <a:cubicBezTo>
                      <a:pt x="8" y="6"/>
                      <a:pt x="8" y="6"/>
                      <a:pt x="8" y="6"/>
                    </a:cubicBezTo>
                    <a:cubicBezTo>
                      <a:pt x="8" y="6"/>
                      <a:pt x="8" y="6"/>
                      <a:pt x="8" y="6"/>
                    </a:cubicBezTo>
                    <a:cubicBezTo>
                      <a:pt x="8" y="7"/>
                      <a:pt x="8" y="7"/>
                      <a:pt x="7" y="6"/>
                    </a:cubicBezTo>
                    <a:cubicBezTo>
                      <a:pt x="8" y="6"/>
                      <a:pt x="7" y="5"/>
                      <a:pt x="6" y="5"/>
                    </a:cubicBezTo>
                    <a:cubicBezTo>
                      <a:pt x="6" y="6"/>
                      <a:pt x="4" y="6"/>
                      <a:pt x="4" y="6"/>
                    </a:cubicBezTo>
                    <a:cubicBezTo>
                      <a:pt x="4" y="6"/>
                      <a:pt x="4" y="6"/>
                      <a:pt x="4" y="6"/>
                    </a:cubicBezTo>
                    <a:cubicBezTo>
                      <a:pt x="4" y="6"/>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4" y="11"/>
                      <a:pt x="4" y="11"/>
                      <a:pt x="4"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4"/>
                      <a:pt x="1" y="14"/>
                      <a:pt x="1" y="14"/>
                    </a:cubicBezTo>
                    <a:cubicBezTo>
                      <a:pt x="1" y="14"/>
                      <a:pt x="1" y="14"/>
                      <a:pt x="1" y="14"/>
                    </a:cubicBezTo>
                    <a:cubicBezTo>
                      <a:pt x="1" y="14"/>
                      <a:pt x="1" y="14"/>
                      <a:pt x="1" y="14"/>
                    </a:cubicBezTo>
                    <a:cubicBezTo>
                      <a:pt x="1" y="15"/>
                      <a:pt x="1"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0" y="17"/>
                      <a:pt x="0" y="17"/>
                      <a:pt x="0" y="17"/>
                    </a:cubicBezTo>
                    <a:cubicBezTo>
                      <a:pt x="0" y="17"/>
                      <a:pt x="0" y="17"/>
                      <a:pt x="0" y="17"/>
                    </a:cubicBezTo>
                    <a:cubicBezTo>
                      <a:pt x="0" y="17"/>
                      <a:pt x="0" y="17"/>
                      <a:pt x="0" y="17"/>
                    </a:cubicBezTo>
                    <a:cubicBezTo>
                      <a:pt x="0" y="17"/>
                      <a:pt x="0" y="17"/>
                      <a:pt x="0" y="17"/>
                    </a:cubicBezTo>
                    <a:cubicBezTo>
                      <a:pt x="1" y="17"/>
                      <a:pt x="1" y="17"/>
                      <a:pt x="1" y="17"/>
                    </a:cubicBezTo>
                    <a:cubicBezTo>
                      <a:pt x="1" y="17"/>
                      <a:pt x="1" y="17"/>
                      <a:pt x="1" y="17"/>
                    </a:cubicBezTo>
                    <a:cubicBezTo>
                      <a:pt x="1" y="18"/>
                      <a:pt x="1" y="18"/>
                      <a:pt x="1" y="18"/>
                    </a:cubicBezTo>
                    <a:cubicBezTo>
                      <a:pt x="1" y="18"/>
                      <a:pt x="1" y="18"/>
                      <a:pt x="1"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0" y="20"/>
                      <a:pt x="0" y="20"/>
                      <a:pt x="0"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3"/>
                      <a:pt x="1" y="23"/>
                      <a:pt x="0" y="23"/>
                    </a:cubicBezTo>
                    <a:cubicBezTo>
                      <a:pt x="0" y="23"/>
                      <a:pt x="0" y="23"/>
                      <a:pt x="0" y="23"/>
                    </a:cubicBezTo>
                    <a:cubicBezTo>
                      <a:pt x="0" y="23"/>
                      <a:pt x="0" y="23"/>
                      <a:pt x="0"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2" y="25"/>
                      <a:pt x="2" y="25"/>
                      <a:pt x="2"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7"/>
                      <a:pt x="2" y="27"/>
                      <a:pt x="2" y="27"/>
                    </a:cubicBezTo>
                    <a:cubicBezTo>
                      <a:pt x="2" y="27"/>
                      <a:pt x="2" y="27"/>
                      <a:pt x="2" y="27"/>
                    </a:cubicBezTo>
                    <a:cubicBezTo>
                      <a:pt x="2" y="27"/>
                      <a:pt x="2" y="27"/>
                      <a:pt x="2"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7" y="27"/>
                      <a:pt x="7" y="27"/>
                      <a:pt x="7" y="27"/>
                    </a:cubicBezTo>
                    <a:cubicBezTo>
                      <a:pt x="7" y="27"/>
                      <a:pt x="7" y="27"/>
                      <a:pt x="7" y="27"/>
                    </a:cubicBezTo>
                    <a:cubicBezTo>
                      <a:pt x="7" y="27"/>
                      <a:pt x="7" y="27"/>
                      <a:pt x="7" y="27"/>
                    </a:cubicBezTo>
                    <a:cubicBezTo>
                      <a:pt x="7" y="27"/>
                      <a:pt x="7" y="27"/>
                      <a:pt x="7" y="27"/>
                    </a:cubicBezTo>
                    <a:cubicBezTo>
                      <a:pt x="7" y="28"/>
                      <a:pt x="7" y="28"/>
                      <a:pt x="7" y="28"/>
                    </a:cubicBezTo>
                    <a:cubicBezTo>
                      <a:pt x="7" y="28"/>
                      <a:pt x="7" y="28"/>
                      <a:pt x="7" y="28"/>
                    </a:cubicBezTo>
                    <a:cubicBezTo>
                      <a:pt x="7" y="28"/>
                      <a:pt x="7" y="28"/>
                      <a:pt x="7"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9"/>
                      <a:pt x="8" y="29"/>
                      <a:pt x="8" y="29"/>
                    </a:cubicBezTo>
                    <a:cubicBezTo>
                      <a:pt x="8" y="29"/>
                      <a:pt x="8" y="29"/>
                      <a:pt x="8"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30"/>
                      <a:pt x="7" y="30"/>
                      <a:pt x="7" y="30"/>
                    </a:cubicBezTo>
                    <a:cubicBezTo>
                      <a:pt x="7" y="30"/>
                      <a:pt x="7" y="30"/>
                      <a:pt x="7"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4"/>
                      <a:pt x="6" y="34"/>
                      <a:pt x="6" y="34"/>
                    </a:cubicBezTo>
                    <a:cubicBezTo>
                      <a:pt x="6" y="34"/>
                      <a:pt x="6" y="34"/>
                      <a:pt x="6" y="34"/>
                    </a:cubicBezTo>
                    <a:cubicBezTo>
                      <a:pt x="5" y="34"/>
                      <a:pt x="5" y="34"/>
                      <a:pt x="5" y="34"/>
                    </a:cubicBezTo>
                    <a:cubicBezTo>
                      <a:pt x="5" y="34"/>
                      <a:pt x="5" y="34"/>
                      <a:pt x="5"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3"/>
                      <a:pt x="8" y="33"/>
                      <a:pt x="8" y="33"/>
                    </a:cubicBezTo>
                    <a:cubicBezTo>
                      <a:pt x="8" y="33"/>
                      <a:pt x="8" y="33"/>
                      <a:pt x="8" y="33"/>
                    </a:cubicBezTo>
                    <a:cubicBezTo>
                      <a:pt x="8" y="33"/>
                      <a:pt x="8" y="33"/>
                      <a:pt x="8" y="33"/>
                    </a:cubicBezTo>
                    <a:cubicBezTo>
                      <a:pt x="8" y="33"/>
                      <a:pt x="8" y="33"/>
                      <a:pt x="8"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1" y="34"/>
                      <a:pt x="11" y="34"/>
                      <a:pt x="11" y="34"/>
                    </a:cubicBezTo>
                    <a:cubicBezTo>
                      <a:pt x="11" y="34"/>
                      <a:pt x="11" y="34"/>
                      <a:pt x="11" y="34"/>
                    </a:cubicBezTo>
                    <a:cubicBezTo>
                      <a:pt x="11" y="34"/>
                      <a:pt x="11" y="34"/>
                      <a:pt x="11" y="34"/>
                    </a:cubicBezTo>
                    <a:cubicBezTo>
                      <a:pt x="11" y="34"/>
                      <a:pt x="11" y="34"/>
                      <a:pt x="11"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5"/>
                      <a:pt x="14" y="35"/>
                      <a:pt x="14" y="35"/>
                    </a:cubicBezTo>
                    <a:cubicBezTo>
                      <a:pt x="14" y="35"/>
                      <a:pt x="14" y="35"/>
                      <a:pt x="14"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6" y="35"/>
                      <a:pt x="16" y="35"/>
                      <a:pt x="16" y="35"/>
                    </a:cubicBezTo>
                    <a:cubicBezTo>
                      <a:pt x="16" y="35"/>
                      <a:pt x="16" y="35"/>
                      <a:pt x="16" y="35"/>
                    </a:cubicBezTo>
                    <a:cubicBezTo>
                      <a:pt x="16" y="35"/>
                      <a:pt x="16" y="35"/>
                      <a:pt x="16" y="35"/>
                    </a:cubicBezTo>
                    <a:cubicBezTo>
                      <a:pt x="16" y="35"/>
                      <a:pt x="16" y="35"/>
                      <a:pt x="16"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4"/>
                    </a:cubicBezTo>
                    <a:cubicBezTo>
                      <a:pt x="15" y="34"/>
                      <a:pt x="15" y="34"/>
                      <a:pt x="15" y="34"/>
                    </a:cubicBezTo>
                    <a:cubicBezTo>
                      <a:pt x="15" y="34"/>
                      <a:pt x="15" y="34"/>
                      <a:pt x="15" y="34"/>
                    </a:cubicBezTo>
                    <a:cubicBezTo>
                      <a:pt x="15" y="34"/>
                      <a:pt x="15" y="34"/>
                      <a:pt x="15" y="34"/>
                    </a:cubicBezTo>
                    <a:cubicBezTo>
                      <a:pt x="15" y="34"/>
                      <a:pt x="15" y="34"/>
                      <a:pt x="15" y="34"/>
                    </a:cubicBezTo>
                    <a:cubicBezTo>
                      <a:pt x="16" y="34"/>
                      <a:pt x="16" y="34"/>
                      <a:pt x="16" y="34"/>
                    </a:cubicBezTo>
                    <a:cubicBezTo>
                      <a:pt x="16" y="34"/>
                      <a:pt x="16" y="34"/>
                      <a:pt x="16" y="34"/>
                    </a:cubicBezTo>
                    <a:cubicBezTo>
                      <a:pt x="16" y="34"/>
                      <a:pt x="16" y="34"/>
                      <a:pt x="16" y="34"/>
                    </a:cubicBezTo>
                    <a:cubicBezTo>
                      <a:pt x="16" y="34"/>
                      <a:pt x="16" y="34"/>
                      <a:pt x="16" y="34"/>
                    </a:cubicBezTo>
                    <a:cubicBezTo>
                      <a:pt x="16" y="34"/>
                      <a:pt x="16" y="34"/>
                      <a:pt x="16"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8" y="34"/>
                      <a:pt x="18" y="34"/>
                      <a:pt x="18" y="34"/>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4"/>
                      <a:pt x="19" y="34"/>
                      <a:pt x="19" y="34"/>
                    </a:cubicBezTo>
                    <a:cubicBezTo>
                      <a:pt x="19" y="34"/>
                      <a:pt x="19" y="34"/>
                      <a:pt x="19" y="34"/>
                    </a:cubicBezTo>
                    <a:cubicBezTo>
                      <a:pt x="19" y="34"/>
                      <a:pt x="19" y="34"/>
                      <a:pt x="19"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2" y="34"/>
                      <a:pt x="22" y="34"/>
                      <a:pt x="22" y="34"/>
                    </a:cubicBezTo>
                    <a:cubicBezTo>
                      <a:pt x="22" y="34"/>
                      <a:pt x="22" y="34"/>
                      <a:pt x="22" y="34"/>
                    </a:cubicBezTo>
                    <a:cubicBezTo>
                      <a:pt x="22" y="34"/>
                      <a:pt x="22" y="34"/>
                      <a:pt x="22" y="34"/>
                    </a:cubicBezTo>
                    <a:cubicBezTo>
                      <a:pt x="22" y="34"/>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3" y="33"/>
                      <a:pt x="23" y="33"/>
                      <a:pt x="23" y="33"/>
                    </a:cubicBezTo>
                    <a:cubicBezTo>
                      <a:pt x="23" y="34"/>
                      <a:pt x="23" y="34"/>
                      <a:pt x="23" y="34"/>
                    </a:cubicBezTo>
                    <a:cubicBezTo>
                      <a:pt x="23" y="33"/>
                      <a:pt x="23" y="33"/>
                      <a:pt x="23" y="33"/>
                    </a:cubicBezTo>
                    <a:cubicBezTo>
                      <a:pt x="23" y="33"/>
                      <a:pt x="23" y="33"/>
                      <a:pt x="23" y="33"/>
                    </a:cubicBezTo>
                    <a:cubicBezTo>
                      <a:pt x="23" y="33"/>
                      <a:pt x="23" y="33"/>
                      <a:pt x="23" y="33"/>
                    </a:cubicBezTo>
                    <a:cubicBezTo>
                      <a:pt x="23" y="33"/>
                      <a:pt x="23" y="33"/>
                      <a:pt x="23" y="33"/>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4" y="34"/>
                      <a:pt x="24" y="34"/>
                      <a:pt x="24" y="34"/>
                    </a:cubicBezTo>
                    <a:cubicBezTo>
                      <a:pt x="24" y="34"/>
                      <a:pt x="24" y="34"/>
                      <a:pt x="24" y="34"/>
                    </a:cubicBezTo>
                    <a:cubicBezTo>
                      <a:pt x="24" y="33"/>
                      <a:pt x="24" y="33"/>
                      <a:pt x="24" y="33"/>
                    </a:cubicBezTo>
                    <a:cubicBezTo>
                      <a:pt x="24" y="33"/>
                      <a:pt x="24" y="33"/>
                      <a:pt x="24" y="33"/>
                    </a:cubicBezTo>
                    <a:cubicBezTo>
                      <a:pt x="24" y="33"/>
                      <a:pt x="24" y="33"/>
                      <a:pt x="24" y="33"/>
                    </a:cubicBezTo>
                    <a:cubicBezTo>
                      <a:pt x="24" y="33"/>
                      <a:pt x="24" y="33"/>
                      <a:pt x="24" y="33"/>
                    </a:cubicBezTo>
                    <a:cubicBezTo>
                      <a:pt x="24" y="33"/>
                      <a:pt x="24" y="33"/>
                      <a:pt x="24" y="33"/>
                    </a:cubicBezTo>
                    <a:cubicBezTo>
                      <a:pt x="25" y="33"/>
                      <a:pt x="25" y="33"/>
                      <a:pt x="25" y="33"/>
                    </a:cubicBezTo>
                    <a:cubicBezTo>
                      <a:pt x="25" y="33"/>
                      <a:pt x="25" y="33"/>
                      <a:pt x="25" y="33"/>
                    </a:cubicBezTo>
                    <a:cubicBezTo>
                      <a:pt x="25" y="33"/>
                      <a:pt x="25" y="33"/>
                      <a:pt x="25" y="33"/>
                    </a:cubicBezTo>
                    <a:cubicBezTo>
                      <a:pt x="24" y="33"/>
                      <a:pt x="24" y="33"/>
                      <a:pt x="24" y="33"/>
                    </a:cubicBezTo>
                    <a:cubicBezTo>
                      <a:pt x="24" y="33"/>
                      <a:pt x="24" y="33"/>
                      <a:pt x="24" y="33"/>
                    </a:cubicBezTo>
                    <a:cubicBezTo>
                      <a:pt x="24" y="33"/>
                      <a:pt x="24" y="33"/>
                      <a:pt x="24" y="33"/>
                    </a:cubicBezTo>
                    <a:cubicBezTo>
                      <a:pt x="24" y="33"/>
                      <a:pt x="24" y="33"/>
                      <a:pt x="24" y="33"/>
                    </a:cubicBezTo>
                    <a:cubicBezTo>
                      <a:pt x="24" y="33"/>
                      <a:pt x="24" y="33"/>
                      <a:pt x="24" y="33"/>
                    </a:cubicBezTo>
                    <a:cubicBezTo>
                      <a:pt x="24" y="33"/>
                      <a:pt x="24" y="33"/>
                      <a:pt x="24" y="33"/>
                    </a:cubicBezTo>
                    <a:cubicBezTo>
                      <a:pt x="24" y="33"/>
                      <a:pt x="24" y="33"/>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29"/>
                      <a:pt x="26" y="29"/>
                      <a:pt x="27" y="29"/>
                    </a:cubicBezTo>
                    <a:cubicBezTo>
                      <a:pt x="27" y="29"/>
                      <a:pt x="27" y="29"/>
                      <a:pt x="27" y="29"/>
                    </a:cubicBezTo>
                    <a:cubicBezTo>
                      <a:pt x="27" y="29"/>
                      <a:pt x="27" y="29"/>
                      <a:pt x="27" y="29"/>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29"/>
                      <a:pt x="28" y="29"/>
                    </a:cubicBezTo>
                    <a:cubicBezTo>
                      <a:pt x="28" y="29"/>
                      <a:pt x="28" y="29"/>
                      <a:pt x="28" y="29"/>
                    </a:cubicBezTo>
                    <a:cubicBezTo>
                      <a:pt x="28" y="29"/>
                      <a:pt x="28" y="29"/>
                      <a:pt x="28" y="29"/>
                    </a:cubicBezTo>
                    <a:cubicBezTo>
                      <a:pt x="28" y="29"/>
                      <a:pt x="28" y="29"/>
                      <a:pt x="28" y="29"/>
                    </a:cubicBezTo>
                    <a:cubicBezTo>
                      <a:pt x="27" y="29"/>
                      <a:pt x="27" y="29"/>
                      <a:pt x="27" y="29"/>
                    </a:cubicBezTo>
                    <a:cubicBezTo>
                      <a:pt x="27" y="29"/>
                      <a:pt x="27" y="29"/>
                      <a:pt x="27" y="29"/>
                    </a:cubicBezTo>
                    <a:cubicBezTo>
                      <a:pt x="28" y="29"/>
                      <a:pt x="28" y="29"/>
                      <a:pt x="28" y="29"/>
                    </a:cubicBezTo>
                    <a:cubicBezTo>
                      <a:pt x="28" y="29"/>
                      <a:pt x="28" y="29"/>
                      <a:pt x="28" y="29"/>
                    </a:cubicBezTo>
                    <a:cubicBezTo>
                      <a:pt x="28" y="29"/>
                      <a:pt x="28" y="29"/>
                      <a:pt x="28" y="29"/>
                    </a:cubicBezTo>
                    <a:cubicBezTo>
                      <a:pt x="28" y="29"/>
                      <a:pt x="28" y="29"/>
                      <a:pt x="28" y="29"/>
                    </a:cubicBezTo>
                    <a:cubicBezTo>
                      <a:pt x="27" y="29"/>
                      <a:pt x="27" y="29"/>
                      <a:pt x="27" y="29"/>
                    </a:cubicBezTo>
                    <a:cubicBezTo>
                      <a:pt x="27" y="29"/>
                      <a:pt x="27" y="29"/>
                      <a:pt x="27" y="29"/>
                    </a:cubicBezTo>
                    <a:cubicBezTo>
                      <a:pt x="27" y="29"/>
                      <a:pt x="27" y="29"/>
                      <a:pt x="27" y="29"/>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6"/>
                      <a:pt x="25" y="26"/>
                      <a:pt x="25" y="26"/>
                    </a:cubicBezTo>
                    <a:cubicBezTo>
                      <a:pt x="25" y="26"/>
                      <a:pt x="25" y="26"/>
                      <a:pt x="25" y="26"/>
                    </a:cubicBezTo>
                    <a:cubicBezTo>
                      <a:pt x="25" y="26"/>
                      <a:pt x="25" y="26"/>
                      <a:pt x="25"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3" y="26"/>
                      <a:pt x="23" y="26"/>
                      <a:pt x="23" y="26"/>
                    </a:cubicBezTo>
                    <a:cubicBezTo>
                      <a:pt x="23" y="26"/>
                      <a:pt x="23" y="26"/>
                      <a:pt x="23" y="26"/>
                    </a:cubicBezTo>
                    <a:cubicBezTo>
                      <a:pt x="23" y="26"/>
                      <a:pt x="23" y="26"/>
                      <a:pt x="23" y="26"/>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4"/>
                      <a:pt x="23" y="24"/>
                      <a:pt x="23"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2"/>
                      <a:pt x="22" y="22"/>
                      <a:pt x="22" y="22"/>
                    </a:cubicBezTo>
                    <a:cubicBezTo>
                      <a:pt x="22" y="22"/>
                      <a:pt x="22" y="22"/>
                      <a:pt x="22" y="22"/>
                    </a:cubicBezTo>
                    <a:cubicBezTo>
                      <a:pt x="22" y="22"/>
                      <a:pt x="22" y="22"/>
                      <a:pt x="22"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1"/>
                      <a:pt x="22" y="21"/>
                      <a:pt x="22" y="21"/>
                    </a:cubicBezTo>
                    <a:cubicBezTo>
                      <a:pt x="22" y="21"/>
                      <a:pt x="22" y="21"/>
                      <a:pt x="22" y="21"/>
                    </a:cubicBezTo>
                    <a:cubicBezTo>
                      <a:pt x="22" y="21"/>
                      <a:pt x="22" y="21"/>
                      <a:pt x="22" y="21"/>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1"/>
                      <a:pt x="22" y="21"/>
                      <a:pt x="22"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0"/>
                      <a:pt x="25" y="20"/>
                      <a:pt x="25" y="20"/>
                    </a:cubicBezTo>
                    <a:cubicBezTo>
                      <a:pt x="25" y="20"/>
                      <a:pt x="25" y="20"/>
                      <a:pt x="25" y="20"/>
                    </a:cubicBezTo>
                    <a:cubicBezTo>
                      <a:pt x="25" y="20"/>
                      <a:pt x="25" y="20"/>
                      <a:pt x="25"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8" y="20"/>
                      <a:pt x="28" y="20"/>
                      <a:pt x="28" y="20"/>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1" y="18"/>
                      <a:pt x="31" y="18"/>
                      <a:pt x="31" y="18"/>
                    </a:cubicBezTo>
                    <a:cubicBezTo>
                      <a:pt x="31" y="18"/>
                      <a:pt x="31" y="18"/>
                      <a:pt x="31" y="18"/>
                    </a:cubicBezTo>
                    <a:cubicBezTo>
                      <a:pt x="31" y="18"/>
                      <a:pt x="31" y="18"/>
                      <a:pt x="31" y="18"/>
                    </a:cubicBezTo>
                    <a:cubicBezTo>
                      <a:pt x="31" y="18"/>
                      <a:pt x="31" y="18"/>
                      <a:pt x="31" y="18"/>
                    </a:cubicBezTo>
                    <a:cubicBezTo>
                      <a:pt x="31" y="18"/>
                      <a:pt x="31" y="18"/>
                      <a:pt x="31" y="18"/>
                    </a:cubicBezTo>
                    <a:cubicBezTo>
                      <a:pt x="31" y="18"/>
                      <a:pt x="31" y="18"/>
                      <a:pt x="31" y="18"/>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8"/>
                      <a:pt x="31" y="18"/>
                      <a:pt x="31" y="18"/>
                    </a:cubicBezTo>
                    <a:cubicBezTo>
                      <a:pt x="31" y="18"/>
                      <a:pt x="31" y="18"/>
                      <a:pt x="31" y="18"/>
                    </a:cubicBezTo>
                    <a:cubicBezTo>
                      <a:pt x="31" y="18"/>
                      <a:pt x="31" y="18"/>
                      <a:pt x="31"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7"/>
                      <a:pt x="32" y="17"/>
                      <a:pt x="32" y="17"/>
                    </a:cubicBezTo>
                    <a:cubicBezTo>
                      <a:pt x="32" y="17"/>
                      <a:pt x="32" y="17"/>
                      <a:pt x="32" y="17"/>
                    </a:cubicBezTo>
                    <a:cubicBezTo>
                      <a:pt x="32" y="17"/>
                      <a:pt x="32" y="17"/>
                      <a:pt x="32" y="17"/>
                    </a:cubicBezTo>
                    <a:cubicBezTo>
                      <a:pt x="32" y="17"/>
                      <a:pt x="32" y="17"/>
                      <a:pt x="32" y="17"/>
                    </a:cubicBezTo>
                    <a:close/>
                    <a:moveTo>
                      <a:pt x="5" y="5"/>
                    </a:moveTo>
                    <a:cubicBezTo>
                      <a:pt x="5" y="5"/>
                      <a:pt x="5" y="5"/>
                      <a:pt x="5" y="5"/>
                    </a:cubicBezTo>
                    <a:cubicBezTo>
                      <a:pt x="5" y="5"/>
                      <a:pt x="6" y="5"/>
                      <a:pt x="6" y="5"/>
                    </a:cubicBezTo>
                    <a:cubicBezTo>
                      <a:pt x="6" y="5"/>
                      <a:pt x="5" y="5"/>
                      <a:pt x="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83" name="Freeform 241"/>
              <p:cNvSpPr>
                <a:spLocks noEditPoints="1"/>
              </p:cNvSpPr>
              <p:nvPr/>
            </p:nvSpPr>
            <p:spPr bwMode="auto">
              <a:xfrm>
                <a:off x="2662" y="1684"/>
                <a:ext cx="45" cy="42"/>
              </a:xfrm>
              <a:custGeom>
                <a:avLst/>
                <a:gdLst>
                  <a:gd name="T0" fmla="*/ 2 w 17"/>
                  <a:gd name="T1" fmla="*/ 15 h 16"/>
                  <a:gd name="T2" fmla="*/ 1 w 17"/>
                  <a:gd name="T3" fmla="*/ 15 h 16"/>
                  <a:gd name="T4" fmla="*/ 2 w 17"/>
                  <a:gd name="T5" fmla="*/ 15 h 16"/>
                  <a:gd name="T6" fmla="*/ 5 w 17"/>
                  <a:gd name="T7" fmla="*/ 14 h 16"/>
                  <a:gd name="T8" fmla="*/ 6 w 17"/>
                  <a:gd name="T9" fmla="*/ 11 h 16"/>
                  <a:gd name="T10" fmla="*/ 7 w 17"/>
                  <a:gd name="T11" fmla="*/ 10 h 16"/>
                  <a:gd name="T12" fmla="*/ 9 w 17"/>
                  <a:gd name="T13" fmla="*/ 8 h 16"/>
                  <a:gd name="T14" fmla="*/ 9 w 17"/>
                  <a:gd name="T15" fmla="*/ 6 h 16"/>
                  <a:gd name="T16" fmla="*/ 8 w 17"/>
                  <a:gd name="T17" fmla="*/ 7 h 16"/>
                  <a:gd name="T18" fmla="*/ 8 w 17"/>
                  <a:gd name="T19" fmla="*/ 5 h 16"/>
                  <a:gd name="T20" fmla="*/ 7 w 17"/>
                  <a:gd name="T21" fmla="*/ 4 h 16"/>
                  <a:gd name="T22" fmla="*/ 4 w 17"/>
                  <a:gd name="T23" fmla="*/ 5 h 16"/>
                  <a:gd name="T24" fmla="*/ 4 w 17"/>
                  <a:gd name="T25" fmla="*/ 6 h 16"/>
                  <a:gd name="T26" fmla="*/ 3 w 17"/>
                  <a:gd name="T27" fmla="*/ 5 h 16"/>
                  <a:gd name="T28" fmla="*/ 1 w 17"/>
                  <a:gd name="T29" fmla="*/ 6 h 16"/>
                  <a:gd name="T30" fmla="*/ 0 w 17"/>
                  <a:gd name="T31" fmla="*/ 9 h 16"/>
                  <a:gd name="T32" fmla="*/ 1 w 17"/>
                  <a:gd name="T33" fmla="*/ 9 h 16"/>
                  <a:gd name="T34" fmla="*/ 1 w 17"/>
                  <a:gd name="T35" fmla="*/ 11 h 16"/>
                  <a:gd name="T36" fmla="*/ 2 w 17"/>
                  <a:gd name="T37" fmla="*/ 13 h 16"/>
                  <a:gd name="T38" fmla="*/ 3 w 17"/>
                  <a:gd name="T39" fmla="*/ 14 h 16"/>
                  <a:gd name="T40" fmla="*/ 3 w 17"/>
                  <a:gd name="T41" fmla="*/ 14 h 16"/>
                  <a:gd name="T42" fmla="*/ 3 w 17"/>
                  <a:gd name="T43" fmla="*/ 14 h 16"/>
                  <a:gd name="T44" fmla="*/ 4 w 17"/>
                  <a:gd name="T45" fmla="*/ 14 h 16"/>
                  <a:gd name="T46" fmla="*/ 4 w 17"/>
                  <a:gd name="T47" fmla="*/ 15 h 16"/>
                  <a:gd name="T48" fmla="*/ 5 w 17"/>
                  <a:gd name="T49" fmla="*/ 15 h 16"/>
                  <a:gd name="T50" fmla="*/ 5 w 17"/>
                  <a:gd name="T51" fmla="*/ 15 h 16"/>
                  <a:gd name="T52" fmla="*/ 5 w 17"/>
                  <a:gd name="T53" fmla="*/ 15 h 16"/>
                  <a:gd name="T54" fmla="*/ 5 w 17"/>
                  <a:gd name="T55" fmla="*/ 15 h 16"/>
                  <a:gd name="T56" fmla="*/ 6 w 17"/>
                  <a:gd name="T57" fmla="*/ 14 h 16"/>
                  <a:gd name="T58" fmla="*/ 9 w 17"/>
                  <a:gd name="T59" fmla="*/ 12 h 16"/>
                  <a:gd name="T60" fmla="*/ 9 w 17"/>
                  <a:gd name="T61" fmla="*/ 12 h 16"/>
                  <a:gd name="T62" fmla="*/ 7 w 17"/>
                  <a:gd name="T63" fmla="*/ 11 h 16"/>
                  <a:gd name="T64" fmla="*/ 7 w 17"/>
                  <a:gd name="T65" fmla="*/ 13 h 16"/>
                  <a:gd name="T66" fmla="*/ 10 w 17"/>
                  <a:gd name="T67" fmla="*/ 13 h 16"/>
                  <a:gd name="T68" fmla="*/ 11 w 17"/>
                  <a:gd name="T69" fmla="*/ 3 h 16"/>
                  <a:gd name="T70" fmla="*/ 16 w 17"/>
                  <a:gd name="T71" fmla="*/ 11 h 16"/>
                  <a:gd name="T72" fmla="*/ 16 w 17"/>
                  <a:gd name="T73" fmla="*/ 9 h 16"/>
                  <a:gd name="T74" fmla="*/ 15 w 17"/>
                  <a:gd name="T75" fmla="*/ 10 h 16"/>
                  <a:gd name="T76" fmla="*/ 14 w 17"/>
                  <a:gd name="T77" fmla="*/ 11 h 16"/>
                  <a:gd name="T78" fmla="*/ 13 w 17"/>
                  <a:gd name="T79" fmla="*/ 9 h 16"/>
                  <a:gd name="T80" fmla="*/ 11 w 17"/>
                  <a:gd name="T81" fmla="*/ 11 h 16"/>
                  <a:gd name="T82" fmla="*/ 11 w 17"/>
                  <a:gd name="T83" fmla="*/ 11 h 16"/>
                  <a:gd name="T84" fmla="*/ 14 w 17"/>
                  <a:gd name="T85" fmla="*/ 13 h 16"/>
                  <a:gd name="T86" fmla="*/ 14 w 17"/>
                  <a:gd name="T87" fmla="*/ 15 h 16"/>
                  <a:gd name="T88" fmla="*/ 15 w 17"/>
                  <a:gd name="T89" fmla="*/ 15 h 16"/>
                  <a:gd name="T90" fmla="*/ 14 w 17"/>
                  <a:gd name="T91" fmla="*/ 13 h 16"/>
                  <a:gd name="T92" fmla="*/ 16 w 17"/>
                  <a:gd name="T93" fmla="*/ 11 h 16"/>
                  <a:gd name="T94" fmla="*/ 2 w 17"/>
                  <a:gd name="T95" fmla="*/ 6 h 16"/>
                  <a:gd name="T96" fmla="*/ 3 w 17"/>
                  <a:gd name="T97" fmla="*/ 4 h 16"/>
                  <a:gd name="T98" fmla="*/ 6 w 17"/>
                  <a:gd name="T99" fmla="*/ 4 h 16"/>
                  <a:gd name="T100" fmla="*/ 9 w 17"/>
                  <a:gd name="T101" fmla="*/ 2 h 16"/>
                  <a:gd name="T102" fmla="*/ 7 w 17"/>
                  <a:gd name="T103" fmla="*/ 1 h 16"/>
                  <a:gd name="T104" fmla="*/ 1 w 17"/>
                  <a:gd name="T105"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 h="16">
                    <a:moveTo>
                      <a:pt x="2" y="15"/>
                    </a:moveTo>
                    <a:cubicBezTo>
                      <a:pt x="2" y="15"/>
                      <a:pt x="2" y="15"/>
                      <a:pt x="2" y="15"/>
                    </a:cubicBezTo>
                    <a:cubicBezTo>
                      <a:pt x="2" y="15"/>
                      <a:pt x="2" y="15"/>
                      <a:pt x="2" y="15"/>
                    </a:cubicBezTo>
                    <a:cubicBezTo>
                      <a:pt x="1" y="14"/>
                      <a:pt x="1" y="14"/>
                      <a:pt x="2" y="14"/>
                    </a:cubicBezTo>
                    <a:cubicBezTo>
                      <a:pt x="1" y="14"/>
                      <a:pt x="1" y="15"/>
                      <a:pt x="1" y="15"/>
                    </a:cubicBezTo>
                    <a:cubicBezTo>
                      <a:pt x="1" y="15"/>
                      <a:pt x="1" y="15"/>
                      <a:pt x="1" y="15"/>
                    </a:cubicBezTo>
                    <a:cubicBezTo>
                      <a:pt x="1" y="15"/>
                      <a:pt x="1" y="15"/>
                      <a:pt x="2" y="15"/>
                    </a:cubicBezTo>
                    <a:cubicBezTo>
                      <a:pt x="2" y="15"/>
                      <a:pt x="2" y="15"/>
                      <a:pt x="2" y="15"/>
                    </a:cubicBezTo>
                    <a:cubicBezTo>
                      <a:pt x="2" y="15"/>
                      <a:pt x="2" y="15"/>
                      <a:pt x="2" y="15"/>
                    </a:cubicBezTo>
                    <a:cubicBezTo>
                      <a:pt x="2" y="15"/>
                      <a:pt x="2" y="15"/>
                      <a:pt x="2" y="15"/>
                    </a:cubicBezTo>
                    <a:close/>
                    <a:moveTo>
                      <a:pt x="6" y="14"/>
                    </a:moveTo>
                    <a:cubicBezTo>
                      <a:pt x="6" y="14"/>
                      <a:pt x="5" y="14"/>
                      <a:pt x="5" y="14"/>
                    </a:cubicBezTo>
                    <a:cubicBezTo>
                      <a:pt x="5" y="13"/>
                      <a:pt x="6" y="13"/>
                      <a:pt x="6" y="13"/>
                    </a:cubicBezTo>
                    <a:cubicBezTo>
                      <a:pt x="6" y="13"/>
                      <a:pt x="6" y="12"/>
                      <a:pt x="6" y="12"/>
                    </a:cubicBezTo>
                    <a:cubicBezTo>
                      <a:pt x="6" y="11"/>
                      <a:pt x="6" y="11"/>
                      <a:pt x="6" y="11"/>
                    </a:cubicBezTo>
                    <a:cubicBezTo>
                      <a:pt x="6" y="11"/>
                      <a:pt x="6" y="11"/>
                      <a:pt x="6" y="11"/>
                    </a:cubicBezTo>
                    <a:cubicBezTo>
                      <a:pt x="6" y="10"/>
                      <a:pt x="7" y="11"/>
                      <a:pt x="7" y="11"/>
                    </a:cubicBezTo>
                    <a:cubicBezTo>
                      <a:pt x="7" y="10"/>
                      <a:pt x="7" y="9"/>
                      <a:pt x="7" y="10"/>
                    </a:cubicBezTo>
                    <a:cubicBezTo>
                      <a:pt x="8" y="10"/>
                      <a:pt x="8" y="10"/>
                      <a:pt x="8" y="10"/>
                    </a:cubicBezTo>
                    <a:cubicBezTo>
                      <a:pt x="8" y="9"/>
                      <a:pt x="8" y="7"/>
                      <a:pt x="9" y="8"/>
                    </a:cubicBezTo>
                    <a:cubicBezTo>
                      <a:pt x="9" y="8"/>
                      <a:pt x="8" y="8"/>
                      <a:pt x="9" y="8"/>
                    </a:cubicBezTo>
                    <a:cubicBezTo>
                      <a:pt x="9" y="8"/>
                      <a:pt x="9" y="9"/>
                      <a:pt x="9" y="8"/>
                    </a:cubicBezTo>
                    <a:cubicBezTo>
                      <a:pt x="10" y="8"/>
                      <a:pt x="10" y="8"/>
                      <a:pt x="11" y="7"/>
                    </a:cubicBezTo>
                    <a:cubicBezTo>
                      <a:pt x="10" y="7"/>
                      <a:pt x="10" y="7"/>
                      <a:pt x="9" y="6"/>
                    </a:cubicBezTo>
                    <a:cubicBezTo>
                      <a:pt x="9" y="6"/>
                      <a:pt x="9" y="6"/>
                      <a:pt x="9" y="6"/>
                    </a:cubicBezTo>
                    <a:cubicBezTo>
                      <a:pt x="8" y="6"/>
                      <a:pt x="8" y="6"/>
                      <a:pt x="8" y="6"/>
                    </a:cubicBezTo>
                    <a:cubicBezTo>
                      <a:pt x="8" y="6"/>
                      <a:pt x="8" y="7"/>
                      <a:pt x="8" y="7"/>
                    </a:cubicBezTo>
                    <a:cubicBezTo>
                      <a:pt x="8" y="6"/>
                      <a:pt x="8" y="6"/>
                      <a:pt x="8" y="6"/>
                    </a:cubicBezTo>
                    <a:cubicBezTo>
                      <a:pt x="8" y="6"/>
                      <a:pt x="8" y="6"/>
                      <a:pt x="8" y="5"/>
                    </a:cubicBezTo>
                    <a:cubicBezTo>
                      <a:pt x="8" y="5"/>
                      <a:pt x="8" y="5"/>
                      <a:pt x="8" y="5"/>
                    </a:cubicBezTo>
                    <a:cubicBezTo>
                      <a:pt x="8" y="5"/>
                      <a:pt x="8" y="5"/>
                      <a:pt x="8" y="5"/>
                    </a:cubicBezTo>
                    <a:cubicBezTo>
                      <a:pt x="8" y="5"/>
                      <a:pt x="8" y="4"/>
                      <a:pt x="8" y="4"/>
                    </a:cubicBezTo>
                    <a:cubicBezTo>
                      <a:pt x="8" y="4"/>
                      <a:pt x="8" y="4"/>
                      <a:pt x="7" y="4"/>
                    </a:cubicBezTo>
                    <a:cubicBezTo>
                      <a:pt x="7" y="4"/>
                      <a:pt x="6" y="4"/>
                      <a:pt x="6" y="4"/>
                    </a:cubicBezTo>
                    <a:cubicBezTo>
                      <a:pt x="6" y="4"/>
                      <a:pt x="5" y="4"/>
                      <a:pt x="5" y="4"/>
                    </a:cubicBezTo>
                    <a:cubicBezTo>
                      <a:pt x="5" y="4"/>
                      <a:pt x="4" y="5"/>
                      <a:pt x="4" y="5"/>
                    </a:cubicBezTo>
                    <a:cubicBezTo>
                      <a:pt x="4" y="5"/>
                      <a:pt x="4" y="5"/>
                      <a:pt x="4" y="6"/>
                    </a:cubicBezTo>
                    <a:cubicBezTo>
                      <a:pt x="5" y="6"/>
                      <a:pt x="5" y="6"/>
                      <a:pt x="5" y="6"/>
                    </a:cubicBezTo>
                    <a:cubicBezTo>
                      <a:pt x="5" y="6"/>
                      <a:pt x="4" y="6"/>
                      <a:pt x="4" y="6"/>
                    </a:cubicBezTo>
                    <a:cubicBezTo>
                      <a:pt x="4" y="6"/>
                      <a:pt x="4" y="6"/>
                      <a:pt x="4" y="5"/>
                    </a:cubicBezTo>
                    <a:cubicBezTo>
                      <a:pt x="4" y="5"/>
                      <a:pt x="4" y="5"/>
                      <a:pt x="3" y="5"/>
                    </a:cubicBezTo>
                    <a:cubicBezTo>
                      <a:pt x="3" y="5"/>
                      <a:pt x="3" y="5"/>
                      <a:pt x="3" y="5"/>
                    </a:cubicBezTo>
                    <a:cubicBezTo>
                      <a:pt x="3" y="6"/>
                      <a:pt x="3" y="6"/>
                      <a:pt x="3" y="6"/>
                    </a:cubicBezTo>
                    <a:cubicBezTo>
                      <a:pt x="2" y="6"/>
                      <a:pt x="3" y="6"/>
                      <a:pt x="3" y="7"/>
                    </a:cubicBezTo>
                    <a:cubicBezTo>
                      <a:pt x="2" y="6"/>
                      <a:pt x="1" y="6"/>
                      <a:pt x="1" y="6"/>
                    </a:cubicBezTo>
                    <a:cubicBezTo>
                      <a:pt x="1" y="6"/>
                      <a:pt x="0" y="6"/>
                      <a:pt x="0" y="6"/>
                    </a:cubicBezTo>
                    <a:cubicBezTo>
                      <a:pt x="0" y="7"/>
                      <a:pt x="1" y="7"/>
                      <a:pt x="1" y="8"/>
                    </a:cubicBezTo>
                    <a:cubicBezTo>
                      <a:pt x="1" y="8"/>
                      <a:pt x="0" y="9"/>
                      <a:pt x="0" y="9"/>
                    </a:cubicBezTo>
                    <a:cubicBezTo>
                      <a:pt x="1" y="9"/>
                      <a:pt x="1" y="9"/>
                      <a:pt x="1" y="9"/>
                    </a:cubicBezTo>
                    <a:cubicBezTo>
                      <a:pt x="1" y="9"/>
                      <a:pt x="1" y="9"/>
                      <a:pt x="1" y="9"/>
                    </a:cubicBezTo>
                    <a:cubicBezTo>
                      <a:pt x="1" y="9"/>
                      <a:pt x="1" y="10"/>
                      <a:pt x="1" y="9"/>
                    </a:cubicBezTo>
                    <a:cubicBezTo>
                      <a:pt x="1" y="10"/>
                      <a:pt x="1" y="10"/>
                      <a:pt x="0" y="11"/>
                    </a:cubicBezTo>
                    <a:cubicBezTo>
                      <a:pt x="0" y="11"/>
                      <a:pt x="1" y="12"/>
                      <a:pt x="1" y="12"/>
                    </a:cubicBezTo>
                    <a:cubicBezTo>
                      <a:pt x="1" y="12"/>
                      <a:pt x="1" y="11"/>
                      <a:pt x="1" y="11"/>
                    </a:cubicBezTo>
                    <a:cubicBezTo>
                      <a:pt x="2" y="11"/>
                      <a:pt x="3" y="13"/>
                      <a:pt x="2" y="13"/>
                    </a:cubicBezTo>
                    <a:cubicBezTo>
                      <a:pt x="2" y="13"/>
                      <a:pt x="2" y="13"/>
                      <a:pt x="2" y="13"/>
                    </a:cubicBezTo>
                    <a:cubicBezTo>
                      <a:pt x="2" y="14"/>
                      <a:pt x="2" y="13"/>
                      <a:pt x="2" y="13"/>
                    </a:cubicBezTo>
                    <a:cubicBezTo>
                      <a:pt x="2" y="14"/>
                      <a:pt x="2" y="14"/>
                      <a:pt x="2"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4"/>
                      <a:pt x="6" y="14"/>
                      <a:pt x="6" y="14"/>
                    </a:cubicBezTo>
                    <a:cubicBezTo>
                      <a:pt x="6" y="14"/>
                      <a:pt x="6" y="14"/>
                      <a:pt x="6" y="14"/>
                    </a:cubicBezTo>
                    <a:cubicBezTo>
                      <a:pt x="6" y="14"/>
                      <a:pt x="6" y="14"/>
                      <a:pt x="6" y="15"/>
                    </a:cubicBezTo>
                    <a:cubicBezTo>
                      <a:pt x="6" y="14"/>
                      <a:pt x="6" y="14"/>
                      <a:pt x="6" y="14"/>
                    </a:cubicBezTo>
                    <a:close/>
                    <a:moveTo>
                      <a:pt x="9" y="12"/>
                    </a:moveTo>
                    <a:cubicBezTo>
                      <a:pt x="9" y="12"/>
                      <a:pt x="10" y="12"/>
                      <a:pt x="10" y="12"/>
                    </a:cubicBezTo>
                    <a:cubicBezTo>
                      <a:pt x="10" y="11"/>
                      <a:pt x="10" y="11"/>
                      <a:pt x="9" y="11"/>
                    </a:cubicBezTo>
                    <a:cubicBezTo>
                      <a:pt x="9" y="11"/>
                      <a:pt x="9" y="11"/>
                      <a:pt x="9" y="12"/>
                    </a:cubicBezTo>
                    <a:cubicBezTo>
                      <a:pt x="9" y="12"/>
                      <a:pt x="9" y="12"/>
                      <a:pt x="9" y="12"/>
                    </a:cubicBezTo>
                    <a:cubicBezTo>
                      <a:pt x="9" y="12"/>
                      <a:pt x="9" y="11"/>
                      <a:pt x="9" y="11"/>
                    </a:cubicBezTo>
                    <a:cubicBezTo>
                      <a:pt x="8" y="11"/>
                      <a:pt x="8" y="11"/>
                      <a:pt x="7" y="11"/>
                    </a:cubicBezTo>
                    <a:cubicBezTo>
                      <a:pt x="7" y="11"/>
                      <a:pt x="6" y="11"/>
                      <a:pt x="6" y="12"/>
                    </a:cubicBezTo>
                    <a:cubicBezTo>
                      <a:pt x="6" y="12"/>
                      <a:pt x="6" y="12"/>
                      <a:pt x="7" y="12"/>
                    </a:cubicBezTo>
                    <a:cubicBezTo>
                      <a:pt x="7" y="12"/>
                      <a:pt x="7" y="13"/>
                      <a:pt x="7" y="13"/>
                    </a:cubicBezTo>
                    <a:cubicBezTo>
                      <a:pt x="7" y="13"/>
                      <a:pt x="8" y="13"/>
                      <a:pt x="8" y="13"/>
                    </a:cubicBezTo>
                    <a:cubicBezTo>
                      <a:pt x="8" y="14"/>
                      <a:pt x="8" y="14"/>
                      <a:pt x="9" y="14"/>
                    </a:cubicBezTo>
                    <a:cubicBezTo>
                      <a:pt x="9" y="14"/>
                      <a:pt x="10" y="14"/>
                      <a:pt x="10" y="13"/>
                    </a:cubicBezTo>
                    <a:cubicBezTo>
                      <a:pt x="10" y="13"/>
                      <a:pt x="10" y="12"/>
                      <a:pt x="10" y="12"/>
                    </a:cubicBezTo>
                    <a:cubicBezTo>
                      <a:pt x="10" y="12"/>
                      <a:pt x="9" y="12"/>
                      <a:pt x="9" y="12"/>
                    </a:cubicBezTo>
                    <a:close/>
                    <a:moveTo>
                      <a:pt x="11" y="3"/>
                    </a:moveTo>
                    <a:cubicBezTo>
                      <a:pt x="11" y="3"/>
                      <a:pt x="11" y="3"/>
                      <a:pt x="11" y="3"/>
                    </a:cubicBezTo>
                    <a:cubicBezTo>
                      <a:pt x="11" y="3"/>
                      <a:pt x="11" y="3"/>
                      <a:pt x="11" y="3"/>
                    </a:cubicBezTo>
                    <a:close/>
                    <a:moveTo>
                      <a:pt x="16" y="11"/>
                    </a:moveTo>
                    <a:cubicBezTo>
                      <a:pt x="16" y="11"/>
                      <a:pt x="16" y="11"/>
                      <a:pt x="16" y="11"/>
                    </a:cubicBezTo>
                    <a:cubicBezTo>
                      <a:pt x="17" y="10"/>
                      <a:pt x="16" y="10"/>
                      <a:pt x="16" y="10"/>
                    </a:cubicBezTo>
                    <a:cubicBezTo>
                      <a:pt x="16" y="9"/>
                      <a:pt x="16" y="9"/>
                      <a:pt x="16" y="9"/>
                    </a:cubicBezTo>
                    <a:cubicBezTo>
                      <a:pt x="16" y="8"/>
                      <a:pt x="15" y="9"/>
                      <a:pt x="15" y="9"/>
                    </a:cubicBezTo>
                    <a:cubicBezTo>
                      <a:pt x="15" y="9"/>
                      <a:pt x="14" y="9"/>
                      <a:pt x="14" y="9"/>
                    </a:cubicBezTo>
                    <a:cubicBezTo>
                      <a:pt x="14" y="9"/>
                      <a:pt x="15" y="10"/>
                      <a:pt x="15" y="10"/>
                    </a:cubicBezTo>
                    <a:cubicBezTo>
                      <a:pt x="15" y="11"/>
                      <a:pt x="15" y="11"/>
                      <a:pt x="14" y="11"/>
                    </a:cubicBezTo>
                    <a:cubicBezTo>
                      <a:pt x="14" y="10"/>
                      <a:pt x="15" y="10"/>
                      <a:pt x="14" y="9"/>
                    </a:cubicBezTo>
                    <a:cubicBezTo>
                      <a:pt x="14" y="10"/>
                      <a:pt x="14" y="10"/>
                      <a:pt x="14" y="11"/>
                    </a:cubicBezTo>
                    <a:cubicBezTo>
                      <a:pt x="13" y="11"/>
                      <a:pt x="13" y="10"/>
                      <a:pt x="13" y="10"/>
                    </a:cubicBezTo>
                    <a:cubicBezTo>
                      <a:pt x="13" y="10"/>
                      <a:pt x="13" y="10"/>
                      <a:pt x="13" y="10"/>
                    </a:cubicBezTo>
                    <a:cubicBezTo>
                      <a:pt x="13" y="9"/>
                      <a:pt x="13" y="10"/>
                      <a:pt x="13" y="9"/>
                    </a:cubicBezTo>
                    <a:cubicBezTo>
                      <a:pt x="13" y="9"/>
                      <a:pt x="12" y="9"/>
                      <a:pt x="12" y="9"/>
                    </a:cubicBezTo>
                    <a:cubicBezTo>
                      <a:pt x="12" y="9"/>
                      <a:pt x="13" y="9"/>
                      <a:pt x="13" y="10"/>
                    </a:cubicBezTo>
                    <a:cubicBezTo>
                      <a:pt x="13" y="10"/>
                      <a:pt x="12" y="11"/>
                      <a:pt x="11" y="11"/>
                    </a:cubicBezTo>
                    <a:cubicBezTo>
                      <a:pt x="11" y="11"/>
                      <a:pt x="11" y="10"/>
                      <a:pt x="11" y="10"/>
                    </a:cubicBezTo>
                    <a:cubicBezTo>
                      <a:pt x="11" y="10"/>
                      <a:pt x="11" y="11"/>
                      <a:pt x="11" y="11"/>
                    </a:cubicBezTo>
                    <a:cubicBezTo>
                      <a:pt x="11" y="11"/>
                      <a:pt x="11" y="11"/>
                      <a:pt x="11" y="11"/>
                    </a:cubicBezTo>
                    <a:cubicBezTo>
                      <a:pt x="11" y="11"/>
                      <a:pt x="11" y="12"/>
                      <a:pt x="12" y="12"/>
                    </a:cubicBezTo>
                    <a:cubicBezTo>
                      <a:pt x="12" y="12"/>
                      <a:pt x="11" y="12"/>
                      <a:pt x="12" y="13"/>
                    </a:cubicBezTo>
                    <a:cubicBezTo>
                      <a:pt x="12" y="13"/>
                      <a:pt x="13" y="13"/>
                      <a:pt x="14" y="13"/>
                    </a:cubicBezTo>
                    <a:cubicBezTo>
                      <a:pt x="13" y="14"/>
                      <a:pt x="13" y="14"/>
                      <a:pt x="13" y="14"/>
                    </a:cubicBezTo>
                    <a:cubicBezTo>
                      <a:pt x="13" y="14"/>
                      <a:pt x="14" y="14"/>
                      <a:pt x="14" y="14"/>
                    </a:cubicBezTo>
                    <a:cubicBezTo>
                      <a:pt x="13" y="14"/>
                      <a:pt x="13" y="14"/>
                      <a:pt x="14" y="15"/>
                    </a:cubicBezTo>
                    <a:cubicBezTo>
                      <a:pt x="14" y="15"/>
                      <a:pt x="14" y="16"/>
                      <a:pt x="14" y="16"/>
                    </a:cubicBezTo>
                    <a:cubicBezTo>
                      <a:pt x="14" y="16"/>
                      <a:pt x="14" y="16"/>
                      <a:pt x="14" y="16"/>
                    </a:cubicBezTo>
                    <a:cubicBezTo>
                      <a:pt x="14" y="16"/>
                      <a:pt x="14" y="15"/>
                      <a:pt x="15" y="15"/>
                    </a:cubicBezTo>
                    <a:cubicBezTo>
                      <a:pt x="15" y="15"/>
                      <a:pt x="14" y="15"/>
                      <a:pt x="14" y="14"/>
                    </a:cubicBezTo>
                    <a:cubicBezTo>
                      <a:pt x="14" y="14"/>
                      <a:pt x="14" y="14"/>
                      <a:pt x="15" y="14"/>
                    </a:cubicBezTo>
                    <a:cubicBezTo>
                      <a:pt x="15" y="14"/>
                      <a:pt x="15" y="14"/>
                      <a:pt x="14" y="13"/>
                    </a:cubicBezTo>
                    <a:cubicBezTo>
                      <a:pt x="15" y="13"/>
                      <a:pt x="16" y="13"/>
                      <a:pt x="16" y="13"/>
                    </a:cubicBezTo>
                    <a:cubicBezTo>
                      <a:pt x="16" y="12"/>
                      <a:pt x="15" y="12"/>
                      <a:pt x="15" y="12"/>
                    </a:cubicBezTo>
                    <a:cubicBezTo>
                      <a:pt x="15" y="12"/>
                      <a:pt x="15" y="11"/>
                      <a:pt x="16" y="11"/>
                    </a:cubicBezTo>
                    <a:close/>
                    <a:moveTo>
                      <a:pt x="2" y="6"/>
                    </a:moveTo>
                    <a:cubicBezTo>
                      <a:pt x="2" y="5"/>
                      <a:pt x="2" y="5"/>
                      <a:pt x="2" y="5"/>
                    </a:cubicBezTo>
                    <a:cubicBezTo>
                      <a:pt x="2" y="5"/>
                      <a:pt x="2" y="6"/>
                      <a:pt x="2" y="6"/>
                    </a:cubicBezTo>
                    <a:cubicBezTo>
                      <a:pt x="3" y="6"/>
                      <a:pt x="3" y="5"/>
                      <a:pt x="3" y="5"/>
                    </a:cubicBezTo>
                    <a:cubicBezTo>
                      <a:pt x="3" y="5"/>
                      <a:pt x="3" y="4"/>
                      <a:pt x="3" y="5"/>
                    </a:cubicBezTo>
                    <a:cubicBezTo>
                      <a:pt x="3" y="4"/>
                      <a:pt x="3" y="4"/>
                      <a:pt x="3" y="4"/>
                    </a:cubicBezTo>
                    <a:cubicBezTo>
                      <a:pt x="3" y="4"/>
                      <a:pt x="3" y="4"/>
                      <a:pt x="2" y="5"/>
                    </a:cubicBezTo>
                    <a:cubicBezTo>
                      <a:pt x="3" y="4"/>
                      <a:pt x="3" y="4"/>
                      <a:pt x="3" y="4"/>
                    </a:cubicBezTo>
                    <a:cubicBezTo>
                      <a:pt x="4" y="4"/>
                      <a:pt x="5" y="4"/>
                      <a:pt x="6" y="4"/>
                    </a:cubicBezTo>
                    <a:cubicBezTo>
                      <a:pt x="6" y="3"/>
                      <a:pt x="7" y="4"/>
                      <a:pt x="8" y="4"/>
                    </a:cubicBezTo>
                    <a:cubicBezTo>
                      <a:pt x="8" y="4"/>
                      <a:pt x="9" y="4"/>
                      <a:pt x="9" y="3"/>
                    </a:cubicBezTo>
                    <a:cubicBezTo>
                      <a:pt x="9" y="3"/>
                      <a:pt x="9" y="2"/>
                      <a:pt x="9" y="2"/>
                    </a:cubicBezTo>
                    <a:cubicBezTo>
                      <a:pt x="9" y="2"/>
                      <a:pt x="9" y="1"/>
                      <a:pt x="9" y="1"/>
                    </a:cubicBezTo>
                    <a:cubicBezTo>
                      <a:pt x="9" y="1"/>
                      <a:pt x="9" y="0"/>
                      <a:pt x="9" y="0"/>
                    </a:cubicBezTo>
                    <a:cubicBezTo>
                      <a:pt x="9" y="1"/>
                      <a:pt x="8" y="1"/>
                      <a:pt x="7" y="1"/>
                    </a:cubicBezTo>
                    <a:cubicBezTo>
                      <a:pt x="6" y="2"/>
                      <a:pt x="6" y="3"/>
                      <a:pt x="5" y="3"/>
                    </a:cubicBezTo>
                    <a:cubicBezTo>
                      <a:pt x="4" y="3"/>
                      <a:pt x="3" y="3"/>
                      <a:pt x="2" y="3"/>
                    </a:cubicBezTo>
                    <a:cubicBezTo>
                      <a:pt x="2" y="4"/>
                      <a:pt x="1" y="5"/>
                      <a:pt x="1" y="5"/>
                    </a:cubicBezTo>
                    <a:cubicBezTo>
                      <a:pt x="1" y="6"/>
                      <a:pt x="2" y="6"/>
                      <a:pt x="2" y="6"/>
                    </a:cubicBezTo>
                    <a:cubicBezTo>
                      <a:pt x="2" y="6"/>
                      <a:pt x="2"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84" name="Freeform 242"/>
              <p:cNvSpPr>
                <a:spLocks noEditPoints="1"/>
              </p:cNvSpPr>
              <p:nvPr/>
            </p:nvSpPr>
            <p:spPr bwMode="auto">
              <a:xfrm>
                <a:off x="2830" y="1879"/>
                <a:ext cx="176" cy="66"/>
              </a:xfrm>
              <a:custGeom>
                <a:avLst/>
                <a:gdLst>
                  <a:gd name="T0" fmla="*/ 66 w 67"/>
                  <a:gd name="T1" fmla="*/ 19 h 25"/>
                  <a:gd name="T2" fmla="*/ 66 w 67"/>
                  <a:gd name="T3" fmla="*/ 17 h 25"/>
                  <a:gd name="T4" fmla="*/ 65 w 67"/>
                  <a:gd name="T5" fmla="*/ 16 h 25"/>
                  <a:gd name="T6" fmla="*/ 65 w 67"/>
                  <a:gd name="T7" fmla="*/ 15 h 25"/>
                  <a:gd name="T8" fmla="*/ 65 w 67"/>
                  <a:gd name="T9" fmla="*/ 13 h 25"/>
                  <a:gd name="T10" fmla="*/ 65 w 67"/>
                  <a:gd name="T11" fmla="*/ 12 h 25"/>
                  <a:gd name="T12" fmla="*/ 64 w 67"/>
                  <a:gd name="T13" fmla="*/ 11 h 25"/>
                  <a:gd name="T14" fmla="*/ 66 w 67"/>
                  <a:gd name="T15" fmla="*/ 11 h 25"/>
                  <a:gd name="T16" fmla="*/ 66 w 67"/>
                  <a:gd name="T17" fmla="*/ 9 h 25"/>
                  <a:gd name="T18" fmla="*/ 66 w 67"/>
                  <a:gd name="T19" fmla="*/ 8 h 25"/>
                  <a:gd name="T20" fmla="*/ 63 w 67"/>
                  <a:gd name="T21" fmla="*/ 8 h 25"/>
                  <a:gd name="T22" fmla="*/ 63 w 67"/>
                  <a:gd name="T23" fmla="*/ 7 h 25"/>
                  <a:gd name="T24" fmla="*/ 63 w 67"/>
                  <a:gd name="T25" fmla="*/ 6 h 25"/>
                  <a:gd name="T26" fmla="*/ 63 w 67"/>
                  <a:gd name="T27" fmla="*/ 5 h 25"/>
                  <a:gd name="T28" fmla="*/ 62 w 67"/>
                  <a:gd name="T29" fmla="*/ 4 h 25"/>
                  <a:gd name="T30" fmla="*/ 61 w 67"/>
                  <a:gd name="T31" fmla="*/ 3 h 25"/>
                  <a:gd name="T32" fmla="*/ 61 w 67"/>
                  <a:gd name="T33" fmla="*/ 2 h 25"/>
                  <a:gd name="T34" fmla="*/ 60 w 67"/>
                  <a:gd name="T35" fmla="*/ 2 h 25"/>
                  <a:gd name="T36" fmla="*/ 59 w 67"/>
                  <a:gd name="T37" fmla="*/ 2 h 25"/>
                  <a:gd name="T38" fmla="*/ 57 w 67"/>
                  <a:gd name="T39" fmla="*/ 2 h 25"/>
                  <a:gd name="T40" fmla="*/ 56 w 67"/>
                  <a:gd name="T41" fmla="*/ 2 h 25"/>
                  <a:gd name="T42" fmla="*/ 42 w 67"/>
                  <a:gd name="T43" fmla="*/ 4 h 25"/>
                  <a:gd name="T44" fmla="*/ 19 w 67"/>
                  <a:gd name="T45" fmla="*/ 4 h 25"/>
                  <a:gd name="T46" fmla="*/ 7 w 67"/>
                  <a:gd name="T47" fmla="*/ 7 h 25"/>
                  <a:gd name="T48" fmla="*/ 4 w 67"/>
                  <a:gd name="T49" fmla="*/ 13 h 25"/>
                  <a:gd name="T50" fmla="*/ 5 w 67"/>
                  <a:gd name="T51" fmla="*/ 18 h 25"/>
                  <a:gd name="T52" fmla="*/ 8 w 67"/>
                  <a:gd name="T53" fmla="*/ 22 h 25"/>
                  <a:gd name="T54" fmla="*/ 17 w 67"/>
                  <a:gd name="T55" fmla="*/ 21 h 25"/>
                  <a:gd name="T56" fmla="*/ 36 w 67"/>
                  <a:gd name="T57" fmla="*/ 25 h 25"/>
                  <a:gd name="T58" fmla="*/ 37 w 67"/>
                  <a:gd name="T59" fmla="*/ 24 h 25"/>
                  <a:gd name="T60" fmla="*/ 38 w 67"/>
                  <a:gd name="T61" fmla="*/ 24 h 25"/>
                  <a:gd name="T62" fmla="*/ 38 w 67"/>
                  <a:gd name="T63" fmla="*/ 22 h 25"/>
                  <a:gd name="T64" fmla="*/ 39 w 67"/>
                  <a:gd name="T65" fmla="*/ 21 h 25"/>
                  <a:gd name="T66" fmla="*/ 41 w 67"/>
                  <a:gd name="T67" fmla="*/ 22 h 25"/>
                  <a:gd name="T68" fmla="*/ 42 w 67"/>
                  <a:gd name="T69" fmla="*/ 22 h 25"/>
                  <a:gd name="T70" fmla="*/ 43 w 67"/>
                  <a:gd name="T71" fmla="*/ 21 h 25"/>
                  <a:gd name="T72" fmla="*/ 45 w 67"/>
                  <a:gd name="T73" fmla="*/ 21 h 25"/>
                  <a:gd name="T74" fmla="*/ 47 w 67"/>
                  <a:gd name="T75" fmla="*/ 22 h 25"/>
                  <a:gd name="T76" fmla="*/ 50 w 67"/>
                  <a:gd name="T77" fmla="*/ 22 h 25"/>
                  <a:gd name="T78" fmla="*/ 51 w 67"/>
                  <a:gd name="T79" fmla="*/ 21 h 25"/>
                  <a:gd name="T80" fmla="*/ 52 w 67"/>
                  <a:gd name="T81" fmla="*/ 20 h 25"/>
                  <a:gd name="T82" fmla="*/ 55 w 67"/>
                  <a:gd name="T83" fmla="*/ 20 h 25"/>
                  <a:gd name="T84" fmla="*/ 57 w 67"/>
                  <a:gd name="T85" fmla="*/ 20 h 25"/>
                  <a:gd name="T86" fmla="*/ 58 w 67"/>
                  <a:gd name="T87" fmla="*/ 19 h 25"/>
                  <a:gd name="T88" fmla="*/ 59 w 67"/>
                  <a:gd name="T89" fmla="*/ 20 h 25"/>
                  <a:gd name="T90" fmla="*/ 60 w 67"/>
                  <a:gd name="T91" fmla="*/ 19 h 25"/>
                  <a:gd name="T92" fmla="*/ 62 w 67"/>
                  <a:gd name="T93" fmla="*/ 19 h 25"/>
                  <a:gd name="T94" fmla="*/ 63 w 67"/>
                  <a:gd name="T95" fmla="*/ 20 h 25"/>
                  <a:gd name="T96" fmla="*/ 65 w 67"/>
                  <a:gd name="T97" fmla="*/ 19 h 25"/>
                  <a:gd name="T98" fmla="*/ 66 w 67"/>
                  <a:gd name="T99" fmla="*/ 20 h 25"/>
                  <a:gd name="T100" fmla="*/ 66 w 67"/>
                  <a:gd name="T101" fmla="*/ 20 h 25"/>
                  <a:gd name="T102" fmla="*/ 67 w 67"/>
                  <a:gd name="T103" fmla="*/ 20 h 25"/>
                  <a:gd name="T104" fmla="*/ 8 w 67"/>
                  <a:gd name="T105" fmla="*/ 2 h 25"/>
                  <a:gd name="T106" fmla="*/ 6 w 67"/>
                  <a:gd name="T107" fmla="*/ 0 h 25"/>
                  <a:gd name="T108" fmla="*/ 5 w 67"/>
                  <a:gd name="T109" fmla="*/ 0 h 25"/>
                  <a:gd name="T110" fmla="*/ 4 w 67"/>
                  <a:gd name="T111" fmla="*/ 0 h 25"/>
                  <a:gd name="T112" fmla="*/ 3 w 67"/>
                  <a:gd name="T113" fmla="*/ 0 h 25"/>
                  <a:gd name="T114" fmla="*/ 2 w 67"/>
                  <a:gd name="T115" fmla="*/ 1 h 25"/>
                  <a:gd name="T116" fmla="*/ 3 w 67"/>
                  <a:gd name="T117" fmla="*/ 3 h 25"/>
                  <a:gd name="T118" fmla="*/ 2 w 67"/>
                  <a:gd name="T119" fmla="*/ 3 h 25"/>
                  <a:gd name="T120" fmla="*/ 1 w 67"/>
                  <a:gd name="T121" fmla="*/ 5 h 25"/>
                  <a:gd name="T122" fmla="*/ 1 w 67"/>
                  <a:gd name="T123"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 h="25">
                    <a:moveTo>
                      <a:pt x="67" y="20"/>
                    </a:moveTo>
                    <a:cubicBezTo>
                      <a:pt x="67" y="19"/>
                      <a:pt x="67" y="19"/>
                      <a:pt x="67" y="19"/>
                    </a:cubicBezTo>
                    <a:cubicBezTo>
                      <a:pt x="67" y="19"/>
                      <a:pt x="67" y="19"/>
                      <a:pt x="67" y="19"/>
                    </a:cubicBezTo>
                    <a:cubicBezTo>
                      <a:pt x="67" y="19"/>
                      <a:pt x="67" y="19"/>
                      <a:pt x="67" y="19"/>
                    </a:cubicBezTo>
                    <a:cubicBezTo>
                      <a:pt x="67" y="19"/>
                      <a:pt x="67" y="19"/>
                      <a:pt x="67" y="19"/>
                    </a:cubicBezTo>
                    <a:cubicBezTo>
                      <a:pt x="67" y="19"/>
                      <a:pt x="67" y="19"/>
                      <a:pt x="67" y="19"/>
                    </a:cubicBezTo>
                    <a:cubicBezTo>
                      <a:pt x="67" y="19"/>
                      <a:pt x="67" y="19"/>
                      <a:pt x="67" y="19"/>
                    </a:cubicBezTo>
                    <a:cubicBezTo>
                      <a:pt x="67" y="19"/>
                      <a:pt x="67" y="19"/>
                      <a:pt x="67" y="19"/>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7" y="18"/>
                      <a:pt x="67" y="18"/>
                      <a:pt x="67"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7"/>
                    </a:cubicBezTo>
                    <a:cubicBezTo>
                      <a:pt x="66" y="17"/>
                      <a:pt x="66" y="17"/>
                      <a:pt x="66" y="17"/>
                    </a:cubicBezTo>
                    <a:cubicBezTo>
                      <a:pt x="66" y="17"/>
                      <a:pt x="66" y="17"/>
                      <a:pt x="66" y="17"/>
                    </a:cubicBezTo>
                    <a:cubicBezTo>
                      <a:pt x="65" y="17"/>
                      <a:pt x="65" y="17"/>
                      <a:pt x="65" y="17"/>
                    </a:cubicBezTo>
                    <a:cubicBezTo>
                      <a:pt x="65" y="17"/>
                      <a:pt x="65" y="17"/>
                      <a:pt x="65" y="17"/>
                    </a:cubicBezTo>
                    <a:cubicBezTo>
                      <a:pt x="65" y="17"/>
                      <a:pt x="65" y="17"/>
                      <a:pt x="65" y="17"/>
                    </a:cubicBezTo>
                    <a:cubicBezTo>
                      <a:pt x="65" y="17"/>
                      <a:pt x="65" y="17"/>
                      <a:pt x="65" y="17"/>
                    </a:cubicBezTo>
                    <a:cubicBezTo>
                      <a:pt x="65" y="17"/>
                      <a:pt x="65" y="17"/>
                      <a:pt x="65" y="17"/>
                    </a:cubicBezTo>
                    <a:cubicBezTo>
                      <a:pt x="65" y="17"/>
                      <a:pt x="65" y="17"/>
                      <a:pt x="65" y="17"/>
                    </a:cubicBezTo>
                    <a:cubicBezTo>
                      <a:pt x="65" y="17"/>
                      <a:pt x="65" y="17"/>
                      <a:pt x="65" y="17"/>
                    </a:cubicBezTo>
                    <a:cubicBezTo>
                      <a:pt x="65" y="16"/>
                      <a:pt x="65" y="16"/>
                      <a:pt x="65" y="16"/>
                    </a:cubicBezTo>
                    <a:cubicBezTo>
                      <a:pt x="65" y="16"/>
                      <a:pt x="65" y="16"/>
                      <a:pt x="65" y="16"/>
                    </a:cubicBezTo>
                    <a:cubicBezTo>
                      <a:pt x="65" y="16"/>
                      <a:pt x="65" y="16"/>
                      <a:pt x="65" y="16"/>
                    </a:cubicBezTo>
                    <a:cubicBezTo>
                      <a:pt x="65" y="16"/>
                      <a:pt x="65" y="16"/>
                      <a:pt x="65" y="16"/>
                    </a:cubicBezTo>
                    <a:cubicBezTo>
                      <a:pt x="65" y="16"/>
                      <a:pt x="65" y="16"/>
                      <a:pt x="65"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5"/>
                      <a:pt x="66" y="15"/>
                      <a:pt x="66" y="15"/>
                    </a:cubicBezTo>
                    <a:cubicBezTo>
                      <a:pt x="66" y="15"/>
                      <a:pt x="66" y="15"/>
                      <a:pt x="66" y="15"/>
                    </a:cubicBezTo>
                    <a:cubicBezTo>
                      <a:pt x="66" y="15"/>
                      <a:pt x="66" y="15"/>
                      <a:pt x="66" y="15"/>
                    </a:cubicBezTo>
                    <a:cubicBezTo>
                      <a:pt x="66" y="15"/>
                      <a:pt x="66" y="15"/>
                      <a:pt x="66" y="15"/>
                    </a:cubicBezTo>
                    <a:cubicBezTo>
                      <a:pt x="65" y="15"/>
                      <a:pt x="65" y="15"/>
                      <a:pt x="65" y="15"/>
                    </a:cubicBezTo>
                    <a:cubicBezTo>
                      <a:pt x="65" y="15"/>
                      <a:pt x="65" y="15"/>
                      <a:pt x="65" y="15"/>
                    </a:cubicBezTo>
                    <a:cubicBezTo>
                      <a:pt x="65" y="15"/>
                      <a:pt x="65" y="15"/>
                      <a:pt x="65" y="15"/>
                    </a:cubicBezTo>
                    <a:cubicBezTo>
                      <a:pt x="65" y="15"/>
                      <a:pt x="65" y="15"/>
                      <a:pt x="65" y="15"/>
                    </a:cubicBezTo>
                    <a:cubicBezTo>
                      <a:pt x="65" y="15"/>
                      <a:pt x="65" y="15"/>
                      <a:pt x="65" y="15"/>
                    </a:cubicBezTo>
                    <a:cubicBezTo>
                      <a:pt x="65" y="15"/>
                      <a:pt x="65" y="15"/>
                      <a:pt x="65" y="15"/>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1"/>
                      <a:pt x="65" y="11"/>
                      <a:pt x="65" y="11"/>
                    </a:cubicBezTo>
                    <a:cubicBezTo>
                      <a:pt x="65" y="11"/>
                      <a:pt x="65" y="11"/>
                      <a:pt x="65" y="11"/>
                    </a:cubicBezTo>
                    <a:cubicBezTo>
                      <a:pt x="65" y="11"/>
                      <a:pt x="65" y="11"/>
                      <a:pt x="65" y="11"/>
                    </a:cubicBezTo>
                    <a:cubicBezTo>
                      <a:pt x="65" y="11"/>
                      <a:pt x="65" y="11"/>
                      <a:pt x="65" y="11"/>
                    </a:cubicBezTo>
                    <a:cubicBezTo>
                      <a:pt x="64" y="11"/>
                      <a:pt x="64" y="11"/>
                      <a:pt x="64" y="11"/>
                    </a:cubicBezTo>
                    <a:cubicBezTo>
                      <a:pt x="64" y="11"/>
                      <a:pt x="64" y="11"/>
                      <a:pt x="64" y="11"/>
                    </a:cubicBezTo>
                    <a:cubicBezTo>
                      <a:pt x="64" y="11"/>
                      <a:pt x="64" y="11"/>
                      <a:pt x="64" y="11"/>
                    </a:cubicBezTo>
                    <a:cubicBezTo>
                      <a:pt x="64" y="11"/>
                      <a:pt x="64" y="11"/>
                      <a:pt x="64" y="11"/>
                    </a:cubicBezTo>
                    <a:cubicBezTo>
                      <a:pt x="64" y="11"/>
                      <a:pt x="64" y="11"/>
                      <a:pt x="64" y="11"/>
                    </a:cubicBezTo>
                    <a:cubicBezTo>
                      <a:pt x="64" y="11"/>
                      <a:pt x="64" y="11"/>
                      <a:pt x="64" y="11"/>
                    </a:cubicBezTo>
                    <a:cubicBezTo>
                      <a:pt x="65" y="11"/>
                      <a:pt x="65" y="11"/>
                      <a:pt x="65" y="11"/>
                    </a:cubicBezTo>
                    <a:cubicBezTo>
                      <a:pt x="65" y="11"/>
                      <a:pt x="65" y="11"/>
                      <a:pt x="65" y="11"/>
                    </a:cubicBezTo>
                    <a:cubicBezTo>
                      <a:pt x="65" y="11"/>
                      <a:pt x="65" y="11"/>
                      <a:pt x="65" y="11"/>
                    </a:cubicBezTo>
                    <a:cubicBezTo>
                      <a:pt x="65" y="11"/>
                      <a:pt x="65" y="11"/>
                      <a:pt x="65" y="11"/>
                    </a:cubicBezTo>
                    <a:cubicBezTo>
                      <a:pt x="65" y="11"/>
                      <a:pt x="65" y="11"/>
                      <a:pt x="65" y="11"/>
                    </a:cubicBezTo>
                    <a:cubicBezTo>
                      <a:pt x="65" y="11"/>
                      <a:pt x="65" y="11"/>
                      <a:pt x="65" y="11"/>
                    </a:cubicBezTo>
                    <a:cubicBezTo>
                      <a:pt x="65" y="11"/>
                      <a:pt x="65" y="11"/>
                      <a:pt x="65" y="11"/>
                    </a:cubicBezTo>
                    <a:cubicBezTo>
                      <a:pt x="66" y="11"/>
                      <a:pt x="66" y="11"/>
                      <a:pt x="66" y="11"/>
                    </a:cubicBezTo>
                    <a:cubicBezTo>
                      <a:pt x="66" y="11"/>
                      <a:pt x="66" y="11"/>
                      <a:pt x="66" y="11"/>
                    </a:cubicBezTo>
                    <a:cubicBezTo>
                      <a:pt x="66" y="11"/>
                      <a:pt x="66" y="11"/>
                      <a:pt x="66" y="11"/>
                    </a:cubicBezTo>
                    <a:cubicBezTo>
                      <a:pt x="66" y="11"/>
                      <a:pt x="66" y="11"/>
                      <a:pt x="66" y="11"/>
                    </a:cubicBezTo>
                    <a:cubicBezTo>
                      <a:pt x="66" y="11"/>
                      <a:pt x="66" y="11"/>
                      <a:pt x="66" y="11"/>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9"/>
                      <a:pt x="66" y="9"/>
                      <a:pt x="66" y="9"/>
                    </a:cubicBezTo>
                    <a:cubicBezTo>
                      <a:pt x="66" y="9"/>
                      <a:pt x="66" y="9"/>
                      <a:pt x="66" y="9"/>
                    </a:cubicBezTo>
                    <a:cubicBezTo>
                      <a:pt x="66" y="9"/>
                      <a:pt x="66" y="9"/>
                      <a:pt x="66" y="9"/>
                    </a:cubicBezTo>
                    <a:cubicBezTo>
                      <a:pt x="67" y="9"/>
                      <a:pt x="67" y="9"/>
                      <a:pt x="67"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8"/>
                    </a:cubicBezTo>
                    <a:cubicBezTo>
                      <a:pt x="66" y="8"/>
                      <a:pt x="66" y="8"/>
                      <a:pt x="66" y="8"/>
                    </a:cubicBezTo>
                    <a:cubicBezTo>
                      <a:pt x="66" y="8"/>
                      <a:pt x="66" y="8"/>
                      <a:pt x="66" y="8"/>
                    </a:cubicBezTo>
                    <a:cubicBezTo>
                      <a:pt x="66" y="8"/>
                      <a:pt x="66" y="8"/>
                      <a:pt x="66" y="8"/>
                    </a:cubicBezTo>
                    <a:cubicBezTo>
                      <a:pt x="65" y="8"/>
                      <a:pt x="65" y="8"/>
                      <a:pt x="65" y="8"/>
                    </a:cubicBezTo>
                    <a:cubicBezTo>
                      <a:pt x="65" y="8"/>
                      <a:pt x="65" y="8"/>
                      <a:pt x="65"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2" y="4"/>
                      <a:pt x="62" y="4"/>
                      <a:pt x="62" y="4"/>
                    </a:cubicBezTo>
                    <a:cubicBezTo>
                      <a:pt x="62" y="4"/>
                      <a:pt x="62" y="4"/>
                      <a:pt x="62" y="4"/>
                    </a:cubicBezTo>
                    <a:cubicBezTo>
                      <a:pt x="62" y="4"/>
                      <a:pt x="62" y="4"/>
                      <a:pt x="62" y="4"/>
                    </a:cubicBezTo>
                    <a:cubicBezTo>
                      <a:pt x="62" y="4"/>
                      <a:pt x="62" y="4"/>
                      <a:pt x="62" y="4"/>
                    </a:cubicBezTo>
                    <a:cubicBezTo>
                      <a:pt x="62" y="4"/>
                      <a:pt x="62" y="4"/>
                      <a:pt x="62" y="4"/>
                    </a:cubicBezTo>
                    <a:cubicBezTo>
                      <a:pt x="62" y="3"/>
                      <a:pt x="62" y="3"/>
                      <a:pt x="62" y="3"/>
                    </a:cubicBezTo>
                    <a:cubicBezTo>
                      <a:pt x="62" y="3"/>
                      <a:pt x="62" y="3"/>
                      <a:pt x="62" y="3"/>
                    </a:cubicBezTo>
                    <a:cubicBezTo>
                      <a:pt x="62" y="3"/>
                      <a:pt x="62" y="3"/>
                      <a:pt x="62" y="3"/>
                    </a:cubicBezTo>
                    <a:cubicBezTo>
                      <a:pt x="62" y="4"/>
                      <a:pt x="62" y="4"/>
                      <a:pt x="62" y="4"/>
                    </a:cubicBezTo>
                    <a:cubicBezTo>
                      <a:pt x="62" y="4"/>
                      <a:pt x="62" y="4"/>
                      <a:pt x="62" y="4"/>
                    </a:cubicBezTo>
                    <a:cubicBezTo>
                      <a:pt x="62" y="4"/>
                      <a:pt x="62" y="4"/>
                      <a:pt x="62" y="4"/>
                    </a:cubicBezTo>
                    <a:cubicBezTo>
                      <a:pt x="62" y="4"/>
                      <a:pt x="62" y="4"/>
                      <a:pt x="62" y="4"/>
                    </a:cubicBezTo>
                    <a:cubicBezTo>
                      <a:pt x="62" y="3"/>
                      <a:pt x="62" y="3"/>
                      <a:pt x="62" y="3"/>
                    </a:cubicBezTo>
                    <a:cubicBezTo>
                      <a:pt x="62" y="3"/>
                      <a:pt x="62" y="3"/>
                      <a:pt x="62" y="3"/>
                    </a:cubicBezTo>
                    <a:cubicBezTo>
                      <a:pt x="62" y="3"/>
                      <a:pt x="62" y="3"/>
                      <a:pt x="62"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2"/>
                      <a:pt x="61" y="2"/>
                      <a:pt x="61" y="2"/>
                    </a:cubicBezTo>
                    <a:cubicBezTo>
                      <a:pt x="61" y="2"/>
                      <a:pt x="61" y="2"/>
                      <a:pt x="61" y="2"/>
                    </a:cubicBezTo>
                    <a:cubicBezTo>
                      <a:pt x="61" y="2"/>
                      <a:pt x="61" y="2"/>
                      <a:pt x="61" y="2"/>
                    </a:cubicBezTo>
                    <a:cubicBezTo>
                      <a:pt x="61"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6" y="2"/>
                      <a:pt x="56" y="2"/>
                      <a:pt x="56" y="2"/>
                    </a:cubicBezTo>
                    <a:cubicBezTo>
                      <a:pt x="56" y="2"/>
                      <a:pt x="56" y="2"/>
                      <a:pt x="56" y="2"/>
                    </a:cubicBezTo>
                    <a:cubicBezTo>
                      <a:pt x="56" y="2"/>
                      <a:pt x="56" y="2"/>
                      <a:pt x="56" y="2"/>
                    </a:cubicBezTo>
                    <a:cubicBezTo>
                      <a:pt x="56" y="2"/>
                      <a:pt x="56" y="2"/>
                      <a:pt x="56" y="2"/>
                    </a:cubicBezTo>
                    <a:cubicBezTo>
                      <a:pt x="56" y="2"/>
                      <a:pt x="56" y="2"/>
                      <a:pt x="56" y="2"/>
                    </a:cubicBezTo>
                    <a:cubicBezTo>
                      <a:pt x="56" y="2"/>
                      <a:pt x="56" y="2"/>
                      <a:pt x="56" y="2"/>
                    </a:cubicBezTo>
                    <a:cubicBezTo>
                      <a:pt x="56" y="2"/>
                      <a:pt x="56" y="2"/>
                      <a:pt x="56" y="2"/>
                    </a:cubicBezTo>
                    <a:cubicBezTo>
                      <a:pt x="55" y="2"/>
                      <a:pt x="55" y="3"/>
                      <a:pt x="54" y="3"/>
                    </a:cubicBezTo>
                    <a:cubicBezTo>
                      <a:pt x="54" y="3"/>
                      <a:pt x="54" y="3"/>
                      <a:pt x="54" y="3"/>
                    </a:cubicBezTo>
                    <a:cubicBezTo>
                      <a:pt x="54" y="3"/>
                      <a:pt x="53" y="3"/>
                      <a:pt x="53" y="3"/>
                    </a:cubicBezTo>
                    <a:cubicBezTo>
                      <a:pt x="53" y="4"/>
                      <a:pt x="52" y="4"/>
                      <a:pt x="52" y="4"/>
                    </a:cubicBezTo>
                    <a:cubicBezTo>
                      <a:pt x="51" y="4"/>
                      <a:pt x="51" y="4"/>
                      <a:pt x="51" y="4"/>
                    </a:cubicBezTo>
                    <a:cubicBezTo>
                      <a:pt x="50" y="4"/>
                      <a:pt x="50" y="4"/>
                      <a:pt x="50" y="4"/>
                    </a:cubicBezTo>
                    <a:cubicBezTo>
                      <a:pt x="50" y="4"/>
                      <a:pt x="49" y="4"/>
                      <a:pt x="49" y="4"/>
                    </a:cubicBezTo>
                    <a:cubicBezTo>
                      <a:pt x="48" y="4"/>
                      <a:pt x="48" y="4"/>
                      <a:pt x="48" y="4"/>
                    </a:cubicBezTo>
                    <a:cubicBezTo>
                      <a:pt x="48" y="4"/>
                      <a:pt x="47" y="4"/>
                      <a:pt x="47" y="4"/>
                    </a:cubicBezTo>
                    <a:cubicBezTo>
                      <a:pt x="46" y="4"/>
                      <a:pt x="45" y="4"/>
                      <a:pt x="45" y="4"/>
                    </a:cubicBezTo>
                    <a:cubicBezTo>
                      <a:pt x="44" y="4"/>
                      <a:pt x="43" y="4"/>
                      <a:pt x="42" y="4"/>
                    </a:cubicBezTo>
                    <a:cubicBezTo>
                      <a:pt x="41" y="4"/>
                      <a:pt x="40" y="3"/>
                      <a:pt x="39" y="3"/>
                    </a:cubicBezTo>
                    <a:cubicBezTo>
                      <a:pt x="39" y="2"/>
                      <a:pt x="38" y="3"/>
                      <a:pt x="38" y="3"/>
                    </a:cubicBezTo>
                    <a:cubicBezTo>
                      <a:pt x="37" y="3"/>
                      <a:pt x="37" y="2"/>
                      <a:pt x="37" y="2"/>
                    </a:cubicBezTo>
                    <a:cubicBezTo>
                      <a:pt x="36" y="2"/>
                      <a:pt x="36" y="1"/>
                      <a:pt x="36" y="1"/>
                    </a:cubicBezTo>
                    <a:cubicBezTo>
                      <a:pt x="35" y="1"/>
                      <a:pt x="35" y="1"/>
                      <a:pt x="34" y="1"/>
                    </a:cubicBezTo>
                    <a:cubicBezTo>
                      <a:pt x="34" y="1"/>
                      <a:pt x="33" y="1"/>
                      <a:pt x="33" y="0"/>
                    </a:cubicBezTo>
                    <a:cubicBezTo>
                      <a:pt x="33" y="0"/>
                      <a:pt x="33" y="0"/>
                      <a:pt x="33" y="0"/>
                    </a:cubicBezTo>
                    <a:cubicBezTo>
                      <a:pt x="33" y="0"/>
                      <a:pt x="32" y="0"/>
                      <a:pt x="32" y="0"/>
                    </a:cubicBezTo>
                    <a:cubicBezTo>
                      <a:pt x="31" y="0"/>
                      <a:pt x="31" y="0"/>
                      <a:pt x="30" y="0"/>
                    </a:cubicBezTo>
                    <a:cubicBezTo>
                      <a:pt x="29" y="0"/>
                      <a:pt x="28" y="0"/>
                      <a:pt x="27" y="0"/>
                    </a:cubicBezTo>
                    <a:cubicBezTo>
                      <a:pt x="26" y="0"/>
                      <a:pt x="25" y="0"/>
                      <a:pt x="24" y="1"/>
                    </a:cubicBezTo>
                    <a:cubicBezTo>
                      <a:pt x="23" y="1"/>
                      <a:pt x="22" y="1"/>
                      <a:pt x="22" y="2"/>
                    </a:cubicBezTo>
                    <a:cubicBezTo>
                      <a:pt x="21" y="2"/>
                      <a:pt x="21" y="2"/>
                      <a:pt x="20" y="3"/>
                    </a:cubicBezTo>
                    <a:cubicBezTo>
                      <a:pt x="20" y="3"/>
                      <a:pt x="19" y="4"/>
                      <a:pt x="19" y="4"/>
                    </a:cubicBezTo>
                    <a:cubicBezTo>
                      <a:pt x="18" y="4"/>
                      <a:pt x="17" y="4"/>
                      <a:pt x="16" y="3"/>
                    </a:cubicBezTo>
                    <a:cubicBezTo>
                      <a:pt x="16" y="3"/>
                      <a:pt x="15" y="3"/>
                      <a:pt x="14" y="3"/>
                    </a:cubicBezTo>
                    <a:cubicBezTo>
                      <a:pt x="14" y="3"/>
                      <a:pt x="13" y="3"/>
                      <a:pt x="13" y="3"/>
                    </a:cubicBezTo>
                    <a:cubicBezTo>
                      <a:pt x="13" y="3"/>
                      <a:pt x="12" y="3"/>
                      <a:pt x="12" y="3"/>
                    </a:cubicBezTo>
                    <a:cubicBezTo>
                      <a:pt x="11" y="4"/>
                      <a:pt x="11" y="4"/>
                      <a:pt x="11" y="4"/>
                    </a:cubicBezTo>
                    <a:cubicBezTo>
                      <a:pt x="12" y="5"/>
                      <a:pt x="12" y="5"/>
                      <a:pt x="13" y="5"/>
                    </a:cubicBezTo>
                    <a:cubicBezTo>
                      <a:pt x="13" y="5"/>
                      <a:pt x="14" y="5"/>
                      <a:pt x="14" y="5"/>
                    </a:cubicBezTo>
                    <a:cubicBezTo>
                      <a:pt x="13" y="5"/>
                      <a:pt x="13" y="5"/>
                      <a:pt x="12" y="6"/>
                    </a:cubicBezTo>
                    <a:cubicBezTo>
                      <a:pt x="11" y="6"/>
                      <a:pt x="11" y="6"/>
                      <a:pt x="10" y="6"/>
                    </a:cubicBezTo>
                    <a:cubicBezTo>
                      <a:pt x="11" y="6"/>
                      <a:pt x="11" y="6"/>
                      <a:pt x="12" y="6"/>
                    </a:cubicBezTo>
                    <a:cubicBezTo>
                      <a:pt x="11" y="7"/>
                      <a:pt x="10" y="7"/>
                      <a:pt x="10" y="7"/>
                    </a:cubicBezTo>
                    <a:cubicBezTo>
                      <a:pt x="9" y="7"/>
                      <a:pt x="8" y="7"/>
                      <a:pt x="7" y="7"/>
                    </a:cubicBezTo>
                    <a:cubicBezTo>
                      <a:pt x="7" y="6"/>
                      <a:pt x="7" y="6"/>
                      <a:pt x="7" y="6"/>
                    </a:cubicBezTo>
                    <a:cubicBezTo>
                      <a:pt x="7" y="6"/>
                      <a:pt x="7" y="7"/>
                      <a:pt x="7" y="7"/>
                    </a:cubicBezTo>
                    <a:cubicBezTo>
                      <a:pt x="6" y="7"/>
                      <a:pt x="6" y="7"/>
                      <a:pt x="6" y="7"/>
                    </a:cubicBezTo>
                    <a:cubicBezTo>
                      <a:pt x="6" y="7"/>
                      <a:pt x="6" y="7"/>
                      <a:pt x="5" y="7"/>
                    </a:cubicBezTo>
                    <a:cubicBezTo>
                      <a:pt x="5" y="6"/>
                      <a:pt x="5" y="6"/>
                      <a:pt x="5" y="6"/>
                    </a:cubicBezTo>
                    <a:cubicBezTo>
                      <a:pt x="4" y="7"/>
                      <a:pt x="3" y="7"/>
                      <a:pt x="2" y="7"/>
                    </a:cubicBezTo>
                    <a:cubicBezTo>
                      <a:pt x="2" y="7"/>
                      <a:pt x="1" y="8"/>
                      <a:pt x="1" y="9"/>
                    </a:cubicBezTo>
                    <a:cubicBezTo>
                      <a:pt x="1" y="9"/>
                      <a:pt x="1" y="9"/>
                      <a:pt x="1" y="10"/>
                    </a:cubicBezTo>
                    <a:cubicBezTo>
                      <a:pt x="1" y="10"/>
                      <a:pt x="1" y="10"/>
                      <a:pt x="1" y="10"/>
                    </a:cubicBezTo>
                    <a:cubicBezTo>
                      <a:pt x="1" y="10"/>
                      <a:pt x="1" y="10"/>
                      <a:pt x="1" y="11"/>
                    </a:cubicBezTo>
                    <a:cubicBezTo>
                      <a:pt x="1" y="11"/>
                      <a:pt x="1" y="10"/>
                      <a:pt x="2" y="10"/>
                    </a:cubicBezTo>
                    <a:cubicBezTo>
                      <a:pt x="2" y="10"/>
                      <a:pt x="3" y="10"/>
                      <a:pt x="4" y="10"/>
                    </a:cubicBezTo>
                    <a:cubicBezTo>
                      <a:pt x="3" y="11"/>
                      <a:pt x="3" y="11"/>
                      <a:pt x="3" y="11"/>
                    </a:cubicBezTo>
                    <a:cubicBezTo>
                      <a:pt x="3" y="11"/>
                      <a:pt x="3" y="12"/>
                      <a:pt x="3" y="12"/>
                    </a:cubicBezTo>
                    <a:cubicBezTo>
                      <a:pt x="3" y="12"/>
                      <a:pt x="3" y="12"/>
                      <a:pt x="3" y="13"/>
                    </a:cubicBezTo>
                    <a:cubicBezTo>
                      <a:pt x="3" y="13"/>
                      <a:pt x="4" y="13"/>
                      <a:pt x="4" y="13"/>
                    </a:cubicBezTo>
                    <a:cubicBezTo>
                      <a:pt x="4" y="13"/>
                      <a:pt x="4" y="14"/>
                      <a:pt x="3" y="14"/>
                    </a:cubicBezTo>
                    <a:cubicBezTo>
                      <a:pt x="3" y="14"/>
                      <a:pt x="3" y="14"/>
                      <a:pt x="3" y="14"/>
                    </a:cubicBezTo>
                    <a:cubicBezTo>
                      <a:pt x="3" y="14"/>
                      <a:pt x="4" y="15"/>
                      <a:pt x="4" y="15"/>
                    </a:cubicBezTo>
                    <a:cubicBezTo>
                      <a:pt x="4" y="15"/>
                      <a:pt x="3" y="15"/>
                      <a:pt x="3" y="15"/>
                    </a:cubicBezTo>
                    <a:cubicBezTo>
                      <a:pt x="2" y="15"/>
                      <a:pt x="2" y="15"/>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1" y="15"/>
                      <a:pt x="1" y="15"/>
                    </a:cubicBezTo>
                    <a:cubicBezTo>
                      <a:pt x="1" y="15"/>
                      <a:pt x="1" y="15"/>
                      <a:pt x="1" y="15"/>
                    </a:cubicBezTo>
                    <a:cubicBezTo>
                      <a:pt x="2" y="16"/>
                      <a:pt x="2" y="16"/>
                      <a:pt x="3" y="16"/>
                    </a:cubicBezTo>
                    <a:cubicBezTo>
                      <a:pt x="3" y="16"/>
                      <a:pt x="4" y="16"/>
                      <a:pt x="4" y="17"/>
                    </a:cubicBezTo>
                    <a:cubicBezTo>
                      <a:pt x="5" y="17"/>
                      <a:pt x="5" y="17"/>
                      <a:pt x="5" y="18"/>
                    </a:cubicBezTo>
                    <a:cubicBezTo>
                      <a:pt x="5" y="18"/>
                      <a:pt x="4" y="18"/>
                      <a:pt x="4" y="18"/>
                    </a:cubicBezTo>
                    <a:cubicBezTo>
                      <a:pt x="4" y="18"/>
                      <a:pt x="5" y="19"/>
                      <a:pt x="5" y="19"/>
                    </a:cubicBezTo>
                    <a:cubicBezTo>
                      <a:pt x="5" y="19"/>
                      <a:pt x="6" y="19"/>
                      <a:pt x="6" y="20"/>
                    </a:cubicBezTo>
                    <a:cubicBezTo>
                      <a:pt x="6" y="20"/>
                      <a:pt x="6" y="20"/>
                      <a:pt x="6" y="20"/>
                    </a:cubicBezTo>
                    <a:cubicBezTo>
                      <a:pt x="5" y="20"/>
                      <a:pt x="5" y="20"/>
                      <a:pt x="5" y="20"/>
                    </a:cubicBezTo>
                    <a:cubicBezTo>
                      <a:pt x="5" y="20"/>
                      <a:pt x="5" y="21"/>
                      <a:pt x="5" y="21"/>
                    </a:cubicBezTo>
                    <a:cubicBezTo>
                      <a:pt x="6" y="21"/>
                      <a:pt x="7" y="21"/>
                      <a:pt x="9" y="21"/>
                    </a:cubicBezTo>
                    <a:cubicBezTo>
                      <a:pt x="8" y="21"/>
                      <a:pt x="8" y="21"/>
                      <a:pt x="7" y="22"/>
                    </a:cubicBezTo>
                    <a:cubicBezTo>
                      <a:pt x="7" y="22"/>
                      <a:pt x="7" y="22"/>
                      <a:pt x="7" y="22"/>
                    </a:cubicBezTo>
                    <a:cubicBezTo>
                      <a:pt x="6" y="22"/>
                      <a:pt x="6" y="22"/>
                      <a:pt x="6" y="22"/>
                    </a:cubicBezTo>
                    <a:cubicBezTo>
                      <a:pt x="6" y="22"/>
                      <a:pt x="5" y="22"/>
                      <a:pt x="5" y="22"/>
                    </a:cubicBezTo>
                    <a:cubicBezTo>
                      <a:pt x="5" y="22"/>
                      <a:pt x="8" y="22"/>
                      <a:pt x="8" y="22"/>
                    </a:cubicBezTo>
                    <a:cubicBezTo>
                      <a:pt x="8" y="22"/>
                      <a:pt x="8" y="22"/>
                      <a:pt x="7" y="22"/>
                    </a:cubicBezTo>
                    <a:cubicBezTo>
                      <a:pt x="8" y="22"/>
                      <a:pt x="8" y="22"/>
                      <a:pt x="8" y="22"/>
                    </a:cubicBezTo>
                    <a:cubicBezTo>
                      <a:pt x="8" y="22"/>
                      <a:pt x="8" y="22"/>
                      <a:pt x="8" y="22"/>
                    </a:cubicBezTo>
                    <a:cubicBezTo>
                      <a:pt x="8" y="22"/>
                      <a:pt x="7" y="22"/>
                      <a:pt x="7" y="23"/>
                    </a:cubicBezTo>
                    <a:cubicBezTo>
                      <a:pt x="7" y="23"/>
                      <a:pt x="8" y="22"/>
                      <a:pt x="8" y="22"/>
                    </a:cubicBezTo>
                    <a:cubicBezTo>
                      <a:pt x="9" y="21"/>
                      <a:pt x="9" y="21"/>
                      <a:pt x="10" y="22"/>
                    </a:cubicBezTo>
                    <a:cubicBezTo>
                      <a:pt x="10" y="22"/>
                      <a:pt x="10" y="22"/>
                      <a:pt x="10" y="22"/>
                    </a:cubicBezTo>
                    <a:cubicBezTo>
                      <a:pt x="11" y="22"/>
                      <a:pt x="10" y="23"/>
                      <a:pt x="11" y="22"/>
                    </a:cubicBezTo>
                    <a:cubicBezTo>
                      <a:pt x="11" y="22"/>
                      <a:pt x="12" y="24"/>
                      <a:pt x="12" y="24"/>
                    </a:cubicBezTo>
                    <a:cubicBezTo>
                      <a:pt x="13" y="24"/>
                      <a:pt x="13" y="24"/>
                      <a:pt x="14" y="24"/>
                    </a:cubicBezTo>
                    <a:cubicBezTo>
                      <a:pt x="14" y="24"/>
                      <a:pt x="15" y="24"/>
                      <a:pt x="15" y="24"/>
                    </a:cubicBezTo>
                    <a:cubicBezTo>
                      <a:pt x="15" y="24"/>
                      <a:pt x="15" y="24"/>
                      <a:pt x="15" y="24"/>
                    </a:cubicBezTo>
                    <a:cubicBezTo>
                      <a:pt x="16" y="24"/>
                      <a:pt x="16" y="24"/>
                      <a:pt x="16" y="24"/>
                    </a:cubicBezTo>
                    <a:cubicBezTo>
                      <a:pt x="16" y="24"/>
                      <a:pt x="16" y="24"/>
                      <a:pt x="16" y="24"/>
                    </a:cubicBezTo>
                    <a:cubicBezTo>
                      <a:pt x="16" y="23"/>
                      <a:pt x="16" y="22"/>
                      <a:pt x="17" y="21"/>
                    </a:cubicBezTo>
                    <a:cubicBezTo>
                      <a:pt x="17" y="21"/>
                      <a:pt x="17" y="21"/>
                      <a:pt x="17" y="21"/>
                    </a:cubicBezTo>
                    <a:cubicBezTo>
                      <a:pt x="18" y="21"/>
                      <a:pt x="19" y="22"/>
                      <a:pt x="20" y="22"/>
                    </a:cubicBezTo>
                    <a:cubicBezTo>
                      <a:pt x="21" y="22"/>
                      <a:pt x="22" y="23"/>
                      <a:pt x="22" y="23"/>
                    </a:cubicBezTo>
                    <a:cubicBezTo>
                      <a:pt x="23" y="24"/>
                      <a:pt x="23" y="24"/>
                      <a:pt x="24" y="24"/>
                    </a:cubicBezTo>
                    <a:cubicBezTo>
                      <a:pt x="25" y="24"/>
                      <a:pt x="26" y="24"/>
                      <a:pt x="27" y="24"/>
                    </a:cubicBezTo>
                    <a:cubicBezTo>
                      <a:pt x="28" y="24"/>
                      <a:pt x="29" y="24"/>
                      <a:pt x="29" y="23"/>
                    </a:cubicBezTo>
                    <a:cubicBezTo>
                      <a:pt x="30" y="22"/>
                      <a:pt x="31" y="22"/>
                      <a:pt x="32" y="22"/>
                    </a:cubicBezTo>
                    <a:cubicBezTo>
                      <a:pt x="32" y="22"/>
                      <a:pt x="33" y="22"/>
                      <a:pt x="33" y="22"/>
                    </a:cubicBezTo>
                    <a:cubicBezTo>
                      <a:pt x="33" y="22"/>
                      <a:pt x="33" y="22"/>
                      <a:pt x="33" y="22"/>
                    </a:cubicBezTo>
                    <a:cubicBezTo>
                      <a:pt x="33" y="22"/>
                      <a:pt x="34" y="23"/>
                      <a:pt x="34" y="23"/>
                    </a:cubicBezTo>
                    <a:cubicBezTo>
                      <a:pt x="34" y="23"/>
                      <a:pt x="35" y="21"/>
                      <a:pt x="36" y="21"/>
                    </a:cubicBezTo>
                    <a:cubicBezTo>
                      <a:pt x="38" y="21"/>
                      <a:pt x="36" y="23"/>
                      <a:pt x="36" y="24"/>
                    </a:cubicBezTo>
                    <a:cubicBezTo>
                      <a:pt x="35" y="24"/>
                      <a:pt x="36" y="24"/>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7" y="25"/>
                      <a:pt x="37" y="25"/>
                      <a:pt x="37" y="25"/>
                    </a:cubicBezTo>
                    <a:cubicBezTo>
                      <a:pt x="37" y="25"/>
                      <a:pt x="37" y="25"/>
                      <a:pt x="37" y="25"/>
                    </a:cubicBezTo>
                    <a:cubicBezTo>
                      <a:pt x="37" y="25"/>
                      <a:pt x="37" y="25"/>
                      <a:pt x="37" y="25"/>
                    </a:cubicBezTo>
                    <a:cubicBezTo>
                      <a:pt x="37" y="25"/>
                      <a:pt x="37" y="25"/>
                      <a:pt x="37" y="25"/>
                    </a:cubicBezTo>
                    <a:cubicBezTo>
                      <a:pt x="37" y="25"/>
                      <a:pt x="37" y="25"/>
                      <a:pt x="37" y="25"/>
                    </a:cubicBezTo>
                    <a:cubicBezTo>
                      <a:pt x="37" y="25"/>
                      <a:pt x="37" y="25"/>
                      <a:pt x="37" y="25"/>
                    </a:cubicBezTo>
                    <a:cubicBezTo>
                      <a:pt x="37" y="24"/>
                      <a:pt x="37" y="24"/>
                      <a:pt x="37" y="24"/>
                    </a:cubicBezTo>
                    <a:cubicBezTo>
                      <a:pt x="37" y="24"/>
                      <a:pt x="37" y="24"/>
                      <a:pt x="37" y="24"/>
                    </a:cubicBezTo>
                    <a:cubicBezTo>
                      <a:pt x="37" y="24"/>
                      <a:pt x="37" y="24"/>
                      <a:pt x="37" y="24"/>
                    </a:cubicBezTo>
                    <a:cubicBezTo>
                      <a:pt x="37" y="24"/>
                      <a:pt x="37" y="24"/>
                      <a:pt x="37" y="24"/>
                    </a:cubicBezTo>
                    <a:cubicBezTo>
                      <a:pt x="37" y="24"/>
                      <a:pt x="37" y="24"/>
                      <a:pt x="37" y="24"/>
                    </a:cubicBezTo>
                    <a:cubicBezTo>
                      <a:pt x="37" y="24"/>
                      <a:pt x="37" y="24"/>
                      <a:pt x="37" y="24"/>
                    </a:cubicBezTo>
                    <a:cubicBezTo>
                      <a:pt x="37" y="24"/>
                      <a:pt x="37" y="24"/>
                      <a:pt x="37"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1"/>
                      <a:pt x="38" y="21"/>
                      <a:pt x="38" y="21"/>
                    </a:cubicBezTo>
                    <a:cubicBezTo>
                      <a:pt x="38" y="21"/>
                      <a:pt x="38" y="21"/>
                      <a:pt x="38" y="21"/>
                    </a:cubicBezTo>
                    <a:cubicBezTo>
                      <a:pt x="38" y="21"/>
                      <a:pt x="38" y="21"/>
                      <a:pt x="38" y="21"/>
                    </a:cubicBezTo>
                    <a:cubicBezTo>
                      <a:pt x="38" y="21"/>
                      <a:pt x="38" y="21"/>
                      <a:pt x="38"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2"/>
                      <a:pt x="39" y="22"/>
                      <a:pt x="39" y="22"/>
                    </a:cubicBezTo>
                    <a:cubicBezTo>
                      <a:pt x="39" y="22"/>
                      <a:pt x="39" y="22"/>
                      <a:pt x="39"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1"/>
                      <a:pt x="42" y="21"/>
                      <a:pt x="42"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6" y="21"/>
                      <a:pt x="46" y="21"/>
                      <a:pt x="46" y="21"/>
                    </a:cubicBezTo>
                    <a:cubicBezTo>
                      <a:pt x="46" y="22"/>
                      <a:pt x="46" y="22"/>
                      <a:pt x="46" y="22"/>
                    </a:cubicBezTo>
                    <a:cubicBezTo>
                      <a:pt x="46" y="22"/>
                      <a:pt x="46" y="22"/>
                      <a:pt x="46" y="22"/>
                    </a:cubicBezTo>
                    <a:cubicBezTo>
                      <a:pt x="46" y="22"/>
                      <a:pt x="46" y="22"/>
                      <a:pt x="46" y="22"/>
                    </a:cubicBezTo>
                    <a:cubicBezTo>
                      <a:pt x="46" y="22"/>
                      <a:pt x="46" y="22"/>
                      <a:pt x="46" y="22"/>
                    </a:cubicBezTo>
                    <a:cubicBezTo>
                      <a:pt x="46" y="22"/>
                      <a:pt x="46" y="22"/>
                      <a:pt x="46"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8" y="22"/>
                      <a:pt x="48" y="22"/>
                      <a:pt x="48" y="22"/>
                    </a:cubicBezTo>
                    <a:cubicBezTo>
                      <a:pt x="48" y="22"/>
                      <a:pt x="48" y="22"/>
                      <a:pt x="48" y="22"/>
                    </a:cubicBezTo>
                    <a:cubicBezTo>
                      <a:pt x="48" y="22"/>
                      <a:pt x="48" y="22"/>
                      <a:pt x="48" y="22"/>
                    </a:cubicBezTo>
                    <a:cubicBezTo>
                      <a:pt x="48" y="22"/>
                      <a:pt x="48" y="22"/>
                      <a:pt x="48"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50" y="22"/>
                      <a:pt x="50" y="22"/>
                      <a:pt x="50" y="22"/>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2" y="21"/>
                      <a:pt x="52" y="21"/>
                      <a:pt x="52" y="21"/>
                    </a:cubicBezTo>
                    <a:cubicBezTo>
                      <a:pt x="52" y="21"/>
                      <a:pt x="52" y="21"/>
                      <a:pt x="52" y="21"/>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3" y="20"/>
                      <a:pt x="53" y="20"/>
                      <a:pt x="53" y="20"/>
                    </a:cubicBezTo>
                    <a:cubicBezTo>
                      <a:pt x="53" y="20"/>
                      <a:pt x="53" y="20"/>
                      <a:pt x="53" y="20"/>
                    </a:cubicBezTo>
                    <a:cubicBezTo>
                      <a:pt x="53" y="20"/>
                      <a:pt x="53" y="20"/>
                      <a:pt x="53" y="20"/>
                    </a:cubicBezTo>
                    <a:cubicBezTo>
                      <a:pt x="53" y="20"/>
                      <a:pt x="53" y="20"/>
                      <a:pt x="53" y="20"/>
                    </a:cubicBezTo>
                    <a:cubicBezTo>
                      <a:pt x="54" y="20"/>
                      <a:pt x="54" y="20"/>
                      <a:pt x="54" y="20"/>
                    </a:cubicBezTo>
                    <a:cubicBezTo>
                      <a:pt x="54" y="20"/>
                      <a:pt x="54" y="20"/>
                      <a:pt x="54" y="20"/>
                    </a:cubicBezTo>
                    <a:cubicBezTo>
                      <a:pt x="54" y="20"/>
                      <a:pt x="54" y="20"/>
                      <a:pt x="54"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19"/>
                      <a:pt x="58" y="19"/>
                      <a:pt x="58" y="19"/>
                    </a:cubicBezTo>
                    <a:cubicBezTo>
                      <a:pt x="58" y="19"/>
                      <a:pt x="58" y="19"/>
                      <a:pt x="58" y="19"/>
                    </a:cubicBezTo>
                    <a:cubicBezTo>
                      <a:pt x="58" y="19"/>
                      <a:pt x="58" y="19"/>
                      <a:pt x="58" y="19"/>
                    </a:cubicBezTo>
                    <a:cubicBezTo>
                      <a:pt x="58" y="19"/>
                      <a:pt x="58" y="19"/>
                      <a:pt x="58" y="19"/>
                    </a:cubicBezTo>
                    <a:cubicBezTo>
                      <a:pt x="58" y="19"/>
                      <a:pt x="58" y="19"/>
                      <a:pt x="58" y="19"/>
                    </a:cubicBezTo>
                    <a:cubicBezTo>
                      <a:pt x="58" y="19"/>
                      <a:pt x="58" y="19"/>
                      <a:pt x="58" y="19"/>
                    </a:cubicBezTo>
                    <a:cubicBezTo>
                      <a:pt x="58" y="19"/>
                      <a:pt x="58" y="19"/>
                      <a:pt x="58" y="19"/>
                    </a:cubicBezTo>
                    <a:cubicBezTo>
                      <a:pt x="58" y="19"/>
                      <a:pt x="58" y="19"/>
                      <a:pt x="58" y="19"/>
                    </a:cubicBezTo>
                    <a:cubicBezTo>
                      <a:pt x="59" y="19"/>
                      <a:pt x="59" y="19"/>
                      <a:pt x="59" y="19"/>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60" y="20"/>
                      <a:pt x="60" y="20"/>
                      <a:pt x="60" y="20"/>
                    </a:cubicBezTo>
                    <a:cubicBezTo>
                      <a:pt x="60" y="20"/>
                      <a:pt x="60" y="20"/>
                      <a:pt x="60" y="20"/>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1" y="19"/>
                      <a:pt x="61" y="19"/>
                      <a:pt x="61" y="19"/>
                    </a:cubicBezTo>
                    <a:cubicBezTo>
                      <a:pt x="61" y="19"/>
                      <a:pt x="61" y="19"/>
                      <a:pt x="61" y="19"/>
                    </a:cubicBezTo>
                    <a:cubicBezTo>
                      <a:pt x="61" y="19"/>
                      <a:pt x="61" y="19"/>
                      <a:pt x="61" y="19"/>
                    </a:cubicBezTo>
                    <a:cubicBezTo>
                      <a:pt x="61" y="19"/>
                      <a:pt x="61" y="19"/>
                      <a:pt x="61" y="19"/>
                    </a:cubicBezTo>
                    <a:cubicBezTo>
                      <a:pt x="61" y="19"/>
                      <a:pt x="61" y="19"/>
                      <a:pt x="61"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3" y="19"/>
                      <a:pt x="63" y="19"/>
                      <a:pt x="63" y="19"/>
                    </a:cubicBezTo>
                    <a:cubicBezTo>
                      <a:pt x="63" y="19"/>
                      <a:pt x="63" y="19"/>
                      <a:pt x="63" y="19"/>
                    </a:cubicBezTo>
                    <a:cubicBezTo>
                      <a:pt x="63" y="20"/>
                      <a:pt x="63" y="20"/>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19"/>
                      <a:pt x="64" y="19"/>
                      <a:pt x="64" y="19"/>
                    </a:cubicBezTo>
                    <a:cubicBezTo>
                      <a:pt x="64" y="19"/>
                      <a:pt x="64" y="19"/>
                      <a:pt x="64" y="19"/>
                    </a:cubicBezTo>
                    <a:cubicBezTo>
                      <a:pt x="64" y="19"/>
                      <a:pt x="64" y="19"/>
                      <a:pt x="64" y="19"/>
                    </a:cubicBezTo>
                    <a:cubicBezTo>
                      <a:pt x="64" y="19"/>
                      <a:pt x="64" y="19"/>
                      <a:pt x="64" y="19"/>
                    </a:cubicBezTo>
                    <a:cubicBezTo>
                      <a:pt x="64" y="19"/>
                      <a:pt x="64" y="19"/>
                      <a:pt x="64"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6" y="19"/>
                      <a:pt x="66" y="19"/>
                      <a:pt x="66" y="19"/>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5" y="20"/>
                      <a:pt x="65" y="20"/>
                      <a:pt x="65" y="20"/>
                    </a:cubicBezTo>
                    <a:cubicBezTo>
                      <a:pt x="66" y="21"/>
                      <a:pt x="66" y="21"/>
                      <a:pt x="66" y="21"/>
                    </a:cubicBezTo>
                    <a:cubicBezTo>
                      <a:pt x="66" y="21"/>
                      <a:pt x="66" y="21"/>
                      <a:pt x="66" y="21"/>
                    </a:cubicBezTo>
                    <a:cubicBezTo>
                      <a:pt x="66" y="21"/>
                      <a:pt x="66" y="21"/>
                      <a:pt x="66" y="21"/>
                    </a:cubicBezTo>
                    <a:cubicBezTo>
                      <a:pt x="66" y="21"/>
                      <a:pt x="66" y="21"/>
                      <a:pt x="66" y="21"/>
                    </a:cubicBezTo>
                    <a:cubicBezTo>
                      <a:pt x="66" y="21"/>
                      <a:pt x="66" y="21"/>
                      <a:pt x="66" y="21"/>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7" y="20"/>
                      <a:pt x="67" y="20"/>
                      <a:pt x="67" y="20"/>
                    </a:cubicBezTo>
                    <a:cubicBezTo>
                      <a:pt x="67" y="20"/>
                      <a:pt x="67" y="20"/>
                      <a:pt x="67" y="20"/>
                    </a:cubicBezTo>
                    <a:cubicBezTo>
                      <a:pt x="67" y="20"/>
                      <a:pt x="67" y="20"/>
                      <a:pt x="67" y="20"/>
                    </a:cubicBezTo>
                    <a:cubicBezTo>
                      <a:pt x="67" y="20"/>
                      <a:pt x="67" y="20"/>
                      <a:pt x="67" y="20"/>
                    </a:cubicBezTo>
                    <a:cubicBezTo>
                      <a:pt x="67" y="20"/>
                      <a:pt x="67" y="20"/>
                      <a:pt x="67" y="20"/>
                    </a:cubicBezTo>
                    <a:cubicBezTo>
                      <a:pt x="67" y="20"/>
                      <a:pt x="67" y="20"/>
                      <a:pt x="67" y="20"/>
                    </a:cubicBezTo>
                    <a:cubicBezTo>
                      <a:pt x="67" y="20"/>
                      <a:pt x="67" y="20"/>
                      <a:pt x="67" y="20"/>
                    </a:cubicBezTo>
                    <a:cubicBezTo>
                      <a:pt x="67" y="20"/>
                      <a:pt x="67" y="20"/>
                      <a:pt x="67" y="20"/>
                    </a:cubicBezTo>
                    <a:close/>
                    <a:moveTo>
                      <a:pt x="2" y="6"/>
                    </a:moveTo>
                    <a:cubicBezTo>
                      <a:pt x="3" y="6"/>
                      <a:pt x="3" y="5"/>
                      <a:pt x="3" y="6"/>
                    </a:cubicBezTo>
                    <a:cubicBezTo>
                      <a:pt x="3" y="6"/>
                      <a:pt x="3" y="6"/>
                      <a:pt x="3" y="6"/>
                    </a:cubicBezTo>
                    <a:cubicBezTo>
                      <a:pt x="2" y="6"/>
                      <a:pt x="1" y="7"/>
                      <a:pt x="1" y="7"/>
                    </a:cubicBezTo>
                    <a:cubicBezTo>
                      <a:pt x="1" y="7"/>
                      <a:pt x="1" y="8"/>
                      <a:pt x="1" y="8"/>
                    </a:cubicBezTo>
                    <a:cubicBezTo>
                      <a:pt x="2" y="7"/>
                      <a:pt x="3" y="6"/>
                      <a:pt x="5" y="5"/>
                    </a:cubicBezTo>
                    <a:cubicBezTo>
                      <a:pt x="5" y="5"/>
                      <a:pt x="6" y="4"/>
                      <a:pt x="6" y="4"/>
                    </a:cubicBezTo>
                    <a:cubicBezTo>
                      <a:pt x="7" y="4"/>
                      <a:pt x="8" y="4"/>
                      <a:pt x="9" y="4"/>
                    </a:cubicBezTo>
                    <a:cubicBezTo>
                      <a:pt x="10" y="4"/>
                      <a:pt x="10" y="4"/>
                      <a:pt x="11" y="4"/>
                    </a:cubicBezTo>
                    <a:cubicBezTo>
                      <a:pt x="11" y="4"/>
                      <a:pt x="12" y="3"/>
                      <a:pt x="11" y="3"/>
                    </a:cubicBezTo>
                    <a:cubicBezTo>
                      <a:pt x="11" y="3"/>
                      <a:pt x="11" y="3"/>
                      <a:pt x="11" y="3"/>
                    </a:cubicBezTo>
                    <a:cubicBezTo>
                      <a:pt x="10" y="3"/>
                      <a:pt x="9" y="2"/>
                      <a:pt x="8" y="2"/>
                    </a:cubicBezTo>
                    <a:cubicBezTo>
                      <a:pt x="8" y="1"/>
                      <a:pt x="8" y="1"/>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2" y="6"/>
                      <a:pt x="2" y="6"/>
                    </a:cubicBezTo>
                    <a:close/>
                    <a:moveTo>
                      <a:pt x="1" y="12"/>
                    </a:moveTo>
                    <a:cubicBezTo>
                      <a:pt x="1" y="12"/>
                      <a:pt x="1" y="12"/>
                      <a:pt x="2" y="13"/>
                    </a:cubicBezTo>
                    <a:cubicBezTo>
                      <a:pt x="3" y="13"/>
                      <a:pt x="2" y="12"/>
                      <a:pt x="2" y="12"/>
                    </a:cubicBezTo>
                    <a:cubicBezTo>
                      <a:pt x="2" y="12"/>
                      <a:pt x="2" y="13"/>
                      <a:pt x="3" y="12"/>
                    </a:cubicBezTo>
                    <a:cubicBezTo>
                      <a:pt x="3" y="12"/>
                      <a:pt x="2" y="12"/>
                      <a:pt x="2" y="11"/>
                    </a:cubicBezTo>
                    <a:cubicBezTo>
                      <a:pt x="2" y="11"/>
                      <a:pt x="2" y="11"/>
                      <a:pt x="2" y="11"/>
                    </a:cubicBezTo>
                    <a:cubicBezTo>
                      <a:pt x="1" y="11"/>
                      <a:pt x="1" y="11"/>
                      <a:pt x="1" y="11"/>
                    </a:cubicBezTo>
                    <a:cubicBezTo>
                      <a:pt x="0" y="11"/>
                      <a:pt x="0" y="11"/>
                      <a:pt x="0" y="11"/>
                    </a:cubicBezTo>
                    <a:cubicBezTo>
                      <a:pt x="0" y="12"/>
                      <a:pt x="1" y="12"/>
                      <a:pt x="1" y="12"/>
                    </a:cubicBezTo>
                    <a:cubicBezTo>
                      <a:pt x="1" y="12"/>
                      <a:pt x="1" y="12"/>
                      <a:pt x="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85" name="Freeform 243"/>
              <p:cNvSpPr/>
              <p:nvPr/>
            </p:nvSpPr>
            <p:spPr bwMode="auto">
              <a:xfrm>
                <a:off x="2796" y="1853"/>
                <a:ext cx="60" cy="34"/>
              </a:xfrm>
              <a:custGeom>
                <a:avLst/>
                <a:gdLst>
                  <a:gd name="T0" fmla="*/ 21 w 23"/>
                  <a:gd name="T1" fmla="*/ 2 h 13"/>
                  <a:gd name="T2" fmla="*/ 20 w 23"/>
                  <a:gd name="T3" fmla="*/ 2 h 13"/>
                  <a:gd name="T4" fmla="*/ 20 w 23"/>
                  <a:gd name="T5" fmla="*/ 1 h 13"/>
                  <a:gd name="T6" fmla="*/ 19 w 23"/>
                  <a:gd name="T7" fmla="*/ 1 h 13"/>
                  <a:gd name="T8" fmla="*/ 18 w 23"/>
                  <a:gd name="T9" fmla="*/ 1 h 13"/>
                  <a:gd name="T10" fmla="*/ 16 w 23"/>
                  <a:gd name="T11" fmla="*/ 1 h 13"/>
                  <a:gd name="T12" fmla="*/ 15 w 23"/>
                  <a:gd name="T13" fmla="*/ 1 h 13"/>
                  <a:gd name="T14" fmla="*/ 14 w 23"/>
                  <a:gd name="T15" fmla="*/ 2 h 13"/>
                  <a:gd name="T16" fmla="*/ 13 w 23"/>
                  <a:gd name="T17" fmla="*/ 2 h 13"/>
                  <a:gd name="T18" fmla="*/ 12 w 23"/>
                  <a:gd name="T19" fmla="*/ 3 h 13"/>
                  <a:gd name="T20" fmla="*/ 11 w 23"/>
                  <a:gd name="T21" fmla="*/ 3 h 13"/>
                  <a:gd name="T22" fmla="*/ 9 w 23"/>
                  <a:gd name="T23" fmla="*/ 3 h 13"/>
                  <a:gd name="T24" fmla="*/ 8 w 23"/>
                  <a:gd name="T25" fmla="*/ 2 h 13"/>
                  <a:gd name="T26" fmla="*/ 7 w 23"/>
                  <a:gd name="T27" fmla="*/ 3 h 13"/>
                  <a:gd name="T28" fmla="*/ 6 w 23"/>
                  <a:gd name="T29" fmla="*/ 2 h 13"/>
                  <a:gd name="T30" fmla="*/ 4 w 23"/>
                  <a:gd name="T31" fmla="*/ 2 h 13"/>
                  <a:gd name="T32" fmla="*/ 3 w 23"/>
                  <a:gd name="T33" fmla="*/ 2 h 13"/>
                  <a:gd name="T34" fmla="*/ 2 w 23"/>
                  <a:gd name="T35" fmla="*/ 2 h 13"/>
                  <a:gd name="T36" fmla="*/ 2 w 23"/>
                  <a:gd name="T37" fmla="*/ 1 h 13"/>
                  <a:gd name="T38" fmla="*/ 2 w 23"/>
                  <a:gd name="T39" fmla="*/ 1 h 13"/>
                  <a:gd name="T40" fmla="*/ 1 w 23"/>
                  <a:gd name="T41" fmla="*/ 1 h 13"/>
                  <a:gd name="T42" fmla="*/ 1 w 23"/>
                  <a:gd name="T43" fmla="*/ 2 h 13"/>
                  <a:gd name="T44" fmla="*/ 1 w 23"/>
                  <a:gd name="T45" fmla="*/ 3 h 13"/>
                  <a:gd name="T46" fmla="*/ 1 w 23"/>
                  <a:gd name="T47" fmla="*/ 3 h 13"/>
                  <a:gd name="T48" fmla="*/ 2 w 23"/>
                  <a:gd name="T49" fmla="*/ 4 h 13"/>
                  <a:gd name="T50" fmla="*/ 2 w 23"/>
                  <a:gd name="T51" fmla="*/ 4 h 13"/>
                  <a:gd name="T52" fmla="*/ 3 w 23"/>
                  <a:gd name="T53" fmla="*/ 5 h 13"/>
                  <a:gd name="T54" fmla="*/ 2 w 23"/>
                  <a:gd name="T55" fmla="*/ 6 h 13"/>
                  <a:gd name="T56" fmla="*/ 2 w 23"/>
                  <a:gd name="T57" fmla="*/ 6 h 13"/>
                  <a:gd name="T58" fmla="*/ 1 w 23"/>
                  <a:gd name="T59" fmla="*/ 7 h 13"/>
                  <a:gd name="T60" fmla="*/ 1 w 23"/>
                  <a:gd name="T61" fmla="*/ 8 h 13"/>
                  <a:gd name="T62" fmla="*/ 1 w 23"/>
                  <a:gd name="T63" fmla="*/ 9 h 13"/>
                  <a:gd name="T64" fmla="*/ 1 w 23"/>
                  <a:gd name="T65" fmla="*/ 9 h 13"/>
                  <a:gd name="T66" fmla="*/ 2 w 23"/>
                  <a:gd name="T67" fmla="*/ 9 h 13"/>
                  <a:gd name="T68" fmla="*/ 2 w 23"/>
                  <a:gd name="T69" fmla="*/ 10 h 13"/>
                  <a:gd name="T70" fmla="*/ 3 w 23"/>
                  <a:gd name="T71" fmla="*/ 11 h 13"/>
                  <a:gd name="T72" fmla="*/ 3 w 23"/>
                  <a:gd name="T73" fmla="*/ 12 h 13"/>
                  <a:gd name="T74" fmla="*/ 3 w 23"/>
                  <a:gd name="T75" fmla="*/ 12 h 13"/>
                  <a:gd name="T76" fmla="*/ 5 w 23"/>
                  <a:gd name="T77" fmla="*/ 12 h 13"/>
                  <a:gd name="T78" fmla="*/ 6 w 23"/>
                  <a:gd name="T79" fmla="*/ 12 h 13"/>
                  <a:gd name="T80" fmla="*/ 7 w 23"/>
                  <a:gd name="T81" fmla="*/ 12 h 13"/>
                  <a:gd name="T82" fmla="*/ 8 w 23"/>
                  <a:gd name="T83" fmla="*/ 11 h 13"/>
                  <a:gd name="T84" fmla="*/ 9 w 23"/>
                  <a:gd name="T85" fmla="*/ 12 h 13"/>
                  <a:gd name="T86" fmla="*/ 10 w 23"/>
                  <a:gd name="T87" fmla="*/ 12 h 13"/>
                  <a:gd name="T88" fmla="*/ 11 w 23"/>
                  <a:gd name="T89" fmla="*/ 13 h 13"/>
                  <a:gd name="T90" fmla="*/ 11 w 23"/>
                  <a:gd name="T91" fmla="*/ 13 h 13"/>
                  <a:gd name="T92" fmla="*/ 12 w 23"/>
                  <a:gd name="T93" fmla="*/ 12 h 13"/>
                  <a:gd name="T94" fmla="*/ 13 w 23"/>
                  <a:gd name="T95" fmla="*/ 12 h 13"/>
                  <a:gd name="T96" fmla="*/ 14 w 23"/>
                  <a:gd name="T97" fmla="*/ 12 h 13"/>
                  <a:gd name="T98" fmla="*/ 14 w 23"/>
                  <a:gd name="T99" fmla="*/ 11 h 13"/>
                  <a:gd name="T100" fmla="*/ 14 w 23"/>
                  <a:gd name="T101" fmla="*/ 10 h 13"/>
                  <a:gd name="T102" fmla="*/ 16 w 23"/>
                  <a:gd name="T103" fmla="*/ 10 h 13"/>
                  <a:gd name="T104" fmla="*/ 17 w 23"/>
                  <a:gd name="T105" fmla="*/ 10 h 13"/>
                  <a:gd name="T106" fmla="*/ 17 w 23"/>
                  <a:gd name="T107" fmla="*/ 9 h 13"/>
                  <a:gd name="T108" fmla="*/ 18 w 23"/>
                  <a:gd name="T109" fmla="*/ 10 h 13"/>
                  <a:gd name="T110" fmla="*/ 19 w 23"/>
                  <a:gd name="T111" fmla="*/ 10 h 13"/>
                  <a:gd name="T112" fmla="*/ 20 w 23"/>
                  <a:gd name="T113" fmla="*/ 10 h 13"/>
                  <a:gd name="T114" fmla="*/ 20 w 23"/>
                  <a:gd name="T115"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 h="13">
                    <a:moveTo>
                      <a:pt x="22" y="2"/>
                    </a:moveTo>
                    <a:cubicBezTo>
                      <a:pt x="22" y="2"/>
                      <a:pt x="22" y="2"/>
                      <a:pt x="22" y="2"/>
                    </a:cubicBezTo>
                    <a:cubicBezTo>
                      <a:pt x="22" y="2"/>
                      <a:pt x="22" y="2"/>
                      <a:pt x="22" y="2"/>
                    </a:cubicBezTo>
                    <a:cubicBezTo>
                      <a:pt x="22" y="3"/>
                      <a:pt x="22" y="3"/>
                      <a:pt x="22" y="3"/>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19" y="2"/>
                      <a:pt x="19" y="2"/>
                      <a:pt x="19" y="2"/>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4" y="12"/>
                      <a:pt x="4" y="12"/>
                      <a:pt x="4"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1"/>
                      <a:pt x="6" y="11"/>
                      <a:pt x="6" y="11"/>
                    </a:cubicBezTo>
                    <a:cubicBezTo>
                      <a:pt x="7" y="11"/>
                      <a:pt x="7" y="11"/>
                      <a:pt x="7" y="11"/>
                    </a:cubicBezTo>
                    <a:cubicBezTo>
                      <a:pt x="7" y="12"/>
                      <a:pt x="7" y="12"/>
                      <a:pt x="7" y="12"/>
                    </a:cubicBezTo>
                    <a:cubicBezTo>
                      <a:pt x="7" y="12"/>
                      <a:pt x="7" y="12"/>
                      <a:pt x="7" y="12"/>
                    </a:cubicBezTo>
                    <a:cubicBezTo>
                      <a:pt x="7" y="12"/>
                      <a:pt x="7" y="12"/>
                      <a:pt x="7" y="12"/>
                    </a:cubicBezTo>
                    <a:cubicBezTo>
                      <a:pt x="7" y="12"/>
                      <a:pt x="7" y="12"/>
                      <a:pt x="7" y="12"/>
                    </a:cubicBezTo>
                    <a:cubicBezTo>
                      <a:pt x="7" y="11"/>
                      <a:pt x="7" y="11"/>
                      <a:pt x="7" y="11"/>
                    </a:cubicBezTo>
                    <a:cubicBezTo>
                      <a:pt x="7" y="11"/>
                      <a:pt x="7" y="11"/>
                      <a:pt x="7" y="11"/>
                    </a:cubicBezTo>
                    <a:cubicBezTo>
                      <a:pt x="7" y="12"/>
                      <a:pt x="7" y="12"/>
                      <a:pt x="7" y="12"/>
                    </a:cubicBezTo>
                    <a:cubicBezTo>
                      <a:pt x="7" y="12"/>
                      <a:pt x="7" y="12"/>
                      <a:pt x="7" y="12"/>
                    </a:cubicBezTo>
                    <a:cubicBezTo>
                      <a:pt x="8" y="12"/>
                      <a:pt x="8" y="12"/>
                      <a:pt x="8" y="12"/>
                    </a:cubicBezTo>
                    <a:cubicBezTo>
                      <a:pt x="8" y="12"/>
                      <a:pt x="8" y="12"/>
                      <a:pt x="8" y="12"/>
                    </a:cubicBezTo>
                    <a:cubicBezTo>
                      <a:pt x="8" y="11"/>
                      <a:pt x="8" y="11"/>
                      <a:pt x="8"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3"/>
                      <a:pt x="10" y="13"/>
                      <a:pt x="10" y="13"/>
                    </a:cubicBezTo>
                    <a:cubicBezTo>
                      <a:pt x="10" y="13"/>
                      <a:pt x="10" y="13"/>
                      <a:pt x="10"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2" y="12"/>
                      <a:pt x="12" y="12"/>
                      <a:pt x="12" y="12"/>
                    </a:cubicBezTo>
                    <a:cubicBezTo>
                      <a:pt x="12" y="12"/>
                      <a:pt x="12" y="12"/>
                      <a:pt x="12" y="12"/>
                    </a:cubicBezTo>
                    <a:cubicBezTo>
                      <a:pt x="12" y="13"/>
                      <a:pt x="12" y="13"/>
                      <a:pt x="12" y="13"/>
                    </a:cubicBezTo>
                    <a:cubicBezTo>
                      <a:pt x="12" y="12"/>
                      <a:pt x="12" y="12"/>
                      <a:pt x="12" y="12"/>
                    </a:cubicBezTo>
                    <a:cubicBezTo>
                      <a:pt x="12" y="12"/>
                      <a:pt x="12" y="12"/>
                      <a:pt x="12" y="12"/>
                    </a:cubicBezTo>
                    <a:cubicBezTo>
                      <a:pt x="12" y="13"/>
                      <a:pt x="12" y="13"/>
                      <a:pt x="12" y="13"/>
                    </a:cubicBezTo>
                    <a:cubicBezTo>
                      <a:pt x="12" y="12"/>
                      <a:pt x="12" y="12"/>
                      <a:pt x="12" y="12"/>
                    </a:cubicBezTo>
                    <a:cubicBezTo>
                      <a:pt x="12" y="12"/>
                      <a:pt x="12" y="12"/>
                      <a:pt x="12" y="12"/>
                    </a:cubicBezTo>
                    <a:cubicBezTo>
                      <a:pt x="12" y="12"/>
                      <a:pt x="12" y="12"/>
                      <a:pt x="12" y="12"/>
                    </a:cubicBezTo>
                    <a:cubicBezTo>
                      <a:pt x="13" y="12"/>
                      <a:pt x="13" y="12"/>
                      <a:pt x="13" y="12"/>
                    </a:cubicBezTo>
                    <a:cubicBezTo>
                      <a:pt x="13" y="12"/>
                      <a:pt x="13" y="12"/>
                      <a:pt x="13" y="12"/>
                    </a:cubicBezTo>
                    <a:cubicBezTo>
                      <a:pt x="13" y="12"/>
                      <a:pt x="13" y="12"/>
                      <a:pt x="13" y="12"/>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3" y="12"/>
                      <a:pt x="13" y="12"/>
                      <a:pt x="13" y="12"/>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7" y="10"/>
                      <a:pt x="17" y="10"/>
                      <a:pt x="17" y="10"/>
                    </a:cubicBezTo>
                    <a:cubicBezTo>
                      <a:pt x="17" y="10"/>
                      <a:pt x="17" y="10"/>
                      <a:pt x="17" y="10"/>
                    </a:cubicBezTo>
                    <a:cubicBezTo>
                      <a:pt x="17" y="10"/>
                      <a:pt x="17" y="10"/>
                      <a:pt x="17" y="10"/>
                    </a:cubicBezTo>
                    <a:cubicBezTo>
                      <a:pt x="17" y="10"/>
                      <a:pt x="17" y="10"/>
                      <a:pt x="17" y="10"/>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10"/>
                      <a:pt x="18" y="10"/>
                      <a:pt x="18" y="10"/>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9"/>
                      <a:pt x="20" y="9"/>
                      <a:pt x="19" y="8"/>
                    </a:cubicBezTo>
                    <a:cubicBezTo>
                      <a:pt x="19" y="8"/>
                      <a:pt x="19" y="8"/>
                      <a:pt x="19" y="8"/>
                    </a:cubicBezTo>
                    <a:cubicBezTo>
                      <a:pt x="19" y="8"/>
                      <a:pt x="19" y="8"/>
                      <a:pt x="19" y="8"/>
                    </a:cubicBezTo>
                    <a:cubicBezTo>
                      <a:pt x="19" y="8"/>
                      <a:pt x="19" y="8"/>
                      <a:pt x="19" y="8"/>
                    </a:cubicBezTo>
                    <a:cubicBezTo>
                      <a:pt x="18" y="8"/>
                      <a:pt x="19" y="7"/>
                      <a:pt x="20" y="7"/>
                    </a:cubicBezTo>
                    <a:cubicBezTo>
                      <a:pt x="20" y="7"/>
                      <a:pt x="20" y="7"/>
                      <a:pt x="20" y="6"/>
                    </a:cubicBezTo>
                    <a:cubicBezTo>
                      <a:pt x="20" y="6"/>
                      <a:pt x="20" y="6"/>
                      <a:pt x="20" y="5"/>
                    </a:cubicBezTo>
                    <a:cubicBezTo>
                      <a:pt x="20" y="5"/>
                      <a:pt x="20" y="5"/>
                      <a:pt x="20" y="5"/>
                    </a:cubicBezTo>
                    <a:cubicBezTo>
                      <a:pt x="21" y="4"/>
                      <a:pt x="22" y="3"/>
                      <a:pt x="22" y="4"/>
                    </a:cubicBezTo>
                    <a:cubicBezTo>
                      <a:pt x="22" y="4"/>
                      <a:pt x="23" y="3"/>
                      <a:pt x="23" y="2"/>
                    </a:cubicBezTo>
                    <a:cubicBezTo>
                      <a:pt x="23" y="2"/>
                      <a:pt x="23" y="2"/>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86" name="Freeform 244"/>
              <p:cNvSpPr/>
              <p:nvPr/>
            </p:nvSpPr>
            <p:spPr bwMode="auto">
              <a:xfrm>
                <a:off x="2778" y="1805"/>
                <a:ext cx="86" cy="55"/>
              </a:xfrm>
              <a:custGeom>
                <a:avLst/>
                <a:gdLst>
                  <a:gd name="T0" fmla="*/ 32 w 33"/>
                  <a:gd name="T1" fmla="*/ 13 h 21"/>
                  <a:gd name="T2" fmla="*/ 31 w 33"/>
                  <a:gd name="T3" fmla="*/ 14 h 21"/>
                  <a:gd name="T4" fmla="*/ 29 w 33"/>
                  <a:gd name="T5" fmla="*/ 14 h 21"/>
                  <a:gd name="T6" fmla="*/ 28 w 33"/>
                  <a:gd name="T7" fmla="*/ 13 h 21"/>
                  <a:gd name="T8" fmla="*/ 28 w 33"/>
                  <a:gd name="T9" fmla="*/ 12 h 21"/>
                  <a:gd name="T10" fmla="*/ 28 w 33"/>
                  <a:gd name="T11" fmla="*/ 10 h 21"/>
                  <a:gd name="T12" fmla="*/ 28 w 33"/>
                  <a:gd name="T13" fmla="*/ 9 h 21"/>
                  <a:gd name="T14" fmla="*/ 28 w 33"/>
                  <a:gd name="T15" fmla="*/ 8 h 21"/>
                  <a:gd name="T16" fmla="*/ 28 w 33"/>
                  <a:gd name="T17" fmla="*/ 7 h 21"/>
                  <a:gd name="T18" fmla="*/ 27 w 33"/>
                  <a:gd name="T19" fmla="*/ 6 h 21"/>
                  <a:gd name="T20" fmla="*/ 26 w 33"/>
                  <a:gd name="T21" fmla="*/ 5 h 21"/>
                  <a:gd name="T22" fmla="*/ 26 w 33"/>
                  <a:gd name="T23" fmla="*/ 4 h 21"/>
                  <a:gd name="T24" fmla="*/ 25 w 33"/>
                  <a:gd name="T25" fmla="*/ 3 h 21"/>
                  <a:gd name="T26" fmla="*/ 24 w 33"/>
                  <a:gd name="T27" fmla="*/ 2 h 21"/>
                  <a:gd name="T28" fmla="*/ 24 w 33"/>
                  <a:gd name="T29" fmla="*/ 1 h 21"/>
                  <a:gd name="T30" fmla="*/ 22 w 33"/>
                  <a:gd name="T31" fmla="*/ 0 h 21"/>
                  <a:gd name="T32" fmla="*/ 22 w 33"/>
                  <a:gd name="T33" fmla="*/ 1 h 21"/>
                  <a:gd name="T34" fmla="*/ 20 w 33"/>
                  <a:gd name="T35" fmla="*/ 2 h 21"/>
                  <a:gd name="T36" fmla="*/ 18 w 33"/>
                  <a:gd name="T37" fmla="*/ 2 h 21"/>
                  <a:gd name="T38" fmla="*/ 17 w 33"/>
                  <a:gd name="T39" fmla="*/ 3 h 21"/>
                  <a:gd name="T40" fmla="*/ 15 w 33"/>
                  <a:gd name="T41" fmla="*/ 2 h 21"/>
                  <a:gd name="T42" fmla="*/ 14 w 33"/>
                  <a:gd name="T43" fmla="*/ 2 h 21"/>
                  <a:gd name="T44" fmla="*/ 12 w 33"/>
                  <a:gd name="T45" fmla="*/ 2 h 21"/>
                  <a:gd name="T46" fmla="*/ 10 w 33"/>
                  <a:gd name="T47" fmla="*/ 1 h 21"/>
                  <a:gd name="T48" fmla="*/ 10 w 33"/>
                  <a:gd name="T49" fmla="*/ 2 h 21"/>
                  <a:gd name="T50" fmla="*/ 9 w 33"/>
                  <a:gd name="T51" fmla="*/ 2 h 21"/>
                  <a:gd name="T52" fmla="*/ 8 w 33"/>
                  <a:gd name="T53" fmla="*/ 2 h 21"/>
                  <a:gd name="T54" fmla="*/ 7 w 33"/>
                  <a:gd name="T55" fmla="*/ 3 h 21"/>
                  <a:gd name="T56" fmla="*/ 6 w 33"/>
                  <a:gd name="T57" fmla="*/ 4 h 21"/>
                  <a:gd name="T58" fmla="*/ 5 w 33"/>
                  <a:gd name="T59" fmla="*/ 5 h 21"/>
                  <a:gd name="T60" fmla="*/ 5 w 33"/>
                  <a:gd name="T61" fmla="*/ 6 h 21"/>
                  <a:gd name="T62" fmla="*/ 4 w 33"/>
                  <a:gd name="T63" fmla="*/ 7 h 21"/>
                  <a:gd name="T64" fmla="*/ 4 w 33"/>
                  <a:gd name="T65" fmla="*/ 8 h 21"/>
                  <a:gd name="T66" fmla="*/ 3 w 33"/>
                  <a:gd name="T67" fmla="*/ 9 h 21"/>
                  <a:gd name="T68" fmla="*/ 2 w 33"/>
                  <a:gd name="T69" fmla="*/ 9 h 21"/>
                  <a:gd name="T70" fmla="*/ 1 w 33"/>
                  <a:gd name="T71" fmla="*/ 10 h 21"/>
                  <a:gd name="T72" fmla="*/ 0 w 33"/>
                  <a:gd name="T73" fmla="*/ 10 h 21"/>
                  <a:gd name="T74" fmla="*/ 1 w 33"/>
                  <a:gd name="T75" fmla="*/ 11 h 21"/>
                  <a:gd name="T76" fmla="*/ 2 w 33"/>
                  <a:gd name="T77" fmla="*/ 12 h 21"/>
                  <a:gd name="T78" fmla="*/ 2 w 33"/>
                  <a:gd name="T79" fmla="*/ 13 h 21"/>
                  <a:gd name="T80" fmla="*/ 3 w 33"/>
                  <a:gd name="T81" fmla="*/ 13 h 21"/>
                  <a:gd name="T82" fmla="*/ 4 w 33"/>
                  <a:gd name="T83" fmla="*/ 14 h 21"/>
                  <a:gd name="T84" fmla="*/ 4 w 33"/>
                  <a:gd name="T85" fmla="*/ 16 h 21"/>
                  <a:gd name="T86" fmla="*/ 5 w 33"/>
                  <a:gd name="T87" fmla="*/ 16 h 21"/>
                  <a:gd name="T88" fmla="*/ 7 w 33"/>
                  <a:gd name="T89" fmla="*/ 17 h 21"/>
                  <a:gd name="T90" fmla="*/ 7 w 33"/>
                  <a:gd name="T91" fmla="*/ 16 h 21"/>
                  <a:gd name="T92" fmla="*/ 9 w 33"/>
                  <a:gd name="T93" fmla="*/ 16 h 21"/>
                  <a:gd name="T94" fmla="*/ 8 w 33"/>
                  <a:gd name="T95" fmla="*/ 17 h 21"/>
                  <a:gd name="T96" fmla="*/ 8 w 33"/>
                  <a:gd name="T97" fmla="*/ 18 h 21"/>
                  <a:gd name="T98" fmla="*/ 9 w 33"/>
                  <a:gd name="T99" fmla="*/ 18 h 21"/>
                  <a:gd name="T100" fmla="*/ 10 w 33"/>
                  <a:gd name="T101" fmla="*/ 19 h 21"/>
                  <a:gd name="T102" fmla="*/ 10 w 33"/>
                  <a:gd name="T103" fmla="*/ 20 h 21"/>
                  <a:gd name="T104" fmla="*/ 13 w 33"/>
                  <a:gd name="T105" fmla="*/ 20 h 21"/>
                  <a:gd name="T106" fmla="*/ 15 w 33"/>
                  <a:gd name="T107" fmla="*/ 20 h 21"/>
                  <a:gd name="T108" fmla="*/ 17 w 33"/>
                  <a:gd name="T109" fmla="*/ 20 h 21"/>
                  <a:gd name="T110" fmla="*/ 19 w 33"/>
                  <a:gd name="T111" fmla="*/ 20 h 21"/>
                  <a:gd name="T112" fmla="*/ 20 w 33"/>
                  <a:gd name="T113" fmla="*/ 20 h 21"/>
                  <a:gd name="T114" fmla="*/ 21 w 33"/>
                  <a:gd name="T115" fmla="*/ 19 h 21"/>
                  <a:gd name="T116" fmla="*/ 23 w 33"/>
                  <a:gd name="T117" fmla="*/ 18 h 21"/>
                  <a:gd name="T118" fmla="*/ 25 w 33"/>
                  <a:gd name="T119" fmla="*/ 19 h 21"/>
                  <a:gd name="T120" fmla="*/ 27 w 33"/>
                  <a:gd name="T121" fmla="*/ 19 h 21"/>
                  <a:gd name="T122" fmla="*/ 28 w 33"/>
                  <a:gd name="T123" fmla="*/ 20 h 21"/>
                  <a:gd name="T124" fmla="*/ 31 w 33"/>
                  <a:gd name="T125"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21">
                    <a:moveTo>
                      <a:pt x="33" y="14"/>
                    </a:moveTo>
                    <a:cubicBezTo>
                      <a:pt x="33" y="14"/>
                      <a:pt x="33" y="14"/>
                      <a:pt x="33" y="14"/>
                    </a:cubicBezTo>
                    <a:cubicBezTo>
                      <a:pt x="33" y="14"/>
                      <a:pt x="33" y="14"/>
                      <a:pt x="33" y="14"/>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1" y="13"/>
                      <a:pt x="31" y="13"/>
                      <a:pt x="31" y="13"/>
                    </a:cubicBezTo>
                    <a:cubicBezTo>
                      <a:pt x="31" y="13"/>
                      <a:pt x="31" y="13"/>
                      <a:pt x="31" y="13"/>
                    </a:cubicBezTo>
                    <a:cubicBezTo>
                      <a:pt x="31" y="13"/>
                      <a:pt x="31" y="13"/>
                      <a:pt x="31" y="13"/>
                    </a:cubicBezTo>
                    <a:cubicBezTo>
                      <a:pt x="31" y="13"/>
                      <a:pt x="31" y="13"/>
                      <a:pt x="31" y="13"/>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2"/>
                      <a:pt x="28" y="12"/>
                      <a:pt x="28" y="12"/>
                    </a:cubicBezTo>
                    <a:cubicBezTo>
                      <a:pt x="28" y="12"/>
                      <a:pt x="28" y="12"/>
                      <a:pt x="28" y="12"/>
                    </a:cubicBezTo>
                    <a:cubicBezTo>
                      <a:pt x="28" y="12"/>
                      <a:pt x="28" y="12"/>
                      <a:pt x="28" y="12"/>
                    </a:cubicBezTo>
                    <a:cubicBezTo>
                      <a:pt x="28" y="12"/>
                      <a:pt x="28" y="12"/>
                      <a:pt x="28" y="12"/>
                    </a:cubicBezTo>
                    <a:cubicBezTo>
                      <a:pt x="27" y="12"/>
                      <a:pt x="27" y="12"/>
                      <a:pt x="27" y="12"/>
                    </a:cubicBezTo>
                    <a:cubicBezTo>
                      <a:pt x="27" y="12"/>
                      <a:pt x="27" y="12"/>
                      <a:pt x="27"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0"/>
                      <a:pt x="28" y="10"/>
                      <a:pt x="28" y="10"/>
                    </a:cubicBezTo>
                    <a:cubicBezTo>
                      <a:pt x="28" y="10"/>
                      <a:pt x="28" y="10"/>
                      <a:pt x="28" y="10"/>
                    </a:cubicBezTo>
                    <a:cubicBezTo>
                      <a:pt x="27" y="10"/>
                      <a:pt x="27" y="10"/>
                      <a:pt x="27" y="10"/>
                    </a:cubicBezTo>
                    <a:cubicBezTo>
                      <a:pt x="27" y="10"/>
                      <a:pt x="27" y="10"/>
                      <a:pt x="27" y="10"/>
                    </a:cubicBezTo>
                    <a:cubicBezTo>
                      <a:pt x="27" y="10"/>
                      <a:pt x="27" y="10"/>
                      <a:pt x="27" y="10"/>
                    </a:cubicBezTo>
                    <a:cubicBezTo>
                      <a:pt x="27" y="10"/>
                      <a:pt x="27" y="10"/>
                      <a:pt x="27"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6"/>
                      <a:pt x="28" y="6"/>
                      <a:pt x="28" y="6"/>
                    </a:cubicBezTo>
                    <a:cubicBezTo>
                      <a:pt x="28" y="6"/>
                      <a:pt x="28" y="6"/>
                      <a:pt x="28" y="6"/>
                    </a:cubicBezTo>
                    <a:cubicBezTo>
                      <a:pt x="28" y="6"/>
                      <a:pt x="28" y="6"/>
                      <a:pt x="28" y="6"/>
                    </a:cubicBezTo>
                    <a:cubicBezTo>
                      <a:pt x="28" y="6"/>
                      <a:pt x="28" y="6"/>
                      <a:pt x="28"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5"/>
                      <a:pt x="27" y="5"/>
                      <a:pt x="27" y="5"/>
                    </a:cubicBezTo>
                    <a:cubicBezTo>
                      <a:pt x="27" y="5"/>
                      <a:pt x="27" y="5"/>
                      <a:pt x="27" y="5"/>
                    </a:cubicBezTo>
                    <a:cubicBezTo>
                      <a:pt x="27" y="5"/>
                      <a:pt x="27" y="5"/>
                      <a:pt x="27"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2"/>
                      <a:pt x="10" y="2"/>
                      <a:pt x="10" y="2"/>
                    </a:cubicBezTo>
                    <a:cubicBezTo>
                      <a:pt x="10" y="2"/>
                      <a:pt x="10" y="2"/>
                      <a:pt x="10" y="2"/>
                    </a:cubicBezTo>
                    <a:cubicBezTo>
                      <a:pt x="10" y="2"/>
                      <a:pt x="10" y="2"/>
                      <a:pt x="10" y="2"/>
                    </a:cubicBezTo>
                    <a:cubicBezTo>
                      <a:pt x="10" y="2"/>
                      <a:pt x="10" y="2"/>
                      <a:pt x="10" y="2"/>
                    </a:cubicBezTo>
                    <a:cubicBezTo>
                      <a:pt x="10"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4"/>
                    </a:cubicBezTo>
                    <a:cubicBezTo>
                      <a:pt x="3" y="14"/>
                      <a:pt x="3" y="14"/>
                      <a:pt x="3"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4" y="15"/>
                      <a:pt x="4" y="15"/>
                      <a:pt x="4" y="15"/>
                    </a:cubicBezTo>
                    <a:cubicBezTo>
                      <a:pt x="4" y="15"/>
                      <a:pt x="4" y="15"/>
                      <a:pt x="4" y="15"/>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9" y="16"/>
                      <a:pt x="9" y="16"/>
                      <a:pt x="9" y="16"/>
                    </a:cubicBezTo>
                    <a:cubicBezTo>
                      <a:pt x="9" y="16"/>
                      <a:pt x="9" y="16"/>
                      <a:pt x="9" y="16"/>
                    </a:cubicBezTo>
                    <a:cubicBezTo>
                      <a:pt x="9" y="16"/>
                      <a:pt x="9" y="16"/>
                      <a:pt x="9" y="16"/>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10" y="18"/>
                      <a:pt x="10" y="18"/>
                      <a:pt x="10" y="18"/>
                    </a:cubicBezTo>
                    <a:cubicBezTo>
                      <a:pt x="10" y="18"/>
                      <a:pt x="10" y="18"/>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9" y="20"/>
                      <a:pt x="9" y="20"/>
                      <a:pt x="9" y="20"/>
                    </a:cubicBezTo>
                    <a:cubicBezTo>
                      <a:pt x="9"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5" y="20"/>
                      <a:pt x="15" y="20"/>
                      <a:pt x="15" y="20"/>
                    </a:cubicBezTo>
                    <a:cubicBezTo>
                      <a:pt x="15" y="20"/>
                      <a:pt x="15" y="20"/>
                      <a:pt x="15" y="20"/>
                    </a:cubicBezTo>
                    <a:cubicBezTo>
                      <a:pt x="15" y="20"/>
                      <a:pt x="15" y="20"/>
                      <a:pt x="15" y="20"/>
                    </a:cubicBezTo>
                    <a:cubicBezTo>
                      <a:pt x="15" y="20"/>
                      <a:pt x="15" y="20"/>
                      <a:pt x="15"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8" y="20"/>
                      <a:pt x="18" y="20"/>
                      <a:pt x="18" y="20"/>
                    </a:cubicBezTo>
                    <a:cubicBezTo>
                      <a:pt x="18" y="20"/>
                      <a:pt x="18" y="20"/>
                      <a:pt x="18" y="20"/>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0"/>
                      <a:pt x="18"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3" y="19"/>
                      <a:pt x="23" y="19"/>
                      <a:pt x="23" y="19"/>
                    </a:cubicBezTo>
                    <a:cubicBezTo>
                      <a:pt x="23" y="19"/>
                      <a:pt x="23" y="19"/>
                      <a:pt x="23" y="19"/>
                    </a:cubicBezTo>
                    <a:cubicBezTo>
                      <a:pt x="23" y="19"/>
                      <a:pt x="23" y="19"/>
                      <a:pt x="23" y="19"/>
                    </a:cubicBezTo>
                    <a:cubicBezTo>
                      <a:pt x="23" y="18"/>
                      <a:pt x="23" y="18"/>
                      <a:pt x="23" y="18"/>
                    </a:cubicBezTo>
                    <a:cubicBezTo>
                      <a:pt x="23" y="18"/>
                      <a:pt x="23" y="18"/>
                      <a:pt x="23" y="18"/>
                    </a:cubicBezTo>
                    <a:cubicBezTo>
                      <a:pt x="23" y="18"/>
                      <a:pt x="23" y="18"/>
                      <a:pt x="23" y="18"/>
                    </a:cubicBezTo>
                    <a:cubicBezTo>
                      <a:pt x="23" y="18"/>
                      <a:pt x="23" y="18"/>
                      <a:pt x="23"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6" y="19"/>
                      <a:pt x="26" y="19"/>
                      <a:pt x="26" y="19"/>
                    </a:cubicBezTo>
                    <a:cubicBezTo>
                      <a:pt x="26" y="19"/>
                      <a:pt x="26" y="19"/>
                      <a:pt x="26" y="19"/>
                    </a:cubicBezTo>
                    <a:cubicBezTo>
                      <a:pt x="26"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8" y="19"/>
                      <a:pt x="28" y="19"/>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9" y="20"/>
                      <a:pt x="29" y="20"/>
                      <a:pt x="29" y="20"/>
                    </a:cubicBezTo>
                    <a:cubicBezTo>
                      <a:pt x="29" y="20"/>
                      <a:pt x="30" y="20"/>
                      <a:pt x="30" y="20"/>
                    </a:cubicBezTo>
                    <a:cubicBezTo>
                      <a:pt x="30" y="20"/>
                      <a:pt x="30" y="20"/>
                      <a:pt x="30" y="20"/>
                    </a:cubicBezTo>
                    <a:cubicBezTo>
                      <a:pt x="30" y="19"/>
                      <a:pt x="30" y="18"/>
                      <a:pt x="30" y="18"/>
                    </a:cubicBezTo>
                    <a:cubicBezTo>
                      <a:pt x="30" y="17"/>
                      <a:pt x="30" y="17"/>
                      <a:pt x="31" y="17"/>
                    </a:cubicBezTo>
                    <a:cubicBezTo>
                      <a:pt x="30" y="17"/>
                      <a:pt x="30" y="17"/>
                      <a:pt x="30" y="16"/>
                    </a:cubicBezTo>
                    <a:cubicBezTo>
                      <a:pt x="30" y="16"/>
                      <a:pt x="30" y="16"/>
                      <a:pt x="30" y="17"/>
                    </a:cubicBezTo>
                    <a:cubicBezTo>
                      <a:pt x="31" y="16"/>
                      <a:pt x="31" y="16"/>
                      <a:pt x="31" y="16"/>
                    </a:cubicBezTo>
                    <a:cubicBezTo>
                      <a:pt x="31" y="16"/>
                      <a:pt x="31" y="16"/>
                      <a:pt x="30" y="16"/>
                    </a:cubicBezTo>
                    <a:cubicBezTo>
                      <a:pt x="30" y="16"/>
                      <a:pt x="31" y="14"/>
                      <a:pt x="31" y="15"/>
                    </a:cubicBezTo>
                    <a:cubicBezTo>
                      <a:pt x="32" y="15"/>
                      <a:pt x="31" y="15"/>
                      <a:pt x="32" y="15"/>
                    </a:cubicBezTo>
                    <a:cubicBezTo>
                      <a:pt x="32" y="15"/>
                      <a:pt x="33" y="16"/>
                      <a:pt x="33" y="15"/>
                    </a:cubicBezTo>
                    <a:cubicBezTo>
                      <a:pt x="33" y="15"/>
                      <a:pt x="33" y="15"/>
                      <a:pt x="33" y="15"/>
                    </a:cubicBezTo>
                    <a:cubicBezTo>
                      <a:pt x="33" y="15"/>
                      <a:pt x="33" y="14"/>
                      <a:pt x="33" y="14"/>
                    </a:cubicBezTo>
                    <a:cubicBezTo>
                      <a:pt x="33" y="14"/>
                      <a:pt x="33" y="14"/>
                      <a:pt x="33" y="14"/>
                    </a:cubicBezTo>
                    <a:cubicBezTo>
                      <a:pt x="33" y="14"/>
                      <a:pt x="33" y="14"/>
                      <a:pt x="3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87" name="Freeform 245"/>
              <p:cNvSpPr/>
              <p:nvPr/>
            </p:nvSpPr>
            <p:spPr bwMode="auto">
              <a:xfrm>
                <a:off x="2767" y="1871"/>
                <a:ext cx="16" cy="34"/>
              </a:xfrm>
              <a:custGeom>
                <a:avLst/>
                <a:gdLst>
                  <a:gd name="T0" fmla="*/ 3 w 6"/>
                  <a:gd name="T1" fmla="*/ 13 h 13"/>
                  <a:gd name="T2" fmla="*/ 4 w 6"/>
                  <a:gd name="T3" fmla="*/ 12 h 13"/>
                  <a:gd name="T4" fmla="*/ 4 w 6"/>
                  <a:gd name="T5" fmla="*/ 12 h 13"/>
                  <a:gd name="T6" fmla="*/ 4 w 6"/>
                  <a:gd name="T7" fmla="*/ 12 h 13"/>
                  <a:gd name="T8" fmla="*/ 4 w 6"/>
                  <a:gd name="T9" fmla="*/ 11 h 13"/>
                  <a:gd name="T10" fmla="*/ 4 w 6"/>
                  <a:gd name="T11" fmla="*/ 11 h 13"/>
                  <a:gd name="T12" fmla="*/ 5 w 6"/>
                  <a:gd name="T13" fmla="*/ 11 h 13"/>
                  <a:gd name="T14" fmla="*/ 5 w 6"/>
                  <a:gd name="T15" fmla="*/ 11 h 13"/>
                  <a:gd name="T16" fmla="*/ 5 w 6"/>
                  <a:gd name="T17" fmla="*/ 10 h 13"/>
                  <a:gd name="T18" fmla="*/ 5 w 6"/>
                  <a:gd name="T19" fmla="*/ 10 h 13"/>
                  <a:gd name="T20" fmla="*/ 5 w 6"/>
                  <a:gd name="T21" fmla="*/ 10 h 13"/>
                  <a:gd name="T22" fmla="*/ 6 w 6"/>
                  <a:gd name="T23" fmla="*/ 9 h 13"/>
                  <a:gd name="T24" fmla="*/ 6 w 6"/>
                  <a:gd name="T25" fmla="*/ 9 h 13"/>
                  <a:gd name="T26" fmla="*/ 6 w 6"/>
                  <a:gd name="T27" fmla="*/ 9 h 13"/>
                  <a:gd name="T28" fmla="*/ 6 w 6"/>
                  <a:gd name="T29" fmla="*/ 9 h 13"/>
                  <a:gd name="T30" fmla="*/ 6 w 6"/>
                  <a:gd name="T31" fmla="*/ 8 h 13"/>
                  <a:gd name="T32" fmla="*/ 6 w 6"/>
                  <a:gd name="T33" fmla="*/ 8 h 13"/>
                  <a:gd name="T34" fmla="*/ 6 w 6"/>
                  <a:gd name="T35" fmla="*/ 8 h 13"/>
                  <a:gd name="T36" fmla="*/ 5 w 6"/>
                  <a:gd name="T37" fmla="*/ 8 h 13"/>
                  <a:gd name="T38" fmla="*/ 5 w 6"/>
                  <a:gd name="T39" fmla="*/ 7 h 13"/>
                  <a:gd name="T40" fmla="*/ 5 w 6"/>
                  <a:gd name="T41" fmla="*/ 7 h 13"/>
                  <a:gd name="T42" fmla="*/ 5 w 6"/>
                  <a:gd name="T43" fmla="*/ 6 h 13"/>
                  <a:gd name="T44" fmla="*/ 4 w 6"/>
                  <a:gd name="T45" fmla="*/ 6 h 13"/>
                  <a:gd name="T46" fmla="*/ 4 w 6"/>
                  <a:gd name="T47" fmla="*/ 5 h 13"/>
                  <a:gd name="T48" fmla="*/ 4 w 6"/>
                  <a:gd name="T49" fmla="*/ 5 h 13"/>
                  <a:gd name="T50" fmla="*/ 5 w 6"/>
                  <a:gd name="T51" fmla="*/ 4 h 13"/>
                  <a:gd name="T52" fmla="*/ 5 w 6"/>
                  <a:gd name="T53" fmla="*/ 4 h 13"/>
                  <a:gd name="T54" fmla="*/ 5 w 6"/>
                  <a:gd name="T55" fmla="*/ 3 h 13"/>
                  <a:gd name="T56" fmla="*/ 5 w 6"/>
                  <a:gd name="T57" fmla="*/ 3 h 13"/>
                  <a:gd name="T58" fmla="*/ 5 w 6"/>
                  <a:gd name="T59" fmla="*/ 3 h 13"/>
                  <a:gd name="T60" fmla="*/ 4 w 6"/>
                  <a:gd name="T61" fmla="*/ 2 h 13"/>
                  <a:gd name="T62" fmla="*/ 4 w 6"/>
                  <a:gd name="T63" fmla="*/ 2 h 13"/>
                  <a:gd name="T64" fmla="*/ 4 w 6"/>
                  <a:gd name="T65" fmla="*/ 2 h 13"/>
                  <a:gd name="T66" fmla="*/ 3 w 6"/>
                  <a:gd name="T67" fmla="*/ 1 h 13"/>
                  <a:gd name="T68" fmla="*/ 3 w 6"/>
                  <a:gd name="T69" fmla="*/ 1 h 13"/>
                  <a:gd name="T70" fmla="*/ 3 w 6"/>
                  <a:gd name="T71" fmla="*/ 1 h 13"/>
                  <a:gd name="T72" fmla="*/ 2 w 6"/>
                  <a:gd name="T73" fmla="*/ 1 h 13"/>
                  <a:gd name="T74" fmla="*/ 2 w 6"/>
                  <a:gd name="T75" fmla="*/ 1 h 13"/>
                  <a:gd name="T76" fmla="*/ 2 w 6"/>
                  <a:gd name="T77" fmla="*/ 0 h 13"/>
                  <a:gd name="T78" fmla="*/ 2 w 6"/>
                  <a:gd name="T79" fmla="*/ 1 h 13"/>
                  <a:gd name="T80" fmla="*/ 1 w 6"/>
                  <a:gd name="T81" fmla="*/ 1 h 13"/>
                  <a:gd name="T82" fmla="*/ 1 w 6"/>
                  <a:gd name="T83" fmla="*/ 1 h 13"/>
                  <a:gd name="T84" fmla="*/ 1 w 6"/>
                  <a:gd name="T85" fmla="*/ 2 h 13"/>
                  <a:gd name="T86" fmla="*/ 1 w 6"/>
                  <a:gd name="T87" fmla="*/ 2 h 13"/>
                  <a:gd name="T88" fmla="*/ 1 w 6"/>
                  <a:gd name="T89" fmla="*/ 2 h 13"/>
                  <a:gd name="T90" fmla="*/ 1 w 6"/>
                  <a:gd name="T91" fmla="*/ 2 h 13"/>
                  <a:gd name="T92" fmla="*/ 1 w 6"/>
                  <a:gd name="T93" fmla="*/ 3 h 13"/>
                  <a:gd name="T94" fmla="*/ 1 w 6"/>
                  <a:gd name="T95" fmla="*/ 3 h 13"/>
                  <a:gd name="T96" fmla="*/ 1 w 6"/>
                  <a:gd name="T97" fmla="*/ 4 h 13"/>
                  <a:gd name="T98" fmla="*/ 1 w 6"/>
                  <a:gd name="T99" fmla="*/ 7 h 13"/>
                  <a:gd name="T100" fmla="*/ 0 w 6"/>
                  <a:gd name="T101" fmla="*/ 10 h 13"/>
                  <a:gd name="T102" fmla="*/ 3 w 6"/>
                  <a:gd name="T103"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 h="13">
                    <a:moveTo>
                      <a:pt x="3" y="12"/>
                    </a:moveTo>
                    <a:cubicBezTo>
                      <a:pt x="3" y="12"/>
                      <a:pt x="3" y="12"/>
                      <a:pt x="3" y="12"/>
                    </a:cubicBezTo>
                    <a:cubicBezTo>
                      <a:pt x="3" y="12"/>
                      <a:pt x="3" y="12"/>
                      <a:pt x="3" y="12"/>
                    </a:cubicBezTo>
                    <a:cubicBezTo>
                      <a:pt x="3" y="13"/>
                      <a:pt x="3" y="13"/>
                      <a:pt x="3" y="13"/>
                    </a:cubicBezTo>
                    <a:cubicBezTo>
                      <a:pt x="4" y="13"/>
                      <a:pt x="4" y="13"/>
                      <a:pt x="4" y="13"/>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6"/>
                      <a:pt x="5" y="6"/>
                      <a:pt x="5" y="6"/>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4"/>
                      <a:pt x="4" y="4"/>
                    </a:cubicBezTo>
                    <a:cubicBezTo>
                      <a:pt x="5" y="4"/>
                      <a:pt x="5" y="4"/>
                      <a:pt x="5" y="4"/>
                    </a:cubicBezTo>
                    <a:cubicBezTo>
                      <a:pt x="5" y="4"/>
                      <a:pt x="5" y="4"/>
                      <a:pt x="5" y="4"/>
                    </a:cubicBezTo>
                    <a:cubicBezTo>
                      <a:pt x="4" y="4"/>
                      <a:pt x="4" y="4"/>
                      <a:pt x="4" y="4"/>
                    </a:cubicBezTo>
                    <a:cubicBezTo>
                      <a:pt x="4" y="4"/>
                      <a:pt x="4" y="4"/>
                      <a:pt x="4"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5"/>
                      <a:pt x="1" y="5"/>
                    </a:cubicBezTo>
                    <a:cubicBezTo>
                      <a:pt x="1" y="5"/>
                      <a:pt x="1" y="5"/>
                      <a:pt x="1" y="5"/>
                    </a:cubicBezTo>
                    <a:cubicBezTo>
                      <a:pt x="1" y="5"/>
                      <a:pt x="1" y="5"/>
                      <a:pt x="1" y="5"/>
                    </a:cubicBezTo>
                    <a:cubicBezTo>
                      <a:pt x="1" y="6"/>
                      <a:pt x="1" y="6"/>
                      <a:pt x="1" y="7"/>
                    </a:cubicBezTo>
                    <a:cubicBezTo>
                      <a:pt x="1" y="7"/>
                      <a:pt x="1" y="7"/>
                      <a:pt x="1" y="8"/>
                    </a:cubicBezTo>
                    <a:cubicBezTo>
                      <a:pt x="1" y="8"/>
                      <a:pt x="0" y="8"/>
                      <a:pt x="0" y="9"/>
                    </a:cubicBezTo>
                    <a:cubicBezTo>
                      <a:pt x="1" y="9"/>
                      <a:pt x="1" y="9"/>
                      <a:pt x="1" y="10"/>
                    </a:cubicBezTo>
                    <a:cubicBezTo>
                      <a:pt x="1" y="10"/>
                      <a:pt x="0" y="9"/>
                      <a:pt x="0" y="10"/>
                    </a:cubicBezTo>
                    <a:cubicBezTo>
                      <a:pt x="1" y="10"/>
                      <a:pt x="1" y="10"/>
                      <a:pt x="2" y="11"/>
                    </a:cubicBezTo>
                    <a:cubicBezTo>
                      <a:pt x="2" y="11"/>
                      <a:pt x="2" y="11"/>
                      <a:pt x="3" y="12"/>
                    </a:cubicBezTo>
                    <a:cubicBezTo>
                      <a:pt x="3" y="12"/>
                      <a:pt x="3" y="12"/>
                      <a:pt x="3" y="12"/>
                    </a:cubicBezTo>
                    <a:cubicBezTo>
                      <a:pt x="3" y="12"/>
                      <a:pt x="3" y="12"/>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88" name="Freeform 246"/>
              <p:cNvSpPr/>
              <p:nvPr/>
            </p:nvSpPr>
            <p:spPr bwMode="auto">
              <a:xfrm>
                <a:off x="2641" y="1784"/>
                <a:ext cx="5" cy="5"/>
              </a:xfrm>
              <a:custGeom>
                <a:avLst/>
                <a:gdLst>
                  <a:gd name="T0" fmla="*/ 2 w 2"/>
                  <a:gd name="T1" fmla="*/ 1 h 2"/>
                  <a:gd name="T2" fmla="*/ 2 w 2"/>
                  <a:gd name="T3" fmla="*/ 1 h 2"/>
                  <a:gd name="T4" fmla="*/ 2 w 2"/>
                  <a:gd name="T5" fmla="*/ 1 h 2"/>
                  <a:gd name="T6" fmla="*/ 2 w 2"/>
                  <a:gd name="T7" fmla="*/ 1 h 2"/>
                  <a:gd name="T8" fmla="*/ 2 w 2"/>
                  <a:gd name="T9" fmla="*/ 1 h 2"/>
                  <a:gd name="T10" fmla="*/ 2 w 2"/>
                  <a:gd name="T11" fmla="*/ 1 h 2"/>
                  <a:gd name="T12" fmla="*/ 2 w 2"/>
                  <a:gd name="T13" fmla="*/ 1 h 2"/>
                  <a:gd name="T14" fmla="*/ 1 w 2"/>
                  <a:gd name="T15" fmla="*/ 0 h 2"/>
                  <a:gd name="T16" fmla="*/ 1 w 2"/>
                  <a:gd name="T17" fmla="*/ 0 h 2"/>
                  <a:gd name="T18" fmla="*/ 1 w 2"/>
                  <a:gd name="T19" fmla="*/ 0 h 2"/>
                  <a:gd name="T20" fmla="*/ 1 w 2"/>
                  <a:gd name="T21" fmla="*/ 0 h 2"/>
                  <a:gd name="T22" fmla="*/ 1 w 2"/>
                  <a:gd name="T23" fmla="*/ 0 h 2"/>
                  <a:gd name="T24" fmla="*/ 1 w 2"/>
                  <a:gd name="T25" fmla="*/ 0 h 2"/>
                  <a:gd name="T26" fmla="*/ 1 w 2"/>
                  <a:gd name="T27" fmla="*/ 0 h 2"/>
                  <a:gd name="T28" fmla="*/ 1 w 2"/>
                  <a:gd name="T29" fmla="*/ 0 h 2"/>
                  <a:gd name="T30" fmla="*/ 1 w 2"/>
                  <a:gd name="T31" fmla="*/ 0 h 2"/>
                  <a:gd name="T32" fmla="*/ 1 w 2"/>
                  <a:gd name="T33" fmla="*/ 0 h 2"/>
                  <a:gd name="T34" fmla="*/ 1 w 2"/>
                  <a:gd name="T35" fmla="*/ 0 h 2"/>
                  <a:gd name="T36" fmla="*/ 0 w 2"/>
                  <a:gd name="T37" fmla="*/ 0 h 2"/>
                  <a:gd name="T38" fmla="*/ 0 w 2"/>
                  <a:gd name="T39" fmla="*/ 0 h 2"/>
                  <a:gd name="T40" fmla="*/ 0 w 2"/>
                  <a:gd name="T41" fmla="*/ 0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2 h 2"/>
                  <a:gd name="T56" fmla="*/ 1 w 2"/>
                  <a:gd name="T57" fmla="*/ 2 h 2"/>
                  <a:gd name="T58" fmla="*/ 1 w 2"/>
                  <a:gd name="T59" fmla="*/ 2 h 2"/>
                  <a:gd name="T60" fmla="*/ 1 w 2"/>
                  <a:gd name="T61" fmla="*/ 2 h 2"/>
                  <a:gd name="T62" fmla="*/ 1 w 2"/>
                  <a:gd name="T63" fmla="*/ 2 h 2"/>
                  <a:gd name="T64" fmla="*/ 1 w 2"/>
                  <a:gd name="T65" fmla="*/ 2 h 2"/>
                  <a:gd name="T66" fmla="*/ 1 w 2"/>
                  <a:gd name="T67" fmla="*/ 2 h 2"/>
                  <a:gd name="T68" fmla="*/ 1 w 2"/>
                  <a:gd name="T69" fmla="*/ 2 h 2"/>
                  <a:gd name="T70" fmla="*/ 2 w 2"/>
                  <a:gd name="T71" fmla="*/ 2 h 2"/>
                  <a:gd name="T72" fmla="*/ 2 w 2"/>
                  <a:gd name="T73" fmla="*/ 2 h 2"/>
                  <a:gd name="T74" fmla="*/ 2 w 2"/>
                  <a:gd name="T75" fmla="*/ 2 h 2"/>
                  <a:gd name="T76" fmla="*/ 2 w 2"/>
                  <a:gd name="T77" fmla="*/ 2 h 2"/>
                  <a:gd name="T78" fmla="*/ 2 w 2"/>
                  <a:gd name="T7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 h="2">
                    <a:moveTo>
                      <a:pt x="2" y="1"/>
                    </a:move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89" name="Freeform 247"/>
              <p:cNvSpPr/>
              <p:nvPr/>
            </p:nvSpPr>
            <p:spPr bwMode="auto">
              <a:xfrm>
                <a:off x="2496" y="1879"/>
                <a:ext cx="32" cy="55"/>
              </a:xfrm>
              <a:custGeom>
                <a:avLst/>
                <a:gdLst>
                  <a:gd name="T0" fmla="*/ 7 w 12"/>
                  <a:gd name="T1" fmla="*/ 19 h 21"/>
                  <a:gd name="T2" fmla="*/ 7 w 12"/>
                  <a:gd name="T3" fmla="*/ 18 h 21"/>
                  <a:gd name="T4" fmla="*/ 8 w 12"/>
                  <a:gd name="T5" fmla="*/ 18 h 21"/>
                  <a:gd name="T6" fmla="*/ 8 w 12"/>
                  <a:gd name="T7" fmla="*/ 17 h 21"/>
                  <a:gd name="T8" fmla="*/ 8 w 12"/>
                  <a:gd name="T9" fmla="*/ 17 h 21"/>
                  <a:gd name="T10" fmla="*/ 9 w 12"/>
                  <a:gd name="T11" fmla="*/ 16 h 21"/>
                  <a:gd name="T12" fmla="*/ 9 w 12"/>
                  <a:gd name="T13" fmla="*/ 16 h 21"/>
                  <a:gd name="T14" fmla="*/ 9 w 12"/>
                  <a:gd name="T15" fmla="*/ 16 h 21"/>
                  <a:gd name="T16" fmla="*/ 9 w 12"/>
                  <a:gd name="T17" fmla="*/ 16 h 21"/>
                  <a:gd name="T18" fmla="*/ 8 w 12"/>
                  <a:gd name="T19" fmla="*/ 15 h 21"/>
                  <a:gd name="T20" fmla="*/ 8 w 12"/>
                  <a:gd name="T21" fmla="*/ 15 h 21"/>
                  <a:gd name="T22" fmla="*/ 8 w 12"/>
                  <a:gd name="T23" fmla="*/ 14 h 21"/>
                  <a:gd name="T24" fmla="*/ 8 w 12"/>
                  <a:gd name="T25" fmla="*/ 13 h 21"/>
                  <a:gd name="T26" fmla="*/ 9 w 12"/>
                  <a:gd name="T27" fmla="*/ 13 h 21"/>
                  <a:gd name="T28" fmla="*/ 9 w 12"/>
                  <a:gd name="T29" fmla="*/ 13 h 21"/>
                  <a:gd name="T30" fmla="*/ 9 w 12"/>
                  <a:gd name="T31" fmla="*/ 12 h 21"/>
                  <a:gd name="T32" fmla="*/ 9 w 12"/>
                  <a:gd name="T33" fmla="*/ 12 h 21"/>
                  <a:gd name="T34" fmla="*/ 8 w 12"/>
                  <a:gd name="T35" fmla="*/ 11 h 21"/>
                  <a:gd name="T36" fmla="*/ 8 w 12"/>
                  <a:gd name="T37" fmla="*/ 11 h 21"/>
                  <a:gd name="T38" fmla="*/ 8 w 12"/>
                  <a:gd name="T39" fmla="*/ 10 h 21"/>
                  <a:gd name="T40" fmla="*/ 7 w 12"/>
                  <a:gd name="T41" fmla="*/ 10 h 21"/>
                  <a:gd name="T42" fmla="*/ 7 w 12"/>
                  <a:gd name="T43" fmla="*/ 9 h 21"/>
                  <a:gd name="T44" fmla="*/ 8 w 12"/>
                  <a:gd name="T45" fmla="*/ 9 h 21"/>
                  <a:gd name="T46" fmla="*/ 9 w 12"/>
                  <a:gd name="T47" fmla="*/ 9 h 21"/>
                  <a:gd name="T48" fmla="*/ 10 w 12"/>
                  <a:gd name="T49" fmla="*/ 8 h 21"/>
                  <a:gd name="T50" fmla="*/ 9 w 12"/>
                  <a:gd name="T51" fmla="*/ 8 h 21"/>
                  <a:gd name="T52" fmla="*/ 9 w 12"/>
                  <a:gd name="T53" fmla="*/ 7 h 21"/>
                  <a:gd name="T54" fmla="*/ 10 w 12"/>
                  <a:gd name="T55" fmla="*/ 7 h 21"/>
                  <a:gd name="T56" fmla="*/ 10 w 12"/>
                  <a:gd name="T57" fmla="*/ 7 h 21"/>
                  <a:gd name="T58" fmla="*/ 10 w 12"/>
                  <a:gd name="T59" fmla="*/ 6 h 21"/>
                  <a:gd name="T60" fmla="*/ 10 w 12"/>
                  <a:gd name="T61" fmla="*/ 6 h 21"/>
                  <a:gd name="T62" fmla="*/ 10 w 12"/>
                  <a:gd name="T63" fmla="*/ 5 h 21"/>
                  <a:gd name="T64" fmla="*/ 9 w 12"/>
                  <a:gd name="T65" fmla="*/ 4 h 21"/>
                  <a:gd name="T66" fmla="*/ 10 w 12"/>
                  <a:gd name="T67" fmla="*/ 3 h 21"/>
                  <a:gd name="T68" fmla="*/ 10 w 12"/>
                  <a:gd name="T69" fmla="*/ 3 h 21"/>
                  <a:gd name="T70" fmla="*/ 11 w 12"/>
                  <a:gd name="T71" fmla="*/ 3 h 21"/>
                  <a:gd name="T72" fmla="*/ 11 w 12"/>
                  <a:gd name="T73" fmla="*/ 2 h 21"/>
                  <a:gd name="T74" fmla="*/ 12 w 12"/>
                  <a:gd name="T75" fmla="*/ 2 h 21"/>
                  <a:gd name="T76" fmla="*/ 12 w 12"/>
                  <a:gd name="T77" fmla="*/ 2 h 21"/>
                  <a:gd name="T78" fmla="*/ 12 w 12"/>
                  <a:gd name="T79" fmla="*/ 1 h 21"/>
                  <a:gd name="T80" fmla="*/ 11 w 12"/>
                  <a:gd name="T81" fmla="*/ 1 h 21"/>
                  <a:gd name="T82" fmla="*/ 11 w 12"/>
                  <a:gd name="T83" fmla="*/ 0 h 21"/>
                  <a:gd name="T84" fmla="*/ 10 w 12"/>
                  <a:gd name="T85" fmla="*/ 0 h 21"/>
                  <a:gd name="T86" fmla="*/ 9 w 12"/>
                  <a:gd name="T87" fmla="*/ 0 h 21"/>
                  <a:gd name="T88" fmla="*/ 9 w 12"/>
                  <a:gd name="T89" fmla="*/ 0 h 21"/>
                  <a:gd name="T90" fmla="*/ 8 w 12"/>
                  <a:gd name="T91" fmla="*/ 1 h 21"/>
                  <a:gd name="T92" fmla="*/ 8 w 12"/>
                  <a:gd name="T93" fmla="*/ 1 h 21"/>
                  <a:gd name="T94" fmla="*/ 7 w 12"/>
                  <a:gd name="T95" fmla="*/ 1 h 21"/>
                  <a:gd name="T96" fmla="*/ 7 w 12"/>
                  <a:gd name="T97" fmla="*/ 1 h 21"/>
                  <a:gd name="T98" fmla="*/ 6 w 12"/>
                  <a:gd name="T99" fmla="*/ 1 h 21"/>
                  <a:gd name="T100" fmla="*/ 5 w 12"/>
                  <a:gd name="T101" fmla="*/ 1 h 21"/>
                  <a:gd name="T102" fmla="*/ 5 w 12"/>
                  <a:gd name="T103" fmla="*/ 0 h 21"/>
                  <a:gd name="T104" fmla="*/ 5 w 12"/>
                  <a:gd name="T105" fmla="*/ 0 h 21"/>
                  <a:gd name="T106" fmla="*/ 4 w 12"/>
                  <a:gd name="T107" fmla="*/ 0 h 21"/>
                  <a:gd name="T108" fmla="*/ 4 w 12"/>
                  <a:gd name="T109" fmla="*/ 0 h 21"/>
                  <a:gd name="T110" fmla="*/ 3 w 12"/>
                  <a:gd name="T111" fmla="*/ 0 h 21"/>
                  <a:gd name="T112" fmla="*/ 3 w 12"/>
                  <a:gd name="T113" fmla="*/ 2 h 21"/>
                  <a:gd name="T114" fmla="*/ 4 w 12"/>
                  <a:gd name="T115" fmla="*/ 5 h 21"/>
                  <a:gd name="T116" fmla="*/ 1 w 12"/>
                  <a:gd name="T117" fmla="*/ 12 h 21"/>
                  <a:gd name="T118" fmla="*/ 2 w 12"/>
                  <a:gd name="T119" fmla="*/ 14 h 21"/>
                  <a:gd name="T120" fmla="*/ 4 w 12"/>
                  <a:gd name="T121" fmla="*/ 15 h 21"/>
                  <a:gd name="T122" fmla="*/ 5 w 12"/>
                  <a:gd name="T12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 h="21">
                    <a:moveTo>
                      <a:pt x="8" y="20"/>
                    </a:moveTo>
                    <a:cubicBezTo>
                      <a:pt x="8" y="20"/>
                      <a:pt x="8" y="20"/>
                      <a:pt x="8" y="20"/>
                    </a:cubicBezTo>
                    <a:cubicBezTo>
                      <a:pt x="8" y="20"/>
                      <a:pt x="8" y="20"/>
                      <a:pt x="8" y="20"/>
                    </a:cubicBezTo>
                    <a:cubicBezTo>
                      <a:pt x="8" y="19"/>
                      <a:pt x="8" y="19"/>
                      <a:pt x="8" y="19"/>
                    </a:cubicBezTo>
                    <a:cubicBezTo>
                      <a:pt x="8" y="19"/>
                      <a:pt x="8" y="19"/>
                      <a:pt x="8" y="19"/>
                    </a:cubicBezTo>
                    <a:cubicBezTo>
                      <a:pt x="7" y="19"/>
                      <a:pt x="7" y="19"/>
                      <a:pt x="7" y="19"/>
                    </a:cubicBezTo>
                    <a:cubicBezTo>
                      <a:pt x="8" y="19"/>
                      <a:pt x="8" y="19"/>
                      <a:pt x="8" y="19"/>
                    </a:cubicBezTo>
                    <a:cubicBezTo>
                      <a:pt x="7" y="19"/>
                      <a:pt x="7" y="19"/>
                      <a:pt x="7" y="19"/>
                    </a:cubicBezTo>
                    <a:cubicBezTo>
                      <a:pt x="7" y="19"/>
                      <a:pt x="7" y="19"/>
                      <a:pt x="7" y="19"/>
                    </a:cubicBezTo>
                    <a:cubicBezTo>
                      <a:pt x="7" y="19"/>
                      <a:pt x="7" y="19"/>
                      <a:pt x="7" y="19"/>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9" y="17"/>
                      <a:pt x="9" y="17"/>
                      <a:pt x="9" y="17"/>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5"/>
                      <a:pt x="9" y="15"/>
                      <a:pt x="9"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9"/>
                      <a:pt x="7" y="9"/>
                    </a:cubicBezTo>
                    <a:cubicBezTo>
                      <a:pt x="8" y="9"/>
                      <a:pt x="8" y="9"/>
                      <a:pt x="8" y="9"/>
                    </a:cubicBezTo>
                    <a:cubicBezTo>
                      <a:pt x="8" y="10"/>
                      <a:pt x="8" y="10"/>
                      <a:pt x="8" y="10"/>
                    </a:cubicBezTo>
                    <a:cubicBezTo>
                      <a:pt x="8" y="10"/>
                      <a:pt x="8" y="10"/>
                      <a:pt x="8" y="10"/>
                    </a:cubicBezTo>
                    <a:cubicBezTo>
                      <a:pt x="8" y="10"/>
                      <a:pt x="8" y="10"/>
                      <a:pt x="8" y="10"/>
                    </a:cubicBezTo>
                    <a:cubicBezTo>
                      <a:pt x="8" y="10"/>
                      <a:pt x="8" y="10"/>
                      <a:pt x="8" y="10"/>
                    </a:cubicBezTo>
                    <a:cubicBezTo>
                      <a:pt x="8" y="9"/>
                      <a:pt x="8" y="9"/>
                      <a:pt x="8"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8"/>
                      <a:pt x="10" y="8"/>
                      <a:pt x="10" y="8"/>
                    </a:cubicBezTo>
                    <a:cubicBezTo>
                      <a:pt x="10" y="8"/>
                      <a:pt x="10" y="8"/>
                      <a:pt x="10" y="8"/>
                    </a:cubicBezTo>
                    <a:cubicBezTo>
                      <a:pt x="10" y="8"/>
                      <a:pt x="10" y="8"/>
                      <a:pt x="10" y="8"/>
                    </a:cubicBezTo>
                    <a:cubicBezTo>
                      <a:pt x="10" y="8"/>
                      <a:pt x="10" y="8"/>
                      <a:pt x="10"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7"/>
                      <a:pt x="9" y="7"/>
                    </a:cubicBezTo>
                    <a:cubicBezTo>
                      <a:pt x="9" y="7"/>
                      <a:pt x="9" y="7"/>
                      <a:pt x="9" y="7"/>
                    </a:cubicBezTo>
                    <a:cubicBezTo>
                      <a:pt x="9" y="7"/>
                      <a:pt x="9" y="7"/>
                      <a:pt x="9" y="7"/>
                    </a:cubicBezTo>
                    <a:cubicBezTo>
                      <a:pt x="9" y="7"/>
                      <a:pt x="9" y="7"/>
                      <a:pt x="9" y="7"/>
                    </a:cubicBezTo>
                    <a:cubicBezTo>
                      <a:pt x="9" y="7"/>
                      <a:pt x="9" y="7"/>
                      <a:pt x="9"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2"/>
                      <a:pt x="11" y="2"/>
                      <a:pt x="11" y="2"/>
                    </a:cubicBezTo>
                    <a:cubicBezTo>
                      <a:pt x="11" y="2"/>
                      <a:pt x="11" y="2"/>
                      <a:pt x="11" y="2"/>
                    </a:cubicBezTo>
                    <a:cubicBezTo>
                      <a:pt x="11" y="2"/>
                      <a:pt x="11" y="2"/>
                      <a:pt x="11"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2"/>
                    </a:cubicBezTo>
                    <a:cubicBezTo>
                      <a:pt x="3" y="2"/>
                      <a:pt x="3" y="2"/>
                      <a:pt x="3" y="3"/>
                    </a:cubicBezTo>
                    <a:cubicBezTo>
                      <a:pt x="3" y="3"/>
                      <a:pt x="4" y="3"/>
                      <a:pt x="4" y="3"/>
                    </a:cubicBezTo>
                    <a:cubicBezTo>
                      <a:pt x="4" y="4"/>
                      <a:pt x="3" y="5"/>
                      <a:pt x="3" y="5"/>
                    </a:cubicBezTo>
                    <a:cubicBezTo>
                      <a:pt x="3" y="5"/>
                      <a:pt x="4" y="5"/>
                      <a:pt x="4" y="5"/>
                    </a:cubicBezTo>
                    <a:cubicBezTo>
                      <a:pt x="4" y="5"/>
                      <a:pt x="4" y="5"/>
                      <a:pt x="4" y="5"/>
                    </a:cubicBezTo>
                    <a:cubicBezTo>
                      <a:pt x="4" y="5"/>
                      <a:pt x="4" y="5"/>
                      <a:pt x="4" y="5"/>
                    </a:cubicBezTo>
                    <a:cubicBezTo>
                      <a:pt x="4" y="5"/>
                      <a:pt x="3" y="6"/>
                      <a:pt x="3" y="6"/>
                    </a:cubicBezTo>
                    <a:cubicBezTo>
                      <a:pt x="3" y="6"/>
                      <a:pt x="3" y="7"/>
                      <a:pt x="3" y="7"/>
                    </a:cubicBezTo>
                    <a:cubicBezTo>
                      <a:pt x="3" y="8"/>
                      <a:pt x="2" y="9"/>
                      <a:pt x="2" y="10"/>
                    </a:cubicBezTo>
                    <a:cubicBezTo>
                      <a:pt x="2" y="10"/>
                      <a:pt x="2" y="11"/>
                      <a:pt x="2" y="11"/>
                    </a:cubicBezTo>
                    <a:cubicBezTo>
                      <a:pt x="1" y="11"/>
                      <a:pt x="1" y="11"/>
                      <a:pt x="1" y="11"/>
                    </a:cubicBezTo>
                    <a:cubicBezTo>
                      <a:pt x="1" y="12"/>
                      <a:pt x="1" y="12"/>
                      <a:pt x="1" y="12"/>
                    </a:cubicBezTo>
                    <a:cubicBezTo>
                      <a:pt x="1" y="12"/>
                      <a:pt x="1" y="13"/>
                      <a:pt x="1" y="13"/>
                    </a:cubicBezTo>
                    <a:cubicBezTo>
                      <a:pt x="1" y="13"/>
                      <a:pt x="0" y="13"/>
                      <a:pt x="1" y="14"/>
                    </a:cubicBezTo>
                    <a:cubicBezTo>
                      <a:pt x="1" y="14"/>
                      <a:pt x="1" y="14"/>
                      <a:pt x="2" y="14"/>
                    </a:cubicBezTo>
                    <a:cubicBezTo>
                      <a:pt x="2" y="14"/>
                      <a:pt x="2" y="13"/>
                      <a:pt x="2" y="13"/>
                    </a:cubicBezTo>
                    <a:cubicBezTo>
                      <a:pt x="2" y="13"/>
                      <a:pt x="2" y="13"/>
                      <a:pt x="2" y="13"/>
                    </a:cubicBezTo>
                    <a:cubicBezTo>
                      <a:pt x="2" y="13"/>
                      <a:pt x="3" y="14"/>
                      <a:pt x="2" y="14"/>
                    </a:cubicBezTo>
                    <a:cubicBezTo>
                      <a:pt x="2" y="14"/>
                      <a:pt x="2" y="14"/>
                      <a:pt x="2" y="14"/>
                    </a:cubicBezTo>
                    <a:cubicBezTo>
                      <a:pt x="2" y="14"/>
                      <a:pt x="2" y="14"/>
                      <a:pt x="2" y="14"/>
                    </a:cubicBezTo>
                    <a:cubicBezTo>
                      <a:pt x="2" y="14"/>
                      <a:pt x="2" y="14"/>
                      <a:pt x="1" y="14"/>
                    </a:cubicBezTo>
                    <a:cubicBezTo>
                      <a:pt x="2" y="14"/>
                      <a:pt x="2" y="15"/>
                      <a:pt x="2" y="15"/>
                    </a:cubicBezTo>
                    <a:cubicBezTo>
                      <a:pt x="2" y="15"/>
                      <a:pt x="2" y="15"/>
                      <a:pt x="2" y="15"/>
                    </a:cubicBezTo>
                    <a:cubicBezTo>
                      <a:pt x="3" y="14"/>
                      <a:pt x="3" y="14"/>
                      <a:pt x="4" y="15"/>
                    </a:cubicBezTo>
                    <a:cubicBezTo>
                      <a:pt x="3" y="15"/>
                      <a:pt x="3" y="15"/>
                      <a:pt x="3" y="15"/>
                    </a:cubicBezTo>
                    <a:cubicBezTo>
                      <a:pt x="3" y="15"/>
                      <a:pt x="3" y="16"/>
                      <a:pt x="3" y="16"/>
                    </a:cubicBezTo>
                    <a:cubicBezTo>
                      <a:pt x="3" y="17"/>
                      <a:pt x="3" y="18"/>
                      <a:pt x="3" y="18"/>
                    </a:cubicBezTo>
                    <a:cubicBezTo>
                      <a:pt x="3" y="19"/>
                      <a:pt x="3" y="20"/>
                      <a:pt x="2" y="21"/>
                    </a:cubicBezTo>
                    <a:cubicBezTo>
                      <a:pt x="3" y="21"/>
                      <a:pt x="3" y="20"/>
                      <a:pt x="4" y="20"/>
                    </a:cubicBezTo>
                    <a:cubicBezTo>
                      <a:pt x="4" y="20"/>
                      <a:pt x="4" y="20"/>
                      <a:pt x="5" y="20"/>
                    </a:cubicBezTo>
                    <a:cubicBezTo>
                      <a:pt x="5" y="20"/>
                      <a:pt x="5" y="20"/>
                      <a:pt x="6" y="20"/>
                    </a:cubicBezTo>
                    <a:cubicBezTo>
                      <a:pt x="6" y="21"/>
                      <a:pt x="6" y="21"/>
                      <a:pt x="6" y="21"/>
                    </a:cubicBezTo>
                    <a:cubicBezTo>
                      <a:pt x="7" y="21"/>
                      <a:pt x="7" y="20"/>
                      <a:pt x="7" y="20"/>
                    </a:cubicBezTo>
                    <a:cubicBezTo>
                      <a:pt x="8" y="20"/>
                      <a:pt x="8" y="20"/>
                      <a:pt x="8" y="20"/>
                    </a:cubicBezTo>
                    <a:cubicBezTo>
                      <a:pt x="8" y="20"/>
                      <a:pt x="8" y="20"/>
                      <a:pt x="8"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90" name="Freeform 248"/>
              <p:cNvSpPr/>
              <p:nvPr/>
            </p:nvSpPr>
            <p:spPr bwMode="auto">
              <a:xfrm>
                <a:off x="2851" y="1826"/>
                <a:ext cx="21" cy="16"/>
              </a:xfrm>
              <a:custGeom>
                <a:avLst/>
                <a:gdLst>
                  <a:gd name="T0" fmla="*/ 6 w 8"/>
                  <a:gd name="T1" fmla="*/ 1 h 6"/>
                  <a:gd name="T2" fmla="*/ 6 w 8"/>
                  <a:gd name="T3" fmla="*/ 1 h 6"/>
                  <a:gd name="T4" fmla="*/ 6 w 8"/>
                  <a:gd name="T5" fmla="*/ 1 h 6"/>
                  <a:gd name="T6" fmla="*/ 5 w 8"/>
                  <a:gd name="T7" fmla="*/ 1 h 6"/>
                  <a:gd name="T8" fmla="*/ 5 w 8"/>
                  <a:gd name="T9" fmla="*/ 1 h 6"/>
                  <a:gd name="T10" fmla="*/ 5 w 8"/>
                  <a:gd name="T11" fmla="*/ 1 h 6"/>
                  <a:gd name="T12" fmla="*/ 5 w 8"/>
                  <a:gd name="T13" fmla="*/ 1 h 6"/>
                  <a:gd name="T14" fmla="*/ 4 w 8"/>
                  <a:gd name="T15" fmla="*/ 1 h 6"/>
                  <a:gd name="T16" fmla="*/ 4 w 8"/>
                  <a:gd name="T17" fmla="*/ 1 h 6"/>
                  <a:gd name="T18" fmla="*/ 4 w 8"/>
                  <a:gd name="T19" fmla="*/ 1 h 6"/>
                  <a:gd name="T20" fmla="*/ 4 w 8"/>
                  <a:gd name="T21" fmla="*/ 1 h 6"/>
                  <a:gd name="T22" fmla="*/ 4 w 8"/>
                  <a:gd name="T23" fmla="*/ 0 h 6"/>
                  <a:gd name="T24" fmla="*/ 4 w 8"/>
                  <a:gd name="T25" fmla="*/ 0 h 6"/>
                  <a:gd name="T26" fmla="*/ 3 w 8"/>
                  <a:gd name="T27" fmla="*/ 0 h 6"/>
                  <a:gd name="T28" fmla="*/ 3 w 8"/>
                  <a:gd name="T29" fmla="*/ 0 h 6"/>
                  <a:gd name="T30" fmla="*/ 3 w 8"/>
                  <a:gd name="T31" fmla="*/ 1 h 6"/>
                  <a:gd name="T32" fmla="*/ 3 w 8"/>
                  <a:gd name="T33" fmla="*/ 1 h 6"/>
                  <a:gd name="T34" fmla="*/ 3 w 8"/>
                  <a:gd name="T35" fmla="*/ 1 h 6"/>
                  <a:gd name="T36" fmla="*/ 3 w 8"/>
                  <a:gd name="T37" fmla="*/ 2 h 6"/>
                  <a:gd name="T38" fmla="*/ 3 w 8"/>
                  <a:gd name="T39" fmla="*/ 2 h 6"/>
                  <a:gd name="T40" fmla="*/ 3 w 8"/>
                  <a:gd name="T41" fmla="*/ 2 h 6"/>
                  <a:gd name="T42" fmla="*/ 3 w 8"/>
                  <a:gd name="T43" fmla="*/ 3 h 6"/>
                  <a:gd name="T44" fmla="*/ 3 w 8"/>
                  <a:gd name="T45" fmla="*/ 3 h 6"/>
                  <a:gd name="T46" fmla="*/ 2 w 8"/>
                  <a:gd name="T47" fmla="*/ 3 h 6"/>
                  <a:gd name="T48" fmla="*/ 2 w 8"/>
                  <a:gd name="T49" fmla="*/ 3 h 6"/>
                  <a:gd name="T50" fmla="*/ 2 w 8"/>
                  <a:gd name="T51" fmla="*/ 4 h 6"/>
                  <a:gd name="T52" fmla="*/ 2 w 8"/>
                  <a:gd name="T53" fmla="*/ 4 h 6"/>
                  <a:gd name="T54" fmla="*/ 2 w 8"/>
                  <a:gd name="T55" fmla="*/ 4 h 6"/>
                  <a:gd name="T56" fmla="*/ 2 w 8"/>
                  <a:gd name="T57" fmla="*/ 4 h 6"/>
                  <a:gd name="T58" fmla="*/ 2 w 8"/>
                  <a:gd name="T59" fmla="*/ 4 h 6"/>
                  <a:gd name="T60" fmla="*/ 1 w 8"/>
                  <a:gd name="T61" fmla="*/ 5 h 6"/>
                  <a:gd name="T62" fmla="*/ 1 w 8"/>
                  <a:gd name="T63" fmla="*/ 5 h 6"/>
                  <a:gd name="T64" fmla="*/ 0 w 8"/>
                  <a:gd name="T65" fmla="*/ 5 h 6"/>
                  <a:gd name="T66" fmla="*/ 1 w 8"/>
                  <a:gd name="T67" fmla="*/ 5 h 6"/>
                  <a:gd name="T68" fmla="*/ 1 w 8"/>
                  <a:gd name="T69" fmla="*/ 5 h 6"/>
                  <a:gd name="T70" fmla="*/ 1 w 8"/>
                  <a:gd name="T71" fmla="*/ 5 h 6"/>
                  <a:gd name="T72" fmla="*/ 1 w 8"/>
                  <a:gd name="T73" fmla="*/ 5 h 6"/>
                  <a:gd name="T74" fmla="*/ 1 w 8"/>
                  <a:gd name="T75" fmla="*/ 5 h 6"/>
                  <a:gd name="T76" fmla="*/ 2 w 8"/>
                  <a:gd name="T77" fmla="*/ 6 h 6"/>
                  <a:gd name="T78" fmla="*/ 2 w 8"/>
                  <a:gd name="T79" fmla="*/ 5 h 6"/>
                  <a:gd name="T80" fmla="*/ 2 w 8"/>
                  <a:gd name="T81" fmla="*/ 5 h 6"/>
                  <a:gd name="T82" fmla="*/ 2 w 8"/>
                  <a:gd name="T83" fmla="*/ 5 h 6"/>
                  <a:gd name="T84" fmla="*/ 3 w 8"/>
                  <a:gd name="T85" fmla="*/ 5 h 6"/>
                  <a:gd name="T86" fmla="*/ 3 w 8"/>
                  <a:gd name="T87" fmla="*/ 5 h 6"/>
                  <a:gd name="T88" fmla="*/ 3 w 8"/>
                  <a:gd name="T89" fmla="*/ 5 h 6"/>
                  <a:gd name="T90" fmla="*/ 3 w 8"/>
                  <a:gd name="T91" fmla="*/ 5 h 6"/>
                  <a:gd name="T92" fmla="*/ 4 w 8"/>
                  <a:gd name="T93" fmla="*/ 5 h 6"/>
                  <a:gd name="T94" fmla="*/ 4 w 8"/>
                  <a:gd name="T95" fmla="*/ 5 h 6"/>
                  <a:gd name="T96" fmla="*/ 4 w 8"/>
                  <a:gd name="T97" fmla="*/ 5 h 6"/>
                  <a:gd name="T98" fmla="*/ 5 w 8"/>
                  <a:gd name="T99" fmla="*/ 5 h 6"/>
                  <a:gd name="T100" fmla="*/ 5 w 8"/>
                  <a:gd name="T101" fmla="*/ 5 h 6"/>
                  <a:gd name="T102" fmla="*/ 5 w 8"/>
                  <a:gd name="T103" fmla="*/ 5 h 6"/>
                  <a:gd name="T104" fmla="*/ 6 w 8"/>
                  <a:gd name="T105" fmla="*/ 5 h 6"/>
                  <a:gd name="T106" fmla="*/ 7 w 8"/>
                  <a:gd name="T107" fmla="*/ 3 h 6"/>
                  <a:gd name="T108" fmla="*/ 7 w 8"/>
                  <a:gd name="T10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 h="6">
                    <a:moveTo>
                      <a:pt x="7" y="1"/>
                    </a:move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5"/>
                      <a:pt x="6" y="5"/>
                      <a:pt x="6" y="5"/>
                    </a:cubicBezTo>
                    <a:cubicBezTo>
                      <a:pt x="6" y="5"/>
                      <a:pt x="6" y="5"/>
                      <a:pt x="6" y="5"/>
                    </a:cubicBezTo>
                    <a:cubicBezTo>
                      <a:pt x="6" y="5"/>
                      <a:pt x="5" y="4"/>
                      <a:pt x="5" y="3"/>
                    </a:cubicBezTo>
                    <a:cubicBezTo>
                      <a:pt x="6" y="3"/>
                      <a:pt x="5" y="4"/>
                      <a:pt x="6" y="4"/>
                    </a:cubicBezTo>
                    <a:cubicBezTo>
                      <a:pt x="6" y="3"/>
                      <a:pt x="6" y="3"/>
                      <a:pt x="7" y="3"/>
                    </a:cubicBezTo>
                    <a:cubicBezTo>
                      <a:pt x="7" y="3"/>
                      <a:pt x="7" y="3"/>
                      <a:pt x="7" y="3"/>
                    </a:cubicBezTo>
                    <a:cubicBezTo>
                      <a:pt x="7" y="3"/>
                      <a:pt x="8" y="2"/>
                      <a:pt x="8" y="2"/>
                    </a:cubicBezTo>
                    <a:cubicBezTo>
                      <a:pt x="8" y="2"/>
                      <a:pt x="8" y="1"/>
                      <a:pt x="7" y="1"/>
                    </a:cubicBezTo>
                    <a:cubicBezTo>
                      <a:pt x="7" y="1"/>
                      <a:pt x="7" y="1"/>
                      <a:pt x="7" y="1"/>
                    </a:cubicBezTo>
                    <a:cubicBezTo>
                      <a:pt x="7" y="1"/>
                      <a:pt x="7" y="1"/>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91" name="Freeform 249"/>
              <p:cNvSpPr>
                <a:spLocks noEditPoints="1"/>
              </p:cNvSpPr>
              <p:nvPr/>
            </p:nvSpPr>
            <p:spPr bwMode="auto">
              <a:xfrm>
                <a:off x="2796" y="1755"/>
                <a:ext cx="168" cy="95"/>
              </a:xfrm>
              <a:custGeom>
                <a:avLst/>
                <a:gdLst>
                  <a:gd name="T0" fmla="*/ 58 w 64"/>
                  <a:gd name="T1" fmla="*/ 22 h 36"/>
                  <a:gd name="T2" fmla="*/ 62 w 64"/>
                  <a:gd name="T3" fmla="*/ 21 h 36"/>
                  <a:gd name="T4" fmla="*/ 63 w 64"/>
                  <a:gd name="T5" fmla="*/ 19 h 36"/>
                  <a:gd name="T6" fmla="*/ 62 w 64"/>
                  <a:gd name="T7" fmla="*/ 17 h 36"/>
                  <a:gd name="T8" fmla="*/ 63 w 64"/>
                  <a:gd name="T9" fmla="*/ 15 h 36"/>
                  <a:gd name="T10" fmla="*/ 63 w 64"/>
                  <a:gd name="T11" fmla="*/ 13 h 36"/>
                  <a:gd name="T12" fmla="*/ 61 w 64"/>
                  <a:gd name="T13" fmla="*/ 13 h 36"/>
                  <a:gd name="T14" fmla="*/ 59 w 64"/>
                  <a:gd name="T15" fmla="*/ 12 h 36"/>
                  <a:gd name="T16" fmla="*/ 57 w 64"/>
                  <a:gd name="T17" fmla="*/ 11 h 36"/>
                  <a:gd name="T18" fmla="*/ 55 w 64"/>
                  <a:gd name="T19" fmla="*/ 11 h 36"/>
                  <a:gd name="T20" fmla="*/ 54 w 64"/>
                  <a:gd name="T21" fmla="*/ 9 h 36"/>
                  <a:gd name="T22" fmla="*/ 51 w 64"/>
                  <a:gd name="T23" fmla="*/ 10 h 36"/>
                  <a:gd name="T24" fmla="*/ 48 w 64"/>
                  <a:gd name="T25" fmla="*/ 9 h 36"/>
                  <a:gd name="T26" fmla="*/ 47 w 64"/>
                  <a:gd name="T27" fmla="*/ 8 h 36"/>
                  <a:gd name="T28" fmla="*/ 45 w 64"/>
                  <a:gd name="T29" fmla="*/ 6 h 36"/>
                  <a:gd name="T30" fmla="*/ 42 w 64"/>
                  <a:gd name="T31" fmla="*/ 5 h 36"/>
                  <a:gd name="T32" fmla="*/ 42 w 64"/>
                  <a:gd name="T33" fmla="*/ 3 h 36"/>
                  <a:gd name="T34" fmla="*/ 42 w 64"/>
                  <a:gd name="T35" fmla="*/ 2 h 36"/>
                  <a:gd name="T36" fmla="*/ 41 w 64"/>
                  <a:gd name="T37" fmla="*/ 0 h 36"/>
                  <a:gd name="T38" fmla="*/ 38 w 64"/>
                  <a:gd name="T39" fmla="*/ 0 h 36"/>
                  <a:gd name="T40" fmla="*/ 36 w 64"/>
                  <a:gd name="T41" fmla="*/ 1 h 36"/>
                  <a:gd name="T42" fmla="*/ 34 w 64"/>
                  <a:gd name="T43" fmla="*/ 2 h 36"/>
                  <a:gd name="T44" fmla="*/ 31 w 64"/>
                  <a:gd name="T45" fmla="*/ 2 h 36"/>
                  <a:gd name="T46" fmla="*/ 30 w 64"/>
                  <a:gd name="T47" fmla="*/ 3 h 36"/>
                  <a:gd name="T48" fmla="*/ 30 w 64"/>
                  <a:gd name="T49" fmla="*/ 5 h 36"/>
                  <a:gd name="T50" fmla="*/ 28 w 64"/>
                  <a:gd name="T51" fmla="*/ 4 h 36"/>
                  <a:gd name="T52" fmla="*/ 26 w 64"/>
                  <a:gd name="T53" fmla="*/ 5 h 36"/>
                  <a:gd name="T54" fmla="*/ 24 w 64"/>
                  <a:gd name="T55" fmla="*/ 4 h 36"/>
                  <a:gd name="T56" fmla="*/ 23 w 64"/>
                  <a:gd name="T57" fmla="*/ 4 h 36"/>
                  <a:gd name="T58" fmla="*/ 20 w 64"/>
                  <a:gd name="T59" fmla="*/ 4 h 36"/>
                  <a:gd name="T60" fmla="*/ 18 w 64"/>
                  <a:gd name="T61" fmla="*/ 4 h 36"/>
                  <a:gd name="T62" fmla="*/ 15 w 64"/>
                  <a:gd name="T63" fmla="*/ 3 h 36"/>
                  <a:gd name="T64" fmla="*/ 10 w 64"/>
                  <a:gd name="T65" fmla="*/ 2 h 36"/>
                  <a:gd name="T66" fmla="*/ 6 w 64"/>
                  <a:gd name="T67" fmla="*/ 4 h 36"/>
                  <a:gd name="T68" fmla="*/ 5 w 64"/>
                  <a:gd name="T69" fmla="*/ 5 h 36"/>
                  <a:gd name="T70" fmla="*/ 6 w 64"/>
                  <a:gd name="T71" fmla="*/ 7 h 36"/>
                  <a:gd name="T72" fmla="*/ 7 w 64"/>
                  <a:gd name="T73" fmla="*/ 9 h 36"/>
                  <a:gd name="T74" fmla="*/ 5 w 64"/>
                  <a:gd name="T75" fmla="*/ 10 h 36"/>
                  <a:gd name="T76" fmla="*/ 3 w 64"/>
                  <a:gd name="T77" fmla="*/ 11 h 36"/>
                  <a:gd name="T78" fmla="*/ 2 w 64"/>
                  <a:gd name="T79" fmla="*/ 13 h 36"/>
                  <a:gd name="T80" fmla="*/ 2 w 64"/>
                  <a:gd name="T81" fmla="*/ 15 h 36"/>
                  <a:gd name="T82" fmla="*/ 1 w 64"/>
                  <a:gd name="T83" fmla="*/ 16 h 36"/>
                  <a:gd name="T84" fmla="*/ 0 w 64"/>
                  <a:gd name="T85" fmla="*/ 18 h 36"/>
                  <a:gd name="T86" fmla="*/ 1 w 64"/>
                  <a:gd name="T87" fmla="*/ 20 h 36"/>
                  <a:gd name="T88" fmla="*/ 4 w 64"/>
                  <a:gd name="T89" fmla="*/ 20 h 36"/>
                  <a:gd name="T90" fmla="*/ 7 w 64"/>
                  <a:gd name="T91" fmla="*/ 21 h 36"/>
                  <a:gd name="T92" fmla="*/ 9 w 64"/>
                  <a:gd name="T93" fmla="*/ 21 h 36"/>
                  <a:gd name="T94" fmla="*/ 12 w 64"/>
                  <a:gd name="T95" fmla="*/ 20 h 36"/>
                  <a:gd name="T96" fmla="*/ 15 w 64"/>
                  <a:gd name="T97" fmla="*/ 19 h 36"/>
                  <a:gd name="T98" fmla="*/ 17 w 64"/>
                  <a:gd name="T99" fmla="*/ 18 h 36"/>
                  <a:gd name="T100" fmla="*/ 19 w 64"/>
                  <a:gd name="T101" fmla="*/ 18 h 36"/>
                  <a:gd name="T102" fmla="*/ 21 w 64"/>
                  <a:gd name="T103" fmla="*/ 19 h 36"/>
                  <a:gd name="T104" fmla="*/ 23 w 64"/>
                  <a:gd name="T105" fmla="*/ 20 h 36"/>
                  <a:gd name="T106" fmla="*/ 25 w 64"/>
                  <a:gd name="T107" fmla="*/ 21 h 36"/>
                  <a:gd name="T108" fmla="*/ 25 w 64"/>
                  <a:gd name="T109" fmla="*/ 23 h 36"/>
                  <a:gd name="T110" fmla="*/ 26 w 64"/>
                  <a:gd name="T111" fmla="*/ 25 h 36"/>
                  <a:gd name="T112" fmla="*/ 28 w 64"/>
                  <a:gd name="T113" fmla="*/ 27 h 36"/>
                  <a:gd name="T114" fmla="*/ 34 w 64"/>
                  <a:gd name="T115" fmla="*/ 25 h 36"/>
                  <a:gd name="T116" fmla="*/ 38 w 64"/>
                  <a:gd name="T117" fmla="*/ 29 h 36"/>
                  <a:gd name="T118" fmla="*/ 51 w 64"/>
                  <a:gd name="T119" fmla="*/ 32 h 36"/>
                  <a:gd name="T120" fmla="*/ 46 w 64"/>
                  <a:gd name="T121"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 h="36">
                    <a:moveTo>
                      <a:pt x="57" y="24"/>
                    </a:moveTo>
                    <a:cubicBezTo>
                      <a:pt x="57" y="24"/>
                      <a:pt x="57" y="24"/>
                      <a:pt x="57" y="24"/>
                    </a:cubicBezTo>
                    <a:cubicBezTo>
                      <a:pt x="57" y="24"/>
                      <a:pt x="57" y="24"/>
                      <a:pt x="57" y="24"/>
                    </a:cubicBezTo>
                    <a:cubicBezTo>
                      <a:pt x="57" y="24"/>
                      <a:pt x="57" y="24"/>
                      <a:pt x="57" y="24"/>
                    </a:cubicBezTo>
                    <a:cubicBezTo>
                      <a:pt x="57" y="23"/>
                      <a:pt x="57" y="23"/>
                      <a:pt x="57" y="23"/>
                    </a:cubicBezTo>
                    <a:cubicBezTo>
                      <a:pt x="57" y="23"/>
                      <a:pt x="57" y="23"/>
                      <a:pt x="57" y="23"/>
                    </a:cubicBezTo>
                    <a:cubicBezTo>
                      <a:pt x="57" y="23"/>
                      <a:pt x="57" y="23"/>
                      <a:pt x="57" y="23"/>
                    </a:cubicBezTo>
                    <a:cubicBezTo>
                      <a:pt x="57" y="23"/>
                      <a:pt x="57" y="23"/>
                      <a:pt x="57" y="23"/>
                    </a:cubicBezTo>
                    <a:cubicBezTo>
                      <a:pt x="57" y="23"/>
                      <a:pt x="57" y="23"/>
                      <a:pt x="57" y="23"/>
                    </a:cubicBezTo>
                    <a:cubicBezTo>
                      <a:pt x="57" y="23"/>
                      <a:pt x="57" y="23"/>
                      <a:pt x="57" y="23"/>
                    </a:cubicBezTo>
                    <a:cubicBezTo>
                      <a:pt x="57" y="23"/>
                      <a:pt x="57" y="23"/>
                      <a:pt x="57" y="23"/>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9" y="22"/>
                      <a:pt x="59" y="22"/>
                      <a:pt x="59" y="22"/>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1" y="21"/>
                      <a:pt x="61" y="21"/>
                      <a:pt x="61" y="21"/>
                    </a:cubicBezTo>
                    <a:cubicBezTo>
                      <a:pt x="61" y="21"/>
                      <a:pt x="61" y="21"/>
                      <a:pt x="61" y="21"/>
                    </a:cubicBezTo>
                    <a:cubicBezTo>
                      <a:pt x="61" y="21"/>
                      <a:pt x="61" y="21"/>
                      <a:pt x="61" y="21"/>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2" y="21"/>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3" y="20"/>
                      <a:pt x="63" y="20"/>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3" y="19"/>
                      <a:pt x="63" y="19"/>
                      <a:pt x="63" y="19"/>
                    </a:cubicBezTo>
                    <a:cubicBezTo>
                      <a:pt x="63" y="19"/>
                      <a:pt x="63" y="19"/>
                      <a:pt x="63" y="19"/>
                    </a:cubicBezTo>
                    <a:cubicBezTo>
                      <a:pt x="63" y="19"/>
                      <a:pt x="63" y="19"/>
                      <a:pt x="63" y="19"/>
                    </a:cubicBezTo>
                    <a:cubicBezTo>
                      <a:pt x="63" y="19"/>
                      <a:pt x="63" y="19"/>
                      <a:pt x="63" y="19"/>
                    </a:cubicBezTo>
                    <a:cubicBezTo>
                      <a:pt x="63" y="19"/>
                      <a:pt x="63" y="19"/>
                      <a:pt x="63" y="19"/>
                    </a:cubicBezTo>
                    <a:cubicBezTo>
                      <a:pt x="63" y="19"/>
                      <a:pt x="63" y="19"/>
                      <a:pt x="63" y="19"/>
                    </a:cubicBezTo>
                    <a:cubicBezTo>
                      <a:pt x="63" y="19"/>
                      <a:pt x="63" y="19"/>
                      <a:pt x="63" y="19"/>
                    </a:cubicBezTo>
                    <a:cubicBezTo>
                      <a:pt x="62" y="19"/>
                      <a:pt x="62" y="19"/>
                      <a:pt x="62" y="19"/>
                    </a:cubicBezTo>
                    <a:cubicBezTo>
                      <a:pt x="62" y="19"/>
                      <a:pt x="62" y="19"/>
                      <a:pt x="62" y="19"/>
                    </a:cubicBezTo>
                    <a:cubicBezTo>
                      <a:pt x="62" y="19"/>
                      <a:pt x="63" y="19"/>
                      <a:pt x="63" y="19"/>
                    </a:cubicBezTo>
                    <a:cubicBezTo>
                      <a:pt x="63" y="19"/>
                      <a:pt x="63" y="19"/>
                      <a:pt x="63" y="19"/>
                    </a:cubicBezTo>
                    <a:cubicBezTo>
                      <a:pt x="63" y="19"/>
                      <a:pt x="63" y="19"/>
                      <a:pt x="63" y="19"/>
                    </a:cubicBezTo>
                    <a:cubicBezTo>
                      <a:pt x="63" y="19"/>
                      <a:pt x="63" y="19"/>
                      <a:pt x="63" y="19"/>
                    </a:cubicBezTo>
                    <a:cubicBezTo>
                      <a:pt x="63" y="19"/>
                      <a:pt x="63" y="19"/>
                      <a:pt x="63" y="19"/>
                    </a:cubicBezTo>
                    <a:cubicBezTo>
                      <a:pt x="63" y="18"/>
                      <a:pt x="63" y="18"/>
                      <a:pt x="63" y="18"/>
                    </a:cubicBezTo>
                    <a:cubicBezTo>
                      <a:pt x="63" y="18"/>
                      <a:pt x="63" y="18"/>
                      <a:pt x="63" y="18"/>
                    </a:cubicBezTo>
                    <a:cubicBezTo>
                      <a:pt x="63" y="18"/>
                      <a:pt x="63" y="18"/>
                      <a:pt x="63" y="18"/>
                    </a:cubicBezTo>
                    <a:cubicBezTo>
                      <a:pt x="62" y="18"/>
                      <a:pt x="62" y="18"/>
                      <a:pt x="62" y="18"/>
                    </a:cubicBezTo>
                    <a:cubicBezTo>
                      <a:pt x="62" y="18"/>
                      <a:pt x="62" y="18"/>
                      <a:pt x="62" y="18"/>
                    </a:cubicBezTo>
                    <a:cubicBezTo>
                      <a:pt x="62" y="18"/>
                      <a:pt x="62" y="18"/>
                      <a:pt x="62" y="18"/>
                    </a:cubicBezTo>
                    <a:cubicBezTo>
                      <a:pt x="62" y="18"/>
                      <a:pt x="62" y="18"/>
                      <a:pt x="62" y="18"/>
                    </a:cubicBezTo>
                    <a:cubicBezTo>
                      <a:pt x="63" y="18"/>
                      <a:pt x="63" y="18"/>
                      <a:pt x="63" y="18"/>
                    </a:cubicBezTo>
                    <a:cubicBezTo>
                      <a:pt x="62" y="18"/>
                      <a:pt x="62" y="18"/>
                      <a:pt x="62" y="18"/>
                    </a:cubicBezTo>
                    <a:cubicBezTo>
                      <a:pt x="62" y="18"/>
                      <a:pt x="62" y="18"/>
                      <a:pt x="62" y="18"/>
                    </a:cubicBezTo>
                    <a:cubicBezTo>
                      <a:pt x="62" y="18"/>
                      <a:pt x="62" y="18"/>
                      <a:pt x="62" y="18"/>
                    </a:cubicBezTo>
                    <a:cubicBezTo>
                      <a:pt x="62" y="18"/>
                      <a:pt x="62" y="18"/>
                      <a:pt x="62" y="18"/>
                    </a:cubicBezTo>
                    <a:cubicBezTo>
                      <a:pt x="62" y="18"/>
                      <a:pt x="62" y="18"/>
                      <a:pt x="62" y="18"/>
                    </a:cubicBezTo>
                    <a:cubicBezTo>
                      <a:pt x="62" y="18"/>
                      <a:pt x="62" y="18"/>
                      <a:pt x="62" y="18"/>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6"/>
                      <a:pt x="62" y="16"/>
                      <a:pt x="62" y="16"/>
                    </a:cubicBezTo>
                    <a:cubicBezTo>
                      <a:pt x="62" y="16"/>
                      <a:pt x="62" y="16"/>
                      <a:pt x="62" y="16"/>
                    </a:cubicBezTo>
                    <a:cubicBezTo>
                      <a:pt x="62" y="16"/>
                      <a:pt x="62" y="16"/>
                      <a:pt x="62" y="16"/>
                    </a:cubicBezTo>
                    <a:cubicBezTo>
                      <a:pt x="62" y="16"/>
                      <a:pt x="62" y="16"/>
                      <a:pt x="62" y="16"/>
                    </a:cubicBezTo>
                    <a:cubicBezTo>
                      <a:pt x="62" y="16"/>
                      <a:pt x="62" y="16"/>
                      <a:pt x="62" y="16"/>
                    </a:cubicBezTo>
                    <a:cubicBezTo>
                      <a:pt x="62" y="16"/>
                      <a:pt x="62" y="16"/>
                      <a:pt x="62" y="16"/>
                    </a:cubicBezTo>
                    <a:cubicBezTo>
                      <a:pt x="62" y="16"/>
                      <a:pt x="62" y="16"/>
                      <a:pt x="62" y="16"/>
                    </a:cubicBezTo>
                    <a:cubicBezTo>
                      <a:pt x="62" y="16"/>
                      <a:pt x="62" y="16"/>
                      <a:pt x="62" y="16"/>
                    </a:cubicBezTo>
                    <a:cubicBezTo>
                      <a:pt x="62" y="15"/>
                      <a:pt x="62" y="15"/>
                      <a:pt x="62" y="15"/>
                    </a:cubicBezTo>
                    <a:cubicBezTo>
                      <a:pt x="62" y="15"/>
                      <a:pt x="62" y="15"/>
                      <a:pt x="62" y="15"/>
                    </a:cubicBezTo>
                    <a:cubicBezTo>
                      <a:pt x="62" y="15"/>
                      <a:pt x="62" y="15"/>
                      <a:pt x="62" y="15"/>
                    </a:cubicBezTo>
                    <a:cubicBezTo>
                      <a:pt x="62" y="15"/>
                      <a:pt x="62" y="15"/>
                      <a:pt x="62" y="15"/>
                    </a:cubicBezTo>
                    <a:cubicBezTo>
                      <a:pt x="62" y="15"/>
                      <a:pt x="62" y="15"/>
                      <a:pt x="62"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4"/>
                      <a:pt x="63" y="14"/>
                      <a:pt x="63" y="14"/>
                    </a:cubicBezTo>
                    <a:cubicBezTo>
                      <a:pt x="64" y="14"/>
                      <a:pt x="64" y="14"/>
                      <a:pt x="64" y="14"/>
                    </a:cubicBezTo>
                    <a:cubicBezTo>
                      <a:pt x="64" y="14"/>
                      <a:pt x="64" y="14"/>
                      <a:pt x="64" y="14"/>
                    </a:cubicBezTo>
                    <a:cubicBezTo>
                      <a:pt x="64" y="14"/>
                      <a:pt x="64" y="14"/>
                      <a:pt x="64" y="14"/>
                    </a:cubicBezTo>
                    <a:cubicBezTo>
                      <a:pt x="64" y="14"/>
                      <a:pt x="64" y="14"/>
                      <a:pt x="64" y="14"/>
                    </a:cubicBezTo>
                    <a:cubicBezTo>
                      <a:pt x="64" y="14"/>
                      <a:pt x="64" y="14"/>
                      <a:pt x="64" y="14"/>
                    </a:cubicBezTo>
                    <a:cubicBezTo>
                      <a:pt x="63" y="14"/>
                      <a:pt x="63" y="14"/>
                      <a:pt x="63" y="14"/>
                    </a:cubicBezTo>
                    <a:cubicBezTo>
                      <a:pt x="63" y="14"/>
                      <a:pt x="63" y="14"/>
                      <a:pt x="63" y="14"/>
                    </a:cubicBezTo>
                    <a:cubicBezTo>
                      <a:pt x="63" y="14"/>
                      <a:pt x="63" y="14"/>
                      <a:pt x="63" y="14"/>
                    </a:cubicBezTo>
                    <a:cubicBezTo>
                      <a:pt x="63" y="14"/>
                      <a:pt x="63" y="14"/>
                      <a:pt x="63" y="14"/>
                    </a:cubicBezTo>
                    <a:cubicBezTo>
                      <a:pt x="63" y="14"/>
                      <a:pt x="63" y="14"/>
                      <a:pt x="63" y="14"/>
                    </a:cubicBezTo>
                    <a:cubicBezTo>
                      <a:pt x="63" y="14"/>
                      <a:pt x="63" y="14"/>
                      <a:pt x="63" y="14"/>
                    </a:cubicBezTo>
                    <a:cubicBezTo>
                      <a:pt x="63" y="14"/>
                      <a:pt x="63" y="14"/>
                      <a:pt x="63" y="14"/>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1" y="13"/>
                      <a:pt x="61" y="13"/>
                    </a:cubicBezTo>
                    <a:cubicBezTo>
                      <a:pt x="61" y="13"/>
                      <a:pt x="61" y="13"/>
                      <a:pt x="61" y="13"/>
                    </a:cubicBezTo>
                    <a:cubicBezTo>
                      <a:pt x="61" y="13"/>
                      <a:pt x="61" y="13"/>
                      <a:pt x="61" y="13"/>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3"/>
                      <a:pt x="61" y="13"/>
                      <a:pt x="61" y="13"/>
                    </a:cubicBezTo>
                    <a:cubicBezTo>
                      <a:pt x="61" y="13"/>
                      <a:pt x="61" y="13"/>
                      <a:pt x="61" y="13"/>
                    </a:cubicBezTo>
                    <a:cubicBezTo>
                      <a:pt x="61" y="13"/>
                      <a:pt x="61" y="13"/>
                      <a:pt x="61" y="13"/>
                    </a:cubicBezTo>
                    <a:cubicBezTo>
                      <a:pt x="61" y="12"/>
                      <a:pt x="61" y="12"/>
                      <a:pt x="61" y="12"/>
                    </a:cubicBezTo>
                    <a:cubicBezTo>
                      <a:pt x="61" y="12"/>
                      <a:pt x="61" y="12"/>
                      <a:pt x="61"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8" y="12"/>
                      <a:pt x="58" y="12"/>
                      <a:pt x="58" y="12"/>
                    </a:cubicBezTo>
                    <a:cubicBezTo>
                      <a:pt x="58" y="12"/>
                      <a:pt x="58" y="12"/>
                      <a:pt x="58" y="12"/>
                    </a:cubicBezTo>
                    <a:cubicBezTo>
                      <a:pt x="58" y="12"/>
                      <a:pt x="58" y="12"/>
                      <a:pt x="58" y="12"/>
                    </a:cubicBezTo>
                    <a:cubicBezTo>
                      <a:pt x="58" y="11"/>
                      <a:pt x="58" y="11"/>
                      <a:pt x="58" y="11"/>
                    </a:cubicBezTo>
                    <a:cubicBezTo>
                      <a:pt x="58" y="11"/>
                      <a:pt x="58" y="11"/>
                      <a:pt x="58" y="11"/>
                    </a:cubicBezTo>
                    <a:cubicBezTo>
                      <a:pt x="58" y="11"/>
                      <a:pt x="58" y="11"/>
                      <a:pt x="58" y="11"/>
                    </a:cubicBezTo>
                    <a:cubicBezTo>
                      <a:pt x="58" y="11"/>
                      <a:pt x="58" y="11"/>
                      <a:pt x="58"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2"/>
                      <a:pt x="57" y="12"/>
                      <a:pt x="57" y="12"/>
                    </a:cubicBezTo>
                    <a:cubicBezTo>
                      <a:pt x="57" y="12"/>
                      <a:pt x="57" y="12"/>
                      <a:pt x="57"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1"/>
                      <a:pt x="56" y="11"/>
                      <a:pt x="56" y="11"/>
                    </a:cubicBezTo>
                    <a:cubicBezTo>
                      <a:pt x="56" y="11"/>
                      <a:pt x="56" y="11"/>
                      <a:pt x="56" y="11"/>
                    </a:cubicBezTo>
                    <a:cubicBezTo>
                      <a:pt x="56" y="11"/>
                      <a:pt x="56" y="11"/>
                      <a:pt x="56" y="11"/>
                    </a:cubicBezTo>
                    <a:cubicBezTo>
                      <a:pt x="56" y="11"/>
                      <a:pt x="56" y="11"/>
                      <a:pt x="56" y="11"/>
                    </a:cubicBezTo>
                    <a:cubicBezTo>
                      <a:pt x="56" y="11"/>
                      <a:pt x="56" y="11"/>
                      <a:pt x="56" y="11"/>
                    </a:cubicBezTo>
                    <a:cubicBezTo>
                      <a:pt x="56" y="11"/>
                      <a:pt x="56" y="11"/>
                      <a:pt x="56"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4" y="10"/>
                      <a:pt x="54" y="10"/>
                      <a:pt x="54" y="10"/>
                    </a:cubicBezTo>
                    <a:cubicBezTo>
                      <a:pt x="54" y="10"/>
                      <a:pt x="54" y="10"/>
                      <a:pt x="54" y="10"/>
                    </a:cubicBezTo>
                    <a:cubicBezTo>
                      <a:pt x="54" y="10"/>
                      <a:pt x="54" y="10"/>
                      <a:pt x="54" y="10"/>
                    </a:cubicBezTo>
                    <a:cubicBezTo>
                      <a:pt x="54" y="10"/>
                      <a:pt x="54" y="10"/>
                      <a:pt x="54" y="10"/>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10"/>
                      <a:pt x="54" y="10"/>
                      <a:pt x="54" y="10"/>
                    </a:cubicBezTo>
                    <a:cubicBezTo>
                      <a:pt x="53" y="10"/>
                      <a:pt x="53" y="10"/>
                      <a:pt x="53" y="10"/>
                    </a:cubicBezTo>
                    <a:cubicBezTo>
                      <a:pt x="53" y="10"/>
                      <a:pt x="53" y="10"/>
                      <a:pt x="53" y="10"/>
                    </a:cubicBezTo>
                    <a:cubicBezTo>
                      <a:pt x="53" y="10"/>
                      <a:pt x="53" y="10"/>
                      <a:pt x="53" y="10"/>
                    </a:cubicBezTo>
                    <a:cubicBezTo>
                      <a:pt x="53" y="10"/>
                      <a:pt x="53" y="10"/>
                      <a:pt x="53"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9"/>
                    </a:cubicBezTo>
                    <a:cubicBezTo>
                      <a:pt x="50" y="9"/>
                      <a:pt x="50" y="9"/>
                      <a:pt x="50"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10"/>
                      <a:pt x="48" y="10"/>
                      <a:pt x="48" y="10"/>
                    </a:cubicBezTo>
                    <a:cubicBezTo>
                      <a:pt x="48" y="10"/>
                      <a:pt x="48" y="10"/>
                      <a:pt x="48" y="10"/>
                    </a:cubicBezTo>
                    <a:cubicBezTo>
                      <a:pt x="48" y="10"/>
                      <a:pt x="48" y="10"/>
                      <a:pt x="48" y="10"/>
                    </a:cubicBezTo>
                    <a:cubicBezTo>
                      <a:pt x="48" y="10"/>
                      <a:pt x="48" y="10"/>
                      <a:pt x="48" y="10"/>
                    </a:cubicBezTo>
                    <a:cubicBezTo>
                      <a:pt x="48" y="10"/>
                      <a:pt x="48" y="10"/>
                      <a:pt x="48" y="10"/>
                    </a:cubicBezTo>
                    <a:cubicBezTo>
                      <a:pt x="47" y="10"/>
                      <a:pt x="47" y="10"/>
                      <a:pt x="47" y="10"/>
                    </a:cubicBezTo>
                    <a:cubicBezTo>
                      <a:pt x="47" y="10"/>
                      <a:pt x="47" y="10"/>
                      <a:pt x="47" y="10"/>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7"/>
                      <a:pt x="47" y="7"/>
                      <a:pt x="47" y="7"/>
                    </a:cubicBezTo>
                    <a:cubicBezTo>
                      <a:pt x="47" y="7"/>
                      <a:pt x="47" y="7"/>
                      <a:pt x="47" y="7"/>
                    </a:cubicBezTo>
                    <a:cubicBezTo>
                      <a:pt x="47" y="7"/>
                      <a:pt x="47" y="7"/>
                      <a:pt x="47" y="7"/>
                    </a:cubicBezTo>
                    <a:cubicBezTo>
                      <a:pt x="47" y="7"/>
                      <a:pt x="47" y="7"/>
                      <a:pt x="47" y="7"/>
                    </a:cubicBezTo>
                    <a:cubicBezTo>
                      <a:pt x="47" y="7"/>
                      <a:pt x="47" y="7"/>
                      <a:pt x="47" y="7"/>
                    </a:cubicBezTo>
                    <a:cubicBezTo>
                      <a:pt x="47" y="7"/>
                      <a:pt x="47" y="7"/>
                      <a:pt x="47" y="7"/>
                    </a:cubicBezTo>
                    <a:cubicBezTo>
                      <a:pt x="46" y="7"/>
                      <a:pt x="46" y="7"/>
                      <a:pt x="46" y="7"/>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5" y="6"/>
                      <a:pt x="45" y="6"/>
                    </a:cubicBezTo>
                    <a:cubicBezTo>
                      <a:pt x="45" y="5"/>
                      <a:pt x="45" y="5"/>
                      <a:pt x="45" y="5"/>
                    </a:cubicBezTo>
                    <a:cubicBezTo>
                      <a:pt x="45" y="5"/>
                      <a:pt x="45" y="5"/>
                      <a:pt x="45" y="5"/>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4" y="6"/>
                      <a:pt x="44" y="6"/>
                      <a:pt x="44" y="6"/>
                    </a:cubicBezTo>
                    <a:cubicBezTo>
                      <a:pt x="44" y="6"/>
                      <a:pt x="44" y="6"/>
                      <a:pt x="44" y="6"/>
                    </a:cubicBezTo>
                    <a:cubicBezTo>
                      <a:pt x="44" y="6"/>
                      <a:pt x="44" y="6"/>
                      <a:pt x="44" y="6"/>
                    </a:cubicBezTo>
                    <a:cubicBezTo>
                      <a:pt x="44" y="6"/>
                      <a:pt x="44" y="6"/>
                      <a:pt x="44" y="6"/>
                    </a:cubicBezTo>
                    <a:cubicBezTo>
                      <a:pt x="44" y="5"/>
                      <a:pt x="44" y="5"/>
                      <a:pt x="44" y="5"/>
                    </a:cubicBezTo>
                    <a:cubicBezTo>
                      <a:pt x="44" y="5"/>
                      <a:pt x="44" y="5"/>
                      <a:pt x="44" y="5"/>
                    </a:cubicBezTo>
                    <a:cubicBezTo>
                      <a:pt x="44" y="5"/>
                      <a:pt x="44" y="5"/>
                      <a:pt x="44" y="5"/>
                    </a:cubicBezTo>
                    <a:cubicBezTo>
                      <a:pt x="44" y="5"/>
                      <a:pt x="44" y="5"/>
                      <a:pt x="44" y="5"/>
                    </a:cubicBezTo>
                    <a:cubicBezTo>
                      <a:pt x="43" y="5"/>
                      <a:pt x="43" y="5"/>
                      <a:pt x="43" y="5"/>
                    </a:cubicBezTo>
                    <a:cubicBezTo>
                      <a:pt x="43" y="5"/>
                      <a:pt x="43" y="5"/>
                      <a:pt x="43" y="5"/>
                    </a:cubicBezTo>
                    <a:cubicBezTo>
                      <a:pt x="43" y="5"/>
                      <a:pt x="43" y="5"/>
                      <a:pt x="43" y="5"/>
                    </a:cubicBezTo>
                    <a:cubicBezTo>
                      <a:pt x="43" y="5"/>
                      <a:pt x="43" y="5"/>
                      <a:pt x="43" y="5"/>
                    </a:cubicBezTo>
                    <a:cubicBezTo>
                      <a:pt x="43" y="5"/>
                      <a:pt x="42" y="5"/>
                      <a:pt x="42" y="5"/>
                    </a:cubicBezTo>
                    <a:cubicBezTo>
                      <a:pt x="42" y="5"/>
                      <a:pt x="42" y="5"/>
                      <a:pt x="42" y="5"/>
                    </a:cubicBezTo>
                    <a:cubicBezTo>
                      <a:pt x="43" y="5"/>
                      <a:pt x="43" y="5"/>
                      <a:pt x="43" y="5"/>
                    </a:cubicBezTo>
                    <a:cubicBezTo>
                      <a:pt x="43" y="5"/>
                      <a:pt x="43" y="5"/>
                      <a:pt x="43" y="5"/>
                    </a:cubicBezTo>
                    <a:cubicBezTo>
                      <a:pt x="43" y="5"/>
                      <a:pt x="43" y="5"/>
                      <a:pt x="43" y="5"/>
                    </a:cubicBezTo>
                    <a:cubicBezTo>
                      <a:pt x="43" y="5"/>
                      <a:pt x="43" y="5"/>
                      <a:pt x="43" y="5"/>
                    </a:cubicBezTo>
                    <a:cubicBezTo>
                      <a:pt x="42" y="5"/>
                      <a:pt x="42" y="5"/>
                      <a:pt x="42" y="5"/>
                    </a:cubicBezTo>
                    <a:cubicBezTo>
                      <a:pt x="42" y="5"/>
                      <a:pt x="42" y="5"/>
                      <a:pt x="42" y="4"/>
                    </a:cubicBezTo>
                    <a:cubicBezTo>
                      <a:pt x="42" y="4"/>
                      <a:pt x="42" y="4"/>
                      <a:pt x="42" y="4"/>
                    </a:cubicBezTo>
                    <a:cubicBezTo>
                      <a:pt x="42" y="4"/>
                      <a:pt x="42" y="4"/>
                      <a:pt x="42"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2"/>
                      <a:pt x="43" y="2"/>
                      <a:pt x="43" y="2"/>
                    </a:cubicBezTo>
                    <a:cubicBezTo>
                      <a:pt x="43" y="2"/>
                      <a:pt x="43" y="2"/>
                      <a:pt x="43" y="2"/>
                    </a:cubicBezTo>
                    <a:cubicBezTo>
                      <a:pt x="43" y="2"/>
                      <a:pt x="43" y="2"/>
                      <a:pt x="43" y="2"/>
                    </a:cubicBezTo>
                    <a:cubicBezTo>
                      <a:pt x="43" y="2"/>
                      <a:pt x="43" y="2"/>
                      <a:pt x="43"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1" y="1"/>
                      <a:pt x="41" y="1"/>
                      <a:pt x="41" y="1"/>
                    </a:cubicBezTo>
                    <a:cubicBezTo>
                      <a:pt x="41" y="1"/>
                      <a:pt x="41" y="1"/>
                      <a:pt x="41" y="1"/>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8" y="0"/>
                      <a:pt x="38" y="0"/>
                      <a:pt x="38" y="0"/>
                    </a:cubicBezTo>
                    <a:cubicBezTo>
                      <a:pt x="38" y="0"/>
                      <a:pt x="38" y="0"/>
                      <a:pt x="38" y="0"/>
                    </a:cubicBezTo>
                    <a:cubicBezTo>
                      <a:pt x="38" y="0"/>
                      <a:pt x="38" y="0"/>
                      <a:pt x="38" y="0"/>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6" y="0"/>
                      <a:pt x="36" y="0"/>
                      <a:pt x="36" y="0"/>
                    </a:cubicBezTo>
                    <a:cubicBezTo>
                      <a:pt x="36" y="0"/>
                      <a:pt x="36" y="0"/>
                      <a:pt x="36" y="0"/>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4" y="2"/>
                      <a:pt x="34" y="2"/>
                      <a:pt x="34" y="2"/>
                    </a:cubicBezTo>
                    <a:cubicBezTo>
                      <a:pt x="34" y="2"/>
                      <a:pt x="34" y="2"/>
                      <a:pt x="34" y="2"/>
                    </a:cubicBezTo>
                    <a:cubicBezTo>
                      <a:pt x="34" y="1"/>
                      <a:pt x="34" y="1"/>
                      <a:pt x="34" y="1"/>
                    </a:cubicBezTo>
                    <a:cubicBezTo>
                      <a:pt x="34" y="1"/>
                      <a:pt x="34" y="1"/>
                      <a:pt x="34" y="1"/>
                    </a:cubicBezTo>
                    <a:cubicBezTo>
                      <a:pt x="33" y="1"/>
                      <a:pt x="33" y="1"/>
                      <a:pt x="33" y="1"/>
                    </a:cubicBezTo>
                    <a:cubicBezTo>
                      <a:pt x="33" y="1"/>
                      <a:pt x="33" y="1"/>
                      <a:pt x="33" y="1"/>
                    </a:cubicBezTo>
                    <a:cubicBezTo>
                      <a:pt x="33" y="1"/>
                      <a:pt x="33" y="1"/>
                      <a:pt x="33" y="1"/>
                    </a:cubicBezTo>
                    <a:cubicBezTo>
                      <a:pt x="32" y="1"/>
                      <a:pt x="32" y="1"/>
                      <a:pt x="32" y="1"/>
                    </a:cubicBezTo>
                    <a:cubicBezTo>
                      <a:pt x="32" y="1"/>
                      <a:pt x="32" y="1"/>
                      <a:pt x="32" y="1"/>
                    </a:cubicBezTo>
                    <a:cubicBezTo>
                      <a:pt x="32" y="1"/>
                      <a:pt x="32" y="1"/>
                      <a:pt x="32" y="1"/>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1" y="1"/>
                      <a:pt x="31" y="1"/>
                      <a:pt x="31" y="1"/>
                    </a:cubicBezTo>
                    <a:cubicBezTo>
                      <a:pt x="31" y="1"/>
                      <a:pt x="31" y="1"/>
                      <a:pt x="31" y="1"/>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0" y="2"/>
                      <a:pt x="30" y="2"/>
                      <a:pt x="30" y="2"/>
                    </a:cubicBezTo>
                    <a:cubicBezTo>
                      <a:pt x="30" y="2"/>
                      <a:pt x="30" y="2"/>
                      <a:pt x="30" y="2"/>
                    </a:cubicBezTo>
                    <a:cubicBezTo>
                      <a:pt x="30" y="2"/>
                      <a:pt x="30" y="2"/>
                      <a:pt x="30" y="2"/>
                    </a:cubicBezTo>
                    <a:cubicBezTo>
                      <a:pt x="30" y="2"/>
                      <a:pt x="30" y="2"/>
                      <a:pt x="30" y="2"/>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4"/>
                      <a:pt x="29" y="4"/>
                      <a:pt x="29"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7" y="4"/>
                      <a:pt x="27" y="4"/>
                      <a:pt x="27" y="4"/>
                    </a:cubicBezTo>
                    <a:cubicBezTo>
                      <a:pt x="27" y="4"/>
                      <a:pt x="27" y="4"/>
                      <a:pt x="27" y="4"/>
                    </a:cubicBezTo>
                    <a:cubicBezTo>
                      <a:pt x="27" y="4"/>
                      <a:pt x="27" y="4"/>
                      <a:pt x="27" y="4"/>
                    </a:cubicBezTo>
                    <a:cubicBezTo>
                      <a:pt x="27" y="4"/>
                      <a:pt x="27" y="4"/>
                      <a:pt x="27" y="4"/>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5"/>
                      <a:pt x="26" y="5"/>
                      <a:pt x="26" y="5"/>
                    </a:cubicBezTo>
                    <a:cubicBezTo>
                      <a:pt x="26" y="5"/>
                      <a:pt x="26" y="5"/>
                      <a:pt x="26" y="5"/>
                    </a:cubicBezTo>
                    <a:cubicBezTo>
                      <a:pt x="26" y="5"/>
                      <a:pt x="26" y="5"/>
                      <a:pt x="26" y="5"/>
                    </a:cubicBezTo>
                    <a:cubicBezTo>
                      <a:pt x="26" y="5"/>
                      <a:pt x="26" y="5"/>
                      <a:pt x="26"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8" y="2"/>
                      <a:pt x="8" y="2"/>
                      <a:pt x="8" y="2"/>
                    </a:cubicBezTo>
                    <a:cubicBezTo>
                      <a:pt x="8" y="2"/>
                      <a:pt x="8" y="2"/>
                      <a:pt x="8" y="2"/>
                    </a:cubicBezTo>
                    <a:cubicBezTo>
                      <a:pt x="8" y="2"/>
                      <a:pt x="8" y="2"/>
                      <a:pt x="8" y="2"/>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6" y="5"/>
                      <a:pt x="6" y="5"/>
                    </a:cubicBezTo>
                    <a:cubicBezTo>
                      <a:pt x="6" y="5"/>
                      <a:pt x="6" y="5"/>
                      <a:pt x="6" y="5"/>
                    </a:cubicBezTo>
                    <a:cubicBezTo>
                      <a:pt x="6" y="5"/>
                      <a:pt x="6" y="5"/>
                      <a:pt x="6" y="5"/>
                    </a:cubicBezTo>
                    <a:cubicBezTo>
                      <a:pt x="6" y="5"/>
                      <a:pt x="6" y="5"/>
                      <a:pt x="6" y="5"/>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9"/>
                      <a:pt x="7" y="9"/>
                      <a:pt x="7" y="9"/>
                    </a:cubicBezTo>
                    <a:cubicBezTo>
                      <a:pt x="7" y="9"/>
                      <a:pt x="7" y="9"/>
                      <a:pt x="7" y="9"/>
                    </a:cubicBezTo>
                    <a:cubicBezTo>
                      <a:pt x="7" y="9"/>
                      <a:pt x="7" y="9"/>
                      <a:pt x="7" y="9"/>
                    </a:cubicBezTo>
                    <a:cubicBezTo>
                      <a:pt x="7" y="9"/>
                      <a:pt x="7" y="9"/>
                      <a:pt x="7" y="9"/>
                    </a:cubicBezTo>
                    <a:cubicBezTo>
                      <a:pt x="7" y="9"/>
                      <a:pt x="7"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5" y="20"/>
                      <a:pt x="5" y="20"/>
                      <a:pt x="5" y="20"/>
                    </a:cubicBezTo>
                    <a:cubicBezTo>
                      <a:pt x="5" y="20"/>
                      <a:pt x="5" y="20"/>
                      <a:pt x="5" y="20"/>
                    </a:cubicBezTo>
                    <a:cubicBezTo>
                      <a:pt x="5" y="20"/>
                      <a:pt x="5" y="20"/>
                      <a:pt x="5"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1"/>
                      <a:pt x="7" y="21"/>
                      <a:pt x="7" y="21"/>
                    </a:cubicBezTo>
                    <a:cubicBezTo>
                      <a:pt x="7" y="21"/>
                      <a:pt x="7" y="21"/>
                      <a:pt x="7" y="21"/>
                    </a:cubicBezTo>
                    <a:cubicBezTo>
                      <a:pt x="7" y="20"/>
                      <a:pt x="7" y="20"/>
                      <a:pt x="7" y="20"/>
                    </a:cubicBezTo>
                    <a:cubicBezTo>
                      <a:pt x="7" y="20"/>
                      <a:pt x="7" y="20"/>
                      <a:pt x="7" y="20"/>
                    </a:cubicBezTo>
                    <a:cubicBezTo>
                      <a:pt x="7" y="20"/>
                      <a:pt x="7" y="20"/>
                      <a:pt x="7" y="20"/>
                    </a:cubicBezTo>
                    <a:cubicBezTo>
                      <a:pt x="7" y="20"/>
                      <a:pt x="7" y="20"/>
                      <a:pt x="7"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1"/>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3" y="20"/>
                      <a:pt x="13" y="20"/>
                      <a:pt x="13" y="20"/>
                    </a:cubicBezTo>
                    <a:cubicBezTo>
                      <a:pt x="13" y="20"/>
                      <a:pt x="13" y="20"/>
                      <a:pt x="13" y="20"/>
                    </a:cubicBezTo>
                    <a:cubicBezTo>
                      <a:pt x="13" y="20"/>
                      <a:pt x="13" y="20"/>
                      <a:pt x="13"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20"/>
                      <a:pt x="23" y="20"/>
                      <a:pt x="23" y="20"/>
                    </a:cubicBezTo>
                    <a:cubicBezTo>
                      <a:pt x="23" y="20"/>
                      <a:pt x="23" y="20"/>
                      <a:pt x="23" y="20"/>
                    </a:cubicBezTo>
                    <a:cubicBezTo>
                      <a:pt x="23" y="20"/>
                      <a:pt x="23" y="20"/>
                      <a:pt x="23"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5" y="20"/>
                      <a:pt x="25" y="20"/>
                      <a:pt x="25" y="20"/>
                    </a:cubicBezTo>
                    <a:cubicBezTo>
                      <a:pt x="25" y="20"/>
                      <a:pt x="25" y="20"/>
                      <a:pt x="25" y="20"/>
                    </a:cubicBezTo>
                    <a:cubicBezTo>
                      <a:pt x="25" y="20"/>
                      <a:pt x="25" y="20"/>
                      <a:pt x="25" y="20"/>
                    </a:cubicBezTo>
                    <a:cubicBezTo>
                      <a:pt x="25" y="20"/>
                      <a:pt x="25" y="20"/>
                      <a:pt x="25" y="20"/>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8"/>
                      <a:pt x="28" y="28"/>
                      <a:pt x="28" y="28"/>
                    </a:cubicBezTo>
                    <a:cubicBezTo>
                      <a:pt x="28" y="28"/>
                      <a:pt x="28" y="28"/>
                      <a:pt x="28" y="28"/>
                    </a:cubicBezTo>
                    <a:cubicBezTo>
                      <a:pt x="28" y="28"/>
                      <a:pt x="28" y="28"/>
                      <a:pt x="28" y="28"/>
                    </a:cubicBezTo>
                    <a:cubicBezTo>
                      <a:pt x="29" y="27"/>
                      <a:pt x="28" y="28"/>
                      <a:pt x="29" y="28"/>
                    </a:cubicBezTo>
                    <a:cubicBezTo>
                      <a:pt x="29" y="28"/>
                      <a:pt x="29" y="28"/>
                      <a:pt x="29" y="28"/>
                    </a:cubicBezTo>
                    <a:cubicBezTo>
                      <a:pt x="30" y="28"/>
                      <a:pt x="30" y="27"/>
                      <a:pt x="31" y="27"/>
                    </a:cubicBezTo>
                    <a:cubicBezTo>
                      <a:pt x="31" y="27"/>
                      <a:pt x="31" y="27"/>
                      <a:pt x="31" y="27"/>
                    </a:cubicBezTo>
                    <a:cubicBezTo>
                      <a:pt x="32" y="26"/>
                      <a:pt x="32" y="27"/>
                      <a:pt x="33" y="26"/>
                    </a:cubicBezTo>
                    <a:cubicBezTo>
                      <a:pt x="33" y="26"/>
                      <a:pt x="33" y="26"/>
                      <a:pt x="33" y="26"/>
                    </a:cubicBezTo>
                    <a:cubicBezTo>
                      <a:pt x="33" y="26"/>
                      <a:pt x="33" y="26"/>
                      <a:pt x="33" y="26"/>
                    </a:cubicBezTo>
                    <a:cubicBezTo>
                      <a:pt x="33" y="26"/>
                      <a:pt x="33" y="26"/>
                      <a:pt x="33" y="26"/>
                    </a:cubicBezTo>
                    <a:cubicBezTo>
                      <a:pt x="34" y="26"/>
                      <a:pt x="34" y="26"/>
                      <a:pt x="34" y="26"/>
                    </a:cubicBezTo>
                    <a:cubicBezTo>
                      <a:pt x="34" y="26"/>
                      <a:pt x="34" y="26"/>
                      <a:pt x="35" y="25"/>
                    </a:cubicBezTo>
                    <a:cubicBezTo>
                      <a:pt x="35" y="25"/>
                      <a:pt x="35" y="25"/>
                      <a:pt x="35" y="25"/>
                    </a:cubicBezTo>
                    <a:cubicBezTo>
                      <a:pt x="35" y="25"/>
                      <a:pt x="34" y="25"/>
                      <a:pt x="34" y="25"/>
                    </a:cubicBezTo>
                    <a:cubicBezTo>
                      <a:pt x="34" y="25"/>
                      <a:pt x="35" y="25"/>
                      <a:pt x="35" y="25"/>
                    </a:cubicBezTo>
                    <a:cubicBezTo>
                      <a:pt x="35" y="25"/>
                      <a:pt x="34" y="25"/>
                      <a:pt x="34" y="25"/>
                    </a:cubicBezTo>
                    <a:cubicBezTo>
                      <a:pt x="34" y="25"/>
                      <a:pt x="34" y="25"/>
                      <a:pt x="34" y="24"/>
                    </a:cubicBezTo>
                    <a:cubicBezTo>
                      <a:pt x="34" y="24"/>
                      <a:pt x="34" y="24"/>
                      <a:pt x="34" y="24"/>
                    </a:cubicBezTo>
                    <a:cubicBezTo>
                      <a:pt x="34" y="24"/>
                      <a:pt x="34" y="24"/>
                      <a:pt x="34" y="24"/>
                    </a:cubicBezTo>
                    <a:cubicBezTo>
                      <a:pt x="34" y="24"/>
                      <a:pt x="34" y="24"/>
                      <a:pt x="34" y="24"/>
                    </a:cubicBezTo>
                    <a:cubicBezTo>
                      <a:pt x="34" y="24"/>
                      <a:pt x="34" y="24"/>
                      <a:pt x="34" y="24"/>
                    </a:cubicBezTo>
                    <a:cubicBezTo>
                      <a:pt x="34" y="24"/>
                      <a:pt x="34" y="24"/>
                      <a:pt x="34" y="24"/>
                    </a:cubicBezTo>
                    <a:cubicBezTo>
                      <a:pt x="34" y="24"/>
                      <a:pt x="34" y="25"/>
                      <a:pt x="34" y="25"/>
                    </a:cubicBezTo>
                    <a:cubicBezTo>
                      <a:pt x="34" y="25"/>
                      <a:pt x="34" y="25"/>
                      <a:pt x="34" y="25"/>
                    </a:cubicBezTo>
                    <a:cubicBezTo>
                      <a:pt x="34" y="25"/>
                      <a:pt x="35" y="25"/>
                      <a:pt x="35" y="25"/>
                    </a:cubicBezTo>
                    <a:cubicBezTo>
                      <a:pt x="35" y="25"/>
                      <a:pt x="35" y="25"/>
                      <a:pt x="35" y="25"/>
                    </a:cubicBezTo>
                    <a:cubicBezTo>
                      <a:pt x="35" y="25"/>
                      <a:pt x="35" y="25"/>
                      <a:pt x="35" y="25"/>
                    </a:cubicBezTo>
                    <a:cubicBezTo>
                      <a:pt x="35" y="26"/>
                      <a:pt x="34" y="26"/>
                      <a:pt x="35" y="26"/>
                    </a:cubicBezTo>
                    <a:cubicBezTo>
                      <a:pt x="35" y="27"/>
                      <a:pt x="35" y="27"/>
                      <a:pt x="36" y="27"/>
                    </a:cubicBezTo>
                    <a:cubicBezTo>
                      <a:pt x="36" y="27"/>
                      <a:pt x="37" y="26"/>
                      <a:pt x="37" y="26"/>
                    </a:cubicBezTo>
                    <a:cubicBezTo>
                      <a:pt x="37" y="27"/>
                      <a:pt x="36" y="27"/>
                      <a:pt x="36" y="27"/>
                    </a:cubicBezTo>
                    <a:cubicBezTo>
                      <a:pt x="35" y="27"/>
                      <a:pt x="34" y="27"/>
                      <a:pt x="33" y="27"/>
                    </a:cubicBezTo>
                    <a:cubicBezTo>
                      <a:pt x="33" y="27"/>
                      <a:pt x="33" y="27"/>
                      <a:pt x="33" y="27"/>
                    </a:cubicBezTo>
                    <a:cubicBezTo>
                      <a:pt x="33" y="27"/>
                      <a:pt x="33" y="27"/>
                      <a:pt x="34" y="27"/>
                    </a:cubicBezTo>
                    <a:cubicBezTo>
                      <a:pt x="34" y="27"/>
                      <a:pt x="34" y="27"/>
                      <a:pt x="34" y="27"/>
                    </a:cubicBezTo>
                    <a:cubicBezTo>
                      <a:pt x="34" y="27"/>
                      <a:pt x="35" y="28"/>
                      <a:pt x="35" y="28"/>
                    </a:cubicBezTo>
                    <a:cubicBezTo>
                      <a:pt x="35" y="28"/>
                      <a:pt x="34" y="28"/>
                      <a:pt x="34" y="28"/>
                    </a:cubicBezTo>
                    <a:cubicBezTo>
                      <a:pt x="34" y="28"/>
                      <a:pt x="35" y="28"/>
                      <a:pt x="36" y="29"/>
                    </a:cubicBezTo>
                    <a:cubicBezTo>
                      <a:pt x="36" y="29"/>
                      <a:pt x="36" y="29"/>
                      <a:pt x="36" y="29"/>
                    </a:cubicBezTo>
                    <a:cubicBezTo>
                      <a:pt x="36" y="29"/>
                      <a:pt x="37" y="29"/>
                      <a:pt x="38" y="29"/>
                    </a:cubicBezTo>
                    <a:cubicBezTo>
                      <a:pt x="38" y="29"/>
                      <a:pt x="38" y="28"/>
                      <a:pt x="39" y="28"/>
                    </a:cubicBezTo>
                    <a:cubicBezTo>
                      <a:pt x="39" y="28"/>
                      <a:pt x="39" y="29"/>
                      <a:pt x="39" y="29"/>
                    </a:cubicBezTo>
                    <a:cubicBezTo>
                      <a:pt x="40" y="29"/>
                      <a:pt x="40" y="29"/>
                      <a:pt x="41" y="29"/>
                    </a:cubicBezTo>
                    <a:cubicBezTo>
                      <a:pt x="41" y="29"/>
                      <a:pt x="40" y="30"/>
                      <a:pt x="41" y="30"/>
                    </a:cubicBezTo>
                    <a:cubicBezTo>
                      <a:pt x="41" y="30"/>
                      <a:pt x="40" y="30"/>
                      <a:pt x="40" y="30"/>
                    </a:cubicBezTo>
                    <a:cubicBezTo>
                      <a:pt x="40" y="30"/>
                      <a:pt x="39" y="31"/>
                      <a:pt x="39" y="30"/>
                    </a:cubicBezTo>
                    <a:cubicBezTo>
                      <a:pt x="39" y="31"/>
                      <a:pt x="38" y="31"/>
                      <a:pt x="38" y="31"/>
                    </a:cubicBezTo>
                    <a:cubicBezTo>
                      <a:pt x="38" y="31"/>
                      <a:pt x="38" y="31"/>
                      <a:pt x="38" y="31"/>
                    </a:cubicBezTo>
                    <a:cubicBezTo>
                      <a:pt x="37" y="31"/>
                      <a:pt x="37" y="31"/>
                      <a:pt x="37" y="32"/>
                    </a:cubicBezTo>
                    <a:cubicBezTo>
                      <a:pt x="36" y="32"/>
                      <a:pt x="39" y="33"/>
                      <a:pt x="39" y="33"/>
                    </a:cubicBezTo>
                    <a:cubicBezTo>
                      <a:pt x="40" y="33"/>
                      <a:pt x="41" y="33"/>
                      <a:pt x="41" y="34"/>
                    </a:cubicBezTo>
                    <a:cubicBezTo>
                      <a:pt x="41" y="34"/>
                      <a:pt x="40" y="34"/>
                      <a:pt x="40" y="35"/>
                    </a:cubicBezTo>
                    <a:cubicBezTo>
                      <a:pt x="40" y="35"/>
                      <a:pt x="40" y="35"/>
                      <a:pt x="40" y="35"/>
                    </a:cubicBezTo>
                    <a:cubicBezTo>
                      <a:pt x="40" y="35"/>
                      <a:pt x="40" y="36"/>
                      <a:pt x="40" y="36"/>
                    </a:cubicBezTo>
                    <a:cubicBezTo>
                      <a:pt x="40" y="36"/>
                      <a:pt x="40" y="36"/>
                      <a:pt x="40" y="36"/>
                    </a:cubicBezTo>
                    <a:cubicBezTo>
                      <a:pt x="41" y="36"/>
                      <a:pt x="41" y="36"/>
                      <a:pt x="41" y="36"/>
                    </a:cubicBezTo>
                    <a:cubicBezTo>
                      <a:pt x="43" y="35"/>
                      <a:pt x="45" y="34"/>
                      <a:pt x="47" y="33"/>
                    </a:cubicBezTo>
                    <a:cubicBezTo>
                      <a:pt x="48" y="33"/>
                      <a:pt x="48" y="33"/>
                      <a:pt x="48" y="34"/>
                    </a:cubicBezTo>
                    <a:cubicBezTo>
                      <a:pt x="49" y="34"/>
                      <a:pt x="48" y="34"/>
                      <a:pt x="49" y="34"/>
                    </a:cubicBezTo>
                    <a:cubicBezTo>
                      <a:pt x="49" y="34"/>
                      <a:pt x="49" y="34"/>
                      <a:pt x="50" y="34"/>
                    </a:cubicBezTo>
                    <a:cubicBezTo>
                      <a:pt x="50" y="34"/>
                      <a:pt x="50" y="34"/>
                      <a:pt x="50" y="34"/>
                    </a:cubicBezTo>
                    <a:cubicBezTo>
                      <a:pt x="51" y="33"/>
                      <a:pt x="50" y="33"/>
                      <a:pt x="51" y="33"/>
                    </a:cubicBezTo>
                    <a:cubicBezTo>
                      <a:pt x="51" y="32"/>
                      <a:pt x="51" y="32"/>
                      <a:pt x="51" y="32"/>
                    </a:cubicBezTo>
                    <a:cubicBezTo>
                      <a:pt x="51" y="32"/>
                      <a:pt x="51" y="32"/>
                      <a:pt x="51" y="32"/>
                    </a:cubicBezTo>
                    <a:cubicBezTo>
                      <a:pt x="50" y="32"/>
                      <a:pt x="50" y="32"/>
                      <a:pt x="49" y="32"/>
                    </a:cubicBezTo>
                    <a:cubicBezTo>
                      <a:pt x="49" y="32"/>
                      <a:pt x="48" y="32"/>
                      <a:pt x="48" y="32"/>
                    </a:cubicBezTo>
                    <a:cubicBezTo>
                      <a:pt x="48" y="32"/>
                      <a:pt x="48" y="32"/>
                      <a:pt x="47" y="32"/>
                    </a:cubicBezTo>
                    <a:cubicBezTo>
                      <a:pt x="47" y="32"/>
                      <a:pt x="47" y="32"/>
                      <a:pt x="47" y="32"/>
                    </a:cubicBezTo>
                    <a:cubicBezTo>
                      <a:pt x="46" y="31"/>
                      <a:pt x="45" y="30"/>
                      <a:pt x="45" y="29"/>
                    </a:cubicBezTo>
                    <a:cubicBezTo>
                      <a:pt x="45" y="28"/>
                      <a:pt x="45" y="28"/>
                      <a:pt x="45" y="28"/>
                    </a:cubicBezTo>
                    <a:cubicBezTo>
                      <a:pt x="45" y="28"/>
                      <a:pt x="46" y="28"/>
                      <a:pt x="46" y="28"/>
                    </a:cubicBezTo>
                    <a:cubicBezTo>
                      <a:pt x="46" y="28"/>
                      <a:pt x="46" y="27"/>
                      <a:pt x="46" y="27"/>
                    </a:cubicBezTo>
                    <a:cubicBezTo>
                      <a:pt x="46" y="27"/>
                      <a:pt x="46" y="27"/>
                      <a:pt x="47" y="27"/>
                    </a:cubicBezTo>
                    <a:cubicBezTo>
                      <a:pt x="46" y="28"/>
                      <a:pt x="46" y="28"/>
                      <a:pt x="47" y="28"/>
                    </a:cubicBezTo>
                    <a:cubicBezTo>
                      <a:pt x="47" y="28"/>
                      <a:pt x="46" y="29"/>
                      <a:pt x="45" y="29"/>
                    </a:cubicBezTo>
                    <a:cubicBezTo>
                      <a:pt x="46" y="28"/>
                      <a:pt x="47" y="28"/>
                      <a:pt x="47" y="28"/>
                    </a:cubicBezTo>
                    <a:cubicBezTo>
                      <a:pt x="48" y="27"/>
                      <a:pt x="48" y="27"/>
                      <a:pt x="49" y="26"/>
                    </a:cubicBezTo>
                    <a:cubicBezTo>
                      <a:pt x="49" y="26"/>
                      <a:pt x="49" y="26"/>
                      <a:pt x="49" y="26"/>
                    </a:cubicBezTo>
                    <a:cubicBezTo>
                      <a:pt x="50" y="26"/>
                      <a:pt x="51" y="26"/>
                      <a:pt x="51" y="26"/>
                    </a:cubicBezTo>
                    <a:cubicBezTo>
                      <a:pt x="52" y="26"/>
                      <a:pt x="52" y="26"/>
                      <a:pt x="52" y="26"/>
                    </a:cubicBezTo>
                    <a:cubicBezTo>
                      <a:pt x="52" y="26"/>
                      <a:pt x="52" y="26"/>
                      <a:pt x="53" y="26"/>
                    </a:cubicBezTo>
                    <a:cubicBezTo>
                      <a:pt x="53" y="25"/>
                      <a:pt x="54" y="26"/>
                      <a:pt x="54" y="25"/>
                    </a:cubicBezTo>
                    <a:cubicBezTo>
                      <a:pt x="54" y="25"/>
                      <a:pt x="54" y="25"/>
                      <a:pt x="55" y="24"/>
                    </a:cubicBezTo>
                    <a:cubicBezTo>
                      <a:pt x="55" y="24"/>
                      <a:pt x="56" y="24"/>
                      <a:pt x="57" y="24"/>
                    </a:cubicBezTo>
                    <a:cubicBezTo>
                      <a:pt x="57" y="24"/>
                      <a:pt x="57" y="24"/>
                      <a:pt x="57" y="24"/>
                    </a:cubicBezTo>
                    <a:cubicBezTo>
                      <a:pt x="57" y="24"/>
                      <a:pt x="57" y="24"/>
                      <a:pt x="57" y="24"/>
                    </a:cubicBezTo>
                    <a:close/>
                    <a:moveTo>
                      <a:pt x="45" y="30"/>
                    </a:moveTo>
                    <a:cubicBezTo>
                      <a:pt x="46" y="31"/>
                      <a:pt x="46" y="31"/>
                      <a:pt x="46" y="31"/>
                    </a:cubicBezTo>
                    <a:cubicBezTo>
                      <a:pt x="46" y="32"/>
                      <a:pt x="46" y="32"/>
                      <a:pt x="46" y="32"/>
                    </a:cubicBezTo>
                    <a:cubicBezTo>
                      <a:pt x="47" y="32"/>
                      <a:pt x="47" y="33"/>
                      <a:pt x="47" y="33"/>
                    </a:cubicBezTo>
                    <a:cubicBezTo>
                      <a:pt x="47" y="33"/>
                      <a:pt x="46" y="32"/>
                      <a:pt x="46" y="32"/>
                    </a:cubicBezTo>
                    <a:cubicBezTo>
                      <a:pt x="46" y="32"/>
                      <a:pt x="46" y="32"/>
                      <a:pt x="46" y="32"/>
                    </a:cubicBezTo>
                    <a:cubicBezTo>
                      <a:pt x="46" y="32"/>
                      <a:pt x="46" y="32"/>
                      <a:pt x="46" y="31"/>
                    </a:cubicBezTo>
                    <a:cubicBezTo>
                      <a:pt x="46" y="31"/>
                      <a:pt x="45" y="30"/>
                      <a:pt x="44" y="30"/>
                    </a:cubicBezTo>
                    <a:cubicBezTo>
                      <a:pt x="45" y="30"/>
                      <a:pt x="45" y="30"/>
                      <a:pt x="45" y="30"/>
                    </a:cubicBezTo>
                    <a:cubicBezTo>
                      <a:pt x="44" y="30"/>
                      <a:pt x="44" y="30"/>
                      <a:pt x="44" y="30"/>
                    </a:cubicBezTo>
                    <a:cubicBezTo>
                      <a:pt x="44" y="30"/>
                      <a:pt x="44" y="30"/>
                      <a:pt x="44" y="30"/>
                    </a:cubicBezTo>
                    <a:cubicBezTo>
                      <a:pt x="44" y="30"/>
                      <a:pt x="43" y="30"/>
                      <a:pt x="43" y="30"/>
                    </a:cubicBezTo>
                    <a:cubicBezTo>
                      <a:pt x="43" y="29"/>
                      <a:pt x="43" y="29"/>
                      <a:pt x="43" y="30"/>
                    </a:cubicBezTo>
                    <a:cubicBezTo>
                      <a:pt x="42" y="30"/>
                      <a:pt x="41" y="29"/>
                      <a:pt x="41" y="28"/>
                    </a:cubicBezTo>
                    <a:cubicBezTo>
                      <a:pt x="41" y="28"/>
                      <a:pt x="42" y="29"/>
                      <a:pt x="42" y="29"/>
                    </a:cubicBezTo>
                    <a:cubicBezTo>
                      <a:pt x="42" y="29"/>
                      <a:pt x="42" y="29"/>
                      <a:pt x="42" y="28"/>
                    </a:cubicBezTo>
                    <a:cubicBezTo>
                      <a:pt x="42" y="28"/>
                      <a:pt x="42" y="28"/>
                      <a:pt x="43" y="28"/>
                    </a:cubicBezTo>
                    <a:cubicBezTo>
                      <a:pt x="43" y="28"/>
                      <a:pt x="42" y="28"/>
                      <a:pt x="42" y="28"/>
                    </a:cubicBezTo>
                    <a:cubicBezTo>
                      <a:pt x="43" y="28"/>
                      <a:pt x="44" y="29"/>
                      <a:pt x="44" y="28"/>
                    </a:cubicBezTo>
                    <a:cubicBezTo>
                      <a:pt x="44" y="29"/>
                      <a:pt x="43" y="29"/>
                      <a:pt x="44" y="29"/>
                    </a:cubicBezTo>
                    <a:cubicBezTo>
                      <a:pt x="43" y="29"/>
                      <a:pt x="43" y="29"/>
                      <a:pt x="43" y="29"/>
                    </a:cubicBezTo>
                    <a:cubicBezTo>
                      <a:pt x="44" y="29"/>
                      <a:pt x="44" y="29"/>
                      <a:pt x="44" y="29"/>
                    </a:cubicBezTo>
                    <a:cubicBezTo>
                      <a:pt x="44" y="29"/>
                      <a:pt x="44" y="29"/>
                      <a:pt x="44" y="29"/>
                    </a:cubicBezTo>
                    <a:cubicBezTo>
                      <a:pt x="45" y="28"/>
                      <a:pt x="45" y="30"/>
                      <a:pt x="45"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92" name="Freeform 250"/>
              <p:cNvSpPr/>
              <p:nvPr/>
            </p:nvSpPr>
            <p:spPr bwMode="auto">
              <a:xfrm>
                <a:off x="2759" y="1860"/>
                <a:ext cx="19" cy="19"/>
              </a:xfrm>
              <a:custGeom>
                <a:avLst/>
                <a:gdLst>
                  <a:gd name="T0" fmla="*/ 3 w 7"/>
                  <a:gd name="T1" fmla="*/ 6 h 7"/>
                  <a:gd name="T2" fmla="*/ 3 w 7"/>
                  <a:gd name="T3" fmla="*/ 6 h 7"/>
                  <a:gd name="T4" fmla="*/ 3 w 7"/>
                  <a:gd name="T5" fmla="*/ 6 h 7"/>
                  <a:gd name="T6" fmla="*/ 3 w 7"/>
                  <a:gd name="T7" fmla="*/ 5 h 7"/>
                  <a:gd name="T8" fmla="*/ 4 w 7"/>
                  <a:gd name="T9" fmla="*/ 5 h 7"/>
                  <a:gd name="T10" fmla="*/ 4 w 7"/>
                  <a:gd name="T11" fmla="*/ 5 h 7"/>
                  <a:gd name="T12" fmla="*/ 4 w 7"/>
                  <a:gd name="T13" fmla="*/ 5 h 7"/>
                  <a:gd name="T14" fmla="*/ 4 w 7"/>
                  <a:gd name="T15" fmla="*/ 4 h 7"/>
                  <a:gd name="T16" fmla="*/ 4 w 7"/>
                  <a:gd name="T17" fmla="*/ 4 h 7"/>
                  <a:gd name="T18" fmla="*/ 5 w 7"/>
                  <a:gd name="T19" fmla="*/ 4 h 7"/>
                  <a:gd name="T20" fmla="*/ 5 w 7"/>
                  <a:gd name="T21" fmla="*/ 4 h 7"/>
                  <a:gd name="T22" fmla="*/ 5 w 7"/>
                  <a:gd name="T23" fmla="*/ 4 h 7"/>
                  <a:gd name="T24" fmla="*/ 5 w 7"/>
                  <a:gd name="T25" fmla="*/ 4 h 7"/>
                  <a:gd name="T26" fmla="*/ 6 w 7"/>
                  <a:gd name="T27" fmla="*/ 4 h 7"/>
                  <a:gd name="T28" fmla="*/ 6 w 7"/>
                  <a:gd name="T29" fmla="*/ 4 h 7"/>
                  <a:gd name="T30" fmla="*/ 6 w 7"/>
                  <a:gd name="T31" fmla="*/ 3 h 7"/>
                  <a:gd name="T32" fmla="*/ 7 w 7"/>
                  <a:gd name="T33" fmla="*/ 3 h 7"/>
                  <a:gd name="T34" fmla="*/ 7 w 7"/>
                  <a:gd name="T35" fmla="*/ 3 h 7"/>
                  <a:gd name="T36" fmla="*/ 7 w 7"/>
                  <a:gd name="T37" fmla="*/ 3 h 7"/>
                  <a:gd name="T38" fmla="*/ 6 w 7"/>
                  <a:gd name="T39" fmla="*/ 3 h 7"/>
                  <a:gd name="T40" fmla="*/ 6 w 7"/>
                  <a:gd name="T41" fmla="*/ 3 h 7"/>
                  <a:gd name="T42" fmla="*/ 6 w 7"/>
                  <a:gd name="T43" fmla="*/ 2 h 7"/>
                  <a:gd name="T44" fmla="*/ 5 w 7"/>
                  <a:gd name="T45" fmla="*/ 2 h 7"/>
                  <a:gd name="T46" fmla="*/ 5 w 7"/>
                  <a:gd name="T47" fmla="*/ 2 h 7"/>
                  <a:gd name="T48" fmla="*/ 5 w 7"/>
                  <a:gd name="T49" fmla="*/ 2 h 7"/>
                  <a:gd name="T50" fmla="*/ 4 w 7"/>
                  <a:gd name="T51" fmla="*/ 2 h 7"/>
                  <a:gd name="T52" fmla="*/ 4 w 7"/>
                  <a:gd name="T53" fmla="*/ 1 h 7"/>
                  <a:gd name="T54" fmla="*/ 4 w 7"/>
                  <a:gd name="T55" fmla="*/ 1 h 7"/>
                  <a:gd name="T56" fmla="*/ 4 w 7"/>
                  <a:gd name="T57" fmla="*/ 1 h 7"/>
                  <a:gd name="T58" fmla="*/ 3 w 7"/>
                  <a:gd name="T59" fmla="*/ 1 h 7"/>
                  <a:gd name="T60" fmla="*/ 3 w 7"/>
                  <a:gd name="T61" fmla="*/ 1 h 7"/>
                  <a:gd name="T62" fmla="*/ 3 w 7"/>
                  <a:gd name="T63" fmla="*/ 0 h 7"/>
                  <a:gd name="T64" fmla="*/ 3 w 7"/>
                  <a:gd name="T65" fmla="*/ 1 h 7"/>
                  <a:gd name="T66" fmla="*/ 3 w 7"/>
                  <a:gd name="T67" fmla="*/ 1 h 7"/>
                  <a:gd name="T68" fmla="*/ 2 w 7"/>
                  <a:gd name="T69" fmla="*/ 1 h 7"/>
                  <a:gd name="T70" fmla="*/ 2 w 7"/>
                  <a:gd name="T71" fmla="*/ 2 h 7"/>
                  <a:gd name="T72" fmla="*/ 2 w 7"/>
                  <a:gd name="T73" fmla="*/ 1 h 7"/>
                  <a:gd name="T74" fmla="*/ 2 w 7"/>
                  <a:gd name="T75" fmla="*/ 1 h 7"/>
                  <a:gd name="T76" fmla="*/ 1 w 7"/>
                  <a:gd name="T77" fmla="*/ 2 h 7"/>
                  <a:gd name="T78" fmla="*/ 1 w 7"/>
                  <a:gd name="T79" fmla="*/ 2 h 7"/>
                  <a:gd name="T80" fmla="*/ 1 w 7"/>
                  <a:gd name="T81" fmla="*/ 3 h 7"/>
                  <a:gd name="T82" fmla="*/ 1 w 7"/>
                  <a:gd name="T83" fmla="*/ 3 h 7"/>
                  <a:gd name="T84" fmla="*/ 1 w 7"/>
                  <a:gd name="T85" fmla="*/ 3 h 7"/>
                  <a:gd name="T86" fmla="*/ 1 w 7"/>
                  <a:gd name="T87" fmla="*/ 4 h 7"/>
                  <a:gd name="T88" fmla="*/ 1 w 7"/>
                  <a:gd name="T89" fmla="*/ 5 h 7"/>
                  <a:gd name="T90" fmla="*/ 1 w 7"/>
                  <a:gd name="T91" fmla="*/ 5 h 7"/>
                  <a:gd name="T92" fmla="*/ 1 w 7"/>
                  <a:gd name="T93" fmla="*/ 5 h 7"/>
                  <a:gd name="T94" fmla="*/ 3 w 7"/>
                  <a:gd name="T9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 h="7">
                    <a:moveTo>
                      <a:pt x="3" y="7"/>
                    </a:moveTo>
                    <a:cubicBezTo>
                      <a:pt x="3" y="7"/>
                      <a:pt x="3" y="7"/>
                      <a:pt x="3" y="7"/>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5"/>
                      <a:pt x="3" y="5"/>
                      <a:pt x="3" y="5"/>
                    </a:cubicBezTo>
                    <a:cubicBezTo>
                      <a:pt x="3" y="5"/>
                      <a:pt x="3" y="5"/>
                      <a:pt x="3" y="5"/>
                    </a:cubicBezTo>
                    <a:cubicBezTo>
                      <a:pt x="3" y="5"/>
                      <a:pt x="3"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6"/>
                      <a:pt x="2" y="6"/>
                      <a:pt x="3" y="7"/>
                    </a:cubicBezTo>
                    <a:cubicBezTo>
                      <a:pt x="3" y="7"/>
                      <a:pt x="3" y="7"/>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93" name="Freeform 251"/>
              <p:cNvSpPr>
                <a:spLocks noEditPoints="1"/>
              </p:cNvSpPr>
              <p:nvPr/>
            </p:nvSpPr>
            <p:spPr bwMode="auto">
              <a:xfrm>
                <a:off x="2541" y="1771"/>
                <a:ext cx="137" cy="116"/>
              </a:xfrm>
              <a:custGeom>
                <a:avLst/>
                <a:gdLst>
                  <a:gd name="T0" fmla="*/ 46 w 52"/>
                  <a:gd name="T1" fmla="*/ 10 h 44"/>
                  <a:gd name="T2" fmla="*/ 44 w 52"/>
                  <a:gd name="T3" fmla="*/ 9 h 44"/>
                  <a:gd name="T4" fmla="*/ 42 w 52"/>
                  <a:gd name="T5" fmla="*/ 9 h 44"/>
                  <a:gd name="T6" fmla="*/ 41 w 52"/>
                  <a:gd name="T7" fmla="*/ 9 h 44"/>
                  <a:gd name="T8" fmla="*/ 40 w 52"/>
                  <a:gd name="T9" fmla="*/ 8 h 44"/>
                  <a:gd name="T10" fmla="*/ 39 w 52"/>
                  <a:gd name="T11" fmla="*/ 8 h 44"/>
                  <a:gd name="T12" fmla="*/ 37 w 52"/>
                  <a:gd name="T13" fmla="*/ 8 h 44"/>
                  <a:gd name="T14" fmla="*/ 36 w 52"/>
                  <a:gd name="T15" fmla="*/ 7 h 44"/>
                  <a:gd name="T16" fmla="*/ 35 w 52"/>
                  <a:gd name="T17" fmla="*/ 6 h 44"/>
                  <a:gd name="T18" fmla="*/ 34 w 52"/>
                  <a:gd name="T19" fmla="*/ 5 h 44"/>
                  <a:gd name="T20" fmla="*/ 32 w 52"/>
                  <a:gd name="T21" fmla="*/ 5 h 44"/>
                  <a:gd name="T22" fmla="*/ 31 w 52"/>
                  <a:gd name="T23" fmla="*/ 4 h 44"/>
                  <a:gd name="T24" fmla="*/ 30 w 52"/>
                  <a:gd name="T25" fmla="*/ 3 h 44"/>
                  <a:gd name="T26" fmla="*/ 29 w 52"/>
                  <a:gd name="T27" fmla="*/ 3 h 44"/>
                  <a:gd name="T28" fmla="*/ 28 w 52"/>
                  <a:gd name="T29" fmla="*/ 2 h 44"/>
                  <a:gd name="T30" fmla="*/ 27 w 52"/>
                  <a:gd name="T31" fmla="*/ 2 h 44"/>
                  <a:gd name="T32" fmla="*/ 26 w 52"/>
                  <a:gd name="T33" fmla="*/ 0 h 44"/>
                  <a:gd name="T34" fmla="*/ 13 w 52"/>
                  <a:gd name="T35" fmla="*/ 8 h 44"/>
                  <a:gd name="T36" fmla="*/ 8 w 52"/>
                  <a:gd name="T37" fmla="*/ 12 h 44"/>
                  <a:gd name="T38" fmla="*/ 1 w 52"/>
                  <a:gd name="T39" fmla="*/ 14 h 44"/>
                  <a:gd name="T40" fmla="*/ 10 w 52"/>
                  <a:gd name="T41" fmla="*/ 20 h 44"/>
                  <a:gd name="T42" fmla="*/ 11 w 52"/>
                  <a:gd name="T43" fmla="*/ 35 h 44"/>
                  <a:gd name="T44" fmla="*/ 13 w 52"/>
                  <a:gd name="T45" fmla="*/ 36 h 44"/>
                  <a:gd name="T46" fmla="*/ 14 w 52"/>
                  <a:gd name="T47" fmla="*/ 36 h 44"/>
                  <a:gd name="T48" fmla="*/ 15 w 52"/>
                  <a:gd name="T49" fmla="*/ 37 h 44"/>
                  <a:gd name="T50" fmla="*/ 17 w 52"/>
                  <a:gd name="T51" fmla="*/ 37 h 44"/>
                  <a:gd name="T52" fmla="*/ 18 w 52"/>
                  <a:gd name="T53" fmla="*/ 37 h 44"/>
                  <a:gd name="T54" fmla="*/ 20 w 52"/>
                  <a:gd name="T55" fmla="*/ 37 h 44"/>
                  <a:gd name="T56" fmla="*/ 22 w 52"/>
                  <a:gd name="T57" fmla="*/ 38 h 44"/>
                  <a:gd name="T58" fmla="*/ 24 w 52"/>
                  <a:gd name="T59" fmla="*/ 39 h 44"/>
                  <a:gd name="T60" fmla="*/ 25 w 52"/>
                  <a:gd name="T61" fmla="*/ 39 h 44"/>
                  <a:gd name="T62" fmla="*/ 27 w 52"/>
                  <a:gd name="T63" fmla="*/ 39 h 44"/>
                  <a:gd name="T64" fmla="*/ 29 w 52"/>
                  <a:gd name="T65" fmla="*/ 39 h 44"/>
                  <a:gd name="T66" fmla="*/ 38 w 52"/>
                  <a:gd name="T67" fmla="*/ 36 h 44"/>
                  <a:gd name="T68" fmla="*/ 44 w 52"/>
                  <a:gd name="T69" fmla="*/ 33 h 44"/>
                  <a:gd name="T70" fmla="*/ 45 w 52"/>
                  <a:gd name="T71" fmla="*/ 32 h 44"/>
                  <a:gd name="T72" fmla="*/ 43 w 52"/>
                  <a:gd name="T73" fmla="*/ 31 h 44"/>
                  <a:gd name="T74" fmla="*/ 42 w 52"/>
                  <a:gd name="T75" fmla="*/ 30 h 44"/>
                  <a:gd name="T76" fmla="*/ 42 w 52"/>
                  <a:gd name="T77" fmla="*/ 29 h 44"/>
                  <a:gd name="T78" fmla="*/ 41 w 52"/>
                  <a:gd name="T79" fmla="*/ 28 h 44"/>
                  <a:gd name="T80" fmla="*/ 41 w 52"/>
                  <a:gd name="T81" fmla="*/ 27 h 44"/>
                  <a:gd name="T82" fmla="*/ 42 w 52"/>
                  <a:gd name="T83" fmla="*/ 27 h 44"/>
                  <a:gd name="T84" fmla="*/ 42 w 52"/>
                  <a:gd name="T85" fmla="*/ 26 h 44"/>
                  <a:gd name="T86" fmla="*/ 41 w 52"/>
                  <a:gd name="T87" fmla="*/ 24 h 44"/>
                  <a:gd name="T88" fmla="*/ 42 w 52"/>
                  <a:gd name="T89" fmla="*/ 23 h 44"/>
                  <a:gd name="T90" fmla="*/ 41 w 52"/>
                  <a:gd name="T91" fmla="*/ 22 h 44"/>
                  <a:gd name="T92" fmla="*/ 40 w 52"/>
                  <a:gd name="T93" fmla="*/ 22 h 44"/>
                  <a:gd name="T94" fmla="*/ 40 w 52"/>
                  <a:gd name="T95" fmla="*/ 23 h 44"/>
                  <a:gd name="T96" fmla="*/ 39 w 52"/>
                  <a:gd name="T97" fmla="*/ 22 h 44"/>
                  <a:gd name="T98" fmla="*/ 39 w 52"/>
                  <a:gd name="T99" fmla="*/ 20 h 44"/>
                  <a:gd name="T100" fmla="*/ 40 w 52"/>
                  <a:gd name="T101" fmla="*/ 19 h 44"/>
                  <a:gd name="T102" fmla="*/ 41 w 52"/>
                  <a:gd name="T103" fmla="*/ 19 h 44"/>
                  <a:gd name="T104" fmla="*/ 42 w 52"/>
                  <a:gd name="T105" fmla="*/ 18 h 44"/>
                  <a:gd name="T106" fmla="*/ 42 w 52"/>
                  <a:gd name="T107" fmla="*/ 17 h 44"/>
                  <a:gd name="T108" fmla="*/ 44 w 52"/>
                  <a:gd name="T109" fmla="*/ 17 h 44"/>
                  <a:gd name="T110" fmla="*/ 44 w 52"/>
                  <a:gd name="T111" fmla="*/ 15 h 44"/>
                  <a:gd name="T112" fmla="*/ 44 w 52"/>
                  <a:gd name="T113" fmla="*/ 14 h 44"/>
                  <a:gd name="T114" fmla="*/ 45 w 52"/>
                  <a:gd name="T115" fmla="*/ 12 h 44"/>
                  <a:gd name="T116" fmla="*/ 46 w 52"/>
                  <a:gd name="T117"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 h="44">
                    <a:moveTo>
                      <a:pt x="51" y="38"/>
                    </a:moveTo>
                    <a:cubicBezTo>
                      <a:pt x="51" y="38"/>
                      <a:pt x="52" y="36"/>
                      <a:pt x="51" y="36"/>
                    </a:cubicBezTo>
                    <a:cubicBezTo>
                      <a:pt x="51" y="37"/>
                      <a:pt x="51" y="38"/>
                      <a:pt x="50" y="38"/>
                    </a:cubicBezTo>
                    <a:cubicBezTo>
                      <a:pt x="49" y="38"/>
                      <a:pt x="49" y="39"/>
                      <a:pt x="48" y="39"/>
                    </a:cubicBezTo>
                    <a:cubicBezTo>
                      <a:pt x="48" y="39"/>
                      <a:pt x="48" y="41"/>
                      <a:pt x="48" y="41"/>
                    </a:cubicBezTo>
                    <a:cubicBezTo>
                      <a:pt x="49" y="41"/>
                      <a:pt x="49" y="41"/>
                      <a:pt x="49" y="41"/>
                    </a:cubicBezTo>
                    <a:cubicBezTo>
                      <a:pt x="49" y="42"/>
                      <a:pt x="49" y="42"/>
                      <a:pt x="48" y="42"/>
                    </a:cubicBezTo>
                    <a:cubicBezTo>
                      <a:pt x="49" y="42"/>
                      <a:pt x="49" y="42"/>
                      <a:pt x="49" y="42"/>
                    </a:cubicBezTo>
                    <a:cubicBezTo>
                      <a:pt x="49" y="43"/>
                      <a:pt x="50" y="43"/>
                      <a:pt x="50" y="44"/>
                    </a:cubicBezTo>
                    <a:cubicBezTo>
                      <a:pt x="51" y="42"/>
                      <a:pt x="51" y="41"/>
                      <a:pt x="52" y="40"/>
                    </a:cubicBezTo>
                    <a:cubicBezTo>
                      <a:pt x="52" y="39"/>
                      <a:pt x="52" y="39"/>
                      <a:pt x="51" y="38"/>
                    </a:cubicBezTo>
                    <a:close/>
                    <a:moveTo>
                      <a:pt x="46" y="10"/>
                    </a:move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4" y="10"/>
                      <a:pt x="44" y="10"/>
                      <a:pt x="44" y="10"/>
                    </a:cubicBezTo>
                    <a:cubicBezTo>
                      <a:pt x="44" y="10"/>
                      <a:pt x="44" y="10"/>
                      <a:pt x="44" y="10"/>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3" y="9"/>
                    </a:cubicBezTo>
                    <a:cubicBezTo>
                      <a:pt x="43" y="9"/>
                      <a:pt x="43" y="9"/>
                      <a:pt x="43" y="9"/>
                    </a:cubicBezTo>
                    <a:cubicBezTo>
                      <a:pt x="43" y="9"/>
                      <a:pt x="43" y="9"/>
                      <a:pt x="43" y="9"/>
                    </a:cubicBezTo>
                    <a:cubicBezTo>
                      <a:pt x="43" y="9"/>
                      <a:pt x="43" y="9"/>
                      <a:pt x="43"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8" y="8"/>
                      <a:pt x="38" y="8"/>
                      <a:pt x="38" y="8"/>
                    </a:cubicBezTo>
                    <a:cubicBezTo>
                      <a:pt x="38" y="8"/>
                      <a:pt x="38" y="8"/>
                      <a:pt x="38" y="8"/>
                    </a:cubicBezTo>
                    <a:cubicBezTo>
                      <a:pt x="38" y="8"/>
                      <a:pt x="38" y="8"/>
                      <a:pt x="38" y="8"/>
                    </a:cubicBezTo>
                    <a:cubicBezTo>
                      <a:pt x="38" y="8"/>
                      <a:pt x="38" y="8"/>
                      <a:pt x="38" y="8"/>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8"/>
                      <a:pt x="38" y="8"/>
                      <a:pt x="38" y="8"/>
                    </a:cubicBezTo>
                    <a:cubicBezTo>
                      <a:pt x="37" y="8"/>
                      <a:pt x="37" y="8"/>
                      <a:pt x="37" y="8"/>
                    </a:cubicBezTo>
                    <a:cubicBezTo>
                      <a:pt x="37" y="8"/>
                      <a:pt x="37" y="8"/>
                      <a:pt x="37" y="8"/>
                    </a:cubicBezTo>
                    <a:cubicBezTo>
                      <a:pt x="37" y="7"/>
                      <a:pt x="37" y="7"/>
                      <a:pt x="37" y="7"/>
                    </a:cubicBezTo>
                    <a:cubicBezTo>
                      <a:pt x="37" y="8"/>
                      <a:pt x="37" y="8"/>
                      <a:pt x="37" y="8"/>
                    </a:cubicBezTo>
                    <a:cubicBezTo>
                      <a:pt x="37" y="8"/>
                      <a:pt x="37" y="8"/>
                      <a:pt x="37" y="8"/>
                    </a:cubicBezTo>
                    <a:cubicBezTo>
                      <a:pt x="37" y="8"/>
                      <a:pt x="37" y="8"/>
                      <a:pt x="37" y="8"/>
                    </a:cubicBezTo>
                    <a:cubicBezTo>
                      <a:pt x="37" y="8"/>
                      <a:pt x="37" y="8"/>
                      <a:pt x="37" y="8"/>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4" y="6"/>
                      <a:pt x="34" y="6"/>
                      <a:pt x="34" y="6"/>
                    </a:cubicBezTo>
                    <a:cubicBezTo>
                      <a:pt x="35" y="6"/>
                      <a:pt x="35" y="6"/>
                      <a:pt x="35" y="6"/>
                    </a:cubicBezTo>
                    <a:cubicBezTo>
                      <a:pt x="35" y="6"/>
                      <a:pt x="35" y="6"/>
                      <a:pt x="35" y="6"/>
                    </a:cubicBezTo>
                    <a:cubicBezTo>
                      <a:pt x="35" y="6"/>
                      <a:pt x="35" y="6"/>
                      <a:pt x="35" y="6"/>
                    </a:cubicBezTo>
                    <a:cubicBezTo>
                      <a:pt x="35" y="5"/>
                      <a:pt x="35" y="5"/>
                      <a:pt x="35"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6"/>
                      <a:pt x="34" y="6"/>
                      <a:pt x="34"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5"/>
                      <a:pt x="33" y="5"/>
                      <a:pt x="33"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4" y="1"/>
                      <a:pt x="23" y="1"/>
                    </a:cubicBezTo>
                    <a:cubicBezTo>
                      <a:pt x="23" y="1"/>
                      <a:pt x="23" y="3"/>
                      <a:pt x="23" y="3"/>
                    </a:cubicBezTo>
                    <a:cubicBezTo>
                      <a:pt x="23" y="4"/>
                      <a:pt x="24" y="4"/>
                      <a:pt x="23" y="4"/>
                    </a:cubicBezTo>
                    <a:cubicBezTo>
                      <a:pt x="22" y="5"/>
                      <a:pt x="22" y="5"/>
                      <a:pt x="21" y="5"/>
                    </a:cubicBezTo>
                    <a:cubicBezTo>
                      <a:pt x="20" y="6"/>
                      <a:pt x="20" y="6"/>
                      <a:pt x="19" y="6"/>
                    </a:cubicBezTo>
                    <a:cubicBezTo>
                      <a:pt x="19" y="6"/>
                      <a:pt x="18" y="6"/>
                      <a:pt x="18" y="6"/>
                    </a:cubicBezTo>
                    <a:cubicBezTo>
                      <a:pt x="18" y="7"/>
                      <a:pt x="18" y="7"/>
                      <a:pt x="18" y="7"/>
                    </a:cubicBezTo>
                    <a:cubicBezTo>
                      <a:pt x="18" y="8"/>
                      <a:pt x="19" y="7"/>
                      <a:pt x="19" y="7"/>
                    </a:cubicBezTo>
                    <a:cubicBezTo>
                      <a:pt x="18" y="8"/>
                      <a:pt x="18" y="8"/>
                      <a:pt x="17" y="8"/>
                    </a:cubicBezTo>
                    <a:cubicBezTo>
                      <a:pt x="16" y="8"/>
                      <a:pt x="16" y="8"/>
                      <a:pt x="15" y="8"/>
                    </a:cubicBezTo>
                    <a:cubicBezTo>
                      <a:pt x="15" y="8"/>
                      <a:pt x="14" y="8"/>
                      <a:pt x="14" y="8"/>
                    </a:cubicBezTo>
                    <a:cubicBezTo>
                      <a:pt x="13" y="8"/>
                      <a:pt x="13" y="8"/>
                      <a:pt x="13" y="8"/>
                    </a:cubicBezTo>
                    <a:cubicBezTo>
                      <a:pt x="13" y="8"/>
                      <a:pt x="13" y="7"/>
                      <a:pt x="13" y="7"/>
                    </a:cubicBezTo>
                    <a:cubicBezTo>
                      <a:pt x="13" y="7"/>
                      <a:pt x="13" y="7"/>
                      <a:pt x="13" y="6"/>
                    </a:cubicBezTo>
                    <a:cubicBezTo>
                      <a:pt x="13" y="6"/>
                      <a:pt x="12" y="6"/>
                      <a:pt x="12" y="6"/>
                    </a:cubicBezTo>
                    <a:cubicBezTo>
                      <a:pt x="12" y="7"/>
                      <a:pt x="12" y="7"/>
                      <a:pt x="12" y="7"/>
                    </a:cubicBezTo>
                    <a:cubicBezTo>
                      <a:pt x="12" y="7"/>
                      <a:pt x="12" y="7"/>
                      <a:pt x="11" y="7"/>
                    </a:cubicBezTo>
                    <a:cubicBezTo>
                      <a:pt x="11" y="6"/>
                      <a:pt x="11" y="6"/>
                      <a:pt x="11" y="6"/>
                    </a:cubicBezTo>
                    <a:cubicBezTo>
                      <a:pt x="11" y="7"/>
                      <a:pt x="11" y="8"/>
                      <a:pt x="11" y="8"/>
                    </a:cubicBezTo>
                    <a:cubicBezTo>
                      <a:pt x="11" y="8"/>
                      <a:pt x="11" y="8"/>
                      <a:pt x="11" y="8"/>
                    </a:cubicBezTo>
                    <a:cubicBezTo>
                      <a:pt x="11" y="8"/>
                      <a:pt x="12" y="9"/>
                      <a:pt x="12" y="9"/>
                    </a:cubicBezTo>
                    <a:cubicBezTo>
                      <a:pt x="12" y="8"/>
                      <a:pt x="12" y="10"/>
                      <a:pt x="12" y="10"/>
                    </a:cubicBezTo>
                    <a:cubicBezTo>
                      <a:pt x="12" y="11"/>
                      <a:pt x="12" y="11"/>
                      <a:pt x="13" y="11"/>
                    </a:cubicBezTo>
                    <a:cubicBezTo>
                      <a:pt x="12" y="11"/>
                      <a:pt x="12" y="11"/>
                      <a:pt x="11" y="11"/>
                    </a:cubicBezTo>
                    <a:cubicBezTo>
                      <a:pt x="11" y="11"/>
                      <a:pt x="10" y="11"/>
                      <a:pt x="11" y="12"/>
                    </a:cubicBezTo>
                    <a:cubicBezTo>
                      <a:pt x="10" y="11"/>
                      <a:pt x="9" y="12"/>
                      <a:pt x="9" y="12"/>
                    </a:cubicBezTo>
                    <a:cubicBezTo>
                      <a:pt x="8" y="12"/>
                      <a:pt x="8" y="12"/>
                      <a:pt x="8" y="12"/>
                    </a:cubicBezTo>
                    <a:cubicBezTo>
                      <a:pt x="8" y="12"/>
                      <a:pt x="7" y="11"/>
                      <a:pt x="7" y="11"/>
                    </a:cubicBezTo>
                    <a:cubicBezTo>
                      <a:pt x="7" y="10"/>
                      <a:pt x="6" y="11"/>
                      <a:pt x="6" y="10"/>
                    </a:cubicBezTo>
                    <a:cubicBezTo>
                      <a:pt x="6" y="11"/>
                      <a:pt x="5" y="11"/>
                      <a:pt x="5" y="11"/>
                    </a:cubicBezTo>
                    <a:cubicBezTo>
                      <a:pt x="4" y="11"/>
                      <a:pt x="3" y="11"/>
                      <a:pt x="3" y="12"/>
                    </a:cubicBezTo>
                    <a:cubicBezTo>
                      <a:pt x="2" y="12"/>
                      <a:pt x="1" y="12"/>
                      <a:pt x="0" y="12"/>
                    </a:cubicBezTo>
                    <a:cubicBezTo>
                      <a:pt x="1" y="12"/>
                      <a:pt x="0" y="13"/>
                      <a:pt x="0" y="13"/>
                    </a:cubicBezTo>
                    <a:cubicBezTo>
                      <a:pt x="1" y="13"/>
                      <a:pt x="2" y="13"/>
                      <a:pt x="2" y="12"/>
                    </a:cubicBezTo>
                    <a:cubicBezTo>
                      <a:pt x="2" y="12"/>
                      <a:pt x="2" y="13"/>
                      <a:pt x="2" y="13"/>
                    </a:cubicBezTo>
                    <a:cubicBezTo>
                      <a:pt x="2" y="13"/>
                      <a:pt x="2" y="13"/>
                      <a:pt x="2" y="13"/>
                    </a:cubicBezTo>
                    <a:cubicBezTo>
                      <a:pt x="2" y="13"/>
                      <a:pt x="1" y="13"/>
                      <a:pt x="1" y="13"/>
                    </a:cubicBezTo>
                    <a:cubicBezTo>
                      <a:pt x="1" y="13"/>
                      <a:pt x="1" y="13"/>
                      <a:pt x="1" y="13"/>
                    </a:cubicBezTo>
                    <a:cubicBezTo>
                      <a:pt x="1" y="13"/>
                      <a:pt x="2" y="13"/>
                      <a:pt x="2" y="13"/>
                    </a:cubicBezTo>
                    <a:cubicBezTo>
                      <a:pt x="2" y="13"/>
                      <a:pt x="2" y="14"/>
                      <a:pt x="2" y="14"/>
                    </a:cubicBezTo>
                    <a:cubicBezTo>
                      <a:pt x="2" y="14"/>
                      <a:pt x="1" y="14"/>
                      <a:pt x="1" y="14"/>
                    </a:cubicBezTo>
                    <a:cubicBezTo>
                      <a:pt x="1" y="14"/>
                      <a:pt x="1" y="14"/>
                      <a:pt x="1" y="14"/>
                    </a:cubicBezTo>
                    <a:cubicBezTo>
                      <a:pt x="1" y="14"/>
                      <a:pt x="2" y="15"/>
                      <a:pt x="2" y="15"/>
                    </a:cubicBezTo>
                    <a:cubicBezTo>
                      <a:pt x="2" y="15"/>
                      <a:pt x="2" y="15"/>
                      <a:pt x="2" y="15"/>
                    </a:cubicBezTo>
                    <a:cubicBezTo>
                      <a:pt x="2" y="15"/>
                      <a:pt x="3" y="15"/>
                      <a:pt x="3" y="15"/>
                    </a:cubicBezTo>
                    <a:cubicBezTo>
                      <a:pt x="3" y="15"/>
                      <a:pt x="5" y="15"/>
                      <a:pt x="5" y="15"/>
                    </a:cubicBezTo>
                    <a:cubicBezTo>
                      <a:pt x="5" y="16"/>
                      <a:pt x="6" y="16"/>
                      <a:pt x="6" y="17"/>
                    </a:cubicBezTo>
                    <a:cubicBezTo>
                      <a:pt x="6" y="16"/>
                      <a:pt x="6" y="16"/>
                      <a:pt x="7" y="16"/>
                    </a:cubicBezTo>
                    <a:cubicBezTo>
                      <a:pt x="7" y="16"/>
                      <a:pt x="7" y="16"/>
                      <a:pt x="7" y="16"/>
                    </a:cubicBezTo>
                    <a:cubicBezTo>
                      <a:pt x="7" y="16"/>
                      <a:pt x="8" y="16"/>
                      <a:pt x="9" y="17"/>
                    </a:cubicBezTo>
                    <a:cubicBezTo>
                      <a:pt x="8" y="17"/>
                      <a:pt x="9" y="18"/>
                      <a:pt x="10" y="18"/>
                    </a:cubicBezTo>
                    <a:cubicBezTo>
                      <a:pt x="10" y="18"/>
                      <a:pt x="10" y="17"/>
                      <a:pt x="10" y="17"/>
                    </a:cubicBezTo>
                    <a:cubicBezTo>
                      <a:pt x="10" y="17"/>
                      <a:pt x="11" y="18"/>
                      <a:pt x="11" y="18"/>
                    </a:cubicBezTo>
                    <a:cubicBezTo>
                      <a:pt x="11" y="18"/>
                      <a:pt x="11" y="18"/>
                      <a:pt x="10" y="17"/>
                    </a:cubicBezTo>
                    <a:cubicBezTo>
                      <a:pt x="10" y="17"/>
                      <a:pt x="10" y="18"/>
                      <a:pt x="9" y="18"/>
                    </a:cubicBezTo>
                    <a:cubicBezTo>
                      <a:pt x="10" y="18"/>
                      <a:pt x="10" y="19"/>
                      <a:pt x="10" y="19"/>
                    </a:cubicBezTo>
                    <a:cubicBezTo>
                      <a:pt x="10" y="20"/>
                      <a:pt x="10" y="19"/>
                      <a:pt x="10" y="20"/>
                    </a:cubicBezTo>
                    <a:cubicBezTo>
                      <a:pt x="11" y="20"/>
                      <a:pt x="11" y="21"/>
                      <a:pt x="11" y="21"/>
                    </a:cubicBezTo>
                    <a:cubicBezTo>
                      <a:pt x="11" y="21"/>
                      <a:pt x="11" y="21"/>
                      <a:pt x="11" y="21"/>
                    </a:cubicBezTo>
                    <a:cubicBezTo>
                      <a:pt x="11" y="22"/>
                      <a:pt x="13" y="22"/>
                      <a:pt x="13" y="22"/>
                    </a:cubicBezTo>
                    <a:cubicBezTo>
                      <a:pt x="13" y="23"/>
                      <a:pt x="13" y="23"/>
                      <a:pt x="13" y="24"/>
                    </a:cubicBezTo>
                    <a:cubicBezTo>
                      <a:pt x="14" y="24"/>
                      <a:pt x="13" y="24"/>
                      <a:pt x="13" y="24"/>
                    </a:cubicBezTo>
                    <a:cubicBezTo>
                      <a:pt x="13" y="24"/>
                      <a:pt x="13" y="24"/>
                      <a:pt x="13" y="24"/>
                    </a:cubicBezTo>
                    <a:cubicBezTo>
                      <a:pt x="13" y="25"/>
                      <a:pt x="13" y="25"/>
                      <a:pt x="14" y="25"/>
                    </a:cubicBezTo>
                    <a:cubicBezTo>
                      <a:pt x="14" y="25"/>
                      <a:pt x="14" y="25"/>
                      <a:pt x="13" y="25"/>
                    </a:cubicBezTo>
                    <a:cubicBezTo>
                      <a:pt x="13" y="26"/>
                      <a:pt x="13" y="27"/>
                      <a:pt x="13" y="27"/>
                    </a:cubicBezTo>
                    <a:cubicBezTo>
                      <a:pt x="13" y="28"/>
                      <a:pt x="13" y="28"/>
                      <a:pt x="13" y="29"/>
                    </a:cubicBezTo>
                    <a:cubicBezTo>
                      <a:pt x="13" y="29"/>
                      <a:pt x="14" y="29"/>
                      <a:pt x="14" y="29"/>
                    </a:cubicBezTo>
                    <a:cubicBezTo>
                      <a:pt x="14" y="29"/>
                      <a:pt x="13" y="30"/>
                      <a:pt x="13" y="30"/>
                    </a:cubicBezTo>
                    <a:cubicBezTo>
                      <a:pt x="13" y="30"/>
                      <a:pt x="13" y="31"/>
                      <a:pt x="13" y="31"/>
                    </a:cubicBezTo>
                    <a:cubicBezTo>
                      <a:pt x="12" y="32"/>
                      <a:pt x="12" y="34"/>
                      <a:pt x="12" y="34"/>
                    </a:cubicBezTo>
                    <a:cubicBezTo>
                      <a:pt x="11" y="35"/>
                      <a:pt x="11" y="35"/>
                      <a:pt x="11" y="35"/>
                    </a:cubicBezTo>
                    <a:cubicBezTo>
                      <a:pt x="11" y="35"/>
                      <a:pt x="11" y="35"/>
                      <a:pt x="11" y="35"/>
                    </a:cubicBezTo>
                    <a:cubicBezTo>
                      <a:pt x="11" y="35"/>
                      <a:pt x="11" y="35"/>
                      <a:pt x="11"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3" y="35"/>
                      <a:pt x="13" y="35"/>
                      <a:pt x="13" y="35"/>
                    </a:cubicBezTo>
                    <a:cubicBezTo>
                      <a:pt x="13" y="35"/>
                      <a:pt x="13" y="35"/>
                      <a:pt x="13" y="35"/>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5" y="36"/>
                      <a:pt x="15" y="36"/>
                      <a:pt x="15" y="36"/>
                    </a:cubicBezTo>
                    <a:cubicBezTo>
                      <a:pt x="15" y="36"/>
                      <a:pt x="15" y="36"/>
                      <a:pt x="15" y="36"/>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8"/>
                      <a:pt x="17" y="38"/>
                      <a:pt x="17" y="38"/>
                    </a:cubicBezTo>
                    <a:cubicBezTo>
                      <a:pt x="17" y="38"/>
                      <a:pt x="17" y="38"/>
                      <a:pt x="17" y="38"/>
                    </a:cubicBezTo>
                    <a:cubicBezTo>
                      <a:pt x="17" y="38"/>
                      <a:pt x="17" y="38"/>
                      <a:pt x="17" y="38"/>
                    </a:cubicBezTo>
                    <a:cubicBezTo>
                      <a:pt x="18" y="38"/>
                      <a:pt x="18" y="38"/>
                      <a:pt x="18" y="38"/>
                    </a:cubicBezTo>
                    <a:cubicBezTo>
                      <a:pt x="18" y="38"/>
                      <a:pt x="18" y="38"/>
                      <a:pt x="18" y="38"/>
                    </a:cubicBezTo>
                    <a:cubicBezTo>
                      <a:pt x="18" y="37"/>
                      <a:pt x="18" y="37"/>
                      <a:pt x="18" y="37"/>
                    </a:cubicBezTo>
                    <a:cubicBezTo>
                      <a:pt x="18" y="37"/>
                      <a:pt x="18" y="37"/>
                      <a:pt x="18" y="37"/>
                    </a:cubicBezTo>
                    <a:cubicBezTo>
                      <a:pt x="18" y="37"/>
                      <a:pt x="18" y="37"/>
                      <a:pt x="18" y="37"/>
                    </a:cubicBezTo>
                    <a:cubicBezTo>
                      <a:pt x="18" y="37"/>
                      <a:pt x="18" y="37"/>
                      <a:pt x="18" y="37"/>
                    </a:cubicBezTo>
                    <a:cubicBezTo>
                      <a:pt x="18" y="38"/>
                      <a:pt x="18" y="38"/>
                      <a:pt x="18" y="38"/>
                    </a:cubicBezTo>
                    <a:cubicBezTo>
                      <a:pt x="18" y="38"/>
                      <a:pt x="18" y="38"/>
                      <a:pt x="18" y="38"/>
                    </a:cubicBezTo>
                    <a:cubicBezTo>
                      <a:pt x="18" y="38"/>
                      <a:pt x="18" y="38"/>
                      <a:pt x="18" y="38"/>
                    </a:cubicBezTo>
                    <a:cubicBezTo>
                      <a:pt x="19" y="37"/>
                      <a:pt x="19" y="37"/>
                      <a:pt x="19" y="37"/>
                    </a:cubicBezTo>
                    <a:cubicBezTo>
                      <a:pt x="19" y="37"/>
                      <a:pt x="19" y="37"/>
                      <a:pt x="19" y="37"/>
                    </a:cubicBezTo>
                    <a:cubicBezTo>
                      <a:pt x="19" y="38"/>
                      <a:pt x="19" y="38"/>
                      <a:pt x="19" y="38"/>
                    </a:cubicBezTo>
                    <a:cubicBezTo>
                      <a:pt x="19" y="38"/>
                      <a:pt x="19" y="38"/>
                      <a:pt x="19" y="38"/>
                    </a:cubicBezTo>
                    <a:cubicBezTo>
                      <a:pt x="19" y="38"/>
                      <a:pt x="19" y="38"/>
                      <a:pt x="19" y="38"/>
                    </a:cubicBezTo>
                    <a:cubicBezTo>
                      <a:pt x="20" y="38"/>
                      <a:pt x="20" y="38"/>
                      <a:pt x="20" y="38"/>
                    </a:cubicBezTo>
                    <a:cubicBezTo>
                      <a:pt x="20" y="37"/>
                      <a:pt x="20" y="37"/>
                      <a:pt x="20" y="37"/>
                    </a:cubicBezTo>
                    <a:cubicBezTo>
                      <a:pt x="20" y="37"/>
                      <a:pt x="20" y="37"/>
                      <a:pt x="20" y="37"/>
                    </a:cubicBezTo>
                    <a:cubicBezTo>
                      <a:pt x="20" y="37"/>
                      <a:pt x="20" y="37"/>
                      <a:pt x="20" y="37"/>
                    </a:cubicBezTo>
                    <a:cubicBezTo>
                      <a:pt x="20" y="37"/>
                      <a:pt x="20" y="37"/>
                      <a:pt x="20" y="37"/>
                    </a:cubicBezTo>
                    <a:cubicBezTo>
                      <a:pt x="20" y="37"/>
                      <a:pt x="20" y="37"/>
                      <a:pt x="20" y="37"/>
                    </a:cubicBezTo>
                    <a:cubicBezTo>
                      <a:pt x="20" y="37"/>
                      <a:pt x="20" y="37"/>
                      <a:pt x="20" y="37"/>
                    </a:cubicBezTo>
                    <a:cubicBezTo>
                      <a:pt x="21" y="37"/>
                      <a:pt x="21" y="37"/>
                      <a:pt x="21" y="37"/>
                    </a:cubicBezTo>
                    <a:cubicBezTo>
                      <a:pt x="21" y="37"/>
                      <a:pt x="21" y="37"/>
                      <a:pt x="21" y="37"/>
                    </a:cubicBezTo>
                    <a:cubicBezTo>
                      <a:pt x="21" y="37"/>
                      <a:pt x="21" y="37"/>
                      <a:pt x="21" y="37"/>
                    </a:cubicBezTo>
                    <a:cubicBezTo>
                      <a:pt x="21" y="37"/>
                      <a:pt x="21" y="37"/>
                      <a:pt x="21" y="37"/>
                    </a:cubicBezTo>
                    <a:cubicBezTo>
                      <a:pt x="21" y="37"/>
                      <a:pt x="21" y="37"/>
                      <a:pt x="21" y="37"/>
                    </a:cubicBezTo>
                    <a:cubicBezTo>
                      <a:pt x="21" y="37"/>
                      <a:pt x="21" y="37"/>
                      <a:pt x="21" y="37"/>
                    </a:cubicBezTo>
                    <a:cubicBezTo>
                      <a:pt x="21" y="37"/>
                      <a:pt x="21" y="37"/>
                      <a:pt x="21"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8"/>
                      <a:pt x="22" y="38"/>
                      <a:pt x="22" y="38"/>
                    </a:cubicBezTo>
                    <a:cubicBezTo>
                      <a:pt x="22" y="38"/>
                      <a:pt x="22" y="38"/>
                      <a:pt x="22" y="38"/>
                    </a:cubicBezTo>
                    <a:cubicBezTo>
                      <a:pt x="22" y="38"/>
                      <a:pt x="22" y="38"/>
                      <a:pt x="22" y="38"/>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9"/>
                      <a:pt x="24" y="39"/>
                      <a:pt x="24" y="39"/>
                    </a:cubicBezTo>
                    <a:cubicBezTo>
                      <a:pt x="24" y="39"/>
                      <a:pt x="24" y="39"/>
                      <a:pt x="24" y="39"/>
                    </a:cubicBezTo>
                    <a:cubicBezTo>
                      <a:pt x="24" y="39"/>
                      <a:pt x="24" y="39"/>
                      <a:pt x="24" y="39"/>
                    </a:cubicBezTo>
                    <a:cubicBezTo>
                      <a:pt x="24" y="39"/>
                      <a:pt x="24" y="39"/>
                      <a:pt x="24" y="39"/>
                    </a:cubicBezTo>
                    <a:cubicBezTo>
                      <a:pt x="24" y="38"/>
                      <a:pt x="24" y="38"/>
                      <a:pt x="24" y="38"/>
                    </a:cubicBezTo>
                    <a:cubicBezTo>
                      <a:pt x="25" y="38"/>
                      <a:pt x="25" y="38"/>
                      <a:pt x="25" y="38"/>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9" y="39"/>
                      <a:pt x="29" y="39"/>
                      <a:pt x="29" y="39"/>
                    </a:cubicBezTo>
                    <a:cubicBezTo>
                      <a:pt x="29" y="39"/>
                      <a:pt x="29" y="39"/>
                      <a:pt x="29" y="39"/>
                    </a:cubicBezTo>
                    <a:cubicBezTo>
                      <a:pt x="29" y="39"/>
                      <a:pt x="29" y="39"/>
                      <a:pt x="29" y="39"/>
                    </a:cubicBezTo>
                    <a:cubicBezTo>
                      <a:pt x="29" y="38"/>
                      <a:pt x="28" y="38"/>
                      <a:pt x="28" y="37"/>
                    </a:cubicBezTo>
                    <a:cubicBezTo>
                      <a:pt x="28" y="37"/>
                      <a:pt x="28" y="37"/>
                      <a:pt x="28" y="37"/>
                    </a:cubicBezTo>
                    <a:cubicBezTo>
                      <a:pt x="28" y="37"/>
                      <a:pt x="29" y="36"/>
                      <a:pt x="29" y="36"/>
                    </a:cubicBezTo>
                    <a:cubicBezTo>
                      <a:pt x="29" y="35"/>
                      <a:pt x="30" y="35"/>
                      <a:pt x="31" y="34"/>
                    </a:cubicBezTo>
                    <a:cubicBezTo>
                      <a:pt x="32" y="34"/>
                      <a:pt x="32" y="34"/>
                      <a:pt x="32" y="34"/>
                    </a:cubicBezTo>
                    <a:cubicBezTo>
                      <a:pt x="33" y="34"/>
                      <a:pt x="33" y="34"/>
                      <a:pt x="34" y="34"/>
                    </a:cubicBezTo>
                    <a:cubicBezTo>
                      <a:pt x="34" y="34"/>
                      <a:pt x="34" y="34"/>
                      <a:pt x="34" y="34"/>
                    </a:cubicBezTo>
                    <a:cubicBezTo>
                      <a:pt x="34" y="34"/>
                      <a:pt x="34" y="35"/>
                      <a:pt x="34" y="35"/>
                    </a:cubicBezTo>
                    <a:cubicBezTo>
                      <a:pt x="35" y="35"/>
                      <a:pt x="35" y="35"/>
                      <a:pt x="35" y="35"/>
                    </a:cubicBezTo>
                    <a:cubicBezTo>
                      <a:pt x="35" y="35"/>
                      <a:pt x="36" y="35"/>
                      <a:pt x="36" y="35"/>
                    </a:cubicBezTo>
                    <a:cubicBezTo>
                      <a:pt x="37" y="35"/>
                      <a:pt x="36" y="35"/>
                      <a:pt x="37" y="35"/>
                    </a:cubicBezTo>
                    <a:cubicBezTo>
                      <a:pt x="37" y="36"/>
                      <a:pt x="37" y="36"/>
                      <a:pt x="37" y="36"/>
                    </a:cubicBezTo>
                    <a:cubicBezTo>
                      <a:pt x="38" y="36"/>
                      <a:pt x="38" y="36"/>
                      <a:pt x="38" y="36"/>
                    </a:cubicBezTo>
                    <a:cubicBezTo>
                      <a:pt x="38" y="36"/>
                      <a:pt x="38" y="36"/>
                      <a:pt x="38" y="36"/>
                    </a:cubicBezTo>
                    <a:cubicBezTo>
                      <a:pt x="38" y="36"/>
                      <a:pt x="38" y="36"/>
                      <a:pt x="39" y="36"/>
                    </a:cubicBezTo>
                    <a:cubicBezTo>
                      <a:pt x="39" y="36"/>
                      <a:pt x="40" y="36"/>
                      <a:pt x="39" y="36"/>
                    </a:cubicBezTo>
                    <a:cubicBezTo>
                      <a:pt x="40" y="36"/>
                      <a:pt x="41" y="35"/>
                      <a:pt x="42" y="35"/>
                    </a:cubicBezTo>
                    <a:cubicBezTo>
                      <a:pt x="42" y="34"/>
                      <a:pt x="42" y="34"/>
                      <a:pt x="43" y="34"/>
                    </a:cubicBezTo>
                    <a:cubicBezTo>
                      <a:pt x="43" y="34"/>
                      <a:pt x="43" y="34"/>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5" y="32"/>
                      <a:pt x="45" y="32"/>
                      <a:pt x="45" y="32"/>
                    </a:cubicBezTo>
                    <a:cubicBezTo>
                      <a:pt x="45" y="32"/>
                      <a:pt x="45" y="32"/>
                      <a:pt x="45" y="32"/>
                    </a:cubicBezTo>
                    <a:cubicBezTo>
                      <a:pt x="45" y="32"/>
                      <a:pt x="45" y="32"/>
                      <a:pt x="45" y="32"/>
                    </a:cubicBezTo>
                    <a:cubicBezTo>
                      <a:pt x="45" y="32"/>
                      <a:pt x="45" y="32"/>
                      <a:pt x="45" y="32"/>
                    </a:cubicBezTo>
                    <a:cubicBezTo>
                      <a:pt x="45" y="32"/>
                      <a:pt x="45" y="32"/>
                      <a:pt x="45" y="32"/>
                    </a:cubicBezTo>
                    <a:cubicBezTo>
                      <a:pt x="45" y="32"/>
                      <a:pt x="45" y="32"/>
                      <a:pt x="45" y="32"/>
                    </a:cubicBezTo>
                    <a:cubicBezTo>
                      <a:pt x="44" y="32"/>
                      <a:pt x="44" y="32"/>
                      <a:pt x="44" y="32"/>
                    </a:cubicBezTo>
                    <a:cubicBezTo>
                      <a:pt x="44" y="32"/>
                      <a:pt x="44" y="32"/>
                      <a:pt x="44" y="32"/>
                    </a:cubicBezTo>
                    <a:cubicBezTo>
                      <a:pt x="44" y="32"/>
                      <a:pt x="44" y="32"/>
                      <a:pt x="44" y="32"/>
                    </a:cubicBezTo>
                    <a:cubicBezTo>
                      <a:pt x="44" y="32"/>
                      <a:pt x="44" y="32"/>
                      <a:pt x="44"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1"/>
                      <a:pt x="43" y="31"/>
                    </a:cubicBezTo>
                    <a:cubicBezTo>
                      <a:pt x="43" y="31"/>
                      <a:pt x="43" y="31"/>
                      <a:pt x="43" y="31"/>
                    </a:cubicBezTo>
                    <a:cubicBezTo>
                      <a:pt x="43" y="31"/>
                      <a:pt x="43" y="31"/>
                      <a:pt x="43" y="31"/>
                    </a:cubicBezTo>
                    <a:cubicBezTo>
                      <a:pt x="43" y="31"/>
                      <a:pt x="43" y="31"/>
                      <a:pt x="43"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8"/>
                      <a:pt x="42" y="28"/>
                      <a:pt x="42" y="28"/>
                    </a:cubicBezTo>
                    <a:cubicBezTo>
                      <a:pt x="42" y="28"/>
                      <a:pt x="42" y="28"/>
                      <a:pt x="42" y="28"/>
                    </a:cubicBezTo>
                    <a:cubicBezTo>
                      <a:pt x="42" y="28"/>
                      <a:pt x="42" y="28"/>
                      <a:pt x="42"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3" y="27"/>
                      <a:pt x="43" y="27"/>
                      <a:pt x="43" y="27"/>
                    </a:cubicBezTo>
                    <a:cubicBezTo>
                      <a:pt x="43" y="27"/>
                      <a:pt x="43" y="27"/>
                      <a:pt x="43" y="27"/>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1" y="25"/>
                      <a:pt x="41" y="25"/>
                      <a:pt x="41" y="25"/>
                    </a:cubicBezTo>
                    <a:cubicBezTo>
                      <a:pt x="41" y="24"/>
                      <a:pt x="41" y="24"/>
                      <a:pt x="41"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1" y="23"/>
                      <a:pt x="41" y="23"/>
                      <a:pt x="41" y="23"/>
                    </a:cubicBezTo>
                    <a:cubicBezTo>
                      <a:pt x="41" y="23"/>
                      <a:pt x="41" y="23"/>
                      <a:pt x="41" y="23"/>
                    </a:cubicBezTo>
                    <a:cubicBezTo>
                      <a:pt x="41" y="23"/>
                      <a:pt x="41" y="23"/>
                      <a:pt x="41" y="23"/>
                    </a:cubicBezTo>
                    <a:cubicBezTo>
                      <a:pt x="41" y="22"/>
                      <a:pt x="41" y="22"/>
                      <a:pt x="41" y="22"/>
                    </a:cubicBezTo>
                    <a:cubicBezTo>
                      <a:pt x="41" y="22"/>
                      <a:pt x="41" y="22"/>
                      <a:pt x="41" y="22"/>
                    </a:cubicBezTo>
                    <a:cubicBezTo>
                      <a:pt x="41" y="22"/>
                      <a:pt x="41" y="22"/>
                      <a:pt x="41" y="22"/>
                    </a:cubicBezTo>
                    <a:cubicBezTo>
                      <a:pt x="42" y="22"/>
                      <a:pt x="42" y="22"/>
                      <a:pt x="42" y="22"/>
                    </a:cubicBezTo>
                    <a:cubicBezTo>
                      <a:pt x="42" y="22"/>
                      <a:pt x="42" y="22"/>
                      <a:pt x="42"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1"/>
                      <a:pt x="41" y="21"/>
                      <a:pt x="41" y="21"/>
                    </a:cubicBezTo>
                    <a:cubicBezTo>
                      <a:pt x="41" y="22"/>
                      <a:pt x="41" y="22"/>
                      <a:pt x="41" y="22"/>
                    </a:cubicBezTo>
                    <a:cubicBezTo>
                      <a:pt x="41" y="22"/>
                      <a:pt x="41" y="22"/>
                      <a:pt x="41" y="22"/>
                    </a:cubicBezTo>
                    <a:cubicBezTo>
                      <a:pt x="41" y="22"/>
                      <a:pt x="41" y="22"/>
                      <a:pt x="41"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39" y="23"/>
                      <a:pt x="39" y="23"/>
                      <a:pt x="39" y="23"/>
                    </a:cubicBezTo>
                    <a:cubicBezTo>
                      <a:pt x="39" y="23"/>
                      <a:pt x="39" y="23"/>
                      <a:pt x="39" y="23"/>
                    </a:cubicBezTo>
                    <a:cubicBezTo>
                      <a:pt x="39" y="23"/>
                      <a:pt x="38" y="23"/>
                      <a:pt x="38" y="23"/>
                    </a:cubicBezTo>
                    <a:cubicBezTo>
                      <a:pt x="38" y="23"/>
                      <a:pt x="39" y="23"/>
                      <a:pt x="39" y="23"/>
                    </a:cubicBezTo>
                    <a:cubicBezTo>
                      <a:pt x="38" y="22"/>
                      <a:pt x="38" y="22"/>
                      <a:pt x="38" y="22"/>
                    </a:cubicBezTo>
                    <a:cubicBezTo>
                      <a:pt x="38" y="22"/>
                      <a:pt x="38" y="22"/>
                      <a:pt x="38"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1" y="19"/>
                      <a:pt x="41" y="19"/>
                      <a:pt x="41" y="19"/>
                    </a:cubicBezTo>
                    <a:cubicBezTo>
                      <a:pt x="41" y="19"/>
                      <a:pt x="41" y="19"/>
                      <a:pt x="41" y="19"/>
                    </a:cubicBezTo>
                    <a:cubicBezTo>
                      <a:pt x="41" y="19"/>
                      <a:pt x="41" y="19"/>
                      <a:pt x="41" y="19"/>
                    </a:cubicBezTo>
                    <a:cubicBezTo>
                      <a:pt x="41" y="19"/>
                      <a:pt x="41" y="19"/>
                      <a:pt x="41" y="19"/>
                    </a:cubicBezTo>
                    <a:cubicBezTo>
                      <a:pt x="41" y="19"/>
                      <a:pt x="41" y="19"/>
                      <a:pt x="41" y="19"/>
                    </a:cubicBezTo>
                    <a:cubicBezTo>
                      <a:pt x="41" y="19"/>
                      <a:pt x="41" y="19"/>
                      <a:pt x="41" y="19"/>
                    </a:cubicBezTo>
                    <a:cubicBezTo>
                      <a:pt x="41" y="19"/>
                      <a:pt x="41" y="19"/>
                      <a:pt x="41" y="19"/>
                    </a:cubicBezTo>
                    <a:cubicBezTo>
                      <a:pt x="41"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6"/>
                    </a:cubicBezTo>
                    <a:cubicBezTo>
                      <a:pt x="42" y="16"/>
                      <a:pt x="42" y="16"/>
                      <a:pt x="42" y="16"/>
                    </a:cubicBezTo>
                    <a:cubicBezTo>
                      <a:pt x="43" y="16"/>
                      <a:pt x="43" y="16"/>
                      <a:pt x="43" y="16"/>
                    </a:cubicBezTo>
                    <a:cubicBezTo>
                      <a:pt x="43" y="16"/>
                      <a:pt x="43" y="16"/>
                      <a:pt x="43" y="16"/>
                    </a:cubicBezTo>
                    <a:cubicBezTo>
                      <a:pt x="43" y="16"/>
                      <a:pt x="43" y="16"/>
                      <a:pt x="43" y="16"/>
                    </a:cubicBezTo>
                    <a:cubicBezTo>
                      <a:pt x="43" y="16"/>
                      <a:pt x="43" y="16"/>
                      <a:pt x="43" y="16"/>
                    </a:cubicBezTo>
                    <a:cubicBezTo>
                      <a:pt x="43" y="16"/>
                      <a:pt x="43" y="16"/>
                      <a:pt x="43" y="16"/>
                    </a:cubicBezTo>
                    <a:cubicBezTo>
                      <a:pt x="43" y="16"/>
                      <a:pt x="43" y="16"/>
                      <a:pt x="43" y="16"/>
                    </a:cubicBezTo>
                    <a:cubicBezTo>
                      <a:pt x="43" y="16"/>
                      <a:pt x="43" y="16"/>
                      <a:pt x="43" y="16"/>
                    </a:cubicBezTo>
                    <a:cubicBezTo>
                      <a:pt x="43" y="17"/>
                      <a:pt x="43" y="17"/>
                      <a:pt x="43" y="17"/>
                    </a:cubicBezTo>
                    <a:cubicBezTo>
                      <a:pt x="43" y="17"/>
                      <a:pt x="43" y="17"/>
                      <a:pt x="43" y="17"/>
                    </a:cubicBezTo>
                    <a:cubicBezTo>
                      <a:pt x="43" y="17"/>
                      <a:pt x="43" y="17"/>
                      <a:pt x="43" y="17"/>
                    </a:cubicBezTo>
                    <a:cubicBezTo>
                      <a:pt x="43" y="17"/>
                      <a:pt x="43" y="17"/>
                      <a:pt x="43" y="17"/>
                    </a:cubicBezTo>
                    <a:cubicBezTo>
                      <a:pt x="44" y="17"/>
                      <a:pt x="44" y="17"/>
                      <a:pt x="44" y="17"/>
                    </a:cubicBezTo>
                    <a:cubicBezTo>
                      <a:pt x="44" y="17"/>
                      <a:pt x="44" y="17"/>
                      <a:pt x="44" y="17"/>
                    </a:cubicBezTo>
                    <a:cubicBezTo>
                      <a:pt x="44" y="17"/>
                      <a:pt x="44" y="17"/>
                      <a:pt x="44" y="17"/>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3"/>
                      <a:pt x="44" y="13"/>
                      <a:pt x="44" y="13"/>
                    </a:cubicBezTo>
                    <a:cubicBezTo>
                      <a:pt x="44" y="13"/>
                      <a:pt x="44" y="13"/>
                      <a:pt x="44"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94" name="Freeform 252"/>
              <p:cNvSpPr/>
              <p:nvPr/>
            </p:nvSpPr>
            <p:spPr bwMode="auto">
              <a:xfrm>
                <a:off x="2657" y="1858"/>
                <a:ext cx="2" cy="0"/>
              </a:xfrm>
              <a:custGeom>
                <a:avLst/>
                <a:gdLst>
                  <a:gd name="T0" fmla="*/ 1 w 1"/>
                  <a:gd name="T1" fmla="*/ 1 w 1"/>
                  <a:gd name="T2" fmla="*/ 1 w 1"/>
                  <a:gd name="T3" fmla="*/ 1 w 1"/>
                  <a:gd name="T4" fmla="*/ 1 w 1"/>
                  <a:gd name="T5" fmla="*/ 0 w 1"/>
                  <a:gd name="T6" fmla="*/ 0 w 1"/>
                  <a:gd name="T7" fmla="*/ 0 w 1"/>
                  <a:gd name="T8" fmla="*/ 0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95" name="Freeform 253"/>
              <p:cNvSpPr/>
              <p:nvPr/>
            </p:nvSpPr>
            <p:spPr bwMode="auto">
              <a:xfrm>
                <a:off x="2602" y="1871"/>
                <a:ext cx="0" cy="3"/>
              </a:xfrm>
              <a:custGeom>
                <a:avLst/>
                <a:gdLst>
                  <a:gd name="T0" fmla="*/ 0 h 1"/>
                  <a:gd name="T1" fmla="*/ 0 h 1"/>
                  <a:gd name="T2" fmla="*/ 0 h 1"/>
                  <a:gd name="T3" fmla="*/ 0 h 1"/>
                  <a:gd name="T4" fmla="*/ 0 h 1"/>
                  <a:gd name="T5" fmla="*/ 0 h 1"/>
                  <a:gd name="T6" fmla="*/ 0 h 1"/>
                  <a:gd name="T7" fmla="*/ 0 h 1"/>
                  <a:gd name="T8" fmla="*/ 1 h 1"/>
                  <a:gd name="T9" fmla="*/ 1 h 1"/>
                  <a:gd name="T10" fmla="*/ 1 h 1"/>
                  <a:gd name="T11" fmla="*/ 1 h 1"/>
                  <a:gd name="T12" fmla="*/ 1 h 1"/>
                  <a:gd name="T13" fmla="*/ 1 h 1"/>
                  <a:gd name="T14" fmla="*/ 1 h 1"/>
                  <a:gd name="T15" fmla="*/ 0 h 1"/>
                  <a:gd name="T16" fmla="*/ 0 h 1"/>
                  <a:gd name="T17" fmla="*/ 0 h 1"/>
                  <a:gd name="T18" fmla="*/ 0 h 1"/>
                  <a:gd name="T1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96" name="Freeform 254"/>
              <p:cNvSpPr>
                <a:spLocks noEditPoints="1"/>
              </p:cNvSpPr>
              <p:nvPr/>
            </p:nvSpPr>
            <p:spPr bwMode="auto">
              <a:xfrm>
                <a:off x="2499" y="1858"/>
                <a:ext cx="121" cy="87"/>
              </a:xfrm>
              <a:custGeom>
                <a:avLst/>
                <a:gdLst>
                  <a:gd name="T0" fmla="*/ 45 w 46"/>
                  <a:gd name="T1" fmla="*/ 8 h 33"/>
                  <a:gd name="T2" fmla="*/ 44 w 46"/>
                  <a:gd name="T3" fmla="*/ 6 h 33"/>
                  <a:gd name="T4" fmla="*/ 43 w 46"/>
                  <a:gd name="T5" fmla="*/ 6 h 33"/>
                  <a:gd name="T6" fmla="*/ 42 w 46"/>
                  <a:gd name="T7" fmla="*/ 6 h 33"/>
                  <a:gd name="T8" fmla="*/ 41 w 46"/>
                  <a:gd name="T9" fmla="*/ 6 h 33"/>
                  <a:gd name="T10" fmla="*/ 40 w 46"/>
                  <a:gd name="T11" fmla="*/ 6 h 33"/>
                  <a:gd name="T12" fmla="*/ 38 w 46"/>
                  <a:gd name="T13" fmla="*/ 6 h 33"/>
                  <a:gd name="T14" fmla="*/ 38 w 46"/>
                  <a:gd name="T15" fmla="*/ 5 h 33"/>
                  <a:gd name="T16" fmla="*/ 37 w 46"/>
                  <a:gd name="T17" fmla="*/ 5 h 33"/>
                  <a:gd name="T18" fmla="*/ 36 w 46"/>
                  <a:gd name="T19" fmla="*/ 4 h 33"/>
                  <a:gd name="T20" fmla="*/ 36 w 46"/>
                  <a:gd name="T21" fmla="*/ 5 h 33"/>
                  <a:gd name="T22" fmla="*/ 35 w 46"/>
                  <a:gd name="T23" fmla="*/ 5 h 33"/>
                  <a:gd name="T24" fmla="*/ 34 w 46"/>
                  <a:gd name="T25" fmla="*/ 5 h 33"/>
                  <a:gd name="T26" fmla="*/ 33 w 46"/>
                  <a:gd name="T27" fmla="*/ 5 h 33"/>
                  <a:gd name="T28" fmla="*/ 32 w 46"/>
                  <a:gd name="T29" fmla="*/ 5 h 33"/>
                  <a:gd name="T30" fmla="*/ 31 w 46"/>
                  <a:gd name="T31" fmla="*/ 4 h 33"/>
                  <a:gd name="T32" fmla="*/ 29 w 46"/>
                  <a:gd name="T33" fmla="*/ 4 h 33"/>
                  <a:gd name="T34" fmla="*/ 28 w 46"/>
                  <a:gd name="T35" fmla="*/ 3 h 33"/>
                  <a:gd name="T36" fmla="*/ 28 w 46"/>
                  <a:gd name="T37" fmla="*/ 3 h 33"/>
                  <a:gd name="T38" fmla="*/ 27 w 46"/>
                  <a:gd name="T39" fmla="*/ 2 h 33"/>
                  <a:gd name="T40" fmla="*/ 13 w 46"/>
                  <a:gd name="T41" fmla="*/ 1 h 33"/>
                  <a:gd name="T42" fmla="*/ 3 w 46"/>
                  <a:gd name="T43" fmla="*/ 2 h 33"/>
                  <a:gd name="T44" fmla="*/ 2 w 46"/>
                  <a:gd name="T45" fmla="*/ 6 h 33"/>
                  <a:gd name="T46" fmla="*/ 2 w 46"/>
                  <a:gd name="T47" fmla="*/ 8 h 33"/>
                  <a:gd name="T48" fmla="*/ 3 w 46"/>
                  <a:gd name="T49" fmla="*/ 7 h 33"/>
                  <a:gd name="T50" fmla="*/ 5 w 46"/>
                  <a:gd name="T51" fmla="*/ 7 h 33"/>
                  <a:gd name="T52" fmla="*/ 4 w 46"/>
                  <a:gd name="T53" fmla="*/ 8 h 33"/>
                  <a:gd name="T54" fmla="*/ 5 w 46"/>
                  <a:gd name="T55" fmla="*/ 8 h 33"/>
                  <a:gd name="T56" fmla="*/ 6 w 46"/>
                  <a:gd name="T57" fmla="*/ 8 h 33"/>
                  <a:gd name="T58" fmla="*/ 8 w 46"/>
                  <a:gd name="T59" fmla="*/ 8 h 33"/>
                  <a:gd name="T60" fmla="*/ 8 w 46"/>
                  <a:gd name="T61" fmla="*/ 8 h 33"/>
                  <a:gd name="T62" fmla="*/ 9 w 46"/>
                  <a:gd name="T63" fmla="*/ 8 h 33"/>
                  <a:gd name="T64" fmla="*/ 10 w 46"/>
                  <a:gd name="T65" fmla="*/ 8 h 33"/>
                  <a:gd name="T66" fmla="*/ 10 w 46"/>
                  <a:gd name="T67" fmla="*/ 9 h 33"/>
                  <a:gd name="T68" fmla="*/ 11 w 46"/>
                  <a:gd name="T69" fmla="*/ 9 h 33"/>
                  <a:gd name="T70" fmla="*/ 11 w 46"/>
                  <a:gd name="T71" fmla="*/ 10 h 33"/>
                  <a:gd name="T72" fmla="*/ 11 w 46"/>
                  <a:gd name="T73" fmla="*/ 11 h 33"/>
                  <a:gd name="T74" fmla="*/ 10 w 46"/>
                  <a:gd name="T75" fmla="*/ 11 h 33"/>
                  <a:gd name="T76" fmla="*/ 9 w 46"/>
                  <a:gd name="T77" fmla="*/ 12 h 33"/>
                  <a:gd name="T78" fmla="*/ 9 w 46"/>
                  <a:gd name="T79" fmla="*/ 14 h 33"/>
                  <a:gd name="T80" fmla="*/ 9 w 46"/>
                  <a:gd name="T81" fmla="*/ 15 h 33"/>
                  <a:gd name="T82" fmla="*/ 9 w 46"/>
                  <a:gd name="T83" fmla="*/ 15 h 33"/>
                  <a:gd name="T84" fmla="*/ 9 w 46"/>
                  <a:gd name="T85" fmla="*/ 16 h 33"/>
                  <a:gd name="T86" fmla="*/ 9 w 46"/>
                  <a:gd name="T87" fmla="*/ 17 h 33"/>
                  <a:gd name="T88" fmla="*/ 7 w 46"/>
                  <a:gd name="T89" fmla="*/ 18 h 33"/>
                  <a:gd name="T90" fmla="*/ 8 w 46"/>
                  <a:gd name="T91" fmla="*/ 19 h 33"/>
                  <a:gd name="T92" fmla="*/ 8 w 46"/>
                  <a:gd name="T93" fmla="*/ 20 h 33"/>
                  <a:gd name="T94" fmla="*/ 9 w 46"/>
                  <a:gd name="T95" fmla="*/ 20 h 33"/>
                  <a:gd name="T96" fmla="*/ 9 w 46"/>
                  <a:gd name="T97" fmla="*/ 21 h 33"/>
                  <a:gd name="T98" fmla="*/ 8 w 46"/>
                  <a:gd name="T99" fmla="*/ 22 h 33"/>
                  <a:gd name="T100" fmla="*/ 8 w 46"/>
                  <a:gd name="T101" fmla="*/ 23 h 33"/>
                  <a:gd name="T102" fmla="*/ 8 w 46"/>
                  <a:gd name="T103" fmla="*/ 23 h 33"/>
                  <a:gd name="T104" fmla="*/ 9 w 46"/>
                  <a:gd name="T105" fmla="*/ 24 h 33"/>
                  <a:gd name="T106" fmla="*/ 8 w 46"/>
                  <a:gd name="T107" fmla="*/ 25 h 33"/>
                  <a:gd name="T108" fmla="*/ 7 w 46"/>
                  <a:gd name="T109" fmla="*/ 25 h 33"/>
                  <a:gd name="T110" fmla="*/ 7 w 46"/>
                  <a:gd name="T111" fmla="*/ 26 h 33"/>
                  <a:gd name="T112" fmla="*/ 7 w 46"/>
                  <a:gd name="T113" fmla="*/ 28 h 33"/>
                  <a:gd name="T114" fmla="*/ 11 w 46"/>
                  <a:gd name="T115" fmla="*/ 31 h 33"/>
                  <a:gd name="T116" fmla="*/ 23 w 46"/>
                  <a:gd name="T117" fmla="*/ 30 h 33"/>
                  <a:gd name="T118" fmla="*/ 31 w 46"/>
                  <a:gd name="T119"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 h="33">
                    <a:moveTo>
                      <a:pt x="46" y="17"/>
                    </a:moveTo>
                    <a:cubicBezTo>
                      <a:pt x="46" y="17"/>
                      <a:pt x="44" y="18"/>
                      <a:pt x="45" y="17"/>
                    </a:cubicBezTo>
                    <a:cubicBezTo>
                      <a:pt x="44" y="17"/>
                      <a:pt x="45" y="17"/>
                      <a:pt x="45" y="16"/>
                    </a:cubicBezTo>
                    <a:cubicBezTo>
                      <a:pt x="44" y="16"/>
                      <a:pt x="43" y="17"/>
                      <a:pt x="42" y="18"/>
                    </a:cubicBezTo>
                    <a:cubicBezTo>
                      <a:pt x="42" y="18"/>
                      <a:pt x="42" y="18"/>
                      <a:pt x="43" y="18"/>
                    </a:cubicBezTo>
                    <a:cubicBezTo>
                      <a:pt x="43" y="18"/>
                      <a:pt x="43" y="18"/>
                      <a:pt x="43" y="18"/>
                    </a:cubicBezTo>
                    <a:cubicBezTo>
                      <a:pt x="43" y="19"/>
                      <a:pt x="43" y="19"/>
                      <a:pt x="43" y="19"/>
                    </a:cubicBezTo>
                    <a:cubicBezTo>
                      <a:pt x="44" y="19"/>
                      <a:pt x="44" y="19"/>
                      <a:pt x="44" y="19"/>
                    </a:cubicBezTo>
                    <a:cubicBezTo>
                      <a:pt x="45" y="19"/>
                      <a:pt x="45" y="19"/>
                      <a:pt x="45" y="19"/>
                    </a:cubicBezTo>
                    <a:cubicBezTo>
                      <a:pt x="45" y="18"/>
                      <a:pt x="46" y="18"/>
                      <a:pt x="46" y="17"/>
                    </a:cubicBezTo>
                    <a:close/>
                    <a:moveTo>
                      <a:pt x="45" y="8"/>
                    </a:moveTo>
                    <a:cubicBezTo>
                      <a:pt x="45" y="8"/>
                      <a:pt x="45" y="8"/>
                      <a:pt x="45" y="7"/>
                    </a:cubicBezTo>
                    <a:cubicBezTo>
                      <a:pt x="45" y="7"/>
                      <a:pt x="45" y="7"/>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ubicBezTo>
                      <a:pt x="43" y="6"/>
                      <a:pt x="43" y="6"/>
                      <a:pt x="43" y="6"/>
                    </a:cubicBezTo>
                    <a:cubicBezTo>
                      <a:pt x="43" y="6"/>
                      <a:pt x="43" y="6"/>
                      <a:pt x="43" y="6"/>
                    </a:cubicBezTo>
                    <a:cubicBezTo>
                      <a:pt x="43" y="7"/>
                      <a:pt x="43" y="7"/>
                      <a:pt x="43" y="7"/>
                    </a:cubicBezTo>
                    <a:cubicBezTo>
                      <a:pt x="43" y="7"/>
                      <a:pt x="43" y="7"/>
                      <a:pt x="43" y="7"/>
                    </a:cubicBezTo>
                    <a:cubicBezTo>
                      <a:pt x="43" y="7"/>
                      <a:pt x="43" y="7"/>
                      <a:pt x="43" y="7"/>
                    </a:cubicBezTo>
                    <a:cubicBezTo>
                      <a:pt x="43" y="7"/>
                      <a:pt x="43" y="7"/>
                      <a:pt x="43" y="7"/>
                    </a:cubicBezTo>
                    <a:cubicBezTo>
                      <a:pt x="43" y="7"/>
                      <a:pt x="43" y="7"/>
                      <a:pt x="43" y="7"/>
                    </a:cubicBezTo>
                    <a:cubicBezTo>
                      <a:pt x="42" y="7"/>
                      <a:pt x="42" y="7"/>
                      <a:pt x="42" y="7"/>
                    </a:cubicBezTo>
                    <a:cubicBezTo>
                      <a:pt x="42" y="7"/>
                      <a:pt x="42" y="7"/>
                      <a:pt x="42" y="7"/>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7"/>
                      <a:pt x="41" y="7"/>
                      <a:pt x="41" y="7"/>
                    </a:cubicBezTo>
                    <a:cubicBezTo>
                      <a:pt x="41" y="7"/>
                      <a:pt x="41" y="7"/>
                      <a:pt x="41"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4"/>
                      <a:pt x="36" y="4"/>
                      <a:pt x="36" y="4"/>
                    </a:cubicBezTo>
                    <a:cubicBezTo>
                      <a:pt x="36" y="4"/>
                      <a:pt x="36" y="4"/>
                      <a:pt x="36" y="4"/>
                    </a:cubicBezTo>
                    <a:cubicBezTo>
                      <a:pt x="36" y="4"/>
                      <a:pt x="36" y="4"/>
                      <a:pt x="36" y="4"/>
                    </a:cubicBezTo>
                    <a:cubicBezTo>
                      <a:pt x="36" y="4"/>
                      <a:pt x="36" y="4"/>
                      <a:pt x="36" y="4"/>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2" y="5"/>
                      <a:pt x="32" y="5"/>
                      <a:pt x="32" y="5"/>
                    </a:cubicBezTo>
                    <a:cubicBezTo>
                      <a:pt x="32" y="5"/>
                      <a:pt x="32" y="5"/>
                      <a:pt x="32" y="5"/>
                    </a:cubicBezTo>
                    <a:cubicBezTo>
                      <a:pt x="32" y="5"/>
                      <a:pt x="32" y="5"/>
                      <a:pt x="32" y="5"/>
                    </a:cubicBezTo>
                    <a:cubicBezTo>
                      <a:pt x="31" y="5"/>
                      <a:pt x="31" y="5"/>
                      <a:pt x="31" y="5"/>
                    </a:cubicBezTo>
                    <a:cubicBezTo>
                      <a:pt x="31" y="5"/>
                      <a:pt x="31" y="5"/>
                      <a:pt x="31" y="5"/>
                    </a:cubicBezTo>
                    <a:cubicBezTo>
                      <a:pt x="31" y="5"/>
                      <a:pt x="31" y="5"/>
                      <a:pt x="31" y="5"/>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8" y="4"/>
                      <a:pt x="28" y="4"/>
                      <a:pt x="28" y="4"/>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2"/>
                      <a:pt x="28" y="2"/>
                      <a:pt x="28" y="2"/>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6" y="2"/>
                      <a:pt x="25" y="2"/>
                      <a:pt x="25" y="2"/>
                    </a:cubicBezTo>
                    <a:cubicBezTo>
                      <a:pt x="24" y="2"/>
                      <a:pt x="24" y="1"/>
                      <a:pt x="23" y="2"/>
                    </a:cubicBezTo>
                    <a:cubicBezTo>
                      <a:pt x="22" y="2"/>
                      <a:pt x="22" y="2"/>
                      <a:pt x="21" y="2"/>
                    </a:cubicBezTo>
                    <a:cubicBezTo>
                      <a:pt x="21" y="2"/>
                      <a:pt x="21" y="1"/>
                      <a:pt x="21" y="1"/>
                    </a:cubicBezTo>
                    <a:cubicBezTo>
                      <a:pt x="20" y="1"/>
                      <a:pt x="20" y="1"/>
                      <a:pt x="19" y="2"/>
                    </a:cubicBezTo>
                    <a:cubicBezTo>
                      <a:pt x="18" y="2"/>
                      <a:pt x="18" y="2"/>
                      <a:pt x="17" y="2"/>
                    </a:cubicBezTo>
                    <a:cubicBezTo>
                      <a:pt x="17" y="2"/>
                      <a:pt x="16" y="2"/>
                      <a:pt x="15" y="1"/>
                    </a:cubicBezTo>
                    <a:cubicBezTo>
                      <a:pt x="15" y="1"/>
                      <a:pt x="14" y="1"/>
                      <a:pt x="13" y="1"/>
                    </a:cubicBezTo>
                    <a:cubicBezTo>
                      <a:pt x="13" y="1"/>
                      <a:pt x="13" y="1"/>
                      <a:pt x="13" y="1"/>
                    </a:cubicBezTo>
                    <a:cubicBezTo>
                      <a:pt x="12" y="1"/>
                      <a:pt x="12" y="1"/>
                      <a:pt x="12" y="1"/>
                    </a:cubicBezTo>
                    <a:cubicBezTo>
                      <a:pt x="11" y="1"/>
                      <a:pt x="10" y="1"/>
                      <a:pt x="10" y="1"/>
                    </a:cubicBezTo>
                    <a:cubicBezTo>
                      <a:pt x="9" y="1"/>
                      <a:pt x="9" y="1"/>
                      <a:pt x="8" y="1"/>
                    </a:cubicBezTo>
                    <a:cubicBezTo>
                      <a:pt x="8" y="1"/>
                      <a:pt x="7" y="1"/>
                      <a:pt x="7" y="0"/>
                    </a:cubicBezTo>
                    <a:cubicBezTo>
                      <a:pt x="6" y="0"/>
                      <a:pt x="6" y="0"/>
                      <a:pt x="6" y="1"/>
                    </a:cubicBezTo>
                    <a:cubicBezTo>
                      <a:pt x="5" y="1"/>
                      <a:pt x="5" y="0"/>
                      <a:pt x="5" y="0"/>
                    </a:cubicBezTo>
                    <a:cubicBezTo>
                      <a:pt x="5" y="0"/>
                      <a:pt x="5" y="1"/>
                      <a:pt x="4" y="1"/>
                    </a:cubicBezTo>
                    <a:cubicBezTo>
                      <a:pt x="4" y="1"/>
                      <a:pt x="4" y="1"/>
                      <a:pt x="4" y="1"/>
                    </a:cubicBezTo>
                    <a:cubicBezTo>
                      <a:pt x="4" y="1"/>
                      <a:pt x="4" y="2"/>
                      <a:pt x="4" y="1"/>
                    </a:cubicBezTo>
                    <a:cubicBezTo>
                      <a:pt x="4" y="1"/>
                      <a:pt x="4" y="2"/>
                      <a:pt x="4" y="2"/>
                    </a:cubicBezTo>
                    <a:cubicBezTo>
                      <a:pt x="4" y="2"/>
                      <a:pt x="4" y="2"/>
                      <a:pt x="3" y="2"/>
                    </a:cubicBezTo>
                    <a:cubicBezTo>
                      <a:pt x="3" y="2"/>
                      <a:pt x="3" y="2"/>
                      <a:pt x="3" y="2"/>
                    </a:cubicBezTo>
                    <a:cubicBezTo>
                      <a:pt x="3" y="2"/>
                      <a:pt x="3" y="2"/>
                      <a:pt x="3" y="2"/>
                    </a:cubicBezTo>
                    <a:cubicBezTo>
                      <a:pt x="2" y="2"/>
                      <a:pt x="2" y="2"/>
                      <a:pt x="2" y="2"/>
                    </a:cubicBezTo>
                    <a:cubicBezTo>
                      <a:pt x="2" y="2"/>
                      <a:pt x="1" y="2"/>
                      <a:pt x="1" y="3"/>
                    </a:cubicBezTo>
                    <a:cubicBezTo>
                      <a:pt x="1" y="3"/>
                      <a:pt x="1" y="3"/>
                      <a:pt x="1" y="3"/>
                    </a:cubicBezTo>
                    <a:cubicBezTo>
                      <a:pt x="1" y="3"/>
                      <a:pt x="1" y="3"/>
                      <a:pt x="0" y="3"/>
                    </a:cubicBezTo>
                    <a:cubicBezTo>
                      <a:pt x="0" y="3"/>
                      <a:pt x="0" y="4"/>
                      <a:pt x="0" y="4"/>
                    </a:cubicBezTo>
                    <a:cubicBezTo>
                      <a:pt x="0" y="4"/>
                      <a:pt x="1" y="4"/>
                      <a:pt x="1" y="4"/>
                    </a:cubicBezTo>
                    <a:cubicBezTo>
                      <a:pt x="1" y="5"/>
                      <a:pt x="1" y="5"/>
                      <a:pt x="1" y="5"/>
                    </a:cubicBezTo>
                    <a:cubicBezTo>
                      <a:pt x="1" y="5"/>
                      <a:pt x="2" y="5"/>
                      <a:pt x="2" y="5"/>
                    </a:cubicBezTo>
                    <a:cubicBezTo>
                      <a:pt x="2" y="5"/>
                      <a:pt x="2" y="6"/>
                      <a:pt x="2" y="6"/>
                    </a:cubicBezTo>
                    <a:cubicBezTo>
                      <a:pt x="2" y="6"/>
                      <a:pt x="2" y="6"/>
                      <a:pt x="2" y="6"/>
                    </a:cubicBezTo>
                    <a:cubicBezTo>
                      <a:pt x="2" y="6"/>
                      <a:pt x="2" y="6"/>
                      <a:pt x="2" y="6"/>
                    </a:cubicBezTo>
                    <a:cubicBezTo>
                      <a:pt x="2" y="6"/>
                      <a:pt x="2" y="6"/>
                      <a:pt x="2" y="6"/>
                    </a:cubicBezTo>
                    <a:cubicBezTo>
                      <a:pt x="2" y="7"/>
                      <a:pt x="2" y="7"/>
                      <a:pt x="3" y="7"/>
                    </a:cubicBezTo>
                    <a:cubicBezTo>
                      <a:pt x="2" y="7"/>
                      <a:pt x="2" y="7"/>
                      <a:pt x="2" y="7"/>
                    </a:cubicBezTo>
                    <a:cubicBezTo>
                      <a:pt x="2" y="7"/>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8" y="8"/>
                      <a:pt x="8" y="8"/>
                      <a:pt x="8" y="8"/>
                    </a:cubicBezTo>
                    <a:cubicBezTo>
                      <a:pt x="8" y="8"/>
                      <a:pt x="8" y="8"/>
                      <a:pt x="8" y="8"/>
                    </a:cubicBezTo>
                    <a:cubicBezTo>
                      <a:pt x="7" y="8"/>
                      <a:pt x="7" y="8"/>
                      <a:pt x="7" y="8"/>
                    </a:cubicBezTo>
                    <a:cubicBezTo>
                      <a:pt x="7" y="8"/>
                      <a:pt x="7" y="8"/>
                      <a:pt x="7"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2"/>
                      <a:pt x="10" y="12"/>
                      <a:pt x="10" y="12"/>
                    </a:cubicBezTo>
                    <a:cubicBezTo>
                      <a:pt x="10" y="12"/>
                      <a:pt x="10" y="12"/>
                      <a:pt x="10"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8"/>
                      <a:pt x="9" y="18"/>
                    </a:cubicBezTo>
                    <a:cubicBezTo>
                      <a:pt x="9" y="18"/>
                      <a:pt x="9" y="18"/>
                      <a:pt x="9" y="18"/>
                    </a:cubicBezTo>
                    <a:cubicBezTo>
                      <a:pt x="9" y="18"/>
                      <a:pt x="9" y="18"/>
                      <a:pt x="9" y="18"/>
                    </a:cubicBezTo>
                    <a:cubicBezTo>
                      <a:pt x="9" y="18"/>
                      <a:pt x="8" y="18"/>
                      <a:pt x="8"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9"/>
                      <a:pt x="8" y="19"/>
                      <a:pt x="8" y="19"/>
                    </a:cubicBezTo>
                    <a:cubicBezTo>
                      <a:pt x="7" y="19"/>
                      <a:pt x="7" y="19"/>
                      <a:pt x="7" y="19"/>
                    </a:cubicBezTo>
                    <a:cubicBezTo>
                      <a:pt x="7" y="19"/>
                      <a:pt x="7" y="19"/>
                      <a:pt x="7" y="19"/>
                    </a:cubicBezTo>
                    <a:cubicBezTo>
                      <a:pt x="7" y="19"/>
                      <a:pt x="7" y="19"/>
                      <a:pt x="7" y="19"/>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3"/>
                      <a:pt x="8" y="23"/>
                      <a:pt x="8" y="23"/>
                    </a:cubicBezTo>
                    <a:cubicBezTo>
                      <a:pt x="9" y="23"/>
                      <a:pt x="9" y="23"/>
                      <a:pt x="9" y="23"/>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5"/>
                      <a:pt x="9" y="25"/>
                      <a:pt x="9" y="25"/>
                    </a:cubicBezTo>
                    <a:cubicBezTo>
                      <a:pt x="9" y="25"/>
                      <a:pt x="9" y="25"/>
                      <a:pt x="9"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7" y="25"/>
                      <a:pt x="7" y="25"/>
                      <a:pt x="7" y="25"/>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8"/>
                      <a:pt x="7" y="28"/>
                      <a:pt x="7" y="28"/>
                    </a:cubicBezTo>
                    <a:cubicBezTo>
                      <a:pt x="7" y="28"/>
                      <a:pt x="7" y="28"/>
                      <a:pt x="7" y="28"/>
                    </a:cubicBezTo>
                    <a:cubicBezTo>
                      <a:pt x="7" y="28"/>
                      <a:pt x="7" y="28"/>
                      <a:pt x="7" y="28"/>
                    </a:cubicBezTo>
                    <a:cubicBezTo>
                      <a:pt x="7" y="28"/>
                      <a:pt x="8" y="28"/>
                      <a:pt x="8" y="28"/>
                    </a:cubicBezTo>
                    <a:cubicBezTo>
                      <a:pt x="8" y="28"/>
                      <a:pt x="9" y="28"/>
                      <a:pt x="9" y="28"/>
                    </a:cubicBezTo>
                    <a:cubicBezTo>
                      <a:pt x="9" y="28"/>
                      <a:pt x="9" y="28"/>
                      <a:pt x="9" y="28"/>
                    </a:cubicBezTo>
                    <a:cubicBezTo>
                      <a:pt x="8" y="28"/>
                      <a:pt x="9" y="29"/>
                      <a:pt x="10" y="29"/>
                    </a:cubicBezTo>
                    <a:cubicBezTo>
                      <a:pt x="10" y="29"/>
                      <a:pt x="10" y="29"/>
                      <a:pt x="10" y="29"/>
                    </a:cubicBezTo>
                    <a:cubicBezTo>
                      <a:pt x="11" y="30"/>
                      <a:pt x="11" y="29"/>
                      <a:pt x="11" y="29"/>
                    </a:cubicBezTo>
                    <a:cubicBezTo>
                      <a:pt x="11" y="29"/>
                      <a:pt x="11" y="30"/>
                      <a:pt x="11" y="30"/>
                    </a:cubicBezTo>
                    <a:cubicBezTo>
                      <a:pt x="11" y="30"/>
                      <a:pt x="10" y="30"/>
                      <a:pt x="10" y="30"/>
                    </a:cubicBezTo>
                    <a:cubicBezTo>
                      <a:pt x="10" y="30"/>
                      <a:pt x="11" y="31"/>
                      <a:pt x="11" y="31"/>
                    </a:cubicBezTo>
                    <a:cubicBezTo>
                      <a:pt x="12" y="32"/>
                      <a:pt x="12" y="33"/>
                      <a:pt x="13" y="33"/>
                    </a:cubicBezTo>
                    <a:cubicBezTo>
                      <a:pt x="14" y="33"/>
                      <a:pt x="14" y="33"/>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5" y="32"/>
                      <a:pt x="15" y="32"/>
                      <a:pt x="15" y="31"/>
                    </a:cubicBezTo>
                    <a:cubicBezTo>
                      <a:pt x="16" y="31"/>
                      <a:pt x="16" y="31"/>
                      <a:pt x="17" y="31"/>
                    </a:cubicBezTo>
                    <a:cubicBezTo>
                      <a:pt x="17" y="30"/>
                      <a:pt x="17" y="30"/>
                      <a:pt x="18" y="30"/>
                    </a:cubicBezTo>
                    <a:cubicBezTo>
                      <a:pt x="18" y="30"/>
                      <a:pt x="19" y="30"/>
                      <a:pt x="20" y="30"/>
                    </a:cubicBezTo>
                    <a:cubicBezTo>
                      <a:pt x="21" y="30"/>
                      <a:pt x="22" y="30"/>
                      <a:pt x="23" y="30"/>
                    </a:cubicBezTo>
                    <a:cubicBezTo>
                      <a:pt x="23" y="30"/>
                      <a:pt x="23" y="30"/>
                      <a:pt x="23" y="30"/>
                    </a:cubicBezTo>
                    <a:cubicBezTo>
                      <a:pt x="24" y="30"/>
                      <a:pt x="24" y="30"/>
                      <a:pt x="25" y="30"/>
                    </a:cubicBezTo>
                    <a:cubicBezTo>
                      <a:pt x="26" y="29"/>
                      <a:pt x="25" y="30"/>
                      <a:pt x="26" y="30"/>
                    </a:cubicBezTo>
                    <a:cubicBezTo>
                      <a:pt x="26" y="30"/>
                      <a:pt x="26" y="29"/>
                      <a:pt x="27" y="29"/>
                    </a:cubicBezTo>
                    <a:cubicBezTo>
                      <a:pt x="27" y="28"/>
                      <a:pt x="27" y="28"/>
                      <a:pt x="28" y="27"/>
                    </a:cubicBezTo>
                    <a:cubicBezTo>
                      <a:pt x="28" y="27"/>
                      <a:pt x="29" y="27"/>
                      <a:pt x="29" y="27"/>
                    </a:cubicBezTo>
                    <a:cubicBezTo>
                      <a:pt x="29" y="27"/>
                      <a:pt x="30" y="26"/>
                      <a:pt x="30" y="26"/>
                    </a:cubicBezTo>
                    <a:cubicBezTo>
                      <a:pt x="30" y="26"/>
                      <a:pt x="30" y="27"/>
                      <a:pt x="30" y="26"/>
                    </a:cubicBezTo>
                    <a:cubicBezTo>
                      <a:pt x="30" y="26"/>
                      <a:pt x="31" y="26"/>
                      <a:pt x="31" y="26"/>
                    </a:cubicBezTo>
                    <a:cubicBezTo>
                      <a:pt x="31" y="26"/>
                      <a:pt x="30" y="26"/>
                      <a:pt x="30" y="26"/>
                    </a:cubicBezTo>
                    <a:cubicBezTo>
                      <a:pt x="31" y="25"/>
                      <a:pt x="31" y="25"/>
                      <a:pt x="31" y="25"/>
                    </a:cubicBezTo>
                    <a:cubicBezTo>
                      <a:pt x="31" y="25"/>
                      <a:pt x="31" y="24"/>
                      <a:pt x="31" y="24"/>
                    </a:cubicBezTo>
                    <a:cubicBezTo>
                      <a:pt x="32" y="23"/>
                      <a:pt x="33" y="22"/>
                      <a:pt x="34" y="22"/>
                    </a:cubicBezTo>
                    <a:cubicBezTo>
                      <a:pt x="33" y="21"/>
                      <a:pt x="33" y="20"/>
                      <a:pt x="32" y="19"/>
                    </a:cubicBezTo>
                    <a:cubicBezTo>
                      <a:pt x="32" y="18"/>
                      <a:pt x="33" y="17"/>
                      <a:pt x="34" y="16"/>
                    </a:cubicBezTo>
                    <a:cubicBezTo>
                      <a:pt x="34" y="15"/>
                      <a:pt x="35" y="14"/>
                      <a:pt x="36" y="13"/>
                    </a:cubicBezTo>
                    <a:cubicBezTo>
                      <a:pt x="36" y="13"/>
                      <a:pt x="36" y="13"/>
                      <a:pt x="36" y="13"/>
                    </a:cubicBezTo>
                    <a:cubicBezTo>
                      <a:pt x="36" y="13"/>
                      <a:pt x="36" y="12"/>
                      <a:pt x="37" y="12"/>
                    </a:cubicBezTo>
                    <a:cubicBezTo>
                      <a:pt x="37" y="12"/>
                      <a:pt x="39" y="11"/>
                      <a:pt x="39" y="11"/>
                    </a:cubicBezTo>
                    <a:cubicBezTo>
                      <a:pt x="40" y="11"/>
                      <a:pt x="41" y="10"/>
                      <a:pt x="42" y="10"/>
                    </a:cubicBezTo>
                    <a:cubicBezTo>
                      <a:pt x="43" y="9"/>
                      <a:pt x="44" y="9"/>
                      <a:pt x="45"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97" name="Freeform 255"/>
              <p:cNvSpPr/>
              <p:nvPr/>
            </p:nvSpPr>
            <p:spPr bwMode="auto">
              <a:xfrm>
                <a:off x="2749" y="1868"/>
                <a:ext cx="8" cy="3"/>
              </a:xfrm>
              <a:custGeom>
                <a:avLst/>
                <a:gdLst>
                  <a:gd name="T0" fmla="*/ 3 w 3"/>
                  <a:gd name="T1" fmla="*/ 1 h 1"/>
                  <a:gd name="T2" fmla="*/ 3 w 3"/>
                  <a:gd name="T3" fmla="*/ 1 h 1"/>
                  <a:gd name="T4" fmla="*/ 3 w 3"/>
                  <a:gd name="T5" fmla="*/ 1 h 1"/>
                  <a:gd name="T6" fmla="*/ 3 w 3"/>
                  <a:gd name="T7" fmla="*/ 1 h 1"/>
                  <a:gd name="T8" fmla="*/ 3 w 3"/>
                  <a:gd name="T9" fmla="*/ 1 h 1"/>
                  <a:gd name="T10" fmla="*/ 3 w 3"/>
                  <a:gd name="T11" fmla="*/ 1 h 1"/>
                  <a:gd name="T12" fmla="*/ 3 w 3"/>
                  <a:gd name="T13" fmla="*/ 1 h 1"/>
                  <a:gd name="T14" fmla="*/ 3 w 3"/>
                  <a:gd name="T15" fmla="*/ 1 h 1"/>
                  <a:gd name="T16" fmla="*/ 3 w 3"/>
                  <a:gd name="T17" fmla="*/ 1 h 1"/>
                  <a:gd name="T18" fmla="*/ 3 w 3"/>
                  <a:gd name="T19" fmla="*/ 1 h 1"/>
                  <a:gd name="T20" fmla="*/ 3 w 3"/>
                  <a:gd name="T21" fmla="*/ 1 h 1"/>
                  <a:gd name="T22" fmla="*/ 2 w 3"/>
                  <a:gd name="T23" fmla="*/ 1 h 1"/>
                  <a:gd name="T24" fmla="*/ 2 w 3"/>
                  <a:gd name="T25" fmla="*/ 1 h 1"/>
                  <a:gd name="T26" fmla="*/ 2 w 3"/>
                  <a:gd name="T27" fmla="*/ 1 h 1"/>
                  <a:gd name="T28" fmla="*/ 2 w 3"/>
                  <a:gd name="T29" fmla="*/ 1 h 1"/>
                  <a:gd name="T30" fmla="*/ 2 w 3"/>
                  <a:gd name="T31" fmla="*/ 0 h 1"/>
                  <a:gd name="T32" fmla="*/ 2 w 3"/>
                  <a:gd name="T33" fmla="*/ 0 h 1"/>
                  <a:gd name="T34" fmla="*/ 2 w 3"/>
                  <a:gd name="T35" fmla="*/ 0 h 1"/>
                  <a:gd name="T36" fmla="*/ 2 w 3"/>
                  <a:gd name="T37" fmla="*/ 0 h 1"/>
                  <a:gd name="T38" fmla="*/ 2 w 3"/>
                  <a:gd name="T39" fmla="*/ 0 h 1"/>
                  <a:gd name="T40" fmla="*/ 2 w 3"/>
                  <a:gd name="T41" fmla="*/ 0 h 1"/>
                  <a:gd name="T42" fmla="*/ 2 w 3"/>
                  <a:gd name="T43" fmla="*/ 0 h 1"/>
                  <a:gd name="T44" fmla="*/ 2 w 3"/>
                  <a:gd name="T45" fmla="*/ 0 h 1"/>
                  <a:gd name="T46" fmla="*/ 2 w 3"/>
                  <a:gd name="T47" fmla="*/ 0 h 1"/>
                  <a:gd name="T48" fmla="*/ 1 w 3"/>
                  <a:gd name="T49" fmla="*/ 0 h 1"/>
                  <a:gd name="T50" fmla="*/ 1 w 3"/>
                  <a:gd name="T51" fmla="*/ 0 h 1"/>
                  <a:gd name="T52" fmla="*/ 1 w 3"/>
                  <a:gd name="T53" fmla="*/ 0 h 1"/>
                  <a:gd name="T54" fmla="*/ 1 w 3"/>
                  <a:gd name="T55" fmla="*/ 0 h 1"/>
                  <a:gd name="T56" fmla="*/ 1 w 3"/>
                  <a:gd name="T57" fmla="*/ 0 h 1"/>
                  <a:gd name="T58" fmla="*/ 0 w 3"/>
                  <a:gd name="T59" fmla="*/ 0 h 1"/>
                  <a:gd name="T60" fmla="*/ 3 w 3"/>
                  <a:gd name="T61" fmla="*/ 1 h 1"/>
                  <a:gd name="T62" fmla="*/ 3 w 3"/>
                  <a:gd name="T6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 h="1">
                    <a:moveTo>
                      <a:pt x="3" y="1"/>
                    </a:move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1" y="0"/>
                      <a:pt x="2"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98" name="Freeform 256"/>
              <p:cNvSpPr/>
              <p:nvPr/>
            </p:nvSpPr>
            <p:spPr bwMode="auto">
              <a:xfrm>
                <a:off x="2759" y="1871"/>
                <a:ext cx="0" cy="3"/>
              </a:xfrm>
              <a:custGeom>
                <a:avLst/>
                <a:gdLst>
                  <a:gd name="T0" fmla="*/ 1 h 1"/>
                  <a:gd name="T1" fmla="*/ 0 h 1"/>
                  <a:gd name="T2" fmla="*/ 0 h 1"/>
                  <a:gd name="T3" fmla="*/ 0 h 1"/>
                  <a:gd name="T4" fmla="*/ 1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0"/>
                      <a:pt x="0" y="0"/>
                      <a:pt x="0" y="0"/>
                    </a:cubicBezTo>
                    <a:cubicBezTo>
                      <a:pt x="0" y="0"/>
                      <a:pt x="0" y="0"/>
                      <a:pt x="0" y="0"/>
                    </a:cubicBez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99" name="Freeform 257"/>
              <p:cNvSpPr/>
              <p:nvPr/>
            </p:nvSpPr>
            <p:spPr bwMode="auto">
              <a:xfrm>
                <a:off x="2715" y="1826"/>
                <a:ext cx="52" cy="42"/>
              </a:xfrm>
              <a:custGeom>
                <a:avLst/>
                <a:gdLst>
                  <a:gd name="T0" fmla="*/ 14 w 20"/>
                  <a:gd name="T1" fmla="*/ 15 h 16"/>
                  <a:gd name="T2" fmla="*/ 13 w 20"/>
                  <a:gd name="T3" fmla="*/ 14 h 16"/>
                  <a:gd name="T4" fmla="*/ 12 w 20"/>
                  <a:gd name="T5" fmla="*/ 13 h 16"/>
                  <a:gd name="T6" fmla="*/ 11 w 20"/>
                  <a:gd name="T7" fmla="*/ 12 h 16"/>
                  <a:gd name="T8" fmla="*/ 11 w 20"/>
                  <a:gd name="T9" fmla="*/ 12 h 16"/>
                  <a:gd name="T10" fmla="*/ 10 w 20"/>
                  <a:gd name="T11" fmla="*/ 11 h 16"/>
                  <a:gd name="T12" fmla="*/ 10 w 20"/>
                  <a:gd name="T13" fmla="*/ 11 h 16"/>
                  <a:gd name="T14" fmla="*/ 9 w 20"/>
                  <a:gd name="T15" fmla="*/ 10 h 16"/>
                  <a:gd name="T16" fmla="*/ 9 w 20"/>
                  <a:gd name="T17" fmla="*/ 9 h 16"/>
                  <a:gd name="T18" fmla="*/ 8 w 20"/>
                  <a:gd name="T19" fmla="*/ 8 h 16"/>
                  <a:gd name="T20" fmla="*/ 7 w 20"/>
                  <a:gd name="T21" fmla="*/ 8 h 16"/>
                  <a:gd name="T22" fmla="*/ 7 w 20"/>
                  <a:gd name="T23" fmla="*/ 7 h 16"/>
                  <a:gd name="T24" fmla="*/ 8 w 20"/>
                  <a:gd name="T25" fmla="*/ 6 h 16"/>
                  <a:gd name="T26" fmla="*/ 9 w 20"/>
                  <a:gd name="T27" fmla="*/ 6 h 16"/>
                  <a:gd name="T28" fmla="*/ 10 w 20"/>
                  <a:gd name="T29" fmla="*/ 6 h 16"/>
                  <a:gd name="T30" fmla="*/ 10 w 20"/>
                  <a:gd name="T31" fmla="*/ 6 h 16"/>
                  <a:gd name="T32" fmla="*/ 11 w 20"/>
                  <a:gd name="T33" fmla="*/ 6 h 16"/>
                  <a:gd name="T34" fmla="*/ 12 w 20"/>
                  <a:gd name="T35" fmla="*/ 6 h 16"/>
                  <a:gd name="T36" fmla="*/ 13 w 20"/>
                  <a:gd name="T37" fmla="*/ 6 h 16"/>
                  <a:gd name="T38" fmla="*/ 14 w 20"/>
                  <a:gd name="T39" fmla="*/ 6 h 16"/>
                  <a:gd name="T40" fmla="*/ 15 w 20"/>
                  <a:gd name="T41" fmla="*/ 6 h 16"/>
                  <a:gd name="T42" fmla="*/ 16 w 20"/>
                  <a:gd name="T43" fmla="*/ 6 h 16"/>
                  <a:gd name="T44" fmla="*/ 16 w 20"/>
                  <a:gd name="T45" fmla="*/ 6 h 16"/>
                  <a:gd name="T46" fmla="*/ 18 w 20"/>
                  <a:gd name="T47" fmla="*/ 6 h 16"/>
                  <a:gd name="T48" fmla="*/ 18 w 20"/>
                  <a:gd name="T49" fmla="*/ 6 h 16"/>
                  <a:gd name="T50" fmla="*/ 19 w 20"/>
                  <a:gd name="T51" fmla="*/ 7 h 16"/>
                  <a:gd name="T52" fmla="*/ 20 w 20"/>
                  <a:gd name="T53" fmla="*/ 6 h 16"/>
                  <a:gd name="T54" fmla="*/ 19 w 20"/>
                  <a:gd name="T55" fmla="*/ 5 h 16"/>
                  <a:gd name="T56" fmla="*/ 19 w 20"/>
                  <a:gd name="T57" fmla="*/ 5 h 16"/>
                  <a:gd name="T58" fmla="*/ 19 w 20"/>
                  <a:gd name="T59" fmla="*/ 4 h 16"/>
                  <a:gd name="T60" fmla="*/ 18 w 20"/>
                  <a:gd name="T61" fmla="*/ 3 h 16"/>
                  <a:gd name="T62" fmla="*/ 18 w 20"/>
                  <a:gd name="T63" fmla="*/ 3 h 16"/>
                  <a:gd name="T64" fmla="*/ 17 w 20"/>
                  <a:gd name="T65" fmla="*/ 4 h 16"/>
                  <a:gd name="T66" fmla="*/ 15 w 20"/>
                  <a:gd name="T67" fmla="*/ 4 h 16"/>
                  <a:gd name="T68" fmla="*/ 14 w 20"/>
                  <a:gd name="T69" fmla="*/ 3 h 16"/>
                  <a:gd name="T70" fmla="*/ 13 w 20"/>
                  <a:gd name="T71" fmla="*/ 3 h 16"/>
                  <a:gd name="T72" fmla="*/ 13 w 20"/>
                  <a:gd name="T73" fmla="*/ 2 h 16"/>
                  <a:gd name="T74" fmla="*/ 13 w 20"/>
                  <a:gd name="T75" fmla="*/ 2 h 16"/>
                  <a:gd name="T76" fmla="*/ 12 w 20"/>
                  <a:gd name="T77" fmla="*/ 1 h 16"/>
                  <a:gd name="T78" fmla="*/ 11 w 20"/>
                  <a:gd name="T79" fmla="*/ 1 h 16"/>
                  <a:gd name="T80" fmla="*/ 11 w 20"/>
                  <a:gd name="T81" fmla="*/ 1 h 16"/>
                  <a:gd name="T82" fmla="*/ 10 w 20"/>
                  <a:gd name="T83" fmla="*/ 0 h 16"/>
                  <a:gd name="T84" fmla="*/ 10 w 20"/>
                  <a:gd name="T85" fmla="*/ 0 h 16"/>
                  <a:gd name="T86" fmla="*/ 9 w 20"/>
                  <a:gd name="T87" fmla="*/ 1 h 16"/>
                  <a:gd name="T88" fmla="*/ 8 w 20"/>
                  <a:gd name="T89" fmla="*/ 1 h 16"/>
                  <a:gd name="T90" fmla="*/ 8 w 20"/>
                  <a:gd name="T91" fmla="*/ 2 h 16"/>
                  <a:gd name="T92" fmla="*/ 8 w 20"/>
                  <a:gd name="T93" fmla="*/ 2 h 16"/>
                  <a:gd name="T94" fmla="*/ 7 w 20"/>
                  <a:gd name="T95" fmla="*/ 3 h 16"/>
                  <a:gd name="T96" fmla="*/ 7 w 20"/>
                  <a:gd name="T97" fmla="*/ 4 h 16"/>
                  <a:gd name="T98" fmla="*/ 7 w 20"/>
                  <a:gd name="T99" fmla="*/ 5 h 16"/>
                  <a:gd name="T100" fmla="*/ 5 w 20"/>
                  <a:gd name="T101" fmla="*/ 5 h 16"/>
                  <a:gd name="T102" fmla="*/ 4 w 20"/>
                  <a:gd name="T103" fmla="*/ 5 h 16"/>
                  <a:gd name="T104" fmla="*/ 4 w 20"/>
                  <a:gd name="T105" fmla="*/ 4 h 16"/>
                  <a:gd name="T106" fmla="*/ 3 w 20"/>
                  <a:gd name="T107" fmla="*/ 5 h 16"/>
                  <a:gd name="T108" fmla="*/ 2 w 20"/>
                  <a:gd name="T109" fmla="*/ 5 h 16"/>
                  <a:gd name="T110" fmla="*/ 1 w 20"/>
                  <a:gd name="T111" fmla="*/ 5 h 16"/>
                  <a:gd name="T112" fmla="*/ 0 w 20"/>
                  <a:gd name="T113" fmla="*/ 5 h 16"/>
                  <a:gd name="T114" fmla="*/ 3 w 20"/>
                  <a:gd name="T115" fmla="*/ 6 h 16"/>
                  <a:gd name="T116" fmla="*/ 10 w 20"/>
                  <a:gd name="T117"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16">
                    <a:moveTo>
                      <a:pt x="14" y="16"/>
                    </a:move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3" y="15"/>
                      <a:pt x="13" y="15"/>
                      <a:pt x="13" y="15"/>
                    </a:cubicBezTo>
                    <a:cubicBezTo>
                      <a:pt x="13" y="15"/>
                      <a:pt x="13" y="15"/>
                      <a:pt x="13" y="15"/>
                    </a:cubicBezTo>
                    <a:cubicBezTo>
                      <a:pt x="13" y="15"/>
                      <a:pt x="13" y="15"/>
                      <a:pt x="13" y="15"/>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1" y="13"/>
                      <a:pt x="11" y="13"/>
                      <a:pt x="11" y="13"/>
                    </a:cubicBezTo>
                    <a:cubicBezTo>
                      <a:pt x="11" y="13"/>
                      <a:pt x="11" y="13"/>
                      <a:pt x="11" y="13"/>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0" y="12"/>
                      <a:pt x="10" y="12"/>
                      <a:pt x="10" y="12"/>
                    </a:cubicBezTo>
                    <a:cubicBezTo>
                      <a:pt x="10" y="12"/>
                      <a:pt x="10" y="12"/>
                      <a:pt x="10" y="12"/>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9" y="11"/>
                      <a:pt x="9" y="11"/>
                      <a:pt x="9" y="11"/>
                    </a:cubicBezTo>
                    <a:cubicBezTo>
                      <a:pt x="9" y="11"/>
                      <a:pt x="9" y="11"/>
                      <a:pt x="9" y="11"/>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8" y="9"/>
                      <a:pt x="8" y="9"/>
                      <a:pt x="8" y="9"/>
                    </a:cubicBezTo>
                    <a:cubicBezTo>
                      <a:pt x="8" y="9"/>
                      <a:pt x="8" y="9"/>
                      <a:pt x="8" y="9"/>
                    </a:cubicBezTo>
                    <a:cubicBezTo>
                      <a:pt x="8" y="9"/>
                      <a:pt x="8" y="9"/>
                      <a:pt x="8" y="9"/>
                    </a:cubicBezTo>
                    <a:cubicBezTo>
                      <a:pt x="8" y="9"/>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7"/>
                    </a:cubicBezTo>
                    <a:cubicBezTo>
                      <a:pt x="7" y="7"/>
                      <a:pt x="7" y="7"/>
                      <a:pt x="8" y="7"/>
                    </a:cubicBezTo>
                    <a:cubicBezTo>
                      <a:pt x="7" y="7"/>
                      <a:pt x="7" y="7"/>
                      <a:pt x="7" y="7"/>
                    </a:cubicBezTo>
                    <a:cubicBezTo>
                      <a:pt x="7" y="7"/>
                      <a:pt x="7" y="7"/>
                      <a:pt x="7" y="7"/>
                    </a:cubicBezTo>
                    <a:cubicBezTo>
                      <a:pt x="8" y="7"/>
                      <a:pt x="8" y="7"/>
                      <a:pt x="8" y="7"/>
                    </a:cubicBezTo>
                    <a:cubicBezTo>
                      <a:pt x="8" y="7"/>
                      <a:pt x="8" y="7"/>
                      <a:pt x="8" y="7"/>
                    </a:cubicBezTo>
                    <a:cubicBezTo>
                      <a:pt x="7" y="7"/>
                      <a:pt x="7" y="7"/>
                      <a:pt x="7" y="7"/>
                    </a:cubicBezTo>
                    <a:cubicBezTo>
                      <a:pt x="7" y="7"/>
                      <a:pt x="7" y="7"/>
                      <a:pt x="7" y="7"/>
                    </a:cubicBezTo>
                    <a:cubicBezTo>
                      <a:pt x="7" y="6"/>
                      <a:pt x="7" y="6"/>
                      <a:pt x="7" y="6"/>
                    </a:cubicBezTo>
                    <a:cubicBezTo>
                      <a:pt x="8" y="6"/>
                      <a:pt x="8" y="6"/>
                      <a:pt x="8" y="6"/>
                    </a:cubicBezTo>
                    <a:cubicBezTo>
                      <a:pt x="8" y="6"/>
                      <a:pt x="8" y="6"/>
                      <a:pt x="8" y="6"/>
                    </a:cubicBezTo>
                    <a:cubicBezTo>
                      <a:pt x="8" y="6"/>
                      <a:pt x="8" y="6"/>
                      <a:pt x="8" y="6"/>
                    </a:cubicBezTo>
                    <a:cubicBezTo>
                      <a:pt x="8" y="6"/>
                      <a:pt x="8" y="6"/>
                      <a:pt x="8" y="6"/>
                    </a:cubicBezTo>
                    <a:cubicBezTo>
                      <a:pt x="7" y="6"/>
                      <a:pt x="7" y="6"/>
                      <a:pt x="7"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4" y="6"/>
                      <a:pt x="14" y="6"/>
                      <a:pt x="14" y="6"/>
                    </a:cubicBezTo>
                    <a:cubicBezTo>
                      <a:pt x="14" y="6"/>
                      <a:pt x="14" y="6"/>
                      <a:pt x="14" y="6"/>
                    </a:cubicBezTo>
                    <a:cubicBezTo>
                      <a:pt x="14" y="6"/>
                      <a:pt x="14" y="6"/>
                      <a:pt x="14" y="6"/>
                    </a:cubicBezTo>
                    <a:cubicBezTo>
                      <a:pt x="14" y="6"/>
                      <a:pt x="14" y="6"/>
                      <a:pt x="14"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7" y="4"/>
                      <a:pt x="7" y="4"/>
                      <a:pt x="7" y="4"/>
                    </a:cubicBezTo>
                    <a:cubicBezTo>
                      <a:pt x="7" y="4"/>
                      <a:pt x="7" y="4"/>
                      <a:pt x="7" y="4"/>
                    </a:cubicBezTo>
                    <a:cubicBezTo>
                      <a:pt x="7"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7" y="5"/>
                      <a:pt x="7" y="5"/>
                      <a:pt x="7" y="5"/>
                    </a:cubicBezTo>
                    <a:cubicBezTo>
                      <a:pt x="7" y="5"/>
                      <a:pt x="7" y="5"/>
                      <a:pt x="7"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4"/>
                    </a:cubicBezTo>
                    <a:cubicBezTo>
                      <a:pt x="4" y="4"/>
                      <a:pt x="4" y="4"/>
                      <a:pt x="4" y="4"/>
                    </a:cubicBezTo>
                    <a:cubicBezTo>
                      <a:pt x="4" y="4"/>
                      <a:pt x="4"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6"/>
                    </a:cubicBezTo>
                    <a:cubicBezTo>
                      <a:pt x="0" y="6"/>
                      <a:pt x="0" y="6"/>
                      <a:pt x="0" y="6"/>
                    </a:cubicBezTo>
                    <a:cubicBezTo>
                      <a:pt x="0" y="7"/>
                      <a:pt x="1" y="7"/>
                      <a:pt x="1" y="7"/>
                    </a:cubicBezTo>
                    <a:cubicBezTo>
                      <a:pt x="1" y="7"/>
                      <a:pt x="1" y="7"/>
                      <a:pt x="1" y="7"/>
                    </a:cubicBezTo>
                    <a:cubicBezTo>
                      <a:pt x="1" y="7"/>
                      <a:pt x="1" y="8"/>
                      <a:pt x="1" y="8"/>
                    </a:cubicBezTo>
                    <a:cubicBezTo>
                      <a:pt x="1" y="7"/>
                      <a:pt x="1" y="6"/>
                      <a:pt x="2" y="7"/>
                    </a:cubicBezTo>
                    <a:cubicBezTo>
                      <a:pt x="2" y="6"/>
                      <a:pt x="2" y="6"/>
                      <a:pt x="2" y="5"/>
                    </a:cubicBezTo>
                    <a:cubicBezTo>
                      <a:pt x="3" y="5"/>
                      <a:pt x="3" y="5"/>
                      <a:pt x="3" y="6"/>
                    </a:cubicBezTo>
                    <a:cubicBezTo>
                      <a:pt x="4" y="6"/>
                      <a:pt x="5" y="7"/>
                      <a:pt x="5" y="7"/>
                    </a:cubicBezTo>
                    <a:cubicBezTo>
                      <a:pt x="5" y="8"/>
                      <a:pt x="5" y="8"/>
                      <a:pt x="5" y="9"/>
                    </a:cubicBezTo>
                    <a:cubicBezTo>
                      <a:pt x="6" y="10"/>
                      <a:pt x="7" y="10"/>
                      <a:pt x="7" y="11"/>
                    </a:cubicBezTo>
                    <a:cubicBezTo>
                      <a:pt x="7" y="10"/>
                      <a:pt x="6" y="9"/>
                      <a:pt x="6" y="10"/>
                    </a:cubicBezTo>
                    <a:cubicBezTo>
                      <a:pt x="5" y="10"/>
                      <a:pt x="6" y="10"/>
                      <a:pt x="6" y="11"/>
                    </a:cubicBezTo>
                    <a:cubicBezTo>
                      <a:pt x="6" y="11"/>
                      <a:pt x="7" y="12"/>
                      <a:pt x="7" y="12"/>
                    </a:cubicBezTo>
                    <a:cubicBezTo>
                      <a:pt x="8" y="12"/>
                      <a:pt x="8" y="12"/>
                      <a:pt x="8" y="13"/>
                    </a:cubicBezTo>
                    <a:cubicBezTo>
                      <a:pt x="9" y="13"/>
                      <a:pt x="9" y="13"/>
                      <a:pt x="9" y="13"/>
                    </a:cubicBezTo>
                    <a:cubicBezTo>
                      <a:pt x="9" y="13"/>
                      <a:pt x="9" y="13"/>
                      <a:pt x="10" y="13"/>
                    </a:cubicBezTo>
                    <a:cubicBezTo>
                      <a:pt x="10" y="13"/>
                      <a:pt x="10" y="13"/>
                      <a:pt x="10" y="13"/>
                    </a:cubicBezTo>
                    <a:cubicBezTo>
                      <a:pt x="11" y="13"/>
                      <a:pt x="11" y="14"/>
                      <a:pt x="12" y="14"/>
                    </a:cubicBezTo>
                    <a:cubicBezTo>
                      <a:pt x="12" y="14"/>
                      <a:pt x="13" y="15"/>
                      <a:pt x="13" y="15"/>
                    </a:cubicBezTo>
                    <a:cubicBezTo>
                      <a:pt x="14" y="15"/>
                      <a:pt x="14" y="16"/>
                      <a:pt x="14" y="16"/>
                    </a:cubicBezTo>
                    <a:cubicBezTo>
                      <a:pt x="14" y="16"/>
                      <a:pt x="14" y="16"/>
                      <a:pt x="14"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00" name="Freeform 258"/>
              <p:cNvSpPr>
                <a:spLocks noEditPoints="1"/>
              </p:cNvSpPr>
              <p:nvPr/>
            </p:nvSpPr>
            <p:spPr bwMode="auto">
              <a:xfrm>
                <a:off x="2775" y="1881"/>
                <a:ext cx="76" cy="74"/>
              </a:xfrm>
              <a:custGeom>
                <a:avLst/>
                <a:gdLst>
                  <a:gd name="T0" fmla="*/ 28 w 29"/>
                  <a:gd name="T1" fmla="*/ 21 h 28"/>
                  <a:gd name="T2" fmla="*/ 29 w 29"/>
                  <a:gd name="T3" fmla="*/ 23 h 28"/>
                  <a:gd name="T4" fmla="*/ 19 w 29"/>
                  <a:gd name="T5" fmla="*/ 20 h 28"/>
                  <a:gd name="T6" fmla="*/ 18 w 29"/>
                  <a:gd name="T7" fmla="*/ 26 h 28"/>
                  <a:gd name="T8" fmla="*/ 17 w 29"/>
                  <a:gd name="T9" fmla="*/ 28 h 28"/>
                  <a:gd name="T10" fmla="*/ 13 w 29"/>
                  <a:gd name="T11" fmla="*/ 11 h 28"/>
                  <a:gd name="T12" fmla="*/ 15 w 29"/>
                  <a:gd name="T13" fmla="*/ 15 h 28"/>
                  <a:gd name="T14" fmla="*/ 14 w 29"/>
                  <a:gd name="T15" fmla="*/ 13 h 28"/>
                  <a:gd name="T16" fmla="*/ 12 w 29"/>
                  <a:gd name="T17" fmla="*/ 16 h 28"/>
                  <a:gd name="T18" fmla="*/ 23 w 29"/>
                  <a:gd name="T19" fmla="*/ 1 h 28"/>
                  <a:gd name="T20" fmla="*/ 23 w 29"/>
                  <a:gd name="T21" fmla="*/ 0 h 28"/>
                  <a:gd name="T22" fmla="*/ 22 w 29"/>
                  <a:gd name="T23" fmla="*/ 0 h 28"/>
                  <a:gd name="T24" fmla="*/ 22 w 29"/>
                  <a:gd name="T25" fmla="*/ 1 h 28"/>
                  <a:gd name="T26" fmla="*/ 22 w 29"/>
                  <a:gd name="T27" fmla="*/ 2 h 28"/>
                  <a:gd name="T28" fmla="*/ 21 w 29"/>
                  <a:gd name="T29" fmla="*/ 2 h 28"/>
                  <a:gd name="T30" fmla="*/ 20 w 29"/>
                  <a:gd name="T31" fmla="*/ 2 h 28"/>
                  <a:gd name="T32" fmla="*/ 19 w 29"/>
                  <a:gd name="T33" fmla="*/ 2 h 28"/>
                  <a:gd name="T34" fmla="*/ 18 w 29"/>
                  <a:gd name="T35" fmla="*/ 2 h 28"/>
                  <a:gd name="T36" fmla="*/ 17 w 29"/>
                  <a:gd name="T37" fmla="*/ 2 h 28"/>
                  <a:gd name="T38" fmla="*/ 17 w 29"/>
                  <a:gd name="T39" fmla="*/ 2 h 28"/>
                  <a:gd name="T40" fmla="*/ 16 w 29"/>
                  <a:gd name="T41" fmla="*/ 1 h 28"/>
                  <a:gd name="T42" fmla="*/ 15 w 29"/>
                  <a:gd name="T43" fmla="*/ 1 h 28"/>
                  <a:gd name="T44" fmla="*/ 15 w 29"/>
                  <a:gd name="T45" fmla="*/ 1 h 28"/>
                  <a:gd name="T46" fmla="*/ 14 w 29"/>
                  <a:gd name="T47" fmla="*/ 1 h 28"/>
                  <a:gd name="T48" fmla="*/ 13 w 29"/>
                  <a:gd name="T49" fmla="*/ 2 h 28"/>
                  <a:gd name="T50" fmla="*/ 12 w 29"/>
                  <a:gd name="T51" fmla="*/ 2 h 28"/>
                  <a:gd name="T52" fmla="*/ 10 w 29"/>
                  <a:gd name="T53" fmla="*/ 2 h 28"/>
                  <a:gd name="T54" fmla="*/ 9 w 29"/>
                  <a:gd name="T55" fmla="*/ 3 h 28"/>
                  <a:gd name="T56" fmla="*/ 8 w 29"/>
                  <a:gd name="T57" fmla="*/ 3 h 28"/>
                  <a:gd name="T58" fmla="*/ 8 w 29"/>
                  <a:gd name="T59" fmla="*/ 3 h 28"/>
                  <a:gd name="T60" fmla="*/ 7 w 29"/>
                  <a:gd name="T61" fmla="*/ 3 h 28"/>
                  <a:gd name="T62" fmla="*/ 7 w 29"/>
                  <a:gd name="T63" fmla="*/ 3 h 28"/>
                  <a:gd name="T64" fmla="*/ 6 w 29"/>
                  <a:gd name="T65" fmla="*/ 4 h 28"/>
                  <a:gd name="T66" fmla="*/ 5 w 29"/>
                  <a:gd name="T67" fmla="*/ 4 h 28"/>
                  <a:gd name="T68" fmla="*/ 4 w 29"/>
                  <a:gd name="T69" fmla="*/ 4 h 28"/>
                  <a:gd name="T70" fmla="*/ 3 w 29"/>
                  <a:gd name="T71" fmla="*/ 5 h 28"/>
                  <a:gd name="T72" fmla="*/ 3 w 29"/>
                  <a:gd name="T73" fmla="*/ 6 h 28"/>
                  <a:gd name="T74" fmla="*/ 3 w 29"/>
                  <a:gd name="T75" fmla="*/ 6 h 28"/>
                  <a:gd name="T76" fmla="*/ 2 w 29"/>
                  <a:gd name="T77" fmla="*/ 7 h 28"/>
                  <a:gd name="T78" fmla="*/ 1 w 29"/>
                  <a:gd name="T79" fmla="*/ 8 h 28"/>
                  <a:gd name="T80" fmla="*/ 1 w 29"/>
                  <a:gd name="T81" fmla="*/ 8 h 28"/>
                  <a:gd name="T82" fmla="*/ 1 w 29"/>
                  <a:gd name="T83" fmla="*/ 9 h 28"/>
                  <a:gd name="T84" fmla="*/ 3 w 29"/>
                  <a:gd name="T85" fmla="*/ 12 h 28"/>
                  <a:gd name="T86" fmla="*/ 4 w 29"/>
                  <a:gd name="T87" fmla="*/ 13 h 28"/>
                  <a:gd name="T88" fmla="*/ 8 w 29"/>
                  <a:gd name="T89" fmla="*/ 14 h 28"/>
                  <a:gd name="T90" fmla="*/ 4 w 29"/>
                  <a:gd name="T91" fmla="*/ 16 h 28"/>
                  <a:gd name="T92" fmla="*/ 7 w 29"/>
                  <a:gd name="T93" fmla="*/ 20 h 28"/>
                  <a:gd name="T94" fmla="*/ 12 w 29"/>
                  <a:gd name="T95" fmla="*/ 18 h 28"/>
                  <a:gd name="T96" fmla="*/ 13 w 29"/>
                  <a:gd name="T97" fmla="*/ 16 h 28"/>
                  <a:gd name="T98" fmla="*/ 14 w 29"/>
                  <a:gd name="T99" fmla="*/ 15 h 28"/>
                  <a:gd name="T100" fmla="*/ 11 w 29"/>
                  <a:gd name="T101" fmla="*/ 10 h 28"/>
                  <a:gd name="T102" fmla="*/ 9 w 29"/>
                  <a:gd name="T103" fmla="*/ 7 h 28"/>
                  <a:gd name="T104" fmla="*/ 12 w 29"/>
                  <a:gd name="T105" fmla="*/ 7 h 28"/>
                  <a:gd name="T106" fmla="*/ 14 w 29"/>
                  <a:gd name="T107" fmla="*/ 6 h 28"/>
                  <a:gd name="T108" fmla="*/ 21 w 29"/>
                  <a:gd name="T109" fmla="*/ 4 h 28"/>
                  <a:gd name="T110" fmla="*/ 22 w 29"/>
                  <a:gd name="T111" fmla="*/ 4 h 28"/>
                  <a:gd name="T112" fmla="*/ 22 w 29"/>
                  <a:gd name="T113" fmla="*/ 3 h 28"/>
                  <a:gd name="T114" fmla="*/ 23 w 29"/>
                  <a:gd name="T115" fmla="*/ 2 h 28"/>
                  <a:gd name="T116" fmla="*/ 23 w 29"/>
                  <a:gd name="T117" fmla="*/ 1 h 28"/>
                  <a:gd name="T118" fmla="*/ 19 w 29"/>
                  <a:gd name="T119"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 h="28">
                    <a:moveTo>
                      <a:pt x="21" y="13"/>
                    </a:moveTo>
                    <a:cubicBezTo>
                      <a:pt x="21" y="13"/>
                      <a:pt x="21" y="13"/>
                      <a:pt x="21" y="13"/>
                    </a:cubicBezTo>
                    <a:cubicBezTo>
                      <a:pt x="21" y="14"/>
                      <a:pt x="21" y="15"/>
                      <a:pt x="21" y="15"/>
                    </a:cubicBezTo>
                    <a:cubicBezTo>
                      <a:pt x="22" y="15"/>
                      <a:pt x="22" y="14"/>
                      <a:pt x="22" y="14"/>
                    </a:cubicBezTo>
                    <a:cubicBezTo>
                      <a:pt x="22" y="13"/>
                      <a:pt x="22" y="13"/>
                      <a:pt x="21" y="13"/>
                    </a:cubicBezTo>
                    <a:close/>
                    <a:moveTo>
                      <a:pt x="28" y="21"/>
                    </a:moveTo>
                    <a:cubicBezTo>
                      <a:pt x="28" y="21"/>
                      <a:pt x="28" y="22"/>
                      <a:pt x="28" y="22"/>
                    </a:cubicBezTo>
                    <a:cubicBezTo>
                      <a:pt x="28" y="22"/>
                      <a:pt x="28" y="21"/>
                      <a:pt x="28" y="21"/>
                    </a:cubicBezTo>
                    <a:close/>
                    <a:moveTo>
                      <a:pt x="29" y="22"/>
                    </a:moveTo>
                    <a:cubicBezTo>
                      <a:pt x="29" y="22"/>
                      <a:pt x="29" y="22"/>
                      <a:pt x="28" y="22"/>
                    </a:cubicBezTo>
                    <a:cubicBezTo>
                      <a:pt x="28" y="23"/>
                      <a:pt x="28" y="23"/>
                      <a:pt x="27" y="23"/>
                    </a:cubicBezTo>
                    <a:cubicBezTo>
                      <a:pt x="27" y="23"/>
                      <a:pt x="27" y="24"/>
                      <a:pt x="28" y="24"/>
                    </a:cubicBezTo>
                    <a:cubicBezTo>
                      <a:pt x="28" y="24"/>
                      <a:pt x="27" y="24"/>
                      <a:pt x="27" y="24"/>
                    </a:cubicBezTo>
                    <a:cubicBezTo>
                      <a:pt x="28" y="24"/>
                      <a:pt x="28" y="24"/>
                      <a:pt x="28" y="24"/>
                    </a:cubicBezTo>
                    <a:cubicBezTo>
                      <a:pt x="28" y="24"/>
                      <a:pt x="29" y="23"/>
                      <a:pt x="29" y="24"/>
                    </a:cubicBezTo>
                    <a:cubicBezTo>
                      <a:pt x="29" y="23"/>
                      <a:pt x="29" y="23"/>
                      <a:pt x="29" y="23"/>
                    </a:cubicBezTo>
                    <a:cubicBezTo>
                      <a:pt x="29" y="23"/>
                      <a:pt x="29" y="22"/>
                      <a:pt x="29" y="22"/>
                    </a:cubicBezTo>
                    <a:close/>
                    <a:moveTo>
                      <a:pt x="25" y="17"/>
                    </a:moveTo>
                    <a:cubicBezTo>
                      <a:pt x="25" y="16"/>
                      <a:pt x="24" y="16"/>
                      <a:pt x="24" y="17"/>
                    </a:cubicBezTo>
                    <a:cubicBezTo>
                      <a:pt x="24" y="17"/>
                      <a:pt x="24" y="17"/>
                      <a:pt x="24" y="17"/>
                    </a:cubicBezTo>
                    <a:cubicBezTo>
                      <a:pt x="25" y="17"/>
                      <a:pt x="25" y="17"/>
                      <a:pt x="25" y="17"/>
                    </a:cubicBezTo>
                    <a:close/>
                    <a:moveTo>
                      <a:pt x="17" y="18"/>
                    </a:moveTo>
                    <a:cubicBezTo>
                      <a:pt x="18" y="18"/>
                      <a:pt x="17" y="17"/>
                      <a:pt x="17" y="18"/>
                    </a:cubicBezTo>
                    <a:close/>
                    <a:moveTo>
                      <a:pt x="19" y="20"/>
                    </a:moveTo>
                    <a:cubicBezTo>
                      <a:pt x="20" y="20"/>
                      <a:pt x="20" y="20"/>
                      <a:pt x="20" y="19"/>
                    </a:cubicBezTo>
                    <a:cubicBezTo>
                      <a:pt x="20" y="19"/>
                      <a:pt x="19" y="19"/>
                      <a:pt x="19" y="19"/>
                    </a:cubicBezTo>
                    <a:cubicBezTo>
                      <a:pt x="19" y="20"/>
                      <a:pt x="19" y="20"/>
                      <a:pt x="19" y="20"/>
                    </a:cubicBezTo>
                    <a:close/>
                    <a:moveTo>
                      <a:pt x="21" y="27"/>
                    </a:moveTo>
                    <a:cubicBezTo>
                      <a:pt x="21" y="27"/>
                      <a:pt x="21" y="27"/>
                      <a:pt x="21" y="27"/>
                    </a:cubicBezTo>
                    <a:cubicBezTo>
                      <a:pt x="21" y="27"/>
                      <a:pt x="20" y="27"/>
                      <a:pt x="20" y="27"/>
                    </a:cubicBezTo>
                    <a:cubicBezTo>
                      <a:pt x="20" y="27"/>
                      <a:pt x="20" y="27"/>
                      <a:pt x="20" y="27"/>
                    </a:cubicBezTo>
                    <a:cubicBezTo>
                      <a:pt x="19" y="27"/>
                      <a:pt x="18" y="26"/>
                      <a:pt x="18" y="26"/>
                    </a:cubicBezTo>
                    <a:cubicBezTo>
                      <a:pt x="17" y="26"/>
                      <a:pt x="16" y="27"/>
                      <a:pt x="15" y="26"/>
                    </a:cubicBezTo>
                    <a:cubicBezTo>
                      <a:pt x="15" y="26"/>
                      <a:pt x="14" y="26"/>
                      <a:pt x="15" y="26"/>
                    </a:cubicBezTo>
                    <a:cubicBezTo>
                      <a:pt x="15" y="26"/>
                      <a:pt x="15" y="26"/>
                      <a:pt x="15" y="26"/>
                    </a:cubicBezTo>
                    <a:cubicBezTo>
                      <a:pt x="15" y="25"/>
                      <a:pt x="14" y="26"/>
                      <a:pt x="14" y="26"/>
                    </a:cubicBezTo>
                    <a:cubicBezTo>
                      <a:pt x="13" y="26"/>
                      <a:pt x="13" y="25"/>
                      <a:pt x="13" y="25"/>
                    </a:cubicBezTo>
                    <a:cubicBezTo>
                      <a:pt x="13" y="26"/>
                      <a:pt x="13" y="26"/>
                      <a:pt x="12" y="27"/>
                    </a:cubicBezTo>
                    <a:cubicBezTo>
                      <a:pt x="14" y="27"/>
                      <a:pt x="15" y="27"/>
                      <a:pt x="16" y="27"/>
                    </a:cubicBezTo>
                    <a:cubicBezTo>
                      <a:pt x="16" y="27"/>
                      <a:pt x="17" y="28"/>
                      <a:pt x="17" y="28"/>
                    </a:cubicBezTo>
                    <a:cubicBezTo>
                      <a:pt x="18" y="28"/>
                      <a:pt x="19" y="28"/>
                      <a:pt x="20" y="28"/>
                    </a:cubicBezTo>
                    <a:cubicBezTo>
                      <a:pt x="21" y="28"/>
                      <a:pt x="21" y="28"/>
                      <a:pt x="22" y="28"/>
                    </a:cubicBezTo>
                    <a:cubicBezTo>
                      <a:pt x="22" y="28"/>
                      <a:pt x="22" y="28"/>
                      <a:pt x="22" y="27"/>
                    </a:cubicBezTo>
                    <a:cubicBezTo>
                      <a:pt x="22" y="27"/>
                      <a:pt x="22" y="27"/>
                      <a:pt x="22" y="27"/>
                    </a:cubicBezTo>
                    <a:cubicBezTo>
                      <a:pt x="22" y="27"/>
                      <a:pt x="22" y="27"/>
                      <a:pt x="22" y="27"/>
                    </a:cubicBezTo>
                    <a:cubicBezTo>
                      <a:pt x="22" y="27"/>
                      <a:pt x="22" y="27"/>
                      <a:pt x="22" y="27"/>
                    </a:cubicBezTo>
                    <a:cubicBezTo>
                      <a:pt x="22" y="27"/>
                      <a:pt x="22" y="27"/>
                      <a:pt x="21" y="27"/>
                    </a:cubicBezTo>
                    <a:close/>
                    <a:moveTo>
                      <a:pt x="13" y="11"/>
                    </a:moveTo>
                    <a:cubicBezTo>
                      <a:pt x="13" y="11"/>
                      <a:pt x="13" y="11"/>
                      <a:pt x="13" y="11"/>
                    </a:cubicBezTo>
                    <a:cubicBezTo>
                      <a:pt x="13" y="11"/>
                      <a:pt x="13" y="11"/>
                      <a:pt x="13" y="11"/>
                    </a:cubicBezTo>
                    <a:close/>
                    <a:moveTo>
                      <a:pt x="12" y="11"/>
                    </a:moveTo>
                    <a:cubicBezTo>
                      <a:pt x="11" y="11"/>
                      <a:pt x="11" y="12"/>
                      <a:pt x="10" y="12"/>
                    </a:cubicBezTo>
                    <a:cubicBezTo>
                      <a:pt x="10" y="12"/>
                      <a:pt x="11" y="12"/>
                      <a:pt x="11" y="12"/>
                    </a:cubicBezTo>
                    <a:cubicBezTo>
                      <a:pt x="12" y="13"/>
                      <a:pt x="12" y="13"/>
                      <a:pt x="13" y="14"/>
                    </a:cubicBezTo>
                    <a:cubicBezTo>
                      <a:pt x="13" y="14"/>
                      <a:pt x="14" y="14"/>
                      <a:pt x="14" y="14"/>
                    </a:cubicBezTo>
                    <a:cubicBezTo>
                      <a:pt x="15" y="14"/>
                      <a:pt x="15" y="15"/>
                      <a:pt x="15" y="15"/>
                    </a:cubicBezTo>
                    <a:cubicBezTo>
                      <a:pt x="15" y="15"/>
                      <a:pt x="15" y="16"/>
                      <a:pt x="16" y="16"/>
                    </a:cubicBezTo>
                    <a:cubicBezTo>
                      <a:pt x="16" y="16"/>
                      <a:pt x="16" y="15"/>
                      <a:pt x="16" y="15"/>
                    </a:cubicBezTo>
                    <a:cubicBezTo>
                      <a:pt x="16" y="15"/>
                      <a:pt x="15" y="15"/>
                      <a:pt x="15" y="14"/>
                    </a:cubicBezTo>
                    <a:cubicBezTo>
                      <a:pt x="15" y="14"/>
                      <a:pt x="15" y="14"/>
                      <a:pt x="15" y="14"/>
                    </a:cubicBezTo>
                    <a:cubicBezTo>
                      <a:pt x="15" y="14"/>
                      <a:pt x="15" y="14"/>
                      <a:pt x="15" y="13"/>
                    </a:cubicBezTo>
                    <a:cubicBezTo>
                      <a:pt x="15" y="13"/>
                      <a:pt x="15" y="13"/>
                      <a:pt x="15" y="13"/>
                    </a:cubicBezTo>
                    <a:cubicBezTo>
                      <a:pt x="15" y="13"/>
                      <a:pt x="15" y="13"/>
                      <a:pt x="15" y="13"/>
                    </a:cubicBezTo>
                    <a:cubicBezTo>
                      <a:pt x="14" y="13"/>
                      <a:pt x="14" y="13"/>
                      <a:pt x="14" y="13"/>
                    </a:cubicBezTo>
                    <a:cubicBezTo>
                      <a:pt x="13" y="13"/>
                      <a:pt x="13" y="13"/>
                      <a:pt x="13" y="13"/>
                    </a:cubicBezTo>
                    <a:cubicBezTo>
                      <a:pt x="13" y="12"/>
                      <a:pt x="13" y="13"/>
                      <a:pt x="12" y="12"/>
                    </a:cubicBezTo>
                    <a:cubicBezTo>
                      <a:pt x="12" y="12"/>
                      <a:pt x="12" y="11"/>
                      <a:pt x="12" y="11"/>
                    </a:cubicBezTo>
                    <a:close/>
                    <a:moveTo>
                      <a:pt x="16" y="18"/>
                    </a:moveTo>
                    <a:cubicBezTo>
                      <a:pt x="16" y="18"/>
                      <a:pt x="16" y="18"/>
                      <a:pt x="16" y="18"/>
                    </a:cubicBezTo>
                    <a:cubicBezTo>
                      <a:pt x="16" y="18"/>
                      <a:pt x="16" y="18"/>
                      <a:pt x="16" y="18"/>
                    </a:cubicBezTo>
                    <a:close/>
                    <a:moveTo>
                      <a:pt x="12" y="16"/>
                    </a:moveTo>
                    <a:cubicBezTo>
                      <a:pt x="12" y="16"/>
                      <a:pt x="12" y="16"/>
                      <a:pt x="12" y="16"/>
                    </a:cubicBezTo>
                    <a:cubicBezTo>
                      <a:pt x="12" y="16"/>
                      <a:pt x="12" y="16"/>
                      <a:pt x="12" y="16"/>
                    </a:cubicBezTo>
                    <a:close/>
                    <a:moveTo>
                      <a:pt x="25" y="26"/>
                    </a:moveTo>
                    <a:cubicBezTo>
                      <a:pt x="26" y="26"/>
                      <a:pt x="26" y="26"/>
                      <a:pt x="26" y="26"/>
                    </a:cubicBezTo>
                    <a:cubicBezTo>
                      <a:pt x="26" y="26"/>
                      <a:pt x="25" y="26"/>
                      <a:pt x="25" y="25"/>
                    </a:cubicBezTo>
                    <a:cubicBezTo>
                      <a:pt x="25" y="25"/>
                      <a:pt x="26" y="25"/>
                      <a:pt x="26" y="25"/>
                    </a:cubicBezTo>
                    <a:cubicBezTo>
                      <a:pt x="25" y="25"/>
                      <a:pt x="25" y="25"/>
                      <a:pt x="25" y="26"/>
                    </a:cubicBezTo>
                    <a:close/>
                    <a:moveTo>
                      <a:pt x="23" y="1"/>
                    </a:move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9"/>
                      <a:pt x="0" y="9"/>
                      <a:pt x="0" y="9"/>
                    </a:cubicBezTo>
                    <a:cubicBezTo>
                      <a:pt x="0" y="9"/>
                      <a:pt x="1" y="10"/>
                      <a:pt x="1" y="10"/>
                    </a:cubicBezTo>
                    <a:cubicBezTo>
                      <a:pt x="1" y="11"/>
                      <a:pt x="2" y="11"/>
                      <a:pt x="2" y="11"/>
                    </a:cubicBezTo>
                    <a:cubicBezTo>
                      <a:pt x="2" y="11"/>
                      <a:pt x="2" y="12"/>
                      <a:pt x="3" y="12"/>
                    </a:cubicBezTo>
                    <a:cubicBezTo>
                      <a:pt x="3" y="11"/>
                      <a:pt x="3" y="11"/>
                      <a:pt x="3" y="11"/>
                    </a:cubicBezTo>
                    <a:cubicBezTo>
                      <a:pt x="3" y="11"/>
                      <a:pt x="4" y="11"/>
                      <a:pt x="4" y="12"/>
                    </a:cubicBezTo>
                    <a:cubicBezTo>
                      <a:pt x="4" y="12"/>
                      <a:pt x="4" y="12"/>
                      <a:pt x="4" y="12"/>
                    </a:cubicBezTo>
                    <a:cubicBezTo>
                      <a:pt x="4" y="12"/>
                      <a:pt x="3" y="12"/>
                      <a:pt x="3" y="12"/>
                    </a:cubicBezTo>
                    <a:cubicBezTo>
                      <a:pt x="3" y="12"/>
                      <a:pt x="3" y="12"/>
                      <a:pt x="3" y="12"/>
                    </a:cubicBezTo>
                    <a:cubicBezTo>
                      <a:pt x="3" y="12"/>
                      <a:pt x="2" y="12"/>
                      <a:pt x="3" y="12"/>
                    </a:cubicBezTo>
                    <a:cubicBezTo>
                      <a:pt x="2" y="12"/>
                      <a:pt x="3" y="12"/>
                      <a:pt x="3" y="13"/>
                    </a:cubicBezTo>
                    <a:cubicBezTo>
                      <a:pt x="3" y="13"/>
                      <a:pt x="3" y="13"/>
                      <a:pt x="4" y="13"/>
                    </a:cubicBezTo>
                    <a:cubicBezTo>
                      <a:pt x="4" y="14"/>
                      <a:pt x="4" y="14"/>
                      <a:pt x="4" y="14"/>
                    </a:cubicBezTo>
                    <a:cubicBezTo>
                      <a:pt x="4" y="14"/>
                      <a:pt x="4" y="14"/>
                      <a:pt x="4" y="14"/>
                    </a:cubicBezTo>
                    <a:cubicBezTo>
                      <a:pt x="4" y="14"/>
                      <a:pt x="4" y="14"/>
                      <a:pt x="4" y="14"/>
                    </a:cubicBezTo>
                    <a:cubicBezTo>
                      <a:pt x="4" y="14"/>
                      <a:pt x="4" y="14"/>
                      <a:pt x="5" y="14"/>
                    </a:cubicBezTo>
                    <a:cubicBezTo>
                      <a:pt x="5" y="14"/>
                      <a:pt x="5" y="14"/>
                      <a:pt x="5" y="14"/>
                    </a:cubicBezTo>
                    <a:cubicBezTo>
                      <a:pt x="5" y="14"/>
                      <a:pt x="5" y="14"/>
                      <a:pt x="5" y="14"/>
                    </a:cubicBezTo>
                    <a:cubicBezTo>
                      <a:pt x="6" y="14"/>
                      <a:pt x="6" y="14"/>
                      <a:pt x="7" y="14"/>
                    </a:cubicBezTo>
                    <a:cubicBezTo>
                      <a:pt x="7" y="14"/>
                      <a:pt x="8" y="14"/>
                      <a:pt x="8" y="14"/>
                    </a:cubicBezTo>
                    <a:cubicBezTo>
                      <a:pt x="9" y="14"/>
                      <a:pt x="9" y="14"/>
                      <a:pt x="10" y="14"/>
                    </a:cubicBezTo>
                    <a:cubicBezTo>
                      <a:pt x="10" y="15"/>
                      <a:pt x="11" y="15"/>
                      <a:pt x="11" y="15"/>
                    </a:cubicBezTo>
                    <a:cubicBezTo>
                      <a:pt x="11" y="15"/>
                      <a:pt x="11" y="16"/>
                      <a:pt x="10" y="16"/>
                    </a:cubicBezTo>
                    <a:cubicBezTo>
                      <a:pt x="10" y="16"/>
                      <a:pt x="10" y="16"/>
                      <a:pt x="10" y="16"/>
                    </a:cubicBezTo>
                    <a:cubicBezTo>
                      <a:pt x="9" y="15"/>
                      <a:pt x="8" y="15"/>
                      <a:pt x="8" y="15"/>
                    </a:cubicBezTo>
                    <a:cubicBezTo>
                      <a:pt x="7" y="15"/>
                      <a:pt x="7" y="14"/>
                      <a:pt x="7" y="14"/>
                    </a:cubicBezTo>
                    <a:cubicBezTo>
                      <a:pt x="6" y="14"/>
                      <a:pt x="5" y="15"/>
                      <a:pt x="5" y="15"/>
                    </a:cubicBezTo>
                    <a:cubicBezTo>
                      <a:pt x="5" y="16"/>
                      <a:pt x="5" y="16"/>
                      <a:pt x="4" y="16"/>
                    </a:cubicBezTo>
                    <a:cubicBezTo>
                      <a:pt x="4" y="16"/>
                      <a:pt x="4" y="16"/>
                      <a:pt x="4" y="16"/>
                    </a:cubicBezTo>
                    <a:cubicBezTo>
                      <a:pt x="4" y="16"/>
                      <a:pt x="4" y="17"/>
                      <a:pt x="5" y="17"/>
                    </a:cubicBezTo>
                    <a:cubicBezTo>
                      <a:pt x="5" y="18"/>
                      <a:pt x="6" y="18"/>
                      <a:pt x="6" y="19"/>
                    </a:cubicBezTo>
                    <a:cubicBezTo>
                      <a:pt x="6" y="19"/>
                      <a:pt x="5" y="19"/>
                      <a:pt x="6" y="19"/>
                    </a:cubicBezTo>
                    <a:cubicBezTo>
                      <a:pt x="6" y="20"/>
                      <a:pt x="6" y="20"/>
                      <a:pt x="6" y="20"/>
                    </a:cubicBezTo>
                    <a:cubicBezTo>
                      <a:pt x="6" y="20"/>
                      <a:pt x="6" y="20"/>
                      <a:pt x="6" y="21"/>
                    </a:cubicBezTo>
                    <a:cubicBezTo>
                      <a:pt x="6" y="21"/>
                      <a:pt x="7" y="20"/>
                      <a:pt x="7" y="20"/>
                    </a:cubicBezTo>
                    <a:cubicBezTo>
                      <a:pt x="7" y="20"/>
                      <a:pt x="7" y="20"/>
                      <a:pt x="7" y="20"/>
                    </a:cubicBezTo>
                    <a:cubicBezTo>
                      <a:pt x="8" y="19"/>
                      <a:pt x="9" y="22"/>
                      <a:pt x="9" y="22"/>
                    </a:cubicBezTo>
                    <a:cubicBezTo>
                      <a:pt x="9" y="22"/>
                      <a:pt x="9" y="22"/>
                      <a:pt x="9" y="21"/>
                    </a:cubicBezTo>
                    <a:cubicBezTo>
                      <a:pt x="9" y="21"/>
                      <a:pt x="9" y="21"/>
                      <a:pt x="9" y="21"/>
                    </a:cubicBezTo>
                    <a:cubicBezTo>
                      <a:pt x="9" y="21"/>
                      <a:pt x="9" y="21"/>
                      <a:pt x="9" y="21"/>
                    </a:cubicBezTo>
                    <a:cubicBezTo>
                      <a:pt x="10" y="20"/>
                      <a:pt x="11" y="22"/>
                      <a:pt x="11" y="22"/>
                    </a:cubicBezTo>
                    <a:cubicBezTo>
                      <a:pt x="11" y="20"/>
                      <a:pt x="10" y="19"/>
                      <a:pt x="10" y="18"/>
                    </a:cubicBezTo>
                    <a:cubicBezTo>
                      <a:pt x="10" y="18"/>
                      <a:pt x="11" y="18"/>
                      <a:pt x="11" y="18"/>
                    </a:cubicBezTo>
                    <a:cubicBezTo>
                      <a:pt x="11" y="19"/>
                      <a:pt x="11" y="18"/>
                      <a:pt x="12" y="18"/>
                    </a:cubicBezTo>
                    <a:cubicBezTo>
                      <a:pt x="12" y="18"/>
                      <a:pt x="12" y="18"/>
                      <a:pt x="12" y="17"/>
                    </a:cubicBezTo>
                    <a:cubicBezTo>
                      <a:pt x="12" y="17"/>
                      <a:pt x="12" y="17"/>
                      <a:pt x="12" y="17"/>
                    </a:cubicBezTo>
                    <a:cubicBezTo>
                      <a:pt x="12" y="17"/>
                      <a:pt x="12" y="17"/>
                      <a:pt x="11" y="17"/>
                    </a:cubicBezTo>
                    <a:cubicBezTo>
                      <a:pt x="11" y="17"/>
                      <a:pt x="11" y="17"/>
                      <a:pt x="11" y="16"/>
                    </a:cubicBezTo>
                    <a:cubicBezTo>
                      <a:pt x="11" y="16"/>
                      <a:pt x="11" y="16"/>
                      <a:pt x="11" y="16"/>
                    </a:cubicBezTo>
                    <a:cubicBezTo>
                      <a:pt x="11" y="16"/>
                      <a:pt x="12" y="16"/>
                      <a:pt x="12" y="16"/>
                    </a:cubicBezTo>
                    <a:cubicBezTo>
                      <a:pt x="12" y="16"/>
                      <a:pt x="12" y="15"/>
                      <a:pt x="13" y="15"/>
                    </a:cubicBezTo>
                    <a:cubicBezTo>
                      <a:pt x="13" y="16"/>
                      <a:pt x="12" y="16"/>
                      <a:pt x="13" y="16"/>
                    </a:cubicBezTo>
                    <a:cubicBezTo>
                      <a:pt x="13" y="16"/>
                      <a:pt x="13" y="16"/>
                      <a:pt x="13" y="16"/>
                    </a:cubicBezTo>
                    <a:cubicBezTo>
                      <a:pt x="13" y="16"/>
                      <a:pt x="13" y="16"/>
                      <a:pt x="13" y="16"/>
                    </a:cubicBezTo>
                    <a:cubicBezTo>
                      <a:pt x="13" y="16"/>
                      <a:pt x="13" y="16"/>
                      <a:pt x="13" y="16"/>
                    </a:cubicBezTo>
                    <a:cubicBezTo>
                      <a:pt x="13" y="17"/>
                      <a:pt x="14" y="16"/>
                      <a:pt x="14" y="17"/>
                    </a:cubicBezTo>
                    <a:cubicBezTo>
                      <a:pt x="14" y="17"/>
                      <a:pt x="14" y="17"/>
                      <a:pt x="14" y="17"/>
                    </a:cubicBezTo>
                    <a:cubicBezTo>
                      <a:pt x="14" y="17"/>
                      <a:pt x="14" y="17"/>
                      <a:pt x="14" y="17"/>
                    </a:cubicBezTo>
                    <a:cubicBezTo>
                      <a:pt x="14" y="17"/>
                      <a:pt x="15" y="17"/>
                      <a:pt x="14" y="16"/>
                    </a:cubicBezTo>
                    <a:cubicBezTo>
                      <a:pt x="14" y="16"/>
                      <a:pt x="14" y="15"/>
                      <a:pt x="14" y="15"/>
                    </a:cubicBezTo>
                    <a:cubicBezTo>
                      <a:pt x="15" y="15"/>
                      <a:pt x="12" y="14"/>
                      <a:pt x="11" y="13"/>
                    </a:cubicBezTo>
                    <a:cubicBezTo>
                      <a:pt x="11" y="13"/>
                      <a:pt x="11" y="13"/>
                      <a:pt x="10" y="12"/>
                    </a:cubicBezTo>
                    <a:cubicBezTo>
                      <a:pt x="10" y="12"/>
                      <a:pt x="10" y="12"/>
                      <a:pt x="10" y="12"/>
                    </a:cubicBezTo>
                    <a:cubicBezTo>
                      <a:pt x="9" y="12"/>
                      <a:pt x="9" y="12"/>
                      <a:pt x="9" y="12"/>
                    </a:cubicBezTo>
                    <a:cubicBezTo>
                      <a:pt x="10" y="12"/>
                      <a:pt x="10" y="12"/>
                      <a:pt x="11" y="12"/>
                    </a:cubicBezTo>
                    <a:cubicBezTo>
                      <a:pt x="11" y="11"/>
                      <a:pt x="10" y="11"/>
                      <a:pt x="10" y="11"/>
                    </a:cubicBezTo>
                    <a:cubicBezTo>
                      <a:pt x="10" y="11"/>
                      <a:pt x="10" y="11"/>
                      <a:pt x="10" y="11"/>
                    </a:cubicBezTo>
                    <a:cubicBezTo>
                      <a:pt x="10" y="10"/>
                      <a:pt x="11" y="10"/>
                      <a:pt x="11" y="10"/>
                    </a:cubicBezTo>
                    <a:cubicBezTo>
                      <a:pt x="11" y="10"/>
                      <a:pt x="11" y="10"/>
                      <a:pt x="11" y="11"/>
                    </a:cubicBezTo>
                    <a:cubicBezTo>
                      <a:pt x="11" y="11"/>
                      <a:pt x="11" y="11"/>
                      <a:pt x="11" y="11"/>
                    </a:cubicBezTo>
                    <a:cubicBezTo>
                      <a:pt x="11" y="11"/>
                      <a:pt x="11" y="11"/>
                      <a:pt x="11" y="11"/>
                    </a:cubicBezTo>
                    <a:cubicBezTo>
                      <a:pt x="11" y="11"/>
                      <a:pt x="11" y="11"/>
                      <a:pt x="11" y="11"/>
                    </a:cubicBezTo>
                    <a:cubicBezTo>
                      <a:pt x="11" y="11"/>
                      <a:pt x="11" y="11"/>
                      <a:pt x="12" y="11"/>
                    </a:cubicBezTo>
                    <a:cubicBezTo>
                      <a:pt x="12" y="11"/>
                      <a:pt x="12" y="11"/>
                      <a:pt x="12" y="10"/>
                    </a:cubicBezTo>
                    <a:cubicBezTo>
                      <a:pt x="11" y="9"/>
                      <a:pt x="10" y="8"/>
                      <a:pt x="9" y="7"/>
                    </a:cubicBezTo>
                    <a:cubicBezTo>
                      <a:pt x="9" y="7"/>
                      <a:pt x="9" y="7"/>
                      <a:pt x="9" y="7"/>
                    </a:cubicBezTo>
                    <a:cubicBezTo>
                      <a:pt x="9" y="6"/>
                      <a:pt x="9" y="5"/>
                      <a:pt x="10" y="5"/>
                    </a:cubicBezTo>
                    <a:cubicBezTo>
                      <a:pt x="10" y="5"/>
                      <a:pt x="10" y="5"/>
                      <a:pt x="10" y="5"/>
                    </a:cubicBezTo>
                    <a:cubicBezTo>
                      <a:pt x="10" y="5"/>
                      <a:pt x="10" y="5"/>
                      <a:pt x="10" y="5"/>
                    </a:cubicBezTo>
                    <a:cubicBezTo>
                      <a:pt x="11" y="5"/>
                      <a:pt x="10" y="5"/>
                      <a:pt x="10" y="5"/>
                    </a:cubicBezTo>
                    <a:cubicBezTo>
                      <a:pt x="10" y="5"/>
                      <a:pt x="10" y="5"/>
                      <a:pt x="10" y="5"/>
                    </a:cubicBezTo>
                    <a:cubicBezTo>
                      <a:pt x="10" y="5"/>
                      <a:pt x="11" y="6"/>
                      <a:pt x="11" y="6"/>
                    </a:cubicBezTo>
                    <a:cubicBezTo>
                      <a:pt x="11" y="6"/>
                      <a:pt x="11" y="6"/>
                      <a:pt x="12" y="6"/>
                    </a:cubicBezTo>
                    <a:cubicBezTo>
                      <a:pt x="12" y="7"/>
                      <a:pt x="12" y="7"/>
                      <a:pt x="12" y="7"/>
                    </a:cubicBezTo>
                    <a:cubicBezTo>
                      <a:pt x="12" y="7"/>
                      <a:pt x="12" y="7"/>
                      <a:pt x="12" y="7"/>
                    </a:cubicBezTo>
                    <a:cubicBezTo>
                      <a:pt x="12" y="7"/>
                      <a:pt x="13" y="8"/>
                      <a:pt x="13" y="8"/>
                    </a:cubicBezTo>
                    <a:cubicBezTo>
                      <a:pt x="13" y="7"/>
                      <a:pt x="12" y="7"/>
                      <a:pt x="12" y="6"/>
                    </a:cubicBezTo>
                    <a:cubicBezTo>
                      <a:pt x="12" y="6"/>
                      <a:pt x="13" y="6"/>
                      <a:pt x="13" y="7"/>
                    </a:cubicBezTo>
                    <a:cubicBezTo>
                      <a:pt x="13" y="7"/>
                      <a:pt x="13" y="7"/>
                      <a:pt x="14" y="7"/>
                    </a:cubicBezTo>
                    <a:cubicBezTo>
                      <a:pt x="14" y="7"/>
                      <a:pt x="14" y="7"/>
                      <a:pt x="14" y="7"/>
                    </a:cubicBezTo>
                    <a:cubicBezTo>
                      <a:pt x="14" y="8"/>
                      <a:pt x="14" y="8"/>
                      <a:pt x="14" y="8"/>
                    </a:cubicBezTo>
                    <a:cubicBezTo>
                      <a:pt x="14" y="7"/>
                      <a:pt x="12" y="6"/>
                      <a:pt x="14" y="6"/>
                    </a:cubicBezTo>
                    <a:cubicBezTo>
                      <a:pt x="14" y="6"/>
                      <a:pt x="14" y="6"/>
                      <a:pt x="15" y="6"/>
                    </a:cubicBezTo>
                    <a:cubicBezTo>
                      <a:pt x="14" y="6"/>
                      <a:pt x="14" y="5"/>
                      <a:pt x="13" y="4"/>
                    </a:cubicBezTo>
                    <a:cubicBezTo>
                      <a:pt x="14" y="4"/>
                      <a:pt x="15" y="3"/>
                      <a:pt x="16" y="3"/>
                    </a:cubicBezTo>
                    <a:cubicBezTo>
                      <a:pt x="17" y="3"/>
                      <a:pt x="17" y="4"/>
                      <a:pt x="17" y="4"/>
                    </a:cubicBezTo>
                    <a:cubicBezTo>
                      <a:pt x="18" y="3"/>
                      <a:pt x="18" y="3"/>
                      <a:pt x="18" y="3"/>
                    </a:cubicBezTo>
                    <a:cubicBezTo>
                      <a:pt x="19" y="3"/>
                      <a:pt x="20" y="3"/>
                      <a:pt x="20" y="4"/>
                    </a:cubicBezTo>
                    <a:cubicBezTo>
                      <a:pt x="21" y="4"/>
                      <a:pt x="21" y="4"/>
                      <a:pt x="21" y="4"/>
                    </a:cubicBezTo>
                    <a:cubicBezTo>
                      <a:pt x="21" y="4"/>
                      <a:pt x="21" y="4"/>
                      <a:pt x="21" y="4"/>
                    </a:cubicBezTo>
                    <a:cubicBezTo>
                      <a:pt x="21" y="4"/>
                      <a:pt x="21" y="4"/>
                      <a:pt x="21" y="4"/>
                    </a:cubicBezTo>
                    <a:cubicBezTo>
                      <a:pt x="21" y="4"/>
                      <a:pt x="21" y="4"/>
                      <a:pt x="21"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2" y="2"/>
                      <a:pt x="22" y="2"/>
                      <a:pt x="22"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lose/>
                    <a:moveTo>
                      <a:pt x="23" y="17"/>
                    </a:moveTo>
                    <a:cubicBezTo>
                      <a:pt x="22" y="17"/>
                      <a:pt x="22" y="17"/>
                      <a:pt x="21" y="18"/>
                    </a:cubicBezTo>
                    <a:cubicBezTo>
                      <a:pt x="22" y="18"/>
                      <a:pt x="22" y="17"/>
                      <a:pt x="23" y="17"/>
                    </a:cubicBezTo>
                    <a:close/>
                    <a:moveTo>
                      <a:pt x="19" y="18"/>
                    </a:moveTo>
                    <a:cubicBezTo>
                      <a:pt x="19" y="18"/>
                      <a:pt x="19" y="18"/>
                      <a:pt x="19" y="18"/>
                    </a:cubicBezTo>
                    <a:cubicBezTo>
                      <a:pt x="19" y="18"/>
                      <a:pt x="19" y="18"/>
                      <a:pt x="19" y="18"/>
                    </a:cubicBezTo>
                    <a:close/>
                    <a:moveTo>
                      <a:pt x="25" y="19"/>
                    </a:moveTo>
                    <a:cubicBezTo>
                      <a:pt x="25" y="20"/>
                      <a:pt x="25" y="20"/>
                      <a:pt x="25" y="20"/>
                    </a:cubicBezTo>
                    <a:cubicBezTo>
                      <a:pt x="25" y="20"/>
                      <a:pt x="25" y="20"/>
                      <a:pt x="25" y="19"/>
                    </a:cubicBezTo>
                    <a:close/>
                    <a:moveTo>
                      <a:pt x="25" y="21"/>
                    </a:moveTo>
                    <a:cubicBezTo>
                      <a:pt x="25" y="21"/>
                      <a:pt x="26" y="21"/>
                      <a:pt x="26" y="20"/>
                    </a:cubicBezTo>
                    <a:cubicBezTo>
                      <a:pt x="25" y="20"/>
                      <a:pt x="25" y="20"/>
                      <a:pt x="25"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01" name="Freeform 259"/>
              <p:cNvSpPr>
                <a:spLocks noEditPoints="1"/>
              </p:cNvSpPr>
              <p:nvPr/>
            </p:nvSpPr>
            <p:spPr bwMode="auto">
              <a:xfrm>
                <a:off x="2649" y="1821"/>
                <a:ext cx="113" cy="103"/>
              </a:xfrm>
              <a:custGeom>
                <a:avLst/>
                <a:gdLst>
                  <a:gd name="T0" fmla="*/ 6 w 43"/>
                  <a:gd name="T1" fmla="*/ 28 h 39"/>
                  <a:gd name="T2" fmla="*/ 8 w 43"/>
                  <a:gd name="T3" fmla="*/ 35 h 39"/>
                  <a:gd name="T4" fmla="*/ 39 w 43"/>
                  <a:gd name="T5" fmla="*/ 27 h 39"/>
                  <a:gd name="T6" fmla="*/ 22 w 43"/>
                  <a:gd name="T7" fmla="*/ 14 h 39"/>
                  <a:gd name="T8" fmla="*/ 23 w 43"/>
                  <a:gd name="T9" fmla="*/ 6 h 39"/>
                  <a:gd name="T10" fmla="*/ 25 w 43"/>
                  <a:gd name="T11" fmla="*/ 5 h 39"/>
                  <a:gd name="T12" fmla="*/ 25 w 43"/>
                  <a:gd name="T13" fmla="*/ 4 h 39"/>
                  <a:gd name="T14" fmla="*/ 24 w 43"/>
                  <a:gd name="T15" fmla="*/ 4 h 39"/>
                  <a:gd name="T16" fmla="*/ 24 w 43"/>
                  <a:gd name="T17" fmla="*/ 3 h 39"/>
                  <a:gd name="T18" fmla="*/ 25 w 43"/>
                  <a:gd name="T19" fmla="*/ 2 h 39"/>
                  <a:gd name="T20" fmla="*/ 24 w 43"/>
                  <a:gd name="T21" fmla="*/ 2 h 39"/>
                  <a:gd name="T22" fmla="*/ 22 w 43"/>
                  <a:gd name="T23" fmla="*/ 2 h 39"/>
                  <a:gd name="T24" fmla="*/ 21 w 43"/>
                  <a:gd name="T25" fmla="*/ 1 h 39"/>
                  <a:gd name="T26" fmla="*/ 20 w 43"/>
                  <a:gd name="T27" fmla="*/ 1 h 39"/>
                  <a:gd name="T28" fmla="*/ 20 w 43"/>
                  <a:gd name="T29" fmla="*/ 0 h 39"/>
                  <a:gd name="T30" fmla="*/ 18 w 43"/>
                  <a:gd name="T31" fmla="*/ 0 h 39"/>
                  <a:gd name="T32" fmla="*/ 17 w 43"/>
                  <a:gd name="T33" fmla="*/ 0 h 39"/>
                  <a:gd name="T34" fmla="*/ 16 w 43"/>
                  <a:gd name="T35" fmla="*/ 0 h 39"/>
                  <a:gd name="T36" fmla="*/ 16 w 43"/>
                  <a:gd name="T37" fmla="*/ 1 h 39"/>
                  <a:gd name="T38" fmla="*/ 15 w 43"/>
                  <a:gd name="T39" fmla="*/ 1 h 39"/>
                  <a:gd name="T40" fmla="*/ 14 w 43"/>
                  <a:gd name="T41" fmla="*/ 1 h 39"/>
                  <a:gd name="T42" fmla="*/ 14 w 43"/>
                  <a:gd name="T43" fmla="*/ 2 h 39"/>
                  <a:gd name="T44" fmla="*/ 13 w 43"/>
                  <a:gd name="T45" fmla="*/ 2 h 39"/>
                  <a:gd name="T46" fmla="*/ 13 w 43"/>
                  <a:gd name="T47" fmla="*/ 3 h 39"/>
                  <a:gd name="T48" fmla="*/ 13 w 43"/>
                  <a:gd name="T49" fmla="*/ 3 h 39"/>
                  <a:gd name="T50" fmla="*/ 12 w 43"/>
                  <a:gd name="T51" fmla="*/ 3 h 39"/>
                  <a:gd name="T52" fmla="*/ 10 w 43"/>
                  <a:gd name="T53" fmla="*/ 3 h 39"/>
                  <a:gd name="T54" fmla="*/ 10 w 43"/>
                  <a:gd name="T55" fmla="*/ 2 h 39"/>
                  <a:gd name="T56" fmla="*/ 10 w 43"/>
                  <a:gd name="T57" fmla="*/ 3 h 39"/>
                  <a:gd name="T58" fmla="*/ 9 w 43"/>
                  <a:gd name="T59" fmla="*/ 4 h 39"/>
                  <a:gd name="T60" fmla="*/ 9 w 43"/>
                  <a:gd name="T61" fmla="*/ 5 h 39"/>
                  <a:gd name="T62" fmla="*/ 8 w 43"/>
                  <a:gd name="T63" fmla="*/ 5 h 39"/>
                  <a:gd name="T64" fmla="*/ 8 w 43"/>
                  <a:gd name="T65" fmla="*/ 4 h 39"/>
                  <a:gd name="T66" fmla="*/ 7 w 43"/>
                  <a:gd name="T67" fmla="*/ 4 h 39"/>
                  <a:gd name="T68" fmla="*/ 6 w 43"/>
                  <a:gd name="T69" fmla="*/ 3 h 39"/>
                  <a:gd name="T70" fmla="*/ 6 w 43"/>
                  <a:gd name="T71" fmla="*/ 3 h 39"/>
                  <a:gd name="T72" fmla="*/ 6 w 43"/>
                  <a:gd name="T73" fmla="*/ 4 h 39"/>
                  <a:gd name="T74" fmla="*/ 5 w 43"/>
                  <a:gd name="T75" fmla="*/ 5 h 39"/>
                  <a:gd name="T76" fmla="*/ 4 w 43"/>
                  <a:gd name="T77" fmla="*/ 5 h 39"/>
                  <a:gd name="T78" fmla="*/ 3 w 43"/>
                  <a:gd name="T79" fmla="*/ 5 h 39"/>
                  <a:gd name="T80" fmla="*/ 2 w 43"/>
                  <a:gd name="T81" fmla="*/ 5 h 39"/>
                  <a:gd name="T82" fmla="*/ 1 w 43"/>
                  <a:gd name="T83" fmla="*/ 5 h 39"/>
                  <a:gd name="T84" fmla="*/ 1 w 43"/>
                  <a:gd name="T85" fmla="*/ 6 h 39"/>
                  <a:gd name="T86" fmla="*/ 2 w 43"/>
                  <a:gd name="T87" fmla="*/ 6 h 39"/>
                  <a:gd name="T88" fmla="*/ 2 w 43"/>
                  <a:gd name="T89" fmla="*/ 7 h 39"/>
                  <a:gd name="T90" fmla="*/ 2 w 43"/>
                  <a:gd name="T91" fmla="*/ 8 h 39"/>
                  <a:gd name="T92" fmla="*/ 1 w 43"/>
                  <a:gd name="T93" fmla="*/ 8 h 39"/>
                  <a:gd name="T94" fmla="*/ 0 w 43"/>
                  <a:gd name="T95" fmla="*/ 8 h 39"/>
                  <a:gd name="T96" fmla="*/ 1 w 43"/>
                  <a:gd name="T97" fmla="*/ 9 h 39"/>
                  <a:gd name="T98" fmla="*/ 2 w 43"/>
                  <a:gd name="T99" fmla="*/ 10 h 39"/>
                  <a:gd name="T100" fmla="*/ 1 w 43"/>
                  <a:gd name="T101" fmla="*/ 11 h 39"/>
                  <a:gd name="T102" fmla="*/ 1 w 43"/>
                  <a:gd name="T103" fmla="*/ 12 h 39"/>
                  <a:gd name="T104" fmla="*/ 2 w 43"/>
                  <a:gd name="T105" fmla="*/ 12 h 39"/>
                  <a:gd name="T106" fmla="*/ 4 w 43"/>
                  <a:gd name="T107" fmla="*/ 12 h 39"/>
                  <a:gd name="T108" fmla="*/ 4 w 43"/>
                  <a:gd name="T109" fmla="*/ 13 h 39"/>
                  <a:gd name="T110" fmla="*/ 3 w 43"/>
                  <a:gd name="T111" fmla="*/ 14 h 39"/>
                  <a:gd name="T112" fmla="*/ 16 w 43"/>
                  <a:gd name="T113" fmla="*/ 19 h 39"/>
                  <a:gd name="T114" fmla="*/ 27 w 43"/>
                  <a:gd name="T115" fmla="*/ 27 h 39"/>
                  <a:gd name="T116" fmla="*/ 33 w 43"/>
                  <a:gd name="T117" fmla="*/ 32 h 39"/>
                  <a:gd name="T118" fmla="*/ 35 w 43"/>
                  <a:gd name="T119" fmla="*/ 38 h 39"/>
                  <a:gd name="T120" fmla="*/ 36 w 43"/>
                  <a:gd name="T121"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3" h="39">
                    <a:moveTo>
                      <a:pt x="11" y="27"/>
                    </a:moveTo>
                    <a:cubicBezTo>
                      <a:pt x="11" y="27"/>
                      <a:pt x="11" y="27"/>
                      <a:pt x="10" y="26"/>
                    </a:cubicBezTo>
                    <a:cubicBezTo>
                      <a:pt x="10" y="26"/>
                      <a:pt x="11" y="26"/>
                      <a:pt x="10" y="25"/>
                    </a:cubicBezTo>
                    <a:cubicBezTo>
                      <a:pt x="10" y="25"/>
                      <a:pt x="10" y="25"/>
                      <a:pt x="9" y="25"/>
                    </a:cubicBezTo>
                    <a:cubicBezTo>
                      <a:pt x="9" y="26"/>
                      <a:pt x="8" y="27"/>
                      <a:pt x="7" y="27"/>
                    </a:cubicBezTo>
                    <a:cubicBezTo>
                      <a:pt x="6" y="27"/>
                      <a:pt x="6" y="27"/>
                      <a:pt x="6" y="26"/>
                    </a:cubicBezTo>
                    <a:cubicBezTo>
                      <a:pt x="6" y="27"/>
                      <a:pt x="6" y="27"/>
                      <a:pt x="6" y="27"/>
                    </a:cubicBezTo>
                    <a:cubicBezTo>
                      <a:pt x="6" y="27"/>
                      <a:pt x="6" y="27"/>
                      <a:pt x="6" y="27"/>
                    </a:cubicBezTo>
                    <a:cubicBezTo>
                      <a:pt x="6" y="27"/>
                      <a:pt x="6" y="28"/>
                      <a:pt x="6" y="28"/>
                    </a:cubicBezTo>
                    <a:cubicBezTo>
                      <a:pt x="6" y="28"/>
                      <a:pt x="6" y="28"/>
                      <a:pt x="6" y="28"/>
                    </a:cubicBezTo>
                    <a:cubicBezTo>
                      <a:pt x="6" y="28"/>
                      <a:pt x="6" y="29"/>
                      <a:pt x="7" y="29"/>
                    </a:cubicBezTo>
                    <a:cubicBezTo>
                      <a:pt x="7" y="29"/>
                      <a:pt x="7" y="29"/>
                      <a:pt x="7" y="30"/>
                    </a:cubicBezTo>
                    <a:cubicBezTo>
                      <a:pt x="6" y="30"/>
                      <a:pt x="6" y="30"/>
                      <a:pt x="6" y="30"/>
                    </a:cubicBezTo>
                    <a:cubicBezTo>
                      <a:pt x="6" y="31"/>
                      <a:pt x="7" y="31"/>
                      <a:pt x="7" y="32"/>
                    </a:cubicBezTo>
                    <a:cubicBezTo>
                      <a:pt x="7" y="31"/>
                      <a:pt x="7" y="32"/>
                      <a:pt x="7" y="32"/>
                    </a:cubicBezTo>
                    <a:cubicBezTo>
                      <a:pt x="7" y="32"/>
                      <a:pt x="7" y="32"/>
                      <a:pt x="7" y="32"/>
                    </a:cubicBezTo>
                    <a:cubicBezTo>
                      <a:pt x="6" y="33"/>
                      <a:pt x="6" y="33"/>
                      <a:pt x="6" y="34"/>
                    </a:cubicBezTo>
                    <a:cubicBezTo>
                      <a:pt x="6" y="34"/>
                      <a:pt x="6" y="34"/>
                      <a:pt x="6" y="34"/>
                    </a:cubicBezTo>
                    <a:cubicBezTo>
                      <a:pt x="7" y="34"/>
                      <a:pt x="7" y="34"/>
                      <a:pt x="7" y="35"/>
                    </a:cubicBezTo>
                    <a:cubicBezTo>
                      <a:pt x="7" y="35"/>
                      <a:pt x="8" y="35"/>
                      <a:pt x="8" y="35"/>
                    </a:cubicBezTo>
                    <a:cubicBezTo>
                      <a:pt x="9" y="35"/>
                      <a:pt x="9" y="34"/>
                      <a:pt x="9" y="34"/>
                    </a:cubicBezTo>
                    <a:cubicBezTo>
                      <a:pt x="9" y="34"/>
                      <a:pt x="9" y="34"/>
                      <a:pt x="9" y="34"/>
                    </a:cubicBezTo>
                    <a:cubicBezTo>
                      <a:pt x="9" y="34"/>
                      <a:pt x="9" y="34"/>
                      <a:pt x="10" y="34"/>
                    </a:cubicBezTo>
                    <a:cubicBezTo>
                      <a:pt x="10" y="34"/>
                      <a:pt x="10" y="34"/>
                      <a:pt x="10" y="34"/>
                    </a:cubicBezTo>
                    <a:cubicBezTo>
                      <a:pt x="10" y="34"/>
                      <a:pt x="10" y="34"/>
                      <a:pt x="10" y="34"/>
                    </a:cubicBezTo>
                    <a:cubicBezTo>
                      <a:pt x="11" y="32"/>
                      <a:pt x="11" y="30"/>
                      <a:pt x="11" y="28"/>
                    </a:cubicBezTo>
                    <a:cubicBezTo>
                      <a:pt x="12" y="28"/>
                      <a:pt x="12" y="28"/>
                      <a:pt x="11" y="28"/>
                    </a:cubicBezTo>
                    <a:cubicBezTo>
                      <a:pt x="11" y="27"/>
                      <a:pt x="11" y="27"/>
                      <a:pt x="11" y="27"/>
                    </a:cubicBezTo>
                    <a:close/>
                    <a:moveTo>
                      <a:pt x="41" y="28"/>
                    </a:moveTo>
                    <a:cubicBezTo>
                      <a:pt x="41" y="28"/>
                      <a:pt x="40" y="27"/>
                      <a:pt x="39" y="27"/>
                    </a:cubicBezTo>
                    <a:cubicBezTo>
                      <a:pt x="38" y="26"/>
                      <a:pt x="38" y="26"/>
                      <a:pt x="37" y="26"/>
                    </a:cubicBezTo>
                    <a:cubicBezTo>
                      <a:pt x="36" y="25"/>
                      <a:pt x="34" y="25"/>
                      <a:pt x="33" y="23"/>
                    </a:cubicBezTo>
                    <a:cubicBezTo>
                      <a:pt x="34" y="23"/>
                      <a:pt x="34" y="23"/>
                      <a:pt x="34" y="23"/>
                    </a:cubicBezTo>
                    <a:cubicBezTo>
                      <a:pt x="34" y="22"/>
                      <a:pt x="34" y="22"/>
                      <a:pt x="34" y="22"/>
                    </a:cubicBezTo>
                    <a:cubicBezTo>
                      <a:pt x="33" y="22"/>
                      <a:pt x="32" y="22"/>
                      <a:pt x="31" y="22"/>
                    </a:cubicBezTo>
                    <a:cubicBezTo>
                      <a:pt x="30" y="22"/>
                      <a:pt x="29" y="22"/>
                      <a:pt x="29" y="21"/>
                    </a:cubicBezTo>
                    <a:cubicBezTo>
                      <a:pt x="29" y="21"/>
                      <a:pt x="28" y="21"/>
                      <a:pt x="28" y="20"/>
                    </a:cubicBezTo>
                    <a:cubicBezTo>
                      <a:pt x="27" y="20"/>
                      <a:pt x="27" y="19"/>
                      <a:pt x="26" y="18"/>
                    </a:cubicBezTo>
                    <a:cubicBezTo>
                      <a:pt x="26" y="17"/>
                      <a:pt x="26" y="16"/>
                      <a:pt x="25" y="16"/>
                    </a:cubicBezTo>
                    <a:cubicBezTo>
                      <a:pt x="24" y="15"/>
                      <a:pt x="23" y="14"/>
                      <a:pt x="22" y="14"/>
                    </a:cubicBezTo>
                    <a:cubicBezTo>
                      <a:pt x="22" y="13"/>
                      <a:pt x="21" y="12"/>
                      <a:pt x="21" y="11"/>
                    </a:cubicBezTo>
                    <a:cubicBezTo>
                      <a:pt x="20" y="11"/>
                      <a:pt x="20" y="10"/>
                      <a:pt x="20" y="10"/>
                    </a:cubicBezTo>
                    <a:cubicBezTo>
                      <a:pt x="21" y="10"/>
                      <a:pt x="21" y="10"/>
                      <a:pt x="21" y="9"/>
                    </a:cubicBezTo>
                    <a:cubicBezTo>
                      <a:pt x="21" y="9"/>
                      <a:pt x="21" y="9"/>
                      <a:pt x="21" y="8"/>
                    </a:cubicBezTo>
                    <a:cubicBezTo>
                      <a:pt x="21" y="8"/>
                      <a:pt x="20" y="8"/>
                      <a:pt x="20" y="7"/>
                    </a:cubicBezTo>
                    <a:cubicBezTo>
                      <a:pt x="20" y="7"/>
                      <a:pt x="20" y="7"/>
                      <a:pt x="20" y="7"/>
                    </a:cubicBezTo>
                    <a:cubicBezTo>
                      <a:pt x="20" y="7"/>
                      <a:pt x="21" y="6"/>
                      <a:pt x="21" y="6"/>
                    </a:cubicBezTo>
                    <a:cubicBezTo>
                      <a:pt x="21" y="6"/>
                      <a:pt x="21" y="7"/>
                      <a:pt x="21" y="7"/>
                    </a:cubicBezTo>
                    <a:cubicBezTo>
                      <a:pt x="21" y="7"/>
                      <a:pt x="22" y="7"/>
                      <a:pt x="22" y="6"/>
                    </a:cubicBezTo>
                    <a:cubicBezTo>
                      <a:pt x="22" y="6"/>
                      <a:pt x="23" y="6"/>
                      <a:pt x="23" y="6"/>
                    </a:cubicBezTo>
                    <a:cubicBezTo>
                      <a:pt x="24" y="6"/>
                      <a:pt x="23" y="5"/>
                      <a:pt x="24" y="5"/>
                    </a:cubicBezTo>
                    <a:cubicBezTo>
                      <a:pt x="24" y="5"/>
                      <a:pt x="24" y="6"/>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4" y="5"/>
                      <a:pt x="24" y="5"/>
                      <a:pt x="24" y="5"/>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2"/>
                      <a:pt x="24" y="2"/>
                      <a:pt x="24" y="2"/>
                    </a:cubicBezTo>
                    <a:cubicBezTo>
                      <a:pt x="24" y="2"/>
                      <a:pt x="24" y="2"/>
                      <a:pt x="24"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3" y="2"/>
                      <a:pt x="13" y="2"/>
                      <a:pt x="13" y="2"/>
                    </a:cubicBezTo>
                    <a:cubicBezTo>
                      <a:pt x="13" y="2"/>
                      <a:pt x="13" y="2"/>
                      <a:pt x="13" y="2"/>
                    </a:cubicBezTo>
                    <a:cubicBezTo>
                      <a:pt x="13" y="2"/>
                      <a:pt x="13" y="2"/>
                      <a:pt x="13" y="2"/>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4"/>
                      <a:pt x="13" y="4"/>
                      <a:pt x="13" y="4"/>
                    </a:cubicBezTo>
                    <a:cubicBezTo>
                      <a:pt x="12" y="4"/>
                      <a:pt x="12" y="4"/>
                      <a:pt x="12" y="4"/>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9" y="3"/>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4"/>
                      <a:pt x="4" y="14"/>
                      <a:pt x="4" y="14"/>
                    </a:cubicBezTo>
                    <a:cubicBezTo>
                      <a:pt x="4" y="14"/>
                      <a:pt x="4" y="14"/>
                      <a:pt x="3" y="14"/>
                    </a:cubicBezTo>
                    <a:cubicBezTo>
                      <a:pt x="3" y="14"/>
                      <a:pt x="3" y="14"/>
                      <a:pt x="3" y="14"/>
                    </a:cubicBezTo>
                    <a:cubicBezTo>
                      <a:pt x="3" y="14"/>
                      <a:pt x="3" y="14"/>
                      <a:pt x="3" y="14"/>
                    </a:cubicBezTo>
                    <a:cubicBezTo>
                      <a:pt x="4" y="14"/>
                      <a:pt x="5" y="14"/>
                      <a:pt x="6" y="13"/>
                    </a:cubicBezTo>
                    <a:cubicBezTo>
                      <a:pt x="6" y="13"/>
                      <a:pt x="7" y="12"/>
                      <a:pt x="7" y="12"/>
                    </a:cubicBezTo>
                    <a:cubicBezTo>
                      <a:pt x="7" y="11"/>
                      <a:pt x="9" y="12"/>
                      <a:pt x="9" y="12"/>
                    </a:cubicBezTo>
                    <a:cubicBezTo>
                      <a:pt x="10" y="12"/>
                      <a:pt x="11" y="12"/>
                      <a:pt x="12" y="13"/>
                    </a:cubicBezTo>
                    <a:cubicBezTo>
                      <a:pt x="12" y="13"/>
                      <a:pt x="13" y="13"/>
                      <a:pt x="13" y="14"/>
                    </a:cubicBezTo>
                    <a:cubicBezTo>
                      <a:pt x="13" y="15"/>
                      <a:pt x="13" y="16"/>
                      <a:pt x="14" y="17"/>
                    </a:cubicBezTo>
                    <a:cubicBezTo>
                      <a:pt x="14" y="17"/>
                      <a:pt x="14" y="17"/>
                      <a:pt x="14" y="17"/>
                    </a:cubicBezTo>
                    <a:cubicBezTo>
                      <a:pt x="14" y="18"/>
                      <a:pt x="14" y="18"/>
                      <a:pt x="14" y="18"/>
                    </a:cubicBezTo>
                    <a:cubicBezTo>
                      <a:pt x="14" y="18"/>
                      <a:pt x="15" y="18"/>
                      <a:pt x="15" y="18"/>
                    </a:cubicBezTo>
                    <a:cubicBezTo>
                      <a:pt x="15" y="18"/>
                      <a:pt x="16" y="19"/>
                      <a:pt x="16" y="19"/>
                    </a:cubicBezTo>
                    <a:cubicBezTo>
                      <a:pt x="16" y="19"/>
                      <a:pt x="16" y="20"/>
                      <a:pt x="16" y="20"/>
                    </a:cubicBezTo>
                    <a:cubicBezTo>
                      <a:pt x="16" y="20"/>
                      <a:pt x="16" y="20"/>
                      <a:pt x="16" y="20"/>
                    </a:cubicBezTo>
                    <a:cubicBezTo>
                      <a:pt x="16" y="20"/>
                      <a:pt x="16" y="20"/>
                      <a:pt x="16" y="20"/>
                    </a:cubicBezTo>
                    <a:cubicBezTo>
                      <a:pt x="16" y="20"/>
                      <a:pt x="17" y="20"/>
                      <a:pt x="17" y="20"/>
                    </a:cubicBezTo>
                    <a:cubicBezTo>
                      <a:pt x="18" y="20"/>
                      <a:pt x="18" y="21"/>
                      <a:pt x="19" y="22"/>
                    </a:cubicBezTo>
                    <a:cubicBezTo>
                      <a:pt x="20" y="22"/>
                      <a:pt x="21" y="23"/>
                      <a:pt x="22" y="24"/>
                    </a:cubicBezTo>
                    <a:cubicBezTo>
                      <a:pt x="22" y="24"/>
                      <a:pt x="23" y="25"/>
                      <a:pt x="23" y="25"/>
                    </a:cubicBezTo>
                    <a:cubicBezTo>
                      <a:pt x="23" y="25"/>
                      <a:pt x="23" y="25"/>
                      <a:pt x="23" y="25"/>
                    </a:cubicBezTo>
                    <a:cubicBezTo>
                      <a:pt x="24" y="25"/>
                      <a:pt x="25" y="25"/>
                      <a:pt x="26" y="25"/>
                    </a:cubicBezTo>
                    <a:cubicBezTo>
                      <a:pt x="26" y="26"/>
                      <a:pt x="26" y="26"/>
                      <a:pt x="27" y="27"/>
                    </a:cubicBezTo>
                    <a:cubicBezTo>
                      <a:pt x="27" y="27"/>
                      <a:pt x="28" y="27"/>
                      <a:pt x="28" y="27"/>
                    </a:cubicBezTo>
                    <a:cubicBezTo>
                      <a:pt x="28" y="27"/>
                      <a:pt x="28" y="28"/>
                      <a:pt x="28" y="28"/>
                    </a:cubicBezTo>
                    <a:cubicBezTo>
                      <a:pt x="28" y="28"/>
                      <a:pt x="28" y="28"/>
                      <a:pt x="29" y="28"/>
                    </a:cubicBezTo>
                    <a:cubicBezTo>
                      <a:pt x="29" y="28"/>
                      <a:pt x="29" y="27"/>
                      <a:pt x="29" y="27"/>
                    </a:cubicBezTo>
                    <a:cubicBezTo>
                      <a:pt x="30" y="28"/>
                      <a:pt x="30" y="29"/>
                      <a:pt x="30" y="29"/>
                    </a:cubicBezTo>
                    <a:cubicBezTo>
                      <a:pt x="30" y="29"/>
                      <a:pt x="30" y="29"/>
                      <a:pt x="30" y="29"/>
                    </a:cubicBezTo>
                    <a:cubicBezTo>
                      <a:pt x="30" y="29"/>
                      <a:pt x="30" y="29"/>
                      <a:pt x="30" y="30"/>
                    </a:cubicBezTo>
                    <a:cubicBezTo>
                      <a:pt x="31" y="30"/>
                      <a:pt x="31" y="30"/>
                      <a:pt x="32" y="30"/>
                    </a:cubicBezTo>
                    <a:cubicBezTo>
                      <a:pt x="32" y="30"/>
                      <a:pt x="33" y="30"/>
                      <a:pt x="33" y="31"/>
                    </a:cubicBezTo>
                    <a:cubicBezTo>
                      <a:pt x="33" y="31"/>
                      <a:pt x="33" y="31"/>
                      <a:pt x="33" y="32"/>
                    </a:cubicBezTo>
                    <a:cubicBezTo>
                      <a:pt x="33" y="33"/>
                      <a:pt x="34" y="34"/>
                      <a:pt x="34" y="35"/>
                    </a:cubicBezTo>
                    <a:cubicBezTo>
                      <a:pt x="34" y="35"/>
                      <a:pt x="34" y="35"/>
                      <a:pt x="34" y="35"/>
                    </a:cubicBezTo>
                    <a:cubicBezTo>
                      <a:pt x="34" y="35"/>
                      <a:pt x="34" y="35"/>
                      <a:pt x="34" y="36"/>
                    </a:cubicBezTo>
                    <a:cubicBezTo>
                      <a:pt x="34" y="36"/>
                      <a:pt x="33" y="36"/>
                      <a:pt x="33" y="36"/>
                    </a:cubicBezTo>
                    <a:cubicBezTo>
                      <a:pt x="33" y="36"/>
                      <a:pt x="33" y="36"/>
                      <a:pt x="33" y="36"/>
                    </a:cubicBezTo>
                    <a:cubicBezTo>
                      <a:pt x="33" y="36"/>
                      <a:pt x="33" y="36"/>
                      <a:pt x="33" y="37"/>
                    </a:cubicBezTo>
                    <a:cubicBezTo>
                      <a:pt x="33" y="37"/>
                      <a:pt x="33" y="37"/>
                      <a:pt x="33" y="37"/>
                    </a:cubicBezTo>
                    <a:cubicBezTo>
                      <a:pt x="33" y="38"/>
                      <a:pt x="32" y="39"/>
                      <a:pt x="33" y="39"/>
                    </a:cubicBezTo>
                    <a:cubicBezTo>
                      <a:pt x="33" y="39"/>
                      <a:pt x="34" y="39"/>
                      <a:pt x="34" y="39"/>
                    </a:cubicBezTo>
                    <a:cubicBezTo>
                      <a:pt x="34" y="39"/>
                      <a:pt x="34" y="38"/>
                      <a:pt x="35" y="38"/>
                    </a:cubicBezTo>
                    <a:cubicBezTo>
                      <a:pt x="35" y="38"/>
                      <a:pt x="36" y="37"/>
                      <a:pt x="36" y="37"/>
                    </a:cubicBezTo>
                    <a:cubicBezTo>
                      <a:pt x="36" y="37"/>
                      <a:pt x="35" y="36"/>
                      <a:pt x="36" y="36"/>
                    </a:cubicBezTo>
                    <a:cubicBezTo>
                      <a:pt x="36" y="35"/>
                      <a:pt x="36" y="35"/>
                      <a:pt x="37" y="35"/>
                    </a:cubicBezTo>
                    <a:cubicBezTo>
                      <a:pt x="37" y="35"/>
                      <a:pt x="37" y="35"/>
                      <a:pt x="38" y="35"/>
                    </a:cubicBezTo>
                    <a:cubicBezTo>
                      <a:pt x="38" y="35"/>
                      <a:pt x="38" y="35"/>
                      <a:pt x="38" y="35"/>
                    </a:cubicBezTo>
                    <a:cubicBezTo>
                      <a:pt x="38" y="34"/>
                      <a:pt x="38" y="34"/>
                      <a:pt x="38" y="33"/>
                    </a:cubicBezTo>
                    <a:cubicBezTo>
                      <a:pt x="38" y="33"/>
                      <a:pt x="37" y="32"/>
                      <a:pt x="37" y="32"/>
                    </a:cubicBezTo>
                    <a:cubicBezTo>
                      <a:pt x="36" y="32"/>
                      <a:pt x="36" y="32"/>
                      <a:pt x="36" y="32"/>
                    </a:cubicBezTo>
                    <a:cubicBezTo>
                      <a:pt x="36" y="32"/>
                      <a:pt x="36" y="32"/>
                      <a:pt x="36" y="32"/>
                    </a:cubicBezTo>
                    <a:cubicBezTo>
                      <a:pt x="35" y="32"/>
                      <a:pt x="36" y="31"/>
                      <a:pt x="36" y="31"/>
                    </a:cubicBezTo>
                    <a:cubicBezTo>
                      <a:pt x="36" y="30"/>
                      <a:pt x="36" y="29"/>
                      <a:pt x="37" y="28"/>
                    </a:cubicBezTo>
                    <a:cubicBezTo>
                      <a:pt x="37" y="28"/>
                      <a:pt x="39" y="28"/>
                      <a:pt x="38" y="29"/>
                    </a:cubicBezTo>
                    <a:cubicBezTo>
                      <a:pt x="38" y="29"/>
                      <a:pt x="39" y="29"/>
                      <a:pt x="39" y="29"/>
                    </a:cubicBezTo>
                    <a:cubicBezTo>
                      <a:pt x="40" y="29"/>
                      <a:pt x="40" y="29"/>
                      <a:pt x="40" y="30"/>
                    </a:cubicBezTo>
                    <a:cubicBezTo>
                      <a:pt x="41" y="31"/>
                      <a:pt x="41" y="31"/>
                      <a:pt x="42" y="31"/>
                    </a:cubicBezTo>
                    <a:cubicBezTo>
                      <a:pt x="42" y="31"/>
                      <a:pt x="42" y="30"/>
                      <a:pt x="43" y="30"/>
                    </a:cubicBezTo>
                    <a:cubicBezTo>
                      <a:pt x="43" y="29"/>
                      <a:pt x="42" y="29"/>
                      <a:pt x="41"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02" name="Freeform 260"/>
              <p:cNvSpPr/>
              <p:nvPr/>
            </p:nvSpPr>
            <p:spPr bwMode="auto">
              <a:xfrm>
                <a:off x="2715" y="1834"/>
                <a:ext cx="2" cy="3"/>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0 w 1"/>
                  <a:gd name="T19" fmla="*/ 1 h 1"/>
                  <a:gd name="T20" fmla="*/ 0 w 1"/>
                  <a:gd name="T21" fmla="*/ 1 h 1"/>
                  <a:gd name="T22" fmla="*/ 0 w 1"/>
                  <a:gd name="T23" fmla="*/ 1 h 1"/>
                  <a:gd name="T24" fmla="*/ 0 w 1"/>
                  <a:gd name="T25" fmla="*/ 0 h 1"/>
                  <a:gd name="T26" fmla="*/ 0 w 1"/>
                  <a:gd name="T27" fmla="*/ 0 h 1"/>
                  <a:gd name="T28" fmla="*/ 0 w 1"/>
                  <a:gd name="T29" fmla="*/ 1 h 1"/>
                  <a:gd name="T30" fmla="*/ 0 w 1"/>
                  <a:gd name="T31" fmla="*/ 1 h 1"/>
                  <a:gd name="T32" fmla="*/ 1 w 1"/>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1">
                    <a:moveTo>
                      <a:pt x="1" y="1"/>
                    </a:move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0"/>
                      <a:pt x="0" y="0"/>
                    </a:cubicBezTo>
                    <a:cubicBezTo>
                      <a:pt x="0" y="0"/>
                      <a:pt x="0" y="0"/>
                      <a:pt x="0" y="0"/>
                    </a:cubicBezTo>
                    <a:cubicBezTo>
                      <a:pt x="0" y="1"/>
                      <a:pt x="0" y="1"/>
                      <a:pt x="0" y="1"/>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03" name="Freeform 261"/>
              <p:cNvSpPr/>
              <p:nvPr/>
            </p:nvSpPr>
            <p:spPr bwMode="auto">
              <a:xfrm>
                <a:off x="2712" y="1824"/>
                <a:ext cx="29" cy="15"/>
              </a:xfrm>
              <a:custGeom>
                <a:avLst/>
                <a:gdLst>
                  <a:gd name="T0" fmla="*/ 2 w 11"/>
                  <a:gd name="T1" fmla="*/ 5 h 6"/>
                  <a:gd name="T2" fmla="*/ 2 w 11"/>
                  <a:gd name="T3" fmla="*/ 6 h 6"/>
                  <a:gd name="T4" fmla="*/ 2 w 11"/>
                  <a:gd name="T5" fmla="*/ 5 h 6"/>
                  <a:gd name="T6" fmla="*/ 3 w 11"/>
                  <a:gd name="T7" fmla="*/ 5 h 6"/>
                  <a:gd name="T8" fmla="*/ 3 w 11"/>
                  <a:gd name="T9" fmla="*/ 5 h 6"/>
                  <a:gd name="T10" fmla="*/ 4 w 11"/>
                  <a:gd name="T11" fmla="*/ 5 h 6"/>
                  <a:gd name="T12" fmla="*/ 4 w 11"/>
                  <a:gd name="T13" fmla="*/ 5 h 6"/>
                  <a:gd name="T14" fmla="*/ 4 w 11"/>
                  <a:gd name="T15" fmla="*/ 5 h 6"/>
                  <a:gd name="T16" fmla="*/ 5 w 11"/>
                  <a:gd name="T17" fmla="*/ 5 h 6"/>
                  <a:gd name="T18" fmla="*/ 5 w 11"/>
                  <a:gd name="T19" fmla="*/ 5 h 6"/>
                  <a:gd name="T20" fmla="*/ 5 w 11"/>
                  <a:gd name="T21" fmla="*/ 5 h 6"/>
                  <a:gd name="T22" fmla="*/ 6 w 11"/>
                  <a:gd name="T23" fmla="*/ 5 h 6"/>
                  <a:gd name="T24" fmla="*/ 6 w 11"/>
                  <a:gd name="T25" fmla="*/ 5 h 6"/>
                  <a:gd name="T26" fmla="*/ 6 w 11"/>
                  <a:gd name="T27" fmla="*/ 6 h 6"/>
                  <a:gd name="T28" fmla="*/ 7 w 11"/>
                  <a:gd name="T29" fmla="*/ 6 h 6"/>
                  <a:gd name="T30" fmla="*/ 7 w 11"/>
                  <a:gd name="T31" fmla="*/ 5 h 6"/>
                  <a:gd name="T32" fmla="*/ 7 w 11"/>
                  <a:gd name="T33" fmla="*/ 5 h 6"/>
                  <a:gd name="T34" fmla="*/ 7 w 11"/>
                  <a:gd name="T35" fmla="*/ 4 h 6"/>
                  <a:gd name="T36" fmla="*/ 7 w 11"/>
                  <a:gd name="T37" fmla="*/ 4 h 6"/>
                  <a:gd name="T38" fmla="*/ 8 w 11"/>
                  <a:gd name="T39" fmla="*/ 4 h 6"/>
                  <a:gd name="T40" fmla="*/ 8 w 11"/>
                  <a:gd name="T41" fmla="*/ 3 h 6"/>
                  <a:gd name="T42" fmla="*/ 8 w 11"/>
                  <a:gd name="T43" fmla="*/ 2 h 6"/>
                  <a:gd name="T44" fmla="*/ 9 w 11"/>
                  <a:gd name="T45" fmla="*/ 2 h 6"/>
                  <a:gd name="T46" fmla="*/ 9 w 11"/>
                  <a:gd name="T47" fmla="*/ 2 h 6"/>
                  <a:gd name="T48" fmla="*/ 9 w 11"/>
                  <a:gd name="T49" fmla="*/ 2 h 6"/>
                  <a:gd name="T50" fmla="*/ 10 w 11"/>
                  <a:gd name="T51" fmla="*/ 2 h 6"/>
                  <a:gd name="T52" fmla="*/ 10 w 11"/>
                  <a:gd name="T53" fmla="*/ 1 h 6"/>
                  <a:gd name="T54" fmla="*/ 11 w 11"/>
                  <a:gd name="T55" fmla="*/ 1 h 6"/>
                  <a:gd name="T56" fmla="*/ 11 w 11"/>
                  <a:gd name="T57" fmla="*/ 0 h 6"/>
                  <a:gd name="T58" fmla="*/ 10 w 11"/>
                  <a:gd name="T59" fmla="*/ 0 h 6"/>
                  <a:gd name="T60" fmla="*/ 10 w 11"/>
                  <a:gd name="T61" fmla="*/ 0 h 6"/>
                  <a:gd name="T62" fmla="*/ 10 w 11"/>
                  <a:gd name="T63" fmla="*/ 0 h 6"/>
                  <a:gd name="T64" fmla="*/ 9 w 11"/>
                  <a:gd name="T65" fmla="*/ 0 h 6"/>
                  <a:gd name="T66" fmla="*/ 9 w 11"/>
                  <a:gd name="T67" fmla="*/ 0 h 6"/>
                  <a:gd name="T68" fmla="*/ 8 w 11"/>
                  <a:gd name="T69" fmla="*/ 1 h 6"/>
                  <a:gd name="T70" fmla="*/ 6 w 11"/>
                  <a:gd name="T71" fmla="*/ 1 h 6"/>
                  <a:gd name="T72" fmla="*/ 6 w 11"/>
                  <a:gd name="T73" fmla="*/ 1 h 6"/>
                  <a:gd name="T74" fmla="*/ 5 w 11"/>
                  <a:gd name="T75" fmla="*/ 1 h 6"/>
                  <a:gd name="T76" fmla="*/ 5 w 11"/>
                  <a:gd name="T77" fmla="*/ 2 h 6"/>
                  <a:gd name="T78" fmla="*/ 4 w 11"/>
                  <a:gd name="T79" fmla="*/ 2 h 6"/>
                  <a:gd name="T80" fmla="*/ 4 w 11"/>
                  <a:gd name="T81" fmla="*/ 2 h 6"/>
                  <a:gd name="T82" fmla="*/ 4 w 11"/>
                  <a:gd name="T83" fmla="*/ 2 h 6"/>
                  <a:gd name="T84" fmla="*/ 3 w 11"/>
                  <a:gd name="T85" fmla="*/ 2 h 6"/>
                  <a:gd name="T86" fmla="*/ 3 w 11"/>
                  <a:gd name="T87" fmla="*/ 1 h 6"/>
                  <a:gd name="T88" fmla="*/ 2 w 11"/>
                  <a:gd name="T89" fmla="*/ 1 h 6"/>
                  <a:gd name="T90" fmla="*/ 2 w 11"/>
                  <a:gd name="T91" fmla="*/ 1 h 6"/>
                  <a:gd name="T92" fmla="*/ 1 w 11"/>
                  <a:gd name="T93" fmla="*/ 2 h 6"/>
                  <a:gd name="T94" fmla="*/ 1 w 11"/>
                  <a:gd name="T95" fmla="*/ 2 h 6"/>
                  <a:gd name="T96" fmla="*/ 1 w 11"/>
                  <a:gd name="T97" fmla="*/ 2 h 6"/>
                  <a:gd name="T98" fmla="*/ 1 w 11"/>
                  <a:gd name="T99" fmla="*/ 2 h 6"/>
                  <a:gd name="T100" fmla="*/ 1 w 11"/>
                  <a:gd name="T101" fmla="*/ 2 h 6"/>
                  <a:gd name="T102" fmla="*/ 1 w 11"/>
                  <a:gd name="T103" fmla="*/ 3 h 6"/>
                  <a:gd name="T104" fmla="*/ 1 w 11"/>
                  <a:gd name="T105" fmla="*/ 3 h 6"/>
                  <a:gd name="T106" fmla="*/ 1 w 11"/>
                  <a:gd name="T107" fmla="*/ 4 h 6"/>
                  <a:gd name="T108" fmla="*/ 2 w 11"/>
                  <a:gd name="T109" fmla="*/ 4 h 6"/>
                  <a:gd name="T110" fmla="*/ 2 w 11"/>
                  <a:gd name="T111" fmla="*/ 4 h 6"/>
                  <a:gd name="T112" fmla="*/ 2 w 11"/>
                  <a:gd name="T113" fmla="*/ 5 h 6"/>
                  <a:gd name="T114" fmla="*/ 2 w 11"/>
                  <a:gd name="T115" fmla="*/ 5 h 6"/>
                  <a:gd name="T116" fmla="*/ 1 w 11"/>
                  <a:gd name="T11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 h="6">
                    <a:moveTo>
                      <a:pt x="1" y="6"/>
                    </a:moveTo>
                    <a:cubicBezTo>
                      <a:pt x="1" y="6"/>
                      <a:pt x="1" y="6"/>
                      <a:pt x="1" y="6"/>
                    </a:cubicBezTo>
                    <a:cubicBezTo>
                      <a:pt x="1" y="6"/>
                      <a:pt x="1" y="6"/>
                      <a:pt x="1" y="6"/>
                    </a:cubicBezTo>
                    <a:cubicBezTo>
                      <a:pt x="1" y="5"/>
                      <a:pt x="1" y="5"/>
                      <a:pt x="1"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6"/>
                      <a:pt x="6" y="6"/>
                      <a:pt x="6" y="6"/>
                    </a:cubicBezTo>
                    <a:cubicBezTo>
                      <a:pt x="6" y="6"/>
                      <a:pt x="6" y="6"/>
                      <a:pt x="6"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1"/>
                      <a:pt x="10" y="1"/>
                      <a:pt x="10" y="1"/>
                    </a:cubicBezTo>
                    <a:cubicBezTo>
                      <a:pt x="10" y="1"/>
                      <a:pt x="10" y="1"/>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lnTo>
                      <a:pt x="1"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04" name="Freeform 262"/>
              <p:cNvSpPr/>
              <p:nvPr/>
            </p:nvSpPr>
            <p:spPr bwMode="auto">
              <a:xfrm>
                <a:off x="3526" y="2084"/>
                <a:ext cx="71" cy="81"/>
              </a:xfrm>
              <a:custGeom>
                <a:avLst/>
                <a:gdLst>
                  <a:gd name="T0" fmla="*/ 6 w 27"/>
                  <a:gd name="T1" fmla="*/ 0 h 31"/>
                  <a:gd name="T2" fmla="*/ 5 w 27"/>
                  <a:gd name="T3" fmla="*/ 1 h 31"/>
                  <a:gd name="T4" fmla="*/ 6 w 27"/>
                  <a:gd name="T5" fmla="*/ 3 h 31"/>
                  <a:gd name="T6" fmla="*/ 6 w 27"/>
                  <a:gd name="T7" fmla="*/ 5 h 31"/>
                  <a:gd name="T8" fmla="*/ 4 w 27"/>
                  <a:gd name="T9" fmla="*/ 4 h 31"/>
                  <a:gd name="T10" fmla="*/ 3 w 27"/>
                  <a:gd name="T11" fmla="*/ 4 h 31"/>
                  <a:gd name="T12" fmla="*/ 2 w 27"/>
                  <a:gd name="T13" fmla="*/ 6 h 31"/>
                  <a:gd name="T14" fmla="*/ 0 w 27"/>
                  <a:gd name="T15" fmla="*/ 7 h 31"/>
                  <a:gd name="T16" fmla="*/ 1 w 27"/>
                  <a:gd name="T17" fmla="*/ 8 h 31"/>
                  <a:gd name="T18" fmla="*/ 1 w 27"/>
                  <a:gd name="T19" fmla="*/ 10 h 31"/>
                  <a:gd name="T20" fmla="*/ 3 w 27"/>
                  <a:gd name="T21" fmla="*/ 10 h 31"/>
                  <a:gd name="T22" fmla="*/ 4 w 27"/>
                  <a:gd name="T23" fmla="*/ 11 h 31"/>
                  <a:gd name="T24" fmla="*/ 4 w 27"/>
                  <a:gd name="T25" fmla="*/ 13 h 31"/>
                  <a:gd name="T26" fmla="*/ 4 w 27"/>
                  <a:gd name="T27" fmla="*/ 15 h 31"/>
                  <a:gd name="T28" fmla="*/ 4 w 27"/>
                  <a:gd name="T29" fmla="*/ 17 h 31"/>
                  <a:gd name="T30" fmla="*/ 4 w 27"/>
                  <a:gd name="T31" fmla="*/ 18 h 31"/>
                  <a:gd name="T32" fmla="*/ 5 w 27"/>
                  <a:gd name="T33" fmla="*/ 17 h 31"/>
                  <a:gd name="T34" fmla="*/ 6 w 27"/>
                  <a:gd name="T35" fmla="*/ 16 h 31"/>
                  <a:gd name="T36" fmla="*/ 8 w 27"/>
                  <a:gd name="T37" fmla="*/ 16 h 31"/>
                  <a:gd name="T38" fmla="*/ 10 w 27"/>
                  <a:gd name="T39" fmla="*/ 16 h 31"/>
                  <a:gd name="T40" fmla="*/ 11 w 27"/>
                  <a:gd name="T41" fmla="*/ 15 h 31"/>
                  <a:gd name="T42" fmla="*/ 14 w 27"/>
                  <a:gd name="T43" fmla="*/ 15 h 31"/>
                  <a:gd name="T44" fmla="*/ 15 w 27"/>
                  <a:gd name="T45" fmla="*/ 16 h 31"/>
                  <a:gd name="T46" fmla="*/ 16 w 27"/>
                  <a:gd name="T47" fmla="*/ 18 h 31"/>
                  <a:gd name="T48" fmla="*/ 17 w 27"/>
                  <a:gd name="T49" fmla="*/ 20 h 31"/>
                  <a:gd name="T50" fmla="*/ 17 w 27"/>
                  <a:gd name="T51" fmla="*/ 22 h 31"/>
                  <a:gd name="T52" fmla="*/ 19 w 27"/>
                  <a:gd name="T53" fmla="*/ 23 h 31"/>
                  <a:gd name="T54" fmla="*/ 20 w 27"/>
                  <a:gd name="T55" fmla="*/ 25 h 31"/>
                  <a:gd name="T56" fmla="*/ 20 w 27"/>
                  <a:gd name="T57" fmla="*/ 27 h 31"/>
                  <a:gd name="T58" fmla="*/ 20 w 27"/>
                  <a:gd name="T59" fmla="*/ 29 h 31"/>
                  <a:gd name="T60" fmla="*/ 18 w 27"/>
                  <a:gd name="T61" fmla="*/ 30 h 31"/>
                  <a:gd name="T62" fmla="*/ 20 w 27"/>
                  <a:gd name="T63" fmla="*/ 30 h 31"/>
                  <a:gd name="T64" fmla="*/ 21 w 27"/>
                  <a:gd name="T65" fmla="*/ 30 h 31"/>
                  <a:gd name="T66" fmla="*/ 22 w 27"/>
                  <a:gd name="T67" fmla="*/ 29 h 31"/>
                  <a:gd name="T68" fmla="*/ 23 w 27"/>
                  <a:gd name="T69" fmla="*/ 29 h 31"/>
                  <a:gd name="T70" fmla="*/ 24 w 27"/>
                  <a:gd name="T71" fmla="*/ 29 h 31"/>
                  <a:gd name="T72" fmla="*/ 26 w 27"/>
                  <a:gd name="T73" fmla="*/ 29 h 31"/>
                  <a:gd name="T74" fmla="*/ 26 w 27"/>
                  <a:gd name="T75" fmla="*/ 28 h 31"/>
                  <a:gd name="T76" fmla="*/ 27 w 27"/>
                  <a:gd name="T77" fmla="*/ 26 h 31"/>
                  <a:gd name="T78" fmla="*/ 25 w 27"/>
                  <a:gd name="T79" fmla="*/ 25 h 31"/>
                  <a:gd name="T80" fmla="*/ 26 w 27"/>
                  <a:gd name="T81" fmla="*/ 24 h 31"/>
                  <a:gd name="T82" fmla="*/ 24 w 27"/>
                  <a:gd name="T83" fmla="*/ 22 h 31"/>
                  <a:gd name="T84" fmla="*/ 22 w 27"/>
                  <a:gd name="T85" fmla="*/ 20 h 31"/>
                  <a:gd name="T86" fmla="*/ 21 w 27"/>
                  <a:gd name="T87" fmla="*/ 19 h 31"/>
                  <a:gd name="T88" fmla="*/ 20 w 27"/>
                  <a:gd name="T89" fmla="*/ 18 h 31"/>
                  <a:gd name="T90" fmla="*/ 19 w 27"/>
                  <a:gd name="T91" fmla="*/ 16 h 31"/>
                  <a:gd name="T92" fmla="*/ 18 w 27"/>
                  <a:gd name="T93" fmla="*/ 15 h 31"/>
                  <a:gd name="T94" fmla="*/ 16 w 27"/>
                  <a:gd name="T95" fmla="*/ 13 h 31"/>
                  <a:gd name="T96" fmla="*/ 15 w 27"/>
                  <a:gd name="T97" fmla="*/ 12 h 31"/>
                  <a:gd name="T98" fmla="*/ 13 w 27"/>
                  <a:gd name="T99" fmla="*/ 11 h 31"/>
                  <a:gd name="T100" fmla="*/ 14 w 27"/>
                  <a:gd name="T101" fmla="*/ 10 h 31"/>
                  <a:gd name="T102" fmla="*/ 16 w 27"/>
                  <a:gd name="T103" fmla="*/ 10 h 31"/>
                  <a:gd name="T104" fmla="*/ 17 w 27"/>
                  <a:gd name="T105" fmla="*/ 8 h 31"/>
                  <a:gd name="T106" fmla="*/ 15 w 27"/>
                  <a:gd name="T107" fmla="*/ 7 h 31"/>
                  <a:gd name="T108" fmla="*/ 15 w 27"/>
                  <a:gd name="T109" fmla="*/ 6 h 31"/>
                  <a:gd name="T110" fmla="*/ 13 w 27"/>
                  <a:gd name="T111" fmla="*/ 6 h 31"/>
                  <a:gd name="T112" fmla="*/ 12 w 27"/>
                  <a:gd name="T113" fmla="*/ 6 h 31"/>
                  <a:gd name="T114" fmla="*/ 10 w 27"/>
                  <a:gd name="T115" fmla="*/ 5 h 31"/>
                  <a:gd name="T116" fmla="*/ 10 w 27"/>
                  <a:gd name="T117" fmla="*/ 3 h 31"/>
                  <a:gd name="T118" fmla="*/ 9 w 27"/>
                  <a:gd name="T119" fmla="*/ 2 h 31"/>
                  <a:gd name="T120" fmla="*/ 8 w 27"/>
                  <a:gd name="T121"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31">
                    <a:moveTo>
                      <a:pt x="7" y="0"/>
                    </a:move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5" y="12"/>
                      <a:pt x="5" y="12"/>
                      <a:pt x="5" y="12"/>
                    </a:cubicBezTo>
                    <a:cubicBezTo>
                      <a:pt x="5" y="13"/>
                      <a:pt x="5" y="13"/>
                      <a:pt x="5"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8" y="15"/>
                      <a:pt x="8" y="15"/>
                      <a:pt x="8" y="15"/>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9" y="16"/>
                      <a:pt x="9" y="16"/>
                      <a:pt x="9" y="16"/>
                    </a:cubicBezTo>
                    <a:cubicBezTo>
                      <a:pt x="9" y="16"/>
                      <a:pt x="9" y="16"/>
                      <a:pt x="9" y="16"/>
                    </a:cubicBezTo>
                    <a:cubicBezTo>
                      <a:pt x="9" y="16"/>
                      <a:pt x="9" y="16"/>
                      <a:pt x="9" y="16"/>
                    </a:cubicBezTo>
                    <a:cubicBezTo>
                      <a:pt x="9" y="16"/>
                      <a:pt x="9" y="16"/>
                      <a:pt x="9" y="16"/>
                    </a:cubicBezTo>
                    <a:cubicBezTo>
                      <a:pt x="9" y="17"/>
                      <a:pt x="9" y="17"/>
                      <a:pt x="9" y="17"/>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4"/>
                      <a:pt x="11" y="14"/>
                      <a:pt x="11" y="14"/>
                    </a:cubicBezTo>
                    <a:cubicBezTo>
                      <a:pt x="12" y="14"/>
                      <a:pt x="12" y="14"/>
                      <a:pt x="12" y="14"/>
                    </a:cubicBezTo>
                    <a:cubicBezTo>
                      <a:pt x="12" y="15"/>
                      <a:pt x="12" y="15"/>
                      <a:pt x="12" y="15"/>
                    </a:cubicBezTo>
                    <a:cubicBezTo>
                      <a:pt x="12" y="15"/>
                      <a:pt x="12" y="15"/>
                      <a:pt x="12" y="15"/>
                    </a:cubicBezTo>
                    <a:cubicBezTo>
                      <a:pt x="12" y="15"/>
                      <a:pt x="12" y="15"/>
                      <a:pt x="12"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9"/>
                      <a:pt x="17" y="19"/>
                      <a:pt x="17" y="19"/>
                    </a:cubicBezTo>
                    <a:cubicBezTo>
                      <a:pt x="17" y="19"/>
                      <a:pt x="17" y="19"/>
                      <a:pt x="17" y="19"/>
                    </a:cubicBezTo>
                    <a:cubicBezTo>
                      <a:pt x="17" y="19"/>
                      <a:pt x="17" y="19"/>
                      <a:pt x="17" y="19"/>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8" y="22"/>
                      <a:pt x="18" y="22"/>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9" y="23"/>
                      <a:pt x="19" y="23"/>
                      <a:pt x="19" y="23"/>
                    </a:cubicBezTo>
                    <a:cubicBezTo>
                      <a:pt x="19" y="23"/>
                      <a:pt x="19" y="23"/>
                      <a:pt x="19" y="23"/>
                    </a:cubicBezTo>
                    <a:cubicBezTo>
                      <a:pt x="19" y="23"/>
                      <a:pt x="19" y="23"/>
                      <a:pt x="19" y="23"/>
                    </a:cubicBezTo>
                    <a:cubicBezTo>
                      <a:pt x="19" y="23"/>
                      <a:pt x="19" y="23"/>
                      <a:pt x="19" y="23"/>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7"/>
                      <a:pt x="20" y="27"/>
                      <a:pt x="20"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19" y="28"/>
                      <a:pt x="19" y="28"/>
                      <a:pt x="19" y="28"/>
                    </a:cubicBezTo>
                    <a:cubicBezTo>
                      <a:pt x="20" y="28"/>
                      <a:pt x="20" y="28"/>
                      <a:pt x="20" y="28"/>
                    </a:cubicBezTo>
                    <a:cubicBezTo>
                      <a:pt x="19" y="28"/>
                      <a:pt x="19" y="28"/>
                      <a:pt x="19" y="28"/>
                    </a:cubicBezTo>
                    <a:cubicBezTo>
                      <a:pt x="20" y="28"/>
                      <a:pt x="20" y="28"/>
                      <a:pt x="20" y="28"/>
                    </a:cubicBezTo>
                    <a:cubicBezTo>
                      <a:pt x="20" y="28"/>
                      <a:pt x="20" y="28"/>
                      <a:pt x="20" y="28"/>
                    </a:cubicBezTo>
                    <a:cubicBezTo>
                      <a:pt x="20" y="28"/>
                      <a:pt x="20" y="28"/>
                      <a:pt x="20" y="28"/>
                    </a:cubicBezTo>
                    <a:cubicBezTo>
                      <a:pt x="20" y="28"/>
                      <a:pt x="20" y="28"/>
                      <a:pt x="20" y="28"/>
                    </a:cubicBezTo>
                    <a:cubicBezTo>
                      <a:pt x="20" y="29"/>
                      <a:pt x="20" y="29"/>
                      <a:pt x="20"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8" y="30"/>
                      <a:pt x="18" y="30"/>
                      <a:pt x="18" y="30"/>
                    </a:cubicBezTo>
                    <a:cubicBezTo>
                      <a:pt x="18" y="30"/>
                      <a:pt x="18" y="30"/>
                      <a:pt x="18" y="30"/>
                    </a:cubicBezTo>
                    <a:cubicBezTo>
                      <a:pt x="18" y="30"/>
                      <a:pt x="18" y="30"/>
                      <a:pt x="18"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1"/>
                      <a:pt x="20" y="31"/>
                      <a:pt x="20" y="31"/>
                    </a:cubicBezTo>
                    <a:cubicBezTo>
                      <a:pt x="20" y="31"/>
                      <a:pt x="20" y="31"/>
                      <a:pt x="20" y="31"/>
                    </a:cubicBezTo>
                    <a:cubicBezTo>
                      <a:pt x="20" y="31"/>
                      <a:pt x="20" y="31"/>
                      <a:pt x="20" y="31"/>
                    </a:cubicBezTo>
                    <a:cubicBezTo>
                      <a:pt x="20" y="31"/>
                      <a:pt x="20" y="31"/>
                      <a:pt x="20"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30"/>
                      <a:pt x="24" y="30"/>
                      <a:pt x="24" y="30"/>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6" y="29"/>
                      <a:pt x="26" y="29"/>
                      <a:pt x="26" y="29"/>
                    </a:cubicBezTo>
                    <a:cubicBezTo>
                      <a:pt x="26" y="29"/>
                      <a:pt x="26" y="29"/>
                      <a:pt x="26" y="29"/>
                    </a:cubicBezTo>
                    <a:cubicBezTo>
                      <a:pt x="26" y="29"/>
                      <a:pt x="26" y="29"/>
                      <a:pt x="26" y="29"/>
                    </a:cubicBezTo>
                    <a:cubicBezTo>
                      <a:pt x="26" y="29"/>
                      <a:pt x="26" y="29"/>
                      <a:pt x="26" y="29"/>
                    </a:cubicBezTo>
                    <a:cubicBezTo>
                      <a:pt x="26" y="29"/>
                      <a:pt x="26" y="29"/>
                      <a:pt x="26" y="29"/>
                    </a:cubicBezTo>
                    <a:cubicBezTo>
                      <a:pt x="26" y="29"/>
                      <a:pt x="26" y="29"/>
                      <a:pt x="26" y="29"/>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7" y="27"/>
                      <a:pt x="27" y="27"/>
                    </a:cubicBezTo>
                    <a:cubicBezTo>
                      <a:pt x="27" y="27"/>
                      <a:pt x="27" y="27"/>
                      <a:pt x="27" y="27"/>
                    </a:cubicBezTo>
                    <a:cubicBezTo>
                      <a:pt x="27" y="27"/>
                      <a:pt x="27" y="27"/>
                      <a:pt x="27" y="27"/>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5" y="24"/>
                      <a:pt x="25" y="24"/>
                      <a:pt x="25" y="24"/>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4" y="23"/>
                      <a:pt x="24" y="23"/>
                      <a:pt x="24" y="23"/>
                    </a:cubicBezTo>
                    <a:cubicBezTo>
                      <a:pt x="24" y="23"/>
                      <a:pt x="24" y="23"/>
                      <a:pt x="24" y="23"/>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1"/>
                      <a:pt x="23" y="21"/>
                      <a:pt x="23" y="21"/>
                    </a:cubicBezTo>
                    <a:cubicBezTo>
                      <a:pt x="23" y="21"/>
                      <a:pt x="23" y="21"/>
                      <a:pt x="23" y="21"/>
                    </a:cubicBezTo>
                    <a:cubicBezTo>
                      <a:pt x="23" y="21"/>
                      <a:pt x="23" y="21"/>
                      <a:pt x="23" y="21"/>
                    </a:cubicBezTo>
                    <a:cubicBezTo>
                      <a:pt x="23" y="20"/>
                      <a:pt x="23" y="20"/>
                      <a:pt x="23" y="20"/>
                    </a:cubicBezTo>
                    <a:cubicBezTo>
                      <a:pt x="23" y="20"/>
                      <a:pt x="23" y="20"/>
                      <a:pt x="23"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19" y="17"/>
                      <a:pt x="19" y="17"/>
                      <a:pt x="19" y="17"/>
                    </a:cubicBezTo>
                    <a:cubicBezTo>
                      <a:pt x="19" y="17"/>
                      <a:pt x="19" y="17"/>
                      <a:pt x="19"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6" y="14"/>
                      <a:pt x="16" y="14"/>
                      <a:pt x="16" y="14"/>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3" y="12"/>
                      <a:pt x="13" y="12"/>
                      <a:pt x="13" y="12"/>
                    </a:cubicBezTo>
                    <a:cubicBezTo>
                      <a:pt x="13" y="12"/>
                      <a:pt x="13" y="12"/>
                      <a:pt x="13" y="12"/>
                    </a:cubicBezTo>
                    <a:cubicBezTo>
                      <a:pt x="13" y="12"/>
                      <a:pt x="13" y="12"/>
                      <a:pt x="13" y="12"/>
                    </a:cubicBezTo>
                    <a:cubicBezTo>
                      <a:pt x="13" y="12"/>
                      <a:pt x="13" y="12"/>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7" y="9"/>
                    </a:cubicBezTo>
                    <a:cubicBezTo>
                      <a:pt x="16" y="9"/>
                      <a:pt x="16" y="9"/>
                      <a:pt x="16" y="9"/>
                    </a:cubicBezTo>
                    <a:cubicBezTo>
                      <a:pt x="16" y="9"/>
                      <a:pt x="16" y="9"/>
                      <a:pt x="16" y="9"/>
                    </a:cubicBezTo>
                    <a:cubicBezTo>
                      <a:pt x="16" y="9"/>
                      <a:pt x="16" y="9"/>
                      <a:pt x="16"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5" y="8"/>
                      <a:pt x="15" y="8"/>
                      <a:pt x="15" y="8"/>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6" y="7"/>
                      <a:pt x="16" y="7"/>
                      <a:pt x="16" y="7"/>
                    </a:cubicBezTo>
                    <a:cubicBezTo>
                      <a:pt x="16" y="7"/>
                      <a:pt x="16" y="7"/>
                      <a:pt x="16" y="7"/>
                    </a:cubicBezTo>
                    <a:cubicBezTo>
                      <a:pt x="16" y="7"/>
                      <a:pt x="16" y="7"/>
                      <a:pt x="16" y="7"/>
                    </a:cubicBezTo>
                    <a:cubicBezTo>
                      <a:pt x="16" y="7"/>
                      <a:pt x="16" y="7"/>
                      <a:pt x="16" y="7"/>
                    </a:cubicBezTo>
                    <a:cubicBezTo>
                      <a:pt x="16" y="6"/>
                      <a:pt x="16" y="6"/>
                      <a:pt x="16" y="6"/>
                    </a:cubicBezTo>
                    <a:cubicBezTo>
                      <a:pt x="16" y="6"/>
                      <a:pt x="16" y="6"/>
                      <a:pt x="16" y="6"/>
                    </a:cubicBezTo>
                    <a:cubicBezTo>
                      <a:pt x="16" y="6"/>
                      <a:pt x="16" y="6"/>
                      <a:pt x="16"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05" name="Freeform 263"/>
              <p:cNvSpPr/>
              <p:nvPr/>
            </p:nvSpPr>
            <p:spPr bwMode="auto">
              <a:xfrm>
                <a:off x="3526" y="2102"/>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06" name="Freeform 264"/>
              <p:cNvSpPr>
                <a:spLocks noEditPoints="1"/>
              </p:cNvSpPr>
              <p:nvPr/>
            </p:nvSpPr>
            <p:spPr bwMode="auto">
              <a:xfrm>
                <a:off x="2864" y="2307"/>
                <a:ext cx="103" cy="100"/>
              </a:xfrm>
              <a:custGeom>
                <a:avLst/>
                <a:gdLst>
                  <a:gd name="T0" fmla="*/ 37 w 39"/>
                  <a:gd name="T1" fmla="*/ 24 h 38"/>
                  <a:gd name="T2" fmla="*/ 34 w 39"/>
                  <a:gd name="T3" fmla="*/ 13 h 38"/>
                  <a:gd name="T4" fmla="*/ 33 w 39"/>
                  <a:gd name="T5" fmla="*/ 12 h 38"/>
                  <a:gd name="T6" fmla="*/ 32 w 39"/>
                  <a:gd name="T7" fmla="*/ 12 h 38"/>
                  <a:gd name="T8" fmla="*/ 31 w 39"/>
                  <a:gd name="T9" fmla="*/ 11 h 38"/>
                  <a:gd name="T10" fmla="*/ 30 w 39"/>
                  <a:gd name="T11" fmla="*/ 10 h 38"/>
                  <a:gd name="T12" fmla="*/ 29 w 39"/>
                  <a:gd name="T13" fmla="*/ 10 h 38"/>
                  <a:gd name="T14" fmla="*/ 29 w 39"/>
                  <a:gd name="T15" fmla="*/ 9 h 38"/>
                  <a:gd name="T16" fmla="*/ 29 w 39"/>
                  <a:gd name="T17" fmla="*/ 8 h 38"/>
                  <a:gd name="T18" fmla="*/ 28 w 39"/>
                  <a:gd name="T19" fmla="*/ 7 h 38"/>
                  <a:gd name="T20" fmla="*/ 26 w 39"/>
                  <a:gd name="T21" fmla="*/ 6 h 38"/>
                  <a:gd name="T22" fmla="*/ 25 w 39"/>
                  <a:gd name="T23" fmla="*/ 5 h 38"/>
                  <a:gd name="T24" fmla="*/ 24 w 39"/>
                  <a:gd name="T25" fmla="*/ 5 h 38"/>
                  <a:gd name="T26" fmla="*/ 23 w 39"/>
                  <a:gd name="T27" fmla="*/ 4 h 38"/>
                  <a:gd name="T28" fmla="*/ 22 w 39"/>
                  <a:gd name="T29" fmla="*/ 3 h 38"/>
                  <a:gd name="T30" fmla="*/ 21 w 39"/>
                  <a:gd name="T31" fmla="*/ 3 h 38"/>
                  <a:gd name="T32" fmla="*/ 20 w 39"/>
                  <a:gd name="T33" fmla="*/ 2 h 38"/>
                  <a:gd name="T34" fmla="*/ 19 w 39"/>
                  <a:gd name="T35" fmla="*/ 1 h 38"/>
                  <a:gd name="T36" fmla="*/ 17 w 39"/>
                  <a:gd name="T37" fmla="*/ 1 h 38"/>
                  <a:gd name="T38" fmla="*/ 16 w 39"/>
                  <a:gd name="T39" fmla="*/ 0 h 38"/>
                  <a:gd name="T40" fmla="*/ 13 w 39"/>
                  <a:gd name="T41" fmla="*/ 4 h 38"/>
                  <a:gd name="T42" fmla="*/ 11 w 39"/>
                  <a:gd name="T43" fmla="*/ 5 h 38"/>
                  <a:gd name="T44" fmla="*/ 4 w 39"/>
                  <a:gd name="T45" fmla="*/ 0 h 38"/>
                  <a:gd name="T46" fmla="*/ 4 w 39"/>
                  <a:gd name="T47" fmla="*/ 1 h 38"/>
                  <a:gd name="T48" fmla="*/ 5 w 39"/>
                  <a:gd name="T49" fmla="*/ 2 h 38"/>
                  <a:gd name="T50" fmla="*/ 5 w 39"/>
                  <a:gd name="T51" fmla="*/ 2 h 38"/>
                  <a:gd name="T52" fmla="*/ 5 w 39"/>
                  <a:gd name="T53" fmla="*/ 4 h 38"/>
                  <a:gd name="T54" fmla="*/ 4 w 39"/>
                  <a:gd name="T55" fmla="*/ 5 h 38"/>
                  <a:gd name="T56" fmla="*/ 3 w 39"/>
                  <a:gd name="T57" fmla="*/ 6 h 38"/>
                  <a:gd name="T58" fmla="*/ 5 w 39"/>
                  <a:gd name="T59" fmla="*/ 8 h 38"/>
                  <a:gd name="T60" fmla="*/ 4 w 39"/>
                  <a:gd name="T61" fmla="*/ 9 h 38"/>
                  <a:gd name="T62" fmla="*/ 3 w 39"/>
                  <a:gd name="T63" fmla="*/ 10 h 38"/>
                  <a:gd name="T64" fmla="*/ 2 w 39"/>
                  <a:gd name="T65" fmla="*/ 11 h 38"/>
                  <a:gd name="T66" fmla="*/ 1 w 39"/>
                  <a:gd name="T67" fmla="*/ 12 h 38"/>
                  <a:gd name="T68" fmla="*/ 1 w 39"/>
                  <a:gd name="T69" fmla="*/ 18 h 38"/>
                  <a:gd name="T70" fmla="*/ 6 w 39"/>
                  <a:gd name="T71" fmla="*/ 27 h 38"/>
                  <a:gd name="T72" fmla="*/ 7 w 39"/>
                  <a:gd name="T73" fmla="*/ 28 h 38"/>
                  <a:gd name="T74" fmla="*/ 9 w 39"/>
                  <a:gd name="T75" fmla="*/ 28 h 38"/>
                  <a:gd name="T76" fmla="*/ 10 w 39"/>
                  <a:gd name="T77" fmla="*/ 29 h 38"/>
                  <a:gd name="T78" fmla="*/ 12 w 39"/>
                  <a:gd name="T79" fmla="*/ 29 h 38"/>
                  <a:gd name="T80" fmla="*/ 13 w 39"/>
                  <a:gd name="T81" fmla="*/ 30 h 38"/>
                  <a:gd name="T82" fmla="*/ 15 w 39"/>
                  <a:gd name="T83" fmla="*/ 30 h 38"/>
                  <a:gd name="T84" fmla="*/ 16 w 39"/>
                  <a:gd name="T85" fmla="*/ 30 h 38"/>
                  <a:gd name="T86" fmla="*/ 17 w 39"/>
                  <a:gd name="T87" fmla="*/ 31 h 38"/>
                  <a:gd name="T88" fmla="*/ 18 w 39"/>
                  <a:gd name="T89" fmla="*/ 32 h 38"/>
                  <a:gd name="T90" fmla="*/ 18 w 39"/>
                  <a:gd name="T91" fmla="*/ 34 h 38"/>
                  <a:gd name="T92" fmla="*/ 18 w 39"/>
                  <a:gd name="T93" fmla="*/ 36 h 38"/>
                  <a:gd name="T94" fmla="*/ 19 w 39"/>
                  <a:gd name="T95" fmla="*/ 37 h 38"/>
                  <a:gd name="T96" fmla="*/ 22 w 39"/>
                  <a:gd name="T97" fmla="*/ 37 h 38"/>
                  <a:gd name="T98" fmla="*/ 23 w 39"/>
                  <a:gd name="T99" fmla="*/ 37 h 38"/>
                  <a:gd name="T100" fmla="*/ 24 w 39"/>
                  <a:gd name="T101" fmla="*/ 38 h 38"/>
                  <a:gd name="T102" fmla="*/ 26 w 39"/>
                  <a:gd name="T103" fmla="*/ 38 h 38"/>
                  <a:gd name="T104" fmla="*/ 27 w 39"/>
                  <a:gd name="T105" fmla="*/ 38 h 38"/>
                  <a:gd name="T106" fmla="*/ 29 w 39"/>
                  <a:gd name="T107" fmla="*/ 38 h 38"/>
                  <a:gd name="T108" fmla="*/ 29 w 39"/>
                  <a:gd name="T109" fmla="*/ 37 h 38"/>
                  <a:gd name="T110" fmla="*/ 31 w 39"/>
                  <a:gd name="T111" fmla="*/ 37 h 38"/>
                  <a:gd name="T112" fmla="*/ 32 w 39"/>
                  <a:gd name="T113" fmla="*/ 37 h 38"/>
                  <a:gd name="T114" fmla="*/ 34 w 39"/>
                  <a:gd name="T115" fmla="*/ 36 h 38"/>
                  <a:gd name="T116" fmla="*/ 36 w 39"/>
                  <a:gd name="T117" fmla="*/ 35 h 38"/>
                  <a:gd name="T118" fmla="*/ 37 w 39"/>
                  <a:gd name="T119" fmla="*/ 35 h 38"/>
                  <a:gd name="T120" fmla="*/ 38 w 39"/>
                  <a:gd name="T121" fmla="*/ 3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 h="38">
                    <a:moveTo>
                      <a:pt x="36" y="16"/>
                    </a:moveTo>
                    <a:cubicBezTo>
                      <a:pt x="37" y="16"/>
                      <a:pt x="37" y="15"/>
                      <a:pt x="37" y="15"/>
                    </a:cubicBezTo>
                    <a:cubicBezTo>
                      <a:pt x="37" y="15"/>
                      <a:pt x="37" y="15"/>
                      <a:pt x="37" y="14"/>
                    </a:cubicBezTo>
                    <a:cubicBezTo>
                      <a:pt x="37" y="14"/>
                      <a:pt x="37" y="14"/>
                      <a:pt x="37" y="14"/>
                    </a:cubicBezTo>
                    <a:cubicBezTo>
                      <a:pt x="37" y="14"/>
                      <a:pt x="36" y="14"/>
                      <a:pt x="36" y="14"/>
                    </a:cubicBezTo>
                    <a:cubicBezTo>
                      <a:pt x="36" y="14"/>
                      <a:pt x="36" y="14"/>
                      <a:pt x="36" y="15"/>
                    </a:cubicBezTo>
                    <a:cubicBezTo>
                      <a:pt x="36" y="15"/>
                      <a:pt x="36" y="16"/>
                      <a:pt x="36" y="16"/>
                    </a:cubicBezTo>
                    <a:close/>
                    <a:moveTo>
                      <a:pt x="34" y="18"/>
                    </a:moveTo>
                    <a:cubicBezTo>
                      <a:pt x="35" y="19"/>
                      <a:pt x="35" y="19"/>
                      <a:pt x="36" y="19"/>
                    </a:cubicBezTo>
                    <a:cubicBezTo>
                      <a:pt x="36" y="19"/>
                      <a:pt x="36" y="19"/>
                      <a:pt x="36" y="18"/>
                    </a:cubicBezTo>
                    <a:cubicBezTo>
                      <a:pt x="35" y="19"/>
                      <a:pt x="35" y="17"/>
                      <a:pt x="35" y="17"/>
                    </a:cubicBezTo>
                    <a:cubicBezTo>
                      <a:pt x="35" y="17"/>
                      <a:pt x="34" y="17"/>
                      <a:pt x="34" y="18"/>
                    </a:cubicBezTo>
                    <a:close/>
                    <a:moveTo>
                      <a:pt x="37" y="24"/>
                    </a:moveTo>
                    <a:cubicBezTo>
                      <a:pt x="37" y="24"/>
                      <a:pt x="36" y="24"/>
                      <a:pt x="36" y="25"/>
                    </a:cubicBezTo>
                    <a:cubicBezTo>
                      <a:pt x="37" y="25"/>
                      <a:pt x="37" y="24"/>
                      <a:pt x="37" y="24"/>
                    </a:cubicBezTo>
                    <a:close/>
                    <a:moveTo>
                      <a:pt x="38" y="33"/>
                    </a:moveTo>
                    <a:cubicBezTo>
                      <a:pt x="38" y="33"/>
                      <a:pt x="38" y="33"/>
                      <a:pt x="38" y="33"/>
                    </a:cubicBezTo>
                    <a:cubicBezTo>
                      <a:pt x="37" y="33"/>
                      <a:pt x="37" y="33"/>
                      <a:pt x="37" y="32"/>
                    </a:cubicBezTo>
                    <a:cubicBezTo>
                      <a:pt x="37" y="32"/>
                      <a:pt x="37" y="32"/>
                      <a:pt x="36" y="32"/>
                    </a:cubicBezTo>
                    <a:cubicBezTo>
                      <a:pt x="36" y="31"/>
                      <a:pt x="36" y="31"/>
                      <a:pt x="36" y="30"/>
                    </a:cubicBezTo>
                    <a:cubicBezTo>
                      <a:pt x="36" y="30"/>
                      <a:pt x="36" y="30"/>
                      <a:pt x="36" y="29"/>
                    </a:cubicBezTo>
                    <a:cubicBezTo>
                      <a:pt x="36" y="29"/>
                      <a:pt x="36" y="29"/>
                      <a:pt x="35" y="28"/>
                    </a:cubicBezTo>
                    <a:cubicBezTo>
                      <a:pt x="35" y="28"/>
                      <a:pt x="35" y="27"/>
                      <a:pt x="35" y="27"/>
                    </a:cubicBezTo>
                    <a:cubicBezTo>
                      <a:pt x="35" y="26"/>
                      <a:pt x="35" y="26"/>
                      <a:pt x="35" y="25"/>
                    </a:cubicBezTo>
                    <a:cubicBezTo>
                      <a:pt x="36" y="25"/>
                      <a:pt x="35" y="24"/>
                      <a:pt x="35" y="23"/>
                    </a:cubicBezTo>
                    <a:cubicBezTo>
                      <a:pt x="35" y="23"/>
                      <a:pt x="35" y="22"/>
                      <a:pt x="36" y="21"/>
                    </a:cubicBezTo>
                    <a:cubicBezTo>
                      <a:pt x="36" y="21"/>
                      <a:pt x="34" y="20"/>
                      <a:pt x="34" y="19"/>
                    </a:cubicBezTo>
                    <a:cubicBezTo>
                      <a:pt x="33" y="19"/>
                      <a:pt x="33" y="18"/>
                      <a:pt x="33" y="18"/>
                    </a:cubicBezTo>
                    <a:cubicBezTo>
                      <a:pt x="33" y="16"/>
                      <a:pt x="34" y="15"/>
                      <a:pt x="34" y="14"/>
                    </a:cubicBezTo>
                    <a:cubicBezTo>
                      <a:pt x="34" y="14"/>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3" y="13"/>
                      <a:pt x="33" y="13"/>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0"/>
                      <a:pt x="31" y="10"/>
                      <a:pt x="31" y="10"/>
                    </a:cubicBezTo>
                    <a:cubicBezTo>
                      <a:pt x="31" y="10"/>
                      <a:pt x="31" y="10"/>
                      <a:pt x="31"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8" y="9"/>
                      <a:pt x="28" y="9"/>
                      <a:pt x="28" y="9"/>
                    </a:cubicBezTo>
                    <a:cubicBezTo>
                      <a:pt x="28" y="8"/>
                      <a:pt x="28" y="8"/>
                      <a:pt x="28" y="8"/>
                    </a:cubicBezTo>
                    <a:cubicBezTo>
                      <a:pt x="28" y="8"/>
                      <a:pt x="28" y="8"/>
                      <a:pt x="28"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7"/>
                      <a:pt x="29" y="7"/>
                      <a:pt x="29" y="7"/>
                    </a:cubicBezTo>
                    <a:cubicBezTo>
                      <a:pt x="29" y="7"/>
                      <a:pt x="29" y="7"/>
                      <a:pt x="29" y="7"/>
                    </a:cubicBezTo>
                    <a:cubicBezTo>
                      <a:pt x="29" y="7"/>
                      <a:pt x="29" y="7"/>
                      <a:pt x="29" y="7"/>
                    </a:cubicBezTo>
                    <a:cubicBezTo>
                      <a:pt x="29" y="7"/>
                      <a:pt x="29" y="7"/>
                      <a:pt x="29"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7" y="7"/>
                      <a:pt x="27" y="7"/>
                      <a:pt x="27" y="7"/>
                    </a:cubicBezTo>
                    <a:cubicBezTo>
                      <a:pt x="27" y="7"/>
                      <a:pt x="27" y="7"/>
                      <a:pt x="27" y="7"/>
                    </a:cubicBezTo>
                    <a:cubicBezTo>
                      <a:pt x="27" y="7"/>
                      <a:pt x="27" y="7"/>
                      <a:pt x="27" y="7"/>
                    </a:cubicBezTo>
                    <a:cubicBezTo>
                      <a:pt x="27" y="7"/>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5"/>
                      <a:pt x="26" y="5"/>
                      <a:pt x="26" y="5"/>
                    </a:cubicBezTo>
                    <a:cubicBezTo>
                      <a:pt x="26" y="5"/>
                      <a:pt x="26" y="5"/>
                      <a:pt x="26" y="5"/>
                    </a:cubicBezTo>
                    <a:cubicBezTo>
                      <a:pt x="26"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1"/>
                      <a:pt x="16" y="1"/>
                    </a:cubicBezTo>
                    <a:cubicBezTo>
                      <a:pt x="16" y="1"/>
                      <a:pt x="15" y="1"/>
                      <a:pt x="15" y="1"/>
                    </a:cubicBezTo>
                    <a:cubicBezTo>
                      <a:pt x="15" y="2"/>
                      <a:pt x="16" y="1"/>
                      <a:pt x="16" y="2"/>
                    </a:cubicBezTo>
                    <a:cubicBezTo>
                      <a:pt x="15" y="2"/>
                      <a:pt x="15" y="2"/>
                      <a:pt x="15" y="2"/>
                    </a:cubicBezTo>
                    <a:cubicBezTo>
                      <a:pt x="15" y="2"/>
                      <a:pt x="15" y="1"/>
                      <a:pt x="15" y="2"/>
                    </a:cubicBezTo>
                    <a:cubicBezTo>
                      <a:pt x="15" y="2"/>
                      <a:pt x="15" y="2"/>
                      <a:pt x="15" y="3"/>
                    </a:cubicBezTo>
                    <a:cubicBezTo>
                      <a:pt x="14" y="3"/>
                      <a:pt x="13" y="2"/>
                      <a:pt x="13" y="3"/>
                    </a:cubicBezTo>
                    <a:cubicBezTo>
                      <a:pt x="14" y="3"/>
                      <a:pt x="14" y="3"/>
                      <a:pt x="14" y="3"/>
                    </a:cubicBezTo>
                    <a:cubicBezTo>
                      <a:pt x="14" y="3"/>
                      <a:pt x="14" y="4"/>
                      <a:pt x="14" y="4"/>
                    </a:cubicBezTo>
                    <a:cubicBezTo>
                      <a:pt x="14" y="4"/>
                      <a:pt x="13" y="4"/>
                      <a:pt x="13" y="4"/>
                    </a:cubicBezTo>
                    <a:cubicBezTo>
                      <a:pt x="13" y="4"/>
                      <a:pt x="15" y="4"/>
                      <a:pt x="15" y="4"/>
                    </a:cubicBezTo>
                    <a:cubicBezTo>
                      <a:pt x="15" y="4"/>
                      <a:pt x="14" y="5"/>
                      <a:pt x="14" y="5"/>
                    </a:cubicBezTo>
                    <a:cubicBezTo>
                      <a:pt x="14" y="5"/>
                      <a:pt x="14" y="5"/>
                      <a:pt x="13" y="5"/>
                    </a:cubicBezTo>
                    <a:cubicBezTo>
                      <a:pt x="13" y="5"/>
                      <a:pt x="13" y="5"/>
                      <a:pt x="13" y="5"/>
                    </a:cubicBezTo>
                    <a:cubicBezTo>
                      <a:pt x="13" y="5"/>
                      <a:pt x="13" y="5"/>
                      <a:pt x="13" y="5"/>
                    </a:cubicBezTo>
                    <a:cubicBezTo>
                      <a:pt x="12" y="5"/>
                      <a:pt x="12" y="5"/>
                      <a:pt x="12" y="5"/>
                    </a:cubicBezTo>
                    <a:cubicBezTo>
                      <a:pt x="12" y="5"/>
                      <a:pt x="12" y="6"/>
                      <a:pt x="12" y="6"/>
                    </a:cubicBezTo>
                    <a:cubicBezTo>
                      <a:pt x="12" y="6"/>
                      <a:pt x="12" y="6"/>
                      <a:pt x="12" y="6"/>
                    </a:cubicBezTo>
                    <a:cubicBezTo>
                      <a:pt x="12" y="6"/>
                      <a:pt x="12" y="7"/>
                      <a:pt x="11" y="7"/>
                    </a:cubicBezTo>
                    <a:cubicBezTo>
                      <a:pt x="11" y="7"/>
                      <a:pt x="11" y="7"/>
                      <a:pt x="12" y="7"/>
                    </a:cubicBezTo>
                    <a:cubicBezTo>
                      <a:pt x="12" y="7"/>
                      <a:pt x="11" y="7"/>
                      <a:pt x="11" y="7"/>
                    </a:cubicBezTo>
                    <a:cubicBezTo>
                      <a:pt x="12" y="6"/>
                      <a:pt x="12" y="6"/>
                      <a:pt x="12" y="6"/>
                    </a:cubicBezTo>
                    <a:cubicBezTo>
                      <a:pt x="12" y="6"/>
                      <a:pt x="12" y="5"/>
                      <a:pt x="12" y="5"/>
                    </a:cubicBezTo>
                    <a:cubicBezTo>
                      <a:pt x="12" y="5"/>
                      <a:pt x="11" y="5"/>
                      <a:pt x="11" y="5"/>
                    </a:cubicBezTo>
                    <a:cubicBezTo>
                      <a:pt x="11" y="5"/>
                      <a:pt x="11" y="5"/>
                      <a:pt x="11" y="5"/>
                    </a:cubicBezTo>
                    <a:cubicBezTo>
                      <a:pt x="11" y="5"/>
                      <a:pt x="11" y="5"/>
                      <a:pt x="11" y="5"/>
                    </a:cubicBezTo>
                    <a:cubicBezTo>
                      <a:pt x="11" y="5"/>
                      <a:pt x="11" y="5"/>
                      <a:pt x="10" y="5"/>
                    </a:cubicBezTo>
                    <a:cubicBezTo>
                      <a:pt x="10" y="5"/>
                      <a:pt x="10" y="4"/>
                      <a:pt x="10" y="4"/>
                    </a:cubicBezTo>
                    <a:cubicBezTo>
                      <a:pt x="10" y="5"/>
                      <a:pt x="9" y="5"/>
                      <a:pt x="9" y="5"/>
                    </a:cubicBezTo>
                    <a:cubicBezTo>
                      <a:pt x="9" y="5"/>
                      <a:pt x="9" y="5"/>
                      <a:pt x="9" y="5"/>
                    </a:cubicBezTo>
                    <a:cubicBezTo>
                      <a:pt x="9" y="5"/>
                      <a:pt x="9" y="5"/>
                      <a:pt x="9" y="5"/>
                    </a:cubicBezTo>
                    <a:cubicBezTo>
                      <a:pt x="9" y="5"/>
                      <a:pt x="9" y="5"/>
                      <a:pt x="9" y="6"/>
                    </a:cubicBezTo>
                    <a:cubicBezTo>
                      <a:pt x="9" y="6"/>
                      <a:pt x="9" y="6"/>
                      <a:pt x="9" y="6"/>
                    </a:cubicBezTo>
                    <a:cubicBezTo>
                      <a:pt x="9" y="6"/>
                      <a:pt x="9" y="6"/>
                      <a:pt x="8" y="6"/>
                    </a:cubicBezTo>
                    <a:cubicBezTo>
                      <a:pt x="8" y="6"/>
                      <a:pt x="8" y="6"/>
                      <a:pt x="8" y="6"/>
                    </a:cubicBezTo>
                    <a:cubicBezTo>
                      <a:pt x="8" y="6"/>
                      <a:pt x="8" y="5"/>
                      <a:pt x="8" y="5"/>
                    </a:cubicBezTo>
                    <a:cubicBezTo>
                      <a:pt x="8" y="4"/>
                      <a:pt x="7" y="4"/>
                      <a:pt x="7" y="3"/>
                    </a:cubicBezTo>
                    <a:cubicBezTo>
                      <a:pt x="7" y="3"/>
                      <a:pt x="8" y="3"/>
                      <a:pt x="8" y="3"/>
                    </a:cubicBezTo>
                    <a:cubicBezTo>
                      <a:pt x="8" y="2"/>
                      <a:pt x="8" y="1"/>
                      <a:pt x="8"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4" y="0"/>
                      <a:pt x="4" y="0"/>
                      <a:pt x="4" y="0"/>
                    </a:cubicBezTo>
                    <a:cubicBezTo>
                      <a:pt x="4" y="0"/>
                      <a:pt x="4" y="0"/>
                      <a:pt x="4"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0" y="12"/>
                      <a:pt x="0" y="12"/>
                      <a:pt x="0" y="12"/>
                    </a:cubicBezTo>
                    <a:cubicBezTo>
                      <a:pt x="0" y="13"/>
                      <a:pt x="0" y="14"/>
                      <a:pt x="0" y="14"/>
                    </a:cubicBezTo>
                    <a:cubicBezTo>
                      <a:pt x="0" y="14"/>
                      <a:pt x="1" y="14"/>
                      <a:pt x="1" y="14"/>
                    </a:cubicBezTo>
                    <a:cubicBezTo>
                      <a:pt x="1" y="14"/>
                      <a:pt x="1" y="15"/>
                      <a:pt x="1" y="15"/>
                    </a:cubicBezTo>
                    <a:cubicBezTo>
                      <a:pt x="1" y="15"/>
                      <a:pt x="1" y="16"/>
                      <a:pt x="1" y="16"/>
                    </a:cubicBezTo>
                    <a:cubicBezTo>
                      <a:pt x="1" y="16"/>
                      <a:pt x="1" y="16"/>
                      <a:pt x="1" y="17"/>
                    </a:cubicBezTo>
                    <a:cubicBezTo>
                      <a:pt x="1" y="17"/>
                      <a:pt x="1" y="17"/>
                      <a:pt x="1" y="18"/>
                    </a:cubicBezTo>
                    <a:cubicBezTo>
                      <a:pt x="1" y="18"/>
                      <a:pt x="1" y="18"/>
                      <a:pt x="1" y="18"/>
                    </a:cubicBezTo>
                    <a:cubicBezTo>
                      <a:pt x="1" y="18"/>
                      <a:pt x="1" y="18"/>
                      <a:pt x="1" y="19"/>
                    </a:cubicBezTo>
                    <a:cubicBezTo>
                      <a:pt x="1" y="19"/>
                      <a:pt x="1" y="19"/>
                      <a:pt x="1" y="20"/>
                    </a:cubicBezTo>
                    <a:cubicBezTo>
                      <a:pt x="2" y="20"/>
                      <a:pt x="2" y="19"/>
                      <a:pt x="2" y="19"/>
                    </a:cubicBezTo>
                    <a:cubicBezTo>
                      <a:pt x="2" y="19"/>
                      <a:pt x="3" y="20"/>
                      <a:pt x="3" y="21"/>
                    </a:cubicBezTo>
                    <a:cubicBezTo>
                      <a:pt x="4" y="21"/>
                      <a:pt x="4" y="22"/>
                      <a:pt x="4" y="22"/>
                    </a:cubicBezTo>
                    <a:cubicBezTo>
                      <a:pt x="4" y="24"/>
                      <a:pt x="5" y="25"/>
                      <a:pt x="5" y="26"/>
                    </a:cubicBezTo>
                    <a:cubicBezTo>
                      <a:pt x="6" y="26"/>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8"/>
                      <a:pt x="7" y="28"/>
                      <a:pt x="7" y="28"/>
                    </a:cubicBezTo>
                    <a:cubicBezTo>
                      <a:pt x="7" y="28"/>
                      <a:pt x="7" y="28"/>
                      <a:pt x="7" y="28"/>
                    </a:cubicBezTo>
                    <a:cubicBezTo>
                      <a:pt x="7" y="28"/>
                      <a:pt x="7" y="28"/>
                      <a:pt x="7" y="28"/>
                    </a:cubicBezTo>
                    <a:cubicBezTo>
                      <a:pt x="7" y="28"/>
                      <a:pt x="7" y="28"/>
                      <a:pt x="7"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9"/>
                      <a:pt x="9" y="29"/>
                      <a:pt x="9"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2" y="29"/>
                      <a:pt x="12" y="29"/>
                      <a:pt x="12"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1"/>
                      <a:pt x="15" y="31"/>
                      <a:pt x="15" y="31"/>
                    </a:cubicBezTo>
                    <a:cubicBezTo>
                      <a:pt x="15" y="31"/>
                      <a:pt x="15" y="31"/>
                      <a:pt x="15" y="31"/>
                    </a:cubicBezTo>
                    <a:cubicBezTo>
                      <a:pt x="15" y="31"/>
                      <a:pt x="15" y="31"/>
                      <a:pt x="15" y="31"/>
                    </a:cubicBezTo>
                    <a:cubicBezTo>
                      <a:pt x="15" y="31"/>
                      <a:pt x="15" y="31"/>
                      <a:pt x="15" y="31"/>
                    </a:cubicBezTo>
                    <a:cubicBezTo>
                      <a:pt x="15" y="31"/>
                      <a:pt x="15" y="31"/>
                      <a:pt x="15" y="31"/>
                    </a:cubicBezTo>
                    <a:cubicBezTo>
                      <a:pt x="15" y="31"/>
                      <a:pt x="15" y="30"/>
                      <a:pt x="15" y="30"/>
                    </a:cubicBezTo>
                    <a:cubicBezTo>
                      <a:pt x="15" y="30"/>
                      <a:pt x="15"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7" y="30"/>
                      <a:pt x="17" y="30"/>
                      <a:pt x="17" y="30"/>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2"/>
                      <a:pt x="17" y="32"/>
                      <a:pt x="17"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3"/>
                      <a:pt x="18" y="33"/>
                      <a:pt x="18" y="33"/>
                    </a:cubicBezTo>
                    <a:cubicBezTo>
                      <a:pt x="18" y="33"/>
                      <a:pt x="18" y="33"/>
                      <a:pt x="18" y="33"/>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5"/>
                      <a:pt x="18" y="35"/>
                      <a:pt x="18" y="35"/>
                    </a:cubicBezTo>
                    <a:cubicBezTo>
                      <a:pt x="18" y="35"/>
                      <a:pt x="18" y="35"/>
                      <a:pt x="18" y="35"/>
                    </a:cubicBezTo>
                    <a:cubicBezTo>
                      <a:pt x="18" y="35"/>
                      <a:pt x="18" y="35"/>
                      <a:pt x="18" y="35"/>
                    </a:cubicBezTo>
                    <a:cubicBezTo>
                      <a:pt x="18" y="35"/>
                      <a:pt x="18" y="35"/>
                      <a:pt x="18" y="35"/>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21" y="37"/>
                      <a:pt x="21" y="37"/>
                      <a:pt x="21" y="37"/>
                    </a:cubicBezTo>
                    <a:cubicBezTo>
                      <a:pt x="21" y="37"/>
                      <a:pt x="21" y="38"/>
                      <a:pt x="21" y="38"/>
                    </a:cubicBezTo>
                    <a:cubicBezTo>
                      <a:pt x="21" y="38"/>
                      <a:pt x="21" y="38"/>
                      <a:pt x="21" y="38"/>
                    </a:cubicBezTo>
                    <a:cubicBezTo>
                      <a:pt x="21" y="38"/>
                      <a:pt x="21" y="38"/>
                      <a:pt x="21" y="38"/>
                    </a:cubicBezTo>
                    <a:cubicBezTo>
                      <a:pt x="21" y="37"/>
                      <a:pt x="21" y="37"/>
                      <a:pt x="21" y="37"/>
                    </a:cubicBezTo>
                    <a:cubicBezTo>
                      <a:pt x="21" y="38"/>
                      <a:pt x="21" y="38"/>
                      <a:pt x="21" y="38"/>
                    </a:cubicBezTo>
                    <a:cubicBezTo>
                      <a:pt x="21" y="38"/>
                      <a:pt x="21" y="38"/>
                      <a:pt x="21" y="38"/>
                    </a:cubicBezTo>
                    <a:cubicBezTo>
                      <a:pt x="22" y="38"/>
                      <a:pt x="22" y="38"/>
                      <a:pt x="22" y="38"/>
                    </a:cubicBezTo>
                    <a:cubicBezTo>
                      <a:pt x="22" y="38"/>
                      <a:pt x="22" y="38"/>
                      <a:pt x="22" y="38"/>
                    </a:cubicBezTo>
                    <a:cubicBezTo>
                      <a:pt x="22" y="38"/>
                      <a:pt x="22" y="38"/>
                      <a:pt x="22" y="38"/>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4" y="37"/>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7"/>
                      <a:pt x="26" y="37"/>
                      <a:pt x="26" y="37"/>
                    </a:cubicBezTo>
                    <a:cubicBezTo>
                      <a:pt x="26" y="37"/>
                      <a:pt x="26" y="37"/>
                      <a:pt x="26" y="37"/>
                    </a:cubicBezTo>
                    <a:cubicBezTo>
                      <a:pt x="26" y="38"/>
                      <a:pt x="26" y="38"/>
                      <a:pt x="26" y="38"/>
                    </a:cubicBezTo>
                    <a:cubicBezTo>
                      <a:pt x="26" y="38"/>
                      <a:pt x="26" y="38"/>
                      <a:pt x="26" y="38"/>
                    </a:cubicBezTo>
                    <a:cubicBezTo>
                      <a:pt x="26" y="38"/>
                      <a:pt x="26" y="38"/>
                      <a:pt x="26" y="38"/>
                    </a:cubicBezTo>
                    <a:cubicBezTo>
                      <a:pt x="26" y="38"/>
                      <a:pt x="26" y="38"/>
                      <a:pt x="27" y="38"/>
                    </a:cubicBezTo>
                    <a:cubicBezTo>
                      <a:pt x="27" y="37"/>
                      <a:pt x="27" y="37"/>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30" y="37"/>
                      <a:pt x="30" y="37"/>
                      <a:pt x="30" y="37"/>
                    </a:cubicBezTo>
                    <a:cubicBezTo>
                      <a:pt x="30" y="37"/>
                      <a:pt x="30" y="37"/>
                      <a:pt x="30" y="37"/>
                    </a:cubicBezTo>
                    <a:cubicBezTo>
                      <a:pt x="30" y="37"/>
                      <a:pt x="30" y="37"/>
                      <a:pt x="30" y="37"/>
                    </a:cubicBezTo>
                    <a:cubicBezTo>
                      <a:pt x="30" y="37"/>
                      <a:pt x="30" y="37"/>
                      <a:pt x="30" y="37"/>
                    </a:cubicBezTo>
                    <a:cubicBezTo>
                      <a:pt x="30" y="37"/>
                      <a:pt x="30" y="37"/>
                      <a:pt x="30" y="37"/>
                    </a:cubicBezTo>
                    <a:cubicBezTo>
                      <a:pt x="30" y="36"/>
                      <a:pt x="30" y="36"/>
                      <a:pt x="30" y="36"/>
                    </a:cubicBezTo>
                    <a:cubicBezTo>
                      <a:pt x="30" y="36"/>
                      <a:pt x="30" y="36"/>
                      <a:pt x="30" y="36"/>
                    </a:cubicBezTo>
                    <a:cubicBezTo>
                      <a:pt x="31" y="36"/>
                      <a:pt x="31" y="36"/>
                      <a:pt x="31" y="36"/>
                    </a:cubicBezTo>
                    <a:cubicBezTo>
                      <a:pt x="31" y="36"/>
                      <a:pt x="31" y="36"/>
                      <a:pt x="31" y="36"/>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6"/>
                      <a:pt x="32" y="36"/>
                      <a:pt x="32"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5"/>
                      <a:pt x="35" y="35"/>
                      <a:pt x="35"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4"/>
                      <a:pt x="37" y="34"/>
                      <a:pt x="37" y="34"/>
                    </a:cubicBezTo>
                    <a:cubicBezTo>
                      <a:pt x="37" y="34"/>
                      <a:pt x="37" y="34"/>
                      <a:pt x="37" y="34"/>
                    </a:cubicBezTo>
                    <a:cubicBezTo>
                      <a:pt x="37" y="34"/>
                      <a:pt x="37" y="34"/>
                      <a:pt x="37"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9" y="34"/>
                      <a:pt x="39" y="34"/>
                      <a:pt x="39" y="34"/>
                    </a:cubicBezTo>
                    <a:cubicBezTo>
                      <a:pt x="39" y="34"/>
                      <a:pt x="39" y="34"/>
                      <a:pt x="39" y="34"/>
                    </a:cubicBezTo>
                    <a:cubicBezTo>
                      <a:pt x="39" y="34"/>
                      <a:pt x="39" y="34"/>
                      <a:pt x="39" y="34"/>
                    </a:cubicBezTo>
                    <a:cubicBezTo>
                      <a:pt x="39" y="33"/>
                      <a:pt x="39" y="33"/>
                      <a:pt x="39" y="34"/>
                    </a:cubicBezTo>
                    <a:cubicBezTo>
                      <a:pt x="39" y="33"/>
                      <a:pt x="39" y="33"/>
                      <a:pt x="38"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07" name="Freeform 265"/>
              <p:cNvSpPr/>
              <p:nvPr/>
            </p:nvSpPr>
            <p:spPr bwMode="auto">
              <a:xfrm>
                <a:off x="2872" y="2397"/>
                <a:ext cx="97" cy="157"/>
              </a:xfrm>
              <a:custGeom>
                <a:avLst/>
                <a:gdLst>
                  <a:gd name="T0" fmla="*/ 35 w 37"/>
                  <a:gd name="T1" fmla="*/ 1 h 60"/>
                  <a:gd name="T2" fmla="*/ 34 w 37"/>
                  <a:gd name="T3" fmla="*/ 1 h 60"/>
                  <a:gd name="T4" fmla="*/ 32 w 37"/>
                  <a:gd name="T5" fmla="*/ 2 h 60"/>
                  <a:gd name="T6" fmla="*/ 30 w 37"/>
                  <a:gd name="T7" fmla="*/ 3 h 60"/>
                  <a:gd name="T8" fmla="*/ 28 w 37"/>
                  <a:gd name="T9" fmla="*/ 3 h 60"/>
                  <a:gd name="T10" fmla="*/ 27 w 37"/>
                  <a:gd name="T11" fmla="*/ 3 h 60"/>
                  <a:gd name="T12" fmla="*/ 26 w 37"/>
                  <a:gd name="T13" fmla="*/ 4 h 60"/>
                  <a:gd name="T14" fmla="*/ 24 w 37"/>
                  <a:gd name="T15" fmla="*/ 4 h 60"/>
                  <a:gd name="T16" fmla="*/ 23 w 37"/>
                  <a:gd name="T17" fmla="*/ 4 h 60"/>
                  <a:gd name="T18" fmla="*/ 21 w 37"/>
                  <a:gd name="T19" fmla="*/ 4 h 60"/>
                  <a:gd name="T20" fmla="*/ 20 w 37"/>
                  <a:gd name="T21" fmla="*/ 3 h 60"/>
                  <a:gd name="T22" fmla="*/ 18 w 37"/>
                  <a:gd name="T23" fmla="*/ 4 h 60"/>
                  <a:gd name="T24" fmla="*/ 16 w 37"/>
                  <a:gd name="T25" fmla="*/ 11 h 60"/>
                  <a:gd name="T26" fmla="*/ 18 w 37"/>
                  <a:gd name="T27" fmla="*/ 12 h 60"/>
                  <a:gd name="T28" fmla="*/ 18 w 37"/>
                  <a:gd name="T29" fmla="*/ 13 h 60"/>
                  <a:gd name="T30" fmla="*/ 19 w 37"/>
                  <a:gd name="T31" fmla="*/ 14 h 60"/>
                  <a:gd name="T32" fmla="*/ 20 w 37"/>
                  <a:gd name="T33" fmla="*/ 16 h 60"/>
                  <a:gd name="T34" fmla="*/ 20 w 37"/>
                  <a:gd name="T35" fmla="*/ 20 h 60"/>
                  <a:gd name="T36" fmla="*/ 18 w 37"/>
                  <a:gd name="T37" fmla="*/ 21 h 60"/>
                  <a:gd name="T38" fmla="*/ 17 w 37"/>
                  <a:gd name="T39" fmla="*/ 22 h 60"/>
                  <a:gd name="T40" fmla="*/ 18 w 37"/>
                  <a:gd name="T41" fmla="*/ 23 h 60"/>
                  <a:gd name="T42" fmla="*/ 17 w 37"/>
                  <a:gd name="T43" fmla="*/ 23 h 60"/>
                  <a:gd name="T44" fmla="*/ 16 w 37"/>
                  <a:gd name="T45" fmla="*/ 22 h 60"/>
                  <a:gd name="T46" fmla="*/ 14 w 37"/>
                  <a:gd name="T47" fmla="*/ 21 h 60"/>
                  <a:gd name="T48" fmla="*/ 14 w 37"/>
                  <a:gd name="T49" fmla="*/ 20 h 60"/>
                  <a:gd name="T50" fmla="*/ 14 w 37"/>
                  <a:gd name="T51" fmla="*/ 19 h 60"/>
                  <a:gd name="T52" fmla="*/ 15 w 37"/>
                  <a:gd name="T53" fmla="*/ 17 h 60"/>
                  <a:gd name="T54" fmla="*/ 15 w 37"/>
                  <a:gd name="T55" fmla="*/ 16 h 60"/>
                  <a:gd name="T56" fmla="*/ 14 w 37"/>
                  <a:gd name="T57" fmla="*/ 14 h 60"/>
                  <a:gd name="T58" fmla="*/ 12 w 37"/>
                  <a:gd name="T59" fmla="*/ 15 h 60"/>
                  <a:gd name="T60" fmla="*/ 11 w 37"/>
                  <a:gd name="T61" fmla="*/ 14 h 60"/>
                  <a:gd name="T62" fmla="*/ 10 w 37"/>
                  <a:gd name="T63" fmla="*/ 13 h 60"/>
                  <a:gd name="T64" fmla="*/ 9 w 37"/>
                  <a:gd name="T65" fmla="*/ 13 h 60"/>
                  <a:gd name="T66" fmla="*/ 7 w 37"/>
                  <a:gd name="T67" fmla="*/ 14 h 60"/>
                  <a:gd name="T68" fmla="*/ 5 w 37"/>
                  <a:gd name="T69" fmla="*/ 15 h 60"/>
                  <a:gd name="T70" fmla="*/ 3 w 37"/>
                  <a:gd name="T71" fmla="*/ 15 h 60"/>
                  <a:gd name="T72" fmla="*/ 1 w 37"/>
                  <a:gd name="T73" fmla="*/ 16 h 60"/>
                  <a:gd name="T74" fmla="*/ 0 w 37"/>
                  <a:gd name="T75" fmla="*/ 17 h 60"/>
                  <a:gd name="T76" fmla="*/ 2 w 37"/>
                  <a:gd name="T77" fmla="*/ 20 h 60"/>
                  <a:gd name="T78" fmla="*/ 4 w 37"/>
                  <a:gd name="T79" fmla="*/ 20 h 60"/>
                  <a:gd name="T80" fmla="*/ 5 w 37"/>
                  <a:gd name="T81" fmla="*/ 21 h 60"/>
                  <a:gd name="T82" fmla="*/ 8 w 37"/>
                  <a:gd name="T83" fmla="*/ 21 h 60"/>
                  <a:gd name="T84" fmla="*/ 9 w 37"/>
                  <a:gd name="T85" fmla="*/ 23 h 60"/>
                  <a:gd name="T86" fmla="*/ 10 w 37"/>
                  <a:gd name="T87" fmla="*/ 25 h 60"/>
                  <a:gd name="T88" fmla="*/ 10 w 37"/>
                  <a:gd name="T89" fmla="*/ 26 h 60"/>
                  <a:gd name="T90" fmla="*/ 9 w 37"/>
                  <a:gd name="T91" fmla="*/ 28 h 60"/>
                  <a:gd name="T92" fmla="*/ 9 w 37"/>
                  <a:gd name="T93" fmla="*/ 29 h 60"/>
                  <a:gd name="T94" fmla="*/ 9 w 37"/>
                  <a:gd name="T95" fmla="*/ 31 h 60"/>
                  <a:gd name="T96" fmla="*/ 9 w 37"/>
                  <a:gd name="T97" fmla="*/ 33 h 60"/>
                  <a:gd name="T98" fmla="*/ 10 w 37"/>
                  <a:gd name="T99" fmla="*/ 34 h 60"/>
                  <a:gd name="T100" fmla="*/ 9 w 37"/>
                  <a:gd name="T101" fmla="*/ 36 h 60"/>
                  <a:gd name="T102" fmla="*/ 7 w 37"/>
                  <a:gd name="T103" fmla="*/ 39 h 60"/>
                  <a:gd name="T104" fmla="*/ 7 w 37"/>
                  <a:gd name="T105" fmla="*/ 40 h 60"/>
                  <a:gd name="T106" fmla="*/ 5 w 37"/>
                  <a:gd name="T107" fmla="*/ 42 h 60"/>
                  <a:gd name="T108" fmla="*/ 4 w 37"/>
                  <a:gd name="T109" fmla="*/ 45 h 60"/>
                  <a:gd name="T110" fmla="*/ 5 w 37"/>
                  <a:gd name="T111" fmla="*/ 49 h 60"/>
                  <a:gd name="T112" fmla="*/ 6 w 37"/>
                  <a:gd name="T113" fmla="*/ 55 h 60"/>
                  <a:gd name="T114" fmla="*/ 6 w 37"/>
                  <a:gd name="T115" fmla="*/ 57 h 60"/>
                  <a:gd name="T116" fmla="*/ 7 w 37"/>
                  <a:gd name="T117" fmla="*/ 60 h 60"/>
                  <a:gd name="T118" fmla="*/ 18 w 37"/>
                  <a:gd name="T119" fmla="*/ 49 h 60"/>
                  <a:gd name="T120" fmla="*/ 16 w 37"/>
                  <a:gd name="T121" fmla="*/ 35 h 60"/>
                  <a:gd name="T122" fmla="*/ 23 w 37"/>
                  <a:gd name="T123" fmla="*/ 27 h 60"/>
                  <a:gd name="T124" fmla="*/ 36 w 37"/>
                  <a:gd name="T125"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 h="60">
                    <a:moveTo>
                      <a:pt x="36" y="0"/>
                    </a:move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5" y="0"/>
                      <a:pt x="35" y="0"/>
                      <a:pt x="35" y="0"/>
                    </a:cubicBezTo>
                    <a:cubicBezTo>
                      <a:pt x="35" y="0"/>
                      <a:pt x="35" y="0"/>
                      <a:pt x="35" y="0"/>
                    </a:cubicBezTo>
                    <a:cubicBezTo>
                      <a:pt x="35" y="0"/>
                      <a:pt x="35" y="0"/>
                      <a:pt x="35" y="0"/>
                    </a:cubicBezTo>
                    <a:cubicBezTo>
                      <a:pt x="35" y="0"/>
                      <a:pt x="35" y="0"/>
                      <a:pt x="35" y="0"/>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0" y="2"/>
                      <a:pt x="30" y="2"/>
                      <a:pt x="30" y="2"/>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5"/>
                      <a:pt x="22" y="5"/>
                      <a:pt x="22" y="5"/>
                    </a:cubicBezTo>
                    <a:cubicBezTo>
                      <a:pt x="22" y="5"/>
                      <a:pt x="22" y="5"/>
                      <a:pt x="22" y="5"/>
                    </a:cubicBezTo>
                    <a:cubicBezTo>
                      <a:pt x="22" y="5"/>
                      <a:pt x="22" y="5"/>
                      <a:pt x="22" y="5"/>
                    </a:cubicBezTo>
                    <a:cubicBezTo>
                      <a:pt x="22" y="5"/>
                      <a:pt x="22" y="5"/>
                      <a:pt x="22" y="5"/>
                    </a:cubicBezTo>
                    <a:cubicBezTo>
                      <a:pt x="22" y="4"/>
                      <a:pt x="22" y="4"/>
                      <a:pt x="22" y="4"/>
                    </a:cubicBezTo>
                    <a:cubicBezTo>
                      <a:pt x="22" y="4"/>
                      <a:pt x="22" y="4"/>
                      <a:pt x="22" y="4"/>
                    </a:cubicBezTo>
                    <a:cubicBezTo>
                      <a:pt x="22" y="4"/>
                      <a:pt x="22" y="4"/>
                      <a:pt x="22"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3"/>
                      <a:pt x="20" y="3"/>
                      <a:pt x="20" y="3"/>
                    </a:cubicBezTo>
                    <a:cubicBezTo>
                      <a:pt x="20" y="3"/>
                      <a:pt x="20" y="3"/>
                      <a:pt x="20" y="3"/>
                    </a:cubicBezTo>
                    <a:cubicBezTo>
                      <a:pt x="20" y="3"/>
                      <a:pt x="20" y="3"/>
                      <a:pt x="20" y="3"/>
                    </a:cubicBezTo>
                    <a:cubicBezTo>
                      <a:pt x="20" y="3"/>
                      <a:pt x="20" y="3"/>
                      <a:pt x="20" y="3"/>
                    </a:cubicBezTo>
                    <a:cubicBezTo>
                      <a:pt x="20" y="3"/>
                      <a:pt x="19" y="3"/>
                      <a:pt x="19" y="3"/>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6" y="4"/>
                      <a:pt x="16" y="4"/>
                      <a:pt x="16" y="4"/>
                    </a:cubicBezTo>
                    <a:cubicBezTo>
                      <a:pt x="16" y="4"/>
                      <a:pt x="16" y="4"/>
                      <a:pt x="16" y="4"/>
                    </a:cubicBezTo>
                    <a:cubicBezTo>
                      <a:pt x="16" y="5"/>
                      <a:pt x="16" y="5"/>
                      <a:pt x="16" y="6"/>
                    </a:cubicBezTo>
                    <a:cubicBezTo>
                      <a:pt x="16" y="6"/>
                      <a:pt x="15" y="6"/>
                      <a:pt x="16" y="7"/>
                    </a:cubicBezTo>
                    <a:cubicBezTo>
                      <a:pt x="16" y="8"/>
                      <a:pt x="16" y="8"/>
                      <a:pt x="16" y="9"/>
                    </a:cubicBezTo>
                    <a:cubicBezTo>
                      <a:pt x="16" y="9"/>
                      <a:pt x="16" y="10"/>
                      <a:pt x="16" y="10"/>
                    </a:cubicBezTo>
                    <a:cubicBezTo>
                      <a:pt x="16" y="10"/>
                      <a:pt x="16" y="10"/>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9" y="13"/>
                      <a:pt x="19" y="13"/>
                      <a:pt x="19" y="13"/>
                    </a:cubicBezTo>
                    <a:cubicBezTo>
                      <a:pt x="19" y="13"/>
                      <a:pt x="19" y="13"/>
                      <a:pt x="19" y="13"/>
                    </a:cubicBezTo>
                    <a:cubicBezTo>
                      <a:pt x="19" y="13"/>
                      <a:pt x="19" y="13"/>
                      <a:pt x="19" y="13"/>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20" y="15"/>
                      <a:pt x="20" y="15"/>
                      <a:pt x="20" y="15"/>
                    </a:cubicBezTo>
                    <a:cubicBezTo>
                      <a:pt x="20" y="15"/>
                      <a:pt x="20" y="15"/>
                      <a:pt x="20" y="15"/>
                    </a:cubicBezTo>
                    <a:cubicBezTo>
                      <a:pt x="20" y="15"/>
                      <a:pt x="20" y="15"/>
                      <a:pt x="20" y="15"/>
                    </a:cubicBezTo>
                    <a:cubicBezTo>
                      <a:pt x="20" y="15"/>
                      <a:pt x="20" y="15"/>
                      <a:pt x="20" y="15"/>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7"/>
                      <a:pt x="20" y="17"/>
                      <a:pt x="20" y="17"/>
                    </a:cubicBezTo>
                    <a:cubicBezTo>
                      <a:pt x="20" y="17"/>
                      <a:pt x="20" y="17"/>
                      <a:pt x="20" y="17"/>
                    </a:cubicBezTo>
                    <a:cubicBezTo>
                      <a:pt x="20" y="17"/>
                      <a:pt x="20" y="17"/>
                      <a:pt x="20" y="17"/>
                    </a:cubicBezTo>
                    <a:cubicBezTo>
                      <a:pt x="20" y="17"/>
                      <a:pt x="20" y="17"/>
                      <a:pt x="20" y="17"/>
                    </a:cubicBezTo>
                    <a:cubicBezTo>
                      <a:pt x="19" y="17"/>
                      <a:pt x="19" y="17"/>
                      <a:pt x="19" y="17"/>
                    </a:cubicBezTo>
                    <a:cubicBezTo>
                      <a:pt x="19" y="17"/>
                      <a:pt x="19" y="17"/>
                      <a:pt x="19" y="17"/>
                    </a:cubicBezTo>
                    <a:cubicBezTo>
                      <a:pt x="20" y="17"/>
                      <a:pt x="20" y="17"/>
                      <a:pt x="20" y="17"/>
                    </a:cubicBezTo>
                    <a:cubicBezTo>
                      <a:pt x="20" y="17"/>
                      <a:pt x="20" y="17"/>
                      <a:pt x="20" y="17"/>
                    </a:cubicBezTo>
                    <a:cubicBezTo>
                      <a:pt x="20" y="17"/>
                      <a:pt x="20" y="17"/>
                      <a:pt x="20" y="17"/>
                    </a:cubicBezTo>
                    <a:cubicBezTo>
                      <a:pt x="20" y="17"/>
                      <a:pt x="20" y="17"/>
                      <a:pt x="20" y="17"/>
                    </a:cubicBezTo>
                    <a:cubicBezTo>
                      <a:pt x="20" y="18"/>
                      <a:pt x="20" y="18"/>
                      <a:pt x="20" y="18"/>
                    </a:cubicBezTo>
                    <a:cubicBezTo>
                      <a:pt x="20" y="19"/>
                      <a:pt x="20" y="19"/>
                      <a:pt x="20" y="19"/>
                    </a:cubicBezTo>
                    <a:cubicBezTo>
                      <a:pt x="20" y="19"/>
                      <a:pt x="20" y="19"/>
                      <a:pt x="20" y="19"/>
                    </a:cubicBezTo>
                    <a:cubicBezTo>
                      <a:pt x="20" y="20"/>
                      <a:pt x="20" y="20"/>
                      <a:pt x="20" y="20"/>
                    </a:cubicBezTo>
                    <a:cubicBezTo>
                      <a:pt x="20" y="20"/>
                      <a:pt x="20" y="20"/>
                      <a:pt x="20"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1"/>
                      <a:pt x="19" y="21"/>
                      <a:pt x="19"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0"/>
                      <a:pt x="18" y="20"/>
                      <a:pt x="18" y="20"/>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7" y="21"/>
                      <a:pt x="17" y="21"/>
                      <a:pt x="17" y="21"/>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8" y="22"/>
                      <a:pt x="18" y="22"/>
                      <a:pt x="18" y="22"/>
                    </a:cubicBezTo>
                    <a:cubicBezTo>
                      <a:pt x="18" y="22"/>
                      <a:pt x="18" y="22"/>
                      <a:pt x="18" y="22"/>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4"/>
                      <a:pt x="18" y="24"/>
                      <a:pt x="18" y="24"/>
                    </a:cubicBezTo>
                    <a:cubicBezTo>
                      <a:pt x="18" y="24"/>
                      <a:pt x="18" y="24"/>
                      <a:pt x="18"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6" y="24"/>
                      <a:pt x="16" y="24"/>
                      <a:pt x="16" y="24"/>
                    </a:cubicBezTo>
                    <a:cubicBezTo>
                      <a:pt x="16" y="24"/>
                      <a:pt x="16" y="24"/>
                      <a:pt x="16" y="24"/>
                    </a:cubicBezTo>
                    <a:cubicBezTo>
                      <a:pt x="16" y="24"/>
                      <a:pt x="16" y="24"/>
                      <a:pt x="16" y="24"/>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1"/>
                      <a:pt x="15" y="21"/>
                      <a:pt x="15" y="21"/>
                    </a:cubicBezTo>
                    <a:cubicBezTo>
                      <a:pt x="15" y="21"/>
                      <a:pt x="15" y="21"/>
                      <a:pt x="15"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3" y="19"/>
                      <a:pt x="13" y="19"/>
                      <a:pt x="13" y="19"/>
                    </a:cubicBezTo>
                    <a:cubicBezTo>
                      <a:pt x="13" y="19"/>
                      <a:pt x="13" y="19"/>
                      <a:pt x="13" y="19"/>
                    </a:cubicBezTo>
                    <a:cubicBezTo>
                      <a:pt x="13" y="19"/>
                      <a:pt x="13" y="19"/>
                      <a:pt x="13" y="19"/>
                    </a:cubicBezTo>
                    <a:cubicBezTo>
                      <a:pt x="13"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7"/>
                      <a:pt x="14" y="17"/>
                      <a:pt x="14" y="17"/>
                    </a:cubicBezTo>
                    <a:cubicBezTo>
                      <a:pt x="14" y="17"/>
                      <a:pt x="14" y="17"/>
                      <a:pt x="14" y="17"/>
                    </a:cubicBezTo>
                    <a:cubicBezTo>
                      <a:pt x="14" y="17"/>
                      <a:pt x="14" y="17"/>
                      <a:pt x="14"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5"/>
                      <a:pt x="15" y="15"/>
                      <a:pt x="15" y="15"/>
                    </a:cubicBezTo>
                    <a:cubicBezTo>
                      <a:pt x="15" y="15"/>
                      <a:pt x="15" y="15"/>
                      <a:pt x="15"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3" y="14"/>
                      <a:pt x="13" y="14"/>
                      <a:pt x="13" y="14"/>
                    </a:cubicBezTo>
                    <a:cubicBezTo>
                      <a:pt x="13" y="14"/>
                      <a:pt x="13" y="14"/>
                      <a:pt x="13" y="14"/>
                    </a:cubicBezTo>
                    <a:cubicBezTo>
                      <a:pt x="13" y="15"/>
                      <a:pt x="13" y="15"/>
                      <a:pt x="13" y="15"/>
                    </a:cubicBezTo>
                    <a:cubicBezTo>
                      <a:pt x="13" y="15"/>
                      <a:pt x="13" y="15"/>
                      <a:pt x="13" y="15"/>
                    </a:cubicBezTo>
                    <a:cubicBezTo>
                      <a:pt x="13" y="15"/>
                      <a:pt x="13" y="15"/>
                      <a:pt x="13" y="14"/>
                    </a:cubicBezTo>
                    <a:cubicBezTo>
                      <a:pt x="13" y="14"/>
                      <a:pt x="13" y="14"/>
                      <a:pt x="13" y="14"/>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0" y="14"/>
                      <a:pt x="10" y="14"/>
                      <a:pt x="10" y="14"/>
                    </a:cubicBezTo>
                    <a:cubicBezTo>
                      <a:pt x="10" y="14"/>
                      <a:pt x="10" y="14"/>
                      <a:pt x="10" y="14"/>
                    </a:cubicBezTo>
                    <a:cubicBezTo>
                      <a:pt x="10" y="14"/>
                      <a:pt x="10" y="14"/>
                      <a:pt x="10" y="14"/>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8" y="13"/>
                      <a:pt x="8" y="13"/>
                      <a:pt x="8" y="13"/>
                    </a:cubicBezTo>
                    <a:cubicBezTo>
                      <a:pt x="8" y="13"/>
                      <a:pt x="8" y="13"/>
                      <a:pt x="8" y="13"/>
                    </a:cubicBezTo>
                    <a:cubicBezTo>
                      <a:pt x="8" y="13"/>
                      <a:pt x="8" y="13"/>
                      <a:pt x="8" y="13"/>
                    </a:cubicBezTo>
                    <a:cubicBezTo>
                      <a:pt x="8" y="13"/>
                      <a:pt x="8" y="13"/>
                      <a:pt x="8" y="13"/>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5" y="14"/>
                      <a:pt x="5" y="14"/>
                      <a:pt x="5" y="14"/>
                    </a:cubicBezTo>
                    <a:cubicBezTo>
                      <a:pt x="5" y="14"/>
                      <a:pt x="5" y="14"/>
                      <a:pt x="5" y="14"/>
                    </a:cubicBezTo>
                    <a:cubicBezTo>
                      <a:pt x="5" y="14"/>
                      <a:pt x="5" y="14"/>
                      <a:pt x="5" y="14"/>
                    </a:cubicBezTo>
                    <a:cubicBezTo>
                      <a:pt x="5" y="14"/>
                      <a:pt x="5" y="14"/>
                      <a:pt x="5" y="14"/>
                    </a:cubicBezTo>
                    <a:cubicBezTo>
                      <a:pt x="5" y="15"/>
                      <a:pt x="5" y="15"/>
                      <a:pt x="5" y="15"/>
                    </a:cubicBezTo>
                    <a:cubicBezTo>
                      <a:pt x="5" y="15"/>
                      <a:pt x="5" y="15"/>
                      <a:pt x="5" y="15"/>
                    </a:cubicBezTo>
                    <a:cubicBezTo>
                      <a:pt x="5" y="15"/>
                      <a:pt x="5" y="15"/>
                      <a:pt x="5" y="15"/>
                    </a:cubicBezTo>
                    <a:cubicBezTo>
                      <a:pt x="5" y="15"/>
                      <a:pt x="5" y="15"/>
                      <a:pt x="5"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0" y="18"/>
                      <a:pt x="0" y="18"/>
                      <a:pt x="0" y="18"/>
                    </a:cubicBezTo>
                    <a:cubicBezTo>
                      <a:pt x="0" y="20"/>
                      <a:pt x="0" y="20"/>
                      <a:pt x="0"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6" y="21"/>
                      <a:pt x="6" y="21"/>
                      <a:pt x="6" y="21"/>
                    </a:cubicBezTo>
                    <a:cubicBezTo>
                      <a:pt x="6" y="21"/>
                      <a:pt x="6" y="21"/>
                      <a:pt x="6" y="21"/>
                    </a:cubicBezTo>
                    <a:cubicBezTo>
                      <a:pt x="6" y="21"/>
                      <a:pt x="6" y="21"/>
                      <a:pt x="6" y="21"/>
                    </a:cubicBezTo>
                    <a:cubicBezTo>
                      <a:pt x="6" y="21"/>
                      <a:pt x="6" y="21"/>
                      <a:pt x="6"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8" y="21"/>
                      <a:pt x="8" y="21"/>
                      <a:pt x="8" y="21"/>
                    </a:cubicBezTo>
                    <a:cubicBezTo>
                      <a:pt x="8" y="21"/>
                      <a:pt x="8" y="21"/>
                      <a:pt x="8" y="21"/>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5"/>
                      <a:pt x="9" y="25"/>
                      <a:pt x="9"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7"/>
                      <a:pt x="10" y="27"/>
                      <a:pt x="10"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8"/>
                      <a:pt x="9" y="28"/>
                      <a:pt x="9" y="28"/>
                    </a:cubicBezTo>
                    <a:cubicBezTo>
                      <a:pt x="9" y="28"/>
                      <a:pt x="9" y="28"/>
                      <a:pt x="9" y="28"/>
                    </a:cubicBezTo>
                    <a:cubicBezTo>
                      <a:pt x="9" y="28"/>
                      <a:pt x="9" y="28"/>
                      <a:pt x="9" y="28"/>
                    </a:cubicBezTo>
                    <a:cubicBezTo>
                      <a:pt x="9" y="28"/>
                      <a:pt x="9" y="28"/>
                      <a:pt x="9" y="28"/>
                    </a:cubicBezTo>
                    <a:cubicBezTo>
                      <a:pt x="10" y="28"/>
                      <a:pt x="10" y="28"/>
                      <a:pt x="10" y="28"/>
                    </a:cubicBezTo>
                    <a:cubicBezTo>
                      <a:pt x="10" y="28"/>
                      <a:pt x="10" y="28"/>
                      <a:pt x="10" y="28"/>
                    </a:cubicBezTo>
                    <a:cubicBezTo>
                      <a:pt x="10" y="28"/>
                      <a:pt x="10" y="28"/>
                      <a:pt x="10" y="28"/>
                    </a:cubicBezTo>
                    <a:cubicBezTo>
                      <a:pt x="10" y="28"/>
                      <a:pt x="10" y="28"/>
                      <a:pt x="10" y="28"/>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8" y="30"/>
                      <a:pt x="8" y="30"/>
                      <a:pt x="8" y="30"/>
                    </a:cubicBezTo>
                    <a:cubicBezTo>
                      <a:pt x="8" y="30"/>
                      <a:pt x="8" y="30"/>
                      <a:pt x="8" y="30"/>
                    </a:cubicBezTo>
                    <a:cubicBezTo>
                      <a:pt x="8" y="30"/>
                      <a:pt x="8" y="30"/>
                      <a:pt x="8" y="30"/>
                    </a:cubicBezTo>
                    <a:cubicBezTo>
                      <a:pt x="8" y="30"/>
                      <a:pt x="8" y="30"/>
                      <a:pt x="8" y="30"/>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4"/>
                      <a:pt x="9" y="34"/>
                      <a:pt x="9"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5"/>
                      <a:pt x="10" y="35"/>
                      <a:pt x="10" y="35"/>
                    </a:cubicBezTo>
                    <a:cubicBezTo>
                      <a:pt x="10" y="35"/>
                      <a:pt x="10"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8" y="36"/>
                      <a:pt x="8" y="36"/>
                      <a:pt x="8" y="36"/>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8"/>
                      <a:pt x="8" y="38"/>
                      <a:pt x="8" y="38"/>
                    </a:cubicBezTo>
                    <a:cubicBezTo>
                      <a:pt x="8" y="38"/>
                      <a:pt x="8" y="38"/>
                      <a:pt x="8" y="38"/>
                    </a:cubicBezTo>
                    <a:cubicBezTo>
                      <a:pt x="8" y="38"/>
                      <a:pt x="8" y="38"/>
                      <a:pt x="8" y="38"/>
                    </a:cubicBezTo>
                    <a:cubicBezTo>
                      <a:pt x="8" y="38"/>
                      <a:pt x="8" y="38"/>
                      <a:pt x="8" y="38"/>
                    </a:cubicBezTo>
                    <a:cubicBezTo>
                      <a:pt x="8" y="39"/>
                      <a:pt x="8" y="39"/>
                      <a:pt x="8"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8" y="39"/>
                      <a:pt x="8" y="39"/>
                      <a:pt x="8" y="39"/>
                    </a:cubicBezTo>
                    <a:cubicBezTo>
                      <a:pt x="8" y="40"/>
                      <a:pt x="8" y="40"/>
                      <a:pt x="8" y="40"/>
                    </a:cubicBezTo>
                    <a:cubicBezTo>
                      <a:pt x="8" y="40"/>
                      <a:pt x="8"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6" y="40"/>
                      <a:pt x="6" y="40"/>
                      <a:pt x="6" y="40"/>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2"/>
                      <a:pt x="6" y="42"/>
                      <a:pt x="6" y="42"/>
                    </a:cubicBezTo>
                    <a:cubicBezTo>
                      <a:pt x="5" y="42"/>
                      <a:pt x="5" y="42"/>
                      <a:pt x="5" y="42"/>
                    </a:cubicBezTo>
                    <a:cubicBezTo>
                      <a:pt x="5" y="42"/>
                      <a:pt x="5" y="42"/>
                      <a:pt x="5" y="42"/>
                    </a:cubicBezTo>
                    <a:cubicBezTo>
                      <a:pt x="5" y="42"/>
                      <a:pt x="5" y="42"/>
                      <a:pt x="5" y="42"/>
                    </a:cubicBezTo>
                    <a:cubicBezTo>
                      <a:pt x="5" y="42"/>
                      <a:pt x="5" y="42"/>
                      <a:pt x="5" y="42"/>
                    </a:cubicBezTo>
                    <a:cubicBezTo>
                      <a:pt x="5" y="43"/>
                      <a:pt x="5" y="43"/>
                      <a:pt x="5" y="43"/>
                    </a:cubicBezTo>
                    <a:cubicBezTo>
                      <a:pt x="4" y="43"/>
                      <a:pt x="4" y="43"/>
                      <a:pt x="4" y="43"/>
                    </a:cubicBezTo>
                    <a:cubicBezTo>
                      <a:pt x="4" y="43"/>
                      <a:pt x="4" y="43"/>
                      <a:pt x="4" y="43"/>
                    </a:cubicBezTo>
                    <a:cubicBezTo>
                      <a:pt x="4" y="43"/>
                      <a:pt x="4" y="43"/>
                      <a:pt x="4" y="43"/>
                    </a:cubicBezTo>
                    <a:cubicBezTo>
                      <a:pt x="4" y="43"/>
                      <a:pt x="4" y="43"/>
                      <a:pt x="4" y="43"/>
                    </a:cubicBezTo>
                    <a:cubicBezTo>
                      <a:pt x="4" y="43"/>
                      <a:pt x="4" y="43"/>
                      <a:pt x="4" y="43"/>
                    </a:cubicBezTo>
                    <a:cubicBezTo>
                      <a:pt x="4" y="44"/>
                      <a:pt x="4" y="44"/>
                      <a:pt x="4" y="44"/>
                    </a:cubicBezTo>
                    <a:cubicBezTo>
                      <a:pt x="3" y="44"/>
                      <a:pt x="3" y="44"/>
                      <a:pt x="3" y="44"/>
                    </a:cubicBezTo>
                    <a:cubicBezTo>
                      <a:pt x="4" y="44"/>
                      <a:pt x="4" y="44"/>
                      <a:pt x="4" y="44"/>
                    </a:cubicBezTo>
                    <a:cubicBezTo>
                      <a:pt x="4" y="44"/>
                      <a:pt x="4" y="44"/>
                      <a:pt x="4" y="44"/>
                    </a:cubicBezTo>
                    <a:cubicBezTo>
                      <a:pt x="4" y="44"/>
                      <a:pt x="4" y="44"/>
                      <a:pt x="4" y="44"/>
                    </a:cubicBezTo>
                    <a:cubicBezTo>
                      <a:pt x="4" y="45"/>
                      <a:pt x="4" y="45"/>
                      <a:pt x="4" y="45"/>
                    </a:cubicBezTo>
                    <a:cubicBezTo>
                      <a:pt x="4" y="45"/>
                      <a:pt x="4" y="45"/>
                      <a:pt x="4" y="45"/>
                    </a:cubicBezTo>
                    <a:cubicBezTo>
                      <a:pt x="4" y="45"/>
                      <a:pt x="4" y="45"/>
                      <a:pt x="4" y="45"/>
                    </a:cubicBezTo>
                    <a:cubicBezTo>
                      <a:pt x="4" y="45"/>
                      <a:pt x="4" y="45"/>
                      <a:pt x="4" y="45"/>
                    </a:cubicBezTo>
                    <a:cubicBezTo>
                      <a:pt x="4" y="46"/>
                      <a:pt x="4" y="46"/>
                      <a:pt x="4" y="46"/>
                    </a:cubicBezTo>
                    <a:cubicBezTo>
                      <a:pt x="4" y="46"/>
                      <a:pt x="4" y="46"/>
                      <a:pt x="4" y="46"/>
                    </a:cubicBezTo>
                    <a:cubicBezTo>
                      <a:pt x="4" y="46"/>
                      <a:pt x="4" y="46"/>
                      <a:pt x="4" y="46"/>
                    </a:cubicBezTo>
                    <a:cubicBezTo>
                      <a:pt x="4" y="46"/>
                      <a:pt x="4" y="46"/>
                      <a:pt x="4" y="46"/>
                    </a:cubicBezTo>
                    <a:cubicBezTo>
                      <a:pt x="4" y="46"/>
                      <a:pt x="4" y="46"/>
                      <a:pt x="4" y="46"/>
                    </a:cubicBezTo>
                    <a:cubicBezTo>
                      <a:pt x="4" y="46"/>
                      <a:pt x="4" y="46"/>
                      <a:pt x="4" y="46"/>
                    </a:cubicBezTo>
                    <a:cubicBezTo>
                      <a:pt x="4" y="48"/>
                      <a:pt x="4" y="48"/>
                      <a:pt x="4" y="48"/>
                    </a:cubicBezTo>
                    <a:cubicBezTo>
                      <a:pt x="4" y="48"/>
                      <a:pt x="4" y="48"/>
                      <a:pt x="4" y="48"/>
                    </a:cubicBezTo>
                    <a:cubicBezTo>
                      <a:pt x="5" y="48"/>
                      <a:pt x="5" y="48"/>
                      <a:pt x="5" y="48"/>
                    </a:cubicBezTo>
                    <a:cubicBezTo>
                      <a:pt x="5" y="48"/>
                      <a:pt x="5" y="48"/>
                      <a:pt x="5" y="48"/>
                    </a:cubicBezTo>
                    <a:cubicBezTo>
                      <a:pt x="5" y="48"/>
                      <a:pt x="5" y="48"/>
                      <a:pt x="5" y="48"/>
                    </a:cubicBezTo>
                    <a:cubicBezTo>
                      <a:pt x="5" y="48"/>
                      <a:pt x="5" y="48"/>
                      <a:pt x="5" y="48"/>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6" y="50"/>
                      <a:pt x="6" y="50"/>
                      <a:pt x="6" y="50"/>
                    </a:cubicBezTo>
                    <a:cubicBezTo>
                      <a:pt x="6" y="50"/>
                      <a:pt x="6" y="50"/>
                      <a:pt x="6" y="50"/>
                    </a:cubicBezTo>
                    <a:cubicBezTo>
                      <a:pt x="6" y="50"/>
                      <a:pt x="6" y="50"/>
                      <a:pt x="6" y="50"/>
                    </a:cubicBezTo>
                    <a:cubicBezTo>
                      <a:pt x="6" y="50"/>
                      <a:pt x="6" y="50"/>
                      <a:pt x="6" y="50"/>
                    </a:cubicBezTo>
                    <a:cubicBezTo>
                      <a:pt x="6" y="51"/>
                      <a:pt x="6" y="51"/>
                      <a:pt x="6" y="51"/>
                    </a:cubicBezTo>
                    <a:cubicBezTo>
                      <a:pt x="6" y="51"/>
                      <a:pt x="6" y="51"/>
                      <a:pt x="6" y="51"/>
                    </a:cubicBezTo>
                    <a:cubicBezTo>
                      <a:pt x="6" y="53"/>
                      <a:pt x="6" y="53"/>
                      <a:pt x="6" y="53"/>
                    </a:cubicBezTo>
                    <a:cubicBezTo>
                      <a:pt x="6" y="53"/>
                      <a:pt x="6" y="53"/>
                      <a:pt x="6" y="53"/>
                    </a:cubicBezTo>
                    <a:cubicBezTo>
                      <a:pt x="6" y="53"/>
                      <a:pt x="6" y="53"/>
                      <a:pt x="6" y="53"/>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8"/>
                      <a:pt x="6" y="58"/>
                      <a:pt x="6" y="58"/>
                    </a:cubicBezTo>
                    <a:cubicBezTo>
                      <a:pt x="6" y="58"/>
                      <a:pt x="6" y="58"/>
                      <a:pt x="6" y="58"/>
                    </a:cubicBezTo>
                    <a:cubicBezTo>
                      <a:pt x="6" y="58"/>
                      <a:pt x="6" y="58"/>
                      <a:pt x="6" y="58"/>
                    </a:cubicBezTo>
                    <a:cubicBezTo>
                      <a:pt x="6" y="59"/>
                      <a:pt x="6" y="59"/>
                      <a:pt x="6" y="59"/>
                    </a:cubicBezTo>
                    <a:cubicBezTo>
                      <a:pt x="6" y="59"/>
                      <a:pt x="6" y="59"/>
                      <a:pt x="6" y="59"/>
                    </a:cubicBezTo>
                    <a:cubicBezTo>
                      <a:pt x="6" y="59"/>
                      <a:pt x="6" y="59"/>
                      <a:pt x="6" y="59"/>
                    </a:cubicBezTo>
                    <a:cubicBezTo>
                      <a:pt x="6" y="60"/>
                      <a:pt x="6" y="60"/>
                      <a:pt x="6" y="60"/>
                    </a:cubicBezTo>
                    <a:cubicBezTo>
                      <a:pt x="6" y="60"/>
                      <a:pt x="6" y="60"/>
                      <a:pt x="6" y="60"/>
                    </a:cubicBezTo>
                    <a:cubicBezTo>
                      <a:pt x="6" y="60"/>
                      <a:pt x="6" y="60"/>
                      <a:pt x="6" y="60"/>
                    </a:cubicBezTo>
                    <a:cubicBezTo>
                      <a:pt x="7" y="60"/>
                      <a:pt x="7" y="60"/>
                      <a:pt x="7" y="60"/>
                    </a:cubicBezTo>
                    <a:cubicBezTo>
                      <a:pt x="7" y="60"/>
                      <a:pt x="7" y="60"/>
                      <a:pt x="7" y="60"/>
                    </a:cubicBezTo>
                    <a:cubicBezTo>
                      <a:pt x="7" y="60"/>
                      <a:pt x="7" y="60"/>
                      <a:pt x="7" y="60"/>
                    </a:cubicBezTo>
                    <a:cubicBezTo>
                      <a:pt x="9" y="60"/>
                      <a:pt x="9" y="60"/>
                      <a:pt x="9" y="60"/>
                    </a:cubicBezTo>
                    <a:cubicBezTo>
                      <a:pt x="9" y="60"/>
                      <a:pt x="9" y="60"/>
                      <a:pt x="9" y="60"/>
                    </a:cubicBezTo>
                    <a:cubicBezTo>
                      <a:pt x="9" y="60"/>
                      <a:pt x="9" y="58"/>
                      <a:pt x="9" y="58"/>
                    </a:cubicBezTo>
                    <a:cubicBezTo>
                      <a:pt x="9" y="58"/>
                      <a:pt x="9" y="58"/>
                      <a:pt x="9" y="58"/>
                    </a:cubicBezTo>
                    <a:cubicBezTo>
                      <a:pt x="9" y="58"/>
                      <a:pt x="8" y="58"/>
                      <a:pt x="8" y="58"/>
                    </a:cubicBezTo>
                    <a:cubicBezTo>
                      <a:pt x="8" y="58"/>
                      <a:pt x="8" y="57"/>
                      <a:pt x="7" y="57"/>
                    </a:cubicBezTo>
                    <a:cubicBezTo>
                      <a:pt x="8" y="57"/>
                      <a:pt x="8" y="57"/>
                      <a:pt x="8" y="57"/>
                    </a:cubicBezTo>
                    <a:cubicBezTo>
                      <a:pt x="8" y="57"/>
                      <a:pt x="8" y="57"/>
                      <a:pt x="8" y="56"/>
                    </a:cubicBezTo>
                    <a:cubicBezTo>
                      <a:pt x="9" y="56"/>
                      <a:pt x="9" y="56"/>
                      <a:pt x="9" y="55"/>
                    </a:cubicBezTo>
                    <a:cubicBezTo>
                      <a:pt x="11" y="54"/>
                      <a:pt x="12" y="54"/>
                      <a:pt x="14" y="53"/>
                    </a:cubicBezTo>
                    <a:cubicBezTo>
                      <a:pt x="15" y="53"/>
                      <a:pt x="17" y="52"/>
                      <a:pt x="17" y="51"/>
                    </a:cubicBezTo>
                    <a:cubicBezTo>
                      <a:pt x="18" y="51"/>
                      <a:pt x="18" y="51"/>
                      <a:pt x="18" y="50"/>
                    </a:cubicBezTo>
                    <a:cubicBezTo>
                      <a:pt x="18" y="50"/>
                      <a:pt x="18" y="49"/>
                      <a:pt x="18" y="49"/>
                    </a:cubicBezTo>
                    <a:cubicBezTo>
                      <a:pt x="18" y="49"/>
                      <a:pt x="18" y="49"/>
                      <a:pt x="18" y="49"/>
                    </a:cubicBezTo>
                    <a:cubicBezTo>
                      <a:pt x="18" y="49"/>
                      <a:pt x="18" y="49"/>
                      <a:pt x="18" y="49"/>
                    </a:cubicBezTo>
                    <a:cubicBezTo>
                      <a:pt x="18" y="49"/>
                      <a:pt x="18" y="48"/>
                      <a:pt x="18" y="49"/>
                    </a:cubicBezTo>
                    <a:cubicBezTo>
                      <a:pt x="18" y="48"/>
                      <a:pt x="18" y="48"/>
                      <a:pt x="18" y="47"/>
                    </a:cubicBezTo>
                    <a:cubicBezTo>
                      <a:pt x="18" y="46"/>
                      <a:pt x="18" y="44"/>
                      <a:pt x="18" y="43"/>
                    </a:cubicBezTo>
                    <a:cubicBezTo>
                      <a:pt x="18" y="43"/>
                      <a:pt x="18" y="43"/>
                      <a:pt x="18" y="43"/>
                    </a:cubicBezTo>
                    <a:cubicBezTo>
                      <a:pt x="18" y="43"/>
                      <a:pt x="18" y="42"/>
                      <a:pt x="18" y="43"/>
                    </a:cubicBezTo>
                    <a:cubicBezTo>
                      <a:pt x="18" y="43"/>
                      <a:pt x="18" y="43"/>
                      <a:pt x="18" y="43"/>
                    </a:cubicBezTo>
                    <a:cubicBezTo>
                      <a:pt x="18" y="43"/>
                      <a:pt x="18" y="43"/>
                      <a:pt x="18" y="43"/>
                    </a:cubicBezTo>
                    <a:cubicBezTo>
                      <a:pt x="18" y="42"/>
                      <a:pt x="18" y="41"/>
                      <a:pt x="17" y="41"/>
                    </a:cubicBezTo>
                    <a:cubicBezTo>
                      <a:pt x="17" y="40"/>
                      <a:pt x="17" y="40"/>
                      <a:pt x="17" y="40"/>
                    </a:cubicBezTo>
                    <a:cubicBezTo>
                      <a:pt x="17" y="39"/>
                      <a:pt x="16" y="39"/>
                      <a:pt x="17" y="39"/>
                    </a:cubicBezTo>
                    <a:cubicBezTo>
                      <a:pt x="17" y="38"/>
                      <a:pt x="17" y="38"/>
                      <a:pt x="17" y="38"/>
                    </a:cubicBezTo>
                    <a:cubicBezTo>
                      <a:pt x="16" y="37"/>
                      <a:pt x="16" y="37"/>
                      <a:pt x="16" y="37"/>
                    </a:cubicBezTo>
                    <a:cubicBezTo>
                      <a:pt x="16" y="37"/>
                      <a:pt x="15" y="37"/>
                      <a:pt x="15" y="36"/>
                    </a:cubicBezTo>
                    <a:cubicBezTo>
                      <a:pt x="15" y="36"/>
                      <a:pt x="15" y="35"/>
                      <a:pt x="15" y="35"/>
                    </a:cubicBezTo>
                    <a:cubicBezTo>
                      <a:pt x="15" y="35"/>
                      <a:pt x="16" y="35"/>
                      <a:pt x="16" y="35"/>
                    </a:cubicBezTo>
                    <a:cubicBezTo>
                      <a:pt x="16" y="35"/>
                      <a:pt x="16" y="35"/>
                      <a:pt x="16" y="35"/>
                    </a:cubicBezTo>
                    <a:cubicBezTo>
                      <a:pt x="16" y="35"/>
                      <a:pt x="16" y="35"/>
                      <a:pt x="16" y="35"/>
                    </a:cubicBezTo>
                    <a:cubicBezTo>
                      <a:pt x="16" y="34"/>
                      <a:pt x="16" y="34"/>
                      <a:pt x="16" y="34"/>
                    </a:cubicBezTo>
                    <a:cubicBezTo>
                      <a:pt x="16" y="34"/>
                      <a:pt x="15" y="33"/>
                      <a:pt x="15" y="33"/>
                    </a:cubicBezTo>
                    <a:cubicBezTo>
                      <a:pt x="15" y="33"/>
                      <a:pt x="16" y="34"/>
                      <a:pt x="16" y="34"/>
                    </a:cubicBezTo>
                    <a:cubicBezTo>
                      <a:pt x="16" y="34"/>
                      <a:pt x="16" y="34"/>
                      <a:pt x="16" y="34"/>
                    </a:cubicBezTo>
                    <a:cubicBezTo>
                      <a:pt x="17" y="34"/>
                      <a:pt x="17" y="34"/>
                      <a:pt x="17" y="34"/>
                    </a:cubicBezTo>
                    <a:cubicBezTo>
                      <a:pt x="18" y="33"/>
                      <a:pt x="18" y="33"/>
                      <a:pt x="18" y="32"/>
                    </a:cubicBezTo>
                    <a:cubicBezTo>
                      <a:pt x="19" y="32"/>
                      <a:pt x="19" y="31"/>
                      <a:pt x="19" y="31"/>
                    </a:cubicBezTo>
                    <a:cubicBezTo>
                      <a:pt x="19" y="31"/>
                      <a:pt x="19" y="31"/>
                      <a:pt x="20" y="31"/>
                    </a:cubicBezTo>
                    <a:cubicBezTo>
                      <a:pt x="20" y="31"/>
                      <a:pt x="20" y="31"/>
                      <a:pt x="20" y="31"/>
                    </a:cubicBezTo>
                    <a:cubicBezTo>
                      <a:pt x="20" y="31"/>
                      <a:pt x="20" y="31"/>
                      <a:pt x="20" y="31"/>
                    </a:cubicBezTo>
                    <a:cubicBezTo>
                      <a:pt x="20" y="30"/>
                      <a:pt x="21" y="30"/>
                      <a:pt x="21" y="30"/>
                    </a:cubicBezTo>
                    <a:cubicBezTo>
                      <a:pt x="21" y="30"/>
                      <a:pt x="21" y="30"/>
                      <a:pt x="22" y="30"/>
                    </a:cubicBezTo>
                    <a:cubicBezTo>
                      <a:pt x="21" y="30"/>
                      <a:pt x="22" y="29"/>
                      <a:pt x="23" y="29"/>
                    </a:cubicBezTo>
                    <a:cubicBezTo>
                      <a:pt x="23" y="28"/>
                      <a:pt x="24" y="28"/>
                      <a:pt x="23" y="28"/>
                    </a:cubicBezTo>
                    <a:cubicBezTo>
                      <a:pt x="23" y="27"/>
                      <a:pt x="23" y="27"/>
                      <a:pt x="23" y="27"/>
                    </a:cubicBezTo>
                    <a:cubicBezTo>
                      <a:pt x="23" y="27"/>
                      <a:pt x="23" y="27"/>
                      <a:pt x="23" y="27"/>
                    </a:cubicBezTo>
                    <a:cubicBezTo>
                      <a:pt x="24" y="27"/>
                      <a:pt x="25" y="26"/>
                      <a:pt x="26" y="26"/>
                    </a:cubicBezTo>
                    <a:cubicBezTo>
                      <a:pt x="26" y="25"/>
                      <a:pt x="27" y="25"/>
                      <a:pt x="27" y="25"/>
                    </a:cubicBezTo>
                    <a:cubicBezTo>
                      <a:pt x="28" y="25"/>
                      <a:pt x="27" y="24"/>
                      <a:pt x="28" y="24"/>
                    </a:cubicBezTo>
                    <a:cubicBezTo>
                      <a:pt x="28" y="24"/>
                      <a:pt x="29" y="24"/>
                      <a:pt x="29" y="24"/>
                    </a:cubicBezTo>
                    <a:cubicBezTo>
                      <a:pt x="30" y="24"/>
                      <a:pt x="30" y="23"/>
                      <a:pt x="31" y="23"/>
                    </a:cubicBezTo>
                    <a:cubicBezTo>
                      <a:pt x="32" y="23"/>
                      <a:pt x="33" y="22"/>
                      <a:pt x="33" y="22"/>
                    </a:cubicBezTo>
                    <a:cubicBezTo>
                      <a:pt x="34" y="21"/>
                      <a:pt x="35" y="20"/>
                      <a:pt x="35" y="19"/>
                    </a:cubicBezTo>
                    <a:cubicBezTo>
                      <a:pt x="36" y="18"/>
                      <a:pt x="37" y="17"/>
                      <a:pt x="37" y="16"/>
                    </a:cubicBezTo>
                    <a:cubicBezTo>
                      <a:pt x="37" y="16"/>
                      <a:pt x="37" y="16"/>
                      <a:pt x="37" y="16"/>
                    </a:cubicBezTo>
                    <a:cubicBezTo>
                      <a:pt x="37" y="16"/>
                      <a:pt x="37" y="16"/>
                      <a:pt x="37" y="15"/>
                    </a:cubicBezTo>
                    <a:cubicBezTo>
                      <a:pt x="37" y="15"/>
                      <a:pt x="37" y="15"/>
                      <a:pt x="37" y="14"/>
                    </a:cubicBezTo>
                    <a:cubicBezTo>
                      <a:pt x="37" y="14"/>
                      <a:pt x="37" y="14"/>
                      <a:pt x="37" y="15"/>
                    </a:cubicBezTo>
                    <a:cubicBezTo>
                      <a:pt x="37" y="14"/>
                      <a:pt x="37" y="14"/>
                      <a:pt x="37" y="13"/>
                    </a:cubicBezTo>
                    <a:cubicBezTo>
                      <a:pt x="37" y="13"/>
                      <a:pt x="37" y="13"/>
                      <a:pt x="36" y="14"/>
                    </a:cubicBezTo>
                    <a:cubicBezTo>
                      <a:pt x="36" y="13"/>
                      <a:pt x="37" y="13"/>
                      <a:pt x="37" y="13"/>
                    </a:cubicBezTo>
                    <a:cubicBezTo>
                      <a:pt x="37" y="12"/>
                      <a:pt x="37" y="12"/>
                      <a:pt x="36" y="12"/>
                    </a:cubicBezTo>
                    <a:cubicBezTo>
                      <a:pt x="36" y="12"/>
                      <a:pt x="36" y="11"/>
                      <a:pt x="36" y="11"/>
                    </a:cubicBezTo>
                    <a:cubicBezTo>
                      <a:pt x="36" y="10"/>
                      <a:pt x="36" y="10"/>
                      <a:pt x="36" y="9"/>
                    </a:cubicBezTo>
                    <a:cubicBezTo>
                      <a:pt x="36" y="9"/>
                      <a:pt x="36" y="9"/>
                      <a:pt x="36" y="9"/>
                    </a:cubicBezTo>
                    <a:cubicBezTo>
                      <a:pt x="36" y="9"/>
                      <a:pt x="36" y="9"/>
                      <a:pt x="36" y="9"/>
                    </a:cubicBezTo>
                    <a:cubicBezTo>
                      <a:pt x="36" y="9"/>
                      <a:pt x="36" y="8"/>
                      <a:pt x="36" y="8"/>
                    </a:cubicBezTo>
                    <a:cubicBezTo>
                      <a:pt x="37" y="8"/>
                      <a:pt x="37" y="8"/>
                      <a:pt x="37" y="8"/>
                    </a:cubicBezTo>
                    <a:cubicBezTo>
                      <a:pt x="37" y="7"/>
                      <a:pt x="36" y="7"/>
                      <a:pt x="36" y="7"/>
                    </a:cubicBezTo>
                    <a:cubicBezTo>
                      <a:pt x="36" y="6"/>
                      <a:pt x="36" y="5"/>
                      <a:pt x="36" y="4"/>
                    </a:cubicBezTo>
                    <a:cubicBezTo>
                      <a:pt x="36" y="4"/>
                      <a:pt x="36" y="3"/>
                      <a:pt x="36" y="3"/>
                    </a:cubicBezTo>
                    <a:cubicBezTo>
                      <a:pt x="36" y="3"/>
                      <a:pt x="36" y="2"/>
                      <a:pt x="36" y="2"/>
                    </a:cubicBezTo>
                    <a:cubicBezTo>
                      <a:pt x="36" y="1"/>
                      <a:pt x="37" y="1"/>
                      <a:pt x="36" y="1"/>
                    </a:cubicBezTo>
                    <a:cubicBezTo>
                      <a:pt x="36" y="1"/>
                      <a:pt x="36" y="1"/>
                      <a:pt x="37" y="1"/>
                    </a:cubicBezTo>
                    <a:cubicBezTo>
                      <a:pt x="36" y="0"/>
                      <a:pt x="36" y="0"/>
                      <a:pt x="36" y="0"/>
                    </a:cubicBezTo>
                    <a:cubicBezTo>
                      <a:pt x="36" y="0"/>
                      <a:pt x="36" y="0"/>
                      <a:pt x="3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08" name="Freeform 266"/>
              <p:cNvSpPr/>
              <p:nvPr/>
            </p:nvSpPr>
            <p:spPr bwMode="auto">
              <a:xfrm>
                <a:off x="2893" y="2478"/>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09" name="Freeform 267"/>
              <p:cNvSpPr/>
              <p:nvPr/>
            </p:nvSpPr>
            <p:spPr bwMode="auto">
              <a:xfrm>
                <a:off x="2775" y="2467"/>
                <a:ext cx="87" cy="87"/>
              </a:xfrm>
              <a:custGeom>
                <a:avLst/>
                <a:gdLst>
                  <a:gd name="T0" fmla="*/ 32 w 33"/>
                  <a:gd name="T1" fmla="*/ 14 h 33"/>
                  <a:gd name="T2" fmla="*/ 31 w 33"/>
                  <a:gd name="T3" fmla="*/ 14 h 33"/>
                  <a:gd name="T4" fmla="*/ 28 w 33"/>
                  <a:gd name="T5" fmla="*/ 14 h 33"/>
                  <a:gd name="T6" fmla="*/ 28 w 33"/>
                  <a:gd name="T7" fmla="*/ 13 h 33"/>
                  <a:gd name="T8" fmla="*/ 27 w 33"/>
                  <a:gd name="T9" fmla="*/ 12 h 33"/>
                  <a:gd name="T10" fmla="*/ 27 w 33"/>
                  <a:gd name="T11" fmla="*/ 10 h 33"/>
                  <a:gd name="T12" fmla="*/ 26 w 33"/>
                  <a:gd name="T13" fmla="*/ 8 h 33"/>
                  <a:gd name="T14" fmla="*/ 24 w 33"/>
                  <a:gd name="T15" fmla="*/ 8 h 33"/>
                  <a:gd name="T16" fmla="*/ 23 w 33"/>
                  <a:gd name="T17" fmla="*/ 7 h 33"/>
                  <a:gd name="T18" fmla="*/ 22 w 33"/>
                  <a:gd name="T19" fmla="*/ 6 h 33"/>
                  <a:gd name="T20" fmla="*/ 21 w 33"/>
                  <a:gd name="T21" fmla="*/ 5 h 33"/>
                  <a:gd name="T22" fmla="*/ 21 w 33"/>
                  <a:gd name="T23" fmla="*/ 4 h 33"/>
                  <a:gd name="T24" fmla="*/ 20 w 33"/>
                  <a:gd name="T25" fmla="*/ 3 h 33"/>
                  <a:gd name="T26" fmla="*/ 19 w 33"/>
                  <a:gd name="T27" fmla="*/ 2 h 33"/>
                  <a:gd name="T28" fmla="*/ 19 w 33"/>
                  <a:gd name="T29" fmla="*/ 1 h 33"/>
                  <a:gd name="T30" fmla="*/ 18 w 33"/>
                  <a:gd name="T31" fmla="*/ 0 h 33"/>
                  <a:gd name="T32" fmla="*/ 17 w 33"/>
                  <a:gd name="T33" fmla="*/ 0 h 33"/>
                  <a:gd name="T34" fmla="*/ 16 w 33"/>
                  <a:gd name="T35" fmla="*/ 0 h 33"/>
                  <a:gd name="T36" fmla="*/ 15 w 33"/>
                  <a:gd name="T37" fmla="*/ 1 h 33"/>
                  <a:gd name="T38" fmla="*/ 14 w 33"/>
                  <a:gd name="T39" fmla="*/ 1 h 33"/>
                  <a:gd name="T40" fmla="*/ 13 w 33"/>
                  <a:gd name="T41" fmla="*/ 2 h 33"/>
                  <a:gd name="T42" fmla="*/ 12 w 33"/>
                  <a:gd name="T43" fmla="*/ 1 h 33"/>
                  <a:gd name="T44" fmla="*/ 11 w 33"/>
                  <a:gd name="T45" fmla="*/ 1 h 33"/>
                  <a:gd name="T46" fmla="*/ 4 w 33"/>
                  <a:gd name="T47" fmla="*/ 15 h 33"/>
                  <a:gd name="T48" fmla="*/ 1 w 33"/>
                  <a:gd name="T49" fmla="*/ 26 h 33"/>
                  <a:gd name="T50" fmla="*/ 1 w 33"/>
                  <a:gd name="T51" fmla="*/ 27 h 33"/>
                  <a:gd name="T52" fmla="*/ 2 w 33"/>
                  <a:gd name="T53" fmla="*/ 28 h 33"/>
                  <a:gd name="T54" fmla="*/ 2 w 33"/>
                  <a:gd name="T55" fmla="*/ 29 h 33"/>
                  <a:gd name="T56" fmla="*/ 3 w 33"/>
                  <a:gd name="T57" fmla="*/ 30 h 33"/>
                  <a:gd name="T58" fmla="*/ 3 w 33"/>
                  <a:gd name="T59" fmla="*/ 32 h 33"/>
                  <a:gd name="T60" fmla="*/ 2 w 33"/>
                  <a:gd name="T61" fmla="*/ 33 h 33"/>
                  <a:gd name="T62" fmla="*/ 4 w 33"/>
                  <a:gd name="T63" fmla="*/ 33 h 33"/>
                  <a:gd name="T64" fmla="*/ 6 w 33"/>
                  <a:gd name="T65" fmla="*/ 33 h 33"/>
                  <a:gd name="T66" fmla="*/ 7 w 33"/>
                  <a:gd name="T67" fmla="*/ 32 h 33"/>
                  <a:gd name="T68" fmla="*/ 8 w 33"/>
                  <a:gd name="T69" fmla="*/ 31 h 33"/>
                  <a:gd name="T70" fmla="*/ 9 w 33"/>
                  <a:gd name="T71" fmla="*/ 31 h 33"/>
                  <a:gd name="T72" fmla="*/ 9 w 33"/>
                  <a:gd name="T73" fmla="*/ 30 h 33"/>
                  <a:gd name="T74" fmla="*/ 10 w 33"/>
                  <a:gd name="T75" fmla="*/ 28 h 33"/>
                  <a:gd name="T76" fmla="*/ 10 w 33"/>
                  <a:gd name="T77" fmla="*/ 27 h 33"/>
                  <a:gd name="T78" fmla="*/ 12 w 33"/>
                  <a:gd name="T79" fmla="*/ 27 h 33"/>
                  <a:gd name="T80" fmla="*/ 13 w 33"/>
                  <a:gd name="T81" fmla="*/ 28 h 33"/>
                  <a:gd name="T82" fmla="*/ 14 w 33"/>
                  <a:gd name="T83" fmla="*/ 28 h 33"/>
                  <a:gd name="T84" fmla="*/ 15 w 33"/>
                  <a:gd name="T85" fmla="*/ 29 h 33"/>
                  <a:gd name="T86" fmla="*/ 16 w 33"/>
                  <a:gd name="T87" fmla="*/ 29 h 33"/>
                  <a:gd name="T88" fmla="*/ 19 w 33"/>
                  <a:gd name="T89" fmla="*/ 29 h 33"/>
                  <a:gd name="T90" fmla="*/ 20 w 33"/>
                  <a:gd name="T91" fmla="*/ 28 h 33"/>
                  <a:gd name="T92" fmla="*/ 20 w 33"/>
                  <a:gd name="T93" fmla="*/ 27 h 33"/>
                  <a:gd name="T94" fmla="*/ 21 w 33"/>
                  <a:gd name="T95" fmla="*/ 26 h 33"/>
                  <a:gd name="T96" fmla="*/ 22 w 33"/>
                  <a:gd name="T97" fmla="*/ 25 h 33"/>
                  <a:gd name="T98" fmla="*/ 23 w 33"/>
                  <a:gd name="T99" fmla="*/ 24 h 33"/>
                  <a:gd name="T100" fmla="*/ 24 w 33"/>
                  <a:gd name="T101" fmla="*/ 23 h 33"/>
                  <a:gd name="T102" fmla="*/ 25 w 33"/>
                  <a:gd name="T103" fmla="*/ 21 h 33"/>
                  <a:gd name="T104" fmla="*/ 25 w 33"/>
                  <a:gd name="T105" fmla="*/ 20 h 33"/>
                  <a:gd name="T106" fmla="*/ 27 w 33"/>
                  <a:gd name="T107" fmla="*/ 20 h 33"/>
                  <a:gd name="T108" fmla="*/ 28 w 33"/>
                  <a:gd name="T109" fmla="*/ 19 h 33"/>
                  <a:gd name="T110" fmla="*/ 28 w 33"/>
                  <a:gd name="T111" fmla="*/ 18 h 33"/>
                  <a:gd name="T112" fmla="*/ 29 w 33"/>
                  <a:gd name="T113" fmla="*/ 17 h 33"/>
                  <a:gd name="T114" fmla="*/ 31 w 33"/>
                  <a:gd name="T115" fmla="*/ 17 h 33"/>
                  <a:gd name="T116" fmla="*/ 32 w 33"/>
                  <a:gd name="T117"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 h="33">
                    <a:moveTo>
                      <a:pt x="33" y="16"/>
                    </a:moveTo>
                    <a:cubicBezTo>
                      <a:pt x="32" y="16"/>
                      <a:pt x="32" y="16"/>
                      <a:pt x="32" y="16"/>
                    </a:cubicBezTo>
                    <a:cubicBezTo>
                      <a:pt x="32" y="16"/>
                      <a:pt x="32" y="16"/>
                      <a:pt x="32" y="16"/>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29" y="14"/>
                      <a:pt x="29" y="14"/>
                      <a:pt x="29" y="14"/>
                    </a:cubicBezTo>
                    <a:cubicBezTo>
                      <a:pt x="29" y="14"/>
                      <a:pt x="29" y="14"/>
                      <a:pt x="29" y="14"/>
                    </a:cubicBezTo>
                    <a:cubicBezTo>
                      <a:pt x="29" y="14"/>
                      <a:pt x="29" y="14"/>
                      <a:pt x="29" y="14"/>
                    </a:cubicBezTo>
                    <a:cubicBezTo>
                      <a:pt x="28" y="14"/>
                      <a:pt x="28" y="14"/>
                      <a:pt x="28" y="14"/>
                    </a:cubicBezTo>
                    <a:cubicBezTo>
                      <a:pt x="28" y="14"/>
                      <a:pt x="28" y="14"/>
                      <a:pt x="28" y="14"/>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1"/>
                      <a:pt x="27" y="11"/>
                      <a:pt x="27" y="11"/>
                    </a:cubicBezTo>
                    <a:cubicBezTo>
                      <a:pt x="27" y="11"/>
                      <a:pt x="27" y="11"/>
                      <a:pt x="27" y="11"/>
                    </a:cubicBezTo>
                    <a:cubicBezTo>
                      <a:pt x="27" y="11"/>
                      <a:pt x="27" y="11"/>
                      <a:pt x="27" y="11"/>
                    </a:cubicBezTo>
                    <a:cubicBezTo>
                      <a:pt x="27" y="11"/>
                      <a:pt x="27" y="11"/>
                      <a:pt x="27" y="11"/>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9"/>
                      <a:pt x="26" y="9"/>
                      <a:pt x="26" y="9"/>
                    </a:cubicBezTo>
                    <a:cubicBezTo>
                      <a:pt x="26" y="9"/>
                      <a:pt x="26" y="9"/>
                      <a:pt x="26" y="9"/>
                    </a:cubicBezTo>
                    <a:cubicBezTo>
                      <a:pt x="26" y="9"/>
                      <a:pt x="26" y="9"/>
                      <a:pt x="26" y="9"/>
                    </a:cubicBezTo>
                    <a:cubicBezTo>
                      <a:pt x="26" y="8"/>
                      <a:pt x="26" y="8"/>
                      <a:pt x="26" y="8"/>
                    </a:cubicBezTo>
                    <a:cubicBezTo>
                      <a:pt x="26" y="8"/>
                      <a:pt x="26" y="8"/>
                      <a:pt x="26"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7"/>
                      <a:pt x="24" y="7"/>
                      <a:pt x="24" y="7"/>
                    </a:cubicBezTo>
                    <a:cubicBezTo>
                      <a:pt x="24" y="7"/>
                      <a:pt x="24" y="7"/>
                      <a:pt x="24" y="7"/>
                    </a:cubicBezTo>
                    <a:cubicBezTo>
                      <a:pt x="24" y="7"/>
                      <a:pt x="24" y="7"/>
                      <a:pt x="24"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2" y="7"/>
                      <a:pt x="22" y="7"/>
                      <a:pt x="22" y="7"/>
                    </a:cubicBezTo>
                    <a:cubicBezTo>
                      <a:pt x="22" y="7"/>
                      <a:pt x="22" y="7"/>
                      <a:pt x="22" y="7"/>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1" y="6"/>
                      <a:pt x="21" y="6"/>
                      <a:pt x="21" y="6"/>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0"/>
                      <a:pt x="19" y="0"/>
                      <a:pt x="19" y="0"/>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1"/>
                      <a:pt x="16" y="1"/>
                      <a:pt x="16" y="1"/>
                    </a:cubicBezTo>
                    <a:cubicBezTo>
                      <a:pt x="16" y="1"/>
                      <a:pt x="16" y="1"/>
                      <a:pt x="16" y="1"/>
                    </a:cubicBezTo>
                    <a:cubicBezTo>
                      <a:pt x="16" y="1"/>
                      <a:pt x="16" y="1"/>
                      <a:pt x="16" y="1"/>
                    </a:cubicBezTo>
                    <a:cubicBezTo>
                      <a:pt x="16" y="1"/>
                      <a:pt x="16" y="1"/>
                      <a:pt x="16" y="1"/>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0"/>
                      <a:pt x="12" y="0"/>
                      <a:pt x="12" y="0"/>
                    </a:cubicBezTo>
                    <a:cubicBezTo>
                      <a:pt x="11" y="0"/>
                      <a:pt x="11" y="0"/>
                      <a:pt x="11" y="0"/>
                    </a:cubicBezTo>
                    <a:cubicBezTo>
                      <a:pt x="11" y="0"/>
                      <a:pt x="11" y="0"/>
                      <a:pt x="11" y="0"/>
                    </a:cubicBezTo>
                    <a:cubicBezTo>
                      <a:pt x="11" y="0"/>
                      <a:pt x="11" y="0"/>
                      <a:pt x="11" y="0"/>
                    </a:cubicBezTo>
                    <a:cubicBezTo>
                      <a:pt x="11" y="1"/>
                      <a:pt x="11" y="1"/>
                      <a:pt x="11" y="1"/>
                    </a:cubicBezTo>
                    <a:cubicBezTo>
                      <a:pt x="11" y="1"/>
                      <a:pt x="11" y="1"/>
                      <a:pt x="11" y="1"/>
                    </a:cubicBezTo>
                    <a:cubicBezTo>
                      <a:pt x="9" y="1"/>
                      <a:pt x="9" y="1"/>
                      <a:pt x="9" y="1"/>
                    </a:cubicBezTo>
                    <a:cubicBezTo>
                      <a:pt x="9" y="1"/>
                      <a:pt x="9" y="1"/>
                      <a:pt x="9" y="1"/>
                    </a:cubicBezTo>
                    <a:cubicBezTo>
                      <a:pt x="9" y="1"/>
                      <a:pt x="9" y="1"/>
                      <a:pt x="9" y="1"/>
                    </a:cubicBezTo>
                    <a:cubicBezTo>
                      <a:pt x="8" y="1"/>
                      <a:pt x="8" y="1"/>
                      <a:pt x="8"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5" y="2"/>
                      <a:pt x="5" y="2"/>
                      <a:pt x="5" y="2"/>
                    </a:cubicBezTo>
                    <a:cubicBezTo>
                      <a:pt x="5" y="2"/>
                      <a:pt x="5" y="2"/>
                      <a:pt x="5" y="2"/>
                    </a:cubicBezTo>
                    <a:cubicBezTo>
                      <a:pt x="4" y="2"/>
                      <a:pt x="4" y="2"/>
                      <a:pt x="4" y="2"/>
                    </a:cubicBezTo>
                    <a:cubicBezTo>
                      <a:pt x="4" y="15"/>
                      <a:pt x="4" y="15"/>
                      <a:pt x="4" y="15"/>
                    </a:cubicBezTo>
                    <a:cubicBezTo>
                      <a:pt x="4" y="15"/>
                      <a:pt x="4" y="15"/>
                      <a:pt x="4" y="15"/>
                    </a:cubicBezTo>
                    <a:cubicBezTo>
                      <a:pt x="3" y="15"/>
                      <a:pt x="3" y="15"/>
                      <a:pt x="3" y="15"/>
                    </a:cubicBezTo>
                    <a:cubicBezTo>
                      <a:pt x="0" y="15"/>
                      <a:pt x="0" y="15"/>
                      <a:pt x="0" y="15"/>
                    </a:cubicBezTo>
                    <a:cubicBezTo>
                      <a:pt x="0" y="25"/>
                      <a:pt x="0" y="25"/>
                      <a:pt x="0" y="25"/>
                    </a:cubicBezTo>
                    <a:cubicBezTo>
                      <a:pt x="0" y="25"/>
                      <a:pt x="0" y="25"/>
                      <a:pt x="0" y="25"/>
                    </a:cubicBezTo>
                    <a:cubicBezTo>
                      <a:pt x="0" y="25"/>
                      <a:pt x="0" y="25"/>
                      <a:pt x="0" y="25"/>
                    </a:cubicBezTo>
                    <a:cubicBezTo>
                      <a:pt x="0" y="25"/>
                      <a:pt x="0" y="25"/>
                      <a:pt x="0" y="25"/>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9"/>
                      <a:pt x="2" y="29"/>
                      <a:pt x="2" y="29"/>
                    </a:cubicBezTo>
                    <a:cubicBezTo>
                      <a:pt x="2" y="29"/>
                      <a:pt x="2" y="29"/>
                      <a:pt x="2" y="29"/>
                    </a:cubicBezTo>
                    <a:cubicBezTo>
                      <a:pt x="2" y="29"/>
                      <a:pt x="2" y="29"/>
                      <a:pt x="2" y="29"/>
                    </a:cubicBezTo>
                    <a:cubicBezTo>
                      <a:pt x="2" y="29"/>
                      <a:pt x="2" y="29"/>
                      <a:pt x="2"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7" y="33"/>
                      <a:pt x="7" y="33"/>
                      <a:pt x="7" y="33"/>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8" y="32"/>
                      <a:pt x="8" y="32"/>
                      <a:pt x="8" y="32"/>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29"/>
                      <a:pt x="9" y="29"/>
                      <a:pt x="9" y="29"/>
                    </a:cubicBezTo>
                    <a:cubicBezTo>
                      <a:pt x="9" y="29"/>
                      <a:pt x="9" y="29"/>
                      <a:pt x="9" y="29"/>
                    </a:cubicBezTo>
                    <a:cubicBezTo>
                      <a:pt x="9" y="29"/>
                      <a:pt x="9" y="29"/>
                      <a:pt x="9" y="29"/>
                    </a:cubicBezTo>
                    <a:cubicBezTo>
                      <a:pt x="9" y="29"/>
                      <a:pt x="9" y="29"/>
                      <a:pt x="9"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9"/>
                      <a:pt x="14" y="29"/>
                      <a:pt x="14" y="29"/>
                    </a:cubicBezTo>
                    <a:cubicBezTo>
                      <a:pt x="14" y="28"/>
                      <a:pt x="14" y="28"/>
                      <a:pt x="14" y="28"/>
                    </a:cubicBezTo>
                    <a:cubicBezTo>
                      <a:pt x="14" y="28"/>
                      <a:pt x="14" y="28"/>
                      <a:pt x="14" y="28"/>
                    </a:cubicBezTo>
                    <a:cubicBezTo>
                      <a:pt x="14" y="29"/>
                      <a:pt x="14" y="29"/>
                      <a:pt x="14" y="29"/>
                    </a:cubicBezTo>
                    <a:cubicBezTo>
                      <a:pt x="14" y="29"/>
                      <a:pt x="14" y="29"/>
                      <a:pt x="14" y="29"/>
                    </a:cubicBezTo>
                    <a:cubicBezTo>
                      <a:pt x="14" y="29"/>
                      <a:pt x="14" y="29"/>
                      <a:pt x="14" y="29"/>
                    </a:cubicBezTo>
                    <a:cubicBezTo>
                      <a:pt x="14" y="29"/>
                      <a:pt x="14" y="29"/>
                      <a:pt x="14" y="29"/>
                    </a:cubicBezTo>
                    <a:cubicBezTo>
                      <a:pt x="15" y="28"/>
                      <a:pt x="15" y="28"/>
                      <a:pt x="15" y="28"/>
                    </a:cubicBezTo>
                    <a:cubicBezTo>
                      <a:pt x="15" y="29"/>
                      <a:pt x="15" y="29"/>
                      <a:pt x="15" y="29"/>
                    </a:cubicBezTo>
                    <a:cubicBezTo>
                      <a:pt x="15" y="28"/>
                      <a:pt x="15" y="28"/>
                      <a:pt x="15" y="28"/>
                    </a:cubicBezTo>
                    <a:cubicBezTo>
                      <a:pt x="15" y="28"/>
                      <a:pt x="15" y="28"/>
                      <a:pt x="15" y="28"/>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7" y="29"/>
                      <a:pt x="17" y="29"/>
                      <a:pt x="17" y="29"/>
                    </a:cubicBezTo>
                    <a:cubicBezTo>
                      <a:pt x="17" y="29"/>
                      <a:pt x="17" y="29"/>
                      <a:pt x="17" y="29"/>
                    </a:cubicBezTo>
                    <a:cubicBezTo>
                      <a:pt x="17" y="29"/>
                      <a:pt x="17" y="29"/>
                      <a:pt x="17" y="29"/>
                    </a:cubicBezTo>
                    <a:cubicBezTo>
                      <a:pt x="17" y="29"/>
                      <a:pt x="17" y="29"/>
                      <a:pt x="17"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20" y="29"/>
                      <a:pt x="20" y="29"/>
                      <a:pt x="20" y="29"/>
                    </a:cubicBezTo>
                    <a:cubicBezTo>
                      <a:pt x="20" y="29"/>
                      <a:pt x="20" y="29"/>
                      <a:pt x="20" y="29"/>
                    </a:cubicBezTo>
                    <a:cubicBezTo>
                      <a:pt x="20" y="29"/>
                      <a:pt x="20" y="29"/>
                      <a:pt x="20" y="29"/>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6"/>
                      <a:pt x="20" y="26"/>
                      <a:pt x="20" y="26"/>
                    </a:cubicBezTo>
                    <a:cubicBezTo>
                      <a:pt x="20" y="26"/>
                      <a:pt x="20" y="26"/>
                      <a:pt x="20" y="26"/>
                    </a:cubicBezTo>
                    <a:cubicBezTo>
                      <a:pt x="20" y="26"/>
                      <a:pt x="20" y="26"/>
                      <a:pt x="20" y="26"/>
                    </a:cubicBezTo>
                    <a:cubicBezTo>
                      <a:pt x="20" y="26"/>
                      <a:pt x="20" y="26"/>
                      <a:pt x="20" y="26"/>
                    </a:cubicBezTo>
                    <a:cubicBezTo>
                      <a:pt x="21" y="26"/>
                      <a:pt x="21" y="26"/>
                      <a:pt x="21" y="26"/>
                    </a:cubicBezTo>
                    <a:cubicBezTo>
                      <a:pt x="21" y="26"/>
                      <a:pt x="21" y="26"/>
                      <a:pt x="21" y="26"/>
                    </a:cubicBezTo>
                    <a:cubicBezTo>
                      <a:pt x="21" y="26"/>
                      <a:pt x="21" y="26"/>
                      <a:pt x="21" y="26"/>
                    </a:cubicBezTo>
                    <a:cubicBezTo>
                      <a:pt x="21" y="26"/>
                      <a:pt x="21" y="26"/>
                      <a:pt x="21" y="26"/>
                    </a:cubicBezTo>
                    <a:cubicBezTo>
                      <a:pt x="20" y="26"/>
                      <a:pt x="20" y="26"/>
                      <a:pt x="20" y="26"/>
                    </a:cubicBezTo>
                    <a:cubicBezTo>
                      <a:pt x="20" y="25"/>
                      <a:pt x="20" y="25"/>
                      <a:pt x="20" y="25"/>
                    </a:cubicBezTo>
                    <a:cubicBezTo>
                      <a:pt x="20"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3" y="25"/>
                      <a:pt x="23" y="25"/>
                      <a:pt x="23" y="25"/>
                    </a:cubicBezTo>
                    <a:cubicBezTo>
                      <a:pt x="23" y="25"/>
                      <a:pt x="23" y="25"/>
                      <a:pt x="23" y="25"/>
                    </a:cubicBezTo>
                    <a:cubicBezTo>
                      <a:pt x="23" y="25"/>
                      <a:pt x="23" y="25"/>
                      <a:pt x="23" y="25"/>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1"/>
                      <a:pt x="24" y="21"/>
                      <a:pt x="24"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0"/>
                      <a:pt x="25" y="20"/>
                      <a:pt x="25" y="20"/>
                    </a:cubicBezTo>
                    <a:cubicBezTo>
                      <a:pt x="25" y="20"/>
                      <a:pt x="25" y="20"/>
                      <a:pt x="25"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30" y="17"/>
                      <a:pt x="30" y="17"/>
                      <a:pt x="30" y="17"/>
                    </a:cubicBezTo>
                    <a:cubicBezTo>
                      <a:pt x="30" y="17"/>
                      <a:pt x="30" y="17"/>
                      <a:pt x="30" y="17"/>
                    </a:cubicBezTo>
                    <a:cubicBezTo>
                      <a:pt x="30" y="17"/>
                      <a:pt x="30" y="17"/>
                      <a:pt x="30" y="17"/>
                    </a:cubicBezTo>
                    <a:cubicBezTo>
                      <a:pt x="30" y="17"/>
                      <a:pt x="30" y="17"/>
                      <a:pt x="30"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2" y="17"/>
                      <a:pt x="32" y="17"/>
                      <a:pt x="32" y="17"/>
                    </a:cubicBezTo>
                    <a:cubicBezTo>
                      <a:pt x="32" y="17"/>
                      <a:pt x="32" y="17"/>
                      <a:pt x="32" y="17"/>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3" y="16"/>
                      <a:pt x="33" y="16"/>
                      <a:pt x="33" y="16"/>
                    </a:cubicBezTo>
                    <a:cubicBezTo>
                      <a:pt x="33" y="16"/>
                      <a:pt x="33" y="16"/>
                      <a:pt x="33" y="16"/>
                    </a:cubicBezTo>
                    <a:cubicBezTo>
                      <a:pt x="33" y="16"/>
                      <a:pt x="33" y="16"/>
                      <a:pt x="33" y="16"/>
                    </a:cubicBezTo>
                    <a:cubicBezTo>
                      <a:pt x="33" y="16"/>
                      <a:pt x="33" y="16"/>
                      <a:pt x="33"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10" name="Freeform 268"/>
              <p:cNvSpPr/>
              <p:nvPr/>
            </p:nvSpPr>
            <p:spPr bwMode="auto">
              <a:xfrm>
                <a:off x="2825" y="2446"/>
                <a:ext cx="71" cy="64"/>
              </a:xfrm>
              <a:custGeom>
                <a:avLst/>
                <a:gdLst>
                  <a:gd name="T0" fmla="*/ 17 w 27"/>
                  <a:gd name="T1" fmla="*/ 0 h 24"/>
                  <a:gd name="T2" fmla="*/ 15 w 27"/>
                  <a:gd name="T3" fmla="*/ 0 h 24"/>
                  <a:gd name="T4" fmla="*/ 14 w 27"/>
                  <a:gd name="T5" fmla="*/ 0 h 24"/>
                  <a:gd name="T6" fmla="*/ 13 w 27"/>
                  <a:gd name="T7" fmla="*/ 1 h 24"/>
                  <a:gd name="T8" fmla="*/ 12 w 27"/>
                  <a:gd name="T9" fmla="*/ 3 h 24"/>
                  <a:gd name="T10" fmla="*/ 11 w 27"/>
                  <a:gd name="T11" fmla="*/ 3 h 24"/>
                  <a:gd name="T12" fmla="*/ 10 w 27"/>
                  <a:gd name="T13" fmla="*/ 4 h 24"/>
                  <a:gd name="T14" fmla="*/ 9 w 27"/>
                  <a:gd name="T15" fmla="*/ 4 h 24"/>
                  <a:gd name="T16" fmla="*/ 9 w 27"/>
                  <a:gd name="T17" fmla="*/ 5 h 24"/>
                  <a:gd name="T18" fmla="*/ 8 w 27"/>
                  <a:gd name="T19" fmla="*/ 6 h 24"/>
                  <a:gd name="T20" fmla="*/ 7 w 27"/>
                  <a:gd name="T21" fmla="*/ 7 h 24"/>
                  <a:gd name="T22" fmla="*/ 7 w 27"/>
                  <a:gd name="T23" fmla="*/ 7 h 24"/>
                  <a:gd name="T24" fmla="*/ 6 w 27"/>
                  <a:gd name="T25" fmla="*/ 8 h 24"/>
                  <a:gd name="T26" fmla="*/ 4 w 27"/>
                  <a:gd name="T27" fmla="*/ 8 h 24"/>
                  <a:gd name="T28" fmla="*/ 3 w 27"/>
                  <a:gd name="T29" fmla="*/ 8 h 24"/>
                  <a:gd name="T30" fmla="*/ 2 w 27"/>
                  <a:gd name="T31" fmla="*/ 8 h 24"/>
                  <a:gd name="T32" fmla="*/ 1 w 27"/>
                  <a:gd name="T33" fmla="*/ 8 h 24"/>
                  <a:gd name="T34" fmla="*/ 0 w 27"/>
                  <a:gd name="T35" fmla="*/ 8 h 24"/>
                  <a:gd name="T36" fmla="*/ 1 w 27"/>
                  <a:gd name="T37" fmla="*/ 9 h 24"/>
                  <a:gd name="T38" fmla="*/ 1 w 27"/>
                  <a:gd name="T39" fmla="*/ 10 h 24"/>
                  <a:gd name="T40" fmla="*/ 2 w 27"/>
                  <a:gd name="T41" fmla="*/ 11 h 24"/>
                  <a:gd name="T42" fmla="*/ 2 w 27"/>
                  <a:gd name="T43" fmla="*/ 12 h 24"/>
                  <a:gd name="T44" fmla="*/ 3 w 27"/>
                  <a:gd name="T45" fmla="*/ 13 h 24"/>
                  <a:gd name="T46" fmla="*/ 4 w 27"/>
                  <a:gd name="T47" fmla="*/ 14 h 24"/>
                  <a:gd name="T48" fmla="*/ 4 w 27"/>
                  <a:gd name="T49" fmla="*/ 15 h 24"/>
                  <a:gd name="T50" fmla="*/ 5 w 27"/>
                  <a:gd name="T51" fmla="*/ 15 h 24"/>
                  <a:gd name="T52" fmla="*/ 6 w 27"/>
                  <a:gd name="T53" fmla="*/ 16 h 24"/>
                  <a:gd name="T54" fmla="*/ 7 w 27"/>
                  <a:gd name="T55" fmla="*/ 17 h 24"/>
                  <a:gd name="T56" fmla="*/ 8 w 27"/>
                  <a:gd name="T57" fmla="*/ 17 h 24"/>
                  <a:gd name="T58" fmla="*/ 9 w 27"/>
                  <a:gd name="T59" fmla="*/ 19 h 24"/>
                  <a:gd name="T60" fmla="*/ 9 w 27"/>
                  <a:gd name="T61" fmla="*/ 20 h 24"/>
                  <a:gd name="T62" fmla="*/ 10 w 27"/>
                  <a:gd name="T63" fmla="*/ 21 h 24"/>
                  <a:gd name="T64" fmla="*/ 11 w 27"/>
                  <a:gd name="T65" fmla="*/ 21 h 24"/>
                  <a:gd name="T66" fmla="*/ 13 w 27"/>
                  <a:gd name="T67" fmla="*/ 22 h 24"/>
                  <a:gd name="T68" fmla="*/ 13 w 27"/>
                  <a:gd name="T69" fmla="*/ 23 h 24"/>
                  <a:gd name="T70" fmla="*/ 14 w 27"/>
                  <a:gd name="T71" fmla="*/ 23 h 24"/>
                  <a:gd name="T72" fmla="*/ 15 w 27"/>
                  <a:gd name="T73" fmla="*/ 23 h 24"/>
                  <a:gd name="T74" fmla="*/ 17 w 27"/>
                  <a:gd name="T75" fmla="*/ 24 h 24"/>
                  <a:gd name="T76" fmla="*/ 18 w 27"/>
                  <a:gd name="T77" fmla="*/ 24 h 24"/>
                  <a:gd name="T78" fmla="*/ 20 w 27"/>
                  <a:gd name="T79" fmla="*/ 24 h 24"/>
                  <a:gd name="T80" fmla="*/ 21 w 27"/>
                  <a:gd name="T81" fmla="*/ 24 h 24"/>
                  <a:gd name="T82" fmla="*/ 23 w 27"/>
                  <a:gd name="T83" fmla="*/ 23 h 24"/>
                  <a:gd name="T84" fmla="*/ 25 w 27"/>
                  <a:gd name="T85" fmla="*/ 21 h 24"/>
                  <a:gd name="T86" fmla="*/ 25 w 27"/>
                  <a:gd name="T87" fmla="*/ 19 h 24"/>
                  <a:gd name="T88" fmla="*/ 25 w 27"/>
                  <a:gd name="T89" fmla="*/ 18 h 24"/>
                  <a:gd name="T90" fmla="*/ 26 w 27"/>
                  <a:gd name="T91" fmla="*/ 16 h 24"/>
                  <a:gd name="T92" fmla="*/ 27 w 27"/>
                  <a:gd name="T93" fmla="*/ 15 h 24"/>
                  <a:gd name="T94" fmla="*/ 26 w 27"/>
                  <a:gd name="T95" fmla="*/ 14 h 24"/>
                  <a:gd name="T96" fmla="*/ 26 w 27"/>
                  <a:gd name="T97" fmla="*/ 13 h 24"/>
                  <a:gd name="T98" fmla="*/ 26 w 27"/>
                  <a:gd name="T99" fmla="*/ 12 h 24"/>
                  <a:gd name="T100" fmla="*/ 26 w 27"/>
                  <a:gd name="T101" fmla="*/ 11 h 24"/>
                  <a:gd name="T102" fmla="*/ 27 w 27"/>
                  <a:gd name="T103" fmla="*/ 10 h 24"/>
                  <a:gd name="T104" fmla="*/ 27 w 27"/>
                  <a:gd name="T105" fmla="*/ 9 h 24"/>
                  <a:gd name="T106" fmla="*/ 27 w 27"/>
                  <a:gd name="T107" fmla="*/ 8 h 24"/>
                  <a:gd name="T108" fmla="*/ 27 w 27"/>
                  <a:gd name="T109" fmla="*/ 7 h 24"/>
                  <a:gd name="T110" fmla="*/ 27 w 27"/>
                  <a:gd name="T111" fmla="*/ 5 h 24"/>
                  <a:gd name="T112" fmla="*/ 26 w 27"/>
                  <a:gd name="T113" fmla="*/ 4 h 24"/>
                  <a:gd name="T114" fmla="*/ 25 w 27"/>
                  <a:gd name="T115" fmla="*/ 3 h 24"/>
                  <a:gd name="T116" fmla="*/ 23 w 27"/>
                  <a:gd name="T117" fmla="*/ 2 h 24"/>
                  <a:gd name="T118" fmla="*/ 22 w 27"/>
                  <a:gd name="T119" fmla="*/ 2 h 24"/>
                  <a:gd name="T120" fmla="*/ 21 w 27"/>
                  <a:gd name="T121" fmla="*/ 1 h 24"/>
                  <a:gd name="T122" fmla="*/ 20 w 27"/>
                  <a:gd name="T123"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 h="24">
                    <a:moveTo>
                      <a:pt x="18" y="1"/>
                    </a:move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2"/>
                      <a:pt x="13" y="2"/>
                      <a:pt x="13" y="2"/>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4"/>
                      <a:pt x="11" y="4"/>
                      <a:pt x="11" y="4"/>
                    </a:cubicBezTo>
                    <a:cubicBezTo>
                      <a:pt x="11" y="4"/>
                      <a:pt x="11" y="4"/>
                      <a:pt x="11" y="4"/>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9" y="17"/>
                      <a:pt x="9" y="17"/>
                      <a:pt x="9" y="17"/>
                    </a:cubicBezTo>
                    <a:cubicBezTo>
                      <a:pt x="9" y="17"/>
                      <a:pt x="9" y="17"/>
                      <a:pt x="9" y="17"/>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2"/>
                      <a:pt x="11" y="22"/>
                      <a:pt x="11" y="22"/>
                    </a:cubicBezTo>
                    <a:cubicBezTo>
                      <a:pt x="11" y="22"/>
                      <a:pt x="11" y="22"/>
                      <a:pt x="11" y="22"/>
                    </a:cubicBezTo>
                    <a:cubicBezTo>
                      <a:pt x="11" y="22"/>
                      <a:pt x="11" y="22"/>
                      <a:pt x="11" y="22"/>
                    </a:cubicBezTo>
                    <a:cubicBezTo>
                      <a:pt x="11" y="22"/>
                      <a:pt x="11" y="22"/>
                      <a:pt x="11" y="22"/>
                    </a:cubicBezTo>
                    <a:cubicBezTo>
                      <a:pt x="11" y="21"/>
                      <a:pt x="11" y="21"/>
                      <a:pt x="11" y="21"/>
                    </a:cubicBezTo>
                    <a:cubicBezTo>
                      <a:pt x="12" y="21"/>
                      <a:pt x="12" y="21"/>
                      <a:pt x="12" y="21"/>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4"/>
                      <a:pt x="14" y="24"/>
                      <a:pt x="14" y="24"/>
                    </a:cubicBezTo>
                    <a:cubicBezTo>
                      <a:pt x="14" y="24"/>
                      <a:pt x="14" y="24"/>
                      <a:pt x="14" y="24"/>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3"/>
                      <a:pt x="22" y="23"/>
                      <a:pt x="22" y="23"/>
                    </a:cubicBezTo>
                    <a:cubicBezTo>
                      <a:pt x="22" y="23"/>
                      <a:pt x="22" y="23"/>
                      <a:pt x="22" y="23"/>
                    </a:cubicBezTo>
                    <a:cubicBezTo>
                      <a:pt x="22" y="23"/>
                      <a:pt x="22" y="23"/>
                      <a:pt x="22" y="23"/>
                    </a:cubicBezTo>
                    <a:cubicBezTo>
                      <a:pt x="22" y="23"/>
                      <a:pt x="22" y="23"/>
                      <a:pt x="22" y="23"/>
                    </a:cubicBezTo>
                    <a:cubicBezTo>
                      <a:pt x="23" y="23"/>
                      <a:pt x="23" y="23"/>
                      <a:pt x="23" y="23"/>
                    </a:cubicBezTo>
                    <a:cubicBezTo>
                      <a:pt x="23" y="23"/>
                      <a:pt x="23" y="23"/>
                      <a:pt x="23" y="23"/>
                    </a:cubicBezTo>
                    <a:cubicBezTo>
                      <a:pt x="23" y="23"/>
                      <a:pt x="23" y="23"/>
                      <a:pt x="23" y="23"/>
                    </a:cubicBezTo>
                    <a:cubicBezTo>
                      <a:pt x="23" y="22"/>
                      <a:pt x="23" y="22"/>
                      <a:pt x="23" y="22"/>
                    </a:cubicBezTo>
                    <a:cubicBezTo>
                      <a:pt x="23" y="22"/>
                      <a:pt x="23" y="22"/>
                      <a:pt x="23"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1"/>
                      <a:pt x="24" y="21"/>
                      <a:pt x="24" y="21"/>
                    </a:cubicBezTo>
                    <a:cubicBezTo>
                      <a:pt x="24" y="21"/>
                      <a:pt x="24" y="21"/>
                      <a:pt x="24" y="21"/>
                    </a:cubicBezTo>
                    <a:cubicBezTo>
                      <a:pt x="24" y="21"/>
                      <a:pt x="24" y="21"/>
                      <a:pt x="24" y="21"/>
                    </a:cubicBezTo>
                    <a:cubicBezTo>
                      <a:pt x="25" y="21"/>
                      <a:pt x="25" y="21"/>
                      <a:pt x="25" y="21"/>
                    </a:cubicBezTo>
                    <a:cubicBezTo>
                      <a:pt x="25" y="21"/>
                      <a:pt x="25" y="21"/>
                      <a:pt x="25" y="21"/>
                    </a:cubicBezTo>
                    <a:cubicBezTo>
                      <a:pt x="25" y="21"/>
                      <a:pt x="25" y="21"/>
                      <a:pt x="25" y="21"/>
                    </a:cubicBezTo>
                    <a:cubicBezTo>
                      <a:pt x="25" y="21"/>
                      <a:pt x="25" y="21"/>
                      <a:pt x="25" y="21"/>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6" y="18"/>
                      <a:pt x="26" y="18"/>
                      <a:pt x="26" y="18"/>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7" y="17"/>
                      <a:pt x="27" y="17"/>
                      <a:pt x="27" y="17"/>
                    </a:cubicBezTo>
                    <a:cubicBezTo>
                      <a:pt x="27" y="17"/>
                      <a:pt x="27" y="17"/>
                      <a:pt x="27" y="17"/>
                    </a:cubicBezTo>
                    <a:cubicBezTo>
                      <a:pt x="26" y="16"/>
                      <a:pt x="26" y="16"/>
                      <a:pt x="26" y="16"/>
                    </a:cubicBezTo>
                    <a:cubicBezTo>
                      <a:pt x="26" y="16"/>
                      <a:pt x="26" y="16"/>
                      <a:pt x="26"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6" y="14"/>
                      <a:pt x="26" y="14"/>
                      <a:pt x="26" y="14"/>
                    </a:cubicBezTo>
                    <a:cubicBezTo>
                      <a:pt x="26" y="14"/>
                      <a:pt x="26" y="14"/>
                      <a:pt x="26" y="14"/>
                    </a:cubicBezTo>
                    <a:cubicBezTo>
                      <a:pt x="26" y="14"/>
                      <a:pt x="26" y="14"/>
                      <a:pt x="26" y="14"/>
                    </a:cubicBezTo>
                    <a:cubicBezTo>
                      <a:pt x="27" y="14"/>
                      <a:pt x="27" y="14"/>
                      <a:pt x="27"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7" y="13"/>
                      <a:pt x="27" y="13"/>
                      <a:pt x="27" y="13"/>
                    </a:cubicBezTo>
                    <a:cubicBezTo>
                      <a:pt x="27" y="13"/>
                      <a:pt x="27" y="13"/>
                      <a:pt x="27" y="13"/>
                    </a:cubicBezTo>
                    <a:cubicBezTo>
                      <a:pt x="27" y="12"/>
                      <a:pt x="27" y="12"/>
                      <a:pt x="27" y="12"/>
                    </a:cubicBezTo>
                    <a:cubicBezTo>
                      <a:pt x="27" y="12"/>
                      <a:pt x="27" y="12"/>
                      <a:pt x="27" y="12"/>
                    </a:cubicBezTo>
                    <a:cubicBezTo>
                      <a:pt x="27" y="12"/>
                      <a:pt x="27" y="12"/>
                      <a:pt x="27"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6" y="4"/>
                      <a:pt x="26" y="4"/>
                      <a:pt x="26"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6" y="4"/>
                      <a:pt x="26" y="4"/>
                      <a:pt x="26" y="4"/>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4" y="3"/>
                      <a:pt x="24" y="3"/>
                      <a:pt x="24" y="3"/>
                    </a:cubicBezTo>
                    <a:cubicBezTo>
                      <a:pt x="23" y="3"/>
                      <a:pt x="23" y="3"/>
                      <a:pt x="23" y="3"/>
                    </a:cubicBezTo>
                    <a:cubicBezTo>
                      <a:pt x="23" y="3"/>
                      <a:pt x="23" y="3"/>
                      <a:pt x="23" y="3"/>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8" y="1"/>
                      <a:pt x="18" y="1"/>
                      <a:pt x="18" y="1"/>
                    </a:cubicBezTo>
                    <a:cubicBezTo>
                      <a:pt x="18" y="1"/>
                      <a:pt x="18" y="1"/>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11" name="Freeform 269"/>
              <p:cNvSpPr/>
              <p:nvPr/>
            </p:nvSpPr>
            <p:spPr bwMode="auto">
              <a:xfrm>
                <a:off x="2877" y="2544"/>
                <a:ext cx="11" cy="15"/>
              </a:xfrm>
              <a:custGeom>
                <a:avLst/>
                <a:gdLst>
                  <a:gd name="T0" fmla="*/ 8 w 11"/>
                  <a:gd name="T1" fmla="*/ 2 h 15"/>
                  <a:gd name="T2" fmla="*/ 8 w 11"/>
                  <a:gd name="T3" fmla="*/ 2 h 15"/>
                  <a:gd name="T4" fmla="*/ 6 w 11"/>
                  <a:gd name="T5" fmla="*/ 2 h 15"/>
                  <a:gd name="T6" fmla="*/ 6 w 11"/>
                  <a:gd name="T7" fmla="*/ 2 h 15"/>
                  <a:gd name="T8" fmla="*/ 6 w 11"/>
                  <a:gd name="T9" fmla="*/ 0 h 15"/>
                  <a:gd name="T10" fmla="*/ 3 w 11"/>
                  <a:gd name="T11" fmla="*/ 0 h 15"/>
                  <a:gd name="T12" fmla="*/ 3 w 11"/>
                  <a:gd name="T13" fmla="*/ 2 h 15"/>
                  <a:gd name="T14" fmla="*/ 3 w 11"/>
                  <a:gd name="T15" fmla="*/ 2 h 15"/>
                  <a:gd name="T16" fmla="*/ 3 w 11"/>
                  <a:gd name="T17" fmla="*/ 2 h 15"/>
                  <a:gd name="T18" fmla="*/ 3 w 11"/>
                  <a:gd name="T19" fmla="*/ 2 h 15"/>
                  <a:gd name="T20" fmla="*/ 3 w 11"/>
                  <a:gd name="T21" fmla="*/ 5 h 15"/>
                  <a:gd name="T22" fmla="*/ 0 w 11"/>
                  <a:gd name="T23" fmla="*/ 5 h 15"/>
                  <a:gd name="T24" fmla="*/ 0 w 11"/>
                  <a:gd name="T25" fmla="*/ 5 h 15"/>
                  <a:gd name="T26" fmla="*/ 0 w 11"/>
                  <a:gd name="T27" fmla="*/ 5 h 15"/>
                  <a:gd name="T28" fmla="*/ 0 w 11"/>
                  <a:gd name="T29" fmla="*/ 8 h 15"/>
                  <a:gd name="T30" fmla="*/ 0 w 11"/>
                  <a:gd name="T31" fmla="*/ 8 h 15"/>
                  <a:gd name="T32" fmla="*/ 0 w 11"/>
                  <a:gd name="T33" fmla="*/ 8 h 15"/>
                  <a:gd name="T34" fmla="*/ 0 w 11"/>
                  <a:gd name="T35" fmla="*/ 8 h 15"/>
                  <a:gd name="T36" fmla="*/ 0 w 11"/>
                  <a:gd name="T37" fmla="*/ 8 h 15"/>
                  <a:gd name="T38" fmla="*/ 0 w 11"/>
                  <a:gd name="T39" fmla="*/ 10 h 15"/>
                  <a:gd name="T40" fmla="*/ 0 w 11"/>
                  <a:gd name="T41" fmla="*/ 10 h 15"/>
                  <a:gd name="T42" fmla="*/ 0 w 11"/>
                  <a:gd name="T43" fmla="*/ 10 h 15"/>
                  <a:gd name="T44" fmla="*/ 0 w 11"/>
                  <a:gd name="T45" fmla="*/ 10 h 15"/>
                  <a:gd name="T46" fmla="*/ 0 w 11"/>
                  <a:gd name="T47" fmla="*/ 10 h 15"/>
                  <a:gd name="T48" fmla="*/ 0 w 11"/>
                  <a:gd name="T49" fmla="*/ 13 h 15"/>
                  <a:gd name="T50" fmla="*/ 0 w 11"/>
                  <a:gd name="T51" fmla="*/ 13 h 15"/>
                  <a:gd name="T52" fmla="*/ 3 w 11"/>
                  <a:gd name="T53" fmla="*/ 13 h 15"/>
                  <a:gd name="T54" fmla="*/ 3 w 11"/>
                  <a:gd name="T55" fmla="*/ 15 h 15"/>
                  <a:gd name="T56" fmla="*/ 3 w 11"/>
                  <a:gd name="T57" fmla="*/ 15 h 15"/>
                  <a:gd name="T58" fmla="*/ 6 w 11"/>
                  <a:gd name="T59" fmla="*/ 15 h 15"/>
                  <a:gd name="T60" fmla="*/ 6 w 11"/>
                  <a:gd name="T61" fmla="*/ 15 h 15"/>
                  <a:gd name="T62" fmla="*/ 8 w 11"/>
                  <a:gd name="T63" fmla="*/ 13 h 15"/>
                  <a:gd name="T64" fmla="*/ 8 w 11"/>
                  <a:gd name="T65" fmla="*/ 13 h 15"/>
                  <a:gd name="T66" fmla="*/ 11 w 11"/>
                  <a:gd name="T67" fmla="*/ 10 h 15"/>
                  <a:gd name="T68" fmla="*/ 11 w 11"/>
                  <a:gd name="T69" fmla="*/ 10 h 15"/>
                  <a:gd name="T70" fmla="*/ 11 w 11"/>
                  <a:gd name="T71" fmla="*/ 8 h 15"/>
                  <a:gd name="T72" fmla="*/ 11 w 11"/>
                  <a:gd name="T73" fmla="*/ 5 h 15"/>
                  <a:gd name="T74" fmla="*/ 11 w 11"/>
                  <a:gd name="T75" fmla="*/ 5 h 15"/>
                  <a:gd name="T76" fmla="*/ 11 w 11"/>
                  <a:gd name="T77" fmla="*/ 2 h 15"/>
                  <a:gd name="T78" fmla="*/ 11 w 11"/>
                  <a:gd name="T79" fmla="*/ 2 h 15"/>
                  <a:gd name="T80" fmla="*/ 8 w 11"/>
                  <a:gd name="T81"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 h="15">
                    <a:moveTo>
                      <a:pt x="8" y="2"/>
                    </a:moveTo>
                    <a:lnTo>
                      <a:pt x="8" y="2"/>
                    </a:lnTo>
                    <a:lnTo>
                      <a:pt x="8" y="2"/>
                    </a:lnTo>
                    <a:lnTo>
                      <a:pt x="8" y="2"/>
                    </a:lnTo>
                    <a:lnTo>
                      <a:pt x="8" y="2"/>
                    </a:lnTo>
                    <a:lnTo>
                      <a:pt x="6" y="2"/>
                    </a:lnTo>
                    <a:lnTo>
                      <a:pt x="6" y="2"/>
                    </a:lnTo>
                    <a:lnTo>
                      <a:pt x="6" y="2"/>
                    </a:lnTo>
                    <a:lnTo>
                      <a:pt x="6" y="0"/>
                    </a:lnTo>
                    <a:lnTo>
                      <a:pt x="6" y="0"/>
                    </a:lnTo>
                    <a:lnTo>
                      <a:pt x="6" y="0"/>
                    </a:lnTo>
                    <a:lnTo>
                      <a:pt x="3" y="0"/>
                    </a:lnTo>
                    <a:lnTo>
                      <a:pt x="3" y="0"/>
                    </a:lnTo>
                    <a:lnTo>
                      <a:pt x="3" y="2"/>
                    </a:lnTo>
                    <a:lnTo>
                      <a:pt x="3" y="2"/>
                    </a:lnTo>
                    <a:lnTo>
                      <a:pt x="3" y="2"/>
                    </a:lnTo>
                    <a:lnTo>
                      <a:pt x="3" y="2"/>
                    </a:lnTo>
                    <a:lnTo>
                      <a:pt x="3" y="2"/>
                    </a:lnTo>
                    <a:lnTo>
                      <a:pt x="3" y="2"/>
                    </a:lnTo>
                    <a:lnTo>
                      <a:pt x="3" y="2"/>
                    </a:lnTo>
                    <a:lnTo>
                      <a:pt x="3" y="5"/>
                    </a:lnTo>
                    <a:lnTo>
                      <a:pt x="3" y="5"/>
                    </a:lnTo>
                    <a:lnTo>
                      <a:pt x="0" y="5"/>
                    </a:lnTo>
                    <a:lnTo>
                      <a:pt x="0" y="5"/>
                    </a:lnTo>
                    <a:lnTo>
                      <a:pt x="0" y="5"/>
                    </a:lnTo>
                    <a:lnTo>
                      <a:pt x="0" y="5"/>
                    </a:lnTo>
                    <a:lnTo>
                      <a:pt x="0" y="5"/>
                    </a:lnTo>
                    <a:lnTo>
                      <a:pt x="0" y="5"/>
                    </a:lnTo>
                    <a:lnTo>
                      <a:pt x="0" y="5"/>
                    </a:lnTo>
                    <a:lnTo>
                      <a:pt x="0" y="8"/>
                    </a:lnTo>
                    <a:lnTo>
                      <a:pt x="0" y="8"/>
                    </a:lnTo>
                    <a:lnTo>
                      <a:pt x="0" y="8"/>
                    </a:lnTo>
                    <a:lnTo>
                      <a:pt x="0" y="8"/>
                    </a:lnTo>
                    <a:lnTo>
                      <a:pt x="0" y="8"/>
                    </a:lnTo>
                    <a:lnTo>
                      <a:pt x="0" y="8"/>
                    </a:lnTo>
                    <a:lnTo>
                      <a:pt x="0" y="8"/>
                    </a:lnTo>
                    <a:lnTo>
                      <a:pt x="0" y="8"/>
                    </a:lnTo>
                    <a:lnTo>
                      <a:pt x="0" y="8"/>
                    </a:lnTo>
                    <a:lnTo>
                      <a:pt x="0" y="8"/>
                    </a:lnTo>
                    <a:lnTo>
                      <a:pt x="0" y="10"/>
                    </a:lnTo>
                    <a:lnTo>
                      <a:pt x="0" y="10"/>
                    </a:lnTo>
                    <a:lnTo>
                      <a:pt x="0" y="10"/>
                    </a:lnTo>
                    <a:lnTo>
                      <a:pt x="0" y="10"/>
                    </a:lnTo>
                    <a:lnTo>
                      <a:pt x="0" y="10"/>
                    </a:lnTo>
                    <a:lnTo>
                      <a:pt x="0" y="10"/>
                    </a:lnTo>
                    <a:lnTo>
                      <a:pt x="0" y="10"/>
                    </a:lnTo>
                    <a:lnTo>
                      <a:pt x="0" y="10"/>
                    </a:lnTo>
                    <a:lnTo>
                      <a:pt x="0" y="10"/>
                    </a:lnTo>
                    <a:lnTo>
                      <a:pt x="0" y="13"/>
                    </a:lnTo>
                    <a:lnTo>
                      <a:pt x="0" y="13"/>
                    </a:lnTo>
                    <a:lnTo>
                      <a:pt x="0" y="13"/>
                    </a:lnTo>
                    <a:lnTo>
                      <a:pt x="0" y="13"/>
                    </a:lnTo>
                    <a:lnTo>
                      <a:pt x="3" y="13"/>
                    </a:lnTo>
                    <a:lnTo>
                      <a:pt x="3" y="13"/>
                    </a:lnTo>
                    <a:lnTo>
                      <a:pt x="3" y="15"/>
                    </a:lnTo>
                    <a:lnTo>
                      <a:pt x="3" y="15"/>
                    </a:lnTo>
                    <a:lnTo>
                      <a:pt x="3" y="15"/>
                    </a:lnTo>
                    <a:lnTo>
                      <a:pt x="3" y="15"/>
                    </a:lnTo>
                    <a:lnTo>
                      <a:pt x="6" y="15"/>
                    </a:lnTo>
                    <a:lnTo>
                      <a:pt x="6" y="15"/>
                    </a:lnTo>
                    <a:lnTo>
                      <a:pt x="6" y="15"/>
                    </a:lnTo>
                    <a:lnTo>
                      <a:pt x="6" y="15"/>
                    </a:lnTo>
                    <a:lnTo>
                      <a:pt x="8" y="15"/>
                    </a:lnTo>
                    <a:lnTo>
                      <a:pt x="8" y="13"/>
                    </a:lnTo>
                    <a:lnTo>
                      <a:pt x="8" y="13"/>
                    </a:lnTo>
                    <a:lnTo>
                      <a:pt x="8" y="13"/>
                    </a:lnTo>
                    <a:lnTo>
                      <a:pt x="8" y="10"/>
                    </a:lnTo>
                    <a:lnTo>
                      <a:pt x="11" y="10"/>
                    </a:lnTo>
                    <a:lnTo>
                      <a:pt x="11" y="10"/>
                    </a:lnTo>
                    <a:lnTo>
                      <a:pt x="11" y="10"/>
                    </a:lnTo>
                    <a:lnTo>
                      <a:pt x="11" y="8"/>
                    </a:lnTo>
                    <a:lnTo>
                      <a:pt x="11" y="8"/>
                    </a:lnTo>
                    <a:lnTo>
                      <a:pt x="11" y="8"/>
                    </a:lnTo>
                    <a:lnTo>
                      <a:pt x="11" y="5"/>
                    </a:lnTo>
                    <a:lnTo>
                      <a:pt x="11" y="5"/>
                    </a:lnTo>
                    <a:lnTo>
                      <a:pt x="11" y="5"/>
                    </a:lnTo>
                    <a:lnTo>
                      <a:pt x="11" y="2"/>
                    </a:lnTo>
                    <a:lnTo>
                      <a:pt x="11" y="2"/>
                    </a:lnTo>
                    <a:lnTo>
                      <a:pt x="11" y="2"/>
                    </a:lnTo>
                    <a:lnTo>
                      <a:pt x="11" y="2"/>
                    </a:lnTo>
                    <a:lnTo>
                      <a:pt x="8" y="2"/>
                    </a:lnTo>
                    <a:lnTo>
                      <a:pt x="8" y="2"/>
                    </a:lnTo>
                    <a:lnTo>
                      <a:pt x="8"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12" name="Freeform 270"/>
              <p:cNvSpPr/>
              <p:nvPr/>
            </p:nvSpPr>
            <p:spPr bwMode="auto">
              <a:xfrm>
                <a:off x="3548" y="2073"/>
                <a:ext cx="68" cy="129"/>
              </a:xfrm>
              <a:custGeom>
                <a:avLst/>
                <a:gdLst>
                  <a:gd name="T0" fmla="*/ 18 w 26"/>
                  <a:gd name="T1" fmla="*/ 7 h 49"/>
                  <a:gd name="T2" fmla="*/ 17 w 26"/>
                  <a:gd name="T3" fmla="*/ 7 h 49"/>
                  <a:gd name="T4" fmla="*/ 15 w 26"/>
                  <a:gd name="T5" fmla="*/ 6 h 49"/>
                  <a:gd name="T6" fmla="*/ 15 w 26"/>
                  <a:gd name="T7" fmla="*/ 4 h 49"/>
                  <a:gd name="T8" fmla="*/ 15 w 26"/>
                  <a:gd name="T9" fmla="*/ 2 h 49"/>
                  <a:gd name="T10" fmla="*/ 14 w 26"/>
                  <a:gd name="T11" fmla="*/ 2 h 49"/>
                  <a:gd name="T12" fmla="*/ 12 w 26"/>
                  <a:gd name="T13" fmla="*/ 2 h 49"/>
                  <a:gd name="T14" fmla="*/ 11 w 26"/>
                  <a:gd name="T15" fmla="*/ 1 h 49"/>
                  <a:gd name="T16" fmla="*/ 10 w 26"/>
                  <a:gd name="T17" fmla="*/ 1 h 49"/>
                  <a:gd name="T18" fmla="*/ 9 w 26"/>
                  <a:gd name="T19" fmla="*/ 2 h 49"/>
                  <a:gd name="T20" fmla="*/ 8 w 26"/>
                  <a:gd name="T21" fmla="*/ 3 h 49"/>
                  <a:gd name="T22" fmla="*/ 6 w 26"/>
                  <a:gd name="T23" fmla="*/ 3 h 49"/>
                  <a:gd name="T24" fmla="*/ 5 w 26"/>
                  <a:gd name="T25" fmla="*/ 3 h 49"/>
                  <a:gd name="T26" fmla="*/ 4 w 26"/>
                  <a:gd name="T27" fmla="*/ 3 h 49"/>
                  <a:gd name="T28" fmla="*/ 3 w 26"/>
                  <a:gd name="T29" fmla="*/ 3 h 49"/>
                  <a:gd name="T30" fmla="*/ 2 w 26"/>
                  <a:gd name="T31" fmla="*/ 4 h 49"/>
                  <a:gd name="T32" fmla="*/ 1 w 26"/>
                  <a:gd name="T33" fmla="*/ 3 h 49"/>
                  <a:gd name="T34" fmla="*/ 0 w 26"/>
                  <a:gd name="T35" fmla="*/ 4 h 49"/>
                  <a:gd name="T36" fmla="*/ 0 w 26"/>
                  <a:gd name="T37" fmla="*/ 5 h 49"/>
                  <a:gd name="T38" fmla="*/ 1 w 26"/>
                  <a:gd name="T39" fmla="*/ 6 h 49"/>
                  <a:gd name="T40" fmla="*/ 2 w 26"/>
                  <a:gd name="T41" fmla="*/ 7 h 49"/>
                  <a:gd name="T42" fmla="*/ 2 w 26"/>
                  <a:gd name="T43" fmla="*/ 9 h 49"/>
                  <a:gd name="T44" fmla="*/ 3 w 26"/>
                  <a:gd name="T45" fmla="*/ 10 h 49"/>
                  <a:gd name="T46" fmla="*/ 5 w 26"/>
                  <a:gd name="T47" fmla="*/ 10 h 49"/>
                  <a:gd name="T48" fmla="*/ 6 w 26"/>
                  <a:gd name="T49" fmla="*/ 9 h 49"/>
                  <a:gd name="T50" fmla="*/ 8 w 26"/>
                  <a:gd name="T51" fmla="*/ 10 h 49"/>
                  <a:gd name="T52" fmla="*/ 8 w 26"/>
                  <a:gd name="T53" fmla="*/ 11 h 49"/>
                  <a:gd name="T54" fmla="*/ 10 w 26"/>
                  <a:gd name="T55" fmla="*/ 12 h 49"/>
                  <a:gd name="T56" fmla="*/ 9 w 26"/>
                  <a:gd name="T57" fmla="*/ 14 h 49"/>
                  <a:gd name="T58" fmla="*/ 7 w 26"/>
                  <a:gd name="T59" fmla="*/ 14 h 49"/>
                  <a:gd name="T60" fmla="*/ 6 w 26"/>
                  <a:gd name="T61" fmla="*/ 15 h 49"/>
                  <a:gd name="T62" fmla="*/ 7 w 26"/>
                  <a:gd name="T63" fmla="*/ 16 h 49"/>
                  <a:gd name="T64" fmla="*/ 8 w 26"/>
                  <a:gd name="T65" fmla="*/ 17 h 49"/>
                  <a:gd name="T66" fmla="*/ 10 w 26"/>
                  <a:gd name="T67" fmla="*/ 17 h 49"/>
                  <a:gd name="T68" fmla="*/ 10 w 26"/>
                  <a:gd name="T69" fmla="*/ 19 h 49"/>
                  <a:gd name="T70" fmla="*/ 11 w 26"/>
                  <a:gd name="T71" fmla="*/ 19 h 49"/>
                  <a:gd name="T72" fmla="*/ 12 w 26"/>
                  <a:gd name="T73" fmla="*/ 21 h 49"/>
                  <a:gd name="T74" fmla="*/ 13 w 26"/>
                  <a:gd name="T75" fmla="*/ 22 h 49"/>
                  <a:gd name="T76" fmla="*/ 14 w 26"/>
                  <a:gd name="T77" fmla="*/ 23 h 49"/>
                  <a:gd name="T78" fmla="*/ 15 w 26"/>
                  <a:gd name="T79" fmla="*/ 24 h 49"/>
                  <a:gd name="T80" fmla="*/ 16 w 26"/>
                  <a:gd name="T81" fmla="*/ 25 h 49"/>
                  <a:gd name="T82" fmla="*/ 17 w 26"/>
                  <a:gd name="T83" fmla="*/ 26 h 49"/>
                  <a:gd name="T84" fmla="*/ 18 w 26"/>
                  <a:gd name="T85" fmla="*/ 27 h 49"/>
                  <a:gd name="T86" fmla="*/ 17 w 26"/>
                  <a:gd name="T87" fmla="*/ 28 h 49"/>
                  <a:gd name="T88" fmla="*/ 19 w 26"/>
                  <a:gd name="T89" fmla="*/ 29 h 49"/>
                  <a:gd name="T90" fmla="*/ 19 w 26"/>
                  <a:gd name="T91" fmla="*/ 31 h 49"/>
                  <a:gd name="T92" fmla="*/ 19 w 26"/>
                  <a:gd name="T93" fmla="*/ 32 h 49"/>
                  <a:gd name="T94" fmla="*/ 18 w 26"/>
                  <a:gd name="T95" fmla="*/ 34 h 49"/>
                  <a:gd name="T96" fmla="*/ 19 w 26"/>
                  <a:gd name="T97" fmla="*/ 36 h 49"/>
                  <a:gd name="T98" fmla="*/ 19 w 26"/>
                  <a:gd name="T99" fmla="*/ 38 h 49"/>
                  <a:gd name="T100" fmla="*/ 19 w 26"/>
                  <a:gd name="T101" fmla="*/ 41 h 49"/>
                  <a:gd name="T102" fmla="*/ 17 w 26"/>
                  <a:gd name="T103" fmla="*/ 41 h 49"/>
                  <a:gd name="T104" fmla="*/ 16 w 26"/>
                  <a:gd name="T105" fmla="*/ 42 h 49"/>
                  <a:gd name="T106" fmla="*/ 14 w 26"/>
                  <a:gd name="T107" fmla="*/ 43 h 49"/>
                  <a:gd name="T108" fmla="*/ 13 w 26"/>
                  <a:gd name="T109" fmla="*/ 44 h 49"/>
                  <a:gd name="T110" fmla="*/ 13 w 26"/>
                  <a:gd name="T111" fmla="*/ 45 h 49"/>
                  <a:gd name="T112" fmla="*/ 13 w 26"/>
                  <a:gd name="T113" fmla="*/ 47 h 49"/>
                  <a:gd name="T114" fmla="*/ 12 w 26"/>
                  <a:gd name="T115" fmla="*/ 46 h 49"/>
                  <a:gd name="T116" fmla="*/ 17 w 26"/>
                  <a:gd name="T117" fmla="*/ 48 h 49"/>
                  <a:gd name="T118" fmla="*/ 25 w 26"/>
                  <a:gd name="T119" fmla="*/ 39 h 49"/>
                  <a:gd name="T120" fmla="*/ 14 w 26"/>
                  <a:gd name="T121" fmla="*/ 21 h 49"/>
                  <a:gd name="T122" fmla="*/ 17 w 26"/>
                  <a:gd name="T123" fmla="*/ 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 h="49">
                    <a:moveTo>
                      <a:pt x="20" y="7"/>
                    </a:move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5" y="6"/>
                    </a:cubicBezTo>
                    <a:cubicBezTo>
                      <a:pt x="15" y="6"/>
                      <a:pt x="15" y="6"/>
                      <a:pt x="15" y="6"/>
                    </a:cubicBezTo>
                    <a:cubicBezTo>
                      <a:pt x="15" y="6"/>
                      <a:pt x="15" y="6"/>
                      <a:pt x="15" y="6"/>
                    </a:cubicBezTo>
                    <a:cubicBezTo>
                      <a:pt x="15" y="6"/>
                      <a:pt x="15" y="6"/>
                      <a:pt x="15" y="6"/>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6" y="3"/>
                      <a:pt x="16" y="3"/>
                      <a:pt x="16" y="3"/>
                    </a:cubicBezTo>
                    <a:cubicBezTo>
                      <a:pt x="16" y="3"/>
                      <a:pt x="16" y="3"/>
                      <a:pt x="16"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1"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0"/>
                      <a:pt x="10" y="0"/>
                      <a:pt x="10" y="0"/>
                    </a:cubicBezTo>
                    <a:cubicBezTo>
                      <a:pt x="10" y="0"/>
                      <a:pt x="10" y="0"/>
                      <a:pt x="10" y="0"/>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3"/>
                      <a:pt x="8" y="3"/>
                      <a:pt x="8" y="3"/>
                    </a:cubicBezTo>
                    <a:cubicBezTo>
                      <a:pt x="8" y="3"/>
                      <a:pt x="8" y="3"/>
                      <a:pt x="8" y="3"/>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5" y="3"/>
                      <a:pt x="5" y="3"/>
                      <a:pt x="5" y="3"/>
                    </a:cubicBezTo>
                    <a:cubicBezTo>
                      <a:pt x="5" y="3"/>
                      <a:pt x="5" y="3"/>
                      <a:pt x="5" y="3"/>
                    </a:cubicBezTo>
                    <a:cubicBezTo>
                      <a:pt x="5"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3"/>
                      <a:pt x="10" y="13"/>
                      <a:pt x="10" y="13"/>
                    </a:cubicBezTo>
                    <a:cubicBezTo>
                      <a:pt x="10" y="13"/>
                      <a:pt x="10" y="13"/>
                      <a:pt x="10"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6" y="14"/>
                      <a:pt x="6" y="14"/>
                      <a:pt x="6" y="14"/>
                    </a:cubicBezTo>
                    <a:cubicBezTo>
                      <a:pt x="6" y="14"/>
                      <a:pt x="6" y="14"/>
                      <a:pt x="6" y="14"/>
                    </a:cubicBezTo>
                    <a:cubicBezTo>
                      <a:pt x="6" y="14"/>
                      <a:pt x="6" y="14"/>
                      <a:pt x="6" y="14"/>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8" y="16"/>
                      <a:pt x="8" y="16"/>
                      <a:pt x="8" y="16"/>
                    </a:cubicBezTo>
                    <a:cubicBezTo>
                      <a:pt x="8" y="16"/>
                      <a:pt x="8" y="16"/>
                      <a:pt x="8" y="16"/>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5" y="23"/>
                      <a:pt x="15" y="23"/>
                      <a:pt x="15" y="23"/>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6" y="25"/>
                      <a:pt x="16" y="25"/>
                      <a:pt x="16" y="25"/>
                    </a:cubicBezTo>
                    <a:cubicBezTo>
                      <a:pt x="16" y="25"/>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5"/>
                      <a:pt x="16" y="25"/>
                      <a:pt x="16" y="25"/>
                    </a:cubicBezTo>
                    <a:cubicBezTo>
                      <a:pt x="16" y="25"/>
                      <a:pt x="16" y="25"/>
                      <a:pt x="16" y="25"/>
                    </a:cubicBezTo>
                    <a:cubicBezTo>
                      <a:pt x="16" y="25"/>
                      <a:pt x="16" y="25"/>
                      <a:pt x="16" y="25"/>
                    </a:cubicBezTo>
                    <a:cubicBezTo>
                      <a:pt x="16" y="25"/>
                      <a:pt x="16" y="25"/>
                      <a:pt x="16" y="25"/>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7"/>
                      <a:pt x="17" y="27"/>
                      <a:pt x="17" y="27"/>
                    </a:cubicBezTo>
                    <a:cubicBezTo>
                      <a:pt x="17" y="27"/>
                      <a:pt x="17" y="27"/>
                      <a:pt x="17" y="27"/>
                    </a:cubicBezTo>
                    <a:cubicBezTo>
                      <a:pt x="17" y="27"/>
                      <a:pt x="17" y="27"/>
                      <a:pt x="17"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7" y="28"/>
                      <a:pt x="17" y="28"/>
                      <a:pt x="17" y="28"/>
                    </a:cubicBezTo>
                    <a:cubicBezTo>
                      <a:pt x="17" y="28"/>
                      <a:pt x="17" y="28"/>
                      <a:pt x="17" y="28"/>
                    </a:cubicBezTo>
                    <a:cubicBezTo>
                      <a:pt x="18" y="28"/>
                      <a:pt x="18" y="28"/>
                      <a:pt x="18" y="28"/>
                    </a:cubicBezTo>
                    <a:cubicBezTo>
                      <a:pt x="18" y="28"/>
                      <a:pt x="18" y="28"/>
                      <a:pt x="18" y="28"/>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9" y="29"/>
                      <a:pt x="19" y="29"/>
                      <a:pt x="19" y="29"/>
                    </a:cubicBezTo>
                    <a:cubicBezTo>
                      <a:pt x="19" y="29"/>
                      <a:pt x="19" y="29"/>
                      <a:pt x="19" y="29"/>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8" y="33"/>
                      <a:pt x="18" y="33"/>
                      <a:pt x="18" y="33"/>
                    </a:cubicBezTo>
                    <a:cubicBezTo>
                      <a:pt x="18" y="33"/>
                      <a:pt x="18" y="33"/>
                      <a:pt x="18" y="33"/>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9" y="35"/>
                      <a:pt x="18" y="35"/>
                    </a:cubicBezTo>
                    <a:cubicBezTo>
                      <a:pt x="18" y="35"/>
                      <a:pt x="18" y="35"/>
                      <a:pt x="18" y="35"/>
                    </a:cubicBezTo>
                    <a:cubicBezTo>
                      <a:pt x="18" y="36"/>
                      <a:pt x="18" y="36"/>
                      <a:pt x="18" y="36"/>
                    </a:cubicBezTo>
                    <a:cubicBezTo>
                      <a:pt x="18" y="36"/>
                      <a:pt x="18" y="36"/>
                      <a:pt x="18" y="36"/>
                    </a:cubicBezTo>
                    <a:cubicBezTo>
                      <a:pt x="18" y="36"/>
                      <a:pt x="18" y="36"/>
                      <a:pt x="18"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8" y="38"/>
                      <a:pt x="18" y="38"/>
                      <a:pt x="18" y="38"/>
                    </a:cubicBezTo>
                    <a:cubicBezTo>
                      <a:pt x="18" y="39"/>
                      <a:pt x="18" y="39"/>
                      <a:pt x="18"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40"/>
                      <a:pt x="19" y="40"/>
                      <a:pt x="19" y="40"/>
                    </a:cubicBezTo>
                    <a:cubicBezTo>
                      <a:pt x="19" y="40"/>
                      <a:pt x="19" y="40"/>
                      <a:pt x="19" y="40"/>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5" y="42"/>
                      <a:pt x="15" y="42"/>
                      <a:pt x="15" y="42"/>
                    </a:cubicBezTo>
                    <a:cubicBezTo>
                      <a:pt x="15" y="42"/>
                      <a:pt x="15" y="42"/>
                      <a:pt x="15" y="42"/>
                    </a:cubicBezTo>
                    <a:cubicBezTo>
                      <a:pt x="15" y="43"/>
                      <a:pt x="15" y="43"/>
                      <a:pt x="15" y="43"/>
                    </a:cubicBezTo>
                    <a:cubicBezTo>
                      <a:pt x="15" y="43"/>
                      <a:pt x="15" y="43"/>
                      <a:pt x="15" y="43"/>
                    </a:cubicBezTo>
                    <a:cubicBezTo>
                      <a:pt x="15" y="43"/>
                      <a:pt x="15" y="43"/>
                      <a:pt x="15" y="43"/>
                    </a:cubicBezTo>
                    <a:cubicBezTo>
                      <a:pt x="15" y="43"/>
                      <a:pt x="15" y="43"/>
                      <a:pt x="15" y="43"/>
                    </a:cubicBezTo>
                    <a:cubicBezTo>
                      <a:pt x="15" y="43"/>
                      <a:pt x="15" y="43"/>
                      <a:pt x="15" y="43"/>
                    </a:cubicBezTo>
                    <a:cubicBezTo>
                      <a:pt x="15" y="43"/>
                      <a:pt x="15" y="43"/>
                      <a:pt x="15" y="43"/>
                    </a:cubicBezTo>
                    <a:cubicBezTo>
                      <a:pt x="15" y="43"/>
                      <a:pt x="15" y="43"/>
                      <a:pt x="15" y="43"/>
                    </a:cubicBezTo>
                    <a:cubicBezTo>
                      <a:pt x="15" y="44"/>
                      <a:pt x="15" y="44"/>
                      <a:pt x="15" y="44"/>
                    </a:cubicBezTo>
                    <a:cubicBezTo>
                      <a:pt x="15" y="44"/>
                      <a:pt x="15" y="44"/>
                      <a:pt x="15" y="44"/>
                    </a:cubicBezTo>
                    <a:cubicBezTo>
                      <a:pt x="15" y="44"/>
                      <a:pt x="15" y="44"/>
                      <a:pt x="15" y="44"/>
                    </a:cubicBezTo>
                    <a:cubicBezTo>
                      <a:pt x="14" y="44"/>
                      <a:pt x="14" y="44"/>
                      <a:pt x="14" y="44"/>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4" y="45"/>
                      <a:pt x="14" y="45"/>
                      <a:pt x="14" y="45"/>
                    </a:cubicBezTo>
                    <a:cubicBezTo>
                      <a:pt x="14" y="45"/>
                      <a:pt x="14" y="45"/>
                      <a:pt x="14" y="45"/>
                    </a:cubicBezTo>
                    <a:cubicBezTo>
                      <a:pt x="14" y="45"/>
                      <a:pt x="14" y="45"/>
                      <a:pt x="14" y="45"/>
                    </a:cubicBezTo>
                    <a:cubicBezTo>
                      <a:pt x="14" y="45"/>
                      <a:pt x="14" y="45"/>
                      <a:pt x="14" y="46"/>
                    </a:cubicBezTo>
                    <a:cubicBezTo>
                      <a:pt x="14" y="46"/>
                      <a:pt x="14" y="46"/>
                      <a:pt x="14" y="46"/>
                    </a:cubicBezTo>
                    <a:cubicBezTo>
                      <a:pt x="14" y="46"/>
                      <a:pt x="14" y="46"/>
                      <a:pt x="14" y="46"/>
                    </a:cubicBezTo>
                    <a:cubicBezTo>
                      <a:pt x="14" y="46"/>
                      <a:pt x="14" y="46"/>
                      <a:pt x="14" y="46"/>
                    </a:cubicBezTo>
                    <a:cubicBezTo>
                      <a:pt x="14" y="46"/>
                      <a:pt x="14" y="46"/>
                      <a:pt x="14" y="46"/>
                    </a:cubicBezTo>
                    <a:cubicBezTo>
                      <a:pt x="14" y="46"/>
                      <a:pt x="14" y="46"/>
                      <a:pt x="14" y="46"/>
                    </a:cubicBezTo>
                    <a:cubicBezTo>
                      <a:pt x="14" y="46"/>
                      <a:pt x="14" y="46"/>
                      <a:pt x="14" y="46"/>
                    </a:cubicBezTo>
                    <a:cubicBezTo>
                      <a:pt x="14" y="46"/>
                      <a:pt x="14" y="46"/>
                      <a:pt x="14" y="46"/>
                    </a:cubicBezTo>
                    <a:cubicBezTo>
                      <a:pt x="14" y="47"/>
                      <a:pt x="14" y="47"/>
                      <a:pt x="14" y="47"/>
                    </a:cubicBezTo>
                    <a:cubicBezTo>
                      <a:pt x="14" y="47"/>
                      <a:pt x="14" y="47"/>
                      <a:pt x="14" y="47"/>
                    </a:cubicBezTo>
                    <a:cubicBezTo>
                      <a:pt x="14" y="47"/>
                      <a:pt x="14" y="47"/>
                      <a:pt x="14" y="47"/>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2" y="47"/>
                      <a:pt x="12" y="47"/>
                      <a:pt x="12" y="47"/>
                    </a:cubicBezTo>
                    <a:cubicBezTo>
                      <a:pt x="12" y="47"/>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7"/>
                      <a:pt x="11" y="47"/>
                      <a:pt x="11" y="47"/>
                    </a:cubicBezTo>
                    <a:cubicBezTo>
                      <a:pt x="11" y="47"/>
                      <a:pt x="12" y="48"/>
                      <a:pt x="12" y="48"/>
                    </a:cubicBezTo>
                    <a:cubicBezTo>
                      <a:pt x="13" y="49"/>
                      <a:pt x="14" y="48"/>
                      <a:pt x="14" y="48"/>
                    </a:cubicBezTo>
                    <a:cubicBezTo>
                      <a:pt x="15" y="48"/>
                      <a:pt x="15" y="48"/>
                      <a:pt x="15" y="48"/>
                    </a:cubicBezTo>
                    <a:cubicBezTo>
                      <a:pt x="16" y="48"/>
                      <a:pt x="16" y="48"/>
                      <a:pt x="15" y="48"/>
                    </a:cubicBezTo>
                    <a:cubicBezTo>
                      <a:pt x="16" y="48"/>
                      <a:pt x="16" y="48"/>
                      <a:pt x="16" y="47"/>
                    </a:cubicBezTo>
                    <a:cubicBezTo>
                      <a:pt x="16" y="47"/>
                      <a:pt x="16" y="47"/>
                      <a:pt x="16" y="47"/>
                    </a:cubicBezTo>
                    <a:cubicBezTo>
                      <a:pt x="16" y="47"/>
                      <a:pt x="17" y="48"/>
                      <a:pt x="17" y="48"/>
                    </a:cubicBezTo>
                    <a:cubicBezTo>
                      <a:pt x="17" y="47"/>
                      <a:pt x="17" y="47"/>
                      <a:pt x="17" y="47"/>
                    </a:cubicBezTo>
                    <a:cubicBezTo>
                      <a:pt x="17" y="48"/>
                      <a:pt x="17" y="48"/>
                      <a:pt x="17" y="48"/>
                    </a:cubicBezTo>
                    <a:cubicBezTo>
                      <a:pt x="17" y="48"/>
                      <a:pt x="17" y="48"/>
                      <a:pt x="17" y="48"/>
                    </a:cubicBezTo>
                    <a:cubicBezTo>
                      <a:pt x="17" y="48"/>
                      <a:pt x="18" y="48"/>
                      <a:pt x="18" y="48"/>
                    </a:cubicBezTo>
                    <a:cubicBezTo>
                      <a:pt x="19" y="47"/>
                      <a:pt x="20" y="47"/>
                      <a:pt x="21" y="46"/>
                    </a:cubicBezTo>
                    <a:cubicBezTo>
                      <a:pt x="22" y="45"/>
                      <a:pt x="23" y="45"/>
                      <a:pt x="24" y="44"/>
                    </a:cubicBezTo>
                    <a:cubicBezTo>
                      <a:pt x="24" y="44"/>
                      <a:pt x="25" y="43"/>
                      <a:pt x="24" y="43"/>
                    </a:cubicBezTo>
                    <a:cubicBezTo>
                      <a:pt x="24" y="43"/>
                      <a:pt x="24" y="42"/>
                      <a:pt x="25" y="42"/>
                    </a:cubicBezTo>
                    <a:cubicBezTo>
                      <a:pt x="25" y="42"/>
                      <a:pt x="25" y="42"/>
                      <a:pt x="25" y="43"/>
                    </a:cubicBezTo>
                    <a:cubicBezTo>
                      <a:pt x="25" y="42"/>
                      <a:pt x="25" y="42"/>
                      <a:pt x="25" y="42"/>
                    </a:cubicBezTo>
                    <a:cubicBezTo>
                      <a:pt x="25" y="42"/>
                      <a:pt x="25" y="42"/>
                      <a:pt x="25" y="41"/>
                    </a:cubicBezTo>
                    <a:cubicBezTo>
                      <a:pt x="25" y="41"/>
                      <a:pt x="24" y="41"/>
                      <a:pt x="24" y="41"/>
                    </a:cubicBezTo>
                    <a:cubicBezTo>
                      <a:pt x="24" y="40"/>
                      <a:pt x="25" y="41"/>
                      <a:pt x="25" y="41"/>
                    </a:cubicBezTo>
                    <a:cubicBezTo>
                      <a:pt x="25" y="41"/>
                      <a:pt x="25" y="41"/>
                      <a:pt x="25" y="41"/>
                    </a:cubicBezTo>
                    <a:cubicBezTo>
                      <a:pt x="25" y="40"/>
                      <a:pt x="24" y="40"/>
                      <a:pt x="25" y="39"/>
                    </a:cubicBezTo>
                    <a:cubicBezTo>
                      <a:pt x="25" y="40"/>
                      <a:pt x="25" y="40"/>
                      <a:pt x="25" y="40"/>
                    </a:cubicBezTo>
                    <a:cubicBezTo>
                      <a:pt x="26" y="40"/>
                      <a:pt x="25" y="40"/>
                      <a:pt x="25" y="40"/>
                    </a:cubicBezTo>
                    <a:cubicBezTo>
                      <a:pt x="25" y="40"/>
                      <a:pt x="25" y="40"/>
                      <a:pt x="25" y="39"/>
                    </a:cubicBezTo>
                    <a:cubicBezTo>
                      <a:pt x="25" y="39"/>
                      <a:pt x="25" y="39"/>
                      <a:pt x="25" y="39"/>
                    </a:cubicBezTo>
                    <a:cubicBezTo>
                      <a:pt x="25" y="39"/>
                      <a:pt x="25" y="39"/>
                      <a:pt x="25" y="39"/>
                    </a:cubicBezTo>
                    <a:cubicBezTo>
                      <a:pt x="25" y="39"/>
                      <a:pt x="25" y="38"/>
                      <a:pt x="25" y="38"/>
                    </a:cubicBezTo>
                    <a:cubicBezTo>
                      <a:pt x="25" y="37"/>
                      <a:pt x="25" y="37"/>
                      <a:pt x="25" y="36"/>
                    </a:cubicBezTo>
                    <a:cubicBezTo>
                      <a:pt x="25" y="36"/>
                      <a:pt x="25" y="36"/>
                      <a:pt x="25" y="35"/>
                    </a:cubicBezTo>
                    <a:cubicBezTo>
                      <a:pt x="25" y="35"/>
                      <a:pt x="25" y="35"/>
                      <a:pt x="25" y="35"/>
                    </a:cubicBezTo>
                    <a:cubicBezTo>
                      <a:pt x="25" y="34"/>
                      <a:pt x="24" y="33"/>
                      <a:pt x="24" y="32"/>
                    </a:cubicBezTo>
                    <a:cubicBezTo>
                      <a:pt x="24" y="32"/>
                      <a:pt x="24" y="31"/>
                      <a:pt x="24" y="31"/>
                    </a:cubicBezTo>
                    <a:cubicBezTo>
                      <a:pt x="24" y="30"/>
                      <a:pt x="24" y="30"/>
                      <a:pt x="23" y="30"/>
                    </a:cubicBezTo>
                    <a:cubicBezTo>
                      <a:pt x="23" y="30"/>
                      <a:pt x="22" y="29"/>
                      <a:pt x="21" y="28"/>
                    </a:cubicBezTo>
                    <a:cubicBezTo>
                      <a:pt x="21" y="28"/>
                      <a:pt x="22" y="27"/>
                      <a:pt x="21" y="27"/>
                    </a:cubicBezTo>
                    <a:cubicBezTo>
                      <a:pt x="21" y="27"/>
                      <a:pt x="21" y="27"/>
                      <a:pt x="21" y="28"/>
                    </a:cubicBezTo>
                    <a:cubicBezTo>
                      <a:pt x="21" y="27"/>
                      <a:pt x="21" y="27"/>
                      <a:pt x="21" y="27"/>
                    </a:cubicBezTo>
                    <a:cubicBezTo>
                      <a:pt x="20" y="27"/>
                      <a:pt x="19" y="26"/>
                      <a:pt x="19" y="26"/>
                    </a:cubicBezTo>
                    <a:cubicBezTo>
                      <a:pt x="19" y="25"/>
                      <a:pt x="18" y="25"/>
                      <a:pt x="18" y="25"/>
                    </a:cubicBezTo>
                    <a:cubicBezTo>
                      <a:pt x="18" y="25"/>
                      <a:pt x="17" y="25"/>
                      <a:pt x="17" y="24"/>
                    </a:cubicBezTo>
                    <a:cubicBezTo>
                      <a:pt x="17" y="24"/>
                      <a:pt x="17" y="24"/>
                      <a:pt x="17" y="23"/>
                    </a:cubicBezTo>
                    <a:cubicBezTo>
                      <a:pt x="16" y="23"/>
                      <a:pt x="16" y="23"/>
                      <a:pt x="16" y="23"/>
                    </a:cubicBezTo>
                    <a:cubicBezTo>
                      <a:pt x="15" y="22"/>
                      <a:pt x="15" y="22"/>
                      <a:pt x="14" y="21"/>
                    </a:cubicBezTo>
                    <a:cubicBezTo>
                      <a:pt x="14" y="21"/>
                      <a:pt x="15" y="21"/>
                      <a:pt x="15" y="21"/>
                    </a:cubicBezTo>
                    <a:cubicBezTo>
                      <a:pt x="15" y="21"/>
                      <a:pt x="15" y="21"/>
                      <a:pt x="15" y="20"/>
                    </a:cubicBezTo>
                    <a:cubicBezTo>
                      <a:pt x="15" y="20"/>
                      <a:pt x="13" y="19"/>
                      <a:pt x="13" y="18"/>
                    </a:cubicBezTo>
                    <a:cubicBezTo>
                      <a:pt x="12" y="18"/>
                      <a:pt x="12" y="17"/>
                      <a:pt x="12" y="17"/>
                    </a:cubicBezTo>
                    <a:cubicBezTo>
                      <a:pt x="12" y="17"/>
                      <a:pt x="12" y="17"/>
                      <a:pt x="12" y="17"/>
                    </a:cubicBezTo>
                    <a:cubicBezTo>
                      <a:pt x="12" y="16"/>
                      <a:pt x="12" y="16"/>
                      <a:pt x="12" y="16"/>
                    </a:cubicBezTo>
                    <a:cubicBezTo>
                      <a:pt x="13" y="15"/>
                      <a:pt x="12" y="15"/>
                      <a:pt x="12" y="14"/>
                    </a:cubicBezTo>
                    <a:cubicBezTo>
                      <a:pt x="12" y="14"/>
                      <a:pt x="13" y="14"/>
                      <a:pt x="13" y="14"/>
                    </a:cubicBezTo>
                    <a:cubicBezTo>
                      <a:pt x="13" y="13"/>
                      <a:pt x="13" y="13"/>
                      <a:pt x="14" y="12"/>
                    </a:cubicBezTo>
                    <a:cubicBezTo>
                      <a:pt x="14" y="12"/>
                      <a:pt x="15" y="12"/>
                      <a:pt x="15" y="12"/>
                    </a:cubicBezTo>
                    <a:cubicBezTo>
                      <a:pt x="15" y="11"/>
                      <a:pt x="15" y="11"/>
                      <a:pt x="15" y="10"/>
                    </a:cubicBezTo>
                    <a:cubicBezTo>
                      <a:pt x="15" y="10"/>
                      <a:pt x="16" y="10"/>
                      <a:pt x="16" y="10"/>
                    </a:cubicBezTo>
                    <a:cubicBezTo>
                      <a:pt x="16" y="10"/>
                      <a:pt x="16" y="10"/>
                      <a:pt x="16" y="10"/>
                    </a:cubicBezTo>
                    <a:cubicBezTo>
                      <a:pt x="16" y="9"/>
                      <a:pt x="16" y="10"/>
                      <a:pt x="15" y="9"/>
                    </a:cubicBezTo>
                    <a:cubicBezTo>
                      <a:pt x="16" y="9"/>
                      <a:pt x="16" y="10"/>
                      <a:pt x="17" y="9"/>
                    </a:cubicBezTo>
                    <a:cubicBezTo>
                      <a:pt x="16" y="9"/>
                      <a:pt x="16" y="9"/>
                      <a:pt x="16" y="9"/>
                    </a:cubicBezTo>
                    <a:cubicBezTo>
                      <a:pt x="17" y="9"/>
                      <a:pt x="17" y="9"/>
                      <a:pt x="17" y="9"/>
                    </a:cubicBezTo>
                    <a:cubicBezTo>
                      <a:pt x="17" y="9"/>
                      <a:pt x="17" y="9"/>
                      <a:pt x="17" y="9"/>
                    </a:cubicBezTo>
                    <a:cubicBezTo>
                      <a:pt x="17" y="9"/>
                      <a:pt x="18" y="9"/>
                      <a:pt x="18" y="9"/>
                    </a:cubicBezTo>
                    <a:cubicBezTo>
                      <a:pt x="18" y="9"/>
                      <a:pt x="18" y="9"/>
                      <a:pt x="18" y="9"/>
                    </a:cubicBezTo>
                    <a:cubicBezTo>
                      <a:pt x="18" y="9"/>
                      <a:pt x="18" y="9"/>
                      <a:pt x="18" y="8"/>
                    </a:cubicBezTo>
                    <a:cubicBezTo>
                      <a:pt x="18" y="8"/>
                      <a:pt x="18" y="8"/>
                      <a:pt x="18" y="8"/>
                    </a:cubicBezTo>
                    <a:cubicBezTo>
                      <a:pt x="18" y="8"/>
                      <a:pt x="18" y="9"/>
                      <a:pt x="18" y="9"/>
                    </a:cubicBezTo>
                    <a:cubicBezTo>
                      <a:pt x="18" y="9"/>
                      <a:pt x="19" y="9"/>
                      <a:pt x="19" y="8"/>
                    </a:cubicBezTo>
                    <a:cubicBezTo>
                      <a:pt x="19" y="8"/>
                      <a:pt x="19" y="8"/>
                      <a:pt x="18" y="8"/>
                    </a:cubicBezTo>
                    <a:cubicBezTo>
                      <a:pt x="19" y="8"/>
                      <a:pt x="19" y="8"/>
                      <a:pt x="20" y="7"/>
                    </a:cubicBezTo>
                    <a:cubicBezTo>
                      <a:pt x="20" y="7"/>
                      <a:pt x="20" y="7"/>
                      <a:pt x="2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13" name="Freeform 271"/>
              <p:cNvSpPr/>
              <p:nvPr/>
            </p:nvSpPr>
            <p:spPr bwMode="auto">
              <a:xfrm>
                <a:off x="3519" y="2176"/>
                <a:ext cx="0" cy="2"/>
              </a:xfrm>
              <a:custGeom>
                <a:avLst/>
                <a:gdLst>
                  <a:gd name="T0" fmla="*/ 0 h 1"/>
                  <a:gd name="T1" fmla="*/ 0 h 1"/>
                  <a:gd name="T2" fmla="*/ 0 h 1"/>
                  <a:gd name="T3" fmla="*/ 0 h 1"/>
                  <a:gd name="T4" fmla="*/ 0 h 1"/>
                  <a:gd name="T5" fmla="*/ 0 h 1"/>
                  <a:gd name="T6" fmla="*/ 1 h 1"/>
                  <a:gd name="T7" fmla="*/ 1 h 1"/>
                  <a:gd name="T8" fmla="*/ 1 h 1"/>
                  <a:gd name="T9" fmla="*/ 1 h 1"/>
                  <a:gd name="T10" fmla="*/ 1 h 1"/>
                  <a:gd name="T11" fmla="*/ 1 h 1"/>
                  <a:gd name="T12" fmla="*/ 1 h 1"/>
                  <a:gd name="T13"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14" name="Freeform 272"/>
              <p:cNvSpPr/>
              <p:nvPr/>
            </p:nvSpPr>
            <p:spPr bwMode="auto">
              <a:xfrm>
                <a:off x="3519" y="21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15" name="Freeform 273"/>
              <p:cNvSpPr/>
              <p:nvPr/>
            </p:nvSpPr>
            <p:spPr bwMode="auto">
              <a:xfrm>
                <a:off x="3569" y="2194"/>
                <a:ext cx="21" cy="21"/>
              </a:xfrm>
              <a:custGeom>
                <a:avLst/>
                <a:gdLst>
                  <a:gd name="T0" fmla="*/ 2 w 8"/>
                  <a:gd name="T1" fmla="*/ 0 h 8"/>
                  <a:gd name="T2" fmla="*/ 2 w 8"/>
                  <a:gd name="T3" fmla="*/ 0 h 8"/>
                  <a:gd name="T4" fmla="*/ 2 w 8"/>
                  <a:gd name="T5" fmla="*/ 0 h 8"/>
                  <a:gd name="T6" fmla="*/ 2 w 8"/>
                  <a:gd name="T7" fmla="*/ 0 h 8"/>
                  <a:gd name="T8" fmla="*/ 2 w 8"/>
                  <a:gd name="T9" fmla="*/ 0 h 8"/>
                  <a:gd name="T10" fmla="*/ 2 w 8"/>
                  <a:gd name="T11" fmla="*/ 0 h 8"/>
                  <a:gd name="T12" fmla="*/ 2 w 8"/>
                  <a:gd name="T13" fmla="*/ 0 h 8"/>
                  <a:gd name="T14" fmla="*/ 2 w 8"/>
                  <a:gd name="T15" fmla="*/ 0 h 8"/>
                  <a:gd name="T16" fmla="*/ 2 w 8"/>
                  <a:gd name="T17" fmla="*/ 1 h 8"/>
                  <a:gd name="T18" fmla="*/ 2 w 8"/>
                  <a:gd name="T19" fmla="*/ 1 h 8"/>
                  <a:gd name="T20" fmla="*/ 2 w 8"/>
                  <a:gd name="T21" fmla="*/ 1 h 8"/>
                  <a:gd name="T22" fmla="*/ 2 w 8"/>
                  <a:gd name="T23" fmla="*/ 1 h 8"/>
                  <a:gd name="T24" fmla="*/ 2 w 8"/>
                  <a:gd name="T25" fmla="*/ 1 h 8"/>
                  <a:gd name="T26" fmla="*/ 2 w 8"/>
                  <a:gd name="T27" fmla="*/ 1 h 8"/>
                  <a:gd name="T28" fmla="*/ 2 w 8"/>
                  <a:gd name="T29" fmla="*/ 1 h 8"/>
                  <a:gd name="T30" fmla="*/ 2 w 8"/>
                  <a:gd name="T31" fmla="*/ 1 h 8"/>
                  <a:gd name="T32" fmla="*/ 1 w 8"/>
                  <a:gd name="T33" fmla="*/ 1 h 8"/>
                  <a:gd name="T34" fmla="*/ 1 w 8"/>
                  <a:gd name="T35" fmla="*/ 1 h 8"/>
                  <a:gd name="T36" fmla="*/ 1 w 8"/>
                  <a:gd name="T37" fmla="*/ 1 h 8"/>
                  <a:gd name="T38" fmla="*/ 1 w 8"/>
                  <a:gd name="T39" fmla="*/ 1 h 8"/>
                  <a:gd name="T40" fmla="*/ 1 w 8"/>
                  <a:gd name="T41" fmla="*/ 1 h 8"/>
                  <a:gd name="T42" fmla="*/ 1 w 8"/>
                  <a:gd name="T43" fmla="*/ 2 h 8"/>
                  <a:gd name="T44" fmla="*/ 1 w 8"/>
                  <a:gd name="T45" fmla="*/ 2 h 8"/>
                  <a:gd name="T46" fmla="*/ 1 w 8"/>
                  <a:gd name="T47" fmla="*/ 2 h 8"/>
                  <a:gd name="T48" fmla="*/ 1 w 8"/>
                  <a:gd name="T49" fmla="*/ 2 h 8"/>
                  <a:gd name="T50" fmla="*/ 0 w 8"/>
                  <a:gd name="T51" fmla="*/ 2 h 8"/>
                  <a:gd name="T52" fmla="*/ 0 w 8"/>
                  <a:gd name="T53" fmla="*/ 2 h 8"/>
                  <a:gd name="T54" fmla="*/ 0 w 8"/>
                  <a:gd name="T55" fmla="*/ 2 h 8"/>
                  <a:gd name="T56" fmla="*/ 0 w 8"/>
                  <a:gd name="T57" fmla="*/ 2 h 8"/>
                  <a:gd name="T58" fmla="*/ 0 w 8"/>
                  <a:gd name="T59" fmla="*/ 2 h 8"/>
                  <a:gd name="T60" fmla="*/ 0 w 8"/>
                  <a:gd name="T61" fmla="*/ 2 h 8"/>
                  <a:gd name="T62" fmla="*/ 0 w 8"/>
                  <a:gd name="T63" fmla="*/ 2 h 8"/>
                  <a:gd name="T64" fmla="*/ 0 w 8"/>
                  <a:gd name="T65" fmla="*/ 2 h 8"/>
                  <a:gd name="T66" fmla="*/ 0 w 8"/>
                  <a:gd name="T67" fmla="*/ 2 h 8"/>
                  <a:gd name="T68" fmla="*/ 0 w 8"/>
                  <a:gd name="T69" fmla="*/ 2 h 8"/>
                  <a:gd name="T70" fmla="*/ 0 w 8"/>
                  <a:gd name="T71" fmla="*/ 2 h 8"/>
                  <a:gd name="T72" fmla="*/ 0 w 8"/>
                  <a:gd name="T73" fmla="*/ 3 h 8"/>
                  <a:gd name="T74" fmla="*/ 2 w 8"/>
                  <a:gd name="T75" fmla="*/ 4 h 8"/>
                  <a:gd name="T76" fmla="*/ 1 w 8"/>
                  <a:gd name="T77" fmla="*/ 4 h 8"/>
                  <a:gd name="T78" fmla="*/ 1 w 8"/>
                  <a:gd name="T79" fmla="*/ 6 h 8"/>
                  <a:gd name="T80" fmla="*/ 1 w 8"/>
                  <a:gd name="T81" fmla="*/ 8 h 8"/>
                  <a:gd name="T82" fmla="*/ 1 w 8"/>
                  <a:gd name="T83" fmla="*/ 8 h 8"/>
                  <a:gd name="T84" fmla="*/ 2 w 8"/>
                  <a:gd name="T85" fmla="*/ 8 h 8"/>
                  <a:gd name="T86" fmla="*/ 3 w 8"/>
                  <a:gd name="T87" fmla="*/ 7 h 8"/>
                  <a:gd name="T88" fmla="*/ 5 w 8"/>
                  <a:gd name="T89" fmla="*/ 6 h 8"/>
                  <a:gd name="T90" fmla="*/ 6 w 8"/>
                  <a:gd name="T91" fmla="*/ 5 h 8"/>
                  <a:gd name="T92" fmla="*/ 5 w 8"/>
                  <a:gd name="T93" fmla="*/ 4 h 8"/>
                  <a:gd name="T94" fmla="*/ 4 w 8"/>
                  <a:gd name="T95" fmla="*/ 3 h 8"/>
                  <a:gd name="T96" fmla="*/ 6 w 8"/>
                  <a:gd name="T97" fmla="*/ 4 h 8"/>
                  <a:gd name="T98" fmla="*/ 7 w 8"/>
                  <a:gd name="T99" fmla="*/ 5 h 8"/>
                  <a:gd name="T100" fmla="*/ 3 w 8"/>
                  <a:gd name="T101" fmla="*/ 2 h 8"/>
                  <a:gd name="T102" fmla="*/ 3 w 8"/>
                  <a:gd name="T103" fmla="*/ 2 h 8"/>
                  <a:gd name="T104" fmla="*/ 4 w 8"/>
                  <a:gd name="T105" fmla="*/ 3 h 8"/>
                  <a:gd name="T106" fmla="*/ 3 w 8"/>
                  <a:gd name="T107" fmla="*/ 2 h 8"/>
                  <a:gd name="T108" fmla="*/ 2 w 8"/>
                  <a:gd name="T109" fmla="*/ 1 h 8"/>
                  <a:gd name="T110" fmla="*/ 3 w 8"/>
                  <a:gd name="T111" fmla="*/ 1 h 8"/>
                  <a:gd name="T112" fmla="*/ 2 w 8"/>
                  <a:gd name="T113" fmla="*/ 0 h 8"/>
                  <a:gd name="T114" fmla="*/ 2 w 8"/>
                  <a:gd name="T11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 h="8">
                    <a:moveTo>
                      <a:pt x="2" y="0"/>
                    </a:move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3"/>
                      <a:pt x="0" y="3"/>
                    </a:cubicBezTo>
                    <a:cubicBezTo>
                      <a:pt x="1" y="3"/>
                      <a:pt x="2" y="3"/>
                      <a:pt x="2" y="4"/>
                    </a:cubicBezTo>
                    <a:cubicBezTo>
                      <a:pt x="2" y="3"/>
                      <a:pt x="1" y="4"/>
                      <a:pt x="1" y="4"/>
                    </a:cubicBezTo>
                    <a:cubicBezTo>
                      <a:pt x="1" y="5"/>
                      <a:pt x="1" y="6"/>
                      <a:pt x="1" y="6"/>
                    </a:cubicBezTo>
                    <a:cubicBezTo>
                      <a:pt x="1" y="7"/>
                      <a:pt x="1" y="8"/>
                      <a:pt x="1" y="8"/>
                    </a:cubicBezTo>
                    <a:cubicBezTo>
                      <a:pt x="1" y="8"/>
                      <a:pt x="1" y="8"/>
                      <a:pt x="1" y="8"/>
                    </a:cubicBezTo>
                    <a:cubicBezTo>
                      <a:pt x="1" y="8"/>
                      <a:pt x="2" y="8"/>
                      <a:pt x="2" y="8"/>
                    </a:cubicBezTo>
                    <a:cubicBezTo>
                      <a:pt x="3" y="8"/>
                      <a:pt x="3" y="8"/>
                      <a:pt x="3" y="7"/>
                    </a:cubicBezTo>
                    <a:cubicBezTo>
                      <a:pt x="3" y="6"/>
                      <a:pt x="4" y="6"/>
                      <a:pt x="5" y="6"/>
                    </a:cubicBezTo>
                    <a:cubicBezTo>
                      <a:pt x="6" y="6"/>
                      <a:pt x="6" y="6"/>
                      <a:pt x="6" y="5"/>
                    </a:cubicBezTo>
                    <a:cubicBezTo>
                      <a:pt x="5" y="5"/>
                      <a:pt x="5" y="4"/>
                      <a:pt x="5" y="4"/>
                    </a:cubicBezTo>
                    <a:cubicBezTo>
                      <a:pt x="5" y="4"/>
                      <a:pt x="5" y="3"/>
                      <a:pt x="4" y="3"/>
                    </a:cubicBezTo>
                    <a:cubicBezTo>
                      <a:pt x="5" y="4"/>
                      <a:pt x="5" y="4"/>
                      <a:pt x="6" y="4"/>
                    </a:cubicBezTo>
                    <a:cubicBezTo>
                      <a:pt x="6" y="4"/>
                      <a:pt x="7" y="5"/>
                      <a:pt x="7" y="5"/>
                    </a:cubicBezTo>
                    <a:cubicBezTo>
                      <a:pt x="8" y="4"/>
                      <a:pt x="3" y="2"/>
                      <a:pt x="3" y="2"/>
                    </a:cubicBezTo>
                    <a:cubicBezTo>
                      <a:pt x="3" y="2"/>
                      <a:pt x="3" y="2"/>
                      <a:pt x="3" y="2"/>
                    </a:cubicBezTo>
                    <a:cubicBezTo>
                      <a:pt x="4" y="2"/>
                      <a:pt x="4" y="3"/>
                      <a:pt x="4" y="3"/>
                    </a:cubicBezTo>
                    <a:cubicBezTo>
                      <a:pt x="4" y="2"/>
                      <a:pt x="3" y="2"/>
                      <a:pt x="3" y="2"/>
                    </a:cubicBezTo>
                    <a:cubicBezTo>
                      <a:pt x="3" y="2"/>
                      <a:pt x="3" y="2"/>
                      <a:pt x="2" y="1"/>
                    </a:cubicBezTo>
                    <a:cubicBezTo>
                      <a:pt x="3" y="1"/>
                      <a:pt x="3" y="1"/>
                      <a:pt x="3" y="1"/>
                    </a:cubicBezTo>
                    <a:cubicBezTo>
                      <a:pt x="3" y="1"/>
                      <a:pt x="3" y="1"/>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16" name="Freeform 274"/>
              <p:cNvSpPr/>
              <p:nvPr/>
            </p:nvSpPr>
            <p:spPr bwMode="auto">
              <a:xfrm>
                <a:off x="2906" y="2255"/>
                <a:ext cx="74" cy="86"/>
              </a:xfrm>
              <a:custGeom>
                <a:avLst/>
                <a:gdLst>
                  <a:gd name="T0" fmla="*/ 26 w 28"/>
                  <a:gd name="T1" fmla="*/ 21 h 33"/>
                  <a:gd name="T2" fmla="*/ 25 w 28"/>
                  <a:gd name="T3" fmla="*/ 19 h 33"/>
                  <a:gd name="T4" fmla="*/ 25 w 28"/>
                  <a:gd name="T5" fmla="*/ 5 h 33"/>
                  <a:gd name="T6" fmla="*/ 26 w 28"/>
                  <a:gd name="T7" fmla="*/ 4 h 33"/>
                  <a:gd name="T8" fmla="*/ 27 w 28"/>
                  <a:gd name="T9" fmla="*/ 3 h 33"/>
                  <a:gd name="T10" fmla="*/ 27 w 28"/>
                  <a:gd name="T11" fmla="*/ 2 h 33"/>
                  <a:gd name="T12" fmla="*/ 25 w 28"/>
                  <a:gd name="T13" fmla="*/ 2 h 33"/>
                  <a:gd name="T14" fmla="*/ 24 w 28"/>
                  <a:gd name="T15" fmla="*/ 1 h 33"/>
                  <a:gd name="T16" fmla="*/ 23 w 28"/>
                  <a:gd name="T17" fmla="*/ 1 h 33"/>
                  <a:gd name="T18" fmla="*/ 22 w 28"/>
                  <a:gd name="T19" fmla="*/ 2 h 33"/>
                  <a:gd name="T20" fmla="*/ 21 w 28"/>
                  <a:gd name="T21" fmla="*/ 2 h 33"/>
                  <a:gd name="T22" fmla="*/ 21 w 28"/>
                  <a:gd name="T23" fmla="*/ 3 h 33"/>
                  <a:gd name="T24" fmla="*/ 20 w 28"/>
                  <a:gd name="T25" fmla="*/ 4 h 33"/>
                  <a:gd name="T26" fmla="*/ 19 w 28"/>
                  <a:gd name="T27" fmla="*/ 4 h 33"/>
                  <a:gd name="T28" fmla="*/ 17 w 28"/>
                  <a:gd name="T29" fmla="*/ 4 h 33"/>
                  <a:gd name="T30" fmla="*/ 15 w 28"/>
                  <a:gd name="T31" fmla="*/ 4 h 33"/>
                  <a:gd name="T32" fmla="*/ 14 w 28"/>
                  <a:gd name="T33" fmla="*/ 3 h 33"/>
                  <a:gd name="T34" fmla="*/ 13 w 28"/>
                  <a:gd name="T35" fmla="*/ 3 h 33"/>
                  <a:gd name="T36" fmla="*/ 12 w 28"/>
                  <a:gd name="T37" fmla="*/ 2 h 33"/>
                  <a:gd name="T38" fmla="*/ 11 w 28"/>
                  <a:gd name="T39" fmla="*/ 1 h 33"/>
                  <a:gd name="T40" fmla="*/ 10 w 28"/>
                  <a:gd name="T41" fmla="*/ 1 h 33"/>
                  <a:gd name="T42" fmla="*/ 7 w 28"/>
                  <a:gd name="T43" fmla="*/ 0 h 33"/>
                  <a:gd name="T44" fmla="*/ 1 w 28"/>
                  <a:gd name="T45" fmla="*/ 0 h 33"/>
                  <a:gd name="T46" fmla="*/ 0 w 28"/>
                  <a:gd name="T47" fmla="*/ 2 h 33"/>
                  <a:gd name="T48" fmla="*/ 1 w 28"/>
                  <a:gd name="T49" fmla="*/ 3 h 33"/>
                  <a:gd name="T50" fmla="*/ 1 w 28"/>
                  <a:gd name="T51" fmla="*/ 4 h 33"/>
                  <a:gd name="T52" fmla="*/ 2 w 28"/>
                  <a:gd name="T53" fmla="*/ 6 h 33"/>
                  <a:gd name="T54" fmla="*/ 3 w 28"/>
                  <a:gd name="T55" fmla="*/ 7 h 33"/>
                  <a:gd name="T56" fmla="*/ 3 w 28"/>
                  <a:gd name="T57" fmla="*/ 8 h 33"/>
                  <a:gd name="T58" fmla="*/ 3 w 28"/>
                  <a:gd name="T59" fmla="*/ 11 h 33"/>
                  <a:gd name="T60" fmla="*/ 3 w 28"/>
                  <a:gd name="T61" fmla="*/ 11 h 33"/>
                  <a:gd name="T62" fmla="*/ 3 w 28"/>
                  <a:gd name="T63" fmla="*/ 12 h 33"/>
                  <a:gd name="T64" fmla="*/ 2 w 28"/>
                  <a:gd name="T65" fmla="*/ 13 h 33"/>
                  <a:gd name="T66" fmla="*/ 1 w 28"/>
                  <a:gd name="T67" fmla="*/ 14 h 33"/>
                  <a:gd name="T68" fmla="*/ 0 w 28"/>
                  <a:gd name="T69" fmla="*/ 14 h 33"/>
                  <a:gd name="T70" fmla="*/ 0 w 28"/>
                  <a:gd name="T71" fmla="*/ 15 h 33"/>
                  <a:gd name="T72" fmla="*/ 3 w 28"/>
                  <a:gd name="T73" fmla="*/ 17 h 33"/>
                  <a:gd name="T74" fmla="*/ 0 w 28"/>
                  <a:gd name="T75" fmla="*/ 20 h 33"/>
                  <a:gd name="T76" fmla="*/ 1 w 28"/>
                  <a:gd name="T77" fmla="*/ 20 h 33"/>
                  <a:gd name="T78" fmla="*/ 2 w 28"/>
                  <a:gd name="T79" fmla="*/ 21 h 33"/>
                  <a:gd name="T80" fmla="*/ 3 w 28"/>
                  <a:gd name="T81" fmla="*/ 21 h 33"/>
                  <a:gd name="T82" fmla="*/ 4 w 28"/>
                  <a:gd name="T83" fmla="*/ 22 h 33"/>
                  <a:gd name="T84" fmla="*/ 5 w 28"/>
                  <a:gd name="T85" fmla="*/ 22 h 33"/>
                  <a:gd name="T86" fmla="*/ 6 w 28"/>
                  <a:gd name="T87" fmla="*/ 23 h 33"/>
                  <a:gd name="T88" fmla="*/ 7 w 28"/>
                  <a:gd name="T89" fmla="*/ 24 h 33"/>
                  <a:gd name="T90" fmla="*/ 8 w 28"/>
                  <a:gd name="T91" fmla="*/ 24 h 33"/>
                  <a:gd name="T92" fmla="*/ 9 w 28"/>
                  <a:gd name="T93" fmla="*/ 25 h 33"/>
                  <a:gd name="T94" fmla="*/ 10 w 28"/>
                  <a:gd name="T95" fmla="*/ 25 h 33"/>
                  <a:gd name="T96" fmla="*/ 11 w 28"/>
                  <a:gd name="T97" fmla="*/ 26 h 33"/>
                  <a:gd name="T98" fmla="*/ 12 w 28"/>
                  <a:gd name="T99" fmla="*/ 26 h 33"/>
                  <a:gd name="T100" fmla="*/ 13 w 28"/>
                  <a:gd name="T101" fmla="*/ 27 h 33"/>
                  <a:gd name="T102" fmla="*/ 13 w 28"/>
                  <a:gd name="T103" fmla="*/ 28 h 33"/>
                  <a:gd name="T104" fmla="*/ 13 w 28"/>
                  <a:gd name="T105" fmla="*/ 29 h 33"/>
                  <a:gd name="T106" fmla="*/ 14 w 28"/>
                  <a:gd name="T107" fmla="*/ 30 h 33"/>
                  <a:gd name="T108" fmla="*/ 15 w 28"/>
                  <a:gd name="T109" fmla="*/ 30 h 33"/>
                  <a:gd name="T110" fmla="*/ 16 w 28"/>
                  <a:gd name="T111" fmla="*/ 31 h 33"/>
                  <a:gd name="T112" fmla="*/ 16 w 28"/>
                  <a:gd name="T113" fmla="*/ 31 h 33"/>
                  <a:gd name="T114" fmla="*/ 17 w 28"/>
                  <a:gd name="T115" fmla="*/ 32 h 33"/>
                  <a:gd name="T116" fmla="*/ 18 w 28"/>
                  <a:gd name="T117" fmla="*/ 32 h 33"/>
                  <a:gd name="T118" fmla="*/ 21 w 28"/>
                  <a:gd name="T119" fmla="*/ 30 h 33"/>
                  <a:gd name="T120" fmla="*/ 26 w 28"/>
                  <a:gd name="T121" fmla="*/ 2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 h="33">
                    <a:moveTo>
                      <a:pt x="27" y="22"/>
                    </a:moveTo>
                    <a:cubicBezTo>
                      <a:pt x="27" y="22"/>
                      <a:pt x="27" y="22"/>
                      <a:pt x="27" y="22"/>
                    </a:cubicBezTo>
                    <a:cubicBezTo>
                      <a:pt x="27" y="22"/>
                      <a:pt x="27" y="22"/>
                      <a:pt x="27" y="22"/>
                    </a:cubicBezTo>
                    <a:cubicBezTo>
                      <a:pt x="27" y="22"/>
                      <a:pt x="27" y="22"/>
                      <a:pt x="27" y="22"/>
                    </a:cubicBezTo>
                    <a:cubicBezTo>
                      <a:pt x="26" y="22"/>
                      <a:pt x="26" y="22"/>
                      <a:pt x="26" y="22"/>
                    </a:cubicBezTo>
                    <a:cubicBezTo>
                      <a:pt x="26" y="22"/>
                      <a:pt x="26" y="22"/>
                      <a:pt x="26" y="22"/>
                    </a:cubicBezTo>
                    <a:cubicBezTo>
                      <a:pt x="26" y="22"/>
                      <a:pt x="26" y="22"/>
                      <a:pt x="26" y="22"/>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5" y="21"/>
                      <a:pt x="25" y="21"/>
                      <a:pt x="25" y="21"/>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19"/>
                      <a:pt x="25" y="19"/>
                      <a:pt x="25" y="19"/>
                    </a:cubicBezTo>
                    <a:cubicBezTo>
                      <a:pt x="25" y="19"/>
                      <a:pt x="25" y="19"/>
                      <a:pt x="25" y="19"/>
                    </a:cubicBezTo>
                    <a:cubicBezTo>
                      <a:pt x="25" y="19"/>
                      <a:pt x="25" y="19"/>
                      <a:pt x="25" y="19"/>
                    </a:cubicBezTo>
                    <a:cubicBezTo>
                      <a:pt x="25" y="19"/>
                      <a:pt x="25" y="19"/>
                      <a:pt x="25" y="19"/>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7" y="4"/>
                      <a:pt x="27" y="4"/>
                      <a:pt x="27" y="4"/>
                    </a:cubicBezTo>
                    <a:cubicBezTo>
                      <a:pt x="27" y="4"/>
                      <a:pt x="27" y="4"/>
                      <a:pt x="27" y="4"/>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2"/>
                      <a:pt x="27" y="2"/>
                      <a:pt x="27" y="2"/>
                    </a:cubicBezTo>
                    <a:cubicBezTo>
                      <a:pt x="27" y="2"/>
                      <a:pt x="27" y="2"/>
                      <a:pt x="28"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0" y="3"/>
                      <a:pt x="20" y="3"/>
                      <a:pt x="20" y="3"/>
                    </a:cubicBezTo>
                    <a:cubicBezTo>
                      <a:pt x="20" y="3"/>
                      <a:pt x="20" y="3"/>
                      <a:pt x="20" y="3"/>
                    </a:cubicBezTo>
                    <a:cubicBezTo>
                      <a:pt x="20" y="3"/>
                      <a:pt x="20" y="3"/>
                      <a:pt x="20" y="3"/>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3"/>
                      <a:pt x="16" y="3"/>
                      <a:pt x="16" y="3"/>
                    </a:cubicBezTo>
                    <a:cubicBezTo>
                      <a:pt x="16" y="4"/>
                      <a:pt x="16" y="4"/>
                      <a:pt x="16"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4"/>
                      <a:pt x="15" y="4"/>
                      <a:pt x="15" y="4"/>
                    </a:cubicBezTo>
                    <a:cubicBezTo>
                      <a:pt x="14" y="4"/>
                      <a:pt x="14" y="4"/>
                      <a:pt x="14"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8" y="1"/>
                      <a:pt x="8" y="1"/>
                      <a:pt x="8" y="1"/>
                    </a:cubicBezTo>
                    <a:cubicBezTo>
                      <a:pt x="8" y="1"/>
                      <a:pt x="8" y="1"/>
                      <a:pt x="8" y="1"/>
                    </a:cubicBezTo>
                    <a:cubicBezTo>
                      <a:pt x="8" y="1"/>
                      <a:pt x="8" y="1"/>
                      <a:pt x="8"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5" y="0"/>
                      <a:pt x="5" y="0"/>
                      <a:pt x="5"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0" y="16"/>
                      <a:pt x="0" y="16"/>
                      <a:pt x="0" y="16"/>
                    </a:cubicBezTo>
                    <a:cubicBezTo>
                      <a:pt x="0" y="16"/>
                      <a:pt x="0" y="16"/>
                      <a:pt x="0" y="16"/>
                    </a:cubicBezTo>
                    <a:cubicBezTo>
                      <a:pt x="0" y="17"/>
                      <a:pt x="0" y="17"/>
                      <a:pt x="1" y="17"/>
                    </a:cubicBezTo>
                    <a:cubicBezTo>
                      <a:pt x="1" y="18"/>
                      <a:pt x="1" y="18"/>
                      <a:pt x="1" y="18"/>
                    </a:cubicBezTo>
                    <a:cubicBezTo>
                      <a:pt x="1" y="17"/>
                      <a:pt x="1" y="17"/>
                      <a:pt x="1" y="17"/>
                    </a:cubicBezTo>
                    <a:cubicBezTo>
                      <a:pt x="1" y="17"/>
                      <a:pt x="2" y="17"/>
                      <a:pt x="3" y="17"/>
                    </a:cubicBezTo>
                    <a:cubicBezTo>
                      <a:pt x="2" y="17"/>
                      <a:pt x="3" y="17"/>
                      <a:pt x="3" y="17"/>
                    </a:cubicBezTo>
                    <a:cubicBezTo>
                      <a:pt x="3" y="18"/>
                      <a:pt x="3" y="17"/>
                      <a:pt x="3" y="17"/>
                    </a:cubicBezTo>
                    <a:cubicBezTo>
                      <a:pt x="2" y="17"/>
                      <a:pt x="3" y="17"/>
                      <a:pt x="2" y="17"/>
                    </a:cubicBezTo>
                    <a:cubicBezTo>
                      <a:pt x="2" y="18"/>
                      <a:pt x="2" y="17"/>
                      <a:pt x="2" y="17"/>
                    </a:cubicBezTo>
                    <a:cubicBezTo>
                      <a:pt x="2" y="18"/>
                      <a:pt x="2" y="17"/>
                      <a:pt x="2" y="18"/>
                    </a:cubicBezTo>
                    <a:cubicBezTo>
                      <a:pt x="2" y="18"/>
                      <a:pt x="2" y="18"/>
                      <a:pt x="2" y="18"/>
                    </a:cubicBezTo>
                    <a:cubicBezTo>
                      <a:pt x="1" y="18"/>
                      <a:pt x="1" y="18"/>
                      <a:pt x="1" y="18"/>
                    </a:cubicBezTo>
                    <a:cubicBezTo>
                      <a:pt x="1" y="18"/>
                      <a:pt x="1" y="18"/>
                      <a:pt x="1" y="18"/>
                    </a:cubicBezTo>
                    <a:cubicBezTo>
                      <a:pt x="1" y="18"/>
                      <a:pt x="1" y="18"/>
                      <a:pt x="1" y="18"/>
                    </a:cubicBezTo>
                    <a:cubicBezTo>
                      <a:pt x="1" y="18"/>
                      <a:pt x="1" y="18"/>
                      <a:pt x="0" y="18"/>
                    </a:cubicBezTo>
                    <a:cubicBezTo>
                      <a:pt x="0" y="18"/>
                      <a:pt x="0" y="19"/>
                      <a:pt x="0" y="19"/>
                    </a:cubicBezTo>
                    <a:cubicBezTo>
                      <a:pt x="0" y="19"/>
                      <a:pt x="1" y="19"/>
                      <a:pt x="1" y="19"/>
                    </a:cubicBezTo>
                    <a:cubicBezTo>
                      <a:pt x="1" y="19"/>
                      <a:pt x="0" y="20"/>
                      <a:pt x="0" y="20"/>
                    </a:cubicBezTo>
                    <a:cubicBezTo>
                      <a:pt x="0" y="20"/>
                      <a:pt x="0" y="20"/>
                      <a:pt x="0" y="20"/>
                    </a:cubicBezTo>
                    <a:cubicBezTo>
                      <a:pt x="0" y="20"/>
                      <a:pt x="0" y="20"/>
                      <a:pt x="0" y="20"/>
                    </a:cubicBezTo>
                    <a:cubicBezTo>
                      <a:pt x="0" y="20"/>
                      <a:pt x="0" y="20"/>
                      <a:pt x="0"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2"/>
                      <a:pt x="3" y="22"/>
                      <a:pt x="3" y="22"/>
                    </a:cubicBezTo>
                    <a:cubicBezTo>
                      <a:pt x="3" y="22"/>
                      <a:pt x="3" y="22"/>
                      <a:pt x="3"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3"/>
                      <a:pt x="5" y="23"/>
                      <a:pt x="5" y="23"/>
                    </a:cubicBezTo>
                    <a:cubicBezTo>
                      <a:pt x="5" y="23"/>
                      <a:pt x="5" y="23"/>
                      <a:pt x="5" y="23"/>
                    </a:cubicBezTo>
                    <a:cubicBezTo>
                      <a:pt x="5" y="23"/>
                      <a:pt x="5" y="23"/>
                      <a:pt x="5"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4"/>
                      <a:pt x="7" y="24"/>
                      <a:pt x="7" y="24"/>
                    </a:cubicBezTo>
                    <a:cubicBezTo>
                      <a:pt x="7" y="24"/>
                      <a:pt x="7" y="24"/>
                      <a:pt x="7" y="24"/>
                    </a:cubicBezTo>
                    <a:cubicBezTo>
                      <a:pt x="7" y="24"/>
                      <a:pt x="7" y="24"/>
                      <a:pt x="7" y="24"/>
                    </a:cubicBezTo>
                    <a:cubicBezTo>
                      <a:pt x="7" y="24"/>
                      <a:pt x="7" y="24"/>
                      <a:pt x="7" y="24"/>
                    </a:cubicBezTo>
                    <a:cubicBezTo>
                      <a:pt x="7" y="24"/>
                      <a:pt x="7" y="24"/>
                      <a:pt x="7" y="24"/>
                    </a:cubicBezTo>
                    <a:cubicBezTo>
                      <a:pt x="7" y="24"/>
                      <a:pt x="7" y="24"/>
                      <a:pt x="7" y="24"/>
                    </a:cubicBezTo>
                    <a:cubicBezTo>
                      <a:pt x="7" y="24"/>
                      <a:pt x="7" y="24"/>
                      <a:pt x="7"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9" y="24"/>
                      <a:pt x="9" y="24"/>
                      <a:pt x="9" y="24"/>
                    </a:cubicBezTo>
                    <a:cubicBezTo>
                      <a:pt x="9" y="24"/>
                      <a:pt x="9" y="24"/>
                      <a:pt x="9" y="24"/>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6"/>
                      <a:pt x="10" y="26"/>
                      <a:pt x="10" y="26"/>
                    </a:cubicBezTo>
                    <a:cubicBezTo>
                      <a:pt x="10" y="26"/>
                      <a:pt x="10" y="26"/>
                      <a:pt x="10" y="26"/>
                    </a:cubicBezTo>
                    <a:cubicBezTo>
                      <a:pt x="10" y="26"/>
                      <a:pt x="10" y="26"/>
                      <a:pt x="10"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7"/>
                      <a:pt x="12" y="27"/>
                      <a:pt x="12" y="27"/>
                    </a:cubicBezTo>
                    <a:cubicBezTo>
                      <a:pt x="12" y="27"/>
                      <a:pt x="12" y="27"/>
                      <a:pt x="12"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1"/>
                      <a:pt x="15" y="31"/>
                      <a:pt x="15" y="31"/>
                    </a:cubicBezTo>
                    <a:cubicBezTo>
                      <a:pt x="15" y="31"/>
                      <a:pt x="15" y="31"/>
                      <a:pt x="15"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7" y="31"/>
                      <a:pt x="17" y="31"/>
                      <a:pt x="17" y="31"/>
                    </a:cubicBezTo>
                    <a:cubicBezTo>
                      <a:pt x="17" y="31"/>
                      <a:pt x="17" y="31"/>
                      <a:pt x="17" y="31"/>
                    </a:cubicBezTo>
                    <a:cubicBezTo>
                      <a:pt x="17" y="31"/>
                      <a:pt x="17" y="31"/>
                      <a:pt x="17" y="31"/>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3"/>
                      <a:pt x="18" y="33"/>
                      <a:pt x="18" y="33"/>
                    </a:cubicBezTo>
                    <a:cubicBezTo>
                      <a:pt x="18" y="33"/>
                      <a:pt x="18" y="33"/>
                      <a:pt x="18" y="33"/>
                    </a:cubicBezTo>
                    <a:cubicBezTo>
                      <a:pt x="18" y="33"/>
                      <a:pt x="18" y="33"/>
                      <a:pt x="18" y="33"/>
                    </a:cubicBezTo>
                    <a:cubicBezTo>
                      <a:pt x="18" y="33"/>
                      <a:pt x="18" y="33"/>
                      <a:pt x="18" y="33"/>
                    </a:cubicBezTo>
                    <a:cubicBezTo>
                      <a:pt x="18" y="33"/>
                      <a:pt x="18" y="33"/>
                      <a:pt x="18" y="33"/>
                    </a:cubicBezTo>
                    <a:cubicBezTo>
                      <a:pt x="19" y="33"/>
                      <a:pt x="19" y="33"/>
                      <a:pt x="19" y="33"/>
                    </a:cubicBezTo>
                    <a:cubicBezTo>
                      <a:pt x="19" y="33"/>
                      <a:pt x="19" y="33"/>
                      <a:pt x="19" y="33"/>
                    </a:cubicBezTo>
                    <a:cubicBezTo>
                      <a:pt x="19" y="32"/>
                      <a:pt x="20" y="32"/>
                      <a:pt x="20" y="32"/>
                    </a:cubicBezTo>
                    <a:cubicBezTo>
                      <a:pt x="20" y="31"/>
                      <a:pt x="20" y="31"/>
                      <a:pt x="20" y="31"/>
                    </a:cubicBezTo>
                    <a:cubicBezTo>
                      <a:pt x="20" y="31"/>
                      <a:pt x="20" y="30"/>
                      <a:pt x="20" y="30"/>
                    </a:cubicBezTo>
                    <a:cubicBezTo>
                      <a:pt x="21" y="30"/>
                      <a:pt x="21" y="30"/>
                      <a:pt x="21" y="30"/>
                    </a:cubicBezTo>
                    <a:cubicBezTo>
                      <a:pt x="21" y="29"/>
                      <a:pt x="21" y="29"/>
                      <a:pt x="21" y="29"/>
                    </a:cubicBezTo>
                    <a:cubicBezTo>
                      <a:pt x="21" y="29"/>
                      <a:pt x="21" y="28"/>
                      <a:pt x="21" y="28"/>
                    </a:cubicBezTo>
                    <a:cubicBezTo>
                      <a:pt x="22" y="28"/>
                      <a:pt x="22" y="28"/>
                      <a:pt x="22" y="28"/>
                    </a:cubicBezTo>
                    <a:cubicBezTo>
                      <a:pt x="22" y="27"/>
                      <a:pt x="22" y="27"/>
                      <a:pt x="22" y="27"/>
                    </a:cubicBezTo>
                    <a:cubicBezTo>
                      <a:pt x="22" y="25"/>
                      <a:pt x="23" y="26"/>
                      <a:pt x="24" y="25"/>
                    </a:cubicBezTo>
                    <a:cubicBezTo>
                      <a:pt x="24" y="25"/>
                      <a:pt x="24" y="24"/>
                      <a:pt x="24" y="24"/>
                    </a:cubicBezTo>
                    <a:cubicBezTo>
                      <a:pt x="25" y="24"/>
                      <a:pt x="25" y="25"/>
                      <a:pt x="25" y="24"/>
                    </a:cubicBezTo>
                    <a:cubicBezTo>
                      <a:pt x="25" y="24"/>
                      <a:pt x="25" y="24"/>
                      <a:pt x="25" y="24"/>
                    </a:cubicBezTo>
                    <a:cubicBezTo>
                      <a:pt x="25" y="24"/>
                      <a:pt x="24" y="24"/>
                      <a:pt x="24" y="23"/>
                    </a:cubicBezTo>
                    <a:cubicBezTo>
                      <a:pt x="25" y="24"/>
                      <a:pt x="25" y="23"/>
                      <a:pt x="25" y="23"/>
                    </a:cubicBezTo>
                    <a:cubicBezTo>
                      <a:pt x="25" y="24"/>
                      <a:pt x="25" y="24"/>
                      <a:pt x="25" y="23"/>
                    </a:cubicBezTo>
                    <a:cubicBezTo>
                      <a:pt x="25" y="23"/>
                      <a:pt x="26" y="23"/>
                      <a:pt x="26" y="23"/>
                    </a:cubicBezTo>
                    <a:cubicBezTo>
                      <a:pt x="26" y="23"/>
                      <a:pt x="27" y="23"/>
                      <a:pt x="27" y="22"/>
                    </a:cubicBezTo>
                    <a:cubicBezTo>
                      <a:pt x="27" y="22"/>
                      <a:pt x="27" y="22"/>
                      <a:pt x="27"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17" name="Freeform 275"/>
              <p:cNvSpPr/>
              <p:nvPr/>
            </p:nvSpPr>
            <p:spPr bwMode="auto">
              <a:xfrm>
                <a:off x="2912" y="2252"/>
                <a:ext cx="7" cy="0"/>
              </a:xfrm>
              <a:custGeom>
                <a:avLst/>
                <a:gdLst>
                  <a:gd name="T0" fmla="*/ 7 w 7"/>
                  <a:gd name="T1" fmla="*/ 7 w 7"/>
                  <a:gd name="T2" fmla="*/ 7 w 7"/>
                  <a:gd name="T3" fmla="*/ 7 w 7"/>
                  <a:gd name="T4" fmla="*/ 7 w 7"/>
                  <a:gd name="T5" fmla="*/ 7 w 7"/>
                  <a:gd name="T6" fmla="*/ 7 w 7"/>
                  <a:gd name="T7" fmla="*/ 5 w 7"/>
                  <a:gd name="T8" fmla="*/ 5 w 7"/>
                  <a:gd name="T9" fmla="*/ 5 w 7"/>
                  <a:gd name="T10" fmla="*/ 5 w 7"/>
                  <a:gd name="T11" fmla="*/ 5 w 7"/>
                  <a:gd name="T12" fmla="*/ 5 w 7"/>
                  <a:gd name="T13" fmla="*/ 2 w 7"/>
                  <a:gd name="T14" fmla="*/ 2 w 7"/>
                  <a:gd name="T15" fmla="*/ 2 w 7"/>
                  <a:gd name="T16" fmla="*/ 2 w 7"/>
                  <a:gd name="T17" fmla="*/ 2 w 7"/>
                  <a:gd name="T18" fmla="*/ 0 w 7"/>
                  <a:gd name="T19" fmla="*/ 0 w 7"/>
                  <a:gd name="T20" fmla="*/ 0 w 7"/>
                  <a:gd name="T21" fmla="*/ 7 w 7"/>
                  <a:gd name="T22" fmla="*/ 7 w 7"/>
                  <a:gd name="T23" fmla="*/ 7 w 7"/>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Lst>
                <a:rect l="0" t="0" r="r" b="b"/>
                <a:pathLst>
                  <a:path w="7">
                    <a:moveTo>
                      <a:pt x="7" y="0"/>
                    </a:moveTo>
                    <a:lnTo>
                      <a:pt x="7" y="0"/>
                    </a:lnTo>
                    <a:lnTo>
                      <a:pt x="7" y="0"/>
                    </a:lnTo>
                    <a:lnTo>
                      <a:pt x="7" y="0"/>
                    </a:lnTo>
                    <a:lnTo>
                      <a:pt x="7" y="0"/>
                    </a:lnTo>
                    <a:lnTo>
                      <a:pt x="7" y="0"/>
                    </a:lnTo>
                    <a:lnTo>
                      <a:pt x="7" y="0"/>
                    </a:lnTo>
                    <a:lnTo>
                      <a:pt x="5" y="0"/>
                    </a:lnTo>
                    <a:lnTo>
                      <a:pt x="5" y="0"/>
                    </a:lnTo>
                    <a:lnTo>
                      <a:pt x="5" y="0"/>
                    </a:lnTo>
                    <a:lnTo>
                      <a:pt x="5" y="0"/>
                    </a:lnTo>
                    <a:lnTo>
                      <a:pt x="5" y="0"/>
                    </a:lnTo>
                    <a:lnTo>
                      <a:pt x="5" y="0"/>
                    </a:lnTo>
                    <a:lnTo>
                      <a:pt x="2" y="0"/>
                    </a:lnTo>
                    <a:lnTo>
                      <a:pt x="2" y="0"/>
                    </a:lnTo>
                    <a:lnTo>
                      <a:pt x="2" y="0"/>
                    </a:lnTo>
                    <a:lnTo>
                      <a:pt x="2" y="0"/>
                    </a:lnTo>
                    <a:lnTo>
                      <a:pt x="2" y="0"/>
                    </a:lnTo>
                    <a:lnTo>
                      <a:pt x="0" y="0"/>
                    </a:lnTo>
                    <a:lnTo>
                      <a:pt x="0" y="0"/>
                    </a:lnTo>
                    <a:lnTo>
                      <a:pt x="0" y="0"/>
                    </a:lnTo>
                    <a:lnTo>
                      <a:pt x="7" y="0"/>
                    </a:lnTo>
                    <a:lnTo>
                      <a:pt x="7" y="0"/>
                    </a:ln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18" name="Freeform 276"/>
              <p:cNvSpPr/>
              <p:nvPr/>
            </p:nvSpPr>
            <p:spPr bwMode="auto">
              <a:xfrm>
                <a:off x="2806" y="2181"/>
                <a:ext cx="116" cy="82"/>
              </a:xfrm>
              <a:custGeom>
                <a:avLst/>
                <a:gdLst>
                  <a:gd name="T0" fmla="*/ 0 w 44"/>
                  <a:gd name="T1" fmla="*/ 12 h 31"/>
                  <a:gd name="T2" fmla="*/ 3 w 44"/>
                  <a:gd name="T3" fmla="*/ 13 h 31"/>
                  <a:gd name="T4" fmla="*/ 3 w 44"/>
                  <a:gd name="T5" fmla="*/ 14 h 31"/>
                  <a:gd name="T6" fmla="*/ 5 w 44"/>
                  <a:gd name="T7" fmla="*/ 15 h 31"/>
                  <a:gd name="T8" fmla="*/ 7 w 44"/>
                  <a:gd name="T9" fmla="*/ 16 h 31"/>
                  <a:gd name="T10" fmla="*/ 7 w 44"/>
                  <a:gd name="T11" fmla="*/ 18 h 31"/>
                  <a:gd name="T12" fmla="*/ 9 w 44"/>
                  <a:gd name="T13" fmla="*/ 19 h 31"/>
                  <a:gd name="T14" fmla="*/ 10 w 44"/>
                  <a:gd name="T15" fmla="*/ 20 h 31"/>
                  <a:gd name="T16" fmla="*/ 11 w 44"/>
                  <a:gd name="T17" fmla="*/ 20 h 31"/>
                  <a:gd name="T18" fmla="*/ 11 w 44"/>
                  <a:gd name="T19" fmla="*/ 22 h 31"/>
                  <a:gd name="T20" fmla="*/ 12 w 44"/>
                  <a:gd name="T21" fmla="*/ 23 h 31"/>
                  <a:gd name="T22" fmla="*/ 13 w 44"/>
                  <a:gd name="T23" fmla="*/ 23 h 31"/>
                  <a:gd name="T24" fmla="*/ 14 w 44"/>
                  <a:gd name="T25" fmla="*/ 25 h 31"/>
                  <a:gd name="T26" fmla="*/ 15 w 44"/>
                  <a:gd name="T27" fmla="*/ 26 h 31"/>
                  <a:gd name="T28" fmla="*/ 16 w 44"/>
                  <a:gd name="T29" fmla="*/ 28 h 31"/>
                  <a:gd name="T30" fmla="*/ 18 w 44"/>
                  <a:gd name="T31" fmla="*/ 28 h 31"/>
                  <a:gd name="T32" fmla="*/ 19 w 44"/>
                  <a:gd name="T33" fmla="*/ 28 h 31"/>
                  <a:gd name="T34" fmla="*/ 21 w 44"/>
                  <a:gd name="T35" fmla="*/ 28 h 31"/>
                  <a:gd name="T36" fmla="*/ 22 w 44"/>
                  <a:gd name="T37" fmla="*/ 27 h 31"/>
                  <a:gd name="T38" fmla="*/ 23 w 44"/>
                  <a:gd name="T39" fmla="*/ 28 h 31"/>
                  <a:gd name="T40" fmla="*/ 24 w 44"/>
                  <a:gd name="T41" fmla="*/ 29 h 31"/>
                  <a:gd name="T42" fmla="*/ 25 w 44"/>
                  <a:gd name="T43" fmla="*/ 30 h 31"/>
                  <a:gd name="T44" fmla="*/ 27 w 44"/>
                  <a:gd name="T45" fmla="*/ 31 h 31"/>
                  <a:gd name="T46" fmla="*/ 28 w 44"/>
                  <a:gd name="T47" fmla="*/ 31 h 31"/>
                  <a:gd name="T48" fmla="*/ 30 w 44"/>
                  <a:gd name="T49" fmla="*/ 30 h 31"/>
                  <a:gd name="T50" fmla="*/ 31 w 44"/>
                  <a:gd name="T51" fmla="*/ 31 h 31"/>
                  <a:gd name="T52" fmla="*/ 34 w 44"/>
                  <a:gd name="T53" fmla="*/ 30 h 31"/>
                  <a:gd name="T54" fmla="*/ 36 w 44"/>
                  <a:gd name="T55" fmla="*/ 30 h 31"/>
                  <a:gd name="T56" fmla="*/ 37 w 44"/>
                  <a:gd name="T57" fmla="*/ 29 h 31"/>
                  <a:gd name="T58" fmla="*/ 39 w 44"/>
                  <a:gd name="T59" fmla="*/ 28 h 31"/>
                  <a:gd name="T60" fmla="*/ 43 w 44"/>
                  <a:gd name="T61" fmla="*/ 26 h 31"/>
                  <a:gd name="T62" fmla="*/ 44 w 44"/>
                  <a:gd name="T63" fmla="*/ 27 h 31"/>
                  <a:gd name="T64" fmla="*/ 43 w 44"/>
                  <a:gd name="T65" fmla="*/ 25 h 31"/>
                  <a:gd name="T66" fmla="*/ 41 w 44"/>
                  <a:gd name="T67" fmla="*/ 22 h 31"/>
                  <a:gd name="T68" fmla="*/ 40 w 44"/>
                  <a:gd name="T69" fmla="*/ 21 h 31"/>
                  <a:gd name="T70" fmla="*/ 39 w 44"/>
                  <a:gd name="T71" fmla="*/ 20 h 31"/>
                  <a:gd name="T72" fmla="*/ 38 w 44"/>
                  <a:gd name="T73" fmla="*/ 18 h 31"/>
                  <a:gd name="T74" fmla="*/ 37 w 44"/>
                  <a:gd name="T75" fmla="*/ 17 h 31"/>
                  <a:gd name="T76" fmla="*/ 35 w 44"/>
                  <a:gd name="T77" fmla="*/ 17 h 31"/>
                  <a:gd name="T78" fmla="*/ 35 w 44"/>
                  <a:gd name="T79" fmla="*/ 15 h 31"/>
                  <a:gd name="T80" fmla="*/ 36 w 44"/>
                  <a:gd name="T81" fmla="*/ 14 h 31"/>
                  <a:gd name="T82" fmla="*/ 38 w 44"/>
                  <a:gd name="T83" fmla="*/ 14 h 31"/>
                  <a:gd name="T84" fmla="*/ 37 w 44"/>
                  <a:gd name="T85" fmla="*/ 9 h 31"/>
                  <a:gd name="T86" fmla="*/ 37 w 44"/>
                  <a:gd name="T87" fmla="*/ 7 h 31"/>
                  <a:gd name="T88" fmla="*/ 35 w 44"/>
                  <a:gd name="T89" fmla="*/ 5 h 31"/>
                  <a:gd name="T90" fmla="*/ 35 w 44"/>
                  <a:gd name="T91" fmla="*/ 2 h 31"/>
                  <a:gd name="T92" fmla="*/ 32 w 44"/>
                  <a:gd name="T93" fmla="*/ 2 h 31"/>
                  <a:gd name="T94" fmla="*/ 31 w 44"/>
                  <a:gd name="T95" fmla="*/ 6 h 31"/>
                  <a:gd name="T96" fmla="*/ 30 w 44"/>
                  <a:gd name="T97" fmla="*/ 8 h 31"/>
                  <a:gd name="T98" fmla="*/ 28 w 44"/>
                  <a:gd name="T99" fmla="*/ 9 h 31"/>
                  <a:gd name="T100" fmla="*/ 26 w 44"/>
                  <a:gd name="T101" fmla="*/ 9 h 31"/>
                  <a:gd name="T102" fmla="*/ 24 w 44"/>
                  <a:gd name="T103" fmla="*/ 8 h 31"/>
                  <a:gd name="T104" fmla="*/ 22 w 44"/>
                  <a:gd name="T105" fmla="*/ 9 h 31"/>
                  <a:gd name="T106" fmla="*/ 19 w 44"/>
                  <a:gd name="T107" fmla="*/ 11 h 31"/>
                  <a:gd name="T108" fmla="*/ 16 w 44"/>
                  <a:gd name="T109" fmla="*/ 10 h 31"/>
                  <a:gd name="T110" fmla="*/ 11 w 44"/>
                  <a:gd name="T111" fmla="*/ 10 h 31"/>
                  <a:gd name="T112" fmla="*/ 10 w 44"/>
                  <a:gd name="T113" fmla="*/ 9 h 31"/>
                  <a:gd name="T114" fmla="*/ 9 w 44"/>
                  <a:gd name="T115" fmla="*/ 8 h 31"/>
                  <a:gd name="T116" fmla="*/ 7 w 44"/>
                  <a:gd name="T117" fmla="*/ 7 h 31"/>
                  <a:gd name="T118" fmla="*/ 6 w 44"/>
                  <a:gd name="T119" fmla="*/ 8 h 31"/>
                  <a:gd name="T120" fmla="*/ 5 w 44"/>
                  <a:gd name="T121" fmla="*/ 9 h 31"/>
                  <a:gd name="T122" fmla="*/ 3 w 44"/>
                  <a:gd name="T123" fmla="*/ 1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 h="31">
                    <a:moveTo>
                      <a:pt x="1" y="10"/>
                    </a:move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8"/>
                      <a:pt x="9" y="18"/>
                      <a:pt x="9" y="18"/>
                    </a:cubicBezTo>
                    <a:cubicBezTo>
                      <a:pt x="9" y="18"/>
                      <a:pt x="9" y="18"/>
                      <a:pt x="9" y="18"/>
                    </a:cubicBezTo>
                    <a:cubicBezTo>
                      <a:pt x="9" y="18"/>
                      <a:pt x="9" y="18"/>
                      <a:pt x="9" y="18"/>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2" y="22"/>
                      <a:pt x="12" y="22"/>
                      <a:pt x="12" y="22"/>
                    </a:cubicBezTo>
                    <a:cubicBezTo>
                      <a:pt x="12" y="23"/>
                      <a:pt x="12" y="23"/>
                      <a:pt x="12" y="23"/>
                    </a:cubicBezTo>
                    <a:cubicBezTo>
                      <a:pt x="12" y="22"/>
                      <a:pt x="12" y="22"/>
                      <a:pt x="12" y="22"/>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6"/>
                      <a:pt x="14" y="26"/>
                      <a:pt x="14" y="26"/>
                    </a:cubicBezTo>
                    <a:cubicBezTo>
                      <a:pt x="14" y="26"/>
                      <a:pt x="14" y="26"/>
                      <a:pt x="14" y="26"/>
                    </a:cubicBezTo>
                    <a:cubicBezTo>
                      <a:pt x="14" y="26"/>
                      <a:pt x="14" y="26"/>
                      <a:pt x="14" y="26"/>
                    </a:cubicBezTo>
                    <a:cubicBezTo>
                      <a:pt x="14" y="26"/>
                      <a:pt x="14" y="26"/>
                      <a:pt x="14"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7"/>
                      <a:pt x="15" y="27"/>
                      <a:pt x="15" y="27"/>
                    </a:cubicBezTo>
                    <a:cubicBezTo>
                      <a:pt x="15" y="27"/>
                      <a:pt x="15" y="27"/>
                      <a:pt x="15" y="27"/>
                    </a:cubicBezTo>
                    <a:cubicBezTo>
                      <a:pt x="15" y="27"/>
                      <a:pt x="15" y="27"/>
                      <a:pt x="15"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8"/>
                      <a:pt x="16" y="28"/>
                      <a:pt x="16" y="28"/>
                    </a:cubicBezTo>
                    <a:cubicBezTo>
                      <a:pt x="16" y="28"/>
                      <a:pt x="16" y="28"/>
                      <a:pt x="16" y="28"/>
                    </a:cubicBezTo>
                    <a:cubicBezTo>
                      <a:pt x="16" y="28"/>
                      <a:pt x="16" y="28"/>
                      <a:pt x="16" y="28"/>
                    </a:cubicBezTo>
                    <a:cubicBezTo>
                      <a:pt x="16" y="28"/>
                      <a:pt x="16" y="28"/>
                      <a:pt x="16"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8" y="28"/>
                      <a:pt x="18" y="28"/>
                      <a:pt x="18" y="28"/>
                    </a:cubicBezTo>
                    <a:cubicBezTo>
                      <a:pt x="18" y="29"/>
                      <a:pt x="18" y="29"/>
                      <a:pt x="18" y="29"/>
                    </a:cubicBezTo>
                    <a:cubicBezTo>
                      <a:pt x="18" y="29"/>
                      <a:pt x="18" y="29"/>
                      <a:pt x="18" y="29"/>
                    </a:cubicBezTo>
                    <a:cubicBezTo>
                      <a:pt x="18" y="29"/>
                      <a:pt x="18" y="29"/>
                      <a:pt x="18" y="29"/>
                    </a:cubicBezTo>
                    <a:cubicBezTo>
                      <a:pt x="18" y="29"/>
                      <a:pt x="18" y="29"/>
                      <a:pt x="18" y="29"/>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7"/>
                      <a:pt x="21" y="27"/>
                      <a:pt x="21"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9"/>
                      <a:pt x="23" y="29"/>
                      <a:pt x="23" y="29"/>
                    </a:cubicBezTo>
                    <a:cubicBezTo>
                      <a:pt x="23" y="29"/>
                      <a:pt x="23" y="29"/>
                      <a:pt x="23" y="29"/>
                    </a:cubicBezTo>
                    <a:cubicBezTo>
                      <a:pt x="23" y="29"/>
                      <a:pt x="23" y="29"/>
                      <a:pt x="23"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6" y="30"/>
                      <a:pt x="26" y="30"/>
                      <a:pt x="26" y="30"/>
                    </a:cubicBezTo>
                    <a:cubicBezTo>
                      <a:pt x="26" y="30"/>
                      <a:pt x="26" y="30"/>
                      <a:pt x="26" y="30"/>
                    </a:cubicBezTo>
                    <a:cubicBezTo>
                      <a:pt x="26" y="30"/>
                      <a:pt x="26" y="30"/>
                      <a:pt x="26" y="30"/>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8" y="30"/>
                      <a:pt x="28" y="30"/>
                      <a:pt x="28" y="30"/>
                    </a:cubicBezTo>
                    <a:cubicBezTo>
                      <a:pt x="28" y="30"/>
                      <a:pt x="28" y="30"/>
                      <a:pt x="28" y="30"/>
                    </a:cubicBezTo>
                    <a:cubicBezTo>
                      <a:pt x="28" y="30"/>
                      <a:pt x="28" y="31"/>
                      <a:pt x="28" y="31"/>
                    </a:cubicBezTo>
                    <a:cubicBezTo>
                      <a:pt x="28" y="31"/>
                      <a:pt x="28" y="31"/>
                      <a:pt x="28"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30" y="31"/>
                      <a:pt x="30" y="31"/>
                      <a:pt x="30" y="31"/>
                    </a:cubicBezTo>
                    <a:cubicBezTo>
                      <a:pt x="30" y="31"/>
                      <a:pt x="30" y="31"/>
                      <a:pt x="30" y="31"/>
                    </a:cubicBezTo>
                    <a:cubicBezTo>
                      <a:pt x="30" y="31"/>
                      <a:pt x="30" y="31"/>
                      <a:pt x="30" y="31"/>
                    </a:cubicBezTo>
                    <a:cubicBezTo>
                      <a:pt x="30" y="31"/>
                      <a:pt x="30" y="31"/>
                      <a:pt x="30" y="31"/>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1"/>
                      <a:pt x="30" y="31"/>
                      <a:pt x="30" y="31"/>
                    </a:cubicBezTo>
                    <a:cubicBezTo>
                      <a:pt x="30" y="31"/>
                      <a:pt x="30" y="31"/>
                      <a:pt x="30" y="31"/>
                    </a:cubicBezTo>
                    <a:cubicBezTo>
                      <a:pt x="30" y="31"/>
                      <a:pt x="30" y="31"/>
                      <a:pt x="30"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3" y="31"/>
                      <a:pt x="33" y="31"/>
                      <a:pt x="33" y="31"/>
                    </a:cubicBezTo>
                    <a:cubicBezTo>
                      <a:pt x="33" y="31"/>
                      <a:pt x="33" y="30"/>
                      <a:pt x="33"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5" y="30"/>
                      <a:pt x="35" y="30"/>
                      <a:pt x="35" y="30"/>
                    </a:cubicBezTo>
                    <a:cubicBezTo>
                      <a:pt x="35" y="30"/>
                      <a:pt x="35" y="30"/>
                      <a:pt x="35" y="30"/>
                    </a:cubicBezTo>
                    <a:cubicBezTo>
                      <a:pt x="35" y="30"/>
                      <a:pt x="35" y="30"/>
                      <a:pt x="35" y="30"/>
                    </a:cubicBezTo>
                    <a:cubicBezTo>
                      <a:pt x="35" y="30"/>
                      <a:pt x="35" y="30"/>
                      <a:pt x="35" y="30"/>
                    </a:cubicBezTo>
                    <a:cubicBezTo>
                      <a:pt x="35" y="30"/>
                      <a:pt x="35" y="30"/>
                      <a:pt x="35" y="30"/>
                    </a:cubicBezTo>
                    <a:cubicBezTo>
                      <a:pt x="35" y="31"/>
                      <a:pt x="35" y="31"/>
                      <a:pt x="35" y="31"/>
                    </a:cubicBezTo>
                    <a:cubicBezTo>
                      <a:pt x="35" y="31"/>
                      <a:pt x="35" y="31"/>
                      <a:pt x="35" y="31"/>
                    </a:cubicBezTo>
                    <a:cubicBezTo>
                      <a:pt x="35" y="31"/>
                      <a:pt x="35" y="31"/>
                      <a:pt x="35" y="31"/>
                    </a:cubicBezTo>
                    <a:cubicBezTo>
                      <a:pt x="36" y="31"/>
                      <a:pt x="36" y="31"/>
                      <a:pt x="36" y="31"/>
                    </a:cubicBezTo>
                    <a:cubicBezTo>
                      <a:pt x="36" y="31"/>
                      <a:pt x="36" y="31"/>
                      <a:pt x="36" y="31"/>
                    </a:cubicBezTo>
                    <a:cubicBezTo>
                      <a:pt x="36" y="31"/>
                      <a:pt x="36" y="31"/>
                      <a:pt x="36" y="31"/>
                    </a:cubicBezTo>
                    <a:cubicBezTo>
                      <a:pt x="36" y="30"/>
                      <a:pt x="36" y="30"/>
                      <a:pt x="36" y="30"/>
                    </a:cubicBezTo>
                    <a:cubicBezTo>
                      <a:pt x="36" y="30"/>
                      <a:pt x="36" y="30"/>
                      <a:pt x="36" y="30"/>
                    </a:cubicBezTo>
                    <a:cubicBezTo>
                      <a:pt x="36" y="30"/>
                      <a:pt x="36" y="30"/>
                      <a:pt x="36" y="30"/>
                    </a:cubicBezTo>
                    <a:cubicBezTo>
                      <a:pt x="36" y="30"/>
                      <a:pt x="36" y="30"/>
                      <a:pt x="36" y="30"/>
                    </a:cubicBezTo>
                    <a:cubicBezTo>
                      <a:pt x="36" y="30"/>
                      <a:pt x="36" y="30"/>
                      <a:pt x="36" y="30"/>
                    </a:cubicBezTo>
                    <a:cubicBezTo>
                      <a:pt x="36" y="30"/>
                      <a:pt x="36" y="30"/>
                      <a:pt x="36" y="30"/>
                    </a:cubicBezTo>
                    <a:cubicBezTo>
                      <a:pt x="36" y="30"/>
                      <a:pt x="36" y="30"/>
                      <a:pt x="36"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29"/>
                      <a:pt x="37" y="29"/>
                      <a:pt x="37" y="29"/>
                    </a:cubicBezTo>
                    <a:cubicBezTo>
                      <a:pt x="37" y="29"/>
                      <a:pt x="37" y="29"/>
                      <a:pt x="37"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8"/>
                      <a:pt x="38" y="28"/>
                      <a:pt x="38" y="28"/>
                    </a:cubicBezTo>
                    <a:cubicBezTo>
                      <a:pt x="38" y="28"/>
                      <a:pt x="38" y="28"/>
                      <a:pt x="38"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7"/>
                      <a:pt x="39" y="27"/>
                    </a:cubicBezTo>
                    <a:cubicBezTo>
                      <a:pt x="39" y="27"/>
                      <a:pt x="39" y="27"/>
                      <a:pt x="39" y="27"/>
                    </a:cubicBezTo>
                    <a:cubicBezTo>
                      <a:pt x="40" y="27"/>
                      <a:pt x="40" y="27"/>
                      <a:pt x="40" y="27"/>
                    </a:cubicBezTo>
                    <a:cubicBezTo>
                      <a:pt x="40" y="27"/>
                      <a:pt x="40" y="27"/>
                      <a:pt x="40" y="27"/>
                    </a:cubicBezTo>
                    <a:cubicBezTo>
                      <a:pt x="40" y="27"/>
                      <a:pt x="40" y="27"/>
                      <a:pt x="40" y="27"/>
                    </a:cubicBezTo>
                    <a:cubicBezTo>
                      <a:pt x="40" y="27"/>
                      <a:pt x="40" y="27"/>
                      <a:pt x="40" y="27"/>
                    </a:cubicBezTo>
                    <a:cubicBezTo>
                      <a:pt x="41" y="27"/>
                      <a:pt x="41" y="27"/>
                      <a:pt x="41" y="27"/>
                    </a:cubicBezTo>
                    <a:cubicBezTo>
                      <a:pt x="41" y="27"/>
                      <a:pt x="41" y="27"/>
                      <a:pt x="41" y="27"/>
                    </a:cubicBezTo>
                    <a:cubicBezTo>
                      <a:pt x="41" y="27"/>
                      <a:pt x="41" y="27"/>
                      <a:pt x="41" y="27"/>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4" y="27"/>
                      <a:pt x="44" y="27"/>
                      <a:pt x="44" y="27"/>
                    </a:cubicBezTo>
                    <a:cubicBezTo>
                      <a:pt x="44" y="27"/>
                      <a:pt x="44" y="27"/>
                      <a:pt x="44" y="27"/>
                    </a:cubicBezTo>
                    <a:cubicBezTo>
                      <a:pt x="43" y="27"/>
                      <a:pt x="43" y="27"/>
                      <a:pt x="43"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2" y="25"/>
                      <a:pt x="42" y="25"/>
                      <a:pt x="42" y="25"/>
                    </a:cubicBezTo>
                    <a:cubicBezTo>
                      <a:pt x="42" y="25"/>
                      <a:pt x="42" y="25"/>
                      <a:pt x="42" y="25"/>
                    </a:cubicBezTo>
                    <a:cubicBezTo>
                      <a:pt x="42" y="25"/>
                      <a:pt x="42" y="25"/>
                      <a:pt x="42" y="25"/>
                    </a:cubicBezTo>
                    <a:cubicBezTo>
                      <a:pt x="42" y="25"/>
                      <a:pt x="42" y="25"/>
                      <a:pt x="42" y="25"/>
                    </a:cubicBezTo>
                    <a:cubicBezTo>
                      <a:pt x="42" y="24"/>
                      <a:pt x="42" y="24"/>
                      <a:pt x="42" y="24"/>
                    </a:cubicBezTo>
                    <a:cubicBezTo>
                      <a:pt x="42" y="24"/>
                      <a:pt x="42" y="24"/>
                      <a:pt x="42" y="24"/>
                    </a:cubicBezTo>
                    <a:cubicBezTo>
                      <a:pt x="42" y="24"/>
                      <a:pt x="42" y="24"/>
                      <a:pt x="42" y="24"/>
                    </a:cubicBezTo>
                    <a:cubicBezTo>
                      <a:pt x="41" y="23"/>
                      <a:pt x="41" y="23"/>
                      <a:pt x="41" y="23"/>
                    </a:cubicBezTo>
                    <a:cubicBezTo>
                      <a:pt x="41" y="23"/>
                      <a:pt x="41" y="23"/>
                      <a:pt x="41" y="23"/>
                    </a:cubicBezTo>
                    <a:cubicBezTo>
                      <a:pt x="41" y="23"/>
                      <a:pt x="41" y="23"/>
                      <a:pt x="41" y="23"/>
                    </a:cubicBezTo>
                    <a:cubicBezTo>
                      <a:pt x="41" y="23"/>
                      <a:pt x="41" y="23"/>
                      <a:pt x="41" y="23"/>
                    </a:cubicBezTo>
                    <a:cubicBezTo>
                      <a:pt x="41" y="22"/>
                      <a:pt x="41" y="22"/>
                      <a:pt x="41" y="22"/>
                    </a:cubicBezTo>
                    <a:cubicBezTo>
                      <a:pt x="41" y="22"/>
                      <a:pt x="41" y="22"/>
                      <a:pt x="41" y="22"/>
                    </a:cubicBezTo>
                    <a:cubicBezTo>
                      <a:pt x="41" y="22"/>
                      <a:pt x="41" y="22"/>
                      <a:pt x="41" y="22"/>
                    </a:cubicBezTo>
                    <a:cubicBezTo>
                      <a:pt x="41" y="22"/>
                      <a:pt x="41" y="22"/>
                      <a:pt x="41" y="22"/>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19"/>
                      <a:pt x="39" y="19"/>
                      <a:pt x="39" y="19"/>
                    </a:cubicBezTo>
                    <a:cubicBezTo>
                      <a:pt x="39" y="19"/>
                      <a:pt x="39" y="19"/>
                      <a:pt x="39" y="19"/>
                    </a:cubicBezTo>
                    <a:cubicBezTo>
                      <a:pt x="39" y="19"/>
                      <a:pt x="39" y="19"/>
                      <a:pt x="39" y="19"/>
                    </a:cubicBezTo>
                    <a:cubicBezTo>
                      <a:pt x="39" y="19"/>
                      <a:pt x="39" y="19"/>
                      <a:pt x="39"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4" y="17"/>
                      <a:pt x="34" y="17"/>
                      <a:pt x="34" y="17"/>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5"/>
                      <a:pt x="34" y="15"/>
                      <a:pt x="34" y="15"/>
                    </a:cubicBezTo>
                    <a:cubicBezTo>
                      <a:pt x="34" y="15"/>
                      <a:pt x="34" y="15"/>
                      <a:pt x="34" y="15"/>
                    </a:cubicBezTo>
                    <a:cubicBezTo>
                      <a:pt x="34" y="15"/>
                      <a:pt x="34" y="15"/>
                      <a:pt x="34" y="15"/>
                    </a:cubicBezTo>
                    <a:cubicBezTo>
                      <a:pt x="34" y="15"/>
                      <a:pt x="34" y="15"/>
                      <a:pt x="34"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3"/>
                      <a:pt x="38" y="13"/>
                      <a:pt x="38" y="13"/>
                    </a:cubicBezTo>
                    <a:cubicBezTo>
                      <a:pt x="38" y="13"/>
                      <a:pt x="38" y="13"/>
                      <a:pt x="38" y="13"/>
                    </a:cubicBezTo>
                    <a:cubicBezTo>
                      <a:pt x="38" y="11"/>
                      <a:pt x="38" y="11"/>
                      <a:pt x="38" y="11"/>
                    </a:cubicBezTo>
                    <a:cubicBezTo>
                      <a:pt x="38" y="11"/>
                      <a:pt x="38" y="11"/>
                      <a:pt x="38" y="11"/>
                    </a:cubicBezTo>
                    <a:cubicBezTo>
                      <a:pt x="38" y="11"/>
                      <a:pt x="38" y="11"/>
                      <a:pt x="38" y="11"/>
                    </a:cubicBezTo>
                    <a:cubicBezTo>
                      <a:pt x="38" y="10"/>
                      <a:pt x="38" y="10"/>
                      <a:pt x="38"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8" y="9"/>
                      <a:pt x="38" y="9"/>
                      <a:pt x="38" y="9"/>
                    </a:cubicBezTo>
                    <a:cubicBezTo>
                      <a:pt x="38" y="9"/>
                      <a:pt x="38" y="9"/>
                      <a:pt x="38" y="9"/>
                    </a:cubicBezTo>
                    <a:cubicBezTo>
                      <a:pt x="38" y="8"/>
                      <a:pt x="38" y="8"/>
                      <a:pt x="38" y="8"/>
                    </a:cubicBezTo>
                    <a:cubicBezTo>
                      <a:pt x="38" y="8"/>
                      <a:pt x="38" y="8"/>
                      <a:pt x="38"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6" y="7"/>
                      <a:pt x="36" y="7"/>
                      <a:pt x="36" y="7"/>
                    </a:cubicBezTo>
                    <a:cubicBezTo>
                      <a:pt x="36" y="7"/>
                      <a:pt x="36" y="7"/>
                      <a:pt x="36" y="7"/>
                    </a:cubicBezTo>
                    <a:cubicBezTo>
                      <a:pt x="36" y="7"/>
                      <a:pt x="36" y="7"/>
                      <a:pt x="36" y="7"/>
                    </a:cubicBezTo>
                    <a:cubicBezTo>
                      <a:pt x="36" y="7"/>
                      <a:pt x="36" y="7"/>
                      <a:pt x="36" y="7"/>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4" y="1"/>
                      <a:pt x="34" y="1"/>
                      <a:pt x="34" y="1"/>
                    </a:cubicBezTo>
                    <a:cubicBezTo>
                      <a:pt x="34" y="1"/>
                      <a:pt x="34" y="1"/>
                      <a:pt x="34" y="1"/>
                    </a:cubicBezTo>
                    <a:cubicBezTo>
                      <a:pt x="34" y="0"/>
                      <a:pt x="34" y="0"/>
                      <a:pt x="34" y="0"/>
                    </a:cubicBezTo>
                    <a:cubicBezTo>
                      <a:pt x="34" y="0"/>
                      <a:pt x="34" y="0"/>
                      <a:pt x="34" y="0"/>
                    </a:cubicBezTo>
                    <a:cubicBezTo>
                      <a:pt x="34" y="1"/>
                      <a:pt x="34" y="1"/>
                      <a:pt x="34" y="1"/>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4"/>
                      <a:pt x="32" y="4"/>
                      <a:pt x="32" y="4"/>
                    </a:cubicBezTo>
                    <a:cubicBezTo>
                      <a:pt x="32" y="4"/>
                      <a:pt x="32" y="4"/>
                      <a:pt x="32" y="4"/>
                    </a:cubicBezTo>
                    <a:cubicBezTo>
                      <a:pt x="33" y="5"/>
                      <a:pt x="33" y="5"/>
                      <a:pt x="33" y="5"/>
                    </a:cubicBezTo>
                    <a:cubicBezTo>
                      <a:pt x="33" y="5"/>
                      <a:pt x="33" y="5"/>
                      <a:pt x="33"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6"/>
                      <a:pt x="32" y="6"/>
                      <a:pt x="32" y="6"/>
                    </a:cubicBezTo>
                    <a:cubicBezTo>
                      <a:pt x="32" y="6"/>
                      <a:pt x="32" y="6"/>
                      <a:pt x="32"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7"/>
                      <a:pt x="31" y="7"/>
                      <a:pt x="31"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29" y="8"/>
                      <a:pt x="29" y="8"/>
                      <a:pt x="29" y="8"/>
                    </a:cubicBezTo>
                    <a:cubicBezTo>
                      <a:pt x="29" y="8"/>
                      <a:pt x="29" y="8"/>
                      <a:pt x="29" y="8"/>
                    </a:cubicBezTo>
                    <a:cubicBezTo>
                      <a:pt x="29" y="8"/>
                      <a:pt x="29" y="8"/>
                      <a:pt x="29" y="8"/>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7" y="9"/>
                      <a:pt x="27" y="9"/>
                      <a:pt x="27" y="9"/>
                    </a:cubicBezTo>
                    <a:cubicBezTo>
                      <a:pt x="27" y="10"/>
                      <a:pt x="27" y="10"/>
                      <a:pt x="27" y="10"/>
                    </a:cubicBezTo>
                    <a:cubicBezTo>
                      <a:pt x="27" y="10"/>
                      <a:pt x="27" y="10"/>
                      <a:pt x="27" y="10"/>
                    </a:cubicBezTo>
                    <a:cubicBezTo>
                      <a:pt x="26" y="10"/>
                      <a:pt x="26" y="10"/>
                      <a:pt x="26" y="10"/>
                    </a:cubicBezTo>
                    <a:cubicBezTo>
                      <a:pt x="26" y="10"/>
                      <a:pt x="26" y="10"/>
                      <a:pt x="26" y="10"/>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9"/>
                      <a:pt x="22" y="9"/>
                      <a:pt x="22" y="9"/>
                    </a:cubicBezTo>
                    <a:cubicBezTo>
                      <a:pt x="22" y="9"/>
                      <a:pt x="22" y="9"/>
                      <a:pt x="22" y="9"/>
                    </a:cubicBezTo>
                    <a:cubicBezTo>
                      <a:pt x="22" y="9"/>
                      <a:pt x="22" y="9"/>
                      <a:pt x="22" y="9"/>
                    </a:cubicBezTo>
                    <a:cubicBezTo>
                      <a:pt x="20" y="9"/>
                      <a:pt x="20" y="9"/>
                      <a:pt x="20" y="9"/>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19" y="10"/>
                      <a:pt x="19" y="10"/>
                      <a:pt x="19" y="10"/>
                    </a:cubicBezTo>
                    <a:cubicBezTo>
                      <a:pt x="19" y="10"/>
                      <a:pt x="19" y="10"/>
                      <a:pt x="19" y="10"/>
                    </a:cubicBezTo>
                    <a:cubicBezTo>
                      <a:pt x="19" y="10"/>
                      <a:pt x="19" y="10"/>
                      <a:pt x="19" y="10"/>
                    </a:cubicBezTo>
                    <a:cubicBezTo>
                      <a:pt x="19" y="10"/>
                      <a:pt x="19" y="10"/>
                      <a:pt x="19" y="10"/>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7" y="11"/>
                      <a:pt x="17" y="11"/>
                      <a:pt x="17" y="11"/>
                    </a:cubicBezTo>
                    <a:cubicBezTo>
                      <a:pt x="16" y="11"/>
                      <a:pt x="16" y="11"/>
                      <a:pt x="16" y="11"/>
                    </a:cubicBezTo>
                    <a:cubicBezTo>
                      <a:pt x="16" y="11"/>
                      <a:pt x="16" y="11"/>
                      <a:pt x="16" y="11"/>
                    </a:cubicBezTo>
                    <a:cubicBezTo>
                      <a:pt x="16" y="11"/>
                      <a:pt x="16" y="11"/>
                      <a:pt x="16" y="11"/>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5" y="10"/>
                      <a:pt x="15" y="10"/>
                      <a:pt x="15" y="10"/>
                    </a:cubicBezTo>
                    <a:cubicBezTo>
                      <a:pt x="15" y="10"/>
                      <a:pt x="15" y="10"/>
                      <a:pt x="15"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9" y="9"/>
                      <a:pt x="9" y="9"/>
                      <a:pt x="9" y="9"/>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8"/>
                      <a:pt x="6" y="8"/>
                      <a:pt x="6" y="8"/>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19" name="Freeform 277"/>
              <p:cNvSpPr/>
              <p:nvPr/>
            </p:nvSpPr>
            <p:spPr bwMode="auto">
              <a:xfrm>
                <a:off x="3337" y="2002"/>
                <a:ext cx="77" cy="42"/>
              </a:xfrm>
              <a:custGeom>
                <a:avLst/>
                <a:gdLst>
                  <a:gd name="T0" fmla="*/ 28 w 29"/>
                  <a:gd name="T1" fmla="*/ 10 h 16"/>
                  <a:gd name="T2" fmla="*/ 27 w 29"/>
                  <a:gd name="T3" fmla="*/ 10 h 16"/>
                  <a:gd name="T4" fmla="*/ 26 w 29"/>
                  <a:gd name="T5" fmla="*/ 10 h 16"/>
                  <a:gd name="T6" fmla="*/ 25 w 29"/>
                  <a:gd name="T7" fmla="*/ 10 h 16"/>
                  <a:gd name="T8" fmla="*/ 24 w 29"/>
                  <a:gd name="T9" fmla="*/ 9 h 16"/>
                  <a:gd name="T10" fmla="*/ 23 w 29"/>
                  <a:gd name="T11" fmla="*/ 10 h 16"/>
                  <a:gd name="T12" fmla="*/ 21 w 29"/>
                  <a:gd name="T13" fmla="*/ 10 h 16"/>
                  <a:gd name="T14" fmla="*/ 21 w 29"/>
                  <a:gd name="T15" fmla="*/ 9 h 16"/>
                  <a:gd name="T16" fmla="*/ 20 w 29"/>
                  <a:gd name="T17" fmla="*/ 9 h 16"/>
                  <a:gd name="T18" fmla="*/ 19 w 29"/>
                  <a:gd name="T19" fmla="*/ 9 h 16"/>
                  <a:gd name="T20" fmla="*/ 18 w 29"/>
                  <a:gd name="T21" fmla="*/ 8 h 16"/>
                  <a:gd name="T22" fmla="*/ 18 w 29"/>
                  <a:gd name="T23" fmla="*/ 7 h 16"/>
                  <a:gd name="T24" fmla="*/ 17 w 29"/>
                  <a:gd name="T25" fmla="*/ 7 h 16"/>
                  <a:gd name="T26" fmla="*/ 16 w 29"/>
                  <a:gd name="T27" fmla="*/ 7 h 16"/>
                  <a:gd name="T28" fmla="*/ 15 w 29"/>
                  <a:gd name="T29" fmla="*/ 6 h 16"/>
                  <a:gd name="T30" fmla="*/ 14 w 29"/>
                  <a:gd name="T31" fmla="*/ 5 h 16"/>
                  <a:gd name="T32" fmla="*/ 13 w 29"/>
                  <a:gd name="T33" fmla="*/ 5 h 16"/>
                  <a:gd name="T34" fmla="*/ 12 w 29"/>
                  <a:gd name="T35" fmla="*/ 4 h 16"/>
                  <a:gd name="T36" fmla="*/ 11 w 29"/>
                  <a:gd name="T37" fmla="*/ 4 h 16"/>
                  <a:gd name="T38" fmla="*/ 10 w 29"/>
                  <a:gd name="T39" fmla="*/ 3 h 16"/>
                  <a:gd name="T40" fmla="*/ 9 w 29"/>
                  <a:gd name="T41" fmla="*/ 2 h 16"/>
                  <a:gd name="T42" fmla="*/ 8 w 29"/>
                  <a:gd name="T43" fmla="*/ 2 h 16"/>
                  <a:gd name="T44" fmla="*/ 7 w 29"/>
                  <a:gd name="T45" fmla="*/ 1 h 16"/>
                  <a:gd name="T46" fmla="*/ 6 w 29"/>
                  <a:gd name="T47" fmla="*/ 0 h 16"/>
                  <a:gd name="T48" fmla="*/ 5 w 29"/>
                  <a:gd name="T49" fmla="*/ 1 h 16"/>
                  <a:gd name="T50" fmla="*/ 5 w 29"/>
                  <a:gd name="T51" fmla="*/ 2 h 16"/>
                  <a:gd name="T52" fmla="*/ 4 w 29"/>
                  <a:gd name="T53" fmla="*/ 1 h 16"/>
                  <a:gd name="T54" fmla="*/ 3 w 29"/>
                  <a:gd name="T55" fmla="*/ 2 h 16"/>
                  <a:gd name="T56" fmla="*/ 2 w 29"/>
                  <a:gd name="T57" fmla="*/ 2 h 16"/>
                  <a:gd name="T58" fmla="*/ 2 w 29"/>
                  <a:gd name="T59" fmla="*/ 3 h 16"/>
                  <a:gd name="T60" fmla="*/ 1 w 29"/>
                  <a:gd name="T61" fmla="*/ 4 h 16"/>
                  <a:gd name="T62" fmla="*/ 1 w 29"/>
                  <a:gd name="T63" fmla="*/ 5 h 16"/>
                  <a:gd name="T64" fmla="*/ 1 w 29"/>
                  <a:gd name="T65" fmla="*/ 6 h 16"/>
                  <a:gd name="T66" fmla="*/ 2 w 29"/>
                  <a:gd name="T67" fmla="*/ 7 h 16"/>
                  <a:gd name="T68" fmla="*/ 3 w 29"/>
                  <a:gd name="T69" fmla="*/ 7 h 16"/>
                  <a:gd name="T70" fmla="*/ 4 w 29"/>
                  <a:gd name="T71" fmla="*/ 8 h 16"/>
                  <a:gd name="T72" fmla="*/ 5 w 29"/>
                  <a:gd name="T73" fmla="*/ 9 h 16"/>
                  <a:gd name="T74" fmla="*/ 6 w 29"/>
                  <a:gd name="T75" fmla="*/ 9 h 16"/>
                  <a:gd name="T76" fmla="*/ 8 w 29"/>
                  <a:gd name="T77" fmla="*/ 10 h 16"/>
                  <a:gd name="T78" fmla="*/ 9 w 29"/>
                  <a:gd name="T79" fmla="*/ 10 h 16"/>
                  <a:gd name="T80" fmla="*/ 10 w 29"/>
                  <a:gd name="T81" fmla="*/ 11 h 16"/>
                  <a:gd name="T82" fmla="*/ 12 w 29"/>
                  <a:gd name="T83" fmla="*/ 12 h 16"/>
                  <a:gd name="T84" fmla="*/ 14 w 29"/>
                  <a:gd name="T85" fmla="*/ 12 h 16"/>
                  <a:gd name="T86" fmla="*/ 15 w 29"/>
                  <a:gd name="T87" fmla="*/ 12 h 16"/>
                  <a:gd name="T88" fmla="*/ 17 w 29"/>
                  <a:gd name="T89" fmla="*/ 12 h 16"/>
                  <a:gd name="T90" fmla="*/ 18 w 29"/>
                  <a:gd name="T91" fmla="*/ 13 h 16"/>
                  <a:gd name="T92" fmla="*/ 19 w 29"/>
                  <a:gd name="T93" fmla="*/ 14 h 16"/>
                  <a:gd name="T94" fmla="*/ 20 w 29"/>
                  <a:gd name="T95" fmla="*/ 14 h 16"/>
                  <a:gd name="T96" fmla="*/ 21 w 29"/>
                  <a:gd name="T97" fmla="*/ 14 h 16"/>
                  <a:gd name="T98" fmla="*/ 22 w 29"/>
                  <a:gd name="T99" fmla="*/ 15 h 16"/>
                  <a:gd name="T100" fmla="*/ 23 w 29"/>
                  <a:gd name="T101" fmla="*/ 15 h 16"/>
                  <a:gd name="T102" fmla="*/ 24 w 29"/>
                  <a:gd name="T103" fmla="*/ 15 h 16"/>
                  <a:gd name="T104" fmla="*/ 26 w 29"/>
                  <a:gd name="T105" fmla="*/ 15 h 16"/>
                  <a:gd name="T106" fmla="*/ 26 w 29"/>
                  <a:gd name="T107" fmla="*/ 15 h 16"/>
                  <a:gd name="T108" fmla="*/ 28 w 29"/>
                  <a:gd name="T109" fmla="*/ 15 h 16"/>
                  <a:gd name="T110" fmla="*/ 29 w 29"/>
                  <a:gd name="T111" fmla="*/ 15 h 16"/>
                  <a:gd name="T112" fmla="*/ 29 w 29"/>
                  <a:gd name="T113" fmla="*/ 14 h 16"/>
                  <a:gd name="T114" fmla="*/ 29 w 29"/>
                  <a:gd name="T115" fmla="*/ 12 h 16"/>
                  <a:gd name="T116" fmla="*/ 29 w 29"/>
                  <a:gd name="T1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 h="16">
                    <a:moveTo>
                      <a:pt x="29" y="10"/>
                    </a:move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1"/>
                      <a:pt x="28" y="11"/>
                      <a:pt x="28" y="11"/>
                    </a:cubicBezTo>
                    <a:cubicBezTo>
                      <a:pt x="28" y="11"/>
                      <a:pt x="28" y="11"/>
                      <a:pt x="28" y="11"/>
                    </a:cubicBezTo>
                    <a:cubicBezTo>
                      <a:pt x="28" y="11"/>
                      <a:pt x="28" y="11"/>
                      <a:pt x="28" y="11"/>
                    </a:cubicBezTo>
                    <a:cubicBezTo>
                      <a:pt x="27" y="11"/>
                      <a:pt x="27" y="11"/>
                      <a:pt x="27" y="11"/>
                    </a:cubicBezTo>
                    <a:cubicBezTo>
                      <a:pt x="27" y="11"/>
                      <a:pt x="27" y="11"/>
                      <a:pt x="27" y="11"/>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9"/>
                      <a:pt x="24" y="9"/>
                      <a:pt x="24" y="9"/>
                    </a:cubicBezTo>
                    <a:cubicBezTo>
                      <a:pt x="24" y="9"/>
                      <a:pt x="24" y="9"/>
                      <a:pt x="24" y="9"/>
                    </a:cubicBezTo>
                    <a:cubicBezTo>
                      <a:pt x="24" y="9"/>
                      <a:pt x="24" y="9"/>
                      <a:pt x="24" y="9"/>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8"/>
                      <a:pt x="20" y="8"/>
                      <a:pt x="20" y="8"/>
                    </a:cubicBezTo>
                    <a:cubicBezTo>
                      <a:pt x="20" y="8"/>
                      <a:pt x="20" y="8"/>
                      <a:pt x="20" y="8"/>
                    </a:cubicBezTo>
                    <a:cubicBezTo>
                      <a:pt x="20" y="9"/>
                      <a:pt x="20" y="9"/>
                      <a:pt x="20" y="9"/>
                    </a:cubicBezTo>
                    <a:cubicBezTo>
                      <a:pt x="20" y="9"/>
                      <a:pt x="20" y="9"/>
                      <a:pt x="20"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8" y="9"/>
                      <a:pt x="18" y="9"/>
                      <a:pt x="18" y="9"/>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8"/>
                    </a:cubicBezTo>
                    <a:cubicBezTo>
                      <a:pt x="18" y="8"/>
                      <a:pt x="18" y="8"/>
                      <a:pt x="18" y="8"/>
                    </a:cubicBezTo>
                    <a:cubicBezTo>
                      <a:pt x="18" y="8"/>
                      <a:pt x="18" y="8"/>
                      <a:pt x="18" y="8"/>
                    </a:cubicBezTo>
                    <a:cubicBezTo>
                      <a:pt x="17" y="8"/>
                      <a:pt x="17" y="8"/>
                      <a:pt x="17" y="8"/>
                    </a:cubicBezTo>
                    <a:cubicBezTo>
                      <a:pt x="17" y="8"/>
                      <a:pt x="17" y="8"/>
                      <a:pt x="17" y="8"/>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6"/>
                      <a:pt x="16" y="6"/>
                      <a:pt x="16" y="6"/>
                    </a:cubicBezTo>
                    <a:cubicBezTo>
                      <a:pt x="16" y="6"/>
                      <a:pt x="16" y="6"/>
                      <a:pt x="16"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10"/>
                      <a:pt x="6" y="10"/>
                      <a:pt x="6" y="10"/>
                    </a:cubicBezTo>
                    <a:cubicBezTo>
                      <a:pt x="6" y="10"/>
                      <a:pt x="6" y="10"/>
                      <a:pt x="6" y="10"/>
                    </a:cubicBezTo>
                    <a:cubicBezTo>
                      <a:pt x="6" y="10"/>
                      <a:pt x="6" y="10"/>
                      <a:pt x="6" y="10"/>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9" y="10"/>
                    </a:cubicBezTo>
                    <a:cubicBezTo>
                      <a:pt x="9" y="10"/>
                      <a:pt x="9" y="10"/>
                      <a:pt x="9" y="10"/>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1" y="11"/>
                      <a:pt x="11" y="11"/>
                      <a:pt x="11" y="11"/>
                    </a:cubicBezTo>
                    <a:cubicBezTo>
                      <a:pt x="11" y="11"/>
                      <a:pt x="11" y="11"/>
                      <a:pt x="11" y="11"/>
                    </a:cubicBezTo>
                    <a:cubicBezTo>
                      <a:pt x="11" y="11"/>
                      <a:pt x="11" y="11"/>
                      <a:pt x="11" y="11"/>
                    </a:cubicBezTo>
                    <a:cubicBezTo>
                      <a:pt x="11" y="11"/>
                      <a:pt x="11" y="11"/>
                      <a:pt x="11"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1"/>
                      <a:pt x="12" y="11"/>
                      <a:pt x="12" y="11"/>
                    </a:cubicBezTo>
                    <a:cubicBezTo>
                      <a:pt x="12" y="11"/>
                      <a:pt x="12" y="11"/>
                      <a:pt x="12" y="11"/>
                    </a:cubicBezTo>
                    <a:cubicBezTo>
                      <a:pt x="13" y="11"/>
                      <a:pt x="13" y="11"/>
                      <a:pt x="13" y="11"/>
                    </a:cubicBezTo>
                    <a:cubicBezTo>
                      <a:pt x="13" y="11"/>
                      <a:pt x="13" y="11"/>
                      <a:pt x="13" y="11"/>
                    </a:cubicBezTo>
                    <a:cubicBezTo>
                      <a:pt x="13" y="12"/>
                      <a:pt x="13" y="12"/>
                      <a:pt x="13" y="12"/>
                    </a:cubicBezTo>
                    <a:cubicBezTo>
                      <a:pt x="13" y="12"/>
                      <a:pt x="13" y="12"/>
                      <a:pt x="13" y="12"/>
                    </a:cubicBezTo>
                    <a:cubicBezTo>
                      <a:pt x="13" y="12"/>
                      <a:pt x="13" y="12"/>
                      <a:pt x="13"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1"/>
                      <a:pt x="14" y="11"/>
                      <a:pt x="14" y="11"/>
                    </a:cubicBezTo>
                    <a:cubicBezTo>
                      <a:pt x="14" y="11"/>
                      <a:pt x="14" y="11"/>
                      <a:pt x="14" y="11"/>
                    </a:cubicBezTo>
                    <a:cubicBezTo>
                      <a:pt x="14" y="11"/>
                      <a:pt x="14" y="11"/>
                      <a:pt x="14"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2"/>
                    </a:cubicBezTo>
                    <a:cubicBezTo>
                      <a:pt x="15" y="12"/>
                      <a:pt x="15" y="12"/>
                      <a:pt x="15" y="12"/>
                    </a:cubicBezTo>
                    <a:cubicBezTo>
                      <a:pt x="15" y="12"/>
                      <a:pt x="15" y="12"/>
                      <a:pt x="15" y="12"/>
                    </a:cubicBezTo>
                    <a:cubicBezTo>
                      <a:pt x="15" y="12"/>
                      <a:pt x="15" y="12"/>
                      <a:pt x="15"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1" y="14"/>
                      <a:pt x="21" y="14"/>
                      <a:pt x="21" y="14"/>
                    </a:cubicBezTo>
                    <a:cubicBezTo>
                      <a:pt x="21" y="14"/>
                      <a:pt x="21" y="14"/>
                      <a:pt x="21" y="14"/>
                    </a:cubicBezTo>
                    <a:cubicBezTo>
                      <a:pt x="21" y="14"/>
                      <a:pt x="21" y="14"/>
                      <a:pt x="21" y="14"/>
                    </a:cubicBezTo>
                    <a:cubicBezTo>
                      <a:pt x="21" y="14"/>
                      <a:pt x="21" y="14"/>
                      <a:pt x="21" y="14"/>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5"/>
                      <a:pt x="26" y="15"/>
                      <a:pt x="26" y="15"/>
                    </a:cubicBezTo>
                    <a:cubicBezTo>
                      <a:pt x="27" y="15"/>
                      <a:pt x="27" y="15"/>
                      <a:pt x="27" y="15"/>
                    </a:cubicBezTo>
                    <a:cubicBezTo>
                      <a:pt x="27" y="15"/>
                      <a:pt x="27" y="15"/>
                      <a:pt x="27" y="15"/>
                    </a:cubicBezTo>
                    <a:cubicBezTo>
                      <a:pt x="27" y="15"/>
                      <a:pt x="27" y="15"/>
                      <a:pt x="27" y="15"/>
                    </a:cubicBezTo>
                    <a:cubicBezTo>
                      <a:pt x="27" y="16"/>
                      <a:pt x="27" y="16"/>
                      <a:pt x="27" y="16"/>
                    </a:cubicBezTo>
                    <a:cubicBezTo>
                      <a:pt x="27" y="16"/>
                      <a:pt x="27" y="16"/>
                      <a:pt x="27" y="16"/>
                    </a:cubicBezTo>
                    <a:cubicBezTo>
                      <a:pt x="27" y="16"/>
                      <a:pt x="27" y="16"/>
                      <a:pt x="27" y="16"/>
                    </a:cubicBezTo>
                    <a:cubicBezTo>
                      <a:pt x="27" y="15"/>
                      <a:pt x="27" y="15"/>
                      <a:pt x="27" y="15"/>
                    </a:cubicBezTo>
                    <a:cubicBezTo>
                      <a:pt x="27" y="15"/>
                      <a:pt x="27" y="15"/>
                      <a:pt x="27"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9" y="15"/>
                      <a:pt x="29" y="15"/>
                      <a:pt x="29" y="15"/>
                    </a:cubicBezTo>
                    <a:cubicBezTo>
                      <a:pt x="29" y="15"/>
                      <a:pt x="29" y="15"/>
                      <a:pt x="29" y="15"/>
                    </a:cubicBezTo>
                    <a:cubicBezTo>
                      <a:pt x="29" y="16"/>
                      <a:pt x="29" y="16"/>
                      <a:pt x="29" y="16"/>
                    </a:cubicBezTo>
                    <a:cubicBezTo>
                      <a:pt x="29" y="16"/>
                      <a:pt x="29" y="16"/>
                      <a:pt x="29" y="16"/>
                    </a:cubicBezTo>
                    <a:cubicBezTo>
                      <a:pt x="29" y="16"/>
                      <a:pt x="29" y="16"/>
                      <a:pt x="29" y="16"/>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3"/>
                      <a:pt x="29" y="13"/>
                      <a:pt x="29" y="13"/>
                    </a:cubicBezTo>
                    <a:cubicBezTo>
                      <a:pt x="29" y="13"/>
                      <a:pt x="29" y="13"/>
                      <a:pt x="29" y="13"/>
                    </a:cubicBezTo>
                    <a:cubicBezTo>
                      <a:pt x="29" y="13"/>
                      <a:pt x="29" y="13"/>
                      <a:pt x="29" y="13"/>
                    </a:cubicBezTo>
                    <a:cubicBezTo>
                      <a:pt x="29" y="13"/>
                      <a:pt x="29" y="13"/>
                      <a:pt x="29" y="13"/>
                    </a:cubicBezTo>
                    <a:cubicBezTo>
                      <a:pt x="28" y="13"/>
                      <a:pt x="28" y="13"/>
                      <a:pt x="28" y="13"/>
                    </a:cubicBezTo>
                    <a:cubicBezTo>
                      <a:pt x="28" y="12"/>
                      <a:pt x="28" y="12"/>
                      <a:pt x="28"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0"/>
                      <a:pt x="29" y="10"/>
                      <a:pt x="29" y="10"/>
                    </a:cubicBezTo>
                    <a:cubicBezTo>
                      <a:pt x="29" y="10"/>
                      <a:pt x="29" y="10"/>
                      <a:pt x="29" y="10"/>
                    </a:cubicBezTo>
                    <a:cubicBezTo>
                      <a:pt x="29" y="10"/>
                      <a:pt x="29" y="10"/>
                      <a:pt x="29" y="10"/>
                    </a:cubicBezTo>
                    <a:cubicBezTo>
                      <a:pt x="29" y="10"/>
                      <a:pt x="29" y="10"/>
                      <a:pt x="2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20" name="Freeform 278"/>
              <p:cNvSpPr/>
              <p:nvPr/>
            </p:nvSpPr>
            <p:spPr bwMode="auto">
              <a:xfrm>
                <a:off x="3395" y="2029"/>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21" name="Freeform 279"/>
              <p:cNvSpPr/>
              <p:nvPr/>
            </p:nvSpPr>
            <p:spPr bwMode="auto">
              <a:xfrm>
                <a:off x="2859" y="2320"/>
                <a:ext cx="16" cy="19"/>
              </a:xfrm>
              <a:custGeom>
                <a:avLst/>
                <a:gdLst>
                  <a:gd name="T0" fmla="*/ 3 w 6"/>
                  <a:gd name="T1" fmla="*/ 7 h 7"/>
                  <a:gd name="T2" fmla="*/ 3 w 6"/>
                  <a:gd name="T3" fmla="*/ 7 h 7"/>
                  <a:gd name="T4" fmla="*/ 3 w 6"/>
                  <a:gd name="T5" fmla="*/ 7 h 7"/>
                  <a:gd name="T6" fmla="*/ 3 w 6"/>
                  <a:gd name="T7" fmla="*/ 6 h 7"/>
                  <a:gd name="T8" fmla="*/ 4 w 6"/>
                  <a:gd name="T9" fmla="*/ 6 h 7"/>
                  <a:gd name="T10" fmla="*/ 4 w 6"/>
                  <a:gd name="T11" fmla="*/ 6 h 7"/>
                  <a:gd name="T12" fmla="*/ 4 w 6"/>
                  <a:gd name="T13" fmla="*/ 6 h 7"/>
                  <a:gd name="T14" fmla="*/ 4 w 6"/>
                  <a:gd name="T15" fmla="*/ 5 h 7"/>
                  <a:gd name="T16" fmla="*/ 4 w 6"/>
                  <a:gd name="T17" fmla="*/ 5 h 7"/>
                  <a:gd name="T18" fmla="*/ 5 w 6"/>
                  <a:gd name="T19" fmla="*/ 5 h 7"/>
                  <a:gd name="T20" fmla="*/ 5 w 6"/>
                  <a:gd name="T21" fmla="*/ 4 h 7"/>
                  <a:gd name="T22" fmla="*/ 5 w 6"/>
                  <a:gd name="T23" fmla="*/ 4 h 7"/>
                  <a:gd name="T24" fmla="*/ 5 w 6"/>
                  <a:gd name="T25" fmla="*/ 4 h 7"/>
                  <a:gd name="T26" fmla="*/ 5 w 6"/>
                  <a:gd name="T27" fmla="*/ 3 h 7"/>
                  <a:gd name="T28" fmla="*/ 6 w 6"/>
                  <a:gd name="T29" fmla="*/ 3 h 7"/>
                  <a:gd name="T30" fmla="*/ 6 w 6"/>
                  <a:gd name="T31" fmla="*/ 3 h 7"/>
                  <a:gd name="T32" fmla="*/ 6 w 6"/>
                  <a:gd name="T33" fmla="*/ 3 h 7"/>
                  <a:gd name="T34" fmla="*/ 6 w 6"/>
                  <a:gd name="T35" fmla="*/ 2 h 7"/>
                  <a:gd name="T36" fmla="*/ 6 w 6"/>
                  <a:gd name="T37" fmla="*/ 2 h 7"/>
                  <a:gd name="T38" fmla="*/ 6 w 6"/>
                  <a:gd name="T39" fmla="*/ 2 h 7"/>
                  <a:gd name="T40" fmla="*/ 6 w 6"/>
                  <a:gd name="T41" fmla="*/ 2 h 7"/>
                  <a:gd name="T42" fmla="*/ 5 w 6"/>
                  <a:gd name="T43" fmla="*/ 2 h 7"/>
                  <a:gd name="T44" fmla="*/ 5 w 6"/>
                  <a:gd name="T45" fmla="*/ 1 h 7"/>
                  <a:gd name="T46" fmla="*/ 5 w 6"/>
                  <a:gd name="T47" fmla="*/ 1 h 7"/>
                  <a:gd name="T48" fmla="*/ 5 w 6"/>
                  <a:gd name="T49" fmla="*/ 0 h 7"/>
                  <a:gd name="T50" fmla="*/ 5 w 6"/>
                  <a:gd name="T51" fmla="*/ 0 h 7"/>
                  <a:gd name="T52" fmla="*/ 5 w 6"/>
                  <a:gd name="T53" fmla="*/ 0 h 7"/>
                  <a:gd name="T54" fmla="*/ 5 w 6"/>
                  <a:gd name="T55" fmla="*/ 0 h 7"/>
                  <a:gd name="T56" fmla="*/ 4 w 6"/>
                  <a:gd name="T57" fmla="*/ 0 h 7"/>
                  <a:gd name="T58" fmla="*/ 4 w 6"/>
                  <a:gd name="T59" fmla="*/ 0 h 7"/>
                  <a:gd name="T60" fmla="*/ 4 w 6"/>
                  <a:gd name="T61" fmla="*/ 0 h 7"/>
                  <a:gd name="T62" fmla="*/ 4 w 6"/>
                  <a:gd name="T63" fmla="*/ 0 h 7"/>
                  <a:gd name="T64" fmla="*/ 4 w 6"/>
                  <a:gd name="T65" fmla="*/ 0 h 7"/>
                  <a:gd name="T66" fmla="*/ 3 w 6"/>
                  <a:gd name="T67" fmla="*/ 1 h 7"/>
                  <a:gd name="T68" fmla="*/ 3 w 6"/>
                  <a:gd name="T69" fmla="*/ 1 h 7"/>
                  <a:gd name="T70" fmla="*/ 3 w 6"/>
                  <a:gd name="T71" fmla="*/ 1 h 7"/>
                  <a:gd name="T72" fmla="*/ 2 w 6"/>
                  <a:gd name="T73" fmla="*/ 1 h 7"/>
                  <a:gd name="T74" fmla="*/ 2 w 6"/>
                  <a:gd name="T75" fmla="*/ 1 h 7"/>
                  <a:gd name="T76" fmla="*/ 1 w 6"/>
                  <a:gd name="T77" fmla="*/ 2 h 7"/>
                  <a:gd name="T78" fmla="*/ 1 w 6"/>
                  <a:gd name="T79" fmla="*/ 1 h 7"/>
                  <a:gd name="T80" fmla="*/ 1 w 6"/>
                  <a:gd name="T81" fmla="*/ 1 h 7"/>
                  <a:gd name="T82" fmla="*/ 0 w 6"/>
                  <a:gd name="T83" fmla="*/ 1 h 7"/>
                  <a:gd name="T84" fmla="*/ 0 w 6"/>
                  <a:gd name="T85" fmla="*/ 1 h 7"/>
                  <a:gd name="T86" fmla="*/ 0 w 6"/>
                  <a:gd name="T87" fmla="*/ 1 h 7"/>
                  <a:gd name="T88" fmla="*/ 1 w 6"/>
                  <a:gd name="T89" fmla="*/ 2 h 7"/>
                  <a:gd name="T90" fmla="*/ 1 w 6"/>
                  <a:gd name="T91" fmla="*/ 2 h 7"/>
                  <a:gd name="T92" fmla="*/ 1 w 6"/>
                  <a:gd name="T93" fmla="*/ 2 h 7"/>
                  <a:gd name="T94" fmla="*/ 1 w 6"/>
                  <a:gd name="T95" fmla="*/ 3 h 7"/>
                  <a:gd name="T96" fmla="*/ 1 w 6"/>
                  <a:gd name="T97" fmla="*/ 3 h 7"/>
                  <a:gd name="T98" fmla="*/ 2 w 6"/>
                  <a:gd name="T9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 h="7">
                    <a:moveTo>
                      <a:pt x="2" y="7"/>
                    </a:move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4" y="0"/>
                      <a:pt x="4" y="0"/>
                      <a:pt x="4" y="0"/>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2" y="2"/>
                      <a:pt x="2" y="2"/>
                      <a:pt x="2" y="2"/>
                    </a:cubicBezTo>
                    <a:cubicBezTo>
                      <a:pt x="2" y="2"/>
                      <a:pt x="2" y="1"/>
                      <a:pt x="2" y="1"/>
                    </a:cubicBezTo>
                    <a:cubicBezTo>
                      <a:pt x="2" y="1"/>
                      <a:pt x="2" y="1"/>
                      <a:pt x="2" y="1"/>
                    </a:cubicBezTo>
                    <a:cubicBezTo>
                      <a:pt x="2" y="1"/>
                      <a:pt x="2" y="1"/>
                      <a:pt x="2" y="1"/>
                    </a:cubicBezTo>
                    <a:cubicBezTo>
                      <a:pt x="2" y="2"/>
                      <a:pt x="2" y="2"/>
                      <a:pt x="2" y="2"/>
                    </a:cubicBezTo>
                    <a:cubicBezTo>
                      <a:pt x="2" y="1"/>
                      <a:pt x="2" y="1"/>
                      <a:pt x="2" y="1"/>
                    </a:cubicBezTo>
                    <a:cubicBezTo>
                      <a:pt x="2" y="2"/>
                      <a:pt x="2" y="2"/>
                      <a:pt x="2" y="2"/>
                    </a:cubicBezTo>
                    <a:cubicBezTo>
                      <a:pt x="2" y="2"/>
                      <a:pt x="2" y="2"/>
                      <a:pt x="2" y="2"/>
                    </a:cubicBezTo>
                    <a:cubicBezTo>
                      <a:pt x="2" y="1"/>
                      <a:pt x="2" y="1"/>
                      <a:pt x="2" y="1"/>
                    </a:cubicBezTo>
                    <a:cubicBezTo>
                      <a:pt x="1" y="2"/>
                      <a:pt x="1" y="2"/>
                      <a:pt x="1" y="2"/>
                    </a:cubicBezTo>
                    <a:cubicBezTo>
                      <a:pt x="1" y="2"/>
                      <a:pt x="1" y="2"/>
                      <a:pt x="1" y="2"/>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4"/>
                      <a:pt x="1" y="5"/>
                    </a:cubicBezTo>
                    <a:cubicBezTo>
                      <a:pt x="2" y="5"/>
                      <a:pt x="2" y="6"/>
                      <a:pt x="2" y="7"/>
                    </a:cubicBezTo>
                    <a:cubicBezTo>
                      <a:pt x="2" y="7"/>
                      <a:pt x="2" y="7"/>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22" name="Freeform 280"/>
              <p:cNvSpPr/>
              <p:nvPr/>
            </p:nvSpPr>
            <p:spPr bwMode="auto">
              <a:xfrm>
                <a:off x="2699" y="2339"/>
                <a:ext cx="10" cy="13"/>
              </a:xfrm>
              <a:custGeom>
                <a:avLst/>
                <a:gdLst>
                  <a:gd name="T0" fmla="*/ 2 w 4"/>
                  <a:gd name="T1" fmla="*/ 3 h 5"/>
                  <a:gd name="T2" fmla="*/ 2 w 4"/>
                  <a:gd name="T3" fmla="*/ 3 h 5"/>
                  <a:gd name="T4" fmla="*/ 2 w 4"/>
                  <a:gd name="T5" fmla="*/ 3 h 5"/>
                  <a:gd name="T6" fmla="*/ 2 w 4"/>
                  <a:gd name="T7" fmla="*/ 2 h 5"/>
                  <a:gd name="T8" fmla="*/ 2 w 4"/>
                  <a:gd name="T9" fmla="*/ 2 h 5"/>
                  <a:gd name="T10" fmla="*/ 2 w 4"/>
                  <a:gd name="T11" fmla="*/ 2 h 5"/>
                  <a:gd name="T12" fmla="*/ 2 w 4"/>
                  <a:gd name="T13" fmla="*/ 2 h 5"/>
                  <a:gd name="T14" fmla="*/ 2 w 4"/>
                  <a:gd name="T15" fmla="*/ 2 h 5"/>
                  <a:gd name="T16" fmla="*/ 3 w 4"/>
                  <a:gd name="T17" fmla="*/ 2 h 5"/>
                  <a:gd name="T18" fmla="*/ 3 w 4"/>
                  <a:gd name="T19" fmla="*/ 2 h 5"/>
                  <a:gd name="T20" fmla="*/ 3 w 4"/>
                  <a:gd name="T21" fmla="*/ 2 h 5"/>
                  <a:gd name="T22" fmla="*/ 3 w 4"/>
                  <a:gd name="T23" fmla="*/ 1 h 5"/>
                  <a:gd name="T24" fmla="*/ 3 w 4"/>
                  <a:gd name="T25" fmla="*/ 1 h 5"/>
                  <a:gd name="T26" fmla="*/ 3 w 4"/>
                  <a:gd name="T27" fmla="*/ 1 h 5"/>
                  <a:gd name="T28" fmla="*/ 3 w 4"/>
                  <a:gd name="T29" fmla="*/ 1 h 5"/>
                  <a:gd name="T30" fmla="*/ 3 w 4"/>
                  <a:gd name="T31" fmla="*/ 1 h 5"/>
                  <a:gd name="T32" fmla="*/ 4 w 4"/>
                  <a:gd name="T33" fmla="*/ 1 h 5"/>
                  <a:gd name="T34" fmla="*/ 4 w 4"/>
                  <a:gd name="T35" fmla="*/ 1 h 5"/>
                  <a:gd name="T36" fmla="*/ 4 w 4"/>
                  <a:gd name="T37" fmla="*/ 1 h 5"/>
                  <a:gd name="T38" fmla="*/ 3 w 4"/>
                  <a:gd name="T39" fmla="*/ 1 h 5"/>
                  <a:gd name="T40" fmla="*/ 3 w 4"/>
                  <a:gd name="T41" fmla="*/ 0 h 5"/>
                  <a:gd name="T42" fmla="*/ 3 w 4"/>
                  <a:gd name="T43" fmla="*/ 0 h 5"/>
                  <a:gd name="T44" fmla="*/ 3 w 4"/>
                  <a:gd name="T45" fmla="*/ 1 h 5"/>
                  <a:gd name="T46" fmla="*/ 3 w 4"/>
                  <a:gd name="T47" fmla="*/ 1 h 5"/>
                  <a:gd name="T48" fmla="*/ 3 w 4"/>
                  <a:gd name="T49" fmla="*/ 1 h 5"/>
                  <a:gd name="T50" fmla="*/ 3 w 4"/>
                  <a:gd name="T51" fmla="*/ 1 h 5"/>
                  <a:gd name="T52" fmla="*/ 2 w 4"/>
                  <a:gd name="T53" fmla="*/ 1 h 5"/>
                  <a:gd name="T54" fmla="*/ 2 w 4"/>
                  <a:gd name="T55" fmla="*/ 1 h 5"/>
                  <a:gd name="T56" fmla="*/ 2 w 4"/>
                  <a:gd name="T57" fmla="*/ 1 h 5"/>
                  <a:gd name="T58" fmla="*/ 2 w 4"/>
                  <a:gd name="T59" fmla="*/ 1 h 5"/>
                  <a:gd name="T60" fmla="*/ 2 w 4"/>
                  <a:gd name="T61" fmla="*/ 1 h 5"/>
                  <a:gd name="T62" fmla="*/ 2 w 4"/>
                  <a:gd name="T63" fmla="*/ 1 h 5"/>
                  <a:gd name="T64" fmla="*/ 2 w 4"/>
                  <a:gd name="T65" fmla="*/ 1 h 5"/>
                  <a:gd name="T66" fmla="*/ 1 w 4"/>
                  <a:gd name="T67" fmla="*/ 2 h 5"/>
                  <a:gd name="T68" fmla="*/ 1 w 4"/>
                  <a:gd name="T69" fmla="*/ 2 h 5"/>
                  <a:gd name="T70" fmla="*/ 1 w 4"/>
                  <a:gd name="T71" fmla="*/ 2 h 5"/>
                  <a:gd name="T72" fmla="*/ 1 w 4"/>
                  <a:gd name="T73" fmla="*/ 2 h 5"/>
                  <a:gd name="T74" fmla="*/ 1 w 4"/>
                  <a:gd name="T75" fmla="*/ 2 h 5"/>
                  <a:gd name="T76" fmla="*/ 1 w 4"/>
                  <a:gd name="T77" fmla="*/ 2 h 5"/>
                  <a:gd name="T78" fmla="*/ 1 w 4"/>
                  <a:gd name="T79" fmla="*/ 2 h 5"/>
                  <a:gd name="T80" fmla="*/ 0 w 4"/>
                  <a:gd name="T81" fmla="*/ 2 h 5"/>
                  <a:gd name="T82" fmla="*/ 1 w 4"/>
                  <a:gd name="T83" fmla="*/ 2 h 5"/>
                  <a:gd name="T84" fmla="*/ 1 w 4"/>
                  <a:gd name="T85" fmla="*/ 3 h 5"/>
                  <a:gd name="T86" fmla="*/ 1 w 4"/>
                  <a:gd name="T87" fmla="*/ 5 h 5"/>
                  <a:gd name="T88" fmla="*/ 2 w 4"/>
                  <a:gd name="T8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 h="5">
                    <a:moveTo>
                      <a:pt x="2" y="3"/>
                    </a:move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1" y="2"/>
                    </a:cubicBezTo>
                    <a:cubicBezTo>
                      <a:pt x="1" y="2"/>
                      <a:pt x="1" y="2"/>
                      <a:pt x="1" y="3"/>
                    </a:cubicBezTo>
                    <a:cubicBezTo>
                      <a:pt x="1" y="3"/>
                      <a:pt x="1" y="3"/>
                      <a:pt x="1" y="3"/>
                    </a:cubicBezTo>
                    <a:cubicBezTo>
                      <a:pt x="1" y="3"/>
                      <a:pt x="1" y="3"/>
                      <a:pt x="1" y="3"/>
                    </a:cubicBezTo>
                    <a:cubicBezTo>
                      <a:pt x="1" y="5"/>
                      <a:pt x="1" y="5"/>
                      <a:pt x="1" y="5"/>
                    </a:cubicBezTo>
                    <a:cubicBezTo>
                      <a:pt x="2" y="5"/>
                      <a:pt x="2" y="5"/>
                      <a:pt x="2" y="5"/>
                    </a:cubicBezTo>
                    <a:lnTo>
                      <a:pt x="2"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23" name="Freeform 281"/>
              <p:cNvSpPr/>
              <p:nvPr/>
            </p:nvSpPr>
            <p:spPr bwMode="auto">
              <a:xfrm>
                <a:off x="3064" y="2047"/>
                <a:ext cx="8" cy="16"/>
              </a:xfrm>
              <a:custGeom>
                <a:avLst/>
                <a:gdLst>
                  <a:gd name="T0" fmla="*/ 0 w 3"/>
                  <a:gd name="T1" fmla="*/ 5 h 6"/>
                  <a:gd name="T2" fmla="*/ 0 w 3"/>
                  <a:gd name="T3" fmla="*/ 5 h 6"/>
                  <a:gd name="T4" fmla="*/ 0 w 3"/>
                  <a:gd name="T5" fmla="*/ 5 h 6"/>
                  <a:gd name="T6" fmla="*/ 0 w 3"/>
                  <a:gd name="T7" fmla="*/ 5 h 6"/>
                  <a:gd name="T8" fmla="*/ 0 w 3"/>
                  <a:gd name="T9" fmla="*/ 6 h 6"/>
                  <a:gd name="T10" fmla="*/ 0 w 3"/>
                  <a:gd name="T11" fmla="*/ 6 h 6"/>
                  <a:gd name="T12" fmla="*/ 1 w 3"/>
                  <a:gd name="T13" fmla="*/ 6 h 6"/>
                  <a:gd name="T14" fmla="*/ 1 w 3"/>
                  <a:gd name="T15" fmla="*/ 6 h 6"/>
                  <a:gd name="T16" fmla="*/ 1 w 3"/>
                  <a:gd name="T17" fmla="*/ 6 h 6"/>
                  <a:gd name="T18" fmla="*/ 1 w 3"/>
                  <a:gd name="T19" fmla="*/ 6 h 6"/>
                  <a:gd name="T20" fmla="*/ 1 w 3"/>
                  <a:gd name="T21" fmla="*/ 6 h 6"/>
                  <a:gd name="T22" fmla="*/ 1 w 3"/>
                  <a:gd name="T23" fmla="*/ 6 h 6"/>
                  <a:gd name="T24" fmla="*/ 1 w 3"/>
                  <a:gd name="T25" fmla="*/ 6 h 6"/>
                  <a:gd name="T26" fmla="*/ 1 w 3"/>
                  <a:gd name="T27" fmla="*/ 6 h 6"/>
                  <a:gd name="T28" fmla="*/ 2 w 3"/>
                  <a:gd name="T29" fmla="*/ 6 h 6"/>
                  <a:gd name="T30" fmla="*/ 2 w 3"/>
                  <a:gd name="T31" fmla="*/ 6 h 6"/>
                  <a:gd name="T32" fmla="*/ 2 w 3"/>
                  <a:gd name="T33" fmla="*/ 6 h 6"/>
                  <a:gd name="T34" fmla="*/ 2 w 3"/>
                  <a:gd name="T35" fmla="*/ 5 h 6"/>
                  <a:gd name="T36" fmla="*/ 2 w 3"/>
                  <a:gd name="T37" fmla="*/ 5 h 6"/>
                  <a:gd name="T38" fmla="*/ 2 w 3"/>
                  <a:gd name="T39" fmla="*/ 5 h 6"/>
                  <a:gd name="T40" fmla="*/ 2 w 3"/>
                  <a:gd name="T41" fmla="*/ 5 h 6"/>
                  <a:gd name="T42" fmla="*/ 2 w 3"/>
                  <a:gd name="T43" fmla="*/ 5 h 6"/>
                  <a:gd name="T44" fmla="*/ 2 w 3"/>
                  <a:gd name="T45" fmla="*/ 5 h 6"/>
                  <a:gd name="T46" fmla="*/ 2 w 3"/>
                  <a:gd name="T47" fmla="*/ 5 h 6"/>
                  <a:gd name="T48" fmla="*/ 2 w 3"/>
                  <a:gd name="T49" fmla="*/ 5 h 6"/>
                  <a:gd name="T50" fmla="*/ 3 w 3"/>
                  <a:gd name="T51" fmla="*/ 3 h 6"/>
                  <a:gd name="T52" fmla="*/ 2 w 3"/>
                  <a:gd name="T53" fmla="*/ 2 h 6"/>
                  <a:gd name="T54" fmla="*/ 3 w 3"/>
                  <a:gd name="T55" fmla="*/ 1 h 6"/>
                  <a:gd name="T56" fmla="*/ 2 w 3"/>
                  <a:gd name="T57" fmla="*/ 0 h 6"/>
                  <a:gd name="T58" fmla="*/ 2 w 3"/>
                  <a:gd name="T59" fmla="*/ 0 h 6"/>
                  <a:gd name="T60" fmla="*/ 1 w 3"/>
                  <a:gd name="T61" fmla="*/ 0 h 6"/>
                  <a:gd name="T62" fmla="*/ 1 w 3"/>
                  <a:gd name="T63" fmla="*/ 1 h 6"/>
                  <a:gd name="T64" fmla="*/ 0 w 3"/>
                  <a:gd name="T65" fmla="*/ 2 h 6"/>
                  <a:gd name="T66" fmla="*/ 0 w 3"/>
                  <a:gd name="T67" fmla="*/ 4 h 6"/>
                  <a:gd name="T68" fmla="*/ 0 w 3"/>
                  <a:gd name="T69" fmla="*/ 5 h 6"/>
                  <a:gd name="T70" fmla="*/ 0 w 3"/>
                  <a:gd name="T7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6">
                    <a:moveTo>
                      <a:pt x="0" y="5"/>
                    </a:move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4"/>
                      <a:pt x="3" y="3"/>
                      <a:pt x="3" y="3"/>
                    </a:cubicBezTo>
                    <a:cubicBezTo>
                      <a:pt x="3" y="3"/>
                      <a:pt x="2" y="2"/>
                      <a:pt x="2" y="2"/>
                    </a:cubicBezTo>
                    <a:cubicBezTo>
                      <a:pt x="2" y="2"/>
                      <a:pt x="3" y="1"/>
                      <a:pt x="3" y="1"/>
                    </a:cubicBezTo>
                    <a:cubicBezTo>
                      <a:pt x="2" y="0"/>
                      <a:pt x="2" y="1"/>
                      <a:pt x="2" y="0"/>
                    </a:cubicBezTo>
                    <a:cubicBezTo>
                      <a:pt x="2" y="0"/>
                      <a:pt x="2" y="0"/>
                      <a:pt x="2" y="0"/>
                    </a:cubicBezTo>
                    <a:cubicBezTo>
                      <a:pt x="1" y="0"/>
                      <a:pt x="1" y="0"/>
                      <a:pt x="1" y="0"/>
                    </a:cubicBezTo>
                    <a:cubicBezTo>
                      <a:pt x="1" y="0"/>
                      <a:pt x="1" y="0"/>
                      <a:pt x="1" y="1"/>
                    </a:cubicBezTo>
                    <a:cubicBezTo>
                      <a:pt x="0" y="1"/>
                      <a:pt x="0" y="2"/>
                      <a:pt x="0" y="2"/>
                    </a:cubicBezTo>
                    <a:cubicBezTo>
                      <a:pt x="0" y="3"/>
                      <a:pt x="0" y="3"/>
                      <a:pt x="0" y="4"/>
                    </a:cubicBezTo>
                    <a:cubicBezTo>
                      <a:pt x="0" y="4"/>
                      <a:pt x="0" y="5"/>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24" name="Freeform 282"/>
              <p:cNvSpPr/>
              <p:nvPr/>
            </p:nvSpPr>
            <p:spPr bwMode="auto">
              <a:xfrm>
                <a:off x="2912" y="1987"/>
                <a:ext cx="197" cy="155"/>
              </a:xfrm>
              <a:custGeom>
                <a:avLst/>
                <a:gdLst>
                  <a:gd name="T0" fmla="*/ 46 w 75"/>
                  <a:gd name="T1" fmla="*/ 13 h 59"/>
                  <a:gd name="T2" fmla="*/ 45 w 75"/>
                  <a:gd name="T3" fmla="*/ 12 h 59"/>
                  <a:gd name="T4" fmla="*/ 42 w 75"/>
                  <a:gd name="T5" fmla="*/ 12 h 59"/>
                  <a:gd name="T6" fmla="*/ 39 w 75"/>
                  <a:gd name="T7" fmla="*/ 11 h 59"/>
                  <a:gd name="T8" fmla="*/ 36 w 75"/>
                  <a:gd name="T9" fmla="*/ 11 h 59"/>
                  <a:gd name="T10" fmla="*/ 31 w 75"/>
                  <a:gd name="T11" fmla="*/ 7 h 59"/>
                  <a:gd name="T12" fmla="*/ 27 w 75"/>
                  <a:gd name="T13" fmla="*/ 4 h 59"/>
                  <a:gd name="T14" fmla="*/ 25 w 75"/>
                  <a:gd name="T15" fmla="*/ 3 h 59"/>
                  <a:gd name="T16" fmla="*/ 24 w 75"/>
                  <a:gd name="T17" fmla="*/ 2 h 59"/>
                  <a:gd name="T18" fmla="*/ 22 w 75"/>
                  <a:gd name="T19" fmla="*/ 1 h 59"/>
                  <a:gd name="T20" fmla="*/ 20 w 75"/>
                  <a:gd name="T21" fmla="*/ 0 h 59"/>
                  <a:gd name="T22" fmla="*/ 16 w 75"/>
                  <a:gd name="T23" fmla="*/ 0 h 59"/>
                  <a:gd name="T24" fmla="*/ 15 w 75"/>
                  <a:gd name="T25" fmla="*/ 1 h 59"/>
                  <a:gd name="T26" fmla="*/ 13 w 75"/>
                  <a:gd name="T27" fmla="*/ 1 h 59"/>
                  <a:gd name="T28" fmla="*/ 12 w 75"/>
                  <a:gd name="T29" fmla="*/ 1 h 59"/>
                  <a:gd name="T30" fmla="*/ 10 w 75"/>
                  <a:gd name="T31" fmla="*/ 2 h 59"/>
                  <a:gd name="T32" fmla="*/ 9 w 75"/>
                  <a:gd name="T33" fmla="*/ 2 h 59"/>
                  <a:gd name="T34" fmla="*/ 11 w 75"/>
                  <a:gd name="T35" fmla="*/ 4 h 59"/>
                  <a:gd name="T36" fmla="*/ 12 w 75"/>
                  <a:gd name="T37" fmla="*/ 6 h 59"/>
                  <a:gd name="T38" fmla="*/ 11 w 75"/>
                  <a:gd name="T39" fmla="*/ 7 h 59"/>
                  <a:gd name="T40" fmla="*/ 9 w 75"/>
                  <a:gd name="T41" fmla="*/ 8 h 59"/>
                  <a:gd name="T42" fmla="*/ 7 w 75"/>
                  <a:gd name="T43" fmla="*/ 9 h 59"/>
                  <a:gd name="T44" fmla="*/ 6 w 75"/>
                  <a:gd name="T45" fmla="*/ 11 h 59"/>
                  <a:gd name="T46" fmla="*/ 3 w 75"/>
                  <a:gd name="T47" fmla="*/ 11 h 59"/>
                  <a:gd name="T48" fmla="*/ 0 w 75"/>
                  <a:gd name="T49" fmla="*/ 14 h 59"/>
                  <a:gd name="T50" fmla="*/ 10 w 75"/>
                  <a:gd name="T51" fmla="*/ 27 h 59"/>
                  <a:gd name="T52" fmla="*/ 16 w 75"/>
                  <a:gd name="T53" fmla="*/ 39 h 59"/>
                  <a:gd name="T54" fmla="*/ 27 w 75"/>
                  <a:gd name="T55" fmla="*/ 55 h 59"/>
                  <a:gd name="T56" fmla="*/ 30 w 75"/>
                  <a:gd name="T57" fmla="*/ 58 h 59"/>
                  <a:gd name="T58" fmla="*/ 31 w 75"/>
                  <a:gd name="T59" fmla="*/ 58 h 59"/>
                  <a:gd name="T60" fmla="*/ 30 w 75"/>
                  <a:gd name="T61" fmla="*/ 57 h 59"/>
                  <a:gd name="T62" fmla="*/ 31 w 75"/>
                  <a:gd name="T63" fmla="*/ 56 h 59"/>
                  <a:gd name="T64" fmla="*/ 31 w 75"/>
                  <a:gd name="T65" fmla="*/ 55 h 59"/>
                  <a:gd name="T66" fmla="*/ 33 w 75"/>
                  <a:gd name="T67" fmla="*/ 55 h 59"/>
                  <a:gd name="T68" fmla="*/ 34 w 75"/>
                  <a:gd name="T69" fmla="*/ 55 h 59"/>
                  <a:gd name="T70" fmla="*/ 39 w 75"/>
                  <a:gd name="T71" fmla="*/ 56 h 59"/>
                  <a:gd name="T72" fmla="*/ 44 w 75"/>
                  <a:gd name="T73" fmla="*/ 56 h 59"/>
                  <a:gd name="T74" fmla="*/ 46 w 75"/>
                  <a:gd name="T75" fmla="*/ 57 h 59"/>
                  <a:gd name="T76" fmla="*/ 47 w 75"/>
                  <a:gd name="T77" fmla="*/ 54 h 59"/>
                  <a:gd name="T78" fmla="*/ 48 w 75"/>
                  <a:gd name="T79" fmla="*/ 52 h 59"/>
                  <a:gd name="T80" fmla="*/ 52 w 75"/>
                  <a:gd name="T81" fmla="*/ 51 h 59"/>
                  <a:gd name="T82" fmla="*/ 56 w 75"/>
                  <a:gd name="T83" fmla="*/ 50 h 59"/>
                  <a:gd name="T84" fmla="*/ 61 w 75"/>
                  <a:gd name="T85" fmla="*/ 50 h 59"/>
                  <a:gd name="T86" fmla="*/ 64 w 75"/>
                  <a:gd name="T87" fmla="*/ 49 h 59"/>
                  <a:gd name="T88" fmla="*/ 67 w 75"/>
                  <a:gd name="T89" fmla="*/ 48 h 59"/>
                  <a:gd name="T90" fmla="*/ 70 w 75"/>
                  <a:gd name="T91" fmla="*/ 47 h 59"/>
                  <a:gd name="T92" fmla="*/ 72 w 75"/>
                  <a:gd name="T93" fmla="*/ 46 h 59"/>
                  <a:gd name="T94" fmla="*/ 74 w 75"/>
                  <a:gd name="T95" fmla="*/ 41 h 59"/>
                  <a:gd name="T96" fmla="*/ 74 w 75"/>
                  <a:gd name="T97" fmla="*/ 37 h 59"/>
                  <a:gd name="T98" fmla="*/ 72 w 75"/>
                  <a:gd name="T99" fmla="*/ 36 h 59"/>
                  <a:gd name="T100" fmla="*/ 67 w 75"/>
                  <a:gd name="T101" fmla="*/ 36 h 59"/>
                  <a:gd name="T102" fmla="*/ 64 w 75"/>
                  <a:gd name="T103" fmla="*/ 35 h 59"/>
                  <a:gd name="T104" fmla="*/ 62 w 75"/>
                  <a:gd name="T105" fmla="*/ 33 h 59"/>
                  <a:gd name="T106" fmla="*/ 61 w 75"/>
                  <a:gd name="T107" fmla="*/ 31 h 59"/>
                  <a:gd name="T108" fmla="*/ 60 w 75"/>
                  <a:gd name="T109" fmla="*/ 29 h 59"/>
                  <a:gd name="T110" fmla="*/ 60 w 75"/>
                  <a:gd name="T111" fmla="*/ 29 h 59"/>
                  <a:gd name="T112" fmla="*/ 58 w 75"/>
                  <a:gd name="T113" fmla="*/ 29 h 59"/>
                  <a:gd name="T114" fmla="*/ 58 w 75"/>
                  <a:gd name="T115" fmla="*/ 28 h 59"/>
                  <a:gd name="T116" fmla="*/ 54 w 75"/>
                  <a:gd name="T117" fmla="*/ 20 h 59"/>
                  <a:gd name="T118" fmla="*/ 49 w 75"/>
                  <a:gd name="T119"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5" h="59">
                    <a:moveTo>
                      <a:pt x="48" y="14"/>
                    </a:moveTo>
                    <a:cubicBezTo>
                      <a:pt x="48" y="14"/>
                      <a:pt x="48" y="14"/>
                      <a:pt x="48"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6" y="13"/>
                      <a:pt x="46" y="13"/>
                      <a:pt x="46" y="13"/>
                    </a:cubicBezTo>
                    <a:cubicBezTo>
                      <a:pt x="46" y="13"/>
                      <a:pt x="46" y="13"/>
                      <a:pt x="46" y="13"/>
                    </a:cubicBezTo>
                    <a:cubicBezTo>
                      <a:pt x="46" y="13"/>
                      <a:pt x="46" y="13"/>
                      <a:pt x="46" y="13"/>
                    </a:cubicBezTo>
                    <a:cubicBezTo>
                      <a:pt x="46" y="13"/>
                      <a:pt x="46" y="13"/>
                      <a:pt x="46" y="13"/>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4" y="12"/>
                      <a:pt x="44" y="12"/>
                      <a:pt x="44" y="12"/>
                    </a:cubicBezTo>
                    <a:cubicBezTo>
                      <a:pt x="44" y="12"/>
                      <a:pt x="44" y="12"/>
                      <a:pt x="44" y="12"/>
                    </a:cubicBezTo>
                    <a:cubicBezTo>
                      <a:pt x="43" y="12"/>
                      <a:pt x="43" y="12"/>
                      <a:pt x="43" y="12"/>
                    </a:cubicBezTo>
                    <a:cubicBezTo>
                      <a:pt x="43" y="12"/>
                      <a:pt x="43" y="12"/>
                      <a:pt x="43" y="12"/>
                    </a:cubicBezTo>
                    <a:cubicBezTo>
                      <a:pt x="43" y="12"/>
                      <a:pt x="43" y="12"/>
                      <a:pt x="43" y="12"/>
                    </a:cubicBezTo>
                    <a:cubicBezTo>
                      <a:pt x="42" y="12"/>
                      <a:pt x="42" y="12"/>
                      <a:pt x="42" y="12"/>
                    </a:cubicBezTo>
                    <a:cubicBezTo>
                      <a:pt x="42" y="12"/>
                      <a:pt x="42" y="12"/>
                      <a:pt x="42" y="12"/>
                    </a:cubicBezTo>
                    <a:cubicBezTo>
                      <a:pt x="42" y="12"/>
                      <a:pt x="42" y="12"/>
                      <a:pt x="42" y="12"/>
                    </a:cubicBezTo>
                    <a:cubicBezTo>
                      <a:pt x="42" y="12"/>
                      <a:pt x="42" y="12"/>
                      <a:pt x="42" y="12"/>
                    </a:cubicBezTo>
                    <a:cubicBezTo>
                      <a:pt x="42" y="12"/>
                      <a:pt x="42" y="12"/>
                      <a:pt x="42" y="12"/>
                    </a:cubicBezTo>
                    <a:cubicBezTo>
                      <a:pt x="41" y="12"/>
                      <a:pt x="41" y="12"/>
                      <a:pt x="41" y="12"/>
                    </a:cubicBezTo>
                    <a:cubicBezTo>
                      <a:pt x="41" y="12"/>
                      <a:pt x="41" y="12"/>
                      <a:pt x="41" y="12"/>
                    </a:cubicBezTo>
                    <a:cubicBezTo>
                      <a:pt x="40" y="11"/>
                      <a:pt x="40" y="11"/>
                      <a:pt x="40" y="11"/>
                    </a:cubicBezTo>
                    <a:cubicBezTo>
                      <a:pt x="39" y="11"/>
                      <a:pt x="39" y="11"/>
                      <a:pt x="39" y="11"/>
                    </a:cubicBezTo>
                    <a:cubicBezTo>
                      <a:pt x="39" y="11"/>
                      <a:pt x="39" y="11"/>
                      <a:pt x="39" y="11"/>
                    </a:cubicBezTo>
                    <a:cubicBezTo>
                      <a:pt x="39" y="11"/>
                      <a:pt x="39" y="11"/>
                      <a:pt x="39" y="11"/>
                    </a:cubicBezTo>
                    <a:cubicBezTo>
                      <a:pt x="38" y="11"/>
                      <a:pt x="38" y="11"/>
                      <a:pt x="38" y="11"/>
                    </a:cubicBezTo>
                    <a:cubicBezTo>
                      <a:pt x="38" y="11"/>
                      <a:pt x="38" y="11"/>
                      <a:pt x="38" y="11"/>
                    </a:cubicBezTo>
                    <a:cubicBezTo>
                      <a:pt x="38" y="11"/>
                      <a:pt x="38" y="11"/>
                      <a:pt x="38" y="11"/>
                    </a:cubicBezTo>
                    <a:cubicBezTo>
                      <a:pt x="37" y="11"/>
                      <a:pt x="37" y="11"/>
                      <a:pt x="37" y="11"/>
                    </a:cubicBezTo>
                    <a:cubicBezTo>
                      <a:pt x="37" y="11"/>
                      <a:pt x="37" y="11"/>
                      <a:pt x="37"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5" y="10"/>
                      <a:pt x="35" y="10"/>
                      <a:pt x="35" y="10"/>
                    </a:cubicBezTo>
                    <a:cubicBezTo>
                      <a:pt x="35" y="10"/>
                      <a:pt x="35" y="10"/>
                      <a:pt x="35" y="10"/>
                    </a:cubicBezTo>
                    <a:cubicBezTo>
                      <a:pt x="34" y="10"/>
                      <a:pt x="34" y="10"/>
                      <a:pt x="34" y="10"/>
                    </a:cubicBezTo>
                    <a:cubicBezTo>
                      <a:pt x="34" y="9"/>
                      <a:pt x="34" y="9"/>
                      <a:pt x="34" y="9"/>
                    </a:cubicBezTo>
                    <a:cubicBezTo>
                      <a:pt x="33" y="9"/>
                      <a:pt x="33" y="9"/>
                      <a:pt x="33" y="9"/>
                    </a:cubicBezTo>
                    <a:cubicBezTo>
                      <a:pt x="32" y="8"/>
                      <a:pt x="32" y="8"/>
                      <a:pt x="32" y="8"/>
                    </a:cubicBezTo>
                    <a:cubicBezTo>
                      <a:pt x="32" y="8"/>
                      <a:pt x="32" y="8"/>
                      <a:pt x="32" y="8"/>
                    </a:cubicBezTo>
                    <a:cubicBezTo>
                      <a:pt x="32" y="8"/>
                      <a:pt x="32" y="8"/>
                      <a:pt x="32" y="8"/>
                    </a:cubicBezTo>
                    <a:cubicBezTo>
                      <a:pt x="32" y="8"/>
                      <a:pt x="32" y="8"/>
                      <a:pt x="32" y="8"/>
                    </a:cubicBezTo>
                    <a:cubicBezTo>
                      <a:pt x="31" y="7"/>
                      <a:pt x="31" y="7"/>
                      <a:pt x="31" y="7"/>
                    </a:cubicBezTo>
                    <a:cubicBezTo>
                      <a:pt x="31" y="7"/>
                      <a:pt x="31" y="7"/>
                      <a:pt x="31" y="7"/>
                    </a:cubicBezTo>
                    <a:cubicBezTo>
                      <a:pt x="30" y="6"/>
                      <a:pt x="30" y="6"/>
                      <a:pt x="30" y="6"/>
                    </a:cubicBezTo>
                    <a:cubicBezTo>
                      <a:pt x="30" y="6"/>
                      <a:pt x="30" y="6"/>
                      <a:pt x="30" y="6"/>
                    </a:cubicBezTo>
                    <a:cubicBezTo>
                      <a:pt x="29" y="6"/>
                      <a:pt x="29" y="6"/>
                      <a:pt x="29" y="6"/>
                    </a:cubicBezTo>
                    <a:cubicBezTo>
                      <a:pt x="29" y="5"/>
                      <a:pt x="29" y="5"/>
                      <a:pt x="29" y="5"/>
                    </a:cubicBezTo>
                    <a:cubicBezTo>
                      <a:pt x="29" y="5"/>
                      <a:pt x="29" y="5"/>
                      <a:pt x="29" y="5"/>
                    </a:cubicBezTo>
                    <a:cubicBezTo>
                      <a:pt x="28" y="5"/>
                      <a:pt x="28" y="5"/>
                      <a:pt x="28" y="5"/>
                    </a:cubicBezTo>
                    <a:cubicBezTo>
                      <a:pt x="28" y="5"/>
                      <a:pt x="28" y="5"/>
                      <a:pt x="28" y="5"/>
                    </a:cubicBezTo>
                    <a:cubicBezTo>
                      <a:pt x="28" y="4"/>
                      <a:pt x="28" y="4"/>
                      <a:pt x="28"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4" y="3"/>
                      <a:pt x="24" y="3"/>
                      <a:pt x="24" y="3"/>
                    </a:cubicBezTo>
                    <a:cubicBezTo>
                      <a:pt x="24" y="3"/>
                      <a:pt x="24" y="3"/>
                      <a:pt x="24" y="3"/>
                    </a:cubicBezTo>
                    <a:cubicBezTo>
                      <a:pt x="24" y="2"/>
                      <a:pt x="24" y="2"/>
                      <a:pt x="24" y="2"/>
                    </a:cubicBezTo>
                    <a:cubicBezTo>
                      <a:pt x="24" y="2"/>
                      <a:pt x="24" y="2"/>
                      <a:pt x="24" y="2"/>
                    </a:cubicBezTo>
                    <a:cubicBezTo>
                      <a:pt x="24" y="2"/>
                      <a:pt x="24" y="2"/>
                      <a:pt x="24" y="2"/>
                    </a:cubicBezTo>
                    <a:cubicBezTo>
                      <a:pt x="24" y="2"/>
                      <a:pt x="24" y="2"/>
                      <a:pt x="24"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0"/>
                      <a:pt x="21" y="0"/>
                      <a:pt x="21" y="0"/>
                    </a:cubicBezTo>
                    <a:cubicBezTo>
                      <a:pt x="21" y="0"/>
                      <a:pt x="21" y="0"/>
                      <a:pt x="21"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8" y="0"/>
                      <a:pt x="18" y="0"/>
                      <a:pt x="18"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3"/>
                      <a:pt x="9" y="3"/>
                      <a:pt x="9" y="3"/>
                    </a:cubicBezTo>
                    <a:cubicBezTo>
                      <a:pt x="10" y="3"/>
                      <a:pt x="10" y="3"/>
                      <a:pt x="10" y="3"/>
                    </a:cubicBezTo>
                    <a:cubicBezTo>
                      <a:pt x="10" y="3"/>
                      <a:pt x="10" y="3"/>
                      <a:pt x="10" y="3"/>
                    </a:cubicBezTo>
                    <a:cubicBezTo>
                      <a:pt x="10" y="3"/>
                      <a:pt x="10" y="3"/>
                      <a:pt x="10" y="3"/>
                    </a:cubicBezTo>
                    <a:cubicBezTo>
                      <a:pt x="10" y="3"/>
                      <a:pt x="10" y="3"/>
                      <a:pt x="10" y="3"/>
                    </a:cubicBezTo>
                    <a:cubicBezTo>
                      <a:pt x="10" y="4"/>
                      <a:pt x="10" y="4"/>
                      <a:pt x="10" y="4"/>
                    </a:cubicBezTo>
                    <a:cubicBezTo>
                      <a:pt x="11" y="4"/>
                      <a:pt x="11" y="4"/>
                      <a:pt x="11" y="4"/>
                    </a:cubicBezTo>
                    <a:cubicBezTo>
                      <a:pt x="11" y="4"/>
                      <a:pt x="11" y="4"/>
                      <a:pt x="11" y="4"/>
                    </a:cubicBezTo>
                    <a:cubicBezTo>
                      <a:pt x="11" y="4"/>
                      <a:pt x="11" y="4"/>
                      <a:pt x="11" y="4"/>
                    </a:cubicBezTo>
                    <a:cubicBezTo>
                      <a:pt x="11" y="4"/>
                      <a:pt x="11" y="4"/>
                      <a:pt x="11" y="4"/>
                    </a:cubicBezTo>
                    <a:cubicBezTo>
                      <a:pt x="11" y="5"/>
                      <a:pt x="11" y="5"/>
                      <a:pt x="11" y="5"/>
                    </a:cubicBezTo>
                    <a:cubicBezTo>
                      <a:pt x="11" y="5"/>
                      <a:pt x="11" y="5"/>
                      <a:pt x="11" y="5"/>
                    </a:cubicBezTo>
                    <a:cubicBezTo>
                      <a:pt x="11" y="5"/>
                      <a:pt x="11" y="5"/>
                      <a:pt x="11"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8" y="8"/>
                      <a:pt x="8" y="8"/>
                      <a:pt x="8" y="8"/>
                    </a:cubicBezTo>
                    <a:cubicBezTo>
                      <a:pt x="8" y="8"/>
                      <a:pt x="8" y="8"/>
                      <a:pt x="8" y="8"/>
                    </a:cubicBezTo>
                    <a:cubicBezTo>
                      <a:pt x="8" y="8"/>
                      <a:pt x="8" y="8"/>
                      <a:pt x="8" y="8"/>
                    </a:cubicBezTo>
                    <a:cubicBezTo>
                      <a:pt x="8" y="9"/>
                      <a:pt x="8" y="9"/>
                      <a:pt x="8" y="9"/>
                    </a:cubicBezTo>
                    <a:cubicBezTo>
                      <a:pt x="8" y="9"/>
                      <a:pt x="8" y="9"/>
                      <a:pt x="8" y="9"/>
                    </a:cubicBezTo>
                    <a:cubicBezTo>
                      <a:pt x="8" y="9"/>
                      <a:pt x="8" y="9"/>
                      <a:pt x="8"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6" y="10"/>
                      <a:pt x="6" y="10"/>
                      <a:pt x="6" y="10"/>
                    </a:cubicBezTo>
                    <a:cubicBezTo>
                      <a:pt x="6" y="10"/>
                      <a:pt x="6" y="10"/>
                      <a:pt x="6" y="10"/>
                    </a:cubicBezTo>
                    <a:cubicBezTo>
                      <a:pt x="6" y="10"/>
                      <a:pt x="6" y="10"/>
                      <a:pt x="6" y="10"/>
                    </a:cubicBezTo>
                    <a:cubicBezTo>
                      <a:pt x="6" y="11"/>
                      <a:pt x="6" y="11"/>
                      <a:pt x="6" y="11"/>
                    </a:cubicBezTo>
                    <a:cubicBezTo>
                      <a:pt x="6" y="11"/>
                      <a:pt x="6" y="11"/>
                      <a:pt x="6" y="11"/>
                    </a:cubicBezTo>
                    <a:cubicBezTo>
                      <a:pt x="6" y="11"/>
                      <a:pt x="6" y="11"/>
                      <a:pt x="6"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4" y="11"/>
                      <a:pt x="4" y="11"/>
                      <a:pt x="4" y="11"/>
                    </a:cubicBezTo>
                    <a:cubicBezTo>
                      <a:pt x="4" y="11"/>
                      <a:pt x="4" y="11"/>
                      <a:pt x="4" y="11"/>
                    </a:cubicBezTo>
                    <a:cubicBezTo>
                      <a:pt x="4" y="11"/>
                      <a:pt x="4" y="11"/>
                      <a:pt x="4" y="11"/>
                    </a:cubicBezTo>
                    <a:cubicBezTo>
                      <a:pt x="4" y="11"/>
                      <a:pt x="4" y="11"/>
                      <a:pt x="4"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2"/>
                      <a:pt x="1" y="13"/>
                      <a:pt x="0" y="14"/>
                    </a:cubicBezTo>
                    <a:cubicBezTo>
                      <a:pt x="0" y="14"/>
                      <a:pt x="0" y="15"/>
                      <a:pt x="0" y="16"/>
                    </a:cubicBezTo>
                    <a:cubicBezTo>
                      <a:pt x="0" y="16"/>
                      <a:pt x="0" y="15"/>
                      <a:pt x="0" y="15"/>
                    </a:cubicBezTo>
                    <a:cubicBezTo>
                      <a:pt x="0" y="15"/>
                      <a:pt x="1" y="15"/>
                      <a:pt x="1" y="15"/>
                    </a:cubicBezTo>
                    <a:cubicBezTo>
                      <a:pt x="1" y="15"/>
                      <a:pt x="1" y="15"/>
                      <a:pt x="1" y="15"/>
                    </a:cubicBezTo>
                    <a:cubicBezTo>
                      <a:pt x="2" y="15"/>
                      <a:pt x="2" y="15"/>
                      <a:pt x="2" y="16"/>
                    </a:cubicBezTo>
                    <a:cubicBezTo>
                      <a:pt x="3" y="17"/>
                      <a:pt x="4" y="18"/>
                      <a:pt x="5" y="19"/>
                    </a:cubicBezTo>
                    <a:cubicBezTo>
                      <a:pt x="6" y="21"/>
                      <a:pt x="6" y="22"/>
                      <a:pt x="7" y="23"/>
                    </a:cubicBezTo>
                    <a:cubicBezTo>
                      <a:pt x="8" y="23"/>
                      <a:pt x="8" y="23"/>
                      <a:pt x="8" y="24"/>
                    </a:cubicBezTo>
                    <a:cubicBezTo>
                      <a:pt x="8" y="24"/>
                      <a:pt x="8" y="24"/>
                      <a:pt x="8" y="25"/>
                    </a:cubicBezTo>
                    <a:cubicBezTo>
                      <a:pt x="9" y="25"/>
                      <a:pt x="9" y="26"/>
                      <a:pt x="10" y="27"/>
                    </a:cubicBezTo>
                    <a:cubicBezTo>
                      <a:pt x="10" y="27"/>
                      <a:pt x="10" y="28"/>
                      <a:pt x="10" y="28"/>
                    </a:cubicBezTo>
                    <a:cubicBezTo>
                      <a:pt x="10" y="29"/>
                      <a:pt x="10" y="29"/>
                      <a:pt x="11" y="30"/>
                    </a:cubicBezTo>
                    <a:cubicBezTo>
                      <a:pt x="11" y="30"/>
                      <a:pt x="11" y="30"/>
                      <a:pt x="12" y="30"/>
                    </a:cubicBezTo>
                    <a:cubicBezTo>
                      <a:pt x="12" y="30"/>
                      <a:pt x="13" y="31"/>
                      <a:pt x="13" y="31"/>
                    </a:cubicBezTo>
                    <a:cubicBezTo>
                      <a:pt x="14" y="32"/>
                      <a:pt x="14" y="32"/>
                      <a:pt x="14" y="32"/>
                    </a:cubicBezTo>
                    <a:cubicBezTo>
                      <a:pt x="14" y="33"/>
                      <a:pt x="15" y="33"/>
                      <a:pt x="15" y="34"/>
                    </a:cubicBezTo>
                    <a:cubicBezTo>
                      <a:pt x="15" y="35"/>
                      <a:pt x="16" y="36"/>
                      <a:pt x="16" y="36"/>
                    </a:cubicBezTo>
                    <a:cubicBezTo>
                      <a:pt x="16" y="37"/>
                      <a:pt x="16" y="37"/>
                      <a:pt x="16" y="37"/>
                    </a:cubicBezTo>
                    <a:cubicBezTo>
                      <a:pt x="16" y="37"/>
                      <a:pt x="16" y="37"/>
                      <a:pt x="16" y="37"/>
                    </a:cubicBezTo>
                    <a:cubicBezTo>
                      <a:pt x="16" y="38"/>
                      <a:pt x="16" y="38"/>
                      <a:pt x="16" y="39"/>
                    </a:cubicBezTo>
                    <a:cubicBezTo>
                      <a:pt x="16" y="40"/>
                      <a:pt x="16" y="41"/>
                      <a:pt x="17" y="42"/>
                    </a:cubicBezTo>
                    <a:cubicBezTo>
                      <a:pt x="17" y="42"/>
                      <a:pt x="17" y="43"/>
                      <a:pt x="17" y="43"/>
                    </a:cubicBezTo>
                    <a:cubicBezTo>
                      <a:pt x="18" y="44"/>
                      <a:pt x="18" y="44"/>
                      <a:pt x="19" y="45"/>
                    </a:cubicBezTo>
                    <a:cubicBezTo>
                      <a:pt x="19" y="45"/>
                      <a:pt x="19" y="45"/>
                      <a:pt x="19" y="45"/>
                    </a:cubicBezTo>
                    <a:cubicBezTo>
                      <a:pt x="19" y="45"/>
                      <a:pt x="19" y="45"/>
                      <a:pt x="20" y="45"/>
                    </a:cubicBezTo>
                    <a:cubicBezTo>
                      <a:pt x="20" y="45"/>
                      <a:pt x="20" y="45"/>
                      <a:pt x="21" y="46"/>
                    </a:cubicBezTo>
                    <a:cubicBezTo>
                      <a:pt x="21" y="46"/>
                      <a:pt x="21" y="46"/>
                      <a:pt x="21" y="46"/>
                    </a:cubicBezTo>
                    <a:cubicBezTo>
                      <a:pt x="22" y="47"/>
                      <a:pt x="23" y="49"/>
                      <a:pt x="23" y="50"/>
                    </a:cubicBezTo>
                    <a:cubicBezTo>
                      <a:pt x="24" y="51"/>
                      <a:pt x="24" y="52"/>
                      <a:pt x="25" y="53"/>
                    </a:cubicBezTo>
                    <a:cubicBezTo>
                      <a:pt x="25" y="54"/>
                      <a:pt x="26" y="54"/>
                      <a:pt x="27" y="55"/>
                    </a:cubicBezTo>
                    <a:cubicBezTo>
                      <a:pt x="28" y="56"/>
                      <a:pt x="28" y="56"/>
                      <a:pt x="28" y="57"/>
                    </a:cubicBezTo>
                    <a:cubicBezTo>
                      <a:pt x="28" y="57"/>
                      <a:pt x="28" y="57"/>
                      <a:pt x="28" y="57"/>
                    </a:cubicBezTo>
                    <a:cubicBezTo>
                      <a:pt x="29" y="57"/>
                      <a:pt x="29" y="58"/>
                      <a:pt x="29" y="59"/>
                    </a:cubicBezTo>
                    <a:cubicBezTo>
                      <a:pt x="29" y="59"/>
                      <a:pt x="29" y="59"/>
                      <a:pt x="29" y="59"/>
                    </a:cubicBezTo>
                    <a:cubicBezTo>
                      <a:pt x="29" y="59"/>
                      <a:pt x="29" y="59"/>
                      <a:pt x="29" y="59"/>
                    </a:cubicBezTo>
                    <a:cubicBezTo>
                      <a:pt x="30" y="59"/>
                      <a:pt x="30" y="59"/>
                      <a:pt x="30" y="59"/>
                    </a:cubicBezTo>
                    <a:cubicBezTo>
                      <a:pt x="30" y="59"/>
                      <a:pt x="30" y="59"/>
                      <a:pt x="30" y="59"/>
                    </a:cubicBezTo>
                    <a:cubicBezTo>
                      <a:pt x="30" y="59"/>
                      <a:pt x="30" y="59"/>
                      <a:pt x="30" y="59"/>
                    </a:cubicBezTo>
                    <a:cubicBezTo>
                      <a:pt x="30" y="59"/>
                      <a:pt x="30" y="59"/>
                      <a:pt x="30" y="59"/>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1" y="58"/>
                      <a:pt x="31" y="58"/>
                      <a:pt x="31" y="58"/>
                    </a:cubicBezTo>
                    <a:cubicBezTo>
                      <a:pt x="31" y="58"/>
                      <a:pt x="31" y="58"/>
                      <a:pt x="31" y="58"/>
                    </a:cubicBezTo>
                    <a:cubicBezTo>
                      <a:pt x="31" y="58"/>
                      <a:pt x="31" y="58"/>
                      <a:pt x="31" y="58"/>
                    </a:cubicBezTo>
                    <a:cubicBezTo>
                      <a:pt x="31" y="58"/>
                      <a:pt x="31" y="58"/>
                      <a:pt x="31" y="58"/>
                    </a:cubicBezTo>
                    <a:cubicBezTo>
                      <a:pt x="31" y="58"/>
                      <a:pt x="31" y="58"/>
                      <a:pt x="31" y="58"/>
                    </a:cubicBezTo>
                    <a:cubicBezTo>
                      <a:pt x="31" y="58"/>
                      <a:pt x="31" y="58"/>
                      <a:pt x="31" y="58"/>
                    </a:cubicBezTo>
                    <a:cubicBezTo>
                      <a:pt x="31" y="58"/>
                      <a:pt x="31" y="58"/>
                      <a:pt x="31" y="58"/>
                    </a:cubicBezTo>
                    <a:cubicBezTo>
                      <a:pt x="30" y="58"/>
                      <a:pt x="30" y="58"/>
                      <a:pt x="30" y="58"/>
                    </a:cubicBezTo>
                    <a:cubicBezTo>
                      <a:pt x="30" y="58"/>
                      <a:pt x="30" y="58"/>
                      <a:pt x="30" y="58"/>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1" y="56"/>
                      <a:pt x="31" y="56"/>
                    </a:cubicBezTo>
                    <a:cubicBezTo>
                      <a:pt x="31" y="56"/>
                      <a:pt x="31" y="56"/>
                      <a:pt x="31" y="56"/>
                    </a:cubicBezTo>
                    <a:cubicBezTo>
                      <a:pt x="31" y="56"/>
                      <a:pt x="31" y="56"/>
                      <a:pt x="31" y="56"/>
                    </a:cubicBezTo>
                    <a:cubicBezTo>
                      <a:pt x="31" y="56"/>
                      <a:pt x="31" y="56"/>
                      <a:pt x="31" y="56"/>
                    </a:cubicBezTo>
                    <a:cubicBezTo>
                      <a:pt x="31" y="56"/>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2" y="55"/>
                      <a:pt x="32" y="55"/>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3" y="55"/>
                      <a:pt x="33" y="55"/>
                      <a:pt x="33" y="55"/>
                    </a:cubicBezTo>
                    <a:cubicBezTo>
                      <a:pt x="33" y="55"/>
                      <a:pt x="33" y="55"/>
                      <a:pt x="33" y="55"/>
                    </a:cubicBezTo>
                    <a:cubicBezTo>
                      <a:pt x="33" y="55"/>
                      <a:pt x="33" y="55"/>
                      <a:pt x="33" y="55"/>
                    </a:cubicBezTo>
                    <a:cubicBezTo>
                      <a:pt x="33" y="55"/>
                      <a:pt x="33" y="55"/>
                      <a:pt x="33" y="55"/>
                    </a:cubicBezTo>
                    <a:cubicBezTo>
                      <a:pt x="33" y="55"/>
                      <a:pt x="33" y="55"/>
                      <a:pt x="33" y="55"/>
                    </a:cubicBezTo>
                    <a:cubicBezTo>
                      <a:pt x="33" y="55"/>
                      <a:pt x="33" y="55"/>
                      <a:pt x="33" y="55"/>
                    </a:cubicBezTo>
                    <a:cubicBezTo>
                      <a:pt x="33" y="55"/>
                      <a:pt x="33" y="55"/>
                      <a:pt x="34" y="55"/>
                    </a:cubicBezTo>
                    <a:cubicBezTo>
                      <a:pt x="34" y="55"/>
                      <a:pt x="34" y="55"/>
                      <a:pt x="34" y="55"/>
                    </a:cubicBezTo>
                    <a:cubicBezTo>
                      <a:pt x="34" y="55"/>
                      <a:pt x="34" y="55"/>
                      <a:pt x="34" y="55"/>
                    </a:cubicBezTo>
                    <a:cubicBezTo>
                      <a:pt x="34" y="55"/>
                      <a:pt x="34" y="55"/>
                      <a:pt x="34" y="55"/>
                    </a:cubicBezTo>
                    <a:cubicBezTo>
                      <a:pt x="34" y="55"/>
                      <a:pt x="34" y="55"/>
                      <a:pt x="34" y="55"/>
                    </a:cubicBezTo>
                    <a:cubicBezTo>
                      <a:pt x="34" y="55"/>
                      <a:pt x="34" y="55"/>
                      <a:pt x="34" y="55"/>
                    </a:cubicBezTo>
                    <a:cubicBezTo>
                      <a:pt x="34" y="55"/>
                      <a:pt x="34" y="55"/>
                      <a:pt x="34" y="55"/>
                    </a:cubicBezTo>
                    <a:cubicBezTo>
                      <a:pt x="35" y="55"/>
                      <a:pt x="35" y="55"/>
                      <a:pt x="35" y="55"/>
                    </a:cubicBezTo>
                    <a:cubicBezTo>
                      <a:pt x="35" y="55"/>
                      <a:pt x="35" y="55"/>
                      <a:pt x="35" y="55"/>
                    </a:cubicBezTo>
                    <a:cubicBezTo>
                      <a:pt x="36" y="55"/>
                      <a:pt x="36" y="55"/>
                      <a:pt x="36" y="55"/>
                    </a:cubicBezTo>
                    <a:cubicBezTo>
                      <a:pt x="36" y="55"/>
                      <a:pt x="36" y="55"/>
                      <a:pt x="36" y="55"/>
                    </a:cubicBezTo>
                    <a:cubicBezTo>
                      <a:pt x="36" y="55"/>
                      <a:pt x="36" y="55"/>
                      <a:pt x="36" y="55"/>
                    </a:cubicBezTo>
                    <a:cubicBezTo>
                      <a:pt x="38" y="55"/>
                      <a:pt x="38" y="55"/>
                      <a:pt x="38" y="55"/>
                    </a:cubicBezTo>
                    <a:cubicBezTo>
                      <a:pt x="38" y="55"/>
                      <a:pt x="38" y="55"/>
                      <a:pt x="38" y="55"/>
                    </a:cubicBezTo>
                    <a:cubicBezTo>
                      <a:pt x="38" y="55"/>
                      <a:pt x="38" y="55"/>
                      <a:pt x="38" y="55"/>
                    </a:cubicBezTo>
                    <a:cubicBezTo>
                      <a:pt x="39" y="55"/>
                      <a:pt x="39" y="55"/>
                      <a:pt x="39" y="55"/>
                    </a:cubicBezTo>
                    <a:cubicBezTo>
                      <a:pt x="39" y="56"/>
                      <a:pt x="39" y="56"/>
                      <a:pt x="39" y="56"/>
                    </a:cubicBezTo>
                    <a:cubicBezTo>
                      <a:pt x="40" y="56"/>
                      <a:pt x="40" y="56"/>
                      <a:pt x="40" y="56"/>
                    </a:cubicBezTo>
                    <a:cubicBezTo>
                      <a:pt x="40" y="56"/>
                      <a:pt x="40" y="56"/>
                      <a:pt x="40" y="56"/>
                    </a:cubicBezTo>
                    <a:cubicBezTo>
                      <a:pt x="40" y="56"/>
                      <a:pt x="40" y="56"/>
                      <a:pt x="40" y="56"/>
                    </a:cubicBezTo>
                    <a:cubicBezTo>
                      <a:pt x="41" y="56"/>
                      <a:pt x="41" y="56"/>
                      <a:pt x="41" y="56"/>
                    </a:cubicBezTo>
                    <a:cubicBezTo>
                      <a:pt x="43" y="56"/>
                      <a:pt x="43" y="56"/>
                      <a:pt x="43" y="56"/>
                    </a:cubicBezTo>
                    <a:cubicBezTo>
                      <a:pt x="43" y="56"/>
                      <a:pt x="43" y="56"/>
                      <a:pt x="43" y="56"/>
                    </a:cubicBezTo>
                    <a:cubicBezTo>
                      <a:pt x="43" y="56"/>
                      <a:pt x="43" y="56"/>
                      <a:pt x="43" y="56"/>
                    </a:cubicBezTo>
                    <a:cubicBezTo>
                      <a:pt x="43" y="56"/>
                      <a:pt x="43" y="56"/>
                      <a:pt x="43" y="56"/>
                    </a:cubicBezTo>
                    <a:cubicBezTo>
                      <a:pt x="43" y="56"/>
                      <a:pt x="43" y="56"/>
                      <a:pt x="43" y="56"/>
                    </a:cubicBezTo>
                    <a:cubicBezTo>
                      <a:pt x="44" y="56"/>
                      <a:pt x="44" y="56"/>
                      <a:pt x="44" y="56"/>
                    </a:cubicBezTo>
                    <a:cubicBezTo>
                      <a:pt x="44" y="56"/>
                      <a:pt x="44" y="56"/>
                      <a:pt x="44" y="56"/>
                    </a:cubicBezTo>
                    <a:cubicBezTo>
                      <a:pt x="44" y="56"/>
                      <a:pt x="44" y="56"/>
                      <a:pt x="44" y="56"/>
                    </a:cubicBezTo>
                    <a:cubicBezTo>
                      <a:pt x="44" y="57"/>
                      <a:pt x="44" y="57"/>
                      <a:pt x="44" y="57"/>
                    </a:cubicBezTo>
                    <a:cubicBezTo>
                      <a:pt x="44" y="57"/>
                      <a:pt x="44" y="57"/>
                      <a:pt x="44" y="57"/>
                    </a:cubicBezTo>
                    <a:cubicBezTo>
                      <a:pt x="44" y="57"/>
                      <a:pt x="44" y="57"/>
                      <a:pt x="44" y="57"/>
                    </a:cubicBezTo>
                    <a:cubicBezTo>
                      <a:pt x="45" y="57"/>
                      <a:pt x="45" y="57"/>
                      <a:pt x="45" y="57"/>
                    </a:cubicBezTo>
                    <a:cubicBezTo>
                      <a:pt x="45" y="57"/>
                      <a:pt x="45" y="57"/>
                      <a:pt x="45" y="57"/>
                    </a:cubicBezTo>
                    <a:cubicBezTo>
                      <a:pt x="45" y="57"/>
                      <a:pt x="45" y="57"/>
                      <a:pt x="45" y="57"/>
                    </a:cubicBezTo>
                    <a:cubicBezTo>
                      <a:pt x="45" y="57"/>
                      <a:pt x="45" y="57"/>
                      <a:pt x="45" y="57"/>
                    </a:cubicBezTo>
                    <a:cubicBezTo>
                      <a:pt x="46" y="57"/>
                      <a:pt x="46" y="57"/>
                      <a:pt x="46" y="57"/>
                    </a:cubicBezTo>
                    <a:cubicBezTo>
                      <a:pt x="46" y="56"/>
                      <a:pt x="46" y="56"/>
                      <a:pt x="46" y="56"/>
                    </a:cubicBezTo>
                    <a:cubicBezTo>
                      <a:pt x="46" y="56"/>
                      <a:pt x="46" y="56"/>
                      <a:pt x="46" y="56"/>
                    </a:cubicBezTo>
                    <a:cubicBezTo>
                      <a:pt x="46" y="56"/>
                      <a:pt x="46" y="56"/>
                      <a:pt x="46" y="56"/>
                    </a:cubicBezTo>
                    <a:cubicBezTo>
                      <a:pt x="46" y="56"/>
                      <a:pt x="46" y="56"/>
                      <a:pt x="46" y="56"/>
                    </a:cubicBezTo>
                    <a:cubicBezTo>
                      <a:pt x="46" y="56"/>
                      <a:pt x="46" y="56"/>
                      <a:pt x="46" y="56"/>
                    </a:cubicBezTo>
                    <a:cubicBezTo>
                      <a:pt x="46" y="55"/>
                      <a:pt x="46" y="55"/>
                      <a:pt x="46" y="55"/>
                    </a:cubicBezTo>
                    <a:cubicBezTo>
                      <a:pt x="46" y="55"/>
                      <a:pt x="46" y="55"/>
                      <a:pt x="46" y="55"/>
                    </a:cubicBezTo>
                    <a:cubicBezTo>
                      <a:pt x="46" y="55"/>
                      <a:pt x="46" y="55"/>
                      <a:pt x="46" y="55"/>
                    </a:cubicBezTo>
                    <a:cubicBezTo>
                      <a:pt x="47" y="55"/>
                      <a:pt x="47" y="55"/>
                      <a:pt x="47" y="55"/>
                    </a:cubicBezTo>
                    <a:cubicBezTo>
                      <a:pt x="47" y="54"/>
                      <a:pt x="47" y="54"/>
                      <a:pt x="47" y="54"/>
                    </a:cubicBezTo>
                    <a:cubicBezTo>
                      <a:pt x="47" y="54"/>
                      <a:pt x="47" y="54"/>
                      <a:pt x="47" y="54"/>
                    </a:cubicBezTo>
                    <a:cubicBezTo>
                      <a:pt x="47" y="54"/>
                      <a:pt x="47" y="54"/>
                      <a:pt x="47" y="54"/>
                    </a:cubicBezTo>
                    <a:cubicBezTo>
                      <a:pt x="47" y="54"/>
                      <a:pt x="47" y="54"/>
                      <a:pt x="47" y="54"/>
                    </a:cubicBezTo>
                    <a:cubicBezTo>
                      <a:pt x="48" y="53"/>
                      <a:pt x="48" y="53"/>
                      <a:pt x="48" y="53"/>
                    </a:cubicBezTo>
                    <a:cubicBezTo>
                      <a:pt x="48" y="53"/>
                      <a:pt x="48" y="53"/>
                      <a:pt x="48" y="53"/>
                    </a:cubicBezTo>
                    <a:cubicBezTo>
                      <a:pt x="48" y="53"/>
                      <a:pt x="48" y="53"/>
                      <a:pt x="48" y="53"/>
                    </a:cubicBezTo>
                    <a:cubicBezTo>
                      <a:pt x="48" y="53"/>
                      <a:pt x="48" y="53"/>
                      <a:pt x="48" y="53"/>
                    </a:cubicBezTo>
                    <a:cubicBezTo>
                      <a:pt x="48" y="53"/>
                      <a:pt x="48" y="53"/>
                      <a:pt x="48" y="53"/>
                    </a:cubicBezTo>
                    <a:cubicBezTo>
                      <a:pt x="48" y="53"/>
                      <a:pt x="48" y="53"/>
                      <a:pt x="48" y="53"/>
                    </a:cubicBezTo>
                    <a:cubicBezTo>
                      <a:pt x="48" y="52"/>
                      <a:pt x="48" y="52"/>
                      <a:pt x="48" y="52"/>
                    </a:cubicBezTo>
                    <a:cubicBezTo>
                      <a:pt x="49" y="52"/>
                      <a:pt x="49" y="52"/>
                      <a:pt x="49" y="52"/>
                    </a:cubicBezTo>
                    <a:cubicBezTo>
                      <a:pt x="49" y="52"/>
                      <a:pt x="49" y="52"/>
                      <a:pt x="49" y="52"/>
                    </a:cubicBezTo>
                    <a:cubicBezTo>
                      <a:pt x="49" y="52"/>
                      <a:pt x="49" y="52"/>
                      <a:pt x="49" y="52"/>
                    </a:cubicBezTo>
                    <a:cubicBezTo>
                      <a:pt x="50" y="52"/>
                      <a:pt x="50" y="52"/>
                      <a:pt x="50" y="52"/>
                    </a:cubicBezTo>
                    <a:cubicBezTo>
                      <a:pt x="50" y="52"/>
                      <a:pt x="50" y="52"/>
                      <a:pt x="50" y="52"/>
                    </a:cubicBezTo>
                    <a:cubicBezTo>
                      <a:pt x="50" y="52"/>
                      <a:pt x="50" y="52"/>
                      <a:pt x="50" y="52"/>
                    </a:cubicBezTo>
                    <a:cubicBezTo>
                      <a:pt x="50" y="51"/>
                      <a:pt x="50" y="51"/>
                      <a:pt x="50" y="51"/>
                    </a:cubicBezTo>
                    <a:cubicBezTo>
                      <a:pt x="51" y="51"/>
                      <a:pt x="51" y="51"/>
                      <a:pt x="51" y="51"/>
                    </a:cubicBezTo>
                    <a:cubicBezTo>
                      <a:pt x="51" y="51"/>
                      <a:pt x="51" y="51"/>
                      <a:pt x="51" y="51"/>
                    </a:cubicBezTo>
                    <a:cubicBezTo>
                      <a:pt x="52" y="51"/>
                      <a:pt x="52" y="51"/>
                      <a:pt x="52" y="51"/>
                    </a:cubicBezTo>
                    <a:cubicBezTo>
                      <a:pt x="52" y="51"/>
                      <a:pt x="52" y="51"/>
                      <a:pt x="52" y="51"/>
                    </a:cubicBezTo>
                    <a:cubicBezTo>
                      <a:pt x="52" y="51"/>
                      <a:pt x="52" y="51"/>
                      <a:pt x="52" y="51"/>
                    </a:cubicBezTo>
                    <a:cubicBezTo>
                      <a:pt x="52" y="51"/>
                      <a:pt x="52" y="51"/>
                      <a:pt x="52" y="51"/>
                    </a:cubicBezTo>
                    <a:cubicBezTo>
                      <a:pt x="53" y="51"/>
                      <a:pt x="53" y="51"/>
                      <a:pt x="53" y="51"/>
                    </a:cubicBezTo>
                    <a:cubicBezTo>
                      <a:pt x="53" y="51"/>
                      <a:pt x="53" y="51"/>
                      <a:pt x="53" y="51"/>
                    </a:cubicBezTo>
                    <a:cubicBezTo>
                      <a:pt x="54" y="51"/>
                      <a:pt x="54" y="51"/>
                      <a:pt x="54" y="51"/>
                    </a:cubicBezTo>
                    <a:cubicBezTo>
                      <a:pt x="55" y="50"/>
                      <a:pt x="55" y="50"/>
                      <a:pt x="55" y="50"/>
                    </a:cubicBezTo>
                    <a:cubicBezTo>
                      <a:pt x="55" y="50"/>
                      <a:pt x="55" y="50"/>
                      <a:pt x="55" y="50"/>
                    </a:cubicBezTo>
                    <a:cubicBezTo>
                      <a:pt x="55" y="50"/>
                      <a:pt x="55" y="50"/>
                      <a:pt x="55" y="50"/>
                    </a:cubicBezTo>
                    <a:cubicBezTo>
                      <a:pt x="56" y="50"/>
                      <a:pt x="56" y="50"/>
                      <a:pt x="56" y="50"/>
                    </a:cubicBezTo>
                    <a:cubicBezTo>
                      <a:pt x="57" y="50"/>
                      <a:pt x="57" y="50"/>
                      <a:pt x="57" y="50"/>
                    </a:cubicBezTo>
                    <a:cubicBezTo>
                      <a:pt x="58" y="50"/>
                      <a:pt x="58" y="50"/>
                      <a:pt x="58" y="50"/>
                    </a:cubicBezTo>
                    <a:cubicBezTo>
                      <a:pt x="58" y="50"/>
                      <a:pt x="58" y="50"/>
                      <a:pt x="58" y="50"/>
                    </a:cubicBezTo>
                    <a:cubicBezTo>
                      <a:pt x="59" y="50"/>
                      <a:pt x="59" y="50"/>
                      <a:pt x="59" y="50"/>
                    </a:cubicBezTo>
                    <a:cubicBezTo>
                      <a:pt x="59" y="50"/>
                      <a:pt x="59" y="50"/>
                      <a:pt x="59" y="50"/>
                    </a:cubicBezTo>
                    <a:cubicBezTo>
                      <a:pt x="59" y="50"/>
                      <a:pt x="59" y="50"/>
                      <a:pt x="59" y="50"/>
                    </a:cubicBezTo>
                    <a:cubicBezTo>
                      <a:pt x="60" y="50"/>
                      <a:pt x="60" y="50"/>
                      <a:pt x="60" y="50"/>
                    </a:cubicBezTo>
                    <a:cubicBezTo>
                      <a:pt x="60" y="50"/>
                      <a:pt x="60" y="50"/>
                      <a:pt x="60" y="50"/>
                    </a:cubicBezTo>
                    <a:cubicBezTo>
                      <a:pt x="60" y="50"/>
                      <a:pt x="60" y="50"/>
                      <a:pt x="60" y="50"/>
                    </a:cubicBezTo>
                    <a:cubicBezTo>
                      <a:pt x="61" y="50"/>
                      <a:pt x="61" y="50"/>
                      <a:pt x="61" y="50"/>
                    </a:cubicBezTo>
                    <a:cubicBezTo>
                      <a:pt x="61" y="49"/>
                      <a:pt x="61" y="49"/>
                      <a:pt x="61" y="49"/>
                    </a:cubicBezTo>
                    <a:cubicBezTo>
                      <a:pt x="62" y="49"/>
                      <a:pt x="62" y="49"/>
                      <a:pt x="62" y="49"/>
                    </a:cubicBezTo>
                    <a:cubicBezTo>
                      <a:pt x="62" y="49"/>
                      <a:pt x="62" y="49"/>
                      <a:pt x="62" y="49"/>
                    </a:cubicBezTo>
                    <a:cubicBezTo>
                      <a:pt x="62" y="49"/>
                      <a:pt x="62" y="49"/>
                      <a:pt x="62" y="49"/>
                    </a:cubicBezTo>
                    <a:cubicBezTo>
                      <a:pt x="62" y="49"/>
                      <a:pt x="62" y="49"/>
                      <a:pt x="62" y="49"/>
                    </a:cubicBezTo>
                    <a:cubicBezTo>
                      <a:pt x="63" y="49"/>
                      <a:pt x="63" y="49"/>
                      <a:pt x="63" y="49"/>
                    </a:cubicBezTo>
                    <a:cubicBezTo>
                      <a:pt x="63" y="49"/>
                      <a:pt x="63" y="49"/>
                      <a:pt x="63" y="49"/>
                    </a:cubicBezTo>
                    <a:cubicBezTo>
                      <a:pt x="63" y="49"/>
                      <a:pt x="63" y="49"/>
                      <a:pt x="63" y="49"/>
                    </a:cubicBezTo>
                    <a:cubicBezTo>
                      <a:pt x="63" y="49"/>
                      <a:pt x="63" y="49"/>
                      <a:pt x="63" y="49"/>
                    </a:cubicBezTo>
                    <a:cubicBezTo>
                      <a:pt x="64" y="49"/>
                      <a:pt x="64" y="49"/>
                      <a:pt x="64" y="49"/>
                    </a:cubicBezTo>
                    <a:cubicBezTo>
                      <a:pt x="64" y="49"/>
                      <a:pt x="64" y="49"/>
                      <a:pt x="64" y="49"/>
                    </a:cubicBezTo>
                    <a:cubicBezTo>
                      <a:pt x="64" y="49"/>
                      <a:pt x="64" y="49"/>
                      <a:pt x="64" y="49"/>
                    </a:cubicBezTo>
                    <a:cubicBezTo>
                      <a:pt x="65" y="48"/>
                      <a:pt x="65" y="48"/>
                      <a:pt x="65" y="48"/>
                    </a:cubicBezTo>
                    <a:cubicBezTo>
                      <a:pt x="65" y="48"/>
                      <a:pt x="65" y="48"/>
                      <a:pt x="65" y="48"/>
                    </a:cubicBezTo>
                    <a:cubicBezTo>
                      <a:pt x="65" y="48"/>
                      <a:pt x="65" y="48"/>
                      <a:pt x="65" y="48"/>
                    </a:cubicBezTo>
                    <a:cubicBezTo>
                      <a:pt x="66" y="48"/>
                      <a:pt x="66" y="48"/>
                      <a:pt x="66" y="48"/>
                    </a:cubicBezTo>
                    <a:cubicBezTo>
                      <a:pt x="66" y="48"/>
                      <a:pt x="66" y="48"/>
                      <a:pt x="66" y="48"/>
                    </a:cubicBezTo>
                    <a:cubicBezTo>
                      <a:pt x="66" y="48"/>
                      <a:pt x="66" y="48"/>
                      <a:pt x="66" y="48"/>
                    </a:cubicBezTo>
                    <a:cubicBezTo>
                      <a:pt x="67" y="48"/>
                      <a:pt x="67" y="48"/>
                      <a:pt x="67" y="48"/>
                    </a:cubicBezTo>
                    <a:cubicBezTo>
                      <a:pt x="67" y="48"/>
                      <a:pt x="67" y="48"/>
                      <a:pt x="67" y="48"/>
                    </a:cubicBezTo>
                    <a:cubicBezTo>
                      <a:pt x="67" y="48"/>
                      <a:pt x="67" y="48"/>
                      <a:pt x="67" y="48"/>
                    </a:cubicBezTo>
                    <a:cubicBezTo>
                      <a:pt x="67" y="47"/>
                      <a:pt x="67" y="47"/>
                      <a:pt x="67" y="47"/>
                    </a:cubicBezTo>
                    <a:cubicBezTo>
                      <a:pt x="68" y="47"/>
                      <a:pt x="68" y="47"/>
                      <a:pt x="68" y="47"/>
                    </a:cubicBezTo>
                    <a:cubicBezTo>
                      <a:pt x="68" y="47"/>
                      <a:pt x="68" y="47"/>
                      <a:pt x="68" y="47"/>
                    </a:cubicBezTo>
                    <a:cubicBezTo>
                      <a:pt x="69" y="47"/>
                      <a:pt x="69" y="47"/>
                      <a:pt x="69" y="47"/>
                    </a:cubicBezTo>
                    <a:cubicBezTo>
                      <a:pt x="69" y="47"/>
                      <a:pt x="69" y="47"/>
                      <a:pt x="69" y="47"/>
                    </a:cubicBezTo>
                    <a:cubicBezTo>
                      <a:pt x="69" y="47"/>
                      <a:pt x="69" y="47"/>
                      <a:pt x="69" y="47"/>
                    </a:cubicBezTo>
                    <a:cubicBezTo>
                      <a:pt x="69" y="47"/>
                      <a:pt x="69" y="47"/>
                      <a:pt x="69" y="47"/>
                    </a:cubicBezTo>
                    <a:cubicBezTo>
                      <a:pt x="70" y="47"/>
                      <a:pt x="70" y="47"/>
                      <a:pt x="70" y="47"/>
                    </a:cubicBezTo>
                    <a:cubicBezTo>
                      <a:pt x="70" y="47"/>
                      <a:pt x="70" y="47"/>
                      <a:pt x="70" y="47"/>
                    </a:cubicBezTo>
                    <a:cubicBezTo>
                      <a:pt x="70" y="47"/>
                      <a:pt x="70" y="47"/>
                      <a:pt x="70" y="47"/>
                    </a:cubicBezTo>
                    <a:cubicBezTo>
                      <a:pt x="70" y="46"/>
                      <a:pt x="70" y="46"/>
                      <a:pt x="70" y="46"/>
                    </a:cubicBezTo>
                    <a:cubicBezTo>
                      <a:pt x="71" y="46"/>
                      <a:pt x="71" y="46"/>
                      <a:pt x="71" y="46"/>
                    </a:cubicBezTo>
                    <a:cubicBezTo>
                      <a:pt x="71" y="46"/>
                      <a:pt x="71" y="46"/>
                      <a:pt x="71" y="46"/>
                    </a:cubicBezTo>
                    <a:cubicBezTo>
                      <a:pt x="71" y="46"/>
                      <a:pt x="71" y="46"/>
                      <a:pt x="71" y="46"/>
                    </a:cubicBezTo>
                    <a:cubicBezTo>
                      <a:pt x="71" y="46"/>
                      <a:pt x="71" y="46"/>
                      <a:pt x="71" y="46"/>
                    </a:cubicBezTo>
                    <a:cubicBezTo>
                      <a:pt x="72" y="46"/>
                      <a:pt x="72" y="46"/>
                      <a:pt x="72" y="46"/>
                    </a:cubicBezTo>
                    <a:cubicBezTo>
                      <a:pt x="72" y="46"/>
                      <a:pt x="72" y="46"/>
                      <a:pt x="72" y="46"/>
                    </a:cubicBezTo>
                    <a:cubicBezTo>
                      <a:pt x="72" y="46"/>
                      <a:pt x="72" y="46"/>
                      <a:pt x="72" y="46"/>
                    </a:cubicBezTo>
                    <a:cubicBezTo>
                      <a:pt x="72" y="46"/>
                      <a:pt x="72" y="46"/>
                      <a:pt x="72" y="46"/>
                    </a:cubicBezTo>
                    <a:cubicBezTo>
                      <a:pt x="73" y="46"/>
                      <a:pt x="73" y="46"/>
                      <a:pt x="73" y="46"/>
                    </a:cubicBezTo>
                    <a:cubicBezTo>
                      <a:pt x="73" y="46"/>
                      <a:pt x="73" y="46"/>
                      <a:pt x="73" y="46"/>
                    </a:cubicBezTo>
                    <a:cubicBezTo>
                      <a:pt x="73" y="45"/>
                      <a:pt x="73" y="45"/>
                      <a:pt x="73" y="45"/>
                    </a:cubicBezTo>
                    <a:cubicBezTo>
                      <a:pt x="73" y="45"/>
                      <a:pt x="73" y="45"/>
                      <a:pt x="73" y="45"/>
                    </a:cubicBezTo>
                    <a:cubicBezTo>
                      <a:pt x="73" y="44"/>
                      <a:pt x="73" y="44"/>
                      <a:pt x="73" y="44"/>
                    </a:cubicBezTo>
                    <a:cubicBezTo>
                      <a:pt x="74" y="43"/>
                      <a:pt x="74" y="43"/>
                      <a:pt x="74" y="43"/>
                    </a:cubicBezTo>
                    <a:cubicBezTo>
                      <a:pt x="74" y="42"/>
                      <a:pt x="74" y="42"/>
                      <a:pt x="74" y="42"/>
                    </a:cubicBezTo>
                    <a:cubicBezTo>
                      <a:pt x="74" y="42"/>
                      <a:pt x="74" y="42"/>
                      <a:pt x="74" y="42"/>
                    </a:cubicBezTo>
                    <a:cubicBezTo>
                      <a:pt x="74" y="41"/>
                      <a:pt x="74" y="41"/>
                      <a:pt x="74" y="41"/>
                    </a:cubicBezTo>
                    <a:cubicBezTo>
                      <a:pt x="74" y="41"/>
                      <a:pt x="74" y="41"/>
                      <a:pt x="74" y="41"/>
                    </a:cubicBezTo>
                    <a:cubicBezTo>
                      <a:pt x="74" y="40"/>
                      <a:pt x="74" y="40"/>
                      <a:pt x="74" y="40"/>
                    </a:cubicBezTo>
                    <a:cubicBezTo>
                      <a:pt x="75" y="39"/>
                      <a:pt x="75" y="39"/>
                      <a:pt x="75" y="39"/>
                    </a:cubicBezTo>
                    <a:cubicBezTo>
                      <a:pt x="75" y="39"/>
                      <a:pt x="75" y="39"/>
                      <a:pt x="75" y="39"/>
                    </a:cubicBezTo>
                    <a:cubicBezTo>
                      <a:pt x="75" y="39"/>
                      <a:pt x="75" y="39"/>
                      <a:pt x="75" y="39"/>
                    </a:cubicBezTo>
                    <a:cubicBezTo>
                      <a:pt x="75" y="38"/>
                      <a:pt x="75" y="38"/>
                      <a:pt x="75" y="38"/>
                    </a:cubicBezTo>
                    <a:cubicBezTo>
                      <a:pt x="75" y="38"/>
                      <a:pt x="75" y="38"/>
                      <a:pt x="75" y="38"/>
                    </a:cubicBezTo>
                    <a:cubicBezTo>
                      <a:pt x="75" y="38"/>
                      <a:pt x="75" y="38"/>
                      <a:pt x="75" y="38"/>
                    </a:cubicBezTo>
                    <a:cubicBezTo>
                      <a:pt x="74" y="38"/>
                      <a:pt x="74" y="38"/>
                      <a:pt x="74" y="38"/>
                    </a:cubicBezTo>
                    <a:cubicBezTo>
                      <a:pt x="74" y="37"/>
                      <a:pt x="74" y="37"/>
                      <a:pt x="74" y="37"/>
                    </a:cubicBezTo>
                    <a:cubicBezTo>
                      <a:pt x="74" y="37"/>
                      <a:pt x="74" y="37"/>
                      <a:pt x="74" y="37"/>
                    </a:cubicBezTo>
                    <a:cubicBezTo>
                      <a:pt x="74" y="37"/>
                      <a:pt x="74" y="37"/>
                      <a:pt x="74" y="37"/>
                    </a:cubicBezTo>
                    <a:cubicBezTo>
                      <a:pt x="74" y="36"/>
                      <a:pt x="74" y="36"/>
                      <a:pt x="74" y="36"/>
                    </a:cubicBezTo>
                    <a:cubicBezTo>
                      <a:pt x="74" y="36"/>
                      <a:pt x="74" y="36"/>
                      <a:pt x="74" y="36"/>
                    </a:cubicBezTo>
                    <a:cubicBezTo>
                      <a:pt x="73" y="36"/>
                      <a:pt x="73" y="36"/>
                      <a:pt x="73" y="36"/>
                    </a:cubicBezTo>
                    <a:cubicBezTo>
                      <a:pt x="73" y="36"/>
                      <a:pt x="73" y="36"/>
                      <a:pt x="73" y="36"/>
                    </a:cubicBezTo>
                    <a:cubicBezTo>
                      <a:pt x="73" y="36"/>
                      <a:pt x="73" y="36"/>
                      <a:pt x="73" y="36"/>
                    </a:cubicBezTo>
                    <a:cubicBezTo>
                      <a:pt x="73" y="36"/>
                      <a:pt x="73" y="36"/>
                      <a:pt x="73" y="36"/>
                    </a:cubicBezTo>
                    <a:cubicBezTo>
                      <a:pt x="72" y="36"/>
                      <a:pt x="72" y="36"/>
                      <a:pt x="72" y="36"/>
                    </a:cubicBezTo>
                    <a:cubicBezTo>
                      <a:pt x="72" y="36"/>
                      <a:pt x="72" y="36"/>
                      <a:pt x="72" y="36"/>
                    </a:cubicBezTo>
                    <a:cubicBezTo>
                      <a:pt x="72" y="36"/>
                      <a:pt x="72" y="36"/>
                      <a:pt x="72" y="36"/>
                    </a:cubicBezTo>
                    <a:cubicBezTo>
                      <a:pt x="71" y="36"/>
                      <a:pt x="71" y="36"/>
                      <a:pt x="71" y="36"/>
                    </a:cubicBezTo>
                    <a:cubicBezTo>
                      <a:pt x="71" y="36"/>
                      <a:pt x="71" y="36"/>
                      <a:pt x="71" y="36"/>
                    </a:cubicBezTo>
                    <a:cubicBezTo>
                      <a:pt x="70" y="36"/>
                      <a:pt x="70" y="36"/>
                      <a:pt x="70" y="36"/>
                    </a:cubicBezTo>
                    <a:cubicBezTo>
                      <a:pt x="70" y="36"/>
                      <a:pt x="70" y="36"/>
                      <a:pt x="70" y="36"/>
                    </a:cubicBezTo>
                    <a:cubicBezTo>
                      <a:pt x="69" y="36"/>
                      <a:pt x="69" y="36"/>
                      <a:pt x="69" y="36"/>
                    </a:cubicBezTo>
                    <a:cubicBezTo>
                      <a:pt x="69" y="36"/>
                      <a:pt x="69" y="36"/>
                      <a:pt x="69" y="36"/>
                    </a:cubicBezTo>
                    <a:cubicBezTo>
                      <a:pt x="69" y="36"/>
                      <a:pt x="69" y="36"/>
                      <a:pt x="69" y="36"/>
                    </a:cubicBezTo>
                    <a:cubicBezTo>
                      <a:pt x="68" y="36"/>
                      <a:pt x="68" y="36"/>
                      <a:pt x="68" y="36"/>
                    </a:cubicBezTo>
                    <a:cubicBezTo>
                      <a:pt x="68" y="36"/>
                      <a:pt x="68" y="36"/>
                      <a:pt x="68" y="36"/>
                    </a:cubicBezTo>
                    <a:cubicBezTo>
                      <a:pt x="67" y="36"/>
                      <a:pt x="67" y="36"/>
                      <a:pt x="67" y="36"/>
                    </a:cubicBezTo>
                    <a:cubicBezTo>
                      <a:pt x="67" y="35"/>
                      <a:pt x="67" y="35"/>
                      <a:pt x="67" y="35"/>
                    </a:cubicBezTo>
                    <a:cubicBezTo>
                      <a:pt x="66" y="35"/>
                      <a:pt x="66" y="35"/>
                      <a:pt x="66" y="35"/>
                    </a:cubicBezTo>
                    <a:cubicBezTo>
                      <a:pt x="66" y="35"/>
                      <a:pt x="66" y="35"/>
                      <a:pt x="66" y="35"/>
                    </a:cubicBezTo>
                    <a:cubicBezTo>
                      <a:pt x="66" y="35"/>
                      <a:pt x="66" y="35"/>
                      <a:pt x="66" y="35"/>
                    </a:cubicBezTo>
                    <a:cubicBezTo>
                      <a:pt x="65" y="35"/>
                      <a:pt x="65" y="35"/>
                      <a:pt x="65" y="35"/>
                    </a:cubicBezTo>
                    <a:cubicBezTo>
                      <a:pt x="65" y="35"/>
                      <a:pt x="65" y="35"/>
                      <a:pt x="65" y="35"/>
                    </a:cubicBezTo>
                    <a:cubicBezTo>
                      <a:pt x="65" y="35"/>
                      <a:pt x="65" y="35"/>
                      <a:pt x="65" y="35"/>
                    </a:cubicBezTo>
                    <a:cubicBezTo>
                      <a:pt x="64" y="35"/>
                      <a:pt x="64" y="35"/>
                      <a:pt x="64" y="35"/>
                    </a:cubicBezTo>
                    <a:cubicBezTo>
                      <a:pt x="64" y="35"/>
                      <a:pt x="64" y="35"/>
                      <a:pt x="64" y="35"/>
                    </a:cubicBezTo>
                    <a:cubicBezTo>
                      <a:pt x="64" y="35"/>
                      <a:pt x="64" y="35"/>
                      <a:pt x="64" y="35"/>
                    </a:cubicBezTo>
                    <a:cubicBezTo>
                      <a:pt x="64" y="34"/>
                      <a:pt x="64" y="34"/>
                      <a:pt x="64" y="34"/>
                    </a:cubicBezTo>
                    <a:cubicBezTo>
                      <a:pt x="64" y="34"/>
                      <a:pt x="64" y="34"/>
                      <a:pt x="64" y="34"/>
                    </a:cubicBezTo>
                    <a:cubicBezTo>
                      <a:pt x="63" y="34"/>
                      <a:pt x="63" y="34"/>
                      <a:pt x="63" y="34"/>
                    </a:cubicBezTo>
                    <a:cubicBezTo>
                      <a:pt x="63" y="34"/>
                      <a:pt x="63" y="34"/>
                      <a:pt x="63" y="34"/>
                    </a:cubicBezTo>
                    <a:cubicBezTo>
                      <a:pt x="63" y="34"/>
                      <a:pt x="63" y="34"/>
                      <a:pt x="63" y="34"/>
                    </a:cubicBezTo>
                    <a:cubicBezTo>
                      <a:pt x="63" y="34"/>
                      <a:pt x="63" y="34"/>
                      <a:pt x="63" y="34"/>
                    </a:cubicBezTo>
                    <a:cubicBezTo>
                      <a:pt x="63" y="33"/>
                      <a:pt x="63" y="33"/>
                      <a:pt x="63" y="33"/>
                    </a:cubicBezTo>
                    <a:cubicBezTo>
                      <a:pt x="63" y="33"/>
                      <a:pt x="63" y="33"/>
                      <a:pt x="63" y="33"/>
                    </a:cubicBezTo>
                    <a:cubicBezTo>
                      <a:pt x="62" y="33"/>
                      <a:pt x="62" y="33"/>
                      <a:pt x="62" y="33"/>
                    </a:cubicBezTo>
                    <a:cubicBezTo>
                      <a:pt x="62" y="33"/>
                      <a:pt x="62" y="33"/>
                      <a:pt x="62" y="33"/>
                    </a:cubicBezTo>
                    <a:cubicBezTo>
                      <a:pt x="62" y="33"/>
                      <a:pt x="62" y="33"/>
                      <a:pt x="62" y="33"/>
                    </a:cubicBezTo>
                    <a:cubicBezTo>
                      <a:pt x="62" y="32"/>
                      <a:pt x="62" y="32"/>
                      <a:pt x="62" y="32"/>
                    </a:cubicBezTo>
                    <a:cubicBezTo>
                      <a:pt x="62" y="32"/>
                      <a:pt x="62" y="32"/>
                      <a:pt x="62" y="32"/>
                    </a:cubicBezTo>
                    <a:cubicBezTo>
                      <a:pt x="61" y="32"/>
                      <a:pt x="61" y="32"/>
                      <a:pt x="61" y="32"/>
                    </a:cubicBezTo>
                    <a:cubicBezTo>
                      <a:pt x="61" y="32"/>
                      <a:pt x="61" y="32"/>
                      <a:pt x="61" y="32"/>
                    </a:cubicBezTo>
                    <a:cubicBezTo>
                      <a:pt x="61" y="32"/>
                      <a:pt x="61" y="32"/>
                      <a:pt x="61" y="32"/>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0" y="31"/>
                      <a:pt x="60" y="31"/>
                      <a:pt x="60" y="31"/>
                    </a:cubicBezTo>
                    <a:cubicBezTo>
                      <a:pt x="60" y="31"/>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8" y="29"/>
                      <a:pt x="58" y="29"/>
                      <a:pt x="58" y="29"/>
                    </a:cubicBezTo>
                    <a:cubicBezTo>
                      <a:pt x="58" y="29"/>
                      <a:pt x="58" y="29"/>
                      <a:pt x="58" y="29"/>
                    </a:cubicBezTo>
                    <a:cubicBezTo>
                      <a:pt x="58" y="29"/>
                      <a:pt x="58" y="29"/>
                      <a:pt x="58" y="29"/>
                    </a:cubicBezTo>
                    <a:cubicBezTo>
                      <a:pt x="58" y="29"/>
                      <a:pt x="58" y="29"/>
                      <a:pt x="58" y="29"/>
                    </a:cubicBezTo>
                    <a:cubicBezTo>
                      <a:pt x="58" y="29"/>
                      <a:pt x="58" y="29"/>
                      <a:pt x="58" y="29"/>
                    </a:cubicBezTo>
                    <a:cubicBezTo>
                      <a:pt x="58" y="29"/>
                      <a:pt x="58" y="29"/>
                      <a:pt x="58" y="29"/>
                    </a:cubicBezTo>
                    <a:cubicBezTo>
                      <a:pt x="58" y="29"/>
                      <a:pt x="58" y="29"/>
                      <a:pt x="58" y="29"/>
                    </a:cubicBezTo>
                    <a:cubicBezTo>
                      <a:pt x="58" y="28"/>
                      <a:pt x="58" y="28"/>
                      <a:pt x="58" y="28"/>
                    </a:cubicBezTo>
                    <a:cubicBezTo>
                      <a:pt x="58" y="28"/>
                      <a:pt x="58" y="28"/>
                      <a:pt x="58" y="28"/>
                    </a:cubicBezTo>
                    <a:cubicBezTo>
                      <a:pt x="58" y="28"/>
                      <a:pt x="58" y="28"/>
                      <a:pt x="58" y="28"/>
                    </a:cubicBezTo>
                    <a:cubicBezTo>
                      <a:pt x="58" y="28"/>
                      <a:pt x="58" y="28"/>
                      <a:pt x="58" y="28"/>
                    </a:cubicBezTo>
                    <a:cubicBezTo>
                      <a:pt x="58" y="28"/>
                      <a:pt x="58" y="28"/>
                      <a:pt x="58" y="28"/>
                    </a:cubicBezTo>
                    <a:cubicBezTo>
                      <a:pt x="58" y="28"/>
                      <a:pt x="58" y="28"/>
                      <a:pt x="58" y="28"/>
                    </a:cubicBezTo>
                    <a:cubicBezTo>
                      <a:pt x="58" y="28"/>
                      <a:pt x="58" y="28"/>
                      <a:pt x="58" y="28"/>
                    </a:cubicBezTo>
                    <a:cubicBezTo>
                      <a:pt x="57" y="27"/>
                      <a:pt x="57" y="26"/>
                      <a:pt x="56" y="25"/>
                    </a:cubicBezTo>
                    <a:cubicBezTo>
                      <a:pt x="56" y="25"/>
                      <a:pt x="55" y="24"/>
                      <a:pt x="55" y="23"/>
                    </a:cubicBezTo>
                    <a:cubicBezTo>
                      <a:pt x="55" y="23"/>
                      <a:pt x="55" y="23"/>
                      <a:pt x="55" y="23"/>
                    </a:cubicBezTo>
                    <a:cubicBezTo>
                      <a:pt x="55" y="22"/>
                      <a:pt x="55" y="23"/>
                      <a:pt x="56" y="23"/>
                    </a:cubicBezTo>
                    <a:cubicBezTo>
                      <a:pt x="56" y="23"/>
                      <a:pt x="56" y="22"/>
                      <a:pt x="56" y="22"/>
                    </a:cubicBezTo>
                    <a:cubicBezTo>
                      <a:pt x="56" y="21"/>
                      <a:pt x="55" y="21"/>
                      <a:pt x="55" y="20"/>
                    </a:cubicBezTo>
                    <a:cubicBezTo>
                      <a:pt x="55" y="21"/>
                      <a:pt x="55" y="21"/>
                      <a:pt x="56" y="21"/>
                    </a:cubicBezTo>
                    <a:cubicBezTo>
                      <a:pt x="55" y="21"/>
                      <a:pt x="55" y="20"/>
                      <a:pt x="55" y="20"/>
                    </a:cubicBezTo>
                    <a:cubicBezTo>
                      <a:pt x="55" y="20"/>
                      <a:pt x="54" y="20"/>
                      <a:pt x="54" y="20"/>
                    </a:cubicBezTo>
                    <a:cubicBezTo>
                      <a:pt x="54" y="19"/>
                      <a:pt x="54" y="19"/>
                      <a:pt x="53" y="19"/>
                    </a:cubicBezTo>
                    <a:cubicBezTo>
                      <a:pt x="53" y="19"/>
                      <a:pt x="53" y="19"/>
                      <a:pt x="53" y="19"/>
                    </a:cubicBezTo>
                    <a:cubicBezTo>
                      <a:pt x="53" y="19"/>
                      <a:pt x="53" y="18"/>
                      <a:pt x="52" y="18"/>
                    </a:cubicBezTo>
                    <a:cubicBezTo>
                      <a:pt x="52" y="18"/>
                      <a:pt x="52" y="18"/>
                      <a:pt x="53" y="18"/>
                    </a:cubicBezTo>
                    <a:cubicBezTo>
                      <a:pt x="52" y="17"/>
                      <a:pt x="52" y="17"/>
                      <a:pt x="52" y="17"/>
                    </a:cubicBezTo>
                    <a:cubicBezTo>
                      <a:pt x="52" y="17"/>
                      <a:pt x="52" y="17"/>
                      <a:pt x="51" y="17"/>
                    </a:cubicBezTo>
                    <a:cubicBezTo>
                      <a:pt x="51" y="17"/>
                      <a:pt x="51" y="17"/>
                      <a:pt x="51" y="17"/>
                    </a:cubicBezTo>
                    <a:cubicBezTo>
                      <a:pt x="51" y="16"/>
                      <a:pt x="50" y="16"/>
                      <a:pt x="50" y="16"/>
                    </a:cubicBezTo>
                    <a:cubicBezTo>
                      <a:pt x="50" y="15"/>
                      <a:pt x="50" y="14"/>
                      <a:pt x="49" y="14"/>
                    </a:cubicBezTo>
                    <a:cubicBezTo>
                      <a:pt x="49" y="14"/>
                      <a:pt x="49" y="14"/>
                      <a:pt x="49" y="14"/>
                    </a:cubicBezTo>
                    <a:lnTo>
                      <a:pt x="48"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25" name="Freeform 283"/>
              <p:cNvSpPr/>
              <p:nvPr/>
            </p:nvSpPr>
            <p:spPr bwMode="auto">
              <a:xfrm>
                <a:off x="2864" y="24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26" name="Freeform 284"/>
              <p:cNvSpPr/>
              <p:nvPr/>
            </p:nvSpPr>
            <p:spPr bwMode="auto">
              <a:xfrm>
                <a:off x="2793" y="2376"/>
                <a:ext cx="108" cy="91"/>
              </a:xfrm>
              <a:custGeom>
                <a:avLst/>
                <a:gdLst>
                  <a:gd name="T0" fmla="*/ 27 w 41"/>
                  <a:gd name="T1" fmla="*/ 0 h 35"/>
                  <a:gd name="T2" fmla="*/ 25 w 41"/>
                  <a:gd name="T3" fmla="*/ 2 h 35"/>
                  <a:gd name="T4" fmla="*/ 24 w 41"/>
                  <a:gd name="T5" fmla="*/ 3 h 35"/>
                  <a:gd name="T6" fmla="*/ 24 w 41"/>
                  <a:gd name="T7" fmla="*/ 4 h 35"/>
                  <a:gd name="T8" fmla="*/ 24 w 41"/>
                  <a:gd name="T9" fmla="*/ 6 h 35"/>
                  <a:gd name="T10" fmla="*/ 24 w 41"/>
                  <a:gd name="T11" fmla="*/ 9 h 35"/>
                  <a:gd name="T12" fmla="*/ 23 w 41"/>
                  <a:gd name="T13" fmla="*/ 11 h 35"/>
                  <a:gd name="T14" fmla="*/ 23 w 41"/>
                  <a:gd name="T15" fmla="*/ 13 h 35"/>
                  <a:gd name="T16" fmla="*/ 25 w 41"/>
                  <a:gd name="T17" fmla="*/ 14 h 35"/>
                  <a:gd name="T18" fmla="*/ 26 w 41"/>
                  <a:gd name="T19" fmla="*/ 14 h 35"/>
                  <a:gd name="T20" fmla="*/ 28 w 41"/>
                  <a:gd name="T21" fmla="*/ 19 h 35"/>
                  <a:gd name="T22" fmla="*/ 26 w 41"/>
                  <a:gd name="T23" fmla="*/ 18 h 35"/>
                  <a:gd name="T24" fmla="*/ 25 w 41"/>
                  <a:gd name="T25" fmla="*/ 18 h 35"/>
                  <a:gd name="T26" fmla="*/ 24 w 41"/>
                  <a:gd name="T27" fmla="*/ 17 h 35"/>
                  <a:gd name="T28" fmla="*/ 23 w 41"/>
                  <a:gd name="T29" fmla="*/ 15 h 35"/>
                  <a:gd name="T30" fmla="*/ 21 w 41"/>
                  <a:gd name="T31" fmla="*/ 15 h 35"/>
                  <a:gd name="T32" fmla="*/ 19 w 41"/>
                  <a:gd name="T33" fmla="*/ 13 h 35"/>
                  <a:gd name="T34" fmla="*/ 18 w 41"/>
                  <a:gd name="T35" fmla="*/ 13 h 35"/>
                  <a:gd name="T36" fmla="*/ 16 w 41"/>
                  <a:gd name="T37" fmla="*/ 13 h 35"/>
                  <a:gd name="T38" fmla="*/ 13 w 41"/>
                  <a:gd name="T39" fmla="*/ 13 h 35"/>
                  <a:gd name="T40" fmla="*/ 12 w 41"/>
                  <a:gd name="T41" fmla="*/ 11 h 35"/>
                  <a:gd name="T42" fmla="*/ 10 w 41"/>
                  <a:gd name="T43" fmla="*/ 11 h 35"/>
                  <a:gd name="T44" fmla="*/ 8 w 41"/>
                  <a:gd name="T45" fmla="*/ 11 h 35"/>
                  <a:gd name="T46" fmla="*/ 7 w 41"/>
                  <a:gd name="T47" fmla="*/ 11 h 35"/>
                  <a:gd name="T48" fmla="*/ 7 w 41"/>
                  <a:gd name="T49" fmla="*/ 13 h 35"/>
                  <a:gd name="T50" fmla="*/ 7 w 41"/>
                  <a:gd name="T51" fmla="*/ 16 h 35"/>
                  <a:gd name="T52" fmla="*/ 0 w 41"/>
                  <a:gd name="T53" fmla="*/ 29 h 35"/>
                  <a:gd name="T54" fmla="*/ 2 w 41"/>
                  <a:gd name="T55" fmla="*/ 30 h 35"/>
                  <a:gd name="T56" fmla="*/ 3 w 41"/>
                  <a:gd name="T57" fmla="*/ 32 h 35"/>
                  <a:gd name="T58" fmla="*/ 4 w 41"/>
                  <a:gd name="T59" fmla="*/ 33 h 35"/>
                  <a:gd name="T60" fmla="*/ 6 w 41"/>
                  <a:gd name="T61" fmla="*/ 34 h 35"/>
                  <a:gd name="T62" fmla="*/ 10 w 41"/>
                  <a:gd name="T63" fmla="*/ 33 h 35"/>
                  <a:gd name="T64" fmla="*/ 12 w 41"/>
                  <a:gd name="T65" fmla="*/ 34 h 35"/>
                  <a:gd name="T66" fmla="*/ 14 w 41"/>
                  <a:gd name="T67" fmla="*/ 35 h 35"/>
                  <a:gd name="T68" fmla="*/ 15 w 41"/>
                  <a:gd name="T69" fmla="*/ 35 h 35"/>
                  <a:gd name="T70" fmla="*/ 17 w 41"/>
                  <a:gd name="T71" fmla="*/ 35 h 35"/>
                  <a:gd name="T72" fmla="*/ 19 w 41"/>
                  <a:gd name="T73" fmla="*/ 34 h 35"/>
                  <a:gd name="T74" fmla="*/ 20 w 41"/>
                  <a:gd name="T75" fmla="*/ 33 h 35"/>
                  <a:gd name="T76" fmla="*/ 21 w 41"/>
                  <a:gd name="T77" fmla="*/ 31 h 35"/>
                  <a:gd name="T78" fmla="*/ 23 w 41"/>
                  <a:gd name="T79" fmla="*/ 30 h 35"/>
                  <a:gd name="T80" fmla="*/ 24 w 41"/>
                  <a:gd name="T81" fmla="*/ 28 h 35"/>
                  <a:gd name="T82" fmla="*/ 26 w 41"/>
                  <a:gd name="T83" fmla="*/ 27 h 35"/>
                  <a:gd name="T84" fmla="*/ 28 w 41"/>
                  <a:gd name="T85" fmla="*/ 26 h 35"/>
                  <a:gd name="T86" fmla="*/ 29 w 41"/>
                  <a:gd name="T87" fmla="*/ 25 h 35"/>
                  <a:gd name="T88" fmla="*/ 31 w 41"/>
                  <a:gd name="T89" fmla="*/ 23 h 35"/>
                  <a:gd name="T90" fmla="*/ 33 w 41"/>
                  <a:gd name="T91" fmla="*/ 23 h 35"/>
                  <a:gd name="T92" fmla="*/ 35 w 41"/>
                  <a:gd name="T93" fmla="*/ 22 h 35"/>
                  <a:gd name="T94" fmla="*/ 38 w 41"/>
                  <a:gd name="T95" fmla="*/ 21 h 35"/>
                  <a:gd name="T96" fmla="*/ 39 w 41"/>
                  <a:gd name="T97" fmla="*/ 20 h 35"/>
                  <a:gd name="T98" fmla="*/ 38 w 41"/>
                  <a:gd name="T99" fmla="*/ 19 h 35"/>
                  <a:gd name="T100" fmla="*/ 39 w 41"/>
                  <a:gd name="T101" fmla="*/ 17 h 35"/>
                  <a:gd name="T102" fmla="*/ 40 w 41"/>
                  <a:gd name="T103" fmla="*/ 15 h 35"/>
                  <a:gd name="T104" fmla="*/ 40 w 41"/>
                  <a:gd name="T105" fmla="*/ 14 h 35"/>
                  <a:gd name="T106" fmla="*/ 40 w 41"/>
                  <a:gd name="T107" fmla="*/ 11 h 35"/>
                  <a:gd name="T108" fmla="*/ 40 w 41"/>
                  <a:gd name="T109" fmla="*/ 10 h 35"/>
                  <a:gd name="T110" fmla="*/ 41 w 41"/>
                  <a:gd name="T111" fmla="*/ 8 h 35"/>
                  <a:gd name="T112" fmla="*/ 41 w 41"/>
                  <a:gd name="T113" fmla="*/ 7 h 35"/>
                  <a:gd name="T114" fmla="*/ 40 w 41"/>
                  <a:gd name="T115" fmla="*/ 5 h 35"/>
                  <a:gd name="T116" fmla="*/ 39 w 41"/>
                  <a:gd name="T117" fmla="*/ 4 h 35"/>
                  <a:gd name="T118" fmla="*/ 37 w 41"/>
                  <a:gd name="T119" fmla="*/ 3 h 35"/>
                  <a:gd name="T120" fmla="*/ 34 w 41"/>
                  <a:gd name="T121" fmla="*/ 2 h 35"/>
                  <a:gd name="T122" fmla="*/ 33 w 41"/>
                  <a:gd name="T123"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 h="35">
                    <a:moveTo>
                      <a:pt x="32" y="2"/>
                    </a:moveTo>
                    <a:cubicBezTo>
                      <a:pt x="32" y="2"/>
                      <a:pt x="31" y="1"/>
                      <a:pt x="31" y="1"/>
                    </a:cubicBezTo>
                    <a:cubicBezTo>
                      <a:pt x="31" y="1"/>
                      <a:pt x="31" y="1"/>
                      <a:pt x="31" y="1"/>
                    </a:cubicBezTo>
                    <a:cubicBezTo>
                      <a:pt x="30" y="1"/>
                      <a:pt x="30" y="0"/>
                      <a:pt x="31"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4"/>
                      <a:pt x="23" y="4"/>
                      <a:pt x="23" y="4"/>
                    </a:cubicBezTo>
                    <a:cubicBezTo>
                      <a:pt x="23" y="4"/>
                      <a:pt x="23" y="4"/>
                      <a:pt x="23" y="4"/>
                    </a:cubicBezTo>
                    <a:cubicBezTo>
                      <a:pt x="23" y="4"/>
                      <a:pt x="23" y="4"/>
                      <a:pt x="23" y="4"/>
                    </a:cubicBezTo>
                    <a:cubicBezTo>
                      <a:pt x="24" y="4"/>
                      <a:pt x="24" y="4"/>
                      <a:pt x="24" y="4"/>
                    </a:cubicBezTo>
                    <a:cubicBezTo>
                      <a:pt x="23" y="4"/>
                      <a:pt x="23" y="4"/>
                      <a:pt x="23"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6"/>
                      <a:pt x="24" y="6"/>
                      <a:pt x="24" y="6"/>
                    </a:cubicBezTo>
                    <a:cubicBezTo>
                      <a:pt x="24" y="6"/>
                      <a:pt x="24" y="6"/>
                      <a:pt x="24" y="6"/>
                    </a:cubicBezTo>
                    <a:cubicBezTo>
                      <a:pt x="24" y="6"/>
                      <a:pt x="24" y="6"/>
                      <a:pt x="24" y="6"/>
                    </a:cubicBezTo>
                    <a:cubicBezTo>
                      <a:pt x="24" y="6"/>
                      <a:pt x="24" y="6"/>
                      <a:pt x="24" y="6"/>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5" y="13"/>
                      <a:pt x="25" y="13"/>
                      <a:pt x="25" y="13"/>
                    </a:cubicBezTo>
                    <a:cubicBezTo>
                      <a:pt x="25" y="13"/>
                      <a:pt x="25" y="13"/>
                      <a:pt x="25" y="13"/>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6" y="14"/>
                      <a:pt x="26" y="14"/>
                      <a:pt x="26" y="14"/>
                    </a:cubicBezTo>
                    <a:cubicBezTo>
                      <a:pt x="26" y="14"/>
                      <a:pt x="26" y="14"/>
                      <a:pt x="26" y="14"/>
                    </a:cubicBezTo>
                    <a:cubicBezTo>
                      <a:pt x="26" y="15"/>
                      <a:pt x="26" y="15"/>
                      <a:pt x="26" y="15"/>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8" y="14"/>
                      <a:pt x="28" y="14"/>
                      <a:pt x="28" y="14"/>
                    </a:cubicBezTo>
                    <a:cubicBezTo>
                      <a:pt x="28" y="14"/>
                      <a:pt x="28" y="14"/>
                      <a:pt x="28" y="14"/>
                    </a:cubicBezTo>
                    <a:cubicBezTo>
                      <a:pt x="28" y="14"/>
                      <a:pt x="28" y="14"/>
                      <a:pt x="28" y="14"/>
                    </a:cubicBezTo>
                    <a:cubicBezTo>
                      <a:pt x="28" y="14"/>
                      <a:pt x="28" y="14"/>
                      <a:pt x="28" y="14"/>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9"/>
                      <a:pt x="26" y="19"/>
                      <a:pt x="26" y="19"/>
                    </a:cubicBezTo>
                    <a:cubicBezTo>
                      <a:pt x="26" y="19"/>
                      <a:pt x="26" y="19"/>
                      <a:pt x="26" y="19"/>
                    </a:cubicBezTo>
                    <a:cubicBezTo>
                      <a:pt x="26" y="19"/>
                      <a:pt x="26" y="19"/>
                      <a:pt x="26" y="19"/>
                    </a:cubicBezTo>
                    <a:cubicBezTo>
                      <a:pt x="26" y="19"/>
                      <a:pt x="26" y="19"/>
                      <a:pt x="26" y="19"/>
                    </a:cubicBezTo>
                    <a:cubicBezTo>
                      <a:pt x="26" y="19"/>
                      <a:pt x="26" y="19"/>
                      <a:pt x="26" y="19"/>
                    </a:cubicBezTo>
                    <a:cubicBezTo>
                      <a:pt x="26" y="19"/>
                      <a:pt x="26" y="19"/>
                      <a:pt x="26" y="19"/>
                    </a:cubicBezTo>
                    <a:cubicBezTo>
                      <a:pt x="25" y="19"/>
                      <a:pt x="25" y="19"/>
                      <a:pt x="25" y="19"/>
                    </a:cubicBezTo>
                    <a:cubicBezTo>
                      <a:pt x="25" y="19"/>
                      <a:pt x="25" y="19"/>
                      <a:pt x="25" y="18"/>
                    </a:cubicBezTo>
                    <a:cubicBezTo>
                      <a:pt x="25" y="18"/>
                      <a:pt x="25" y="18"/>
                      <a:pt x="25" y="18"/>
                    </a:cubicBezTo>
                    <a:cubicBezTo>
                      <a:pt x="25" y="19"/>
                      <a:pt x="25" y="19"/>
                      <a:pt x="25" y="19"/>
                    </a:cubicBezTo>
                    <a:cubicBezTo>
                      <a:pt x="25" y="19"/>
                      <a:pt x="25" y="19"/>
                      <a:pt x="25" y="19"/>
                    </a:cubicBezTo>
                    <a:cubicBezTo>
                      <a:pt x="25" y="19"/>
                      <a:pt x="25" y="19"/>
                      <a:pt x="25" y="19"/>
                    </a:cubicBezTo>
                    <a:cubicBezTo>
                      <a:pt x="25" y="19"/>
                      <a:pt x="25" y="19"/>
                      <a:pt x="25" y="19"/>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4" y="18"/>
                      <a:pt x="24" y="18"/>
                      <a:pt x="24" y="18"/>
                    </a:cubicBezTo>
                    <a:cubicBezTo>
                      <a:pt x="24" y="18"/>
                      <a:pt x="24" y="18"/>
                      <a:pt x="24" y="18"/>
                    </a:cubicBezTo>
                    <a:cubicBezTo>
                      <a:pt x="24" y="18"/>
                      <a:pt x="24" y="18"/>
                      <a:pt x="24" y="18"/>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3" y="17"/>
                      <a:pt x="23" y="17"/>
                      <a:pt x="23" y="17"/>
                    </a:cubicBezTo>
                    <a:cubicBezTo>
                      <a:pt x="23" y="17"/>
                      <a:pt x="23" y="17"/>
                      <a:pt x="23" y="17"/>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4"/>
                      <a:pt x="21" y="14"/>
                      <a:pt x="21" y="14"/>
                    </a:cubicBezTo>
                    <a:cubicBezTo>
                      <a:pt x="21" y="14"/>
                      <a:pt x="21" y="14"/>
                      <a:pt x="21" y="14"/>
                    </a:cubicBezTo>
                    <a:cubicBezTo>
                      <a:pt x="21" y="15"/>
                      <a:pt x="21" y="15"/>
                      <a:pt x="21" y="15"/>
                    </a:cubicBezTo>
                    <a:cubicBezTo>
                      <a:pt x="21" y="15"/>
                      <a:pt x="21" y="15"/>
                      <a:pt x="21" y="15"/>
                    </a:cubicBezTo>
                    <a:cubicBezTo>
                      <a:pt x="20" y="15"/>
                      <a:pt x="20" y="15"/>
                      <a:pt x="20" y="15"/>
                    </a:cubicBezTo>
                    <a:cubicBezTo>
                      <a:pt x="20" y="15"/>
                      <a:pt x="20" y="15"/>
                      <a:pt x="20" y="15"/>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8" y="13"/>
                      <a:pt x="18" y="13"/>
                      <a:pt x="18" y="13"/>
                    </a:cubicBezTo>
                    <a:cubicBezTo>
                      <a:pt x="18" y="13"/>
                      <a:pt x="18" y="13"/>
                      <a:pt x="18" y="13"/>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7" y="13"/>
                      <a:pt x="17" y="13"/>
                      <a:pt x="17" y="13"/>
                    </a:cubicBezTo>
                    <a:cubicBezTo>
                      <a:pt x="17" y="13"/>
                      <a:pt x="17" y="13"/>
                      <a:pt x="17" y="13"/>
                    </a:cubicBezTo>
                    <a:cubicBezTo>
                      <a:pt x="17" y="13"/>
                      <a:pt x="17" y="13"/>
                      <a:pt x="17" y="13"/>
                    </a:cubicBezTo>
                    <a:cubicBezTo>
                      <a:pt x="17" y="14"/>
                      <a:pt x="17" y="14"/>
                      <a:pt x="17" y="14"/>
                    </a:cubicBezTo>
                    <a:cubicBezTo>
                      <a:pt x="17" y="14"/>
                      <a:pt x="17" y="14"/>
                      <a:pt x="17" y="14"/>
                    </a:cubicBezTo>
                    <a:cubicBezTo>
                      <a:pt x="17" y="14"/>
                      <a:pt x="17" y="14"/>
                      <a:pt x="17" y="14"/>
                    </a:cubicBezTo>
                    <a:cubicBezTo>
                      <a:pt x="17" y="14"/>
                      <a:pt x="17" y="14"/>
                      <a:pt x="17" y="14"/>
                    </a:cubicBezTo>
                    <a:cubicBezTo>
                      <a:pt x="17" y="13"/>
                      <a:pt x="17" y="13"/>
                      <a:pt x="17" y="13"/>
                    </a:cubicBezTo>
                    <a:cubicBezTo>
                      <a:pt x="17" y="13"/>
                      <a:pt x="17" y="13"/>
                      <a:pt x="17"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5" y="13"/>
                      <a:pt x="15" y="13"/>
                      <a:pt x="15" y="13"/>
                    </a:cubicBezTo>
                    <a:cubicBezTo>
                      <a:pt x="15" y="13"/>
                      <a:pt x="15" y="13"/>
                      <a:pt x="15" y="13"/>
                    </a:cubicBezTo>
                    <a:cubicBezTo>
                      <a:pt x="15" y="13"/>
                      <a:pt x="15" y="13"/>
                      <a:pt x="15"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3"/>
                      <a:pt x="13" y="13"/>
                      <a:pt x="13" y="13"/>
                    </a:cubicBezTo>
                    <a:cubicBezTo>
                      <a:pt x="13" y="13"/>
                      <a:pt x="13" y="13"/>
                      <a:pt x="13" y="13"/>
                    </a:cubicBezTo>
                    <a:cubicBezTo>
                      <a:pt x="13" y="13"/>
                      <a:pt x="13" y="13"/>
                      <a:pt x="13" y="13"/>
                    </a:cubicBezTo>
                    <a:cubicBezTo>
                      <a:pt x="13" y="13"/>
                      <a:pt x="13" y="13"/>
                      <a:pt x="13" y="13"/>
                    </a:cubicBezTo>
                    <a:cubicBezTo>
                      <a:pt x="12" y="13"/>
                      <a:pt x="12" y="13"/>
                      <a:pt x="12" y="13"/>
                    </a:cubicBezTo>
                    <a:cubicBezTo>
                      <a:pt x="12" y="13"/>
                      <a:pt x="12" y="13"/>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9" y="11"/>
                      <a:pt x="9" y="11"/>
                      <a:pt x="9" y="11"/>
                    </a:cubicBezTo>
                    <a:cubicBezTo>
                      <a:pt x="9" y="11"/>
                      <a:pt x="9" y="11"/>
                      <a:pt x="9" y="11"/>
                    </a:cubicBezTo>
                    <a:cubicBezTo>
                      <a:pt x="9" y="11"/>
                      <a:pt x="9" y="11"/>
                      <a:pt x="9"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9" y="11"/>
                      <a:pt x="9" y="11"/>
                      <a:pt x="9"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7" y="11"/>
                      <a:pt x="7" y="11"/>
                      <a:pt x="7" y="11"/>
                    </a:cubicBezTo>
                    <a:cubicBezTo>
                      <a:pt x="7" y="11"/>
                      <a:pt x="7" y="11"/>
                      <a:pt x="7" y="11"/>
                    </a:cubicBezTo>
                    <a:cubicBezTo>
                      <a:pt x="7" y="11"/>
                      <a:pt x="7" y="11"/>
                      <a:pt x="7" y="11"/>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3"/>
                      <a:pt x="7" y="13"/>
                      <a:pt x="7" y="13"/>
                    </a:cubicBezTo>
                    <a:cubicBezTo>
                      <a:pt x="7" y="13"/>
                      <a:pt x="7" y="13"/>
                      <a:pt x="7" y="13"/>
                    </a:cubicBezTo>
                    <a:cubicBezTo>
                      <a:pt x="7" y="13"/>
                      <a:pt x="7" y="13"/>
                      <a:pt x="7" y="13"/>
                    </a:cubicBezTo>
                    <a:cubicBezTo>
                      <a:pt x="7" y="13"/>
                      <a:pt x="7" y="13"/>
                      <a:pt x="7" y="13"/>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0" y="17"/>
                      <a:pt x="0" y="17"/>
                      <a:pt x="0" y="17"/>
                    </a:cubicBezTo>
                    <a:cubicBezTo>
                      <a:pt x="0" y="28"/>
                      <a:pt x="0" y="28"/>
                      <a:pt x="0" y="28"/>
                    </a:cubicBezTo>
                    <a:cubicBezTo>
                      <a:pt x="0" y="28"/>
                      <a:pt x="0" y="28"/>
                      <a:pt x="0" y="28"/>
                    </a:cubicBezTo>
                    <a:cubicBezTo>
                      <a:pt x="0" y="28"/>
                      <a:pt x="0" y="28"/>
                      <a:pt x="0" y="28"/>
                    </a:cubicBezTo>
                    <a:cubicBezTo>
                      <a:pt x="0" y="28"/>
                      <a:pt x="0" y="28"/>
                      <a:pt x="0" y="28"/>
                    </a:cubicBezTo>
                    <a:cubicBezTo>
                      <a:pt x="0" y="29"/>
                      <a:pt x="0" y="29"/>
                      <a:pt x="0" y="29"/>
                    </a:cubicBezTo>
                    <a:cubicBezTo>
                      <a:pt x="0" y="29"/>
                      <a:pt x="0" y="29"/>
                      <a:pt x="0" y="29"/>
                    </a:cubicBezTo>
                    <a:cubicBezTo>
                      <a:pt x="0" y="29"/>
                      <a:pt x="0" y="29"/>
                      <a:pt x="0" y="29"/>
                    </a:cubicBezTo>
                    <a:cubicBezTo>
                      <a:pt x="0" y="29"/>
                      <a:pt x="0" y="29"/>
                      <a:pt x="0"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4" y="32"/>
                      <a:pt x="4" y="32"/>
                      <a:pt x="4" y="32"/>
                    </a:cubicBezTo>
                    <a:cubicBezTo>
                      <a:pt x="4" y="32"/>
                      <a:pt x="4" y="32"/>
                      <a:pt x="4" y="32"/>
                    </a:cubicBezTo>
                    <a:cubicBezTo>
                      <a:pt x="4" y="32"/>
                      <a:pt x="4" y="32"/>
                      <a:pt x="4" y="32"/>
                    </a:cubicBezTo>
                    <a:cubicBezTo>
                      <a:pt x="4" y="32"/>
                      <a:pt x="4" y="32"/>
                      <a:pt x="4" y="32"/>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4"/>
                      <a:pt x="5" y="34"/>
                      <a:pt x="5" y="34"/>
                    </a:cubicBezTo>
                    <a:cubicBezTo>
                      <a:pt x="5" y="34"/>
                      <a:pt x="5" y="34"/>
                      <a:pt x="5" y="34"/>
                    </a:cubicBezTo>
                    <a:cubicBezTo>
                      <a:pt x="5" y="34"/>
                      <a:pt x="5" y="34"/>
                      <a:pt x="5" y="34"/>
                    </a:cubicBezTo>
                    <a:cubicBezTo>
                      <a:pt x="5" y="34"/>
                      <a:pt x="5" y="34"/>
                      <a:pt x="5" y="34"/>
                    </a:cubicBezTo>
                    <a:cubicBezTo>
                      <a:pt x="6" y="34"/>
                      <a:pt x="6" y="34"/>
                      <a:pt x="6" y="34"/>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8" y="33"/>
                      <a:pt x="8" y="33"/>
                      <a:pt x="8"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4" y="34"/>
                      <a:pt x="14" y="34"/>
                      <a:pt x="14" y="34"/>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9" y="34"/>
                      <a:pt x="19" y="34"/>
                      <a:pt x="19" y="34"/>
                    </a:cubicBezTo>
                    <a:cubicBezTo>
                      <a:pt x="19" y="34"/>
                      <a:pt x="19" y="34"/>
                      <a:pt x="19" y="34"/>
                    </a:cubicBezTo>
                    <a:cubicBezTo>
                      <a:pt x="19" y="34"/>
                      <a:pt x="19" y="34"/>
                      <a:pt x="19" y="34"/>
                    </a:cubicBezTo>
                    <a:cubicBezTo>
                      <a:pt x="19" y="34"/>
                      <a:pt x="19" y="34"/>
                      <a:pt x="19" y="34"/>
                    </a:cubicBezTo>
                    <a:cubicBezTo>
                      <a:pt x="19" y="34"/>
                      <a:pt x="19" y="34"/>
                      <a:pt x="19" y="34"/>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1"/>
                      <a:pt x="20" y="31"/>
                      <a:pt x="20" y="31"/>
                    </a:cubicBezTo>
                    <a:cubicBezTo>
                      <a:pt x="20" y="31"/>
                      <a:pt x="20" y="31"/>
                      <a:pt x="20"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29"/>
                      <a:pt x="24" y="29"/>
                      <a:pt x="24" y="29"/>
                    </a:cubicBezTo>
                    <a:cubicBezTo>
                      <a:pt x="24" y="29"/>
                      <a:pt x="24" y="29"/>
                      <a:pt x="24" y="29"/>
                    </a:cubicBezTo>
                    <a:cubicBezTo>
                      <a:pt x="24" y="29"/>
                      <a:pt x="24" y="29"/>
                      <a:pt x="24" y="29"/>
                    </a:cubicBezTo>
                    <a:cubicBezTo>
                      <a:pt x="24" y="29"/>
                      <a:pt x="24" y="29"/>
                      <a:pt x="24" y="29"/>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5" y="28"/>
                      <a:pt x="25" y="28"/>
                      <a:pt x="25" y="28"/>
                    </a:cubicBezTo>
                    <a:cubicBezTo>
                      <a:pt x="25" y="28"/>
                      <a:pt x="25" y="28"/>
                      <a:pt x="25" y="28"/>
                    </a:cubicBezTo>
                    <a:cubicBezTo>
                      <a:pt x="25" y="28"/>
                      <a:pt x="25" y="28"/>
                      <a:pt x="25" y="28"/>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7" y="27"/>
                      <a:pt x="27" y="27"/>
                      <a:pt x="27" y="27"/>
                    </a:cubicBezTo>
                    <a:cubicBezTo>
                      <a:pt x="27" y="26"/>
                      <a:pt x="27" y="26"/>
                      <a:pt x="27" y="26"/>
                    </a:cubicBezTo>
                    <a:cubicBezTo>
                      <a:pt x="27" y="26"/>
                      <a:pt x="27" y="26"/>
                      <a:pt x="27" y="26"/>
                    </a:cubicBezTo>
                    <a:cubicBezTo>
                      <a:pt x="27" y="26"/>
                      <a:pt x="27" y="26"/>
                      <a:pt x="27" y="26"/>
                    </a:cubicBezTo>
                    <a:cubicBezTo>
                      <a:pt x="27" y="26"/>
                      <a:pt x="27" y="26"/>
                      <a:pt x="27"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9" y="26"/>
                      <a:pt x="29" y="26"/>
                      <a:pt x="29" y="26"/>
                    </a:cubicBezTo>
                    <a:cubicBezTo>
                      <a:pt x="29" y="26"/>
                      <a:pt x="29" y="26"/>
                      <a:pt x="29" y="26"/>
                    </a:cubicBezTo>
                    <a:cubicBezTo>
                      <a:pt x="29" y="26"/>
                      <a:pt x="29" y="26"/>
                      <a:pt x="29" y="26"/>
                    </a:cubicBezTo>
                    <a:cubicBezTo>
                      <a:pt x="29" y="26"/>
                      <a:pt x="29" y="26"/>
                      <a:pt x="29"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5"/>
                      <a:pt x="30" y="25"/>
                      <a:pt x="30" y="25"/>
                    </a:cubicBezTo>
                    <a:cubicBezTo>
                      <a:pt x="30" y="25"/>
                      <a:pt x="30" y="25"/>
                      <a:pt x="30"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4"/>
                      <a:pt x="29" y="24"/>
                      <a:pt x="29" y="24"/>
                    </a:cubicBezTo>
                    <a:cubicBezTo>
                      <a:pt x="29" y="24"/>
                      <a:pt x="29" y="24"/>
                      <a:pt x="29"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4" y="23"/>
                      <a:pt x="34" y="23"/>
                      <a:pt x="34" y="23"/>
                    </a:cubicBezTo>
                    <a:cubicBezTo>
                      <a:pt x="34" y="23"/>
                      <a:pt x="34" y="23"/>
                      <a:pt x="34" y="23"/>
                    </a:cubicBezTo>
                    <a:cubicBezTo>
                      <a:pt x="34" y="23"/>
                      <a:pt x="34" y="23"/>
                      <a:pt x="34" y="23"/>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6" y="22"/>
                      <a:pt x="36" y="22"/>
                      <a:pt x="36" y="22"/>
                    </a:cubicBezTo>
                    <a:cubicBezTo>
                      <a:pt x="36" y="22"/>
                      <a:pt x="36" y="22"/>
                      <a:pt x="36" y="22"/>
                    </a:cubicBezTo>
                    <a:cubicBezTo>
                      <a:pt x="36" y="22"/>
                      <a:pt x="36" y="22"/>
                      <a:pt x="36" y="22"/>
                    </a:cubicBezTo>
                    <a:cubicBezTo>
                      <a:pt x="36" y="22"/>
                      <a:pt x="36" y="22"/>
                      <a:pt x="36" y="22"/>
                    </a:cubicBezTo>
                    <a:cubicBezTo>
                      <a:pt x="36" y="22"/>
                      <a:pt x="36" y="22"/>
                      <a:pt x="36" y="22"/>
                    </a:cubicBezTo>
                    <a:cubicBezTo>
                      <a:pt x="36" y="22"/>
                      <a:pt x="36" y="22"/>
                      <a:pt x="36" y="22"/>
                    </a:cubicBezTo>
                    <a:cubicBezTo>
                      <a:pt x="36" y="22"/>
                      <a:pt x="36" y="22"/>
                      <a:pt x="36" y="22"/>
                    </a:cubicBezTo>
                    <a:cubicBezTo>
                      <a:pt x="37" y="22"/>
                      <a:pt x="37" y="22"/>
                      <a:pt x="37" y="22"/>
                    </a:cubicBezTo>
                    <a:cubicBezTo>
                      <a:pt x="37" y="22"/>
                      <a:pt x="37" y="22"/>
                      <a:pt x="37" y="22"/>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6"/>
                      <a:pt x="39" y="16"/>
                      <a:pt x="39" y="16"/>
                    </a:cubicBezTo>
                    <a:cubicBezTo>
                      <a:pt x="39" y="16"/>
                      <a:pt x="39" y="16"/>
                      <a:pt x="39" y="16"/>
                    </a:cubicBezTo>
                    <a:cubicBezTo>
                      <a:pt x="39" y="16"/>
                      <a:pt x="39" y="16"/>
                      <a:pt x="39" y="16"/>
                    </a:cubicBezTo>
                    <a:cubicBezTo>
                      <a:pt x="39" y="16"/>
                      <a:pt x="39" y="16"/>
                      <a:pt x="39" y="16"/>
                    </a:cubicBezTo>
                    <a:cubicBezTo>
                      <a:pt x="39" y="16"/>
                      <a:pt x="39" y="16"/>
                      <a:pt x="39" y="16"/>
                    </a:cubicBezTo>
                    <a:cubicBezTo>
                      <a:pt x="39" y="16"/>
                      <a:pt x="39" y="16"/>
                      <a:pt x="39" y="16"/>
                    </a:cubicBezTo>
                    <a:cubicBezTo>
                      <a:pt x="39" y="16"/>
                      <a:pt x="39" y="16"/>
                      <a:pt x="39" y="16"/>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0" y="15"/>
                      <a:pt x="40" y="15"/>
                      <a:pt x="40" y="15"/>
                    </a:cubicBezTo>
                    <a:cubicBezTo>
                      <a:pt x="40" y="15"/>
                      <a:pt x="40" y="15"/>
                      <a:pt x="40" y="15"/>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3"/>
                      <a:pt x="40" y="13"/>
                      <a:pt x="40" y="13"/>
                    </a:cubicBezTo>
                    <a:cubicBezTo>
                      <a:pt x="40" y="13"/>
                      <a:pt x="40" y="13"/>
                      <a:pt x="40" y="13"/>
                    </a:cubicBezTo>
                    <a:cubicBezTo>
                      <a:pt x="40" y="13"/>
                      <a:pt x="40" y="13"/>
                      <a:pt x="40" y="13"/>
                    </a:cubicBezTo>
                    <a:cubicBezTo>
                      <a:pt x="40" y="13"/>
                      <a:pt x="40" y="13"/>
                      <a:pt x="40" y="13"/>
                    </a:cubicBezTo>
                    <a:cubicBezTo>
                      <a:pt x="40" y="13"/>
                      <a:pt x="40" y="13"/>
                      <a:pt x="40" y="13"/>
                    </a:cubicBezTo>
                    <a:cubicBezTo>
                      <a:pt x="40" y="13"/>
                      <a:pt x="40" y="13"/>
                      <a:pt x="40" y="13"/>
                    </a:cubicBezTo>
                    <a:cubicBezTo>
                      <a:pt x="40" y="13"/>
                      <a:pt x="40" y="13"/>
                      <a:pt x="40" y="13"/>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7" y="4"/>
                      <a:pt x="37" y="4"/>
                      <a:pt x="37" y="4"/>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2"/>
                      <a:pt x="3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27" name="Freeform 285"/>
              <p:cNvSpPr/>
              <p:nvPr/>
            </p:nvSpPr>
            <p:spPr bwMode="auto">
              <a:xfrm>
                <a:off x="3025" y="2008"/>
                <a:ext cx="15" cy="13"/>
              </a:xfrm>
              <a:custGeom>
                <a:avLst/>
                <a:gdLst>
                  <a:gd name="T0" fmla="*/ 4 w 6"/>
                  <a:gd name="T1" fmla="*/ 0 h 5"/>
                  <a:gd name="T2" fmla="*/ 4 w 6"/>
                  <a:gd name="T3" fmla="*/ 0 h 5"/>
                  <a:gd name="T4" fmla="*/ 4 w 6"/>
                  <a:gd name="T5" fmla="*/ 0 h 5"/>
                  <a:gd name="T6" fmla="*/ 4 w 6"/>
                  <a:gd name="T7" fmla="*/ 0 h 5"/>
                  <a:gd name="T8" fmla="*/ 3 w 6"/>
                  <a:gd name="T9" fmla="*/ 0 h 5"/>
                  <a:gd name="T10" fmla="*/ 3 w 6"/>
                  <a:gd name="T11" fmla="*/ 0 h 5"/>
                  <a:gd name="T12" fmla="*/ 3 w 6"/>
                  <a:gd name="T13" fmla="*/ 0 h 5"/>
                  <a:gd name="T14" fmla="*/ 2 w 6"/>
                  <a:gd name="T15" fmla="*/ 0 h 5"/>
                  <a:gd name="T16" fmla="*/ 2 w 6"/>
                  <a:gd name="T17" fmla="*/ 0 h 5"/>
                  <a:gd name="T18" fmla="*/ 2 w 6"/>
                  <a:gd name="T19" fmla="*/ 0 h 5"/>
                  <a:gd name="T20" fmla="*/ 2 w 6"/>
                  <a:gd name="T21" fmla="*/ 0 h 5"/>
                  <a:gd name="T22" fmla="*/ 2 w 6"/>
                  <a:gd name="T23" fmla="*/ 0 h 5"/>
                  <a:gd name="T24" fmla="*/ 2 w 6"/>
                  <a:gd name="T25" fmla="*/ 0 h 5"/>
                  <a:gd name="T26" fmla="*/ 2 w 6"/>
                  <a:gd name="T27" fmla="*/ 1 h 5"/>
                  <a:gd name="T28" fmla="*/ 2 w 6"/>
                  <a:gd name="T29" fmla="*/ 1 h 5"/>
                  <a:gd name="T30" fmla="*/ 2 w 6"/>
                  <a:gd name="T31" fmla="*/ 1 h 5"/>
                  <a:gd name="T32" fmla="*/ 1 w 6"/>
                  <a:gd name="T33" fmla="*/ 1 h 5"/>
                  <a:gd name="T34" fmla="*/ 1 w 6"/>
                  <a:gd name="T35" fmla="*/ 1 h 5"/>
                  <a:gd name="T36" fmla="*/ 1 w 6"/>
                  <a:gd name="T37" fmla="*/ 1 h 5"/>
                  <a:gd name="T38" fmla="*/ 1 w 6"/>
                  <a:gd name="T39" fmla="*/ 1 h 5"/>
                  <a:gd name="T40" fmla="*/ 1 w 6"/>
                  <a:gd name="T41" fmla="*/ 1 h 5"/>
                  <a:gd name="T42" fmla="*/ 1 w 6"/>
                  <a:gd name="T43" fmla="*/ 2 h 5"/>
                  <a:gd name="T44" fmla="*/ 1 w 6"/>
                  <a:gd name="T45" fmla="*/ 2 h 5"/>
                  <a:gd name="T46" fmla="*/ 1 w 6"/>
                  <a:gd name="T47" fmla="*/ 2 h 5"/>
                  <a:gd name="T48" fmla="*/ 1 w 6"/>
                  <a:gd name="T49" fmla="*/ 2 h 5"/>
                  <a:gd name="T50" fmla="*/ 1 w 6"/>
                  <a:gd name="T51" fmla="*/ 2 h 5"/>
                  <a:gd name="T52" fmla="*/ 1 w 6"/>
                  <a:gd name="T53" fmla="*/ 2 h 5"/>
                  <a:gd name="T54" fmla="*/ 1 w 6"/>
                  <a:gd name="T55" fmla="*/ 2 h 5"/>
                  <a:gd name="T56" fmla="*/ 1 w 6"/>
                  <a:gd name="T57" fmla="*/ 3 h 5"/>
                  <a:gd name="T58" fmla="*/ 0 w 6"/>
                  <a:gd name="T59" fmla="*/ 3 h 5"/>
                  <a:gd name="T60" fmla="*/ 0 w 6"/>
                  <a:gd name="T61" fmla="*/ 3 h 5"/>
                  <a:gd name="T62" fmla="*/ 0 w 6"/>
                  <a:gd name="T63" fmla="*/ 3 h 5"/>
                  <a:gd name="T64" fmla="*/ 0 w 6"/>
                  <a:gd name="T65" fmla="*/ 3 h 5"/>
                  <a:gd name="T66" fmla="*/ 1 w 6"/>
                  <a:gd name="T67" fmla="*/ 3 h 5"/>
                  <a:gd name="T68" fmla="*/ 1 w 6"/>
                  <a:gd name="T69" fmla="*/ 3 h 5"/>
                  <a:gd name="T70" fmla="*/ 2 w 6"/>
                  <a:gd name="T71" fmla="*/ 3 h 5"/>
                  <a:gd name="T72" fmla="*/ 3 w 6"/>
                  <a:gd name="T73" fmla="*/ 3 h 5"/>
                  <a:gd name="T74" fmla="*/ 3 w 6"/>
                  <a:gd name="T75" fmla="*/ 4 h 5"/>
                  <a:gd name="T76" fmla="*/ 3 w 6"/>
                  <a:gd name="T77" fmla="*/ 4 h 5"/>
                  <a:gd name="T78" fmla="*/ 3 w 6"/>
                  <a:gd name="T79" fmla="*/ 4 h 5"/>
                  <a:gd name="T80" fmla="*/ 4 w 6"/>
                  <a:gd name="T81" fmla="*/ 4 h 5"/>
                  <a:gd name="T82" fmla="*/ 4 w 6"/>
                  <a:gd name="T83" fmla="*/ 5 h 5"/>
                  <a:gd name="T84" fmla="*/ 4 w 6"/>
                  <a:gd name="T85" fmla="*/ 5 h 5"/>
                  <a:gd name="T86" fmla="*/ 4 w 6"/>
                  <a:gd name="T87" fmla="*/ 5 h 5"/>
                  <a:gd name="T88" fmla="*/ 4 w 6"/>
                  <a:gd name="T89" fmla="*/ 5 h 5"/>
                  <a:gd name="T90" fmla="*/ 5 w 6"/>
                  <a:gd name="T91" fmla="*/ 5 h 5"/>
                  <a:gd name="T92" fmla="*/ 6 w 6"/>
                  <a:gd name="T93" fmla="*/ 5 h 5"/>
                  <a:gd name="T94" fmla="*/ 5 w 6"/>
                  <a:gd name="T95" fmla="*/ 2 h 5"/>
                  <a:gd name="T96" fmla="*/ 5 w 6"/>
                  <a:gd name="T97" fmla="*/ 1 h 5"/>
                  <a:gd name="T98" fmla="*/ 5 w 6"/>
                  <a:gd name="T99" fmla="*/ 1 h 5"/>
                  <a:gd name="T100" fmla="*/ 5 w 6"/>
                  <a:gd name="T10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 h="5">
                    <a:moveTo>
                      <a:pt x="5" y="0"/>
                    </a:move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6" y="5"/>
                      <a:pt x="6" y="5"/>
                      <a:pt x="6" y="5"/>
                    </a:cubicBezTo>
                    <a:cubicBezTo>
                      <a:pt x="6" y="5"/>
                      <a:pt x="6" y="4"/>
                      <a:pt x="5" y="3"/>
                    </a:cubicBezTo>
                    <a:cubicBezTo>
                      <a:pt x="5" y="3"/>
                      <a:pt x="5" y="3"/>
                      <a:pt x="5" y="2"/>
                    </a:cubicBezTo>
                    <a:cubicBezTo>
                      <a:pt x="5" y="2"/>
                      <a:pt x="4" y="2"/>
                      <a:pt x="4" y="2"/>
                    </a:cubicBezTo>
                    <a:cubicBezTo>
                      <a:pt x="4" y="2"/>
                      <a:pt x="5" y="1"/>
                      <a:pt x="5" y="1"/>
                    </a:cubicBezTo>
                    <a:cubicBezTo>
                      <a:pt x="5" y="1"/>
                      <a:pt x="5" y="1"/>
                      <a:pt x="6" y="2"/>
                    </a:cubicBezTo>
                    <a:cubicBezTo>
                      <a:pt x="5" y="1"/>
                      <a:pt x="5" y="1"/>
                      <a:pt x="5" y="1"/>
                    </a:cubicBezTo>
                    <a:cubicBezTo>
                      <a:pt x="5" y="1"/>
                      <a:pt x="5" y="0"/>
                      <a:pt x="5" y="0"/>
                    </a:cubicBezTo>
                    <a:cubicBezTo>
                      <a:pt x="5" y="0"/>
                      <a:pt x="5" y="0"/>
                      <a:pt x="5" y="0"/>
                    </a:cubicBezTo>
                    <a:cubicBezTo>
                      <a:pt x="5" y="0"/>
                      <a:pt x="5"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28" name="Freeform 286"/>
              <p:cNvSpPr/>
              <p:nvPr/>
            </p:nvSpPr>
            <p:spPr bwMode="auto">
              <a:xfrm>
                <a:off x="2696" y="2352"/>
                <a:ext cx="116" cy="115"/>
              </a:xfrm>
              <a:custGeom>
                <a:avLst/>
                <a:gdLst>
                  <a:gd name="T0" fmla="*/ 2 w 44"/>
                  <a:gd name="T1" fmla="*/ 41 h 44"/>
                  <a:gd name="T2" fmla="*/ 3 w 44"/>
                  <a:gd name="T3" fmla="*/ 41 h 44"/>
                  <a:gd name="T4" fmla="*/ 4 w 44"/>
                  <a:gd name="T5" fmla="*/ 41 h 44"/>
                  <a:gd name="T6" fmla="*/ 6 w 44"/>
                  <a:gd name="T7" fmla="*/ 40 h 44"/>
                  <a:gd name="T8" fmla="*/ 7 w 44"/>
                  <a:gd name="T9" fmla="*/ 41 h 44"/>
                  <a:gd name="T10" fmla="*/ 8 w 44"/>
                  <a:gd name="T11" fmla="*/ 42 h 44"/>
                  <a:gd name="T12" fmla="*/ 24 w 44"/>
                  <a:gd name="T13" fmla="*/ 42 h 44"/>
                  <a:gd name="T14" fmla="*/ 25 w 44"/>
                  <a:gd name="T15" fmla="*/ 43 h 44"/>
                  <a:gd name="T16" fmla="*/ 26 w 44"/>
                  <a:gd name="T17" fmla="*/ 43 h 44"/>
                  <a:gd name="T18" fmla="*/ 28 w 44"/>
                  <a:gd name="T19" fmla="*/ 43 h 44"/>
                  <a:gd name="T20" fmla="*/ 30 w 44"/>
                  <a:gd name="T21" fmla="*/ 44 h 44"/>
                  <a:gd name="T22" fmla="*/ 31 w 44"/>
                  <a:gd name="T23" fmla="*/ 44 h 44"/>
                  <a:gd name="T24" fmla="*/ 33 w 44"/>
                  <a:gd name="T25" fmla="*/ 44 h 44"/>
                  <a:gd name="T26" fmla="*/ 35 w 44"/>
                  <a:gd name="T27" fmla="*/ 44 h 44"/>
                  <a:gd name="T28" fmla="*/ 37 w 44"/>
                  <a:gd name="T29" fmla="*/ 44 h 44"/>
                  <a:gd name="T30" fmla="*/ 40 w 44"/>
                  <a:gd name="T31" fmla="*/ 43 h 44"/>
                  <a:gd name="T32" fmla="*/ 41 w 44"/>
                  <a:gd name="T33" fmla="*/ 43 h 44"/>
                  <a:gd name="T34" fmla="*/ 40 w 44"/>
                  <a:gd name="T35" fmla="*/ 42 h 44"/>
                  <a:gd name="T36" fmla="*/ 40 w 44"/>
                  <a:gd name="T37" fmla="*/ 41 h 44"/>
                  <a:gd name="T38" fmla="*/ 39 w 44"/>
                  <a:gd name="T39" fmla="*/ 40 h 44"/>
                  <a:gd name="T40" fmla="*/ 38 w 44"/>
                  <a:gd name="T41" fmla="*/ 39 h 44"/>
                  <a:gd name="T42" fmla="*/ 37 w 44"/>
                  <a:gd name="T43" fmla="*/ 38 h 44"/>
                  <a:gd name="T44" fmla="*/ 37 w 44"/>
                  <a:gd name="T45" fmla="*/ 26 h 44"/>
                  <a:gd name="T46" fmla="*/ 44 w 44"/>
                  <a:gd name="T47" fmla="*/ 24 h 44"/>
                  <a:gd name="T48" fmla="*/ 44 w 44"/>
                  <a:gd name="T49" fmla="*/ 23 h 44"/>
                  <a:gd name="T50" fmla="*/ 44 w 44"/>
                  <a:gd name="T51" fmla="*/ 21 h 44"/>
                  <a:gd name="T52" fmla="*/ 44 w 44"/>
                  <a:gd name="T53" fmla="*/ 19 h 44"/>
                  <a:gd name="T54" fmla="*/ 42 w 44"/>
                  <a:gd name="T55" fmla="*/ 19 h 44"/>
                  <a:gd name="T56" fmla="*/ 41 w 44"/>
                  <a:gd name="T57" fmla="*/ 19 h 44"/>
                  <a:gd name="T58" fmla="*/ 39 w 44"/>
                  <a:gd name="T59" fmla="*/ 19 h 44"/>
                  <a:gd name="T60" fmla="*/ 38 w 44"/>
                  <a:gd name="T61" fmla="*/ 20 h 44"/>
                  <a:gd name="T62" fmla="*/ 37 w 44"/>
                  <a:gd name="T63" fmla="*/ 19 h 44"/>
                  <a:gd name="T64" fmla="*/ 38 w 44"/>
                  <a:gd name="T65" fmla="*/ 17 h 44"/>
                  <a:gd name="T66" fmla="*/ 37 w 44"/>
                  <a:gd name="T67" fmla="*/ 15 h 44"/>
                  <a:gd name="T68" fmla="*/ 37 w 44"/>
                  <a:gd name="T69" fmla="*/ 14 h 44"/>
                  <a:gd name="T70" fmla="*/ 36 w 44"/>
                  <a:gd name="T71" fmla="*/ 13 h 44"/>
                  <a:gd name="T72" fmla="*/ 36 w 44"/>
                  <a:gd name="T73" fmla="*/ 11 h 44"/>
                  <a:gd name="T74" fmla="*/ 36 w 44"/>
                  <a:gd name="T75" fmla="*/ 8 h 44"/>
                  <a:gd name="T76" fmla="*/ 36 w 44"/>
                  <a:gd name="T77" fmla="*/ 7 h 44"/>
                  <a:gd name="T78" fmla="*/ 36 w 44"/>
                  <a:gd name="T79" fmla="*/ 6 h 44"/>
                  <a:gd name="T80" fmla="*/ 34 w 44"/>
                  <a:gd name="T81" fmla="*/ 5 h 44"/>
                  <a:gd name="T82" fmla="*/ 31 w 44"/>
                  <a:gd name="T83" fmla="*/ 4 h 44"/>
                  <a:gd name="T84" fmla="*/ 28 w 44"/>
                  <a:gd name="T85" fmla="*/ 6 h 44"/>
                  <a:gd name="T86" fmla="*/ 28 w 44"/>
                  <a:gd name="T87" fmla="*/ 7 h 44"/>
                  <a:gd name="T88" fmla="*/ 24 w 44"/>
                  <a:gd name="T89" fmla="*/ 8 h 44"/>
                  <a:gd name="T90" fmla="*/ 22 w 44"/>
                  <a:gd name="T91" fmla="*/ 8 h 44"/>
                  <a:gd name="T92" fmla="*/ 21 w 44"/>
                  <a:gd name="T93" fmla="*/ 8 h 44"/>
                  <a:gd name="T94" fmla="*/ 20 w 44"/>
                  <a:gd name="T95" fmla="*/ 7 h 44"/>
                  <a:gd name="T96" fmla="*/ 20 w 44"/>
                  <a:gd name="T97" fmla="*/ 6 h 44"/>
                  <a:gd name="T98" fmla="*/ 19 w 44"/>
                  <a:gd name="T99" fmla="*/ 5 h 44"/>
                  <a:gd name="T100" fmla="*/ 19 w 44"/>
                  <a:gd name="T101" fmla="*/ 4 h 44"/>
                  <a:gd name="T102" fmla="*/ 18 w 44"/>
                  <a:gd name="T103" fmla="*/ 3 h 44"/>
                  <a:gd name="T104" fmla="*/ 18 w 44"/>
                  <a:gd name="T105" fmla="*/ 2 h 44"/>
                  <a:gd name="T106" fmla="*/ 17 w 44"/>
                  <a:gd name="T107" fmla="*/ 0 h 44"/>
                  <a:gd name="T108" fmla="*/ 10 w 44"/>
                  <a:gd name="T109" fmla="*/ 0 h 44"/>
                  <a:gd name="T110" fmla="*/ 7 w 44"/>
                  <a:gd name="T111" fmla="*/ 1 h 44"/>
                  <a:gd name="T112" fmla="*/ 5 w 44"/>
                  <a:gd name="T113" fmla="*/ 0 h 44"/>
                  <a:gd name="T114" fmla="*/ 4 w 44"/>
                  <a:gd name="T115" fmla="*/ 1 h 44"/>
                  <a:gd name="T116" fmla="*/ 2 w 44"/>
                  <a:gd name="T117" fmla="*/ 1 h 44"/>
                  <a:gd name="T118" fmla="*/ 6 w 44"/>
                  <a:gd name="T119"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4" h="44">
                    <a:moveTo>
                      <a:pt x="1" y="41"/>
                    </a:move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0"/>
                      <a:pt x="4" y="40"/>
                    </a:cubicBezTo>
                    <a:cubicBezTo>
                      <a:pt x="4" y="40"/>
                      <a:pt x="4" y="40"/>
                      <a:pt x="4"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6" y="40"/>
                      <a:pt x="6" y="40"/>
                      <a:pt x="6" y="40"/>
                    </a:cubicBezTo>
                    <a:cubicBezTo>
                      <a:pt x="6" y="40"/>
                      <a:pt x="6" y="40"/>
                      <a:pt x="6" y="40"/>
                    </a:cubicBezTo>
                    <a:cubicBezTo>
                      <a:pt x="6" y="40"/>
                      <a:pt x="6" y="40"/>
                      <a:pt x="6" y="40"/>
                    </a:cubicBezTo>
                    <a:cubicBezTo>
                      <a:pt x="6" y="40"/>
                      <a:pt x="6" y="40"/>
                      <a:pt x="6" y="40"/>
                    </a:cubicBezTo>
                    <a:cubicBezTo>
                      <a:pt x="6" y="40"/>
                      <a:pt x="6" y="40"/>
                      <a:pt x="6" y="40"/>
                    </a:cubicBezTo>
                    <a:cubicBezTo>
                      <a:pt x="7" y="40"/>
                      <a:pt x="7" y="40"/>
                      <a:pt x="7" y="40"/>
                    </a:cubicBezTo>
                    <a:cubicBezTo>
                      <a:pt x="7" y="40"/>
                      <a:pt x="7" y="40"/>
                      <a:pt x="7" y="40"/>
                    </a:cubicBezTo>
                    <a:cubicBezTo>
                      <a:pt x="7" y="40"/>
                      <a:pt x="7" y="40"/>
                      <a:pt x="7" y="40"/>
                    </a:cubicBezTo>
                    <a:cubicBezTo>
                      <a:pt x="7" y="40"/>
                      <a:pt x="7" y="40"/>
                      <a:pt x="7" y="40"/>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24" y="42"/>
                      <a:pt x="24" y="42"/>
                      <a:pt x="24" y="42"/>
                    </a:cubicBezTo>
                    <a:cubicBezTo>
                      <a:pt x="24"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6" y="43"/>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9" y="43"/>
                      <a:pt x="29" y="43"/>
                      <a:pt x="29" y="43"/>
                    </a:cubicBezTo>
                    <a:cubicBezTo>
                      <a:pt x="29" y="43"/>
                      <a:pt x="29" y="43"/>
                      <a:pt x="29" y="43"/>
                    </a:cubicBezTo>
                    <a:cubicBezTo>
                      <a:pt x="29" y="44"/>
                      <a:pt x="29" y="44"/>
                      <a:pt x="29" y="44"/>
                    </a:cubicBezTo>
                    <a:cubicBezTo>
                      <a:pt x="29" y="44"/>
                      <a:pt x="29" y="44"/>
                      <a:pt x="29" y="44"/>
                    </a:cubicBezTo>
                    <a:cubicBezTo>
                      <a:pt x="29" y="44"/>
                      <a:pt x="29" y="44"/>
                      <a:pt x="29" y="44"/>
                    </a:cubicBezTo>
                    <a:cubicBezTo>
                      <a:pt x="29" y="43"/>
                      <a:pt x="29" y="43"/>
                      <a:pt x="29" y="43"/>
                    </a:cubicBezTo>
                    <a:cubicBezTo>
                      <a:pt x="29" y="43"/>
                      <a:pt x="29" y="43"/>
                      <a:pt x="29" y="43"/>
                    </a:cubicBezTo>
                    <a:cubicBezTo>
                      <a:pt x="29" y="43"/>
                      <a:pt x="29" y="43"/>
                      <a:pt x="29" y="43"/>
                    </a:cubicBezTo>
                    <a:cubicBezTo>
                      <a:pt x="29" y="43"/>
                      <a:pt x="29" y="43"/>
                      <a:pt x="29" y="43"/>
                    </a:cubicBezTo>
                    <a:cubicBezTo>
                      <a:pt x="30" y="43"/>
                      <a:pt x="30" y="43"/>
                      <a:pt x="30" y="43"/>
                    </a:cubicBezTo>
                    <a:cubicBezTo>
                      <a:pt x="30" y="43"/>
                      <a:pt x="30" y="43"/>
                      <a:pt x="30" y="43"/>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1" y="44"/>
                      <a:pt x="31" y="44"/>
                      <a:pt x="31" y="44"/>
                    </a:cubicBezTo>
                    <a:cubicBezTo>
                      <a:pt x="31" y="43"/>
                      <a:pt x="31" y="43"/>
                      <a:pt x="31" y="43"/>
                    </a:cubicBezTo>
                    <a:cubicBezTo>
                      <a:pt x="31" y="43"/>
                      <a:pt x="31" y="43"/>
                      <a:pt x="31" y="43"/>
                    </a:cubicBezTo>
                    <a:cubicBezTo>
                      <a:pt x="31" y="43"/>
                      <a:pt x="31" y="43"/>
                      <a:pt x="31" y="43"/>
                    </a:cubicBezTo>
                    <a:cubicBezTo>
                      <a:pt x="31" y="43"/>
                      <a:pt x="31" y="43"/>
                      <a:pt x="31" y="43"/>
                    </a:cubicBezTo>
                    <a:cubicBezTo>
                      <a:pt x="31" y="44"/>
                      <a:pt x="31" y="44"/>
                      <a:pt x="31" y="44"/>
                    </a:cubicBezTo>
                    <a:cubicBezTo>
                      <a:pt x="31" y="44"/>
                      <a:pt x="31" y="44"/>
                      <a:pt x="31" y="44"/>
                    </a:cubicBezTo>
                    <a:cubicBezTo>
                      <a:pt x="31" y="44"/>
                      <a:pt x="31" y="44"/>
                      <a:pt x="31"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4" y="44"/>
                      <a:pt x="34" y="44"/>
                      <a:pt x="34" y="44"/>
                    </a:cubicBezTo>
                    <a:cubicBezTo>
                      <a:pt x="35" y="44"/>
                      <a:pt x="35" y="44"/>
                      <a:pt x="35" y="44"/>
                    </a:cubicBezTo>
                    <a:cubicBezTo>
                      <a:pt x="35" y="44"/>
                      <a:pt x="35" y="44"/>
                      <a:pt x="35" y="44"/>
                    </a:cubicBezTo>
                    <a:cubicBezTo>
                      <a:pt x="35" y="44"/>
                      <a:pt x="35" y="44"/>
                      <a:pt x="35" y="44"/>
                    </a:cubicBezTo>
                    <a:cubicBezTo>
                      <a:pt x="35" y="44"/>
                      <a:pt x="35" y="44"/>
                      <a:pt x="35" y="44"/>
                    </a:cubicBezTo>
                    <a:cubicBezTo>
                      <a:pt x="35" y="44"/>
                      <a:pt x="35" y="44"/>
                      <a:pt x="35" y="44"/>
                    </a:cubicBezTo>
                    <a:cubicBezTo>
                      <a:pt x="35" y="44"/>
                      <a:pt x="35" y="44"/>
                      <a:pt x="35" y="44"/>
                    </a:cubicBezTo>
                    <a:cubicBezTo>
                      <a:pt x="35" y="44"/>
                      <a:pt x="35" y="44"/>
                      <a:pt x="35" y="44"/>
                    </a:cubicBezTo>
                    <a:cubicBezTo>
                      <a:pt x="35" y="44"/>
                      <a:pt x="35" y="44"/>
                      <a:pt x="35" y="44"/>
                    </a:cubicBezTo>
                    <a:cubicBezTo>
                      <a:pt x="36" y="44"/>
                      <a:pt x="36" y="44"/>
                      <a:pt x="36" y="44"/>
                    </a:cubicBezTo>
                    <a:cubicBezTo>
                      <a:pt x="36" y="44"/>
                      <a:pt x="36" y="44"/>
                      <a:pt x="36" y="44"/>
                    </a:cubicBezTo>
                    <a:cubicBezTo>
                      <a:pt x="36" y="44"/>
                      <a:pt x="36" y="44"/>
                      <a:pt x="36" y="44"/>
                    </a:cubicBezTo>
                    <a:cubicBezTo>
                      <a:pt x="36" y="44"/>
                      <a:pt x="36" y="44"/>
                      <a:pt x="36" y="44"/>
                    </a:cubicBezTo>
                    <a:cubicBezTo>
                      <a:pt x="36" y="44"/>
                      <a:pt x="36" y="44"/>
                      <a:pt x="36" y="44"/>
                    </a:cubicBezTo>
                    <a:cubicBezTo>
                      <a:pt x="37" y="44"/>
                      <a:pt x="37" y="44"/>
                      <a:pt x="37" y="44"/>
                    </a:cubicBezTo>
                    <a:cubicBezTo>
                      <a:pt x="37" y="44"/>
                      <a:pt x="37" y="44"/>
                      <a:pt x="37" y="44"/>
                    </a:cubicBezTo>
                    <a:cubicBezTo>
                      <a:pt x="37" y="44"/>
                      <a:pt x="37" y="44"/>
                      <a:pt x="37" y="44"/>
                    </a:cubicBezTo>
                    <a:cubicBezTo>
                      <a:pt x="37" y="44"/>
                      <a:pt x="37" y="44"/>
                      <a:pt x="37" y="44"/>
                    </a:cubicBezTo>
                    <a:cubicBezTo>
                      <a:pt x="37" y="44"/>
                      <a:pt x="37" y="44"/>
                      <a:pt x="37" y="44"/>
                    </a:cubicBezTo>
                    <a:cubicBezTo>
                      <a:pt x="38" y="44"/>
                      <a:pt x="38" y="44"/>
                      <a:pt x="38" y="44"/>
                    </a:cubicBezTo>
                    <a:cubicBezTo>
                      <a:pt x="38" y="43"/>
                      <a:pt x="38" y="43"/>
                      <a:pt x="38" y="43"/>
                    </a:cubicBezTo>
                    <a:cubicBezTo>
                      <a:pt x="38" y="43"/>
                      <a:pt x="38" y="43"/>
                      <a:pt x="38" y="43"/>
                    </a:cubicBezTo>
                    <a:cubicBezTo>
                      <a:pt x="38" y="43"/>
                      <a:pt x="38" y="43"/>
                      <a:pt x="38" y="43"/>
                    </a:cubicBezTo>
                    <a:cubicBezTo>
                      <a:pt x="38" y="43"/>
                      <a:pt x="38" y="43"/>
                      <a:pt x="38" y="43"/>
                    </a:cubicBezTo>
                    <a:cubicBezTo>
                      <a:pt x="38" y="43"/>
                      <a:pt x="38" y="43"/>
                      <a:pt x="38" y="43"/>
                    </a:cubicBezTo>
                    <a:cubicBezTo>
                      <a:pt x="39" y="43"/>
                      <a:pt x="39" y="43"/>
                      <a:pt x="39" y="43"/>
                    </a:cubicBezTo>
                    <a:cubicBezTo>
                      <a:pt x="39" y="43"/>
                      <a:pt x="39" y="43"/>
                      <a:pt x="39" y="43"/>
                    </a:cubicBezTo>
                    <a:cubicBezTo>
                      <a:pt x="39" y="43"/>
                      <a:pt x="39" y="43"/>
                      <a:pt x="39" y="43"/>
                    </a:cubicBezTo>
                    <a:cubicBezTo>
                      <a:pt x="39" y="43"/>
                      <a:pt x="39" y="43"/>
                      <a:pt x="39" y="43"/>
                    </a:cubicBezTo>
                    <a:cubicBezTo>
                      <a:pt x="39" y="43"/>
                      <a:pt x="39" y="43"/>
                      <a:pt x="39" y="43"/>
                    </a:cubicBezTo>
                    <a:cubicBezTo>
                      <a:pt x="39" y="43"/>
                      <a:pt x="39" y="43"/>
                      <a:pt x="39" y="43"/>
                    </a:cubicBezTo>
                    <a:cubicBezTo>
                      <a:pt x="40" y="43"/>
                      <a:pt x="40" y="43"/>
                      <a:pt x="40" y="43"/>
                    </a:cubicBezTo>
                    <a:cubicBezTo>
                      <a:pt x="40" y="43"/>
                      <a:pt x="40" y="43"/>
                      <a:pt x="40" y="43"/>
                    </a:cubicBezTo>
                    <a:cubicBezTo>
                      <a:pt x="40" y="43"/>
                      <a:pt x="40" y="43"/>
                      <a:pt x="40" y="43"/>
                    </a:cubicBezTo>
                    <a:cubicBezTo>
                      <a:pt x="40" y="43"/>
                      <a:pt x="40" y="43"/>
                      <a:pt x="40" y="43"/>
                    </a:cubicBezTo>
                    <a:cubicBezTo>
                      <a:pt x="40" y="43"/>
                      <a:pt x="40" y="43"/>
                      <a:pt x="40" y="43"/>
                    </a:cubicBezTo>
                    <a:cubicBezTo>
                      <a:pt x="41" y="43"/>
                      <a:pt x="41" y="43"/>
                      <a:pt x="41" y="43"/>
                    </a:cubicBezTo>
                    <a:cubicBezTo>
                      <a:pt x="41" y="43"/>
                      <a:pt x="41" y="43"/>
                      <a:pt x="41" y="43"/>
                    </a:cubicBezTo>
                    <a:cubicBezTo>
                      <a:pt x="41" y="43"/>
                      <a:pt x="41" y="43"/>
                      <a:pt x="41" y="43"/>
                    </a:cubicBezTo>
                    <a:cubicBezTo>
                      <a:pt x="41" y="43"/>
                      <a:pt x="41" y="43"/>
                      <a:pt x="41" y="43"/>
                    </a:cubicBezTo>
                    <a:cubicBezTo>
                      <a:pt x="42" y="43"/>
                      <a:pt x="42" y="43"/>
                      <a:pt x="42" y="43"/>
                    </a:cubicBezTo>
                    <a:cubicBezTo>
                      <a:pt x="42" y="43"/>
                      <a:pt x="42" y="43"/>
                      <a:pt x="42" y="43"/>
                    </a:cubicBezTo>
                    <a:cubicBezTo>
                      <a:pt x="41" y="43"/>
                      <a:pt x="41" y="43"/>
                      <a:pt x="41" y="43"/>
                    </a:cubicBezTo>
                    <a:cubicBezTo>
                      <a:pt x="41" y="43"/>
                      <a:pt x="41" y="43"/>
                      <a:pt x="41" y="43"/>
                    </a:cubicBezTo>
                    <a:cubicBezTo>
                      <a:pt x="41" y="43"/>
                      <a:pt x="41" y="43"/>
                      <a:pt x="41" y="43"/>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0" y="42"/>
                      <a:pt x="40" y="42"/>
                      <a:pt x="40" y="42"/>
                    </a:cubicBezTo>
                    <a:cubicBezTo>
                      <a:pt x="40" y="42"/>
                      <a:pt x="40" y="42"/>
                      <a:pt x="40" y="42"/>
                    </a:cubicBezTo>
                    <a:cubicBezTo>
                      <a:pt x="40" y="42"/>
                      <a:pt x="40" y="42"/>
                      <a:pt x="40" y="42"/>
                    </a:cubicBezTo>
                    <a:cubicBezTo>
                      <a:pt x="40" y="42"/>
                      <a:pt x="40" y="42"/>
                      <a:pt x="40" y="42"/>
                    </a:cubicBezTo>
                    <a:cubicBezTo>
                      <a:pt x="40" y="42"/>
                      <a:pt x="40" y="42"/>
                      <a:pt x="40" y="42"/>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0"/>
                      <a:pt x="39" y="40"/>
                      <a:pt x="39" y="40"/>
                    </a:cubicBezTo>
                    <a:cubicBezTo>
                      <a:pt x="39" y="40"/>
                      <a:pt x="39" y="40"/>
                      <a:pt x="39" y="40"/>
                    </a:cubicBezTo>
                    <a:cubicBezTo>
                      <a:pt x="39" y="40"/>
                      <a:pt x="39" y="40"/>
                      <a:pt x="39" y="40"/>
                    </a:cubicBezTo>
                    <a:cubicBezTo>
                      <a:pt x="39" y="40"/>
                      <a:pt x="39" y="40"/>
                      <a:pt x="39" y="40"/>
                    </a:cubicBezTo>
                    <a:cubicBezTo>
                      <a:pt x="39" y="40"/>
                      <a:pt x="39" y="40"/>
                      <a:pt x="39" y="40"/>
                    </a:cubicBezTo>
                    <a:cubicBezTo>
                      <a:pt x="39" y="40"/>
                      <a:pt x="39" y="40"/>
                      <a:pt x="39" y="40"/>
                    </a:cubicBezTo>
                    <a:cubicBezTo>
                      <a:pt x="39" y="40"/>
                      <a:pt x="39" y="40"/>
                      <a:pt x="39" y="40"/>
                    </a:cubicBezTo>
                    <a:cubicBezTo>
                      <a:pt x="39" y="40"/>
                      <a:pt x="39" y="40"/>
                      <a:pt x="39" y="40"/>
                    </a:cubicBezTo>
                    <a:cubicBezTo>
                      <a:pt x="38" y="40"/>
                      <a:pt x="38" y="40"/>
                      <a:pt x="38" y="40"/>
                    </a:cubicBezTo>
                    <a:cubicBezTo>
                      <a:pt x="38" y="40"/>
                      <a:pt x="38" y="40"/>
                      <a:pt x="38" y="40"/>
                    </a:cubicBezTo>
                    <a:cubicBezTo>
                      <a:pt x="38" y="40"/>
                      <a:pt x="38" y="40"/>
                      <a:pt x="38" y="40"/>
                    </a:cubicBezTo>
                    <a:cubicBezTo>
                      <a:pt x="38" y="40"/>
                      <a:pt x="38" y="40"/>
                      <a:pt x="38" y="40"/>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7" y="39"/>
                      <a:pt x="37" y="39"/>
                      <a:pt x="37" y="39"/>
                    </a:cubicBezTo>
                    <a:cubicBezTo>
                      <a:pt x="37" y="39"/>
                      <a:pt x="37" y="39"/>
                      <a:pt x="37" y="39"/>
                    </a:cubicBezTo>
                    <a:cubicBezTo>
                      <a:pt x="37" y="39"/>
                      <a:pt x="37" y="39"/>
                      <a:pt x="37" y="39"/>
                    </a:cubicBezTo>
                    <a:cubicBezTo>
                      <a:pt x="37" y="39"/>
                      <a:pt x="37" y="39"/>
                      <a:pt x="37" y="39"/>
                    </a:cubicBezTo>
                    <a:cubicBezTo>
                      <a:pt x="37" y="39"/>
                      <a:pt x="37" y="39"/>
                      <a:pt x="37" y="39"/>
                    </a:cubicBezTo>
                    <a:cubicBezTo>
                      <a:pt x="37" y="39"/>
                      <a:pt x="37" y="39"/>
                      <a:pt x="37" y="39"/>
                    </a:cubicBezTo>
                    <a:cubicBezTo>
                      <a:pt x="37" y="39"/>
                      <a:pt x="37" y="39"/>
                      <a:pt x="37" y="39"/>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26"/>
                      <a:pt x="37" y="26"/>
                      <a:pt x="37" y="26"/>
                    </a:cubicBezTo>
                    <a:cubicBezTo>
                      <a:pt x="37" y="26"/>
                      <a:pt x="37" y="26"/>
                      <a:pt x="37" y="26"/>
                    </a:cubicBezTo>
                    <a:cubicBezTo>
                      <a:pt x="37" y="26"/>
                      <a:pt x="37" y="26"/>
                      <a:pt x="37" y="26"/>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5"/>
                      <a:pt x="44" y="25"/>
                      <a:pt x="44" y="25"/>
                    </a:cubicBezTo>
                    <a:cubicBezTo>
                      <a:pt x="44" y="25"/>
                      <a:pt x="44" y="25"/>
                      <a:pt x="44" y="25"/>
                    </a:cubicBezTo>
                    <a:cubicBezTo>
                      <a:pt x="44" y="25"/>
                      <a:pt x="44" y="25"/>
                      <a:pt x="44" y="25"/>
                    </a:cubicBezTo>
                    <a:cubicBezTo>
                      <a:pt x="44" y="25"/>
                      <a:pt x="44" y="25"/>
                      <a:pt x="44" y="25"/>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3"/>
                      <a:pt x="44" y="23"/>
                      <a:pt x="44" y="23"/>
                    </a:cubicBezTo>
                    <a:cubicBezTo>
                      <a:pt x="44" y="23"/>
                      <a:pt x="44" y="23"/>
                      <a:pt x="44" y="23"/>
                    </a:cubicBezTo>
                    <a:cubicBezTo>
                      <a:pt x="44" y="23"/>
                      <a:pt x="44" y="23"/>
                      <a:pt x="44" y="23"/>
                    </a:cubicBezTo>
                    <a:cubicBezTo>
                      <a:pt x="44" y="23"/>
                      <a:pt x="44" y="23"/>
                      <a:pt x="44" y="23"/>
                    </a:cubicBezTo>
                    <a:cubicBezTo>
                      <a:pt x="44" y="23"/>
                      <a:pt x="44" y="23"/>
                      <a:pt x="44" y="23"/>
                    </a:cubicBezTo>
                    <a:cubicBezTo>
                      <a:pt x="44" y="22"/>
                      <a:pt x="44" y="22"/>
                      <a:pt x="44" y="22"/>
                    </a:cubicBezTo>
                    <a:cubicBezTo>
                      <a:pt x="44" y="22"/>
                      <a:pt x="44" y="22"/>
                      <a:pt x="44" y="22"/>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19"/>
                      <a:pt x="44" y="19"/>
                      <a:pt x="44" y="19"/>
                    </a:cubicBezTo>
                    <a:cubicBezTo>
                      <a:pt x="44" y="19"/>
                      <a:pt x="44" y="19"/>
                      <a:pt x="44" y="19"/>
                    </a:cubicBezTo>
                    <a:cubicBezTo>
                      <a:pt x="44" y="19"/>
                      <a:pt x="44" y="19"/>
                      <a:pt x="44" y="19"/>
                    </a:cubicBezTo>
                    <a:cubicBezTo>
                      <a:pt x="44" y="19"/>
                      <a:pt x="44" y="19"/>
                      <a:pt x="44" y="19"/>
                    </a:cubicBezTo>
                    <a:cubicBezTo>
                      <a:pt x="44" y="19"/>
                      <a:pt x="44" y="19"/>
                      <a:pt x="44" y="19"/>
                    </a:cubicBezTo>
                    <a:cubicBezTo>
                      <a:pt x="44" y="19"/>
                      <a:pt x="44" y="19"/>
                      <a:pt x="44" y="19"/>
                    </a:cubicBezTo>
                    <a:cubicBezTo>
                      <a:pt x="44" y="19"/>
                      <a:pt x="44" y="19"/>
                      <a:pt x="44" y="19"/>
                    </a:cubicBezTo>
                    <a:cubicBezTo>
                      <a:pt x="43" y="19"/>
                      <a:pt x="43" y="19"/>
                      <a:pt x="43" y="19"/>
                    </a:cubicBezTo>
                    <a:cubicBezTo>
                      <a:pt x="43" y="19"/>
                      <a:pt x="43" y="19"/>
                      <a:pt x="43" y="19"/>
                    </a:cubicBezTo>
                    <a:cubicBezTo>
                      <a:pt x="43" y="19"/>
                      <a:pt x="43" y="19"/>
                      <a:pt x="43" y="19"/>
                    </a:cubicBezTo>
                    <a:cubicBezTo>
                      <a:pt x="43" y="19"/>
                      <a:pt x="43" y="19"/>
                      <a:pt x="43" y="19"/>
                    </a:cubicBezTo>
                    <a:cubicBezTo>
                      <a:pt x="43" y="19"/>
                      <a:pt x="43" y="19"/>
                      <a:pt x="43"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1" y="19"/>
                      <a:pt x="41" y="19"/>
                      <a:pt x="41" y="19"/>
                    </a:cubicBezTo>
                    <a:cubicBezTo>
                      <a:pt x="41" y="19"/>
                      <a:pt x="41" y="19"/>
                      <a:pt x="41" y="19"/>
                    </a:cubicBezTo>
                    <a:cubicBezTo>
                      <a:pt x="41" y="19"/>
                      <a:pt x="41" y="19"/>
                      <a:pt x="41"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8" y="19"/>
                      <a:pt x="38" y="19"/>
                      <a:pt x="38" y="19"/>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7" y="19"/>
                      <a:pt x="37" y="19"/>
                      <a:pt x="37" y="19"/>
                    </a:cubicBezTo>
                    <a:cubicBezTo>
                      <a:pt x="37" y="19"/>
                      <a:pt x="37" y="19"/>
                      <a:pt x="37" y="19"/>
                    </a:cubicBezTo>
                    <a:cubicBezTo>
                      <a:pt x="37" y="19"/>
                      <a:pt x="37" y="19"/>
                      <a:pt x="37" y="19"/>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5"/>
                      <a:pt x="38" y="15"/>
                      <a:pt x="38"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3"/>
                      <a:pt x="36" y="13"/>
                      <a:pt x="36" y="13"/>
                    </a:cubicBezTo>
                    <a:cubicBezTo>
                      <a:pt x="36" y="13"/>
                      <a:pt x="36" y="13"/>
                      <a:pt x="36" y="13"/>
                    </a:cubicBezTo>
                    <a:cubicBezTo>
                      <a:pt x="36" y="13"/>
                      <a:pt x="36" y="13"/>
                      <a:pt x="36" y="13"/>
                    </a:cubicBezTo>
                    <a:cubicBezTo>
                      <a:pt x="36" y="13"/>
                      <a:pt x="36" y="13"/>
                      <a:pt x="36" y="13"/>
                    </a:cubicBezTo>
                    <a:cubicBezTo>
                      <a:pt x="36" y="13"/>
                      <a:pt x="36" y="13"/>
                      <a:pt x="36" y="13"/>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0"/>
                      <a:pt x="36" y="10"/>
                      <a:pt x="36" y="10"/>
                    </a:cubicBezTo>
                    <a:cubicBezTo>
                      <a:pt x="36" y="10"/>
                      <a:pt x="36" y="10"/>
                      <a:pt x="36" y="10"/>
                    </a:cubicBezTo>
                    <a:cubicBezTo>
                      <a:pt x="36" y="10"/>
                      <a:pt x="36" y="10"/>
                      <a:pt x="36" y="10"/>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5"/>
                      <a:pt x="36" y="5"/>
                      <a:pt x="36" y="5"/>
                    </a:cubicBezTo>
                    <a:cubicBezTo>
                      <a:pt x="36" y="5"/>
                      <a:pt x="36" y="5"/>
                      <a:pt x="36" y="5"/>
                    </a:cubicBezTo>
                    <a:cubicBezTo>
                      <a:pt x="36" y="5"/>
                      <a:pt x="36" y="5"/>
                      <a:pt x="36" y="5"/>
                    </a:cubicBezTo>
                    <a:cubicBezTo>
                      <a:pt x="34" y="5"/>
                      <a:pt x="34" y="5"/>
                      <a:pt x="34" y="5"/>
                    </a:cubicBezTo>
                    <a:cubicBezTo>
                      <a:pt x="34" y="5"/>
                      <a:pt x="34" y="5"/>
                      <a:pt x="34" y="5"/>
                    </a:cubicBezTo>
                    <a:cubicBezTo>
                      <a:pt x="34" y="6"/>
                      <a:pt x="34" y="6"/>
                      <a:pt x="34" y="6"/>
                    </a:cubicBezTo>
                    <a:cubicBezTo>
                      <a:pt x="34" y="6"/>
                      <a:pt x="34" y="6"/>
                      <a:pt x="34" y="6"/>
                    </a:cubicBezTo>
                    <a:cubicBezTo>
                      <a:pt x="34" y="5"/>
                      <a:pt x="34" y="5"/>
                      <a:pt x="34" y="5"/>
                    </a:cubicBezTo>
                    <a:cubicBezTo>
                      <a:pt x="34" y="5"/>
                      <a:pt x="34" y="5"/>
                      <a:pt x="34" y="5"/>
                    </a:cubicBezTo>
                    <a:cubicBezTo>
                      <a:pt x="34" y="5"/>
                      <a:pt x="34" y="5"/>
                      <a:pt x="34" y="5"/>
                    </a:cubicBezTo>
                    <a:cubicBezTo>
                      <a:pt x="34" y="5"/>
                      <a:pt x="34" y="5"/>
                      <a:pt x="34" y="5"/>
                    </a:cubicBezTo>
                    <a:cubicBezTo>
                      <a:pt x="34" y="6"/>
                      <a:pt x="34" y="6"/>
                      <a:pt x="34" y="6"/>
                    </a:cubicBezTo>
                    <a:cubicBezTo>
                      <a:pt x="32" y="6"/>
                      <a:pt x="32" y="6"/>
                      <a:pt x="32" y="6"/>
                    </a:cubicBezTo>
                    <a:cubicBezTo>
                      <a:pt x="32" y="6"/>
                      <a:pt x="31" y="5"/>
                      <a:pt x="31" y="5"/>
                    </a:cubicBezTo>
                    <a:cubicBezTo>
                      <a:pt x="31" y="5"/>
                      <a:pt x="31" y="5"/>
                      <a:pt x="31" y="5"/>
                    </a:cubicBezTo>
                    <a:cubicBezTo>
                      <a:pt x="32" y="5"/>
                      <a:pt x="32" y="5"/>
                      <a:pt x="32" y="5"/>
                    </a:cubicBezTo>
                    <a:cubicBezTo>
                      <a:pt x="32" y="5"/>
                      <a:pt x="32" y="5"/>
                      <a:pt x="32"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28" y="4"/>
                      <a:pt x="28" y="4"/>
                      <a:pt x="28" y="4"/>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8"/>
                      <a:pt x="28" y="8"/>
                      <a:pt x="28" y="8"/>
                    </a:cubicBezTo>
                    <a:cubicBezTo>
                      <a:pt x="28" y="8"/>
                      <a:pt x="28" y="8"/>
                      <a:pt x="28" y="8"/>
                    </a:cubicBezTo>
                    <a:cubicBezTo>
                      <a:pt x="28" y="8"/>
                      <a:pt x="28" y="8"/>
                      <a:pt x="28" y="8"/>
                    </a:cubicBezTo>
                    <a:cubicBezTo>
                      <a:pt x="26" y="8"/>
                      <a:pt x="26" y="8"/>
                      <a:pt x="26"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4" y="8"/>
                      <a:pt x="24" y="8"/>
                      <a:pt x="24" y="8"/>
                    </a:cubicBezTo>
                    <a:cubicBezTo>
                      <a:pt x="24" y="8"/>
                      <a:pt x="24" y="8"/>
                      <a:pt x="24" y="8"/>
                    </a:cubicBezTo>
                    <a:cubicBezTo>
                      <a:pt x="24" y="8"/>
                      <a:pt x="24" y="8"/>
                      <a:pt x="24" y="8"/>
                    </a:cubicBezTo>
                    <a:cubicBezTo>
                      <a:pt x="24" y="8"/>
                      <a:pt x="24" y="8"/>
                      <a:pt x="24"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1" y="8"/>
                      <a:pt x="21" y="8"/>
                      <a:pt x="21" y="8"/>
                    </a:cubicBezTo>
                    <a:cubicBezTo>
                      <a:pt x="21" y="9"/>
                      <a:pt x="21" y="9"/>
                      <a:pt x="21" y="9"/>
                    </a:cubicBezTo>
                    <a:cubicBezTo>
                      <a:pt x="21" y="9"/>
                      <a:pt x="21" y="9"/>
                      <a:pt x="21" y="9"/>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0" y="8"/>
                      <a:pt x="20" y="8"/>
                      <a:pt x="20" y="8"/>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1" y="0"/>
                      <a:pt x="11" y="0"/>
                      <a:pt x="11" y="0"/>
                    </a:cubicBezTo>
                    <a:cubicBezTo>
                      <a:pt x="11" y="1"/>
                      <a:pt x="11" y="1"/>
                      <a:pt x="11" y="1"/>
                    </a:cubicBezTo>
                    <a:cubicBezTo>
                      <a:pt x="11" y="1"/>
                      <a:pt x="11" y="1"/>
                      <a:pt x="11" y="1"/>
                    </a:cubicBezTo>
                    <a:cubicBezTo>
                      <a:pt x="11" y="1"/>
                      <a:pt x="11" y="1"/>
                      <a:pt x="11" y="1"/>
                    </a:cubicBezTo>
                    <a:cubicBezTo>
                      <a:pt x="11" y="1"/>
                      <a:pt x="11" y="1"/>
                      <a:pt x="11" y="1"/>
                    </a:cubicBezTo>
                    <a:cubicBezTo>
                      <a:pt x="10" y="0"/>
                      <a:pt x="10" y="0"/>
                      <a:pt x="10" y="0"/>
                    </a:cubicBezTo>
                    <a:cubicBezTo>
                      <a:pt x="10" y="0"/>
                      <a:pt x="10" y="0"/>
                      <a:pt x="10" y="0"/>
                    </a:cubicBezTo>
                    <a:cubicBezTo>
                      <a:pt x="10" y="1"/>
                      <a:pt x="10" y="1"/>
                      <a:pt x="10" y="1"/>
                    </a:cubicBezTo>
                    <a:cubicBezTo>
                      <a:pt x="10" y="1"/>
                      <a:pt x="10" y="1"/>
                      <a:pt x="10" y="1"/>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1"/>
                      <a:pt x="7" y="1"/>
                      <a:pt x="7" y="1"/>
                    </a:cubicBezTo>
                    <a:cubicBezTo>
                      <a:pt x="7" y="0"/>
                      <a:pt x="7" y="0"/>
                      <a:pt x="7" y="0"/>
                    </a:cubicBezTo>
                    <a:cubicBezTo>
                      <a:pt x="7" y="0"/>
                      <a:pt x="7" y="0"/>
                      <a:pt x="7" y="0"/>
                    </a:cubicBezTo>
                    <a:cubicBezTo>
                      <a:pt x="6" y="0"/>
                      <a:pt x="6" y="0"/>
                      <a:pt x="6" y="0"/>
                    </a:cubicBezTo>
                    <a:cubicBezTo>
                      <a:pt x="6" y="0"/>
                      <a:pt x="6" y="0"/>
                      <a:pt x="6" y="0"/>
                    </a:cubicBezTo>
                    <a:cubicBezTo>
                      <a:pt x="6" y="1"/>
                      <a:pt x="6" y="1"/>
                      <a:pt x="6" y="1"/>
                    </a:cubicBezTo>
                    <a:cubicBezTo>
                      <a:pt x="6" y="1"/>
                      <a:pt x="6" y="1"/>
                      <a:pt x="6" y="1"/>
                    </a:cubicBezTo>
                    <a:cubicBezTo>
                      <a:pt x="6" y="0"/>
                      <a:pt x="6" y="0"/>
                      <a:pt x="6" y="0"/>
                    </a:cubicBezTo>
                    <a:cubicBezTo>
                      <a:pt x="6" y="0"/>
                      <a:pt x="6" y="0"/>
                      <a:pt x="6" y="0"/>
                    </a:cubicBezTo>
                    <a:cubicBezTo>
                      <a:pt x="5" y="0"/>
                      <a:pt x="5" y="0"/>
                      <a:pt x="5" y="0"/>
                    </a:cubicBezTo>
                    <a:cubicBezTo>
                      <a:pt x="5" y="0"/>
                      <a:pt x="5" y="0"/>
                      <a:pt x="5" y="0"/>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3" y="2"/>
                      <a:pt x="3" y="2"/>
                      <a:pt x="3" y="3"/>
                    </a:cubicBezTo>
                    <a:cubicBezTo>
                      <a:pt x="3" y="3"/>
                      <a:pt x="4" y="3"/>
                      <a:pt x="4" y="4"/>
                    </a:cubicBezTo>
                    <a:cubicBezTo>
                      <a:pt x="4" y="5"/>
                      <a:pt x="5" y="6"/>
                      <a:pt x="5" y="7"/>
                    </a:cubicBezTo>
                    <a:cubicBezTo>
                      <a:pt x="5" y="8"/>
                      <a:pt x="6" y="8"/>
                      <a:pt x="6" y="9"/>
                    </a:cubicBezTo>
                    <a:cubicBezTo>
                      <a:pt x="6" y="10"/>
                      <a:pt x="6" y="10"/>
                      <a:pt x="6" y="11"/>
                    </a:cubicBezTo>
                    <a:cubicBezTo>
                      <a:pt x="6" y="11"/>
                      <a:pt x="5" y="11"/>
                      <a:pt x="5" y="12"/>
                    </a:cubicBezTo>
                    <a:cubicBezTo>
                      <a:pt x="5" y="12"/>
                      <a:pt x="5" y="13"/>
                      <a:pt x="5" y="13"/>
                    </a:cubicBezTo>
                    <a:cubicBezTo>
                      <a:pt x="6" y="14"/>
                      <a:pt x="6" y="15"/>
                      <a:pt x="7" y="16"/>
                    </a:cubicBezTo>
                    <a:cubicBezTo>
                      <a:pt x="7" y="17"/>
                      <a:pt x="8" y="18"/>
                      <a:pt x="8" y="19"/>
                    </a:cubicBezTo>
                    <a:cubicBezTo>
                      <a:pt x="8" y="20"/>
                      <a:pt x="8" y="21"/>
                      <a:pt x="8" y="22"/>
                    </a:cubicBezTo>
                    <a:cubicBezTo>
                      <a:pt x="7" y="22"/>
                      <a:pt x="7" y="23"/>
                      <a:pt x="7" y="24"/>
                    </a:cubicBezTo>
                    <a:cubicBezTo>
                      <a:pt x="7" y="24"/>
                      <a:pt x="6" y="24"/>
                      <a:pt x="6" y="24"/>
                    </a:cubicBezTo>
                    <a:cubicBezTo>
                      <a:pt x="5" y="25"/>
                      <a:pt x="4" y="26"/>
                      <a:pt x="4" y="27"/>
                    </a:cubicBezTo>
                    <a:cubicBezTo>
                      <a:pt x="3" y="27"/>
                      <a:pt x="3" y="28"/>
                      <a:pt x="3" y="29"/>
                    </a:cubicBezTo>
                    <a:cubicBezTo>
                      <a:pt x="2" y="33"/>
                      <a:pt x="2" y="33"/>
                      <a:pt x="2" y="33"/>
                    </a:cubicBezTo>
                    <a:cubicBezTo>
                      <a:pt x="2" y="34"/>
                      <a:pt x="2" y="35"/>
                      <a:pt x="1" y="35"/>
                    </a:cubicBezTo>
                    <a:cubicBezTo>
                      <a:pt x="1" y="36"/>
                      <a:pt x="0" y="36"/>
                      <a:pt x="0" y="36"/>
                    </a:cubicBezTo>
                    <a:cubicBezTo>
                      <a:pt x="0" y="37"/>
                      <a:pt x="1" y="37"/>
                      <a:pt x="1" y="37"/>
                    </a:cubicBezTo>
                    <a:cubicBezTo>
                      <a:pt x="1" y="38"/>
                      <a:pt x="1" y="39"/>
                      <a:pt x="1" y="40"/>
                    </a:cubicBezTo>
                    <a:cubicBezTo>
                      <a:pt x="0" y="41"/>
                      <a:pt x="0" y="41"/>
                      <a:pt x="0" y="41"/>
                    </a:cubicBezTo>
                    <a:cubicBezTo>
                      <a:pt x="0" y="41"/>
                      <a:pt x="0" y="41"/>
                      <a:pt x="0" y="41"/>
                    </a:cubicBezTo>
                    <a:cubicBezTo>
                      <a:pt x="0" y="41"/>
                      <a:pt x="0" y="41"/>
                      <a:pt x="1"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29" name="Freeform 287"/>
              <p:cNvSpPr/>
              <p:nvPr/>
            </p:nvSpPr>
            <p:spPr bwMode="auto">
              <a:xfrm>
                <a:off x="2841" y="2573"/>
                <a:ext cx="21" cy="21"/>
              </a:xfrm>
              <a:custGeom>
                <a:avLst/>
                <a:gdLst>
                  <a:gd name="T0" fmla="*/ 8 w 8"/>
                  <a:gd name="T1" fmla="*/ 3 h 8"/>
                  <a:gd name="T2" fmla="*/ 8 w 8"/>
                  <a:gd name="T3" fmla="*/ 2 h 8"/>
                  <a:gd name="T4" fmla="*/ 8 w 8"/>
                  <a:gd name="T5" fmla="*/ 2 h 8"/>
                  <a:gd name="T6" fmla="*/ 7 w 8"/>
                  <a:gd name="T7" fmla="*/ 2 h 8"/>
                  <a:gd name="T8" fmla="*/ 7 w 8"/>
                  <a:gd name="T9" fmla="*/ 2 h 8"/>
                  <a:gd name="T10" fmla="*/ 7 w 8"/>
                  <a:gd name="T11" fmla="*/ 1 h 8"/>
                  <a:gd name="T12" fmla="*/ 7 w 8"/>
                  <a:gd name="T13" fmla="*/ 1 h 8"/>
                  <a:gd name="T14" fmla="*/ 6 w 8"/>
                  <a:gd name="T15" fmla="*/ 1 h 8"/>
                  <a:gd name="T16" fmla="*/ 6 w 8"/>
                  <a:gd name="T17" fmla="*/ 1 h 8"/>
                  <a:gd name="T18" fmla="*/ 6 w 8"/>
                  <a:gd name="T19" fmla="*/ 1 h 8"/>
                  <a:gd name="T20" fmla="*/ 6 w 8"/>
                  <a:gd name="T21" fmla="*/ 0 h 8"/>
                  <a:gd name="T22" fmla="*/ 5 w 8"/>
                  <a:gd name="T23" fmla="*/ 0 h 8"/>
                  <a:gd name="T24" fmla="*/ 5 w 8"/>
                  <a:gd name="T25" fmla="*/ 1 h 8"/>
                  <a:gd name="T26" fmla="*/ 5 w 8"/>
                  <a:gd name="T27" fmla="*/ 1 h 8"/>
                  <a:gd name="T28" fmla="*/ 4 w 8"/>
                  <a:gd name="T29" fmla="*/ 1 h 8"/>
                  <a:gd name="T30" fmla="*/ 4 w 8"/>
                  <a:gd name="T31" fmla="*/ 1 h 8"/>
                  <a:gd name="T32" fmla="*/ 4 w 8"/>
                  <a:gd name="T33" fmla="*/ 1 h 8"/>
                  <a:gd name="T34" fmla="*/ 3 w 8"/>
                  <a:gd name="T35" fmla="*/ 1 h 8"/>
                  <a:gd name="T36" fmla="*/ 3 w 8"/>
                  <a:gd name="T37" fmla="*/ 2 h 8"/>
                  <a:gd name="T38" fmla="*/ 2 w 8"/>
                  <a:gd name="T39" fmla="*/ 2 h 8"/>
                  <a:gd name="T40" fmla="*/ 2 w 8"/>
                  <a:gd name="T41" fmla="*/ 2 h 8"/>
                  <a:gd name="T42" fmla="*/ 2 w 8"/>
                  <a:gd name="T43" fmla="*/ 3 h 8"/>
                  <a:gd name="T44" fmla="*/ 2 w 8"/>
                  <a:gd name="T45" fmla="*/ 3 h 8"/>
                  <a:gd name="T46" fmla="*/ 2 w 8"/>
                  <a:gd name="T47" fmla="*/ 3 h 8"/>
                  <a:gd name="T48" fmla="*/ 1 w 8"/>
                  <a:gd name="T49" fmla="*/ 3 h 8"/>
                  <a:gd name="T50" fmla="*/ 1 w 8"/>
                  <a:gd name="T51" fmla="*/ 4 h 8"/>
                  <a:gd name="T52" fmla="*/ 1 w 8"/>
                  <a:gd name="T53" fmla="*/ 4 h 8"/>
                  <a:gd name="T54" fmla="*/ 1 w 8"/>
                  <a:gd name="T55" fmla="*/ 4 h 8"/>
                  <a:gd name="T56" fmla="*/ 0 w 8"/>
                  <a:gd name="T57" fmla="*/ 4 h 8"/>
                  <a:gd name="T58" fmla="*/ 0 w 8"/>
                  <a:gd name="T59" fmla="*/ 5 h 8"/>
                  <a:gd name="T60" fmla="*/ 1 w 8"/>
                  <a:gd name="T61" fmla="*/ 5 h 8"/>
                  <a:gd name="T62" fmla="*/ 1 w 8"/>
                  <a:gd name="T63" fmla="*/ 5 h 8"/>
                  <a:gd name="T64" fmla="*/ 1 w 8"/>
                  <a:gd name="T65" fmla="*/ 6 h 8"/>
                  <a:gd name="T66" fmla="*/ 1 w 8"/>
                  <a:gd name="T67" fmla="*/ 6 h 8"/>
                  <a:gd name="T68" fmla="*/ 1 w 8"/>
                  <a:gd name="T69" fmla="*/ 6 h 8"/>
                  <a:gd name="T70" fmla="*/ 1 w 8"/>
                  <a:gd name="T71" fmla="*/ 6 h 8"/>
                  <a:gd name="T72" fmla="*/ 1 w 8"/>
                  <a:gd name="T73" fmla="*/ 7 h 8"/>
                  <a:gd name="T74" fmla="*/ 2 w 8"/>
                  <a:gd name="T75" fmla="*/ 7 h 8"/>
                  <a:gd name="T76" fmla="*/ 2 w 8"/>
                  <a:gd name="T77" fmla="*/ 7 h 8"/>
                  <a:gd name="T78" fmla="*/ 2 w 8"/>
                  <a:gd name="T79" fmla="*/ 7 h 8"/>
                  <a:gd name="T80" fmla="*/ 2 w 8"/>
                  <a:gd name="T81" fmla="*/ 8 h 8"/>
                  <a:gd name="T82" fmla="*/ 3 w 8"/>
                  <a:gd name="T83" fmla="*/ 8 h 8"/>
                  <a:gd name="T84" fmla="*/ 3 w 8"/>
                  <a:gd name="T85" fmla="*/ 8 h 8"/>
                  <a:gd name="T86" fmla="*/ 3 w 8"/>
                  <a:gd name="T87" fmla="*/ 8 h 8"/>
                  <a:gd name="T88" fmla="*/ 4 w 8"/>
                  <a:gd name="T89" fmla="*/ 8 h 8"/>
                  <a:gd name="T90" fmla="*/ 4 w 8"/>
                  <a:gd name="T91" fmla="*/ 7 h 8"/>
                  <a:gd name="T92" fmla="*/ 4 w 8"/>
                  <a:gd name="T93" fmla="*/ 7 h 8"/>
                  <a:gd name="T94" fmla="*/ 4 w 8"/>
                  <a:gd name="T95" fmla="*/ 7 h 8"/>
                  <a:gd name="T96" fmla="*/ 4 w 8"/>
                  <a:gd name="T97" fmla="*/ 6 h 8"/>
                  <a:gd name="T98" fmla="*/ 5 w 8"/>
                  <a:gd name="T99" fmla="*/ 6 h 8"/>
                  <a:gd name="T100" fmla="*/ 5 w 8"/>
                  <a:gd name="T101" fmla="*/ 6 h 8"/>
                  <a:gd name="T102" fmla="*/ 6 w 8"/>
                  <a:gd name="T103" fmla="*/ 6 h 8"/>
                  <a:gd name="T104" fmla="*/ 6 w 8"/>
                  <a:gd name="T105" fmla="*/ 6 h 8"/>
                  <a:gd name="T106" fmla="*/ 7 w 8"/>
                  <a:gd name="T107" fmla="*/ 6 h 8"/>
                  <a:gd name="T108" fmla="*/ 7 w 8"/>
                  <a:gd name="T109" fmla="*/ 5 h 8"/>
                  <a:gd name="T110" fmla="*/ 7 w 8"/>
                  <a:gd name="T111" fmla="*/ 5 h 8"/>
                  <a:gd name="T112" fmla="*/ 7 w 8"/>
                  <a:gd name="T113" fmla="*/ 5 h 8"/>
                  <a:gd name="T114" fmla="*/ 7 w 8"/>
                  <a:gd name="T115" fmla="*/ 4 h 8"/>
                  <a:gd name="T116" fmla="*/ 8 w 8"/>
                  <a:gd name="T117" fmla="*/ 4 h 8"/>
                  <a:gd name="T118" fmla="*/ 8 w 8"/>
                  <a:gd name="T119" fmla="*/ 3 h 8"/>
                  <a:gd name="T120" fmla="*/ 8 w 8"/>
                  <a:gd name="T121" fmla="*/ 3 h 8"/>
                  <a:gd name="T122" fmla="*/ 8 w 8"/>
                  <a:gd name="T12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 h="8">
                    <a:moveTo>
                      <a:pt x="8" y="3"/>
                    </a:move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7" y="6"/>
                      <a:pt x="7" y="6"/>
                      <a:pt x="7" y="6"/>
                    </a:cubicBezTo>
                    <a:cubicBezTo>
                      <a:pt x="7" y="6"/>
                      <a:pt x="7" y="6"/>
                      <a:pt x="7" y="6"/>
                    </a:cubicBezTo>
                    <a:cubicBezTo>
                      <a:pt x="7" y="6"/>
                      <a:pt x="7" y="6"/>
                      <a:pt x="7" y="6"/>
                    </a:cubicBezTo>
                    <a:cubicBezTo>
                      <a:pt x="7" y="6"/>
                      <a:pt x="7" y="6"/>
                      <a:pt x="7" y="6"/>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30" name="Freeform 288"/>
              <p:cNvSpPr/>
              <p:nvPr/>
            </p:nvSpPr>
            <p:spPr bwMode="auto">
              <a:xfrm>
                <a:off x="2696" y="2460"/>
                <a:ext cx="126" cy="115"/>
              </a:xfrm>
              <a:custGeom>
                <a:avLst/>
                <a:gdLst>
                  <a:gd name="T0" fmla="*/ 18 w 48"/>
                  <a:gd name="T1" fmla="*/ 43 h 44"/>
                  <a:gd name="T2" fmla="*/ 18 w 48"/>
                  <a:gd name="T3" fmla="*/ 42 h 44"/>
                  <a:gd name="T4" fmla="*/ 18 w 48"/>
                  <a:gd name="T5" fmla="*/ 41 h 44"/>
                  <a:gd name="T6" fmla="*/ 20 w 48"/>
                  <a:gd name="T7" fmla="*/ 41 h 44"/>
                  <a:gd name="T8" fmla="*/ 20 w 48"/>
                  <a:gd name="T9" fmla="*/ 42 h 44"/>
                  <a:gd name="T10" fmla="*/ 21 w 48"/>
                  <a:gd name="T11" fmla="*/ 42 h 44"/>
                  <a:gd name="T12" fmla="*/ 21 w 48"/>
                  <a:gd name="T13" fmla="*/ 43 h 44"/>
                  <a:gd name="T14" fmla="*/ 22 w 48"/>
                  <a:gd name="T15" fmla="*/ 44 h 44"/>
                  <a:gd name="T16" fmla="*/ 23 w 48"/>
                  <a:gd name="T17" fmla="*/ 44 h 44"/>
                  <a:gd name="T18" fmla="*/ 23 w 48"/>
                  <a:gd name="T19" fmla="*/ 44 h 44"/>
                  <a:gd name="T20" fmla="*/ 25 w 48"/>
                  <a:gd name="T21" fmla="*/ 44 h 44"/>
                  <a:gd name="T22" fmla="*/ 26 w 48"/>
                  <a:gd name="T23" fmla="*/ 44 h 44"/>
                  <a:gd name="T24" fmla="*/ 27 w 48"/>
                  <a:gd name="T25" fmla="*/ 44 h 44"/>
                  <a:gd name="T26" fmla="*/ 28 w 48"/>
                  <a:gd name="T27" fmla="*/ 43 h 44"/>
                  <a:gd name="T28" fmla="*/ 28 w 48"/>
                  <a:gd name="T29" fmla="*/ 43 h 44"/>
                  <a:gd name="T30" fmla="*/ 29 w 48"/>
                  <a:gd name="T31" fmla="*/ 42 h 44"/>
                  <a:gd name="T32" fmla="*/ 33 w 48"/>
                  <a:gd name="T33" fmla="*/ 4 h 44"/>
                  <a:gd name="T34" fmla="*/ 39 w 48"/>
                  <a:gd name="T35" fmla="*/ 3 h 44"/>
                  <a:gd name="T36" fmla="*/ 42 w 48"/>
                  <a:gd name="T37" fmla="*/ 3 h 44"/>
                  <a:gd name="T38" fmla="*/ 42 w 48"/>
                  <a:gd name="T39" fmla="*/ 4 h 44"/>
                  <a:gd name="T40" fmla="*/ 43 w 48"/>
                  <a:gd name="T41" fmla="*/ 4 h 44"/>
                  <a:gd name="T42" fmla="*/ 43 w 48"/>
                  <a:gd name="T43" fmla="*/ 4 h 44"/>
                  <a:gd name="T44" fmla="*/ 44 w 48"/>
                  <a:gd name="T45" fmla="*/ 4 h 44"/>
                  <a:gd name="T46" fmla="*/ 44 w 48"/>
                  <a:gd name="T47" fmla="*/ 3 h 44"/>
                  <a:gd name="T48" fmla="*/ 45 w 48"/>
                  <a:gd name="T49" fmla="*/ 3 h 44"/>
                  <a:gd name="T50" fmla="*/ 46 w 48"/>
                  <a:gd name="T51" fmla="*/ 3 h 44"/>
                  <a:gd name="T52" fmla="*/ 46 w 48"/>
                  <a:gd name="T53" fmla="*/ 3 h 44"/>
                  <a:gd name="T54" fmla="*/ 47 w 48"/>
                  <a:gd name="T55" fmla="*/ 2 h 44"/>
                  <a:gd name="T56" fmla="*/ 48 w 48"/>
                  <a:gd name="T57" fmla="*/ 2 h 44"/>
                  <a:gd name="T58" fmla="*/ 48 w 48"/>
                  <a:gd name="T59" fmla="*/ 2 h 44"/>
                  <a:gd name="T60" fmla="*/ 47 w 48"/>
                  <a:gd name="T61" fmla="*/ 2 h 44"/>
                  <a:gd name="T62" fmla="*/ 46 w 48"/>
                  <a:gd name="T63" fmla="*/ 2 h 44"/>
                  <a:gd name="T64" fmla="*/ 44 w 48"/>
                  <a:gd name="T65" fmla="*/ 2 h 44"/>
                  <a:gd name="T66" fmla="*/ 42 w 48"/>
                  <a:gd name="T67" fmla="*/ 2 h 44"/>
                  <a:gd name="T68" fmla="*/ 41 w 48"/>
                  <a:gd name="T69" fmla="*/ 2 h 44"/>
                  <a:gd name="T70" fmla="*/ 39 w 48"/>
                  <a:gd name="T71" fmla="*/ 3 h 44"/>
                  <a:gd name="T72" fmla="*/ 38 w 48"/>
                  <a:gd name="T73" fmla="*/ 3 h 44"/>
                  <a:gd name="T74" fmla="*/ 36 w 48"/>
                  <a:gd name="T75" fmla="*/ 3 h 44"/>
                  <a:gd name="T76" fmla="*/ 34 w 48"/>
                  <a:gd name="T77" fmla="*/ 3 h 44"/>
                  <a:gd name="T78" fmla="*/ 33 w 48"/>
                  <a:gd name="T79" fmla="*/ 4 h 44"/>
                  <a:gd name="T80" fmla="*/ 32 w 48"/>
                  <a:gd name="T81" fmla="*/ 3 h 44"/>
                  <a:gd name="T82" fmla="*/ 30 w 48"/>
                  <a:gd name="T83" fmla="*/ 3 h 44"/>
                  <a:gd name="T84" fmla="*/ 29 w 48"/>
                  <a:gd name="T85" fmla="*/ 3 h 44"/>
                  <a:gd name="T86" fmla="*/ 29 w 48"/>
                  <a:gd name="T87" fmla="*/ 3 h 44"/>
                  <a:gd name="T88" fmla="*/ 27 w 48"/>
                  <a:gd name="T89" fmla="*/ 3 h 44"/>
                  <a:gd name="T90" fmla="*/ 25 w 48"/>
                  <a:gd name="T91" fmla="*/ 2 h 44"/>
                  <a:gd name="T92" fmla="*/ 25 w 48"/>
                  <a:gd name="T93" fmla="*/ 2 h 44"/>
                  <a:gd name="T94" fmla="*/ 24 w 48"/>
                  <a:gd name="T95" fmla="*/ 1 h 44"/>
                  <a:gd name="T96" fmla="*/ 8 w 48"/>
                  <a:gd name="T97" fmla="*/ 1 h 44"/>
                  <a:gd name="T98" fmla="*/ 8 w 48"/>
                  <a:gd name="T99" fmla="*/ 1 h 44"/>
                  <a:gd name="T100" fmla="*/ 7 w 48"/>
                  <a:gd name="T101" fmla="*/ 0 h 44"/>
                  <a:gd name="T102" fmla="*/ 6 w 48"/>
                  <a:gd name="T103" fmla="*/ 0 h 44"/>
                  <a:gd name="T104" fmla="*/ 5 w 48"/>
                  <a:gd name="T105" fmla="*/ 0 h 44"/>
                  <a:gd name="T106" fmla="*/ 4 w 48"/>
                  <a:gd name="T107" fmla="*/ 0 h 44"/>
                  <a:gd name="T108" fmla="*/ 4 w 48"/>
                  <a:gd name="T109" fmla="*/ 0 h 44"/>
                  <a:gd name="T110" fmla="*/ 2 w 48"/>
                  <a:gd name="T111" fmla="*/ 0 h 44"/>
                  <a:gd name="T112" fmla="*/ 1 w 48"/>
                  <a:gd name="T113" fmla="*/ 1 h 44"/>
                  <a:gd name="T114" fmla="*/ 6 w 48"/>
                  <a:gd name="T115" fmla="*/ 12 h 44"/>
                  <a:gd name="T116" fmla="*/ 12 w 48"/>
                  <a:gd name="T117"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 h="44">
                    <a:moveTo>
                      <a:pt x="17" y="43"/>
                    </a:moveTo>
                    <a:cubicBezTo>
                      <a:pt x="17" y="43"/>
                      <a:pt x="17" y="43"/>
                      <a:pt x="17" y="43"/>
                    </a:cubicBezTo>
                    <a:cubicBezTo>
                      <a:pt x="17" y="43"/>
                      <a:pt x="17" y="43"/>
                      <a:pt x="17" y="43"/>
                    </a:cubicBezTo>
                    <a:cubicBezTo>
                      <a:pt x="17" y="43"/>
                      <a:pt x="17" y="43"/>
                      <a:pt x="17" y="43"/>
                    </a:cubicBezTo>
                    <a:cubicBezTo>
                      <a:pt x="18" y="43"/>
                      <a:pt x="18" y="43"/>
                      <a:pt x="18" y="43"/>
                    </a:cubicBezTo>
                    <a:cubicBezTo>
                      <a:pt x="18" y="43"/>
                      <a:pt x="18" y="43"/>
                      <a:pt x="18" y="43"/>
                    </a:cubicBezTo>
                    <a:cubicBezTo>
                      <a:pt x="18" y="43"/>
                      <a:pt x="18" y="43"/>
                      <a:pt x="18" y="43"/>
                    </a:cubicBezTo>
                    <a:cubicBezTo>
                      <a:pt x="18" y="43"/>
                      <a:pt x="18" y="43"/>
                      <a:pt x="18" y="43"/>
                    </a:cubicBezTo>
                    <a:cubicBezTo>
                      <a:pt x="18" y="43"/>
                      <a:pt x="18" y="43"/>
                      <a:pt x="18" y="43"/>
                    </a:cubicBezTo>
                    <a:cubicBezTo>
                      <a:pt x="18" y="43"/>
                      <a:pt x="18" y="43"/>
                      <a:pt x="18" y="43"/>
                    </a:cubicBezTo>
                    <a:cubicBezTo>
                      <a:pt x="18" y="43"/>
                      <a:pt x="18" y="43"/>
                      <a:pt x="18" y="43"/>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2"/>
                      <a:pt x="20" y="42"/>
                      <a:pt x="20" y="42"/>
                    </a:cubicBezTo>
                    <a:cubicBezTo>
                      <a:pt x="20" y="42"/>
                      <a:pt x="20" y="42"/>
                      <a:pt x="20" y="42"/>
                    </a:cubicBezTo>
                    <a:cubicBezTo>
                      <a:pt x="20" y="42"/>
                      <a:pt x="20" y="42"/>
                      <a:pt x="20" y="42"/>
                    </a:cubicBezTo>
                    <a:cubicBezTo>
                      <a:pt x="20" y="42"/>
                      <a:pt x="20" y="42"/>
                      <a:pt x="20"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4" y="44"/>
                      <a:pt x="24" y="44"/>
                      <a:pt x="24" y="44"/>
                    </a:cubicBezTo>
                    <a:cubicBezTo>
                      <a:pt x="24" y="44"/>
                      <a:pt x="24" y="44"/>
                      <a:pt x="24" y="44"/>
                    </a:cubicBezTo>
                    <a:cubicBezTo>
                      <a:pt x="24" y="44"/>
                      <a:pt x="24" y="44"/>
                      <a:pt x="24" y="44"/>
                    </a:cubicBezTo>
                    <a:cubicBezTo>
                      <a:pt x="24" y="44"/>
                      <a:pt x="24" y="44"/>
                      <a:pt x="24" y="44"/>
                    </a:cubicBezTo>
                    <a:cubicBezTo>
                      <a:pt x="24" y="44"/>
                      <a:pt x="24" y="44"/>
                      <a:pt x="24"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8" y="44"/>
                      <a:pt x="28" y="44"/>
                      <a:pt x="28" y="44"/>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2"/>
                      <a:pt x="29" y="42"/>
                      <a:pt x="29" y="42"/>
                    </a:cubicBezTo>
                    <a:cubicBezTo>
                      <a:pt x="29" y="42"/>
                      <a:pt x="29" y="42"/>
                      <a:pt x="29" y="42"/>
                    </a:cubicBezTo>
                    <a:cubicBezTo>
                      <a:pt x="29" y="42"/>
                      <a:pt x="29" y="42"/>
                      <a:pt x="29" y="42"/>
                    </a:cubicBezTo>
                    <a:cubicBezTo>
                      <a:pt x="29" y="42"/>
                      <a:pt x="29" y="42"/>
                      <a:pt x="29" y="42"/>
                    </a:cubicBezTo>
                    <a:cubicBezTo>
                      <a:pt x="30" y="42"/>
                      <a:pt x="30" y="42"/>
                      <a:pt x="30" y="42"/>
                    </a:cubicBezTo>
                    <a:cubicBezTo>
                      <a:pt x="30" y="42"/>
                      <a:pt x="30" y="42"/>
                      <a:pt x="30" y="42"/>
                    </a:cubicBezTo>
                    <a:cubicBezTo>
                      <a:pt x="30" y="18"/>
                      <a:pt x="30" y="18"/>
                      <a:pt x="30" y="18"/>
                    </a:cubicBezTo>
                    <a:cubicBezTo>
                      <a:pt x="30" y="18"/>
                      <a:pt x="30" y="18"/>
                      <a:pt x="30" y="18"/>
                    </a:cubicBezTo>
                    <a:cubicBezTo>
                      <a:pt x="30" y="18"/>
                      <a:pt x="30" y="18"/>
                      <a:pt x="30" y="18"/>
                    </a:cubicBezTo>
                    <a:cubicBezTo>
                      <a:pt x="33" y="18"/>
                      <a:pt x="33" y="18"/>
                      <a:pt x="33" y="18"/>
                    </a:cubicBezTo>
                    <a:cubicBezTo>
                      <a:pt x="33" y="4"/>
                      <a:pt x="33" y="4"/>
                      <a:pt x="33" y="4"/>
                    </a:cubicBezTo>
                    <a:cubicBezTo>
                      <a:pt x="33" y="4"/>
                      <a:pt x="33" y="4"/>
                      <a:pt x="33" y="4"/>
                    </a:cubicBezTo>
                    <a:cubicBezTo>
                      <a:pt x="35" y="4"/>
                      <a:pt x="35" y="4"/>
                      <a:pt x="35" y="4"/>
                    </a:cubicBezTo>
                    <a:cubicBezTo>
                      <a:pt x="36" y="4"/>
                      <a:pt x="36" y="4"/>
                      <a:pt x="36" y="4"/>
                    </a:cubicBezTo>
                    <a:cubicBezTo>
                      <a:pt x="36" y="4"/>
                      <a:pt x="36" y="4"/>
                      <a:pt x="36" y="4"/>
                    </a:cubicBezTo>
                    <a:cubicBezTo>
                      <a:pt x="36" y="4"/>
                      <a:pt x="36" y="4"/>
                      <a:pt x="36" y="4"/>
                    </a:cubicBezTo>
                    <a:cubicBezTo>
                      <a:pt x="37" y="4"/>
                      <a:pt x="37" y="4"/>
                      <a:pt x="37" y="4"/>
                    </a:cubicBezTo>
                    <a:cubicBezTo>
                      <a:pt x="38" y="4"/>
                      <a:pt x="38" y="4"/>
                      <a:pt x="38" y="4"/>
                    </a:cubicBezTo>
                    <a:cubicBezTo>
                      <a:pt x="38" y="4"/>
                      <a:pt x="38" y="4"/>
                      <a:pt x="38" y="4"/>
                    </a:cubicBezTo>
                    <a:cubicBezTo>
                      <a:pt x="39" y="3"/>
                      <a:pt x="39" y="3"/>
                      <a:pt x="39" y="3"/>
                    </a:cubicBezTo>
                    <a:cubicBezTo>
                      <a:pt x="39" y="3"/>
                      <a:pt x="39" y="3"/>
                      <a:pt x="39" y="3"/>
                    </a:cubicBezTo>
                    <a:cubicBezTo>
                      <a:pt x="39" y="3"/>
                      <a:pt x="39" y="3"/>
                      <a:pt x="39" y="3"/>
                    </a:cubicBezTo>
                    <a:cubicBezTo>
                      <a:pt x="40" y="3"/>
                      <a:pt x="40" y="3"/>
                      <a:pt x="40" y="3"/>
                    </a:cubicBezTo>
                    <a:cubicBezTo>
                      <a:pt x="41" y="3"/>
                      <a:pt x="41" y="3"/>
                      <a:pt x="41" y="3"/>
                    </a:cubicBezTo>
                    <a:cubicBezTo>
                      <a:pt x="41" y="3"/>
                      <a:pt x="41" y="3"/>
                      <a:pt x="41"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7" y="3"/>
                      <a:pt x="47" y="3"/>
                      <a:pt x="47" y="3"/>
                    </a:cubicBezTo>
                    <a:cubicBezTo>
                      <a:pt x="47" y="3"/>
                      <a:pt x="47" y="3"/>
                      <a:pt x="47" y="3"/>
                    </a:cubicBezTo>
                    <a:cubicBezTo>
                      <a:pt x="47" y="3"/>
                      <a:pt x="47" y="3"/>
                      <a:pt x="47" y="3"/>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1"/>
                      <a:pt x="47" y="1"/>
                      <a:pt x="47" y="1"/>
                    </a:cubicBezTo>
                    <a:cubicBezTo>
                      <a:pt x="46" y="1"/>
                      <a:pt x="46" y="1"/>
                      <a:pt x="46" y="1"/>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1"/>
                      <a:pt x="46" y="1"/>
                      <a:pt x="46" y="1"/>
                    </a:cubicBezTo>
                    <a:cubicBezTo>
                      <a:pt x="45" y="1"/>
                      <a:pt x="45" y="1"/>
                      <a:pt x="45" y="1"/>
                    </a:cubicBezTo>
                    <a:cubicBezTo>
                      <a:pt x="45" y="2"/>
                      <a:pt x="45" y="2"/>
                      <a:pt x="45" y="2"/>
                    </a:cubicBezTo>
                    <a:cubicBezTo>
                      <a:pt x="45" y="2"/>
                      <a:pt x="45" y="2"/>
                      <a:pt x="45"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3" y="2"/>
                      <a:pt x="43" y="2"/>
                      <a:pt x="43" y="2"/>
                    </a:cubicBezTo>
                    <a:cubicBezTo>
                      <a:pt x="43" y="2"/>
                      <a:pt x="43" y="2"/>
                      <a:pt x="43" y="2"/>
                    </a:cubicBezTo>
                    <a:cubicBezTo>
                      <a:pt x="43" y="2"/>
                      <a:pt x="43" y="2"/>
                      <a:pt x="43" y="2"/>
                    </a:cubicBezTo>
                    <a:cubicBezTo>
                      <a:pt x="43" y="2"/>
                      <a:pt x="43" y="2"/>
                      <a:pt x="43"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0" y="2"/>
                      <a:pt x="40" y="2"/>
                      <a:pt x="40" y="2"/>
                    </a:cubicBezTo>
                    <a:cubicBezTo>
                      <a:pt x="40" y="2"/>
                      <a:pt x="40" y="2"/>
                      <a:pt x="40" y="2"/>
                    </a:cubicBezTo>
                    <a:cubicBezTo>
                      <a:pt x="40" y="2"/>
                      <a:pt x="40" y="2"/>
                      <a:pt x="40" y="2"/>
                    </a:cubicBezTo>
                    <a:cubicBezTo>
                      <a:pt x="40" y="3"/>
                      <a:pt x="40" y="3"/>
                      <a:pt x="40" y="3"/>
                    </a:cubicBezTo>
                    <a:cubicBezTo>
                      <a:pt x="40" y="3"/>
                      <a:pt x="40" y="3"/>
                      <a:pt x="40" y="3"/>
                    </a:cubicBezTo>
                    <a:cubicBezTo>
                      <a:pt x="40" y="3"/>
                      <a:pt x="40" y="3"/>
                      <a:pt x="40" y="3"/>
                    </a:cubicBezTo>
                    <a:cubicBezTo>
                      <a:pt x="39" y="3"/>
                      <a:pt x="39" y="3"/>
                      <a:pt x="39" y="3"/>
                    </a:cubicBezTo>
                    <a:cubicBezTo>
                      <a:pt x="39" y="3"/>
                      <a:pt x="39" y="3"/>
                      <a:pt x="39" y="3"/>
                    </a:cubicBezTo>
                    <a:cubicBezTo>
                      <a:pt x="39" y="3"/>
                      <a:pt x="39" y="3"/>
                      <a:pt x="39" y="3"/>
                    </a:cubicBezTo>
                    <a:cubicBezTo>
                      <a:pt x="39" y="3"/>
                      <a:pt x="39" y="3"/>
                      <a:pt x="39"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6" y="3"/>
                      <a:pt x="36" y="3"/>
                      <a:pt x="36" y="3"/>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4"/>
                      <a:pt x="33" y="4"/>
                      <a:pt x="33" y="4"/>
                    </a:cubicBezTo>
                    <a:cubicBezTo>
                      <a:pt x="33" y="4"/>
                      <a:pt x="33" y="4"/>
                      <a:pt x="33" y="4"/>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1" y="2"/>
                      <a:pt x="1" y="4"/>
                      <a:pt x="2" y="5"/>
                    </a:cubicBezTo>
                    <a:cubicBezTo>
                      <a:pt x="4" y="7"/>
                      <a:pt x="4" y="10"/>
                      <a:pt x="6" y="12"/>
                    </a:cubicBezTo>
                    <a:cubicBezTo>
                      <a:pt x="7" y="14"/>
                      <a:pt x="7" y="16"/>
                      <a:pt x="9" y="17"/>
                    </a:cubicBezTo>
                    <a:cubicBezTo>
                      <a:pt x="9" y="19"/>
                      <a:pt x="10" y="20"/>
                      <a:pt x="10" y="21"/>
                    </a:cubicBezTo>
                    <a:cubicBezTo>
                      <a:pt x="10" y="21"/>
                      <a:pt x="10" y="21"/>
                      <a:pt x="10" y="22"/>
                    </a:cubicBezTo>
                    <a:cubicBezTo>
                      <a:pt x="10" y="24"/>
                      <a:pt x="10" y="24"/>
                      <a:pt x="10" y="24"/>
                    </a:cubicBezTo>
                    <a:cubicBezTo>
                      <a:pt x="10" y="25"/>
                      <a:pt x="10" y="26"/>
                      <a:pt x="10" y="26"/>
                    </a:cubicBezTo>
                    <a:cubicBezTo>
                      <a:pt x="10" y="27"/>
                      <a:pt x="10" y="27"/>
                      <a:pt x="10" y="27"/>
                    </a:cubicBezTo>
                    <a:cubicBezTo>
                      <a:pt x="11" y="28"/>
                      <a:pt x="11" y="29"/>
                      <a:pt x="11" y="29"/>
                    </a:cubicBezTo>
                    <a:cubicBezTo>
                      <a:pt x="12" y="30"/>
                      <a:pt x="11" y="31"/>
                      <a:pt x="11" y="32"/>
                    </a:cubicBezTo>
                    <a:cubicBezTo>
                      <a:pt x="11" y="34"/>
                      <a:pt x="12" y="35"/>
                      <a:pt x="12" y="36"/>
                    </a:cubicBezTo>
                    <a:cubicBezTo>
                      <a:pt x="13" y="37"/>
                      <a:pt x="13" y="39"/>
                      <a:pt x="14" y="40"/>
                    </a:cubicBezTo>
                    <a:cubicBezTo>
                      <a:pt x="14" y="41"/>
                      <a:pt x="15" y="41"/>
                      <a:pt x="15" y="42"/>
                    </a:cubicBezTo>
                    <a:cubicBezTo>
                      <a:pt x="16" y="42"/>
                      <a:pt x="16" y="43"/>
                      <a:pt x="17" y="43"/>
                    </a:cubicBezTo>
                    <a:cubicBezTo>
                      <a:pt x="17" y="43"/>
                      <a:pt x="17" y="43"/>
                      <a:pt x="17" y="43"/>
                    </a:cubicBezTo>
                    <a:cubicBezTo>
                      <a:pt x="17" y="43"/>
                      <a:pt x="17" y="43"/>
                      <a:pt x="17"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31" name="Freeform 289"/>
              <p:cNvSpPr>
                <a:spLocks noEditPoints="1"/>
              </p:cNvSpPr>
              <p:nvPr/>
            </p:nvSpPr>
            <p:spPr bwMode="auto">
              <a:xfrm>
                <a:off x="2741" y="2510"/>
                <a:ext cx="155" cy="128"/>
              </a:xfrm>
              <a:custGeom>
                <a:avLst/>
                <a:gdLst>
                  <a:gd name="T0" fmla="*/ 53 w 59"/>
                  <a:gd name="T1" fmla="*/ 19 h 49"/>
                  <a:gd name="T2" fmla="*/ 52 w 59"/>
                  <a:gd name="T3" fmla="*/ 18 h 49"/>
                  <a:gd name="T4" fmla="*/ 52 w 59"/>
                  <a:gd name="T5" fmla="*/ 15 h 49"/>
                  <a:gd name="T6" fmla="*/ 53 w 59"/>
                  <a:gd name="T7" fmla="*/ 13 h 49"/>
                  <a:gd name="T8" fmla="*/ 55 w 59"/>
                  <a:gd name="T9" fmla="*/ 13 h 49"/>
                  <a:gd name="T10" fmla="*/ 55 w 59"/>
                  <a:gd name="T11" fmla="*/ 8 h 49"/>
                  <a:gd name="T12" fmla="*/ 54 w 59"/>
                  <a:gd name="T13" fmla="*/ 5 h 49"/>
                  <a:gd name="T14" fmla="*/ 53 w 59"/>
                  <a:gd name="T15" fmla="*/ 1 h 49"/>
                  <a:gd name="T16" fmla="*/ 50 w 59"/>
                  <a:gd name="T17" fmla="*/ 0 h 49"/>
                  <a:gd name="T18" fmla="*/ 48 w 59"/>
                  <a:gd name="T19" fmla="*/ 0 h 49"/>
                  <a:gd name="T20" fmla="*/ 46 w 59"/>
                  <a:gd name="T21" fmla="*/ 0 h 49"/>
                  <a:gd name="T22" fmla="*/ 44 w 59"/>
                  <a:gd name="T23" fmla="*/ 1 h 49"/>
                  <a:gd name="T24" fmla="*/ 42 w 59"/>
                  <a:gd name="T25" fmla="*/ 2 h 49"/>
                  <a:gd name="T26" fmla="*/ 41 w 59"/>
                  <a:gd name="T27" fmla="*/ 3 h 49"/>
                  <a:gd name="T28" fmla="*/ 40 w 59"/>
                  <a:gd name="T29" fmla="*/ 4 h 49"/>
                  <a:gd name="T30" fmla="*/ 38 w 59"/>
                  <a:gd name="T31" fmla="*/ 5 h 49"/>
                  <a:gd name="T32" fmla="*/ 38 w 59"/>
                  <a:gd name="T33" fmla="*/ 7 h 49"/>
                  <a:gd name="T34" fmla="*/ 37 w 59"/>
                  <a:gd name="T35" fmla="*/ 8 h 49"/>
                  <a:gd name="T36" fmla="*/ 35 w 59"/>
                  <a:gd name="T37" fmla="*/ 9 h 49"/>
                  <a:gd name="T38" fmla="*/ 34 w 59"/>
                  <a:gd name="T39" fmla="*/ 11 h 49"/>
                  <a:gd name="T40" fmla="*/ 33 w 59"/>
                  <a:gd name="T41" fmla="*/ 13 h 49"/>
                  <a:gd name="T42" fmla="*/ 31 w 59"/>
                  <a:gd name="T43" fmla="*/ 13 h 49"/>
                  <a:gd name="T44" fmla="*/ 29 w 59"/>
                  <a:gd name="T45" fmla="*/ 13 h 49"/>
                  <a:gd name="T46" fmla="*/ 27 w 59"/>
                  <a:gd name="T47" fmla="*/ 13 h 49"/>
                  <a:gd name="T48" fmla="*/ 26 w 59"/>
                  <a:gd name="T49" fmla="*/ 12 h 49"/>
                  <a:gd name="T50" fmla="*/ 24 w 59"/>
                  <a:gd name="T51" fmla="*/ 12 h 49"/>
                  <a:gd name="T52" fmla="*/ 23 w 59"/>
                  <a:gd name="T53" fmla="*/ 13 h 49"/>
                  <a:gd name="T54" fmla="*/ 23 w 59"/>
                  <a:gd name="T55" fmla="*/ 14 h 49"/>
                  <a:gd name="T56" fmla="*/ 22 w 59"/>
                  <a:gd name="T57" fmla="*/ 15 h 49"/>
                  <a:gd name="T58" fmla="*/ 20 w 59"/>
                  <a:gd name="T59" fmla="*/ 17 h 49"/>
                  <a:gd name="T60" fmla="*/ 18 w 59"/>
                  <a:gd name="T61" fmla="*/ 18 h 49"/>
                  <a:gd name="T62" fmla="*/ 16 w 59"/>
                  <a:gd name="T63" fmla="*/ 18 h 49"/>
                  <a:gd name="T64" fmla="*/ 15 w 59"/>
                  <a:gd name="T65" fmla="*/ 16 h 49"/>
                  <a:gd name="T66" fmla="*/ 16 w 59"/>
                  <a:gd name="T67" fmla="*/ 15 h 49"/>
                  <a:gd name="T68" fmla="*/ 15 w 59"/>
                  <a:gd name="T69" fmla="*/ 13 h 49"/>
                  <a:gd name="T70" fmla="*/ 14 w 59"/>
                  <a:gd name="T71" fmla="*/ 11 h 49"/>
                  <a:gd name="T72" fmla="*/ 13 w 59"/>
                  <a:gd name="T73" fmla="*/ 10 h 49"/>
                  <a:gd name="T74" fmla="*/ 12 w 59"/>
                  <a:gd name="T75" fmla="*/ 24 h 49"/>
                  <a:gd name="T76" fmla="*/ 10 w 59"/>
                  <a:gd name="T77" fmla="*/ 25 h 49"/>
                  <a:gd name="T78" fmla="*/ 9 w 59"/>
                  <a:gd name="T79" fmla="*/ 26 h 49"/>
                  <a:gd name="T80" fmla="*/ 7 w 59"/>
                  <a:gd name="T81" fmla="*/ 25 h 49"/>
                  <a:gd name="T82" fmla="*/ 5 w 59"/>
                  <a:gd name="T83" fmla="*/ 25 h 49"/>
                  <a:gd name="T84" fmla="*/ 3 w 59"/>
                  <a:gd name="T85" fmla="*/ 24 h 49"/>
                  <a:gd name="T86" fmla="*/ 3 w 59"/>
                  <a:gd name="T87" fmla="*/ 23 h 49"/>
                  <a:gd name="T88" fmla="*/ 2 w 59"/>
                  <a:gd name="T89" fmla="*/ 23 h 49"/>
                  <a:gd name="T90" fmla="*/ 0 w 59"/>
                  <a:gd name="T91" fmla="*/ 24 h 49"/>
                  <a:gd name="T92" fmla="*/ 9 w 59"/>
                  <a:gd name="T93" fmla="*/ 46 h 49"/>
                  <a:gd name="T94" fmla="*/ 33 w 59"/>
                  <a:gd name="T95" fmla="*/ 45 h 49"/>
                  <a:gd name="T96" fmla="*/ 47 w 59"/>
                  <a:gd name="T97" fmla="*/ 28 h 49"/>
                  <a:gd name="T98" fmla="*/ 46 w 59"/>
                  <a:gd name="T99" fmla="*/ 29 h 49"/>
                  <a:gd name="T100" fmla="*/ 45 w 59"/>
                  <a:gd name="T101" fmla="*/ 30 h 49"/>
                  <a:gd name="T102" fmla="*/ 43 w 59"/>
                  <a:gd name="T103" fmla="*/ 30 h 49"/>
                  <a:gd name="T104" fmla="*/ 42 w 59"/>
                  <a:gd name="T105" fmla="*/ 32 h 49"/>
                  <a:gd name="T106" fmla="*/ 40 w 59"/>
                  <a:gd name="T107" fmla="*/ 32 h 49"/>
                  <a:gd name="T108" fmla="*/ 39 w 59"/>
                  <a:gd name="T109" fmla="*/ 31 h 49"/>
                  <a:gd name="T110" fmla="*/ 38 w 59"/>
                  <a:gd name="T111" fmla="*/ 30 h 49"/>
                  <a:gd name="T112" fmla="*/ 38 w 59"/>
                  <a:gd name="T113" fmla="*/ 28 h 49"/>
                  <a:gd name="T114" fmla="*/ 39 w 59"/>
                  <a:gd name="T115" fmla="*/ 27 h 49"/>
                  <a:gd name="T116" fmla="*/ 40 w 59"/>
                  <a:gd name="T117" fmla="*/ 26 h 49"/>
                  <a:gd name="T118" fmla="*/ 42 w 59"/>
                  <a:gd name="T119" fmla="*/ 25 h 49"/>
                  <a:gd name="T120" fmla="*/ 43 w 59"/>
                  <a:gd name="T121" fmla="*/ 24 h 49"/>
                  <a:gd name="T122" fmla="*/ 45 w 59"/>
                  <a:gd name="T123" fmla="*/ 25 h 49"/>
                  <a:gd name="T124" fmla="*/ 46 w 59"/>
                  <a:gd name="T125" fmla="*/ 2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 h="49">
                    <a:moveTo>
                      <a:pt x="57" y="18"/>
                    </a:moveTo>
                    <a:cubicBezTo>
                      <a:pt x="56" y="18"/>
                      <a:pt x="56" y="18"/>
                      <a:pt x="56" y="18"/>
                    </a:cubicBezTo>
                    <a:cubicBezTo>
                      <a:pt x="56" y="18"/>
                      <a:pt x="56" y="18"/>
                      <a:pt x="56" y="18"/>
                    </a:cubicBezTo>
                    <a:cubicBezTo>
                      <a:pt x="56" y="18"/>
                      <a:pt x="56" y="18"/>
                      <a:pt x="56" y="18"/>
                    </a:cubicBezTo>
                    <a:cubicBezTo>
                      <a:pt x="56" y="18"/>
                      <a:pt x="56" y="18"/>
                      <a:pt x="56" y="18"/>
                    </a:cubicBezTo>
                    <a:cubicBezTo>
                      <a:pt x="56" y="18"/>
                      <a:pt x="56" y="18"/>
                      <a:pt x="56" y="18"/>
                    </a:cubicBezTo>
                    <a:cubicBezTo>
                      <a:pt x="56" y="18"/>
                      <a:pt x="56" y="18"/>
                      <a:pt x="56" y="18"/>
                    </a:cubicBezTo>
                    <a:cubicBezTo>
                      <a:pt x="56" y="18"/>
                      <a:pt x="56" y="18"/>
                      <a:pt x="56" y="18"/>
                    </a:cubicBezTo>
                    <a:cubicBezTo>
                      <a:pt x="56" y="18"/>
                      <a:pt x="56" y="18"/>
                      <a:pt x="56" y="18"/>
                    </a:cubicBezTo>
                    <a:cubicBezTo>
                      <a:pt x="56" y="18"/>
                      <a:pt x="56" y="18"/>
                      <a:pt x="56" y="18"/>
                    </a:cubicBezTo>
                    <a:cubicBezTo>
                      <a:pt x="56" y="19"/>
                      <a:pt x="56" y="19"/>
                      <a:pt x="56" y="19"/>
                    </a:cubicBezTo>
                    <a:cubicBezTo>
                      <a:pt x="56" y="19"/>
                      <a:pt x="56" y="19"/>
                      <a:pt x="56" y="19"/>
                    </a:cubicBezTo>
                    <a:cubicBezTo>
                      <a:pt x="56" y="19"/>
                      <a:pt x="56" y="19"/>
                      <a:pt x="56" y="19"/>
                    </a:cubicBezTo>
                    <a:cubicBezTo>
                      <a:pt x="54" y="19"/>
                      <a:pt x="54" y="19"/>
                      <a:pt x="54" y="19"/>
                    </a:cubicBezTo>
                    <a:cubicBezTo>
                      <a:pt x="54" y="19"/>
                      <a:pt x="54" y="19"/>
                      <a:pt x="54" y="19"/>
                    </a:cubicBezTo>
                    <a:cubicBezTo>
                      <a:pt x="54" y="19"/>
                      <a:pt x="54" y="19"/>
                      <a:pt x="54"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2" y="19"/>
                      <a:pt x="52" y="19"/>
                      <a:pt x="52" y="19"/>
                    </a:cubicBezTo>
                    <a:cubicBezTo>
                      <a:pt x="52" y="19"/>
                      <a:pt x="52" y="19"/>
                      <a:pt x="52" y="19"/>
                    </a:cubicBezTo>
                    <a:cubicBezTo>
                      <a:pt x="52" y="19"/>
                      <a:pt x="52" y="19"/>
                      <a:pt x="52" y="19"/>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1" y="18"/>
                      <a:pt x="51" y="18"/>
                      <a:pt x="51" y="18"/>
                    </a:cubicBezTo>
                    <a:cubicBezTo>
                      <a:pt x="51" y="18"/>
                      <a:pt x="51" y="18"/>
                      <a:pt x="51" y="18"/>
                    </a:cubicBezTo>
                    <a:cubicBezTo>
                      <a:pt x="51" y="17"/>
                      <a:pt x="51" y="17"/>
                      <a:pt x="51" y="17"/>
                    </a:cubicBezTo>
                    <a:cubicBezTo>
                      <a:pt x="51" y="17"/>
                      <a:pt x="51" y="17"/>
                      <a:pt x="51" y="17"/>
                    </a:cubicBezTo>
                    <a:cubicBezTo>
                      <a:pt x="51" y="17"/>
                      <a:pt x="51" y="17"/>
                      <a:pt x="51" y="17"/>
                    </a:cubicBezTo>
                    <a:cubicBezTo>
                      <a:pt x="51" y="17"/>
                      <a:pt x="51" y="17"/>
                      <a:pt x="51" y="17"/>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5"/>
                      <a:pt x="51" y="15"/>
                      <a:pt x="51" y="15"/>
                    </a:cubicBezTo>
                    <a:cubicBezTo>
                      <a:pt x="51" y="15"/>
                      <a:pt x="51" y="15"/>
                      <a:pt x="51" y="15"/>
                    </a:cubicBezTo>
                    <a:cubicBezTo>
                      <a:pt x="51" y="15"/>
                      <a:pt x="51" y="15"/>
                      <a:pt x="51"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3" y="14"/>
                      <a:pt x="53" y="14"/>
                      <a:pt x="53" y="14"/>
                    </a:cubicBezTo>
                    <a:cubicBezTo>
                      <a:pt x="53" y="13"/>
                      <a:pt x="53" y="13"/>
                      <a:pt x="53" y="13"/>
                    </a:cubicBezTo>
                    <a:cubicBezTo>
                      <a:pt x="53" y="13"/>
                      <a:pt x="53" y="13"/>
                      <a:pt x="53" y="13"/>
                    </a:cubicBezTo>
                    <a:cubicBezTo>
                      <a:pt x="53" y="13"/>
                      <a:pt x="53" y="13"/>
                      <a:pt x="53" y="13"/>
                    </a:cubicBezTo>
                    <a:cubicBezTo>
                      <a:pt x="53" y="13"/>
                      <a:pt x="53" y="13"/>
                      <a:pt x="53" y="13"/>
                    </a:cubicBezTo>
                    <a:cubicBezTo>
                      <a:pt x="53" y="13"/>
                      <a:pt x="53" y="13"/>
                      <a:pt x="53" y="13"/>
                    </a:cubicBezTo>
                    <a:cubicBezTo>
                      <a:pt x="53" y="13"/>
                      <a:pt x="53" y="13"/>
                      <a:pt x="53" y="13"/>
                    </a:cubicBezTo>
                    <a:cubicBezTo>
                      <a:pt x="54" y="13"/>
                      <a:pt x="54" y="13"/>
                      <a:pt x="54" y="13"/>
                    </a:cubicBezTo>
                    <a:cubicBezTo>
                      <a:pt x="54" y="13"/>
                      <a:pt x="54" y="13"/>
                      <a:pt x="54" y="13"/>
                    </a:cubicBezTo>
                    <a:cubicBezTo>
                      <a:pt x="54" y="13"/>
                      <a:pt x="54" y="13"/>
                      <a:pt x="54" y="13"/>
                    </a:cubicBezTo>
                    <a:cubicBezTo>
                      <a:pt x="54" y="13"/>
                      <a:pt x="54" y="13"/>
                      <a:pt x="54" y="13"/>
                    </a:cubicBezTo>
                    <a:cubicBezTo>
                      <a:pt x="54" y="13"/>
                      <a:pt x="54" y="13"/>
                      <a:pt x="54" y="13"/>
                    </a:cubicBezTo>
                    <a:cubicBezTo>
                      <a:pt x="54" y="13"/>
                      <a:pt x="54" y="13"/>
                      <a:pt x="54" y="13"/>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6" y="12"/>
                      <a:pt x="56" y="12"/>
                      <a:pt x="56" y="12"/>
                    </a:cubicBezTo>
                    <a:cubicBezTo>
                      <a:pt x="56" y="12"/>
                      <a:pt x="56" y="12"/>
                      <a:pt x="56" y="12"/>
                    </a:cubicBezTo>
                    <a:cubicBezTo>
                      <a:pt x="56" y="10"/>
                      <a:pt x="56" y="10"/>
                      <a:pt x="56" y="10"/>
                    </a:cubicBezTo>
                    <a:cubicBezTo>
                      <a:pt x="56" y="10"/>
                      <a:pt x="56" y="10"/>
                      <a:pt x="56" y="10"/>
                    </a:cubicBezTo>
                    <a:cubicBezTo>
                      <a:pt x="55" y="10"/>
                      <a:pt x="55" y="10"/>
                      <a:pt x="55" y="10"/>
                    </a:cubicBezTo>
                    <a:cubicBezTo>
                      <a:pt x="55" y="8"/>
                      <a:pt x="55" y="8"/>
                      <a:pt x="55" y="8"/>
                    </a:cubicBezTo>
                    <a:cubicBezTo>
                      <a:pt x="55" y="8"/>
                      <a:pt x="55" y="8"/>
                      <a:pt x="55" y="8"/>
                    </a:cubicBezTo>
                    <a:cubicBezTo>
                      <a:pt x="55" y="8"/>
                      <a:pt x="55" y="8"/>
                      <a:pt x="55" y="8"/>
                    </a:cubicBezTo>
                    <a:cubicBezTo>
                      <a:pt x="55" y="7"/>
                      <a:pt x="55" y="7"/>
                      <a:pt x="55" y="7"/>
                    </a:cubicBezTo>
                    <a:cubicBezTo>
                      <a:pt x="55" y="7"/>
                      <a:pt x="55" y="7"/>
                      <a:pt x="55" y="7"/>
                    </a:cubicBezTo>
                    <a:cubicBezTo>
                      <a:pt x="55" y="7"/>
                      <a:pt x="55" y="7"/>
                      <a:pt x="55" y="7"/>
                    </a:cubicBezTo>
                    <a:cubicBezTo>
                      <a:pt x="55" y="7"/>
                      <a:pt x="55" y="7"/>
                      <a:pt x="55" y="7"/>
                    </a:cubicBezTo>
                    <a:cubicBezTo>
                      <a:pt x="55" y="6"/>
                      <a:pt x="55" y="6"/>
                      <a:pt x="55" y="6"/>
                    </a:cubicBezTo>
                    <a:cubicBezTo>
                      <a:pt x="55" y="6"/>
                      <a:pt x="55" y="6"/>
                      <a:pt x="55" y="6"/>
                    </a:cubicBezTo>
                    <a:cubicBezTo>
                      <a:pt x="55" y="6"/>
                      <a:pt x="55" y="6"/>
                      <a:pt x="55" y="6"/>
                    </a:cubicBezTo>
                    <a:cubicBezTo>
                      <a:pt x="55" y="6"/>
                      <a:pt x="55" y="6"/>
                      <a:pt x="55" y="6"/>
                    </a:cubicBezTo>
                    <a:cubicBezTo>
                      <a:pt x="55" y="6"/>
                      <a:pt x="55" y="6"/>
                      <a:pt x="55" y="6"/>
                    </a:cubicBezTo>
                    <a:cubicBezTo>
                      <a:pt x="55" y="6"/>
                      <a:pt x="55" y="6"/>
                      <a:pt x="55" y="6"/>
                    </a:cubicBezTo>
                    <a:cubicBezTo>
                      <a:pt x="54" y="6"/>
                      <a:pt x="54" y="6"/>
                      <a:pt x="54" y="6"/>
                    </a:cubicBezTo>
                    <a:cubicBezTo>
                      <a:pt x="54" y="6"/>
                      <a:pt x="54" y="6"/>
                      <a:pt x="54" y="6"/>
                    </a:cubicBezTo>
                    <a:cubicBezTo>
                      <a:pt x="54" y="6"/>
                      <a:pt x="54" y="6"/>
                      <a:pt x="54" y="6"/>
                    </a:cubicBezTo>
                    <a:cubicBezTo>
                      <a:pt x="54" y="5"/>
                      <a:pt x="54" y="5"/>
                      <a:pt x="54" y="5"/>
                    </a:cubicBezTo>
                    <a:cubicBezTo>
                      <a:pt x="54" y="5"/>
                      <a:pt x="54" y="5"/>
                      <a:pt x="54" y="5"/>
                    </a:cubicBezTo>
                    <a:cubicBezTo>
                      <a:pt x="54" y="5"/>
                      <a:pt x="54" y="5"/>
                      <a:pt x="54" y="5"/>
                    </a:cubicBezTo>
                    <a:cubicBezTo>
                      <a:pt x="54" y="5"/>
                      <a:pt x="54" y="5"/>
                      <a:pt x="54" y="5"/>
                    </a:cubicBezTo>
                    <a:cubicBezTo>
                      <a:pt x="54" y="5"/>
                      <a:pt x="54" y="5"/>
                      <a:pt x="54" y="5"/>
                    </a:cubicBezTo>
                    <a:cubicBezTo>
                      <a:pt x="54" y="5"/>
                      <a:pt x="54" y="5"/>
                      <a:pt x="54" y="5"/>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3" y="2"/>
                      <a:pt x="53" y="2"/>
                      <a:pt x="53" y="2"/>
                    </a:cubicBezTo>
                    <a:cubicBezTo>
                      <a:pt x="53" y="2"/>
                      <a:pt x="53" y="2"/>
                      <a:pt x="53" y="2"/>
                    </a:cubicBezTo>
                    <a:cubicBezTo>
                      <a:pt x="53" y="2"/>
                      <a:pt x="53" y="2"/>
                      <a:pt x="53" y="2"/>
                    </a:cubicBezTo>
                    <a:cubicBezTo>
                      <a:pt x="53" y="2"/>
                      <a:pt x="53" y="2"/>
                      <a:pt x="53" y="2"/>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2" y="1"/>
                      <a:pt x="52" y="1"/>
                      <a:pt x="52" y="1"/>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1" y="0"/>
                      <a:pt x="51" y="0"/>
                      <a:pt x="51" y="0"/>
                    </a:cubicBezTo>
                    <a:cubicBezTo>
                      <a:pt x="51" y="0"/>
                      <a:pt x="51" y="0"/>
                      <a:pt x="51" y="0"/>
                    </a:cubicBezTo>
                    <a:cubicBezTo>
                      <a:pt x="51" y="0"/>
                      <a:pt x="51" y="0"/>
                      <a:pt x="51" y="0"/>
                    </a:cubicBezTo>
                    <a:cubicBezTo>
                      <a:pt x="51" y="0"/>
                      <a:pt x="51" y="0"/>
                      <a:pt x="51" y="0"/>
                    </a:cubicBezTo>
                    <a:cubicBezTo>
                      <a:pt x="51" y="1"/>
                      <a:pt x="51" y="1"/>
                      <a:pt x="51" y="1"/>
                    </a:cubicBezTo>
                    <a:cubicBezTo>
                      <a:pt x="51" y="0"/>
                      <a:pt x="51" y="0"/>
                      <a:pt x="51" y="0"/>
                    </a:cubicBezTo>
                    <a:cubicBezTo>
                      <a:pt x="51" y="1"/>
                      <a:pt x="51" y="1"/>
                      <a:pt x="51" y="1"/>
                    </a:cubicBezTo>
                    <a:cubicBezTo>
                      <a:pt x="51" y="1"/>
                      <a:pt x="50" y="1"/>
                      <a:pt x="50" y="0"/>
                    </a:cubicBezTo>
                    <a:cubicBezTo>
                      <a:pt x="50" y="0"/>
                      <a:pt x="50" y="0"/>
                      <a:pt x="50" y="0"/>
                    </a:cubicBezTo>
                    <a:cubicBezTo>
                      <a:pt x="50" y="0"/>
                      <a:pt x="50" y="0"/>
                      <a:pt x="50" y="0"/>
                    </a:cubicBezTo>
                    <a:cubicBezTo>
                      <a:pt x="50" y="0"/>
                      <a:pt x="50" y="0"/>
                      <a:pt x="50" y="0"/>
                    </a:cubicBezTo>
                    <a:cubicBezTo>
                      <a:pt x="50" y="1"/>
                      <a:pt x="50" y="1"/>
                      <a:pt x="50" y="1"/>
                    </a:cubicBezTo>
                    <a:cubicBezTo>
                      <a:pt x="49" y="1"/>
                      <a:pt x="49" y="1"/>
                      <a:pt x="49" y="1"/>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6" y="0"/>
                      <a:pt x="46" y="0"/>
                      <a:pt x="46" y="0"/>
                    </a:cubicBezTo>
                    <a:cubicBezTo>
                      <a:pt x="46" y="0"/>
                      <a:pt x="46" y="0"/>
                      <a:pt x="46" y="0"/>
                    </a:cubicBezTo>
                    <a:cubicBezTo>
                      <a:pt x="46" y="0"/>
                      <a:pt x="46" y="0"/>
                      <a:pt x="46" y="0"/>
                    </a:cubicBezTo>
                    <a:cubicBezTo>
                      <a:pt x="46" y="0"/>
                      <a:pt x="46" y="0"/>
                      <a:pt x="46"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2"/>
                      <a:pt x="43" y="2"/>
                      <a:pt x="43" y="2"/>
                    </a:cubicBezTo>
                    <a:cubicBezTo>
                      <a:pt x="43" y="2"/>
                      <a:pt x="43" y="2"/>
                      <a:pt x="43"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3"/>
                      <a:pt x="42" y="3"/>
                      <a:pt x="42" y="3"/>
                    </a:cubicBezTo>
                    <a:cubicBezTo>
                      <a:pt x="42" y="3"/>
                      <a:pt x="42" y="3"/>
                      <a:pt x="42"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7" y="7"/>
                      <a:pt x="37" y="7"/>
                      <a:pt x="37" y="7"/>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6" y="8"/>
                      <a:pt x="36" y="8"/>
                      <a:pt x="36" y="8"/>
                    </a:cubicBezTo>
                    <a:cubicBezTo>
                      <a:pt x="36" y="8"/>
                      <a:pt x="36" y="8"/>
                      <a:pt x="36" y="8"/>
                    </a:cubicBezTo>
                    <a:cubicBezTo>
                      <a:pt x="36" y="8"/>
                      <a:pt x="36" y="8"/>
                      <a:pt x="36" y="8"/>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4" y="9"/>
                      <a:pt x="34" y="9"/>
                      <a:pt x="34" y="9"/>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3" y="11"/>
                      <a:pt x="33" y="11"/>
                      <a:pt x="33" y="11"/>
                    </a:cubicBezTo>
                    <a:cubicBezTo>
                      <a:pt x="33" y="11"/>
                      <a:pt x="33" y="11"/>
                      <a:pt x="33" y="11"/>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4"/>
                      <a:pt x="31" y="14"/>
                      <a:pt x="31" y="14"/>
                    </a:cubicBezTo>
                    <a:cubicBezTo>
                      <a:pt x="31" y="14"/>
                      <a:pt x="31" y="14"/>
                      <a:pt x="31" y="14"/>
                    </a:cubicBezTo>
                    <a:cubicBezTo>
                      <a:pt x="31" y="14"/>
                      <a:pt x="31" y="14"/>
                      <a:pt x="31"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5"/>
                      <a:pt x="23" y="15"/>
                      <a:pt x="23"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1" y="15"/>
                      <a:pt x="21" y="15"/>
                      <a:pt x="21" y="15"/>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7"/>
                      <a:pt x="21" y="17"/>
                      <a:pt x="21"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19" y="17"/>
                      <a:pt x="19" y="17"/>
                      <a:pt x="19" y="17"/>
                    </a:cubicBezTo>
                    <a:cubicBezTo>
                      <a:pt x="19" y="17"/>
                      <a:pt x="19" y="17"/>
                      <a:pt x="19" y="17"/>
                    </a:cubicBezTo>
                    <a:cubicBezTo>
                      <a:pt x="19" y="17"/>
                      <a:pt x="19" y="17"/>
                      <a:pt x="19" y="17"/>
                    </a:cubicBezTo>
                    <a:cubicBezTo>
                      <a:pt x="19" y="17"/>
                      <a:pt x="19" y="17"/>
                      <a:pt x="19" y="17"/>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7" y="18"/>
                      <a:pt x="17" y="18"/>
                      <a:pt x="17" y="18"/>
                    </a:cubicBezTo>
                    <a:cubicBezTo>
                      <a:pt x="17" y="18"/>
                      <a:pt x="17" y="18"/>
                      <a:pt x="17" y="18"/>
                    </a:cubicBezTo>
                    <a:cubicBezTo>
                      <a:pt x="17" y="18"/>
                      <a:pt x="17" y="18"/>
                      <a:pt x="17"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7"/>
                      <a:pt x="16" y="17"/>
                      <a:pt x="16" y="17"/>
                    </a:cubicBezTo>
                    <a:cubicBezTo>
                      <a:pt x="16" y="17"/>
                      <a:pt x="16" y="17"/>
                      <a:pt x="16" y="17"/>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7"/>
                      <a:pt x="15" y="17"/>
                      <a:pt x="15" y="17"/>
                    </a:cubicBezTo>
                    <a:cubicBezTo>
                      <a:pt x="15" y="17"/>
                      <a:pt x="15" y="17"/>
                      <a:pt x="15" y="17"/>
                    </a:cubicBezTo>
                    <a:cubicBezTo>
                      <a:pt x="15" y="17"/>
                      <a:pt x="15" y="17"/>
                      <a:pt x="15" y="17"/>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5" y="14"/>
                      <a:pt x="15" y="14"/>
                      <a:pt x="15" y="14"/>
                    </a:cubicBezTo>
                    <a:cubicBezTo>
                      <a:pt x="15" y="14"/>
                      <a:pt x="15" y="14"/>
                      <a:pt x="15" y="14"/>
                    </a:cubicBezTo>
                    <a:cubicBezTo>
                      <a:pt x="15" y="14"/>
                      <a:pt x="15" y="14"/>
                      <a:pt x="15" y="14"/>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4" y="12"/>
                      <a:pt x="14" y="12"/>
                      <a:pt x="14" y="12"/>
                    </a:cubicBezTo>
                    <a:cubicBezTo>
                      <a:pt x="14" y="12"/>
                      <a:pt x="14" y="12"/>
                      <a:pt x="14" y="12"/>
                    </a:cubicBezTo>
                    <a:cubicBezTo>
                      <a:pt x="14" y="12"/>
                      <a:pt x="14" y="12"/>
                      <a:pt x="14" y="12"/>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1" y="25"/>
                      <a:pt x="11" y="25"/>
                      <a:pt x="11" y="25"/>
                    </a:cubicBezTo>
                    <a:cubicBezTo>
                      <a:pt x="11" y="25"/>
                      <a:pt x="11" y="25"/>
                      <a:pt x="11" y="25"/>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5"/>
                      <a:pt x="9" y="25"/>
                      <a:pt x="9" y="25"/>
                    </a:cubicBezTo>
                    <a:cubicBezTo>
                      <a:pt x="9" y="25"/>
                      <a:pt x="9" y="25"/>
                      <a:pt x="9" y="25"/>
                    </a:cubicBezTo>
                    <a:cubicBezTo>
                      <a:pt x="9" y="25"/>
                      <a:pt x="9" y="25"/>
                      <a:pt x="9"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7" y="25"/>
                      <a:pt x="7" y="25"/>
                      <a:pt x="7" y="25"/>
                    </a:cubicBezTo>
                    <a:cubicBezTo>
                      <a:pt x="7" y="26"/>
                      <a:pt x="7" y="26"/>
                      <a:pt x="7" y="26"/>
                    </a:cubicBezTo>
                    <a:cubicBezTo>
                      <a:pt x="7" y="26"/>
                      <a:pt x="7" y="26"/>
                      <a:pt x="7" y="26"/>
                    </a:cubicBezTo>
                    <a:cubicBezTo>
                      <a:pt x="7" y="26"/>
                      <a:pt x="7" y="26"/>
                      <a:pt x="7" y="26"/>
                    </a:cubicBezTo>
                    <a:cubicBezTo>
                      <a:pt x="7" y="26"/>
                      <a:pt x="7" y="26"/>
                      <a:pt x="7" y="26"/>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6" y="26"/>
                      <a:pt x="6" y="26"/>
                      <a:pt x="6" y="26"/>
                    </a:cubicBezTo>
                    <a:cubicBezTo>
                      <a:pt x="6" y="26"/>
                      <a:pt x="6" y="26"/>
                      <a:pt x="6" y="26"/>
                    </a:cubicBezTo>
                    <a:cubicBezTo>
                      <a:pt x="6" y="26"/>
                      <a:pt x="6" y="26"/>
                      <a:pt x="6" y="26"/>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3" y="25"/>
                      <a:pt x="3" y="25"/>
                      <a:pt x="3" y="25"/>
                    </a:cubicBezTo>
                    <a:cubicBezTo>
                      <a:pt x="3" y="25"/>
                      <a:pt x="3" y="25"/>
                      <a:pt x="3" y="25"/>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0" y="24"/>
                      <a:pt x="0" y="24"/>
                      <a:pt x="0" y="24"/>
                    </a:cubicBezTo>
                    <a:cubicBezTo>
                      <a:pt x="0" y="24"/>
                      <a:pt x="0" y="24"/>
                      <a:pt x="0" y="24"/>
                    </a:cubicBezTo>
                    <a:cubicBezTo>
                      <a:pt x="0" y="24"/>
                      <a:pt x="0" y="24"/>
                      <a:pt x="0" y="24"/>
                    </a:cubicBezTo>
                    <a:cubicBezTo>
                      <a:pt x="1" y="25"/>
                      <a:pt x="1" y="25"/>
                      <a:pt x="1" y="25"/>
                    </a:cubicBezTo>
                    <a:cubicBezTo>
                      <a:pt x="3" y="29"/>
                      <a:pt x="3" y="29"/>
                      <a:pt x="3" y="29"/>
                    </a:cubicBezTo>
                    <a:cubicBezTo>
                      <a:pt x="3" y="31"/>
                      <a:pt x="4" y="33"/>
                      <a:pt x="5" y="35"/>
                    </a:cubicBezTo>
                    <a:cubicBezTo>
                      <a:pt x="5" y="35"/>
                      <a:pt x="6" y="36"/>
                      <a:pt x="6" y="37"/>
                    </a:cubicBezTo>
                    <a:cubicBezTo>
                      <a:pt x="6" y="37"/>
                      <a:pt x="7" y="37"/>
                      <a:pt x="7" y="38"/>
                    </a:cubicBezTo>
                    <a:cubicBezTo>
                      <a:pt x="7" y="38"/>
                      <a:pt x="7" y="39"/>
                      <a:pt x="7" y="39"/>
                    </a:cubicBezTo>
                    <a:cubicBezTo>
                      <a:pt x="7" y="40"/>
                      <a:pt x="6" y="40"/>
                      <a:pt x="6" y="41"/>
                    </a:cubicBezTo>
                    <a:cubicBezTo>
                      <a:pt x="6" y="41"/>
                      <a:pt x="5" y="40"/>
                      <a:pt x="5" y="41"/>
                    </a:cubicBezTo>
                    <a:cubicBezTo>
                      <a:pt x="5" y="41"/>
                      <a:pt x="5" y="41"/>
                      <a:pt x="5" y="41"/>
                    </a:cubicBezTo>
                    <a:cubicBezTo>
                      <a:pt x="5" y="41"/>
                      <a:pt x="5" y="42"/>
                      <a:pt x="6" y="42"/>
                    </a:cubicBezTo>
                    <a:cubicBezTo>
                      <a:pt x="6" y="42"/>
                      <a:pt x="6" y="42"/>
                      <a:pt x="6" y="43"/>
                    </a:cubicBezTo>
                    <a:cubicBezTo>
                      <a:pt x="7" y="43"/>
                      <a:pt x="7" y="44"/>
                      <a:pt x="7" y="44"/>
                    </a:cubicBezTo>
                    <a:cubicBezTo>
                      <a:pt x="7" y="45"/>
                      <a:pt x="7" y="45"/>
                      <a:pt x="7" y="46"/>
                    </a:cubicBezTo>
                    <a:cubicBezTo>
                      <a:pt x="7" y="46"/>
                      <a:pt x="7" y="47"/>
                      <a:pt x="7" y="47"/>
                    </a:cubicBezTo>
                    <a:cubicBezTo>
                      <a:pt x="7" y="47"/>
                      <a:pt x="7" y="47"/>
                      <a:pt x="7" y="47"/>
                    </a:cubicBezTo>
                    <a:cubicBezTo>
                      <a:pt x="8" y="47"/>
                      <a:pt x="7" y="46"/>
                      <a:pt x="7" y="46"/>
                    </a:cubicBezTo>
                    <a:cubicBezTo>
                      <a:pt x="8" y="46"/>
                      <a:pt x="8" y="46"/>
                      <a:pt x="9" y="46"/>
                    </a:cubicBezTo>
                    <a:cubicBezTo>
                      <a:pt x="9" y="46"/>
                      <a:pt x="9" y="47"/>
                      <a:pt x="9" y="47"/>
                    </a:cubicBezTo>
                    <a:cubicBezTo>
                      <a:pt x="9" y="47"/>
                      <a:pt x="9" y="47"/>
                      <a:pt x="10" y="47"/>
                    </a:cubicBezTo>
                    <a:cubicBezTo>
                      <a:pt x="10" y="47"/>
                      <a:pt x="10" y="48"/>
                      <a:pt x="11" y="48"/>
                    </a:cubicBezTo>
                    <a:cubicBezTo>
                      <a:pt x="11" y="48"/>
                      <a:pt x="12" y="48"/>
                      <a:pt x="13" y="49"/>
                    </a:cubicBezTo>
                    <a:cubicBezTo>
                      <a:pt x="13" y="49"/>
                      <a:pt x="13" y="49"/>
                      <a:pt x="14" y="48"/>
                    </a:cubicBezTo>
                    <a:cubicBezTo>
                      <a:pt x="15" y="48"/>
                      <a:pt x="15" y="47"/>
                      <a:pt x="17" y="47"/>
                    </a:cubicBezTo>
                    <a:cubicBezTo>
                      <a:pt x="17" y="47"/>
                      <a:pt x="18" y="47"/>
                      <a:pt x="18" y="47"/>
                    </a:cubicBezTo>
                    <a:cubicBezTo>
                      <a:pt x="19" y="47"/>
                      <a:pt x="19" y="47"/>
                      <a:pt x="20" y="47"/>
                    </a:cubicBezTo>
                    <a:cubicBezTo>
                      <a:pt x="20" y="47"/>
                      <a:pt x="21" y="46"/>
                      <a:pt x="21" y="46"/>
                    </a:cubicBezTo>
                    <a:cubicBezTo>
                      <a:pt x="21" y="46"/>
                      <a:pt x="22" y="46"/>
                      <a:pt x="22" y="46"/>
                    </a:cubicBezTo>
                    <a:cubicBezTo>
                      <a:pt x="23" y="45"/>
                      <a:pt x="24" y="46"/>
                      <a:pt x="25" y="46"/>
                    </a:cubicBezTo>
                    <a:cubicBezTo>
                      <a:pt x="25" y="45"/>
                      <a:pt x="27" y="46"/>
                      <a:pt x="28" y="46"/>
                    </a:cubicBezTo>
                    <a:cubicBezTo>
                      <a:pt x="28" y="46"/>
                      <a:pt x="30" y="47"/>
                      <a:pt x="30" y="46"/>
                    </a:cubicBezTo>
                    <a:cubicBezTo>
                      <a:pt x="30" y="46"/>
                      <a:pt x="30" y="46"/>
                      <a:pt x="31" y="46"/>
                    </a:cubicBezTo>
                    <a:cubicBezTo>
                      <a:pt x="31" y="45"/>
                      <a:pt x="31" y="45"/>
                      <a:pt x="32" y="45"/>
                    </a:cubicBezTo>
                    <a:cubicBezTo>
                      <a:pt x="32" y="46"/>
                      <a:pt x="33" y="46"/>
                      <a:pt x="33" y="46"/>
                    </a:cubicBezTo>
                    <a:cubicBezTo>
                      <a:pt x="33" y="46"/>
                      <a:pt x="33" y="45"/>
                      <a:pt x="33" y="45"/>
                    </a:cubicBezTo>
                    <a:cubicBezTo>
                      <a:pt x="33" y="45"/>
                      <a:pt x="33" y="45"/>
                      <a:pt x="33" y="45"/>
                    </a:cubicBezTo>
                    <a:cubicBezTo>
                      <a:pt x="33" y="45"/>
                      <a:pt x="34" y="45"/>
                      <a:pt x="34" y="44"/>
                    </a:cubicBezTo>
                    <a:cubicBezTo>
                      <a:pt x="34" y="44"/>
                      <a:pt x="35" y="44"/>
                      <a:pt x="35" y="44"/>
                    </a:cubicBezTo>
                    <a:cubicBezTo>
                      <a:pt x="35" y="44"/>
                      <a:pt x="36" y="44"/>
                      <a:pt x="37" y="44"/>
                    </a:cubicBezTo>
                    <a:cubicBezTo>
                      <a:pt x="37" y="44"/>
                      <a:pt x="38" y="44"/>
                      <a:pt x="38" y="44"/>
                    </a:cubicBezTo>
                    <a:cubicBezTo>
                      <a:pt x="39" y="43"/>
                      <a:pt x="40" y="43"/>
                      <a:pt x="40" y="42"/>
                    </a:cubicBezTo>
                    <a:cubicBezTo>
                      <a:pt x="41" y="42"/>
                      <a:pt x="42" y="41"/>
                      <a:pt x="42" y="41"/>
                    </a:cubicBezTo>
                    <a:cubicBezTo>
                      <a:pt x="44" y="40"/>
                      <a:pt x="45" y="38"/>
                      <a:pt x="46" y="37"/>
                    </a:cubicBezTo>
                    <a:cubicBezTo>
                      <a:pt x="48" y="36"/>
                      <a:pt x="49" y="34"/>
                      <a:pt x="50" y="32"/>
                    </a:cubicBezTo>
                    <a:cubicBezTo>
                      <a:pt x="51" y="31"/>
                      <a:pt x="52" y="29"/>
                      <a:pt x="53" y="28"/>
                    </a:cubicBezTo>
                    <a:cubicBezTo>
                      <a:pt x="54" y="27"/>
                      <a:pt x="54" y="26"/>
                      <a:pt x="55" y="26"/>
                    </a:cubicBezTo>
                    <a:cubicBezTo>
                      <a:pt x="55" y="25"/>
                      <a:pt x="56" y="25"/>
                      <a:pt x="56" y="25"/>
                    </a:cubicBezTo>
                    <a:cubicBezTo>
                      <a:pt x="56" y="25"/>
                      <a:pt x="56" y="25"/>
                      <a:pt x="56" y="25"/>
                    </a:cubicBezTo>
                    <a:cubicBezTo>
                      <a:pt x="56" y="24"/>
                      <a:pt x="57" y="24"/>
                      <a:pt x="57" y="23"/>
                    </a:cubicBezTo>
                    <a:cubicBezTo>
                      <a:pt x="58" y="23"/>
                      <a:pt x="58" y="21"/>
                      <a:pt x="58" y="20"/>
                    </a:cubicBezTo>
                    <a:cubicBezTo>
                      <a:pt x="58" y="19"/>
                      <a:pt x="59" y="19"/>
                      <a:pt x="59" y="18"/>
                    </a:cubicBezTo>
                    <a:cubicBezTo>
                      <a:pt x="57" y="18"/>
                      <a:pt x="57" y="18"/>
                      <a:pt x="57" y="18"/>
                    </a:cubicBezTo>
                    <a:close/>
                    <a:moveTo>
                      <a:pt x="47" y="27"/>
                    </a:moveTo>
                    <a:cubicBezTo>
                      <a:pt x="47" y="28"/>
                      <a:pt x="47" y="28"/>
                      <a:pt x="47" y="28"/>
                    </a:cubicBezTo>
                    <a:cubicBezTo>
                      <a:pt x="47" y="28"/>
                      <a:pt x="47" y="28"/>
                      <a:pt x="47"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30"/>
                      <a:pt x="46" y="30"/>
                      <a:pt x="46"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39" y="31"/>
                      <a:pt x="39" y="31"/>
                      <a:pt x="39" y="31"/>
                    </a:cubicBezTo>
                    <a:cubicBezTo>
                      <a:pt x="39" y="31"/>
                      <a:pt x="39" y="31"/>
                      <a:pt x="39" y="31"/>
                    </a:cubicBezTo>
                    <a:cubicBezTo>
                      <a:pt x="39" y="31"/>
                      <a:pt x="39" y="31"/>
                      <a:pt x="39" y="31"/>
                    </a:cubicBezTo>
                    <a:cubicBezTo>
                      <a:pt x="39" y="31"/>
                      <a:pt x="39" y="31"/>
                      <a:pt x="39" y="31"/>
                    </a:cubicBezTo>
                    <a:cubicBezTo>
                      <a:pt x="39" y="31"/>
                      <a:pt x="39" y="31"/>
                      <a:pt x="39" y="31"/>
                    </a:cubicBezTo>
                    <a:cubicBezTo>
                      <a:pt x="39" y="31"/>
                      <a:pt x="39" y="31"/>
                      <a:pt x="39" y="31"/>
                    </a:cubicBezTo>
                    <a:cubicBezTo>
                      <a:pt x="39" y="31"/>
                      <a:pt x="39" y="31"/>
                      <a:pt x="39" y="31"/>
                    </a:cubicBezTo>
                    <a:cubicBezTo>
                      <a:pt x="39" y="31"/>
                      <a:pt x="39" y="31"/>
                      <a:pt x="39" y="31"/>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9" y="28"/>
                      <a:pt x="39" y="28"/>
                      <a:pt x="39" y="28"/>
                    </a:cubicBezTo>
                    <a:cubicBezTo>
                      <a:pt x="39" y="28"/>
                      <a:pt x="39" y="28"/>
                      <a:pt x="39" y="28"/>
                    </a:cubicBezTo>
                    <a:cubicBezTo>
                      <a:pt x="39" y="28"/>
                      <a:pt x="39" y="28"/>
                      <a:pt x="39" y="28"/>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6"/>
                      <a:pt x="39" y="26"/>
                      <a:pt x="39"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5"/>
                      <a:pt x="40" y="25"/>
                      <a:pt x="40" y="25"/>
                    </a:cubicBezTo>
                    <a:cubicBezTo>
                      <a:pt x="40" y="25"/>
                      <a:pt x="40" y="25"/>
                      <a:pt x="40"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5"/>
                      <a:pt x="44" y="25"/>
                      <a:pt x="44" y="25"/>
                    </a:cubicBezTo>
                    <a:cubicBezTo>
                      <a:pt x="44" y="25"/>
                      <a:pt x="44" y="25"/>
                      <a:pt x="44"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6" y="25"/>
                      <a:pt x="46" y="25"/>
                      <a:pt x="46" y="25"/>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7" y="26"/>
                      <a:pt x="47" y="26"/>
                      <a:pt x="47" y="26"/>
                    </a:cubicBezTo>
                    <a:cubicBezTo>
                      <a:pt x="47" y="26"/>
                      <a:pt x="47" y="26"/>
                      <a:pt x="47" y="26"/>
                    </a:cubicBezTo>
                    <a:cubicBezTo>
                      <a:pt x="47" y="26"/>
                      <a:pt x="47" y="26"/>
                      <a:pt x="47" y="26"/>
                    </a:cubicBezTo>
                    <a:cubicBezTo>
                      <a:pt x="47" y="27"/>
                      <a:pt x="47" y="27"/>
                      <a:pt x="47" y="27"/>
                    </a:cubicBezTo>
                    <a:cubicBezTo>
                      <a:pt x="47" y="27"/>
                      <a:pt x="47" y="27"/>
                      <a:pt x="47" y="27"/>
                    </a:cubicBezTo>
                    <a:cubicBezTo>
                      <a:pt x="47" y="27"/>
                      <a:pt x="47" y="27"/>
                      <a:pt x="47" y="27"/>
                    </a:cubicBezTo>
                    <a:cubicBezTo>
                      <a:pt x="47" y="27"/>
                      <a:pt x="47" y="27"/>
                      <a:pt x="47"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32" name="Freeform 290"/>
              <p:cNvSpPr/>
              <p:nvPr/>
            </p:nvSpPr>
            <p:spPr bwMode="auto">
              <a:xfrm>
                <a:off x="2951" y="1929"/>
                <a:ext cx="89" cy="86"/>
              </a:xfrm>
              <a:custGeom>
                <a:avLst/>
                <a:gdLst>
                  <a:gd name="T0" fmla="*/ 34 w 34"/>
                  <a:gd name="T1" fmla="*/ 29 h 33"/>
                  <a:gd name="T2" fmla="*/ 32 w 34"/>
                  <a:gd name="T3" fmla="*/ 26 h 33"/>
                  <a:gd name="T4" fmla="*/ 32 w 34"/>
                  <a:gd name="T5" fmla="*/ 23 h 33"/>
                  <a:gd name="T6" fmla="*/ 31 w 34"/>
                  <a:gd name="T7" fmla="*/ 22 h 33"/>
                  <a:gd name="T8" fmla="*/ 31 w 34"/>
                  <a:gd name="T9" fmla="*/ 21 h 33"/>
                  <a:gd name="T10" fmla="*/ 30 w 34"/>
                  <a:gd name="T11" fmla="*/ 20 h 33"/>
                  <a:gd name="T12" fmla="*/ 29 w 34"/>
                  <a:gd name="T13" fmla="*/ 20 h 33"/>
                  <a:gd name="T14" fmla="*/ 28 w 34"/>
                  <a:gd name="T15" fmla="*/ 19 h 33"/>
                  <a:gd name="T16" fmla="*/ 27 w 34"/>
                  <a:gd name="T17" fmla="*/ 18 h 33"/>
                  <a:gd name="T18" fmla="*/ 26 w 34"/>
                  <a:gd name="T19" fmla="*/ 17 h 33"/>
                  <a:gd name="T20" fmla="*/ 26 w 34"/>
                  <a:gd name="T21" fmla="*/ 17 h 33"/>
                  <a:gd name="T22" fmla="*/ 25 w 34"/>
                  <a:gd name="T23" fmla="*/ 16 h 33"/>
                  <a:gd name="T24" fmla="*/ 24 w 34"/>
                  <a:gd name="T25" fmla="*/ 15 h 33"/>
                  <a:gd name="T26" fmla="*/ 24 w 34"/>
                  <a:gd name="T27" fmla="*/ 14 h 33"/>
                  <a:gd name="T28" fmla="*/ 24 w 34"/>
                  <a:gd name="T29" fmla="*/ 13 h 33"/>
                  <a:gd name="T30" fmla="*/ 24 w 34"/>
                  <a:gd name="T31" fmla="*/ 12 h 33"/>
                  <a:gd name="T32" fmla="*/ 24 w 34"/>
                  <a:gd name="T33" fmla="*/ 11 h 33"/>
                  <a:gd name="T34" fmla="*/ 25 w 34"/>
                  <a:gd name="T35" fmla="*/ 10 h 33"/>
                  <a:gd name="T36" fmla="*/ 26 w 34"/>
                  <a:gd name="T37" fmla="*/ 9 h 33"/>
                  <a:gd name="T38" fmla="*/ 26 w 34"/>
                  <a:gd name="T39" fmla="*/ 9 h 33"/>
                  <a:gd name="T40" fmla="*/ 25 w 34"/>
                  <a:gd name="T41" fmla="*/ 8 h 33"/>
                  <a:gd name="T42" fmla="*/ 26 w 34"/>
                  <a:gd name="T43" fmla="*/ 7 h 33"/>
                  <a:gd name="T44" fmla="*/ 25 w 34"/>
                  <a:gd name="T45" fmla="*/ 7 h 33"/>
                  <a:gd name="T46" fmla="*/ 24 w 34"/>
                  <a:gd name="T47" fmla="*/ 6 h 33"/>
                  <a:gd name="T48" fmla="*/ 23 w 34"/>
                  <a:gd name="T49" fmla="*/ 6 h 33"/>
                  <a:gd name="T50" fmla="*/ 23 w 34"/>
                  <a:gd name="T51" fmla="*/ 5 h 33"/>
                  <a:gd name="T52" fmla="*/ 22 w 34"/>
                  <a:gd name="T53" fmla="*/ 3 h 33"/>
                  <a:gd name="T54" fmla="*/ 22 w 34"/>
                  <a:gd name="T55" fmla="*/ 3 h 33"/>
                  <a:gd name="T56" fmla="*/ 21 w 34"/>
                  <a:gd name="T57" fmla="*/ 2 h 33"/>
                  <a:gd name="T58" fmla="*/ 20 w 34"/>
                  <a:gd name="T59" fmla="*/ 2 h 33"/>
                  <a:gd name="T60" fmla="*/ 19 w 34"/>
                  <a:gd name="T61" fmla="*/ 2 h 33"/>
                  <a:gd name="T62" fmla="*/ 19 w 34"/>
                  <a:gd name="T63" fmla="*/ 1 h 33"/>
                  <a:gd name="T64" fmla="*/ 18 w 34"/>
                  <a:gd name="T65" fmla="*/ 1 h 33"/>
                  <a:gd name="T66" fmla="*/ 16 w 34"/>
                  <a:gd name="T67" fmla="*/ 1 h 33"/>
                  <a:gd name="T68" fmla="*/ 15 w 34"/>
                  <a:gd name="T69" fmla="*/ 1 h 33"/>
                  <a:gd name="T70" fmla="*/ 14 w 34"/>
                  <a:gd name="T71" fmla="*/ 1 h 33"/>
                  <a:gd name="T72" fmla="*/ 13 w 34"/>
                  <a:gd name="T73" fmla="*/ 2 h 33"/>
                  <a:gd name="T74" fmla="*/ 11 w 34"/>
                  <a:gd name="T75" fmla="*/ 3 h 33"/>
                  <a:gd name="T76" fmla="*/ 9 w 34"/>
                  <a:gd name="T77" fmla="*/ 4 h 33"/>
                  <a:gd name="T78" fmla="*/ 9 w 34"/>
                  <a:gd name="T79" fmla="*/ 6 h 33"/>
                  <a:gd name="T80" fmla="*/ 9 w 34"/>
                  <a:gd name="T81" fmla="*/ 9 h 33"/>
                  <a:gd name="T82" fmla="*/ 8 w 34"/>
                  <a:gd name="T83" fmla="*/ 12 h 33"/>
                  <a:gd name="T84" fmla="*/ 6 w 34"/>
                  <a:gd name="T85" fmla="*/ 13 h 33"/>
                  <a:gd name="T86" fmla="*/ 1 w 34"/>
                  <a:gd name="T87" fmla="*/ 16 h 33"/>
                  <a:gd name="T88" fmla="*/ 0 w 34"/>
                  <a:gd name="T89" fmla="*/ 18 h 33"/>
                  <a:gd name="T90" fmla="*/ 1 w 34"/>
                  <a:gd name="T91" fmla="*/ 20 h 33"/>
                  <a:gd name="T92" fmla="*/ 2 w 34"/>
                  <a:gd name="T93" fmla="*/ 20 h 33"/>
                  <a:gd name="T94" fmla="*/ 5 w 34"/>
                  <a:gd name="T95" fmla="*/ 22 h 33"/>
                  <a:gd name="T96" fmla="*/ 7 w 34"/>
                  <a:gd name="T97" fmla="*/ 23 h 33"/>
                  <a:gd name="T98" fmla="*/ 10 w 34"/>
                  <a:gd name="T99" fmla="*/ 24 h 33"/>
                  <a:gd name="T100" fmla="*/ 12 w 34"/>
                  <a:gd name="T101" fmla="*/ 25 h 33"/>
                  <a:gd name="T102" fmla="*/ 17 w 34"/>
                  <a:gd name="T103" fmla="*/ 29 h 33"/>
                  <a:gd name="T104" fmla="*/ 23 w 34"/>
                  <a:gd name="T105" fmla="*/ 33 h 33"/>
                  <a:gd name="T106" fmla="*/ 27 w 34"/>
                  <a:gd name="T107" fmla="*/ 33 h 33"/>
                  <a:gd name="T108" fmla="*/ 28 w 34"/>
                  <a:gd name="T109" fmla="*/ 32 h 33"/>
                  <a:gd name="T110" fmla="*/ 29 w 34"/>
                  <a:gd name="T111" fmla="*/ 32 h 33"/>
                  <a:gd name="T112" fmla="*/ 29 w 34"/>
                  <a:gd name="T113" fmla="*/ 31 h 33"/>
                  <a:gd name="T114" fmla="*/ 30 w 34"/>
                  <a:gd name="T115" fmla="*/ 29 h 33"/>
                  <a:gd name="T116" fmla="*/ 32 w 34"/>
                  <a:gd name="T117" fmla="*/ 29 h 33"/>
                  <a:gd name="T118" fmla="*/ 34 w 34"/>
                  <a:gd name="T119"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33">
                    <a:moveTo>
                      <a:pt x="34" y="30"/>
                    </a:moveTo>
                    <a:cubicBezTo>
                      <a:pt x="34" y="30"/>
                      <a:pt x="34" y="30"/>
                      <a:pt x="34" y="30"/>
                    </a:cubicBezTo>
                    <a:cubicBezTo>
                      <a:pt x="34" y="30"/>
                      <a:pt x="34" y="30"/>
                      <a:pt x="34" y="30"/>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3" y="29"/>
                      <a:pt x="33" y="29"/>
                      <a:pt x="33" y="29"/>
                    </a:cubicBezTo>
                    <a:cubicBezTo>
                      <a:pt x="33" y="29"/>
                      <a:pt x="33" y="29"/>
                      <a:pt x="33" y="29"/>
                    </a:cubicBezTo>
                    <a:cubicBezTo>
                      <a:pt x="33" y="29"/>
                      <a:pt x="33" y="29"/>
                      <a:pt x="33" y="29"/>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6"/>
                      <a:pt x="33" y="26"/>
                      <a:pt x="33" y="26"/>
                    </a:cubicBezTo>
                    <a:cubicBezTo>
                      <a:pt x="32" y="26"/>
                      <a:pt x="32" y="26"/>
                      <a:pt x="32" y="26"/>
                    </a:cubicBezTo>
                    <a:cubicBezTo>
                      <a:pt x="32" y="26"/>
                      <a:pt x="32" y="26"/>
                      <a:pt x="32" y="26"/>
                    </a:cubicBezTo>
                    <a:cubicBezTo>
                      <a:pt x="31" y="26"/>
                      <a:pt x="31" y="26"/>
                      <a:pt x="31" y="26"/>
                    </a:cubicBezTo>
                    <a:cubicBezTo>
                      <a:pt x="31" y="24"/>
                      <a:pt x="31" y="24"/>
                      <a:pt x="31" y="24"/>
                    </a:cubicBezTo>
                    <a:cubicBezTo>
                      <a:pt x="31" y="24"/>
                      <a:pt x="31" y="24"/>
                      <a:pt x="31" y="24"/>
                    </a:cubicBezTo>
                    <a:cubicBezTo>
                      <a:pt x="32" y="24"/>
                      <a:pt x="32" y="24"/>
                      <a:pt x="32" y="24"/>
                    </a:cubicBezTo>
                    <a:cubicBezTo>
                      <a:pt x="32" y="24"/>
                      <a:pt x="32" y="24"/>
                      <a:pt x="32" y="24"/>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0"/>
                      <a:pt x="31" y="20"/>
                    </a:cubicBezTo>
                    <a:cubicBezTo>
                      <a:pt x="31" y="20"/>
                      <a:pt x="31" y="20"/>
                      <a:pt x="31" y="20"/>
                    </a:cubicBezTo>
                    <a:cubicBezTo>
                      <a:pt x="31" y="20"/>
                      <a:pt x="31" y="20"/>
                      <a:pt x="31" y="20"/>
                    </a:cubicBezTo>
                    <a:cubicBezTo>
                      <a:pt x="31" y="20"/>
                      <a:pt x="31" y="20"/>
                      <a:pt x="31"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19"/>
                      <a:pt x="29" y="19"/>
                      <a:pt x="29"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7" y="19"/>
                      <a:pt x="27" y="19"/>
                      <a:pt x="27" y="19"/>
                    </a:cubicBezTo>
                    <a:cubicBezTo>
                      <a:pt x="27" y="19"/>
                      <a:pt x="27" y="19"/>
                      <a:pt x="27" y="19"/>
                    </a:cubicBezTo>
                    <a:cubicBezTo>
                      <a:pt x="27" y="19"/>
                      <a:pt x="27" y="19"/>
                      <a:pt x="27" y="19"/>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6"/>
                      <a:pt x="26" y="16"/>
                      <a:pt x="26" y="16"/>
                    </a:cubicBezTo>
                    <a:cubicBezTo>
                      <a:pt x="26" y="16"/>
                      <a:pt x="26" y="16"/>
                      <a:pt x="26" y="16"/>
                    </a:cubicBezTo>
                    <a:cubicBezTo>
                      <a:pt x="26" y="16"/>
                      <a:pt x="26" y="16"/>
                      <a:pt x="26"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5"/>
                      <a:pt x="25" y="15"/>
                      <a:pt x="25" y="15"/>
                    </a:cubicBezTo>
                    <a:cubicBezTo>
                      <a:pt x="25" y="15"/>
                      <a:pt x="25" y="15"/>
                      <a:pt x="25"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4"/>
                      <a:pt x="24" y="14"/>
                      <a:pt x="24" y="14"/>
                    </a:cubicBezTo>
                    <a:cubicBezTo>
                      <a:pt x="24" y="14"/>
                      <a:pt x="24" y="14"/>
                      <a:pt x="24" y="14"/>
                    </a:cubicBezTo>
                    <a:cubicBezTo>
                      <a:pt x="24" y="14"/>
                      <a:pt x="24" y="14"/>
                      <a:pt x="24" y="14"/>
                    </a:cubicBezTo>
                    <a:cubicBezTo>
                      <a:pt x="24" y="14"/>
                      <a:pt x="24" y="14"/>
                      <a:pt x="24"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4" y="14"/>
                      <a:pt x="24" y="14"/>
                      <a:pt x="24" y="14"/>
                    </a:cubicBezTo>
                    <a:cubicBezTo>
                      <a:pt x="24" y="14"/>
                      <a:pt x="24" y="14"/>
                      <a:pt x="24" y="14"/>
                    </a:cubicBezTo>
                    <a:cubicBezTo>
                      <a:pt x="24" y="14"/>
                      <a:pt x="24" y="14"/>
                      <a:pt x="24" y="14"/>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2"/>
                      <a:pt x="24" y="12"/>
                      <a:pt x="24" y="12"/>
                    </a:cubicBezTo>
                    <a:cubicBezTo>
                      <a:pt x="24" y="12"/>
                      <a:pt x="24" y="12"/>
                      <a:pt x="24" y="12"/>
                    </a:cubicBezTo>
                    <a:cubicBezTo>
                      <a:pt x="23" y="12"/>
                      <a:pt x="23" y="12"/>
                      <a:pt x="23" y="12"/>
                    </a:cubicBezTo>
                    <a:cubicBezTo>
                      <a:pt x="23" y="12"/>
                      <a:pt x="23" y="12"/>
                      <a:pt x="23" y="12"/>
                    </a:cubicBezTo>
                    <a:cubicBezTo>
                      <a:pt x="23" y="12"/>
                      <a:pt x="23" y="12"/>
                      <a:pt x="23" y="12"/>
                    </a:cubicBezTo>
                    <a:cubicBezTo>
                      <a:pt x="23" y="12"/>
                      <a:pt x="23" y="12"/>
                      <a:pt x="23"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1"/>
                      <a:pt x="24" y="11"/>
                      <a:pt x="24" y="11"/>
                    </a:cubicBezTo>
                    <a:cubicBezTo>
                      <a:pt x="24" y="12"/>
                      <a:pt x="24" y="12"/>
                      <a:pt x="24"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9"/>
                      <a:pt x="25" y="9"/>
                      <a:pt x="25" y="9"/>
                    </a:cubicBezTo>
                    <a:cubicBezTo>
                      <a:pt x="25" y="9"/>
                      <a:pt x="25" y="9"/>
                      <a:pt x="25" y="9"/>
                    </a:cubicBezTo>
                    <a:cubicBezTo>
                      <a:pt x="25" y="9"/>
                      <a:pt x="25" y="9"/>
                      <a:pt x="25" y="9"/>
                    </a:cubicBezTo>
                    <a:cubicBezTo>
                      <a:pt x="25" y="9"/>
                      <a:pt x="25" y="9"/>
                      <a:pt x="25"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7"/>
                      <a:pt x="25" y="7"/>
                      <a:pt x="25" y="7"/>
                    </a:cubicBezTo>
                    <a:cubicBezTo>
                      <a:pt x="25" y="7"/>
                      <a:pt x="25" y="7"/>
                      <a:pt x="25" y="7"/>
                    </a:cubicBezTo>
                    <a:cubicBezTo>
                      <a:pt x="25" y="7"/>
                      <a:pt x="25" y="7"/>
                      <a:pt x="25"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4" y="7"/>
                      <a:pt x="24" y="7"/>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2"/>
                      <a:pt x="21" y="2"/>
                      <a:pt x="21" y="2"/>
                    </a:cubicBezTo>
                    <a:cubicBezTo>
                      <a:pt x="21" y="2"/>
                      <a:pt x="21" y="2"/>
                      <a:pt x="21"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0"/>
                      <a:pt x="15" y="0"/>
                      <a:pt x="15" y="0"/>
                    </a:cubicBezTo>
                    <a:cubicBezTo>
                      <a:pt x="15" y="0"/>
                      <a:pt x="15" y="0"/>
                      <a:pt x="15" y="0"/>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9" y="5"/>
                      <a:pt x="9" y="5"/>
                      <a:pt x="9" y="5"/>
                    </a:cubicBezTo>
                    <a:cubicBezTo>
                      <a:pt x="9" y="5"/>
                      <a:pt x="9" y="5"/>
                      <a:pt x="9" y="5"/>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9" y="10"/>
                      <a:pt x="9" y="10"/>
                      <a:pt x="9" y="10"/>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6" y="13"/>
                      <a:pt x="6" y="13"/>
                      <a:pt x="6" y="13"/>
                    </a:cubicBezTo>
                    <a:cubicBezTo>
                      <a:pt x="6" y="13"/>
                      <a:pt x="6" y="13"/>
                      <a:pt x="6" y="13"/>
                    </a:cubicBezTo>
                    <a:cubicBezTo>
                      <a:pt x="6" y="13"/>
                      <a:pt x="6" y="13"/>
                      <a:pt x="6" y="13"/>
                    </a:cubicBezTo>
                    <a:cubicBezTo>
                      <a:pt x="5" y="14"/>
                      <a:pt x="5" y="14"/>
                      <a:pt x="5" y="14"/>
                    </a:cubicBezTo>
                    <a:cubicBezTo>
                      <a:pt x="5" y="14"/>
                      <a:pt x="5" y="14"/>
                      <a:pt x="5" y="14"/>
                    </a:cubicBezTo>
                    <a:cubicBezTo>
                      <a:pt x="5" y="14"/>
                      <a:pt x="5" y="14"/>
                      <a:pt x="5" y="14"/>
                    </a:cubicBezTo>
                    <a:cubicBezTo>
                      <a:pt x="4" y="14"/>
                      <a:pt x="4" y="14"/>
                      <a:pt x="4" y="14"/>
                    </a:cubicBezTo>
                    <a:cubicBezTo>
                      <a:pt x="4" y="15"/>
                      <a:pt x="4" y="15"/>
                      <a:pt x="4" y="15"/>
                    </a:cubicBezTo>
                    <a:cubicBezTo>
                      <a:pt x="3" y="15"/>
                      <a:pt x="3" y="15"/>
                      <a:pt x="3" y="15"/>
                    </a:cubicBezTo>
                    <a:cubicBezTo>
                      <a:pt x="3" y="15"/>
                      <a:pt x="3" y="15"/>
                      <a:pt x="3" y="15"/>
                    </a:cubicBezTo>
                    <a:cubicBezTo>
                      <a:pt x="3" y="15"/>
                      <a:pt x="3" y="15"/>
                      <a:pt x="3" y="15"/>
                    </a:cubicBezTo>
                    <a:cubicBezTo>
                      <a:pt x="2" y="15"/>
                      <a:pt x="2" y="15"/>
                      <a:pt x="2" y="15"/>
                    </a:cubicBezTo>
                    <a:cubicBezTo>
                      <a:pt x="2" y="16"/>
                      <a:pt x="2" y="16"/>
                      <a:pt x="2" y="16"/>
                    </a:cubicBezTo>
                    <a:cubicBezTo>
                      <a:pt x="1" y="16"/>
                      <a:pt x="1" y="16"/>
                      <a:pt x="1" y="16"/>
                    </a:cubicBezTo>
                    <a:cubicBezTo>
                      <a:pt x="1" y="16"/>
                      <a:pt x="1" y="16"/>
                      <a:pt x="1" y="16"/>
                    </a:cubicBezTo>
                    <a:cubicBezTo>
                      <a:pt x="1" y="16"/>
                      <a:pt x="1" y="16"/>
                      <a:pt x="1" y="16"/>
                    </a:cubicBezTo>
                    <a:cubicBezTo>
                      <a:pt x="0" y="16"/>
                      <a:pt x="0" y="16"/>
                      <a:pt x="0" y="16"/>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3" y="21"/>
                      <a:pt x="3" y="21"/>
                      <a:pt x="3" y="21"/>
                    </a:cubicBezTo>
                    <a:cubicBezTo>
                      <a:pt x="3" y="21"/>
                      <a:pt x="3" y="21"/>
                      <a:pt x="3" y="21"/>
                    </a:cubicBezTo>
                    <a:cubicBezTo>
                      <a:pt x="3" y="21"/>
                      <a:pt x="3" y="21"/>
                      <a:pt x="3" y="21"/>
                    </a:cubicBezTo>
                    <a:cubicBezTo>
                      <a:pt x="4" y="22"/>
                      <a:pt x="4" y="22"/>
                      <a:pt x="4" y="22"/>
                    </a:cubicBezTo>
                    <a:cubicBezTo>
                      <a:pt x="5" y="22"/>
                      <a:pt x="5" y="22"/>
                      <a:pt x="5" y="22"/>
                    </a:cubicBezTo>
                    <a:cubicBezTo>
                      <a:pt x="5" y="22"/>
                      <a:pt x="5" y="22"/>
                      <a:pt x="5" y="22"/>
                    </a:cubicBezTo>
                    <a:cubicBezTo>
                      <a:pt x="5" y="22"/>
                      <a:pt x="5" y="22"/>
                      <a:pt x="5"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8" y="23"/>
                      <a:pt x="8" y="23"/>
                      <a:pt x="8" y="23"/>
                    </a:cubicBezTo>
                    <a:cubicBezTo>
                      <a:pt x="8" y="23"/>
                      <a:pt x="8" y="23"/>
                      <a:pt x="8" y="23"/>
                    </a:cubicBezTo>
                    <a:cubicBezTo>
                      <a:pt x="8" y="23"/>
                      <a:pt x="8" y="23"/>
                      <a:pt x="8" y="23"/>
                    </a:cubicBezTo>
                    <a:cubicBezTo>
                      <a:pt x="8" y="23"/>
                      <a:pt x="8" y="23"/>
                      <a:pt x="8" y="23"/>
                    </a:cubicBezTo>
                    <a:cubicBezTo>
                      <a:pt x="8" y="24"/>
                      <a:pt x="8" y="24"/>
                      <a:pt x="8"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10" y="24"/>
                      <a:pt x="10" y="24"/>
                      <a:pt x="10" y="24"/>
                    </a:cubicBezTo>
                    <a:cubicBezTo>
                      <a:pt x="10" y="24"/>
                      <a:pt x="10" y="24"/>
                      <a:pt x="10" y="24"/>
                    </a:cubicBezTo>
                    <a:cubicBezTo>
                      <a:pt x="10" y="24"/>
                      <a:pt x="10" y="24"/>
                      <a:pt x="10" y="24"/>
                    </a:cubicBezTo>
                    <a:cubicBezTo>
                      <a:pt x="10" y="24"/>
                      <a:pt x="10" y="24"/>
                      <a:pt x="10" y="24"/>
                    </a:cubicBezTo>
                    <a:cubicBezTo>
                      <a:pt x="10" y="25"/>
                      <a:pt x="10" y="25"/>
                      <a:pt x="10" y="25"/>
                    </a:cubicBezTo>
                    <a:cubicBezTo>
                      <a:pt x="11" y="25"/>
                      <a:pt x="11" y="25"/>
                      <a:pt x="11" y="25"/>
                    </a:cubicBezTo>
                    <a:cubicBezTo>
                      <a:pt x="11" y="25"/>
                      <a:pt x="11" y="25"/>
                      <a:pt x="11" y="25"/>
                    </a:cubicBezTo>
                    <a:cubicBezTo>
                      <a:pt x="11" y="25"/>
                      <a:pt x="11" y="25"/>
                      <a:pt x="11" y="25"/>
                    </a:cubicBezTo>
                    <a:cubicBezTo>
                      <a:pt x="11" y="25"/>
                      <a:pt x="11" y="25"/>
                      <a:pt x="11"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3" y="26"/>
                      <a:pt x="13" y="26"/>
                      <a:pt x="13" y="26"/>
                    </a:cubicBezTo>
                    <a:cubicBezTo>
                      <a:pt x="13" y="26"/>
                      <a:pt x="13" y="26"/>
                      <a:pt x="13" y="26"/>
                    </a:cubicBezTo>
                    <a:cubicBezTo>
                      <a:pt x="13" y="26"/>
                      <a:pt x="13" y="26"/>
                      <a:pt x="13" y="26"/>
                    </a:cubicBezTo>
                    <a:cubicBezTo>
                      <a:pt x="13" y="27"/>
                      <a:pt x="13" y="27"/>
                      <a:pt x="13" y="27"/>
                    </a:cubicBezTo>
                    <a:cubicBezTo>
                      <a:pt x="14" y="27"/>
                      <a:pt x="14" y="27"/>
                      <a:pt x="14" y="27"/>
                    </a:cubicBezTo>
                    <a:cubicBezTo>
                      <a:pt x="15" y="27"/>
                      <a:pt x="15" y="27"/>
                      <a:pt x="15" y="27"/>
                    </a:cubicBezTo>
                    <a:cubicBezTo>
                      <a:pt x="15" y="27"/>
                      <a:pt x="15" y="27"/>
                      <a:pt x="15" y="27"/>
                    </a:cubicBezTo>
                    <a:cubicBezTo>
                      <a:pt x="15" y="28"/>
                      <a:pt x="15" y="28"/>
                      <a:pt x="15" y="28"/>
                    </a:cubicBezTo>
                    <a:cubicBezTo>
                      <a:pt x="16" y="28"/>
                      <a:pt x="16" y="28"/>
                      <a:pt x="16" y="28"/>
                    </a:cubicBezTo>
                    <a:cubicBezTo>
                      <a:pt x="16" y="28"/>
                      <a:pt x="16" y="28"/>
                      <a:pt x="16" y="28"/>
                    </a:cubicBezTo>
                    <a:cubicBezTo>
                      <a:pt x="16" y="29"/>
                      <a:pt x="16" y="29"/>
                      <a:pt x="16" y="29"/>
                    </a:cubicBezTo>
                    <a:cubicBezTo>
                      <a:pt x="16" y="29"/>
                      <a:pt x="16" y="29"/>
                      <a:pt x="16" y="29"/>
                    </a:cubicBezTo>
                    <a:cubicBezTo>
                      <a:pt x="17" y="29"/>
                      <a:pt x="17" y="29"/>
                      <a:pt x="17" y="29"/>
                    </a:cubicBezTo>
                    <a:cubicBezTo>
                      <a:pt x="18" y="30"/>
                      <a:pt x="18" y="30"/>
                      <a:pt x="18" y="30"/>
                    </a:cubicBezTo>
                    <a:cubicBezTo>
                      <a:pt x="18" y="30"/>
                      <a:pt x="18" y="30"/>
                      <a:pt x="18" y="30"/>
                    </a:cubicBezTo>
                    <a:cubicBezTo>
                      <a:pt x="18" y="30"/>
                      <a:pt x="18" y="30"/>
                      <a:pt x="18" y="30"/>
                    </a:cubicBezTo>
                    <a:cubicBezTo>
                      <a:pt x="19" y="31"/>
                      <a:pt x="19" y="31"/>
                      <a:pt x="19" y="31"/>
                    </a:cubicBezTo>
                    <a:cubicBezTo>
                      <a:pt x="20" y="31"/>
                      <a:pt x="20" y="31"/>
                      <a:pt x="20" y="31"/>
                    </a:cubicBezTo>
                    <a:cubicBezTo>
                      <a:pt x="20" y="31"/>
                      <a:pt x="20" y="31"/>
                      <a:pt x="20" y="31"/>
                    </a:cubicBezTo>
                    <a:cubicBezTo>
                      <a:pt x="20" y="32"/>
                      <a:pt x="20" y="32"/>
                      <a:pt x="20" y="32"/>
                    </a:cubicBezTo>
                    <a:cubicBezTo>
                      <a:pt x="21" y="33"/>
                      <a:pt x="21" y="33"/>
                      <a:pt x="21" y="33"/>
                    </a:cubicBezTo>
                    <a:cubicBezTo>
                      <a:pt x="21" y="33"/>
                      <a:pt x="21" y="33"/>
                      <a:pt x="21" y="33"/>
                    </a:cubicBezTo>
                    <a:cubicBezTo>
                      <a:pt x="21" y="33"/>
                      <a:pt x="21" y="33"/>
                      <a:pt x="21" y="33"/>
                    </a:cubicBezTo>
                    <a:cubicBezTo>
                      <a:pt x="22" y="33"/>
                      <a:pt x="22" y="33"/>
                      <a:pt x="22" y="33"/>
                    </a:cubicBezTo>
                    <a:cubicBezTo>
                      <a:pt x="22" y="33"/>
                      <a:pt x="22" y="33"/>
                      <a:pt x="22" y="33"/>
                    </a:cubicBezTo>
                    <a:cubicBezTo>
                      <a:pt x="23" y="33"/>
                      <a:pt x="23" y="33"/>
                      <a:pt x="23" y="33"/>
                    </a:cubicBezTo>
                    <a:cubicBezTo>
                      <a:pt x="23" y="33"/>
                      <a:pt x="23" y="33"/>
                      <a:pt x="23" y="33"/>
                    </a:cubicBezTo>
                    <a:cubicBezTo>
                      <a:pt x="23" y="33"/>
                      <a:pt x="23" y="33"/>
                      <a:pt x="23" y="33"/>
                    </a:cubicBezTo>
                    <a:cubicBezTo>
                      <a:pt x="24" y="33"/>
                      <a:pt x="24" y="33"/>
                      <a:pt x="24" y="33"/>
                    </a:cubicBezTo>
                    <a:cubicBezTo>
                      <a:pt x="24" y="33"/>
                      <a:pt x="24" y="33"/>
                      <a:pt x="24" y="33"/>
                    </a:cubicBezTo>
                    <a:cubicBezTo>
                      <a:pt x="24" y="33"/>
                      <a:pt x="24" y="33"/>
                      <a:pt x="24" y="33"/>
                    </a:cubicBezTo>
                    <a:cubicBezTo>
                      <a:pt x="25" y="33"/>
                      <a:pt x="25" y="33"/>
                      <a:pt x="25" y="33"/>
                    </a:cubicBezTo>
                    <a:cubicBezTo>
                      <a:pt x="25" y="33"/>
                      <a:pt x="25" y="33"/>
                      <a:pt x="25" y="33"/>
                    </a:cubicBezTo>
                    <a:cubicBezTo>
                      <a:pt x="26" y="33"/>
                      <a:pt x="26" y="33"/>
                      <a:pt x="26" y="33"/>
                    </a:cubicBezTo>
                    <a:cubicBezTo>
                      <a:pt x="27" y="33"/>
                      <a:pt x="27" y="33"/>
                      <a:pt x="27" y="33"/>
                    </a:cubicBezTo>
                    <a:cubicBezTo>
                      <a:pt x="27" y="33"/>
                      <a:pt x="27" y="33"/>
                      <a:pt x="27" y="33"/>
                    </a:cubicBezTo>
                    <a:cubicBezTo>
                      <a:pt x="27" y="33"/>
                      <a:pt x="27" y="33"/>
                      <a:pt x="27" y="33"/>
                    </a:cubicBezTo>
                    <a:cubicBezTo>
                      <a:pt x="27" y="33"/>
                      <a:pt x="27" y="33"/>
                      <a:pt x="27" y="33"/>
                    </a:cubicBezTo>
                    <a:cubicBezTo>
                      <a:pt x="27" y="33"/>
                      <a:pt x="27" y="33"/>
                      <a:pt x="27" y="33"/>
                    </a:cubicBezTo>
                    <a:cubicBezTo>
                      <a:pt x="27" y="33"/>
                      <a:pt x="27" y="33"/>
                      <a:pt x="27"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9" y="32"/>
                      <a:pt x="29" y="32"/>
                      <a:pt x="29" y="32"/>
                    </a:cubicBezTo>
                    <a:cubicBezTo>
                      <a:pt x="29" y="32"/>
                      <a:pt x="29" y="32"/>
                      <a:pt x="29" y="32"/>
                    </a:cubicBezTo>
                    <a:cubicBezTo>
                      <a:pt x="29" y="32"/>
                      <a:pt x="29" y="32"/>
                      <a:pt x="29" y="32"/>
                    </a:cubicBezTo>
                    <a:cubicBezTo>
                      <a:pt x="29" y="32"/>
                      <a:pt x="29" y="32"/>
                      <a:pt x="29" y="32"/>
                    </a:cubicBezTo>
                    <a:cubicBezTo>
                      <a:pt x="29" y="32"/>
                      <a:pt x="29" y="32"/>
                      <a:pt x="29" y="32"/>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0"/>
                      <a:pt x="29" y="30"/>
                      <a:pt x="29" y="30"/>
                    </a:cubicBezTo>
                    <a:cubicBezTo>
                      <a:pt x="29" y="30"/>
                      <a:pt x="29" y="30"/>
                      <a:pt x="29" y="30"/>
                    </a:cubicBezTo>
                    <a:cubicBezTo>
                      <a:pt x="29" y="30"/>
                      <a:pt x="29" y="30"/>
                      <a:pt x="29" y="30"/>
                    </a:cubicBezTo>
                    <a:cubicBezTo>
                      <a:pt x="29" y="30"/>
                      <a:pt x="29" y="30"/>
                      <a:pt x="29" y="30"/>
                    </a:cubicBezTo>
                    <a:cubicBezTo>
                      <a:pt x="29" y="30"/>
                      <a:pt x="29" y="30"/>
                      <a:pt x="29"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1" y="29"/>
                      <a:pt x="31" y="29"/>
                      <a:pt x="31" y="29"/>
                    </a:cubicBezTo>
                    <a:cubicBezTo>
                      <a:pt x="32" y="29"/>
                      <a:pt x="32" y="29"/>
                      <a:pt x="32" y="29"/>
                    </a:cubicBezTo>
                    <a:cubicBezTo>
                      <a:pt x="32" y="29"/>
                      <a:pt x="32" y="29"/>
                      <a:pt x="32" y="29"/>
                    </a:cubicBezTo>
                    <a:cubicBezTo>
                      <a:pt x="32" y="29"/>
                      <a:pt x="32" y="29"/>
                      <a:pt x="32" y="29"/>
                    </a:cubicBezTo>
                    <a:cubicBezTo>
                      <a:pt x="32" y="29"/>
                      <a:pt x="32" y="29"/>
                      <a:pt x="32" y="29"/>
                    </a:cubicBezTo>
                    <a:cubicBezTo>
                      <a:pt x="32" y="29"/>
                      <a:pt x="32" y="29"/>
                      <a:pt x="32" y="29"/>
                    </a:cubicBezTo>
                    <a:cubicBezTo>
                      <a:pt x="32" y="29"/>
                      <a:pt x="32" y="29"/>
                      <a:pt x="32" y="29"/>
                    </a:cubicBezTo>
                    <a:cubicBezTo>
                      <a:pt x="32" y="29"/>
                      <a:pt x="32" y="29"/>
                      <a:pt x="32" y="29"/>
                    </a:cubicBezTo>
                    <a:cubicBezTo>
                      <a:pt x="33" y="29"/>
                      <a:pt x="33" y="29"/>
                      <a:pt x="33" y="29"/>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29"/>
                      <a:pt x="33" y="29"/>
                      <a:pt x="33" y="29"/>
                    </a:cubicBezTo>
                    <a:cubicBezTo>
                      <a:pt x="33" y="29"/>
                      <a:pt x="33" y="29"/>
                      <a:pt x="33" y="29"/>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33" name="Freeform 291"/>
              <p:cNvSpPr/>
              <p:nvPr/>
            </p:nvSpPr>
            <p:spPr bwMode="auto">
              <a:xfrm>
                <a:off x="2701" y="2247"/>
                <a:ext cx="179" cy="176"/>
              </a:xfrm>
              <a:custGeom>
                <a:avLst/>
                <a:gdLst>
                  <a:gd name="T0" fmla="*/ 8 w 68"/>
                  <a:gd name="T1" fmla="*/ 40 h 67"/>
                  <a:gd name="T2" fmla="*/ 16 w 68"/>
                  <a:gd name="T3" fmla="*/ 42 h 67"/>
                  <a:gd name="T4" fmla="*/ 17 w 68"/>
                  <a:gd name="T5" fmla="*/ 45 h 67"/>
                  <a:gd name="T6" fmla="*/ 19 w 68"/>
                  <a:gd name="T7" fmla="*/ 47 h 67"/>
                  <a:gd name="T8" fmla="*/ 24 w 68"/>
                  <a:gd name="T9" fmla="*/ 47 h 67"/>
                  <a:gd name="T10" fmla="*/ 26 w 68"/>
                  <a:gd name="T11" fmla="*/ 44 h 67"/>
                  <a:gd name="T12" fmla="*/ 34 w 68"/>
                  <a:gd name="T13" fmla="*/ 45 h 67"/>
                  <a:gd name="T14" fmla="*/ 35 w 68"/>
                  <a:gd name="T15" fmla="*/ 48 h 67"/>
                  <a:gd name="T16" fmla="*/ 35 w 68"/>
                  <a:gd name="T17" fmla="*/ 54 h 67"/>
                  <a:gd name="T18" fmla="*/ 36 w 68"/>
                  <a:gd name="T19" fmla="*/ 57 h 67"/>
                  <a:gd name="T20" fmla="*/ 37 w 68"/>
                  <a:gd name="T21" fmla="*/ 59 h 67"/>
                  <a:gd name="T22" fmla="*/ 41 w 68"/>
                  <a:gd name="T23" fmla="*/ 58 h 67"/>
                  <a:gd name="T24" fmla="*/ 44 w 68"/>
                  <a:gd name="T25" fmla="*/ 60 h 67"/>
                  <a:gd name="T26" fmla="*/ 47 w 68"/>
                  <a:gd name="T27" fmla="*/ 60 h 67"/>
                  <a:gd name="T28" fmla="*/ 49 w 68"/>
                  <a:gd name="T29" fmla="*/ 62 h 67"/>
                  <a:gd name="T30" fmla="*/ 53 w 68"/>
                  <a:gd name="T31" fmla="*/ 61 h 67"/>
                  <a:gd name="T32" fmla="*/ 56 w 68"/>
                  <a:gd name="T33" fmla="*/ 63 h 67"/>
                  <a:gd name="T34" fmla="*/ 58 w 68"/>
                  <a:gd name="T35" fmla="*/ 64 h 67"/>
                  <a:gd name="T36" fmla="*/ 60 w 68"/>
                  <a:gd name="T37" fmla="*/ 67 h 67"/>
                  <a:gd name="T38" fmla="*/ 63 w 68"/>
                  <a:gd name="T39" fmla="*/ 67 h 67"/>
                  <a:gd name="T40" fmla="*/ 61 w 68"/>
                  <a:gd name="T41" fmla="*/ 64 h 67"/>
                  <a:gd name="T42" fmla="*/ 58 w 68"/>
                  <a:gd name="T43" fmla="*/ 62 h 67"/>
                  <a:gd name="T44" fmla="*/ 58 w 68"/>
                  <a:gd name="T45" fmla="*/ 58 h 67"/>
                  <a:gd name="T46" fmla="*/ 58 w 68"/>
                  <a:gd name="T47" fmla="*/ 54 h 67"/>
                  <a:gd name="T48" fmla="*/ 59 w 68"/>
                  <a:gd name="T49" fmla="*/ 51 h 67"/>
                  <a:gd name="T50" fmla="*/ 61 w 68"/>
                  <a:gd name="T51" fmla="*/ 49 h 67"/>
                  <a:gd name="T52" fmla="*/ 61 w 68"/>
                  <a:gd name="T53" fmla="*/ 32 h 67"/>
                  <a:gd name="T54" fmla="*/ 59 w 68"/>
                  <a:gd name="T55" fmla="*/ 29 h 67"/>
                  <a:gd name="T56" fmla="*/ 61 w 68"/>
                  <a:gd name="T57" fmla="*/ 25 h 67"/>
                  <a:gd name="T58" fmla="*/ 62 w 68"/>
                  <a:gd name="T59" fmla="*/ 20 h 67"/>
                  <a:gd name="T60" fmla="*/ 64 w 68"/>
                  <a:gd name="T61" fmla="*/ 16 h 67"/>
                  <a:gd name="T62" fmla="*/ 68 w 68"/>
                  <a:gd name="T63" fmla="*/ 12 h 67"/>
                  <a:gd name="T64" fmla="*/ 66 w 68"/>
                  <a:gd name="T65" fmla="*/ 10 h 67"/>
                  <a:gd name="T66" fmla="*/ 67 w 68"/>
                  <a:gd name="T67" fmla="*/ 7 h 67"/>
                  <a:gd name="T68" fmla="*/ 64 w 68"/>
                  <a:gd name="T69" fmla="*/ 5 h 67"/>
                  <a:gd name="T70" fmla="*/ 62 w 68"/>
                  <a:gd name="T71" fmla="*/ 3 h 67"/>
                  <a:gd name="T72" fmla="*/ 59 w 68"/>
                  <a:gd name="T73" fmla="*/ 3 h 67"/>
                  <a:gd name="T74" fmla="*/ 56 w 68"/>
                  <a:gd name="T75" fmla="*/ 3 h 67"/>
                  <a:gd name="T76" fmla="*/ 53 w 68"/>
                  <a:gd name="T77" fmla="*/ 1 h 67"/>
                  <a:gd name="T78" fmla="*/ 50 w 68"/>
                  <a:gd name="T79" fmla="*/ 1 h 67"/>
                  <a:gd name="T80" fmla="*/ 48 w 68"/>
                  <a:gd name="T81" fmla="*/ 0 h 67"/>
                  <a:gd name="T82" fmla="*/ 46 w 68"/>
                  <a:gd name="T83" fmla="*/ 2 h 67"/>
                  <a:gd name="T84" fmla="*/ 42 w 68"/>
                  <a:gd name="T85" fmla="*/ 2 h 67"/>
                  <a:gd name="T86" fmla="*/ 39 w 68"/>
                  <a:gd name="T87" fmla="*/ 3 h 67"/>
                  <a:gd name="T88" fmla="*/ 37 w 68"/>
                  <a:gd name="T89" fmla="*/ 4 h 67"/>
                  <a:gd name="T90" fmla="*/ 32 w 68"/>
                  <a:gd name="T91" fmla="*/ 4 h 67"/>
                  <a:gd name="T92" fmla="*/ 29 w 68"/>
                  <a:gd name="T93" fmla="*/ 2 h 67"/>
                  <a:gd name="T94" fmla="*/ 26 w 68"/>
                  <a:gd name="T95" fmla="*/ 1 h 67"/>
                  <a:gd name="T96" fmla="*/ 24 w 68"/>
                  <a:gd name="T97" fmla="*/ 3 h 67"/>
                  <a:gd name="T98" fmla="*/ 23 w 68"/>
                  <a:gd name="T99" fmla="*/ 8 h 67"/>
                  <a:gd name="T100" fmla="*/ 22 w 68"/>
                  <a:gd name="T101" fmla="*/ 10 h 67"/>
                  <a:gd name="T102" fmla="*/ 21 w 68"/>
                  <a:gd name="T103" fmla="*/ 15 h 67"/>
                  <a:gd name="T104" fmla="*/ 20 w 68"/>
                  <a:gd name="T105" fmla="*/ 19 h 67"/>
                  <a:gd name="T106" fmla="*/ 18 w 68"/>
                  <a:gd name="T107" fmla="*/ 23 h 67"/>
                  <a:gd name="T108" fmla="*/ 16 w 68"/>
                  <a:gd name="T109" fmla="*/ 25 h 67"/>
                  <a:gd name="T110" fmla="*/ 14 w 68"/>
                  <a:gd name="T111" fmla="*/ 29 h 67"/>
                  <a:gd name="T112" fmla="*/ 14 w 68"/>
                  <a:gd name="T113" fmla="*/ 33 h 67"/>
                  <a:gd name="T114" fmla="*/ 11 w 68"/>
                  <a:gd name="T115" fmla="*/ 35 h 67"/>
                  <a:gd name="T116" fmla="*/ 9 w 68"/>
                  <a:gd name="T117" fmla="*/ 37 h 67"/>
                  <a:gd name="T118" fmla="*/ 8 w 68"/>
                  <a:gd name="T119" fmla="*/ 35 h 67"/>
                  <a:gd name="T120" fmla="*/ 5 w 68"/>
                  <a:gd name="T121" fmla="*/ 36 h 67"/>
                  <a:gd name="T122" fmla="*/ 3 w 68"/>
                  <a:gd name="T123" fmla="*/ 3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 h="67">
                    <a:moveTo>
                      <a:pt x="1" y="41"/>
                    </a:moveTo>
                    <a:cubicBezTo>
                      <a:pt x="1" y="41"/>
                      <a:pt x="1" y="41"/>
                      <a:pt x="1" y="41"/>
                    </a:cubicBezTo>
                    <a:cubicBezTo>
                      <a:pt x="1" y="41"/>
                      <a:pt x="1" y="41"/>
                      <a:pt x="1" y="41"/>
                    </a:cubicBezTo>
                    <a:cubicBezTo>
                      <a:pt x="1" y="41"/>
                      <a:pt x="1" y="41"/>
                      <a:pt x="1" y="41"/>
                    </a:cubicBezTo>
                    <a:cubicBezTo>
                      <a:pt x="1" y="41"/>
                      <a:pt x="1" y="41"/>
                      <a:pt x="1" y="41"/>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6" y="40"/>
                      <a:pt x="6" y="40"/>
                      <a:pt x="6" y="40"/>
                    </a:cubicBezTo>
                    <a:cubicBezTo>
                      <a:pt x="6" y="40"/>
                      <a:pt x="6" y="40"/>
                      <a:pt x="6" y="40"/>
                    </a:cubicBezTo>
                    <a:cubicBezTo>
                      <a:pt x="6" y="40"/>
                      <a:pt x="6" y="40"/>
                      <a:pt x="6" y="40"/>
                    </a:cubicBezTo>
                    <a:cubicBezTo>
                      <a:pt x="7" y="40"/>
                      <a:pt x="7" y="40"/>
                      <a:pt x="7" y="40"/>
                    </a:cubicBezTo>
                    <a:cubicBezTo>
                      <a:pt x="7" y="40"/>
                      <a:pt x="7" y="40"/>
                      <a:pt x="7" y="40"/>
                    </a:cubicBezTo>
                    <a:cubicBezTo>
                      <a:pt x="7" y="40"/>
                      <a:pt x="7" y="40"/>
                      <a:pt x="7" y="40"/>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9" y="40"/>
                      <a:pt x="9" y="40"/>
                      <a:pt x="9" y="40"/>
                    </a:cubicBezTo>
                    <a:cubicBezTo>
                      <a:pt x="9" y="40"/>
                      <a:pt x="9" y="40"/>
                      <a:pt x="9" y="40"/>
                    </a:cubicBezTo>
                    <a:cubicBezTo>
                      <a:pt x="9" y="40"/>
                      <a:pt x="9" y="40"/>
                      <a:pt x="9" y="40"/>
                    </a:cubicBezTo>
                    <a:cubicBezTo>
                      <a:pt x="9" y="40"/>
                      <a:pt x="9" y="40"/>
                      <a:pt x="9" y="40"/>
                    </a:cubicBezTo>
                    <a:cubicBezTo>
                      <a:pt x="15" y="40"/>
                      <a:pt x="15" y="40"/>
                      <a:pt x="15" y="40"/>
                    </a:cubicBezTo>
                    <a:cubicBezTo>
                      <a:pt x="15" y="40"/>
                      <a:pt x="15" y="40"/>
                      <a:pt x="15" y="40"/>
                    </a:cubicBezTo>
                    <a:cubicBezTo>
                      <a:pt x="15" y="40"/>
                      <a:pt x="15" y="40"/>
                      <a:pt x="15" y="40"/>
                    </a:cubicBezTo>
                    <a:cubicBezTo>
                      <a:pt x="15" y="40"/>
                      <a:pt x="15" y="40"/>
                      <a:pt x="15" y="40"/>
                    </a:cubicBezTo>
                    <a:cubicBezTo>
                      <a:pt x="15" y="40"/>
                      <a:pt x="15" y="40"/>
                      <a:pt x="15" y="40"/>
                    </a:cubicBezTo>
                    <a:cubicBezTo>
                      <a:pt x="15" y="40"/>
                      <a:pt x="15" y="40"/>
                      <a:pt x="15" y="40"/>
                    </a:cubicBezTo>
                    <a:cubicBezTo>
                      <a:pt x="15" y="40"/>
                      <a:pt x="15" y="40"/>
                      <a:pt x="15"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3"/>
                      <a:pt x="16" y="43"/>
                      <a:pt x="16" y="43"/>
                    </a:cubicBezTo>
                    <a:cubicBezTo>
                      <a:pt x="16" y="43"/>
                      <a:pt x="16" y="43"/>
                      <a:pt x="16" y="43"/>
                    </a:cubicBezTo>
                    <a:cubicBezTo>
                      <a:pt x="16" y="43"/>
                      <a:pt x="16" y="43"/>
                      <a:pt x="16" y="43"/>
                    </a:cubicBezTo>
                    <a:cubicBezTo>
                      <a:pt x="16" y="43"/>
                      <a:pt x="16" y="43"/>
                      <a:pt x="16" y="43"/>
                    </a:cubicBezTo>
                    <a:cubicBezTo>
                      <a:pt x="16" y="43"/>
                      <a:pt x="16" y="43"/>
                      <a:pt x="16" y="43"/>
                    </a:cubicBezTo>
                    <a:cubicBezTo>
                      <a:pt x="16" y="43"/>
                      <a:pt x="16" y="43"/>
                      <a:pt x="16" y="43"/>
                    </a:cubicBezTo>
                    <a:cubicBezTo>
                      <a:pt x="17" y="43"/>
                      <a:pt x="17" y="43"/>
                      <a:pt x="17" y="43"/>
                    </a:cubicBezTo>
                    <a:cubicBezTo>
                      <a:pt x="17" y="43"/>
                      <a:pt x="17" y="43"/>
                      <a:pt x="17" y="43"/>
                    </a:cubicBezTo>
                    <a:cubicBezTo>
                      <a:pt x="17" y="43"/>
                      <a:pt x="17" y="43"/>
                      <a:pt x="17" y="43"/>
                    </a:cubicBezTo>
                    <a:cubicBezTo>
                      <a:pt x="17" y="43"/>
                      <a:pt x="17" y="43"/>
                      <a:pt x="17" y="43"/>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8" y="45"/>
                      <a:pt x="18" y="45"/>
                      <a:pt x="18" y="45"/>
                    </a:cubicBezTo>
                    <a:cubicBezTo>
                      <a:pt x="18" y="45"/>
                      <a:pt x="18" y="45"/>
                      <a:pt x="18" y="45"/>
                    </a:cubicBezTo>
                    <a:cubicBezTo>
                      <a:pt x="18" y="45"/>
                      <a:pt x="18" y="45"/>
                      <a:pt x="18" y="45"/>
                    </a:cubicBezTo>
                    <a:cubicBezTo>
                      <a:pt x="18" y="45"/>
                      <a:pt x="18" y="45"/>
                      <a:pt x="18" y="45"/>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7"/>
                      <a:pt x="18" y="47"/>
                      <a:pt x="18" y="47"/>
                    </a:cubicBezTo>
                    <a:cubicBezTo>
                      <a:pt x="18" y="47"/>
                      <a:pt x="18" y="47"/>
                      <a:pt x="18" y="47"/>
                    </a:cubicBezTo>
                    <a:cubicBezTo>
                      <a:pt x="18" y="47"/>
                      <a:pt x="18" y="47"/>
                      <a:pt x="18"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20" y="48"/>
                      <a:pt x="20" y="48"/>
                      <a:pt x="20" y="48"/>
                    </a:cubicBezTo>
                    <a:cubicBezTo>
                      <a:pt x="20" y="48"/>
                      <a:pt x="20" y="48"/>
                      <a:pt x="20" y="48"/>
                    </a:cubicBezTo>
                    <a:cubicBezTo>
                      <a:pt x="20" y="48"/>
                      <a:pt x="20" y="48"/>
                      <a:pt x="20" y="48"/>
                    </a:cubicBezTo>
                    <a:cubicBezTo>
                      <a:pt x="20" y="48"/>
                      <a:pt x="20" y="48"/>
                      <a:pt x="20"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2" y="48"/>
                      <a:pt x="22" y="48"/>
                      <a:pt x="22" y="48"/>
                    </a:cubicBezTo>
                    <a:cubicBezTo>
                      <a:pt x="22" y="48"/>
                      <a:pt x="22" y="48"/>
                      <a:pt x="22" y="48"/>
                    </a:cubicBezTo>
                    <a:cubicBezTo>
                      <a:pt x="22" y="48"/>
                      <a:pt x="22" y="48"/>
                      <a:pt x="22" y="48"/>
                    </a:cubicBezTo>
                    <a:cubicBezTo>
                      <a:pt x="22" y="48"/>
                      <a:pt x="22" y="48"/>
                      <a:pt x="22" y="48"/>
                    </a:cubicBezTo>
                    <a:cubicBezTo>
                      <a:pt x="22" y="48"/>
                      <a:pt x="22" y="48"/>
                      <a:pt x="22" y="48"/>
                    </a:cubicBezTo>
                    <a:cubicBezTo>
                      <a:pt x="22" y="47"/>
                      <a:pt x="22" y="47"/>
                      <a:pt x="22" y="47"/>
                    </a:cubicBezTo>
                    <a:cubicBezTo>
                      <a:pt x="23" y="47"/>
                      <a:pt x="23" y="47"/>
                      <a:pt x="23" y="47"/>
                    </a:cubicBezTo>
                    <a:cubicBezTo>
                      <a:pt x="23" y="47"/>
                      <a:pt x="23" y="47"/>
                      <a:pt x="23" y="47"/>
                    </a:cubicBezTo>
                    <a:cubicBezTo>
                      <a:pt x="24" y="47"/>
                      <a:pt x="24" y="47"/>
                      <a:pt x="24" y="47"/>
                    </a:cubicBezTo>
                    <a:cubicBezTo>
                      <a:pt x="24" y="48"/>
                      <a:pt x="24" y="48"/>
                      <a:pt x="24" y="48"/>
                    </a:cubicBezTo>
                    <a:cubicBezTo>
                      <a:pt x="24" y="48"/>
                      <a:pt x="24" y="48"/>
                      <a:pt x="24" y="48"/>
                    </a:cubicBezTo>
                    <a:cubicBezTo>
                      <a:pt x="24" y="48"/>
                      <a:pt x="24" y="48"/>
                      <a:pt x="24" y="48"/>
                    </a:cubicBezTo>
                    <a:cubicBezTo>
                      <a:pt x="24" y="48"/>
                      <a:pt x="24" y="48"/>
                      <a:pt x="24" y="48"/>
                    </a:cubicBezTo>
                    <a:cubicBezTo>
                      <a:pt x="25" y="48"/>
                      <a:pt x="25" y="48"/>
                      <a:pt x="25" y="48"/>
                    </a:cubicBezTo>
                    <a:cubicBezTo>
                      <a:pt x="25" y="48"/>
                      <a:pt x="25" y="48"/>
                      <a:pt x="25" y="48"/>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6"/>
                      <a:pt x="25" y="46"/>
                      <a:pt x="25" y="46"/>
                    </a:cubicBezTo>
                    <a:cubicBezTo>
                      <a:pt x="25" y="46"/>
                      <a:pt x="25" y="46"/>
                      <a:pt x="26" y="46"/>
                    </a:cubicBezTo>
                    <a:cubicBezTo>
                      <a:pt x="26" y="46"/>
                      <a:pt x="26" y="46"/>
                      <a:pt x="26" y="46"/>
                    </a:cubicBezTo>
                    <a:cubicBezTo>
                      <a:pt x="26" y="46"/>
                      <a:pt x="26" y="46"/>
                      <a:pt x="26" y="46"/>
                    </a:cubicBezTo>
                    <a:cubicBezTo>
                      <a:pt x="26" y="46"/>
                      <a:pt x="26" y="46"/>
                      <a:pt x="26" y="46"/>
                    </a:cubicBezTo>
                    <a:cubicBezTo>
                      <a:pt x="26" y="46"/>
                      <a:pt x="26" y="46"/>
                      <a:pt x="26" y="46"/>
                    </a:cubicBezTo>
                    <a:cubicBezTo>
                      <a:pt x="26" y="46"/>
                      <a:pt x="26" y="46"/>
                      <a:pt x="26" y="46"/>
                    </a:cubicBezTo>
                    <a:cubicBezTo>
                      <a:pt x="26" y="46"/>
                      <a:pt x="26" y="46"/>
                      <a:pt x="26" y="46"/>
                    </a:cubicBezTo>
                    <a:cubicBezTo>
                      <a:pt x="26" y="46"/>
                      <a:pt x="26" y="46"/>
                      <a:pt x="26" y="46"/>
                    </a:cubicBezTo>
                    <a:cubicBezTo>
                      <a:pt x="26" y="45"/>
                      <a:pt x="26" y="45"/>
                      <a:pt x="26" y="45"/>
                    </a:cubicBezTo>
                    <a:cubicBezTo>
                      <a:pt x="26" y="45"/>
                      <a:pt x="26" y="45"/>
                      <a:pt x="26" y="45"/>
                    </a:cubicBezTo>
                    <a:cubicBezTo>
                      <a:pt x="26" y="45"/>
                      <a:pt x="26" y="45"/>
                      <a:pt x="26" y="45"/>
                    </a:cubicBezTo>
                    <a:cubicBezTo>
                      <a:pt x="26" y="45"/>
                      <a:pt x="26" y="45"/>
                      <a:pt x="26" y="45"/>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9" y="44"/>
                      <a:pt x="29" y="44"/>
                      <a:pt x="29" y="44"/>
                    </a:cubicBezTo>
                    <a:cubicBezTo>
                      <a:pt x="29" y="44"/>
                      <a:pt x="29" y="44"/>
                      <a:pt x="29" y="44"/>
                    </a:cubicBezTo>
                    <a:cubicBezTo>
                      <a:pt x="29" y="44"/>
                      <a:pt x="29" y="44"/>
                      <a:pt x="29" y="44"/>
                    </a:cubicBezTo>
                    <a:cubicBezTo>
                      <a:pt x="29" y="44"/>
                      <a:pt x="29" y="44"/>
                      <a:pt x="29"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5"/>
                      <a:pt x="30" y="45"/>
                      <a:pt x="30" y="45"/>
                    </a:cubicBezTo>
                    <a:cubicBezTo>
                      <a:pt x="30" y="45"/>
                      <a:pt x="30" y="45"/>
                      <a:pt x="30" y="45"/>
                    </a:cubicBezTo>
                    <a:cubicBezTo>
                      <a:pt x="30" y="45"/>
                      <a:pt x="30" y="45"/>
                      <a:pt x="30" y="45"/>
                    </a:cubicBezTo>
                    <a:cubicBezTo>
                      <a:pt x="30" y="45"/>
                      <a:pt x="30" y="45"/>
                      <a:pt x="30" y="45"/>
                    </a:cubicBezTo>
                    <a:cubicBezTo>
                      <a:pt x="30" y="45"/>
                      <a:pt x="30" y="45"/>
                      <a:pt x="30" y="45"/>
                    </a:cubicBezTo>
                    <a:cubicBezTo>
                      <a:pt x="30" y="45"/>
                      <a:pt x="30" y="45"/>
                      <a:pt x="30" y="45"/>
                    </a:cubicBezTo>
                    <a:cubicBezTo>
                      <a:pt x="30" y="45"/>
                      <a:pt x="30" y="45"/>
                      <a:pt x="30" y="45"/>
                    </a:cubicBezTo>
                    <a:cubicBezTo>
                      <a:pt x="31" y="45"/>
                      <a:pt x="31" y="45"/>
                      <a:pt x="31" y="45"/>
                    </a:cubicBezTo>
                    <a:cubicBezTo>
                      <a:pt x="32" y="45"/>
                      <a:pt x="32" y="45"/>
                      <a:pt x="32" y="45"/>
                    </a:cubicBezTo>
                    <a:cubicBezTo>
                      <a:pt x="32" y="45"/>
                      <a:pt x="32" y="45"/>
                      <a:pt x="32" y="45"/>
                    </a:cubicBezTo>
                    <a:cubicBezTo>
                      <a:pt x="32" y="45"/>
                      <a:pt x="32" y="45"/>
                      <a:pt x="32" y="45"/>
                    </a:cubicBezTo>
                    <a:cubicBezTo>
                      <a:pt x="32" y="45"/>
                      <a:pt x="32" y="45"/>
                      <a:pt x="32" y="45"/>
                    </a:cubicBezTo>
                    <a:cubicBezTo>
                      <a:pt x="32" y="45"/>
                      <a:pt x="32" y="45"/>
                      <a:pt x="32" y="45"/>
                    </a:cubicBezTo>
                    <a:cubicBezTo>
                      <a:pt x="32" y="45"/>
                      <a:pt x="32" y="45"/>
                      <a:pt x="32" y="45"/>
                    </a:cubicBezTo>
                    <a:cubicBezTo>
                      <a:pt x="32" y="45"/>
                      <a:pt x="32" y="45"/>
                      <a:pt x="32" y="45"/>
                    </a:cubicBezTo>
                    <a:cubicBezTo>
                      <a:pt x="34" y="45"/>
                      <a:pt x="34" y="45"/>
                      <a:pt x="34" y="45"/>
                    </a:cubicBezTo>
                    <a:cubicBezTo>
                      <a:pt x="34" y="45"/>
                      <a:pt x="34" y="45"/>
                      <a:pt x="34" y="45"/>
                    </a:cubicBezTo>
                    <a:cubicBezTo>
                      <a:pt x="34" y="45"/>
                      <a:pt x="34" y="45"/>
                      <a:pt x="34" y="45"/>
                    </a:cubicBezTo>
                    <a:cubicBezTo>
                      <a:pt x="34" y="45"/>
                      <a:pt x="34" y="45"/>
                      <a:pt x="34" y="45"/>
                    </a:cubicBezTo>
                    <a:cubicBezTo>
                      <a:pt x="35" y="45"/>
                      <a:pt x="35" y="45"/>
                      <a:pt x="35" y="45"/>
                    </a:cubicBezTo>
                    <a:cubicBezTo>
                      <a:pt x="35" y="45"/>
                      <a:pt x="35" y="45"/>
                      <a:pt x="35" y="45"/>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7"/>
                      <a:pt x="35" y="47"/>
                      <a:pt x="35" y="47"/>
                    </a:cubicBezTo>
                    <a:cubicBezTo>
                      <a:pt x="35" y="47"/>
                      <a:pt x="35" y="47"/>
                      <a:pt x="35" y="47"/>
                    </a:cubicBezTo>
                    <a:cubicBezTo>
                      <a:pt x="35" y="47"/>
                      <a:pt x="35" y="47"/>
                      <a:pt x="34" y="47"/>
                    </a:cubicBezTo>
                    <a:cubicBezTo>
                      <a:pt x="34" y="47"/>
                      <a:pt x="34" y="47"/>
                      <a:pt x="34" y="47"/>
                    </a:cubicBezTo>
                    <a:cubicBezTo>
                      <a:pt x="34" y="47"/>
                      <a:pt x="34" y="47"/>
                      <a:pt x="34" y="47"/>
                    </a:cubicBezTo>
                    <a:cubicBezTo>
                      <a:pt x="34" y="47"/>
                      <a:pt x="34" y="47"/>
                      <a:pt x="34" y="47"/>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5" y="48"/>
                      <a:pt x="35" y="48"/>
                      <a:pt x="35" y="48"/>
                    </a:cubicBezTo>
                    <a:cubicBezTo>
                      <a:pt x="35" y="48"/>
                      <a:pt x="35" y="48"/>
                      <a:pt x="35" y="48"/>
                    </a:cubicBezTo>
                    <a:cubicBezTo>
                      <a:pt x="35" y="48"/>
                      <a:pt x="35" y="48"/>
                      <a:pt x="35" y="48"/>
                    </a:cubicBezTo>
                    <a:cubicBezTo>
                      <a:pt x="35" y="48"/>
                      <a:pt x="35" y="48"/>
                      <a:pt x="35" y="48"/>
                    </a:cubicBezTo>
                    <a:cubicBezTo>
                      <a:pt x="35" y="49"/>
                      <a:pt x="35" y="49"/>
                      <a:pt x="35" y="49"/>
                    </a:cubicBezTo>
                    <a:cubicBezTo>
                      <a:pt x="35" y="49"/>
                      <a:pt x="35" y="49"/>
                      <a:pt x="35" y="49"/>
                    </a:cubicBezTo>
                    <a:cubicBezTo>
                      <a:pt x="35" y="49"/>
                      <a:pt x="35" y="49"/>
                      <a:pt x="35" y="49"/>
                    </a:cubicBezTo>
                    <a:cubicBezTo>
                      <a:pt x="35" y="49"/>
                      <a:pt x="35" y="49"/>
                      <a:pt x="35" y="49"/>
                    </a:cubicBezTo>
                    <a:cubicBezTo>
                      <a:pt x="35" y="49"/>
                      <a:pt x="35" y="49"/>
                      <a:pt x="35" y="49"/>
                    </a:cubicBezTo>
                    <a:cubicBezTo>
                      <a:pt x="35" y="49"/>
                      <a:pt x="35" y="49"/>
                      <a:pt x="35" y="49"/>
                    </a:cubicBezTo>
                    <a:cubicBezTo>
                      <a:pt x="35" y="49"/>
                      <a:pt x="35" y="49"/>
                      <a:pt x="35" y="49"/>
                    </a:cubicBezTo>
                    <a:cubicBezTo>
                      <a:pt x="35" y="50"/>
                      <a:pt x="35" y="50"/>
                      <a:pt x="35" y="50"/>
                    </a:cubicBezTo>
                    <a:cubicBezTo>
                      <a:pt x="35" y="50"/>
                      <a:pt x="35" y="50"/>
                      <a:pt x="35" y="50"/>
                    </a:cubicBezTo>
                    <a:cubicBezTo>
                      <a:pt x="35" y="50"/>
                      <a:pt x="35" y="50"/>
                      <a:pt x="35" y="50"/>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2"/>
                      <a:pt x="35" y="52"/>
                      <a:pt x="35" y="52"/>
                    </a:cubicBezTo>
                    <a:cubicBezTo>
                      <a:pt x="35" y="52"/>
                      <a:pt x="35" y="52"/>
                      <a:pt x="35" y="52"/>
                    </a:cubicBezTo>
                    <a:cubicBezTo>
                      <a:pt x="35" y="52"/>
                      <a:pt x="35" y="52"/>
                      <a:pt x="35" y="52"/>
                    </a:cubicBezTo>
                    <a:cubicBezTo>
                      <a:pt x="35" y="52"/>
                      <a:pt x="35" y="52"/>
                      <a:pt x="35" y="52"/>
                    </a:cubicBezTo>
                    <a:cubicBezTo>
                      <a:pt x="35" y="52"/>
                      <a:pt x="35" y="52"/>
                      <a:pt x="35" y="52"/>
                    </a:cubicBezTo>
                    <a:cubicBezTo>
                      <a:pt x="35" y="53"/>
                      <a:pt x="35" y="53"/>
                      <a:pt x="35" y="53"/>
                    </a:cubicBezTo>
                    <a:cubicBezTo>
                      <a:pt x="35" y="53"/>
                      <a:pt x="35" y="53"/>
                      <a:pt x="35" y="53"/>
                    </a:cubicBezTo>
                    <a:cubicBezTo>
                      <a:pt x="35" y="53"/>
                      <a:pt x="35" y="53"/>
                      <a:pt x="35" y="53"/>
                    </a:cubicBezTo>
                    <a:cubicBezTo>
                      <a:pt x="35" y="53"/>
                      <a:pt x="35" y="53"/>
                      <a:pt x="35" y="53"/>
                    </a:cubicBezTo>
                    <a:cubicBezTo>
                      <a:pt x="34" y="53"/>
                      <a:pt x="34" y="53"/>
                      <a:pt x="34" y="53"/>
                    </a:cubicBezTo>
                    <a:cubicBezTo>
                      <a:pt x="34" y="53"/>
                      <a:pt x="34" y="53"/>
                      <a:pt x="34" y="53"/>
                    </a:cubicBezTo>
                    <a:cubicBezTo>
                      <a:pt x="35" y="53"/>
                      <a:pt x="35" y="53"/>
                      <a:pt x="35" y="53"/>
                    </a:cubicBezTo>
                    <a:cubicBezTo>
                      <a:pt x="35" y="53"/>
                      <a:pt x="35" y="53"/>
                      <a:pt x="35" y="53"/>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6" y="55"/>
                      <a:pt x="36" y="55"/>
                      <a:pt x="36" y="55"/>
                    </a:cubicBezTo>
                    <a:cubicBezTo>
                      <a:pt x="36" y="55"/>
                      <a:pt x="36" y="55"/>
                      <a:pt x="36" y="55"/>
                    </a:cubicBezTo>
                    <a:cubicBezTo>
                      <a:pt x="36" y="55"/>
                      <a:pt x="36" y="55"/>
                      <a:pt x="36" y="55"/>
                    </a:cubicBezTo>
                    <a:cubicBezTo>
                      <a:pt x="36" y="55"/>
                      <a:pt x="36" y="55"/>
                      <a:pt x="36" y="55"/>
                    </a:cubicBezTo>
                    <a:cubicBezTo>
                      <a:pt x="36" y="55"/>
                      <a:pt x="36" y="55"/>
                      <a:pt x="36" y="55"/>
                    </a:cubicBezTo>
                    <a:cubicBezTo>
                      <a:pt x="36" y="55"/>
                      <a:pt x="36" y="55"/>
                      <a:pt x="36" y="55"/>
                    </a:cubicBezTo>
                    <a:cubicBezTo>
                      <a:pt x="36" y="55"/>
                      <a:pt x="36" y="55"/>
                      <a:pt x="36" y="55"/>
                    </a:cubicBezTo>
                    <a:cubicBezTo>
                      <a:pt x="36" y="56"/>
                      <a:pt x="36" y="56"/>
                      <a:pt x="36" y="56"/>
                    </a:cubicBezTo>
                    <a:cubicBezTo>
                      <a:pt x="36" y="56"/>
                      <a:pt x="36" y="56"/>
                      <a:pt x="36" y="56"/>
                    </a:cubicBezTo>
                    <a:cubicBezTo>
                      <a:pt x="36" y="56"/>
                      <a:pt x="36" y="56"/>
                      <a:pt x="36" y="56"/>
                    </a:cubicBezTo>
                    <a:cubicBezTo>
                      <a:pt x="36" y="56"/>
                      <a:pt x="36" y="56"/>
                      <a:pt x="36" y="56"/>
                    </a:cubicBezTo>
                    <a:cubicBezTo>
                      <a:pt x="36" y="56"/>
                      <a:pt x="36" y="56"/>
                      <a:pt x="36" y="56"/>
                    </a:cubicBezTo>
                    <a:cubicBezTo>
                      <a:pt x="36" y="56"/>
                      <a:pt x="36" y="56"/>
                      <a:pt x="36" y="56"/>
                    </a:cubicBezTo>
                    <a:cubicBezTo>
                      <a:pt x="36" y="56"/>
                      <a:pt x="36" y="56"/>
                      <a:pt x="36" y="56"/>
                    </a:cubicBezTo>
                    <a:cubicBezTo>
                      <a:pt x="36" y="56"/>
                      <a:pt x="36" y="56"/>
                      <a:pt x="36" y="56"/>
                    </a:cubicBezTo>
                    <a:cubicBezTo>
                      <a:pt x="36" y="56"/>
                      <a:pt x="36" y="56"/>
                      <a:pt x="36" y="56"/>
                    </a:cubicBezTo>
                    <a:cubicBezTo>
                      <a:pt x="36" y="57"/>
                      <a:pt x="36" y="57"/>
                      <a:pt x="36" y="57"/>
                    </a:cubicBezTo>
                    <a:cubicBezTo>
                      <a:pt x="36" y="57"/>
                      <a:pt x="36" y="57"/>
                      <a:pt x="36" y="57"/>
                    </a:cubicBezTo>
                    <a:cubicBezTo>
                      <a:pt x="36" y="57"/>
                      <a:pt x="36" y="57"/>
                      <a:pt x="36" y="57"/>
                    </a:cubicBezTo>
                    <a:cubicBezTo>
                      <a:pt x="36" y="57"/>
                      <a:pt x="36" y="57"/>
                      <a:pt x="36" y="57"/>
                    </a:cubicBezTo>
                    <a:cubicBezTo>
                      <a:pt x="36" y="57"/>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9" y="59"/>
                      <a:pt x="39" y="59"/>
                      <a:pt x="39" y="59"/>
                    </a:cubicBezTo>
                    <a:cubicBezTo>
                      <a:pt x="39" y="59"/>
                      <a:pt x="39" y="59"/>
                      <a:pt x="39" y="59"/>
                    </a:cubicBezTo>
                    <a:cubicBezTo>
                      <a:pt x="39" y="59"/>
                      <a:pt x="39" y="59"/>
                      <a:pt x="39" y="59"/>
                    </a:cubicBezTo>
                    <a:cubicBezTo>
                      <a:pt x="39" y="59"/>
                      <a:pt x="39" y="59"/>
                      <a:pt x="39" y="59"/>
                    </a:cubicBezTo>
                    <a:cubicBezTo>
                      <a:pt x="39" y="59"/>
                      <a:pt x="39" y="59"/>
                      <a:pt x="39" y="59"/>
                    </a:cubicBezTo>
                    <a:cubicBezTo>
                      <a:pt x="39" y="59"/>
                      <a:pt x="39" y="59"/>
                      <a:pt x="39" y="59"/>
                    </a:cubicBezTo>
                    <a:cubicBezTo>
                      <a:pt x="39" y="59"/>
                      <a:pt x="39" y="59"/>
                      <a:pt x="39" y="59"/>
                    </a:cubicBezTo>
                    <a:cubicBezTo>
                      <a:pt x="39" y="59"/>
                      <a:pt x="39" y="59"/>
                      <a:pt x="39" y="59"/>
                    </a:cubicBezTo>
                    <a:cubicBezTo>
                      <a:pt x="40" y="58"/>
                      <a:pt x="40" y="58"/>
                      <a:pt x="40" y="58"/>
                    </a:cubicBezTo>
                    <a:cubicBezTo>
                      <a:pt x="40" y="58"/>
                      <a:pt x="40" y="58"/>
                      <a:pt x="40" y="58"/>
                    </a:cubicBezTo>
                    <a:cubicBezTo>
                      <a:pt x="40" y="58"/>
                      <a:pt x="40" y="58"/>
                      <a:pt x="40" y="58"/>
                    </a:cubicBezTo>
                    <a:cubicBezTo>
                      <a:pt x="40" y="58"/>
                      <a:pt x="40" y="58"/>
                      <a:pt x="40" y="58"/>
                    </a:cubicBezTo>
                    <a:cubicBezTo>
                      <a:pt x="40" y="58"/>
                      <a:pt x="40" y="58"/>
                      <a:pt x="40" y="58"/>
                    </a:cubicBezTo>
                    <a:cubicBezTo>
                      <a:pt x="40" y="58"/>
                      <a:pt x="40" y="58"/>
                      <a:pt x="40" y="58"/>
                    </a:cubicBezTo>
                    <a:cubicBezTo>
                      <a:pt x="40" y="58"/>
                      <a:pt x="40" y="58"/>
                      <a:pt x="40" y="58"/>
                    </a:cubicBezTo>
                    <a:cubicBezTo>
                      <a:pt x="40" y="58"/>
                      <a:pt x="40" y="58"/>
                      <a:pt x="40" y="58"/>
                    </a:cubicBezTo>
                    <a:cubicBezTo>
                      <a:pt x="41" y="58"/>
                      <a:pt x="41" y="58"/>
                      <a:pt x="41" y="58"/>
                    </a:cubicBezTo>
                    <a:cubicBezTo>
                      <a:pt x="41" y="58"/>
                      <a:pt x="41" y="58"/>
                      <a:pt x="41" y="58"/>
                    </a:cubicBezTo>
                    <a:cubicBezTo>
                      <a:pt x="41" y="58"/>
                      <a:pt x="41" y="58"/>
                      <a:pt x="41" y="58"/>
                    </a:cubicBezTo>
                    <a:cubicBezTo>
                      <a:pt x="41" y="58"/>
                      <a:pt x="41" y="58"/>
                      <a:pt x="41" y="58"/>
                    </a:cubicBezTo>
                    <a:cubicBezTo>
                      <a:pt x="42" y="58"/>
                      <a:pt x="42" y="58"/>
                      <a:pt x="42" y="58"/>
                    </a:cubicBezTo>
                    <a:cubicBezTo>
                      <a:pt x="42" y="59"/>
                      <a:pt x="42" y="59"/>
                      <a:pt x="42" y="59"/>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3" y="58"/>
                      <a:pt x="43" y="58"/>
                      <a:pt x="43" y="58"/>
                    </a:cubicBezTo>
                    <a:cubicBezTo>
                      <a:pt x="43" y="58"/>
                      <a:pt x="43" y="58"/>
                      <a:pt x="43" y="58"/>
                    </a:cubicBezTo>
                    <a:cubicBezTo>
                      <a:pt x="43" y="58"/>
                      <a:pt x="43" y="58"/>
                      <a:pt x="43" y="58"/>
                    </a:cubicBezTo>
                    <a:cubicBezTo>
                      <a:pt x="43" y="58"/>
                      <a:pt x="43" y="58"/>
                      <a:pt x="43" y="58"/>
                    </a:cubicBezTo>
                    <a:cubicBezTo>
                      <a:pt x="43" y="59"/>
                      <a:pt x="43" y="59"/>
                      <a:pt x="43" y="59"/>
                    </a:cubicBezTo>
                    <a:cubicBezTo>
                      <a:pt x="43" y="59"/>
                      <a:pt x="43" y="59"/>
                      <a:pt x="43" y="59"/>
                    </a:cubicBezTo>
                    <a:cubicBezTo>
                      <a:pt x="43" y="59"/>
                      <a:pt x="43" y="59"/>
                      <a:pt x="43" y="59"/>
                    </a:cubicBezTo>
                    <a:cubicBezTo>
                      <a:pt x="43" y="59"/>
                      <a:pt x="43" y="59"/>
                      <a:pt x="43" y="59"/>
                    </a:cubicBezTo>
                    <a:cubicBezTo>
                      <a:pt x="44" y="59"/>
                      <a:pt x="44" y="59"/>
                      <a:pt x="44" y="59"/>
                    </a:cubicBezTo>
                    <a:cubicBezTo>
                      <a:pt x="44" y="59"/>
                      <a:pt x="44" y="59"/>
                      <a:pt x="44" y="59"/>
                    </a:cubicBezTo>
                    <a:cubicBezTo>
                      <a:pt x="44" y="59"/>
                      <a:pt x="44" y="59"/>
                      <a:pt x="44" y="59"/>
                    </a:cubicBezTo>
                    <a:cubicBezTo>
                      <a:pt x="44" y="59"/>
                      <a:pt x="44" y="59"/>
                      <a:pt x="44" y="59"/>
                    </a:cubicBezTo>
                    <a:cubicBezTo>
                      <a:pt x="44" y="59"/>
                      <a:pt x="44" y="59"/>
                      <a:pt x="44" y="59"/>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5" y="59"/>
                      <a:pt x="45" y="59"/>
                      <a:pt x="45" y="59"/>
                    </a:cubicBezTo>
                    <a:cubicBezTo>
                      <a:pt x="46" y="59"/>
                      <a:pt x="46" y="59"/>
                      <a:pt x="46" y="59"/>
                    </a:cubicBezTo>
                    <a:cubicBezTo>
                      <a:pt x="46" y="59"/>
                      <a:pt x="46" y="59"/>
                      <a:pt x="46" y="59"/>
                    </a:cubicBezTo>
                    <a:cubicBezTo>
                      <a:pt x="46" y="59"/>
                      <a:pt x="46" y="59"/>
                      <a:pt x="46" y="59"/>
                    </a:cubicBezTo>
                    <a:cubicBezTo>
                      <a:pt x="46" y="59"/>
                      <a:pt x="46" y="59"/>
                      <a:pt x="46" y="59"/>
                    </a:cubicBezTo>
                    <a:cubicBezTo>
                      <a:pt x="47" y="59"/>
                      <a:pt x="47" y="59"/>
                      <a:pt x="47" y="59"/>
                    </a:cubicBezTo>
                    <a:cubicBezTo>
                      <a:pt x="47" y="59"/>
                      <a:pt x="47" y="59"/>
                      <a:pt x="47" y="59"/>
                    </a:cubicBezTo>
                    <a:cubicBezTo>
                      <a:pt x="47" y="59"/>
                      <a:pt x="47" y="59"/>
                      <a:pt x="47" y="59"/>
                    </a:cubicBezTo>
                    <a:cubicBezTo>
                      <a:pt x="47" y="59"/>
                      <a:pt x="47" y="59"/>
                      <a:pt x="47" y="59"/>
                    </a:cubicBezTo>
                    <a:cubicBezTo>
                      <a:pt x="47" y="59"/>
                      <a:pt x="47" y="59"/>
                      <a:pt x="47" y="59"/>
                    </a:cubicBezTo>
                    <a:cubicBezTo>
                      <a:pt x="47" y="59"/>
                      <a:pt x="47" y="59"/>
                      <a:pt x="47" y="59"/>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1"/>
                      <a:pt x="47" y="61"/>
                      <a:pt x="47" y="61"/>
                    </a:cubicBezTo>
                    <a:cubicBezTo>
                      <a:pt x="47" y="61"/>
                      <a:pt x="47" y="61"/>
                      <a:pt x="47" y="61"/>
                    </a:cubicBezTo>
                    <a:cubicBezTo>
                      <a:pt x="47" y="61"/>
                      <a:pt x="47" y="61"/>
                      <a:pt x="47" y="61"/>
                    </a:cubicBezTo>
                    <a:cubicBezTo>
                      <a:pt x="47" y="61"/>
                      <a:pt x="47" y="61"/>
                      <a:pt x="47" y="61"/>
                    </a:cubicBezTo>
                    <a:cubicBezTo>
                      <a:pt x="47" y="61"/>
                      <a:pt x="47" y="61"/>
                      <a:pt x="47" y="61"/>
                    </a:cubicBezTo>
                    <a:cubicBezTo>
                      <a:pt x="47" y="61"/>
                      <a:pt x="47" y="61"/>
                      <a:pt x="47" y="61"/>
                    </a:cubicBezTo>
                    <a:cubicBezTo>
                      <a:pt x="47" y="61"/>
                      <a:pt x="47" y="61"/>
                      <a:pt x="47" y="61"/>
                    </a:cubicBezTo>
                    <a:cubicBezTo>
                      <a:pt x="47" y="61"/>
                      <a:pt x="47" y="61"/>
                      <a:pt x="47"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9" y="61"/>
                      <a:pt x="49" y="61"/>
                      <a:pt x="49" y="61"/>
                    </a:cubicBezTo>
                    <a:cubicBezTo>
                      <a:pt x="49" y="61"/>
                      <a:pt x="49" y="61"/>
                      <a:pt x="49" y="61"/>
                    </a:cubicBezTo>
                    <a:cubicBezTo>
                      <a:pt x="49" y="61"/>
                      <a:pt x="49" y="61"/>
                      <a:pt x="49" y="61"/>
                    </a:cubicBezTo>
                    <a:cubicBezTo>
                      <a:pt x="49" y="61"/>
                      <a:pt x="49" y="61"/>
                      <a:pt x="49" y="61"/>
                    </a:cubicBezTo>
                    <a:cubicBezTo>
                      <a:pt x="49" y="61"/>
                      <a:pt x="49" y="61"/>
                      <a:pt x="49" y="61"/>
                    </a:cubicBezTo>
                    <a:cubicBezTo>
                      <a:pt x="49" y="61"/>
                      <a:pt x="49" y="61"/>
                      <a:pt x="49" y="61"/>
                    </a:cubicBezTo>
                    <a:cubicBezTo>
                      <a:pt x="49" y="61"/>
                      <a:pt x="49" y="61"/>
                      <a:pt x="49" y="61"/>
                    </a:cubicBezTo>
                    <a:cubicBezTo>
                      <a:pt x="49" y="61"/>
                      <a:pt x="49" y="61"/>
                      <a:pt x="49" y="61"/>
                    </a:cubicBezTo>
                    <a:cubicBezTo>
                      <a:pt x="49" y="61"/>
                      <a:pt x="49" y="62"/>
                      <a:pt x="49" y="62"/>
                    </a:cubicBezTo>
                    <a:cubicBezTo>
                      <a:pt x="49" y="62"/>
                      <a:pt x="49" y="62"/>
                      <a:pt x="49" y="62"/>
                    </a:cubicBezTo>
                    <a:cubicBezTo>
                      <a:pt x="50" y="62"/>
                      <a:pt x="50" y="62"/>
                      <a:pt x="50" y="62"/>
                    </a:cubicBezTo>
                    <a:cubicBezTo>
                      <a:pt x="50" y="62"/>
                      <a:pt x="50" y="62"/>
                      <a:pt x="50" y="62"/>
                    </a:cubicBezTo>
                    <a:cubicBezTo>
                      <a:pt x="50" y="62"/>
                      <a:pt x="50" y="62"/>
                      <a:pt x="50" y="62"/>
                    </a:cubicBezTo>
                    <a:cubicBezTo>
                      <a:pt x="50" y="62"/>
                      <a:pt x="50" y="62"/>
                      <a:pt x="50" y="62"/>
                    </a:cubicBezTo>
                    <a:cubicBezTo>
                      <a:pt x="50" y="62"/>
                      <a:pt x="50" y="62"/>
                      <a:pt x="50" y="62"/>
                    </a:cubicBezTo>
                    <a:cubicBezTo>
                      <a:pt x="51" y="62"/>
                      <a:pt x="51" y="62"/>
                      <a:pt x="51" y="62"/>
                    </a:cubicBezTo>
                    <a:cubicBezTo>
                      <a:pt x="51" y="62"/>
                      <a:pt x="51" y="62"/>
                      <a:pt x="51" y="62"/>
                    </a:cubicBezTo>
                    <a:cubicBezTo>
                      <a:pt x="51" y="62"/>
                      <a:pt x="51" y="62"/>
                      <a:pt x="51" y="62"/>
                    </a:cubicBezTo>
                    <a:cubicBezTo>
                      <a:pt x="51" y="62"/>
                      <a:pt x="51" y="62"/>
                      <a:pt x="51" y="62"/>
                    </a:cubicBezTo>
                    <a:cubicBezTo>
                      <a:pt x="51" y="62"/>
                      <a:pt x="51" y="62"/>
                      <a:pt x="51" y="62"/>
                    </a:cubicBezTo>
                    <a:cubicBezTo>
                      <a:pt x="51" y="62"/>
                      <a:pt x="51" y="62"/>
                      <a:pt x="51" y="62"/>
                    </a:cubicBezTo>
                    <a:cubicBezTo>
                      <a:pt x="51" y="62"/>
                      <a:pt x="51" y="62"/>
                      <a:pt x="51" y="62"/>
                    </a:cubicBezTo>
                    <a:cubicBezTo>
                      <a:pt x="51" y="62"/>
                      <a:pt x="51" y="62"/>
                      <a:pt x="51"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3" y="62"/>
                    </a:cubicBezTo>
                    <a:cubicBezTo>
                      <a:pt x="53" y="62"/>
                      <a:pt x="53" y="62"/>
                      <a:pt x="53" y="62"/>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0"/>
                      <a:pt x="53" y="60"/>
                      <a:pt x="53" y="60"/>
                    </a:cubicBezTo>
                    <a:cubicBezTo>
                      <a:pt x="54" y="60"/>
                      <a:pt x="54" y="60"/>
                      <a:pt x="54" y="60"/>
                    </a:cubicBezTo>
                    <a:cubicBezTo>
                      <a:pt x="54" y="60"/>
                      <a:pt x="54" y="61"/>
                      <a:pt x="54" y="61"/>
                    </a:cubicBezTo>
                    <a:cubicBezTo>
                      <a:pt x="54" y="61"/>
                      <a:pt x="54" y="61"/>
                      <a:pt x="54" y="61"/>
                    </a:cubicBezTo>
                    <a:cubicBezTo>
                      <a:pt x="54" y="61"/>
                      <a:pt x="54" y="61"/>
                      <a:pt x="54" y="61"/>
                    </a:cubicBezTo>
                    <a:cubicBezTo>
                      <a:pt x="54" y="61"/>
                      <a:pt x="54" y="61"/>
                      <a:pt x="54" y="61"/>
                    </a:cubicBezTo>
                    <a:cubicBezTo>
                      <a:pt x="54" y="61"/>
                      <a:pt x="54" y="61"/>
                      <a:pt x="54" y="61"/>
                    </a:cubicBezTo>
                    <a:cubicBezTo>
                      <a:pt x="54" y="61"/>
                      <a:pt x="54" y="61"/>
                      <a:pt x="54" y="61"/>
                    </a:cubicBezTo>
                    <a:cubicBezTo>
                      <a:pt x="54" y="62"/>
                      <a:pt x="54" y="62"/>
                      <a:pt x="54" y="62"/>
                    </a:cubicBezTo>
                    <a:cubicBezTo>
                      <a:pt x="54" y="62"/>
                      <a:pt x="54" y="62"/>
                      <a:pt x="54" y="62"/>
                    </a:cubicBezTo>
                    <a:cubicBezTo>
                      <a:pt x="54" y="62"/>
                      <a:pt x="54" y="62"/>
                      <a:pt x="54" y="62"/>
                    </a:cubicBezTo>
                    <a:cubicBezTo>
                      <a:pt x="54" y="62"/>
                      <a:pt x="54" y="62"/>
                      <a:pt x="54" y="62"/>
                    </a:cubicBezTo>
                    <a:cubicBezTo>
                      <a:pt x="54" y="62"/>
                      <a:pt x="54" y="62"/>
                      <a:pt x="54" y="62"/>
                    </a:cubicBezTo>
                    <a:cubicBezTo>
                      <a:pt x="54" y="62"/>
                      <a:pt x="54" y="62"/>
                      <a:pt x="54" y="62"/>
                    </a:cubicBezTo>
                    <a:cubicBezTo>
                      <a:pt x="54" y="62"/>
                      <a:pt x="54" y="62"/>
                      <a:pt x="54" y="62"/>
                    </a:cubicBezTo>
                    <a:cubicBezTo>
                      <a:pt x="55" y="62"/>
                      <a:pt x="55" y="62"/>
                      <a:pt x="55" y="62"/>
                    </a:cubicBezTo>
                    <a:cubicBezTo>
                      <a:pt x="55" y="62"/>
                      <a:pt x="55" y="62"/>
                      <a:pt x="55" y="62"/>
                    </a:cubicBezTo>
                    <a:cubicBezTo>
                      <a:pt x="55" y="62"/>
                      <a:pt x="55" y="62"/>
                      <a:pt x="55" y="62"/>
                    </a:cubicBezTo>
                    <a:cubicBezTo>
                      <a:pt x="55" y="62"/>
                      <a:pt x="55" y="62"/>
                      <a:pt x="55" y="62"/>
                    </a:cubicBezTo>
                    <a:cubicBezTo>
                      <a:pt x="55" y="62"/>
                      <a:pt x="55" y="62"/>
                      <a:pt x="55" y="62"/>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7" y="63"/>
                      <a:pt x="57" y="63"/>
                      <a:pt x="57" y="63"/>
                    </a:cubicBezTo>
                    <a:cubicBezTo>
                      <a:pt x="57" y="63"/>
                      <a:pt x="57" y="63"/>
                      <a:pt x="57" y="63"/>
                    </a:cubicBezTo>
                    <a:cubicBezTo>
                      <a:pt x="57" y="63"/>
                      <a:pt x="57" y="63"/>
                      <a:pt x="57" y="63"/>
                    </a:cubicBezTo>
                    <a:cubicBezTo>
                      <a:pt x="57" y="63"/>
                      <a:pt x="57" y="63"/>
                      <a:pt x="57" y="63"/>
                    </a:cubicBezTo>
                    <a:cubicBezTo>
                      <a:pt x="57" y="64"/>
                      <a:pt x="57" y="64"/>
                      <a:pt x="57" y="64"/>
                    </a:cubicBezTo>
                    <a:cubicBezTo>
                      <a:pt x="57" y="64"/>
                      <a:pt x="57" y="64"/>
                      <a:pt x="57" y="64"/>
                    </a:cubicBezTo>
                    <a:cubicBezTo>
                      <a:pt x="57" y="63"/>
                      <a:pt x="57" y="63"/>
                      <a:pt x="57" y="63"/>
                    </a:cubicBezTo>
                    <a:cubicBezTo>
                      <a:pt x="57" y="63"/>
                      <a:pt x="57" y="63"/>
                      <a:pt x="57" y="63"/>
                    </a:cubicBezTo>
                    <a:cubicBezTo>
                      <a:pt x="57" y="64"/>
                      <a:pt x="57" y="64"/>
                      <a:pt x="57" y="64"/>
                    </a:cubicBezTo>
                    <a:cubicBezTo>
                      <a:pt x="57" y="64"/>
                      <a:pt x="57" y="64"/>
                      <a:pt x="57"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9" y="65"/>
                      <a:pt x="59" y="65"/>
                      <a:pt x="59" y="65"/>
                    </a:cubicBezTo>
                    <a:cubicBezTo>
                      <a:pt x="59" y="65"/>
                      <a:pt x="59" y="65"/>
                      <a:pt x="59" y="65"/>
                    </a:cubicBezTo>
                    <a:cubicBezTo>
                      <a:pt x="58" y="65"/>
                      <a:pt x="58" y="65"/>
                      <a:pt x="58" y="65"/>
                    </a:cubicBezTo>
                    <a:cubicBezTo>
                      <a:pt x="58" y="65"/>
                      <a:pt x="58" y="65"/>
                      <a:pt x="58" y="65"/>
                    </a:cubicBezTo>
                    <a:cubicBezTo>
                      <a:pt x="58" y="65"/>
                      <a:pt x="58" y="65"/>
                      <a:pt x="58" y="65"/>
                    </a:cubicBezTo>
                    <a:cubicBezTo>
                      <a:pt x="58" y="65"/>
                      <a:pt x="58" y="65"/>
                      <a:pt x="58"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6"/>
                      <a:pt x="59" y="66"/>
                      <a:pt x="59" y="66"/>
                    </a:cubicBezTo>
                    <a:cubicBezTo>
                      <a:pt x="59" y="66"/>
                      <a:pt x="59" y="66"/>
                      <a:pt x="59" y="66"/>
                    </a:cubicBezTo>
                    <a:cubicBezTo>
                      <a:pt x="59" y="66"/>
                      <a:pt x="59" y="66"/>
                      <a:pt x="59" y="66"/>
                    </a:cubicBezTo>
                    <a:cubicBezTo>
                      <a:pt x="59"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7"/>
                      <a:pt x="60" y="67"/>
                      <a:pt x="60" y="67"/>
                    </a:cubicBezTo>
                    <a:cubicBezTo>
                      <a:pt x="60" y="67"/>
                      <a:pt x="60" y="67"/>
                      <a:pt x="60" y="67"/>
                    </a:cubicBezTo>
                    <a:cubicBezTo>
                      <a:pt x="60" y="67"/>
                      <a:pt x="60" y="67"/>
                      <a:pt x="60" y="67"/>
                    </a:cubicBezTo>
                    <a:cubicBezTo>
                      <a:pt x="60" y="67"/>
                      <a:pt x="60" y="67"/>
                      <a:pt x="60" y="67"/>
                    </a:cubicBezTo>
                    <a:cubicBezTo>
                      <a:pt x="60" y="67"/>
                      <a:pt x="60" y="67"/>
                      <a:pt x="60" y="67"/>
                    </a:cubicBezTo>
                    <a:cubicBezTo>
                      <a:pt x="60" y="67"/>
                      <a:pt x="60" y="67"/>
                      <a:pt x="60" y="67"/>
                    </a:cubicBezTo>
                    <a:cubicBezTo>
                      <a:pt x="60" y="67"/>
                      <a:pt x="60" y="67"/>
                      <a:pt x="60"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3"/>
                      <a:pt x="63" y="63"/>
                      <a:pt x="63" y="63"/>
                    </a:cubicBezTo>
                    <a:cubicBezTo>
                      <a:pt x="63" y="63"/>
                      <a:pt x="63" y="63"/>
                      <a:pt x="63" y="63"/>
                    </a:cubicBezTo>
                    <a:cubicBezTo>
                      <a:pt x="63" y="63"/>
                      <a:pt x="63" y="63"/>
                      <a:pt x="63" y="63"/>
                    </a:cubicBezTo>
                    <a:cubicBezTo>
                      <a:pt x="63" y="63"/>
                      <a:pt x="63" y="63"/>
                      <a:pt x="63"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4"/>
                      <a:pt x="62" y="64"/>
                      <a:pt x="62" y="64"/>
                    </a:cubicBezTo>
                    <a:cubicBezTo>
                      <a:pt x="62" y="64"/>
                      <a:pt x="62" y="64"/>
                      <a:pt x="62" y="64"/>
                    </a:cubicBezTo>
                    <a:cubicBezTo>
                      <a:pt x="62" y="64"/>
                      <a:pt x="62" y="64"/>
                      <a:pt x="62" y="64"/>
                    </a:cubicBezTo>
                    <a:cubicBezTo>
                      <a:pt x="62" y="64"/>
                      <a:pt x="62" y="64"/>
                      <a:pt x="62" y="64"/>
                    </a:cubicBezTo>
                    <a:cubicBezTo>
                      <a:pt x="62" y="64"/>
                      <a:pt x="62" y="64"/>
                      <a:pt x="62" y="64"/>
                    </a:cubicBezTo>
                    <a:cubicBezTo>
                      <a:pt x="62" y="64"/>
                      <a:pt x="62" y="64"/>
                      <a:pt x="62"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3"/>
                      <a:pt x="60" y="63"/>
                      <a:pt x="60" y="63"/>
                    </a:cubicBezTo>
                    <a:cubicBezTo>
                      <a:pt x="60" y="63"/>
                      <a:pt x="60" y="63"/>
                      <a:pt x="60" y="63"/>
                    </a:cubicBezTo>
                    <a:cubicBezTo>
                      <a:pt x="60" y="63"/>
                      <a:pt x="60" y="63"/>
                      <a:pt x="60" y="63"/>
                    </a:cubicBezTo>
                    <a:cubicBezTo>
                      <a:pt x="60" y="63"/>
                      <a:pt x="60" y="63"/>
                      <a:pt x="60" y="63"/>
                    </a:cubicBezTo>
                    <a:cubicBezTo>
                      <a:pt x="60" y="63"/>
                      <a:pt x="60" y="63"/>
                      <a:pt x="60" y="63"/>
                    </a:cubicBezTo>
                    <a:cubicBezTo>
                      <a:pt x="60" y="63"/>
                      <a:pt x="60" y="63"/>
                      <a:pt x="60"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2"/>
                      <a:pt x="59" y="62"/>
                      <a:pt x="59" y="62"/>
                    </a:cubicBezTo>
                    <a:cubicBezTo>
                      <a:pt x="59" y="62"/>
                      <a:pt x="59" y="62"/>
                      <a:pt x="59" y="62"/>
                    </a:cubicBezTo>
                    <a:cubicBezTo>
                      <a:pt x="59" y="62"/>
                      <a:pt x="59" y="62"/>
                      <a:pt x="59" y="62"/>
                    </a:cubicBezTo>
                    <a:cubicBezTo>
                      <a:pt x="59" y="62"/>
                      <a:pt x="59" y="62"/>
                      <a:pt x="59" y="62"/>
                    </a:cubicBezTo>
                    <a:cubicBezTo>
                      <a:pt x="59" y="62"/>
                      <a:pt x="59" y="62"/>
                      <a:pt x="59"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1"/>
                      <a:pt x="58" y="61"/>
                      <a:pt x="58" y="61"/>
                    </a:cubicBezTo>
                    <a:cubicBezTo>
                      <a:pt x="58" y="61"/>
                      <a:pt x="58" y="61"/>
                      <a:pt x="58" y="61"/>
                    </a:cubicBezTo>
                    <a:cubicBezTo>
                      <a:pt x="58" y="61"/>
                      <a:pt x="58" y="61"/>
                      <a:pt x="58" y="61"/>
                    </a:cubicBezTo>
                    <a:cubicBezTo>
                      <a:pt x="58" y="61"/>
                      <a:pt x="58" y="61"/>
                      <a:pt x="58" y="61"/>
                    </a:cubicBezTo>
                    <a:cubicBezTo>
                      <a:pt x="58" y="61"/>
                      <a:pt x="58" y="61"/>
                      <a:pt x="58" y="61"/>
                    </a:cubicBezTo>
                    <a:cubicBezTo>
                      <a:pt x="58" y="61"/>
                      <a:pt x="58" y="61"/>
                      <a:pt x="58" y="61"/>
                    </a:cubicBezTo>
                    <a:cubicBezTo>
                      <a:pt x="58" y="61"/>
                      <a:pt x="58" y="61"/>
                      <a:pt x="58" y="61"/>
                    </a:cubicBezTo>
                    <a:cubicBezTo>
                      <a:pt x="57" y="61"/>
                      <a:pt x="57" y="61"/>
                      <a:pt x="57" y="61"/>
                    </a:cubicBezTo>
                    <a:cubicBezTo>
                      <a:pt x="57" y="60"/>
                      <a:pt x="57" y="60"/>
                      <a:pt x="57" y="60"/>
                    </a:cubicBezTo>
                    <a:cubicBezTo>
                      <a:pt x="57" y="60"/>
                      <a:pt x="57" y="60"/>
                      <a:pt x="58" y="60"/>
                    </a:cubicBezTo>
                    <a:cubicBezTo>
                      <a:pt x="58" y="60"/>
                      <a:pt x="58" y="60"/>
                      <a:pt x="58" y="60"/>
                    </a:cubicBezTo>
                    <a:cubicBezTo>
                      <a:pt x="58" y="60"/>
                      <a:pt x="58" y="60"/>
                      <a:pt x="58" y="60"/>
                    </a:cubicBezTo>
                    <a:cubicBezTo>
                      <a:pt x="58" y="60"/>
                      <a:pt x="58" y="60"/>
                      <a:pt x="58" y="60"/>
                    </a:cubicBezTo>
                    <a:cubicBezTo>
                      <a:pt x="58" y="60"/>
                      <a:pt x="58" y="60"/>
                      <a:pt x="58" y="60"/>
                    </a:cubicBezTo>
                    <a:cubicBezTo>
                      <a:pt x="58" y="60"/>
                      <a:pt x="58" y="60"/>
                      <a:pt x="58" y="60"/>
                    </a:cubicBezTo>
                    <a:cubicBezTo>
                      <a:pt x="58" y="60"/>
                      <a:pt x="58" y="60"/>
                      <a:pt x="58" y="60"/>
                    </a:cubicBezTo>
                    <a:cubicBezTo>
                      <a:pt x="58" y="59"/>
                      <a:pt x="58" y="59"/>
                      <a:pt x="58" y="59"/>
                    </a:cubicBezTo>
                    <a:cubicBezTo>
                      <a:pt x="58" y="59"/>
                      <a:pt x="58" y="59"/>
                      <a:pt x="58" y="59"/>
                    </a:cubicBezTo>
                    <a:cubicBezTo>
                      <a:pt x="58" y="59"/>
                      <a:pt x="58" y="59"/>
                      <a:pt x="58" y="59"/>
                    </a:cubicBezTo>
                    <a:cubicBezTo>
                      <a:pt x="58" y="59"/>
                      <a:pt x="58" y="59"/>
                      <a:pt x="58" y="59"/>
                    </a:cubicBezTo>
                    <a:cubicBezTo>
                      <a:pt x="58" y="59"/>
                      <a:pt x="58" y="59"/>
                      <a:pt x="58" y="59"/>
                    </a:cubicBezTo>
                    <a:cubicBezTo>
                      <a:pt x="58" y="59"/>
                      <a:pt x="58" y="59"/>
                      <a:pt x="58" y="59"/>
                    </a:cubicBezTo>
                    <a:cubicBezTo>
                      <a:pt x="58" y="58"/>
                      <a:pt x="58" y="58"/>
                      <a:pt x="58" y="58"/>
                    </a:cubicBezTo>
                    <a:cubicBezTo>
                      <a:pt x="58" y="58"/>
                      <a:pt x="58" y="58"/>
                      <a:pt x="58" y="58"/>
                    </a:cubicBezTo>
                    <a:cubicBezTo>
                      <a:pt x="58" y="58"/>
                      <a:pt x="58" y="58"/>
                      <a:pt x="58" y="58"/>
                    </a:cubicBezTo>
                    <a:cubicBezTo>
                      <a:pt x="58" y="58"/>
                      <a:pt x="58" y="58"/>
                      <a:pt x="58" y="58"/>
                    </a:cubicBezTo>
                    <a:cubicBezTo>
                      <a:pt x="58" y="58"/>
                      <a:pt x="58" y="58"/>
                      <a:pt x="58" y="58"/>
                    </a:cubicBezTo>
                    <a:cubicBezTo>
                      <a:pt x="58" y="58"/>
                      <a:pt x="58" y="58"/>
                      <a:pt x="58" y="58"/>
                    </a:cubicBezTo>
                    <a:cubicBezTo>
                      <a:pt x="58" y="58"/>
                      <a:pt x="58" y="58"/>
                      <a:pt x="58" y="58"/>
                    </a:cubicBezTo>
                    <a:cubicBezTo>
                      <a:pt x="58" y="58"/>
                      <a:pt x="58" y="58"/>
                      <a:pt x="58" y="58"/>
                    </a:cubicBezTo>
                    <a:cubicBezTo>
                      <a:pt x="58" y="58"/>
                      <a:pt x="58" y="58"/>
                      <a:pt x="58" y="58"/>
                    </a:cubicBezTo>
                    <a:cubicBezTo>
                      <a:pt x="59" y="57"/>
                      <a:pt x="59" y="57"/>
                      <a:pt x="59" y="57"/>
                    </a:cubicBezTo>
                    <a:cubicBezTo>
                      <a:pt x="59" y="57"/>
                      <a:pt x="59" y="57"/>
                      <a:pt x="59" y="57"/>
                    </a:cubicBezTo>
                    <a:cubicBezTo>
                      <a:pt x="59" y="57"/>
                      <a:pt x="59" y="57"/>
                      <a:pt x="59" y="57"/>
                    </a:cubicBezTo>
                    <a:cubicBezTo>
                      <a:pt x="59" y="57"/>
                      <a:pt x="59" y="57"/>
                      <a:pt x="59" y="57"/>
                    </a:cubicBezTo>
                    <a:cubicBezTo>
                      <a:pt x="59" y="57"/>
                      <a:pt x="59" y="57"/>
                      <a:pt x="59" y="57"/>
                    </a:cubicBezTo>
                    <a:cubicBezTo>
                      <a:pt x="58" y="57"/>
                      <a:pt x="58" y="57"/>
                      <a:pt x="58" y="57"/>
                    </a:cubicBezTo>
                    <a:cubicBezTo>
                      <a:pt x="58" y="57"/>
                      <a:pt x="58" y="57"/>
                      <a:pt x="58" y="57"/>
                    </a:cubicBezTo>
                    <a:cubicBezTo>
                      <a:pt x="58" y="57"/>
                      <a:pt x="58" y="57"/>
                      <a:pt x="58" y="57"/>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5"/>
                      <a:pt x="58" y="55"/>
                      <a:pt x="58" y="55"/>
                    </a:cubicBezTo>
                    <a:cubicBezTo>
                      <a:pt x="58" y="55"/>
                      <a:pt x="58" y="55"/>
                      <a:pt x="58" y="55"/>
                    </a:cubicBezTo>
                    <a:cubicBezTo>
                      <a:pt x="58" y="55"/>
                      <a:pt x="58" y="55"/>
                      <a:pt x="58" y="55"/>
                    </a:cubicBezTo>
                    <a:cubicBezTo>
                      <a:pt x="59" y="55"/>
                      <a:pt x="59" y="55"/>
                      <a:pt x="59" y="55"/>
                    </a:cubicBezTo>
                    <a:cubicBezTo>
                      <a:pt x="59" y="54"/>
                      <a:pt x="59" y="54"/>
                      <a:pt x="59" y="54"/>
                    </a:cubicBezTo>
                    <a:cubicBezTo>
                      <a:pt x="59" y="54"/>
                      <a:pt x="59" y="54"/>
                      <a:pt x="59" y="54"/>
                    </a:cubicBezTo>
                    <a:cubicBezTo>
                      <a:pt x="59" y="54"/>
                      <a:pt x="59" y="54"/>
                      <a:pt x="59" y="54"/>
                    </a:cubicBezTo>
                    <a:cubicBezTo>
                      <a:pt x="59" y="54"/>
                      <a:pt x="59" y="54"/>
                      <a:pt x="59" y="54"/>
                    </a:cubicBezTo>
                    <a:cubicBezTo>
                      <a:pt x="58" y="54"/>
                      <a:pt x="58" y="54"/>
                      <a:pt x="58" y="54"/>
                    </a:cubicBezTo>
                    <a:cubicBezTo>
                      <a:pt x="58" y="54"/>
                      <a:pt x="58" y="54"/>
                      <a:pt x="58" y="54"/>
                    </a:cubicBezTo>
                    <a:cubicBezTo>
                      <a:pt x="58" y="54"/>
                      <a:pt x="58" y="54"/>
                      <a:pt x="58" y="54"/>
                    </a:cubicBezTo>
                    <a:cubicBezTo>
                      <a:pt x="58" y="54"/>
                      <a:pt x="58" y="54"/>
                      <a:pt x="58" y="54"/>
                    </a:cubicBezTo>
                    <a:cubicBezTo>
                      <a:pt x="58" y="54"/>
                      <a:pt x="58" y="54"/>
                      <a:pt x="58" y="54"/>
                    </a:cubicBezTo>
                    <a:cubicBezTo>
                      <a:pt x="58" y="54"/>
                      <a:pt x="58" y="54"/>
                      <a:pt x="58" y="54"/>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9" y="52"/>
                      <a:pt x="59" y="52"/>
                      <a:pt x="59" y="52"/>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0"/>
                      <a:pt x="59" y="50"/>
                      <a:pt x="59" y="50"/>
                    </a:cubicBezTo>
                    <a:cubicBezTo>
                      <a:pt x="60" y="50"/>
                      <a:pt x="60" y="50"/>
                      <a:pt x="60" y="50"/>
                    </a:cubicBezTo>
                    <a:cubicBezTo>
                      <a:pt x="60" y="50"/>
                      <a:pt x="60" y="50"/>
                      <a:pt x="60" y="50"/>
                    </a:cubicBezTo>
                    <a:cubicBezTo>
                      <a:pt x="60" y="50"/>
                      <a:pt x="60" y="50"/>
                      <a:pt x="60" y="50"/>
                    </a:cubicBezTo>
                    <a:cubicBezTo>
                      <a:pt x="60" y="50"/>
                      <a:pt x="60" y="50"/>
                      <a:pt x="60" y="50"/>
                    </a:cubicBezTo>
                    <a:cubicBezTo>
                      <a:pt x="60" y="50"/>
                      <a:pt x="60" y="50"/>
                      <a:pt x="60" y="50"/>
                    </a:cubicBezTo>
                    <a:cubicBezTo>
                      <a:pt x="60" y="50"/>
                      <a:pt x="60" y="50"/>
                      <a:pt x="60" y="50"/>
                    </a:cubicBezTo>
                    <a:cubicBezTo>
                      <a:pt x="60" y="50"/>
                      <a:pt x="60" y="50"/>
                      <a:pt x="60" y="50"/>
                    </a:cubicBezTo>
                    <a:cubicBezTo>
                      <a:pt x="59" y="50"/>
                      <a:pt x="59" y="50"/>
                      <a:pt x="59" y="50"/>
                    </a:cubicBezTo>
                    <a:cubicBezTo>
                      <a:pt x="59" y="50"/>
                      <a:pt x="59" y="50"/>
                      <a:pt x="59" y="49"/>
                    </a:cubicBezTo>
                    <a:cubicBezTo>
                      <a:pt x="59" y="49"/>
                      <a:pt x="59" y="49"/>
                      <a:pt x="60" y="49"/>
                    </a:cubicBezTo>
                    <a:cubicBezTo>
                      <a:pt x="60" y="49"/>
                      <a:pt x="60" y="49"/>
                      <a:pt x="60" y="49"/>
                    </a:cubicBezTo>
                    <a:cubicBezTo>
                      <a:pt x="60" y="49"/>
                      <a:pt x="60" y="49"/>
                      <a:pt x="60" y="49"/>
                    </a:cubicBezTo>
                    <a:cubicBezTo>
                      <a:pt x="60" y="49"/>
                      <a:pt x="60" y="49"/>
                      <a:pt x="60" y="49"/>
                    </a:cubicBezTo>
                    <a:cubicBezTo>
                      <a:pt x="61" y="49"/>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2" y="49"/>
                      <a:pt x="62" y="49"/>
                      <a:pt x="62" y="49"/>
                    </a:cubicBezTo>
                    <a:cubicBezTo>
                      <a:pt x="62" y="49"/>
                      <a:pt x="62" y="49"/>
                      <a:pt x="62" y="49"/>
                    </a:cubicBezTo>
                    <a:cubicBezTo>
                      <a:pt x="62" y="49"/>
                      <a:pt x="62" y="49"/>
                      <a:pt x="62" y="49"/>
                    </a:cubicBezTo>
                    <a:cubicBezTo>
                      <a:pt x="62" y="49"/>
                      <a:pt x="62" y="49"/>
                      <a:pt x="62" y="49"/>
                    </a:cubicBezTo>
                    <a:cubicBezTo>
                      <a:pt x="63" y="49"/>
                      <a:pt x="63" y="49"/>
                      <a:pt x="63" y="49"/>
                    </a:cubicBezTo>
                    <a:cubicBezTo>
                      <a:pt x="63" y="49"/>
                      <a:pt x="63" y="49"/>
                      <a:pt x="63" y="49"/>
                    </a:cubicBezTo>
                    <a:cubicBezTo>
                      <a:pt x="63" y="49"/>
                      <a:pt x="63" y="49"/>
                      <a:pt x="63" y="49"/>
                    </a:cubicBezTo>
                    <a:cubicBezTo>
                      <a:pt x="64" y="49"/>
                      <a:pt x="64" y="49"/>
                      <a:pt x="64" y="49"/>
                    </a:cubicBezTo>
                    <a:cubicBezTo>
                      <a:pt x="64" y="49"/>
                      <a:pt x="64" y="49"/>
                      <a:pt x="64" y="49"/>
                    </a:cubicBezTo>
                    <a:cubicBezTo>
                      <a:pt x="64" y="49"/>
                      <a:pt x="64" y="49"/>
                      <a:pt x="64" y="49"/>
                    </a:cubicBezTo>
                    <a:cubicBezTo>
                      <a:pt x="64" y="49"/>
                      <a:pt x="64" y="49"/>
                      <a:pt x="64" y="49"/>
                    </a:cubicBezTo>
                    <a:cubicBezTo>
                      <a:pt x="64" y="49"/>
                      <a:pt x="64" y="49"/>
                      <a:pt x="64" y="49"/>
                    </a:cubicBezTo>
                    <a:cubicBezTo>
                      <a:pt x="65" y="49"/>
                      <a:pt x="65" y="49"/>
                      <a:pt x="65" y="49"/>
                    </a:cubicBezTo>
                    <a:cubicBezTo>
                      <a:pt x="65" y="49"/>
                      <a:pt x="65" y="49"/>
                      <a:pt x="65" y="49"/>
                    </a:cubicBezTo>
                    <a:cubicBezTo>
                      <a:pt x="65" y="48"/>
                      <a:pt x="65" y="48"/>
                      <a:pt x="65" y="48"/>
                    </a:cubicBezTo>
                    <a:cubicBezTo>
                      <a:pt x="65" y="48"/>
                      <a:pt x="65" y="48"/>
                      <a:pt x="65" y="48"/>
                    </a:cubicBezTo>
                    <a:cubicBezTo>
                      <a:pt x="65" y="48"/>
                      <a:pt x="65" y="48"/>
                      <a:pt x="65" y="48"/>
                    </a:cubicBezTo>
                    <a:cubicBezTo>
                      <a:pt x="65" y="48"/>
                      <a:pt x="65" y="47"/>
                      <a:pt x="64" y="47"/>
                    </a:cubicBezTo>
                    <a:cubicBezTo>
                      <a:pt x="64" y="46"/>
                      <a:pt x="64" y="45"/>
                      <a:pt x="64" y="45"/>
                    </a:cubicBezTo>
                    <a:cubicBezTo>
                      <a:pt x="63" y="44"/>
                      <a:pt x="62" y="43"/>
                      <a:pt x="61" y="41"/>
                    </a:cubicBezTo>
                    <a:cubicBezTo>
                      <a:pt x="61" y="41"/>
                      <a:pt x="61" y="41"/>
                      <a:pt x="61" y="41"/>
                    </a:cubicBezTo>
                    <a:cubicBezTo>
                      <a:pt x="61" y="40"/>
                      <a:pt x="61" y="41"/>
                      <a:pt x="61" y="40"/>
                    </a:cubicBezTo>
                    <a:cubicBezTo>
                      <a:pt x="61" y="40"/>
                      <a:pt x="61" y="40"/>
                      <a:pt x="61" y="40"/>
                    </a:cubicBezTo>
                    <a:cubicBezTo>
                      <a:pt x="61" y="40"/>
                      <a:pt x="61" y="38"/>
                      <a:pt x="61" y="38"/>
                    </a:cubicBezTo>
                    <a:cubicBezTo>
                      <a:pt x="60" y="37"/>
                      <a:pt x="61" y="36"/>
                      <a:pt x="61" y="35"/>
                    </a:cubicBezTo>
                    <a:cubicBezTo>
                      <a:pt x="61" y="35"/>
                      <a:pt x="61" y="34"/>
                      <a:pt x="61" y="34"/>
                    </a:cubicBezTo>
                    <a:cubicBezTo>
                      <a:pt x="61" y="34"/>
                      <a:pt x="61" y="35"/>
                      <a:pt x="61" y="35"/>
                    </a:cubicBezTo>
                    <a:cubicBezTo>
                      <a:pt x="60" y="35"/>
                      <a:pt x="60" y="34"/>
                      <a:pt x="60" y="34"/>
                    </a:cubicBezTo>
                    <a:cubicBezTo>
                      <a:pt x="60" y="34"/>
                      <a:pt x="60" y="33"/>
                      <a:pt x="61" y="33"/>
                    </a:cubicBezTo>
                    <a:cubicBezTo>
                      <a:pt x="61" y="32"/>
                      <a:pt x="61" y="32"/>
                      <a:pt x="61" y="32"/>
                    </a:cubicBezTo>
                    <a:cubicBezTo>
                      <a:pt x="61" y="32"/>
                      <a:pt x="61" y="32"/>
                      <a:pt x="61" y="32"/>
                    </a:cubicBezTo>
                    <a:cubicBezTo>
                      <a:pt x="61" y="32"/>
                      <a:pt x="61" y="32"/>
                      <a:pt x="61" y="32"/>
                    </a:cubicBezTo>
                    <a:cubicBezTo>
                      <a:pt x="61" y="32"/>
                      <a:pt x="61" y="32"/>
                      <a:pt x="61" y="32"/>
                    </a:cubicBezTo>
                    <a:cubicBezTo>
                      <a:pt x="60" y="31"/>
                      <a:pt x="60" y="31"/>
                      <a:pt x="60" y="31"/>
                    </a:cubicBezTo>
                    <a:cubicBezTo>
                      <a:pt x="61" y="31"/>
                      <a:pt x="61" y="31"/>
                      <a:pt x="61" y="31"/>
                    </a:cubicBezTo>
                    <a:cubicBezTo>
                      <a:pt x="60" y="31"/>
                      <a:pt x="60" y="31"/>
                      <a:pt x="60" y="31"/>
                    </a:cubicBezTo>
                    <a:cubicBezTo>
                      <a:pt x="60" y="31"/>
                      <a:pt x="61" y="31"/>
                      <a:pt x="61" y="31"/>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60" y="28"/>
                      <a:pt x="60" y="28"/>
                      <a:pt x="60" y="28"/>
                    </a:cubicBezTo>
                    <a:cubicBezTo>
                      <a:pt x="60" y="28"/>
                      <a:pt x="60" y="28"/>
                      <a:pt x="60" y="28"/>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6"/>
                      <a:pt x="60" y="26"/>
                      <a:pt x="60" y="26"/>
                    </a:cubicBezTo>
                    <a:cubicBezTo>
                      <a:pt x="60" y="26"/>
                      <a:pt x="60" y="26"/>
                      <a:pt x="60" y="26"/>
                    </a:cubicBezTo>
                    <a:cubicBezTo>
                      <a:pt x="60" y="26"/>
                      <a:pt x="60" y="26"/>
                      <a:pt x="60" y="26"/>
                    </a:cubicBezTo>
                    <a:cubicBezTo>
                      <a:pt x="60" y="26"/>
                      <a:pt x="60" y="26"/>
                      <a:pt x="60" y="26"/>
                    </a:cubicBezTo>
                    <a:cubicBezTo>
                      <a:pt x="60" y="25"/>
                      <a:pt x="60" y="25"/>
                      <a:pt x="60" y="25"/>
                    </a:cubicBezTo>
                    <a:cubicBezTo>
                      <a:pt x="61" y="25"/>
                      <a:pt x="61" y="25"/>
                      <a:pt x="61" y="25"/>
                    </a:cubicBezTo>
                    <a:cubicBezTo>
                      <a:pt x="61" y="25"/>
                      <a:pt x="61" y="25"/>
                      <a:pt x="61" y="25"/>
                    </a:cubicBezTo>
                    <a:cubicBezTo>
                      <a:pt x="61" y="25"/>
                      <a:pt x="61" y="25"/>
                      <a:pt x="61" y="25"/>
                    </a:cubicBezTo>
                    <a:cubicBezTo>
                      <a:pt x="61" y="25"/>
                      <a:pt x="61" y="25"/>
                      <a:pt x="61" y="25"/>
                    </a:cubicBezTo>
                    <a:cubicBezTo>
                      <a:pt x="61" y="25"/>
                      <a:pt x="61" y="25"/>
                      <a:pt x="61" y="25"/>
                    </a:cubicBezTo>
                    <a:cubicBezTo>
                      <a:pt x="61" y="25"/>
                      <a:pt x="61" y="25"/>
                      <a:pt x="61" y="25"/>
                    </a:cubicBezTo>
                    <a:cubicBezTo>
                      <a:pt x="61" y="25"/>
                      <a:pt x="61" y="25"/>
                      <a:pt x="61" y="25"/>
                    </a:cubicBezTo>
                    <a:cubicBezTo>
                      <a:pt x="61" y="25"/>
                      <a:pt x="61" y="25"/>
                      <a:pt x="61" y="25"/>
                    </a:cubicBezTo>
                    <a:cubicBezTo>
                      <a:pt x="61" y="25"/>
                      <a:pt x="61" y="25"/>
                      <a:pt x="61" y="25"/>
                    </a:cubicBezTo>
                    <a:cubicBezTo>
                      <a:pt x="61" y="24"/>
                      <a:pt x="61" y="24"/>
                      <a:pt x="61" y="24"/>
                    </a:cubicBezTo>
                    <a:cubicBezTo>
                      <a:pt x="61" y="24"/>
                      <a:pt x="61" y="24"/>
                      <a:pt x="61" y="24"/>
                    </a:cubicBezTo>
                    <a:cubicBezTo>
                      <a:pt x="61" y="24"/>
                      <a:pt x="61" y="24"/>
                      <a:pt x="61" y="24"/>
                    </a:cubicBezTo>
                    <a:cubicBezTo>
                      <a:pt x="61" y="24"/>
                      <a:pt x="61" y="24"/>
                      <a:pt x="61" y="24"/>
                    </a:cubicBezTo>
                    <a:cubicBezTo>
                      <a:pt x="62" y="24"/>
                      <a:pt x="62" y="24"/>
                      <a:pt x="62" y="24"/>
                    </a:cubicBezTo>
                    <a:cubicBezTo>
                      <a:pt x="62" y="24"/>
                      <a:pt x="62" y="24"/>
                      <a:pt x="62" y="24"/>
                    </a:cubicBezTo>
                    <a:cubicBezTo>
                      <a:pt x="62" y="24"/>
                      <a:pt x="62" y="24"/>
                      <a:pt x="62" y="24"/>
                    </a:cubicBezTo>
                    <a:cubicBezTo>
                      <a:pt x="62" y="24"/>
                      <a:pt x="62" y="24"/>
                      <a:pt x="62" y="24"/>
                    </a:cubicBezTo>
                    <a:cubicBezTo>
                      <a:pt x="62" y="24"/>
                      <a:pt x="62" y="24"/>
                      <a:pt x="62" y="24"/>
                    </a:cubicBezTo>
                    <a:cubicBezTo>
                      <a:pt x="62" y="24"/>
                      <a:pt x="62" y="24"/>
                      <a:pt x="62" y="24"/>
                    </a:cubicBezTo>
                    <a:cubicBezTo>
                      <a:pt x="62" y="24"/>
                      <a:pt x="62" y="24"/>
                      <a:pt x="62" y="24"/>
                    </a:cubicBezTo>
                    <a:cubicBezTo>
                      <a:pt x="62" y="24"/>
                      <a:pt x="62" y="24"/>
                      <a:pt x="62" y="24"/>
                    </a:cubicBezTo>
                    <a:cubicBezTo>
                      <a:pt x="62" y="24"/>
                      <a:pt x="62" y="24"/>
                      <a:pt x="62" y="24"/>
                    </a:cubicBezTo>
                    <a:cubicBezTo>
                      <a:pt x="62" y="23"/>
                      <a:pt x="62" y="23"/>
                      <a:pt x="62" y="23"/>
                    </a:cubicBezTo>
                    <a:cubicBezTo>
                      <a:pt x="62" y="23"/>
                      <a:pt x="62" y="23"/>
                      <a:pt x="62" y="23"/>
                    </a:cubicBezTo>
                    <a:cubicBezTo>
                      <a:pt x="62" y="23"/>
                      <a:pt x="62" y="23"/>
                      <a:pt x="62" y="23"/>
                    </a:cubicBezTo>
                    <a:cubicBezTo>
                      <a:pt x="62" y="22"/>
                      <a:pt x="62" y="22"/>
                      <a:pt x="62" y="22"/>
                    </a:cubicBezTo>
                    <a:cubicBezTo>
                      <a:pt x="62" y="22"/>
                      <a:pt x="62" y="22"/>
                      <a:pt x="62" y="22"/>
                    </a:cubicBezTo>
                    <a:cubicBezTo>
                      <a:pt x="62" y="22"/>
                      <a:pt x="62" y="22"/>
                      <a:pt x="62" y="22"/>
                    </a:cubicBezTo>
                    <a:cubicBezTo>
                      <a:pt x="62" y="22"/>
                      <a:pt x="62" y="22"/>
                      <a:pt x="62" y="22"/>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2" y="21"/>
                    </a:cubicBezTo>
                    <a:cubicBezTo>
                      <a:pt x="62" y="20"/>
                      <a:pt x="62" y="20"/>
                      <a:pt x="62" y="20"/>
                    </a:cubicBezTo>
                    <a:cubicBezTo>
                      <a:pt x="62" y="20"/>
                      <a:pt x="62" y="20"/>
                      <a:pt x="62" y="20"/>
                    </a:cubicBezTo>
                    <a:cubicBezTo>
                      <a:pt x="62" y="20"/>
                      <a:pt x="62" y="20"/>
                      <a:pt x="62" y="20"/>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7"/>
                      <a:pt x="63" y="17"/>
                      <a:pt x="63" y="17"/>
                    </a:cubicBezTo>
                    <a:cubicBezTo>
                      <a:pt x="63" y="17"/>
                      <a:pt x="63" y="17"/>
                      <a:pt x="63" y="17"/>
                    </a:cubicBezTo>
                    <a:cubicBezTo>
                      <a:pt x="63" y="16"/>
                      <a:pt x="63" y="16"/>
                      <a:pt x="63" y="16"/>
                    </a:cubicBezTo>
                    <a:cubicBezTo>
                      <a:pt x="63" y="16"/>
                      <a:pt x="63" y="16"/>
                      <a:pt x="63" y="16"/>
                    </a:cubicBezTo>
                    <a:cubicBezTo>
                      <a:pt x="63" y="16"/>
                      <a:pt x="63" y="16"/>
                      <a:pt x="63" y="16"/>
                    </a:cubicBezTo>
                    <a:cubicBezTo>
                      <a:pt x="63" y="16"/>
                      <a:pt x="63" y="16"/>
                      <a:pt x="63"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5" y="15"/>
                      <a:pt x="65" y="15"/>
                      <a:pt x="65" y="15"/>
                    </a:cubicBezTo>
                    <a:cubicBezTo>
                      <a:pt x="65" y="15"/>
                      <a:pt x="65" y="15"/>
                      <a:pt x="65" y="15"/>
                    </a:cubicBezTo>
                    <a:cubicBezTo>
                      <a:pt x="65" y="15"/>
                      <a:pt x="65" y="15"/>
                      <a:pt x="65" y="15"/>
                    </a:cubicBezTo>
                    <a:cubicBezTo>
                      <a:pt x="65" y="15"/>
                      <a:pt x="65" y="15"/>
                      <a:pt x="65" y="15"/>
                    </a:cubicBezTo>
                    <a:cubicBezTo>
                      <a:pt x="65" y="15"/>
                      <a:pt x="65" y="15"/>
                      <a:pt x="65" y="15"/>
                    </a:cubicBezTo>
                    <a:cubicBezTo>
                      <a:pt x="65" y="14"/>
                      <a:pt x="65" y="14"/>
                      <a:pt x="65" y="14"/>
                    </a:cubicBezTo>
                    <a:cubicBezTo>
                      <a:pt x="65" y="14"/>
                      <a:pt x="65" y="14"/>
                      <a:pt x="65" y="14"/>
                    </a:cubicBezTo>
                    <a:cubicBezTo>
                      <a:pt x="66" y="14"/>
                      <a:pt x="66" y="14"/>
                      <a:pt x="66" y="14"/>
                    </a:cubicBezTo>
                    <a:cubicBezTo>
                      <a:pt x="66" y="14"/>
                      <a:pt x="66" y="14"/>
                      <a:pt x="66" y="14"/>
                    </a:cubicBezTo>
                    <a:cubicBezTo>
                      <a:pt x="66" y="14"/>
                      <a:pt x="66" y="14"/>
                      <a:pt x="66" y="14"/>
                    </a:cubicBezTo>
                    <a:cubicBezTo>
                      <a:pt x="66" y="14"/>
                      <a:pt x="66" y="14"/>
                      <a:pt x="66" y="14"/>
                    </a:cubicBezTo>
                    <a:cubicBezTo>
                      <a:pt x="66" y="13"/>
                      <a:pt x="66" y="13"/>
                      <a:pt x="66" y="13"/>
                    </a:cubicBezTo>
                    <a:cubicBezTo>
                      <a:pt x="67" y="13"/>
                      <a:pt x="67" y="13"/>
                      <a:pt x="67" y="13"/>
                    </a:cubicBezTo>
                    <a:cubicBezTo>
                      <a:pt x="67" y="13"/>
                      <a:pt x="67" y="13"/>
                      <a:pt x="67" y="13"/>
                    </a:cubicBezTo>
                    <a:cubicBezTo>
                      <a:pt x="67" y="13"/>
                      <a:pt x="67" y="13"/>
                      <a:pt x="67" y="13"/>
                    </a:cubicBezTo>
                    <a:cubicBezTo>
                      <a:pt x="67" y="13"/>
                      <a:pt x="67" y="13"/>
                      <a:pt x="67" y="13"/>
                    </a:cubicBezTo>
                    <a:cubicBezTo>
                      <a:pt x="67" y="13"/>
                      <a:pt x="67" y="13"/>
                      <a:pt x="67" y="13"/>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1"/>
                      <a:pt x="68" y="11"/>
                      <a:pt x="68" y="11"/>
                    </a:cubicBezTo>
                    <a:cubicBezTo>
                      <a:pt x="68" y="11"/>
                      <a:pt x="68" y="11"/>
                      <a:pt x="68" y="11"/>
                    </a:cubicBezTo>
                    <a:cubicBezTo>
                      <a:pt x="68" y="11"/>
                      <a:pt x="68" y="11"/>
                      <a:pt x="68" y="11"/>
                    </a:cubicBezTo>
                    <a:cubicBezTo>
                      <a:pt x="68" y="11"/>
                      <a:pt x="68" y="11"/>
                      <a:pt x="68"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6" y="11"/>
                      <a:pt x="66" y="11"/>
                      <a:pt x="66" y="11"/>
                    </a:cubicBezTo>
                    <a:cubicBezTo>
                      <a:pt x="66" y="11"/>
                      <a:pt x="66" y="11"/>
                      <a:pt x="66" y="11"/>
                    </a:cubicBezTo>
                    <a:cubicBezTo>
                      <a:pt x="66" y="11"/>
                      <a:pt x="66" y="11"/>
                      <a:pt x="66" y="11"/>
                    </a:cubicBezTo>
                    <a:cubicBezTo>
                      <a:pt x="66" y="11"/>
                      <a:pt x="66" y="11"/>
                      <a:pt x="66" y="11"/>
                    </a:cubicBezTo>
                    <a:cubicBezTo>
                      <a:pt x="66" y="11"/>
                      <a:pt x="66" y="11"/>
                      <a:pt x="66" y="11"/>
                    </a:cubicBezTo>
                    <a:cubicBezTo>
                      <a:pt x="66" y="11"/>
                      <a:pt x="66" y="11"/>
                      <a:pt x="66" y="11"/>
                    </a:cubicBezTo>
                    <a:cubicBezTo>
                      <a:pt x="66" y="11"/>
                      <a:pt x="66" y="11"/>
                      <a:pt x="66" y="11"/>
                    </a:cubicBezTo>
                    <a:cubicBezTo>
                      <a:pt x="66" y="11"/>
                      <a:pt x="66" y="11"/>
                      <a:pt x="66" y="11"/>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7"/>
                      <a:pt x="66" y="7"/>
                      <a:pt x="66" y="7"/>
                    </a:cubicBezTo>
                    <a:cubicBezTo>
                      <a:pt x="66" y="7"/>
                      <a:pt x="66" y="7"/>
                      <a:pt x="66" y="7"/>
                    </a:cubicBezTo>
                    <a:cubicBezTo>
                      <a:pt x="66" y="7"/>
                      <a:pt x="66" y="7"/>
                      <a:pt x="66" y="7"/>
                    </a:cubicBezTo>
                    <a:cubicBezTo>
                      <a:pt x="66" y="7"/>
                      <a:pt x="66" y="7"/>
                      <a:pt x="66" y="7"/>
                    </a:cubicBezTo>
                    <a:cubicBezTo>
                      <a:pt x="66" y="7"/>
                      <a:pt x="66" y="7"/>
                      <a:pt x="66" y="7"/>
                    </a:cubicBezTo>
                    <a:cubicBezTo>
                      <a:pt x="67" y="7"/>
                      <a:pt x="67" y="7"/>
                      <a:pt x="67" y="7"/>
                    </a:cubicBezTo>
                    <a:cubicBezTo>
                      <a:pt x="67" y="7"/>
                      <a:pt x="67" y="7"/>
                      <a:pt x="67" y="7"/>
                    </a:cubicBezTo>
                    <a:cubicBezTo>
                      <a:pt x="67" y="7"/>
                      <a:pt x="67" y="7"/>
                      <a:pt x="67" y="7"/>
                    </a:cubicBezTo>
                    <a:cubicBezTo>
                      <a:pt x="67" y="7"/>
                      <a:pt x="67" y="7"/>
                      <a:pt x="67" y="7"/>
                    </a:cubicBezTo>
                    <a:cubicBezTo>
                      <a:pt x="67" y="7"/>
                      <a:pt x="67" y="7"/>
                      <a:pt x="67" y="7"/>
                    </a:cubicBezTo>
                    <a:cubicBezTo>
                      <a:pt x="67" y="7"/>
                      <a:pt x="67" y="7"/>
                      <a:pt x="67" y="7"/>
                    </a:cubicBezTo>
                    <a:cubicBezTo>
                      <a:pt x="66" y="7"/>
                      <a:pt x="66" y="7"/>
                      <a:pt x="66" y="7"/>
                    </a:cubicBezTo>
                    <a:cubicBezTo>
                      <a:pt x="66" y="7"/>
                      <a:pt x="66" y="7"/>
                      <a:pt x="66" y="7"/>
                    </a:cubicBezTo>
                    <a:cubicBezTo>
                      <a:pt x="66" y="7"/>
                      <a:pt x="66" y="7"/>
                      <a:pt x="66" y="7"/>
                    </a:cubicBezTo>
                    <a:cubicBezTo>
                      <a:pt x="66" y="6"/>
                      <a:pt x="66" y="6"/>
                      <a:pt x="66" y="6"/>
                    </a:cubicBezTo>
                    <a:cubicBezTo>
                      <a:pt x="66" y="6"/>
                      <a:pt x="66" y="6"/>
                      <a:pt x="66" y="6"/>
                    </a:cubicBezTo>
                    <a:cubicBezTo>
                      <a:pt x="66" y="6"/>
                      <a:pt x="66" y="6"/>
                      <a:pt x="66" y="6"/>
                    </a:cubicBezTo>
                    <a:cubicBezTo>
                      <a:pt x="66" y="6"/>
                      <a:pt x="66" y="6"/>
                      <a:pt x="66" y="6"/>
                    </a:cubicBezTo>
                    <a:cubicBezTo>
                      <a:pt x="66" y="7"/>
                      <a:pt x="66" y="7"/>
                      <a:pt x="66" y="7"/>
                    </a:cubicBezTo>
                    <a:cubicBezTo>
                      <a:pt x="66" y="7"/>
                      <a:pt x="66" y="7"/>
                      <a:pt x="66" y="7"/>
                    </a:cubicBezTo>
                    <a:cubicBezTo>
                      <a:pt x="65" y="7"/>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5"/>
                      <a:pt x="65" y="5"/>
                      <a:pt x="65" y="5"/>
                    </a:cubicBezTo>
                    <a:cubicBezTo>
                      <a:pt x="65" y="5"/>
                      <a:pt x="65" y="5"/>
                      <a:pt x="65" y="5"/>
                    </a:cubicBezTo>
                    <a:cubicBezTo>
                      <a:pt x="65" y="5"/>
                      <a:pt x="65" y="5"/>
                      <a:pt x="65" y="5"/>
                    </a:cubicBezTo>
                    <a:cubicBezTo>
                      <a:pt x="65" y="5"/>
                      <a:pt x="65" y="5"/>
                      <a:pt x="65"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4"/>
                      <a:pt x="64" y="4"/>
                      <a:pt x="64"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3"/>
                      <a:pt x="63" y="3"/>
                      <a:pt x="63" y="3"/>
                    </a:cubicBezTo>
                    <a:cubicBezTo>
                      <a:pt x="63" y="3"/>
                      <a:pt x="63" y="3"/>
                      <a:pt x="63" y="3"/>
                    </a:cubicBezTo>
                    <a:cubicBezTo>
                      <a:pt x="63" y="3"/>
                      <a:pt x="63" y="3"/>
                      <a:pt x="63" y="3"/>
                    </a:cubicBezTo>
                    <a:cubicBezTo>
                      <a:pt x="63" y="3"/>
                      <a:pt x="63" y="3"/>
                      <a:pt x="63" y="3"/>
                    </a:cubicBezTo>
                    <a:cubicBezTo>
                      <a:pt x="63" y="3"/>
                      <a:pt x="63" y="3"/>
                      <a:pt x="63"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1" y="3"/>
                      <a:pt x="61" y="3"/>
                      <a:pt x="61" y="3"/>
                    </a:cubicBezTo>
                    <a:cubicBezTo>
                      <a:pt x="61" y="3"/>
                      <a:pt x="61" y="3"/>
                      <a:pt x="61" y="3"/>
                    </a:cubicBezTo>
                    <a:cubicBezTo>
                      <a:pt x="61" y="3"/>
                      <a:pt x="61" y="3"/>
                      <a:pt x="61" y="3"/>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0" y="4"/>
                      <a:pt x="60" y="4"/>
                      <a:pt x="60" y="4"/>
                    </a:cubicBezTo>
                    <a:cubicBezTo>
                      <a:pt x="60" y="4"/>
                      <a:pt x="60" y="4"/>
                      <a:pt x="60" y="4"/>
                    </a:cubicBezTo>
                    <a:cubicBezTo>
                      <a:pt x="60" y="4"/>
                      <a:pt x="60" y="4"/>
                      <a:pt x="60" y="4"/>
                    </a:cubicBezTo>
                    <a:cubicBezTo>
                      <a:pt x="60" y="4"/>
                      <a:pt x="60" y="4"/>
                      <a:pt x="60" y="4"/>
                    </a:cubicBezTo>
                    <a:cubicBezTo>
                      <a:pt x="60" y="3"/>
                      <a:pt x="60" y="3"/>
                      <a:pt x="60" y="3"/>
                    </a:cubicBezTo>
                    <a:cubicBezTo>
                      <a:pt x="60" y="3"/>
                      <a:pt x="60" y="3"/>
                      <a:pt x="60" y="3"/>
                    </a:cubicBezTo>
                    <a:cubicBezTo>
                      <a:pt x="60" y="3"/>
                      <a:pt x="60" y="3"/>
                      <a:pt x="60" y="3"/>
                    </a:cubicBezTo>
                    <a:cubicBezTo>
                      <a:pt x="60" y="3"/>
                      <a:pt x="60" y="3"/>
                      <a:pt x="60" y="3"/>
                    </a:cubicBezTo>
                    <a:cubicBezTo>
                      <a:pt x="60" y="3"/>
                      <a:pt x="60" y="3"/>
                      <a:pt x="60" y="3"/>
                    </a:cubicBezTo>
                    <a:cubicBezTo>
                      <a:pt x="60" y="3"/>
                      <a:pt x="60" y="3"/>
                      <a:pt x="60"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4"/>
                      <a:pt x="59" y="4"/>
                      <a:pt x="59" y="4"/>
                    </a:cubicBezTo>
                    <a:cubicBezTo>
                      <a:pt x="59" y="4"/>
                      <a:pt x="59" y="4"/>
                      <a:pt x="59" y="4"/>
                    </a:cubicBezTo>
                    <a:cubicBezTo>
                      <a:pt x="59" y="4"/>
                      <a:pt x="59" y="4"/>
                      <a:pt x="59" y="4"/>
                    </a:cubicBezTo>
                    <a:cubicBezTo>
                      <a:pt x="59" y="4"/>
                      <a:pt x="59" y="4"/>
                      <a:pt x="59"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6" y="4"/>
                      <a:pt x="56" y="4"/>
                      <a:pt x="56" y="4"/>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5" y="3"/>
                      <a:pt x="55" y="3"/>
                      <a:pt x="55" y="3"/>
                    </a:cubicBezTo>
                    <a:cubicBezTo>
                      <a:pt x="55" y="3"/>
                      <a:pt x="55" y="3"/>
                      <a:pt x="55" y="3"/>
                    </a:cubicBezTo>
                    <a:cubicBezTo>
                      <a:pt x="55" y="3"/>
                      <a:pt x="55" y="3"/>
                      <a:pt x="55" y="3"/>
                    </a:cubicBezTo>
                    <a:cubicBezTo>
                      <a:pt x="55" y="3"/>
                      <a:pt x="55" y="3"/>
                      <a:pt x="55" y="3"/>
                    </a:cubicBezTo>
                    <a:cubicBezTo>
                      <a:pt x="55" y="3"/>
                      <a:pt x="55" y="3"/>
                      <a:pt x="55" y="3"/>
                    </a:cubicBezTo>
                    <a:cubicBezTo>
                      <a:pt x="55" y="3"/>
                      <a:pt x="55" y="3"/>
                      <a:pt x="55" y="3"/>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4" y="2"/>
                      <a:pt x="54" y="2"/>
                      <a:pt x="54" y="2"/>
                    </a:cubicBezTo>
                    <a:cubicBezTo>
                      <a:pt x="54" y="2"/>
                      <a:pt x="54" y="2"/>
                      <a:pt x="54" y="2"/>
                    </a:cubicBezTo>
                    <a:cubicBezTo>
                      <a:pt x="54" y="2"/>
                      <a:pt x="54" y="2"/>
                      <a:pt x="54" y="2"/>
                    </a:cubicBezTo>
                    <a:cubicBezTo>
                      <a:pt x="54" y="2"/>
                      <a:pt x="54" y="2"/>
                      <a:pt x="54" y="2"/>
                    </a:cubicBezTo>
                    <a:cubicBezTo>
                      <a:pt x="54" y="2"/>
                      <a:pt x="54" y="1"/>
                      <a:pt x="54" y="1"/>
                    </a:cubicBezTo>
                    <a:cubicBezTo>
                      <a:pt x="54" y="1"/>
                      <a:pt x="54" y="1"/>
                      <a:pt x="54" y="1"/>
                    </a:cubicBezTo>
                    <a:cubicBezTo>
                      <a:pt x="54" y="1"/>
                      <a:pt x="54" y="1"/>
                      <a:pt x="54" y="1"/>
                    </a:cubicBezTo>
                    <a:cubicBezTo>
                      <a:pt x="54" y="1"/>
                      <a:pt x="54" y="1"/>
                      <a:pt x="54" y="1"/>
                    </a:cubicBezTo>
                    <a:cubicBezTo>
                      <a:pt x="54" y="1"/>
                      <a:pt x="54" y="1"/>
                      <a:pt x="54" y="1"/>
                    </a:cubicBezTo>
                    <a:cubicBezTo>
                      <a:pt x="54" y="1"/>
                      <a:pt x="54" y="1"/>
                      <a:pt x="54" y="1"/>
                    </a:cubicBezTo>
                    <a:cubicBezTo>
                      <a:pt x="54" y="1"/>
                      <a:pt x="54" y="1"/>
                      <a:pt x="54" y="1"/>
                    </a:cubicBezTo>
                    <a:cubicBezTo>
                      <a:pt x="54" y="1"/>
                      <a:pt x="54" y="1"/>
                      <a:pt x="54"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7" y="0"/>
                      <a:pt x="47" y="0"/>
                      <a:pt x="47" y="0"/>
                    </a:cubicBezTo>
                    <a:cubicBezTo>
                      <a:pt x="47" y="0"/>
                      <a:pt x="47" y="0"/>
                      <a:pt x="47" y="0"/>
                    </a:cubicBezTo>
                    <a:cubicBezTo>
                      <a:pt x="47" y="0"/>
                      <a:pt x="47" y="0"/>
                      <a:pt x="47" y="0"/>
                    </a:cubicBezTo>
                    <a:cubicBezTo>
                      <a:pt x="47" y="0"/>
                      <a:pt x="47" y="0"/>
                      <a:pt x="47" y="0"/>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2"/>
                      <a:pt x="47" y="2"/>
                      <a:pt x="47"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3"/>
                      <a:pt x="41" y="3"/>
                      <a:pt x="41" y="3"/>
                    </a:cubicBezTo>
                    <a:cubicBezTo>
                      <a:pt x="41" y="3"/>
                      <a:pt x="41" y="3"/>
                      <a:pt x="41" y="3"/>
                    </a:cubicBezTo>
                    <a:cubicBezTo>
                      <a:pt x="41" y="3"/>
                      <a:pt x="41" y="3"/>
                      <a:pt x="41" y="3"/>
                    </a:cubicBezTo>
                    <a:cubicBezTo>
                      <a:pt x="41" y="3"/>
                      <a:pt x="41" y="3"/>
                      <a:pt x="41"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5"/>
                      <a:pt x="37" y="5"/>
                      <a:pt x="37" y="5"/>
                    </a:cubicBezTo>
                    <a:cubicBezTo>
                      <a:pt x="37" y="5"/>
                      <a:pt x="37" y="5"/>
                      <a:pt x="37" y="5"/>
                    </a:cubicBezTo>
                    <a:cubicBezTo>
                      <a:pt x="36" y="5"/>
                      <a:pt x="36" y="5"/>
                      <a:pt x="36" y="5"/>
                    </a:cubicBezTo>
                    <a:cubicBezTo>
                      <a:pt x="36" y="5"/>
                      <a:pt x="36" y="5"/>
                      <a:pt x="36" y="5"/>
                    </a:cubicBezTo>
                    <a:cubicBezTo>
                      <a:pt x="36" y="5"/>
                      <a:pt x="36" y="5"/>
                      <a:pt x="36" y="5"/>
                    </a:cubicBezTo>
                    <a:cubicBezTo>
                      <a:pt x="35" y="5"/>
                      <a:pt x="35" y="5"/>
                      <a:pt x="35" y="5"/>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0" y="4"/>
                      <a:pt x="30" y="4"/>
                      <a:pt x="30" y="4"/>
                    </a:cubicBezTo>
                    <a:cubicBezTo>
                      <a:pt x="30" y="4"/>
                      <a:pt x="30" y="4"/>
                      <a:pt x="30" y="4"/>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7" y="2"/>
                      <a:pt x="27" y="2"/>
                      <a:pt x="27" y="2"/>
                    </a:cubicBezTo>
                    <a:cubicBezTo>
                      <a:pt x="27" y="2"/>
                      <a:pt x="27" y="2"/>
                      <a:pt x="27" y="2"/>
                    </a:cubicBezTo>
                    <a:cubicBezTo>
                      <a:pt x="27" y="2"/>
                      <a:pt x="27" y="2"/>
                      <a:pt x="27" y="2"/>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4"/>
                      <a:pt x="24" y="4"/>
                      <a:pt x="24" y="4"/>
                    </a:cubicBezTo>
                    <a:cubicBezTo>
                      <a:pt x="24" y="4"/>
                      <a:pt x="24" y="4"/>
                      <a:pt x="24"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7"/>
                      <a:pt x="23" y="7"/>
                      <a:pt x="23" y="7"/>
                    </a:cubicBezTo>
                    <a:cubicBezTo>
                      <a:pt x="23" y="7"/>
                      <a:pt x="23" y="7"/>
                      <a:pt x="23" y="7"/>
                    </a:cubicBezTo>
                    <a:cubicBezTo>
                      <a:pt x="23" y="7"/>
                      <a:pt x="23" y="7"/>
                      <a:pt x="23" y="7"/>
                    </a:cubicBezTo>
                    <a:cubicBezTo>
                      <a:pt x="23" y="7"/>
                      <a:pt x="23" y="7"/>
                      <a:pt x="23" y="7"/>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2" y="9"/>
                      <a:pt x="22" y="9"/>
                      <a:pt x="22" y="9"/>
                    </a:cubicBezTo>
                    <a:cubicBezTo>
                      <a:pt x="22" y="9"/>
                      <a:pt x="22" y="9"/>
                      <a:pt x="22" y="9"/>
                    </a:cubicBezTo>
                    <a:cubicBezTo>
                      <a:pt x="22" y="9"/>
                      <a:pt x="22" y="9"/>
                      <a:pt x="22" y="9"/>
                    </a:cubicBezTo>
                    <a:cubicBezTo>
                      <a:pt x="22" y="9"/>
                      <a:pt x="22" y="9"/>
                      <a:pt x="22" y="9"/>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1"/>
                      <a:pt x="22" y="11"/>
                      <a:pt x="22" y="11"/>
                    </a:cubicBezTo>
                    <a:cubicBezTo>
                      <a:pt x="22" y="11"/>
                      <a:pt x="22" y="11"/>
                      <a:pt x="22" y="11"/>
                    </a:cubicBezTo>
                    <a:cubicBezTo>
                      <a:pt x="22" y="11"/>
                      <a:pt x="22" y="11"/>
                      <a:pt x="22" y="11"/>
                    </a:cubicBezTo>
                    <a:cubicBezTo>
                      <a:pt x="22" y="11"/>
                      <a:pt x="22" y="11"/>
                      <a:pt x="22"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2"/>
                      <a:pt x="21" y="12"/>
                      <a:pt x="21" y="12"/>
                    </a:cubicBezTo>
                    <a:cubicBezTo>
                      <a:pt x="21" y="12"/>
                      <a:pt x="21" y="12"/>
                      <a:pt x="21" y="12"/>
                    </a:cubicBezTo>
                    <a:cubicBezTo>
                      <a:pt x="21" y="12"/>
                      <a:pt x="21" y="12"/>
                      <a:pt x="21" y="12"/>
                    </a:cubicBezTo>
                    <a:cubicBezTo>
                      <a:pt x="21" y="12"/>
                      <a:pt x="21" y="12"/>
                      <a:pt x="21" y="12"/>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0" y="15"/>
                      <a:pt x="20" y="15"/>
                      <a:pt x="20" y="15"/>
                    </a:cubicBezTo>
                    <a:cubicBezTo>
                      <a:pt x="20" y="16"/>
                      <a:pt x="20" y="16"/>
                      <a:pt x="20" y="16"/>
                    </a:cubicBezTo>
                    <a:cubicBezTo>
                      <a:pt x="20" y="16"/>
                      <a:pt x="20" y="16"/>
                      <a:pt x="20" y="16"/>
                    </a:cubicBezTo>
                    <a:cubicBezTo>
                      <a:pt x="20" y="16"/>
                      <a:pt x="20" y="16"/>
                      <a:pt x="20" y="16"/>
                    </a:cubicBezTo>
                    <a:cubicBezTo>
                      <a:pt x="20" y="16"/>
                      <a:pt x="20" y="16"/>
                      <a:pt x="20" y="16"/>
                    </a:cubicBezTo>
                    <a:cubicBezTo>
                      <a:pt x="21" y="16"/>
                      <a:pt x="21" y="16"/>
                      <a:pt x="21" y="16"/>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0" y="18"/>
                      <a:pt x="20" y="18"/>
                      <a:pt x="20" y="18"/>
                    </a:cubicBezTo>
                    <a:cubicBezTo>
                      <a:pt x="20" y="18"/>
                      <a:pt x="20" y="18"/>
                      <a:pt x="20" y="18"/>
                    </a:cubicBezTo>
                    <a:cubicBezTo>
                      <a:pt x="20" y="18"/>
                      <a:pt x="20" y="18"/>
                      <a:pt x="20" y="18"/>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1"/>
                      <a:pt x="20" y="21"/>
                      <a:pt x="20" y="21"/>
                    </a:cubicBezTo>
                    <a:cubicBezTo>
                      <a:pt x="20" y="21"/>
                      <a:pt x="20" y="21"/>
                      <a:pt x="20" y="21"/>
                    </a:cubicBezTo>
                    <a:cubicBezTo>
                      <a:pt x="20" y="21"/>
                      <a:pt x="20" y="21"/>
                      <a:pt x="20" y="21"/>
                    </a:cubicBezTo>
                    <a:cubicBezTo>
                      <a:pt x="20" y="21"/>
                      <a:pt x="20" y="21"/>
                      <a:pt x="20" y="21"/>
                    </a:cubicBezTo>
                    <a:cubicBezTo>
                      <a:pt x="20" y="22"/>
                      <a:pt x="20" y="22"/>
                      <a:pt x="20" y="22"/>
                    </a:cubicBezTo>
                    <a:cubicBezTo>
                      <a:pt x="20" y="22"/>
                      <a:pt x="20" y="22"/>
                      <a:pt x="20"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3"/>
                      <a:pt x="19" y="23"/>
                      <a:pt x="19" y="23"/>
                    </a:cubicBezTo>
                    <a:cubicBezTo>
                      <a:pt x="19" y="23"/>
                      <a:pt x="19" y="23"/>
                      <a:pt x="19" y="23"/>
                    </a:cubicBezTo>
                    <a:cubicBezTo>
                      <a:pt x="19" y="23"/>
                      <a:pt x="19" y="23"/>
                      <a:pt x="19" y="23"/>
                    </a:cubicBezTo>
                    <a:cubicBezTo>
                      <a:pt x="19" y="23"/>
                      <a:pt x="19" y="23"/>
                      <a:pt x="19"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7" y="23"/>
                      <a:pt x="17" y="23"/>
                      <a:pt x="17" y="23"/>
                    </a:cubicBezTo>
                    <a:cubicBezTo>
                      <a:pt x="17" y="23"/>
                      <a:pt x="17" y="23"/>
                      <a:pt x="17" y="23"/>
                    </a:cubicBezTo>
                    <a:cubicBezTo>
                      <a:pt x="17" y="23"/>
                      <a:pt x="17" y="23"/>
                      <a:pt x="17" y="23"/>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7"/>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5" y="28"/>
                      <a:pt x="15" y="28"/>
                      <a:pt x="15" y="28"/>
                    </a:cubicBezTo>
                    <a:cubicBezTo>
                      <a:pt x="15" y="29"/>
                      <a:pt x="15" y="29"/>
                      <a:pt x="15" y="29"/>
                    </a:cubicBezTo>
                    <a:cubicBezTo>
                      <a:pt x="14" y="29"/>
                      <a:pt x="14" y="29"/>
                      <a:pt x="14" y="29"/>
                    </a:cubicBezTo>
                    <a:cubicBezTo>
                      <a:pt x="14" y="29"/>
                      <a:pt x="14" y="29"/>
                      <a:pt x="14" y="29"/>
                    </a:cubicBezTo>
                    <a:cubicBezTo>
                      <a:pt x="14" y="29"/>
                      <a:pt x="14" y="29"/>
                      <a:pt x="14" y="29"/>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1"/>
                      <a:pt x="14" y="31"/>
                      <a:pt x="14" y="31"/>
                    </a:cubicBezTo>
                    <a:cubicBezTo>
                      <a:pt x="14" y="31"/>
                      <a:pt x="14" y="31"/>
                      <a:pt x="14" y="31"/>
                    </a:cubicBezTo>
                    <a:cubicBezTo>
                      <a:pt x="14" y="31"/>
                      <a:pt x="14" y="31"/>
                      <a:pt x="14" y="31"/>
                    </a:cubicBezTo>
                    <a:cubicBezTo>
                      <a:pt x="15" y="31"/>
                      <a:pt x="15" y="31"/>
                      <a:pt x="15" y="31"/>
                    </a:cubicBezTo>
                    <a:cubicBezTo>
                      <a:pt x="15" y="31"/>
                      <a:pt x="15" y="31"/>
                      <a:pt x="15" y="31"/>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3" y="33"/>
                      <a:pt x="13" y="33"/>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5"/>
                      <a:pt x="12" y="35"/>
                      <a:pt x="12" y="35"/>
                    </a:cubicBezTo>
                    <a:cubicBezTo>
                      <a:pt x="12" y="35"/>
                      <a:pt x="12" y="35"/>
                      <a:pt x="12" y="35"/>
                    </a:cubicBezTo>
                    <a:cubicBezTo>
                      <a:pt x="12" y="35"/>
                      <a:pt x="12" y="35"/>
                      <a:pt x="12" y="35"/>
                    </a:cubicBezTo>
                    <a:cubicBezTo>
                      <a:pt x="12" y="35"/>
                      <a:pt x="12" y="35"/>
                      <a:pt x="12"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0" y="35"/>
                      <a:pt x="10" y="35"/>
                      <a:pt x="10" y="35"/>
                    </a:cubicBezTo>
                    <a:cubicBezTo>
                      <a:pt x="10" y="35"/>
                      <a:pt x="10" y="35"/>
                      <a:pt x="10" y="35"/>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7"/>
                      <a:pt x="10" y="37"/>
                      <a:pt x="10"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7" y="36"/>
                      <a:pt x="7" y="36"/>
                      <a:pt x="7" y="36"/>
                    </a:cubicBezTo>
                    <a:cubicBezTo>
                      <a:pt x="7" y="35"/>
                      <a:pt x="7" y="35"/>
                      <a:pt x="7"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6" y="35"/>
                      <a:pt x="6" y="35"/>
                      <a:pt x="6" y="35"/>
                    </a:cubicBezTo>
                    <a:cubicBezTo>
                      <a:pt x="6" y="35"/>
                      <a:pt x="6" y="35"/>
                      <a:pt x="6" y="35"/>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6" y="35"/>
                      <a:pt x="6" y="35"/>
                      <a:pt x="6" y="35"/>
                    </a:cubicBezTo>
                    <a:cubicBezTo>
                      <a:pt x="6" y="35"/>
                      <a:pt x="6" y="35"/>
                      <a:pt x="6" y="35"/>
                    </a:cubicBezTo>
                    <a:cubicBezTo>
                      <a:pt x="6" y="35"/>
                      <a:pt x="6" y="35"/>
                      <a:pt x="6" y="35"/>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5" y="36"/>
                      <a:pt x="5" y="36"/>
                      <a:pt x="5" y="36"/>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2" y="36"/>
                      <a:pt x="2" y="36"/>
                      <a:pt x="2" y="36"/>
                    </a:cubicBezTo>
                    <a:cubicBezTo>
                      <a:pt x="2" y="36"/>
                      <a:pt x="2" y="36"/>
                      <a:pt x="2" y="36"/>
                    </a:cubicBezTo>
                    <a:cubicBezTo>
                      <a:pt x="2" y="36"/>
                      <a:pt x="2" y="36"/>
                      <a:pt x="2" y="36"/>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1" y="37"/>
                      <a:pt x="1" y="37"/>
                      <a:pt x="1" y="37"/>
                    </a:cubicBezTo>
                    <a:cubicBezTo>
                      <a:pt x="1" y="37"/>
                      <a:pt x="1" y="37"/>
                      <a:pt x="1" y="37"/>
                    </a:cubicBezTo>
                    <a:cubicBezTo>
                      <a:pt x="1" y="37"/>
                      <a:pt x="1" y="37"/>
                      <a:pt x="1" y="38"/>
                    </a:cubicBezTo>
                    <a:cubicBezTo>
                      <a:pt x="1" y="40"/>
                      <a:pt x="1" y="40"/>
                      <a:pt x="1" y="40"/>
                    </a:cubicBezTo>
                    <a:cubicBezTo>
                      <a:pt x="1" y="40"/>
                      <a:pt x="1" y="40"/>
                      <a:pt x="1" y="40"/>
                    </a:cubicBezTo>
                    <a:cubicBezTo>
                      <a:pt x="1" y="40"/>
                      <a:pt x="1" y="40"/>
                      <a:pt x="1" y="40"/>
                    </a:cubicBezTo>
                    <a:cubicBezTo>
                      <a:pt x="0" y="40"/>
                      <a:pt x="0" y="40"/>
                      <a:pt x="0" y="40"/>
                    </a:cubicBezTo>
                    <a:cubicBezTo>
                      <a:pt x="0" y="40"/>
                      <a:pt x="1" y="41"/>
                      <a:pt x="1" y="41"/>
                    </a:cubicBezTo>
                    <a:cubicBezTo>
                      <a:pt x="1" y="41"/>
                      <a:pt x="1" y="41"/>
                      <a:pt x="1"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34" name="Freeform 292"/>
              <p:cNvSpPr/>
              <p:nvPr/>
            </p:nvSpPr>
            <p:spPr bwMode="auto">
              <a:xfrm>
                <a:off x="2906" y="2076"/>
                <a:ext cx="27" cy="10"/>
              </a:xfrm>
              <a:custGeom>
                <a:avLst/>
                <a:gdLst>
                  <a:gd name="T0" fmla="*/ 6 w 10"/>
                  <a:gd name="T1" fmla="*/ 0 h 4"/>
                  <a:gd name="T2" fmla="*/ 5 w 10"/>
                  <a:gd name="T3" fmla="*/ 1 h 4"/>
                  <a:gd name="T4" fmla="*/ 5 w 10"/>
                  <a:gd name="T5" fmla="*/ 1 h 4"/>
                  <a:gd name="T6" fmla="*/ 5 w 10"/>
                  <a:gd name="T7" fmla="*/ 1 h 4"/>
                  <a:gd name="T8" fmla="*/ 5 w 10"/>
                  <a:gd name="T9" fmla="*/ 1 h 4"/>
                  <a:gd name="T10" fmla="*/ 5 w 10"/>
                  <a:gd name="T11" fmla="*/ 1 h 4"/>
                  <a:gd name="T12" fmla="*/ 5 w 10"/>
                  <a:gd name="T13" fmla="*/ 1 h 4"/>
                  <a:gd name="T14" fmla="*/ 5 w 10"/>
                  <a:gd name="T15" fmla="*/ 1 h 4"/>
                  <a:gd name="T16" fmla="*/ 5 w 10"/>
                  <a:gd name="T17" fmla="*/ 1 h 4"/>
                  <a:gd name="T18" fmla="*/ 4 w 10"/>
                  <a:gd name="T19" fmla="*/ 2 h 4"/>
                  <a:gd name="T20" fmla="*/ 4 w 10"/>
                  <a:gd name="T21" fmla="*/ 2 h 4"/>
                  <a:gd name="T22" fmla="*/ 4 w 10"/>
                  <a:gd name="T23" fmla="*/ 2 h 4"/>
                  <a:gd name="T24" fmla="*/ 4 w 10"/>
                  <a:gd name="T25" fmla="*/ 2 h 4"/>
                  <a:gd name="T26" fmla="*/ 4 w 10"/>
                  <a:gd name="T27" fmla="*/ 2 h 4"/>
                  <a:gd name="T28" fmla="*/ 3 w 10"/>
                  <a:gd name="T29" fmla="*/ 1 h 4"/>
                  <a:gd name="T30" fmla="*/ 3 w 10"/>
                  <a:gd name="T31" fmla="*/ 2 h 4"/>
                  <a:gd name="T32" fmla="*/ 3 w 10"/>
                  <a:gd name="T33" fmla="*/ 2 h 4"/>
                  <a:gd name="T34" fmla="*/ 3 w 10"/>
                  <a:gd name="T35" fmla="*/ 2 h 4"/>
                  <a:gd name="T36" fmla="*/ 3 w 10"/>
                  <a:gd name="T37" fmla="*/ 2 h 4"/>
                  <a:gd name="T38" fmla="*/ 3 w 10"/>
                  <a:gd name="T39" fmla="*/ 2 h 4"/>
                  <a:gd name="T40" fmla="*/ 3 w 10"/>
                  <a:gd name="T41" fmla="*/ 3 h 4"/>
                  <a:gd name="T42" fmla="*/ 3 w 10"/>
                  <a:gd name="T43" fmla="*/ 3 h 4"/>
                  <a:gd name="T44" fmla="*/ 3 w 10"/>
                  <a:gd name="T45" fmla="*/ 3 h 4"/>
                  <a:gd name="T46" fmla="*/ 3 w 10"/>
                  <a:gd name="T47" fmla="*/ 3 h 4"/>
                  <a:gd name="T48" fmla="*/ 3 w 10"/>
                  <a:gd name="T49" fmla="*/ 3 h 4"/>
                  <a:gd name="T50" fmla="*/ 3 w 10"/>
                  <a:gd name="T51" fmla="*/ 3 h 4"/>
                  <a:gd name="T52" fmla="*/ 2 w 10"/>
                  <a:gd name="T53" fmla="*/ 4 h 4"/>
                  <a:gd name="T54" fmla="*/ 2 w 10"/>
                  <a:gd name="T55" fmla="*/ 4 h 4"/>
                  <a:gd name="T56" fmla="*/ 2 w 10"/>
                  <a:gd name="T57" fmla="*/ 4 h 4"/>
                  <a:gd name="T58" fmla="*/ 1 w 10"/>
                  <a:gd name="T59" fmla="*/ 4 h 4"/>
                  <a:gd name="T60" fmla="*/ 1 w 10"/>
                  <a:gd name="T61" fmla="*/ 4 h 4"/>
                  <a:gd name="T62" fmla="*/ 1 w 10"/>
                  <a:gd name="T63" fmla="*/ 4 h 4"/>
                  <a:gd name="T64" fmla="*/ 0 w 10"/>
                  <a:gd name="T65" fmla="*/ 4 h 4"/>
                  <a:gd name="T66" fmla="*/ 0 w 10"/>
                  <a:gd name="T67" fmla="*/ 4 h 4"/>
                  <a:gd name="T68" fmla="*/ 7 w 10"/>
                  <a:gd name="T69" fmla="*/ 2 h 4"/>
                  <a:gd name="T70" fmla="*/ 6 w 10"/>
                  <a:gd name="T7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4">
                    <a:moveTo>
                      <a:pt x="6" y="0"/>
                    </a:moveTo>
                    <a:cubicBezTo>
                      <a:pt x="6" y="0"/>
                      <a:pt x="6" y="0"/>
                      <a:pt x="6" y="0"/>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10" y="4"/>
                      <a:pt x="10" y="4"/>
                      <a:pt x="10" y="4"/>
                    </a:cubicBezTo>
                    <a:cubicBezTo>
                      <a:pt x="9" y="3"/>
                      <a:pt x="8" y="3"/>
                      <a:pt x="7" y="2"/>
                    </a:cubicBezTo>
                    <a:cubicBezTo>
                      <a:pt x="7" y="1"/>
                      <a:pt x="6" y="1"/>
                      <a:pt x="6" y="0"/>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35" name="Freeform 293"/>
              <p:cNvSpPr/>
              <p:nvPr/>
            </p:nvSpPr>
            <p:spPr bwMode="auto">
              <a:xfrm>
                <a:off x="2820" y="1989"/>
                <a:ext cx="102" cy="97"/>
              </a:xfrm>
              <a:custGeom>
                <a:avLst/>
                <a:gdLst>
                  <a:gd name="T0" fmla="*/ 36 w 39"/>
                  <a:gd name="T1" fmla="*/ 8 h 37"/>
                  <a:gd name="T2" fmla="*/ 35 w 39"/>
                  <a:gd name="T3" fmla="*/ 7 h 37"/>
                  <a:gd name="T4" fmla="*/ 35 w 39"/>
                  <a:gd name="T5" fmla="*/ 5 h 37"/>
                  <a:gd name="T6" fmla="*/ 35 w 39"/>
                  <a:gd name="T7" fmla="*/ 5 h 37"/>
                  <a:gd name="T8" fmla="*/ 34 w 39"/>
                  <a:gd name="T9" fmla="*/ 4 h 37"/>
                  <a:gd name="T10" fmla="*/ 34 w 39"/>
                  <a:gd name="T11" fmla="*/ 3 h 37"/>
                  <a:gd name="T12" fmla="*/ 34 w 39"/>
                  <a:gd name="T13" fmla="*/ 3 h 37"/>
                  <a:gd name="T14" fmla="*/ 34 w 39"/>
                  <a:gd name="T15" fmla="*/ 2 h 37"/>
                  <a:gd name="T16" fmla="*/ 28 w 39"/>
                  <a:gd name="T17" fmla="*/ 3 h 37"/>
                  <a:gd name="T18" fmla="*/ 24 w 39"/>
                  <a:gd name="T19" fmla="*/ 1 h 37"/>
                  <a:gd name="T20" fmla="*/ 19 w 39"/>
                  <a:gd name="T21" fmla="*/ 2 h 37"/>
                  <a:gd name="T22" fmla="*/ 12 w 39"/>
                  <a:gd name="T23" fmla="*/ 3 h 37"/>
                  <a:gd name="T24" fmla="*/ 1 w 39"/>
                  <a:gd name="T25" fmla="*/ 0 h 37"/>
                  <a:gd name="T26" fmla="*/ 1 w 39"/>
                  <a:gd name="T27" fmla="*/ 1 h 37"/>
                  <a:gd name="T28" fmla="*/ 1 w 39"/>
                  <a:gd name="T29" fmla="*/ 1 h 37"/>
                  <a:gd name="T30" fmla="*/ 0 w 39"/>
                  <a:gd name="T31" fmla="*/ 1 h 37"/>
                  <a:gd name="T32" fmla="*/ 1 w 39"/>
                  <a:gd name="T33" fmla="*/ 2 h 37"/>
                  <a:gd name="T34" fmla="*/ 1 w 39"/>
                  <a:gd name="T35" fmla="*/ 3 h 37"/>
                  <a:gd name="T36" fmla="*/ 1 w 39"/>
                  <a:gd name="T37" fmla="*/ 3 h 37"/>
                  <a:gd name="T38" fmla="*/ 1 w 39"/>
                  <a:gd name="T39" fmla="*/ 4 h 37"/>
                  <a:gd name="T40" fmla="*/ 1 w 39"/>
                  <a:gd name="T41" fmla="*/ 5 h 37"/>
                  <a:gd name="T42" fmla="*/ 0 w 39"/>
                  <a:gd name="T43" fmla="*/ 5 h 37"/>
                  <a:gd name="T44" fmla="*/ 0 w 39"/>
                  <a:gd name="T45" fmla="*/ 6 h 37"/>
                  <a:gd name="T46" fmla="*/ 0 w 39"/>
                  <a:gd name="T47" fmla="*/ 6 h 37"/>
                  <a:gd name="T48" fmla="*/ 0 w 39"/>
                  <a:gd name="T49" fmla="*/ 7 h 37"/>
                  <a:gd name="T50" fmla="*/ 0 w 39"/>
                  <a:gd name="T51" fmla="*/ 7 h 37"/>
                  <a:gd name="T52" fmla="*/ 0 w 39"/>
                  <a:gd name="T53" fmla="*/ 8 h 37"/>
                  <a:gd name="T54" fmla="*/ 1 w 39"/>
                  <a:gd name="T55" fmla="*/ 9 h 37"/>
                  <a:gd name="T56" fmla="*/ 1 w 39"/>
                  <a:gd name="T57" fmla="*/ 9 h 37"/>
                  <a:gd name="T58" fmla="*/ 1 w 39"/>
                  <a:gd name="T59" fmla="*/ 10 h 37"/>
                  <a:gd name="T60" fmla="*/ 1 w 39"/>
                  <a:gd name="T61" fmla="*/ 16 h 37"/>
                  <a:gd name="T62" fmla="*/ 1 w 39"/>
                  <a:gd name="T63" fmla="*/ 22 h 37"/>
                  <a:gd name="T64" fmla="*/ 23 w 39"/>
                  <a:gd name="T65" fmla="*/ 37 h 37"/>
                  <a:gd name="T66" fmla="*/ 23 w 39"/>
                  <a:gd name="T67" fmla="*/ 37 h 37"/>
                  <a:gd name="T68" fmla="*/ 23 w 39"/>
                  <a:gd name="T69" fmla="*/ 36 h 37"/>
                  <a:gd name="T70" fmla="*/ 24 w 39"/>
                  <a:gd name="T71" fmla="*/ 36 h 37"/>
                  <a:gd name="T72" fmla="*/ 24 w 39"/>
                  <a:gd name="T73" fmla="*/ 37 h 37"/>
                  <a:gd name="T74" fmla="*/ 33 w 39"/>
                  <a:gd name="T75" fmla="*/ 37 h 37"/>
                  <a:gd name="T76" fmla="*/ 33 w 39"/>
                  <a:gd name="T77" fmla="*/ 36 h 37"/>
                  <a:gd name="T78" fmla="*/ 34 w 39"/>
                  <a:gd name="T79" fmla="*/ 36 h 37"/>
                  <a:gd name="T80" fmla="*/ 35 w 39"/>
                  <a:gd name="T81" fmla="*/ 36 h 37"/>
                  <a:gd name="T82" fmla="*/ 35 w 39"/>
                  <a:gd name="T83" fmla="*/ 36 h 37"/>
                  <a:gd name="T84" fmla="*/ 36 w 39"/>
                  <a:gd name="T85" fmla="*/ 35 h 37"/>
                  <a:gd name="T86" fmla="*/ 36 w 39"/>
                  <a:gd name="T87" fmla="*/ 35 h 37"/>
                  <a:gd name="T88" fmla="*/ 36 w 39"/>
                  <a:gd name="T89" fmla="*/ 34 h 37"/>
                  <a:gd name="T90" fmla="*/ 36 w 39"/>
                  <a:gd name="T91" fmla="*/ 34 h 37"/>
                  <a:gd name="T92" fmla="*/ 37 w 39"/>
                  <a:gd name="T93" fmla="*/ 34 h 37"/>
                  <a:gd name="T94" fmla="*/ 37 w 39"/>
                  <a:gd name="T95" fmla="*/ 34 h 37"/>
                  <a:gd name="T96" fmla="*/ 38 w 39"/>
                  <a:gd name="T97" fmla="*/ 34 h 37"/>
                  <a:gd name="T98" fmla="*/ 38 w 39"/>
                  <a:gd name="T99" fmla="*/ 34 h 37"/>
                  <a:gd name="T100" fmla="*/ 38 w 39"/>
                  <a:gd name="T101" fmla="*/ 33 h 37"/>
                  <a:gd name="T102" fmla="*/ 38 w 39"/>
                  <a:gd name="T103" fmla="*/ 33 h 37"/>
                  <a:gd name="T104" fmla="*/ 38 w 39"/>
                  <a:gd name="T105" fmla="*/ 30 h 37"/>
                  <a:gd name="T106" fmla="*/ 33 w 39"/>
                  <a:gd name="T107" fmla="*/ 20 h 37"/>
                  <a:gd name="T108" fmla="*/ 30 w 39"/>
                  <a:gd name="T109" fmla="*/ 14 h 37"/>
                  <a:gd name="T110" fmla="*/ 27 w 39"/>
                  <a:gd name="T111" fmla="*/ 8 h 37"/>
                  <a:gd name="T112" fmla="*/ 30 w 39"/>
                  <a:gd name="T113" fmla="*/ 11 h 37"/>
                  <a:gd name="T114" fmla="*/ 36 w 39"/>
                  <a:gd name="T115" fmla="*/ 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 h="37">
                    <a:moveTo>
                      <a:pt x="36" y="9"/>
                    </a:moveTo>
                    <a:cubicBezTo>
                      <a:pt x="36" y="9"/>
                      <a:pt x="36" y="9"/>
                      <a:pt x="36" y="9"/>
                    </a:cubicBezTo>
                    <a:cubicBezTo>
                      <a:pt x="36" y="9"/>
                      <a:pt x="36" y="9"/>
                      <a:pt x="36" y="9"/>
                    </a:cubicBezTo>
                    <a:cubicBezTo>
                      <a:pt x="36" y="8"/>
                      <a:pt x="36" y="8"/>
                      <a:pt x="36" y="8"/>
                    </a:cubicBezTo>
                    <a:cubicBezTo>
                      <a:pt x="36" y="8"/>
                      <a:pt x="36" y="8"/>
                      <a:pt x="36" y="8"/>
                    </a:cubicBezTo>
                    <a:cubicBezTo>
                      <a:pt x="36" y="8"/>
                      <a:pt x="36" y="8"/>
                      <a:pt x="36" y="8"/>
                    </a:cubicBezTo>
                    <a:cubicBezTo>
                      <a:pt x="36" y="8"/>
                      <a:pt x="36" y="8"/>
                      <a:pt x="36" y="8"/>
                    </a:cubicBezTo>
                    <a:cubicBezTo>
                      <a:pt x="35" y="7"/>
                      <a:pt x="35" y="7"/>
                      <a:pt x="35" y="7"/>
                    </a:cubicBezTo>
                    <a:cubicBezTo>
                      <a:pt x="35" y="7"/>
                      <a:pt x="35" y="7"/>
                      <a:pt x="35" y="7"/>
                    </a:cubicBezTo>
                    <a:cubicBezTo>
                      <a:pt x="35" y="7"/>
                      <a:pt x="35" y="7"/>
                      <a:pt x="35" y="7"/>
                    </a:cubicBezTo>
                    <a:cubicBezTo>
                      <a:pt x="35" y="6"/>
                      <a:pt x="35" y="6"/>
                      <a:pt x="35" y="6"/>
                    </a:cubicBezTo>
                    <a:cubicBezTo>
                      <a:pt x="35" y="6"/>
                      <a:pt x="35" y="6"/>
                      <a:pt x="35" y="6"/>
                    </a:cubicBezTo>
                    <a:cubicBezTo>
                      <a:pt x="35" y="6"/>
                      <a:pt x="35" y="6"/>
                      <a:pt x="35" y="6"/>
                    </a:cubicBezTo>
                    <a:cubicBezTo>
                      <a:pt x="35" y="6"/>
                      <a:pt x="35" y="6"/>
                      <a:pt x="35" y="6"/>
                    </a:cubicBezTo>
                    <a:cubicBezTo>
                      <a:pt x="35" y="5"/>
                      <a:pt x="35" y="5"/>
                      <a:pt x="35" y="5"/>
                    </a:cubicBezTo>
                    <a:cubicBezTo>
                      <a:pt x="35" y="5"/>
                      <a:pt x="35" y="5"/>
                      <a:pt x="35" y="5"/>
                    </a:cubicBezTo>
                    <a:cubicBezTo>
                      <a:pt x="35" y="5"/>
                      <a:pt x="35" y="5"/>
                      <a:pt x="35" y="5"/>
                    </a:cubicBezTo>
                    <a:cubicBezTo>
                      <a:pt x="35" y="5"/>
                      <a:pt x="35" y="5"/>
                      <a:pt x="35" y="5"/>
                    </a:cubicBezTo>
                    <a:cubicBezTo>
                      <a:pt x="34" y="5"/>
                      <a:pt x="34" y="5"/>
                      <a:pt x="35" y="5"/>
                    </a:cubicBezTo>
                    <a:cubicBezTo>
                      <a:pt x="35" y="5"/>
                      <a:pt x="35" y="5"/>
                      <a:pt x="35" y="5"/>
                    </a:cubicBezTo>
                    <a:cubicBezTo>
                      <a:pt x="35" y="5"/>
                      <a:pt x="35" y="5"/>
                      <a:pt x="35" y="5"/>
                    </a:cubicBezTo>
                    <a:cubicBezTo>
                      <a:pt x="34" y="5"/>
                      <a:pt x="34" y="5"/>
                      <a:pt x="34" y="5"/>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2" y="2"/>
                    </a:cubicBezTo>
                    <a:cubicBezTo>
                      <a:pt x="32" y="2"/>
                      <a:pt x="32" y="2"/>
                      <a:pt x="31" y="2"/>
                    </a:cubicBezTo>
                    <a:cubicBezTo>
                      <a:pt x="31" y="3"/>
                      <a:pt x="30" y="3"/>
                      <a:pt x="29" y="3"/>
                    </a:cubicBezTo>
                    <a:cubicBezTo>
                      <a:pt x="29" y="3"/>
                      <a:pt x="28" y="3"/>
                      <a:pt x="28" y="3"/>
                    </a:cubicBezTo>
                    <a:cubicBezTo>
                      <a:pt x="27" y="2"/>
                      <a:pt x="27" y="2"/>
                      <a:pt x="27" y="2"/>
                    </a:cubicBezTo>
                    <a:cubicBezTo>
                      <a:pt x="27" y="2"/>
                      <a:pt x="27" y="2"/>
                      <a:pt x="26" y="3"/>
                    </a:cubicBezTo>
                    <a:cubicBezTo>
                      <a:pt x="26" y="2"/>
                      <a:pt x="25" y="2"/>
                      <a:pt x="25" y="2"/>
                    </a:cubicBezTo>
                    <a:cubicBezTo>
                      <a:pt x="25" y="2"/>
                      <a:pt x="25" y="1"/>
                      <a:pt x="25" y="1"/>
                    </a:cubicBezTo>
                    <a:cubicBezTo>
                      <a:pt x="25" y="1"/>
                      <a:pt x="25" y="1"/>
                      <a:pt x="24" y="1"/>
                    </a:cubicBezTo>
                    <a:cubicBezTo>
                      <a:pt x="24" y="1"/>
                      <a:pt x="23" y="1"/>
                      <a:pt x="23" y="1"/>
                    </a:cubicBezTo>
                    <a:cubicBezTo>
                      <a:pt x="23" y="1"/>
                      <a:pt x="22" y="1"/>
                      <a:pt x="22" y="1"/>
                    </a:cubicBezTo>
                    <a:cubicBezTo>
                      <a:pt x="21" y="1"/>
                      <a:pt x="20" y="1"/>
                      <a:pt x="19" y="2"/>
                    </a:cubicBezTo>
                    <a:cubicBezTo>
                      <a:pt x="19" y="2"/>
                      <a:pt x="19" y="2"/>
                      <a:pt x="20" y="2"/>
                    </a:cubicBezTo>
                    <a:cubicBezTo>
                      <a:pt x="20" y="2"/>
                      <a:pt x="19" y="2"/>
                      <a:pt x="19" y="2"/>
                    </a:cubicBezTo>
                    <a:cubicBezTo>
                      <a:pt x="19" y="2"/>
                      <a:pt x="19" y="2"/>
                      <a:pt x="19" y="2"/>
                    </a:cubicBezTo>
                    <a:cubicBezTo>
                      <a:pt x="19" y="2"/>
                      <a:pt x="18" y="2"/>
                      <a:pt x="18" y="2"/>
                    </a:cubicBezTo>
                    <a:cubicBezTo>
                      <a:pt x="17" y="3"/>
                      <a:pt x="16" y="3"/>
                      <a:pt x="15" y="3"/>
                    </a:cubicBezTo>
                    <a:cubicBezTo>
                      <a:pt x="15" y="4"/>
                      <a:pt x="15" y="3"/>
                      <a:pt x="14" y="3"/>
                    </a:cubicBezTo>
                    <a:cubicBezTo>
                      <a:pt x="14" y="3"/>
                      <a:pt x="12" y="3"/>
                      <a:pt x="12" y="3"/>
                    </a:cubicBezTo>
                    <a:cubicBezTo>
                      <a:pt x="11" y="2"/>
                      <a:pt x="11" y="2"/>
                      <a:pt x="10" y="2"/>
                    </a:cubicBezTo>
                    <a:cubicBezTo>
                      <a:pt x="10" y="2"/>
                      <a:pt x="10" y="2"/>
                      <a:pt x="9" y="2"/>
                    </a:cubicBezTo>
                    <a:cubicBezTo>
                      <a:pt x="8" y="1"/>
                      <a:pt x="7" y="1"/>
                      <a:pt x="6" y="1"/>
                    </a:cubicBezTo>
                    <a:cubicBezTo>
                      <a:pt x="6" y="1"/>
                      <a:pt x="5" y="0"/>
                      <a:pt x="3" y="1"/>
                    </a:cubicBezTo>
                    <a:cubicBezTo>
                      <a:pt x="3" y="1"/>
                      <a:pt x="1" y="1"/>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9"/>
                      <a:pt x="1" y="19"/>
                      <a:pt x="1" y="19"/>
                    </a:cubicBezTo>
                    <a:cubicBezTo>
                      <a:pt x="1" y="19"/>
                      <a:pt x="1" y="19"/>
                      <a:pt x="1" y="19"/>
                    </a:cubicBezTo>
                    <a:cubicBezTo>
                      <a:pt x="1" y="19"/>
                      <a:pt x="1" y="19"/>
                      <a:pt x="1" y="19"/>
                    </a:cubicBezTo>
                    <a:cubicBezTo>
                      <a:pt x="1" y="22"/>
                      <a:pt x="1" y="22"/>
                      <a:pt x="1" y="22"/>
                    </a:cubicBezTo>
                    <a:cubicBezTo>
                      <a:pt x="1" y="22"/>
                      <a:pt x="1" y="22"/>
                      <a:pt x="1" y="22"/>
                    </a:cubicBezTo>
                    <a:cubicBezTo>
                      <a:pt x="1" y="22"/>
                      <a:pt x="1" y="22"/>
                      <a:pt x="1" y="22"/>
                    </a:cubicBezTo>
                    <a:cubicBezTo>
                      <a:pt x="1" y="37"/>
                      <a:pt x="1" y="37"/>
                      <a:pt x="1"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6"/>
                      <a:pt x="23" y="36"/>
                      <a:pt x="23" y="36"/>
                    </a:cubicBezTo>
                    <a:cubicBezTo>
                      <a:pt x="23" y="36"/>
                      <a:pt x="23" y="36"/>
                      <a:pt x="23"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7"/>
                      <a:pt x="24" y="37"/>
                      <a:pt x="24" y="37"/>
                    </a:cubicBezTo>
                    <a:cubicBezTo>
                      <a:pt x="24" y="37"/>
                      <a:pt x="24" y="37"/>
                      <a:pt x="24" y="37"/>
                    </a:cubicBezTo>
                    <a:cubicBezTo>
                      <a:pt x="24" y="37"/>
                      <a:pt x="24" y="37"/>
                      <a:pt x="24" y="37"/>
                    </a:cubicBezTo>
                    <a:cubicBezTo>
                      <a:pt x="24" y="37"/>
                      <a:pt x="24" y="37"/>
                      <a:pt x="24"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6"/>
                      <a:pt x="33" y="36"/>
                      <a:pt x="33" y="36"/>
                    </a:cubicBezTo>
                    <a:cubicBezTo>
                      <a:pt x="33" y="36"/>
                      <a:pt x="33" y="36"/>
                      <a:pt x="33"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5"/>
                      <a:pt x="35" y="35"/>
                      <a:pt x="35"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9" y="33"/>
                    </a:cubicBezTo>
                    <a:cubicBezTo>
                      <a:pt x="39" y="33"/>
                      <a:pt x="39" y="33"/>
                      <a:pt x="39" y="33"/>
                    </a:cubicBezTo>
                    <a:cubicBezTo>
                      <a:pt x="39" y="33"/>
                      <a:pt x="39" y="33"/>
                      <a:pt x="39" y="32"/>
                    </a:cubicBezTo>
                    <a:cubicBezTo>
                      <a:pt x="38" y="32"/>
                      <a:pt x="38" y="31"/>
                      <a:pt x="38" y="31"/>
                    </a:cubicBezTo>
                    <a:cubicBezTo>
                      <a:pt x="38" y="31"/>
                      <a:pt x="38" y="30"/>
                      <a:pt x="38" y="30"/>
                    </a:cubicBezTo>
                    <a:cubicBezTo>
                      <a:pt x="38" y="30"/>
                      <a:pt x="39" y="30"/>
                      <a:pt x="39" y="30"/>
                    </a:cubicBezTo>
                    <a:cubicBezTo>
                      <a:pt x="39" y="30"/>
                      <a:pt x="38" y="29"/>
                      <a:pt x="38" y="29"/>
                    </a:cubicBezTo>
                    <a:cubicBezTo>
                      <a:pt x="38" y="29"/>
                      <a:pt x="37" y="28"/>
                      <a:pt x="37" y="27"/>
                    </a:cubicBezTo>
                    <a:cubicBezTo>
                      <a:pt x="36" y="25"/>
                      <a:pt x="35" y="23"/>
                      <a:pt x="33" y="21"/>
                    </a:cubicBezTo>
                    <a:cubicBezTo>
                      <a:pt x="33" y="20"/>
                      <a:pt x="33" y="20"/>
                      <a:pt x="33" y="20"/>
                    </a:cubicBezTo>
                    <a:cubicBezTo>
                      <a:pt x="33" y="20"/>
                      <a:pt x="33" y="20"/>
                      <a:pt x="33" y="20"/>
                    </a:cubicBezTo>
                    <a:cubicBezTo>
                      <a:pt x="33" y="20"/>
                      <a:pt x="33" y="19"/>
                      <a:pt x="33" y="19"/>
                    </a:cubicBezTo>
                    <a:cubicBezTo>
                      <a:pt x="33" y="18"/>
                      <a:pt x="32" y="17"/>
                      <a:pt x="32" y="16"/>
                    </a:cubicBezTo>
                    <a:cubicBezTo>
                      <a:pt x="32" y="16"/>
                      <a:pt x="32" y="15"/>
                      <a:pt x="31" y="15"/>
                    </a:cubicBezTo>
                    <a:cubicBezTo>
                      <a:pt x="31" y="15"/>
                      <a:pt x="31" y="15"/>
                      <a:pt x="30" y="14"/>
                    </a:cubicBezTo>
                    <a:cubicBezTo>
                      <a:pt x="30" y="14"/>
                      <a:pt x="30" y="14"/>
                      <a:pt x="30" y="14"/>
                    </a:cubicBezTo>
                    <a:cubicBezTo>
                      <a:pt x="30" y="13"/>
                      <a:pt x="29" y="13"/>
                      <a:pt x="29" y="12"/>
                    </a:cubicBezTo>
                    <a:cubicBezTo>
                      <a:pt x="29" y="12"/>
                      <a:pt x="28" y="11"/>
                      <a:pt x="28" y="10"/>
                    </a:cubicBezTo>
                    <a:cubicBezTo>
                      <a:pt x="28" y="10"/>
                      <a:pt x="27" y="9"/>
                      <a:pt x="27" y="8"/>
                    </a:cubicBezTo>
                    <a:cubicBezTo>
                      <a:pt x="27" y="8"/>
                      <a:pt x="27" y="8"/>
                      <a:pt x="27" y="8"/>
                    </a:cubicBezTo>
                    <a:cubicBezTo>
                      <a:pt x="27" y="7"/>
                      <a:pt x="27" y="7"/>
                      <a:pt x="28" y="7"/>
                    </a:cubicBezTo>
                    <a:cubicBezTo>
                      <a:pt x="28" y="7"/>
                      <a:pt x="28" y="9"/>
                      <a:pt x="28" y="9"/>
                    </a:cubicBezTo>
                    <a:cubicBezTo>
                      <a:pt x="28" y="9"/>
                      <a:pt x="28" y="9"/>
                      <a:pt x="28" y="9"/>
                    </a:cubicBezTo>
                    <a:cubicBezTo>
                      <a:pt x="29" y="9"/>
                      <a:pt x="29" y="10"/>
                      <a:pt x="29" y="10"/>
                    </a:cubicBezTo>
                    <a:cubicBezTo>
                      <a:pt x="29" y="10"/>
                      <a:pt x="30" y="10"/>
                      <a:pt x="30" y="11"/>
                    </a:cubicBezTo>
                    <a:cubicBezTo>
                      <a:pt x="30" y="11"/>
                      <a:pt x="30" y="12"/>
                      <a:pt x="30" y="12"/>
                    </a:cubicBezTo>
                    <a:cubicBezTo>
                      <a:pt x="30" y="13"/>
                      <a:pt x="31" y="13"/>
                      <a:pt x="31" y="13"/>
                    </a:cubicBezTo>
                    <a:cubicBezTo>
                      <a:pt x="32" y="14"/>
                      <a:pt x="33" y="15"/>
                      <a:pt x="34" y="16"/>
                    </a:cubicBezTo>
                    <a:cubicBezTo>
                      <a:pt x="34" y="16"/>
                      <a:pt x="34" y="15"/>
                      <a:pt x="34" y="15"/>
                    </a:cubicBezTo>
                    <a:cubicBezTo>
                      <a:pt x="35" y="13"/>
                      <a:pt x="35" y="11"/>
                      <a:pt x="36" y="9"/>
                    </a:cubicBezTo>
                    <a:cubicBezTo>
                      <a:pt x="36" y="9"/>
                      <a:pt x="36" y="9"/>
                      <a:pt x="36" y="9"/>
                    </a:cubicBezTo>
                    <a:cubicBezTo>
                      <a:pt x="36" y="9"/>
                      <a:pt x="36" y="9"/>
                      <a:pt x="36"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36" name="Freeform 294"/>
              <p:cNvSpPr/>
              <p:nvPr/>
            </p:nvSpPr>
            <p:spPr bwMode="auto">
              <a:xfrm>
                <a:off x="3114" y="2044"/>
                <a:ext cx="3" cy="8"/>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2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2 h 3"/>
                  <a:gd name="T30" fmla="*/ 0 w 1"/>
                  <a:gd name="T31" fmla="*/ 2 h 3"/>
                  <a:gd name="T32" fmla="*/ 0 w 1"/>
                  <a:gd name="T33" fmla="*/ 2 h 3"/>
                  <a:gd name="T34" fmla="*/ 0 w 1"/>
                  <a:gd name="T35" fmla="*/ 3 h 3"/>
                  <a:gd name="T36" fmla="*/ 0 w 1"/>
                  <a:gd name="T37" fmla="*/ 3 h 3"/>
                  <a:gd name="T38" fmla="*/ 0 w 1"/>
                  <a:gd name="T39" fmla="*/ 3 h 3"/>
                  <a:gd name="T40" fmla="*/ 0 w 1"/>
                  <a:gd name="T41" fmla="*/ 3 h 3"/>
                  <a:gd name="T42" fmla="*/ 1 w 1"/>
                  <a:gd name="T43" fmla="*/ 1 h 3"/>
                  <a:gd name="T44" fmla="*/ 1 w 1"/>
                  <a:gd name="T45" fmla="*/ 1 h 3"/>
                  <a:gd name="T46" fmla="*/ 1 w 1"/>
                  <a:gd name="T47" fmla="*/ 0 h 3"/>
                  <a:gd name="T48" fmla="*/ 0 w 1"/>
                  <a:gd name="T49" fmla="*/ 1 h 3"/>
                  <a:gd name="T50" fmla="*/ 0 w 1"/>
                  <a:gd name="T51" fmla="*/ 1 h 3"/>
                  <a:gd name="T52" fmla="*/ 0 w 1"/>
                  <a:gd name="T5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 h="3">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1" y="2"/>
                      <a:pt x="1" y="1"/>
                      <a:pt x="1" y="1"/>
                    </a:cubicBezTo>
                    <a:cubicBezTo>
                      <a:pt x="1" y="1"/>
                      <a:pt x="1" y="1"/>
                      <a:pt x="1" y="1"/>
                    </a:cubicBezTo>
                    <a:cubicBezTo>
                      <a:pt x="1" y="0"/>
                      <a:pt x="1" y="0"/>
                      <a:pt x="1" y="0"/>
                    </a:cubicBezTo>
                    <a:cubicBezTo>
                      <a:pt x="1" y="0"/>
                      <a:pt x="0" y="0"/>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37" name="Freeform 295"/>
              <p:cNvSpPr/>
              <p:nvPr/>
            </p:nvSpPr>
            <p:spPr bwMode="auto">
              <a:xfrm>
                <a:off x="2715" y="2073"/>
                <a:ext cx="97" cy="153"/>
              </a:xfrm>
              <a:custGeom>
                <a:avLst/>
                <a:gdLst>
                  <a:gd name="T0" fmla="*/ 29 w 37"/>
                  <a:gd name="T1" fmla="*/ 11 h 58"/>
                  <a:gd name="T2" fmla="*/ 23 w 37"/>
                  <a:gd name="T3" fmla="*/ 7 h 58"/>
                  <a:gd name="T4" fmla="*/ 16 w 37"/>
                  <a:gd name="T5" fmla="*/ 4 h 58"/>
                  <a:gd name="T6" fmla="*/ 12 w 37"/>
                  <a:gd name="T7" fmla="*/ 2 h 58"/>
                  <a:gd name="T8" fmla="*/ 9 w 37"/>
                  <a:gd name="T9" fmla="*/ 0 h 58"/>
                  <a:gd name="T10" fmla="*/ 6 w 37"/>
                  <a:gd name="T11" fmla="*/ 1 h 58"/>
                  <a:gd name="T12" fmla="*/ 6 w 37"/>
                  <a:gd name="T13" fmla="*/ 3 h 58"/>
                  <a:gd name="T14" fmla="*/ 7 w 37"/>
                  <a:gd name="T15" fmla="*/ 8 h 58"/>
                  <a:gd name="T16" fmla="*/ 7 w 37"/>
                  <a:gd name="T17" fmla="*/ 10 h 58"/>
                  <a:gd name="T18" fmla="*/ 9 w 37"/>
                  <a:gd name="T19" fmla="*/ 12 h 58"/>
                  <a:gd name="T20" fmla="*/ 7 w 37"/>
                  <a:gd name="T21" fmla="*/ 21 h 58"/>
                  <a:gd name="T22" fmla="*/ 2 w 37"/>
                  <a:gd name="T23" fmla="*/ 31 h 58"/>
                  <a:gd name="T24" fmla="*/ 0 w 37"/>
                  <a:gd name="T25" fmla="*/ 33 h 58"/>
                  <a:gd name="T26" fmla="*/ 2 w 37"/>
                  <a:gd name="T27" fmla="*/ 38 h 58"/>
                  <a:gd name="T28" fmla="*/ 4 w 37"/>
                  <a:gd name="T29" fmla="*/ 40 h 58"/>
                  <a:gd name="T30" fmla="*/ 5 w 37"/>
                  <a:gd name="T31" fmla="*/ 42 h 58"/>
                  <a:gd name="T32" fmla="*/ 6 w 37"/>
                  <a:gd name="T33" fmla="*/ 43 h 58"/>
                  <a:gd name="T34" fmla="*/ 5 w 37"/>
                  <a:gd name="T35" fmla="*/ 45 h 58"/>
                  <a:gd name="T36" fmla="*/ 6 w 37"/>
                  <a:gd name="T37" fmla="*/ 47 h 58"/>
                  <a:gd name="T38" fmla="*/ 6 w 37"/>
                  <a:gd name="T39" fmla="*/ 48 h 58"/>
                  <a:gd name="T40" fmla="*/ 7 w 37"/>
                  <a:gd name="T41" fmla="*/ 49 h 58"/>
                  <a:gd name="T42" fmla="*/ 6 w 37"/>
                  <a:gd name="T43" fmla="*/ 50 h 58"/>
                  <a:gd name="T44" fmla="*/ 3 w 37"/>
                  <a:gd name="T45" fmla="*/ 50 h 58"/>
                  <a:gd name="T46" fmla="*/ 2 w 37"/>
                  <a:gd name="T47" fmla="*/ 51 h 58"/>
                  <a:gd name="T48" fmla="*/ 3 w 37"/>
                  <a:gd name="T49" fmla="*/ 51 h 58"/>
                  <a:gd name="T50" fmla="*/ 3 w 37"/>
                  <a:gd name="T51" fmla="*/ 53 h 58"/>
                  <a:gd name="T52" fmla="*/ 5 w 37"/>
                  <a:gd name="T53" fmla="*/ 54 h 58"/>
                  <a:gd name="T54" fmla="*/ 6 w 37"/>
                  <a:gd name="T55" fmla="*/ 55 h 58"/>
                  <a:gd name="T56" fmla="*/ 7 w 37"/>
                  <a:gd name="T57" fmla="*/ 57 h 58"/>
                  <a:gd name="T58" fmla="*/ 8 w 37"/>
                  <a:gd name="T59" fmla="*/ 58 h 58"/>
                  <a:gd name="T60" fmla="*/ 9 w 37"/>
                  <a:gd name="T61" fmla="*/ 58 h 58"/>
                  <a:gd name="T62" fmla="*/ 11 w 37"/>
                  <a:gd name="T63" fmla="*/ 57 h 58"/>
                  <a:gd name="T64" fmla="*/ 11 w 37"/>
                  <a:gd name="T65" fmla="*/ 58 h 58"/>
                  <a:gd name="T66" fmla="*/ 13 w 37"/>
                  <a:gd name="T67" fmla="*/ 57 h 58"/>
                  <a:gd name="T68" fmla="*/ 14 w 37"/>
                  <a:gd name="T69" fmla="*/ 56 h 58"/>
                  <a:gd name="T70" fmla="*/ 18 w 37"/>
                  <a:gd name="T71" fmla="*/ 56 h 58"/>
                  <a:gd name="T72" fmla="*/ 19 w 37"/>
                  <a:gd name="T73" fmla="*/ 55 h 58"/>
                  <a:gd name="T74" fmla="*/ 19 w 37"/>
                  <a:gd name="T75" fmla="*/ 54 h 58"/>
                  <a:gd name="T76" fmla="*/ 19 w 37"/>
                  <a:gd name="T77" fmla="*/ 53 h 58"/>
                  <a:gd name="T78" fmla="*/ 22 w 37"/>
                  <a:gd name="T79" fmla="*/ 53 h 58"/>
                  <a:gd name="T80" fmla="*/ 23 w 37"/>
                  <a:gd name="T81" fmla="*/ 52 h 58"/>
                  <a:gd name="T82" fmla="*/ 25 w 37"/>
                  <a:gd name="T83" fmla="*/ 52 h 58"/>
                  <a:gd name="T84" fmla="*/ 26 w 37"/>
                  <a:gd name="T85" fmla="*/ 51 h 58"/>
                  <a:gd name="T86" fmla="*/ 27 w 37"/>
                  <a:gd name="T87" fmla="*/ 50 h 58"/>
                  <a:gd name="T88" fmla="*/ 28 w 37"/>
                  <a:gd name="T89" fmla="*/ 49 h 58"/>
                  <a:gd name="T90" fmla="*/ 29 w 37"/>
                  <a:gd name="T91" fmla="*/ 48 h 58"/>
                  <a:gd name="T92" fmla="*/ 29 w 37"/>
                  <a:gd name="T93" fmla="*/ 47 h 58"/>
                  <a:gd name="T94" fmla="*/ 30 w 37"/>
                  <a:gd name="T95" fmla="*/ 46 h 58"/>
                  <a:gd name="T96" fmla="*/ 33 w 37"/>
                  <a:gd name="T97" fmla="*/ 46 h 58"/>
                  <a:gd name="T98" fmla="*/ 33 w 37"/>
                  <a:gd name="T99" fmla="*/ 44 h 58"/>
                  <a:gd name="T100" fmla="*/ 32 w 37"/>
                  <a:gd name="T101" fmla="*/ 42 h 58"/>
                  <a:gd name="T102" fmla="*/ 31 w 37"/>
                  <a:gd name="T103" fmla="*/ 40 h 58"/>
                  <a:gd name="T104" fmla="*/ 29 w 37"/>
                  <a:gd name="T105" fmla="*/ 40 h 58"/>
                  <a:gd name="T106" fmla="*/ 29 w 37"/>
                  <a:gd name="T107" fmla="*/ 38 h 58"/>
                  <a:gd name="T108" fmla="*/ 31 w 37"/>
                  <a:gd name="T109" fmla="*/ 37 h 58"/>
                  <a:gd name="T110" fmla="*/ 30 w 37"/>
                  <a:gd name="T111" fmla="*/ 36 h 58"/>
                  <a:gd name="T112" fmla="*/ 31 w 37"/>
                  <a:gd name="T113" fmla="*/ 35 h 58"/>
                  <a:gd name="T114" fmla="*/ 31 w 37"/>
                  <a:gd name="T115" fmla="*/ 33 h 58"/>
                  <a:gd name="T116" fmla="*/ 32 w 37"/>
                  <a:gd name="T117" fmla="*/ 32 h 58"/>
                  <a:gd name="T118" fmla="*/ 33 w 37"/>
                  <a:gd name="T119" fmla="*/ 30 h 58"/>
                  <a:gd name="T120" fmla="*/ 34 w 37"/>
                  <a:gd name="T121" fmla="*/ 2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 h="58">
                    <a:moveTo>
                      <a:pt x="35" y="14"/>
                    </a:moveTo>
                    <a:cubicBezTo>
                      <a:pt x="35" y="14"/>
                      <a:pt x="35" y="14"/>
                      <a:pt x="35" y="14"/>
                    </a:cubicBezTo>
                    <a:cubicBezTo>
                      <a:pt x="34" y="13"/>
                      <a:pt x="34" y="13"/>
                      <a:pt x="34" y="13"/>
                    </a:cubicBezTo>
                    <a:cubicBezTo>
                      <a:pt x="34" y="13"/>
                      <a:pt x="34" y="13"/>
                      <a:pt x="34" y="13"/>
                    </a:cubicBezTo>
                    <a:cubicBezTo>
                      <a:pt x="34" y="13"/>
                      <a:pt x="34" y="13"/>
                      <a:pt x="34" y="13"/>
                    </a:cubicBezTo>
                    <a:cubicBezTo>
                      <a:pt x="34" y="13"/>
                      <a:pt x="34" y="13"/>
                      <a:pt x="34" y="13"/>
                    </a:cubicBezTo>
                    <a:cubicBezTo>
                      <a:pt x="33" y="13"/>
                      <a:pt x="33" y="13"/>
                      <a:pt x="33" y="13"/>
                    </a:cubicBezTo>
                    <a:cubicBezTo>
                      <a:pt x="33" y="13"/>
                      <a:pt x="33" y="13"/>
                      <a:pt x="33" y="13"/>
                    </a:cubicBezTo>
                    <a:cubicBezTo>
                      <a:pt x="32" y="12"/>
                      <a:pt x="32" y="12"/>
                      <a:pt x="32" y="12"/>
                    </a:cubicBezTo>
                    <a:cubicBezTo>
                      <a:pt x="32" y="12"/>
                      <a:pt x="32" y="12"/>
                      <a:pt x="32" y="12"/>
                    </a:cubicBezTo>
                    <a:cubicBezTo>
                      <a:pt x="31" y="12"/>
                      <a:pt x="31" y="12"/>
                      <a:pt x="31" y="12"/>
                    </a:cubicBezTo>
                    <a:cubicBezTo>
                      <a:pt x="30" y="11"/>
                      <a:pt x="30" y="11"/>
                      <a:pt x="30" y="11"/>
                    </a:cubicBezTo>
                    <a:cubicBezTo>
                      <a:pt x="30" y="11"/>
                      <a:pt x="30" y="11"/>
                      <a:pt x="30" y="11"/>
                    </a:cubicBezTo>
                    <a:cubicBezTo>
                      <a:pt x="30" y="11"/>
                      <a:pt x="30" y="11"/>
                      <a:pt x="30" y="11"/>
                    </a:cubicBezTo>
                    <a:cubicBezTo>
                      <a:pt x="29" y="11"/>
                      <a:pt x="29" y="11"/>
                      <a:pt x="29" y="11"/>
                    </a:cubicBezTo>
                    <a:cubicBezTo>
                      <a:pt x="29" y="11"/>
                      <a:pt x="29" y="11"/>
                      <a:pt x="29" y="11"/>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7" y="9"/>
                      <a:pt x="27" y="9"/>
                      <a:pt x="27" y="9"/>
                    </a:cubicBezTo>
                    <a:cubicBezTo>
                      <a:pt x="26" y="9"/>
                      <a:pt x="26" y="9"/>
                      <a:pt x="26" y="9"/>
                    </a:cubicBezTo>
                    <a:cubicBezTo>
                      <a:pt x="26" y="9"/>
                      <a:pt x="26" y="9"/>
                      <a:pt x="26" y="9"/>
                    </a:cubicBezTo>
                    <a:cubicBezTo>
                      <a:pt x="26" y="9"/>
                      <a:pt x="26" y="9"/>
                      <a:pt x="26" y="9"/>
                    </a:cubicBezTo>
                    <a:cubicBezTo>
                      <a:pt x="24" y="8"/>
                      <a:pt x="24" y="8"/>
                      <a:pt x="24" y="8"/>
                    </a:cubicBezTo>
                    <a:cubicBezTo>
                      <a:pt x="24" y="8"/>
                      <a:pt x="24" y="8"/>
                      <a:pt x="24" y="8"/>
                    </a:cubicBezTo>
                    <a:cubicBezTo>
                      <a:pt x="24" y="8"/>
                      <a:pt x="24" y="8"/>
                      <a:pt x="24" y="8"/>
                    </a:cubicBezTo>
                    <a:cubicBezTo>
                      <a:pt x="23" y="7"/>
                      <a:pt x="23" y="7"/>
                      <a:pt x="23" y="7"/>
                    </a:cubicBezTo>
                    <a:cubicBezTo>
                      <a:pt x="23" y="7"/>
                      <a:pt x="23" y="7"/>
                      <a:pt x="23" y="7"/>
                    </a:cubicBezTo>
                    <a:cubicBezTo>
                      <a:pt x="23" y="7"/>
                      <a:pt x="23" y="7"/>
                      <a:pt x="23" y="7"/>
                    </a:cubicBezTo>
                    <a:cubicBezTo>
                      <a:pt x="23" y="7"/>
                      <a:pt x="23" y="7"/>
                      <a:pt x="23" y="7"/>
                    </a:cubicBezTo>
                    <a:cubicBezTo>
                      <a:pt x="22" y="7"/>
                      <a:pt x="22" y="7"/>
                      <a:pt x="22" y="7"/>
                    </a:cubicBezTo>
                    <a:cubicBezTo>
                      <a:pt x="22" y="7"/>
                      <a:pt x="22" y="7"/>
                      <a:pt x="22" y="7"/>
                    </a:cubicBezTo>
                    <a:cubicBezTo>
                      <a:pt x="21" y="7"/>
                      <a:pt x="21" y="7"/>
                      <a:pt x="21" y="7"/>
                    </a:cubicBezTo>
                    <a:cubicBezTo>
                      <a:pt x="21" y="6"/>
                      <a:pt x="21" y="6"/>
                      <a:pt x="21" y="6"/>
                    </a:cubicBezTo>
                    <a:cubicBezTo>
                      <a:pt x="21" y="6"/>
                      <a:pt x="21" y="6"/>
                      <a:pt x="21" y="6"/>
                    </a:cubicBezTo>
                    <a:cubicBezTo>
                      <a:pt x="20" y="6"/>
                      <a:pt x="20" y="6"/>
                      <a:pt x="20" y="6"/>
                    </a:cubicBezTo>
                    <a:cubicBezTo>
                      <a:pt x="19" y="6"/>
                      <a:pt x="19" y="6"/>
                      <a:pt x="19" y="6"/>
                    </a:cubicBezTo>
                    <a:cubicBezTo>
                      <a:pt x="19" y="6"/>
                      <a:pt x="19" y="6"/>
                      <a:pt x="19" y="6"/>
                    </a:cubicBezTo>
                    <a:cubicBezTo>
                      <a:pt x="19" y="5"/>
                      <a:pt x="19" y="5"/>
                      <a:pt x="19" y="5"/>
                    </a:cubicBezTo>
                    <a:cubicBezTo>
                      <a:pt x="18" y="5"/>
                      <a:pt x="18" y="5"/>
                      <a:pt x="18" y="5"/>
                    </a:cubicBezTo>
                    <a:cubicBezTo>
                      <a:pt x="18" y="5"/>
                      <a:pt x="18" y="5"/>
                      <a:pt x="18" y="5"/>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6" y="3"/>
                      <a:pt x="6" y="3"/>
                      <a:pt x="6" y="3"/>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7" y="8"/>
                      <a:pt x="7" y="8"/>
                      <a:pt x="7" y="8"/>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9" y="12"/>
                      <a:pt x="9" y="12"/>
                      <a:pt x="9" y="12"/>
                    </a:cubicBezTo>
                    <a:cubicBezTo>
                      <a:pt x="9" y="12"/>
                      <a:pt x="9" y="12"/>
                      <a:pt x="9" y="12"/>
                    </a:cubicBezTo>
                    <a:cubicBezTo>
                      <a:pt x="9" y="12"/>
                      <a:pt x="9" y="12"/>
                      <a:pt x="9" y="12"/>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5"/>
                      <a:pt x="8" y="15"/>
                      <a:pt x="8" y="15"/>
                    </a:cubicBezTo>
                    <a:cubicBezTo>
                      <a:pt x="8" y="15"/>
                      <a:pt x="8" y="15"/>
                      <a:pt x="8" y="15"/>
                    </a:cubicBezTo>
                    <a:cubicBezTo>
                      <a:pt x="7" y="16"/>
                      <a:pt x="7" y="16"/>
                      <a:pt x="7" y="16"/>
                    </a:cubicBezTo>
                    <a:cubicBezTo>
                      <a:pt x="7" y="17"/>
                      <a:pt x="7" y="17"/>
                      <a:pt x="7" y="17"/>
                    </a:cubicBezTo>
                    <a:cubicBezTo>
                      <a:pt x="7" y="17"/>
                      <a:pt x="7" y="17"/>
                      <a:pt x="7" y="17"/>
                    </a:cubicBezTo>
                    <a:cubicBezTo>
                      <a:pt x="7" y="17"/>
                      <a:pt x="7" y="17"/>
                      <a:pt x="7" y="17"/>
                    </a:cubicBezTo>
                    <a:cubicBezTo>
                      <a:pt x="7" y="19"/>
                      <a:pt x="7" y="19"/>
                      <a:pt x="7" y="19"/>
                    </a:cubicBezTo>
                    <a:cubicBezTo>
                      <a:pt x="7" y="21"/>
                      <a:pt x="7" y="21"/>
                      <a:pt x="7" y="21"/>
                    </a:cubicBezTo>
                    <a:cubicBezTo>
                      <a:pt x="7" y="21"/>
                      <a:pt x="7" y="21"/>
                      <a:pt x="7" y="21"/>
                    </a:cubicBezTo>
                    <a:cubicBezTo>
                      <a:pt x="7" y="24"/>
                      <a:pt x="7" y="24"/>
                      <a:pt x="7" y="24"/>
                    </a:cubicBezTo>
                    <a:cubicBezTo>
                      <a:pt x="7" y="25"/>
                      <a:pt x="7" y="25"/>
                      <a:pt x="7" y="25"/>
                    </a:cubicBezTo>
                    <a:cubicBezTo>
                      <a:pt x="7" y="25"/>
                      <a:pt x="7" y="25"/>
                      <a:pt x="7" y="25"/>
                    </a:cubicBezTo>
                    <a:cubicBezTo>
                      <a:pt x="6" y="26"/>
                      <a:pt x="6" y="26"/>
                      <a:pt x="6" y="26"/>
                    </a:cubicBezTo>
                    <a:cubicBezTo>
                      <a:pt x="6" y="26"/>
                      <a:pt x="6" y="26"/>
                      <a:pt x="6" y="26"/>
                    </a:cubicBezTo>
                    <a:cubicBezTo>
                      <a:pt x="5" y="27"/>
                      <a:pt x="5" y="27"/>
                      <a:pt x="5" y="27"/>
                    </a:cubicBezTo>
                    <a:cubicBezTo>
                      <a:pt x="4" y="27"/>
                      <a:pt x="4" y="27"/>
                      <a:pt x="4" y="27"/>
                    </a:cubicBezTo>
                    <a:cubicBezTo>
                      <a:pt x="4" y="27"/>
                      <a:pt x="4" y="27"/>
                      <a:pt x="4" y="27"/>
                    </a:cubicBezTo>
                    <a:cubicBezTo>
                      <a:pt x="4" y="28"/>
                      <a:pt x="4" y="28"/>
                      <a:pt x="4" y="28"/>
                    </a:cubicBezTo>
                    <a:cubicBezTo>
                      <a:pt x="3" y="28"/>
                      <a:pt x="3" y="28"/>
                      <a:pt x="3" y="28"/>
                    </a:cubicBezTo>
                    <a:cubicBezTo>
                      <a:pt x="3" y="29"/>
                      <a:pt x="3" y="29"/>
                      <a:pt x="3" y="29"/>
                    </a:cubicBezTo>
                    <a:cubicBezTo>
                      <a:pt x="2" y="29"/>
                      <a:pt x="2" y="29"/>
                      <a:pt x="2" y="29"/>
                    </a:cubicBezTo>
                    <a:cubicBezTo>
                      <a:pt x="2" y="29"/>
                      <a:pt x="2" y="29"/>
                      <a:pt x="2" y="29"/>
                    </a:cubicBezTo>
                    <a:cubicBezTo>
                      <a:pt x="2" y="30"/>
                      <a:pt x="2" y="30"/>
                      <a:pt x="2" y="30"/>
                    </a:cubicBezTo>
                    <a:cubicBezTo>
                      <a:pt x="2" y="31"/>
                      <a:pt x="2" y="31"/>
                      <a:pt x="2" y="31"/>
                    </a:cubicBezTo>
                    <a:cubicBezTo>
                      <a:pt x="2" y="31"/>
                      <a:pt x="2" y="31"/>
                      <a:pt x="2" y="31"/>
                    </a:cubicBezTo>
                    <a:cubicBezTo>
                      <a:pt x="1" y="31"/>
                      <a:pt x="1" y="31"/>
                      <a:pt x="1" y="31"/>
                    </a:cubicBezTo>
                    <a:cubicBezTo>
                      <a:pt x="1" y="31"/>
                      <a:pt x="1" y="31"/>
                      <a:pt x="1" y="31"/>
                    </a:cubicBezTo>
                    <a:cubicBezTo>
                      <a:pt x="1" y="32"/>
                      <a:pt x="1" y="32"/>
                      <a:pt x="1" y="32"/>
                    </a:cubicBezTo>
                    <a:cubicBezTo>
                      <a:pt x="1" y="32"/>
                      <a:pt x="1" y="32"/>
                      <a:pt x="1" y="32"/>
                    </a:cubicBezTo>
                    <a:cubicBezTo>
                      <a:pt x="1" y="32"/>
                      <a:pt x="1" y="32"/>
                      <a:pt x="1" y="32"/>
                    </a:cubicBezTo>
                    <a:cubicBezTo>
                      <a:pt x="1" y="32"/>
                      <a:pt x="1" y="32"/>
                      <a:pt x="1" y="32"/>
                    </a:cubicBezTo>
                    <a:cubicBezTo>
                      <a:pt x="1" y="33"/>
                      <a:pt x="1" y="33"/>
                      <a:pt x="1" y="33"/>
                    </a:cubicBezTo>
                    <a:cubicBezTo>
                      <a:pt x="1" y="33"/>
                      <a:pt x="1" y="33"/>
                      <a:pt x="1" y="33"/>
                    </a:cubicBezTo>
                    <a:cubicBezTo>
                      <a:pt x="1" y="33"/>
                      <a:pt x="1" y="33"/>
                      <a:pt x="1"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4"/>
                      <a:pt x="0" y="34"/>
                      <a:pt x="0" y="34"/>
                    </a:cubicBezTo>
                    <a:cubicBezTo>
                      <a:pt x="0" y="35"/>
                      <a:pt x="0" y="35"/>
                      <a:pt x="0" y="35"/>
                    </a:cubicBezTo>
                    <a:cubicBezTo>
                      <a:pt x="0" y="35"/>
                      <a:pt x="0" y="35"/>
                      <a:pt x="0" y="35"/>
                    </a:cubicBezTo>
                    <a:cubicBezTo>
                      <a:pt x="0" y="35"/>
                      <a:pt x="0" y="35"/>
                      <a:pt x="0" y="35"/>
                    </a:cubicBezTo>
                    <a:cubicBezTo>
                      <a:pt x="0" y="35"/>
                      <a:pt x="0" y="35"/>
                      <a:pt x="0" y="35"/>
                    </a:cubicBezTo>
                    <a:cubicBezTo>
                      <a:pt x="0" y="36"/>
                      <a:pt x="0" y="36"/>
                      <a:pt x="0" y="36"/>
                    </a:cubicBezTo>
                    <a:cubicBezTo>
                      <a:pt x="1" y="36"/>
                      <a:pt x="1" y="36"/>
                      <a:pt x="1" y="36"/>
                    </a:cubicBezTo>
                    <a:cubicBezTo>
                      <a:pt x="1" y="36"/>
                      <a:pt x="1" y="36"/>
                      <a:pt x="1" y="36"/>
                    </a:cubicBezTo>
                    <a:cubicBezTo>
                      <a:pt x="1" y="37"/>
                      <a:pt x="1" y="37"/>
                      <a:pt x="1" y="37"/>
                    </a:cubicBezTo>
                    <a:cubicBezTo>
                      <a:pt x="1" y="37"/>
                      <a:pt x="1" y="37"/>
                      <a:pt x="1" y="37"/>
                    </a:cubicBezTo>
                    <a:cubicBezTo>
                      <a:pt x="1" y="37"/>
                      <a:pt x="1" y="37"/>
                      <a:pt x="1" y="37"/>
                    </a:cubicBezTo>
                    <a:cubicBezTo>
                      <a:pt x="1" y="37"/>
                      <a:pt x="1" y="37"/>
                      <a:pt x="1" y="37"/>
                    </a:cubicBezTo>
                    <a:cubicBezTo>
                      <a:pt x="2" y="38"/>
                      <a:pt x="2" y="38"/>
                      <a:pt x="2" y="38"/>
                    </a:cubicBezTo>
                    <a:cubicBezTo>
                      <a:pt x="2" y="38"/>
                      <a:pt x="2" y="38"/>
                      <a:pt x="2" y="38"/>
                    </a:cubicBezTo>
                    <a:cubicBezTo>
                      <a:pt x="2" y="38"/>
                      <a:pt x="2" y="38"/>
                      <a:pt x="2" y="38"/>
                    </a:cubicBezTo>
                    <a:cubicBezTo>
                      <a:pt x="3" y="38"/>
                      <a:pt x="3" y="38"/>
                      <a:pt x="3" y="38"/>
                    </a:cubicBezTo>
                    <a:cubicBezTo>
                      <a:pt x="3" y="38"/>
                      <a:pt x="3" y="38"/>
                      <a:pt x="3" y="38"/>
                    </a:cubicBezTo>
                    <a:cubicBezTo>
                      <a:pt x="3" y="39"/>
                      <a:pt x="3" y="39"/>
                      <a:pt x="3"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1"/>
                      <a:pt x="5" y="41"/>
                      <a:pt x="5" y="41"/>
                    </a:cubicBezTo>
                    <a:cubicBezTo>
                      <a:pt x="5" y="41"/>
                      <a:pt x="5" y="41"/>
                      <a:pt x="5" y="41"/>
                    </a:cubicBezTo>
                    <a:cubicBezTo>
                      <a:pt x="5" y="41"/>
                      <a:pt x="5" y="41"/>
                      <a:pt x="5" y="41"/>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3"/>
                      <a:pt x="5" y="43"/>
                      <a:pt x="5" y="43"/>
                    </a:cubicBezTo>
                    <a:cubicBezTo>
                      <a:pt x="5" y="43"/>
                      <a:pt x="5" y="43"/>
                      <a:pt x="5" y="43"/>
                    </a:cubicBezTo>
                    <a:cubicBezTo>
                      <a:pt x="6" y="43"/>
                      <a:pt x="6" y="43"/>
                      <a:pt x="6" y="43"/>
                    </a:cubicBezTo>
                    <a:cubicBezTo>
                      <a:pt x="6" y="43"/>
                      <a:pt x="6" y="43"/>
                      <a:pt x="6" y="43"/>
                    </a:cubicBezTo>
                    <a:cubicBezTo>
                      <a:pt x="5" y="43"/>
                      <a:pt x="5" y="43"/>
                      <a:pt x="5" y="43"/>
                    </a:cubicBezTo>
                    <a:cubicBezTo>
                      <a:pt x="5" y="43"/>
                      <a:pt x="5" y="43"/>
                      <a:pt x="5" y="43"/>
                    </a:cubicBezTo>
                    <a:cubicBezTo>
                      <a:pt x="5" y="43"/>
                      <a:pt x="5" y="43"/>
                      <a:pt x="5" y="43"/>
                    </a:cubicBezTo>
                    <a:cubicBezTo>
                      <a:pt x="5" y="43"/>
                      <a:pt x="5" y="43"/>
                      <a:pt x="5" y="43"/>
                    </a:cubicBezTo>
                    <a:cubicBezTo>
                      <a:pt x="6" y="43"/>
                      <a:pt x="6" y="43"/>
                      <a:pt x="6" y="43"/>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5" y="44"/>
                      <a:pt x="5" y="44"/>
                      <a:pt x="5" y="44"/>
                    </a:cubicBezTo>
                    <a:cubicBezTo>
                      <a:pt x="5" y="44"/>
                      <a:pt x="5" y="44"/>
                      <a:pt x="5" y="44"/>
                    </a:cubicBezTo>
                    <a:cubicBezTo>
                      <a:pt x="5" y="45"/>
                      <a:pt x="5" y="45"/>
                      <a:pt x="5" y="45"/>
                    </a:cubicBezTo>
                    <a:cubicBezTo>
                      <a:pt x="5" y="45"/>
                      <a:pt x="5" y="45"/>
                      <a:pt x="5" y="45"/>
                    </a:cubicBezTo>
                    <a:cubicBezTo>
                      <a:pt x="6" y="45"/>
                      <a:pt x="6" y="45"/>
                      <a:pt x="6" y="45"/>
                    </a:cubicBezTo>
                    <a:cubicBezTo>
                      <a:pt x="6" y="46"/>
                      <a:pt x="6" y="46"/>
                      <a:pt x="6" y="46"/>
                    </a:cubicBezTo>
                    <a:cubicBezTo>
                      <a:pt x="5" y="46"/>
                      <a:pt x="5" y="46"/>
                      <a:pt x="5" y="46"/>
                    </a:cubicBezTo>
                    <a:cubicBezTo>
                      <a:pt x="5" y="46"/>
                      <a:pt x="5" y="46"/>
                      <a:pt x="5" y="46"/>
                    </a:cubicBezTo>
                    <a:cubicBezTo>
                      <a:pt x="5" y="46"/>
                      <a:pt x="5" y="46"/>
                      <a:pt x="5" y="46"/>
                    </a:cubicBezTo>
                    <a:cubicBezTo>
                      <a:pt x="6" y="46"/>
                      <a:pt x="6" y="46"/>
                      <a:pt x="6" y="46"/>
                    </a:cubicBezTo>
                    <a:cubicBezTo>
                      <a:pt x="6" y="46"/>
                      <a:pt x="6" y="46"/>
                      <a:pt x="6" y="46"/>
                    </a:cubicBezTo>
                    <a:cubicBezTo>
                      <a:pt x="5" y="46"/>
                      <a:pt x="5" y="46"/>
                      <a:pt x="5" y="46"/>
                    </a:cubicBezTo>
                    <a:cubicBezTo>
                      <a:pt x="5" y="46"/>
                      <a:pt x="5" y="46"/>
                      <a:pt x="5" y="46"/>
                    </a:cubicBezTo>
                    <a:cubicBezTo>
                      <a:pt x="5" y="46"/>
                      <a:pt x="5" y="46"/>
                      <a:pt x="5" y="46"/>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7" y="48"/>
                      <a:pt x="7" y="48"/>
                      <a:pt x="7" y="48"/>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8" y="49"/>
                      <a:pt x="8" y="49"/>
                      <a:pt x="8" y="49"/>
                    </a:cubicBezTo>
                    <a:cubicBezTo>
                      <a:pt x="8" y="49"/>
                      <a:pt x="8" y="49"/>
                      <a:pt x="8" y="49"/>
                    </a:cubicBezTo>
                    <a:cubicBezTo>
                      <a:pt x="8" y="50"/>
                      <a:pt x="8" y="50"/>
                      <a:pt x="7" y="50"/>
                    </a:cubicBezTo>
                    <a:cubicBezTo>
                      <a:pt x="7" y="50"/>
                      <a:pt x="7" y="50"/>
                      <a:pt x="7" y="50"/>
                    </a:cubicBezTo>
                    <a:cubicBezTo>
                      <a:pt x="7" y="50"/>
                      <a:pt x="7" y="50"/>
                      <a:pt x="7" y="50"/>
                    </a:cubicBezTo>
                    <a:cubicBezTo>
                      <a:pt x="7" y="50"/>
                      <a:pt x="7" y="50"/>
                      <a:pt x="7" y="50"/>
                    </a:cubicBezTo>
                    <a:cubicBezTo>
                      <a:pt x="7" y="50"/>
                      <a:pt x="7" y="50"/>
                      <a:pt x="7" y="50"/>
                    </a:cubicBezTo>
                    <a:cubicBezTo>
                      <a:pt x="7" y="50"/>
                      <a:pt x="7" y="50"/>
                      <a:pt x="7" y="50"/>
                    </a:cubicBezTo>
                    <a:cubicBezTo>
                      <a:pt x="7" y="50"/>
                      <a:pt x="7" y="50"/>
                      <a:pt x="7"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4" y="50"/>
                      <a:pt x="4" y="50"/>
                      <a:pt x="4" y="50"/>
                    </a:cubicBezTo>
                    <a:cubicBezTo>
                      <a:pt x="4" y="50"/>
                      <a:pt x="4" y="50"/>
                      <a:pt x="4" y="50"/>
                    </a:cubicBezTo>
                    <a:cubicBezTo>
                      <a:pt x="4" y="50"/>
                      <a:pt x="4" y="50"/>
                      <a:pt x="4" y="50"/>
                    </a:cubicBezTo>
                    <a:cubicBezTo>
                      <a:pt x="4" y="50"/>
                      <a:pt x="4" y="50"/>
                      <a:pt x="4" y="50"/>
                    </a:cubicBezTo>
                    <a:cubicBezTo>
                      <a:pt x="3" y="50"/>
                      <a:pt x="3" y="50"/>
                      <a:pt x="3" y="50"/>
                    </a:cubicBezTo>
                    <a:cubicBezTo>
                      <a:pt x="3" y="50"/>
                      <a:pt x="3" y="50"/>
                      <a:pt x="3" y="50"/>
                    </a:cubicBezTo>
                    <a:cubicBezTo>
                      <a:pt x="3" y="50"/>
                      <a:pt x="3" y="50"/>
                      <a:pt x="3"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3" y="51"/>
                      <a:pt x="3" y="51"/>
                      <a:pt x="3" y="51"/>
                    </a:cubicBezTo>
                    <a:cubicBezTo>
                      <a:pt x="3" y="51"/>
                      <a:pt x="3" y="51"/>
                      <a:pt x="3" y="51"/>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3"/>
                      <a:pt x="3" y="53"/>
                      <a:pt x="3" y="53"/>
                    </a:cubicBezTo>
                    <a:cubicBezTo>
                      <a:pt x="3" y="53"/>
                      <a:pt x="3" y="53"/>
                      <a:pt x="3" y="53"/>
                    </a:cubicBezTo>
                    <a:cubicBezTo>
                      <a:pt x="3" y="53"/>
                      <a:pt x="3" y="53"/>
                      <a:pt x="3"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5" y="53"/>
                      <a:pt x="5" y="53"/>
                      <a:pt x="5" y="53"/>
                    </a:cubicBezTo>
                    <a:cubicBezTo>
                      <a:pt x="5" y="53"/>
                      <a:pt x="5" y="53"/>
                      <a:pt x="5" y="53"/>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6" y="54"/>
                      <a:pt x="6" y="54"/>
                      <a:pt x="6" y="54"/>
                    </a:cubicBezTo>
                    <a:cubicBezTo>
                      <a:pt x="6" y="54"/>
                      <a:pt x="6" y="54"/>
                      <a:pt x="6" y="54"/>
                    </a:cubicBezTo>
                    <a:cubicBezTo>
                      <a:pt x="6" y="54"/>
                      <a:pt x="6" y="54"/>
                      <a:pt x="6" y="54"/>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7" y="56"/>
                      <a:pt x="7" y="56"/>
                      <a:pt x="7" y="56"/>
                    </a:cubicBezTo>
                    <a:cubicBezTo>
                      <a:pt x="7" y="56"/>
                      <a:pt x="7" y="56"/>
                      <a:pt x="7" y="56"/>
                    </a:cubicBezTo>
                    <a:cubicBezTo>
                      <a:pt x="7" y="56"/>
                      <a:pt x="7" y="56"/>
                      <a:pt x="7" y="56"/>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8"/>
                      <a:pt x="7" y="58"/>
                      <a:pt x="7" y="58"/>
                    </a:cubicBezTo>
                    <a:cubicBezTo>
                      <a:pt x="7" y="58"/>
                      <a:pt x="7" y="58"/>
                      <a:pt x="7" y="58"/>
                    </a:cubicBezTo>
                    <a:cubicBezTo>
                      <a:pt x="7" y="58"/>
                      <a:pt x="7" y="58"/>
                      <a:pt x="7" y="58"/>
                    </a:cubicBezTo>
                    <a:cubicBezTo>
                      <a:pt x="7" y="58"/>
                      <a:pt x="7" y="58"/>
                      <a:pt x="7" y="58"/>
                    </a:cubicBezTo>
                    <a:cubicBezTo>
                      <a:pt x="7" y="58"/>
                      <a:pt x="7" y="58"/>
                      <a:pt x="7" y="58"/>
                    </a:cubicBezTo>
                    <a:cubicBezTo>
                      <a:pt x="7" y="58"/>
                      <a:pt x="7" y="58"/>
                      <a:pt x="7"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9" y="58"/>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10" y="58"/>
                      <a:pt x="10" y="58"/>
                      <a:pt x="10" y="58"/>
                    </a:cubicBezTo>
                    <a:cubicBezTo>
                      <a:pt x="10" y="58"/>
                      <a:pt x="10" y="58"/>
                      <a:pt x="10" y="58"/>
                    </a:cubicBezTo>
                    <a:cubicBezTo>
                      <a:pt x="10" y="57"/>
                      <a:pt x="10" y="57"/>
                      <a:pt x="10" y="57"/>
                    </a:cubicBezTo>
                    <a:cubicBezTo>
                      <a:pt x="10" y="57"/>
                      <a:pt x="10" y="57"/>
                      <a:pt x="10" y="57"/>
                    </a:cubicBezTo>
                    <a:cubicBezTo>
                      <a:pt x="10" y="57"/>
                      <a:pt x="10" y="57"/>
                      <a:pt x="10" y="57"/>
                    </a:cubicBezTo>
                    <a:cubicBezTo>
                      <a:pt x="10" y="57"/>
                      <a:pt x="10" y="57"/>
                      <a:pt x="10" y="57"/>
                    </a:cubicBezTo>
                    <a:cubicBezTo>
                      <a:pt x="10" y="57"/>
                      <a:pt x="10" y="57"/>
                      <a:pt x="10" y="57"/>
                    </a:cubicBezTo>
                    <a:cubicBezTo>
                      <a:pt x="10" y="57"/>
                      <a:pt x="10" y="57"/>
                      <a:pt x="10" y="57"/>
                    </a:cubicBezTo>
                    <a:cubicBezTo>
                      <a:pt x="10" y="57"/>
                      <a:pt x="10" y="57"/>
                      <a:pt x="10" y="57"/>
                    </a:cubicBezTo>
                    <a:cubicBezTo>
                      <a:pt x="10" y="57"/>
                      <a:pt x="10" y="57"/>
                      <a:pt x="10" y="57"/>
                    </a:cubicBezTo>
                    <a:cubicBezTo>
                      <a:pt x="11" y="57"/>
                      <a:pt x="11" y="57"/>
                      <a:pt x="11" y="57"/>
                    </a:cubicBezTo>
                    <a:cubicBezTo>
                      <a:pt x="11" y="57"/>
                      <a:pt x="11" y="57"/>
                      <a:pt x="11" y="57"/>
                    </a:cubicBezTo>
                    <a:cubicBezTo>
                      <a:pt x="11" y="57"/>
                      <a:pt x="11" y="57"/>
                      <a:pt x="11" y="57"/>
                    </a:cubicBezTo>
                    <a:cubicBezTo>
                      <a:pt x="11" y="57"/>
                      <a:pt x="11" y="57"/>
                      <a:pt x="11" y="57"/>
                    </a:cubicBezTo>
                    <a:cubicBezTo>
                      <a:pt x="11" y="57"/>
                      <a:pt x="11" y="57"/>
                      <a:pt x="11" y="57"/>
                    </a:cubicBezTo>
                    <a:cubicBezTo>
                      <a:pt x="11" y="57"/>
                      <a:pt x="11" y="57"/>
                      <a:pt x="11" y="57"/>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7"/>
                      <a:pt x="12" y="57"/>
                      <a:pt x="12" y="57"/>
                    </a:cubicBezTo>
                    <a:cubicBezTo>
                      <a:pt x="12" y="57"/>
                      <a:pt x="12" y="57"/>
                      <a:pt x="12" y="57"/>
                    </a:cubicBezTo>
                    <a:cubicBezTo>
                      <a:pt x="12" y="57"/>
                      <a:pt x="12" y="57"/>
                      <a:pt x="12" y="57"/>
                    </a:cubicBezTo>
                    <a:cubicBezTo>
                      <a:pt x="12" y="57"/>
                      <a:pt x="12" y="57"/>
                      <a:pt x="12"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6"/>
                      <a:pt x="14" y="56"/>
                      <a:pt x="14" y="56"/>
                    </a:cubicBezTo>
                    <a:cubicBezTo>
                      <a:pt x="15" y="56"/>
                      <a:pt x="15" y="56"/>
                      <a:pt x="15" y="56"/>
                    </a:cubicBezTo>
                    <a:cubicBezTo>
                      <a:pt x="15" y="56"/>
                      <a:pt x="15" y="56"/>
                      <a:pt x="15" y="56"/>
                    </a:cubicBezTo>
                    <a:cubicBezTo>
                      <a:pt x="15" y="57"/>
                      <a:pt x="15" y="57"/>
                      <a:pt x="15" y="57"/>
                    </a:cubicBezTo>
                    <a:cubicBezTo>
                      <a:pt x="15" y="56"/>
                      <a:pt x="15" y="56"/>
                      <a:pt x="15" y="56"/>
                    </a:cubicBezTo>
                    <a:cubicBezTo>
                      <a:pt x="15" y="56"/>
                      <a:pt x="15" y="56"/>
                      <a:pt x="15" y="56"/>
                    </a:cubicBezTo>
                    <a:cubicBezTo>
                      <a:pt x="16" y="56"/>
                      <a:pt x="16" y="56"/>
                      <a:pt x="16" y="56"/>
                    </a:cubicBezTo>
                    <a:cubicBezTo>
                      <a:pt x="16" y="56"/>
                      <a:pt x="16" y="56"/>
                      <a:pt x="16" y="56"/>
                    </a:cubicBezTo>
                    <a:cubicBezTo>
                      <a:pt x="16" y="56"/>
                      <a:pt x="16" y="56"/>
                      <a:pt x="16" y="56"/>
                    </a:cubicBezTo>
                    <a:cubicBezTo>
                      <a:pt x="17" y="56"/>
                      <a:pt x="17" y="56"/>
                      <a:pt x="17" y="56"/>
                    </a:cubicBezTo>
                    <a:cubicBezTo>
                      <a:pt x="17" y="56"/>
                      <a:pt x="17" y="56"/>
                      <a:pt x="17" y="56"/>
                    </a:cubicBezTo>
                    <a:cubicBezTo>
                      <a:pt x="17" y="56"/>
                      <a:pt x="17" y="56"/>
                      <a:pt x="17"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5"/>
                      <a:pt x="18" y="55"/>
                      <a:pt x="18" y="55"/>
                    </a:cubicBezTo>
                    <a:cubicBezTo>
                      <a:pt x="18" y="55"/>
                      <a:pt x="18" y="55"/>
                      <a:pt x="18" y="55"/>
                    </a:cubicBezTo>
                    <a:cubicBezTo>
                      <a:pt x="18" y="55"/>
                      <a:pt x="18" y="55"/>
                      <a:pt x="18"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1" y="53"/>
                      <a:pt x="21" y="53"/>
                      <a:pt x="21" y="53"/>
                    </a:cubicBezTo>
                    <a:cubicBezTo>
                      <a:pt x="21" y="53"/>
                      <a:pt x="21" y="53"/>
                      <a:pt x="21" y="53"/>
                    </a:cubicBezTo>
                    <a:cubicBezTo>
                      <a:pt x="21" y="53"/>
                      <a:pt x="21" y="53"/>
                      <a:pt x="21" y="53"/>
                    </a:cubicBezTo>
                    <a:cubicBezTo>
                      <a:pt x="21" y="53"/>
                      <a:pt x="21" y="53"/>
                      <a:pt x="21"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3" y="53"/>
                      <a:pt x="23" y="53"/>
                      <a:pt x="23" y="53"/>
                    </a:cubicBezTo>
                    <a:cubicBezTo>
                      <a:pt x="23" y="52"/>
                      <a:pt x="23" y="52"/>
                      <a:pt x="23" y="52"/>
                    </a:cubicBezTo>
                    <a:cubicBezTo>
                      <a:pt x="23" y="52"/>
                      <a:pt x="23" y="52"/>
                      <a:pt x="23" y="52"/>
                    </a:cubicBezTo>
                    <a:cubicBezTo>
                      <a:pt x="23" y="52"/>
                      <a:pt x="23" y="52"/>
                      <a:pt x="23" y="52"/>
                    </a:cubicBezTo>
                    <a:cubicBezTo>
                      <a:pt x="23" y="52"/>
                      <a:pt x="23" y="52"/>
                      <a:pt x="23" y="52"/>
                    </a:cubicBezTo>
                    <a:cubicBezTo>
                      <a:pt x="23" y="52"/>
                      <a:pt x="23" y="52"/>
                      <a:pt x="23" y="52"/>
                    </a:cubicBezTo>
                    <a:cubicBezTo>
                      <a:pt x="23" y="52"/>
                      <a:pt x="23" y="52"/>
                      <a:pt x="23" y="52"/>
                    </a:cubicBezTo>
                    <a:cubicBezTo>
                      <a:pt x="23" y="52"/>
                      <a:pt x="23" y="52"/>
                      <a:pt x="23" y="52"/>
                    </a:cubicBezTo>
                    <a:cubicBezTo>
                      <a:pt x="23" y="52"/>
                      <a:pt x="23" y="52"/>
                      <a:pt x="23" y="52"/>
                    </a:cubicBezTo>
                    <a:cubicBezTo>
                      <a:pt x="23" y="52"/>
                      <a:pt x="23" y="52"/>
                      <a:pt x="23"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5" y="52"/>
                    </a:cubicBezTo>
                    <a:cubicBezTo>
                      <a:pt x="25" y="52"/>
                      <a:pt x="25" y="52"/>
                      <a:pt x="25" y="52"/>
                    </a:cubicBezTo>
                    <a:cubicBezTo>
                      <a:pt x="25" y="52"/>
                      <a:pt x="25" y="52"/>
                      <a:pt x="25" y="52"/>
                    </a:cubicBezTo>
                    <a:cubicBezTo>
                      <a:pt x="25" y="52"/>
                      <a:pt x="25" y="52"/>
                      <a:pt x="25" y="52"/>
                    </a:cubicBezTo>
                    <a:cubicBezTo>
                      <a:pt x="25" y="52"/>
                      <a:pt x="25" y="52"/>
                      <a:pt x="25" y="52"/>
                    </a:cubicBezTo>
                    <a:cubicBezTo>
                      <a:pt x="25" y="52"/>
                      <a:pt x="25" y="52"/>
                      <a:pt x="25" y="52"/>
                    </a:cubicBezTo>
                    <a:cubicBezTo>
                      <a:pt x="25" y="52"/>
                      <a:pt x="25" y="52"/>
                      <a:pt x="25" y="52"/>
                    </a:cubicBezTo>
                    <a:cubicBezTo>
                      <a:pt x="25" y="51"/>
                      <a:pt x="25" y="51"/>
                      <a:pt x="25" y="51"/>
                    </a:cubicBezTo>
                    <a:cubicBezTo>
                      <a:pt x="25" y="51"/>
                      <a:pt x="25" y="51"/>
                      <a:pt x="25" y="51"/>
                    </a:cubicBezTo>
                    <a:cubicBezTo>
                      <a:pt x="25" y="51"/>
                      <a:pt x="25" y="51"/>
                      <a:pt x="25" y="51"/>
                    </a:cubicBezTo>
                    <a:cubicBezTo>
                      <a:pt x="25" y="51"/>
                      <a:pt x="25" y="51"/>
                      <a:pt x="25"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0"/>
                      <a:pt x="26" y="50"/>
                      <a:pt x="26" y="50"/>
                    </a:cubicBezTo>
                    <a:cubicBezTo>
                      <a:pt x="26" y="50"/>
                      <a:pt x="26" y="50"/>
                      <a:pt x="26" y="50"/>
                    </a:cubicBezTo>
                    <a:cubicBezTo>
                      <a:pt x="26" y="50"/>
                      <a:pt x="26" y="50"/>
                      <a:pt x="26" y="50"/>
                    </a:cubicBezTo>
                    <a:cubicBezTo>
                      <a:pt x="26" y="50"/>
                      <a:pt x="26" y="50"/>
                      <a:pt x="26" y="50"/>
                    </a:cubicBezTo>
                    <a:cubicBezTo>
                      <a:pt x="26" y="50"/>
                      <a:pt x="26" y="50"/>
                      <a:pt x="26" y="50"/>
                    </a:cubicBezTo>
                    <a:cubicBezTo>
                      <a:pt x="26" y="50"/>
                      <a:pt x="26" y="50"/>
                      <a:pt x="26"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49"/>
                      <a:pt x="27" y="49"/>
                      <a:pt x="27" y="49"/>
                    </a:cubicBezTo>
                    <a:cubicBezTo>
                      <a:pt x="27" y="49"/>
                      <a:pt x="27" y="49"/>
                      <a:pt x="27" y="49"/>
                    </a:cubicBezTo>
                    <a:cubicBezTo>
                      <a:pt x="27" y="49"/>
                      <a:pt x="27" y="49"/>
                      <a:pt x="27" y="49"/>
                    </a:cubicBezTo>
                    <a:cubicBezTo>
                      <a:pt x="27" y="49"/>
                      <a:pt x="27" y="49"/>
                      <a:pt x="27" y="49"/>
                    </a:cubicBezTo>
                    <a:cubicBezTo>
                      <a:pt x="27" y="49"/>
                      <a:pt x="27" y="49"/>
                      <a:pt x="27" y="49"/>
                    </a:cubicBezTo>
                    <a:cubicBezTo>
                      <a:pt x="27" y="49"/>
                      <a:pt x="27" y="49"/>
                      <a:pt x="27"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8"/>
                      <a:pt x="28" y="48"/>
                      <a:pt x="28"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30" y="46"/>
                      <a:pt x="30" y="46"/>
                      <a:pt x="30" y="46"/>
                    </a:cubicBezTo>
                    <a:cubicBezTo>
                      <a:pt x="30" y="46"/>
                      <a:pt x="30" y="46"/>
                      <a:pt x="30" y="46"/>
                    </a:cubicBezTo>
                    <a:cubicBezTo>
                      <a:pt x="30" y="46"/>
                      <a:pt x="30" y="46"/>
                      <a:pt x="30" y="46"/>
                    </a:cubicBezTo>
                    <a:cubicBezTo>
                      <a:pt x="30" y="46"/>
                      <a:pt x="30" y="46"/>
                      <a:pt x="30" y="46"/>
                    </a:cubicBezTo>
                    <a:cubicBezTo>
                      <a:pt x="30" y="46"/>
                      <a:pt x="30" y="46"/>
                      <a:pt x="30" y="46"/>
                    </a:cubicBezTo>
                    <a:cubicBezTo>
                      <a:pt x="30" y="46"/>
                      <a:pt x="30" y="46"/>
                      <a:pt x="30" y="46"/>
                    </a:cubicBezTo>
                    <a:cubicBezTo>
                      <a:pt x="30" y="46"/>
                      <a:pt x="30" y="46"/>
                      <a:pt x="30" y="46"/>
                    </a:cubicBezTo>
                    <a:cubicBezTo>
                      <a:pt x="30" y="46"/>
                      <a:pt x="30" y="46"/>
                      <a:pt x="30"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2" y="46"/>
                      <a:pt x="32" y="46"/>
                      <a:pt x="32" y="46"/>
                    </a:cubicBezTo>
                    <a:cubicBezTo>
                      <a:pt x="32" y="46"/>
                      <a:pt x="32" y="46"/>
                      <a:pt x="32" y="46"/>
                    </a:cubicBezTo>
                    <a:cubicBezTo>
                      <a:pt x="32" y="46"/>
                      <a:pt x="32" y="46"/>
                      <a:pt x="32" y="46"/>
                    </a:cubicBezTo>
                    <a:cubicBezTo>
                      <a:pt x="32" y="46"/>
                      <a:pt x="32" y="46"/>
                      <a:pt x="32" y="46"/>
                    </a:cubicBezTo>
                    <a:cubicBezTo>
                      <a:pt x="33" y="46"/>
                      <a:pt x="33" y="46"/>
                      <a:pt x="33" y="46"/>
                    </a:cubicBezTo>
                    <a:cubicBezTo>
                      <a:pt x="33" y="46"/>
                      <a:pt x="33" y="46"/>
                      <a:pt x="33" y="46"/>
                    </a:cubicBezTo>
                    <a:cubicBezTo>
                      <a:pt x="33" y="46"/>
                      <a:pt x="33" y="46"/>
                      <a:pt x="33" y="46"/>
                    </a:cubicBezTo>
                    <a:cubicBezTo>
                      <a:pt x="33" y="46"/>
                      <a:pt x="33" y="46"/>
                      <a:pt x="33" y="46"/>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2" y="44"/>
                      <a:pt x="32" y="44"/>
                      <a:pt x="32" y="44"/>
                    </a:cubicBezTo>
                    <a:cubicBezTo>
                      <a:pt x="32" y="44"/>
                      <a:pt x="32" y="44"/>
                      <a:pt x="32" y="44"/>
                    </a:cubicBezTo>
                    <a:cubicBezTo>
                      <a:pt x="32" y="44"/>
                      <a:pt x="32" y="44"/>
                      <a:pt x="32" y="44"/>
                    </a:cubicBezTo>
                    <a:cubicBezTo>
                      <a:pt x="32" y="44"/>
                      <a:pt x="32" y="44"/>
                      <a:pt x="32" y="44"/>
                    </a:cubicBezTo>
                    <a:cubicBezTo>
                      <a:pt x="32" y="43"/>
                      <a:pt x="32" y="43"/>
                      <a:pt x="32" y="43"/>
                    </a:cubicBezTo>
                    <a:cubicBezTo>
                      <a:pt x="32" y="43"/>
                      <a:pt x="32" y="43"/>
                      <a:pt x="32" y="43"/>
                    </a:cubicBezTo>
                    <a:cubicBezTo>
                      <a:pt x="32" y="43"/>
                      <a:pt x="32" y="43"/>
                      <a:pt x="32" y="43"/>
                    </a:cubicBezTo>
                    <a:cubicBezTo>
                      <a:pt x="32" y="43"/>
                      <a:pt x="32" y="43"/>
                      <a:pt x="32" y="43"/>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1"/>
                      <a:pt x="32" y="41"/>
                      <a:pt x="32"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0" y="40"/>
                      <a:pt x="30" y="40"/>
                      <a:pt x="30" y="40"/>
                    </a:cubicBezTo>
                    <a:cubicBezTo>
                      <a:pt x="30" y="40"/>
                      <a:pt x="30" y="40"/>
                      <a:pt x="30" y="40"/>
                    </a:cubicBezTo>
                    <a:cubicBezTo>
                      <a:pt x="30" y="40"/>
                      <a:pt x="30" y="40"/>
                      <a:pt x="30" y="40"/>
                    </a:cubicBezTo>
                    <a:cubicBezTo>
                      <a:pt x="30" y="40"/>
                      <a:pt x="30" y="40"/>
                      <a:pt x="30" y="40"/>
                    </a:cubicBezTo>
                    <a:cubicBezTo>
                      <a:pt x="29" y="40"/>
                      <a:pt x="29" y="40"/>
                      <a:pt x="29" y="40"/>
                    </a:cubicBezTo>
                    <a:cubicBezTo>
                      <a:pt x="29" y="40"/>
                      <a:pt x="29" y="40"/>
                      <a:pt x="29" y="40"/>
                    </a:cubicBezTo>
                    <a:cubicBezTo>
                      <a:pt x="29" y="40"/>
                      <a:pt x="29" y="40"/>
                      <a:pt x="29" y="40"/>
                    </a:cubicBezTo>
                    <a:cubicBezTo>
                      <a:pt x="29" y="40"/>
                      <a:pt x="29" y="40"/>
                      <a:pt x="29" y="40"/>
                    </a:cubicBezTo>
                    <a:cubicBezTo>
                      <a:pt x="29" y="40"/>
                      <a:pt x="29" y="40"/>
                      <a:pt x="29" y="40"/>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8"/>
                      <a:pt x="29" y="38"/>
                      <a:pt x="29" y="38"/>
                    </a:cubicBezTo>
                    <a:cubicBezTo>
                      <a:pt x="29" y="38"/>
                      <a:pt x="29" y="38"/>
                      <a:pt x="29" y="38"/>
                    </a:cubicBezTo>
                    <a:cubicBezTo>
                      <a:pt x="29" y="38"/>
                      <a:pt x="29" y="38"/>
                      <a:pt x="29"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7"/>
                      <a:pt x="30" y="37"/>
                      <a:pt x="30"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0" y="37"/>
                      <a:pt x="30" y="37"/>
                      <a:pt x="30" y="37"/>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5"/>
                      <a:pt x="30" y="35"/>
                      <a:pt x="30" y="35"/>
                    </a:cubicBezTo>
                    <a:cubicBezTo>
                      <a:pt x="30" y="35"/>
                      <a:pt x="30" y="35"/>
                      <a:pt x="30"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4"/>
                      <a:pt x="31" y="34"/>
                      <a:pt x="31" y="34"/>
                    </a:cubicBezTo>
                    <a:cubicBezTo>
                      <a:pt x="31" y="34"/>
                      <a:pt x="31" y="34"/>
                      <a:pt x="31"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1" y="34"/>
                      <a:pt x="31" y="34"/>
                      <a:pt x="31" y="34"/>
                    </a:cubicBezTo>
                    <a:cubicBezTo>
                      <a:pt x="31" y="34"/>
                      <a:pt x="31" y="34"/>
                      <a:pt x="31" y="34"/>
                    </a:cubicBezTo>
                    <a:cubicBezTo>
                      <a:pt x="31" y="34"/>
                      <a:pt x="31" y="34"/>
                      <a:pt x="31" y="34"/>
                    </a:cubicBezTo>
                    <a:cubicBezTo>
                      <a:pt x="31" y="34"/>
                      <a:pt x="31" y="34"/>
                      <a:pt x="31" y="34"/>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2"/>
                      <a:pt x="31" y="32"/>
                      <a:pt x="31"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1"/>
                      <a:pt x="32" y="31"/>
                      <a:pt x="32" y="31"/>
                    </a:cubicBezTo>
                    <a:cubicBezTo>
                      <a:pt x="32" y="31"/>
                      <a:pt x="32" y="31"/>
                      <a:pt x="32" y="31"/>
                    </a:cubicBezTo>
                    <a:cubicBezTo>
                      <a:pt x="32" y="31"/>
                      <a:pt x="32" y="31"/>
                      <a:pt x="32" y="31"/>
                    </a:cubicBezTo>
                    <a:cubicBezTo>
                      <a:pt x="32" y="31"/>
                      <a:pt x="32"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8"/>
                      <a:pt x="34" y="28"/>
                      <a:pt x="34" y="28"/>
                    </a:cubicBezTo>
                    <a:cubicBezTo>
                      <a:pt x="34" y="28"/>
                      <a:pt x="34" y="28"/>
                      <a:pt x="34" y="28"/>
                    </a:cubicBezTo>
                    <a:cubicBezTo>
                      <a:pt x="34" y="28"/>
                      <a:pt x="34" y="28"/>
                      <a:pt x="34" y="28"/>
                    </a:cubicBezTo>
                    <a:cubicBezTo>
                      <a:pt x="34" y="28"/>
                      <a:pt x="34" y="28"/>
                      <a:pt x="34" y="28"/>
                    </a:cubicBezTo>
                    <a:cubicBezTo>
                      <a:pt x="34" y="28"/>
                      <a:pt x="34" y="28"/>
                      <a:pt x="34" y="28"/>
                    </a:cubicBezTo>
                    <a:cubicBezTo>
                      <a:pt x="34" y="29"/>
                      <a:pt x="34" y="29"/>
                      <a:pt x="34" y="29"/>
                    </a:cubicBezTo>
                    <a:cubicBezTo>
                      <a:pt x="35" y="29"/>
                      <a:pt x="35" y="29"/>
                      <a:pt x="35" y="29"/>
                    </a:cubicBezTo>
                    <a:cubicBezTo>
                      <a:pt x="35" y="28"/>
                      <a:pt x="35" y="28"/>
                      <a:pt x="35" y="28"/>
                    </a:cubicBezTo>
                    <a:cubicBezTo>
                      <a:pt x="35" y="28"/>
                      <a:pt x="35" y="28"/>
                      <a:pt x="35" y="28"/>
                    </a:cubicBezTo>
                    <a:cubicBezTo>
                      <a:pt x="36" y="28"/>
                      <a:pt x="36" y="28"/>
                      <a:pt x="36" y="28"/>
                    </a:cubicBezTo>
                    <a:cubicBezTo>
                      <a:pt x="36" y="28"/>
                      <a:pt x="36" y="28"/>
                      <a:pt x="36" y="28"/>
                    </a:cubicBezTo>
                    <a:cubicBezTo>
                      <a:pt x="36" y="28"/>
                      <a:pt x="36" y="28"/>
                      <a:pt x="36" y="28"/>
                    </a:cubicBezTo>
                    <a:cubicBezTo>
                      <a:pt x="37" y="28"/>
                      <a:pt x="37" y="28"/>
                      <a:pt x="37" y="28"/>
                    </a:cubicBezTo>
                    <a:cubicBezTo>
                      <a:pt x="37" y="15"/>
                      <a:pt x="37" y="15"/>
                      <a:pt x="37" y="15"/>
                    </a:cubicBezTo>
                    <a:cubicBezTo>
                      <a:pt x="35" y="14"/>
                      <a:pt x="35" y="14"/>
                      <a:pt x="35"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38" name="Freeform 296"/>
              <p:cNvSpPr>
                <a:spLocks noEditPoints="1"/>
              </p:cNvSpPr>
              <p:nvPr/>
            </p:nvSpPr>
            <p:spPr bwMode="auto">
              <a:xfrm>
                <a:off x="3453" y="2023"/>
                <a:ext cx="81" cy="182"/>
              </a:xfrm>
              <a:custGeom>
                <a:avLst/>
                <a:gdLst>
                  <a:gd name="T0" fmla="*/ 21 w 31"/>
                  <a:gd name="T1" fmla="*/ 60 h 69"/>
                  <a:gd name="T2" fmla="*/ 30 w 31"/>
                  <a:gd name="T3" fmla="*/ 26 h 69"/>
                  <a:gd name="T4" fmla="*/ 28 w 31"/>
                  <a:gd name="T5" fmla="*/ 27 h 69"/>
                  <a:gd name="T6" fmla="*/ 27 w 31"/>
                  <a:gd name="T7" fmla="*/ 24 h 69"/>
                  <a:gd name="T8" fmla="*/ 25 w 31"/>
                  <a:gd name="T9" fmla="*/ 24 h 69"/>
                  <a:gd name="T10" fmla="*/ 25 w 31"/>
                  <a:gd name="T11" fmla="*/ 22 h 69"/>
                  <a:gd name="T12" fmla="*/ 25 w 31"/>
                  <a:gd name="T13" fmla="*/ 20 h 69"/>
                  <a:gd name="T14" fmla="*/ 23 w 31"/>
                  <a:gd name="T15" fmla="*/ 19 h 69"/>
                  <a:gd name="T16" fmla="*/ 23 w 31"/>
                  <a:gd name="T17" fmla="*/ 17 h 69"/>
                  <a:gd name="T18" fmla="*/ 20 w 31"/>
                  <a:gd name="T19" fmla="*/ 17 h 69"/>
                  <a:gd name="T20" fmla="*/ 19 w 31"/>
                  <a:gd name="T21" fmla="*/ 17 h 69"/>
                  <a:gd name="T22" fmla="*/ 19 w 31"/>
                  <a:gd name="T23" fmla="*/ 15 h 69"/>
                  <a:gd name="T24" fmla="*/ 19 w 31"/>
                  <a:gd name="T25" fmla="*/ 12 h 69"/>
                  <a:gd name="T26" fmla="*/ 21 w 31"/>
                  <a:gd name="T27" fmla="*/ 11 h 69"/>
                  <a:gd name="T28" fmla="*/ 23 w 31"/>
                  <a:gd name="T29" fmla="*/ 10 h 69"/>
                  <a:gd name="T30" fmla="*/ 23 w 31"/>
                  <a:gd name="T31" fmla="*/ 7 h 69"/>
                  <a:gd name="T32" fmla="*/ 23 w 31"/>
                  <a:gd name="T33" fmla="*/ 4 h 69"/>
                  <a:gd name="T34" fmla="*/ 21 w 31"/>
                  <a:gd name="T35" fmla="*/ 3 h 69"/>
                  <a:gd name="T36" fmla="*/ 21 w 31"/>
                  <a:gd name="T37" fmla="*/ 1 h 69"/>
                  <a:gd name="T38" fmla="*/ 19 w 31"/>
                  <a:gd name="T39" fmla="*/ 0 h 69"/>
                  <a:gd name="T40" fmla="*/ 18 w 31"/>
                  <a:gd name="T41" fmla="*/ 2 h 69"/>
                  <a:gd name="T42" fmla="*/ 17 w 31"/>
                  <a:gd name="T43" fmla="*/ 4 h 69"/>
                  <a:gd name="T44" fmla="*/ 17 w 31"/>
                  <a:gd name="T45" fmla="*/ 5 h 69"/>
                  <a:gd name="T46" fmla="*/ 14 w 31"/>
                  <a:gd name="T47" fmla="*/ 5 h 69"/>
                  <a:gd name="T48" fmla="*/ 12 w 31"/>
                  <a:gd name="T49" fmla="*/ 6 h 69"/>
                  <a:gd name="T50" fmla="*/ 10 w 31"/>
                  <a:gd name="T51" fmla="*/ 7 h 69"/>
                  <a:gd name="T52" fmla="*/ 10 w 31"/>
                  <a:gd name="T53" fmla="*/ 10 h 69"/>
                  <a:gd name="T54" fmla="*/ 9 w 31"/>
                  <a:gd name="T55" fmla="*/ 12 h 69"/>
                  <a:gd name="T56" fmla="*/ 8 w 31"/>
                  <a:gd name="T57" fmla="*/ 14 h 69"/>
                  <a:gd name="T58" fmla="*/ 7 w 31"/>
                  <a:gd name="T59" fmla="*/ 17 h 69"/>
                  <a:gd name="T60" fmla="*/ 4 w 31"/>
                  <a:gd name="T61" fmla="*/ 17 h 69"/>
                  <a:gd name="T62" fmla="*/ 4 w 31"/>
                  <a:gd name="T63" fmla="*/ 21 h 69"/>
                  <a:gd name="T64" fmla="*/ 3 w 31"/>
                  <a:gd name="T65" fmla="*/ 23 h 69"/>
                  <a:gd name="T66" fmla="*/ 2 w 31"/>
                  <a:gd name="T67" fmla="*/ 24 h 69"/>
                  <a:gd name="T68" fmla="*/ 1 w 31"/>
                  <a:gd name="T69" fmla="*/ 27 h 69"/>
                  <a:gd name="T70" fmla="*/ 2 w 31"/>
                  <a:gd name="T71" fmla="*/ 31 h 69"/>
                  <a:gd name="T72" fmla="*/ 6 w 31"/>
                  <a:gd name="T73" fmla="*/ 34 h 69"/>
                  <a:gd name="T74" fmla="*/ 11 w 31"/>
                  <a:gd name="T75" fmla="*/ 47 h 69"/>
                  <a:gd name="T76" fmla="*/ 23 w 31"/>
                  <a:gd name="T77" fmla="*/ 59 h 69"/>
                  <a:gd name="T78" fmla="*/ 23 w 31"/>
                  <a:gd name="T79" fmla="*/ 68 h 69"/>
                  <a:gd name="T80" fmla="*/ 24 w 31"/>
                  <a:gd name="T81" fmla="*/ 65 h 69"/>
                  <a:gd name="T82" fmla="*/ 25 w 31"/>
                  <a:gd name="T83" fmla="*/ 63 h 69"/>
                  <a:gd name="T84" fmla="*/ 26 w 31"/>
                  <a:gd name="T85" fmla="*/ 61 h 69"/>
                  <a:gd name="T86" fmla="*/ 25 w 31"/>
                  <a:gd name="T87" fmla="*/ 59 h 69"/>
                  <a:gd name="T88" fmla="*/ 24 w 31"/>
                  <a:gd name="T89" fmla="*/ 55 h 69"/>
                  <a:gd name="T90" fmla="*/ 23 w 31"/>
                  <a:gd name="T91" fmla="*/ 53 h 69"/>
                  <a:gd name="T92" fmla="*/ 22 w 31"/>
                  <a:gd name="T93" fmla="*/ 52 h 69"/>
                  <a:gd name="T94" fmla="*/ 21 w 31"/>
                  <a:gd name="T95" fmla="*/ 50 h 69"/>
                  <a:gd name="T96" fmla="*/ 22 w 31"/>
                  <a:gd name="T97" fmla="*/ 47 h 69"/>
                  <a:gd name="T98" fmla="*/ 23 w 31"/>
                  <a:gd name="T99" fmla="*/ 46 h 69"/>
                  <a:gd name="T100" fmla="*/ 22 w 31"/>
                  <a:gd name="T101" fmla="*/ 44 h 69"/>
                  <a:gd name="T102" fmla="*/ 21 w 31"/>
                  <a:gd name="T103" fmla="*/ 42 h 69"/>
                  <a:gd name="T104" fmla="*/ 19 w 31"/>
                  <a:gd name="T105" fmla="*/ 40 h 69"/>
                  <a:gd name="T106" fmla="*/ 18 w 31"/>
                  <a:gd name="T107" fmla="*/ 38 h 69"/>
                  <a:gd name="T108" fmla="*/ 19 w 31"/>
                  <a:gd name="T109" fmla="*/ 37 h 69"/>
                  <a:gd name="T110" fmla="*/ 19 w 31"/>
                  <a:gd name="T111" fmla="*/ 35 h 69"/>
                  <a:gd name="T112" fmla="*/ 20 w 31"/>
                  <a:gd name="T113" fmla="*/ 33 h 69"/>
                  <a:gd name="T114" fmla="*/ 23 w 31"/>
                  <a:gd name="T115" fmla="*/ 32 h 69"/>
                  <a:gd name="T116" fmla="*/ 25 w 31"/>
                  <a:gd name="T117" fmla="*/ 31 h 69"/>
                  <a:gd name="T118" fmla="*/ 27 w 31"/>
                  <a:gd name="T119" fmla="*/ 30 h 69"/>
                  <a:gd name="T120" fmla="*/ 28 w 31"/>
                  <a:gd name="T121" fmla="*/ 29 h 69"/>
                  <a:gd name="T122" fmla="*/ 30 w 31"/>
                  <a:gd name="T123" fmla="*/ 2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 h="69">
                    <a:moveTo>
                      <a:pt x="22" y="59"/>
                    </a:moveTo>
                    <a:cubicBezTo>
                      <a:pt x="22" y="59"/>
                      <a:pt x="22" y="59"/>
                      <a:pt x="22" y="60"/>
                    </a:cubicBezTo>
                    <a:cubicBezTo>
                      <a:pt x="22" y="60"/>
                      <a:pt x="22" y="59"/>
                      <a:pt x="22" y="59"/>
                    </a:cubicBezTo>
                    <a:close/>
                    <a:moveTo>
                      <a:pt x="21" y="63"/>
                    </a:moveTo>
                    <a:cubicBezTo>
                      <a:pt x="22" y="63"/>
                      <a:pt x="22" y="63"/>
                      <a:pt x="22" y="63"/>
                    </a:cubicBezTo>
                    <a:cubicBezTo>
                      <a:pt x="22" y="62"/>
                      <a:pt x="22" y="62"/>
                      <a:pt x="22" y="62"/>
                    </a:cubicBezTo>
                    <a:cubicBezTo>
                      <a:pt x="21" y="62"/>
                      <a:pt x="21" y="63"/>
                      <a:pt x="21" y="63"/>
                    </a:cubicBezTo>
                    <a:close/>
                    <a:moveTo>
                      <a:pt x="22" y="58"/>
                    </a:moveTo>
                    <a:cubicBezTo>
                      <a:pt x="22" y="57"/>
                      <a:pt x="22" y="57"/>
                      <a:pt x="21" y="57"/>
                    </a:cubicBezTo>
                    <a:cubicBezTo>
                      <a:pt x="21" y="57"/>
                      <a:pt x="22" y="57"/>
                      <a:pt x="22" y="58"/>
                    </a:cubicBezTo>
                    <a:close/>
                    <a:moveTo>
                      <a:pt x="21" y="65"/>
                    </a:moveTo>
                    <a:cubicBezTo>
                      <a:pt x="21" y="65"/>
                      <a:pt x="21" y="66"/>
                      <a:pt x="22" y="66"/>
                    </a:cubicBezTo>
                    <a:cubicBezTo>
                      <a:pt x="22" y="66"/>
                      <a:pt x="21" y="65"/>
                      <a:pt x="21" y="65"/>
                    </a:cubicBezTo>
                    <a:cubicBezTo>
                      <a:pt x="21" y="65"/>
                      <a:pt x="21" y="65"/>
                      <a:pt x="21" y="65"/>
                    </a:cubicBezTo>
                    <a:close/>
                    <a:moveTo>
                      <a:pt x="23" y="62"/>
                    </a:moveTo>
                    <a:cubicBezTo>
                      <a:pt x="22" y="62"/>
                      <a:pt x="22" y="62"/>
                      <a:pt x="22" y="62"/>
                    </a:cubicBezTo>
                    <a:cubicBezTo>
                      <a:pt x="22" y="62"/>
                      <a:pt x="22" y="62"/>
                      <a:pt x="22" y="63"/>
                    </a:cubicBezTo>
                    <a:cubicBezTo>
                      <a:pt x="22" y="63"/>
                      <a:pt x="22" y="63"/>
                      <a:pt x="22" y="63"/>
                    </a:cubicBezTo>
                    <a:cubicBezTo>
                      <a:pt x="22" y="63"/>
                      <a:pt x="23" y="62"/>
                      <a:pt x="23" y="62"/>
                    </a:cubicBezTo>
                    <a:close/>
                    <a:moveTo>
                      <a:pt x="22" y="68"/>
                    </a:moveTo>
                    <a:cubicBezTo>
                      <a:pt x="21" y="68"/>
                      <a:pt x="21" y="69"/>
                      <a:pt x="21" y="69"/>
                    </a:cubicBezTo>
                    <a:cubicBezTo>
                      <a:pt x="21" y="69"/>
                      <a:pt x="22" y="68"/>
                      <a:pt x="22" y="68"/>
                    </a:cubicBezTo>
                    <a:close/>
                    <a:moveTo>
                      <a:pt x="21" y="68"/>
                    </a:moveTo>
                    <a:cubicBezTo>
                      <a:pt x="21" y="68"/>
                      <a:pt x="21" y="68"/>
                      <a:pt x="21" y="68"/>
                    </a:cubicBezTo>
                    <a:cubicBezTo>
                      <a:pt x="21" y="68"/>
                      <a:pt x="21" y="68"/>
                      <a:pt x="21" y="68"/>
                    </a:cubicBezTo>
                    <a:close/>
                    <a:moveTo>
                      <a:pt x="21" y="60"/>
                    </a:moveTo>
                    <a:cubicBezTo>
                      <a:pt x="21" y="60"/>
                      <a:pt x="21" y="60"/>
                      <a:pt x="20" y="60"/>
                    </a:cubicBezTo>
                    <a:cubicBezTo>
                      <a:pt x="21" y="60"/>
                      <a:pt x="21" y="60"/>
                      <a:pt x="21" y="60"/>
                    </a:cubicBezTo>
                    <a:close/>
                    <a:moveTo>
                      <a:pt x="21" y="62"/>
                    </a:moveTo>
                    <a:cubicBezTo>
                      <a:pt x="21" y="62"/>
                      <a:pt x="21" y="62"/>
                      <a:pt x="21" y="62"/>
                    </a:cubicBezTo>
                    <a:cubicBezTo>
                      <a:pt x="21" y="62"/>
                      <a:pt x="21" y="62"/>
                      <a:pt x="21" y="62"/>
                    </a:cubicBezTo>
                    <a:close/>
                    <a:moveTo>
                      <a:pt x="3" y="33"/>
                    </a:moveTo>
                    <a:cubicBezTo>
                      <a:pt x="3" y="32"/>
                      <a:pt x="3" y="32"/>
                      <a:pt x="2" y="32"/>
                    </a:cubicBezTo>
                    <a:cubicBezTo>
                      <a:pt x="2" y="32"/>
                      <a:pt x="3" y="32"/>
                      <a:pt x="3" y="33"/>
                    </a:cubicBezTo>
                    <a:close/>
                    <a:moveTo>
                      <a:pt x="31" y="26"/>
                    </a:move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7"/>
                      <a:pt x="30" y="27"/>
                      <a:pt x="30" y="27"/>
                    </a:cubicBezTo>
                    <a:cubicBezTo>
                      <a:pt x="30" y="27"/>
                      <a:pt x="30" y="27"/>
                      <a:pt x="30" y="27"/>
                    </a:cubicBezTo>
                    <a:cubicBezTo>
                      <a:pt x="30" y="27"/>
                      <a:pt x="30" y="27"/>
                      <a:pt x="30" y="27"/>
                    </a:cubicBezTo>
                    <a:cubicBezTo>
                      <a:pt x="30" y="27"/>
                      <a:pt x="30" y="27"/>
                      <a:pt x="30"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6"/>
                      <a:pt x="29" y="26"/>
                      <a:pt x="29" y="26"/>
                    </a:cubicBezTo>
                    <a:cubicBezTo>
                      <a:pt x="29" y="26"/>
                      <a:pt x="29" y="26"/>
                      <a:pt x="29" y="26"/>
                    </a:cubicBezTo>
                    <a:cubicBezTo>
                      <a:pt x="29" y="26"/>
                      <a:pt x="29" y="26"/>
                      <a:pt x="29" y="26"/>
                    </a:cubicBezTo>
                    <a:cubicBezTo>
                      <a:pt x="29" y="26"/>
                      <a:pt x="29" y="26"/>
                      <a:pt x="29" y="26"/>
                    </a:cubicBezTo>
                    <a:cubicBezTo>
                      <a:pt x="29" y="26"/>
                      <a:pt x="29" y="26"/>
                      <a:pt x="29" y="26"/>
                    </a:cubicBezTo>
                    <a:cubicBezTo>
                      <a:pt x="29" y="26"/>
                      <a:pt x="29" y="26"/>
                      <a:pt x="29" y="26"/>
                    </a:cubicBezTo>
                    <a:cubicBezTo>
                      <a:pt x="29" y="27"/>
                      <a:pt x="29" y="27"/>
                      <a:pt x="29" y="27"/>
                    </a:cubicBezTo>
                    <a:cubicBezTo>
                      <a:pt x="29" y="27"/>
                      <a:pt x="29" y="27"/>
                      <a:pt x="29" y="27"/>
                    </a:cubicBezTo>
                    <a:cubicBezTo>
                      <a:pt x="29" y="27"/>
                      <a:pt x="29" y="27"/>
                      <a:pt x="29" y="27"/>
                    </a:cubicBezTo>
                    <a:cubicBezTo>
                      <a:pt x="28" y="27"/>
                      <a:pt x="28" y="27"/>
                      <a:pt x="28" y="27"/>
                    </a:cubicBezTo>
                    <a:cubicBezTo>
                      <a:pt x="28" y="27"/>
                      <a:pt x="28" y="27"/>
                      <a:pt x="28" y="27"/>
                    </a:cubicBezTo>
                    <a:cubicBezTo>
                      <a:pt x="28" y="27"/>
                      <a:pt x="28" y="27"/>
                      <a:pt x="28" y="27"/>
                    </a:cubicBezTo>
                    <a:cubicBezTo>
                      <a:pt x="28" y="26"/>
                      <a:pt x="28" y="26"/>
                      <a:pt x="28" y="26"/>
                    </a:cubicBezTo>
                    <a:cubicBezTo>
                      <a:pt x="28" y="27"/>
                      <a:pt x="28" y="27"/>
                      <a:pt x="28" y="27"/>
                    </a:cubicBezTo>
                    <a:cubicBezTo>
                      <a:pt x="28" y="27"/>
                      <a:pt x="28" y="27"/>
                      <a:pt x="28" y="27"/>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7" y="26"/>
                      <a:pt x="27" y="26"/>
                      <a:pt x="27" y="26"/>
                    </a:cubicBezTo>
                    <a:cubicBezTo>
                      <a:pt x="27" y="26"/>
                      <a:pt x="27" y="26"/>
                      <a:pt x="27" y="26"/>
                    </a:cubicBezTo>
                    <a:cubicBezTo>
                      <a:pt x="27" y="26"/>
                      <a:pt x="27" y="26"/>
                      <a:pt x="27" y="26"/>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4"/>
                      <a:pt x="27" y="24"/>
                      <a:pt x="27" y="24"/>
                    </a:cubicBezTo>
                    <a:cubicBezTo>
                      <a:pt x="27" y="24"/>
                      <a:pt x="27" y="24"/>
                      <a:pt x="27" y="24"/>
                    </a:cubicBezTo>
                    <a:cubicBezTo>
                      <a:pt x="27" y="24"/>
                      <a:pt x="27" y="24"/>
                      <a:pt x="27" y="24"/>
                    </a:cubicBezTo>
                    <a:cubicBezTo>
                      <a:pt x="27" y="24"/>
                      <a:pt x="27" y="24"/>
                      <a:pt x="27" y="24"/>
                    </a:cubicBezTo>
                    <a:cubicBezTo>
                      <a:pt x="27" y="25"/>
                      <a:pt x="27" y="25"/>
                      <a:pt x="27" y="25"/>
                    </a:cubicBezTo>
                    <a:cubicBezTo>
                      <a:pt x="27" y="25"/>
                      <a:pt x="27" y="25"/>
                      <a:pt x="27" y="25"/>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4" y="24"/>
                      <a:pt x="24" y="24"/>
                      <a:pt x="24" y="24"/>
                    </a:cubicBezTo>
                    <a:cubicBezTo>
                      <a:pt x="24" y="24"/>
                      <a:pt x="24" y="24"/>
                      <a:pt x="24" y="24"/>
                    </a:cubicBezTo>
                    <a:cubicBezTo>
                      <a:pt x="24" y="24"/>
                      <a:pt x="24" y="24"/>
                      <a:pt x="24" y="24"/>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6" y="21"/>
                    </a:cubicBezTo>
                    <a:cubicBezTo>
                      <a:pt x="26" y="21"/>
                      <a:pt x="26" y="21"/>
                      <a:pt x="26" y="21"/>
                    </a:cubicBezTo>
                    <a:cubicBezTo>
                      <a:pt x="26" y="21"/>
                      <a:pt x="26" y="21"/>
                      <a:pt x="26" y="21"/>
                    </a:cubicBezTo>
                    <a:cubicBezTo>
                      <a:pt x="25" y="21"/>
                      <a:pt x="25" y="21"/>
                      <a:pt x="25" y="21"/>
                    </a:cubicBezTo>
                    <a:cubicBezTo>
                      <a:pt x="25" y="20"/>
                      <a:pt x="25" y="20"/>
                      <a:pt x="25" y="20"/>
                    </a:cubicBezTo>
                    <a:cubicBezTo>
                      <a:pt x="25" y="20"/>
                      <a:pt x="25" y="20"/>
                      <a:pt x="25" y="20"/>
                    </a:cubicBezTo>
                    <a:cubicBezTo>
                      <a:pt x="25" y="20"/>
                      <a:pt x="25" y="20"/>
                      <a:pt x="25" y="20"/>
                    </a:cubicBezTo>
                    <a:cubicBezTo>
                      <a:pt x="25" y="21"/>
                      <a:pt x="25" y="21"/>
                      <a:pt x="25" y="21"/>
                    </a:cubicBezTo>
                    <a:cubicBezTo>
                      <a:pt x="25" y="20"/>
                      <a:pt x="25" y="20"/>
                      <a:pt x="25" y="20"/>
                    </a:cubicBezTo>
                    <a:cubicBezTo>
                      <a:pt x="25" y="21"/>
                      <a:pt x="25" y="21"/>
                      <a:pt x="25" y="21"/>
                    </a:cubicBezTo>
                    <a:cubicBezTo>
                      <a:pt x="25" y="21"/>
                      <a:pt x="25" y="21"/>
                      <a:pt x="25" y="21"/>
                    </a:cubicBezTo>
                    <a:cubicBezTo>
                      <a:pt x="25" y="20"/>
                      <a:pt x="25" y="20"/>
                      <a:pt x="25" y="20"/>
                    </a:cubicBezTo>
                    <a:cubicBezTo>
                      <a:pt x="24" y="21"/>
                      <a:pt x="24" y="21"/>
                      <a:pt x="24" y="21"/>
                    </a:cubicBezTo>
                    <a:cubicBezTo>
                      <a:pt x="24" y="21"/>
                      <a:pt x="24" y="21"/>
                      <a:pt x="24" y="21"/>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7"/>
                      <a:pt x="19" y="17"/>
                      <a:pt x="19" y="17"/>
                    </a:cubicBezTo>
                    <a:cubicBezTo>
                      <a:pt x="19" y="17"/>
                      <a:pt x="19" y="17"/>
                      <a:pt x="19" y="17"/>
                    </a:cubicBezTo>
                    <a:cubicBezTo>
                      <a:pt x="19" y="17"/>
                      <a:pt x="19" y="17"/>
                      <a:pt x="19" y="17"/>
                    </a:cubicBezTo>
                    <a:cubicBezTo>
                      <a:pt x="18" y="17"/>
                      <a:pt x="18" y="17"/>
                      <a:pt x="18" y="17"/>
                    </a:cubicBezTo>
                    <a:cubicBezTo>
                      <a:pt x="18" y="17"/>
                      <a:pt x="18" y="17"/>
                      <a:pt x="18" y="17"/>
                    </a:cubicBezTo>
                    <a:cubicBezTo>
                      <a:pt x="18"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5"/>
                      <a:pt x="19" y="15"/>
                      <a:pt x="19" y="15"/>
                    </a:cubicBezTo>
                    <a:cubicBezTo>
                      <a:pt x="19" y="15"/>
                      <a:pt x="19" y="15"/>
                      <a:pt x="19" y="15"/>
                    </a:cubicBezTo>
                    <a:cubicBezTo>
                      <a:pt x="19" y="15"/>
                      <a:pt x="19" y="15"/>
                      <a:pt x="19" y="15"/>
                    </a:cubicBezTo>
                    <a:cubicBezTo>
                      <a:pt x="19" y="15"/>
                      <a:pt x="19" y="15"/>
                      <a:pt x="19" y="15"/>
                    </a:cubicBezTo>
                    <a:cubicBezTo>
                      <a:pt x="18" y="15"/>
                      <a:pt x="18" y="15"/>
                      <a:pt x="18" y="15"/>
                    </a:cubicBezTo>
                    <a:cubicBezTo>
                      <a:pt x="18" y="15"/>
                      <a:pt x="18" y="15"/>
                      <a:pt x="18" y="15"/>
                    </a:cubicBezTo>
                    <a:cubicBezTo>
                      <a:pt x="18" y="15"/>
                      <a:pt x="18" y="15"/>
                      <a:pt x="18" y="15"/>
                    </a:cubicBezTo>
                    <a:cubicBezTo>
                      <a:pt x="19" y="15"/>
                      <a:pt x="19" y="15"/>
                      <a:pt x="19" y="15"/>
                    </a:cubicBezTo>
                    <a:cubicBezTo>
                      <a:pt x="19" y="15"/>
                      <a:pt x="19" y="15"/>
                      <a:pt x="19" y="15"/>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2"/>
                      <a:pt x="19" y="12"/>
                      <a:pt x="19" y="12"/>
                    </a:cubicBezTo>
                    <a:cubicBezTo>
                      <a:pt x="19" y="12"/>
                      <a:pt x="19" y="12"/>
                      <a:pt x="19" y="12"/>
                    </a:cubicBezTo>
                    <a:cubicBezTo>
                      <a:pt x="19" y="12"/>
                      <a:pt x="19" y="12"/>
                      <a:pt x="19" y="12"/>
                    </a:cubicBezTo>
                    <a:cubicBezTo>
                      <a:pt x="19" y="12"/>
                      <a:pt x="19" y="12"/>
                      <a:pt x="19"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1" y="12"/>
                      <a:pt x="21" y="12"/>
                      <a:pt x="21" y="12"/>
                    </a:cubicBezTo>
                    <a:cubicBezTo>
                      <a:pt x="21" y="12"/>
                      <a:pt x="21" y="12"/>
                      <a:pt x="21" y="12"/>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2" y="11"/>
                      <a:pt x="22" y="11"/>
                      <a:pt x="22" y="11"/>
                    </a:cubicBezTo>
                    <a:cubicBezTo>
                      <a:pt x="22" y="11"/>
                      <a:pt x="22" y="11"/>
                      <a:pt x="22" y="11"/>
                    </a:cubicBezTo>
                    <a:cubicBezTo>
                      <a:pt x="22" y="11"/>
                      <a:pt x="22" y="11"/>
                      <a:pt x="22" y="11"/>
                    </a:cubicBezTo>
                    <a:cubicBezTo>
                      <a:pt x="22" y="11"/>
                      <a:pt x="22" y="11"/>
                      <a:pt x="22" y="11"/>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2" y="10"/>
                      <a:pt x="22" y="10"/>
                      <a:pt x="22" y="10"/>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3" y="9"/>
                      <a:pt x="23" y="9"/>
                      <a:pt x="23" y="9"/>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3"/>
                      <a:pt x="23" y="3"/>
                      <a:pt x="23" y="3"/>
                    </a:cubicBezTo>
                    <a:cubicBezTo>
                      <a:pt x="23" y="3"/>
                      <a:pt x="23" y="3"/>
                      <a:pt x="23" y="3"/>
                    </a:cubicBezTo>
                    <a:cubicBezTo>
                      <a:pt x="23" y="3"/>
                      <a:pt x="23" y="3"/>
                      <a:pt x="23"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1" y="4"/>
                      <a:pt x="21" y="4"/>
                      <a:pt x="21" y="4"/>
                    </a:cubicBezTo>
                    <a:cubicBezTo>
                      <a:pt x="21" y="4"/>
                      <a:pt x="21" y="4"/>
                      <a:pt x="21" y="4"/>
                    </a:cubicBezTo>
                    <a:cubicBezTo>
                      <a:pt x="21" y="4"/>
                      <a:pt x="21" y="4"/>
                      <a:pt x="21" y="4"/>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5"/>
                      <a:pt x="17" y="5"/>
                      <a:pt x="17" y="5"/>
                    </a:cubicBezTo>
                    <a:cubicBezTo>
                      <a:pt x="17" y="5"/>
                      <a:pt x="17" y="5"/>
                      <a:pt x="17" y="5"/>
                    </a:cubicBezTo>
                    <a:cubicBezTo>
                      <a:pt x="18" y="5"/>
                      <a:pt x="18" y="5"/>
                      <a:pt x="18" y="5"/>
                    </a:cubicBezTo>
                    <a:cubicBezTo>
                      <a:pt x="17" y="5"/>
                      <a:pt x="17" y="5"/>
                      <a:pt x="17" y="5"/>
                    </a:cubicBezTo>
                    <a:cubicBezTo>
                      <a:pt x="18" y="5"/>
                      <a:pt x="18" y="5"/>
                      <a:pt x="18" y="5"/>
                    </a:cubicBezTo>
                    <a:cubicBezTo>
                      <a:pt x="18" y="5"/>
                      <a:pt x="18" y="5"/>
                      <a:pt x="18" y="5"/>
                    </a:cubicBezTo>
                    <a:cubicBezTo>
                      <a:pt x="18" y="5"/>
                      <a:pt x="18" y="5"/>
                      <a:pt x="18"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6"/>
                      <a:pt x="8" y="16"/>
                      <a:pt x="8" y="16"/>
                    </a:cubicBezTo>
                    <a:cubicBezTo>
                      <a:pt x="8" y="16"/>
                      <a:pt x="8" y="16"/>
                      <a:pt x="8"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8"/>
                      <a:pt x="7" y="18"/>
                      <a:pt x="7" y="18"/>
                    </a:cubicBezTo>
                    <a:cubicBezTo>
                      <a:pt x="7" y="18"/>
                      <a:pt x="7" y="18"/>
                      <a:pt x="7" y="18"/>
                    </a:cubicBezTo>
                    <a:cubicBezTo>
                      <a:pt x="7" y="18"/>
                      <a:pt x="7" y="18"/>
                      <a:pt x="7" y="18"/>
                    </a:cubicBezTo>
                    <a:cubicBezTo>
                      <a:pt x="6" y="18"/>
                      <a:pt x="6" y="18"/>
                      <a:pt x="6" y="18"/>
                    </a:cubicBezTo>
                    <a:cubicBezTo>
                      <a:pt x="6" y="18"/>
                      <a:pt x="6" y="18"/>
                      <a:pt x="6" y="18"/>
                    </a:cubicBezTo>
                    <a:cubicBezTo>
                      <a:pt x="6" y="18"/>
                      <a:pt x="6" y="18"/>
                      <a:pt x="6" y="18"/>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1"/>
                      <a:pt x="4" y="21"/>
                      <a:pt x="4" y="21"/>
                    </a:cubicBezTo>
                    <a:cubicBezTo>
                      <a:pt x="4" y="21"/>
                      <a:pt x="4" y="21"/>
                      <a:pt x="4" y="21"/>
                    </a:cubicBezTo>
                    <a:cubicBezTo>
                      <a:pt x="4" y="21"/>
                      <a:pt x="4" y="21"/>
                      <a:pt x="4" y="21"/>
                    </a:cubicBezTo>
                    <a:cubicBezTo>
                      <a:pt x="4" y="21"/>
                      <a:pt x="4" y="21"/>
                      <a:pt x="4"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5"/>
                      <a:pt x="3" y="25"/>
                      <a:pt x="3" y="25"/>
                    </a:cubicBezTo>
                    <a:cubicBezTo>
                      <a:pt x="3" y="25"/>
                      <a:pt x="3" y="25"/>
                      <a:pt x="3"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2" y="27"/>
                      <a:pt x="2" y="27"/>
                      <a:pt x="2" y="27"/>
                    </a:cubicBezTo>
                    <a:cubicBezTo>
                      <a:pt x="2" y="27"/>
                      <a:pt x="2" y="27"/>
                      <a:pt x="2" y="27"/>
                    </a:cubicBezTo>
                    <a:cubicBezTo>
                      <a:pt x="2" y="27"/>
                      <a:pt x="2" y="27"/>
                      <a:pt x="2" y="27"/>
                    </a:cubicBezTo>
                    <a:cubicBezTo>
                      <a:pt x="2" y="27"/>
                      <a:pt x="2" y="27"/>
                      <a:pt x="2"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9"/>
                      <a:pt x="0" y="29"/>
                    </a:cubicBezTo>
                    <a:cubicBezTo>
                      <a:pt x="1" y="29"/>
                      <a:pt x="1" y="30"/>
                      <a:pt x="2" y="31"/>
                    </a:cubicBezTo>
                    <a:cubicBezTo>
                      <a:pt x="2" y="31"/>
                      <a:pt x="2" y="30"/>
                      <a:pt x="2" y="30"/>
                    </a:cubicBezTo>
                    <a:cubicBezTo>
                      <a:pt x="2" y="30"/>
                      <a:pt x="2" y="30"/>
                      <a:pt x="2" y="31"/>
                    </a:cubicBezTo>
                    <a:cubicBezTo>
                      <a:pt x="2" y="31"/>
                      <a:pt x="2" y="31"/>
                      <a:pt x="2" y="31"/>
                    </a:cubicBezTo>
                    <a:cubicBezTo>
                      <a:pt x="2" y="31"/>
                      <a:pt x="2" y="31"/>
                      <a:pt x="2" y="31"/>
                    </a:cubicBezTo>
                    <a:cubicBezTo>
                      <a:pt x="3" y="31"/>
                      <a:pt x="3" y="30"/>
                      <a:pt x="3" y="30"/>
                    </a:cubicBezTo>
                    <a:cubicBezTo>
                      <a:pt x="3" y="30"/>
                      <a:pt x="3" y="30"/>
                      <a:pt x="3" y="31"/>
                    </a:cubicBezTo>
                    <a:cubicBezTo>
                      <a:pt x="3" y="30"/>
                      <a:pt x="3" y="30"/>
                      <a:pt x="3" y="30"/>
                    </a:cubicBezTo>
                    <a:cubicBezTo>
                      <a:pt x="3" y="31"/>
                      <a:pt x="3" y="31"/>
                      <a:pt x="3" y="32"/>
                    </a:cubicBezTo>
                    <a:cubicBezTo>
                      <a:pt x="3" y="32"/>
                      <a:pt x="3" y="32"/>
                      <a:pt x="3" y="32"/>
                    </a:cubicBezTo>
                    <a:cubicBezTo>
                      <a:pt x="3" y="32"/>
                      <a:pt x="3" y="32"/>
                      <a:pt x="3" y="32"/>
                    </a:cubicBezTo>
                    <a:cubicBezTo>
                      <a:pt x="3" y="32"/>
                      <a:pt x="3" y="32"/>
                      <a:pt x="4" y="32"/>
                    </a:cubicBezTo>
                    <a:cubicBezTo>
                      <a:pt x="4" y="32"/>
                      <a:pt x="5" y="32"/>
                      <a:pt x="5" y="32"/>
                    </a:cubicBezTo>
                    <a:cubicBezTo>
                      <a:pt x="5" y="32"/>
                      <a:pt x="5" y="32"/>
                      <a:pt x="5" y="32"/>
                    </a:cubicBezTo>
                    <a:cubicBezTo>
                      <a:pt x="5" y="33"/>
                      <a:pt x="5" y="33"/>
                      <a:pt x="6" y="33"/>
                    </a:cubicBezTo>
                    <a:cubicBezTo>
                      <a:pt x="5" y="33"/>
                      <a:pt x="5" y="33"/>
                      <a:pt x="6" y="34"/>
                    </a:cubicBezTo>
                    <a:cubicBezTo>
                      <a:pt x="6" y="34"/>
                      <a:pt x="6" y="34"/>
                      <a:pt x="6" y="34"/>
                    </a:cubicBezTo>
                    <a:cubicBezTo>
                      <a:pt x="6" y="34"/>
                      <a:pt x="6" y="35"/>
                      <a:pt x="6" y="35"/>
                    </a:cubicBezTo>
                    <a:cubicBezTo>
                      <a:pt x="6" y="35"/>
                      <a:pt x="5" y="35"/>
                      <a:pt x="5" y="35"/>
                    </a:cubicBezTo>
                    <a:cubicBezTo>
                      <a:pt x="5" y="34"/>
                      <a:pt x="5" y="34"/>
                      <a:pt x="5" y="34"/>
                    </a:cubicBezTo>
                    <a:cubicBezTo>
                      <a:pt x="5" y="34"/>
                      <a:pt x="5" y="34"/>
                      <a:pt x="5" y="34"/>
                    </a:cubicBezTo>
                    <a:cubicBezTo>
                      <a:pt x="4" y="34"/>
                      <a:pt x="5" y="35"/>
                      <a:pt x="5" y="35"/>
                    </a:cubicBezTo>
                    <a:cubicBezTo>
                      <a:pt x="5" y="36"/>
                      <a:pt x="6" y="36"/>
                      <a:pt x="6" y="36"/>
                    </a:cubicBezTo>
                    <a:cubicBezTo>
                      <a:pt x="6" y="36"/>
                      <a:pt x="6" y="35"/>
                      <a:pt x="6" y="35"/>
                    </a:cubicBezTo>
                    <a:cubicBezTo>
                      <a:pt x="6" y="35"/>
                      <a:pt x="6" y="35"/>
                      <a:pt x="6" y="35"/>
                    </a:cubicBezTo>
                    <a:cubicBezTo>
                      <a:pt x="6" y="35"/>
                      <a:pt x="6" y="35"/>
                      <a:pt x="6" y="35"/>
                    </a:cubicBezTo>
                    <a:cubicBezTo>
                      <a:pt x="6" y="35"/>
                      <a:pt x="6" y="34"/>
                      <a:pt x="6" y="34"/>
                    </a:cubicBezTo>
                    <a:cubicBezTo>
                      <a:pt x="7" y="35"/>
                      <a:pt x="6" y="35"/>
                      <a:pt x="6" y="36"/>
                    </a:cubicBezTo>
                    <a:cubicBezTo>
                      <a:pt x="6" y="36"/>
                      <a:pt x="6" y="36"/>
                      <a:pt x="7" y="36"/>
                    </a:cubicBezTo>
                    <a:cubicBezTo>
                      <a:pt x="7" y="37"/>
                      <a:pt x="8" y="38"/>
                      <a:pt x="8" y="39"/>
                    </a:cubicBezTo>
                    <a:cubicBezTo>
                      <a:pt x="8" y="40"/>
                      <a:pt x="8" y="41"/>
                      <a:pt x="8" y="41"/>
                    </a:cubicBezTo>
                    <a:cubicBezTo>
                      <a:pt x="8" y="42"/>
                      <a:pt x="8" y="42"/>
                      <a:pt x="8" y="43"/>
                    </a:cubicBezTo>
                    <a:cubicBezTo>
                      <a:pt x="8" y="44"/>
                      <a:pt x="7" y="46"/>
                      <a:pt x="7" y="47"/>
                    </a:cubicBezTo>
                    <a:cubicBezTo>
                      <a:pt x="8" y="46"/>
                      <a:pt x="8" y="46"/>
                      <a:pt x="8" y="46"/>
                    </a:cubicBezTo>
                    <a:cubicBezTo>
                      <a:pt x="9" y="46"/>
                      <a:pt x="9" y="45"/>
                      <a:pt x="9" y="45"/>
                    </a:cubicBezTo>
                    <a:cubicBezTo>
                      <a:pt x="9" y="45"/>
                      <a:pt x="9" y="46"/>
                      <a:pt x="9" y="46"/>
                    </a:cubicBezTo>
                    <a:cubicBezTo>
                      <a:pt x="9" y="46"/>
                      <a:pt x="8" y="47"/>
                      <a:pt x="8" y="47"/>
                    </a:cubicBezTo>
                    <a:cubicBezTo>
                      <a:pt x="8" y="47"/>
                      <a:pt x="8" y="47"/>
                      <a:pt x="9" y="47"/>
                    </a:cubicBezTo>
                    <a:cubicBezTo>
                      <a:pt x="9" y="47"/>
                      <a:pt x="9" y="46"/>
                      <a:pt x="9" y="46"/>
                    </a:cubicBezTo>
                    <a:cubicBezTo>
                      <a:pt x="9" y="46"/>
                      <a:pt x="9" y="47"/>
                      <a:pt x="9" y="47"/>
                    </a:cubicBezTo>
                    <a:cubicBezTo>
                      <a:pt x="9" y="47"/>
                      <a:pt x="9" y="47"/>
                      <a:pt x="9" y="47"/>
                    </a:cubicBezTo>
                    <a:cubicBezTo>
                      <a:pt x="9" y="47"/>
                      <a:pt x="9" y="47"/>
                      <a:pt x="9" y="46"/>
                    </a:cubicBezTo>
                    <a:cubicBezTo>
                      <a:pt x="9" y="46"/>
                      <a:pt x="9" y="46"/>
                      <a:pt x="9" y="46"/>
                    </a:cubicBezTo>
                    <a:cubicBezTo>
                      <a:pt x="9" y="46"/>
                      <a:pt x="9" y="46"/>
                      <a:pt x="10" y="46"/>
                    </a:cubicBezTo>
                    <a:cubicBezTo>
                      <a:pt x="10" y="46"/>
                      <a:pt x="10" y="46"/>
                      <a:pt x="10" y="46"/>
                    </a:cubicBezTo>
                    <a:cubicBezTo>
                      <a:pt x="10" y="46"/>
                      <a:pt x="10" y="46"/>
                      <a:pt x="10" y="46"/>
                    </a:cubicBezTo>
                    <a:cubicBezTo>
                      <a:pt x="10" y="46"/>
                      <a:pt x="9" y="46"/>
                      <a:pt x="9" y="46"/>
                    </a:cubicBezTo>
                    <a:cubicBezTo>
                      <a:pt x="10" y="47"/>
                      <a:pt x="10" y="47"/>
                      <a:pt x="10" y="48"/>
                    </a:cubicBezTo>
                    <a:cubicBezTo>
                      <a:pt x="10" y="47"/>
                      <a:pt x="10" y="47"/>
                      <a:pt x="10" y="47"/>
                    </a:cubicBezTo>
                    <a:cubicBezTo>
                      <a:pt x="10" y="47"/>
                      <a:pt x="10" y="47"/>
                      <a:pt x="10" y="47"/>
                    </a:cubicBezTo>
                    <a:cubicBezTo>
                      <a:pt x="10" y="46"/>
                      <a:pt x="11" y="46"/>
                      <a:pt x="10" y="46"/>
                    </a:cubicBezTo>
                    <a:cubicBezTo>
                      <a:pt x="10" y="47"/>
                      <a:pt x="10" y="47"/>
                      <a:pt x="11" y="47"/>
                    </a:cubicBezTo>
                    <a:cubicBezTo>
                      <a:pt x="11" y="47"/>
                      <a:pt x="11" y="47"/>
                      <a:pt x="11" y="47"/>
                    </a:cubicBezTo>
                    <a:cubicBezTo>
                      <a:pt x="11" y="47"/>
                      <a:pt x="11" y="47"/>
                      <a:pt x="11" y="46"/>
                    </a:cubicBezTo>
                    <a:cubicBezTo>
                      <a:pt x="11" y="47"/>
                      <a:pt x="11" y="48"/>
                      <a:pt x="11" y="48"/>
                    </a:cubicBezTo>
                    <a:cubicBezTo>
                      <a:pt x="12" y="47"/>
                      <a:pt x="12" y="46"/>
                      <a:pt x="12" y="46"/>
                    </a:cubicBezTo>
                    <a:cubicBezTo>
                      <a:pt x="13" y="46"/>
                      <a:pt x="13" y="46"/>
                      <a:pt x="13" y="46"/>
                    </a:cubicBezTo>
                    <a:cubicBezTo>
                      <a:pt x="14" y="46"/>
                      <a:pt x="14" y="45"/>
                      <a:pt x="13" y="45"/>
                    </a:cubicBezTo>
                    <a:cubicBezTo>
                      <a:pt x="14" y="45"/>
                      <a:pt x="14" y="45"/>
                      <a:pt x="15" y="45"/>
                    </a:cubicBezTo>
                    <a:cubicBezTo>
                      <a:pt x="15" y="45"/>
                      <a:pt x="14" y="45"/>
                      <a:pt x="14" y="45"/>
                    </a:cubicBezTo>
                    <a:cubicBezTo>
                      <a:pt x="14" y="45"/>
                      <a:pt x="14" y="44"/>
                      <a:pt x="14" y="44"/>
                    </a:cubicBezTo>
                    <a:cubicBezTo>
                      <a:pt x="14" y="44"/>
                      <a:pt x="15" y="45"/>
                      <a:pt x="15" y="45"/>
                    </a:cubicBezTo>
                    <a:cubicBezTo>
                      <a:pt x="16" y="45"/>
                      <a:pt x="16" y="44"/>
                      <a:pt x="16" y="44"/>
                    </a:cubicBezTo>
                    <a:cubicBezTo>
                      <a:pt x="16" y="44"/>
                      <a:pt x="16" y="44"/>
                      <a:pt x="16" y="43"/>
                    </a:cubicBezTo>
                    <a:cubicBezTo>
                      <a:pt x="16" y="43"/>
                      <a:pt x="17" y="42"/>
                      <a:pt x="17" y="41"/>
                    </a:cubicBezTo>
                    <a:cubicBezTo>
                      <a:pt x="17" y="42"/>
                      <a:pt x="18" y="42"/>
                      <a:pt x="18" y="43"/>
                    </a:cubicBezTo>
                    <a:cubicBezTo>
                      <a:pt x="18" y="44"/>
                      <a:pt x="18" y="44"/>
                      <a:pt x="18" y="45"/>
                    </a:cubicBezTo>
                    <a:cubicBezTo>
                      <a:pt x="18" y="45"/>
                      <a:pt x="19" y="45"/>
                      <a:pt x="20" y="45"/>
                    </a:cubicBezTo>
                    <a:cubicBezTo>
                      <a:pt x="19" y="45"/>
                      <a:pt x="19" y="46"/>
                      <a:pt x="19" y="46"/>
                    </a:cubicBezTo>
                    <a:cubicBezTo>
                      <a:pt x="19" y="47"/>
                      <a:pt x="20" y="47"/>
                      <a:pt x="20" y="48"/>
                    </a:cubicBezTo>
                    <a:cubicBezTo>
                      <a:pt x="20" y="49"/>
                      <a:pt x="20" y="50"/>
                      <a:pt x="20" y="50"/>
                    </a:cubicBezTo>
                    <a:cubicBezTo>
                      <a:pt x="20" y="51"/>
                      <a:pt x="20" y="51"/>
                      <a:pt x="21" y="52"/>
                    </a:cubicBezTo>
                    <a:cubicBezTo>
                      <a:pt x="21" y="52"/>
                      <a:pt x="21" y="52"/>
                      <a:pt x="21" y="52"/>
                    </a:cubicBezTo>
                    <a:cubicBezTo>
                      <a:pt x="21" y="53"/>
                      <a:pt x="21" y="54"/>
                      <a:pt x="21" y="56"/>
                    </a:cubicBezTo>
                    <a:cubicBezTo>
                      <a:pt x="21" y="56"/>
                      <a:pt x="21" y="56"/>
                      <a:pt x="21" y="56"/>
                    </a:cubicBezTo>
                    <a:cubicBezTo>
                      <a:pt x="21" y="55"/>
                      <a:pt x="21" y="55"/>
                      <a:pt x="21" y="55"/>
                    </a:cubicBezTo>
                    <a:cubicBezTo>
                      <a:pt x="21" y="55"/>
                      <a:pt x="21" y="54"/>
                      <a:pt x="21" y="54"/>
                    </a:cubicBezTo>
                    <a:cubicBezTo>
                      <a:pt x="22" y="54"/>
                      <a:pt x="22" y="56"/>
                      <a:pt x="22" y="56"/>
                    </a:cubicBezTo>
                    <a:cubicBezTo>
                      <a:pt x="23" y="57"/>
                      <a:pt x="23" y="58"/>
                      <a:pt x="23" y="59"/>
                    </a:cubicBezTo>
                    <a:cubicBezTo>
                      <a:pt x="23" y="59"/>
                      <a:pt x="23" y="59"/>
                      <a:pt x="23" y="60"/>
                    </a:cubicBezTo>
                    <a:cubicBezTo>
                      <a:pt x="23" y="60"/>
                      <a:pt x="23" y="60"/>
                      <a:pt x="22" y="60"/>
                    </a:cubicBezTo>
                    <a:cubicBezTo>
                      <a:pt x="23" y="60"/>
                      <a:pt x="23" y="60"/>
                      <a:pt x="23" y="60"/>
                    </a:cubicBezTo>
                    <a:cubicBezTo>
                      <a:pt x="23" y="60"/>
                      <a:pt x="23" y="61"/>
                      <a:pt x="23" y="61"/>
                    </a:cubicBezTo>
                    <a:cubicBezTo>
                      <a:pt x="23" y="61"/>
                      <a:pt x="23" y="61"/>
                      <a:pt x="23" y="61"/>
                    </a:cubicBezTo>
                    <a:cubicBezTo>
                      <a:pt x="23" y="61"/>
                      <a:pt x="22" y="61"/>
                      <a:pt x="22" y="61"/>
                    </a:cubicBezTo>
                    <a:cubicBezTo>
                      <a:pt x="22" y="61"/>
                      <a:pt x="22" y="61"/>
                      <a:pt x="22" y="61"/>
                    </a:cubicBezTo>
                    <a:cubicBezTo>
                      <a:pt x="22" y="62"/>
                      <a:pt x="23" y="61"/>
                      <a:pt x="23" y="61"/>
                    </a:cubicBezTo>
                    <a:cubicBezTo>
                      <a:pt x="23" y="61"/>
                      <a:pt x="23" y="61"/>
                      <a:pt x="23" y="62"/>
                    </a:cubicBezTo>
                    <a:cubicBezTo>
                      <a:pt x="23" y="62"/>
                      <a:pt x="23" y="62"/>
                      <a:pt x="23" y="62"/>
                    </a:cubicBezTo>
                    <a:cubicBezTo>
                      <a:pt x="23" y="62"/>
                      <a:pt x="23" y="62"/>
                      <a:pt x="23" y="62"/>
                    </a:cubicBezTo>
                    <a:cubicBezTo>
                      <a:pt x="23" y="62"/>
                      <a:pt x="23" y="62"/>
                      <a:pt x="23" y="62"/>
                    </a:cubicBezTo>
                    <a:cubicBezTo>
                      <a:pt x="24" y="62"/>
                      <a:pt x="23" y="62"/>
                      <a:pt x="23" y="62"/>
                    </a:cubicBezTo>
                    <a:cubicBezTo>
                      <a:pt x="23" y="62"/>
                      <a:pt x="23" y="63"/>
                      <a:pt x="23" y="63"/>
                    </a:cubicBezTo>
                    <a:cubicBezTo>
                      <a:pt x="23" y="63"/>
                      <a:pt x="23" y="64"/>
                      <a:pt x="23" y="65"/>
                    </a:cubicBezTo>
                    <a:cubicBezTo>
                      <a:pt x="23" y="65"/>
                      <a:pt x="23" y="65"/>
                      <a:pt x="22" y="66"/>
                    </a:cubicBezTo>
                    <a:cubicBezTo>
                      <a:pt x="22" y="66"/>
                      <a:pt x="22" y="67"/>
                      <a:pt x="22" y="67"/>
                    </a:cubicBezTo>
                    <a:cubicBezTo>
                      <a:pt x="22" y="67"/>
                      <a:pt x="22" y="68"/>
                      <a:pt x="22" y="68"/>
                    </a:cubicBezTo>
                    <a:cubicBezTo>
                      <a:pt x="22" y="68"/>
                      <a:pt x="22" y="68"/>
                      <a:pt x="22" y="68"/>
                    </a:cubicBezTo>
                    <a:cubicBezTo>
                      <a:pt x="22" y="68"/>
                      <a:pt x="22" y="68"/>
                      <a:pt x="22" y="68"/>
                    </a:cubicBezTo>
                    <a:cubicBezTo>
                      <a:pt x="22" y="68"/>
                      <a:pt x="22" y="68"/>
                      <a:pt x="22" y="68"/>
                    </a:cubicBezTo>
                    <a:cubicBezTo>
                      <a:pt x="23" y="68"/>
                      <a:pt x="23" y="68"/>
                      <a:pt x="23" y="68"/>
                    </a:cubicBezTo>
                    <a:cubicBezTo>
                      <a:pt x="23" y="68"/>
                      <a:pt x="23" y="68"/>
                      <a:pt x="23" y="68"/>
                    </a:cubicBezTo>
                    <a:cubicBezTo>
                      <a:pt x="23" y="68"/>
                      <a:pt x="23" y="68"/>
                      <a:pt x="23" y="68"/>
                    </a:cubicBezTo>
                    <a:cubicBezTo>
                      <a:pt x="23" y="68"/>
                      <a:pt x="23" y="68"/>
                      <a:pt x="23" y="68"/>
                    </a:cubicBezTo>
                    <a:cubicBezTo>
                      <a:pt x="23" y="68"/>
                      <a:pt x="23" y="68"/>
                      <a:pt x="23" y="68"/>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5"/>
                      <a:pt x="23" y="65"/>
                      <a:pt x="23" y="65"/>
                    </a:cubicBezTo>
                    <a:cubicBezTo>
                      <a:pt x="23" y="65"/>
                      <a:pt x="23" y="65"/>
                      <a:pt x="23" y="65"/>
                    </a:cubicBezTo>
                    <a:cubicBezTo>
                      <a:pt x="23" y="65"/>
                      <a:pt x="23" y="65"/>
                      <a:pt x="23"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4"/>
                      <a:pt x="24" y="64"/>
                    </a:cubicBezTo>
                    <a:cubicBezTo>
                      <a:pt x="24" y="64"/>
                      <a:pt x="24" y="64"/>
                      <a:pt x="24" y="64"/>
                    </a:cubicBezTo>
                    <a:cubicBezTo>
                      <a:pt x="24" y="64"/>
                      <a:pt x="24" y="64"/>
                      <a:pt x="24"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2"/>
                      <a:pt x="25" y="62"/>
                      <a:pt x="25" y="62"/>
                    </a:cubicBezTo>
                    <a:cubicBezTo>
                      <a:pt x="25" y="62"/>
                      <a:pt x="25" y="62"/>
                      <a:pt x="25"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1"/>
                      <a:pt x="26" y="61"/>
                      <a:pt x="26" y="61"/>
                    </a:cubicBezTo>
                    <a:cubicBezTo>
                      <a:pt x="26" y="61"/>
                      <a:pt x="26" y="61"/>
                      <a:pt x="26" y="61"/>
                    </a:cubicBezTo>
                    <a:cubicBezTo>
                      <a:pt x="26" y="61"/>
                      <a:pt x="26" y="61"/>
                      <a:pt x="26" y="61"/>
                    </a:cubicBezTo>
                    <a:cubicBezTo>
                      <a:pt x="26" y="61"/>
                      <a:pt x="26" y="61"/>
                      <a:pt x="26" y="61"/>
                    </a:cubicBezTo>
                    <a:cubicBezTo>
                      <a:pt x="26" y="61"/>
                      <a:pt x="26" y="61"/>
                      <a:pt x="26" y="61"/>
                    </a:cubicBezTo>
                    <a:cubicBezTo>
                      <a:pt x="26" y="61"/>
                      <a:pt x="26" y="61"/>
                      <a:pt x="26" y="61"/>
                    </a:cubicBezTo>
                    <a:cubicBezTo>
                      <a:pt x="26" y="61"/>
                      <a:pt x="26" y="61"/>
                      <a:pt x="26" y="61"/>
                    </a:cubicBezTo>
                    <a:cubicBezTo>
                      <a:pt x="26" y="61"/>
                      <a:pt x="26" y="61"/>
                      <a:pt x="26" y="61"/>
                    </a:cubicBezTo>
                    <a:cubicBezTo>
                      <a:pt x="25" y="61"/>
                      <a:pt x="25" y="61"/>
                      <a:pt x="25" y="61"/>
                    </a:cubicBezTo>
                    <a:cubicBezTo>
                      <a:pt x="25" y="61"/>
                      <a:pt x="25" y="61"/>
                      <a:pt x="25" y="61"/>
                    </a:cubicBezTo>
                    <a:cubicBezTo>
                      <a:pt x="25" y="60"/>
                      <a:pt x="25" y="60"/>
                      <a:pt x="25" y="60"/>
                    </a:cubicBezTo>
                    <a:cubicBezTo>
                      <a:pt x="25" y="60"/>
                      <a:pt x="25" y="60"/>
                      <a:pt x="25" y="60"/>
                    </a:cubicBezTo>
                    <a:cubicBezTo>
                      <a:pt x="25" y="60"/>
                      <a:pt x="25" y="60"/>
                      <a:pt x="25" y="60"/>
                    </a:cubicBezTo>
                    <a:cubicBezTo>
                      <a:pt x="25" y="60"/>
                      <a:pt x="25" y="60"/>
                      <a:pt x="25" y="60"/>
                    </a:cubicBezTo>
                    <a:cubicBezTo>
                      <a:pt x="25" y="60"/>
                      <a:pt x="25" y="60"/>
                      <a:pt x="25" y="60"/>
                    </a:cubicBezTo>
                    <a:cubicBezTo>
                      <a:pt x="25" y="60"/>
                      <a:pt x="25" y="60"/>
                      <a:pt x="25" y="60"/>
                    </a:cubicBezTo>
                    <a:cubicBezTo>
                      <a:pt x="25" y="60"/>
                      <a:pt x="25" y="60"/>
                      <a:pt x="25" y="60"/>
                    </a:cubicBezTo>
                    <a:cubicBezTo>
                      <a:pt x="25" y="60"/>
                      <a:pt x="25" y="60"/>
                      <a:pt x="25" y="60"/>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8"/>
                      <a:pt x="25" y="58"/>
                      <a:pt x="25" y="58"/>
                    </a:cubicBezTo>
                    <a:cubicBezTo>
                      <a:pt x="25" y="58"/>
                      <a:pt x="25" y="58"/>
                      <a:pt x="25" y="58"/>
                    </a:cubicBezTo>
                    <a:cubicBezTo>
                      <a:pt x="24" y="58"/>
                      <a:pt x="24" y="58"/>
                      <a:pt x="24" y="58"/>
                    </a:cubicBezTo>
                    <a:cubicBezTo>
                      <a:pt x="24" y="58"/>
                      <a:pt x="24" y="58"/>
                      <a:pt x="24" y="58"/>
                    </a:cubicBezTo>
                    <a:cubicBezTo>
                      <a:pt x="24" y="58"/>
                      <a:pt x="24" y="58"/>
                      <a:pt x="24" y="58"/>
                    </a:cubicBezTo>
                    <a:cubicBezTo>
                      <a:pt x="24" y="58"/>
                      <a:pt x="24" y="58"/>
                      <a:pt x="24" y="58"/>
                    </a:cubicBezTo>
                    <a:cubicBezTo>
                      <a:pt x="24" y="58"/>
                      <a:pt x="24" y="58"/>
                      <a:pt x="24" y="58"/>
                    </a:cubicBezTo>
                    <a:cubicBezTo>
                      <a:pt x="24" y="58"/>
                      <a:pt x="24" y="58"/>
                      <a:pt x="24" y="58"/>
                    </a:cubicBezTo>
                    <a:cubicBezTo>
                      <a:pt x="24" y="58"/>
                      <a:pt x="24" y="58"/>
                      <a:pt x="24" y="58"/>
                    </a:cubicBezTo>
                    <a:cubicBezTo>
                      <a:pt x="24" y="58"/>
                      <a:pt x="24" y="58"/>
                      <a:pt x="24" y="58"/>
                    </a:cubicBezTo>
                    <a:cubicBezTo>
                      <a:pt x="24" y="58"/>
                      <a:pt x="24" y="58"/>
                      <a:pt x="24" y="58"/>
                    </a:cubicBezTo>
                    <a:cubicBezTo>
                      <a:pt x="24" y="57"/>
                      <a:pt x="24" y="57"/>
                      <a:pt x="24" y="57"/>
                    </a:cubicBezTo>
                    <a:cubicBezTo>
                      <a:pt x="24" y="57"/>
                      <a:pt x="24" y="57"/>
                      <a:pt x="24" y="57"/>
                    </a:cubicBezTo>
                    <a:cubicBezTo>
                      <a:pt x="24" y="57"/>
                      <a:pt x="24" y="57"/>
                      <a:pt x="24" y="57"/>
                    </a:cubicBezTo>
                    <a:cubicBezTo>
                      <a:pt x="24" y="57"/>
                      <a:pt x="24" y="57"/>
                      <a:pt x="24" y="57"/>
                    </a:cubicBezTo>
                    <a:cubicBezTo>
                      <a:pt x="24" y="57"/>
                      <a:pt x="24" y="57"/>
                      <a:pt x="24" y="57"/>
                    </a:cubicBezTo>
                    <a:cubicBezTo>
                      <a:pt x="24" y="57"/>
                      <a:pt x="24" y="57"/>
                      <a:pt x="24" y="57"/>
                    </a:cubicBezTo>
                    <a:cubicBezTo>
                      <a:pt x="24" y="57"/>
                      <a:pt x="24" y="57"/>
                      <a:pt x="24" y="57"/>
                    </a:cubicBezTo>
                    <a:cubicBezTo>
                      <a:pt x="24" y="57"/>
                      <a:pt x="24" y="57"/>
                      <a:pt x="24" y="57"/>
                    </a:cubicBezTo>
                    <a:cubicBezTo>
                      <a:pt x="24" y="56"/>
                      <a:pt x="24" y="56"/>
                      <a:pt x="24" y="56"/>
                    </a:cubicBezTo>
                    <a:cubicBezTo>
                      <a:pt x="24" y="56"/>
                      <a:pt x="24" y="56"/>
                      <a:pt x="24" y="56"/>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3" y="54"/>
                      <a:pt x="23" y="54"/>
                      <a:pt x="23" y="54"/>
                    </a:cubicBezTo>
                    <a:cubicBezTo>
                      <a:pt x="23" y="54"/>
                      <a:pt x="23" y="54"/>
                      <a:pt x="23" y="54"/>
                    </a:cubicBezTo>
                    <a:cubicBezTo>
                      <a:pt x="23" y="54"/>
                      <a:pt x="23" y="54"/>
                      <a:pt x="23" y="54"/>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1" y="52"/>
                      <a:pt x="21" y="52"/>
                      <a:pt x="21" y="52"/>
                    </a:cubicBezTo>
                    <a:cubicBezTo>
                      <a:pt x="21" y="52"/>
                      <a:pt x="21" y="52"/>
                      <a:pt x="21" y="52"/>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49"/>
                      <a:pt x="21" y="49"/>
                      <a:pt x="21" y="49"/>
                    </a:cubicBezTo>
                    <a:cubicBezTo>
                      <a:pt x="21" y="49"/>
                      <a:pt x="21" y="49"/>
                      <a:pt x="21" y="49"/>
                    </a:cubicBezTo>
                    <a:cubicBezTo>
                      <a:pt x="21" y="49"/>
                      <a:pt x="21" y="49"/>
                      <a:pt x="21" y="49"/>
                    </a:cubicBezTo>
                    <a:cubicBezTo>
                      <a:pt x="21" y="49"/>
                      <a:pt x="21" y="49"/>
                      <a:pt x="21" y="49"/>
                    </a:cubicBezTo>
                    <a:cubicBezTo>
                      <a:pt x="21" y="49"/>
                      <a:pt x="21" y="49"/>
                      <a:pt x="21" y="49"/>
                    </a:cubicBezTo>
                    <a:cubicBezTo>
                      <a:pt x="21" y="49"/>
                      <a:pt x="21" y="49"/>
                      <a:pt x="21" y="49"/>
                    </a:cubicBezTo>
                    <a:cubicBezTo>
                      <a:pt x="21" y="49"/>
                      <a:pt x="21" y="49"/>
                      <a:pt x="21"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8"/>
                      <a:pt x="22" y="48"/>
                      <a:pt x="22" y="48"/>
                    </a:cubicBezTo>
                    <a:cubicBezTo>
                      <a:pt x="22" y="48"/>
                      <a:pt x="22" y="48"/>
                      <a:pt x="22" y="48"/>
                    </a:cubicBezTo>
                    <a:cubicBezTo>
                      <a:pt x="22" y="48"/>
                      <a:pt x="22" y="48"/>
                      <a:pt x="22" y="48"/>
                    </a:cubicBezTo>
                    <a:cubicBezTo>
                      <a:pt x="22" y="48"/>
                      <a:pt x="22" y="48"/>
                      <a:pt x="22" y="48"/>
                    </a:cubicBezTo>
                    <a:cubicBezTo>
                      <a:pt x="22" y="48"/>
                      <a:pt x="22" y="48"/>
                      <a:pt x="22" y="48"/>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6"/>
                      <a:pt x="22" y="46"/>
                      <a:pt x="22" y="46"/>
                    </a:cubicBezTo>
                    <a:cubicBezTo>
                      <a:pt x="22" y="46"/>
                      <a:pt x="22" y="46"/>
                      <a:pt x="22" y="46"/>
                    </a:cubicBezTo>
                    <a:cubicBezTo>
                      <a:pt x="22" y="46"/>
                      <a:pt x="22" y="46"/>
                      <a:pt x="22"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5"/>
                      <a:pt x="23" y="45"/>
                      <a:pt x="23" y="45"/>
                    </a:cubicBezTo>
                    <a:cubicBezTo>
                      <a:pt x="23" y="45"/>
                      <a:pt x="23" y="45"/>
                      <a:pt x="23" y="45"/>
                    </a:cubicBezTo>
                    <a:cubicBezTo>
                      <a:pt x="23" y="45"/>
                      <a:pt x="23" y="45"/>
                      <a:pt x="23" y="45"/>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0" y="42"/>
                      <a:pt x="20" y="42"/>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19" y="41"/>
                      <a:pt x="19" y="41"/>
                      <a:pt x="19" y="41"/>
                    </a:cubicBezTo>
                    <a:cubicBezTo>
                      <a:pt x="19" y="41"/>
                      <a:pt x="19" y="41"/>
                      <a:pt x="19" y="41"/>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8"/>
                      <a:pt x="19" y="38"/>
                      <a:pt x="19" y="38"/>
                    </a:cubicBezTo>
                    <a:cubicBezTo>
                      <a:pt x="19" y="38"/>
                      <a:pt x="19" y="38"/>
                      <a:pt x="19" y="38"/>
                    </a:cubicBezTo>
                    <a:cubicBezTo>
                      <a:pt x="19" y="38"/>
                      <a:pt x="19" y="38"/>
                      <a:pt x="19" y="38"/>
                    </a:cubicBezTo>
                    <a:cubicBezTo>
                      <a:pt x="19" y="38"/>
                      <a:pt x="19" y="38"/>
                      <a:pt x="19"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5"/>
                      <a:pt x="19" y="35"/>
                      <a:pt x="19" y="35"/>
                    </a:cubicBezTo>
                    <a:cubicBezTo>
                      <a:pt x="19" y="35"/>
                      <a:pt x="19" y="35"/>
                      <a:pt x="19" y="35"/>
                    </a:cubicBezTo>
                    <a:cubicBezTo>
                      <a:pt x="19" y="35"/>
                      <a:pt x="19" y="35"/>
                      <a:pt x="19" y="35"/>
                    </a:cubicBezTo>
                    <a:cubicBezTo>
                      <a:pt x="20" y="35"/>
                      <a:pt x="20" y="35"/>
                      <a:pt x="20" y="35"/>
                    </a:cubicBezTo>
                    <a:cubicBezTo>
                      <a:pt x="20" y="35"/>
                      <a:pt x="20" y="35"/>
                      <a:pt x="20" y="35"/>
                    </a:cubicBezTo>
                    <a:cubicBezTo>
                      <a:pt x="20" y="35"/>
                      <a:pt x="20" y="35"/>
                      <a:pt x="20" y="35"/>
                    </a:cubicBezTo>
                    <a:cubicBezTo>
                      <a:pt x="20" y="35"/>
                      <a:pt x="20" y="35"/>
                      <a:pt x="20" y="35"/>
                    </a:cubicBezTo>
                    <a:cubicBezTo>
                      <a:pt x="19" y="35"/>
                      <a:pt x="19" y="35"/>
                      <a:pt x="19" y="35"/>
                    </a:cubicBezTo>
                    <a:cubicBezTo>
                      <a:pt x="19" y="35"/>
                      <a:pt x="19" y="35"/>
                      <a:pt x="19" y="35"/>
                    </a:cubicBezTo>
                    <a:cubicBezTo>
                      <a:pt x="20" y="34"/>
                      <a:pt x="20" y="34"/>
                      <a:pt x="20" y="34"/>
                    </a:cubicBezTo>
                    <a:cubicBezTo>
                      <a:pt x="19" y="34"/>
                      <a:pt x="19" y="34"/>
                      <a:pt x="19" y="34"/>
                    </a:cubicBezTo>
                    <a:cubicBezTo>
                      <a:pt x="19" y="34"/>
                      <a:pt x="19" y="34"/>
                      <a:pt x="19"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2"/>
                      <a:pt x="20" y="32"/>
                      <a:pt x="20"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3" y="33"/>
                      <a:pt x="23" y="33"/>
                      <a:pt x="23" y="33"/>
                    </a:cubicBezTo>
                    <a:cubicBezTo>
                      <a:pt x="23" y="33"/>
                      <a:pt x="23" y="33"/>
                      <a:pt x="23" y="33"/>
                    </a:cubicBezTo>
                    <a:cubicBezTo>
                      <a:pt x="23" y="33"/>
                      <a:pt x="23" y="33"/>
                      <a:pt x="23" y="33"/>
                    </a:cubicBezTo>
                    <a:cubicBezTo>
                      <a:pt x="23" y="33"/>
                      <a:pt x="23" y="33"/>
                      <a:pt x="23" y="33"/>
                    </a:cubicBezTo>
                    <a:cubicBezTo>
                      <a:pt x="23" y="32"/>
                      <a:pt x="23" y="32"/>
                      <a:pt x="23" y="32"/>
                    </a:cubicBezTo>
                    <a:cubicBezTo>
                      <a:pt x="23" y="32"/>
                      <a:pt x="23" y="32"/>
                      <a:pt x="23" y="32"/>
                    </a:cubicBezTo>
                    <a:cubicBezTo>
                      <a:pt x="23" y="32"/>
                      <a:pt x="23" y="32"/>
                      <a:pt x="23" y="32"/>
                    </a:cubicBezTo>
                    <a:cubicBezTo>
                      <a:pt x="23" y="32"/>
                      <a:pt x="23" y="32"/>
                      <a:pt x="23"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6" y="31"/>
                      <a:pt x="26" y="31"/>
                    </a:cubicBezTo>
                    <a:cubicBezTo>
                      <a:pt x="26" y="31"/>
                      <a:pt x="26" y="31"/>
                      <a:pt x="26" y="31"/>
                    </a:cubicBezTo>
                    <a:cubicBezTo>
                      <a:pt x="26" y="31"/>
                      <a:pt x="26" y="31"/>
                      <a:pt x="26" y="31"/>
                    </a:cubicBezTo>
                    <a:cubicBezTo>
                      <a:pt x="26" y="31"/>
                      <a:pt x="26" y="31"/>
                      <a:pt x="26" y="31"/>
                    </a:cubicBezTo>
                    <a:cubicBezTo>
                      <a:pt x="25" y="31"/>
                      <a:pt x="25" y="31"/>
                      <a:pt x="25" y="31"/>
                    </a:cubicBezTo>
                    <a:cubicBezTo>
                      <a:pt x="25" y="31"/>
                      <a:pt x="25" y="31"/>
                      <a:pt x="25" y="31"/>
                    </a:cubicBezTo>
                    <a:cubicBezTo>
                      <a:pt x="25" y="30"/>
                      <a:pt x="25" y="30"/>
                      <a:pt x="25" y="30"/>
                    </a:cubicBezTo>
                    <a:cubicBezTo>
                      <a:pt x="25" y="30"/>
                      <a:pt x="25" y="30"/>
                      <a:pt x="25"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9" y="29"/>
                      <a:pt x="29" y="29"/>
                      <a:pt x="29" y="29"/>
                    </a:cubicBezTo>
                    <a:cubicBezTo>
                      <a:pt x="29" y="29"/>
                      <a:pt x="29" y="29"/>
                      <a:pt x="29" y="29"/>
                    </a:cubicBezTo>
                    <a:cubicBezTo>
                      <a:pt x="29" y="29"/>
                      <a:pt x="29" y="29"/>
                      <a:pt x="29" y="29"/>
                    </a:cubicBezTo>
                    <a:cubicBezTo>
                      <a:pt x="29" y="29"/>
                      <a:pt x="29" y="29"/>
                      <a:pt x="29" y="29"/>
                    </a:cubicBezTo>
                    <a:cubicBezTo>
                      <a:pt x="29" y="29"/>
                      <a:pt x="29" y="29"/>
                      <a:pt x="29" y="29"/>
                    </a:cubicBezTo>
                    <a:cubicBezTo>
                      <a:pt x="29" y="29"/>
                      <a:pt x="29" y="29"/>
                      <a:pt x="29" y="29"/>
                    </a:cubicBezTo>
                    <a:cubicBezTo>
                      <a:pt x="29" y="29"/>
                      <a:pt x="29" y="29"/>
                      <a:pt x="29" y="29"/>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30" y="28"/>
                      <a:pt x="30" y="28"/>
                      <a:pt x="30" y="28"/>
                    </a:cubicBezTo>
                    <a:cubicBezTo>
                      <a:pt x="30" y="28"/>
                      <a:pt x="30" y="28"/>
                      <a:pt x="30" y="28"/>
                    </a:cubicBezTo>
                    <a:cubicBezTo>
                      <a:pt x="30" y="28"/>
                      <a:pt x="30" y="28"/>
                      <a:pt x="30" y="28"/>
                    </a:cubicBezTo>
                    <a:cubicBezTo>
                      <a:pt x="30" y="28"/>
                      <a:pt x="30" y="28"/>
                      <a:pt x="30" y="28"/>
                    </a:cubicBezTo>
                    <a:cubicBezTo>
                      <a:pt x="30" y="28"/>
                      <a:pt x="30" y="28"/>
                      <a:pt x="30" y="28"/>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1" y="27"/>
                      <a:pt x="31" y="27"/>
                      <a:pt x="31" y="27"/>
                    </a:cubicBezTo>
                    <a:cubicBezTo>
                      <a:pt x="31" y="27"/>
                      <a:pt x="31" y="27"/>
                      <a:pt x="31" y="27"/>
                    </a:cubicBezTo>
                    <a:cubicBezTo>
                      <a:pt x="31" y="27"/>
                      <a:pt x="31" y="27"/>
                      <a:pt x="31" y="27"/>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lose/>
                    <a:moveTo>
                      <a:pt x="5" y="36"/>
                    </a:moveTo>
                    <a:cubicBezTo>
                      <a:pt x="5" y="36"/>
                      <a:pt x="5" y="36"/>
                      <a:pt x="4" y="36"/>
                    </a:cubicBezTo>
                    <a:cubicBezTo>
                      <a:pt x="4" y="36"/>
                      <a:pt x="5" y="37"/>
                      <a:pt x="5" y="37"/>
                    </a:cubicBezTo>
                    <a:cubicBezTo>
                      <a:pt x="5" y="37"/>
                      <a:pt x="5" y="36"/>
                      <a:pt x="5"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39" name="Freeform 297"/>
              <p:cNvSpPr/>
              <p:nvPr/>
            </p:nvSpPr>
            <p:spPr bwMode="auto">
              <a:xfrm>
                <a:off x="2722" y="2194"/>
                <a:ext cx="121" cy="82"/>
              </a:xfrm>
              <a:custGeom>
                <a:avLst/>
                <a:gdLst>
                  <a:gd name="T0" fmla="*/ 28 w 46"/>
                  <a:gd name="T1" fmla="*/ 0 h 31"/>
                  <a:gd name="T2" fmla="*/ 26 w 46"/>
                  <a:gd name="T3" fmla="*/ 1 h 31"/>
                  <a:gd name="T4" fmla="*/ 25 w 46"/>
                  <a:gd name="T5" fmla="*/ 3 h 31"/>
                  <a:gd name="T6" fmla="*/ 24 w 46"/>
                  <a:gd name="T7" fmla="*/ 4 h 31"/>
                  <a:gd name="T8" fmla="*/ 23 w 46"/>
                  <a:gd name="T9" fmla="*/ 6 h 31"/>
                  <a:gd name="T10" fmla="*/ 21 w 46"/>
                  <a:gd name="T11" fmla="*/ 7 h 31"/>
                  <a:gd name="T12" fmla="*/ 19 w 46"/>
                  <a:gd name="T13" fmla="*/ 7 h 31"/>
                  <a:gd name="T14" fmla="*/ 16 w 46"/>
                  <a:gd name="T15" fmla="*/ 7 h 31"/>
                  <a:gd name="T16" fmla="*/ 16 w 46"/>
                  <a:gd name="T17" fmla="*/ 9 h 31"/>
                  <a:gd name="T18" fmla="*/ 15 w 46"/>
                  <a:gd name="T19" fmla="*/ 10 h 31"/>
                  <a:gd name="T20" fmla="*/ 11 w 46"/>
                  <a:gd name="T21" fmla="*/ 11 h 31"/>
                  <a:gd name="T22" fmla="*/ 10 w 46"/>
                  <a:gd name="T23" fmla="*/ 12 h 31"/>
                  <a:gd name="T24" fmla="*/ 8 w 46"/>
                  <a:gd name="T25" fmla="*/ 12 h 31"/>
                  <a:gd name="T26" fmla="*/ 6 w 46"/>
                  <a:gd name="T27" fmla="*/ 12 h 31"/>
                  <a:gd name="T28" fmla="*/ 4 w 46"/>
                  <a:gd name="T29" fmla="*/ 13 h 31"/>
                  <a:gd name="T30" fmla="*/ 3 w 46"/>
                  <a:gd name="T31" fmla="*/ 14 h 31"/>
                  <a:gd name="T32" fmla="*/ 2 w 46"/>
                  <a:gd name="T33" fmla="*/ 16 h 31"/>
                  <a:gd name="T34" fmla="*/ 1 w 46"/>
                  <a:gd name="T35" fmla="*/ 17 h 31"/>
                  <a:gd name="T36" fmla="*/ 1 w 46"/>
                  <a:gd name="T37" fmla="*/ 19 h 31"/>
                  <a:gd name="T38" fmla="*/ 1 w 46"/>
                  <a:gd name="T39" fmla="*/ 21 h 31"/>
                  <a:gd name="T40" fmla="*/ 2 w 46"/>
                  <a:gd name="T41" fmla="*/ 23 h 31"/>
                  <a:gd name="T42" fmla="*/ 3 w 46"/>
                  <a:gd name="T43" fmla="*/ 25 h 31"/>
                  <a:gd name="T44" fmla="*/ 3 w 46"/>
                  <a:gd name="T45" fmla="*/ 26 h 31"/>
                  <a:gd name="T46" fmla="*/ 4 w 46"/>
                  <a:gd name="T47" fmla="*/ 27 h 31"/>
                  <a:gd name="T48" fmla="*/ 6 w 46"/>
                  <a:gd name="T49" fmla="*/ 29 h 31"/>
                  <a:gd name="T50" fmla="*/ 6 w 46"/>
                  <a:gd name="T51" fmla="*/ 30 h 31"/>
                  <a:gd name="T52" fmla="*/ 7 w 46"/>
                  <a:gd name="T53" fmla="*/ 30 h 31"/>
                  <a:gd name="T54" fmla="*/ 7 w 46"/>
                  <a:gd name="T55" fmla="*/ 27 h 31"/>
                  <a:gd name="T56" fmla="*/ 10 w 46"/>
                  <a:gd name="T57" fmla="*/ 26 h 31"/>
                  <a:gd name="T58" fmla="*/ 12 w 46"/>
                  <a:gd name="T59" fmla="*/ 26 h 31"/>
                  <a:gd name="T60" fmla="*/ 15 w 46"/>
                  <a:gd name="T61" fmla="*/ 26 h 31"/>
                  <a:gd name="T62" fmla="*/ 15 w 46"/>
                  <a:gd name="T63" fmla="*/ 23 h 31"/>
                  <a:gd name="T64" fmla="*/ 16 w 46"/>
                  <a:gd name="T65" fmla="*/ 22 h 31"/>
                  <a:gd name="T66" fmla="*/ 17 w 46"/>
                  <a:gd name="T67" fmla="*/ 21 h 31"/>
                  <a:gd name="T68" fmla="*/ 20 w 46"/>
                  <a:gd name="T69" fmla="*/ 21 h 31"/>
                  <a:gd name="T70" fmla="*/ 21 w 46"/>
                  <a:gd name="T71" fmla="*/ 22 h 31"/>
                  <a:gd name="T72" fmla="*/ 24 w 46"/>
                  <a:gd name="T73" fmla="*/ 23 h 31"/>
                  <a:gd name="T74" fmla="*/ 25 w 46"/>
                  <a:gd name="T75" fmla="*/ 24 h 31"/>
                  <a:gd name="T76" fmla="*/ 28 w 46"/>
                  <a:gd name="T77" fmla="*/ 24 h 31"/>
                  <a:gd name="T78" fmla="*/ 30 w 46"/>
                  <a:gd name="T79" fmla="*/ 22 h 31"/>
                  <a:gd name="T80" fmla="*/ 31 w 46"/>
                  <a:gd name="T81" fmla="*/ 22 h 31"/>
                  <a:gd name="T82" fmla="*/ 33 w 46"/>
                  <a:gd name="T83" fmla="*/ 22 h 31"/>
                  <a:gd name="T84" fmla="*/ 35 w 46"/>
                  <a:gd name="T85" fmla="*/ 21 h 31"/>
                  <a:gd name="T86" fmla="*/ 37 w 46"/>
                  <a:gd name="T87" fmla="*/ 21 h 31"/>
                  <a:gd name="T88" fmla="*/ 39 w 46"/>
                  <a:gd name="T89" fmla="*/ 21 h 31"/>
                  <a:gd name="T90" fmla="*/ 40 w 46"/>
                  <a:gd name="T91" fmla="*/ 20 h 31"/>
                  <a:gd name="T92" fmla="*/ 42 w 46"/>
                  <a:gd name="T93" fmla="*/ 20 h 31"/>
                  <a:gd name="T94" fmla="*/ 43 w 46"/>
                  <a:gd name="T95" fmla="*/ 21 h 31"/>
                  <a:gd name="T96" fmla="*/ 46 w 46"/>
                  <a:gd name="T97" fmla="*/ 21 h 31"/>
                  <a:gd name="T98" fmla="*/ 45 w 46"/>
                  <a:gd name="T99" fmla="*/ 19 h 31"/>
                  <a:gd name="T100" fmla="*/ 44 w 46"/>
                  <a:gd name="T101" fmla="*/ 18 h 31"/>
                  <a:gd name="T102" fmla="*/ 42 w 46"/>
                  <a:gd name="T103" fmla="*/ 17 h 31"/>
                  <a:gd name="T104" fmla="*/ 42 w 46"/>
                  <a:gd name="T105" fmla="*/ 15 h 31"/>
                  <a:gd name="T106" fmla="*/ 40 w 46"/>
                  <a:gd name="T107" fmla="*/ 14 h 31"/>
                  <a:gd name="T108" fmla="*/ 39 w 46"/>
                  <a:gd name="T109" fmla="*/ 13 h 31"/>
                  <a:gd name="T110" fmla="*/ 38 w 46"/>
                  <a:gd name="T111" fmla="*/ 11 h 31"/>
                  <a:gd name="T112" fmla="*/ 37 w 46"/>
                  <a:gd name="T113" fmla="*/ 10 h 31"/>
                  <a:gd name="T114" fmla="*/ 35 w 46"/>
                  <a:gd name="T115" fmla="*/ 9 h 31"/>
                  <a:gd name="T116" fmla="*/ 32 w 46"/>
                  <a:gd name="T117" fmla="*/ 8 h 31"/>
                  <a:gd name="T118" fmla="*/ 32 w 46"/>
                  <a:gd name="T119" fmla="*/ 6 h 31"/>
                  <a:gd name="T120" fmla="*/ 31 w 46"/>
                  <a:gd name="T121"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 h="31">
                    <a:moveTo>
                      <a:pt x="30" y="0"/>
                    </a:move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1"/>
                      <a:pt x="27" y="1"/>
                      <a:pt x="27" y="1"/>
                    </a:cubicBezTo>
                    <a:cubicBezTo>
                      <a:pt x="27" y="1"/>
                      <a:pt x="27" y="1"/>
                      <a:pt x="27" y="1"/>
                    </a:cubicBezTo>
                    <a:cubicBezTo>
                      <a:pt x="27" y="1"/>
                      <a:pt x="27" y="1"/>
                      <a:pt x="27" y="1"/>
                    </a:cubicBezTo>
                    <a:cubicBezTo>
                      <a:pt x="27"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5"/>
                      <a:pt x="24" y="5"/>
                      <a:pt x="24" y="5"/>
                    </a:cubicBezTo>
                    <a:cubicBezTo>
                      <a:pt x="24" y="5"/>
                      <a:pt x="24" y="5"/>
                      <a:pt x="24" y="5"/>
                    </a:cubicBezTo>
                    <a:cubicBezTo>
                      <a:pt x="24" y="5"/>
                      <a:pt x="24" y="5"/>
                      <a:pt x="24"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7"/>
                      <a:pt x="22" y="7"/>
                      <a:pt x="22" y="7"/>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1"/>
                      <a:pt x="15" y="11"/>
                      <a:pt x="15" y="11"/>
                    </a:cubicBezTo>
                    <a:cubicBezTo>
                      <a:pt x="15" y="11"/>
                      <a:pt x="15" y="11"/>
                      <a:pt x="15" y="11"/>
                    </a:cubicBezTo>
                    <a:cubicBezTo>
                      <a:pt x="14" y="11"/>
                      <a:pt x="14" y="11"/>
                      <a:pt x="14" y="11"/>
                    </a:cubicBezTo>
                    <a:cubicBezTo>
                      <a:pt x="14" y="11"/>
                      <a:pt x="14" y="11"/>
                      <a:pt x="14" y="11"/>
                    </a:cubicBezTo>
                    <a:cubicBezTo>
                      <a:pt x="14" y="11"/>
                      <a:pt x="14" y="11"/>
                      <a:pt x="14" y="11"/>
                    </a:cubicBezTo>
                    <a:cubicBezTo>
                      <a:pt x="13" y="11"/>
                      <a:pt x="13" y="11"/>
                      <a:pt x="13" y="11"/>
                    </a:cubicBezTo>
                    <a:cubicBezTo>
                      <a:pt x="13" y="11"/>
                      <a:pt x="13" y="11"/>
                      <a:pt x="13" y="11"/>
                    </a:cubicBezTo>
                    <a:cubicBezTo>
                      <a:pt x="13" y="11"/>
                      <a:pt x="13" y="11"/>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7" y="12"/>
                      <a:pt x="7" y="12"/>
                      <a:pt x="7" y="12"/>
                    </a:cubicBezTo>
                    <a:cubicBezTo>
                      <a:pt x="7" y="11"/>
                      <a:pt x="7" y="11"/>
                      <a:pt x="7" y="11"/>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3"/>
                      <a:pt x="6" y="13"/>
                      <a:pt x="5" y="13"/>
                    </a:cubicBezTo>
                    <a:cubicBezTo>
                      <a:pt x="5" y="13"/>
                      <a:pt x="5" y="13"/>
                      <a:pt x="5" y="13"/>
                    </a:cubicBezTo>
                    <a:cubicBezTo>
                      <a:pt x="5" y="13"/>
                      <a:pt x="5" y="13"/>
                      <a:pt x="5" y="13"/>
                    </a:cubicBezTo>
                    <a:cubicBezTo>
                      <a:pt x="5" y="13"/>
                      <a:pt x="5" y="13"/>
                      <a:pt x="5" y="13"/>
                    </a:cubicBezTo>
                    <a:cubicBezTo>
                      <a:pt x="5" y="13"/>
                      <a:pt x="5" y="13"/>
                      <a:pt x="5"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1" y="16"/>
                      <a:pt x="1" y="16"/>
                      <a:pt x="1" y="16"/>
                    </a:cubicBezTo>
                    <a:cubicBezTo>
                      <a:pt x="1" y="16"/>
                      <a:pt x="1" y="16"/>
                      <a:pt x="1" y="16"/>
                    </a:cubicBezTo>
                    <a:cubicBezTo>
                      <a:pt x="2" y="16"/>
                      <a:pt x="2" y="16"/>
                      <a:pt x="2" y="16"/>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0" y="17"/>
                      <a:pt x="0" y="17"/>
                      <a:pt x="0" y="17"/>
                    </a:cubicBezTo>
                    <a:cubicBezTo>
                      <a:pt x="0" y="17"/>
                      <a:pt x="0" y="17"/>
                      <a:pt x="0" y="17"/>
                    </a:cubicBezTo>
                    <a:cubicBezTo>
                      <a:pt x="0" y="17"/>
                      <a:pt x="0" y="17"/>
                      <a:pt x="0" y="17"/>
                    </a:cubicBezTo>
                    <a:cubicBezTo>
                      <a:pt x="0" y="17"/>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2" y="24"/>
                      <a:pt x="2" y="24"/>
                      <a:pt x="2" y="24"/>
                    </a:cubicBezTo>
                    <a:cubicBezTo>
                      <a:pt x="2" y="24"/>
                      <a:pt x="2" y="24"/>
                      <a:pt x="2" y="24"/>
                    </a:cubicBezTo>
                    <a:cubicBezTo>
                      <a:pt x="2" y="24"/>
                      <a:pt x="2" y="24"/>
                      <a:pt x="2"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2" y="25"/>
                      <a:pt x="2" y="25"/>
                      <a:pt x="2"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4" y="26"/>
                      <a:pt x="4" y="26"/>
                      <a:pt x="4" y="26"/>
                    </a:cubicBezTo>
                    <a:cubicBezTo>
                      <a:pt x="4" y="26"/>
                      <a:pt x="4" y="26"/>
                      <a:pt x="4" y="26"/>
                    </a:cubicBezTo>
                    <a:cubicBezTo>
                      <a:pt x="4" y="26"/>
                      <a:pt x="4" y="26"/>
                      <a:pt x="4" y="26"/>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5" y="27"/>
                      <a:pt x="5" y="27"/>
                      <a:pt x="5" y="27"/>
                    </a:cubicBezTo>
                    <a:cubicBezTo>
                      <a:pt x="5" y="27"/>
                      <a:pt x="5" y="27"/>
                      <a:pt x="5" y="27"/>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6" y="28"/>
                    </a:cubicBezTo>
                    <a:cubicBezTo>
                      <a:pt x="6" y="28"/>
                      <a:pt x="6" y="28"/>
                      <a:pt x="6" y="28"/>
                    </a:cubicBezTo>
                    <a:cubicBezTo>
                      <a:pt x="6" y="28"/>
                      <a:pt x="6" y="28"/>
                      <a:pt x="6" y="28"/>
                    </a:cubicBezTo>
                    <a:cubicBezTo>
                      <a:pt x="6" y="28"/>
                      <a:pt x="6" y="28"/>
                      <a:pt x="6" y="28"/>
                    </a:cubicBezTo>
                    <a:cubicBezTo>
                      <a:pt x="6" y="28"/>
                      <a:pt x="6" y="28"/>
                      <a:pt x="6" y="28"/>
                    </a:cubicBezTo>
                    <a:cubicBezTo>
                      <a:pt x="6" y="28"/>
                      <a:pt x="6" y="28"/>
                      <a:pt x="6" y="28"/>
                    </a:cubicBezTo>
                    <a:cubicBezTo>
                      <a:pt x="6" y="28"/>
                      <a:pt x="6" y="28"/>
                      <a:pt x="6" y="28"/>
                    </a:cubicBezTo>
                    <a:cubicBezTo>
                      <a:pt x="6" y="28"/>
                      <a:pt x="6" y="28"/>
                      <a:pt x="6" y="28"/>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0"/>
                      <a:pt x="6" y="30"/>
                      <a:pt x="6" y="30"/>
                    </a:cubicBezTo>
                    <a:cubicBezTo>
                      <a:pt x="6" y="30"/>
                      <a:pt x="6" y="30"/>
                      <a:pt x="6" y="30"/>
                    </a:cubicBezTo>
                    <a:cubicBezTo>
                      <a:pt x="6" y="30"/>
                      <a:pt x="6" y="30"/>
                      <a:pt x="6"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8" y="27"/>
                      <a:pt x="8" y="27"/>
                      <a:pt x="8" y="27"/>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3"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5" y="26"/>
                      <a:pt x="15" y="26"/>
                      <a:pt x="15" y="26"/>
                    </a:cubicBezTo>
                    <a:cubicBezTo>
                      <a:pt x="15" y="26"/>
                      <a:pt x="15" y="26"/>
                      <a:pt x="15" y="26"/>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4" y="24"/>
                      <a:pt x="14" y="24"/>
                      <a:pt x="14" y="24"/>
                    </a:cubicBezTo>
                    <a:cubicBezTo>
                      <a:pt x="14" y="24"/>
                      <a:pt x="14" y="24"/>
                      <a:pt x="14" y="24"/>
                    </a:cubicBezTo>
                    <a:cubicBezTo>
                      <a:pt x="14" y="24"/>
                      <a:pt x="14" y="24"/>
                      <a:pt x="14" y="24"/>
                    </a:cubicBezTo>
                    <a:cubicBezTo>
                      <a:pt x="14" y="24"/>
                      <a:pt x="14" y="24"/>
                      <a:pt x="14" y="24"/>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1"/>
                      <a:pt x="16" y="21"/>
                      <a:pt x="16" y="21"/>
                    </a:cubicBezTo>
                    <a:cubicBezTo>
                      <a:pt x="16" y="21"/>
                      <a:pt x="16" y="21"/>
                      <a:pt x="16"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2"/>
                      <a:pt x="20" y="22"/>
                      <a:pt x="20" y="22"/>
                    </a:cubicBezTo>
                    <a:cubicBezTo>
                      <a:pt x="20" y="22"/>
                      <a:pt x="20" y="22"/>
                      <a:pt x="20" y="22"/>
                    </a:cubicBezTo>
                    <a:cubicBezTo>
                      <a:pt x="20" y="22"/>
                      <a:pt x="20" y="22"/>
                      <a:pt x="20"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2" y="22"/>
                      <a:pt x="22" y="22"/>
                      <a:pt x="22" y="22"/>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3" y="23"/>
                      <a:pt x="23" y="23"/>
                      <a:pt x="23" y="23"/>
                    </a:cubicBezTo>
                    <a:cubicBezTo>
                      <a:pt x="23" y="23"/>
                      <a:pt x="23" y="23"/>
                      <a:pt x="23" y="23"/>
                    </a:cubicBezTo>
                    <a:cubicBezTo>
                      <a:pt x="23" y="23"/>
                      <a:pt x="23" y="23"/>
                      <a:pt x="23" y="23"/>
                    </a:cubicBezTo>
                    <a:cubicBezTo>
                      <a:pt x="23" y="23"/>
                      <a:pt x="23" y="23"/>
                      <a:pt x="23"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3"/>
                      <a:pt x="24" y="23"/>
                      <a:pt x="24" y="23"/>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2" y="22"/>
                      <a:pt x="32" y="22"/>
                      <a:pt x="32" y="22"/>
                    </a:cubicBezTo>
                    <a:cubicBezTo>
                      <a:pt x="32" y="22"/>
                      <a:pt x="32" y="22"/>
                      <a:pt x="32" y="22"/>
                    </a:cubicBezTo>
                    <a:cubicBezTo>
                      <a:pt x="32" y="22"/>
                      <a:pt x="32" y="22"/>
                      <a:pt x="32" y="22"/>
                    </a:cubicBezTo>
                    <a:cubicBezTo>
                      <a:pt x="32" y="22"/>
                      <a:pt x="32" y="22"/>
                      <a:pt x="32" y="22"/>
                    </a:cubicBezTo>
                    <a:cubicBezTo>
                      <a:pt x="32" y="23"/>
                      <a:pt x="32" y="23"/>
                      <a:pt x="32" y="23"/>
                    </a:cubicBezTo>
                    <a:cubicBezTo>
                      <a:pt x="32" y="23"/>
                      <a:pt x="32" y="23"/>
                      <a:pt x="32" y="23"/>
                    </a:cubicBezTo>
                    <a:cubicBezTo>
                      <a:pt x="32" y="23"/>
                      <a:pt x="32" y="23"/>
                      <a:pt x="32" y="23"/>
                    </a:cubicBezTo>
                    <a:cubicBezTo>
                      <a:pt x="32" y="23"/>
                      <a:pt x="32" y="23"/>
                      <a:pt x="32" y="23"/>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1"/>
                      <a:pt x="34" y="21"/>
                      <a:pt x="34"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1"/>
                      <a:pt x="42" y="21"/>
                      <a:pt x="42" y="21"/>
                    </a:cubicBezTo>
                    <a:cubicBezTo>
                      <a:pt x="42" y="21"/>
                      <a:pt x="42" y="21"/>
                      <a:pt x="42" y="21"/>
                    </a:cubicBezTo>
                    <a:cubicBezTo>
                      <a:pt x="42" y="21"/>
                      <a:pt x="42" y="21"/>
                      <a:pt x="42"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5" y="21"/>
                      <a:pt x="45" y="21"/>
                      <a:pt x="45" y="21"/>
                    </a:cubicBezTo>
                    <a:cubicBezTo>
                      <a:pt x="45" y="21"/>
                      <a:pt x="45" y="21"/>
                      <a:pt x="45" y="21"/>
                    </a:cubicBezTo>
                    <a:cubicBezTo>
                      <a:pt x="45" y="21"/>
                      <a:pt x="45" y="20"/>
                      <a:pt x="45" y="20"/>
                    </a:cubicBezTo>
                    <a:cubicBezTo>
                      <a:pt x="45" y="20"/>
                      <a:pt x="45" y="20"/>
                      <a:pt x="45" y="20"/>
                    </a:cubicBezTo>
                    <a:cubicBezTo>
                      <a:pt x="46" y="21"/>
                      <a:pt x="46" y="21"/>
                      <a:pt x="46" y="21"/>
                    </a:cubicBezTo>
                    <a:cubicBezTo>
                      <a:pt x="46" y="21"/>
                      <a:pt x="46" y="21"/>
                      <a:pt x="46" y="21"/>
                    </a:cubicBezTo>
                    <a:cubicBezTo>
                      <a:pt x="46" y="21"/>
                      <a:pt x="46" y="21"/>
                      <a:pt x="46" y="21"/>
                    </a:cubicBezTo>
                    <a:cubicBezTo>
                      <a:pt x="46" y="21"/>
                      <a:pt x="46" y="21"/>
                      <a:pt x="46" y="21"/>
                    </a:cubicBezTo>
                    <a:cubicBezTo>
                      <a:pt x="46" y="21"/>
                      <a:pt x="46" y="21"/>
                      <a:pt x="46" y="21"/>
                    </a:cubicBezTo>
                    <a:cubicBezTo>
                      <a:pt x="46" y="21"/>
                      <a:pt x="46" y="21"/>
                      <a:pt x="46" y="21"/>
                    </a:cubicBezTo>
                    <a:cubicBezTo>
                      <a:pt x="46" y="20"/>
                      <a:pt x="46" y="20"/>
                      <a:pt x="46" y="20"/>
                    </a:cubicBezTo>
                    <a:cubicBezTo>
                      <a:pt x="46" y="20"/>
                      <a:pt x="46" y="20"/>
                      <a:pt x="46" y="20"/>
                    </a:cubicBezTo>
                    <a:cubicBezTo>
                      <a:pt x="46" y="20"/>
                      <a:pt x="46" y="20"/>
                      <a:pt x="46"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6" y="20"/>
                      <a:pt x="46" y="20"/>
                      <a:pt x="46" y="20"/>
                    </a:cubicBezTo>
                    <a:cubicBezTo>
                      <a:pt x="46" y="19"/>
                      <a:pt x="46" y="19"/>
                      <a:pt x="46" y="19"/>
                    </a:cubicBezTo>
                    <a:cubicBezTo>
                      <a:pt x="46" y="19"/>
                      <a:pt x="46" y="19"/>
                      <a:pt x="46"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3" y="18"/>
                      <a:pt x="43" y="18"/>
                      <a:pt x="43" y="18"/>
                    </a:cubicBezTo>
                    <a:cubicBezTo>
                      <a:pt x="43" y="18"/>
                      <a:pt x="43" y="18"/>
                      <a:pt x="43" y="18"/>
                    </a:cubicBezTo>
                    <a:cubicBezTo>
                      <a:pt x="43" y="18"/>
                      <a:pt x="43" y="18"/>
                      <a:pt x="43" y="18"/>
                    </a:cubicBezTo>
                    <a:cubicBezTo>
                      <a:pt x="43" y="18"/>
                      <a:pt x="43" y="18"/>
                      <a:pt x="43" y="18"/>
                    </a:cubicBezTo>
                    <a:cubicBezTo>
                      <a:pt x="43" y="18"/>
                      <a:pt x="43" y="18"/>
                      <a:pt x="43" y="18"/>
                    </a:cubicBezTo>
                    <a:cubicBezTo>
                      <a:pt x="43" y="18"/>
                      <a:pt x="43" y="18"/>
                      <a:pt x="43" y="18"/>
                    </a:cubicBezTo>
                    <a:cubicBezTo>
                      <a:pt x="43" y="18"/>
                      <a:pt x="43" y="18"/>
                      <a:pt x="43" y="18"/>
                    </a:cubicBezTo>
                    <a:cubicBezTo>
                      <a:pt x="43" y="18"/>
                      <a:pt x="43" y="18"/>
                      <a:pt x="43" y="18"/>
                    </a:cubicBezTo>
                    <a:cubicBezTo>
                      <a:pt x="43" y="17"/>
                      <a:pt x="43" y="17"/>
                      <a:pt x="43" y="17"/>
                    </a:cubicBezTo>
                    <a:cubicBezTo>
                      <a:pt x="43" y="17"/>
                      <a:pt x="43" y="17"/>
                      <a:pt x="43" y="17"/>
                    </a:cubicBezTo>
                    <a:cubicBezTo>
                      <a:pt x="43" y="17"/>
                      <a:pt x="43" y="17"/>
                      <a:pt x="43" y="17"/>
                    </a:cubicBezTo>
                    <a:cubicBezTo>
                      <a:pt x="43" y="17"/>
                      <a:pt x="43" y="17"/>
                      <a:pt x="43" y="17"/>
                    </a:cubicBezTo>
                    <a:cubicBezTo>
                      <a:pt x="43" y="17"/>
                      <a:pt x="43" y="17"/>
                      <a:pt x="43" y="17"/>
                    </a:cubicBezTo>
                    <a:cubicBezTo>
                      <a:pt x="43" y="17"/>
                      <a:pt x="43" y="17"/>
                      <a:pt x="43"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3"/>
                      <a:pt x="40" y="13"/>
                      <a:pt x="40" y="13"/>
                    </a:cubicBezTo>
                    <a:cubicBezTo>
                      <a:pt x="40" y="13"/>
                      <a:pt x="40" y="13"/>
                      <a:pt x="40" y="13"/>
                    </a:cubicBezTo>
                    <a:cubicBezTo>
                      <a:pt x="40" y="13"/>
                      <a:pt x="40" y="13"/>
                      <a:pt x="40"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8" y="13"/>
                      <a:pt x="38" y="13"/>
                      <a:pt x="38" y="13"/>
                    </a:cubicBezTo>
                    <a:cubicBezTo>
                      <a:pt x="38" y="13"/>
                      <a:pt x="38" y="13"/>
                      <a:pt x="38" y="13"/>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9" y="12"/>
                      <a:pt x="39" y="12"/>
                      <a:pt x="39" y="12"/>
                    </a:cubicBezTo>
                    <a:cubicBezTo>
                      <a:pt x="39" y="11"/>
                      <a:pt x="39" y="11"/>
                      <a:pt x="39"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7" y="11"/>
                      <a:pt x="37" y="11"/>
                      <a:pt x="37" y="11"/>
                    </a:cubicBezTo>
                    <a:cubicBezTo>
                      <a:pt x="37" y="11"/>
                      <a:pt x="37" y="11"/>
                      <a:pt x="37" y="11"/>
                    </a:cubicBezTo>
                    <a:cubicBezTo>
                      <a:pt x="37" y="11"/>
                      <a:pt x="37" y="11"/>
                      <a:pt x="37" y="11"/>
                    </a:cubicBezTo>
                    <a:cubicBezTo>
                      <a:pt x="37" y="11"/>
                      <a:pt x="37" y="11"/>
                      <a:pt x="37" y="11"/>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4" y="9"/>
                      <a:pt x="34" y="9"/>
                      <a:pt x="34" y="9"/>
                    </a:cubicBezTo>
                    <a:cubicBezTo>
                      <a:pt x="34" y="9"/>
                      <a:pt x="34" y="9"/>
                      <a:pt x="34" y="9"/>
                    </a:cubicBezTo>
                    <a:cubicBezTo>
                      <a:pt x="34" y="9"/>
                      <a:pt x="34" y="9"/>
                      <a:pt x="34" y="9"/>
                    </a:cubicBezTo>
                    <a:cubicBezTo>
                      <a:pt x="34" y="9"/>
                      <a:pt x="34" y="9"/>
                      <a:pt x="34"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8"/>
                      <a:pt x="35" y="8"/>
                      <a:pt x="35" y="8"/>
                    </a:cubicBezTo>
                    <a:cubicBezTo>
                      <a:pt x="35" y="8"/>
                      <a:pt x="35" y="8"/>
                      <a:pt x="35" y="8"/>
                    </a:cubicBezTo>
                    <a:cubicBezTo>
                      <a:pt x="35" y="8"/>
                      <a:pt x="35" y="8"/>
                      <a:pt x="35" y="8"/>
                    </a:cubicBezTo>
                    <a:cubicBezTo>
                      <a:pt x="34" y="8"/>
                      <a:pt x="34" y="8"/>
                      <a:pt x="34" y="8"/>
                    </a:cubicBezTo>
                    <a:cubicBezTo>
                      <a:pt x="34" y="8"/>
                      <a:pt x="34" y="8"/>
                      <a:pt x="34" y="8"/>
                    </a:cubicBezTo>
                    <a:cubicBezTo>
                      <a:pt x="34" y="8"/>
                      <a:pt x="34" y="8"/>
                      <a:pt x="34" y="8"/>
                    </a:cubicBezTo>
                    <a:cubicBezTo>
                      <a:pt x="34" y="8"/>
                      <a:pt x="34" y="8"/>
                      <a:pt x="34"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5"/>
                      <a:pt x="33" y="5"/>
                      <a:pt x="33" y="5"/>
                    </a:cubicBezTo>
                    <a:cubicBezTo>
                      <a:pt x="33" y="5"/>
                      <a:pt x="33" y="5"/>
                      <a:pt x="33" y="5"/>
                    </a:cubicBezTo>
                    <a:cubicBezTo>
                      <a:pt x="33" y="5"/>
                      <a:pt x="33" y="5"/>
                      <a:pt x="33" y="5"/>
                    </a:cubicBezTo>
                    <a:cubicBezTo>
                      <a:pt x="33" y="5"/>
                      <a:pt x="33" y="5"/>
                      <a:pt x="33" y="5"/>
                    </a:cubicBezTo>
                    <a:cubicBezTo>
                      <a:pt x="33" y="4"/>
                      <a:pt x="33" y="4"/>
                      <a:pt x="33" y="4"/>
                    </a:cubicBezTo>
                    <a:cubicBezTo>
                      <a:pt x="33" y="4"/>
                      <a:pt x="33" y="4"/>
                      <a:pt x="33" y="4"/>
                    </a:cubicBezTo>
                    <a:cubicBezTo>
                      <a:pt x="32" y="3"/>
                      <a:pt x="32" y="3"/>
                      <a:pt x="32" y="3"/>
                    </a:cubicBezTo>
                    <a:cubicBezTo>
                      <a:pt x="32" y="3"/>
                      <a:pt x="32" y="3"/>
                      <a:pt x="32" y="3"/>
                    </a:cubicBezTo>
                    <a:cubicBezTo>
                      <a:pt x="32" y="3"/>
                      <a:pt x="32" y="3"/>
                      <a:pt x="32" y="3"/>
                    </a:cubicBezTo>
                    <a:cubicBezTo>
                      <a:pt x="31" y="2"/>
                      <a:pt x="31" y="2"/>
                      <a:pt x="31" y="2"/>
                    </a:cubicBezTo>
                    <a:cubicBezTo>
                      <a:pt x="31" y="2"/>
                      <a:pt x="31" y="2"/>
                      <a:pt x="31"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lnTo>
                      <a:pt x="3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40" name="Freeform 298"/>
              <p:cNvSpPr>
                <a:spLocks noEditPoints="1"/>
              </p:cNvSpPr>
              <p:nvPr/>
            </p:nvSpPr>
            <p:spPr bwMode="auto">
              <a:xfrm>
                <a:off x="3075" y="2058"/>
                <a:ext cx="73" cy="81"/>
              </a:xfrm>
              <a:custGeom>
                <a:avLst/>
                <a:gdLst>
                  <a:gd name="T0" fmla="*/ 25 w 28"/>
                  <a:gd name="T1" fmla="*/ 16 h 31"/>
                  <a:gd name="T2" fmla="*/ 25 w 28"/>
                  <a:gd name="T3" fmla="*/ 7 h 31"/>
                  <a:gd name="T4" fmla="*/ 22 w 28"/>
                  <a:gd name="T5" fmla="*/ 5 h 31"/>
                  <a:gd name="T6" fmla="*/ 17 w 28"/>
                  <a:gd name="T7" fmla="*/ 2 h 31"/>
                  <a:gd name="T8" fmla="*/ 16 w 28"/>
                  <a:gd name="T9" fmla="*/ 0 h 31"/>
                  <a:gd name="T10" fmla="*/ 16 w 28"/>
                  <a:gd name="T11" fmla="*/ 1 h 31"/>
                  <a:gd name="T12" fmla="*/ 15 w 28"/>
                  <a:gd name="T13" fmla="*/ 1 h 31"/>
                  <a:gd name="T14" fmla="*/ 15 w 28"/>
                  <a:gd name="T15" fmla="*/ 1 h 31"/>
                  <a:gd name="T16" fmla="*/ 14 w 28"/>
                  <a:gd name="T17" fmla="*/ 0 h 31"/>
                  <a:gd name="T18" fmla="*/ 14 w 28"/>
                  <a:gd name="T19" fmla="*/ 0 h 31"/>
                  <a:gd name="T20" fmla="*/ 14 w 28"/>
                  <a:gd name="T21" fmla="*/ 0 h 31"/>
                  <a:gd name="T22" fmla="*/ 14 w 28"/>
                  <a:gd name="T23" fmla="*/ 2 h 31"/>
                  <a:gd name="T24" fmla="*/ 14 w 28"/>
                  <a:gd name="T25" fmla="*/ 2 h 31"/>
                  <a:gd name="T26" fmla="*/ 14 w 28"/>
                  <a:gd name="T27" fmla="*/ 3 h 31"/>
                  <a:gd name="T28" fmla="*/ 14 w 28"/>
                  <a:gd name="T29" fmla="*/ 3 h 31"/>
                  <a:gd name="T30" fmla="*/ 14 w 28"/>
                  <a:gd name="T31" fmla="*/ 4 h 31"/>
                  <a:gd name="T32" fmla="*/ 13 w 28"/>
                  <a:gd name="T33" fmla="*/ 4 h 31"/>
                  <a:gd name="T34" fmla="*/ 13 w 28"/>
                  <a:gd name="T35" fmla="*/ 4 h 31"/>
                  <a:gd name="T36" fmla="*/ 13 w 28"/>
                  <a:gd name="T37" fmla="*/ 5 h 31"/>
                  <a:gd name="T38" fmla="*/ 13 w 28"/>
                  <a:gd name="T39" fmla="*/ 6 h 31"/>
                  <a:gd name="T40" fmla="*/ 13 w 28"/>
                  <a:gd name="T41" fmla="*/ 6 h 31"/>
                  <a:gd name="T42" fmla="*/ 12 w 28"/>
                  <a:gd name="T43" fmla="*/ 6 h 31"/>
                  <a:gd name="T44" fmla="*/ 12 w 28"/>
                  <a:gd name="T45" fmla="*/ 7 h 31"/>
                  <a:gd name="T46" fmla="*/ 12 w 28"/>
                  <a:gd name="T47" fmla="*/ 8 h 31"/>
                  <a:gd name="T48" fmla="*/ 12 w 28"/>
                  <a:gd name="T49" fmla="*/ 9 h 31"/>
                  <a:gd name="T50" fmla="*/ 12 w 28"/>
                  <a:gd name="T51" fmla="*/ 10 h 31"/>
                  <a:gd name="T52" fmla="*/ 13 w 28"/>
                  <a:gd name="T53" fmla="*/ 11 h 31"/>
                  <a:gd name="T54" fmla="*/ 13 w 28"/>
                  <a:gd name="T55" fmla="*/ 12 h 31"/>
                  <a:gd name="T56" fmla="*/ 12 w 28"/>
                  <a:gd name="T57" fmla="*/ 15 h 31"/>
                  <a:gd name="T58" fmla="*/ 12 w 28"/>
                  <a:gd name="T59" fmla="*/ 17 h 31"/>
                  <a:gd name="T60" fmla="*/ 11 w 28"/>
                  <a:gd name="T61" fmla="*/ 19 h 31"/>
                  <a:gd name="T62" fmla="*/ 11 w 28"/>
                  <a:gd name="T63" fmla="*/ 19 h 31"/>
                  <a:gd name="T64" fmla="*/ 10 w 28"/>
                  <a:gd name="T65" fmla="*/ 19 h 31"/>
                  <a:gd name="T66" fmla="*/ 9 w 28"/>
                  <a:gd name="T67" fmla="*/ 20 h 31"/>
                  <a:gd name="T68" fmla="*/ 8 w 28"/>
                  <a:gd name="T69" fmla="*/ 20 h 31"/>
                  <a:gd name="T70" fmla="*/ 7 w 28"/>
                  <a:gd name="T71" fmla="*/ 21 h 31"/>
                  <a:gd name="T72" fmla="*/ 5 w 28"/>
                  <a:gd name="T73" fmla="*/ 21 h 31"/>
                  <a:gd name="T74" fmla="*/ 4 w 28"/>
                  <a:gd name="T75" fmla="*/ 21 h 31"/>
                  <a:gd name="T76" fmla="*/ 3 w 28"/>
                  <a:gd name="T77" fmla="*/ 22 h 31"/>
                  <a:gd name="T78" fmla="*/ 2 w 28"/>
                  <a:gd name="T79" fmla="*/ 22 h 31"/>
                  <a:gd name="T80" fmla="*/ 1 w 28"/>
                  <a:gd name="T81" fmla="*/ 22 h 31"/>
                  <a:gd name="T82" fmla="*/ 0 w 28"/>
                  <a:gd name="T83" fmla="*/ 23 h 31"/>
                  <a:gd name="T84" fmla="*/ 1 w 28"/>
                  <a:gd name="T85" fmla="*/ 24 h 31"/>
                  <a:gd name="T86" fmla="*/ 1 w 28"/>
                  <a:gd name="T87" fmla="*/ 25 h 31"/>
                  <a:gd name="T88" fmla="*/ 2 w 28"/>
                  <a:gd name="T89" fmla="*/ 26 h 31"/>
                  <a:gd name="T90" fmla="*/ 2 w 28"/>
                  <a:gd name="T91" fmla="*/ 27 h 31"/>
                  <a:gd name="T92" fmla="*/ 2 w 28"/>
                  <a:gd name="T93" fmla="*/ 27 h 31"/>
                  <a:gd name="T94" fmla="*/ 3 w 28"/>
                  <a:gd name="T95" fmla="*/ 28 h 31"/>
                  <a:gd name="T96" fmla="*/ 3 w 28"/>
                  <a:gd name="T97" fmla="*/ 29 h 31"/>
                  <a:gd name="T98" fmla="*/ 4 w 28"/>
                  <a:gd name="T99" fmla="*/ 30 h 31"/>
                  <a:gd name="T100" fmla="*/ 4 w 28"/>
                  <a:gd name="T101" fmla="*/ 31 h 31"/>
                  <a:gd name="T102" fmla="*/ 6 w 28"/>
                  <a:gd name="T103" fmla="*/ 31 h 31"/>
                  <a:gd name="T104" fmla="*/ 13 w 28"/>
                  <a:gd name="T105" fmla="*/ 27 h 31"/>
                  <a:gd name="T106" fmla="*/ 16 w 28"/>
                  <a:gd name="T107" fmla="*/ 26 h 31"/>
                  <a:gd name="T108" fmla="*/ 21 w 28"/>
                  <a:gd name="T109" fmla="*/ 22 h 31"/>
                  <a:gd name="T110" fmla="*/ 21 w 28"/>
                  <a:gd name="T111" fmla="*/ 20 h 31"/>
                  <a:gd name="T112" fmla="*/ 23 w 28"/>
                  <a:gd name="T113" fmla="*/ 17 h 31"/>
                  <a:gd name="T114" fmla="*/ 27 w 28"/>
                  <a:gd name="T115"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 h="31">
                    <a:moveTo>
                      <a:pt x="25" y="16"/>
                    </a:moveTo>
                    <a:cubicBezTo>
                      <a:pt x="25" y="17"/>
                      <a:pt x="24" y="18"/>
                      <a:pt x="24" y="18"/>
                    </a:cubicBezTo>
                    <a:cubicBezTo>
                      <a:pt x="24" y="18"/>
                      <a:pt x="24" y="17"/>
                      <a:pt x="25" y="17"/>
                    </a:cubicBezTo>
                    <a:cubicBezTo>
                      <a:pt x="25" y="17"/>
                      <a:pt x="25" y="17"/>
                      <a:pt x="25" y="16"/>
                    </a:cubicBezTo>
                    <a:close/>
                    <a:moveTo>
                      <a:pt x="28" y="9"/>
                    </a:moveTo>
                    <a:cubicBezTo>
                      <a:pt x="27" y="9"/>
                      <a:pt x="27" y="9"/>
                      <a:pt x="27" y="9"/>
                    </a:cubicBezTo>
                    <a:cubicBezTo>
                      <a:pt x="27" y="9"/>
                      <a:pt x="26" y="8"/>
                      <a:pt x="26" y="8"/>
                    </a:cubicBezTo>
                    <a:cubicBezTo>
                      <a:pt x="26" y="8"/>
                      <a:pt x="26" y="8"/>
                      <a:pt x="25" y="7"/>
                    </a:cubicBezTo>
                    <a:cubicBezTo>
                      <a:pt x="25" y="7"/>
                      <a:pt x="25" y="7"/>
                      <a:pt x="24" y="6"/>
                    </a:cubicBezTo>
                    <a:cubicBezTo>
                      <a:pt x="24" y="6"/>
                      <a:pt x="24" y="5"/>
                      <a:pt x="24" y="5"/>
                    </a:cubicBezTo>
                    <a:cubicBezTo>
                      <a:pt x="23" y="5"/>
                      <a:pt x="23" y="5"/>
                      <a:pt x="23" y="5"/>
                    </a:cubicBezTo>
                    <a:cubicBezTo>
                      <a:pt x="23" y="5"/>
                      <a:pt x="23" y="5"/>
                      <a:pt x="22" y="5"/>
                    </a:cubicBezTo>
                    <a:cubicBezTo>
                      <a:pt x="22" y="5"/>
                      <a:pt x="21" y="5"/>
                      <a:pt x="21" y="5"/>
                    </a:cubicBezTo>
                    <a:cubicBezTo>
                      <a:pt x="20" y="4"/>
                      <a:pt x="19" y="4"/>
                      <a:pt x="18" y="4"/>
                    </a:cubicBezTo>
                    <a:cubicBezTo>
                      <a:pt x="18" y="3"/>
                      <a:pt x="18" y="3"/>
                      <a:pt x="17" y="3"/>
                    </a:cubicBezTo>
                    <a:cubicBezTo>
                      <a:pt x="17" y="3"/>
                      <a:pt x="17" y="2"/>
                      <a:pt x="17" y="2"/>
                    </a:cubicBezTo>
                    <a:cubicBezTo>
                      <a:pt x="17" y="2"/>
                      <a:pt x="16" y="2"/>
                      <a:pt x="16" y="1"/>
                    </a:cubicBezTo>
                    <a:cubicBezTo>
                      <a:pt x="16" y="1"/>
                      <a:pt x="16" y="1"/>
                      <a:pt x="16" y="1"/>
                    </a:cubicBezTo>
                    <a:cubicBezTo>
                      <a:pt x="16" y="1"/>
                      <a:pt x="16" y="0"/>
                      <a:pt x="16" y="0"/>
                    </a:cubicBezTo>
                    <a:cubicBezTo>
                      <a:pt x="16" y="0"/>
                      <a:pt x="16" y="0"/>
                      <a:pt x="16" y="0"/>
                    </a:cubicBezTo>
                    <a:cubicBezTo>
                      <a:pt x="16" y="0"/>
                      <a:pt x="16" y="0"/>
                      <a:pt x="16" y="0"/>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4" y="1"/>
                      <a:pt x="14" y="1"/>
                    </a:cubicBezTo>
                    <a:cubicBezTo>
                      <a:pt x="14" y="1"/>
                      <a:pt x="14" y="1"/>
                      <a:pt x="14" y="1"/>
                    </a:cubicBezTo>
                    <a:cubicBezTo>
                      <a:pt x="14" y="1"/>
                      <a:pt x="14" y="1"/>
                      <a:pt x="14" y="1"/>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5" y="3"/>
                      <a:pt x="15" y="3"/>
                      <a:pt x="14" y="3"/>
                    </a:cubicBezTo>
                    <a:cubicBezTo>
                      <a:pt x="14" y="3"/>
                      <a:pt x="14" y="3"/>
                      <a:pt x="14" y="3"/>
                    </a:cubicBezTo>
                    <a:cubicBezTo>
                      <a:pt x="15" y="3"/>
                      <a:pt x="15" y="3"/>
                      <a:pt x="15" y="3"/>
                    </a:cubicBezTo>
                    <a:cubicBezTo>
                      <a:pt x="15" y="4"/>
                      <a:pt x="15" y="4"/>
                      <a:pt x="15" y="4"/>
                    </a:cubicBezTo>
                    <a:cubicBezTo>
                      <a:pt x="15" y="4"/>
                      <a:pt x="15" y="4"/>
                      <a:pt x="15" y="4"/>
                    </a:cubicBezTo>
                    <a:cubicBezTo>
                      <a:pt x="15" y="4"/>
                      <a:pt x="15"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8"/>
                      <a:pt x="12" y="8"/>
                      <a:pt x="12" y="8"/>
                    </a:cubicBezTo>
                    <a:cubicBezTo>
                      <a:pt x="12" y="8"/>
                      <a:pt x="12" y="8"/>
                      <a:pt x="12" y="8"/>
                    </a:cubicBezTo>
                    <a:cubicBezTo>
                      <a:pt x="12" y="8"/>
                      <a:pt x="12" y="8"/>
                      <a:pt x="12" y="8"/>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10"/>
                      <a:pt x="12" y="10"/>
                      <a:pt x="12" y="10"/>
                    </a:cubicBezTo>
                    <a:cubicBezTo>
                      <a:pt x="13" y="10"/>
                      <a:pt x="13" y="10"/>
                      <a:pt x="13" y="10"/>
                    </a:cubicBezTo>
                    <a:cubicBezTo>
                      <a:pt x="13" y="10"/>
                      <a:pt x="13" y="10"/>
                      <a:pt x="13" y="10"/>
                    </a:cubicBezTo>
                    <a:cubicBezTo>
                      <a:pt x="13" y="10"/>
                      <a:pt x="13" y="10"/>
                      <a:pt x="13" y="10"/>
                    </a:cubicBezTo>
                    <a:cubicBezTo>
                      <a:pt x="13" y="11"/>
                      <a:pt x="13" y="11"/>
                      <a:pt x="13" y="11"/>
                    </a:cubicBezTo>
                    <a:cubicBezTo>
                      <a:pt x="13" y="11"/>
                      <a:pt x="13" y="11"/>
                      <a:pt x="13" y="11"/>
                    </a:cubicBezTo>
                    <a:cubicBezTo>
                      <a:pt x="13" y="12"/>
                      <a:pt x="13" y="12"/>
                      <a:pt x="13" y="12"/>
                    </a:cubicBezTo>
                    <a:cubicBezTo>
                      <a:pt x="13" y="12"/>
                      <a:pt x="13" y="12"/>
                      <a:pt x="13" y="12"/>
                    </a:cubicBezTo>
                    <a:cubicBezTo>
                      <a:pt x="13" y="12"/>
                      <a:pt x="13" y="12"/>
                      <a:pt x="13" y="12"/>
                    </a:cubicBezTo>
                    <a:cubicBezTo>
                      <a:pt x="13" y="13"/>
                      <a:pt x="13" y="13"/>
                      <a:pt x="13" y="13"/>
                    </a:cubicBezTo>
                    <a:cubicBezTo>
                      <a:pt x="13" y="13"/>
                      <a:pt x="13" y="13"/>
                      <a:pt x="13" y="13"/>
                    </a:cubicBezTo>
                    <a:cubicBezTo>
                      <a:pt x="13" y="14"/>
                      <a:pt x="13" y="14"/>
                      <a:pt x="13" y="14"/>
                    </a:cubicBezTo>
                    <a:cubicBezTo>
                      <a:pt x="12" y="15"/>
                      <a:pt x="12" y="15"/>
                      <a:pt x="12" y="15"/>
                    </a:cubicBezTo>
                    <a:cubicBezTo>
                      <a:pt x="12" y="16"/>
                      <a:pt x="12" y="16"/>
                      <a:pt x="12" y="16"/>
                    </a:cubicBezTo>
                    <a:cubicBezTo>
                      <a:pt x="12" y="16"/>
                      <a:pt x="12" y="16"/>
                      <a:pt x="12" y="16"/>
                    </a:cubicBezTo>
                    <a:cubicBezTo>
                      <a:pt x="12" y="17"/>
                      <a:pt x="12" y="17"/>
                      <a:pt x="12" y="17"/>
                    </a:cubicBezTo>
                    <a:cubicBezTo>
                      <a:pt x="12" y="17"/>
                      <a:pt x="12" y="17"/>
                      <a:pt x="12" y="17"/>
                    </a:cubicBezTo>
                    <a:cubicBezTo>
                      <a:pt x="11" y="18"/>
                      <a:pt x="11" y="18"/>
                      <a:pt x="11" y="18"/>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0" y="19"/>
                      <a:pt x="10" y="19"/>
                      <a:pt x="10" y="19"/>
                    </a:cubicBezTo>
                    <a:cubicBezTo>
                      <a:pt x="10" y="19"/>
                      <a:pt x="10" y="19"/>
                      <a:pt x="10" y="19"/>
                    </a:cubicBezTo>
                    <a:cubicBezTo>
                      <a:pt x="10" y="19"/>
                      <a:pt x="10" y="19"/>
                      <a:pt x="10" y="19"/>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8" y="20"/>
                      <a:pt x="8" y="20"/>
                      <a:pt x="8" y="20"/>
                    </a:cubicBezTo>
                    <a:cubicBezTo>
                      <a:pt x="8" y="20"/>
                      <a:pt x="8" y="20"/>
                      <a:pt x="8" y="20"/>
                    </a:cubicBezTo>
                    <a:cubicBezTo>
                      <a:pt x="8" y="20"/>
                      <a:pt x="8" y="20"/>
                      <a:pt x="8" y="20"/>
                    </a:cubicBezTo>
                    <a:cubicBezTo>
                      <a:pt x="7" y="20"/>
                      <a:pt x="7" y="20"/>
                      <a:pt x="7" y="20"/>
                    </a:cubicBezTo>
                    <a:cubicBezTo>
                      <a:pt x="7" y="20"/>
                      <a:pt x="7" y="20"/>
                      <a:pt x="7" y="20"/>
                    </a:cubicBezTo>
                    <a:cubicBezTo>
                      <a:pt x="7" y="20"/>
                      <a:pt x="7" y="20"/>
                      <a:pt x="7" y="20"/>
                    </a:cubicBezTo>
                    <a:cubicBezTo>
                      <a:pt x="7" y="21"/>
                      <a:pt x="7" y="21"/>
                      <a:pt x="7" y="21"/>
                    </a:cubicBezTo>
                    <a:cubicBezTo>
                      <a:pt x="6" y="21"/>
                      <a:pt x="6" y="21"/>
                      <a:pt x="6" y="21"/>
                    </a:cubicBezTo>
                    <a:cubicBezTo>
                      <a:pt x="6" y="21"/>
                      <a:pt x="6" y="21"/>
                      <a:pt x="6" y="21"/>
                    </a:cubicBezTo>
                    <a:cubicBezTo>
                      <a:pt x="6" y="21"/>
                      <a:pt x="6" y="21"/>
                      <a:pt x="6" y="21"/>
                    </a:cubicBezTo>
                    <a:cubicBezTo>
                      <a:pt x="5" y="21"/>
                      <a:pt x="5" y="21"/>
                      <a:pt x="5" y="21"/>
                    </a:cubicBezTo>
                    <a:cubicBezTo>
                      <a:pt x="5" y="21"/>
                      <a:pt x="5" y="21"/>
                      <a:pt x="5" y="21"/>
                    </a:cubicBezTo>
                    <a:cubicBezTo>
                      <a:pt x="5" y="21"/>
                      <a:pt x="5" y="21"/>
                      <a:pt x="5" y="21"/>
                    </a:cubicBezTo>
                    <a:cubicBezTo>
                      <a:pt x="5" y="21"/>
                      <a:pt x="5" y="21"/>
                      <a:pt x="5" y="21"/>
                    </a:cubicBezTo>
                    <a:cubicBezTo>
                      <a:pt x="4" y="21"/>
                      <a:pt x="4" y="21"/>
                      <a:pt x="4" y="21"/>
                    </a:cubicBezTo>
                    <a:cubicBezTo>
                      <a:pt x="4" y="22"/>
                      <a:pt x="4" y="22"/>
                      <a:pt x="4" y="22"/>
                    </a:cubicBezTo>
                    <a:cubicBezTo>
                      <a:pt x="4" y="22"/>
                      <a:pt x="4" y="22"/>
                      <a:pt x="4" y="22"/>
                    </a:cubicBezTo>
                    <a:cubicBezTo>
                      <a:pt x="3" y="22"/>
                      <a:pt x="3" y="22"/>
                      <a:pt x="3" y="22"/>
                    </a:cubicBezTo>
                    <a:cubicBezTo>
                      <a:pt x="3" y="22"/>
                      <a:pt x="3" y="22"/>
                      <a:pt x="3" y="22"/>
                    </a:cubicBezTo>
                    <a:cubicBezTo>
                      <a:pt x="3" y="22"/>
                      <a:pt x="3" y="22"/>
                      <a:pt x="3" y="22"/>
                    </a:cubicBezTo>
                    <a:cubicBezTo>
                      <a:pt x="3" y="22"/>
                      <a:pt x="3" y="22"/>
                      <a:pt x="3" y="22"/>
                    </a:cubicBezTo>
                    <a:cubicBezTo>
                      <a:pt x="2" y="22"/>
                      <a:pt x="2" y="22"/>
                      <a:pt x="2" y="22"/>
                    </a:cubicBezTo>
                    <a:cubicBezTo>
                      <a:pt x="2" y="22"/>
                      <a:pt x="2" y="22"/>
                      <a:pt x="2" y="22"/>
                    </a:cubicBezTo>
                    <a:cubicBezTo>
                      <a:pt x="2" y="22"/>
                      <a:pt x="2" y="22"/>
                      <a:pt x="2" y="22"/>
                    </a:cubicBezTo>
                    <a:cubicBezTo>
                      <a:pt x="2" y="22"/>
                      <a:pt x="2" y="22"/>
                      <a:pt x="2" y="22"/>
                    </a:cubicBezTo>
                    <a:cubicBezTo>
                      <a:pt x="1" y="22"/>
                      <a:pt x="1" y="22"/>
                      <a:pt x="1" y="22"/>
                    </a:cubicBezTo>
                    <a:cubicBezTo>
                      <a:pt x="1" y="22"/>
                      <a:pt x="1" y="22"/>
                      <a:pt x="1" y="22"/>
                    </a:cubicBezTo>
                    <a:cubicBezTo>
                      <a:pt x="1" y="23"/>
                      <a:pt x="1" y="23"/>
                      <a:pt x="1" y="23"/>
                    </a:cubicBezTo>
                    <a:cubicBezTo>
                      <a:pt x="1" y="23"/>
                      <a:pt x="1" y="23"/>
                      <a:pt x="1" y="23"/>
                    </a:cubicBezTo>
                    <a:cubicBezTo>
                      <a:pt x="1" y="23"/>
                      <a:pt x="1" y="23"/>
                      <a:pt x="1" y="23"/>
                    </a:cubicBezTo>
                    <a:cubicBezTo>
                      <a:pt x="0" y="23"/>
                      <a:pt x="0" y="23"/>
                      <a:pt x="0" y="23"/>
                    </a:cubicBezTo>
                    <a:cubicBezTo>
                      <a:pt x="0" y="23"/>
                      <a:pt x="0" y="23"/>
                      <a:pt x="0" y="23"/>
                    </a:cubicBezTo>
                    <a:cubicBezTo>
                      <a:pt x="0" y="23"/>
                      <a:pt x="0" y="23"/>
                      <a:pt x="0"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1" y="25"/>
                      <a:pt x="1" y="25"/>
                      <a:pt x="1"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3" y="28"/>
                      <a:pt x="3" y="28"/>
                      <a:pt x="3" y="28"/>
                    </a:cubicBezTo>
                    <a:cubicBezTo>
                      <a:pt x="3" y="28"/>
                      <a:pt x="3" y="28"/>
                      <a:pt x="3" y="28"/>
                    </a:cubicBezTo>
                    <a:cubicBezTo>
                      <a:pt x="3" y="28"/>
                      <a:pt x="3" y="28"/>
                      <a:pt x="3" y="28"/>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4" y="30"/>
                      <a:pt x="4" y="30"/>
                      <a:pt x="4" y="30"/>
                    </a:cubicBezTo>
                    <a:cubicBezTo>
                      <a:pt x="4" y="30"/>
                      <a:pt x="4" y="30"/>
                      <a:pt x="4" y="30"/>
                    </a:cubicBezTo>
                    <a:cubicBezTo>
                      <a:pt x="4" y="30"/>
                      <a:pt x="4" y="30"/>
                      <a:pt x="4" y="30"/>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5" y="31"/>
                      <a:pt x="6" y="31"/>
                      <a:pt x="6" y="31"/>
                    </a:cubicBezTo>
                    <a:cubicBezTo>
                      <a:pt x="7" y="30"/>
                      <a:pt x="8" y="30"/>
                      <a:pt x="9" y="30"/>
                    </a:cubicBezTo>
                    <a:cubicBezTo>
                      <a:pt x="9" y="30"/>
                      <a:pt x="10" y="30"/>
                      <a:pt x="11" y="30"/>
                    </a:cubicBezTo>
                    <a:cubicBezTo>
                      <a:pt x="11" y="30"/>
                      <a:pt x="11" y="30"/>
                      <a:pt x="11" y="30"/>
                    </a:cubicBezTo>
                    <a:cubicBezTo>
                      <a:pt x="12" y="29"/>
                      <a:pt x="11" y="27"/>
                      <a:pt x="13" y="27"/>
                    </a:cubicBezTo>
                    <a:cubicBezTo>
                      <a:pt x="13" y="27"/>
                      <a:pt x="14" y="27"/>
                      <a:pt x="14" y="27"/>
                    </a:cubicBezTo>
                    <a:cubicBezTo>
                      <a:pt x="14" y="27"/>
                      <a:pt x="15" y="27"/>
                      <a:pt x="15" y="27"/>
                    </a:cubicBezTo>
                    <a:cubicBezTo>
                      <a:pt x="15" y="26"/>
                      <a:pt x="16" y="26"/>
                      <a:pt x="16" y="26"/>
                    </a:cubicBezTo>
                    <a:cubicBezTo>
                      <a:pt x="17" y="26"/>
                      <a:pt x="16" y="26"/>
                      <a:pt x="16" y="26"/>
                    </a:cubicBezTo>
                    <a:cubicBezTo>
                      <a:pt x="17" y="25"/>
                      <a:pt x="17" y="25"/>
                      <a:pt x="17" y="25"/>
                    </a:cubicBezTo>
                    <a:cubicBezTo>
                      <a:pt x="17" y="24"/>
                      <a:pt x="17" y="24"/>
                      <a:pt x="17" y="24"/>
                    </a:cubicBezTo>
                    <a:cubicBezTo>
                      <a:pt x="17" y="23"/>
                      <a:pt x="18" y="23"/>
                      <a:pt x="19" y="23"/>
                    </a:cubicBezTo>
                    <a:cubicBezTo>
                      <a:pt x="19" y="23"/>
                      <a:pt x="21" y="23"/>
                      <a:pt x="21" y="22"/>
                    </a:cubicBezTo>
                    <a:cubicBezTo>
                      <a:pt x="21" y="23"/>
                      <a:pt x="21" y="22"/>
                      <a:pt x="21" y="22"/>
                    </a:cubicBezTo>
                    <a:cubicBezTo>
                      <a:pt x="21" y="22"/>
                      <a:pt x="21" y="22"/>
                      <a:pt x="21" y="22"/>
                    </a:cubicBezTo>
                    <a:cubicBezTo>
                      <a:pt x="21" y="21"/>
                      <a:pt x="21" y="21"/>
                      <a:pt x="21" y="21"/>
                    </a:cubicBezTo>
                    <a:cubicBezTo>
                      <a:pt x="21" y="21"/>
                      <a:pt x="21" y="20"/>
                      <a:pt x="21" y="20"/>
                    </a:cubicBezTo>
                    <a:cubicBezTo>
                      <a:pt x="21" y="20"/>
                      <a:pt x="21" y="19"/>
                      <a:pt x="21" y="19"/>
                    </a:cubicBezTo>
                    <a:cubicBezTo>
                      <a:pt x="21" y="18"/>
                      <a:pt x="22" y="17"/>
                      <a:pt x="22" y="17"/>
                    </a:cubicBezTo>
                    <a:cubicBezTo>
                      <a:pt x="23" y="17"/>
                      <a:pt x="23" y="17"/>
                      <a:pt x="22" y="17"/>
                    </a:cubicBezTo>
                    <a:cubicBezTo>
                      <a:pt x="22" y="17"/>
                      <a:pt x="23" y="17"/>
                      <a:pt x="23" y="17"/>
                    </a:cubicBezTo>
                    <a:cubicBezTo>
                      <a:pt x="24" y="17"/>
                      <a:pt x="23" y="17"/>
                      <a:pt x="24" y="17"/>
                    </a:cubicBezTo>
                    <a:cubicBezTo>
                      <a:pt x="24" y="17"/>
                      <a:pt x="24" y="16"/>
                      <a:pt x="24" y="16"/>
                    </a:cubicBezTo>
                    <a:cubicBezTo>
                      <a:pt x="25" y="15"/>
                      <a:pt x="25" y="15"/>
                      <a:pt x="26" y="14"/>
                    </a:cubicBezTo>
                    <a:cubicBezTo>
                      <a:pt x="26" y="14"/>
                      <a:pt x="26" y="14"/>
                      <a:pt x="27" y="13"/>
                    </a:cubicBezTo>
                    <a:cubicBezTo>
                      <a:pt x="27" y="13"/>
                      <a:pt x="28" y="12"/>
                      <a:pt x="28" y="11"/>
                    </a:cubicBezTo>
                    <a:cubicBezTo>
                      <a:pt x="28" y="11"/>
                      <a:pt x="28" y="11"/>
                      <a:pt x="28" y="10"/>
                    </a:cubicBezTo>
                    <a:cubicBezTo>
                      <a:pt x="28" y="9"/>
                      <a:pt x="28" y="9"/>
                      <a:pt x="28"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41" name="Freeform 299"/>
              <p:cNvSpPr/>
              <p:nvPr/>
            </p:nvSpPr>
            <p:spPr bwMode="auto">
              <a:xfrm>
                <a:off x="2988" y="2118"/>
                <a:ext cx="97" cy="60"/>
              </a:xfrm>
              <a:custGeom>
                <a:avLst/>
                <a:gdLst>
                  <a:gd name="T0" fmla="*/ 37 w 37"/>
                  <a:gd name="T1" fmla="*/ 8 h 23"/>
                  <a:gd name="T2" fmla="*/ 36 w 37"/>
                  <a:gd name="T3" fmla="*/ 7 h 23"/>
                  <a:gd name="T4" fmla="*/ 36 w 37"/>
                  <a:gd name="T5" fmla="*/ 6 h 23"/>
                  <a:gd name="T6" fmla="*/ 36 w 37"/>
                  <a:gd name="T7" fmla="*/ 6 h 23"/>
                  <a:gd name="T8" fmla="*/ 36 w 37"/>
                  <a:gd name="T9" fmla="*/ 6 h 23"/>
                  <a:gd name="T10" fmla="*/ 36 w 37"/>
                  <a:gd name="T11" fmla="*/ 5 h 23"/>
                  <a:gd name="T12" fmla="*/ 35 w 37"/>
                  <a:gd name="T13" fmla="*/ 4 h 23"/>
                  <a:gd name="T14" fmla="*/ 35 w 37"/>
                  <a:gd name="T15" fmla="*/ 4 h 23"/>
                  <a:gd name="T16" fmla="*/ 34 w 37"/>
                  <a:gd name="T17" fmla="*/ 3 h 23"/>
                  <a:gd name="T18" fmla="*/ 34 w 37"/>
                  <a:gd name="T19" fmla="*/ 2 h 23"/>
                  <a:gd name="T20" fmla="*/ 33 w 37"/>
                  <a:gd name="T21" fmla="*/ 1 h 23"/>
                  <a:gd name="T22" fmla="*/ 33 w 37"/>
                  <a:gd name="T23" fmla="*/ 0 h 23"/>
                  <a:gd name="T24" fmla="*/ 31 w 37"/>
                  <a:gd name="T25" fmla="*/ 0 h 23"/>
                  <a:gd name="T26" fmla="*/ 30 w 37"/>
                  <a:gd name="T27" fmla="*/ 0 h 23"/>
                  <a:gd name="T28" fmla="*/ 29 w 37"/>
                  <a:gd name="T29" fmla="*/ 1 h 23"/>
                  <a:gd name="T30" fmla="*/ 27 w 37"/>
                  <a:gd name="T31" fmla="*/ 1 h 23"/>
                  <a:gd name="T32" fmla="*/ 25 w 37"/>
                  <a:gd name="T33" fmla="*/ 1 h 23"/>
                  <a:gd name="T34" fmla="*/ 23 w 37"/>
                  <a:gd name="T35" fmla="*/ 1 h 23"/>
                  <a:gd name="T36" fmla="*/ 22 w 37"/>
                  <a:gd name="T37" fmla="*/ 2 h 23"/>
                  <a:gd name="T38" fmla="*/ 20 w 37"/>
                  <a:gd name="T39" fmla="*/ 2 h 23"/>
                  <a:gd name="T40" fmla="*/ 19 w 37"/>
                  <a:gd name="T41" fmla="*/ 3 h 23"/>
                  <a:gd name="T42" fmla="*/ 19 w 37"/>
                  <a:gd name="T43" fmla="*/ 4 h 23"/>
                  <a:gd name="T44" fmla="*/ 18 w 37"/>
                  <a:gd name="T45" fmla="*/ 5 h 23"/>
                  <a:gd name="T46" fmla="*/ 17 w 37"/>
                  <a:gd name="T47" fmla="*/ 6 h 23"/>
                  <a:gd name="T48" fmla="*/ 17 w 37"/>
                  <a:gd name="T49" fmla="*/ 7 h 23"/>
                  <a:gd name="T50" fmla="*/ 16 w 37"/>
                  <a:gd name="T51" fmla="*/ 7 h 23"/>
                  <a:gd name="T52" fmla="*/ 15 w 37"/>
                  <a:gd name="T53" fmla="*/ 7 h 23"/>
                  <a:gd name="T54" fmla="*/ 15 w 37"/>
                  <a:gd name="T55" fmla="*/ 7 h 23"/>
                  <a:gd name="T56" fmla="*/ 14 w 37"/>
                  <a:gd name="T57" fmla="*/ 6 h 23"/>
                  <a:gd name="T58" fmla="*/ 12 w 37"/>
                  <a:gd name="T59" fmla="*/ 6 h 23"/>
                  <a:gd name="T60" fmla="*/ 10 w 37"/>
                  <a:gd name="T61" fmla="*/ 6 h 23"/>
                  <a:gd name="T62" fmla="*/ 9 w 37"/>
                  <a:gd name="T63" fmla="*/ 6 h 23"/>
                  <a:gd name="T64" fmla="*/ 6 w 37"/>
                  <a:gd name="T65" fmla="*/ 6 h 23"/>
                  <a:gd name="T66" fmla="*/ 5 w 37"/>
                  <a:gd name="T67" fmla="*/ 6 h 23"/>
                  <a:gd name="T68" fmla="*/ 5 w 37"/>
                  <a:gd name="T69" fmla="*/ 6 h 23"/>
                  <a:gd name="T70" fmla="*/ 4 w 37"/>
                  <a:gd name="T71" fmla="*/ 6 h 23"/>
                  <a:gd name="T72" fmla="*/ 3 w 37"/>
                  <a:gd name="T73" fmla="*/ 6 h 23"/>
                  <a:gd name="T74" fmla="*/ 3 w 37"/>
                  <a:gd name="T75" fmla="*/ 5 h 23"/>
                  <a:gd name="T76" fmla="*/ 3 w 37"/>
                  <a:gd name="T77" fmla="*/ 5 h 23"/>
                  <a:gd name="T78" fmla="*/ 2 w 37"/>
                  <a:gd name="T79" fmla="*/ 5 h 23"/>
                  <a:gd name="T80" fmla="*/ 2 w 37"/>
                  <a:gd name="T81" fmla="*/ 6 h 23"/>
                  <a:gd name="T82" fmla="*/ 2 w 37"/>
                  <a:gd name="T83" fmla="*/ 6 h 23"/>
                  <a:gd name="T84" fmla="*/ 2 w 37"/>
                  <a:gd name="T85" fmla="*/ 6 h 23"/>
                  <a:gd name="T86" fmla="*/ 2 w 37"/>
                  <a:gd name="T87" fmla="*/ 6 h 23"/>
                  <a:gd name="T88" fmla="*/ 2 w 37"/>
                  <a:gd name="T89" fmla="*/ 7 h 23"/>
                  <a:gd name="T90" fmla="*/ 2 w 37"/>
                  <a:gd name="T91" fmla="*/ 7 h 23"/>
                  <a:gd name="T92" fmla="*/ 2 w 37"/>
                  <a:gd name="T93" fmla="*/ 7 h 23"/>
                  <a:gd name="T94" fmla="*/ 2 w 37"/>
                  <a:gd name="T95" fmla="*/ 8 h 23"/>
                  <a:gd name="T96" fmla="*/ 2 w 37"/>
                  <a:gd name="T97" fmla="*/ 8 h 23"/>
                  <a:gd name="T98" fmla="*/ 2 w 37"/>
                  <a:gd name="T99" fmla="*/ 8 h 23"/>
                  <a:gd name="T100" fmla="*/ 1 w 37"/>
                  <a:gd name="T101" fmla="*/ 9 h 23"/>
                  <a:gd name="T102" fmla="*/ 1 w 37"/>
                  <a:gd name="T103" fmla="*/ 9 h 23"/>
                  <a:gd name="T104" fmla="*/ 0 w 37"/>
                  <a:gd name="T105" fmla="*/ 11 h 23"/>
                  <a:gd name="T106" fmla="*/ 0 w 37"/>
                  <a:gd name="T107" fmla="*/ 13 h 23"/>
                  <a:gd name="T108" fmla="*/ 1 w 37"/>
                  <a:gd name="T109" fmla="*/ 17 h 23"/>
                  <a:gd name="T110" fmla="*/ 3 w 37"/>
                  <a:gd name="T111" fmla="*/ 23 h 23"/>
                  <a:gd name="T112" fmla="*/ 10 w 37"/>
                  <a:gd name="T113" fmla="*/ 21 h 23"/>
                  <a:gd name="T114" fmla="*/ 20 w 37"/>
                  <a:gd name="T115" fmla="*/ 18 h 23"/>
                  <a:gd name="T116" fmla="*/ 25 w 37"/>
                  <a:gd name="T117" fmla="*/ 15 h 23"/>
                  <a:gd name="T118" fmla="*/ 34 w 37"/>
                  <a:gd name="T119" fmla="*/ 12 h 23"/>
                  <a:gd name="T120" fmla="*/ 35 w 37"/>
                  <a:gd name="T121"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 h="23">
                    <a:moveTo>
                      <a:pt x="37" y="8"/>
                    </a:moveTo>
                    <a:cubicBezTo>
                      <a:pt x="37" y="8"/>
                      <a:pt x="37" y="8"/>
                      <a:pt x="37" y="8"/>
                    </a:cubicBezTo>
                    <a:cubicBezTo>
                      <a:pt x="37" y="8"/>
                      <a:pt x="37" y="8"/>
                      <a:pt x="37" y="8"/>
                    </a:cubicBezTo>
                    <a:cubicBezTo>
                      <a:pt x="37" y="8"/>
                      <a:pt x="37" y="8"/>
                      <a:pt x="37" y="8"/>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5"/>
                      <a:pt x="36" y="5"/>
                      <a:pt x="36" y="5"/>
                    </a:cubicBezTo>
                    <a:cubicBezTo>
                      <a:pt x="35" y="5"/>
                      <a:pt x="35" y="5"/>
                      <a:pt x="35" y="5"/>
                    </a:cubicBezTo>
                    <a:cubicBezTo>
                      <a:pt x="35" y="5"/>
                      <a:pt x="35" y="5"/>
                      <a:pt x="35" y="5"/>
                    </a:cubicBezTo>
                    <a:cubicBezTo>
                      <a:pt x="35" y="5"/>
                      <a:pt x="35" y="5"/>
                      <a:pt x="35" y="5"/>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1"/>
                      <a:pt x="34" y="1"/>
                      <a:pt x="34" y="1"/>
                    </a:cubicBezTo>
                    <a:cubicBezTo>
                      <a:pt x="33" y="1"/>
                      <a:pt x="33" y="1"/>
                      <a:pt x="33" y="1"/>
                    </a:cubicBezTo>
                    <a:cubicBezTo>
                      <a:pt x="33" y="1"/>
                      <a:pt x="33" y="1"/>
                      <a:pt x="33" y="1"/>
                    </a:cubicBezTo>
                    <a:cubicBezTo>
                      <a:pt x="33" y="0"/>
                      <a:pt x="33" y="0"/>
                      <a:pt x="33" y="0"/>
                    </a:cubicBezTo>
                    <a:cubicBezTo>
                      <a:pt x="33" y="0"/>
                      <a:pt x="33" y="0"/>
                      <a:pt x="33" y="0"/>
                    </a:cubicBezTo>
                    <a:cubicBezTo>
                      <a:pt x="33" y="0"/>
                      <a:pt x="33" y="0"/>
                      <a:pt x="33" y="0"/>
                    </a:cubicBezTo>
                    <a:cubicBezTo>
                      <a:pt x="33" y="0"/>
                      <a:pt x="33" y="0"/>
                      <a:pt x="33" y="0"/>
                    </a:cubicBezTo>
                    <a:cubicBezTo>
                      <a:pt x="32" y="0"/>
                      <a:pt x="32" y="0"/>
                      <a:pt x="32" y="0"/>
                    </a:cubicBezTo>
                    <a:cubicBezTo>
                      <a:pt x="32" y="0"/>
                      <a:pt x="32" y="0"/>
                      <a:pt x="32" y="0"/>
                    </a:cubicBezTo>
                    <a:cubicBezTo>
                      <a:pt x="31" y="0"/>
                      <a:pt x="31" y="0"/>
                      <a:pt x="31" y="0"/>
                    </a:cubicBezTo>
                    <a:cubicBezTo>
                      <a:pt x="31" y="0"/>
                      <a:pt x="31" y="0"/>
                      <a:pt x="31" y="0"/>
                    </a:cubicBezTo>
                    <a:cubicBezTo>
                      <a:pt x="31" y="0"/>
                      <a:pt x="31" y="0"/>
                      <a:pt x="31"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1"/>
                      <a:pt x="29" y="1"/>
                      <a:pt x="29" y="1"/>
                    </a:cubicBezTo>
                    <a:cubicBezTo>
                      <a:pt x="29" y="1"/>
                      <a:pt x="29" y="1"/>
                      <a:pt x="29" y="1"/>
                    </a:cubicBezTo>
                    <a:cubicBezTo>
                      <a:pt x="28" y="1"/>
                      <a:pt x="28" y="1"/>
                      <a:pt x="28"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4" y="1"/>
                      <a:pt x="24" y="1"/>
                      <a:pt x="24" y="1"/>
                    </a:cubicBezTo>
                    <a:cubicBezTo>
                      <a:pt x="23" y="1"/>
                      <a:pt x="23" y="1"/>
                      <a:pt x="23" y="1"/>
                    </a:cubicBezTo>
                    <a:cubicBezTo>
                      <a:pt x="23" y="1"/>
                      <a:pt x="23" y="1"/>
                      <a:pt x="23" y="1"/>
                    </a:cubicBezTo>
                    <a:cubicBezTo>
                      <a:pt x="22" y="1"/>
                      <a:pt x="22" y="1"/>
                      <a:pt x="22" y="1"/>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0" y="2"/>
                      <a:pt x="20" y="2"/>
                      <a:pt x="20" y="2"/>
                    </a:cubicBezTo>
                    <a:cubicBezTo>
                      <a:pt x="20" y="3"/>
                      <a:pt x="20" y="3"/>
                      <a:pt x="20" y="3"/>
                    </a:cubicBezTo>
                    <a:cubicBezTo>
                      <a:pt x="20" y="3"/>
                      <a:pt x="20" y="3"/>
                      <a:pt x="20" y="3"/>
                    </a:cubicBezTo>
                    <a:cubicBezTo>
                      <a:pt x="19" y="3"/>
                      <a:pt x="19" y="3"/>
                      <a:pt x="19" y="3"/>
                    </a:cubicBezTo>
                    <a:cubicBezTo>
                      <a:pt x="19" y="3"/>
                      <a:pt x="19" y="3"/>
                      <a:pt x="19" y="3"/>
                    </a:cubicBezTo>
                    <a:cubicBezTo>
                      <a:pt x="19" y="3"/>
                      <a:pt x="19" y="3"/>
                      <a:pt x="19" y="3"/>
                    </a:cubicBezTo>
                    <a:cubicBezTo>
                      <a:pt x="19" y="4"/>
                      <a:pt x="19" y="4"/>
                      <a:pt x="19" y="4"/>
                    </a:cubicBezTo>
                    <a:cubicBezTo>
                      <a:pt x="19" y="4"/>
                      <a:pt x="19" y="4"/>
                      <a:pt x="19" y="4"/>
                    </a:cubicBezTo>
                    <a:cubicBezTo>
                      <a:pt x="19" y="4"/>
                      <a:pt x="19" y="4"/>
                      <a:pt x="19" y="4"/>
                    </a:cubicBezTo>
                    <a:cubicBezTo>
                      <a:pt x="18" y="4"/>
                      <a:pt x="18" y="4"/>
                      <a:pt x="18" y="4"/>
                    </a:cubicBezTo>
                    <a:cubicBezTo>
                      <a:pt x="18" y="5"/>
                      <a:pt x="18" y="5"/>
                      <a:pt x="18" y="5"/>
                    </a:cubicBezTo>
                    <a:cubicBezTo>
                      <a:pt x="18" y="5"/>
                      <a:pt x="18" y="5"/>
                      <a:pt x="18" y="5"/>
                    </a:cubicBezTo>
                    <a:cubicBezTo>
                      <a:pt x="18" y="5"/>
                      <a:pt x="18" y="5"/>
                      <a:pt x="18" y="5"/>
                    </a:cubicBezTo>
                    <a:cubicBezTo>
                      <a:pt x="18" y="5"/>
                      <a:pt x="18" y="5"/>
                      <a:pt x="18" y="5"/>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7"/>
                      <a:pt x="16" y="7"/>
                      <a:pt x="16" y="7"/>
                    </a:cubicBezTo>
                    <a:cubicBezTo>
                      <a:pt x="16" y="7"/>
                      <a:pt x="16" y="7"/>
                      <a:pt x="16"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2" y="6"/>
                      <a:pt x="12" y="6"/>
                      <a:pt x="12" y="6"/>
                    </a:cubicBezTo>
                    <a:cubicBezTo>
                      <a:pt x="12" y="6"/>
                      <a:pt x="12" y="6"/>
                      <a:pt x="12" y="6"/>
                    </a:cubicBezTo>
                    <a:cubicBezTo>
                      <a:pt x="11" y="6"/>
                      <a:pt x="11" y="6"/>
                      <a:pt x="11" y="6"/>
                    </a:cubicBezTo>
                    <a:cubicBezTo>
                      <a:pt x="11" y="6"/>
                      <a:pt x="11" y="6"/>
                      <a:pt x="11"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7" y="6"/>
                      <a:pt x="7" y="6"/>
                      <a:pt x="7" y="6"/>
                    </a:cubicBezTo>
                    <a:cubicBezTo>
                      <a:pt x="7" y="6"/>
                      <a:pt x="7" y="6"/>
                      <a:pt x="7" y="6"/>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4" y="6"/>
                      <a:pt x="4" y="6"/>
                    </a:cubicBezTo>
                    <a:cubicBezTo>
                      <a:pt x="4" y="6"/>
                      <a:pt x="4" y="6"/>
                      <a:pt x="4" y="6"/>
                    </a:cubicBezTo>
                    <a:cubicBezTo>
                      <a:pt x="4" y="6"/>
                      <a:pt x="4" y="6"/>
                      <a:pt x="4" y="6"/>
                    </a:cubicBezTo>
                    <a:cubicBezTo>
                      <a:pt x="4" y="6"/>
                      <a:pt x="4" y="6"/>
                      <a:pt x="4" y="6"/>
                    </a:cubicBezTo>
                    <a:cubicBezTo>
                      <a:pt x="3" y="6"/>
                      <a:pt x="3" y="6"/>
                      <a:pt x="3" y="6"/>
                    </a:cubicBezTo>
                    <a:cubicBezTo>
                      <a:pt x="3" y="6"/>
                      <a:pt x="3" y="6"/>
                      <a:pt x="3" y="6"/>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10"/>
                      <a:pt x="0" y="10"/>
                      <a:pt x="0" y="11"/>
                    </a:cubicBezTo>
                    <a:cubicBezTo>
                      <a:pt x="0" y="11"/>
                      <a:pt x="0" y="11"/>
                      <a:pt x="0" y="11"/>
                    </a:cubicBezTo>
                    <a:cubicBezTo>
                      <a:pt x="0" y="12"/>
                      <a:pt x="0" y="12"/>
                      <a:pt x="0" y="12"/>
                    </a:cubicBezTo>
                    <a:cubicBezTo>
                      <a:pt x="0" y="13"/>
                      <a:pt x="0" y="13"/>
                      <a:pt x="0" y="14"/>
                    </a:cubicBezTo>
                    <a:cubicBezTo>
                      <a:pt x="0" y="14"/>
                      <a:pt x="0" y="13"/>
                      <a:pt x="0" y="13"/>
                    </a:cubicBezTo>
                    <a:cubicBezTo>
                      <a:pt x="0" y="13"/>
                      <a:pt x="0" y="13"/>
                      <a:pt x="0" y="14"/>
                    </a:cubicBezTo>
                    <a:cubicBezTo>
                      <a:pt x="0" y="14"/>
                      <a:pt x="0" y="13"/>
                      <a:pt x="0" y="14"/>
                    </a:cubicBezTo>
                    <a:cubicBezTo>
                      <a:pt x="1" y="14"/>
                      <a:pt x="1" y="15"/>
                      <a:pt x="1" y="15"/>
                    </a:cubicBezTo>
                    <a:cubicBezTo>
                      <a:pt x="1" y="16"/>
                      <a:pt x="1" y="16"/>
                      <a:pt x="1" y="17"/>
                    </a:cubicBezTo>
                    <a:cubicBezTo>
                      <a:pt x="1" y="17"/>
                      <a:pt x="1" y="18"/>
                      <a:pt x="2" y="19"/>
                    </a:cubicBezTo>
                    <a:cubicBezTo>
                      <a:pt x="2" y="19"/>
                      <a:pt x="2" y="19"/>
                      <a:pt x="2" y="20"/>
                    </a:cubicBezTo>
                    <a:cubicBezTo>
                      <a:pt x="2" y="20"/>
                      <a:pt x="2" y="21"/>
                      <a:pt x="2" y="21"/>
                    </a:cubicBezTo>
                    <a:cubicBezTo>
                      <a:pt x="2" y="21"/>
                      <a:pt x="2" y="22"/>
                      <a:pt x="3" y="23"/>
                    </a:cubicBezTo>
                    <a:cubicBezTo>
                      <a:pt x="3" y="23"/>
                      <a:pt x="6" y="23"/>
                      <a:pt x="6" y="23"/>
                    </a:cubicBezTo>
                    <a:cubicBezTo>
                      <a:pt x="6" y="23"/>
                      <a:pt x="7" y="22"/>
                      <a:pt x="7" y="22"/>
                    </a:cubicBezTo>
                    <a:cubicBezTo>
                      <a:pt x="8" y="22"/>
                      <a:pt x="8" y="22"/>
                      <a:pt x="8" y="22"/>
                    </a:cubicBezTo>
                    <a:cubicBezTo>
                      <a:pt x="8" y="22"/>
                      <a:pt x="10" y="21"/>
                      <a:pt x="10" y="21"/>
                    </a:cubicBezTo>
                    <a:cubicBezTo>
                      <a:pt x="11" y="20"/>
                      <a:pt x="11" y="20"/>
                      <a:pt x="12" y="20"/>
                    </a:cubicBezTo>
                    <a:cubicBezTo>
                      <a:pt x="13" y="20"/>
                      <a:pt x="14" y="20"/>
                      <a:pt x="16" y="19"/>
                    </a:cubicBezTo>
                    <a:cubicBezTo>
                      <a:pt x="17" y="19"/>
                      <a:pt x="17" y="19"/>
                      <a:pt x="18" y="18"/>
                    </a:cubicBezTo>
                    <a:cubicBezTo>
                      <a:pt x="19" y="18"/>
                      <a:pt x="19" y="18"/>
                      <a:pt x="20" y="18"/>
                    </a:cubicBezTo>
                    <a:cubicBezTo>
                      <a:pt x="20" y="18"/>
                      <a:pt x="21" y="18"/>
                      <a:pt x="21" y="18"/>
                    </a:cubicBezTo>
                    <a:cubicBezTo>
                      <a:pt x="22" y="17"/>
                      <a:pt x="22" y="17"/>
                      <a:pt x="23" y="16"/>
                    </a:cubicBezTo>
                    <a:cubicBezTo>
                      <a:pt x="23" y="16"/>
                      <a:pt x="23" y="16"/>
                      <a:pt x="24" y="16"/>
                    </a:cubicBezTo>
                    <a:cubicBezTo>
                      <a:pt x="24" y="15"/>
                      <a:pt x="25" y="15"/>
                      <a:pt x="25" y="15"/>
                    </a:cubicBezTo>
                    <a:cubicBezTo>
                      <a:pt x="26" y="15"/>
                      <a:pt x="27" y="14"/>
                      <a:pt x="28" y="14"/>
                    </a:cubicBezTo>
                    <a:cubicBezTo>
                      <a:pt x="29" y="14"/>
                      <a:pt x="30" y="14"/>
                      <a:pt x="31" y="13"/>
                    </a:cubicBezTo>
                    <a:cubicBezTo>
                      <a:pt x="32" y="13"/>
                      <a:pt x="32" y="13"/>
                      <a:pt x="33" y="13"/>
                    </a:cubicBezTo>
                    <a:cubicBezTo>
                      <a:pt x="33" y="12"/>
                      <a:pt x="34" y="12"/>
                      <a:pt x="34" y="12"/>
                    </a:cubicBezTo>
                    <a:cubicBezTo>
                      <a:pt x="34" y="12"/>
                      <a:pt x="34" y="12"/>
                      <a:pt x="34" y="12"/>
                    </a:cubicBezTo>
                    <a:cubicBezTo>
                      <a:pt x="34" y="11"/>
                      <a:pt x="34" y="11"/>
                      <a:pt x="34" y="11"/>
                    </a:cubicBezTo>
                    <a:cubicBezTo>
                      <a:pt x="34" y="11"/>
                      <a:pt x="34" y="11"/>
                      <a:pt x="34" y="11"/>
                    </a:cubicBezTo>
                    <a:cubicBezTo>
                      <a:pt x="34" y="11"/>
                      <a:pt x="34" y="10"/>
                      <a:pt x="35" y="10"/>
                    </a:cubicBezTo>
                    <a:cubicBezTo>
                      <a:pt x="35" y="9"/>
                      <a:pt x="35" y="9"/>
                      <a:pt x="36" y="9"/>
                    </a:cubicBezTo>
                    <a:cubicBezTo>
                      <a:pt x="36" y="9"/>
                      <a:pt x="36" y="9"/>
                      <a:pt x="37" y="8"/>
                    </a:cubicBezTo>
                    <a:cubicBezTo>
                      <a:pt x="37" y="8"/>
                      <a:pt x="37" y="8"/>
                      <a:pt x="3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42" name="Freeform 300"/>
              <p:cNvSpPr/>
              <p:nvPr/>
            </p:nvSpPr>
            <p:spPr bwMode="auto">
              <a:xfrm>
                <a:off x="2914" y="1973"/>
                <a:ext cx="40" cy="42"/>
              </a:xfrm>
              <a:custGeom>
                <a:avLst/>
                <a:gdLst>
                  <a:gd name="T0" fmla="*/ 2 w 15"/>
                  <a:gd name="T1" fmla="*/ 15 h 16"/>
                  <a:gd name="T2" fmla="*/ 3 w 15"/>
                  <a:gd name="T3" fmla="*/ 16 h 16"/>
                  <a:gd name="T4" fmla="*/ 4 w 15"/>
                  <a:gd name="T5" fmla="*/ 16 h 16"/>
                  <a:gd name="T6" fmla="*/ 5 w 15"/>
                  <a:gd name="T7" fmla="*/ 15 h 16"/>
                  <a:gd name="T8" fmla="*/ 6 w 15"/>
                  <a:gd name="T9" fmla="*/ 14 h 16"/>
                  <a:gd name="T10" fmla="*/ 7 w 15"/>
                  <a:gd name="T11" fmla="*/ 13 h 16"/>
                  <a:gd name="T12" fmla="*/ 9 w 15"/>
                  <a:gd name="T13" fmla="*/ 13 h 16"/>
                  <a:gd name="T14" fmla="*/ 10 w 15"/>
                  <a:gd name="T15" fmla="*/ 12 h 16"/>
                  <a:gd name="T16" fmla="*/ 11 w 15"/>
                  <a:gd name="T17" fmla="*/ 11 h 16"/>
                  <a:gd name="T18" fmla="*/ 10 w 15"/>
                  <a:gd name="T19" fmla="*/ 10 h 16"/>
                  <a:gd name="T20" fmla="*/ 9 w 15"/>
                  <a:gd name="T21" fmla="*/ 9 h 16"/>
                  <a:gd name="T22" fmla="*/ 8 w 15"/>
                  <a:gd name="T23" fmla="*/ 8 h 16"/>
                  <a:gd name="T24" fmla="*/ 7 w 15"/>
                  <a:gd name="T25" fmla="*/ 7 h 16"/>
                  <a:gd name="T26" fmla="*/ 8 w 15"/>
                  <a:gd name="T27" fmla="*/ 6 h 16"/>
                  <a:gd name="T28" fmla="*/ 9 w 15"/>
                  <a:gd name="T29" fmla="*/ 6 h 16"/>
                  <a:gd name="T30" fmla="*/ 10 w 15"/>
                  <a:gd name="T31" fmla="*/ 6 h 16"/>
                  <a:gd name="T32" fmla="*/ 11 w 15"/>
                  <a:gd name="T33" fmla="*/ 6 h 16"/>
                  <a:gd name="T34" fmla="*/ 12 w 15"/>
                  <a:gd name="T35" fmla="*/ 5 h 16"/>
                  <a:gd name="T36" fmla="*/ 13 w 15"/>
                  <a:gd name="T37" fmla="*/ 5 h 16"/>
                  <a:gd name="T38" fmla="*/ 14 w 15"/>
                  <a:gd name="T39" fmla="*/ 5 h 16"/>
                  <a:gd name="T40" fmla="*/ 15 w 15"/>
                  <a:gd name="T41" fmla="*/ 5 h 16"/>
                  <a:gd name="T42" fmla="*/ 15 w 15"/>
                  <a:gd name="T43" fmla="*/ 4 h 16"/>
                  <a:gd name="T44" fmla="*/ 15 w 15"/>
                  <a:gd name="T45" fmla="*/ 4 h 16"/>
                  <a:gd name="T46" fmla="*/ 15 w 15"/>
                  <a:gd name="T47" fmla="*/ 3 h 16"/>
                  <a:gd name="T48" fmla="*/ 15 w 15"/>
                  <a:gd name="T49" fmla="*/ 3 h 16"/>
                  <a:gd name="T50" fmla="*/ 14 w 15"/>
                  <a:gd name="T51" fmla="*/ 2 h 16"/>
                  <a:gd name="T52" fmla="*/ 14 w 15"/>
                  <a:gd name="T53" fmla="*/ 1 h 16"/>
                  <a:gd name="T54" fmla="*/ 14 w 15"/>
                  <a:gd name="T55" fmla="*/ 0 h 16"/>
                  <a:gd name="T56" fmla="*/ 11 w 15"/>
                  <a:gd name="T57" fmla="*/ 1 h 16"/>
                  <a:gd name="T58" fmla="*/ 8 w 15"/>
                  <a:gd name="T59" fmla="*/ 3 h 16"/>
                  <a:gd name="T60" fmla="*/ 6 w 15"/>
                  <a:gd name="T61" fmla="*/ 4 h 16"/>
                  <a:gd name="T62" fmla="*/ 5 w 15"/>
                  <a:gd name="T63" fmla="*/ 4 h 16"/>
                  <a:gd name="T64" fmla="*/ 5 w 15"/>
                  <a:gd name="T65" fmla="*/ 3 h 16"/>
                  <a:gd name="T66" fmla="*/ 4 w 15"/>
                  <a:gd name="T67" fmla="*/ 3 h 16"/>
                  <a:gd name="T68" fmla="*/ 4 w 15"/>
                  <a:gd name="T69" fmla="*/ 3 h 16"/>
                  <a:gd name="T70" fmla="*/ 3 w 15"/>
                  <a:gd name="T71" fmla="*/ 2 h 16"/>
                  <a:gd name="T72" fmla="*/ 3 w 15"/>
                  <a:gd name="T73" fmla="*/ 2 h 16"/>
                  <a:gd name="T74" fmla="*/ 3 w 15"/>
                  <a:gd name="T75" fmla="*/ 2 h 16"/>
                  <a:gd name="T76" fmla="*/ 3 w 15"/>
                  <a:gd name="T77" fmla="*/ 3 h 16"/>
                  <a:gd name="T78" fmla="*/ 3 w 15"/>
                  <a:gd name="T79" fmla="*/ 3 h 16"/>
                  <a:gd name="T80" fmla="*/ 3 w 15"/>
                  <a:gd name="T81" fmla="*/ 4 h 16"/>
                  <a:gd name="T82" fmla="*/ 3 w 15"/>
                  <a:gd name="T83" fmla="*/ 4 h 16"/>
                  <a:gd name="T84" fmla="*/ 3 w 15"/>
                  <a:gd name="T85" fmla="*/ 5 h 16"/>
                  <a:gd name="T86" fmla="*/ 3 w 15"/>
                  <a:gd name="T87" fmla="*/ 6 h 16"/>
                  <a:gd name="T88" fmla="*/ 2 w 15"/>
                  <a:gd name="T89" fmla="*/ 6 h 16"/>
                  <a:gd name="T90" fmla="*/ 2 w 15"/>
                  <a:gd name="T91" fmla="*/ 7 h 16"/>
                  <a:gd name="T92" fmla="*/ 2 w 15"/>
                  <a:gd name="T93" fmla="*/ 8 h 16"/>
                  <a:gd name="T94" fmla="*/ 2 w 15"/>
                  <a:gd name="T95" fmla="*/ 9 h 16"/>
                  <a:gd name="T96" fmla="*/ 2 w 15"/>
                  <a:gd name="T97" fmla="*/ 9 h 16"/>
                  <a:gd name="T98" fmla="*/ 2 w 15"/>
                  <a:gd name="T99" fmla="*/ 10 h 16"/>
                  <a:gd name="T100" fmla="*/ 1 w 15"/>
                  <a:gd name="T101" fmla="*/ 10 h 16"/>
                  <a:gd name="T102" fmla="*/ 1 w 15"/>
                  <a:gd name="T103" fmla="*/ 11 h 16"/>
                  <a:gd name="T104" fmla="*/ 1 w 15"/>
                  <a:gd name="T105" fmla="*/ 12 h 16"/>
                  <a:gd name="T106" fmla="*/ 1 w 15"/>
                  <a:gd name="T107" fmla="*/ 13 h 16"/>
                  <a:gd name="T108" fmla="*/ 1 w 15"/>
                  <a:gd name="T109" fmla="*/ 14 h 16"/>
                  <a:gd name="T110" fmla="*/ 1 w 15"/>
                  <a:gd name="T111"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 h="16">
                    <a:moveTo>
                      <a:pt x="1" y="15"/>
                    </a:move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8" y="13"/>
                      <a:pt x="8" y="13"/>
                      <a:pt x="8" y="13"/>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1"/>
                      <a:pt x="10" y="11"/>
                      <a:pt x="10" y="11"/>
                    </a:cubicBezTo>
                    <a:cubicBezTo>
                      <a:pt x="10" y="11"/>
                      <a:pt x="10" y="11"/>
                      <a:pt x="10" y="11"/>
                    </a:cubicBezTo>
                    <a:cubicBezTo>
                      <a:pt x="10" y="11"/>
                      <a:pt x="10" y="11"/>
                      <a:pt x="10" y="11"/>
                    </a:cubicBezTo>
                    <a:cubicBezTo>
                      <a:pt x="10" y="11"/>
                      <a:pt x="10" y="11"/>
                      <a:pt x="10"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8"/>
                      <a:pt x="9" y="8"/>
                      <a:pt x="9" y="8"/>
                    </a:cubicBezTo>
                    <a:cubicBezTo>
                      <a:pt x="8" y="8"/>
                      <a:pt x="8" y="8"/>
                      <a:pt x="8" y="8"/>
                    </a:cubicBezTo>
                    <a:cubicBezTo>
                      <a:pt x="8" y="8"/>
                      <a:pt x="8" y="8"/>
                      <a:pt x="8" y="8"/>
                    </a:cubicBezTo>
                    <a:cubicBezTo>
                      <a:pt x="8" y="8"/>
                      <a:pt x="8" y="8"/>
                      <a:pt x="8" y="8"/>
                    </a:cubicBezTo>
                    <a:cubicBezTo>
                      <a:pt x="8" y="8"/>
                      <a:pt x="8" y="8"/>
                      <a:pt x="8" y="8"/>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8" y="7"/>
                      <a:pt x="8" y="7"/>
                      <a:pt x="8" y="7"/>
                    </a:cubicBezTo>
                    <a:cubicBezTo>
                      <a:pt x="8" y="7"/>
                      <a:pt x="8" y="7"/>
                      <a:pt x="8" y="7"/>
                    </a:cubicBezTo>
                    <a:cubicBezTo>
                      <a:pt x="8" y="7"/>
                      <a:pt x="8" y="7"/>
                      <a:pt x="8" y="7"/>
                    </a:cubicBezTo>
                    <a:cubicBezTo>
                      <a:pt x="8" y="6"/>
                      <a:pt x="8" y="6"/>
                      <a:pt x="8" y="6"/>
                    </a:cubicBezTo>
                    <a:cubicBezTo>
                      <a:pt x="8" y="6"/>
                      <a:pt x="8" y="6"/>
                      <a:pt x="8" y="6"/>
                    </a:cubicBezTo>
                    <a:cubicBezTo>
                      <a:pt x="8" y="6"/>
                      <a:pt x="8" y="6"/>
                      <a:pt x="8"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5" y="5"/>
                      <a:pt x="15" y="5"/>
                      <a:pt x="15" y="5"/>
                    </a:cubicBezTo>
                    <a:cubicBezTo>
                      <a:pt x="15" y="5"/>
                      <a:pt x="15" y="5"/>
                      <a:pt x="15"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3"/>
                      <a:pt x="15" y="3"/>
                      <a:pt x="15" y="3"/>
                    </a:cubicBezTo>
                    <a:cubicBezTo>
                      <a:pt x="14" y="3"/>
                      <a:pt x="14" y="3"/>
                      <a:pt x="14" y="3"/>
                    </a:cubicBezTo>
                    <a:cubicBezTo>
                      <a:pt x="14" y="3"/>
                      <a:pt x="14" y="3"/>
                      <a:pt x="14"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3" y="0"/>
                      <a:pt x="13" y="0"/>
                      <a:pt x="13" y="0"/>
                    </a:cubicBezTo>
                    <a:cubicBezTo>
                      <a:pt x="13" y="1"/>
                      <a:pt x="13" y="1"/>
                      <a:pt x="13" y="1"/>
                    </a:cubicBezTo>
                    <a:cubicBezTo>
                      <a:pt x="13" y="1"/>
                      <a:pt x="13" y="1"/>
                      <a:pt x="13" y="1"/>
                    </a:cubicBezTo>
                    <a:cubicBezTo>
                      <a:pt x="12" y="1"/>
                      <a:pt x="12" y="1"/>
                      <a:pt x="12" y="1"/>
                    </a:cubicBezTo>
                    <a:cubicBezTo>
                      <a:pt x="11" y="1"/>
                      <a:pt x="11" y="1"/>
                      <a:pt x="11" y="1"/>
                    </a:cubicBezTo>
                    <a:cubicBezTo>
                      <a:pt x="11" y="1"/>
                      <a:pt x="11" y="1"/>
                      <a:pt x="11" y="1"/>
                    </a:cubicBezTo>
                    <a:cubicBezTo>
                      <a:pt x="11" y="2"/>
                      <a:pt x="11" y="2"/>
                      <a:pt x="11" y="2"/>
                    </a:cubicBezTo>
                    <a:cubicBezTo>
                      <a:pt x="10" y="2"/>
                      <a:pt x="10" y="2"/>
                      <a:pt x="10" y="2"/>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5"/>
                    </a:cubicBezTo>
                    <a:cubicBezTo>
                      <a:pt x="3" y="5"/>
                      <a:pt x="3" y="5"/>
                      <a:pt x="3" y="5"/>
                    </a:cubicBezTo>
                    <a:cubicBezTo>
                      <a:pt x="3" y="5"/>
                      <a:pt x="3" y="5"/>
                      <a:pt x="3"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0" y="15"/>
                      <a:pt x="0" y="15"/>
                      <a:pt x="0" y="15"/>
                    </a:cubicBezTo>
                    <a:cubicBezTo>
                      <a:pt x="0" y="15"/>
                      <a:pt x="0" y="15"/>
                      <a:pt x="0" y="15"/>
                    </a:cubicBezTo>
                    <a:cubicBezTo>
                      <a:pt x="0" y="15"/>
                      <a:pt x="0" y="15"/>
                      <a:pt x="0" y="15"/>
                    </a:cubicBezTo>
                    <a:cubicBezTo>
                      <a:pt x="1" y="15"/>
                      <a:pt x="1" y="15"/>
                      <a:pt x="1"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43" name="Freeform 301"/>
              <p:cNvSpPr/>
              <p:nvPr/>
            </p:nvSpPr>
            <p:spPr bwMode="auto">
              <a:xfrm>
                <a:off x="2919" y="1973"/>
                <a:ext cx="3" cy="3"/>
              </a:xfrm>
              <a:custGeom>
                <a:avLst/>
                <a:gdLst>
                  <a:gd name="T0" fmla="*/ 1 w 1"/>
                  <a:gd name="T1" fmla="*/ 1 h 1"/>
                  <a:gd name="T2" fmla="*/ 1 w 1"/>
                  <a:gd name="T3" fmla="*/ 0 h 1"/>
                  <a:gd name="T4" fmla="*/ 1 w 1"/>
                  <a:gd name="T5" fmla="*/ 0 h 1"/>
                  <a:gd name="T6" fmla="*/ 1 w 1"/>
                  <a:gd name="T7" fmla="*/ 0 h 1"/>
                  <a:gd name="T8" fmla="*/ 1 w 1"/>
                  <a:gd name="T9" fmla="*/ 0 h 1"/>
                  <a:gd name="T10" fmla="*/ 0 w 1"/>
                  <a:gd name="T11" fmla="*/ 0 h 1"/>
                  <a:gd name="T12" fmla="*/ 0 w 1"/>
                  <a:gd name="T13" fmla="*/ 1 h 1"/>
                  <a:gd name="T14" fmla="*/ 0 w 1"/>
                  <a:gd name="T15" fmla="*/ 1 h 1"/>
                  <a:gd name="T16" fmla="*/ 0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1"/>
                      <a:pt x="0" y="1"/>
                      <a:pt x="0" y="1"/>
                    </a:cubicBezTo>
                    <a:cubicBezTo>
                      <a:pt x="0" y="1"/>
                      <a:pt x="0" y="1"/>
                      <a:pt x="0" y="1"/>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44" name="Freeform 302"/>
              <p:cNvSpPr/>
              <p:nvPr/>
            </p:nvSpPr>
            <p:spPr bwMode="auto">
              <a:xfrm>
                <a:off x="2914" y="1981"/>
                <a:ext cx="5" cy="11"/>
              </a:xfrm>
              <a:custGeom>
                <a:avLst/>
                <a:gdLst>
                  <a:gd name="T0" fmla="*/ 1 w 2"/>
                  <a:gd name="T1" fmla="*/ 4 h 4"/>
                  <a:gd name="T2" fmla="*/ 1 w 2"/>
                  <a:gd name="T3" fmla="*/ 4 h 4"/>
                  <a:gd name="T4" fmla="*/ 1 w 2"/>
                  <a:gd name="T5" fmla="*/ 4 h 4"/>
                  <a:gd name="T6" fmla="*/ 2 w 2"/>
                  <a:gd name="T7" fmla="*/ 4 h 4"/>
                  <a:gd name="T8" fmla="*/ 2 w 2"/>
                  <a:gd name="T9" fmla="*/ 4 h 4"/>
                  <a:gd name="T10" fmla="*/ 2 w 2"/>
                  <a:gd name="T11" fmla="*/ 4 h 4"/>
                  <a:gd name="T12" fmla="*/ 2 w 2"/>
                  <a:gd name="T13" fmla="*/ 3 h 4"/>
                  <a:gd name="T14" fmla="*/ 2 w 2"/>
                  <a:gd name="T15" fmla="*/ 3 h 4"/>
                  <a:gd name="T16" fmla="*/ 2 w 2"/>
                  <a:gd name="T17" fmla="*/ 3 h 4"/>
                  <a:gd name="T18" fmla="*/ 2 w 2"/>
                  <a:gd name="T19" fmla="*/ 3 h 4"/>
                  <a:gd name="T20" fmla="*/ 2 w 2"/>
                  <a:gd name="T21" fmla="*/ 3 h 4"/>
                  <a:gd name="T22" fmla="*/ 2 w 2"/>
                  <a:gd name="T23" fmla="*/ 2 h 4"/>
                  <a:gd name="T24" fmla="*/ 2 w 2"/>
                  <a:gd name="T25" fmla="*/ 2 h 4"/>
                  <a:gd name="T26" fmla="*/ 2 w 2"/>
                  <a:gd name="T27" fmla="*/ 2 h 4"/>
                  <a:gd name="T28" fmla="*/ 2 w 2"/>
                  <a:gd name="T29" fmla="*/ 1 h 4"/>
                  <a:gd name="T30" fmla="*/ 2 w 2"/>
                  <a:gd name="T31" fmla="*/ 1 h 4"/>
                  <a:gd name="T32" fmla="*/ 2 w 2"/>
                  <a:gd name="T33" fmla="*/ 1 h 4"/>
                  <a:gd name="T34" fmla="*/ 2 w 2"/>
                  <a:gd name="T35" fmla="*/ 1 h 4"/>
                  <a:gd name="T36" fmla="*/ 2 w 2"/>
                  <a:gd name="T37" fmla="*/ 1 h 4"/>
                  <a:gd name="T38" fmla="*/ 2 w 2"/>
                  <a:gd name="T39" fmla="*/ 0 h 4"/>
                  <a:gd name="T40" fmla="*/ 2 w 2"/>
                  <a:gd name="T41" fmla="*/ 0 h 4"/>
                  <a:gd name="T42" fmla="*/ 2 w 2"/>
                  <a:gd name="T43" fmla="*/ 0 h 4"/>
                  <a:gd name="T44" fmla="*/ 1 w 2"/>
                  <a:gd name="T45" fmla="*/ 0 h 4"/>
                  <a:gd name="T46" fmla="*/ 1 w 2"/>
                  <a:gd name="T47" fmla="*/ 0 h 4"/>
                  <a:gd name="T48" fmla="*/ 1 w 2"/>
                  <a:gd name="T49" fmla="*/ 0 h 4"/>
                  <a:gd name="T50" fmla="*/ 1 w 2"/>
                  <a:gd name="T51" fmla="*/ 1 h 4"/>
                  <a:gd name="T52" fmla="*/ 1 w 2"/>
                  <a:gd name="T53" fmla="*/ 1 h 4"/>
                  <a:gd name="T54" fmla="*/ 1 w 2"/>
                  <a:gd name="T55" fmla="*/ 1 h 4"/>
                  <a:gd name="T56" fmla="*/ 1 w 2"/>
                  <a:gd name="T57" fmla="*/ 1 h 4"/>
                  <a:gd name="T58" fmla="*/ 1 w 2"/>
                  <a:gd name="T59" fmla="*/ 2 h 4"/>
                  <a:gd name="T60" fmla="*/ 1 w 2"/>
                  <a:gd name="T61" fmla="*/ 2 h 4"/>
                  <a:gd name="T62" fmla="*/ 1 w 2"/>
                  <a:gd name="T63" fmla="*/ 2 h 4"/>
                  <a:gd name="T64" fmla="*/ 1 w 2"/>
                  <a:gd name="T65" fmla="*/ 2 h 4"/>
                  <a:gd name="T66" fmla="*/ 1 w 2"/>
                  <a:gd name="T67" fmla="*/ 2 h 4"/>
                  <a:gd name="T68" fmla="*/ 1 w 2"/>
                  <a:gd name="T69" fmla="*/ 2 h 4"/>
                  <a:gd name="T70" fmla="*/ 1 w 2"/>
                  <a:gd name="T71" fmla="*/ 3 h 4"/>
                  <a:gd name="T72" fmla="*/ 1 w 2"/>
                  <a:gd name="T73" fmla="*/ 3 h 4"/>
                  <a:gd name="T74" fmla="*/ 1 w 2"/>
                  <a:gd name="T75" fmla="*/ 3 h 4"/>
                  <a:gd name="T76" fmla="*/ 1 w 2"/>
                  <a:gd name="T77" fmla="*/ 3 h 4"/>
                  <a:gd name="T78" fmla="*/ 1 w 2"/>
                  <a:gd name="T79" fmla="*/ 3 h 4"/>
                  <a:gd name="T80" fmla="*/ 1 w 2"/>
                  <a:gd name="T81" fmla="*/ 3 h 4"/>
                  <a:gd name="T82" fmla="*/ 1 w 2"/>
                  <a:gd name="T83" fmla="*/ 3 h 4"/>
                  <a:gd name="T84" fmla="*/ 1 w 2"/>
                  <a:gd name="T85" fmla="*/ 3 h 4"/>
                  <a:gd name="T86" fmla="*/ 0 w 2"/>
                  <a:gd name="T87" fmla="*/ 4 h 4"/>
                  <a:gd name="T88" fmla="*/ 0 w 2"/>
                  <a:gd name="T89" fmla="*/ 4 h 4"/>
                  <a:gd name="T90" fmla="*/ 0 w 2"/>
                  <a:gd name="T91" fmla="*/ 4 h 4"/>
                  <a:gd name="T92" fmla="*/ 1 w 2"/>
                  <a:gd name="T9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 h="4">
                    <a:moveTo>
                      <a:pt x="1" y="4"/>
                    </a:move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1" y="4"/>
                      <a:pt x="1"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45" name="Freeform 303"/>
              <p:cNvSpPr/>
              <p:nvPr/>
            </p:nvSpPr>
            <p:spPr bwMode="auto">
              <a:xfrm>
                <a:off x="2909" y="1976"/>
                <a:ext cx="13" cy="34"/>
              </a:xfrm>
              <a:custGeom>
                <a:avLst/>
                <a:gdLst>
                  <a:gd name="T0" fmla="*/ 1 w 5"/>
                  <a:gd name="T1" fmla="*/ 6 h 13"/>
                  <a:gd name="T2" fmla="*/ 1 w 5"/>
                  <a:gd name="T3" fmla="*/ 6 h 13"/>
                  <a:gd name="T4" fmla="*/ 1 w 5"/>
                  <a:gd name="T5" fmla="*/ 6 h 13"/>
                  <a:gd name="T6" fmla="*/ 0 w 5"/>
                  <a:gd name="T7" fmla="*/ 7 h 13"/>
                  <a:gd name="T8" fmla="*/ 0 w 5"/>
                  <a:gd name="T9" fmla="*/ 7 h 13"/>
                  <a:gd name="T10" fmla="*/ 0 w 5"/>
                  <a:gd name="T11" fmla="*/ 7 h 13"/>
                  <a:gd name="T12" fmla="*/ 0 w 5"/>
                  <a:gd name="T13" fmla="*/ 8 h 13"/>
                  <a:gd name="T14" fmla="*/ 1 w 5"/>
                  <a:gd name="T15" fmla="*/ 9 h 13"/>
                  <a:gd name="T16" fmla="*/ 1 w 5"/>
                  <a:gd name="T17" fmla="*/ 9 h 13"/>
                  <a:gd name="T18" fmla="*/ 1 w 5"/>
                  <a:gd name="T19" fmla="*/ 10 h 13"/>
                  <a:gd name="T20" fmla="*/ 1 w 5"/>
                  <a:gd name="T21" fmla="*/ 10 h 13"/>
                  <a:gd name="T22" fmla="*/ 2 w 5"/>
                  <a:gd name="T23" fmla="*/ 12 h 13"/>
                  <a:gd name="T24" fmla="*/ 2 w 5"/>
                  <a:gd name="T25" fmla="*/ 13 h 13"/>
                  <a:gd name="T26" fmla="*/ 2 w 5"/>
                  <a:gd name="T27" fmla="*/ 13 h 13"/>
                  <a:gd name="T28" fmla="*/ 2 w 5"/>
                  <a:gd name="T29" fmla="*/ 13 h 13"/>
                  <a:gd name="T30" fmla="*/ 2 w 5"/>
                  <a:gd name="T31" fmla="*/ 12 h 13"/>
                  <a:gd name="T32" fmla="*/ 3 w 5"/>
                  <a:gd name="T33" fmla="*/ 12 h 13"/>
                  <a:gd name="T34" fmla="*/ 3 w 5"/>
                  <a:gd name="T35" fmla="*/ 11 h 13"/>
                  <a:gd name="T36" fmla="*/ 3 w 5"/>
                  <a:gd name="T37" fmla="*/ 10 h 13"/>
                  <a:gd name="T38" fmla="*/ 3 w 5"/>
                  <a:gd name="T39" fmla="*/ 10 h 13"/>
                  <a:gd name="T40" fmla="*/ 3 w 5"/>
                  <a:gd name="T41" fmla="*/ 9 h 13"/>
                  <a:gd name="T42" fmla="*/ 3 w 5"/>
                  <a:gd name="T43" fmla="*/ 9 h 13"/>
                  <a:gd name="T44" fmla="*/ 3 w 5"/>
                  <a:gd name="T45" fmla="*/ 9 h 13"/>
                  <a:gd name="T46" fmla="*/ 3 w 5"/>
                  <a:gd name="T47" fmla="*/ 9 h 13"/>
                  <a:gd name="T48" fmla="*/ 3 w 5"/>
                  <a:gd name="T49" fmla="*/ 8 h 13"/>
                  <a:gd name="T50" fmla="*/ 4 w 5"/>
                  <a:gd name="T51" fmla="*/ 8 h 13"/>
                  <a:gd name="T52" fmla="*/ 4 w 5"/>
                  <a:gd name="T53" fmla="*/ 7 h 13"/>
                  <a:gd name="T54" fmla="*/ 4 w 5"/>
                  <a:gd name="T55" fmla="*/ 7 h 13"/>
                  <a:gd name="T56" fmla="*/ 4 w 5"/>
                  <a:gd name="T57" fmla="*/ 7 h 13"/>
                  <a:gd name="T58" fmla="*/ 4 w 5"/>
                  <a:gd name="T59" fmla="*/ 6 h 13"/>
                  <a:gd name="T60" fmla="*/ 4 w 5"/>
                  <a:gd name="T61" fmla="*/ 6 h 13"/>
                  <a:gd name="T62" fmla="*/ 3 w 5"/>
                  <a:gd name="T63" fmla="*/ 7 h 13"/>
                  <a:gd name="T64" fmla="*/ 2 w 5"/>
                  <a:gd name="T65" fmla="*/ 7 h 13"/>
                  <a:gd name="T66" fmla="*/ 2 w 5"/>
                  <a:gd name="T67" fmla="*/ 6 h 13"/>
                  <a:gd name="T68" fmla="*/ 2 w 5"/>
                  <a:gd name="T69" fmla="*/ 6 h 13"/>
                  <a:gd name="T70" fmla="*/ 2 w 5"/>
                  <a:gd name="T71" fmla="*/ 5 h 13"/>
                  <a:gd name="T72" fmla="*/ 2 w 5"/>
                  <a:gd name="T73" fmla="*/ 5 h 13"/>
                  <a:gd name="T74" fmla="*/ 3 w 5"/>
                  <a:gd name="T75" fmla="*/ 5 h 13"/>
                  <a:gd name="T76" fmla="*/ 2 w 5"/>
                  <a:gd name="T77" fmla="*/ 5 h 13"/>
                  <a:gd name="T78" fmla="*/ 2 w 5"/>
                  <a:gd name="T79" fmla="*/ 4 h 13"/>
                  <a:gd name="T80" fmla="*/ 2 w 5"/>
                  <a:gd name="T81" fmla="*/ 3 h 13"/>
                  <a:gd name="T82" fmla="*/ 2 w 5"/>
                  <a:gd name="T83" fmla="*/ 3 h 13"/>
                  <a:gd name="T84" fmla="*/ 2 w 5"/>
                  <a:gd name="T85" fmla="*/ 3 h 13"/>
                  <a:gd name="T86" fmla="*/ 2 w 5"/>
                  <a:gd name="T87" fmla="*/ 2 h 13"/>
                  <a:gd name="T88" fmla="*/ 3 w 5"/>
                  <a:gd name="T89" fmla="*/ 2 h 13"/>
                  <a:gd name="T90" fmla="*/ 3 w 5"/>
                  <a:gd name="T91" fmla="*/ 2 h 13"/>
                  <a:gd name="T92" fmla="*/ 3 w 5"/>
                  <a:gd name="T93" fmla="*/ 2 h 13"/>
                  <a:gd name="T94" fmla="*/ 4 w 5"/>
                  <a:gd name="T95" fmla="*/ 2 h 13"/>
                  <a:gd name="T96" fmla="*/ 4 w 5"/>
                  <a:gd name="T97" fmla="*/ 2 h 13"/>
                  <a:gd name="T98" fmla="*/ 4 w 5"/>
                  <a:gd name="T99" fmla="*/ 2 h 13"/>
                  <a:gd name="T100" fmla="*/ 4 w 5"/>
                  <a:gd name="T101" fmla="*/ 1 h 13"/>
                  <a:gd name="T102" fmla="*/ 5 w 5"/>
                  <a:gd name="T103" fmla="*/ 1 h 13"/>
                  <a:gd name="T104" fmla="*/ 4 w 5"/>
                  <a:gd name="T105" fmla="*/ 0 h 13"/>
                  <a:gd name="T106" fmla="*/ 4 w 5"/>
                  <a:gd name="T107" fmla="*/ 0 h 13"/>
                  <a:gd name="T108" fmla="*/ 4 w 5"/>
                  <a:gd name="T109" fmla="*/ 0 h 13"/>
                  <a:gd name="T110" fmla="*/ 4 w 5"/>
                  <a:gd name="T111" fmla="*/ 0 h 13"/>
                  <a:gd name="T112" fmla="*/ 3 w 5"/>
                  <a:gd name="T113" fmla="*/ 0 h 13"/>
                  <a:gd name="T114" fmla="*/ 3 w 5"/>
                  <a:gd name="T115" fmla="*/ 0 h 13"/>
                  <a:gd name="T116" fmla="*/ 1 w 5"/>
                  <a:gd name="T117"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 h="13">
                    <a:moveTo>
                      <a:pt x="1" y="5"/>
                    </a:move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2" y="11"/>
                      <a:pt x="2" y="11"/>
                      <a:pt x="2" y="11"/>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1"/>
                      <a:pt x="3" y="11"/>
                      <a:pt x="3" y="11"/>
                    </a:cubicBezTo>
                    <a:cubicBezTo>
                      <a:pt x="3" y="11"/>
                      <a:pt x="3" y="11"/>
                      <a:pt x="3" y="11"/>
                    </a:cubicBezTo>
                    <a:cubicBezTo>
                      <a:pt x="3" y="11"/>
                      <a:pt x="3" y="11"/>
                      <a:pt x="3" y="11"/>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3" y="7"/>
                      <a:pt x="3" y="7"/>
                      <a:pt x="3" y="7"/>
                    </a:cubicBezTo>
                    <a:cubicBezTo>
                      <a:pt x="3" y="7"/>
                      <a:pt x="3" y="7"/>
                      <a:pt x="3" y="7"/>
                    </a:cubicBezTo>
                    <a:cubicBezTo>
                      <a:pt x="3" y="7"/>
                      <a:pt x="3" y="7"/>
                      <a:pt x="3"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5" y="1"/>
                      <a:pt x="5" y="1"/>
                      <a:pt x="5" y="1"/>
                    </a:cubicBezTo>
                    <a:cubicBezTo>
                      <a:pt x="5" y="1"/>
                      <a:pt x="5" y="1"/>
                      <a:pt x="5" y="1"/>
                    </a:cubicBezTo>
                    <a:cubicBezTo>
                      <a:pt x="4" y="1"/>
                      <a:pt x="4" y="1"/>
                      <a:pt x="4" y="1"/>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2" y="1"/>
                    </a:cubicBezTo>
                    <a:cubicBezTo>
                      <a:pt x="2" y="3"/>
                      <a:pt x="1" y="4"/>
                      <a:pt x="1" y="5"/>
                    </a:cubicBezTo>
                    <a:cubicBezTo>
                      <a:pt x="1" y="5"/>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46" name="Freeform 304"/>
              <p:cNvSpPr/>
              <p:nvPr/>
            </p:nvSpPr>
            <p:spPr bwMode="auto">
              <a:xfrm>
                <a:off x="2917" y="1960"/>
                <a:ext cx="13" cy="13"/>
              </a:xfrm>
              <a:custGeom>
                <a:avLst/>
                <a:gdLst>
                  <a:gd name="T0" fmla="*/ 0 w 5"/>
                  <a:gd name="T1" fmla="*/ 5 h 5"/>
                  <a:gd name="T2" fmla="*/ 1 w 5"/>
                  <a:gd name="T3" fmla="*/ 5 h 5"/>
                  <a:gd name="T4" fmla="*/ 1 w 5"/>
                  <a:gd name="T5" fmla="*/ 5 h 5"/>
                  <a:gd name="T6" fmla="*/ 1 w 5"/>
                  <a:gd name="T7" fmla="*/ 5 h 5"/>
                  <a:gd name="T8" fmla="*/ 1 w 5"/>
                  <a:gd name="T9" fmla="*/ 5 h 5"/>
                  <a:gd name="T10" fmla="*/ 1 w 5"/>
                  <a:gd name="T11" fmla="*/ 5 h 5"/>
                  <a:gd name="T12" fmla="*/ 1 w 5"/>
                  <a:gd name="T13" fmla="*/ 5 h 5"/>
                  <a:gd name="T14" fmla="*/ 2 w 5"/>
                  <a:gd name="T15" fmla="*/ 5 h 5"/>
                  <a:gd name="T16" fmla="*/ 2 w 5"/>
                  <a:gd name="T17" fmla="*/ 5 h 5"/>
                  <a:gd name="T18" fmla="*/ 2 w 5"/>
                  <a:gd name="T19" fmla="*/ 5 h 5"/>
                  <a:gd name="T20" fmla="*/ 2 w 5"/>
                  <a:gd name="T21" fmla="*/ 4 h 5"/>
                  <a:gd name="T22" fmla="*/ 2 w 5"/>
                  <a:gd name="T23" fmla="*/ 4 h 5"/>
                  <a:gd name="T24" fmla="*/ 2 w 5"/>
                  <a:gd name="T25" fmla="*/ 4 h 5"/>
                  <a:gd name="T26" fmla="*/ 2 w 5"/>
                  <a:gd name="T27" fmla="*/ 4 h 5"/>
                  <a:gd name="T28" fmla="*/ 2 w 5"/>
                  <a:gd name="T29" fmla="*/ 4 h 5"/>
                  <a:gd name="T30" fmla="*/ 3 w 5"/>
                  <a:gd name="T31" fmla="*/ 4 h 5"/>
                  <a:gd name="T32" fmla="*/ 3 w 5"/>
                  <a:gd name="T33" fmla="*/ 4 h 5"/>
                  <a:gd name="T34" fmla="*/ 3 w 5"/>
                  <a:gd name="T35" fmla="*/ 4 h 5"/>
                  <a:gd name="T36" fmla="*/ 3 w 5"/>
                  <a:gd name="T37" fmla="*/ 3 h 5"/>
                  <a:gd name="T38" fmla="*/ 3 w 5"/>
                  <a:gd name="T39" fmla="*/ 3 h 5"/>
                  <a:gd name="T40" fmla="*/ 3 w 5"/>
                  <a:gd name="T41" fmla="*/ 3 h 5"/>
                  <a:gd name="T42" fmla="*/ 3 w 5"/>
                  <a:gd name="T43" fmla="*/ 3 h 5"/>
                  <a:gd name="T44" fmla="*/ 3 w 5"/>
                  <a:gd name="T45" fmla="*/ 3 h 5"/>
                  <a:gd name="T46" fmla="*/ 3 w 5"/>
                  <a:gd name="T47" fmla="*/ 3 h 5"/>
                  <a:gd name="T48" fmla="*/ 3 w 5"/>
                  <a:gd name="T49" fmla="*/ 3 h 5"/>
                  <a:gd name="T50" fmla="*/ 3 w 5"/>
                  <a:gd name="T51" fmla="*/ 2 h 5"/>
                  <a:gd name="T52" fmla="*/ 4 w 5"/>
                  <a:gd name="T53" fmla="*/ 2 h 5"/>
                  <a:gd name="T54" fmla="*/ 4 w 5"/>
                  <a:gd name="T55" fmla="*/ 2 h 5"/>
                  <a:gd name="T56" fmla="*/ 4 w 5"/>
                  <a:gd name="T57" fmla="*/ 2 h 5"/>
                  <a:gd name="T58" fmla="*/ 4 w 5"/>
                  <a:gd name="T59" fmla="*/ 2 h 5"/>
                  <a:gd name="T60" fmla="*/ 4 w 5"/>
                  <a:gd name="T61" fmla="*/ 2 h 5"/>
                  <a:gd name="T62" fmla="*/ 4 w 5"/>
                  <a:gd name="T63" fmla="*/ 2 h 5"/>
                  <a:gd name="T64" fmla="*/ 4 w 5"/>
                  <a:gd name="T65" fmla="*/ 2 h 5"/>
                  <a:gd name="T66" fmla="*/ 4 w 5"/>
                  <a:gd name="T67" fmla="*/ 2 h 5"/>
                  <a:gd name="T68" fmla="*/ 5 w 5"/>
                  <a:gd name="T69" fmla="*/ 1 h 5"/>
                  <a:gd name="T70" fmla="*/ 5 w 5"/>
                  <a:gd name="T71" fmla="*/ 1 h 5"/>
                  <a:gd name="T72" fmla="*/ 5 w 5"/>
                  <a:gd name="T73" fmla="*/ 1 h 5"/>
                  <a:gd name="T74" fmla="*/ 5 w 5"/>
                  <a:gd name="T75" fmla="*/ 1 h 5"/>
                  <a:gd name="T76" fmla="*/ 5 w 5"/>
                  <a:gd name="T77" fmla="*/ 1 h 5"/>
                  <a:gd name="T78" fmla="*/ 5 w 5"/>
                  <a:gd name="T79" fmla="*/ 1 h 5"/>
                  <a:gd name="T80" fmla="*/ 5 w 5"/>
                  <a:gd name="T81" fmla="*/ 1 h 5"/>
                  <a:gd name="T82" fmla="*/ 5 w 5"/>
                  <a:gd name="T83" fmla="*/ 0 h 5"/>
                  <a:gd name="T84" fmla="*/ 5 w 5"/>
                  <a:gd name="T85" fmla="*/ 0 h 5"/>
                  <a:gd name="T86" fmla="*/ 4 w 5"/>
                  <a:gd name="T87" fmla="*/ 0 h 5"/>
                  <a:gd name="T88" fmla="*/ 4 w 5"/>
                  <a:gd name="T89" fmla="*/ 0 h 5"/>
                  <a:gd name="T90" fmla="*/ 4 w 5"/>
                  <a:gd name="T91" fmla="*/ 0 h 5"/>
                  <a:gd name="T92" fmla="*/ 4 w 5"/>
                  <a:gd name="T93" fmla="*/ 0 h 5"/>
                  <a:gd name="T94" fmla="*/ 4 w 5"/>
                  <a:gd name="T95" fmla="*/ 0 h 5"/>
                  <a:gd name="T96" fmla="*/ 4 w 5"/>
                  <a:gd name="T97" fmla="*/ 0 h 5"/>
                  <a:gd name="T98" fmla="*/ 3 w 5"/>
                  <a:gd name="T99" fmla="*/ 0 h 5"/>
                  <a:gd name="T100" fmla="*/ 2 w 5"/>
                  <a:gd name="T101" fmla="*/ 1 h 5"/>
                  <a:gd name="T102" fmla="*/ 1 w 5"/>
                  <a:gd name="T103" fmla="*/ 3 h 5"/>
                  <a:gd name="T104" fmla="*/ 0 w 5"/>
                  <a:gd name="T10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 h="5">
                    <a:moveTo>
                      <a:pt x="0" y="5"/>
                    </a:move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2"/>
                      <a:pt x="3" y="2"/>
                      <a:pt x="3" y="2"/>
                    </a:cubicBezTo>
                    <a:cubicBezTo>
                      <a:pt x="3" y="2"/>
                      <a:pt x="3" y="2"/>
                      <a:pt x="3" y="2"/>
                    </a:cubicBezTo>
                    <a:cubicBezTo>
                      <a:pt x="3" y="2"/>
                      <a:pt x="3"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2" y="0"/>
                      <a:pt x="2" y="0"/>
                      <a:pt x="2" y="1"/>
                    </a:cubicBezTo>
                    <a:cubicBezTo>
                      <a:pt x="2" y="1"/>
                      <a:pt x="2" y="2"/>
                      <a:pt x="1" y="2"/>
                    </a:cubicBezTo>
                    <a:cubicBezTo>
                      <a:pt x="1" y="3"/>
                      <a:pt x="1" y="3"/>
                      <a:pt x="1" y="3"/>
                    </a:cubicBezTo>
                    <a:cubicBezTo>
                      <a:pt x="1" y="3"/>
                      <a:pt x="1" y="3"/>
                      <a:pt x="1" y="4"/>
                    </a:cubicBezTo>
                    <a:cubicBezTo>
                      <a:pt x="1" y="4"/>
                      <a:pt x="0" y="5"/>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47" name="Freeform 305"/>
              <p:cNvSpPr>
                <a:spLocks noEditPoints="1"/>
              </p:cNvSpPr>
              <p:nvPr/>
            </p:nvSpPr>
            <p:spPr bwMode="auto">
              <a:xfrm>
                <a:off x="2930" y="2126"/>
                <a:ext cx="60" cy="55"/>
              </a:xfrm>
              <a:custGeom>
                <a:avLst/>
                <a:gdLst>
                  <a:gd name="T0" fmla="*/ 12 w 23"/>
                  <a:gd name="T1" fmla="*/ 8 h 21"/>
                  <a:gd name="T2" fmla="*/ 19 w 23"/>
                  <a:gd name="T3" fmla="*/ 16 h 21"/>
                  <a:gd name="T4" fmla="*/ 12 w 23"/>
                  <a:gd name="T5" fmla="*/ 10 h 21"/>
                  <a:gd name="T6" fmla="*/ 9 w 23"/>
                  <a:gd name="T7" fmla="*/ 5 h 21"/>
                  <a:gd name="T8" fmla="*/ 7 w 23"/>
                  <a:gd name="T9" fmla="*/ 1 h 21"/>
                  <a:gd name="T10" fmla="*/ 7 w 23"/>
                  <a:gd name="T11" fmla="*/ 1 h 21"/>
                  <a:gd name="T12" fmla="*/ 6 w 23"/>
                  <a:gd name="T13" fmla="*/ 2 h 21"/>
                  <a:gd name="T14" fmla="*/ 6 w 23"/>
                  <a:gd name="T15" fmla="*/ 2 h 21"/>
                  <a:gd name="T16" fmla="*/ 5 w 23"/>
                  <a:gd name="T17" fmla="*/ 2 h 21"/>
                  <a:gd name="T18" fmla="*/ 5 w 23"/>
                  <a:gd name="T19" fmla="*/ 2 h 21"/>
                  <a:gd name="T20" fmla="*/ 4 w 23"/>
                  <a:gd name="T21" fmla="*/ 3 h 21"/>
                  <a:gd name="T22" fmla="*/ 4 w 23"/>
                  <a:gd name="T23" fmla="*/ 3 h 21"/>
                  <a:gd name="T24" fmla="*/ 3 w 23"/>
                  <a:gd name="T25" fmla="*/ 4 h 21"/>
                  <a:gd name="T26" fmla="*/ 2 w 23"/>
                  <a:gd name="T27" fmla="*/ 4 h 21"/>
                  <a:gd name="T28" fmla="*/ 2 w 23"/>
                  <a:gd name="T29" fmla="*/ 4 h 21"/>
                  <a:gd name="T30" fmla="*/ 2 w 23"/>
                  <a:gd name="T31" fmla="*/ 5 h 21"/>
                  <a:gd name="T32" fmla="*/ 1 w 23"/>
                  <a:gd name="T33" fmla="*/ 5 h 21"/>
                  <a:gd name="T34" fmla="*/ 1 w 23"/>
                  <a:gd name="T35" fmla="*/ 6 h 21"/>
                  <a:gd name="T36" fmla="*/ 2 w 23"/>
                  <a:gd name="T37" fmla="*/ 7 h 21"/>
                  <a:gd name="T38" fmla="*/ 1 w 23"/>
                  <a:gd name="T39" fmla="*/ 7 h 21"/>
                  <a:gd name="T40" fmla="*/ 1 w 23"/>
                  <a:gd name="T41" fmla="*/ 8 h 21"/>
                  <a:gd name="T42" fmla="*/ 1 w 23"/>
                  <a:gd name="T43" fmla="*/ 9 h 21"/>
                  <a:gd name="T44" fmla="*/ 1 w 23"/>
                  <a:gd name="T45" fmla="*/ 9 h 21"/>
                  <a:gd name="T46" fmla="*/ 0 w 23"/>
                  <a:gd name="T47" fmla="*/ 10 h 21"/>
                  <a:gd name="T48" fmla="*/ 0 w 23"/>
                  <a:gd name="T49" fmla="*/ 10 h 21"/>
                  <a:gd name="T50" fmla="*/ 0 w 23"/>
                  <a:gd name="T51" fmla="*/ 11 h 21"/>
                  <a:gd name="T52" fmla="*/ 0 w 23"/>
                  <a:gd name="T53" fmla="*/ 12 h 21"/>
                  <a:gd name="T54" fmla="*/ 0 w 23"/>
                  <a:gd name="T55" fmla="*/ 14 h 21"/>
                  <a:gd name="T56" fmla="*/ 1 w 23"/>
                  <a:gd name="T57" fmla="*/ 14 h 21"/>
                  <a:gd name="T58" fmla="*/ 2 w 23"/>
                  <a:gd name="T59" fmla="*/ 13 h 21"/>
                  <a:gd name="T60" fmla="*/ 3 w 23"/>
                  <a:gd name="T61" fmla="*/ 13 h 21"/>
                  <a:gd name="T62" fmla="*/ 3 w 23"/>
                  <a:gd name="T63" fmla="*/ 13 h 21"/>
                  <a:gd name="T64" fmla="*/ 4 w 23"/>
                  <a:gd name="T65" fmla="*/ 14 h 21"/>
                  <a:gd name="T66" fmla="*/ 5 w 23"/>
                  <a:gd name="T67" fmla="*/ 11 h 21"/>
                  <a:gd name="T68" fmla="*/ 5 w 23"/>
                  <a:gd name="T69" fmla="*/ 12 h 21"/>
                  <a:gd name="T70" fmla="*/ 6 w 23"/>
                  <a:gd name="T71" fmla="*/ 12 h 21"/>
                  <a:gd name="T72" fmla="*/ 6 w 23"/>
                  <a:gd name="T73" fmla="*/ 13 h 21"/>
                  <a:gd name="T74" fmla="*/ 7 w 23"/>
                  <a:gd name="T75" fmla="*/ 13 h 21"/>
                  <a:gd name="T76" fmla="*/ 7 w 23"/>
                  <a:gd name="T77" fmla="*/ 13 h 21"/>
                  <a:gd name="T78" fmla="*/ 7 w 23"/>
                  <a:gd name="T79" fmla="*/ 13 h 21"/>
                  <a:gd name="T80" fmla="*/ 8 w 23"/>
                  <a:gd name="T81" fmla="*/ 13 h 21"/>
                  <a:gd name="T82" fmla="*/ 9 w 23"/>
                  <a:gd name="T83" fmla="*/ 13 h 21"/>
                  <a:gd name="T84" fmla="*/ 9 w 23"/>
                  <a:gd name="T85" fmla="*/ 12 h 21"/>
                  <a:gd name="T86" fmla="*/ 10 w 23"/>
                  <a:gd name="T87" fmla="*/ 13 h 21"/>
                  <a:gd name="T88" fmla="*/ 10 w 23"/>
                  <a:gd name="T89" fmla="*/ 13 h 21"/>
                  <a:gd name="T90" fmla="*/ 11 w 23"/>
                  <a:gd name="T91" fmla="*/ 13 h 21"/>
                  <a:gd name="T92" fmla="*/ 12 w 23"/>
                  <a:gd name="T93" fmla="*/ 13 h 21"/>
                  <a:gd name="T94" fmla="*/ 12 w 23"/>
                  <a:gd name="T95" fmla="*/ 13 h 21"/>
                  <a:gd name="T96" fmla="*/ 12 w 23"/>
                  <a:gd name="T97" fmla="*/ 13 h 21"/>
                  <a:gd name="T98" fmla="*/ 13 w 23"/>
                  <a:gd name="T99" fmla="*/ 13 h 21"/>
                  <a:gd name="T100" fmla="*/ 15 w 23"/>
                  <a:gd name="T101" fmla="*/ 14 h 21"/>
                  <a:gd name="T102" fmla="*/ 16 w 23"/>
                  <a:gd name="T103" fmla="*/ 15 h 21"/>
                  <a:gd name="T104" fmla="*/ 17 w 23"/>
                  <a:gd name="T105" fmla="*/ 16 h 21"/>
                  <a:gd name="T106" fmla="*/ 18 w 23"/>
                  <a:gd name="T107" fmla="*/ 17 h 21"/>
                  <a:gd name="T108" fmla="*/ 19 w 23"/>
                  <a:gd name="T109" fmla="*/ 17 h 21"/>
                  <a:gd name="T110" fmla="*/ 19 w 23"/>
                  <a:gd name="T111" fmla="*/ 18 h 21"/>
                  <a:gd name="T112" fmla="*/ 20 w 23"/>
                  <a:gd name="T113" fmla="*/ 19 h 21"/>
                  <a:gd name="T114" fmla="*/ 21 w 23"/>
                  <a:gd name="T115" fmla="*/ 20 h 21"/>
                  <a:gd name="T116" fmla="*/ 22 w 23"/>
                  <a:gd name="T117" fmla="*/ 20 h 21"/>
                  <a:gd name="T118" fmla="*/ 22 w 23"/>
                  <a:gd name="T119" fmla="*/ 20 h 21"/>
                  <a:gd name="T120" fmla="*/ 22 w 23"/>
                  <a:gd name="T121" fmla="*/ 20 h 21"/>
                  <a:gd name="T122" fmla="*/ 23 w 23"/>
                  <a:gd name="T123" fmla="*/ 20 h 21"/>
                  <a:gd name="T124" fmla="*/ 23 w 23"/>
                  <a:gd name="T125"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 h="21">
                    <a:moveTo>
                      <a:pt x="12" y="9"/>
                    </a:moveTo>
                    <a:cubicBezTo>
                      <a:pt x="12" y="9"/>
                      <a:pt x="13" y="9"/>
                      <a:pt x="13" y="9"/>
                    </a:cubicBezTo>
                    <a:cubicBezTo>
                      <a:pt x="14" y="9"/>
                      <a:pt x="14" y="9"/>
                      <a:pt x="13" y="9"/>
                    </a:cubicBezTo>
                    <a:cubicBezTo>
                      <a:pt x="13" y="9"/>
                      <a:pt x="13" y="9"/>
                      <a:pt x="13" y="9"/>
                    </a:cubicBezTo>
                    <a:cubicBezTo>
                      <a:pt x="13" y="9"/>
                      <a:pt x="13" y="8"/>
                      <a:pt x="13" y="8"/>
                    </a:cubicBezTo>
                    <a:cubicBezTo>
                      <a:pt x="13" y="8"/>
                      <a:pt x="13" y="8"/>
                      <a:pt x="12" y="8"/>
                    </a:cubicBezTo>
                    <a:cubicBezTo>
                      <a:pt x="12" y="8"/>
                      <a:pt x="12" y="9"/>
                      <a:pt x="12" y="9"/>
                    </a:cubicBezTo>
                    <a:cubicBezTo>
                      <a:pt x="12" y="9"/>
                      <a:pt x="12" y="9"/>
                      <a:pt x="12" y="9"/>
                    </a:cubicBezTo>
                    <a:close/>
                    <a:moveTo>
                      <a:pt x="23" y="19"/>
                    </a:moveTo>
                    <a:cubicBezTo>
                      <a:pt x="22" y="20"/>
                      <a:pt x="22" y="18"/>
                      <a:pt x="21" y="18"/>
                    </a:cubicBezTo>
                    <a:cubicBezTo>
                      <a:pt x="21" y="18"/>
                      <a:pt x="21" y="17"/>
                      <a:pt x="21" y="17"/>
                    </a:cubicBezTo>
                    <a:cubicBezTo>
                      <a:pt x="21" y="17"/>
                      <a:pt x="20" y="16"/>
                      <a:pt x="19" y="16"/>
                    </a:cubicBezTo>
                    <a:cubicBezTo>
                      <a:pt x="19" y="15"/>
                      <a:pt x="19" y="15"/>
                      <a:pt x="18" y="15"/>
                    </a:cubicBezTo>
                    <a:cubicBezTo>
                      <a:pt x="18" y="14"/>
                      <a:pt x="17" y="13"/>
                      <a:pt x="16" y="13"/>
                    </a:cubicBezTo>
                    <a:cubicBezTo>
                      <a:pt x="16" y="12"/>
                      <a:pt x="15" y="12"/>
                      <a:pt x="15" y="12"/>
                    </a:cubicBezTo>
                    <a:cubicBezTo>
                      <a:pt x="14" y="11"/>
                      <a:pt x="13" y="12"/>
                      <a:pt x="13" y="11"/>
                    </a:cubicBezTo>
                    <a:cubicBezTo>
                      <a:pt x="12" y="11"/>
                      <a:pt x="12" y="10"/>
                      <a:pt x="12" y="9"/>
                    </a:cubicBezTo>
                    <a:cubicBezTo>
                      <a:pt x="12" y="10"/>
                      <a:pt x="12" y="10"/>
                      <a:pt x="12" y="10"/>
                    </a:cubicBezTo>
                    <a:cubicBezTo>
                      <a:pt x="12" y="10"/>
                      <a:pt x="12" y="10"/>
                      <a:pt x="12" y="11"/>
                    </a:cubicBezTo>
                    <a:cubicBezTo>
                      <a:pt x="12" y="11"/>
                      <a:pt x="11" y="11"/>
                      <a:pt x="11" y="11"/>
                    </a:cubicBezTo>
                    <a:cubicBezTo>
                      <a:pt x="11" y="11"/>
                      <a:pt x="11" y="10"/>
                      <a:pt x="11" y="10"/>
                    </a:cubicBezTo>
                    <a:cubicBezTo>
                      <a:pt x="11" y="10"/>
                      <a:pt x="10" y="9"/>
                      <a:pt x="10" y="9"/>
                    </a:cubicBezTo>
                    <a:cubicBezTo>
                      <a:pt x="10" y="8"/>
                      <a:pt x="10" y="8"/>
                      <a:pt x="10" y="7"/>
                    </a:cubicBezTo>
                    <a:cubicBezTo>
                      <a:pt x="9" y="6"/>
                      <a:pt x="9" y="6"/>
                      <a:pt x="9" y="5"/>
                    </a:cubicBezTo>
                    <a:cubicBezTo>
                      <a:pt x="9" y="3"/>
                      <a:pt x="8" y="2"/>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4" y="2"/>
                      <a:pt x="4" y="2"/>
                      <a:pt x="4" y="2"/>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9"/>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2"/>
                    </a:cubicBezTo>
                    <a:cubicBezTo>
                      <a:pt x="0" y="13"/>
                      <a:pt x="0" y="13"/>
                      <a:pt x="0" y="13"/>
                    </a:cubicBezTo>
                    <a:cubicBezTo>
                      <a:pt x="0" y="13"/>
                      <a:pt x="0" y="13"/>
                      <a:pt x="0" y="13"/>
                    </a:cubicBezTo>
                    <a:cubicBezTo>
                      <a:pt x="0" y="13"/>
                      <a:pt x="0" y="13"/>
                      <a:pt x="0" y="13"/>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1" y="14"/>
                      <a:pt x="1" y="14"/>
                      <a:pt x="1" y="14"/>
                    </a:cubicBezTo>
                    <a:cubicBezTo>
                      <a:pt x="1" y="14"/>
                      <a:pt x="1" y="14"/>
                      <a:pt x="1" y="14"/>
                    </a:cubicBezTo>
                    <a:cubicBezTo>
                      <a:pt x="1" y="14"/>
                      <a:pt x="1" y="14"/>
                      <a:pt x="1" y="14"/>
                    </a:cubicBezTo>
                    <a:cubicBezTo>
                      <a:pt x="1" y="14"/>
                      <a:pt x="1" y="14"/>
                      <a:pt x="1" y="14"/>
                    </a:cubicBezTo>
                    <a:cubicBezTo>
                      <a:pt x="2" y="14"/>
                      <a:pt x="2" y="14"/>
                      <a:pt x="2" y="14"/>
                    </a:cubicBezTo>
                    <a:cubicBezTo>
                      <a:pt x="2" y="14"/>
                      <a:pt x="2" y="14"/>
                      <a:pt x="2" y="14"/>
                    </a:cubicBezTo>
                    <a:cubicBezTo>
                      <a:pt x="2" y="14"/>
                      <a:pt x="2" y="14"/>
                      <a:pt x="2" y="14"/>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3"/>
                      <a:pt x="4" y="13"/>
                      <a:pt x="4" y="13"/>
                    </a:cubicBezTo>
                    <a:cubicBezTo>
                      <a:pt x="4" y="13"/>
                      <a:pt x="4" y="13"/>
                      <a:pt x="4" y="13"/>
                    </a:cubicBezTo>
                    <a:cubicBezTo>
                      <a:pt x="4" y="13"/>
                      <a:pt x="4" y="13"/>
                      <a:pt x="4" y="13"/>
                    </a:cubicBezTo>
                    <a:cubicBezTo>
                      <a:pt x="4" y="12"/>
                      <a:pt x="4" y="12"/>
                      <a:pt x="4" y="12"/>
                    </a:cubicBezTo>
                    <a:cubicBezTo>
                      <a:pt x="4" y="12"/>
                      <a:pt x="4" y="12"/>
                      <a:pt x="4" y="12"/>
                    </a:cubicBezTo>
                    <a:cubicBezTo>
                      <a:pt x="5" y="11"/>
                      <a:pt x="5" y="11"/>
                      <a:pt x="5" y="11"/>
                    </a:cubicBezTo>
                    <a:cubicBezTo>
                      <a:pt x="5" y="11"/>
                      <a:pt x="5" y="11"/>
                      <a:pt x="5" y="11"/>
                    </a:cubicBezTo>
                    <a:cubicBezTo>
                      <a:pt x="5" y="11"/>
                      <a:pt x="5" y="11"/>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3"/>
                      <a:pt x="14" y="13"/>
                      <a:pt x="14" y="13"/>
                    </a:cubicBezTo>
                    <a:cubicBezTo>
                      <a:pt x="14" y="13"/>
                      <a:pt x="14" y="13"/>
                      <a:pt x="14" y="13"/>
                    </a:cubicBezTo>
                    <a:cubicBezTo>
                      <a:pt x="14" y="14"/>
                      <a:pt x="14" y="14"/>
                      <a:pt x="14" y="14"/>
                    </a:cubicBezTo>
                    <a:cubicBezTo>
                      <a:pt x="14" y="14"/>
                      <a:pt x="14" y="14"/>
                      <a:pt x="14" y="14"/>
                    </a:cubicBezTo>
                    <a:cubicBezTo>
                      <a:pt x="15" y="14"/>
                      <a:pt x="15" y="14"/>
                      <a:pt x="15" y="14"/>
                    </a:cubicBezTo>
                    <a:cubicBezTo>
                      <a:pt x="15" y="14"/>
                      <a:pt x="15" y="14"/>
                      <a:pt x="15" y="14"/>
                    </a:cubicBezTo>
                    <a:cubicBezTo>
                      <a:pt x="15" y="14"/>
                      <a:pt x="15" y="14"/>
                      <a:pt x="15" y="14"/>
                    </a:cubicBezTo>
                    <a:cubicBezTo>
                      <a:pt x="15" y="14"/>
                      <a:pt x="15" y="14"/>
                      <a:pt x="15" y="14"/>
                    </a:cubicBezTo>
                    <a:cubicBezTo>
                      <a:pt x="16" y="14"/>
                      <a:pt x="16" y="14"/>
                      <a:pt x="16" y="14"/>
                    </a:cubicBezTo>
                    <a:cubicBezTo>
                      <a:pt x="16" y="14"/>
                      <a:pt x="16" y="14"/>
                      <a:pt x="16" y="14"/>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7"/>
                      <a:pt x="17" y="17"/>
                      <a:pt x="17" y="17"/>
                    </a:cubicBezTo>
                    <a:cubicBezTo>
                      <a:pt x="17" y="17"/>
                      <a:pt x="17" y="17"/>
                      <a:pt x="17"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9" y="17"/>
                      <a:pt x="19" y="17"/>
                      <a:pt x="19" y="17"/>
                    </a:cubicBezTo>
                    <a:cubicBezTo>
                      <a:pt x="19" y="17"/>
                      <a:pt x="19" y="17"/>
                      <a:pt x="19" y="17"/>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9"/>
                      <a:pt x="19" y="19"/>
                      <a:pt x="19"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2" y="20"/>
                      <a:pt x="22" y="20"/>
                      <a:pt x="22" y="20"/>
                    </a:cubicBezTo>
                    <a:cubicBezTo>
                      <a:pt x="22" y="20"/>
                      <a:pt x="22" y="20"/>
                      <a:pt x="22" y="20"/>
                    </a:cubicBezTo>
                    <a:cubicBezTo>
                      <a:pt x="22" y="20"/>
                      <a:pt x="22" y="20"/>
                      <a:pt x="22" y="20"/>
                    </a:cubicBezTo>
                    <a:cubicBezTo>
                      <a:pt x="22" y="21"/>
                      <a:pt x="22" y="21"/>
                      <a:pt x="22" y="21"/>
                    </a:cubicBezTo>
                    <a:cubicBezTo>
                      <a:pt x="22" y="21"/>
                      <a:pt x="22" y="21"/>
                      <a:pt x="22" y="21"/>
                    </a:cubicBezTo>
                    <a:cubicBezTo>
                      <a:pt x="22" y="21"/>
                      <a:pt x="22" y="21"/>
                      <a:pt x="22" y="21"/>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19"/>
                      <a:pt x="23" y="19"/>
                      <a:pt x="23" y="19"/>
                    </a:cubicBezTo>
                    <a:cubicBezTo>
                      <a:pt x="23" y="19"/>
                      <a:pt x="23" y="19"/>
                      <a:pt x="23" y="19"/>
                    </a:cubicBezTo>
                    <a:cubicBezTo>
                      <a:pt x="23" y="19"/>
                      <a:pt x="23" y="19"/>
                      <a:pt x="23" y="19"/>
                    </a:cubicBezTo>
                    <a:cubicBezTo>
                      <a:pt x="23" y="19"/>
                      <a:pt x="23" y="19"/>
                      <a:pt x="2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48" name="Freeform 306"/>
              <p:cNvSpPr>
                <a:spLocks noEditPoints="1"/>
              </p:cNvSpPr>
              <p:nvPr/>
            </p:nvSpPr>
            <p:spPr bwMode="auto">
              <a:xfrm>
                <a:off x="3072" y="2047"/>
                <a:ext cx="45" cy="34"/>
              </a:xfrm>
              <a:custGeom>
                <a:avLst/>
                <a:gdLst>
                  <a:gd name="T0" fmla="*/ 0 w 17"/>
                  <a:gd name="T1" fmla="*/ 7 h 13"/>
                  <a:gd name="T2" fmla="*/ 1 w 17"/>
                  <a:gd name="T3" fmla="*/ 8 h 13"/>
                  <a:gd name="T4" fmla="*/ 1 w 17"/>
                  <a:gd name="T5" fmla="*/ 9 h 13"/>
                  <a:gd name="T6" fmla="*/ 2 w 17"/>
                  <a:gd name="T7" fmla="*/ 10 h 13"/>
                  <a:gd name="T8" fmla="*/ 2 w 17"/>
                  <a:gd name="T9" fmla="*/ 10 h 13"/>
                  <a:gd name="T10" fmla="*/ 3 w 17"/>
                  <a:gd name="T11" fmla="*/ 11 h 13"/>
                  <a:gd name="T12" fmla="*/ 4 w 17"/>
                  <a:gd name="T13" fmla="*/ 12 h 13"/>
                  <a:gd name="T14" fmla="*/ 5 w 17"/>
                  <a:gd name="T15" fmla="*/ 12 h 13"/>
                  <a:gd name="T16" fmla="*/ 7 w 17"/>
                  <a:gd name="T17" fmla="*/ 12 h 13"/>
                  <a:gd name="T18" fmla="*/ 8 w 17"/>
                  <a:gd name="T19" fmla="*/ 12 h 13"/>
                  <a:gd name="T20" fmla="*/ 9 w 17"/>
                  <a:gd name="T21" fmla="*/ 12 h 13"/>
                  <a:gd name="T22" fmla="*/ 11 w 17"/>
                  <a:gd name="T23" fmla="*/ 13 h 13"/>
                  <a:gd name="T24" fmla="*/ 12 w 17"/>
                  <a:gd name="T25" fmla="*/ 12 h 13"/>
                  <a:gd name="T26" fmla="*/ 12 w 17"/>
                  <a:gd name="T27" fmla="*/ 12 h 13"/>
                  <a:gd name="T28" fmla="*/ 12 w 17"/>
                  <a:gd name="T29" fmla="*/ 11 h 13"/>
                  <a:gd name="T30" fmla="*/ 13 w 17"/>
                  <a:gd name="T31" fmla="*/ 11 h 13"/>
                  <a:gd name="T32" fmla="*/ 13 w 17"/>
                  <a:gd name="T33" fmla="*/ 10 h 13"/>
                  <a:gd name="T34" fmla="*/ 14 w 17"/>
                  <a:gd name="T35" fmla="*/ 9 h 13"/>
                  <a:gd name="T36" fmla="*/ 14 w 17"/>
                  <a:gd name="T37" fmla="*/ 9 h 13"/>
                  <a:gd name="T38" fmla="*/ 13 w 17"/>
                  <a:gd name="T39" fmla="*/ 8 h 13"/>
                  <a:gd name="T40" fmla="*/ 14 w 17"/>
                  <a:gd name="T41" fmla="*/ 8 h 13"/>
                  <a:gd name="T42" fmla="*/ 15 w 17"/>
                  <a:gd name="T43" fmla="*/ 7 h 13"/>
                  <a:gd name="T44" fmla="*/ 15 w 17"/>
                  <a:gd name="T45" fmla="*/ 8 h 13"/>
                  <a:gd name="T46" fmla="*/ 15 w 17"/>
                  <a:gd name="T47" fmla="*/ 7 h 13"/>
                  <a:gd name="T48" fmla="*/ 14 w 17"/>
                  <a:gd name="T49" fmla="*/ 7 h 13"/>
                  <a:gd name="T50" fmla="*/ 15 w 17"/>
                  <a:gd name="T51" fmla="*/ 6 h 13"/>
                  <a:gd name="T52" fmla="*/ 14 w 17"/>
                  <a:gd name="T53" fmla="*/ 6 h 13"/>
                  <a:gd name="T54" fmla="*/ 14 w 17"/>
                  <a:gd name="T55" fmla="*/ 5 h 13"/>
                  <a:gd name="T56" fmla="*/ 15 w 17"/>
                  <a:gd name="T57" fmla="*/ 4 h 13"/>
                  <a:gd name="T58" fmla="*/ 15 w 17"/>
                  <a:gd name="T59" fmla="*/ 4 h 13"/>
                  <a:gd name="T60" fmla="*/ 16 w 17"/>
                  <a:gd name="T61" fmla="*/ 4 h 13"/>
                  <a:gd name="T62" fmla="*/ 16 w 17"/>
                  <a:gd name="T63" fmla="*/ 4 h 13"/>
                  <a:gd name="T64" fmla="*/ 16 w 17"/>
                  <a:gd name="T65" fmla="*/ 5 h 13"/>
                  <a:gd name="T66" fmla="*/ 16 w 17"/>
                  <a:gd name="T67" fmla="*/ 4 h 13"/>
                  <a:gd name="T68" fmla="*/ 16 w 17"/>
                  <a:gd name="T69" fmla="*/ 4 h 13"/>
                  <a:gd name="T70" fmla="*/ 17 w 17"/>
                  <a:gd name="T71" fmla="*/ 4 h 13"/>
                  <a:gd name="T72" fmla="*/ 17 w 17"/>
                  <a:gd name="T73" fmla="*/ 2 h 13"/>
                  <a:gd name="T74" fmla="*/ 16 w 17"/>
                  <a:gd name="T75" fmla="*/ 2 h 13"/>
                  <a:gd name="T76" fmla="*/ 16 w 17"/>
                  <a:gd name="T77" fmla="*/ 1 h 13"/>
                  <a:gd name="T78" fmla="*/ 16 w 17"/>
                  <a:gd name="T79" fmla="*/ 1 h 13"/>
                  <a:gd name="T80" fmla="*/ 16 w 17"/>
                  <a:gd name="T81" fmla="*/ 0 h 13"/>
                  <a:gd name="T82" fmla="*/ 16 w 17"/>
                  <a:gd name="T83" fmla="*/ 0 h 13"/>
                  <a:gd name="T84" fmla="*/ 10 w 17"/>
                  <a:gd name="T85" fmla="*/ 6 h 13"/>
                  <a:gd name="T86" fmla="*/ 7 w 17"/>
                  <a:gd name="T87" fmla="*/ 8 h 13"/>
                  <a:gd name="T88" fmla="*/ 0 w 17"/>
                  <a:gd name="T89" fmla="*/ 7 h 13"/>
                  <a:gd name="T90" fmla="*/ 16 w 17"/>
                  <a:gd name="T91" fmla="*/ 3 h 13"/>
                  <a:gd name="T92" fmla="*/ 16 w 17"/>
                  <a:gd name="T93" fmla="*/ 3 h 13"/>
                  <a:gd name="T94" fmla="*/ 17 w 17"/>
                  <a:gd name="T95" fmla="*/ 3 h 13"/>
                  <a:gd name="T96" fmla="*/ 17 w 17"/>
                  <a:gd name="T97" fmla="*/ 3 h 13"/>
                  <a:gd name="T98" fmla="*/ 17 w 17"/>
                  <a:gd name="T99" fmla="*/ 3 h 13"/>
                  <a:gd name="T100" fmla="*/ 16 w 17"/>
                  <a:gd name="T101"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 h="13">
                    <a:moveTo>
                      <a:pt x="0" y="7"/>
                    </a:move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4" y="12"/>
                      <a:pt x="4" y="12"/>
                      <a:pt x="4" y="12"/>
                    </a:cubicBezTo>
                    <a:cubicBezTo>
                      <a:pt x="4" y="12"/>
                      <a:pt x="4" y="12"/>
                      <a:pt x="4" y="12"/>
                    </a:cubicBezTo>
                    <a:cubicBezTo>
                      <a:pt x="4" y="12"/>
                      <a:pt x="4" y="12"/>
                      <a:pt x="4"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7" y="12"/>
                      <a:pt x="7" y="12"/>
                      <a:pt x="7" y="12"/>
                    </a:cubicBezTo>
                    <a:cubicBezTo>
                      <a:pt x="7" y="12"/>
                      <a:pt x="7" y="12"/>
                      <a:pt x="7" y="12"/>
                    </a:cubicBezTo>
                    <a:cubicBezTo>
                      <a:pt x="7" y="12"/>
                      <a:pt x="7" y="12"/>
                      <a:pt x="7"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10" y="13"/>
                      <a:pt x="10" y="13"/>
                      <a:pt x="10" y="13"/>
                    </a:cubicBezTo>
                    <a:cubicBezTo>
                      <a:pt x="11" y="13"/>
                      <a:pt x="11" y="13"/>
                      <a:pt x="11" y="13"/>
                    </a:cubicBezTo>
                    <a:cubicBezTo>
                      <a:pt x="11" y="13"/>
                      <a:pt x="11" y="13"/>
                      <a:pt x="11" y="13"/>
                    </a:cubicBezTo>
                    <a:cubicBezTo>
                      <a:pt x="11" y="13"/>
                      <a:pt x="11" y="13"/>
                      <a:pt x="11" y="13"/>
                    </a:cubicBezTo>
                    <a:cubicBezTo>
                      <a:pt x="12" y="13"/>
                      <a:pt x="12" y="13"/>
                      <a:pt x="12" y="13"/>
                    </a:cubicBezTo>
                    <a:cubicBezTo>
                      <a:pt x="12" y="13"/>
                      <a:pt x="12" y="13"/>
                      <a:pt x="12" y="13"/>
                    </a:cubicBezTo>
                    <a:cubicBezTo>
                      <a:pt x="12" y="13"/>
                      <a:pt x="12" y="13"/>
                      <a:pt x="12" y="13"/>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1"/>
                      <a:pt x="12" y="11"/>
                      <a:pt x="12" y="11"/>
                    </a:cubicBezTo>
                    <a:cubicBezTo>
                      <a:pt x="12" y="11"/>
                      <a:pt x="12" y="11"/>
                      <a:pt x="12" y="11"/>
                    </a:cubicBezTo>
                    <a:cubicBezTo>
                      <a:pt x="13" y="11"/>
                      <a:pt x="13" y="11"/>
                      <a:pt x="13" y="11"/>
                    </a:cubicBezTo>
                    <a:cubicBezTo>
                      <a:pt x="13" y="11"/>
                      <a:pt x="13" y="11"/>
                      <a:pt x="13" y="11"/>
                    </a:cubicBezTo>
                    <a:cubicBezTo>
                      <a:pt x="13" y="11"/>
                      <a:pt x="13" y="11"/>
                      <a:pt x="13" y="11"/>
                    </a:cubicBezTo>
                    <a:cubicBezTo>
                      <a:pt x="13" y="11"/>
                      <a:pt x="13" y="11"/>
                      <a:pt x="13" y="11"/>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9"/>
                      <a:pt x="13" y="9"/>
                      <a:pt x="13"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8"/>
                      <a:pt x="14" y="8"/>
                      <a:pt x="14" y="8"/>
                    </a:cubicBezTo>
                    <a:cubicBezTo>
                      <a:pt x="13" y="8"/>
                      <a:pt x="13" y="8"/>
                      <a:pt x="13" y="8"/>
                    </a:cubicBezTo>
                    <a:cubicBezTo>
                      <a:pt x="13" y="8"/>
                      <a:pt x="13" y="8"/>
                      <a:pt x="13" y="8"/>
                    </a:cubicBezTo>
                    <a:cubicBezTo>
                      <a:pt x="13" y="8"/>
                      <a:pt x="13" y="8"/>
                      <a:pt x="14" y="8"/>
                    </a:cubicBezTo>
                    <a:cubicBezTo>
                      <a:pt x="14" y="8"/>
                      <a:pt x="14" y="8"/>
                      <a:pt x="14" y="8"/>
                    </a:cubicBezTo>
                    <a:cubicBezTo>
                      <a:pt x="14" y="8"/>
                      <a:pt x="14" y="8"/>
                      <a:pt x="14" y="8"/>
                    </a:cubicBezTo>
                    <a:cubicBezTo>
                      <a:pt x="14" y="8"/>
                      <a:pt x="14" y="8"/>
                      <a:pt x="14" y="8"/>
                    </a:cubicBezTo>
                    <a:cubicBezTo>
                      <a:pt x="14" y="7"/>
                      <a:pt x="14" y="7"/>
                      <a:pt x="14" y="7"/>
                    </a:cubicBezTo>
                    <a:cubicBezTo>
                      <a:pt x="14" y="7"/>
                      <a:pt x="14" y="7"/>
                      <a:pt x="14" y="7"/>
                    </a:cubicBezTo>
                    <a:cubicBezTo>
                      <a:pt x="15" y="7"/>
                      <a:pt x="15" y="7"/>
                      <a:pt x="15" y="7"/>
                    </a:cubicBezTo>
                    <a:cubicBezTo>
                      <a:pt x="15" y="7"/>
                      <a:pt x="15" y="7"/>
                      <a:pt x="15" y="7"/>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7"/>
                      <a:pt x="15" y="7"/>
                      <a:pt x="15" y="7"/>
                    </a:cubicBezTo>
                    <a:cubicBezTo>
                      <a:pt x="15" y="7"/>
                      <a:pt x="15" y="7"/>
                      <a:pt x="15" y="7"/>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5" y="7"/>
                      <a:pt x="15" y="7"/>
                      <a:pt x="15" y="7"/>
                    </a:cubicBezTo>
                    <a:cubicBezTo>
                      <a:pt x="15" y="6"/>
                      <a:pt x="15" y="6"/>
                      <a:pt x="15"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5"/>
                      <a:pt x="14" y="5"/>
                      <a:pt x="14" y="5"/>
                    </a:cubicBezTo>
                    <a:cubicBezTo>
                      <a:pt x="14" y="5"/>
                      <a:pt x="14" y="5"/>
                      <a:pt x="14" y="5"/>
                    </a:cubicBezTo>
                    <a:cubicBezTo>
                      <a:pt x="14" y="5"/>
                      <a:pt x="14" y="5"/>
                      <a:pt x="14"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7" y="4"/>
                      <a:pt x="17" y="4"/>
                      <a:pt x="17" y="4"/>
                    </a:cubicBezTo>
                    <a:cubicBezTo>
                      <a:pt x="17" y="4"/>
                      <a:pt x="17" y="4"/>
                      <a:pt x="17" y="4"/>
                    </a:cubicBezTo>
                    <a:cubicBezTo>
                      <a:pt x="17" y="4"/>
                      <a:pt x="17" y="4"/>
                      <a:pt x="17" y="4"/>
                    </a:cubicBezTo>
                    <a:cubicBezTo>
                      <a:pt x="17" y="4"/>
                      <a:pt x="17" y="3"/>
                      <a:pt x="17" y="3"/>
                    </a:cubicBezTo>
                    <a:cubicBezTo>
                      <a:pt x="17" y="3"/>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1"/>
                      <a:pt x="15" y="1"/>
                      <a:pt x="15" y="1"/>
                    </a:cubicBezTo>
                    <a:cubicBezTo>
                      <a:pt x="14" y="2"/>
                      <a:pt x="14" y="2"/>
                      <a:pt x="14" y="2"/>
                    </a:cubicBezTo>
                    <a:cubicBezTo>
                      <a:pt x="13" y="3"/>
                      <a:pt x="12" y="4"/>
                      <a:pt x="11" y="5"/>
                    </a:cubicBezTo>
                    <a:cubicBezTo>
                      <a:pt x="11" y="5"/>
                      <a:pt x="11" y="5"/>
                      <a:pt x="10" y="6"/>
                    </a:cubicBezTo>
                    <a:cubicBezTo>
                      <a:pt x="10" y="6"/>
                      <a:pt x="10" y="7"/>
                      <a:pt x="10" y="7"/>
                    </a:cubicBezTo>
                    <a:cubicBezTo>
                      <a:pt x="9" y="7"/>
                      <a:pt x="9" y="7"/>
                      <a:pt x="9" y="7"/>
                    </a:cubicBezTo>
                    <a:cubicBezTo>
                      <a:pt x="9" y="7"/>
                      <a:pt x="8" y="8"/>
                      <a:pt x="8" y="8"/>
                    </a:cubicBezTo>
                    <a:cubicBezTo>
                      <a:pt x="7" y="8"/>
                      <a:pt x="7" y="8"/>
                      <a:pt x="7" y="8"/>
                    </a:cubicBezTo>
                    <a:cubicBezTo>
                      <a:pt x="6" y="7"/>
                      <a:pt x="5" y="7"/>
                      <a:pt x="4" y="8"/>
                    </a:cubicBezTo>
                    <a:cubicBezTo>
                      <a:pt x="3" y="8"/>
                      <a:pt x="1" y="8"/>
                      <a:pt x="1" y="8"/>
                    </a:cubicBezTo>
                    <a:cubicBezTo>
                      <a:pt x="0" y="8"/>
                      <a:pt x="1" y="7"/>
                      <a:pt x="0" y="7"/>
                    </a:cubicBezTo>
                    <a:cubicBezTo>
                      <a:pt x="0" y="7"/>
                      <a:pt x="0" y="7"/>
                      <a:pt x="0" y="7"/>
                    </a:cubicBezTo>
                    <a:cubicBezTo>
                      <a:pt x="0" y="7"/>
                      <a:pt x="0" y="7"/>
                      <a:pt x="0" y="7"/>
                    </a:cubicBezTo>
                    <a:cubicBezTo>
                      <a:pt x="0" y="7"/>
                      <a:pt x="0" y="7"/>
                      <a:pt x="0" y="7"/>
                    </a:cubicBezTo>
                    <a:cubicBezTo>
                      <a:pt x="0" y="7"/>
                      <a:pt x="0" y="7"/>
                      <a:pt x="0" y="7"/>
                    </a:cubicBezTo>
                    <a:close/>
                    <a:moveTo>
                      <a:pt x="16" y="3"/>
                    </a:move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49" name="Freeform 307"/>
              <p:cNvSpPr/>
              <p:nvPr/>
            </p:nvSpPr>
            <p:spPr bwMode="auto">
              <a:xfrm>
                <a:off x="2588" y="2073"/>
                <a:ext cx="148" cy="113"/>
              </a:xfrm>
              <a:custGeom>
                <a:avLst/>
                <a:gdLst>
                  <a:gd name="T0" fmla="*/ 48 w 56"/>
                  <a:gd name="T1" fmla="*/ 32 h 43"/>
                  <a:gd name="T2" fmla="*/ 53 w 56"/>
                  <a:gd name="T3" fmla="*/ 26 h 43"/>
                  <a:gd name="T4" fmla="*/ 56 w 56"/>
                  <a:gd name="T5" fmla="*/ 13 h 43"/>
                  <a:gd name="T6" fmla="*/ 54 w 56"/>
                  <a:gd name="T7" fmla="*/ 10 h 43"/>
                  <a:gd name="T8" fmla="*/ 53 w 56"/>
                  <a:gd name="T9" fmla="*/ 5 h 43"/>
                  <a:gd name="T10" fmla="*/ 53 w 56"/>
                  <a:gd name="T11" fmla="*/ 2 h 43"/>
                  <a:gd name="T12" fmla="*/ 51 w 56"/>
                  <a:gd name="T13" fmla="*/ 3 h 43"/>
                  <a:gd name="T14" fmla="*/ 48 w 56"/>
                  <a:gd name="T15" fmla="*/ 2 h 43"/>
                  <a:gd name="T16" fmla="*/ 45 w 56"/>
                  <a:gd name="T17" fmla="*/ 1 h 43"/>
                  <a:gd name="T18" fmla="*/ 43 w 56"/>
                  <a:gd name="T19" fmla="*/ 0 h 43"/>
                  <a:gd name="T20" fmla="*/ 40 w 56"/>
                  <a:gd name="T21" fmla="*/ 1 h 43"/>
                  <a:gd name="T22" fmla="*/ 38 w 56"/>
                  <a:gd name="T23" fmla="*/ 2 h 43"/>
                  <a:gd name="T24" fmla="*/ 36 w 56"/>
                  <a:gd name="T25" fmla="*/ 4 h 43"/>
                  <a:gd name="T26" fmla="*/ 34 w 56"/>
                  <a:gd name="T27" fmla="*/ 5 h 43"/>
                  <a:gd name="T28" fmla="*/ 32 w 56"/>
                  <a:gd name="T29" fmla="*/ 6 h 43"/>
                  <a:gd name="T30" fmla="*/ 30 w 56"/>
                  <a:gd name="T31" fmla="*/ 7 h 43"/>
                  <a:gd name="T32" fmla="*/ 28 w 56"/>
                  <a:gd name="T33" fmla="*/ 8 h 43"/>
                  <a:gd name="T34" fmla="*/ 26 w 56"/>
                  <a:gd name="T35" fmla="*/ 10 h 43"/>
                  <a:gd name="T36" fmla="*/ 24 w 56"/>
                  <a:gd name="T37" fmla="*/ 12 h 43"/>
                  <a:gd name="T38" fmla="*/ 22 w 56"/>
                  <a:gd name="T39" fmla="*/ 14 h 43"/>
                  <a:gd name="T40" fmla="*/ 20 w 56"/>
                  <a:gd name="T41" fmla="*/ 15 h 43"/>
                  <a:gd name="T42" fmla="*/ 17 w 56"/>
                  <a:gd name="T43" fmla="*/ 16 h 43"/>
                  <a:gd name="T44" fmla="*/ 15 w 56"/>
                  <a:gd name="T45" fmla="*/ 25 h 43"/>
                  <a:gd name="T46" fmla="*/ 14 w 56"/>
                  <a:gd name="T47" fmla="*/ 28 h 43"/>
                  <a:gd name="T48" fmla="*/ 13 w 56"/>
                  <a:gd name="T49" fmla="*/ 29 h 43"/>
                  <a:gd name="T50" fmla="*/ 11 w 56"/>
                  <a:gd name="T51" fmla="*/ 30 h 43"/>
                  <a:gd name="T52" fmla="*/ 4 w 56"/>
                  <a:gd name="T53" fmla="*/ 31 h 43"/>
                  <a:gd name="T54" fmla="*/ 2 w 56"/>
                  <a:gd name="T55" fmla="*/ 32 h 43"/>
                  <a:gd name="T56" fmla="*/ 0 w 56"/>
                  <a:gd name="T57" fmla="*/ 32 h 43"/>
                  <a:gd name="T58" fmla="*/ 1 w 56"/>
                  <a:gd name="T59" fmla="*/ 34 h 43"/>
                  <a:gd name="T60" fmla="*/ 1 w 56"/>
                  <a:gd name="T61" fmla="*/ 35 h 43"/>
                  <a:gd name="T62" fmla="*/ 2 w 56"/>
                  <a:gd name="T63" fmla="*/ 36 h 43"/>
                  <a:gd name="T64" fmla="*/ 4 w 56"/>
                  <a:gd name="T65" fmla="*/ 37 h 43"/>
                  <a:gd name="T66" fmla="*/ 4 w 56"/>
                  <a:gd name="T67" fmla="*/ 39 h 43"/>
                  <a:gd name="T68" fmla="*/ 5 w 56"/>
                  <a:gd name="T69" fmla="*/ 40 h 43"/>
                  <a:gd name="T70" fmla="*/ 7 w 56"/>
                  <a:gd name="T71" fmla="*/ 39 h 43"/>
                  <a:gd name="T72" fmla="*/ 7 w 56"/>
                  <a:gd name="T73" fmla="*/ 41 h 43"/>
                  <a:gd name="T74" fmla="*/ 8 w 56"/>
                  <a:gd name="T75" fmla="*/ 42 h 43"/>
                  <a:gd name="T76" fmla="*/ 9 w 56"/>
                  <a:gd name="T77" fmla="*/ 41 h 43"/>
                  <a:gd name="T78" fmla="*/ 10 w 56"/>
                  <a:gd name="T79" fmla="*/ 41 h 43"/>
                  <a:gd name="T80" fmla="*/ 11 w 56"/>
                  <a:gd name="T81" fmla="*/ 42 h 43"/>
                  <a:gd name="T82" fmla="*/ 13 w 56"/>
                  <a:gd name="T83" fmla="*/ 40 h 43"/>
                  <a:gd name="T84" fmla="*/ 14 w 56"/>
                  <a:gd name="T85" fmla="*/ 39 h 43"/>
                  <a:gd name="T86" fmla="*/ 15 w 56"/>
                  <a:gd name="T87" fmla="*/ 36 h 43"/>
                  <a:gd name="T88" fmla="*/ 17 w 56"/>
                  <a:gd name="T89" fmla="*/ 36 h 43"/>
                  <a:gd name="T90" fmla="*/ 20 w 56"/>
                  <a:gd name="T91" fmla="*/ 35 h 43"/>
                  <a:gd name="T92" fmla="*/ 21 w 56"/>
                  <a:gd name="T93" fmla="*/ 36 h 43"/>
                  <a:gd name="T94" fmla="*/ 23 w 56"/>
                  <a:gd name="T95" fmla="*/ 37 h 43"/>
                  <a:gd name="T96" fmla="*/ 24 w 56"/>
                  <a:gd name="T97" fmla="*/ 38 h 43"/>
                  <a:gd name="T98" fmla="*/ 26 w 56"/>
                  <a:gd name="T99" fmla="*/ 38 h 43"/>
                  <a:gd name="T100" fmla="*/ 27 w 56"/>
                  <a:gd name="T101" fmla="*/ 37 h 43"/>
                  <a:gd name="T102" fmla="*/ 29 w 56"/>
                  <a:gd name="T103" fmla="*/ 38 h 43"/>
                  <a:gd name="T104" fmla="*/ 31 w 56"/>
                  <a:gd name="T105" fmla="*/ 39 h 43"/>
                  <a:gd name="T106" fmla="*/ 34 w 56"/>
                  <a:gd name="T107" fmla="*/ 39 h 43"/>
                  <a:gd name="T108" fmla="*/ 35 w 56"/>
                  <a:gd name="T109" fmla="*/ 38 h 43"/>
                  <a:gd name="T110" fmla="*/ 37 w 56"/>
                  <a:gd name="T111" fmla="*/ 37 h 43"/>
                  <a:gd name="T112" fmla="*/ 42 w 56"/>
                  <a:gd name="T113" fmla="*/ 37 h 43"/>
                  <a:gd name="T114" fmla="*/ 43 w 56"/>
                  <a:gd name="T115" fmla="*/ 38 h 43"/>
                  <a:gd name="T116" fmla="*/ 44 w 56"/>
                  <a:gd name="T117" fmla="*/ 37 h 43"/>
                  <a:gd name="T118" fmla="*/ 45 w 56"/>
                  <a:gd name="T119" fmla="*/ 37 h 43"/>
                  <a:gd name="T120" fmla="*/ 47 w 56"/>
                  <a:gd name="T121"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6" h="43">
                    <a:moveTo>
                      <a:pt x="47" y="34"/>
                    </a:moveTo>
                    <a:cubicBezTo>
                      <a:pt x="47" y="33"/>
                      <a:pt x="47" y="33"/>
                      <a:pt x="47" y="33"/>
                    </a:cubicBezTo>
                    <a:cubicBezTo>
                      <a:pt x="47" y="33"/>
                      <a:pt x="47" y="33"/>
                      <a:pt x="47" y="33"/>
                    </a:cubicBezTo>
                    <a:cubicBezTo>
                      <a:pt x="47" y="33"/>
                      <a:pt x="47" y="33"/>
                      <a:pt x="47" y="33"/>
                    </a:cubicBezTo>
                    <a:cubicBezTo>
                      <a:pt x="47" y="33"/>
                      <a:pt x="47" y="33"/>
                      <a:pt x="47" y="33"/>
                    </a:cubicBezTo>
                    <a:cubicBezTo>
                      <a:pt x="47" y="33"/>
                      <a:pt x="47" y="33"/>
                      <a:pt x="47" y="33"/>
                    </a:cubicBezTo>
                    <a:cubicBezTo>
                      <a:pt x="48" y="33"/>
                      <a:pt x="48" y="33"/>
                      <a:pt x="48" y="33"/>
                    </a:cubicBezTo>
                    <a:cubicBezTo>
                      <a:pt x="48" y="33"/>
                      <a:pt x="48" y="33"/>
                      <a:pt x="48" y="33"/>
                    </a:cubicBezTo>
                    <a:cubicBezTo>
                      <a:pt x="48" y="33"/>
                      <a:pt x="48" y="33"/>
                      <a:pt x="48" y="33"/>
                    </a:cubicBezTo>
                    <a:cubicBezTo>
                      <a:pt x="48" y="33"/>
                      <a:pt x="48" y="33"/>
                      <a:pt x="48" y="33"/>
                    </a:cubicBezTo>
                    <a:cubicBezTo>
                      <a:pt x="48" y="33"/>
                      <a:pt x="48" y="33"/>
                      <a:pt x="48" y="33"/>
                    </a:cubicBezTo>
                    <a:cubicBezTo>
                      <a:pt x="48" y="33"/>
                      <a:pt x="48" y="33"/>
                      <a:pt x="48" y="33"/>
                    </a:cubicBezTo>
                    <a:cubicBezTo>
                      <a:pt x="48" y="33"/>
                      <a:pt x="48" y="33"/>
                      <a:pt x="48" y="33"/>
                    </a:cubicBezTo>
                    <a:cubicBezTo>
                      <a:pt x="48" y="33"/>
                      <a:pt x="48" y="32"/>
                      <a:pt x="48" y="32"/>
                    </a:cubicBezTo>
                    <a:cubicBezTo>
                      <a:pt x="48" y="32"/>
                      <a:pt x="48" y="32"/>
                      <a:pt x="48" y="32"/>
                    </a:cubicBezTo>
                    <a:cubicBezTo>
                      <a:pt x="48" y="32"/>
                      <a:pt x="48" y="32"/>
                      <a:pt x="48" y="32"/>
                    </a:cubicBezTo>
                    <a:cubicBezTo>
                      <a:pt x="49" y="32"/>
                      <a:pt x="49" y="32"/>
                      <a:pt x="49" y="32"/>
                    </a:cubicBezTo>
                    <a:cubicBezTo>
                      <a:pt x="48" y="32"/>
                      <a:pt x="48" y="32"/>
                      <a:pt x="48" y="32"/>
                    </a:cubicBezTo>
                    <a:cubicBezTo>
                      <a:pt x="48" y="32"/>
                      <a:pt x="48" y="32"/>
                      <a:pt x="48" y="32"/>
                    </a:cubicBezTo>
                    <a:cubicBezTo>
                      <a:pt x="48" y="32"/>
                      <a:pt x="48" y="32"/>
                      <a:pt x="48" y="32"/>
                    </a:cubicBezTo>
                    <a:cubicBezTo>
                      <a:pt x="48" y="32"/>
                      <a:pt x="48" y="32"/>
                      <a:pt x="48" y="32"/>
                    </a:cubicBezTo>
                    <a:cubicBezTo>
                      <a:pt x="49" y="31"/>
                      <a:pt x="49" y="31"/>
                      <a:pt x="49" y="31"/>
                    </a:cubicBezTo>
                    <a:cubicBezTo>
                      <a:pt x="49" y="31"/>
                      <a:pt x="49" y="31"/>
                      <a:pt x="49" y="31"/>
                    </a:cubicBezTo>
                    <a:cubicBezTo>
                      <a:pt x="49" y="31"/>
                      <a:pt x="49" y="31"/>
                      <a:pt x="49" y="31"/>
                    </a:cubicBezTo>
                    <a:cubicBezTo>
                      <a:pt x="49" y="31"/>
                      <a:pt x="49" y="31"/>
                      <a:pt x="49" y="31"/>
                    </a:cubicBezTo>
                    <a:cubicBezTo>
                      <a:pt x="49" y="30"/>
                      <a:pt x="49" y="30"/>
                      <a:pt x="49" y="30"/>
                    </a:cubicBezTo>
                    <a:cubicBezTo>
                      <a:pt x="50" y="30"/>
                      <a:pt x="50" y="30"/>
                      <a:pt x="50" y="30"/>
                    </a:cubicBezTo>
                    <a:cubicBezTo>
                      <a:pt x="50" y="30"/>
                      <a:pt x="50" y="30"/>
                      <a:pt x="50" y="30"/>
                    </a:cubicBezTo>
                    <a:cubicBezTo>
                      <a:pt x="50" y="29"/>
                      <a:pt x="50" y="29"/>
                      <a:pt x="50" y="29"/>
                    </a:cubicBezTo>
                    <a:cubicBezTo>
                      <a:pt x="51" y="28"/>
                      <a:pt x="51" y="28"/>
                      <a:pt x="51" y="28"/>
                    </a:cubicBezTo>
                    <a:cubicBezTo>
                      <a:pt x="51" y="28"/>
                      <a:pt x="51" y="28"/>
                      <a:pt x="51" y="28"/>
                    </a:cubicBezTo>
                    <a:cubicBezTo>
                      <a:pt x="51" y="28"/>
                      <a:pt x="51" y="28"/>
                      <a:pt x="51" y="28"/>
                    </a:cubicBezTo>
                    <a:cubicBezTo>
                      <a:pt x="51" y="28"/>
                      <a:pt x="51" y="28"/>
                      <a:pt x="51" y="28"/>
                    </a:cubicBezTo>
                    <a:cubicBezTo>
                      <a:pt x="52" y="27"/>
                      <a:pt x="52" y="27"/>
                      <a:pt x="52" y="27"/>
                    </a:cubicBezTo>
                    <a:cubicBezTo>
                      <a:pt x="52" y="27"/>
                      <a:pt x="52" y="27"/>
                      <a:pt x="52" y="27"/>
                    </a:cubicBezTo>
                    <a:cubicBezTo>
                      <a:pt x="53" y="26"/>
                      <a:pt x="53" y="26"/>
                      <a:pt x="53" y="26"/>
                    </a:cubicBezTo>
                    <a:cubicBezTo>
                      <a:pt x="53" y="26"/>
                      <a:pt x="53" y="26"/>
                      <a:pt x="53" y="26"/>
                    </a:cubicBezTo>
                    <a:cubicBezTo>
                      <a:pt x="54" y="26"/>
                      <a:pt x="54" y="26"/>
                      <a:pt x="54" y="26"/>
                    </a:cubicBezTo>
                    <a:cubicBezTo>
                      <a:pt x="55" y="25"/>
                      <a:pt x="55" y="25"/>
                      <a:pt x="55" y="25"/>
                    </a:cubicBezTo>
                    <a:cubicBezTo>
                      <a:pt x="55" y="24"/>
                      <a:pt x="55" y="24"/>
                      <a:pt x="55" y="24"/>
                    </a:cubicBezTo>
                    <a:cubicBezTo>
                      <a:pt x="55" y="24"/>
                      <a:pt x="55" y="24"/>
                      <a:pt x="55" y="24"/>
                    </a:cubicBezTo>
                    <a:cubicBezTo>
                      <a:pt x="55" y="21"/>
                      <a:pt x="55" y="21"/>
                      <a:pt x="55" y="21"/>
                    </a:cubicBezTo>
                    <a:cubicBezTo>
                      <a:pt x="55" y="19"/>
                      <a:pt x="55" y="19"/>
                      <a:pt x="55" y="19"/>
                    </a:cubicBezTo>
                    <a:cubicBezTo>
                      <a:pt x="55" y="19"/>
                      <a:pt x="55" y="19"/>
                      <a:pt x="55" y="19"/>
                    </a:cubicBezTo>
                    <a:cubicBezTo>
                      <a:pt x="55" y="17"/>
                      <a:pt x="55" y="17"/>
                      <a:pt x="55" y="17"/>
                    </a:cubicBezTo>
                    <a:cubicBezTo>
                      <a:pt x="55" y="17"/>
                      <a:pt x="55" y="17"/>
                      <a:pt x="55" y="17"/>
                    </a:cubicBezTo>
                    <a:cubicBezTo>
                      <a:pt x="55" y="17"/>
                      <a:pt x="55" y="17"/>
                      <a:pt x="55" y="17"/>
                    </a:cubicBezTo>
                    <a:cubicBezTo>
                      <a:pt x="55" y="16"/>
                      <a:pt x="55" y="16"/>
                      <a:pt x="55" y="16"/>
                    </a:cubicBezTo>
                    <a:cubicBezTo>
                      <a:pt x="55" y="16"/>
                      <a:pt x="55" y="16"/>
                      <a:pt x="55" y="16"/>
                    </a:cubicBezTo>
                    <a:cubicBezTo>
                      <a:pt x="55" y="15"/>
                      <a:pt x="55" y="15"/>
                      <a:pt x="55" y="15"/>
                    </a:cubicBezTo>
                    <a:cubicBezTo>
                      <a:pt x="55" y="13"/>
                      <a:pt x="55" y="13"/>
                      <a:pt x="55" y="13"/>
                    </a:cubicBezTo>
                    <a:cubicBezTo>
                      <a:pt x="55" y="13"/>
                      <a:pt x="55" y="13"/>
                      <a:pt x="55" y="13"/>
                    </a:cubicBezTo>
                    <a:cubicBezTo>
                      <a:pt x="56" y="13"/>
                      <a:pt x="56" y="13"/>
                      <a:pt x="56" y="13"/>
                    </a:cubicBezTo>
                    <a:cubicBezTo>
                      <a:pt x="56" y="13"/>
                      <a:pt x="56" y="13"/>
                      <a:pt x="56" y="13"/>
                    </a:cubicBezTo>
                    <a:cubicBezTo>
                      <a:pt x="56" y="12"/>
                      <a:pt x="56" y="12"/>
                      <a:pt x="56" y="12"/>
                    </a:cubicBezTo>
                    <a:cubicBezTo>
                      <a:pt x="56" y="12"/>
                      <a:pt x="56" y="12"/>
                      <a:pt x="56" y="12"/>
                    </a:cubicBezTo>
                    <a:cubicBezTo>
                      <a:pt x="56" y="12"/>
                      <a:pt x="56" y="12"/>
                      <a:pt x="56" y="12"/>
                    </a:cubicBezTo>
                    <a:cubicBezTo>
                      <a:pt x="56" y="11"/>
                      <a:pt x="56" y="11"/>
                      <a:pt x="56" y="11"/>
                    </a:cubicBezTo>
                    <a:cubicBezTo>
                      <a:pt x="56" y="11"/>
                      <a:pt x="56" y="11"/>
                      <a:pt x="56"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4" y="10"/>
                      <a:pt x="54" y="10"/>
                      <a:pt x="54" y="10"/>
                    </a:cubicBezTo>
                    <a:cubicBezTo>
                      <a:pt x="54" y="10"/>
                      <a:pt x="54" y="10"/>
                      <a:pt x="54" y="10"/>
                    </a:cubicBezTo>
                    <a:cubicBezTo>
                      <a:pt x="54" y="10"/>
                      <a:pt x="54" y="10"/>
                      <a:pt x="54" y="10"/>
                    </a:cubicBezTo>
                    <a:cubicBezTo>
                      <a:pt x="54" y="9"/>
                      <a:pt x="54" y="9"/>
                      <a:pt x="54" y="9"/>
                    </a:cubicBezTo>
                    <a:cubicBezTo>
                      <a:pt x="54" y="9"/>
                      <a:pt x="54" y="9"/>
                      <a:pt x="54" y="9"/>
                    </a:cubicBezTo>
                    <a:cubicBezTo>
                      <a:pt x="54" y="9"/>
                      <a:pt x="54" y="9"/>
                      <a:pt x="54" y="9"/>
                    </a:cubicBezTo>
                    <a:cubicBezTo>
                      <a:pt x="55" y="9"/>
                      <a:pt x="55" y="9"/>
                      <a:pt x="55" y="9"/>
                    </a:cubicBezTo>
                    <a:cubicBezTo>
                      <a:pt x="54" y="9"/>
                      <a:pt x="54" y="9"/>
                      <a:pt x="54" y="9"/>
                    </a:cubicBezTo>
                    <a:cubicBezTo>
                      <a:pt x="54" y="9"/>
                      <a:pt x="54" y="9"/>
                      <a:pt x="54" y="9"/>
                    </a:cubicBezTo>
                    <a:cubicBezTo>
                      <a:pt x="54" y="9"/>
                      <a:pt x="54" y="9"/>
                      <a:pt x="54" y="9"/>
                    </a:cubicBezTo>
                    <a:cubicBezTo>
                      <a:pt x="54" y="9"/>
                      <a:pt x="54" y="9"/>
                      <a:pt x="54" y="9"/>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7"/>
                      <a:pt x="54" y="7"/>
                      <a:pt x="54" y="7"/>
                    </a:cubicBezTo>
                    <a:cubicBezTo>
                      <a:pt x="53" y="7"/>
                      <a:pt x="53" y="7"/>
                      <a:pt x="53" y="7"/>
                    </a:cubicBezTo>
                    <a:cubicBezTo>
                      <a:pt x="53" y="5"/>
                      <a:pt x="53" y="5"/>
                      <a:pt x="53" y="5"/>
                    </a:cubicBezTo>
                    <a:cubicBezTo>
                      <a:pt x="53" y="5"/>
                      <a:pt x="53" y="5"/>
                      <a:pt x="53" y="5"/>
                    </a:cubicBezTo>
                    <a:cubicBezTo>
                      <a:pt x="53" y="5"/>
                      <a:pt x="53" y="5"/>
                      <a:pt x="53" y="5"/>
                    </a:cubicBezTo>
                    <a:cubicBezTo>
                      <a:pt x="53" y="5"/>
                      <a:pt x="53" y="5"/>
                      <a:pt x="53" y="5"/>
                    </a:cubicBezTo>
                    <a:cubicBezTo>
                      <a:pt x="53" y="5"/>
                      <a:pt x="53" y="5"/>
                      <a:pt x="53" y="5"/>
                    </a:cubicBezTo>
                    <a:cubicBezTo>
                      <a:pt x="53" y="4"/>
                      <a:pt x="53" y="4"/>
                      <a:pt x="53" y="4"/>
                    </a:cubicBezTo>
                    <a:cubicBezTo>
                      <a:pt x="53" y="4"/>
                      <a:pt x="53" y="4"/>
                      <a:pt x="53" y="4"/>
                    </a:cubicBezTo>
                    <a:cubicBezTo>
                      <a:pt x="53" y="4"/>
                      <a:pt x="53" y="4"/>
                      <a:pt x="53" y="4"/>
                    </a:cubicBezTo>
                    <a:cubicBezTo>
                      <a:pt x="53" y="4"/>
                      <a:pt x="53" y="4"/>
                      <a:pt x="53" y="4"/>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49" y="3"/>
                      <a:pt x="49" y="3"/>
                      <a:pt x="49" y="3"/>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8" y="2"/>
                      <a:pt x="48" y="2"/>
                      <a:pt x="48" y="2"/>
                    </a:cubicBezTo>
                    <a:cubicBezTo>
                      <a:pt x="48" y="2"/>
                      <a:pt x="48" y="2"/>
                      <a:pt x="48" y="2"/>
                    </a:cubicBezTo>
                    <a:cubicBezTo>
                      <a:pt x="48" y="2"/>
                      <a:pt x="48" y="2"/>
                      <a:pt x="48" y="2"/>
                    </a:cubicBezTo>
                    <a:cubicBezTo>
                      <a:pt x="48" y="1"/>
                      <a:pt x="48" y="1"/>
                      <a:pt x="48" y="1"/>
                    </a:cubicBezTo>
                    <a:cubicBezTo>
                      <a:pt x="48" y="1"/>
                      <a:pt x="48" y="1"/>
                      <a:pt x="48" y="1"/>
                    </a:cubicBezTo>
                    <a:cubicBezTo>
                      <a:pt x="48" y="1"/>
                      <a:pt x="48" y="1"/>
                      <a:pt x="48" y="1"/>
                    </a:cubicBezTo>
                    <a:cubicBezTo>
                      <a:pt x="48" y="1"/>
                      <a:pt x="48" y="1"/>
                      <a:pt x="48"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6" y="1"/>
                      <a:pt x="46" y="1"/>
                      <a:pt x="46" y="1"/>
                    </a:cubicBezTo>
                    <a:cubicBezTo>
                      <a:pt x="46" y="1"/>
                      <a:pt x="46" y="1"/>
                      <a:pt x="46" y="1"/>
                    </a:cubicBezTo>
                    <a:cubicBezTo>
                      <a:pt x="46" y="1"/>
                      <a:pt x="46" y="1"/>
                      <a:pt x="46" y="1"/>
                    </a:cubicBezTo>
                    <a:cubicBezTo>
                      <a:pt x="46" y="1"/>
                      <a:pt x="46" y="1"/>
                      <a:pt x="46" y="1"/>
                    </a:cubicBezTo>
                    <a:cubicBezTo>
                      <a:pt x="46" y="1"/>
                      <a:pt x="46" y="1"/>
                      <a:pt x="46"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5" y="0"/>
                      <a:pt x="45" y="0"/>
                      <a:pt x="45" y="0"/>
                    </a:cubicBezTo>
                    <a:cubicBezTo>
                      <a:pt x="45" y="0"/>
                      <a:pt x="45" y="0"/>
                      <a:pt x="45"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3" y="0"/>
                      <a:pt x="43" y="0"/>
                      <a:pt x="43" y="0"/>
                    </a:cubicBezTo>
                    <a:cubicBezTo>
                      <a:pt x="43" y="0"/>
                      <a:pt x="43" y="0"/>
                      <a:pt x="43" y="0"/>
                    </a:cubicBezTo>
                    <a:cubicBezTo>
                      <a:pt x="43" y="0"/>
                      <a:pt x="43" y="0"/>
                      <a:pt x="43" y="0"/>
                    </a:cubicBezTo>
                    <a:cubicBezTo>
                      <a:pt x="43" y="0"/>
                      <a:pt x="43" y="0"/>
                      <a:pt x="43" y="0"/>
                    </a:cubicBezTo>
                    <a:cubicBezTo>
                      <a:pt x="43" y="0"/>
                      <a:pt x="43" y="0"/>
                      <a:pt x="43" y="0"/>
                    </a:cubicBezTo>
                    <a:cubicBezTo>
                      <a:pt x="43" y="0"/>
                      <a:pt x="43" y="0"/>
                      <a:pt x="43" y="0"/>
                    </a:cubicBezTo>
                    <a:cubicBezTo>
                      <a:pt x="43" y="0"/>
                      <a:pt x="43" y="0"/>
                      <a:pt x="43"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1" y="0"/>
                      <a:pt x="41" y="0"/>
                      <a:pt x="41" y="0"/>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2"/>
                      <a:pt x="40" y="2"/>
                      <a:pt x="40"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6" y="3"/>
                      <a:pt x="36" y="3"/>
                      <a:pt x="36" y="3"/>
                    </a:cubicBezTo>
                    <a:cubicBezTo>
                      <a:pt x="36" y="3"/>
                      <a:pt x="36" y="3"/>
                      <a:pt x="36" y="3"/>
                    </a:cubicBezTo>
                    <a:cubicBezTo>
                      <a:pt x="36" y="3"/>
                      <a:pt x="36" y="3"/>
                      <a:pt x="36" y="3"/>
                    </a:cubicBezTo>
                    <a:cubicBezTo>
                      <a:pt x="36" y="3"/>
                      <a:pt x="36" y="3"/>
                      <a:pt x="36" y="3"/>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6"/>
                      <a:pt x="33" y="6"/>
                      <a:pt x="33" y="6"/>
                    </a:cubicBezTo>
                    <a:cubicBezTo>
                      <a:pt x="33" y="6"/>
                      <a:pt x="33" y="6"/>
                      <a:pt x="33"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7"/>
                      <a:pt x="31" y="7"/>
                      <a:pt x="31" y="7"/>
                    </a:cubicBezTo>
                    <a:cubicBezTo>
                      <a:pt x="31" y="7"/>
                      <a:pt x="31" y="7"/>
                      <a:pt x="31" y="7"/>
                    </a:cubicBezTo>
                    <a:cubicBezTo>
                      <a:pt x="31" y="7"/>
                      <a:pt x="31" y="7"/>
                      <a:pt x="31" y="7"/>
                    </a:cubicBezTo>
                    <a:cubicBezTo>
                      <a:pt x="31" y="7"/>
                      <a:pt x="31" y="7"/>
                      <a:pt x="31"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29" y="7"/>
                      <a:pt x="29" y="7"/>
                      <a:pt x="29" y="7"/>
                    </a:cubicBezTo>
                    <a:cubicBezTo>
                      <a:pt x="29" y="7"/>
                      <a:pt x="29" y="7"/>
                      <a:pt x="29" y="7"/>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9"/>
                      <a:pt x="28" y="9"/>
                      <a:pt x="28"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2"/>
                      <a:pt x="24" y="12"/>
                      <a:pt x="24" y="12"/>
                    </a:cubicBezTo>
                    <a:cubicBezTo>
                      <a:pt x="24" y="12"/>
                      <a:pt x="24" y="12"/>
                      <a:pt x="24" y="12"/>
                    </a:cubicBezTo>
                    <a:cubicBezTo>
                      <a:pt x="24" y="12"/>
                      <a:pt x="24" y="12"/>
                      <a:pt x="24" y="12"/>
                    </a:cubicBezTo>
                    <a:cubicBezTo>
                      <a:pt x="23" y="12"/>
                      <a:pt x="23" y="12"/>
                      <a:pt x="23" y="12"/>
                    </a:cubicBezTo>
                    <a:cubicBezTo>
                      <a:pt x="23" y="12"/>
                      <a:pt x="23" y="12"/>
                      <a:pt x="23" y="12"/>
                    </a:cubicBezTo>
                    <a:cubicBezTo>
                      <a:pt x="23" y="12"/>
                      <a:pt x="23" y="12"/>
                      <a:pt x="23" y="12"/>
                    </a:cubicBezTo>
                    <a:cubicBezTo>
                      <a:pt x="23" y="12"/>
                      <a:pt x="23" y="12"/>
                      <a:pt x="23" y="12"/>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4"/>
                      <a:pt x="22" y="14"/>
                      <a:pt x="22" y="14"/>
                    </a:cubicBezTo>
                    <a:cubicBezTo>
                      <a:pt x="22" y="14"/>
                      <a:pt x="22" y="14"/>
                      <a:pt x="22" y="14"/>
                    </a:cubicBezTo>
                    <a:cubicBezTo>
                      <a:pt x="22" y="14"/>
                      <a:pt x="22" y="14"/>
                      <a:pt x="22" y="14"/>
                    </a:cubicBezTo>
                    <a:cubicBezTo>
                      <a:pt x="22" y="14"/>
                      <a:pt x="22" y="14"/>
                      <a:pt x="22" y="14"/>
                    </a:cubicBezTo>
                    <a:cubicBezTo>
                      <a:pt x="22" y="14"/>
                      <a:pt x="22" y="14"/>
                      <a:pt x="22"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6" y="16"/>
                      <a:pt x="16" y="16"/>
                      <a:pt x="16" y="16"/>
                    </a:cubicBezTo>
                    <a:cubicBezTo>
                      <a:pt x="16" y="16"/>
                      <a:pt x="16" y="16"/>
                      <a:pt x="16" y="16"/>
                    </a:cubicBezTo>
                    <a:cubicBezTo>
                      <a:pt x="16" y="16"/>
                      <a:pt x="16" y="16"/>
                      <a:pt x="16" y="16"/>
                    </a:cubicBezTo>
                    <a:cubicBezTo>
                      <a:pt x="16" y="16"/>
                      <a:pt x="16" y="16"/>
                      <a:pt x="16"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24"/>
                      <a:pt x="15" y="24"/>
                      <a:pt x="15" y="24"/>
                    </a:cubicBezTo>
                    <a:cubicBezTo>
                      <a:pt x="15" y="24"/>
                      <a:pt x="15" y="24"/>
                      <a:pt x="15" y="24"/>
                    </a:cubicBezTo>
                    <a:cubicBezTo>
                      <a:pt x="15" y="24"/>
                      <a:pt x="15" y="24"/>
                      <a:pt x="15" y="24"/>
                    </a:cubicBezTo>
                    <a:cubicBezTo>
                      <a:pt x="15" y="24"/>
                      <a:pt x="15" y="24"/>
                      <a:pt x="15" y="24"/>
                    </a:cubicBezTo>
                    <a:cubicBezTo>
                      <a:pt x="15" y="25"/>
                      <a:pt x="15" y="25"/>
                      <a:pt x="15" y="25"/>
                    </a:cubicBezTo>
                    <a:cubicBezTo>
                      <a:pt x="15" y="25"/>
                      <a:pt x="15" y="25"/>
                      <a:pt x="15" y="25"/>
                    </a:cubicBezTo>
                    <a:cubicBezTo>
                      <a:pt x="15" y="25"/>
                      <a:pt x="15" y="25"/>
                      <a:pt x="15" y="25"/>
                    </a:cubicBezTo>
                    <a:cubicBezTo>
                      <a:pt x="15" y="26"/>
                      <a:pt x="15" y="26"/>
                      <a:pt x="15" y="26"/>
                    </a:cubicBezTo>
                    <a:cubicBezTo>
                      <a:pt x="14" y="26"/>
                      <a:pt x="14" y="26"/>
                      <a:pt x="14" y="26"/>
                    </a:cubicBezTo>
                    <a:cubicBezTo>
                      <a:pt x="14" y="26"/>
                      <a:pt x="14" y="26"/>
                      <a:pt x="14" y="26"/>
                    </a:cubicBezTo>
                    <a:cubicBezTo>
                      <a:pt x="14" y="26"/>
                      <a:pt x="14" y="26"/>
                      <a:pt x="14" y="26"/>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9"/>
                      <a:pt x="14" y="29"/>
                      <a:pt x="14"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0" y="30"/>
                      <a:pt x="10" y="30"/>
                      <a:pt x="10" y="30"/>
                    </a:cubicBezTo>
                    <a:cubicBezTo>
                      <a:pt x="10" y="30"/>
                      <a:pt x="10" y="30"/>
                      <a:pt x="10" y="30"/>
                    </a:cubicBezTo>
                    <a:cubicBezTo>
                      <a:pt x="10" y="30"/>
                      <a:pt x="10" y="30"/>
                      <a:pt x="10" y="30"/>
                    </a:cubicBezTo>
                    <a:cubicBezTo>
                      <a:pt x="10" y="30"/>
                      <a:pt x="10" y="30"/>
                      <a:pt x="10" y="30"/>
                    </a:cubicBezTo>
                    <a:cubicBezTo>
                      <a:pt x="9" y="30"/>
                      <a:pt x="9" y="30"/>
                      <a:pt x="9" y="30"/>
                    </a:cubicBezTo>
                    <a:cubicBezTo>
                      <a:pt x="9" y="30"/>
                      <a:pt x="9" y="30"/>
                      <a:pt x="9" y="30"/>
                    </a:cubicBezTo>
                    <a:cubicBezTo>
                      <a:pt x="9" y="30"/>
                      <a:pt x="9" y="30"/>
                      <a:pt x="9" y="30"/>
                    </a:cubicBezTo>
                    <a:cubicBezTo>
                      <a:pt x="7" y="30"/>
                      <a:pt x="7" y="30"/>
                      <a:pt x="7" y="30"/>
                    </a:cubicBezTo>
                    <a:cubicBezTo>
                      <a:pt x="7" y="30"/>
                      <a:pt x="7" y="30"/>
                      <a:pt x="7" y="30"/>
                    </a:cubicBezTo>
                    <a:cubicBezTo>
                      <a:pt x="6" y="30"/>
                      <a:pt x="6" y="30"/>
                      <a:pt x="6" y="30"/>
                    </a:cubicBezTo>
                    <a:cubicBezTo>
                      <a:pt x="4" y="30"/>
                      <a:pt x="4" y="30"/>
                      <a:pt x="4" y="30"/>
                    </a:cubicBezTo>
                    <a:cubicBezTo>
                      <a:pt x="4" y="30"/>
                      <a:pt x="4" y="30"/>
                      <a:pt x="4" y="30"/>
                    </a:cubicBezTo>
                    <a:cubicBezTo>
                      <a:pt x="4" y="30"/>
                      <a:pt x="4" y="30"/>
                      <a:pt x="4" y="30"/>
                    </a:cubicBezTo>
                    <a:cubicBezTo>
                      <a:pt x="4" y="30"/>
                      <a:pt x="4" y="30"/>
                      <a:pt x="4" y="30"/>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2"/>
                      <a:pt x="3" y="32"/>
                      <a:pt x="3" y="32"/>
                    </a:cubicBezTo>
                    <a:cubicBezTo>
                      <a:pt x="3" y="32"/>
                      <a:pt x="3" y="32"/>
                      <a:pt x="3"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1" y="32"/>
                      <a:pt x="1" y="32"/>
                      <a:pt x="1" y="32"/>
                    </a:cubicBezTo>
                    <a:cubicBezTo>
                      <a:pt x="1" y="31"/>
                      <a:pt x="1" y="31"/>
                      <a:pt x="1" y="31"/>
                    </a:cubicBezTo>
                    <a:cubicBezTo>
                      <a:pt x="1" y="31"/>
                      <a:pt x="1" y="31"/>
                      <a:pt x="1" y="31"/>
                    </a:cubicBezTo>
                    <a:cubicBezTo>
                      <a:pt x="1" y="32"/>
                      <a:pt x="1" y="32"/>
                      <a:pt x="1" y="32"/>
                    </a:cubicBezTo>
                    <a:cubicBezTo>
                      <a:pt x="1" y="32"/>
                      <a:pt x="1" y="32"/>
                      <a:pt x="1" y="32"/>
                    </a:cubicBezTo>
                    <a:cubicBezTo>
                      <a:pt x="1" y="32"/>
                      <a:pt x="1" y="32"/>
                      <a:pt x="1"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1" y="32"/>
                    </a:cubicBezTo>
                    <a:cubicBezTo>
                      <a:pt x="1" y="32"/>
                      <a:pt x="1" y="32"/>
                      <a:pt x="0" y="32"/>
                    </a:cubicBezTo>
                    <a:cubicBezTo>
                      <a:pt x="0" y="32"/>
                      <a:pt x="0" y="32"/>
                      <a:pt x="0" y="32"/>
                    </a:cubicBezTo>
                    <a:cubicBezTo>
                      <a:pt x="0" y="32"/>
                      <a:pt x="0" y="32"/>
                      <a:pt x="0" y="32"/>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1" y="33"/>
                      <a:pt x="1" y="33"/>
                      <a:pt x="1" y="33"/>
                    </a:cubicBezTo>
                    <a:cubicBezTo>
                      <a:pt x="1" y="33"/>
                      <a:pt x="1" y="33"/>
                      <a:pt x="1" y="33"/>
                    </a:cubicBezTo>
                    <a:cubicBezTo>
                      <a:pt x="1" y="33"/>
                      <a:pt x="1" y="33"/>
                      <a:pt x="1" y="33"/>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2" y="35"/>
                      <a:pt x="2" y="35"/>
                      <a:pt x="2" y="35"/>
                    </a:cubicBezTo>
                    <a:cubicBezTo>
                      <a:pt x="2" y="35"/>
                      <a:pt x="2" y="35"/>
                      <a:pt x="2" y="35"/>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8"/>
                      <a:pt x="4" y="38"/>
                      <a:pt x="4" y="38"/>
                    </a:cubicBezTo>
                    <a:cubicBezTo>
                      <a:pt x="3" y="38"/>
                      <a:pt x="3" y="38"/>
                      <a:pt x="3" y="38"/>
                    </a:cubicBezTo>
                    <a:cubicBezTo>
                      <a:pt x="3" y="38"/>
                      <a:pt x="3" y="38"/>
                      <a:pt x="3" y="38"/>
                    </a:cubicBezTo>
                    <a:cubicBezTo>
                      <a:pt x="3" y="38"/>
                      <a:pt x="3" y="38"/>
                      <a:pt x="3" y="38"/>
                    </a:cubicBezTo>
                    <a:cubicBezTo>
                      <a:pt x="3" y="38"/>
                      <a:pt x="3" y="38"/>
                      <a:pt x="3" y="38"/>
                    </a:cubicBezTo>
                    <a:cubicBezTo>
                      <a:pt x="4" y="38"/>
                      <a:pt x="4" y="38"/>
                      <a:pt x="4" y="38"/>
                    </a:cubicBezTo>
                    <a:cubicBezTo>
                      <a:pt x="4" y="38"/>
                      <a:pt x="4" y="38"/>
                      <a:pt x="4" y="38"/>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6" y="40"/>
                      <a:pt x="6" y="40"/>
                      <a:pt x="6" y="40"/>
                    </a:cubicBezTo>
                    <a:cubicBezTo>
                      <a:pt x="6" y="40"/>
                      <a:pt x="6" y="40"/>
                      <a:pt x="6" y="40"/>
                    </a:cubicBezTo>
                    <a:cubicBezTo>
                      <a:pt x="6" y="40"/>
                      <a:pt x="6" y="40"/>
                      <a:pt x="6" y="40"/>
                    </a:cubicBezTo>
                    <a:cubicBezTo>
                      <a:pt x="6" y="40"/>
                      <a:pt x="6" y="40"/>
                      <a:pt x="6" y="40"/>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40"/>
                      <a:pt x="7" y="40"/>
                      <a:pt x="7" y="40"/>
                    </a:cubicBezTo>
                    <a:cubicBezTo>
                      <a:pt x="7" y="40"/>
                      <a:pt x="7" y="40"/>
                      <a:pt x="7" y="40"/>
                    </a:cubicBezTo>
                    <a:cubicBezTo>
                      <a:pt x="7" y="40"/>
                      <a:pt x="7" y="40"/>
                      <a:pt x="7" y="40"/>
                    </a:cubicBezTo>
                    <a:cubicBezTo>
                      <a:pt x="7" y="40"/>
                      <a:pt x="7" y="40"/>
                      <a:pt x="7" y="40"/>
                    </a:cubicBezTo>
                    <a:cubicBezTo>
                      <a:pt x="8" y="40"/>
                      <a:pt x="8" y="40"/>
                      <a:pt x="8" y="40"/>
                    </a:cubicBezTo>
                    <a:cubicBezTo>
                      <a:pt x="8" y="40"/>
                      <a:pt x="8" y="40"/>
                      <a:pt x="8" y="40"/>
                    </a:cubicBezTo>
                    <a:cubicBezTo>
                      <a:pt x="8" y="40"/>
                      <a:pt x="8" y="40"/>
                      <a:pt x="8" y="40"/>
                    </a:cubicBezTo>
                    <a:cubicBezTo>
                      <a:pt x="8" y="40"/>
                      <a:pt x="8" y="40"/>
                      <a:pt x="8" y="40"/>
                    </a:cubicBezTo>
                    <a:cubicBezTo>
                      <a:pt x="8" y="41"/>
                      <a:pt x="8" y="41"/>
                      <a:pt x="8" y="41"/>
                    </a:cubicBezTo>
                    <a:cubicBezTo>
                      <a:pt x="8" y="41"/>
                      <a:pt x="8" y="41"/>
                      <a:pt x="8" y="41"/>
                    </a:cubicBezTo>
                    <a:cubicBezTo>
                      <a:pt x="8" y="41"/>
                      <a:pt x="8" y="41"/>
                      <a:pt x="8"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1" y="41"/>
                      <a:pt x="11" y="41"/>
                      <a:pt x="11" y="41"/>
                    </a:cubicBezTo>
                    <a:cubicBezTo>
                      <a:pt x="11" y="41"/>
                      <a:pt x="11" y="41"/>
                      <a:pt x="11" y="41"/>
                    </a:cubicBezTo>
                    <a:cubicBezTo>
                      <a:pt x="11" y="41"/>
                      <a:pt x="11" y="41"/>
                      <a:pt x="11" y="41"/>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2" y="42"/>
                      <a:pt x="12" y="42"/>
                      <a:pt x="12" y="42"/>
                    </a:cubicBezTo>
                    <a:cubicBezTo>
                      <a:pt x="12" y="42"/>
                      <a:pt x="12" y="42"/>
                      <a:pt x="12" y="42"/>
                    </a:cubicBezTo>
                    <a:cubicBezTo>
                      <a:pt x="12" y="43"/>
                      <a:pt x="12" y="43"/>
                      <a:pt x="12" y="43"/>
                    </a:cubicBezTo>
                    <a:cubicBezTo>
                      <a:pt x="12" y="43"/>
                      <a:pt x="12" y="43"/>
                      <a:pt x="12" y="43"/>
                    </a:cubicBezTo>
                    <a:cubicBezTo>
                      <a:pt x="12" y="43"/>
                      <a:pt x="12" y="43"/>
                      <a:pt x="12" y="43"/>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2" y="40"/>
                      <a:pt x="12" y="40"/>
                      <a:pt x="12" y="40"/>
                    </a:cubicBezTo>
                    <a:cubicBezTo>
                      <a:pt x="12" y="40"/>
                      <a:pt x="12" y="40"/>
                      <a:pt x="12" y="40"/>
                    </a:cubicBezTo>
                    <a:cubicBezTo>
                      <a:pt x="12" y="40"/>
                      <a:pt x="12" y="40"/>
                      <a:pt x="12" y="40"/>
                    </a:cubicBezTo>
                    <a:cubicBezTo>
                      <a:pt x="12" y="40"/>
                      <a:pt x="12" y="40"/>
                      <a:pt x="12" y="40"/>
                    </a:cubicBezTo>
                    <a:cubicBezTo>
                      <a:pt x="13" y="40"/>
                      <a:pt x="13" y="40"/>
                      <a:pt x="13" y="40"/>
                    </a:cubicBezTo>
                    <a:cubicBezTo>
                      <a:pt x="13" y="40"/>
                      <a:pt x="13" y="40"/>
                      <a:pt x="13" y="40"/>
                    </a:cubicBezTo>
                    <a:cubicBezTo>
                      <a:pt x="13" y="40"/>
                      <a:pt x="13" y="40"/>
                      <a:pt x="13" y="40"/>
                    </a:cubicBezTo>
                    <a:cubicBezTo>
                      <a:pt x="13" y="40"/>
                      <a:pt x="13" y="40"/>
                      <a:pt x="13" y="40"/>
                    </a:cubicBezTo>
                    <a:cubicBezTo>
                      <a:pt x="13" y="40"/>
                      <a:pt x="13" y="40"/>
                      <a:pt x="13" y="40"/>
                    </a:cubicBezTo>
                    <a:cubicBezTo>
                      <a:pt x="13" y="40"/>
                      <a:pt x="13" y="40"/>
                      <a:pt x="13" y="40"/>
                    </a:cubicBezTo>
                    <a:cubicBezTo>
                      <a:pt x="13" y="40"/>
                      <a:pt x="13" y="40"/>
                      <a:pt x="13" y="40"/>
                    </a:cubicBezTo>
                    <a:cubicBezTo>
                      <a:pt x="13" y="39"/>
                      <a:pt x="13" y="39"/>
                      <a:pt x="13" y="39"/>
                    </a:cubicBezTo>
                    <a:cubicBezTo>
                      <a:pt x="13" y="39"/>
                      <a:pt x="13" y="39"/>
                      <a:pt x="13" y="39"/>
                    </a:cubicBezTo>
                    <a:cubicBezTo>
                      <a:pt x="13" y="39"/>
                      <a:pt x="13" y="39"/>
                      <a:pt x="13" y="39"/>
                    </a:cubicBezTo>
                    <a:cubicBezTo>
                      <a:pt x="13" y="39"/>
                      <a:pt x="13" y="39"/>
                      <a:pt x="13" y="39"/>
                    </a:cubicBezTo>
                    <a:cubicBezTo>
                      <a:pt x="13" y="39"/>
                      <a:pt x="13" y="39"/>
                      <a:pt x="13" y="39"/>
                    </a:cubicBezTo>
                    <a:cubicBezTo>
                      <a:pt x="13" y="39"/>
                      <a:pt x="13" y="39"/>
                      <a:pt x="13" y="39"/>
                    </a:cubicBezTo>
                    <a:cubicBezTo>
                      <a:pt x="13" y="39"/>
                      <a:pt x="13" y="39"/>
                      <a:pt x="13" y="39"/>
                    </a:cubicBezTo>
                    <a:cubicBezTo>
                      <a:pt x="13" y="39"/>
                      <a:pt x="13" y="39"/>
                      <a:pt x="13"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8"/>
                      <a:pt x="14" y="38"/>
                      <a:pt x="14" y="38"/>
                    </a:cubicBezTo>
                    <a:cubicBezTo>
                      <a:pt x="14" y="38"/>
                      <a:pt x="14" y="38"/>
                      <a:pt x="14" y="38"/>
                    </a:cubicBezTo>
                    <a:cubicBezTo>
                      <a:pt x="14" y="38"/>
                      <a:pt x="14" y="38"/>
                      <a:pt x="14" y="38"/>
                    </a:cubicBezTo>
                    <a:cubicBezTo>
                      <a:pt x="14" y="38"/>
                      <a:pt x="14" y="38"/>
                      <a:pt x="14" y="38"/>
                    </a:cubicBezTo>
                    <a:cubicBezTo>
                      <a:pt x="14" y="38"/>
                      <a:pt x="14" y="38"/>
                      <a:pt x="14" y="38"/>
                    </a:cubicBezTo>
                    <a:cubicBezTo>
                      <a:pt x="14" y="38"/>
                      <a:pt x="14" y="38"/>
                      <a:pt x="14" y="38"/>
                    </a:cubicBezTo>
                    <a:cubicBezTo>
                      <a:pt x="14" y="37"/>
                      <a:pt x="14" y="37"/>
                      <a:pt x="14" y="37"/>
                    </a:cubicBezTo>
                    <a:cubicBezTo>
                      <a:pt x="14" y="37"/>
                      <a:pt x="14" y="37"/>
                      <a:pt x="14" y="37"/>
                    </a:cubicBezTo>
                    <a:cubicBezTo>
                      <a:pt x="14" y="37"/>
                      <a:pt x="14" y="37"/>
                      <a:pt x="14" y="37"/>
                    </a:cubicBezTo>
                    <a:cubicBezTo>
                      <a:pt x="14" y="37"/>
                      <a:pt x="14" y="37"/>
                      <a:pt x="14" y="37"/>
                    </a:cubicBezTo>
                    <a:cubicBezTo>
                      <a:pt x="15" y="37"/>
                      <a:pt x="15" y="37"/>
                      <a:pt x="15" y="37"/>
                    </a:cubicBezTo>
                    <a:cubicBezTo>
                      <a:pt x="15" y="37"/>
                      <a:pt x="15" y="37"/>
                      <a:pt x="15" y="37"/>
                    </a:cubicBezTo>
                    <a:cubicBezTo>
                      <a:pt x="15" y="37"/>
                      <a:pt x="15" y="37"/>
                      <a:pt x="15" y="37"/>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6"/>
                    </a:cubicBezTo>
                    <a:cubicBezTo>
                      <a:pt x="17" y="36"/>
                      <a:pt x="17" y="36"/>
                      <a:pt x="17" y="36"/>
                    </a:cubicBezTo>
                    <a:cubicBezTo>
                      <a:pt x="17" y="36"/>
                      <a:pt x="17" y="36"/>
                      <a:pt x="17" y="36"/>
                    </a:cubicBezTo>
                    <a:cubicBezTo>
                      <a:pt x="17" y="36"/>
                      <a:pt x="17" y="36"/>
                      <a:pt x="17" y="36"/>
                    </a:cubicBezTo>
                    <a:cubicBezTo>
                      <a:pt x="17" y="36"/>
                      <a:pt x="17" y="36"/>
                      <a:pt x="17" y="36"/>
                    </a:cubicBezTo>
                    <a:cubicBezTo>
                      <a:pt x="18" y="36"/>
                      <a:pt x="18" y="36"/>
                      <a:pt x="18" y="36"/>
                    </a:cubicBezTo>
                    <a:cubicBezTo>
                      <a:pt x="18" y="36"/>
                      <a:pt x="18" y="36"/>
                      <a:pt x="18" y="36"/>
                    </a:cubicBezTo>
                    <a:cubicBezTo>
                      <a:pt x="18" y="36"/>
                      <a:pt x="18" y="36"/>
                      <a:pt x="18" y="36"/>
                    </a:cubicBezTo>
                    <a:cubicBezTo>
                      <a:pt x="18" y="35"/>
                      <a:pt x="18" y="35"/>
                      <a:pt x="18" y="35"/>
                    </a:cubicBezTo>
                    <a:cubicBezTo>
                      <a:pt x="18" y="35"/>
                      <a:pt x="18" y="35"/>
                      <a:pt x="18" y="35"/>
                    </a:cubicBezTo>
                    <a:cubicBezTo>
                      <a:pt x="18" y="35"/>
                      <a:pt x="18" y="35"/>
                      <a:pt x="18"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6"/>
                      <a:pt x="20" y="36"/>
                      <a:pt x="20" y="36"/>
                    </a:cubicBezTo>
                    <a:cubicBezTo>
                      <a:pt x="20" y="36"/>
                      <a:pt x="20" y="36"/>
                      <a:pt x="20" y="36"/>
                    </a:cubicBezTo>
                    <a:cubicBezTo>
                      <a:pt x="20" y="36"/>
                      <a:pt x="20" y="36"/>
                      <a:pt x="20" y="36"/>
                    </a:cubicBezTo>
                    <a:cubicBezTo>
                      <a:pt x="20" y="36"/>
                      <a:pt x="20" y="36"/>
                      <a:pt x="20" y="36"/>
                    </a:cubicBezTo>
                    <a:cubicBezTo>
                      <a:pt x="20" y="36"/>
                      <a:pt x="20" y="36"/>
                      <a:pt x="20"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2" y="36"/>
                      <a:pt x="22" y="36"/>
                      <a:pt x="22" y="36"/>
                    </a:cubicBezTo>
                    <a:cubicBezTo>
                      <a:pt x="22" y="36"/>
                      <a:pt x="22" y="36"/>
                      <a:pt x="22" y="36"/>
                    </a:cubicBezTo>
                    <a:cubicBezTo>
                      <a:pt x="22" y="36"/>
                      <a:pt x="22" y="36"/>
                      <a:pt x="22" y="36"/>
                    </a:cubicBezTo>
                    <a:cubicBezTo>
                      <a:pt x="22" y="36"/>
                      <a:pt x="22" y="36"/>
                      <a:pt x="22" y="36"/>
                    </a:cubicBezTo>
                    <a:cubicBezTo>
                      <a:pt x="22" y="36"/>
                      <a:pt x="22" y="36"/>
                      <a:pt x="22" y="36"/>
                    </a:cubicBezTo>
                    <a:cubicBezTo>
                      <a:pt x="22" y="36"/>
                      <a:pt x="22" y="36"/>
                      <a:pt x="22" y="36"/>
                    </a:cubicBezTo>
                    <a:cubicBezTo>
                      <a:pt x="22" y="36"/>
                      <a:pt x="22" y="36"/>
                      <a:pt x="22" y="36"/>
                    </a:cubicBezTo>
                    <a:cubicBezTo>
                      <a:pt x="22" y="36"/>
                      <a:pt x="22" y="36"/>
                      <a:pt x="22" y="36"/>
                    </a:cubicBezTo>
                    <a:cubicBezTo>
                      <a:pt x="23" y="36"/>
                      <a:pt x="23" y="36"/>
                      <a:pt x="23" y="36"/>
                    </a:cubicBezTo>
                    <a:cubicBezTo>
                      <a:pt x="23" y="36"/>
                      <a:pt x="23" y="36"/>
                      <a:pt x="23" y="36"/>
                    </a:cubicBezTo>
                    <a:cubicBezTo>
                      <a:pt x="23" y="36"/>
                      <a:pt x="23" y="36"/>
                      <a:pt x="23" y="36"/>
                    </a:cubicBezTo>
                    <a:cubicBezTo>
                      <a:pt x="23" y="36"/>
                      <a:pt x="23" y="36"/>
                      <a:pt x="23" y="36"/>
                    </a:cubicBezTo>
                    <a:cubicBezTo>
                      <a:pt x="23" y="36"/>
                      <a:pt x="23" y="36"/>
                      <a:pt x="23" y="36"/>
                    </a:cubicBezTo>
                    <a:cubicBezTo>
                      <a:pt x="23" y="36"/>
                      <a:pt x="23" y="36"/>
                      <a:pt x="23" y="36"/>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4" y="37"/>
                      <a:pt x="24" y="37"/>
                      <a:pt x="24" y="37"/>
                    </a:cubicBezTo>
                    <a:cubicBezTo>
                      <a:pt x="24" y="37"/>
                      <a:pt x="24" y="37"/>
                      <a:pt x="24" y="37"/>
                    </a:cubicBezTo>
                    <a:cubicBezTo>
                      <a:pt x="24" y="37"/>
                      <a:pt x="24" y="37"/>
                      <a:pt x="24" y="37"/>
                    </a:cubicBezTo>
                    <a:cubicBezTo>
                      <a:pt x="24" y="37"/>
                      <a:pt x="24" y="37"/>
                      <a:pt x="24" y="37"/>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7" y="38"/>
                      <a:pt x="27" y="38"/>
                      <a:pt x="27" y="38"/>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8" y="37"/>
                      <a:pt x="28" y="37"/>
                      <a:pt x="28" y="37"/>
                    </a:cubicBezTo>
                    <a:cubicBezTo>
                      <a:pt x="28" y="37"/>
                      <a:pt x="28" y="37"/>
                      <a:pt x="28" y="37"/>
                    </a:cubicBezTo>
                    <a:cubicBezTo>
                      <a:pt x="28" y="37"/>
                      <a:pt x="28" y="37"/>
                      <a:pt x="28" y="37"/>
                    </a:cubicBezTo>
                    <a:cubicBezTo>
                      <a:pt x="28" y="37"/>
                      <a:pt x="28" y="37"/>
                      <a:pt x="28"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9"/>
                      <a:pt x="30" y="39"/>
                      <a:pt x="30"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2" y="39"/>
                      <a:pt x="32" y="39"/>
                      <a:pt x="32" y="39"/>
                    </a:cubicBezTo>
                    <a:cubicBezTo>
                      <a:pt x="32" y="39"/>
                      <a:pt x="32" y="39"/>
                      <a:pt x="32" y="39"/>
                    </a:cubicBezTo>
                    <a:cubicBezTo>
                      <a:pt x="32" y="39"/>
                      <a:pt x="32" y="39"/>
                      <a:pt x="32" y="39"/>
                    </a:cubicBezTo>
                    <a:cubicBezTo>
                      <a:pt x="33" y="39"/>
                      <a:pt x="33" y="39"/>
                      <a:pt x="33"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7"/>
                      <a:pt x="35" y="37"/>
                      <a:pt x="35" y="37"/>
                    </a:cubicBezTo>
                    <a:cubicBezTo>
                      <a:pt x="35" y="37"/>
                      <a:pt x="35" y="37"/>
                      <a:pt x="35" y="37"/>
                    </a:cubicBezTo>
                    <a:cubicBezTo>
                      <a:pt x="36" y="37"/>
                      <a:pt x="36" y="37"/>
                      <a:pt x="36" y="37"/>
                    </a:cubicBezTo>
                    <a:cubicBezTo>
                      <a:pt x="36" y="37"/>
                      <a:pt x="36" y="37"/>
                      <a:pt x="36" y="37"/>
                    </a:cubicBezTo>
                    <a:cubicBezTo>
                      <a:pt x="36" y="37"/>
                      <a:pt x="36" y="37"/>
                      <a:pt x="36" y="37"/>
                    </a:cubicBezTo>
                    <a:cubicBezTo>
                      <a:pt x="36" y="37"/>
                      <a:pt x="36" y="37"/>
                      <a:pt x="36" y="37"/>
                    </a:cubicBezTo>
                    <a:cubicBezTo>
                      <a:pt x="36" y="37"/>
                      <a:pt x="36" y="37"/>
                      <a:pt x="36" y="37"/>
                    </a:cubicBezTo>
                    <a:cubicBezTo>
                      <a:pt x="36" y="37"/>
                      <a:pt x="36" y="37"/>
                      <a:pt x="36" y="37"/>
                    </a:cubicBezTo>
                    <a:cubicBezTo>
                      <a:pt x="37" y="37"/>
                      <a:pt x="37" y="37"/>
                      <a:pt x="37" y="37"/>
                    </a:cubicBezTo>
                    <a:cubicBezTo>
                      <a:pt x="37" y="37"/>
                      <a:pt x="37" y="37"/>
                      <a:pt x="37" y="37"/>
                    </a:cubicBezTo>
                    <a:cubicBezTo>
                      <a:pt x="37" y="37"/>
                      <a:pt x="37" y="37"/>
                      <a:pt x="37" y="37"/>
                    </a:cubicBezTo>
                    <a:cubicBezTo>
                      <a:pt x="37" y="37"/>
                      <a:pt x="37" y="37"/>
                      <a:pt x="37" y="37"/>
                    </a:cubicBezTo>
                    <a:cubicBezTo>
                      <a:pt x="37" y="37"/>
                      <a:pt x="37" y="37"/>
                      <a:pt x="37" y="37"/>
                    </a:cubicBezTo>
                    <a:cubicBezTo>
                      <a:pt x="37" y="37"/>
                      <a:pt x="37" y="37"/>
                      <a:pt x="37" y="37"/>
                    </a:cubicBezTo>
                    <a:cubicBezTo>
                      <a:pt x="39" y="37"/>
                      <a:pt x="39" y="37"/>
                      <a:pt x="39" y="37"/>
                    </a:cubicBezTo>
                    <a:cubicBezTo>
                      <a:pt x="39" y="37"/>
                      <a:pt x="39" y="37"/>
                      <a:pt x="39" y="37"/>
                    </a:cubicBezTo>
                    <a:cubicBezTo>
                      <a:pt x="39" y="37"/>
                      <a:pt x="39" y="37"/>
                      <a:pt x="39" y="37"/>
                    </a:cubicBezTo>
                    <a:cubicBezTo>
                      <a:pt x="39" y="37"/>
                      <a:pt x="39" y="37"/>
                      <a:pt x="39" y="37"/>
                    </a:cubicBezTo>
                    <a:cubicBezTo>
                      <a:pt x="39" y="37"/>
                      <a:pt x="39" y="37"/>
                      <a:pt x="39" y="37"/>
                    </a:cubicBezTo>
                    <a:cubicBezTo>
                      <a:pt x="39" y="37"/>
                      <a:pt x="39" y="37"/>
                      <a:pt x="39"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7"/>
                      <a:pt x="44" y="37"/>
                      <a:pt x="44" y="37"/>
                    </a:cubicBezTo>
                    <a:cubicBezTo>
                      <a:pt x="44" y="37"/>
                      <a:pt x="44" y="37"/>
                      <a:pt x="44" y="37"/>
                    </a:cubicBezTo>
                    <a:cubicBezTo>
                      <a:pt x="44" y="37"/>
                      <a:pt x="44" y="37"/>
                      <a:pt x="44" y="37"/>
                    </a:cubicBezTo>
                    <a:cubicBezTo>
                      <a:pt x="44" y="37"/>
                      <a:pt x="44" y="37"/>
                      <a:pt x="44" y="37"/>
                    </a:cubicBezTo>
                    <a:cubicBezTo>
                      <a:pt x="44" y="37"/>
                      <a:pt x="44" y="37"/>
                      <a:pt x="44"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6" y="37"/>
                      <a:pt x="46" y="37"/>
                      <a:pt x="46" y="37"/>
                    </a:cubicBezTo>
                    <a:cubicBezTo>
                      <a:pt x="46" y="37"/>
                      <a:pt x="46" y="37"/>
                      <a:pt x="46" y="37"/>
                    </a:cubicBezTo>
                    <a:cubicBezTo>
                      <a:pt x="46" y="36"/>
                      <a:pt x="46" y="36"/>
                      <a:pt x="46" y="36"/>
                    </a:cubicBezTo>
                    <a:cubicBezTo>
                      <a:pt x="46" y="36"/>
                      <a:pt x="46" y="36"/>
                      <a:pt x="46" y="36"/>
                    </a:cubicBezTo>
                    <a:cubicBezTo>
                      <a:pt x="46" y="36"/>
                      <a:pt x="46" y="36"/>
                      <a:pt x="46" y="36"/>
                    </a:cubicBezTo>
                    <a:cubicBezTo>
                      <a:pt x="46" y="36"/>
                      <a:pt x="46" y="36"/>
                      <a:pt x="46" y="36"/>
                    </a:cubicBezTo>
                    <a:cubicBezTo>
                      <a:pt x="46" y="36"/>
                      <a:pt x="46" y="36"/>
                      <a:pt x="46" y="36"/>
                    </a:cubicBezTo>
                    <a:cubicBezTo>
                      <a:pt x="46" y="36"/>
                      <a:pt x="46" y="36"/>
                      <a:pt x="46" y="36"/>
                    </a:cubicBezTo>
                    <a:cubicBezTo>
                      <a:pt x="46" y="36"/>
                      <a:pt x="46" y="36"/>
                      <a:pt x="46" y="36"/>
                    </a:cubicBezTo>
                    <a:cubicBezTo>
                      <a:pt x="46" y="36"/>
                      <a:pt x="46" y="36"/>
                      <a:pt x="46"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8" y="36"/>
                      <a:pt x="48" y="36"/>
                      <a:pt x="48" y="36"/>
                    </a:cubicBezTo>
                    <a:cubicBezTo>
                      <a:pt x="48" y="36"/>
                      <a:pt x="48" y="36"/>
                      <a:pt x="48" y="36"/>
                    </a:cubicBezTo>
                    <a:cubicBezTo>
                      <a:pt x="48" y="35"/>
                      <a:pt x="48" y="35"/>
                      <a:pt x="48" y="35"/>
                    </a:cubicBezTo>
                    <a:cubicBezTo>
                      <a:pt x="48" y="35"/>
                      <a:pt x="48" y="35"/>
                      <a:pt x="48" y="35"/>
                    </a:cubicBezTo>
                    <a:cubicBezTo>
                      <a:pt x="48" y="35"/>
                      <a:pt x="48" y="35"/>
                      <a:pt x="48" y="35"/>
                    </a:cubicBezTo>
                    <a:cubicBezTo>
                      <a:pt x="47" y="34"/>
                      <a:pt x="47" y="34"/>
                      <a:pt x="47"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50" name="Freeform 308"/>
              <p:cNvSpPr/>
              <p:nvPr/>
            </p:nvSpPr>
            <p:spPr bwMode="auto">
              <a:xfrm>
                <a:off x="3508" y="21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51" name="Freeform 309"/>
              <p:cNvSpPr>
                <a:spLocks noEditPoints="1"/>
              </p:cNvSpPr>
              <p:nvPr/>
            </p:nvSpPr>
            <p:spPr bwMode="auto">
              <a:xfrm>
                <a:off x="3503" y="2102"/>
                <a:ext cx="73" cy="142"/>
              </a:xfrm>
              <a:custGeom>
                <a:avLst/>
                <a:gdLst>
                  <a:gd name="T0" fmla="*/ 7 w 28"/>
                  <a:gd name="T1" fmla="*/ 51 h 54"/>
                  <a:gd name="T2" fmla="*/ 27 w 28"/>
                  <a:gd name="T3" fmla="*/ 17 h 54"/>
                  <a:gd name="T4" fmla="*/ 25 w 28"/>
                  <a:gd name="T5" fmla="*/ 15 h 54"/>
                  <a:gd name="T6" fmla="*/ 25 w 28"/>
                  <a:gd name="T7" fmla="*/ 11 h 54"/>
                  <a:gd name="T8" fmla="*/ 24 w 28"/>
                  <a:gd name="T9" fmla="*/ 10 h 54"/>
                  <a:gd name="T10" fmla="*/ 23 w 28"/>
                  <a:gd name="T11" fmla="*/ 9 h 54"/>
                  <a:gd name="T12" fmla="*/ 20 w 28"/>
                  <a:gd name="T13" fmla="*/ 8 h 54"/>
                  <a:gd name="T14" fmla="*/ 19 w 28"/>
                  <a:gd name="T15" fmla="*/ 9 h 54"/>
                  <a:gd name="T16" fmla="*/ 18 w 28"/>
                  <a:gd name="T17" fmla="*/ 10 h 54"/>
                  <a:gd name="T18" fmla="*/ 16 w 28"/>
                  <a:gd name="T19" fmla="*/ 9 h 54"/>
                  <a:gd name="T20" fmla="*/ 14 w 28"/>
                  <a:gd name="T21" fmla="*/ 10 h 54"/>
                  <a:gd name="T22" fmla="*/ 13 w 28"/>
                  <a:gd name="T23" fmla="*/ 11 h 54"/>
                  <a:gd name="T24" fmla="*/ 12 w 28"/>
                  <a:gd name="T25" fmla="*/ 10 h 54"/>
                  <a:gd name="T26" fmla="*/ 12 w 28"/>
                  <a:gd name="T27" fmla="*/ 8 h 54"/>
                  <a:gd name="T28" fmla="*/ 13 w 28"/>
                  <a:gd name="T29" fmla="*/ 6 h 54"/>
                  <a:gd name="T30" fmla="*/ 12 w 28"/>
                  <a:gd name="T31" fmla="*/ 4 h 54"/>
                  <a:gd name="T32" fmla="*/ 10 w 28"/>
                  <a:gd name="T33" fmla="*/ 4 h 54"/>
                  <a:gd name="T34" fmla="*/ 10 w 28"/>
                  <a:gd name="T35" fmla="*/ 2 h 54"/>
                  <a:gd name="T36" fmla="*/ 9 w 28"/>
                  <a:gd name="T37" fmla="*/ 1 h 54"/>
                  <a:gd name="T38" fmla="*/ 7 w 28"/>
                  <a:gd name="T39" fmla="*/ 1 h 54"/>
                  <a:gd name="T40" fmla="*/ 6 w 28"/>
                  <a:gd name="T41" fmla="*/ 2 h 54"/>
                  <a:gd name="T42" fmla="*/ 4 w 28"/>
                  <a:gd name="T43" fmla="*/ 3 h 54"/>
                  <a:gd name="T44" fmla="*/ 2 w 28"/>
                  <a:gd name="T45" fmla="*/ 3 h 54"/>
                  <a:gd name="T46" fmla="*/ 1 w 28"/>
                  <a:gd name="T47" fmla="*/ 5 h 54"/>
                  <a:gd name="T48" fmla="*/ 0 w 28"/>
                  <a:gd name="T49" fmla="*/ 7 h 54"/>
                  <a:gd name="T50" fmla="*/ 1 w 28"/>
                  <a:gd name="T51" fmla="*/ 9 h 54"/>
                  <a:gd name="T52" fmla="*/ 1 w 28"/>
                  <a:gd name="T53" fmla="*/ 10 h 54"/>
                  <a:gd name="T54" fmla="*/ 2 w 28"/>
                  <a:gd name="T55" fmla="*/ 12 h 54"/>
                  <a:gd name="T56" fmla="*/ 3 w 28"/>
                  <a:gd name="T57" fmla="*/ 13 h 54"/>
                  <a:gd name="T58" fmla="*/ 4 w 28"/>
                  <a:gd name="T59" fmla="*/ 15 h 54"/>
                  <a:gd name="T60" fmla="*/ 5 w 28"/>
                  <a:gd name="T61" fmla="*/ 16 h 54"/>
                  <a:gd name="T62" fmla="*/ 4 w 28"/>
                  <a:gd name="T63" fmla="*/ 17 h 54"/>
                  <a:gd name="T64" fmla="*/ 3 w 28"/>
                  <a:gd name="T65" fmla="*/ 19 h 54"/>
                  <a:gd name="T66" fmla="*/ 3 w 28"/>
                  <a:gd name="T67" fmla="*/ 21 h 54"/>
                  <a:gd name="T68" fmla="*/ 4 w 28"/>
                  <a:gd name="T69" fmla="*/ 23 h 54"/>
                  <a:gd name="T70" fmla="*/ 5 w 28"/>
                  <a:gd name="T71" fmla="*/ 24 h 54"/>
                  <a:gd name="T72" fmla="*/ 6 w 28"/>
                  <a:gd name="T73" fmla="*/ 27 h 54"/>
                  <a:gd name="T74" fmla="*/ 7 w 28"/>
                  <a:gd name="T75" fmla="*/ 30 h 54"/>
                  <a:gd name="T76" fmla="*/ 7 w 28"/>
                  <a:gd name="T77" fmla="*/ 32 h 54"/>
                  <a:gd name="T78" fmla="*/ 6 w 28"/>
                  <a:gd name="T79" fmla="*/ 34 h 54"/>
                  <a:gd name="T80" fmla="*/ 5 w 28"/>
                  <a:gd name="T81" fmla="*/ 36 h 54"/>
                  <a:gd name="T82" fmla="*/ 4 w 28"/>
                  <a:gd name="T83" fmla="*/ 37 h 54"/>
                  <a:gd name="T84" fmla="*/ 4 w 28"/>
                  <a:gd name="T85" fmla="*/ 45 h 54"/>
                  <a:gd name="T86" fmla="*/ 10 w 28"/>
                  <a:gd name="T87" fmla="*/ 50 h 54"/>
                  <a:gd name="T88" fmla="*/ 11 w 28"/>
                  <a:gd name="T89" fmla="*/ 51 h 54"/>
                  <a:gd name="T90" fmla="*/ 13 w 28"/>
                  <a:gd name="T91" fmla="*/ 52 h 54"/>
                  <a:gd name="T92" fmla="*/ 13 w 28"/>
                  <a:gd name="T93" fmla="*/ 54 h 54"/>
                  <a:gd name="T94" fmla="*/ 15 w 28"/>
                  <a:gd name="T95" fmla="*/ 53 h 54"/>
                  <a:gd name="T96" fmla="*/ 16 w 28"/>
                  <a:gd name="T97" fmla="*/ 52 h 54"/>
                  <a:gd name="T98" fmla="*/ 7 w 28"/>
                  <a:gd name="T99" fmla="*/ 41 h 54"/>
                  <a:gd name="T100" fmla="*/ 18 w 28"/>
                  <a:gd name="T101" fmla="*/ 31 h 54"/>
                  <a:gd name="T102" fmla="*/ 18 w 28"/>
                  <a:gd name="T103" fmla="*/ 29 h 54"/>
                  <a:gd name="T104" fmla="*/ 17 w 28"/>
                  <a:gd name="T105" fmla="*/ 27 h 54"/>
                  <a:gd name="T106" fmla="*/ 17 w 28"/>
                  <a:gd name="T107" fmla="*/ 25 h 54"/>
                  <a:gd name="T108" fmla="*/ 19 w 28"/>
                  <a:gd name="T109" fmla="*/ 23 h 54"/>
                  <a:gd name="T110" fmla="*/ 21 w 28"/>
                  <a:gd name="T111" fmla="*/ 22 h 54"/>
                  <a:gd name="T112" fmla="*/ 23 w 28"/>
                  <a:gd name="T113" fmla="*/ 22 h 54"/>
                  <a:gd name="T114" fmla="*/ 25 w 28"/>
                  <a:gd name="T115" fmla="*/ 22 h 54"/>
                  <a:gd name="T116" fmla="*/ 27 w 28"/>
                  <a:gd name="T117" fmla="*/ 22 h 54"/>
                  <a:gd name="T118" fmla="*/ 28 w 28"/>
                  <a:gd name="T119" fmla="*/ 21 h 54"/>
                  <a:gd name="T120" fmla="*/ 28 w 28"/>
                  <a:gd name="T121" fmla="*/ 1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 h="54">
                    <a:moveTo>
                      <a:pt x="17" y="31"/>
                    </a:moveTo>
                    <a:cubicBezTo>
                      <a:pt x="17" y="31"/>
                      <a:pt x="17" y="31"/>
                      <a:pt x="17" y="31"/>
                    </a:cubicBezTo>
                    <a:cubicBezTo>
                      <a:pt x="17" y="31"/>
                      <a:pt x="17" y="31"/>
                      <a:pt x="17" y="31"/>
                    </a:cubicBezTo>
                    <a:cubicBezTo>
                      <a:pt x="17" y="31"/>
                      <a:pt x="17" y="31"/>
                      <a:pt x="17" y="31"/>
                    </a:cubicBezTo>
                    <a:close/>
                    <a:moveTo>
                      <a:pt x="4" y="45"/>
                    </a:moveTo>
                    <a:cubicBezTo>
                      <a:pt x="4" y="45"/>
                      <a:pt x="4" y="45"/>
                      <a:pt x="4" y="45"/>
                    </a:cubicBezTo>
                    <a:cubicBezTo>
                      <a:pt x="4" y="45"/>
                      <a:pt x="4" y="45"/>
                      <a:pt x="4" y="45"/>
                    </a:cubicBezTo>
                    <a:cubicBezTo>
                      <a:pt x="4" y="45"/>
                      <a:pt x="4" y="45"/>
                      <a:pt x="4" y="45"/>
                    </a:cubicBezTo>
                    <a:close/>
                    <a:moveTo>
                      <a:pt x="3" y="46"/>
                    </a:moveTo>
                    <a:cubicBezTo>
                      <a:pt x="3" y="46"/>
                      <a:pt x="3" y="46"/>
                      <a:pt x="3" y="46"/>
                    </a:cubicBezTo>
                    <a:cubicBezTo>
                      <a:pt x="3" y="46"/>
                      <a:pt x="3" y="46"/>
                      <a:pt x="3" y="46"/>
                    </a:cubicBezTo>
                    <a:cubicBezTo>
                      <a:pt x="3" y="46"/>
                      <a:pt x="3" y="45"/>
                      <a:pt x="3" y="45"/>
                    </a:cubicBezTo>
                    <a:cubicBezTo>
                      <a:pt x="2" y="45"/>
                      <a:pt x="2" y="46"/>
                      <a:pt x="3" y="46"/>
                    </a:cubicBezTo>
                    <a:close/>
                    <a:moveTo>
                      <a:pt x="5" y="47"/>
                    </a:moveTo>
                    <a:cubicBezTo>
                      <a:pt x="5" y="47"/>
                      <a:pt x="5" y="47"/>
                      <a:pt x="5" y="48"/>
                    </a:cubicBezTo>
                    <a:cubicBezTo>
                      <a:pt x="5" y="47"/>
                      <a:pt x="5" y="47"/>
                      <a:pt x="5" y="47"/>
                    </a:cubicBezTo>
                    <a:close/>
                    <a:moveTo>
                      <a:pt x="4" y="46"/>
                    </a:moveTo>
                    <a:cubicBezTo>
                      <a:pt x="4" y="46"/>
                      <a:pt x="4" y="46"/>
                      <a:pt x="4" y="46"/>
                    </a:cubicBezTo>
                    <a:cubicBezTo>
                      <a:pt x="4" y="46"/>
                      <a:pt x="4" y="46"/>
                      <a:pt x="4" y="46"/>
                    </a:cubicBezTo>
                    <a:close/>
                    <a:moveTo>
                      <a:pt x="7" y="51"/>
                    </a:moveTo>
                    <a:cubicBezTo>
                      <a:pt x="7" y="52"/>
                      <a:pt x="9" y="52"/>
                      <a:pt x="8" y="51"/>
                    </a:cubicBezTo>
                    <a:cubicBezTo>
                      <a:pt x="8" y="51"/>
                      <a:pt x="8" y="51"/>
                      <a:pt x="7" y="51"/>
                    </a:cubicBezTo>
                    <a:close/>
                    <a:moveTo>
                      <a:pt x="9" y="39"/>
                    </a:moveTo>
                    <a:cubicBezTo>
                      <a:pt x="9" y="39"/>
                      <a:pt x="9" y="39"/>
                      <a:pt x="9" y="40"/>
                    </a:cubicBezTo>
                    <a:cubicBezTo>
                      <a:pt x="9" y="39"/>
                      <a:pt x="9" y="39"/>
                      <a:pt x="9" y="39"/>
                    </a:cubicBezTo>
                    <a:close/>
                    <a:moveTo>
                      <a:pt x="28" y="18"/>
                    </a:move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7"/>
                      <a:pt x="28" y="17"/>
                      <a:pt x="28" y="17"/>
                    </a:cubicBezTo>
                    <a:cubicBezTo>
                      <a:pt x="28" y="17"/>
                      <a:pt x="28" y="17"/>
                      <a:pt x="28" y="17"/>
                    </a:cubicBezTo>
                    <a:cubicBezTo>
                      <a:pt x="28" y="17"/>
                      <a:pt x="28" y="17"/>
                      <a:pt x="28" y="17"/>
                    </a:cubicBezTo>
                    <a:cubicBezTo>
                      <a:pt x="28" y="17"/>
                      <a:pt x="28" y="17"/>
                      <a:pt x="28"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6"/>
                      <a:pt x="27" y="16"/>
                      <a:pt x="27" y="16"/>
                    </a:cubicBezTo>
                    <a:cubicBezTo>
                      <a:pt x="27" y="16"/>
                      <a:pt x="27" y="16"/>
                      <a:pt x="27"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5" y="15"/>
                      <a:pt x="25" y="15"/>
                      <a:pt x="25" y="15"/>
                    </a:cubicBezTo>
                    <a:cubicBezTo>
                      <a:pt x="25" y="15"/>
                      <a:pt x="25" y="15"/>
                      <a:pt x="25" y="15"/>
                    </a:cubicBezTo>
                    <a:cubicBezTo>
                      <a:pt x="25" y="15"/>
                      <a:pt x="25" y="15"/>
                      <a:pt x="25" y="15"/>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3"/>
                      <a:pt x="25" y="13"/>
                      <a:pt x="25" y="13"/>
                    </a:cubicBezTo>
                    <a:cubicBezTo>
                      <a:pt x="25" y="13"/>
                      <a:pt x="25" y="13"/>
                      <a:pt x="25" y="13"/>
                    </a:cubicBezTo>
                    <a:cubicBezTo>
                      <a:pt x="25" y="13"/>
                      <a:pt x="25" y="13"/>
                      <a:pt x="25" y="13"/>
                    </a:cubicBezTo>
                    <a:cubicBezTo>
                      <a:pt x="25" y="13"/>
                      <a:pt x="25" y="13"/>
                      <a:pt x="25" y="13"/>
                    </a:cubicBezTo>
                    <a:cubicBezTo>
                      <a:pt x="25" y="12"/>
                      <a:pt x="25" y="12"/>
                      <a:pt x="25" y="12"/>
                    </a:cubicBezTo>
                    <a:cubicBezTo>
                      <a:pt x="25" y="12"/>
                      <a:pt x="25" y="12"/>
                      <a:pt x="25" y="12"/>
                    </a:cubicBezTo>
                    <a:cubicBezTo>
                      <a:pt x="26" y="12"/>
                      <a:pt x="26" y="12"/>
                      <a:pt x="26" y="12"/>
                    </a:cubicBezTo>
                    <a:cubicBezTo>
                      <a:pt x="26" y="12"/>
                      <a:pt x="26" y="12"/>
                      <a:pt x="26" y="12"/>
                    </a:cubicBezTo>
                    <a:cubicBezTo>
                      <a:pt x="25" y="12"/>
                      <a:pt x="25" y="12"/>
                      <a:pt x="25" y="12"/>
                    </a:cubicBezTo>
                    <a:cubicBezTo>
                      <a:pt x="25" y="12"/>
                      <a:pt x="25" y="12"/>
                      <a:pt x="25" y="12"/>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3" y="10"/>
                      <a:pt x="23" y="10"/>
                      <a:pt x="23" y="10"/>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19" y="10"/>
                      <a:pt x="19" y="10"/>
                      <a:pt x="19" y="10"/>
                    </a:cubicBezTo>
                    <a:cubicBezTo>
                      <a:pt x="19" y="10"/>
                      <a:pt x="19" y="10"/>
                      <a:pt x="19" y="10"/>
                    </a:cubicBezTo>
                    <a:cubicBezTo>
                      <a:pt x="19" y="9"/>
                      <a:pt x="19" y="9"/>
                      <a:pt x="19" y="9"/>
                    </a:cubicBezTo>
                    <a:cubicBezTo>
                      <a:pt x="19" y="9"/>
                      <a:pt x="19" y="9"/>
                      <a:pt x="19" y="9"/>
                    </a:cubicBezTo>
                    <a:cubicBezTo>
                      <a:pt x="19" y="9"/>
                      <a:pt x="19" y="9"/>
                      <a:pt x="19" y="9"/>
                    </a:cubicBezTo>
                    <a:cubicBezTo>
                      <a:pt x="19" y="9"/>
                      <a:pt x="19" y="9"/>
                      <a:pt x="19" y="9"/>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7" y="10"/>
                      <a:pt x="17" y="10"/>
                      <a:pt x="17" y="10"/>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3" y="9"/>
                      <a:pt x="13" y="9"/>
                      <a:pt x="13"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2" y="4"/>
                      <a:pt x="12" y="4"/>
                      <a:pt x="12" y="4"/>
                    </a:cubicBezTo>
                    <a:cubicBezTo>
                      <a:pt x="12" y="4"/>
                      <a:pt x="12" y="4"/>
                      <a:pt x="12" y="4"/>
                    </a:cubicBezTo>
                    <a:cubicBezTo>
                      <a:pt x="12" y="4"/>
                      <a:pt x="12" y="4"/>
                      <a:pt x="12" y="4"/>
                    </a:cubicBezTo>
                    <a:cubicBezTo>
                      <a:pt x="12" y="3"/>
                      <a:pt x="12" y="3"/>
                      <a:pt x="12" y="3"/>
                    </a:cubicBezTo>
                    <a:cubicBezTo>
                      <a:pt x="12" y="4"/>
                      <a:pt x="12" y="4"/>
                      <a:pt x="12" y="4"/>
                    </a:cubicBezTo>
                    <a:cubicBezTo>
                      <a:pt x="12" y="3"/>
                      <a:pt x="12" y="3"/>
                      <a:pt x="12" y="3"/>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0" y="9"/>
                      <a:pt x="0" y="9"/>
                      <a:pt x="0" y="9"/>
                    </a:cubicBezTo>
                    <a:cubicBezTo>
                      <a:pt x="0" y="9"/>
                      <a:pt x="0" y="9"/>
                      <a:pt x="0"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4" y="13"/>
                      <a:pt x="4" y="13"/>
                      <a:pt x="4" y="13"/>
                    </a:cubicBezTo>
                    <a:cubicBezTo>
                      <a:pt x="4" y="13"/>
                      <a:pt x="4" y="13"/>
                      <a:pt x="4" y="13"/>
                    </a:cubicBezTo>
                    <a:cubicBezTo>
                      <a:pt x="4" y="14"/>
                      <a:pt x="4" y="14"/>
                      <a:pt x="4" y="14"/>
                    </a:cubicBezTo>
                    <a:cubicBezTo>
                      <a:pt x="4" y="14"/>
                      <a:pt x="4"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9"/>
                      <a:pt x="4" y="19"/>
                      <a:pt x="4" y="19"/>
                    </a:cubicBezTo>
                    <a:cubicBezTo>
                      <a:pt x="4" y="19"/>
                      <a:pt x="4" y="19"/>
                      <a:pt x="4"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3" y="19"/>
                      <a:pt x="3" y="19"/>
                    </a:cubicBezTo>
                    <a:cubicBezTo>
                      <a:pt x="3" y="19"/>
                      <a:pt x="3" y="19"/>
                      <a:pt x="3" y="19"/>
                    </a:cubicBezTo>
                    <a:cubicBezTo>
                      <a:pt x="3" y="19"/>
                      <a:pt x="3" y="19"/>
                      <a:pt x="3" y="19"/>
                    </a:cubicBezTo>
                    <a:cubicBezTo>
                      <a:pt x="3" y="19"/>
                      <a:pt x="3" y="19"/>
                      <a:pt x="3" y="19"/>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3" y="20"/>
                      <a:pt x="3" y="20"/>
                      <a:pt x="3" y="20"/>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6" y="24"/>
                      <a:pt x="6" y="24"/>
                      <a:pt x="6" y="24"/>
                    </a:cubicBezTo>
                    <a:cubicBezTo>
                      <a:pt x="6" y="24"/>
                      <a:pt x="6" y="24"/>
                      <a:pt x="6" y="24"/>
                    </a:cubicBezTo>
                    <a:cubicBezTo>
                      <a:pt x="6" y="24"/>
                      <a:pt x="6" y="24"/>
                      <a:pt x="6" y="24"/>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6"/>
                      <a:pt x="6" y="26"/>
                      <a:pt x="6" y="26"/>
                    </a:cubicBezTo>
                    <a:cubicBezTo>
                      <a:pt x="6" y="26"/>
                      <a:pt x="6" y="26"/>
                      <a:pt x="6" y="26"/>
                    </a:cubicBezTo>
                    <a:cubicBezTo>
                      <a:pt x="6" y="26"/>
                      <a:pt x="6" y="26"/>
                      <a:pt x="6" y="26"/>
                    </a:cubicBezTo>
                    <a:cubicBezTo>
                      <a:pt x="6" y="26"/>
                      <a:pt x="6" y="26"/>
                      <a:pt x="6" y="26"/>
                    </a:cubicBezTo>
                    <a:cubicBezTo>
                      <a:pt x="6" y="26"/>
                      <a:pt x="6" y="26"/>
                      <a:pt x="6" y="26"/>
                    </a:cubicBezTo>
                    <a:cubicBezTo>
                      <a:pt x="6" y="26"/>
                      <a:pt x="6" y="26"/>
                      <a:pt x="6" y="26"/>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8"/>
                      <a:pt x="6" y="28"/>
                    </a:cubicBezTo>
                    <a:cubicBezTo>
                      <a:pt x="6" y="28"/>
                      <a:pt x="6" y="28"/>
                      <a:pt x="6" y="28"/>
                    </a:cubicBezTo>
                    <a:cubicBezTo>
                      <a:pt x="6" y="28"/>
                      <a:pt x="6" y="28"/>
                      <a:pt x="6" y="28"/>
                    </a:cubicBezTo>
                    <a:cubicBezTo>
                      <a:pt x="6" y="28"/>
                      <a:pt x="6" y="28"/>
                      <a:pt x="6" y="28"/>
                    </a:cubicBezTo>
                    <a:cubicBezTo>
                      <a:pt x="6" y="28"/>
                      <a:pt x="6" y="28"/>
                      <a:pt x="6"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2"/>
                      <a:pt x="7" y="32"/>
                      <a:pt x="7" y="32"/>
                    </a:cubicBezTo>
                    <a:cubicBezTo>
                      <a:pt x="7" y="32"/>
                      <a:pt x="7" y="32"/>
                      <a:pt x="7" y="32"/>
                    </a:cubicBezTo>
                    <a:cubicBezTo>
                      <a:pt x="7" y="32"/>
                      <a:pt x="7" y="32"/>
                      <a:pt x="7" y="32"/>
                    </a:cubicBezTo>
                    <a:cubicBezTo>
                      <a:pt x="8" y="32"/>
                      <a:pt x="8" y="32"/>
                      <a:pt x="8" y="32"/>
                    </a:cubicBezTo>
                    <a:cubicBezTo>
                      <a:pt x="8" y="32"/>
                      <a:pt x="8" y="32"/>
                      <a:pt x="8"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4"/>
                      <a:pt x="7" y="34"/>
                      <a:pt x="7" y="34"/>
                    </a:cubicBezTo>
                    <a:cubicBezTo>
                      <a:pt x="7" y="34"/>
                      <a:pt x="7" y="34"/>
                      <a:pt x="7"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5" y="35"/>
                      <a:pt x="5" y="35"/>
                      <a:pt x="5" y="35"/>
                    </a:cubicBezTo>
                    <a:cubicBezTo>
                      <a:pt x="5" y="35"/>
                      <a:pt x="5" y="35"/>
                      <a:pt x="5" y="35"/>
                    </a:cubicBezTo>
                    <a:cubicBezTo>
                      <a:pt x="5" y="35"/>
                      <a:pt x="5" y="35"/>
                      <a:pt x="5" y="35"/>
                    </a:cubicBezTo>
                    <a:cubicBezTo>
                      <a:pt x="5" y="35"/>
                      <a:pt x="5" y="35"/>
                      <a:pt x="5" y="35"/>
                    </a:cubicBezTo>
                    <a:cubicBezTo>
                      <a:pt x="5" y="35"/>
                      <a:pt x="5" y="35"/>
                      <a:pt x="5" y="35"/>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5" y="36"/>
                      <a:pt x="5" y="36"/>
                      <a:pt x="5" y="36"/>
                    </a:cubicBezTo>
                    <a:cubicBezTo>
                      <a:pt x="5" y="37"/>
                      <a:pt x="5" y="37"/>
                      <a:pt x="5"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8"/>
                      <a:pt x="4" y="38"/>
                      <a:pt x="4" y="38"/>
                    </a:cubicBezTo>
                    <a:cubicBezTo>
                      <a:pt x="4" y="38"/>
                      <a:pt x="4" y="38"/>
                      <a:pt x="4" y="38"/>
                    </a:cubicBezTo>
                    <a:cubicBezTo>
                      <a:pt x="4" y="38"/>
                      <a:pt x="4" y="38"/>
                      <a:pt x="4" y="38"/>
                    </a:cubicBezTo>
                    <a:cubicBezTo>
                      <a:pt x="4" y="38"/>
                      <a:pt x="4" y="38"/>
                      <a:pt x="4" y="38"/>
                    </a:cubicBezTo>
                    <a:cubicBezTo>
                      <a:pt x="4" y="38"/>
                      <a:pt x="4" y="38"/>
                      <a:pt x="4" y="38"/>
                    </a:cubicBezTo>
                    <a:cubicBezTo>
                      <a:pt x="4" y="38"/>
                      <a:pt x="4" y="38"/>
                      <a:pt x="4" y="38"/>
                    </a:cubicBezTo>
                    <a:cubicBezTo>
                      <a:pt x="4" y="38"/>
                      <a:pt x="4" y="38"/>
                      <a:pt x="4" y="38"/>
                    </a:cubicBezTo>
                    <a:cubicBezTo>
                      <a:pt x="4" y="38"/>
                      <a:pt x="4" y="39"/>
                      <a:pt x="4" y="39"/>
                    </a:cubicBezTo>
                    <a:cubicBezTo>
                      <a:pt x="3" y="40"/>
                      <a:pt x="3" y="40"/>
                      <a:pt x="3" y="41"/>
                    </a:cubicBezTo>
                    <a:cubicBezTo>
                      <a:pt x="3" y="41"/>
                      <a:pt x="3" y="42"/>
                      <a:pt x="3" y="42"/>
                    </a:cubicBezTo>
                    <a:cubicBezTo>
                      <a:pt x="3" y="42"/>
                      <a:pt x="3" y="42"/>
                      <a:pt x="3" y="42"/>
                    </a:cubicBezTo>
                    <a:cubicBezTo>
                      <a:pt x="3" y="42"/>
                      <a:pt x="3" y="42"/>
                      <a:pt x="2" y="42"/>
                    </a:cubicBezTo>
                    <a:cubicBezTo>
                      <a:pt x="3" y="42"/>
                      <a:pt x="3" y="42"/>
                      <a:pt x="3" y="42"/>
                    </a:cubicBezTo>
                    <a:cubicBezTo>
                      <a:pt x="3" y="42"/>
                      <a:pt x="3" y="42"/>
                      <a:pt x="2" y="43"/>
                    </a:cubicBezTo>
                    <a:cubicBezTo>
                      <a:pt x="2" y="43"/>
                      <a:pt x="2" y="43"/>
                      <a:pt x="2" y="44"/>
                    </a:cubicBezTo>
                    <a:cubicBezTo>
                      <a:pt x="2" y="44"/>
                      <a:pt x="2" y="44"/>
                      <a:pt x="2" y="44"/>
                    </a:cubicBezTo>
                    <a:cubicBezTo>
                      <a:pt x="2" y="44"/>
                      <a:pt x="2" y="44"/>
                      <a:pt x="3" y="45"/>
                    </a:cubicBezTo>
                    <a:cubicBezTo>
                      <a:pt x="3" y="45"/>
                      <a:pt x="3" y="45"/>
                      <a:pt x="3" y="45"/>
                    </a:cubicBezTo>
                    <a:cubicBezTo>
                      <a:pt x="4" y="44"/>
                      <a:pt x="4" y="44"/>
                      <a:pt x="4" y="45"/>
                    </a:cubicBezTo>
                    <a:cubicBezTo>
                      <a:pt x="5" y="45"/>
                      <a:pt x="5" y="46"/>
                      <a:pt x="5" y="46"/>
                    </a:cubicBezTo>
                    <a:cubicBezTo>
                      <a:pt x="5" y="46"/>
                      <a:pt x="5" y="47"/>
                      <a:pt x="5" y="47"/>
                    </a:cubicBezTo>
                    <a:cubicBezTo>
                      <a:pt x="6" y="47"/>
                      <a:pt x="6" y="47"/>
                      <a:pt x="6" y="47"/>
                    </a:cubicBezTo>
                    <a:cubicBezTo>
                      <a:pt x="6" y="47"/>
                      <a:pt x="6" y="48"/>
                      <a:pt x="6" y="48"/>
                    </a:cubicBezTo>
                    <a:cubicBezTo>
                      <a:pt x="7" y="48"/>
                      <a:pt x="7" y="48"/>
                      <a:pt x="7" y="48"/>
                    </a:cubicBezTo>
                    <a:cubicBezTo>
                      <a:pt x="7" y="48"/>
                      <a:pt x="7" y="49"/>
                      <a:pt x="8" y="49"/>
                    </a:cubicBezTo>
                    <a:cubicBezTo>
                      <a:pt x="8" y="49"/>
                      <a:pt x="8" y="49"/>
                      <a:pt x="8" y="50"/>
                    </a:cubicBezTo>
                    <a:cubicBezTo>
                      <a:pt x="8" y="50"/>
                      <a:pt x="8" y="51"/>
                      <a:pt x="9" y="51"/>
                    </a:cubicBezTo>
                    <a:cubicBezTo>
                      <a:pt x="9" y="51"/>
                      <a:pt x="9" y="51"/>
                      <a:pt x="9" y="51"/>
                    </a:cubicBezTo>
                    <a:cubicBezTo>
                      <a:pt x="9" y="51"/>
                      <a:pt x="9" y="51"/>
                      <a:pt x="9" y="51"/>
                    </a:cubicBezTo>
                    <a:cubicBezTo>
                      <a:pt x="9" y="50"/>
                      <a:pt x="9" y="50"/>
                      <a:pt x="9" y="50"/>
                    </a:cubicBezTo>
                    <a:cubicBezTo>
                      <a:pt x="9" y="50"/>
                      <a:pt x="9" y="50"/>
                      <a:pt x="9" y="50"/>
                    </a:cubicBezTo>
                    <a:cubicBezTo>
                      <a:pt x="9" y="50"/>
                      <a:pt x="9" y="50"/>
                      <a:pt x="9" y="50"/>
                    </a:cubicBezTo>
                    <a:cubicBezTo>
                      <a:pt x="9" y="50"/>
                      <a:pt x="9" y="50"/>
                      <a:pt x="9" y="50"/>
                    </a:cubicBezTo>
                    <a:cubicBezTo>
                      <a:pt x="9" y="50"/>
                      <a:pt x="9" y="50"/>
                      <a:pt x="9" y="50"/>
                    </a:cubicBezTo>
                    <a:cubicBezTo>
                      <a:pt x="9" y="50"/>
                      <a:pt x="9" y="50"/>
                      <a:pt x="9" y="50"/>
                    </a:cubicBezTo>
                    <a:cubicBezTo>
                      <a:pt x="9" y="50"/>
                      <a:pt x="9" y="50"/>
                      <a:pt x="9" y="50"/>
                    </a:cubicBezTo>
                    <a:cubicBezTo>
                      <a:pt x="10" y="50"/>
                      <a:pt x="10" y="50"/>
                      <a:pt x="10" y="50"/>
                    </a:cubicBezTo>
                    <a:cubicBezTo>
                      <a:pt x="10" y="50"/>
                      <a:pt x="10" y="50"/>
                      <a:pt x="10" y="50"/>
                    </a:cubicBezTo>
                    <a:cubicBezTo>
                      <a:pt x="10" y="50"/>
                      <a:pt x="10" y="50"/>
                      <a:pt x="10" y="50"/>
                    </a:cubicBezTo>
                    <a:cubicBezTo>
                      <a:pt x="10" y="50"/>
                      <a:pt x="10" y="50"/>
                      <a:pt x="10" y="50"/>
                    </a:cubicBezTo>
                    <a:cubicBezTo>
                      <a:pt x="10" y="50"/>
                      <a:pt x="10" y="50"/>
                      <a:pt x="10" y="50"/>
                    </a:cubicBezTo>
                    <a:cubicBezTo>
                      <a:pt x="10" y="50"/>
                      <a:pt x="10" y="50"/>
                      <a:pt x="10" y="50"/>
                    </a:cubicBezTo>
                    <a:cubicBezTo>
                      <a:pt x="10" y="50"/>
                      <a:pt x="10" y="50"/>
                      <a:pt x="10" y="50"/>
                    </a:cubicBezTo>
                    <a:cubicBezTo>
                      <a:pt x="10" y="51"/>
                      <a:pt x="10" y="51"/>
                      <a:pt x="10" y="51"/>
                    </a:cubicBezTo>
                    <a:cubicBezTo>
                      <a:pt x="10" y="51"/>
                      <a:pt x="10" y="51"/>
                      <a:pt x="10" y="51"/>
                    </a:cubicBezTo>
                    <a:cubicBezTo>
                      <a:pt x="10" y="51"/>
                      <a:pt x="10" y="51"/>
                      <a:pt x="10" y="51"/>
                    </a:cubicBezTo>
                    <a:cubicBezTo>
                      <a:pt x="10" y="51"/>
                      <a:pt x="10" y="51"/>
                      <a:pt x="10" y="51"/>
                    </a:cubicBezTo>
                    <a:cubicBezTo>
                      <a:pt x="10" y="51"/>
                      <a:pt x="10" y="51"/>
                      <a:pt x="10" y="51"/>
                    </a:cubicBezTo>
                    <a:cubicBezTo>
                      <a:pt x="10" y="51"/>
                      <a:pt x="10" y="51"/>
                      <a:pt x="10"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2" y="51"/>
                      <a:pt x="12" y="51"/>
                      <a:pt x="12" y="51"/>
                    </a:cubicBezTo>
                    <a:cubicBezTo>
                      <a:pt x="12" y="51"/>
                      <a:pt x="12" y="51"/>
                      <a:pt x="12" y="51"/>
                    </a:cubicBezTo>
                    <a:cubicBezTo>
                      <a:pt x="12" y="51"/>
                      <a:pt x="12" y="51"/>
                      <a:pt x="12" y="51"/>
                    </a:cubicBezTo>
                    <a:cubicBezTo>
                      <a:pt x="12" y="51"/>
                      <a:pt x="12" y="51"/>
                      <a:pt x="12" y="51"/>
                    </a:cubicBezTo>
                    <a:cubicBezTo>
                      <a:pt x="12" y="51"/>
                      <a:pt x="12" y="51"/>
                      <a:pt x="12" y="51"/>
                    </a:cubicBezTo>
                    <a:cubicBezTo>
                      <a:pt x="12" y="51"/>
                      <a:pt x="12" y="51"/>
                      <a:pt x="12" y="51"/>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3" y="52"/>
                      <a:pt x="13" y="52"/>
                      <a:pt x="13" y="52"/>
                    </a:cubicBezTo>
                    <a:cubicBezTo>
                      <a:pt x="13" y="52"/>
                      <a:pt x="13" y="52"/>
                      <a:pt x="13" y="52"/>
                    </a:cubicBezTo>
                    <a:cubicBezTo>
                      <a:pt x="13" y="52"/>
                      <a:pt x="13" y="52"/>
                      <a:pt x="13" y="52"/>
                    </a:cubicBezTo>
                    <a:cubicBezTo>
                      <a:pt x="13" y="52"/>
                      <a:pt x="13" y="52"/>
                      <a:pt x="13" y="52"/>
                    </a:cubicBezTo>
                    <a:cubicBezTo>
                      <a:pt x="13" y="52"/>
                      <a:pt x="13" y="52"/>
                      <a:pt x="13" y="52"/>
                    </a:cubicBezTo>
                    <a:cubicBezTo>
                      <a:pt x="13" y="52"/>
                      <a:pt x="13" y="52"/>
                      <a:pt x="13" y="52"/>
                    </a:cubicBezTo>
                    <a:cubicBezTo>
                      <a:pt x="13" y="52"/>
                      <a:pt x="13" y="52"/>
                      <a:pt x="13" y="52"/>
                    </a:cubicBezTo>
                    <a:cubicBezTo>
                      <a:pt x="13" y="52"/>
                      <a:pt x="13" y="52"/>
                      <a:pt x="13" y="52"/>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5" y="51"/>
                    </a:cubicBezTo>
                    <a:cubicBezTo>
                      <a:pt x="15" y="51"/>
                      <a:pt x="15" y="51"/>
                      <a:pt x="15" y="51"/>
                    </a:cubicBezTo>
                    <a:cubicBezTo>
                      <a:pt x="14" y="50"/>
                      <a:pt x="14" y="49"/>
                      <a:pt x="13" y="49"/>
                    </a:cubicBezTo>
                    <a:cubicBezTo>
                      <a:pt x="13" y="49"/>
                      <a:pt x="13" y="50"/>
                      <a:pt x="14" y="50"/>
                    </a:cubicBezTo>
                    <a:cubicBezTo>
                      <a:pt x="13" y="50"/>
                      <a:pt x="13" y="50"/>
                      <a:pt x="13" y="50"/>
                    </a:cubicBezTo>
                    <a:cubicBezTo>
                      <a:pt x="12" y="50"/>
                      <a:pt x="11" y="48"/>
                      <a:pt x="11" y="48"/>
                    </a:cubicBezTo>
                    <a:cubicBezTo>
                      <a:pt x="11" y="49"/>
                      <a:pt x="10" y="49"/>
                      <a:pt x="10" y="49"/>
                    </a:cubicBezTo>
                    <a:cubicBezTo>
                      <a:pt x="10" y="48"/>
                      <a:pt x="10" y="48"/>
                      <a:pt x="10" y="48"/>
                    </a:cubicBezTo>
                    <a:cubicBezTo>
                      <a:pt x="10" y="48"/>
                      <a:pt x="10" y="48"/>
                      <a:pt x="9" y="47"/>
                    </a:cubicBezTo>
                    <a:cubicBezTo>
                      <a:pt x="9" y="47"/>
                      <a:pt x="9" y="47"/>
                      <a:pt x="9" y="46"/>
                    </a:cubicBezTo>
                    <a:cubicBezTo>
                      <a:pt x="10" y="47"/>
                      <a:pt x="10" y="48"/>
                      <a:pt x="11" y="48"/>
                    </a:cubicBezTo>
                    <a:cubicBezTo>
                      <a:pt x="11" y="48"/>
                      <a:pt x="11" y="48"/>
                      <a:pt x="11" y="48"/>
                    </a:cubicBezTo>
                    <a:cubicBezTo>
                      <a:pt x="10" y="47"/>
                      <a:pt x="10" y="47"/>
                      <a:pt x="10" y="46"/>
                    </a:cubicBezTo>
                    <a:cubicBezTo>
                      <a:pt x="10" y="45"/>
                      <a:pt x="9" y="44"/>
                      <a:pt x="9" y="43"/>
                    </a:cubicBezTo>
                    <a:cubicBezTo>
                      <a:pt x="8" y="42"/>
                      <a:pt x="8" y="42"/>
                      <a:pt x="8" y="41"/>
                    </a:cubicBezTo>
                    <a:cubicBezTo>
                      <a:pt x="8" y="41"/>
                      <a:pt x="7" y="41"/>
                      <a:pt x="7" y="41"/>
                    </a:cubicBezTo>
                    <a:cubicBezTo>
                      <a:pt x="7" y="41"/>
                      <a:pt x="6" y="41"/>
                      <a:pt x="6" y="41"/>
                    </a:cubicBezTo>
                    <a:cubicBezTo>
                      <a:pt x="6" y="41"/>
                      <a:pt x="6" y="41"/>
                      <a:pt x="6" y="41"/>
                    </a:cubicBezTo>
                    <a:cubicBezTo>
                      <a:pt x="6" y="40"/>
                      <a:pt x="6" y="40"/>
                      <a:pt x="6" y="40"/>
                    </a:cubicBezTo>
                    <a:cubicBezTo>
                      <a:pt x="6" y="40"/>
                      <a:pt x="6" y="39"/>
                      <a:pt x="6" y="39"/>
                    </a:cubicBezTo>
                    <a:cubicBezTo>
                      <a:pt x="6" y="38"/>
                      <a:pt x="6" y="38"/>
                      <a:pt x="6" y="37"/>
                    </a:cubicBezTo>
                    <a:cubicBezTo>
                      <a:pt x="6" y="37"/>
                      <a:pt x="6" y="36"/>
                      <a:pt x="6" y="36"/>
                    </a:cubicBezTo>
                    <a:cubicBezTo>
                      <a:pt x="7" y="36"/>
                      <a:pt x="7" y="35"/>
                      <a:pt x="7" y="34"/>
                    </a:cubicBezTo>
                    <a:cubicBezTo>
                      <a:pt x="8" y="33"/>
                      <a:pt x="8" y="32"/>
                      <a:pt x="9" y="31"/>
                    </a:cubicBezTo>
                    <a:cubicBezTo>
                      <a:pt x="9" y="31"/>
                      <a:pt x="9" y="31"/>
                      <a:pt x="9" y="30"/>
                    </a:cubicBezTo>
                    <a:cubicBezTo>
                      <a:pt x="9" y="30"/>
                      <a:pt x="9" y="29"/>
                      <a:pt x="9" y="29"/>
                    </a:cubicBezTo>
                    <a:cubicBezTo>
                      <a:pt x="9" y="28"/>
                      <a:pt x="9" y="28"/>
                      <a:pt x="9" y="27"/>
                    </a:cubicBezTo>
                    <a:cubicBezTo>
                      <a:pt x="9" y="27"/>
                      <a:pt x="8" y="27"/>
                      <a:pt x="9" y="26"/>
                    </a:cubicBezTo>
                    <a:cubicBezTo>
                      <a:pt x="9" y="26"/>
                      <a:pt x="9" y="26"/>
                      <a:pt x="10" y="26"/>
                    </a:cubicBezTo>
                    <a:cubicBezTo>
                      <a:pt x="10" y="26"/>
                      <a:pt x="11" y="26"/>
                      <a:pt x="11" y="25"/>
                    </a:cubicBezTo>
                    <a:cubicBezTo>
                      <a:pt x="11" y="26"/>
                      <a:pt x="12" y="26"/>
                      <a:pt x="12" y="26"/>
                    </a:cubicBezTo>
                    <a:cubicBezTo>
                      <a:pt x="12" y="27"/>
                      <a:pt x="12" y="28"/>
                      <a:pt x="12" y="28"/>
                    </a:cubicBezTo>
                    <a:cubicBezTo>
                      <a:pt x="12" y="29"/>
                      <a:pt x="12" y="29"/>
                      <a:pt x="12" y="29"/>
                    </a:cubicBezTo>
                    <a:cubicBezTo>
                      <a:pt x="13" y="29"/>
                      <a:pt x="14" y="29"/>
                      <a:pt x="14" y="29"/>
                    </a:cubicBezTo>
                    <a:cubicBezTo>
                      <a:pt x="15" y="29"/>
                      <a:pt x="15" y="29"/>
                      <a:pt x="15" y="29"/>
                    </a:cubicBezTo>
                    <a:cubicBezTo>
                      <a:pt x="16" y="29"/>
                      <a:pt x="17" y="30"/>
                      <a:pt x="17" y="30"/>
                    </a:cubicBezTo>
                    <a:cubicBezTo>
                      <a:pt x="17" y="31"/>
                      <a:pt x="17" y="30"/>
                      <a:pt x="17"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7" y="29"/>
                      <a:pt x="17" y="29"/>
                      <a:pt x="17" y="29"/>
                    </a:cubicBezTo>
                    <a:cubicBezTo>
                      <a:pt x="17" y="29"/>
                      <a:pt x="17" y="29"/>
                      <a:pt x="17" y="29"/>
                    </a:cubicBezTo>
                    <a:cubicBezTo>
                      <a:pt x="17" y="29"/>
                      <a:pt x="17" y="29"/>
                      <a:pt x="17" y="29"/>
                    </a:cubicBezTo>
                    <a:cubicBezTo>
                      <a:pt x="17" y="29"/>
                      <a:pt x="17" y="29"/>
                      <a:pt x="17" y="29"/>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6"/>
                      <a:pt x="17" y="26"/>
                      <a:pt x="17" y="26"/>
                    </a:cubicBezTo>
                    <a:cubicBezTo>
                      <a:pt x="17" y="26"/>
                      <a:pt x="17" y="26"/>
                      <a:pt x="17" y="26"/>
                    </a:cubicBezTo>
                    <a:cubicBezTo>
                      <a:pt x="17" y="26"/>
                      <a:pt x="17" y="26"/>
                      <a:pt x="17" y="26"/>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20" y="23"/>
                      <a:pt x="20" y="23"/>
                      <a:pt x="20" y="23"/>
                    </a:cubicBezTo>
                    <a:cubicBezTo>
                      <a:pt x="20" y="23"/>
                      <a:pt x="20" y="23"/>
                      <a:pt x="20" y="23"/>
                    </a:cubicBezTo>
                    <a:cubicBezTo>
                      <a:pt x="20" y="23"/>
                      <a:pt x="20" y="23"/>
                      <a:pt x="20" y="23"/>
                    </a:cubicBezTo>
                    <a:cubicBezTo>
                      <a:pt x="20" y="23"/>
                      <a:pt x="20" y="23"/>
                      <a:pt x="20" y="23"/>
                    </a:cubicBezTo>
                    <a:cubicBezTo>
                      <a:pt x="20" y="22"/>
                      <a:pt x="20" y="22"/>
                      <a:pt x="20" y="22"/>
                    </a:cubicBezTo>
                    <a:cubicBezTo>
                      <a:pt x="20" y="22"/>
                      <a:pt x="20" y="22"/>
                      <a:pt x="20"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7" y="22"/>
                      <a:pt x="27" y="22"/>
                      <a:pt x="27" y="22"/>
                    </a:cubicBezTo>
                    <a:cubicBezTo>
                      <a:pt x="27" y="22"/>
                      <a:pt x="27" y="22"/>
                      <a:pt x="27" y="22"/>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8"/>
                      <a:pt x="28" y="18"/>
                      <a:pt x="28" y="18"/>
                    </a:cubicBezTo>
                    <a:cubicBezTo>
                      <a:pt x="28" y="18"/>
                      <a:pt x="28" y="18"/>
                      <a:pt x="28" y="18"/>
                    </a:cubicBezTo>
                    <a:cubicBezTo>
                      <a:pt x="28" y="18"/>
                      <a:pt x="28" y="18"/>
                      <a:pt x="28" y="18"/>
                    </a:cubicBezTo>
                    <a:cubicBezTo>
                      <a:pt x="28" y="18"/>
                      <a:pt x="28" y="18"/>
                      <a:pt x="28" y="18"/>
                    </a:cubicBezTo>
                    <a:close/>
                    <a:moveTo>
                      <a:pt x="9" y="40"/>
                    </a:moveTo>
                    <a:cubicBezTo>
                      <a:pt x="8" y="40"/>
                      <a:pt x="9" y="40"/>
                      <a:pt x="9" y="41"/>
                    </a:cubicBezTo>
                    <a:cubicBezTo>
                      <a:pt x="9" y="40"/>
                      <a:pt x="9" y="40"/>
                      <a:pt x="9" y="40"/>
                    </a:cubicBezTo>
                    <a:cubicBezTo>
                      <a:pt x="9" y="40"/>
                      <a:pt x="9" y="40"/>
                      <a:pt x="9" y="40"/>
                    </a:cubicBezTo>
                    <a:close/>
                    <a:moveTo>
                      <a:pt x="7" y="50"/>
                    </a:moveTo>
                    <a:cubicBezTo>
                      <a:pt x="7" y="51"/>
                      <a:pt x="7" y="51"/>
                      <a:pt x="7" y="51"/>
                    </a:cubicBezTo>
                    <a:cubicBezTo>
                      <a:pt x="7" y="51"/>
                      <a:pt x="7" y="51"/>
                      <a:pt x="7"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52" name="Freeform 310"/>
              <p:cNvSpPr/>
              <p:nvPr/>
            </p:nvSpPr>
            <p:spPr bwMode="auto">
              <a:xfrm>
                <a:off x="2980" y="2178"/>
                <a:ext cx="16" cy="16"/>
              </a:xfrm>
              <a:custGeom>
                <a:avLst/>
                <a:gdLst>
                  <a:gd name="T0" fmla="*/ 4 w 6"/>
                  <a:gd name="T1" fmla="*/ 0 h 6"/>
                  <a:gd name="T2" fmla="*/ 4 w 6"/>
                  <a:gd name="T3" fmla="*/ 0 h 6"/>
                  <a:gd name="T4" fmla="*/ 4 w 6"/>
                  <a:gd name="T5" fmla="*/ 0 h 6"/>
                  <a:gd name="T6" fmla="*/ 4 w 6"/>
                  <a:gd name="T7" fmla="*/ 0 h 6"/>
                  <a:gd name="T8" fmla="*/ 4 w 6"/>
                  <a:gd name="T9" fmla="*/ 0 h 6"/>
                  <a:gd name="T10" fmla="*/ 3 w 6"/>
                  <a:gd name="T11" fmla="*/ 1 h 6"/>
                  <a:gd name="T12" fmla="*/ 3 w 6"/>
                  <a:gd name="T13" fmla="*/ 1 h 6"/>
                  <a:gd name="T14" fmla="*/ 3 w 6"/>
                  <a:gd name="T15" fmla="*/ 1 h 6"/>
                  <a:gd name="T16" fmla="*/ 2 w 6"/>
                  <a:gd name="T17" fmla="*/ 1 h 6"/>
                  <a:gd name="T18" fmla="*/ 2 w 6"/>
                  <a:gd name="T19" fmla="*/ 1 h 6"/>
                  <a:gd name="T20" fmla="*/ 2 w 6"/>
                  <a:gd name="T21" fmla="*/ 1 h 6"/>
                  <a:gd name="T22" fmla="*/ 2 w 6"/>
                  <a:gd name="T23" fmla="*/ 1 h 6"/>
                  <a:gd name="T24" fmla="*/ 2 w 6"/>
                  <a:gd name="T25" fmla="*/ 1 h 6"/>
                  <a:gd name="T26" fmla="*/ 1 w 6"/>
                  <a:gd name="T27" fmla="*/ 2 h 6"/>
                  <a:gd name="T28" fmla="*/ 1 w 6"/>
                  <a:gd name="T29" fmla="*/ 2 h 6"/>
                  <a:gd name="T30" fmla="*/ 1 w 6"/>
                  <a:gd name="T31" fmla="*/ 2 h 6"/>
                  <a:gd name="T32" fmla="*/ 1 w 6"/>
                  <a:gd name="T33" fmla="*/ 2 h 6"/>
                  <a:gd name="T34" fmla="*/ 1 w 6"/>
                  <a:gd name="T35" fmla="*/ 2 h 6"/>
                  <a:gd name="T36" fmla="*/ 1 w 6"/>
                  <a:gd name="T37" fmla="*/ 3 h 6"/>
                  <a:gd name="T38" fmla="*/ 1 w 6"/>
                  <a:gd name="T39" fmla="*/ 3 h 6"/>
                  <a:gd name="T40" fmla="*/ 0 w 6"/>
                  <a:gd name="T41" fmla="*/ 3 h 6"/>
                  <a:gd name="T42" fmla="*/ 0 w 6"/>
                  <a:gd name="T43" fmla="*/ 3 h 6"/>
                  <a:gd name="T44" fmla="*/ 0 w 6"/>
                  <a:gd name="T45" fmla="*/ 3 h 6"/>
                  <a:gd name="T46" fmla="*/ 0 w 6"/>
                  <a:gd name="T47" fmla="*/ 4 h 6"/>
                  <a:gd name="T48" fmla="*/ 0 w 6"/>
                  <a:gd name="T49" fmla="*/ 4 h 6"/>
                  <a:gd name="T50" fmla="*/ 0 w 6"/>
                  <a:gd name="T51" fmla="*/ 5 h 6"/>
                  <a:gd name="T52" fmla="*/ 0 w 6"/>
                  <a:gd name="T53" fmla="*/ 5 h 6"/>
                  <a:gd name="T54" fmla="*/ 0 w 6"/>
                  <a:gd name="T55" fmla="*/ 6 h 6"/>
                  <a:gd name="T56" fmla="*/ 0 w 6"/>
                  <a:gd name="T57" fmla="*/ 6 h 6"/>
                  <a:gd name="T58" fmla="*/ 1 w 6"/>
                  <a:gd name="T59" fmla="*/ 6 h 6"/>
                  <a:gd name="T60" fmla="*/ 1 w 6"/>
                  <a:gd name="T61" fmla="*/ 6 h 6"/>
                  <a:gd name="T62" fmla="*/ 1 w 6"/>
                  <a:gd name="T63" fmla="*/ 6 h 6"/>
                  <a:gd name="T64" fmla="*/ 2 w 6"/>
                  <a:gd name="T65" fmla="*/ 5 h 6"/>
                  <a:gd name="T66" fmla="*/ 2 w 6"/>
                  <a:gd name="T67" fmla="*/ 5 h 6"/>
                  <a:gd name="T68" fmla="*/ 3 w 6"/>
                  <a:gd name="T69" fmla="*/ 5 h 6"/>
                  <a:gd name="T70" fmla="*/ 3 w 6"/>
                  <a:gd name="T71" fmla="*/ 5 h 6"/>
                  <a:gd name="T72" fmla="*/ 3 w 6"/>
                  <a:gd name="T73" fmla="*/ 6 h 6"/>
                  <a:gd name="T74" fmla="*/ 3 w 6"/>
                  <a:gd name="T75" fmla="*/ 6 h 6"/>
                  <a:gd name="T76" fmla="*/ 4 w 6"/>
                  <a:gd name="T77" fmla="*/ 6 h 6"/>
                  <a:gd name="T78" fmla="*/ 4 w 6"/>
                  <a:gd name="T79" fmla="*/ 5 h 6"/>
                  <a:gd name="T80" fmla="*/ 4 w 6"/>
                  <a:gd name="T81" fmla="*/ 5 h 6"/>
                  <a:gd name="T82" fmla="*/ 5 w 6"/>
                  <a:gd name="T83" fmla="*/ 4 h 6"/>
                  <a:gd name="T84" fmla="*/ 5 w 6"/>
                  <a:gd name="T85" fmla="*/ 4 h 6"/>
                  <a:gd name="T86" fmla="*/ 4 w 6"/>
                  <a:gd name="T87" fmla="*/ 3 h 6"/>
                  <a:gd name="T88" fmla="*/ 5 w 6"/>
                  <a:gd name="T89" fmla="*/ 0 h 6"/>
                  <a:gd name="T90" fmla="*/ 4 w 6"/>
                  <a:gd name="T9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 h="6">
                    <a:moveTo>
                      <a:pt x="4" y="0"/>
                    </a:move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4" y="0"/>
                      <a:pt x="4" y="0"/>
                      <a:pt x="4" y="0"/>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4" y="4"/>
                      <a:pt x="3" y="4"/>
                      <a:pt x="2" y="4"/>
                    </a:cubicBezTo>
                    <a:cubicBezTo>
                      <a:pt x="3" y="3"/>
                      <a:pt x="4" y="3"/>
                      <a:pt x="4" y="3"/>
                    </a:cubicBezTo>
                    <a:cubicBezTo>
                      <a:pt x="5" y="3"/>
                      <a:pt x="5" y="2"/>
                      <a:pt x="5" y="2"/>
                    </a:cubicBezTo>
                    <a:cubicBezTo>
                      <a:pt x="6" y="2"/>
                      <a:pt x="6" y="2"/>
                      <a:pt x="5" y="2"/>
                    </a:cubicBezTo>
                    <a:cubicBezTo>
                      <a:pt x="5" y="1"/>
                      <a:pt x="5" y="1"/>
                      <a:pt x="5" y="0"/>
                    </a:cubicBezTo>
                    <a:cubicBezTo>
                      <a:pt x="5" y="0"/>
                      <a:pt x="5" y="0"/>
                      <a:pt x="5" y="0"/>
                    </a:cubicBezTo>
                    <a:cubicBezTo>
                      <a:pt x="5" y="0"/>
                      <a:pt x="5" y="0"/>
                      <a:pt x="5" y="0"/>
                    </a:cubicBezTo>
                    <a:lnTo>
                      <a:pt x="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53" name="Freeform 311"/>
              <p:cNvSpPr/>
              <p:nvPr/>
            </p:nvSpPr>
            <p:spPr bwMode="auto">
              <a:xfrm>
                <a:off x="2896" y="2157"/>
                <a:ext cx="139" cy="108"/>
              </a:xfrm>
              <a:custGeom>
                <a:avLst/>
                <a:gdLst>
                  <a:gd name="T0" fmla="*/ 38 w 53"/>
                  <a:gd name="T1" fmla="*/ 36 h 41"/>
                  <a:gd name="T2" fmla="*/ 45 w 53"/>
                  <a:gd name="T3" fmla="*/ 34 h 41"/>
                  <a:gd name="T4" fmla="*/ 52 w 53"/>
                  <a:gd name="T5" fmla="*/ 26 h 41"/>
                  <a:gd name="T6" fmla="*/ 43 w 53"/>
                  <a:gd name="T7" fmla="*/ 22 h 41"/>
                  <a:gd name="T8" fmla="*/ 38 w 53"/>
                  <a:gd name="T9" fmla="*/ 20 h 41"/>
                  <a:gd name="T10" fmla="*/ 37 w 53"/>
                  <a:gd name="T11" fmla="*/ 18 h 41"/>
                  <a:gd name="T12" fmla="*/ 35 w 53"/>
                  <a:gd name="T13" fmla="*/ 17 h 41"/>
                  <a:gd name="T14" fmla="*/ 35 w 53"/>
                  <a:gd name="T15" fmla="*/ 15 h 41"/>
                  <a:gd name="T16" fmla="*/ 35 w 53"/>
                  <a:gd name="T17" fmla="*/ 14 h 41"/>
                  <a:gd name="T18" fmla="*/ 33 w 53"/>
                  <a:gd name="T19" fmla="*/ 14 h 41"/>
                  <a:gd name="T20" fmla="*/ 31 w 53"/>
                  <a:gd name="T21" fmla="*/ 13 h 41"/>
                  <a:gd name="T22" fmla="*/ 32 w 53"/>
                  <a:gd name="T23" fmla="*/ 11 h 41"/>
                  <a:gd name="T24" fmla="*/ 33 w 53"/>
                  <a:gd name="T25" fmla="*/ 10 h 41"/>
                  <a:gd name="T26" fmla="*/ 34 w 53"/>
                  <a:gd name="T27" fmla="*/ 8 h 41"/>
                  <a:gd name="T28" fmla="*/ 31 w 53"/>
                  <a:gd name="T29" fmla="*/ 6 h 41"/>
                  <a:gd name="T30" fmla="*/ 29 w 53"/>
                  <a:gd name="T31" fmla="*/ 3 h 41"/>
                  <a:gd name="T32" fmla="*/ 26 w 53"/>
                  <a:gd name="T33" fmla="*/ 2 h 41"/>
                  <a:gd name="T34" fmla="*/ 24 w 53"/>
                  <a:gd name="T35" fmla="*/ 1 h 41"/>
                  <a:gd name="T36" fmla="*/ 23 w 53"/>
                  <a:gd name="T37" fmla="*/ 1 h 41"/>
                  <a:gd name="T38" fmla="*/ 22 w 53"/>
                  <a:gd name="T39" fmla="*/ 1 h 41"/>
                  <a:gd name="T40" fmla="*/ 21 w 53"/>
                  <a:gd name="T41" fmla="*/ 1 h 41"/>
                  <a:gd name="T42" fmla="*/ 19 w 53"/>
                  <a:gd name="T43" fmla="*/ 1 h 41"/>
                  <a:gd name="T44" fmla="*/ 17 w 53"/>
                  <a:gd name="T45" fmla="*/ 1 h 41"/>
                  <a:gd name="T46" fmla="*/ 16 w 53"/>
                  <a:gd name="T47" fmla="*/ 1 h 41"/>
                  <a:gd name="T48" fmla="*/ 14 w 53"/>
                  <a:gd name="T49" fmla="*/ 2 h 41"/>
                  <a:gd name="T50" fmla="*/ 13 w 53"/>
                  <a:gd name="T51" fmla="*/ 4 h 41"/>
                  <a:gd name="T52" fmla="*/ 12 w 53"/>
                  <a:gd name="T53" fmla="*/ 5 h 41"/>
                  <a:gd name="T54" fmla="*/ 11 w 53"/>
                  <a:gd name="T55" fmla="*/ 8 h 41"/>
                  <a:gd name="T56" fmla="*/ 10 w 53"/>
                  <a:gd name="T57" fmla="*/ 8 h 41"/>
                  <a:gd name="T58" fmla="*/ 9 w 53"/>
                  <a:gd name="T59" fmla="*/ 10 h 41"/>
                  <a:gd name="T60" fmla="*/ 8 w 53"/>
                  <a:gd name="T61" fmla="*/ 11 h 41"/>
                  <a:gd name="T62" fmla="*/ 8 w 53"/>
                  <a:gd name="T63" fmla="*/ 13 h 41"/>
                  <a:gd name="T64" fmla="*/ 7 w 53"/>
                  <a:gd name="T65" fmla="*/ 15 h 41"/>
                  <a:gd name="T66" fmla="*/ 6 w 53"/>
                  <a:gd name="T67" fmla="*/ 14 h 41"/>
                  <a:gd name="T68" fmla="*/ 5 w 53"/>
                  <a:gd name="T69" fmla="*/ 15 h 41"/>
                  <a:gd name="T70" fmla="*/ 5 w 53"/>
                  <a:gd name="T71" fmla="*/ 18 h 41"/>
                  <a:gd name="T72" fmla="*/ 4 w 53"/>
                  <a:gd name="T73" fmla="*/ 23 h 41"/>
                  <a:gd name="T74" fmla="*/ 3 w 53"/>
                  <a:gd name="T75" fmla="*/ 23 h 41"/>
                  <a:gd name="T76" fmla="*/ 1 w 53"/>
                  <a:gd name="T77" fmla="*/ 24 h 41"/>
                  <a:gd name="T78" fmla="*/ 0 w 53"/>
                  <a:gd name="T79" fmla="*/ 25 h 41"/>
                  <a:gd name="T80" fmla="*/ 2 w 53"/>
                  <a:gd name="T81" fmla="*/ 25 h 41"/>
                  <a:gd name="T82" fmla="*/ 4 w 53"/>
                  <a:gd name="T83" fmla="*/ 26 h 41"/>
                  <a:gd name="T84" fmla="*/ 5 w 53"/>
                  <a:gd name="T85" fmla="*/ 28 h 41"/>
                  <a:gd name="T86" fmla="*/ 6 w 53"/>
                  <a:gd name="T87" fmla="*/ 29 h 41"/>
                  <a:gd name="T88" fmla="*/ 7 w 53"/>
                  <a:gd name="T89" fmla="*/ 30 h 41"/>
                  <a:gd name="T90" fmla="*/ 8 w 53"/>
                  <a:gd name="T91" fmla="*/ 33 h 41"/>
                  <a:gd name="T92" fmla="*/ 11 w 53"/>
                  <a:gd name="T93" fmla="*/ 34 h 41"/>
                  <a:gd name="T94" fmla="*/ 11 w 53"/>
                  <a:gd name="T95" fmla="*/ 37 h 41"/>
                  <a:gd name="T96" fmla="*/ 15 w 53"/>
                  <a:gd name="T97" fmla="*/ 37 h 41"/>
                  <a:gd name="T98" fmla="*/ 16 w 53"/>
                  <a:gd name="T99" fmla="*/ 39 h 41"/>
                  <a:gd name="T100" fmla="*/ 18 w 53"/>
                  <a:gd name="T101" fmla="*/ 39 h 41"/>
                  <a:gd name="T102" fmla="*/ 19 w 53"/>
                  <a:gd name="T103" fmla="*/ 40 h 41"/>
                  <a:gd name="T104" fmla="*/ 21 w 53"/>
                  <a:gd name="T105" fmla="*/ 40 h 41"/>
                  <a:gd name="T106" fmla="*/ 23 w 53"/>
                  <a:gd name="T107" fmla="*/ 41 h 41"/>
                  <a:gd name="T108" fmla="*/ 24 w 53"/>
                  <a:gd name="T109" fmla="*/ 40 h 41"/>
                  <a:gd name="T110" fmla="*/ 25 w 53"/>
                  <a:gd name="T111" fmla="*/ 39 h 41"/>
                  <a:gd name="T112" fmla="*/ 27 w 53"/>
                  <a:gd name="T113" fmla="*/ 38 h 41"/>
                  <a:gd name="T114" fmla="*/ 28 w 53"/>
                  <a:gd name="T115" fmla="*/ 38 h 41"/>
                  <a:gd name="T116" fmla="*/ 29 w 53"/>
                  <a:gd name="T117" fmla="*/ 39 h 41"/>
                  <a:gd name="T118" fmla="*/ 31 w 53"/>
                  <a:gd name="T119" fmla="*/ 39 h 41"/>
                  <a:gd name="T120" fmla="*/ 32 w 53"/>
                  <a:gd name="T121" fmla="*/ 38 h 41"/>
                  <a:gd name="T122" fmla="*/ 36 w 53"/>
                  <a:gd name="T123" fmla="*/ 3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 h="41">
                    <a:moveTo>
                      <a:pt x="36" y="37"/>
                    </a:moveTo>
                    <a:cubicBezTo>
                      <a:pt x="36" y="37"/>
                      <a:pt x="36" y="37"/>
                      <a:pt x="36" y="37"/>
                    </a:cubicBezTo>
                    <a:cubicBezTo>
                      <a:pt x="36" y="37"/>
                      <a:pt x="36" y="37"/>
                      <a:pt x="36" y="37"/>
                    </a:cubicBezTo>
                    <a:cubicBezTo>
                      <a:pt x="36" y="37"/>
                      <a:pt x="36" y="37"/>
                      <a:pt x="36" y="37"/>
                    </a:cubicBezTo>
                    <a:cubicBezTo>
                      <a:pt x="36" y="37"/>
                      <a:pt x="36" y="37"/>
                      <a:pt x="36" y="37"/>
                    </a:cubicBezTo>
                    <a:cubicBezTo>
                      <a:pt x="36" y="37"/>
                      <a:pt x="36" y="37"/>
                      <a:pt x="36" y="37"/>
                    </a:cubicBezTo>
                    <a:cubicBezTo>
                      <a:pt x="36" y="37"/>
                      <a:pt x="36" y="37"/>
                      <a:pt x="36" y="37"/>
                    </a:cubicBezTo>
                    <a:cubicBezTo>
                      <a:pt x="36" y="36"/>
                      <a:pt x="36" y="36"/>
                      <a:pt x="36" y="36"/>
                    </a:cubicBezTo>
                    <a:cubicBezTo>
                      <a:pt x="36" y="36"/>
                      <a:pt x="36" y="36"/>
                      <a:pt x="36"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8" y="36"/>
                      <a:pt x="38" y="36"/>
                      <a:pt x="38" y="36"/>
                    </a:cubicBezTo>
                    <a:cubicBezTo>
                      <a:pt x="38" y="36"/>
                      <a:pt x="38" y="36"/>
                      <a:pt x="38" y="36"/>
                    </a:cubicBezTo>
                    <a:cubicBezTo>
                      <a:pt x="38" y="36"/>
                      <a:pt x="38" y="36"/>
                      <a:pt x="38" y="36"/>
                    </a:cubicBezTo>
                    <a:cubicBezTo>
                      <a:pt x="38" y="36"/>
                      <a:pt x="38" y="36"/>
                      <a:pt x="38" y="36"/>
                    </a:cubicBezTo>
                    <a:cubicBezTo>
                      <a:pt x="39" y="35"/>
                      <a:pt x="39" y="35"/>
                      <a:pt x="39" y="35"/>
                    </a:cubicBezTo>
                    <a:cubicBezTo>
                      <a:pt x="39" y="35"/>
                      <a:pt x="39" y="35"/>
                      <a:pt x="39" y="35"/>
                    </a:cubicBezTo>
                    <a:cubicBezTo>
                      <a:pt x="40" y="35"/>
                      <a:pt x="40" y="35"/>
                      <a:pt x="40" y="35"/>
                    </a:cubicBezTo>
                    <a:cubicBezTo>
                      <a:pt x="40" y="35"/>
                      <a:pt x="40" y="35"/>
                      <a:pt x="40" y="35"/>
                    </a:cubicBezTo>
                    <a:cubicBezTo>
                      <a:pt x="42" y="35"/>
                      <a:pt x="42" y="35"/>
                      <a:pt x="42" y="35"/>
                    </a:cubicBezTo>
                    <a:cubicBezTo>
                      <a:pt x="42" y="35"/>
                      <a:pt x="42" y="35"/>
                      <a:pt x="42" y="35"/>
                    </a:cubicBezTo>
                    <a:cubicBezTo>
                      <a:pt x="43" y="35"/>
                      <a:pt x="43" y="35"/>
                      <a:pt x="43" y="35"/>
                    </a:cubicBezTo>
                    <a:cubicBezTo>
                      <a:pt x="43" y="35"/>
                      <a:pt x="43" y="35"/>
                      <a:pt x="43" y="35"/>
                    </a:cubicBezTo>
                    <a:cubicBezTo>
                      <a:pt x="43" y="35"/>
                      <a:pt x="43" y="35"/>
                      <a:pt x="43" y="35"/>
                    </a:cubicBezTo>
                    <a:cubicBezTo>
                      <a:pt x="43" y="35"/>
                      <a:pt x="43" y="35"/>
                      <a:pt x="43" y="35"/>
                    </a:cubicBezTo>
                    <a:cubicBezTo>
                      <a:pt x="43" y="35"/>
                      <a:pt x="43" y="35"/>
                      <a:pt x="43" y="35"/>
                    </a:cubicBezTo>
                    <a:cubicBezTo>
                      <a:pt x="44" y="35"/>
                      <a:pt x="44" y="35"/>
                      <a:pt x="44" y="35"/>
                    </a:cubicBezTo>
                    <a:cubicBezTo>
                      <a:pt x="44" y="35"/>
                      <a:pt x="44" y="35"/>
                      <a:pt x="44" y="35"/>
                    </a:cubicBezTo>
                    <a:cubicBezTo>
                      <a:pt x="44" y="34"/>
                      <a:pt x="44" y="34"/>
                      <a:pt x="44" y="34"/>
                    </a:cubicBezTo>
                    <a:cubicBezTo>
                      <a:pt x="44" y="34"/>
                      <a:pt x="44" y="34"/>
                      <a:pt x="44" y="34"/>
                    </a:cubicBezTo>
                    <a:cubicBezTo>
                      <a:pt x="45" y="34"/>
                      <a:pt x="45" y="34"/>
                      <a:pt x="45" y="34"/>
                    </a:cubicBezTo>
                    <a:cubicBezTo>
                      <a:pt x="45" y="33"/>
                      <a:pt x="45" y="33"/>
                      <a:pt x="45" y="33"/>
                    </a:cubicBezTo>
                    <a:cubicBezTo>
                      <a:pt x="45" y="33"/>
                      <a:pt x="45" y="33"/>
                      <a:pt x="45" y="33"/>
                    </a:cubicBezTo>
                    <a:cubicBezTo>
                      <a:pt x="45" y="33"/>
                      <a:pt x="45" y="33"/>
                      <a:pt x="45" y="33"/>
                    </a:cubicBezTo>
                    <a:cubicBezTo>
                      <a:pt x="46" y="32"/>
                      <a:pt x="46" y="32"/>
                      <a:pt x="46" y="32"/>
                    </a:cubicBezTo>
                    <a:cubicBezTo>
                      <a:pt x="47" y="32"/>
                      <a:pt x="47" y="32"/>
                      <a:pt x="47" y="32"/>
                    </a:cubicBezTo>
                    <a:cubicBezTo>
                      <a:pt x="47" y="31"/>
                      <a:pt x="47" y="31"/>
                      <a:pt x="47" y="31"/>
                    </a:cubicBezTo>
                    <a:cubicBezTo>
                      <a:pt x="48" y="31"/>
                      <a:pt x="48" y="31"/>
                      <a:pt x="48" y="31"/>
                    </a:cubicBezTo>
                    <a:cubicBezTo>
                      <a:pt x="48" y="30"/>
                      <a:pt x="48" y="30"/>
                      <a:pt x="48" y="30"/>
                    </a:cubicBezTo>
                    <a:cubicBezTo>
                      <a:pt x="49" y="29"/>
                      <a:pt x="49" y="29"/>
                      <a:pt x="49" y="29"/>
                    </a:cubicBezTo>
                    <a:cubicBezTo>
                      <a:pt x="49" y="29"/>
                      <a:pt x="49" y="29"/>
                      <a:pt x="49" y="29"/>
                    </a:cubicBezTo>
                    <a:cubicBezTo>
                      <a:pt x="50" y="29"/>
                      <a:pt x="50" y="29"/>
                      <a:pt x="50" y="29"/>
                    </a:cubicBezTo>
                    <a:cubicBezTo>
                      <a:pt x="50" y="28"/>
                      <a:pt x="50" y="28"/>
                      <a:pt x="50" y="28"/>
                    </a:cubicBezTo>
                    <a:cubicBezTo>
                      <a:pt x="51" y="28"/>
                      <a:pt x="51" y="28"/>
                      <a:pt x="51" y="28"/>
                    </a:cubicBezTo>
                    <a:cubicBezTo>
                      <a:pt x="51" y="27"/>
                      <a:pt x="51" y="27"/>
                      <a:pt x="51" y="27"/>
                    </a:cubicBezTo>
                    <a:cubicBezTo>
                      <a:pt x="51" y="27"/>
                      <a:pt x="51" y="27"/>
                      <a:pt x="51" y="27"/>
                    </a:cubicBezTo>
                    <a:cubicBezTo>
                      <a:pt x="52" y="26"/>
                      <a:pt x="52" y="26"/>
                      <a:pt x="52" y="26"/>
                    </a:cubicBezTo>
                    <a:cubicBezTo>
                      <a:pt x="52" y="26"/>
                      <a:pt x="52" y="26"/>
                      <a:pt x="52" y="26"/>
                    </a:cubicBezTo>
                    <a:cubicBezTo>
                      <a:pt x="53" y="25"/>
                      <a:pt x="53" y="25"/>
                      <a:pt x="53" y="25"/>
                    </a:cubicBezTo>
                    <a:cubicBezTo>
                      <a:pt x="53" y="25"/>
                      <a:pt x="53" y="25"/>
                      <a:pt x="53" y="25"/>
                    </a:cubicBezTo>
                    <a:cubicBezTo>
                      <a:pt x="50" y="25"/>
                      <a:pt x="50" y="25"/>
                      <a:pt x="50" y="25"/>
                    </a:cubicBezTo>
                    <a:cubicBezTo>
                      <a:pt x="50" y="25"/>
                      <a:pt x="50" y="25"/>
                      <a:pt x="50" y="25"/>
                    </a:cubicBezTo>
                    <a:cubicBezTo>
                      <a:pt x="49" y="24"/>
                      <a:pt x="49" y="24"/>
                      <a:pt x="49" y="24"/>
                    </a:cubicBezTo>
                    <a:cubicBezTo>
                      <a:pt x="49" y="24"/>
                      <a:pt x="49" y="24"/>
                      <a:pt x="49" y="24"/>
                    </a:cubicBezTo>
                    <a:cubicBezTo>
                      <a:pt x="49" y="24"/>
                      <a:pt x="49" y="24"/>
                      <a:pt x="49" y="24"/>
                    </a:cubicBezTo>
                    <a:cubicBezTo>
                      <a:pt x="48" y="24"/>
                      <a:pt x="48" y="24"/>
                      <a:pt x="48" y="24"/>
                    </a:cubicBezTo>
                    <a:cubicBezTo>
                      <a:pt x="47" y="24"/>
                      <a:pt x="47" y="24"/>
                      <a:pt x="47" y="24"/>
                    </a:cubicBezTo>
                    <a:cubicBezTo>
                      <a:pt x="47" y="24"/>
                      <a:pt x="47" y="24"/>
                      <a:pt x="47" y="24"/>
                    </a:cubicBezTo>
                    <a:cubicBezTo>
                      <a:pt x="46" y="23"/>
                      <a:pt x="46" y="23"/>
                      <a:pt x="46" y="23"/>
                    </a:cubicBezTo>
                    <a:cubicBezTo>
                      <a:pt x="45" y="23"/>
                      <a:pt x="45" y="23"/>
                      <a:pt x="45" y="23"/>
                    </a:cubicBezTo>
                    <a:cubicBezTo>
                      <a:pt x="45" y="23"/>
                      <a:pt x="45" y="23"/>
                      <a:pt x="45" y="23"/>
                    </a:cubicBezTo>
                    <a:cubicBezTo>
                      <a:pt x="45" y="23"/>
                      <a:pt x="45" y="23"/>
                      <a:pt x="45" y="23"/>
                    </a:cubicBezTo>
                    <a:cubicBezTo>
                      <a:pt x="44" y="23"/>
                      <a:pt x="44" y="23"/>
                      <a:pt x="44" y="23"/>
                    </a:cubicBezTo>
                    <a:cubicBezTo>
                      <a:pt x="44" y="23"/>
                      <a:pt x="44" y="23"/>
                      <a:pt x="44" y="23"/>
                    </a:cubicBezTo>
                    <a:cubicBezTo>
                      <a:pt x="43" y="22"/>
                      <a:pt x="43" y="22"/>
                      <a:pt x="43" y="22"/>
                    </a:cubicBezTo>
                    <a:cubicBezTo>
                      <a:pt x="42" y="22"/>
                      <a:pt x="42" y="22"/>
                      <a:pt x="42" y="22"/>
                    </a:cubicBezTo>
                    <a:cubicBezTo>
                      <a:pt x="42" y="22"/>
                      <a:pt x="42" y="22"/>
                      <a:pt x="42" y="22"/>
                    </a:cubicBezTo>
                    <a:cubicBezTo>
                      <a:pt x="41" y="22"/>
                      <a:pt x="41" y="22"/>
                      <a:pt x="41" y="22"/>
                    </a:cubicBezTo>
                    <a:cubicBezTo>
                      <a:pt x="41" y="22"/>
                      <a:pt x="41" y="22"/>
                      <a:pt x="41" y="22"/>
                    </a:cubicBezTo>
                    <a:cubicBezTo>
                      <a:pt x="40" y="21"/>
                      <a:pt x="40" y="21"/>
                      <a:pt x="40" y="21"/>
                    </a:cubicBezTo>
                    <a:cubicBezTo>
                      <a:pt x="40" y="21"/>
                      <a:pt x="40" y="21"/>
                      <a:pt x="40" y="21"/>
                    </a:cubicBezTo>
                    <a:cubicBezTo>
                      <a:pt x="39" y="21"/>
                      <a:pt x="39" y="21"/>
                      <a:pt x="39" y="21"/>
                    </a:cubicBezTo>
                    <a:cubicBezTo>
                      <a:pt x="39" y="21"/>
                      <a:pt x="39" y="21"/>
                      <a:pt x="39" y="21"/>
                    </a:cubicBezTo>
                    <a:cubicBezTo>
                      <a:pt x="39" y="21"/>
                      <a:pt x="39" y="21"/>
                      <a:pt x="39" y="21"/>
                    </a:cubicBezTo>
                    <a:cubicBezTo>
                      <a:pt x="39" y="21"/>
                      <a:pt x="39" y="21"/>
                      <a:pt x="39" y="21"/>
                    </a:cubicBezTo>
                    <a:cubicBezTo>
                      <a:pt x="39" y="20"/>
                      <a:pt x="39" y="20"/>
                      <a:pt x="39" y="20"/>
                    </a:cubicBezTo>
                    <a:cubicBezTo>
                      <a:pt x="39" y="20"/>
                      <a:pt x="39" y="20"/>
                      <a:pt x="39"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7" y="20"/>
                      <a:pt x="37" y="20"/>
                      <a:pt x="37" y="20"/>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1" y="14"/>
                      <a:pt x="31" y="14"/>
                    </a:cubicBezTo>
                    <a:cubicBezTo>
                      <a:pt x="31" y="13"/>
                      <a:pt x="31" y="13"/>
                      <a:pt x="31" y="13"/>
                    </a:cubicBezTo>
                    <a:cubicBezTo>
                      <a:pt x="31" y="13"/>
                      <a:pt x="31" y="13"/>
                      <a:pt x="31" y="13"/>
                    </a:cubicBezTo>
                    <a:cubicBezTo>
                      <a:pt x="32" y="13"/>
                      <a:pt x="32" y="13"/>
                      <a:pt x="32" y="13"/>
                    </a:cubicBezTo>
                    <a:cubicBezTo>
                      <a:pt x="32" y="13"/>
                      <a:pt x="32" y="13"/>
                      <a:pt x="32" y="13"/>
                    </a:cubicBezTo>
                    <a:cubicBezTo>
                      <a:pt x="31" y="13"/>
                      <a:pt x="31" y="13"/>
                      <a:pt x="31" y="13"/>
                    </a:cubicBezTo>
                    <a:cubicBezTo>
                      <a:pt x="31" y="13"/>
                      <a:pt x="31" y="13"/>
                      <a:pt x="31" y="13"/>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1"/>
                      <a:pt x="31" y="11"/>
                      <a:pt x="31" y="11"/>
                    </a:cubicBezTo>
                    <a:cubicBezTo>
                      <a:pt x="31" y="11"/>
                      <a:pt x="31" y="11"/>
                      <a:pt x="31"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0"/>
                      <a:pt x="32" y="10"/>
                      <a:pt x="32" y="10"/>
                    </a:cubicBezTo>
                    <a:cubicBezTo>
                      <a:pt x="32" y="10"/>
                      <a:pt x="32" y="10"/>
                      <a:pt x="32" y="10"/>
                    </a:cubicBezTo>
                    <a:cubicBezTo>
                      <a:pt x="32" y="10"/>
                      <a:pt x="32" y="10"/>
                      <a:pt x="32" y="10"/>
                    </a:cubicBezTo>
                    <a:cubicBezTo>
                      <a:pt x="32" y="10"/>
                      <a:pt x="32" y="10"/>
                      <a:pt x="32" y="10"/>
                    </a:cubicBezTo>
                    <a:cubicBezTo>
                      <a:pt x="32" y="10"/>
                      <a:pt x="32" y="10"/>
                      <a:pt x="32" y="10"/>
                    </a:cubicBezTo>
                    <a:cubicBezTo>
                      <a:pt x="32" y="10"/>
                      <a:pt x="32" y="10"/>
                      <a:pt x="32" y="10"/>
                    </a:cubicBezTo>
                    <a:cubicBezTo>
                      <a:pt x="32" y="10"/>
                      <a:pt x="32" y="10"/>
                      <a:pt x="32" y="10"/>
                    </a:cubicBezTo>
                    <a:cubicBezTo>
                      <a:pt x="32" y="10"/>
                      <a:pt x="32" y="10"/>
                      <a:pt x="32" y="10"/>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4" y="9"/>
                      <a:pt x="34" y="9"/>
                      <a:pt x="34" y="9"/>
                    </a:cubicBezTo>
                    <a:cubicBezTo>
                      <a:pt x="34" y="9"/>
                      <a:pt x="34" y="9"/>
                      <a:pt x="34" y="9"/>
                    </a:cubicBezTo>
                    <a:cubicBezTo>
                      <a:pt x="34" y="8"/>
                      <a:pt x="34" y="8"/>
                      <a:pt x="34"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6"/>
                      <a:pt x="32" y="6"/>
                      <a:pt x="32" y="6"/>
                    </a:cubicBezTo>
                    <a:cubicBezTo>
                      <a:pt x="32" y="6"/>
                      <a:pt x="32" y="6"/>
                      <a:pt x="32" y="6"/>
                    </a:cubicBezTo>
                    <a:cubicBezTo>
                      <a:pt x="31" y="6"/>
                      <a:pt x="31" y="6"/>
                      <a:pt x="31" y="6"/>
                    </a:cubicBezTo>
                    <a:cubicBezTo>
                      <a:pt x="31" y="6"/>
                      <a:pt x="31" y="6"/>
                      <a:pt x="31" y="6"/>
                    </a:cubicBezTo>
                    <a:cubicBezTo>
                      <a:pt x="31" y="6"/>
                      <a:pt x="31" y="6"/>
                      <a:pt x="31" y="6"/>
                    </a:cubicBezTo>
                    <a:cubicBezTo>
                      <a:pt x="31" y="6"/>
                      <a:pt x="31" y="6"/>
                      <a:pt x="31" y="6"/>
                    </a:cubicBezTo>
                    <a:cubicBezTo>
                      <a:pt x="31" y="5"/>
                      <a:pt x="31" y="5"/>
                      <a:pt x="31" y="5"/>
                    </a:cubicBezTo>
                    <a:cubicBezTo>
                      <a:pt x="31" y="5"/>
                      <a:pt x="31" y="5"/>
                      <a:pt x="31" y="5"/>
                    </a:cubicBezTo>
                    <a:cubicBezTo>
                      <a:pt x="31" y="5"/>
                      <a:pt x="31" y="5"/>
                      <a:pt x="31" y="5"/>
                    </a:cubicBezTo>
                    <a:cubicBezTo>
                      <a:pt x="31" y="5"/>
                      <a:pt x="31" y="5"/>
                      <a:pt x="31" y="5"/>
                    </a:cubicBezTo>
                    <a:cubicBezTo>
                      <a:pt x="30" y="5"/>
                      <a:pt x="30" y="5"/>
                      <a:pt x="30" y="5"/>
                    </a:cubicBezTo>
                    <a:cubicBezTo>
                      <a:pt x="30" y="5"/>
                      <a:pt x="30" y="5"/>
                      <a:pt x="30" y="5"/>
                    </a:cubicBezTo>
                    <a:cubicBezTo>
                      <a:pt x="30" y="5"/>
                      <a:pt x="30" y="5"/>
                      <a:pt x="30" y="5"/>
                    </a:cubicBezTo>
                    <a:cubicBezTo>
                      <a:pt x="30" y="5"/>
                      <a:pt x="30" y="5"/>
                      <a:pt x="30" y="5"/>
                    </a:cubicBezTo>
                    <a:cubicBezTo>
                      <a:pt x="30" y="4"/>
                      <a:pt x="30" y="4"/>
                      <a:pt x="30" y="4"/>
                    </a:cubicBezTo>
                    <a:cubicBezTo>
                      <a:pt x="30" y="4"/>
                      <a:pt x="30" y="4"/>
                      <a:pt x="30" y="4"/>
                    </a:cubicBezTo>
                    <a:cubicBezTo>
                      <a:pt x="29" y="4"/>
                      <a:pt x="29" y="4"/>
                      <a:pt x="29" y="4"/>
                    </a:cubicBezTo>
                    <a:cubicBezTo>
                      <a:pt x="29" y="4"/>
                      <a:pt x="29" y="4"/>
                      <a:pt x="29" y="4"/>
                    </a:cubicBezTo>
                    <a:cubicBezTo>
                      <a:pt x="29" y="4"/>
                      <a:pt x="29" y="4"/>
                      <a:pt x="29" y="4"/>
                    </a:cubicBezTo>
                    <a:cubicBezTo>
                      <a:pt x="29" y="4"/>
                      <a:pt x="29" y="4"/>
                      <a:pt x="29" y="4"/>
                    </a:cubicBezTo>
                    <a:cubicBezTo>
                      <a:pt x="29" y="3"/>
                      <a:pt x="29" y="3"/>
                      <a:pt x="29" y="3"/>
                    </a:cubicBezTo>
                    <a:cubicBezTo>
                      <a:pt x="29" y="3"/>
                      <a:pt x="29" y="3"/>
                      <a:pt x="29" y="3"/>
                    </a:cubicBezTo>
                    <a:cubicBezTo>
                      <a:pt x="29" y="3"/>
                      <a:pt x="29" y="3"/>
                      <a:pt x="29" y="3"/>
                    </a:cubicBezTo>
                    <a:cubicBezTo>
                      <a:pt x="28" y="3"/>
                      <a:pt x="28" y="3"/>
                      <a:pt x="28" y="3"/>
                    </a:cubicBezTo>
                    <a:cubicBezTo>
                      <a:pt x="28" y="3"/>
                      <a:pt x="28" y="3"/>
                      <a:pt x="28" y="3"/>
                    </a:cubicBezTo>
                    <a:cubicBezTo>
                      <a:pt x="28" y="2"/>
                      <a:pt x="28" y="2"/>
                      <a:pt x="28" y="2"/>
                    </a:cubicBezTo>
                    <a:cubicBezTo>
                      <a:pt x="28" y="2"/>
                      <a:pt x="28" y="2"/>
                      <a:pt x="28" y="2"/>
                    </a:cubicBezTo>
                    <a:cubicBezTo>
                      <a:pt x="28" y="2"/>
                      <a:pt x="28" y="2"/>
                      <a:pt x="28" y="2"/>
                    </a:cubicBezTo>
                    <a:cubicBezTo>
                      <a:pt x="27" y="2"/>
                      <a:pt x="27" y="2"/>
                      <a:pt x="27" y="2"/>
                    </a:cubicBezTo>
                    <a:cubicBezTo>
                      <a:pt x="27" y="2"/>
                      <a:pt x="27" y="2"/>
                      <a:pt x="27" y="2"/>
                    </a:cubicBezTo>
                    <a:cubicBezTo>
                      <a:pt x="27" y="2"/>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2"/>
                      <a:pt x="25" y="2"/>
                      <a:pt x="25" y="2"/>
                    </a:cubicBezTo>
                    <a:cubicBezTo>
                      <a:pt x="25" y="2"/>
                      <a:pt x="25" y="2"/>
                      <a:pt x="25" y="2"/>
                    </a:cubicBezTo>
                    <a:cubicBezTo>
                      <a:pt x="25" y="2"/>
                      <a:pt x="25" y="2"/>
                      <a:pt x="25" y="2"/>
                    </a:cubicBezTo>
                    <a:cubicBezTo>
                      <a:pt x="25" y="2"/>
                      <a:pt x="25" y="2"/>
                      <a:pt x="25" y="2"/>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2"/>
                      <a:pt x="23" y="2"/>
                      <a:pt x="23" y="2"/>
                    </a:cubicBezTo>
                    <a:cubicBezTo>
                      <a:pt x="23" y="2"/>
                      <a:pt x="23" y="2"/>
                      <a:pt x="23" y="2"/>
                    </a:cubicBezTo>
                    <a:cubicBezTo>
                      <a:pt x="23" y="2"/>
                      <a:pt x="23" y="2"/>
                      <a:pt x="23" y="2"/>
                    </a:cubicBezTo>
                    <a:cubicBezTo>
                      <a:pt x="22" y="2"/>
                      <a:pt x="22" y="2"/>
                      <a:pt x="22" y="2"/>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2"/>
                      <a:pt x="20" y="2"/>
                      <a:pt x="20" y="2"/>
                    </a:cubicBezTo>
                    <a:cubicBezTo>
                      <a:pt x="20" y="2"/>
                      <a:pt x="20" y="2"/>
                      <a:pt x="20" y="2"/>
                    </a:cubicBezTo>
                    <a:cubicBezTo>
                      <a:pt x="20" y="2"/>
                      <a:pt x="20" y="2"/>
                      <a:pt x="20" y="2"/>
                    </a:cubicBezTo>
                    <a:cubicBezTo>
                      <a:pt x="19" y="2"/>
                      <a:pt x="19" y="2"/>
                      <a:pt x="19" y="2"/>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1"/>
                      <a:pt x="17" y="1"/>
                      <a:pt x="17" y="1"/>
                    </a:cubicBezTo>
                    <a:cubicBezTo>
                      <a:pt x="17" y="1"/>
                      <a:pt x="17" y="1"/>
                      <a:pt x="17" y="1"/>
                    </a:cubicBezTo>
                    <a:cubicBezTo>
                      <a:pt x="17" y="1"/>
                      <a:pt x="17" y="1"/>
                      <a:pt x="17" y="1"/>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1"/>
                      <a:pt x="16" y="1"/>
                      <a:pt x="16" y="1"/>
                    </a:cubicBezTo>
                    <a:cubicBezTo>
                      <a:pt x="15" y="1"/>
                      <a:pt x="15" y="1"/>
                      <a:pt x="15" y="1"/>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8"/>
                      <a:pt x="12" y="8"/>
                      <a:pt x="12" y="8"/>
                    </a:cubicBezTo>
                    <a:cubicBezTo>
                      <a:pt x="12" y="8"/>
                      <a:pt x="12"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9"/>
                      <a:pt x="10" y="9"/>
                      <a:pt x="10" y="9"/>
                    </a:cubicBezTo>
                    <a:cubicBezTo>
                      <a:pt x="10" y="9"/>
                      <a:pt x="10" y="9"/>
                      <a:pt x="10" y="9"/>
                    </a:cubicBezTo>
                    <a:cubicBezTo>
                      <a:pt x="10" y="9"/>
                      <a:pt x="10" y="9"/>
                      <a:pt x="10"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1"/>
                      <a:pt x="9" y="11"/>
                      <a:pt x="9"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4"/>
                      <a:pt x="8" y="14"/>
                      <a:pt x="8" y="14"/>
                    </a:cubicBezTo>
                    <a:cubicBezTo>
                      <a:pt x="7" y="14"/>
                      <a:pt x="7" y="14"/>
                      <a:pt x="7" y="14"/>
                    </a:cubicBezTo>
                    <a:cubicBezTo>
                      <a:pt x="7" y="14"/>
                      <a:pt x="7" y="14"/>
                      <a:pt x="7" y="14"/>
                    </a:cubicBezTo>
                    <a:cubicBezTo>
                      <a:pt x="7" y="14"/>
                      <a:pt x="7" y="14"/>
                      <a:pt x="7" y="14"/>
                    </a:cubicBezTo>
                    <a:cubicBezTo>
                      <a:pt x="7" y="14"/>
                      <a:pt x="8" y="14"/>
                      <a:pt x="8" y="14"/>
                    </a:cubicBezTo>
                    <a:cubicBezTo>
                      <a:pt x="8" y="14"/>
                      <a:pt x="8" y="14"/>
                      <a:pt x="8" y="14"/>
                    </a:cubicBezTo>
                    <a:cubicBezTo>
                      <a:pt x="7" y="14"/>
                      <a:pt x="7" y="14"/>
                      <a:pt x="7" y="14"/>
                    </a:cubicBezTo>
                    <a:cubicBezTo>
                      <a:pt x="7" y="14"/>
                      <a:pt x="7" y="14"/>
                      <a:pt x="7" y="14"/>
                    </a:cubicBezTo>
                    <a:cubicBezTo>
                      <a:pt x="7" y="14"/>
                      <a:pt x="7" y="14"/>
                      <a:pt x="7" y="14"/>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4"/>
                      <a:pt x="6" y="14"/>
                      <a:pt x="6" y="14"/>
                    </a:cubicBezTo>
                    <a:cubicBezTo>
                      <a:pt x="6" y="14"/>
                      <a:pt x="6" y="14"/>
                      <a:pt x="6" y="14"/>
                    </a:cubicBezTo>
                    <a:cubicBezTo>
                      <a:pt x="6" y="14"/>
                      <a:pt x="6" y="14"/>
                      <a:pt x="6" y="14"/>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6"/>
                      <a:pt x="5" y="16"/>
                      <a:pt x="5" y="16"/>
                    </a:cubicBezTo>
                    <a:cubicBezTo>
                      <a:pt x="5" y="16"/>
                      <a:pt x="5" y="16"/>
                      <a:pt x="5" y="16"/>
                    </a:cubicBezTo>
                    <a:cubicBezTo>
                      <a:pt x="5" y="16"/>
                      <a:pt x="5" y="16"/>
                      <a:pt x="5" y="16"/>
                    </a:cubicBezTo>
                    <a:cubicBezTo>
                      <a:pt x="5" y="16"/>
                      <a:pt x="5" y="16"/>
                      <a:pt x="5" y="16"/>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4" y="18"/>
                      <a:pt x="4" y="18"/>
                      <a:pt x="4" y="18"/>
                    </a:cubicBezTo>
                    <a:cubicBezTo>
                      <a:pt x="4" y="18"/>
                      <a:pt x="4" y="18"/>
                      <a:pt x="4"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20"/>
                      <a:pt x="4" y="20"/>
                      <a:pt x="4" y="20"/>
                    </a:cubicBezTo>
                    <a:cubicBezTo>
                      <a:pt x="4" y="20"/>
                      <a:pt x="4" y="20"/>
                      <a:pt x="4" y="20"/>
                    </a:cubicBezTo>
                    <a:cubicBezTo>
                      <a:pt x="4" y="20"/>
                      <a:pt x="4" y="20"/>
                      <a:pt x="4" y="20"/>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3" y="23"/>
                      <a:pt x="3" y="23"/>
                      <a:pt x="3" y="23"/>
                    </a:cubicBezTo>
                    <a:cubicBezTo>
                      <a:pt x="3" y="23"/>
                      <a:pt x="3" y="23"/>
                      <a:pt x="3" y="23"/>
                    </a:cubicBezTo>
                    <a:cubicBezTo>
                      <a:pt x="3" y="23"/>
                      <a:pt x="3" y="23"/>
                      <a:pt x="3" y="23"/>
                    </a:cubicBezTo>
                    <a:cubicBezTo>
                      <a:pt x="3" y="23"/>
                      <a:pt x="3" y="24"/>
                      <a:pt x="3" y="24"/>
                    </a:cubicBezTo>
                    <a:cubicBezTo>
                      <a:pt x="3" y="24"/>
                      <a:pt x="3" y="24"/>
                      <a:pt x="3" y="24"/>
                    </a:cubicBezTo>
                    <a:cubicBezTo>
                      <a:pt x="3" y="23"/>
                      <a:pt x="3" y="23"/>
                      <a:pt x="3" y="23"/>
                    </a:cubicBezTo>
                    <a:cubicBezTo>
                      <a:pt x="3" y="23"/>
                      <a:pt x="3" y="23"/>
                      <a:pt x="3" y="23"/>
                    </a:cubicBezTo>
                    <a:cubicBezTo>
                      <a:pt x="3" y="23"/>
                      <a:pt x="3" y="23"/>
                      <a:pt x="3" y="23"/>
                    </a:cubicBezTo>
                    <a:cubicBezTo>
                      <a:pt x="3" y="23"/>
                      <a:pt x="3" y="23"/>
                      <a:pt x="3"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0" y="25"/>
                      <a:pt x="0" y="25"/>
                      <a:pt x="0" y="25"/>
                    </a:cubicBezTo>
                    <a:cubicBezTo>
                      <a:pt x="0" y="25"/>
                      <a:pt x="0" y="25"/>
                      <a:pt x="0" y="25"/>
                    </a:cubicBezTo>
                    <a:cubicBezTo>
                      <a:pt x="0" y="25"/>
                      <a:pt x="0" y="25"/>
                      <a:pt x="0"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2" y="25"/>
                      <a:pt x="2" y="25"/>
                      <a:pt x="2" y="25"/>
                    </a:cubicBezTo>
                    <a:cubicBezTo>
                      <a:pt x="2" y="25"/>
                      <a:pt x="2" y="25"/>
                      <a:pt x="2" y="25"/>
                    </a:cubicBezTo>
                    <a:cubicBezTo>
                      <a:pt x="2" y="25"/>
                      <a:pt x="2" y="25"/>
                      <a:pt x="2" y="25"/>
                    </a:cubicBezTo>
                    <a:cubicBezTo>
                      <a:pt x="2" y="25"/>
                      <a:pt x="2" y="25"/>
                      <a:pt x="2" y="25"/>
                    </a:cubicBezTo>
                    <a:cubicBezTo>
                      <a:pt x="2" y="26"/>
                      <a:pt x="2" y="26"/>
                      <a:pt x="2"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5" y="27"/>
                      <a:pt x="5" y="27"/>
                      <a:pt x="5" y="27"/>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6" y="28"/>
                      <a:pt x="6" y="28"/>
                      <a:pt x="6" y="28"/>
                    </a:cubicBezTo>
                    <a:cubicBezTo>
                      <a:pt x="6" y="28"/>
                      <a:pt x="6" y="28"/>
                      <a:pt x="6" y="28"/>
                    </a:cubicBezTo>
                    <a:cubicBezTo>
                      <a:pt x="6" y="28"/>
                      <a:pt x="6" y="28"/>
                      <a:pt x="6" y="28"/>
                    </a:cubicBezTo>
                    <a:cubicBezTo>
                      <a:pt x="6" y="28"/>
                      <a:pt x="6" y="28"/>
                      <a:pt x="6" y="28"/>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30"/>
                      <a:pt x="7" y="30"/>
                      <a:pt x="7" y="30"/>
                    </a:cubicBezTo>
                    <a:cubicBezTo>
                      <a:pt x="7" y="30"/>
                      <a:pt x="7" y="30"/>
                      <a:pt x="7" y="30"/>
                    </a:cubicBezTo>
                    <a:cubicBezTo>
                      <a:pt x="7" y="30"/>
                      <a:pt x="7" y="30"/>
                      <a:pt x="7" y="30"/>
                    </a:cubicBezTo>
                    <a:cubicBezTo>
                      <a:pt x="7" y="30"/>
                      <a:pt x="7" y="30"/>
                      <a:pt x="7"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1"/>
                      <a:pt x="8" y="31"/>
                      <a:pt x="8" y="31"/>
                    </a:cubicBezTo>
                    <a:cubicBezTo>
                      <a:pt x="8" y="31"/>
                      <a:pt x="8" y="31"/>
                      <a:pt x="8" y="31"/>
                    </a:cubicBezTo>
                    <a:cubicBezTo>
                      <a:pt x="7" y="31"/>
                      <a:pt x="7" y="31"/>
                      <a:pt x="7" y="31"/>
                    </a:cubicBezTo>
                    <a:cubicBezTo>
                      <a:pt x="7" y="31"/>
                      <a:pt x="7" y="31"/>
                      <a:pt x="7" y="31"/>
                    </a:cubicBezTo>
                    <a:cubicBezTo>
                      <a:pt x="8" y="31"/>
                      <a:pt x="8" y="31"/>
                      <a:pt x="8" y="31"/>
                    </a:cubicBezTo>
                    <a:cubicBezTo>
                      <a:pt x="8" y="31"/>
                      <a:pt x="8" y="31"/>
                      <a:pt x="8" y="31"/>
                    </a:cubicBezTo>
                    <a:cubicBezTo>
                      <a:pt x="8" y="32"/>
                      <a:pt x="8" y="32"/>
                      <a:pt x="8" y="32"/>
                    </a:cubicBezTo>
                    <a:cubicBezTo>
                      <a:pt x="8" y="33"/>
                      <a:pt x="8" y="33"/>
                      <a:pt x="8" y="33"/>
                    </a:cubicBezTo>
                    <a:cubicBezTo>
                      <a:pt x="8" y="33"/>
                      <a:pt x="8" y="33"/>
                      <a:pt x="8" y="33"/>
                    </a:cubicBezTo>
                    <a:cubicBezTo>
                      <a:pt x="8" y="33"/>
                      <a:pt x="8" y="33"/>
                      <a:pt x="8" y="33"/>
                    </a:cubicBezTo>
                    <a:cubicBezTo>
                      <a:pt x="9" y="33"/>
                      <a:pt x="9" y="33"/>
                      <a:pt x="9" y="33"/>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0" y="35"/>
                      <a:pt x="10" y="35"/>
                      <a:pt x="10" y="35"/>
                    </a:cubicBezTo>
                    <a:cubicBezTo>
                      <a:pt x="10" y="36"/>
                      <a:pt x="10" y="36"/>
                      <a:pt x="10" y="36"/>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2" y="37"/>
                      <a:pt x="12" y="37"/>
                      <a:pt x="12" y="37"/>
                    </a:cubicBezTo>
                    <a:cubicBezTo>
                      <a:pt x="12" y="37"/>
                      <a:pt x="12" y="37"/>
                      <a:pt x="12" y="37"/>
                    </a:cubicBezTo>
                    <a:cubicBezTo>
                      <a:pt x="12" y="37"/>
                      <a:pt x="12" y="37"/>
                      <a:pt x="12" y="37"/>
                    </a:cubicBezTo>
                    <a:cubicBezTo>
                      <a:pt x="12" y="37"/>
                      <a:pt x="12" y="37"/>
                      <a:pt x="12" y="37"/>
                    </a:cubicBezTo>
                    <a:cubicBezTo>
                      <a:pt x="14" y="37"/>
                      <a:pt x="14" y="37"/>
                      <a:pt x="14" y="37"/>
                    </a:cubicBezTo>
                    <a:cubicBezTo>
                      <a:pt x="14" y="37"/>
                      <a:pt x="14" y="37"/>
                      <a:pt x="14" y="37"/>
                    </a:cubicBezTo>
                    <a:cubicBezTo>
                      <a:pt x="14" y="37"/>
                      <a:pt x="14" y="37"/>
                      <a:pt x="14" y="37"/>
                    </a:cubicBezTo>
                    <a:cubicBezTo>
                      <a:pt x="14" y="37"/>
                      <a:pt x="14" y="37"/>
                      <a:pt x="14"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9"/>
                      <a:pt x="16" y="39"/>
                      <a:pt x="16" y="39"/>
                    </a:cubicBezTo>
                    <a:cubicBezTo>
                      <a:pt x="16" y="39"/>
                      <a:pt x="16" y="39"/>
                      <a:pt x="16" y="39"/>
                    </a:cubicBezTo>
                    <a:cubicBezTo>
                      <a:pt x="16" y="39"/>
                      <a:pt x="16" y="39"/>
                      <a:pt x="16"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8" y="39"/>
                      <a:pt x="18" y="39"/>
                      <a:pt x="18" y="39"/>
                    </a:cubicBezTo>
                    <a:cubicBezTo>
                      <a:pt x="18" y="39"/>
                      <a:pt x="18" y="39"/>
                      <a:pt x="18" y="39"/>
                    </a:cubicBezTo>
                    <a:cubicBezTo>
                      <a:pt x="18" y="39"/>
                      <a:pt x="18" y="39"/>
                      <a:pt x="18" y="39"/>
                    </a:cubicBezTo>
                    <a:cubicBezTo>
                      <a:pt x="18" y="39"/>
                      <a:pt x="18" y="39"/>
                      <a:pt x="18" y="39"/>
                    </a:cubicBezTo>
                    <a:cubicBezTo>
                      <a:pt x="18" y="39"/>
                      <a:pt x="18" y="39"/>
                      <a:pt x="18" y="39"/>
                    </a:cubicBezTo>
                    <a:cubicBezTo>
                      <a:pt x="18" y="39"/>
                      <a:pt x="18" y="39"/>
                      <a:pt x="18" y="39"/>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1" y="40"/>
                      <a:pt x="21" y="40"/>
                      <a:pt x="21" y="40"/>
                    </a:cubicBezTo>
                    <a:cubicBezTo>
                      <a:pt x="21" y="40"/>
                      <a:pt x="21" y="40"/>
                      <a:pt x="21" y="40"/>
                    </a:cubicBezTo>
                    <a:cubicBezTo>
                      <a:pt x="21" y="40"/>
                      <a:pt x="21" y="40"/>
                      <a:pt x="21" y="40"/>
                    </a:cubicBezTo>
                    <a:cubicBezTo>
                      <a:pt x="21" y="40"/>
                      <a:pt x="21" y="40"/>
                      <a:pt x="21" y="40"/>
                    </a:cubicBezTo>
                    <a:cubicBezTo>
                      <a:pt x="21" y="40"/>
                      <a:pt x="21" y="40"/>
                      <a:pt x="21" y="40"/>
                    </a:cubicBezTo>
                    <a:cubicBezTo>
                      <a:pt x="21" y="40"/>
                      <a:pt x="21" y="40"/>
                      <a:pt x="21" y="40"/>
                    </a:cubicBezTo>
                    <a:cubicBezTo>
                      <a:pt x="21" y="40"/>
                      <a:pt x="21" y="40"/>
                      <a:pt x="21" y="40"/>
                    </a:cubicBezTo>
                    <a:cubicBezTo>
                      <a:pt x="21" y="40"/>
                      <a:pt x="21" y="40"/>
                      <a:pt x="21"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3" y="41"/>
                      <a:pt x="23" y="41"/>
                      <a:pt x="23" y="41"/>
                    </a:cubicBezTo>
                    <a:cubicBezTo>
                      <a:pt x="23" y="41"/>
                      <a:pt x="23" y="41"/>
                      <a:pt x="23" y="41"/>
                    </a:cubicBezTo>
                    <a:cubicBezTo>
                      <a:pt x="23" y="41"/>
                      <a:pt x="23" y="41"/>
                      <a:pt x="23" y="41"/>
                    </a:cubicBezTo>
                    <a:cubicBezTo>
                      <a:pt x="23" y="41"/>
                      <a:pt x="23" y="41"/>
                      <a:pt x="23" y="41"/>
                    </a:cubicBezTo>
                    <a:cubicBezTo>
                      <a:pt x="23" y="40"/>
                      <a:pt x="23" y="40"/>
                      <a:pt x="23" y="40"/>
                    </a:cubicBezTo>
                    <a:cubicBezTo>
                      <a:pt x="23" y="40"/>
                      <a:pt x="23" y="41"/>
                      <a:pt x="23" y="41"/>
                    </a:cubicBezTo>
                    <a:cubicBezTo>
                      <a:pt x="23" y="41"/>
                      <a:pt x="23" y="41"/>
                      <a:pt x="23" y="41"/>
                    </a:cubicBezTo>
                    <a:cubicBezTo>
                      <a:pt x="23" y="41"/>
                      <a:pt x="23" y="41"/>
                      <a:pt x="23" y="41"/>
                    </a:cubicBezTo>
                    <a:cubicBezTo>
                      <a:pt x="23" y="41"/>
                      <a:pt x="23" y="41"/>
                      <a:pt x="23" y="41"/>
                    </a:cubicBezTo>
                    <a:cubicBezTo>
                      <a:pt x="24" y="41"/>
                      <a:pt x="24" y="41"/>
                      <a:pt x="24" y="41"/>
                    </a:cubicBezTo>
                    <a:cubicBezTo>
                      <a:pt x="24" y="41"/>
                      <a:pt x="24" y="41"/>
                      <a:pt x="24" y="41"/>
                    </a:cubicBezTo>
                    <a:cubicBezTo>
                      <a:pt x="24" y="41"/>
                      <a:pt x="24" y="41"/>
                      <a:pt x="24" y="41"/>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39"/>
                      <a:pt x="24" y="39"/>
                      <a:pt x="24"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8"/>
                      <a:pt x="26" y="38"/>
                      <a:pt x="26" y="38"/>
                    </a:cubicBezTo>
                    <a:cubicBezTo>
                      <a:pt x="26" y="38"/>
                      <a:pt x="26" y="38"/>
                      <a:pt x="26" y="38"/>
                    </a:cubicBezTo>
                    <a:cubicBezTo>
                      <a:pt x="26" y="38"/>
                      <a:pt x="26" y="38"/>
                      <a:pt x="26" y="38"/>
                    </a:cubicBezTo>
                    <a:cubicBezTo>
                      <a:pt x="26" y="38"/>
                      <a:pt x="26" y="38"/>
                      <a:pt x="26"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1" y="39"/>
                      <a:pt x="31" y="39"/>
                      <a:pt x="31" y="39"/>
                    </a:cubicBezTo>
                    <a:cubicBezTo>
                      <a:pt x="31" y="39"/>
                      <a:pt x="31" y="39"/>
                      <a:pt x="31" y="39"/>
                    </a:cubicBezTo>
                    <a:cubicBezTo>
                      <a:pt x="31" y="39"/>
                      <a:pt x="31" y="39"/>
                      <a:pt x="31" y="39"/>
                    </a:cubicBezTo>
                    <a:cubicBezTo>
                      <a:pt x="31" y="39"/>
                      <a:pt x="31" y="39"/>
                      <a:pt x="31"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3" y="38"/>
                      <a:pt x="33" y="38"/>
                      <a:pt x="33" y="38"/>
                    </a:cubicBezTo>
                    <a:cubicBezTo>
                      <a:pt x="33" y="38"/>
                      <a:pt x="33" y="38"/>
                      <a:pt x="33" y="38"/>
                    </a:cubicBezTo>
                    <a:cubicBezTo>
                      <a:pt x="34" y="38"/>
                      <a:pt x="34" y="38"/>
                      <a:pt x="34" y="38"/>
                    </a:cubicBezTo>
                    <a:cubicBezTo>
                      <a:pt x="34" y="38"/>
                      <a:pt x="34" y="38"/>
                      <a:pt x="34" y="38"/>
                    </a:cubicBezTo>
                    <a:cubicBezTo>
                      <a:pt x="34" y="38"/>
                      <a:pt x="34" y="38"/>
                      <a:pt x="34"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6" y="37"/>
                      <a:pt x="36" y="37"/>
                      <a:pt x="36" y="37"/>
                    </a:cubicBezTo>
                    <a:cubicBezTo>
                      <a:pt x="36" y="37"/>
                      <a:pt x="36" y="37"/>
                      <a:pt x="36" y="37"/>
                    </a:cubicBezTo>
                    <a:cubicBezTo>
                      <a:pt x="36" y="37"/>
                      <a:pt x="36" y="37"/>
                      <a:pt x="36"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54" name="Freeform 312"/>
              <p:cNvSpPr>
                <a:spLocks noEditPoints="1"/>
              </p:cNvSpPr>
              <p:nvPr/>
            </p:nvSpPr>
            <p:spPr bwMode="auto">
              <a:xfrm>
                <a:off x="2972" y="2176"/>
                <a:ext cx="126" cy="136"/>
              </a:xfrm>
              <a:custGeom>
                <a:avLst/>
                <a:gdLst>
                  <a:gd name="T0" fmla="*/ 45 w 48"/>
                  <a:gd name="T1" fmla="*/ 2 h 52"/>
                  <a:gd name="T2" fmla="*/ 40 w 48"/>
                  <a:gd name="T3" fmla="*/ 3 h 52"/>
                  <a:gd name="T4" fmla="*/ 36 w 48"/>
                  <a:gd name="T5" fmla="*/ 6 h 52"/>
                  <a:gd name="T6" fmla="*/ 28 w 48"/>
                  <a:gd name="T7" fmla="*/ 6 h 52"/>
                  <a:gd name="T8" fmla="*/ 19 w 48"/>
                  <a:gd name="T9" fmla="*/ 8 h 52"/>
                  <a:gd name="T10" fmla="*/ 9 w 48"/>
                  <a:gd name="T11" fmla="*/ 7 h 52"/>
                  <a:gd name="T12" fmla="*/ 8 w 48"/>
                  <a:gd name="T13" fmla="*/ 5 h 52"/>
                  <a:gd name="T14" fmla="*/ 7 w 48"/>
                  <a:gd name="T15" fmla="*/ 7 h 52"/>
                  <a:gd name="T16" fmla="*/ 7 w 48"/>
                  <a:gd name="T17" fmla="*/ 7 h 52"/>
                  <a:gd name="T18" fmla="*/ 7 w 48"/>
                  <a:gd name="T19" fmla="*/ 8 h 52"/>
                  <a:gd name="T20" fmla="*/ 6 w 48"/>
                  <a:gd name="T21" fmla="*/ 8 h 52"/>
                  <a:gd name="T22" fmla="*/ 6 w 48"/>
                  <a:gd name="T23" fmla="*/ 8 h 52"/>
                  <a:gd name="T24" fmla="*/ 6 w 48"/>
                  <a:gd name="T25" fmla="*/ 9 h 52"/>
                  <a:gd name="T26" fmla="*/ 6 w 48"/>
                  <a:gd name="T27" fmla="*/ 9 h 52"/>
                  <a:gd name="T28" fmla="*/ 7 w 48"/>
                  <a:gd name="T29" fmla="*/ 9 h 52"/>
                  <a:gd name="T30" fmla="*/ 7 w 48"/>
                  <a:gd name="T31" fmla="*/ 10 h 52"/>
                  <a:gd name="T32" fmla="*/ 7 w 48"/>
                  <a:gd name="T33" fmla="*/ 10 h 52"/>
                  <a:gd name="T34" fmla="*/ 7 w 48"/>
                  <a:gd name="T35" fmla="*/ 11 h 52"/>
                  <a:gd name="T36" fmla="*/ 8 w 48"/>
                  <a:gd name="T37" fmla="*/ 11 h 52"/>
                  <a:gd name="T38" fmla="*/ 8 w 48"/>
                  <a:gd name="T39" fmla="*/ 12 h 52"/>
                  <a:gd name="T40" fmla="*/ 9 w 48"/>
                  <a:gd name="T41" fmla="*/ 12 h 52"/>
                  <a:gd name="T42" fmla="*/ 9 w 48"/>
                  <a:gd name="T43" fmla="*/ 12 h 52"/>
                  <a:gd name="T44" fmla="*/ 10 w 48"/>
                  <a:gd name="T45" fmla="*/ 13 h 52"/>
                  <a:gd name="T46" fmla="*/ 11 w 48"/>
                  <a:gd name="T47" fmla="*/ 14 h 52"/>
                  <a:gd name="T48" fmla="*/ 13 w 48"/>
                  <a:gd name="T49" fmla="*/ 15 h 52"/>
                  <a:gd name="T50" fmla="*/ 16 w 48"/>
                  <a:gd name="T51" fmla="*/ 15 h 52"/>
                  <a:gd name="T52" fmla="*/ 19 w 48"/>
                  <a:gd name="T53" fmla="*/ 17 h 52"/>
                  <a:gd name="T54" fmla="*/ 25 w 48"/>
                  <a:gd name="T55" fmla="*/ 17 h 52"/>
                  <a:gd name="T56" fmla="*/ 23 w 48"/>
                  <a:gd name="T57" fmla="*/ 20 h 52"/>
                  <a:gd name="T58" fmla="*/ 21 w 48"/>
                  <a:gd name="T59" fmla="*/ 22 h 52"/>
                  <a:gd name="T60" fmla="*/ 20 w 48"/>
                  <a:gd name="T61" fmla="*/ 23 h 52"/>
                  <a:gd name="T62" fmla="*/ 18 w 48"/>
                  <a:gd name="T63" fmla="*/ 25 h 52"/>
                  <a:gd name="T64" fmla="*/ 16 w 48"/>
                  <a:gd name="T65" fmla="*/ 27 h 52"/>
                  <a:gd name="T66" fmla="*/ 15 w 48"/>
                  <a:gd name="T67" fmla="*/ 28 h 52"/>
                  <a:gd name="T68" fmla="*/ 14 w 48"/>
                  <a:gd name="T69" fmla="*/ 29 h 52"/>
                  <a:gd name="T70" fmla="*/ 10 w 48"/>
                  <a:gd name="T71" fmla="*/ 29 h 52"/>
                  <a:gd name="T72" fmla="*/ 9 w 48"/>
                  <a:gd name="T73" fmla="*/ 29 h 52"/>
                  <a:gd name="T74" fmla="*/ 8 w 48"/>
                  <a:gd name="T75" fmla="*/ 30 h 52"/>
                  <a:gd name="T76" fmla="*/ 7 w 48"/>
                  <a:gd name="T77" fmla="*/ 30 h 52"/>
                  <a:gd name="T78" fmla="*/ 7 w 48"/>
                  <a:gd name="T79" fmla="*/ 31 h 52"/>
                  <a:gd name="T80" fmla="*/ 7 w 48"/>
                  <a:gd name="T81" fmla="*/ 31 h 52"/>
                  <a:gd name="T82" fmla="*/ 6 w 48"/>
                  <a:gd name="T83" fmla="*/ 31 h 52"/>
                  <a:gd name="T84" fmla="*/ 4 w 48"/>
                  <a:gd name="T85" fmla="*/ 32 h 52"/>
                  <a:gd name="T86" fmla="*/ 3 w 48"/>
                  <a:gd name="T87" fmla="*/ 32 h 52"/>
                  <a:gd name="T88" fmla="*/ 3 w 48"/>
                  <a:gd name="T89" fmla="*/ 32 h 52"/>
                  <a:gd name="T90" fmla="*/ 3 w 48"/>
                  <a:gd name="T91" fmla="*/ 33 h 52"/>
                  <a:gd name="T92" fmla="*/ 2 w 48"/>
                  <a:gd name="T93" fmla="*/ 33 h 52"/>
                  <a:gd name="T94" fmla="*/ 2 w 48"/>
                  <a:gd name="T95" fmla="*/ 34 h 52"/>
                  <a:gd name="T96" fmla="*/ 2 w 48"/>
                  <a:gd name="T97" fmla="*/ 34 h 52"/>
                  <a:gd name="T98" fmla="*/ 1 w 48"/>
                  <a:gd name="T99" fmla="*/ 35 h 52"/>
                  <a:gd name="T100" fmla="*/ 1 w 48"/>
                  <a:gd name="T101" fmla="*/ 36 h 52"/>
                  <a:gd name="T102" fmla="*/ 0 w 48"/>
                  <a:gd name="T103" fmla="*/ 36 h 52"/>
                  <a:gd name="T104" fmla="*/ 0 w 48"/>
                  <a:gd name="T105" fmla="*/ 50 h 52"/>
                  <a:gd name="T106" fmla="*/ 1 w 48"/>
                  <a:gd name="T107" fmla="*/ 50 h 52"/>
                  <a:gd name="T108" fmla="*/ 1 w 48"/>
                  <a:gd name="T109" fmla="*/ 51 h 52"/>
                  <a:gd name="T110" fmla="*/ 2 w 48"/>
                  <a:gd name="T111" fmla="*/ 51 h 52"/>
                  <a:gd name="T112" fmla="*/ 2 w 48"/>
                  <a:gd name="T113" fmla="*/ 52 h 52"/>
                  <a:gd name="T114" fmla="*/ 15 w 48"/>
                  <a:gd name="T115" fmla="*/ 39 h 52"/>
                  <a:gd name="T116" fmla="*/ 31 w 48"/>
                  <a:gd name="T117" fmla="*/ 19 h 52"/>
                  <a:gd name="T118" fmla="*/ 36 w 48"/>
                  <a:gd name="T119" fmla="*/ 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 h="52">
                    <a:moveTo>
                      <a:pt x="47" y="1"/>
                    </a:moveTo>
                    <a:cubicBezTo>
                      <a:pt x="46" y="1"/>
                      <a:pt x="46" y="1"/>
                      <a:pt x="45" y="1"/>
                    </a:cubicBezTo>
                    <a:cubicBezTo>
                      <a:pt x="45" y="1"/>
                      <a:pt x="45" y="0"/>
                      <a:pt x="45" y="1"/>
                    </a:cubicBezTo>
                    <a:cubicBezTo>
                      <a:pt x="44" y="1"/>
                      <a:pt x="44" y="1"/>
                      <a:pt x="44" y="1"/>
                    </a:cubicBezTo>
                    <a:cubicBezTo>
                      <a:pt x="44" y="2"/>
                      <a:pt x="45" y="2"/>
                      <a:pt x="45" y="2"/>
                    </a:cubicBezTo>
                    <a:cubicBezTo>
                      <a:pt x="46" y="2"/>
                      <a:pt x="47" y="2"/>
                      <a:pt x="47" y="2"/>
                    </a:cubicBezTo>
                    <a:cubicBezTo>
                      <a:pt x="47" y="2"/>
                      <a:pt x="48" y="1"/>
                      <a:pt x="48" y="1"/>
                    </a:cubicBezTo>
                    <a:cubicBezTo>
                      <a:pt x="48" y="1"/>
                      <a:pt x="47" y="1"/>
                      <a:pt x="47" y="1"/>
                    </a:cubicBezTo>
                    <a:close/>
                    <a:moveTo>
                      <a:pt x="40" y="2"/>
                    </a:moveTo>
                    <a:cubicBezTo>
                      <a:pt x="40" y="3"/>
                      <a:pt x="40" y="3"/>
                      <a:pt x="40" y="3"/>
                    </a:cubicBezTo>
                    <a:cubicBezTo>
                      <a:pt x="40" y="3"/>
                      <a:pt x="40" y="2"/>
                      <a:pt x="40" y="2"/>
                    </a:cubicBezTo>
                    <a:close/>
                    <a:moveTo>
                      <a:pt x="36" y="9"/>
                    </a:moveTo>
                    <a:cubicBezTo>
                      <a:pt x="36" y="8"/>
                      <a:pt x="36" y="8"/>
                      <a:pt x="36" y="8"/>
                    </a:cubicBezTo>
                    <a:cubicBezTo>
                      <a:pt x="36" y="8"/>
                      <a:pt x="36" y="8"/>
                      <a:pt x="36" y="8"/>
                    </a:cubicBezTo>
                    <a:cubicBezTo>
                      <a:pt x="36" y="7"/>
                      <a:pt x="36" y="7"/>
                      <a:pt x="36" y="6"/>
                    </a:cubicBezTo>
                    <a:cubicBezTo>
                      <a:pt x="36" y="5"/>
                      <a:pt x="36" y="4"/>
                      <a:pt x="37" y="4"/>
                    </a:cubicBezTo>
                    <a:cubicBezTo>
                      <a:pt x="36" y="4"/>
                      <a:pt x="35" y="3"/>
                      <a:pt x="34" y="3"/>
                    </a:cubicBezTo>
                    <a:cubicBezTo>
                      <a:pt x="34" y="4"/>
                      <a:pt x="34" y="4"/>
                      <a:pt x="34" y="4"/>
                    </a:cubicBezTo>
                    <a:cubicBezTo>
                      <a:pt x="33" y="4"/>
                      <a:pt x="32" y="5"/>
                      <a:pt x="32" y="5"/>
                    </a:cubicBezTo>
                    <a:cubicBezTo>
                      <a:pt x="30" y="5"/>
                      <a:pt x="29" y="6"/>
                      <a:pt x="28" y="6"/>
                    </a:cubicBezTo>
                    <a:cubicBezTo>
                      <a:pt x="26" y="6"/>
                      <a:pt x="25" y="6"/>
                      <a:pt x="23" y="6"/>
                    </a:cubicBezTo>
                    <a:cubicBezTo>
                      <a:pt x="23" y="6"/>
                      <a:pt x="22" y="6"/>
                      <a:pt x="22" y="7"/>
                    </a:cubicBezTo>
                    <a:cubicBezTo>
                      <a:pt x="22" y="7"/>
                      <a:pt x="21" y="7"/>
                      <a:pt x="21" y="7"/>
                    </a:cubicBezTo>
                    <a:cubicBezTo>
                      <a:pt x="21" y="7"/>
                      <a:pt x="20" y="8"/>
                      <a:pt x="19" y="8"/>
                    </a:cubicBezTo>
                    <a:cubicBezTo>
                      <a:pt x="19" y="8"/>
                      <a:pt x="19" y="8"/>
                      <a:pt x="19" y="8"/>
                    </a:cubicBezTo>
                    <a:cubicBezTo>
                      <a:pt x="18" y="8"/>
                      <a:pt x="18" y="7"/>
                      <a:pt x="17" y="7"/>
                    </a:cubicBezTo>
                    <a:cubicBezTo>
                      <a:pt x="16" y="8"/>
                      <a:pt x="15" y="8"/>
                      <a:pt x="14" y="9"/>
                    </a:cubicBezTo>
                    <a:cubicBezTo>
                      <a:pt x="14" y="9"/>
                      <a:pt x="13" y="9"/>
                      <a:pt x="13" y="9"/>
                    </a:cubicBezTo>
                    <a:cubicBezTo>
                      <a:pt x="12" y="9"/>
                      <a:pt x="12" y="9"/>
                      <a:pt x="11" y="9"/>
                    </a:cubicBezTo>
                    <a:cubicBezTo>
                      <a:pt x="11" y="8"/>
                      <a:pt x="10" y="7"/>
                      <a:pt x="9" y="7"/>
                    </a:cubicBezTo>
                    <a:cubicBezTo>
                      <a:pt x="9" y="7"/>
                      <a:pt x="9" y="6"/>
                      <a:pt x="9" y="6"/>
                    </a:cubicBezTo>
                    <a:cubicBezTo>
                      <a:pt x="9" y="6"/>
                      <a:pt x="9" y="6"/>
                      <a:pt x="8" y="5"/>
                    </a:cubicBezTo>
                    <a:cubicBezTo>
                      <a:pt x="8" y="5"/>
                      <a:pt x="8" y="5"/>
                      <a:pt x="8" y="5"/>
                    </a:cubicBezTo>
                    <a:cubicBezTo>
                      <a:pt x="8" y="5"/>
                      <a:pt x="8" y="5"/>
                      <a:pt x="8" y="5"/>
                    </a:cubicBezTo>
                    <a:cubicBezTo>
                      <a:pt x="8" y="5"/>
                      <a:pt x="8" y="5"/>
                      <a:pt x="8" y="5"/>
                    </a:cubicBezTo>
                    <a:cubicBezTo>
                      <a:pt x="8" y="6"/>
                      <a:pt x="8" y="6"/>
                      <a:pt x="8" y="6"/>
                    </a:cubicBezTo>
                    <a:cubicBezTo>
                      <a:pt x="8" y="6"/>
                      <a:pt x="8" y="6"/>
                      <a:pt x="8" y="6"/>
                    </a:cubicBezTo>
                    <a:cubicBezTo>
                      <a:pt x="8" y="6"/>
                      <a:pt x="8" y="6"/>
                      <a:pt x="8" y="6"/>
                    </a:cubicBezTo>
                    <a:cubicBezTo>
                      <a:pt x="7" y="6"/>
                      <a:pt x="7" y="6"/>
                      <a:pt x="7" y="6"/>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4"/>
                      <a:pt x="10" y="14"/>
                      <a:pt x="10" y="14"/>
                    </a:cubicBezTo>
                    <a:cubicBezTo>
                      <a:pt x="10" y="14"/>
                      <a:pt x="10" y="14"/>
                      <a:pt x="10" y="14"/>
                    </a:cubicBezTo>
                    <a:cubicBezTo>
                      <a:pt x="11" y="14"/>
                      <a:pt x="11" y="14"/>
                      <a:pt x="11" y="14"/>
                    </a:cubicBezTo>
                    <a:cubicBezTo>
                      <a:pt x="11" y="14"/>
                      <a:pt x="11" y="14"/>
                      <a:pt x="11" y="14"/>
                    </a:cubicBezTo>
                    <a:cubicBezTo>
                      <a:pt x="12" y="14"/>
                      <a:pt x="12" y="14"/>
                      <a:pt x="12" y="14"/>
                    </a:cubicBezTo>
                    <a:cubicBezTo>
                      <a:pt x="12" y="14"/>
                      <a:pt x="12" y="14"/>
                      <a:pt x="12" y="14"/>
                    </a:cubicBezTo>
                    <a:cubicBezTo>
                      <a:pt x="12" y="14"/>
                      <a:pt x="12" y="14"/>
                      <a:pt x="12" y="14"/>
                    </a:cubicBezTo>
                    <a:cubicBezTo>
                      <a:pt x="13" y="15"/>
                      <a:pt x="13" y="15"/>
                      <a:pt x="13" y="15"/>
                    </a:cubicBezTo>
                    <a:cubicBezTo>
                      <a:pt x="14" y="15"/>
                      <a:pt x="14" y="15"/>
                      <a:pt x="14" y="15"/>
                    </a:cubicBezTo>
                    <a:cubicBezTo>
                      <a:pt x="14" y="15"/>
                      <a:pt x="14" y="15"/>
                      <a:pt x="14" y="15"/>
                    </a:cubicBezTo>
                    <a:cubicBezTo>
                      <a:pt x="15" y="15"/>
                      <a:pt x="15" y="15"/>
                      <a:pt x="15" y="15"/>
                    </a:cubicBezTo>
                    <a:cubicBezTo>
                      <a:pt x="16" y="15"/>
                      <a:pt x="16" y="15"/>
                      <a:pt x="16" y="15"/>
                    </a:cubicBezTo>
                    <a:cubicBezTo>
                      <a:pt x="16" y="15"/>
                      <a:pt x="16" y="15"/>
                      <a:pt x="16" y="15"/>
                    </a:cubicBezTo>
                    <a:cubicBezTo>
                      <a:pt x="16" y="16"/>
                      <a:pt x="16" y="16"/>
                      <a:pt x="16" y="16"/>
                    </a:cubicBezTo>
                    <a:cubicBezTo>
                      <a:pt x="17" y="16"/>
                      <a:pt x="17" y="16"/>
                      <a:pt x="17" y="16"/>
                    </a:cubicBezTo>
                    <a:cubicBezTo>
                      <a:pt x="17" y="16"/>
                      <a:pt x="17" y="16"/>
                      <a:pt x="17" y="16"/>
                    </a:cubicBezTo>
                    <a:cubicBezTo>
                      <a:pt x="18" y="16"/>
                      <a:pt x="18" y="16"/>
                      <a:pt x="18" y="16"/>
                    </a:cubicBezTo>
                    <a:cubicBezTo>
                      <a:pt x="19" y="17"/>
                      <a:pt x="19" y="17"/>
                      <a:pt x="19" y="17"/>
                    </a:cubicBezTo>
                    <a:cubicBezTo>
                      <a:pt x="19" y="17"/>
                      <a:pt x="19" y="17"/>
                      <a:pt x="19" y="17"/>
                    </a:cubicBezTo>
                    <a:cubicBezTo>
                      <a:pt x="20" y="17"/>
                      <a:pt x="20" y="17"/>
                      <a:pt x="20" y="17"/>
                    </a:cubicBezTo>
                    <a:cubicBezTo>
                      <a:pt x="21" y="17"/>
                      <a:pt x="21" y="17"/>
                      <a:pt x="21" y="17"/>
                    </a:cubicBezTo>
                    <a:cubicBezTo>
                      <a:pt x="21" y="17"/>
                      <a:pt x="21" y="17"/>
                      <a:pt x="21" y="17"/>
                    </a:cubicBezTo>
                    <a:cubicBezTo>
                      <a:pt x="25" y="17"/>
                      <a:pt x="25" y="17"/>
                      <a:pt x="25" y="17"/>
                    </a:cubicBezTo>
                    <a:cubicBezTo>
                      <a:pt x="25" y="17"/>
                      <a:pt x="25" y="17"/>
                      <a:pt x="25" y="17"/>
                    </a:cubicBezTo>
                    <a:cubicBezTo>
                      <a:pt x="25" y="17"/>
                      <a:pt x="25" y="18"/>
                      <a:pt x="25" y="18"/>
                    </a:cubicBezTo>
                    <a:cubicBezTo>
                      <a:pt x="24" y="18"/>
                      <a:pt x="24" y="18"/>
                      <a:pt x="24" y="18"/>
                    </a:cubicBezTo>
                    <a:cubicBezTo>
                      <a:pt x="24" y="19"/>
                      <a:pt x="24" y="19"/>
                      <a:pt x="24" y="19"/>
                    </a:cubicBezTo>
                    <a:cubicBezTo>
                      <a:pt x="23" y="20"/>
                      <a:pt x="23" y="20"/>
                      <a:pt x="23" y="20"/>
                    </a:cubicBezTo>
                    <a:cubicBezTo>
                      <a:pt x="22" y="20"/>
                      <a:pt x="22" y="20"/>
                      <a:pt x="22" y="20"/>
                    </a:cubicBezTo>
                    <a:cubicBezTo>
                      <a:pt x="22" y="21"/>
                      <a:pt x="22" y="21"/>
                      <a:pt x="22" y="21"/>
                    </a:cubicBezTo>
                    <a:cubicBezTo>
                      <a:pt x="22" y="21"/>
                      <a:pt x="22" y="21"/>
                      <a:pt x="22" y="21"/>
                    </a:cubicBezTo>
                    <a:cubicBezTo>
                      <a:pt x="21" y="21"/>
                      <a:pt x="21" y="21"/>
                      <a:pt x="21" y="21"/>
                    </a:cubicBezTo>
                    <a:cubicBezTo>
                      <a:pt x="21" y="22"/>
                      <a:pt x="21" y="22"/>
                      <a:pt x="21" y="22"/>
                    </a:cubicBezTo>
                    <a:cubicBezTo>
                      <a:pt x="21" y="22"/>
                      <a:pt x="21" y="22"/>
                      <a:pt x="21" y="22"/>
                    </a:cubicBezTo>
                    <a:cubicBezTo>
                      <a:pt x="20" y="23"/>
                      <a:pt x="20" y="23"/>
                      <a:pt x="20" y="23"/>
                    </a:cubicBezTo>
                    <a:cubicBezTo>
                      <a:pt x="20" y="23"/>
                      <a:pt x="20" y="23"/>
                      <a:pt x="20" y="23"/>
                    </a:cubicBezTo>
                    <a:cubicBezTo>
                      <a:pt x="20" y="23"/>
                      <a:pt x="20" y="23"/>
                      <a:pt x="20" y="23"/>
                    </a:cubicBezTo>
                    <a:cubicBezTo>
                      <a:pt x="20" y="23"/>
                      <a:pt x="20" y="23"/>
                      <a:pt x="20" y="23"/>
                    </a:cubicBezTo>
                    <a:cubicBezTo>
                      <a:pt x="19" y="23"/>
                      <a:pt x="19" y="23"/>
                      <a:pt x="19" y="23"/>
                    </a:cubicBezTo>
                    <a:cubicBezTo>
                      <a:pt x="19" y="23"/>
                      <a:pt x="19" y="23"/>
                      <a:pt x="19" y="23"/>
                    </a:cubicBezTo>
                    <a:cubicBezTo>
                      <a:pt x="19" y="24"/>
                      <a:pt x="19" y="24"/>
                      <a:pt x="19" y="24"/>
                    </a:cubicBezTo>
                    <a:cubicBezTo>
                      <a:pt x="18" y="24"/>
                      <a:pt x="18" y="24"/>
                      <a:pt x="18" y="24"/>
                    </a:cubicBezTo>
                    <a:cubicBezTo>
                      <a:pt x="18" y="25"/>
                      <a:pt x="18" y="25"/>
                      <a:pt x="18" y="25"/>
                    </a:cubicBezTo>
                    <a:cubicBezTo>
                      <a:pt x="17" y="25"/>
                      <a:pt x="17" y="25"/>
                      <a:pt x="17" y="25"/>
                    </a:cubicBezTo>
                    <a:cubicBezTo>
                      <a:pt x="17" y="26"/>
                      <a:pt x="17" y="26"/>
                      <a:pt x="17" y="26"/>
                    </a:cubicBezTo>
                    <a:cubicBezTo>
                      <a:pt x="16" y="27"/>
                      <a:pt x="16" y="27"/>
                      <a:pt x="16" y="27"/>
                    </a:cubicBezTo>
                    <a:cubicBezTo>
                      <a:pt x="16" y="27"/>
                      <a:pt x="16" y="27"/>
                      <a:pt x="16" y="27"/>
                    </a:cubicBezTo>
                    <a:cubicBezTo>
                      <a:pt x="16" y="27"/>
                      <a:pt x="16" y="27"/>
                      <a:pt x="16" y="27"/>
                    </a:cubicBezTo>
                    <a:cubicBezTo>
                      <a:pt x="16" y="27"/>
                      <a:pt x="16" y="27"/>
                      <a:pt x="16" y="27"/>
                    </a:cubicBezTo>
                    <a:cubicBezTo>
                      <a:pt x="15" y="28"/>
                      <a:pt x="15" y="28"/>
                      <a:pt x="15" y="28"/>
                    </a:cubicBezTo>
                    <a:cubicBezTo>
                      <a:pt x="15" y="28"/>
                      <a:pt x="15" y="28"/>
                      <a:pt x="15" y="28"/>
                    </a:cubicBezTo>
                    <a:cubicBezTo>
                      <a:pt x="15" y="28"/>
                      <a:pt x="15" y="28"/>
                      <a:pt x="15" y="28"/>
                    </a:cubicBezTo>
                    <a:cubicBezTo>
                      <a:pt x="15" y="28"/>
                      <a:pt x="15" y="28"/>
                      <a:pt x="15" y="28"/>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3" y="29"/>
                      <a:pt x="13" y="29"/>
                      <a:pt x="13" y="29"/>
                    </a:cubicBezTo>
                    <a:cubicBezTo>
                      <a:pt x="11" y="29"/>
                      <a:pt x="11" y="29"/>
                      <a:pt x="11" y="29"/>
                    </a:cubicBezTo>
                    <a:cubicBezTo>
                      <a:pt x="11" y="29"/>
                      <a:pt x="11" y="29"/>
                      <a:pt x="11" y="29"/>
                    </a:cubicBezTo>
                    <a:cubicBezTo>
                      <a:pt x="11" y="29"/>
                      <a:pt x="11" y="29"/>
                      <a:pt x="11" y="29"/>
                    </a:cubicBezTo>
                    <a:cubicBezTo>
                      <a:pt x="10" y="29"/>
                      <a:pt x="10" y="29"/>
                      <a:pt x="10" y="29"/>
                    </a:cubicBezTo>
                    <a:cubicBezTo>
                      <a:pt x="10" y="29"/>
                      <a:pt x="10" y="29"/>
                      <a:pt x="10"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8" y="29"/>
                      <a:pt x="8" y="29"/>
                      <a:pt x="8" y="29"/>
                    </a:cubicBezTo>
                    <a:cubicBezTo>
                      <a:pt x="8" y="30"/>
                      <a:pt x="8" y="30"/>
                      <a:pt x="8" y="30"/>
                    </a:cubicBezTo>
                    <a:cubicBezTo>
                      <a:pt x="8" y="30"/>
                      <a:pt x="8" y="30"/>
                      <a:pt x="8" y="30"/>
                    </a:cubicBezTo>
                    <a:cubicBezTo>
                      <a:pt x="8" y="30"/>
                      <a:pt x="8" y="30"/>
                      <a:pt x="8"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5" y="31"/>
                      <a:pt x="5" y="31"/>
                      <a:pt x="5" y="31"/>
                    </a:cubicBezTo>
                    <a:cubicBezTo>
                      <a:pt x="5" y="31"/>
                      <a:pt x="5" y="31"/>
                      <a:pt x="5" y="31"/>
                    </a:cubicBezTo>
                    <a:cubicBezTo>
                      <a:pt x="5" y="31"/>
                      <a:pt x="5" y="31"/>
                      <a:pt x="5" y="31"/>
                    </a:cubicBezTo>
                    <a:cubicBezTo>
                      <a:pt x="4" y="31"/>
                      <a:pt x="4" y="31"/>
                      <a:pt x="4" y="31"/>
                    </a:cubicBezTo>
                    <a:cubicBezTo>
                      <a:pt x="4" y="31"/>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2" y="33"/>
                      <a:pt x="2" y="33"/>
                      <a:pt x="2" y="33"/>
                    </a:cubicBezTo>
                    <a:cubicBezTo>
                      <a:pt x="2" y="33"/>
                      <a:pt x="2" y="33"/>
                      <a:pt x="2" y="33"/>
                    </a:cubicBezTo>
                    <a:cubicBezTo>
                      <a:pt x="2" y="33"/>
                      <a:pt x="2" y="33"/>
                      <a:pt x="2" y="33"/>
                    </a:cubicBezTo>
                    <a:cubicBezTo>
                      <a:pt x="2" y="33"/>
                      <a:pt x="2" y="33"/>
                      <a:pt x="2" y="33"/>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6"/>
                      <a:pt x="1" y="36"/>
                      <a:pt x="1" y="36"/>
                    </a:cubicBezTo>
                    <a:cubicBezTo>
                      <a:pt x="1" y="36"/>
                      <a:pt x="1" y="36"/>
                      <a:pt x="1" y="36"/>
                    </a:cubicBezTo>
                    <a:cubicBezTo>
                      <a:pt x="0" y="36"/>
                      <a:pt x="0" y="36"/>
                      <a:pt x="0" y="36"/>
                    </a:cubicBezTo>
                    <a:cubicBezTo>
                      <a:pt x="0" y="36"/>
                      <a:pt x="0" y="36"/>
                      <a:pt x="0" y="36"/>
                    </a:cubicBezTo>
                    <a:cubicBezTo>
                      <a:pt x="0" y="36"/>
                      <a:pt x="0" y="36"/>
                      <a:pt x="0" y="36"/>
                    </a:cubicBezTo>
                    <a:cubicBezTo>
                      <a:pt x="0" y="36"/>
                      <a:pt x="0" y="36"/>
                      <a:pt x="0" y="36"/>
                    </a:cubicBezTo>
                    <a:cubicBezTo>
                      <a:pt x="0" y="36"/>
                      <a:pt x="0" y="36"/>
                      <a:pt x="0" y="36"/>
                    </a:cubicBezTo>
                    <a:cubicBezTo>
                      <a:pt x="0" y="49"/>
                      <a:pt x="0" y="49"/>
                      <a:pt x="0" y="49"/>
                    </a:cubicBezTo>
                    <a:cubicBezTo>
                      <a:pt x="0" y="49"/>
                      <a:pt x="0" y="49"/>
                      <a:pt x="0" y="49"/>
                    </a:cubicBezTo>
                    <a:cubicBezTo>
                      <a:pt x="0" y="49"/>
                      <a:pt x="0" y="49"/>
                      <a:pt x="0" y="49"/>
                    </a:cubicBezTo>
                    <a:cubicBezTo>
                      <a:pt x="0" y="49"/>
                      <a:pt x="0" y="49"/>
                      <a:pt x="0" y="49"/>
                    </a:cubicBezTo>
                    <a:cubicBezTo>
                      <a:pt x="0" y="50"/>
                      <a:pt x="0" y="50"/>
                      <a:pt x="0" y="50"/>
                    </a:cubicBezTo>
                    <a:cubicBezTo>
                      <a:pt x="0" y="50"/>
                      <a:pt x="0" y="50"/>
                      <a:pt x="0" y="50"/>
                    </a:cubicBezTo>
                    <a:cubicBezTo>
                      <a:pt x="0" y="50"/>
                      <a:pt x="0" y="50"/>
                      <a:pt x="0" y="50"/>
                    </a:cubicBezTo>
                    <a:cubicBezTo>
                      <a:pt x="1" y="50"/>
                      <a:pt x="1" y="50"/>
                      <a:pt x="1" y="50"/>
                    </a:cubicBezTo>
                    <a:cubicBezTo>
                      <a:pt x="1" y="50"/>
                      <a:pt x="1" y="50"/>
                      <a:pt x="1" y="50"/>
                    </a:cubicBezTo>
                    <a:cubicBezTo>
                      <a:pt x="1" y="50"/>
                      <a:pt x="1" y="50"/>
                      <a:pt x="1" y="50"/>
                    </a:cubicBezTo>
                    <a:cubicBezTo>
                      <a:pt x="1" y="50"/>
                      <a:pt x="1" y="50"/>
                      <a:pt x="1" y="50"/>
                    </a:cubicBezTo>
                    <a:cubicBezTo>
                      <a:pt x="1" y="50"/>
                      <a:pt x="1" y="50"/>
                      <a:pt x="1" y="50"/>
                    </a:cubicBezTo>
                    <a:cubicBezTo>
                      <a:pt x="1" y="51"/>
                      <a:pt x="1" y="51"/>
                      <a:pt x="1" y="51"/>
                    </a:cubicBezTo>
                    <a:cubicBezTo>
                      <a:pt x="1" y="51"/>
                      <a:pt x="1" y="51"/>
                      <a:pt x="1" y="51"/>
                    </a:cubicBezTo>
                    <a:cubicBezTo>
                      <a:pt x="1" y="51"/>
                      <a:pt x="1" y="51"/>
                      <a:pt x="1" y="51"/>
                    </a:cubicBezTo>
                    <a:cubicBezTo>
                      <a:pt x="1" y="51"/>
                      <a:pt x="1" y="51"/>
                      <a:pt x="1" y="51"/>
                    </a:cubicBezTo>
                    <a:cubicBezTo>
                      <a:pt x="1" y="51"/>
                      <a:pt x="1" y="51"/>
                      <a:pt x="1" y="51"/>
                    </a:cubicBezTo>
                    <a:cubicBezTo>
                      <a:pt x="2" y="51"/>
                      <a:pt x="2" y="51"/>
                      <a:pt x="2" y="51"/>
                    </a:cubicBezTo>
                    <a:cubicBezTo>
                      <a:pt x="2" y="51"/>
                      <a:pt x="2" y="51"/>
                      <a:pt x="2" y="51"/>
                    </a:cubicBezTo>
                    <a:cubicBezTo>
                      <a:pt x="2" y="51"/>
                      <a:pt x="2" y="51"/>
                      <a:pt x="2" y="51"/>
                    </a:cubicBezTo>
                    <a:cubicBezTo>
                      <a:pt x="2" y="52"/>
                      <a:pt x="2" y="52"/>
                      <a:pt x="2" y="52"/>
                    </a:cubicBezTo>
                    <a:cubicBezTo>
                      <a:pt x="2" y="52"/>
                      <a:pt x="2" y="52"/>
                      <a:pt x="2" y="52"/>
                    </a:cubicBezTo>
                    <a:cubicBezTo>
                      <a:pt x="2" y="52"/>
                      <a:pt x="2" y="52"/>
                      <a:pt x="2" y="52"/>
                    </a:cubicBezTo>
                    <a:cubicBezTo>
                      <a:pt x="2" y="52"/>
                      <a:pt x="2" y="52"/>
                      <a:pt x="2" y="52"/>
                    </a:cubicBezTo>
                    <a:cubicBezTo>
                      <a:pt x="2" y="52"/>
                      <a:pt x="2" y="52"/>
                      <a:pt x="2" y="52"/>
                    </a:cubicBezTo>
                    <a:cubicBezTo>
                      <a:pt x="2" y="51"/>
                      <a:pt x="3" y="50"/>
                      <a:pt x="3" y="49"/>
                    </a:cubicBezTo>
                    <a:cubicBezTo>
                      <a:pt x="3" y="50"/>
                      <a:pt x="3" y="50"/>
                      <a:pt x="3" y="50"/>
                    </a:cubicBezTo>
                    <a:cubicBezTo>
                      <a:pt x="6" y="48"/>
                      <a:pt x="7" y="45"/>
                      <a:pt x="10" y="43"/>
                    </a:cubicBezTo>
                    <a:cubicBezTo>
                      <a:pt x="11" y="42"/>
                      <a:pt x="12" y="42"/>
                      <a:pt x="13" y="41"/>
                    </a:cubicBezTo>
                    <a:cubicBezTo>
                      <a:pt x="14" y="40"/>
                      <a:pt x="14" y="40"/>
                      <a:pt x="15" y="39"/>
                    </a:cubicBezTo>
                    <a:cubicBezTo>
                      <a:pt x="17" y="38"/>
                      <a:pt x="18" y="37"/>
                      <a:pt x="20" y="36"/>
                    </a:cubicBezTo>
                    <a:cubicBezTo>
                      <a:pt x="21" y="34"/>
                      <a:pt x="23" y="33"/>
                      <a:pt x="24" y="31"/>
                    </a:cubicBezTo>
                    <a:cubicBezTo>
                      <a:pt x="26" y="29"/>
                      <a:pt x="27" y="27"/>
                      <a:pt x="28" y="26"/>
                    </a:cubicBezTo>
                    <a:cubicBezTo>
                      <a:pt x="29" y="24"/>
                      <a:pt x="29" y="23"/>
                      <a:pt x="30" y="21"/>
                    </a:cubicBezTo>
                    <a:cubicBezTo>
                      <a:pt x="30" y="20"/>
                      <a:pt x="31" y="20"/>
                      <a:pt x="31" y="19"/>
                    </a:cubicBezTo>
                    <a:cubicBezTo>
                      <a:pt x="31" y="18"/>
                      <a:pt x="32" y="17"/>
                      <a:pt x="32" y="17"/>
                    </a:cubicBezTo>
                    <a:cubicBezTo>
                      <a:pt x="33" y="16"/>
                      <a:pt x="34" y="15"/>
                      <a:pt x="34" y="14"/>
                    </a:cubicBezTo>
                    <a:cubicBezTo>
                      <a:pt x="34" y="13"/>
                      <a:pt x="35" y="13"/>
                      <a:pt x="35" y="12"/>
                    </a:cubicBezTo>
                    <a:cubicBezTo>
                      <a:pt x="35" y="12"/>
                      <a:pt x="35" y="11"/>
                      <a:pt x="35" y="11"/>
                    </a:cubicBezTo>
                    <a:cubicBezTo>
                      <a:pt x="35" y="10"/>
                      <a:pt x="35" y="9"/>
                      <a:pt x="36" y="9"/>
                    </a:cubicBezTo>
                    <a:cubicBezTo>
                      <a:pt x="36" y="9"/>
                      <a:pt x="37" y="9"/>
                      <a:pt x="37" y="9"/>
                    </a:cubicBezTo>
                    <a:cubicBezTo>
                      <a:pt x="37" y="9"/>
                      <a:pt x="37" y="9"/>
                      <a:pt x="36" y="8"/>
                    </a:cubicBezTo>
                    <a:cubicBezTo>
                      <a:pt x="36" y="9"/>
                      <a:pt x="36" y="9"/>
                      <a:pt x="36"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55" name="Freeform 313"/>
              <p:cNvSpPr/>
              <p:nvPr/>
            </p:nvSpPr>
            <p:spPr bwMode="auto">
              <a:xfrm>
                <a:off x="2948" y="2128"/>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56" name="Rectangle 314"/>
              <p:cNvSpPr>
                <a:spLocks noChangeArrowheads="1"/>
              </p:cNvSpPr>
              <p:nvPr/>
            </p:nvSpPr>
            <p:spPr bwMode="auto">
              <a:xfrm>
                <a:off x="2948" y="212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57" name="Rectangle 315"/>
              <p:cNvSpPr>
                <a:spLocks noChangeArrowheads="1"/>
              </p:cNvSpPr>
              <p:nvPr/>
            </p:nvSpPr>
            <p:spPr bwMode="auto">
              <a:xfrm>
                <a:off x="2499" y="215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58" name="Rectangle 316"/>
              <p:cNvSpPr>
                <a:spLocks noChangeArrowheads="1"/>
              </p:cNvSpPr>
              <p:nvPr/>
            </p:nvSpPr>
            <p:spPr bwMode="auto">
              <a:xfrm>
                <a:off x="2507" y="219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59" name="Freeform 317"/>
              <p:cNvSpPr/>
              <p:nvPr/>
            </p:nvSpPr>
            <p:spPr bwMode="auto">
              <a:xfrm>
                <a:off x="2473" y="2058"/>
                <a:ext cx="152" cy="141"/>
              </a:xfrm>
              <a:custGeom>
                <a:avLst/>
                <a:gdLst>
                  <a:gd name="T0" fmla="*/ 25 w 58"/>
                  <a:gd name="T1" fmla="*/ 50 h 54"/>
                  <a:gd name="T2" fmla="*/ 25 w 58"/>
                  <a:gd name="T3" fmla="*/ 48 h 54"/>
                  <a:gd name="T4" fmla="*/ 27 w 58"/>
                  <a:gd name="T5" fmla="*/ 48 h 54"/>
                  <a:gd name="T6" fmla="*/ 27 w 58"/>
                  <a:gd name="T7" fmla="*/ 46 h 54"/>
                  <a:gd name="T8" fmla="*/ 28 w 58"/>
                  <a:gd name="T9" fmla="*/ 44 h 54"/>
                  <a:gd name="T10" fmla="*/ 29 w 58"/>
                  <a:gd name="T11" fmla="*/ 43 h 54"/>
                  <a:gd name="T12" fmla="*/ 31 w 58"/>
                  <a:gd name="T13" fmla="*/ 44 h 54"/>
                  <a:gd name="T14" fmla="*/ 32 w 58"/>
                  <a:gd name="T15" fmla="*/ 42 h 54"/>
                  <a:gd name="T16" fmla="*/ 33 w 58"/>
                  <a:gd name="T17" fmla="*/ 40 h 54"/>
                  <a:gd name="T18" fmla="*/ 35 w 58"/>
                  <a:gd name="T19" fmla="*/ 40 h 54"/>
                  <a:gd name="T20" fmla="*/ 42 w 58"/>
                  <a:gd name="T21" fmla="*/ 37 h 54"/>
                  <a:gd name="T22" fmla="*/ 46 w 58"/>
                  <a:gd name="T23" fmla="*/ 37 h 54"/>
                  <a:gd name="T24" fmla="*/ 48 w 58"/>
                  <a:gd name="T25" fmla="*/ 36 h 54"/>
                  <a:gd name="T26" fmla="*/ 56 w 58"/>
                  <a:gd name="T27" fmla="*/ 36 h 54"/>
                  <a:gd name="T28" fmla="*/ 57 w 58"/>
                  <a:gd name="T29" fmla="*/ 34 h 54"/>
                  <a:gd name="T30" fmla="*/ 58 w 58"/>
                  <a:gd name="T31" fmla="*/ 31 h 54"/>
                  <a:gd name="T32" fmla="*/ 56 w 58"/>
                  <a:gd name="T33" fmla="*/ 23 h 54"/>
                  <a:gd name="T34" fmla="*/ 55 w 58"/>
                  <a:gd name="T35" fmla="*/ 22 h 54"/>
                  <a:gd name="T36" fmla="*/ 54 w 58"/>
                  <a:gd name="T37" fmla="*/ 19 h 54"/>
                  <a:gd name="T38" fmla="*/ 52 w 58"/>
                  <a:gd name="T39" fmla="*/ 18 h 54"/>
                  <a:gd name="T40" fmla="*/ 50 w 58"/>
                  <a:gd name="T41" fmla="*/ 18 h 54"/>
                  <a:gd name="T42" fmla="*/ 49 w 58"/>
                  <a:gd name="T43" fmla="*/ 17 h 54"/>
                  <a:gd name="T44" fmla="*/ 47 w 58"/>
                  <a:gd name="T45" fmla="*/ 14 h 54"/>
                  <a:gd name="T46" fmla="*/ 44 w 58"/>
                  <a:gd name="T47" fmla="*/ 13 h 54"/>
                  <a:gd name="T48" fmla="*/ 41 w 58"/>
                  <a:gd name="T49" fmla="*/ 11 h 54"/>
                  <a:gd name="T50" fmla="*/ 39 w 58"/>
                  <a:gd name="T51" fmla="*/ 9 h 54"/>
                  <a:gd name="T52" fmla="*/ 36 w 58"/>
                  <a:gd name="T53" fmla="*/ 7 h 54"/>
                  <a:gd name="T54" fmla="*/ 34 w 58"/>
                  <a:gd name="T55" fmla="*/ 5 h 54"/>
                  <a:gd name="T56" fmla="*/ 31 w 58"/>
                  <a:gd name="T57" fmla="*/ 4 h 54"/>
                  <a:gd name="T58" fmla="*/ 28 w 58"/>
                  <a:gd name="T59" fmla="*/ 2 h 54"/>
                  <a:gd name="T60" fmla="*/ 20 w 58"/>
                  <a:gd name="T61" fmla="*/ 1 h 54"/>
                  <a:gd name="T62" fmla="*/ 21 w 58"/>
                  <a:gd name="T63" fmla="*/ 8 h 54"/>
                  <a:gd name="T64" fmla="*/ 22 w 58"/>
                  <a:gd name="T65" fmla="*/ 16 h 54"/>
                  <a:gd name="T66" fmla="*/ 23 w 58"/>
                  <a:gd name="T67" fmla="*/ 24 h 54"/>
                  <a:gd name="T68" fmla="*/ 24 w 58"/>
                  <a:gd name="T69" fmla="*/ 31 h 54"/>
                  <a:gd name="T70" fmla="*/ 24 w 58"/>
                  <a:gd name="T71" fmla="*/ 33 h 54"/>
                  <a:gd name="T72" fmla="*/ 10 w 58"/>
                  <a:gd name="T73" fmla="*/ 36 h 54"/>
                  <a:gd name="T74" fmla="*/ 6 w 58"/>
                  <a:gd name="T75" fmla="*/ 36 h 54"/>
                  <a:gd name="T76" fmla="*/ 4 w 58"/>
                  <a:gd name="T77" fmla="*/ 37 h 54"/>
                  <a:gd name="T78" fmla="*/ 3 w 58"/>
                  <a:gd name="T79" fmla="*/ 36 h 54"/>
                  <a:gd name="T80" fmla="*/ 2 w 58"/>
                  <a:gd name="T81" fmla="*/ 36 h 54"/>
                  <a:gd name="T82" fmla="*/ 1 w 58"/>
                  <a:gd name="T83" fmla="*/ 38 h 54"/>
                  <a:gd name="T84" fmla="*/ 0 w 58"/>
                  <a:gd name="T85" fmla="*/ 39 h 54"/>
                  <a:gd name="T86" fmla="*/ 1 w 58"/>
                  <a:gd name="T87" fmla="*/ 42 h 54"/>
                  <a:gd name="T88" fmla="*/ 1 w 58"/>
                  <a:gd name="T89" fmla="*/ 43 h 54"/>
                  <a:gd name="T90" fmla="*/ 3 w 58"/>
                  <a:gd name="T91" fmla="*/ 44 h 54"/>
                  <a:gd name="T92" fmla="*/ 3 w 58"/>
                  <a:gd name="T93" fmla="*/ 46 h 54"/>
                  <a:gd name="T94" fmla="*/ 3 w 58"/>
                  <a:gd name="T95" fmla="*/ 48 h 54"/>
                  <a:gd name="T96" fmla="*/ 5 w 58"/>
                  <a:gd name="T97" fmla="*/ 47 h 54"/>
                  <a:gd name="T98" fmla="*/ 6 w 58"/>
                  <a:gd name="T99" fmla="*/ 47 h 54"/>
                  <a:gd name="T100" fmla="*/ 8 w 58"/>
                  <a:gd name="T101" fmla="*/ 48 h 54"/>
                  <a:gd name="T102" fmla="*/ 10 w 58"/>
                  <a:gd name="T103" fmla="*/ 47 h 54"/>
                  <a:gd name="T104" fmla="*/ 11 w 58"/>
                  <a:gd name="T105" fmla="*/ 46 h 54"/>
                  <a:gd name="T106" fmla="*/ 12 w 58"/>
                  <a:gd name="T107" fmla="*/ 48 h 54"/>
                  <a:gd name="T108" fmla="*/ 14 w 58"/>
                  <a:gd name="T109" fmla="*/ 50 h 54"/>
                  <a:gd name="T110" fmla="*/ 13 w 58"/>
                  <a:gd name="T111" fmla="*/ 51 h 54"/>
                  <a:gd name="T112" fmla="*/ 15 w 58"/>
                  <a:gd name="T113" fmla="*/ 54 h 54"/>
                  <a:gd name="T114" fmla="*/ 16 w 58"/>
                  <a:gd name="T115" fmla="*/ 54 h 54"/>
                  <a:gd name="T116" fmla="*/ 18 w 58"/>
                  <a:gd name="T117" fmla="*/ 54 h 54"/>
                  <a:gd name="T118" fmla="*/ 20 w 58"/>
                  <a:gd name="T119" fmla="*/ 53 h 54"/>
                  <a:gd name="T120" fmla="*/ 21 w 58"/>
                  <a:gd name="T121" fmla="*/ 53 h 54"/>
                  <a:gd name="T122" fmla="*/ 22 w 58"/>
                  <a:gd name="T12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 h="54">
                    <a:moveTo>
                      <a:pt x="24" y="52"/>
                    </a:moveTo>
                    <a:cubicBezTo>
                      <a:pt x="24" y="52"/>
                      <a:pt x="24" y="52"/>
                      <a:pt x="24" y="52"/>
                    </a:cubicBezTo>
                    <a:cubicBezTo>
                      <a:pt x="24" y="52"/>
                      <a:pt x="24" y="52"/>
                      <a:pt x="24" y="52"/>
                    </a:cubicBezTo>
                    <a:cubicBezTo>
                      <a:pt x="24" y="52"/>
                      <a:pt x="24" y="52"/>
                      <a:pt x="24" y="52"/>
                    </a:cubicBezTo>
                    <a:cubicBezTo>
                      <a:pt x="24" y="52"/>
                      <a:pt x="24" y="52"/>
                      <a:pt x="24" y="52"/>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0"/>
                      <a:pt x="24" y="50"/>
                      <a:pt x="24" y="50"/>
                    </a:cubicBezTo>
                    <a:cubicBezTo>
                      <a:pt x="24" y="50"/>
                      <a:pt x="24" y="50"/>
                      <a:pt x="24" y="50"/>
                    </a:cubicBezTo>
                    <a:cubicBezTo>
                      <a:pt x="25" y="50"/>
                      <a:pt x="25" y="50"/>
                      <a:pt x="25" y="50"/>
                    </a:cubicBezTo>
                    <a:cubicBezTo>
                      <a:pt x="25" y="50"/>
                      <a:pt x="25" y="50"/>
                      <a:pt x="25" y="50"/>
                    </a:cubicBezTo>
                    <a:cubicBezTo>
                      <a:pt x="25" y="50"/>
                      <a:pt x="25" y="50"/>
                      <a:pt x="25" y="50"/>
                    </a:cubicBezTo>
                    <a:cubicBezTo>
                      <a:pt x="25" y="50"/>
                      <a:pt x="25" y="50"/>
                      <a:pt x="25" y="50"/>
                    </a:cubicBezTo>
                    <a:cubicBezTo>
                      <a:pt x="25" y="50"/>
                      <a:pt x="25" y="50"/>
                      <a:pt x="25" y="50"/>
                    </a:cubicBezTo>
                    <a:cubicBezTo>
                      <a:pt x="24" y="50"/>
                      <a:pt x="24" y="50"/>
                      <a:pt x="24" y="50"/>
                    </a:cubicBezTo>
                    <a:cubicBezTo>
                      <a:pt x="24" y="50"/>
                      <a:pt x="24" y="50"/>
                      <a:pt x="24" y="50"/>
                    </a:cubicBezTo>
                    <a:cubicBezTo>
                      <a:pt x="24" y="50"/>
                      <a:pt x="24" y="50"/>
                      <a:pt x="24" y="50"/>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8"/>
                      <a:pt x="24" y="48"/>
                      <a:pt x="24"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6" y="48"/>
                      <a:pt x="26" y="48"/>
                      <a:pt x="26" y="48"/>
                    </a:cubicBezTo>
                    <a:cubicBezTo>
                      <a:pt x="26" y="48"/>
                      <a:pt x="26" y="48"/>
                      <a:pt x="26" y="48"/>
                    </a:cubicBezTo>
                    <a:cubicBezTo>
                      <a:pt x="26" y="48"/>
                      <a:pt x="26" y="48"/>
                      <a:pt x="26" y="48"/>
                    </a:cubicBezTo>
                    <a:cubicBezTo>
                      <a:pt x="26" y="48"/>
                      <a:pt x="26" y="48"/>
                      <a:pt x="26" y="48"/>
                    </a:cubicBezTo>
                    <a:cubicBezTo>
                      <a:pt x="26" y="48"/>
                      <a:pt x="26" y="48"/>
                      <a:pt x="26" y="48"/>
                    </a:cubicBezTo>
                    <a:cubicBezTo>
                      <a:pt x="26" y="48"/>
                      <a:pt x="26" y="48"/>
                      <a:pt x="26" y="48"/>
                    </a:cubicBezTo>
                    <a:cubicBezTo>
                      <a:pt x="27" y="48"/>
                      <a:pt x="27" y="48"/>
                      <a:pt x="27" y="48"/>
                    </a:cubicBezTo>
                    <a:cubicBezTo>
                      <a:pt x="27" y="48"/>
                      <a:pt x="27" y="48"/>
                      <a:pt x="27" y="48"/>
                    </a:cubicBezTo>
                    <a:cubicBezTo>
                      <a:pt x="27" y="48"/>
                      <a:pt x="27" y="48"/>
                      <a:pt x="27" y="48"/>
                    </a:cubicBezTo>
                    <a:cubicBezTo>
                      <a:pt x="27" y="48"/>
                      <a:pt x="27" y="48"/>
                      <a:pt x="27" y="48"/>
                    </a:cubicBezTo>
                    <a:cubicBezTo>
                      <a:pt x="27" y="48"/>
                      <a:pt x="27" y="48"/>
                      <a:pt x="27" y="48"/>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6"/>
                      <a:pt x="27" y="46"/>
                      <a:pt x="27" y="46"/>
                    </a:cubicBezTo>
                    <a:cubicBezTo>
                      <a:pt x="27" y="46"/>
                      <a:pt x="27" y="46"/>
                      <a:pt x="27" y="46"/>
                    </a:cubicBezTo>
                    <a:cubicBezTo>
                      <a:pt x="27" y="46"/>
                      <a:pt x="27" y="46"/>
                      <a:pt x="27" y="46"/>
                    </a:cubicBezTo>
                    <a:cubicBezTo>
                      <a:pt x="27" y="46"/>
                      <a:pt x="27" y="46"/>
                      <a:pt x="28" y="46"/>
                    </a:cubicBezTo>
                    <a:cubicBezTo>
                      <a:pt x="28" y="46"/>
                      <a:pt x="28" y="46"/>
                      <a:pt x="28" y="46"/>
                    </a:cubicBezTo>
                    <a:cubicBezTo>
                      <a:pt x="28" y="46"/>
                      <a:pt x="28" y="46"/>
                      <a:pt x="28" y="46"/>
                    </a:cubicBezTo>
                    <a:cubicBezTo>
                      <a:pt x="27" y="46"/>
                      <a:pt x="27" y="46"/>
                      <a:pt x="27" y="46"/>
                    </a:cubicBezTo>
                    <a:cubicBezTo>
                      <a:pt x="27" y="46"/>
                      <a:pt x="27" y="46"/>
                      <a:pt x="27" y="46"/>
                    </a:cubicBezTo>
                    <a:cubicBezTo>
                      <a:pt x="27" y="46"/>
                      <a:pt x="27" y="46"/>
                      <a:pt x="27" y="46"/>
                    </a:cubicBezTo>
                    <a:cubicBezTo>
                      <a:pt x="27" y="46"/>
                      <a:pt x="27" y="46"/>
                      <a:pt x="27" y="46"/>
                    </a:cubicBezTo>
                    <a:cubicBezTo>
                      <a:pt x="27" y="46"/>
                      <a:pt x="27" y="46"/>
                      <a:pt x="27" y="46"/>
                    </a:cubicBezTo>
                    <a:cubicBezTo>
                      <a:pt x="27" y="46"/>
                      <a:pt x="27" y="46"/>
                      <a:pt x="27" y="46"/>
                    </a:cubicBezTo>
                    <a:cubicBezTo>
                      <a:pt x="27" y="45"/>
                      <a:pt x="27" y="45"/>
                      <a:pt x="27" y="45"/>
                    </a:cubicBezTo>
                    <a:cubicBezTo>
                      <a:pt x="27" y="45"/>
                      <a:pt x="27" y="45"/>
                      <a:pt x="27"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1" y="43"/>
                      <a:pt x="31" y="43"/>
                      <a:pt x="31" y="43"/>
                    </a:cubicBezTo>
                    <a:cubicBezTo>
                      <a:pt x="31" y="44"/>
                      <a:pt x="31" y="44"/>
                      <a:pt x="31" y="44"/>
                    </a:cubicBezTo>
                    <a:cubicBezTo>
                      <a:pt x="31" y="44"/>
                      <a:pt x="31" y="44"/>
                      <a:pt x="31" y="44"/>
                    </a:cubicBezTo>
                    <a:cubicBezTo>
                      <a:pt x="31" y="44"/>
                      <a:pt x="31" y="44"/>
                      <a:pt x="31" y="44"/>
                    </a:cubicBezTo>
                    <a:cubicBezTo>
                      <a:pt x="31" y="44"/>
                      <a:pt x="31" y="44"/>
                      <a:pt x="31" y="44"/>
                    </a:cubicBezTo>
                    <a:cubicBezTo>
                      <a:pt x="31" y="44"/>
                      <a:pt x="31" y="44"/>
                      <a:pt x="31" y="44"/>
                    </a:cubicBezTo>
                    <a:cubicBezTo>
                      <a:pt x="31" y="44"/>
                      <a:pt x="31" y="44"/>
                      <a:pt x="31" y="44"/>
                    </a:cubicBezTo>
                    <a:cubicBezTo>
                      <a:pt x="31" y="44"/>
                      <a:pt x="31" y="44"/>
                      <a:pt x="31" y="44"/>
                    </a:cubicBezTo>
                    <a:cubicBezTo>
                      <a:pt x="31" y="44"/>
                      <a:pt x="31" y="44"/>
                      <a:pt x="31" y="44"/>
                    </a:cubicBezTo>
                    <a:cubicBezTo>
                      <a:pt x="31" y="43"/>
                      <a:pt x="31" y="43"/>
                      <a:pt x="31" y="43"/>
                    </a:cubicBezTo>
                    <a:cubicBezTo>
                      <a:pt x="31" y="43"/>
                      <a:pt x="31" y="43"/>
                      <a:pt x="31" y="43"/>
                    </a:cubicBezTo>
                    <a:cubicBezTo>
                      <a:pt x="32" y="43"/>
                      <a:pt x="32" y="43"/>
                      <a:pt x="32" y="43"/>
                    </a:cubicBezTo>
                    <a:cubicBezTo>
                      <a:pt x="32" y="43"/>
                      <a:pt x="32" y="43"/>
                      <a:pt x="32" y="43"/>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0"/>
                      <a:pt x="33" y="40"/>
                      <a:pt x="33" y="40"/>
                    </a:cubicBezTo>
                    <a:cubicBezTo>
                      <a:pt x="33" y="40"/>
                      <a:pt x="33" y="40"/>
                      <a:pt x="33" y="40"/>
                    </a:cubicBezTo>
                    <a:cubicBezTo>
                      <a:pt x="33" y="40"/>
                      <a:pt x="33" y="40"/>
                      <a:pt x="33" y="40"/>
                    </a:cubicBezTo>
                    <a:cubicBezTo>
                      <a:pt x="33" y="40"/>
                      <a:pt x="33" y="40"/>
                      <a:pt x="33" y="40"/>
                    </a:cubicBezTo>
                    <a:cubicBezTo>
                      <a:pt x="33" y="40"/>
                      <a:pt x="33" y="40"/>
                      <a:pt x="33"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6" y="40"/>
                      <a:pt x="36" y="40"/>
                      <a:pt x="36" y="40"/>
                    </a:cubicBezTo>
                    <a:cubicBezTo>
                      <a:pt x="36" y="40"/>
                      <a:pt x="36" y="40"/>
                      <a:pt x="36" y="40"/>
                    </a:cubicBezTo>
                    <a:cubicBezTo>
                      <a:pt x="36" y="40"/>
                      <a:pt x="36" y="40"/>
                      <a:pt x="36" y="40"/>
                    </a:cubicBezTo>
                    <a:cubicBezTo>
                      <a:pt x="36" y="40"/>
                      <a:pt x="36" y="40"/>
                      <a:pt x="36" y="40"/>
                    </a:cubicBezTo>
                    <a:cubicBezTo>
                      <a:pt x="36" y="40"/>
                      <a:pt x="36" y="40"/>
                      <a:pt x="36" y="40"/>
                    </a:cubicBezTo>
                    <a:cubicBezTo>
                      <a:pt x="36" y="40"/>
                      <a:pt x="36" y="40"/>
                      <a:pt x="36" y="40"/>
                    </a:cubicBezTo>
                    <a:cubicBezTo>
                      <a:pt x="36" y="40"/>
                      <a:pt x="36" y="40"/>
                      <a:pt x="36" y="40"/>
                    </a:cubicBezTo>
                    <a:cubicBezTo>
                      <a:pt x="36" y="40"/>
                      <a:pt x="36" y="40"/>
                      <a:pt x="36" y="40"/>
                    </a:cubicBezTo>
                    <a:cubicBezTo>
                      <a:pt x="36" y="39"/>
                      <a:pt x="36" y="39"/>
                      <a:pt x="36" y="39"/>
                    </a:cubicBezTo>
                    <a:cubicBezTo>
                      <a:pt x="36" y="39"/>
                      <a:pt x="36" y="39"/>
                      <a:pt x="36" y="39"/>
                    </a:cubicBezTo>
                    <a:cubicBezTo>
                      <a:pt x="36" y="39"/>
                      <a:pt x="36" y="39"/>
                      <a:pt x="36" y="39"/>
                    </a:cubicBezTo>
                    <a:cubicBezTo>
                      <a:pt x="37" y="39"/>
                      <a:pt x="37" y="39"/>
                      <a:pt x="37" y="39"/>
                    </a:cubicBezTo>
                    <a:cubicBezTo>
                      <a:pt x="37" y="39"/>
                      <a:pt x="37" y="39"/>
                      <a:pt x="37" y="39"/>
                    </a:cubicBezTo>
                    <a:cubicBezTo>
                      <a:pt x="39" y="38"/>
                      <a:pt x="39" y="38"/>
                      <a:pt x="39" y="38"/>
                    </a:cubicBezTo>
                    <a:cubicBezTo>
                      <a:pt x="39" y="38"/>
                      <a:pt x="39" y="38"/>
                      <a:pt x="39" y="38"/>
                    </a:cubicBezTo>
                    <a:cubicBezTo>
                      <a:pt x="39" y="38"/>
                      <a:pt x="39" y="38"/>
                      <a:pt x="39" y="38"/>
                    </a:cubicBezTo>
                    <a:cubicBezTo>
                      <a:pt x="41" y="37"/>
                      <a:pt x="41" y="37"/>
                      <a:pt x="41" y="37"/>
                    </a:cubicBezTo>
                    <a:cubicBezTo>
                      <a:pt x="41" y="37"/>
                      <a:pt x="41" y="37"/>
                      <a:pt x="41" y="37"/>
                    </a:cubicBezTo>
                    <a:cubicBezTo>
                      <a:pt x="41" y="37"/>
                      <a:pt x="41" y="37"/>
                      <a:pt x="41"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3" y="37"/>
                      <a:pt x="43" y="37"/>
                      <a:pt x="43" y="37"/>
                    </a:cubicBezTo>
                    <a:cubicBezTo>
                      <a:pt x="43" y="37"/>
                      <a:pt x="43" y="37"/>
                      <a:pt x="43" y="37"/>
                    </a:cubicBezTo>
                    <a:cubicBezTo>
                      <a:pt x="43" y="37"/>
                      <a:pt x="43" y="37"/>
                      <a:pt x="43" y="37"/>
                    </a:cubicBezTo>
                    <a:cubicBezTo>
                      <a:pt x="43" y="37"/>
                      <a:pt x="44" y="37"/>
                      <a:pt x="44" y="37"/>
                    </a:cubicBezTo>
                    <a:cubicBezTo>
                      <a:pt x="44" y="37"/>
                      <a:pt x="44" y="37"/>
                      <a:pt x="44" y="37"/>
                    </a:cubicBezTo>
                    <a:cubicBezTo>
                      <a:pt x="44" y="37"/>
                      <a:pt x="44" y="37"/>
                      <a:pt x="44" y="37"/>
                    </a:cubicBezTo>
                    <a:cubicBezTo>
                      <a:pt x="44" y="37"/>
                      <a:pt x="44" y="37"/>
                      <a:pt x="44" y="37"/>
                    </a:cubicBezTo>
                    <a:cubicBezTo>
                      <a:pt x="44" y="37"/>
                      <a:pt x="44" y="37"/>
                      <a:pt x="44" y="37"/>
                    </a:cubicBezTo>
                    <a:cubicBezTo>
                      <a:pt x="44" y="37"/>
                      <a:pt x="44" y="37"/>
                      <a:pt x="44" y="37"/>
                    </a:cubicBezTo>
                    <a:cubicBezTo>
                      <a:pt x="44" y="37"/>
                      <a:pt x="44" y="37"/>
                      <a:pt x="44"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6"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6"/>
                      <a:pt x="47" y="36"/>
                      <a:pt x="47"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50" y="36"/>
                      <a:pt x="50" y="36"/>
                      <a:pt x="50" y="36"/>
                    </a:cubicBezTo>
                    <a:cubicBezTo>
                      <a:pt x="50" y="36"/>
                      <a:pt x="50" y="36"/>
                      <a:pt x="50" y="36"/>
                    </a:cubicBezTo>
                    <a:cubicBezTo>
                      <a:pt x="51" y="36"/>
                      <a:pt x="51" y="36"/>
                      <a:pt x="51" y="36"/>
                    </a:cubicBezTo>
                    <a:cubicBezTo>
                      <a:pt x="53" y="36"/>
                      <a:pt x="53" y="36"/>
                      <a:pt x="53" y="36"/>
                    </a:cubicBezTo>
                    <a:cubicBezTo>
                      <a:pt x="53" y="36"/>
                      <a:pt x="53" y="36"/>
                      <a:pt x="53" y="36"/>
                    </a:cubicBezTo>
                    <a:cubicBezTo>
                      <a:pt x="53" y="36"/>
                      <a:pt x="53" y="36"/>
                      <a:pt x="53" y="36"/>
                    </a:cubicBezTo>
                    <a:cubicBezTo>
                      <a:pt x="53" y="36"/>
                      <a:pt x="53" y="36"/>
                      <a:pt x="53" y="36"/>
                    </a:cubicBezTo>
                    <a:cubicBezTo>
                      <a:pt x="53" y="36"/>
                      <a:pt x="53" y="36"/>
                      <a:pt x="53" y="36"/>
                    </a:cubicBezTo>
                    <a:cubicBezTo>
                      <a:pt x="53" y="36"/>
                      <a:pt x="53" y="36"/>
                      <a:pt x="53" y="36"/>
                    </a:cubicBezTo>
                    <a:cubicBezTo>
                      <a:pt x="54" y="36"/>
                      <a:pt x="54" y="36"/>
                      <a:pt x="54" y="36"/>
                    </a:cubicBezTo>
                    <a:cubicBezTo>
                      <a:pt x="54" y="36"/>
                      <a:pt x="54" y="36"/>
                      <a:pt x="54" y="36"/>
                    </a:cubicBezTo>
                    <a:cubicBezTo>
                      <a:pt x="54" y="36"/>
                      <a:pt x="54" y="35"/>
                      <a:pt x="54" y="35"/>
                    </a:cubicBezTo>
                    <a:cubicBezTo>
                      <a:pt x="55" y="35"/>
                      <a:pt x="55" y="35"/>
                      <a:pt x="55" y="35"/>
                    </a:cubicBezTo>
                    <a:cubicBezTo>
                      <a:pt x="55" y="36"/>
                      <a:pt x="55" y="36"/>
                      <a:pt x="55" y="36"/>
                    </a:cubicBezTo>
                    <a:cubicBezTo>
                      <a:pt x="55" y="36"/>
                      <a:pt x="55" y="36"/>
                      <a:pt x="55" y="36"/>
                    </a:cubicBezTo>
                    <a:cubicBezTo>
                      <a:pt x="55" y="36"/>
                      <a:pt x="55" y="36"/>
                      <a:pt x="55" y="36"/>
                    </a:cubicBezTo>
                    <a:cubicBezTo>
                      <a:pt x="56" y="36"/>
                      <a:pt x="56" y="36"/>
                      <a:pt x="56" y="36"/>
                    </a:cubicBezTo>
                    <a:cubicBezTo>
                      <a:pt x="56" y="36"/>
                      <a:pt x="56" y="36"/>
                      <a:pt x="56" y="36"/>
                    </a:cubicBezTo>
                    <a:cubicBezTo>
                      <a:pt x="56" y="36"/>
                      <a:pt x="56" y="36"/>
                      <a:pt x="56" y="36"/>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7" y="35"/>
                      <a:pt x="57" y="35"/>
                      <a:pt x="57" y="35"/>
                    </a:cubicBezTo>
                    <a:cubicBezTo>
                      <a:pt x="57" y="35"/>
                      <a:pt x="57" y="35"/>
                      <a:pt x="57" y="35"/>
                    </a:cubicBezTo>
                    <a:cubicBezTo>
                      <a:pt x="57" y="35"/>
                      <a:pt x="57" y="35"/>
                      <a:pt x="57" y="35"/>
                    </a:cubicBezTo>
                    <a:cubicBezTo>
                      <a:pt x="57" y="35"/>
                      <a:pt x="57" y="35"/>
                      <a:pt x="57" y="35"/>
                    </a:cubicBezTo>
                    <a:cubicBezTo>
                      <a:pt x="57" y="35"/>
                      <a:pt x="57" y="35"/>
                      <a:pt x="57" y="35"/>
                    </a:cubicBezTo>
                    <a:cubicBezTo>
                      <a:pt x="57" y="34"/>
                      <a:pt x="57" y="34"/>
                      <a:pt x="57" y="34"/>
                    </a:cubicBezTo>
                    <a:cubicBezTo>
                      <a:pt x="57" y="34"/>
                      <a:pt x="57" y="34"/>
                      <a:pt x="57" y="34"/>
                    </a:cubicBezTo>
                    <a:cubicBezTo>
                      <a:pt x="57" y="34"/>
                      <a:pt x="57" y="34"/>
                      <a:pt x="57" y="34"/>
                    </a:cubicBezTo>
                    <a:cubicBezTo>
                      <a:pt x="57" y="34"/>
                      <a:pt x="57" y="34"/>
                      <a:pt x="57" y="34"/>
                    </a:cubicBezTo>
                    <a:cubicBezTo>
                      <a:pt x="57" y="34"/>
                      <a:pt x="57" y="34"/>
                      <a:pt x="57" y="34"/>
                    </a:cubicBezTo>
                    <a:cubicBezTo>
                      <a:pt x="57" y="34"/>
                      <a:pt x="57" y="34"/>
                      <a:pt x="57" y="34"/>
                    </a:cubicBezTo>
                    <a:cubicBezTo>
                      <a:pt x="57" y="34"/>
                      <a:pt x="57" y="34"/>
                      <a:pt x="57" y="34"/>
                    </a:cubicBezTo>
                    <a:cubicBezTo>
                      <a:pt x="57" y="34"/>
                      <a:pt x="57" y="34"/>
                      <a:pt x="57" y="34"/>
                    </a:cubicBezTo>
                    <a:cubicBezTo>
                      <a:pt x="57" y="34"/>
                      <a:pt x="57" y="33"/>
                      <a:pt x="57" y="33"/>
                    </a:cubicBezTo>
                    <a:cubicBezTo>
                      <a:pt x="57" y="33"/>
                      <a:pt x="57" y="33"/>
                      <a:pt x="57" y="33"/>
                    </a:cubicBezTo>
                    <a:cubicBezTo>
                      <a:pt x="57" y="33"/>
                      <a:pt x="57" y="33"/>
                      <a:pt x="57" y="33"/>
                    </a:cubicBezTo>
                    <a:cubicBezTo>
                      <a:pt x="57" y="33"/>
                      <a:pt x="57" y="33"/>
                      <a:pt x="57" y="33"/>
                    </a:cubicBezTo>
                    <a:cubicBezTo>
                      <a:pt x="58" y="33"/>
                      <a:pt x="58" y="33"/>
                      <a:pt x="58" y="33"/>
                    </a:cubicBezTo>
                    <a:cubicBezTo>
                      <a:pt x="58" y="33"/>
                      <a:pt x="58" y="33"/>
                      <a:pt x="58" y="33"/>
                    </a:cubicBezTo>
                    <a:cubicBezTo>
                      <a:pt x="58" y="33"/>
                      <a:pt x="58" y="33"/>
                      <a:pt x="58" y="33"/>
                    </a:cubicBezTo>
                    <a:cubicBezTo>
                      <a:pt x="58" y="33"/>
                      <a:pt x="58" y="33"/>
                      <a:pt x="58" y="33"/>
                    </a:cubicBezTo>
                    <a:cubicBezTo>
                      <a:pt x="58" y="33"/>
                      <a:pt x="58" y="33"/>
                      <a:pt x="58" y="33"/>
                    </a:cubicBezTo>
                    <a:cubicBezTo>
                      <a:pt x="58" y="32"/>
                      <a:pt x="58" y="32"/>
                      <a:pt x="58" y="32"/>
                    </a:cubicBezTo>
                    <a:cubicBezTo>
                      <a:pt x="58" y="32"/>
                      <a:pt x="58" y="32"/>
                      <a:pt x="58" y="32"/>
                    </a:cubicBezTo>
                    <a:cubicBezTo>
                      <a:pt x="58" y="32"/>
                      <a:pt x="58" y="32"/>
                      <a:pt x="58" y="32"/>
                    </a:cubicBezTo>
                    <a:cubicBezTo>
                      <a:pt x="58" y="32"/>
                      <a:pt x="58" y="32"/>
                      <a:pt x="58" y="32"/>
                    </a:cubicBezTo>
                    <a:cubicBezTo>
                      <a:pt x="58" y="32"/>
                      <a:pt x="58" y="32"/>
                      <a:pt x="58" y="32"/>
                    </a:cubicBezTo>
                    <a:cubicBezTo>
                      <a:pt x="58" y="32"/>
                      <a:pt x="58" y="32"/>
                      <a:pt x="58" y="32"/>
                    </a:cubicBezTo>
                    <a:cubicBezTo>
                      <a:pt x="58" y="32"/>
                      <a:pt x="58" y="32"/>
                      <a:pt x="58" y="32"/>
                    </a:cubicBezTo>
                    <a:cubicBezTo>
                      <a:pt x="58" y="32"/>
                      <a:pt x="58" y="32"/>
                      <a:pt x="58" y="32"/>
                    </a:cubicBezTo>
                    <a:cubicBezTo>
                      <a:pt x="58" y="31"/>
                      <a:pt x="58" y="31"/>
                      <a:pt x="58" y="31"/>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7" y="23"/>
                      <a:pt x="57" y="23"/>
                      <a:pt x="57" y="23"/>
                    </a:cubicBezTo>
                    <a:cubicBezTo>
                      <a:pt x="57" y="23"/>
                      <a:pt x="57" y="23"/>
                      <a:pt x="57" y="23"/>
                    </a:cubicBezTo>
                    <a:cubicBezTo>
                      <a:pt x="57" y="23"/>
                      <a:pt x="57" y="23"/>
                      <a:pt x="57" y="23"/>
                    </a:cubicBezTo>
                    <a:cubicBezTo>
                      <a:pt x="57" y="23"/>
                      <a:pt x="57" y="23"/>
                      <a:pt x="57" y="23"/>
                    </a:cubicBezTo>
                    <a:cubicBezTo>
                      <a:pt x="57" y="23"/>
                      <a:pt x="57" y="23"/>
                      <a:pt x="57"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2"/>
                      <a:pt x="55" y="22"/>
                      <a:pt x="55" y="22"/>
                    </a:cubicBezTo>
                    <a:cubicBezTo>
                      <a:pt x="55" y="22"/>
                      <a:pt x="55" y="22"/>
                      <a:pt x="55" y="22"/>
                    </a:cubicBezTo>
                    <a:cubicBezTo>
                      <a:pt x="55" y="22"/>
                      <a:pt x="55" y="22"/>
                      <a:pt x="55" y="22"/>
                    </a:cubicBezTo>
                    <a:cubicBezTo>
                      <a:pt x="55" y="22"/>
                      <a:pt x="55" y="22"/>
                      <a:pt x="55" y="22"/>
                    </a:cubicBezTo>
                    <a:cubicBezTo>
                      <a:pt x="55" y="22"/>
                      <a:pt x="55" y="22"/>
                      <a:pt x="55" y="22"/>
                    </a:cubicBezTo>
                    <a:cubicBezTo>
                      <a:pt x="54" y="22"/>
                      <a:pt x="54" y="22"/>
                      <a:pt x="54" y="22"/>
                    </a:cubicBezTo>
                    <a:cubicBezTo>
                      <a:pt x="54" y="22"/>
                      <a:pt x="54" y="22"/>
                      <a:pt x="54" y="22"/>
                    </a:cubicBezTo>
                    <a:cubicBezTo>
                      <a:pt x="54" y="22"/>
                      <a:pt x="54" y="22"/>
                      <a:pt x="54" y="22"/>
                    </a:cubicBezTo>
                    <a:cubicBezTo>
                      <a:pt x="54" y="22"/>
                      <a:pt x="54" y="22"/>
                      <a:pt x="54" y="22"/>
                    </a:cubicBezTo>
                    <a:cubicBezTo>
                      <a:pt x="54" y="22"/>
                      <a:pt x="54" y="22"/>
                      <a:pt x="54" y="22"/>
                    </a:cubicBezTo>
                    <a:cubicBezTo>
                      <a:pt x="54" y="22"/>
                      <a:pt x="54" y="22"/>
                      <a:pt x="54" y="22"/>
                    </a:cubicBezTo>
                    <a:cubicBezTo>
                      <a:pt x="55" y="22"/>
                      <a:pt x="55" y="22"/>
                      <a:pt x="55" y="22"/>
                    </a:cubicBezTo>
                    <a:cubicBezTo>
                      <a:pt x="55" y="22"/>
                      <a:pt x="55" y="22"/>
                      <a:pt x="55" y="22"/>
                    </a:cubicBezTo>
                    <a:cubicBezTo>
                      <a:pt x="55" y="21"/>
                      <a:pt x="55" y="21"/>
                      <a:pt x="55" y="21"/>
                    </a:cubicBezTo>
                    <a:cubicBezTo>
                      <a:pt x="55" y="21"/>
                      <a:pt x="55" y="21"/>
                      <a:pt x="55" y="21"/>
                    </a:cubicBezTo>
                    <a:cubicBezTo>
                      <a:pt x="55" y="21"/>
                      <a:pt x="55" y="21"/>
                      <a:pt x="55" y="21"/>
                    </a:cubicBezTo>
                    <a:cubicBezTo>
                      <a:pt x="55" y="21"/>
                      <a:pt x="55" y="21"/>
                      <a:pt x="55" y="21"/>
                    </a:cubicBezTo>
                    <a:cubicBezTo>
                      <a:pt x="55" y="21"/>
                      <a:pt x="55" y="21"/>
                      <a:pt x="55" y="21"/>
                    </a:cubicBezTo>
                    <a:cubicBezTo>
                      <a:pt x="55" y="21"/>
                      <a:pt x="55" y="21"/>
                      <a:pt x="55" y="21"/>
                    </a:cubicBezTo>
                    <a:cubicBezTo>
                      <a:pt x="55" y="21"/>
                      <a:pt x="55" y="21"/>
                      <a:pt x="55" y="21"/>
                    </a:cubicBezTo>
                    <a:cubicBezTo>
                      <a:pt x="55" y="21"/>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4" y="20"/>
                      <a:pt x="54" y="20"/>
                      <a:pt x="54" y="20"/>
                    </a:cubicBezTo>
                    <a:cubicBezTo>
                      <a:pt x="54" y="20"/>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49" y="18"/>
                      <a:pt x="49" y="18"/>
                      <a:pt x="49" y="18"/>
                    </a:cubicBezTo>
                    <a:cubicBezTo>
                      <a:pt x="49" y="18"/>
                      <a:pt x="49" y="18"/>
                      <a:pt x="49" y="18"/>
                    </a:cubicBezTo>
                    <a:cubicBezTo>
                      <a:pt x="49" y="18"/>
                      <a:pt x="49" y="18"/>
                      <a:pt x="49" y="18"/>
                    </a:cubicBezTo>
                    <a:cubicBezTo>
                      <a:pt x="49" y="18"/>
                      <a:pt x="49" y="18"/>
                      <a:pt x="49" y="18"/>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8" y="17"/>
                      <a:pt x="48" y="17"/>
                      <a:pt x="48" y="17"/>
                    </a:cubicBezTo>
                    <a:cubicBezTo>
                      <a:pt x="48" y="17"/>
                      <a:pt x="48" y="17"/>
                      <a:pt x="48" y="17"/>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7" y="16"/>
                      <a:pt x="47" y="16"/>
                      <a:pt x="47" y="16"/>
                    </a:cubicBezTo>
                    <a:cubicBezTo>
                      <a:pt x="47" y="16"/>
                      <a:pt x="47" y="16"/>
                      <a:pt x="47" y="16"/>
                    </a:cubicBezTo>
                    <a:cubicBezTo>
                      <a:pt x="47" y="16"/>
                      <a:pt x="47" y="16"/>
                      <a:pt x="47" y="16"/>
                    </a:cubicBezTo>
                    <a:cubicBezTo>
                      <a:pt x="47" y="16"/>
                      <a:pt x="47" y="16"/>
                      <a:pt x="47" y="16"/>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4"/>
                      <a:pt x="47" y="14"/>
                      <a:pt x="47" y="14"/>
                    </a:cubicBezTo>
                    <a:cubicBezTo>
                      <a:pt x="47" y="14"/>
                      <a:pt x="47" y="14"/>
                      <a:pt x="47" y="14"/>
                    </a:cubicBezTo>
                    <a:cubicBezTo>
                      <a:pt x="47" y="14"/>
                      <a:pt x="47" y="14"/>
                      <a:pt x="47" y="14"/>
                    </a:cubicBezTo>
                    <a:cubicBezTo>
                      <a:pt x="47" y="14"/>
                      <a:pt x="47" y="14"/>
                      <a:pt x="47"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4" y="13"/>
                      <a:pt x="44" y="13"/>
                      <a:pt x="44" y="13"/>
                    </a:cubicBezTo>
                    <a:cubicBezTo>
                      <a:pt x="44" y="13"/>
                      <a:pt x="44" y="13"/>
                      <a:pt x="44" y="13"/>
                    </a:cubicBezTo>
                    <a:cubicBezTo>
                      <a:pt x="44" y="13"/>
                      <a:pt x="44" y="13"/>
                      <a:pt x="44" y="13"/>
                    </a:cubicBezTo>
                    <a:cubicBezTo>
                      <a:pt x="44" y="13"/>
                      <a:pt x="44" y="13"/>
                      <a:pt x="44" y="13"/>
                    </a:cubicBezTo>
                    <a:cubicBezTo>
                      <a:pt x="44" y="12"/>
                      <a:pt x="44" y="12"/>
                      <a:pt x="44" y="12"/>
                    </a:cubicBezTo>
                    <a:cubicBezTo>
                      <a:pt x="44" y="12"/>
                      <a:pt x="44" y="12"/>
                      <a:pt x="44" y="12"/>
                    </a:cubicBezTo>
                    <a:cubicBezTo>
                      <a:pt x="44" y="12"/>
                      <a:pt x="44" y="12"/>
                      <a:pt x="44"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1"/>
                      <a:pt x="43" y="11"/>
                      <a:pt x="43"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1" y="11"/>
                      <a:pt x="41" y="11"/>
                      <a:pt x="41" y="11"/>
                    </a:cubicBezTo>
                    <a:cubicBezTo>
                      <a:pt x="41" y="11"/>
                      <a:pt x="41" y="11"/>
                      <a:pt x="41" y="11"/>
                    </a:cubicBezTo>
                    <a:cubicBezTo>
                      <a:pt x="41" y="11"/>
                      <a:pt x="41" y="11"/>
                      <a:pt x="41" y="11"/>
                    </a:cubicBezTo>
                    <a:cubicBezTo>
                      <a:pt x="41" y="11"/>
                      <a:pt x="41" y="11"/>
                      <a:pt x="41" y="11"/>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8" y="9"/>
                      <a:pt x="38" y="9"/>
                      <a:pt x="38" y="9"/>
                    </a:cubicBezTo>
                    <a:cubicBezTo>
                      <a:pt x="38" y="9"/>
                      <a:pt x="38" y="9"/>
                      <a:pt x="38" y="9"/>
                    </a:cubicBezTo>
                    <a:cubicBezTo>
                      <a:pt x="38" y="9"/>
                      <a:pt x="38" y="9"/>
                      <a:pt x="38" y="9"/>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7"/>
                      <a:pt x="37" y="7"/>
                      <a:pt x="37"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5" y="7"/>
                      <a:pt x="35" y="7"/>
                      <a:pt x="35" y="7"/>
                    </a:cubicBezTo>
                    <a:cubicBezTo>
                      <a:pt x="35" y="7"/>
                      <a:pt x="35" y="7"/>
                      <a:pt x="35" y="7"/>
                    </a:cubicBezTo>
                    <a:cubicBezTo>
                      <a:pt x="35" y="7"/>
                      <a:pt x="35" y="7"/>
                      <a:pt x="35" y="7"/>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5"/>
                      <a:pt x="34" y="5"/>
                      <a:pt x="34" y="5"/>
                    </a:cubicBezTo>
                    <a:cubicBezTo>
                      <a:pt x="34" y="5"/>
                      <a:pt x="34" y="5"/>
                      <a:pt x="34"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2" y="5"/>
                      <a:pt x="32" y="5"/>
                      <a:pt x="32"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3"/>
                      <a:pt x="31" y="3"/>
                      <a:pt x="31" y="3"/>
                    </a:cubicBezTo>
                    <a:cubicBezTo>
                      <a:pt x="31" y="3"/>
                      <a:pt x="31" y="3"/>
                      <a:pt x="31"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0"/>
                      <a:pt x="26" y="0"/>
                      <a:pt x="26" y="0"/>
                    </a:cubicBezTo>
                    <a:cubicBezTo>
                      <a:pt x="26" y="0"/>
                      <a:pt x="26" y="0"/>
                      <a:pt x="26" y="0"/>
                    </a:cubicBezTo>
                    <a:cubicBezTo>
                      <a:pt x="26" y="0"/>
                      <a:pt x="26" y="0"/>
                      <a:pt x="26" y="0"/>
                    </a:cubicBezTo>
                    <a:cubicBezTo>
                      <a:pt x="26" y="0"/>
                      <a:pt x="26" y="0"/>
                      <a:pt x="26" y="0"/>
                    </a:cubicBezTo>
                    <a:cubicBezTo>
                      <a:pt x="20" y="0"/>
                      <a:pt x="20" y="0"/>
                      <a:pt x="20" y="0"/>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20" y="3"/>
                      <a:pt x="20" y="3"/>
                      <a:pt x="20" y="3"/>
                    </a:cubicBezTo>
                    <a:cubicBezTo>
                      <a:pt x="20" y="3"/>
                      <a:pt x="20" y="3"/>
                      <a:pt x="20" y="3"/>
                    </a:cubicBezTo>
                    <a:cubicBezTo>
                      <a:pt x="20" y="3"/>
                      <a:pt x="20" y="3"/>
                      <a:pt x="20" y="3"/>
                    </a:cubicBezTo>
                    <a:cubicBezTo>
                      <a:pt x="21" y="4"/>
                      <a:pt x="21" y="4"/>
                      <a:pt x="21" y="4"/>
                    </a:cubicBezTo>
                    <a:cubicBezTo>
                      <a:pt x="21" y="4"/>
                      <a:pt x="21" y="4"/>
                      <a:pt x="21" y="4"/>
                    </a:cubicBezTo>
                    <a:cubicBezTo>
                      <a:pt x="21" y="4"/>
                      <a:pt x="21" y="4"/>
                      <a:pt x="21" y="4"/>
                    </a:cubicBezTo>
                    <a:cubicBezTo>
                      <a:pt x="21" y="5"/>
                      <a:pt x="21" y="5"/>
                      <a:pt x="21" y="5"/>
                    </a:cubicBezTo>
                    <a:cubicBezTo>
                      <a:pt x="21" y="5"/>
                      <a:pt x="21" y="5"/>
                      <a:pt x="21" y="5"/>
                    </a:cubicBezTo>
                    <a:cubicBezTo>
                      <a:pt x="21" y="5"/>
                      <a:pt x="21" y="5"/>
                      <a:pt x="21" y="5"/>
                    </a:cubicBezTo>
                    <a:cubicBezTo>
                      <a:pt x="21" y="6"/>
                      <a:pt x="21" y="6"/>
                      <a:pt x="21" y="6"/>
                    </a:cubicBezTo>
                    <a:cubicBezTo>
                      <a:pt x="21" y="6"/>
                      <a:pt x="21" y="6"/>
                      <a:pt x="21" y="6"/>
                    </a:cubicBezTo>
                    <a:cubicBezTo>
                      <a:pt x="21" y="6"/>
                      <a:pt x="21" y="6"/>
                      <a:pt x="21" y="6"/>
                    </a:cubicBezTo>
                    <a:cubicBezTo>
                      <a:pt x="21" y="7"/>
                      <a:pt x="21" y="7"/>
                      <a:pt x="21" y="7"/>
                    </a:cubicBezTo>
                    <a:cubicBezTo>
                      <a:pt x="21" y="7"/>
                      <a:pt x="21" y="7"/>
                      <a:pt x="21" y="7"/>
                    </a:cubicBezTo>
                    <a:cubicBezTo>
                      <a:pt x="21" y="7"/>
                      <a:pt x="21" y="7"/>
                      <a:pt x="21" y="7"/>
                    </a:cubicBezTo>
                    <a:cubicBezTo>
                      <a:pt x="21" y="8"/>
                      <a:pt x="21" y="8"/>
                      <a:pt x="21" y="8"/>
                    </a:cubicBezTo>
                    <a:cubicBezTo>
                      <a:pt x="21" y="8"/>
                      <a:pt x="21" y="8"/>
                      <a:pt x="21" y="8"/>
                    </a:cubicBezTo>
                    <a:cubicBezTo>
                      <a:pt x="21" y="8"/>
                      <a:pt x="21" y="8"/>
                      <a:pt x="21" y="8"/>
                    </a:cubicBezTo>
                    <a:cubicBezTo>
                      <a:pt x="21" y="9"/>
                      <a:pt x="21" y="9"/>
                      <a:pt x="21" y="9"/>
                    </a:cubicBezTo>
                    <a:cubicBezTo>
                      <a:pt x="21" y="9"/>
                      <a:pt x="21" y="9"/>
                      <a:pt x="21" y="9"/>
                    </a:cubicBezTo>
                    <a:cubicBezTo>
                      <a:pt x="21" y="9"/>
                      <a:pt x="21" y="9"/>
                      <a:pt x="21" y="9"/>
                    </a:cubicBezTo>
                    <a:cubicBezTo>
                      <a:pt x="21" y="10"/>
                      <a:pt x="21" y="10"/>
                      <a:pt x="21" y="10"/>
                    </a:cubicBezTo>
                    <a:cubicBezTo>
                      <a:pt x="21" y="10"/>
                      <a:pt x="21" y="10"/>
                      <a:pt x="21" y="10"/>
                    </a:cubicBezTo>
                    <a:cubicBezTo>
                      <a:pt x="21" y="10"/>
                      <a:pt x="21" y="10"/>
                      <a:pt x="21" y="10"/>
                    </a:cubicBezTo>
                    <a:cubicBezTo>
                      <a:pt x="21" y="11"/>
                      <a:pt x="21" y="11"/>
                      <a:pt x="21" y="11"/>
                    </a:cubicBezTo>
                    <a:cubicBezTo>
                      <a:pt x="21" y="11"/>
                      <a:pt x="21" y="11"/>
                      <a:pt x="21" y="11"/>
                    </a:cubicBezTo>
                    <a:cubicBezTo>
                      <a:pt x="21" y="11"/>
                      <a:pt x="21" y="11"/>
                      <a:pt x="21" y="11"/>
                    </a:cubicBezTo>
                    <a:cubicBezTo>
                      <a:pt x="21" y="12"/>
                      <a:pt x="21" y="12"/>
                      <a:pt x="21" y="12"/>
                    </a:cubicBezTo>
                    <a:cubicBezTo>
                      <a:pt x="21" y="12"/>
                      <a:pt x="21" y="12"/>
                      <a:pt x="21" y="12"/>
                    </a:cubicBezTo>
                    <a:cubicBezTo>
                      <a:pt x="22" y="13"/>
                      <a:pt x="22" y="13"/>
                      <a:pt x="22" y="13"/>
                    </a:cubicBezTo>
                    <a:cubicBezTo>
                      <a:pt x="22" y="13"/>
                      <a:pt x="22" y="13"/>
                      <a:pt x="22" y="13"/>
                    </a:cubicBezTo>
                    <a:cubicBezTo>
                      <a:pt x="22" y="13"/>
                      <a:pt x="22" y="13"/>
                      <a:pt x="22" y="13"/>
                    </a:cubicBezTo>
                    <a:cubicBezTo>
                      <a:pt x="22" y="14"/>
                      <a:pt x="22" y="14"/>
                      <a:pt x="22" y="14"/>
                    </a:cubicBezTo>
                    <a:cubicBezTo>
                      <a:pt x="22" y="15"/>
                      <a:pt x="22" y="15"/>
                      <a:pt x="22" y="15"/>
                    </a:cubicBezTo>
                    <a:cubicBezTo>
                      <a:pt x="22" y="15"/>
                      <a:pt x="22" y="15"/>
                      <a:pt x="22" y="15"/>
                    </a:cubicBezTo>
                    <a:cubicBezTo>
                      <a:pt x="22" y="15"/>
                      <a:pt x="22" y="15"/>
                      <a:pt x="22" y="15"/>
                    </a:cubicBezTo>
                    <a:cubicBezTo>
                      <a:pt x="22" y="15"/>
                      <a:pt x="22" y="15"/>
                      <a:pt x="22" y="15"/>
                    </a:cubicBezTo>
                    <a:cubicBezTo>
                      <a:pt x="22" y="16"/>
                      <a:pt x="22" y="16"/>
                      <a:pt x="22" y="16"/>
                    </a:cubicBezTo>
                    <a:cubicBezTo>
                      <a:pt x="22" y="16"/>
                      <a:pt x="22" y="16"/>
                      <a:pt x="22" y="16"/>
                    </a:cubicBezTo>
                    <a:cubicBezTo>
                      <a:pt x="22" y="16"/>
                      <a:pt x="22" y="16"/>
                      <a:pt x="22" y="16"/>
                    </a:cubicBezTo>
                    <a:cubicBezTo>
                      <a:pt x="22" y="17"/>
                      <a:pt x="22" y="17"/>
                      <a:pt x="22" y="17"/>
                    </a:cubicBezTo>
                    <a:cubicBezTo>
                      <a:pt x="22" y="17"/>
                      <a:pt x="22" y="17"/>
                      <a:pt x="22" y="17"/>
                    </a:cubicBezTo>
                    <a:cubicBezTo>
                      <a:pt x="22" y="17"/>
                      <a:pt x="22" y="17"/>
                      <a:pt x="22" y="17"/>
                    </a:cubicBezTo>
                    <a:cubicBezTo>
                      <a:pt x="22" y="18"/>
                      <a:pt x="22" y="18"/>
                      <a:pt x="22" y="18"/>
                    </a:cubicBezTo>
                    <a:cubicBezTo>
                      <a:pt x="22" y="18"/>
                      <a:pt x="22" y="18"/>
                      <a:pt x="22" y="18"/>
                    </a:cubicBezTo>
                    <a:cubicBezTo>
                      <a:pt x="22" y="18"/>
                      <a:pt x="22" y="18"/>
                      <a:pt x="22" y="18"/>
                    </a:cubicBezTo>
                    <a:cubicBezTo>
                      <a:pt x="22" y="19"/>
                      <a:pt x="22" y="19"/>
                      <a:pt x="22" y="19"/>
                    </a:cubicBezTo>
                    <a:cubicBezTo>
                      <a:pt x="22" y="19"/>
                      <a:pt x="22" y="19"/>
                      <a:pt x="22" y="19"/>
                    </a:cubicBezTo>
                    <a:cubicBezTo>
                      <a:pt x="22" y="19"/>
                      <a:pt x="22" y="19"/>
                      <a:pt x="22" y="19"/>
                    </a:cubicBezTo>
                    <a:cubicBezTo>
                      <a:pt x="22" y="20"/>
                      <a:pt x="22" y="20"/>
                      <a:pt x="22" y="20"/>
                    </a:cubicBezTo>
                    <a:cubicBezTo>
                      <a:pt x="22" y="20"/>
                      <a:pt x="22" y="20"/>
                      <a:pt x="22" y="20"/>
                    </a:cubicBezTo>
                    <a:cubicBezTo>
                      <a:pt x="22" y="21"/>
                      <a:pt x="22" y="21"/>
                      <a:pt x="22" y="21"/>
                    </a:cubicBezTo>
                    <a:cubicBezTo>
                      <a:pt x="22" y="21"/>
                      <a:pt x="22" y="21"/>
                      <a:pt x="22" y="21"/>
                    </a:cubicBezTo>
                    <a:cubicBezTo>
                      <a:pt x="22" y="21"/>
                      <a:pt x="22" y="21"/>
                      <a:pt x="22" y="21"/>
                    </a:cubicBezTo>
                    <a:cubicBezTo>
                      <a:pt x="22" y="22"/>
                      <a:pt x="22" y="22"/>
                      <a:pt x="22" y="22"/>
                    </a:cubicBezTo>
                    <a:cubicBezTo>
                      <a:pt x="23" y="22"/>
                      <a:pt x="23" y="22"/>
                      <a:pt x="23" y="22"/>
                    </a:cubicBezTo>
                    <a:cubicBezTo>
                      <a:pt x="23" y="22"/>
                      <a:pt x="23" y="22"/>
                      <a:pt x="23" y="22"/>
                    </a:cubicBezTo>
                    <a:cubicBezTo>
                      <a:pt x="23" y="23"/>
                      <a:pt x="23" y="23"/>
                      <a:pt x="23" y="23"/>
                    </a:cubicBezTo>
                    <a:cubicBezTo>
                      <a:pt x="23" y="23"/>
                      <a:pt x="23" y="23"/>
                      <a:pt x="23" y="23"/>
                    </a:cubicBezTo>
                    <a:cubicBezTo>
                      <a:pt x="23" y="23"/>
                      <a:pt x="23" y="23"/>
                      <a:pt x="23" y="23"/>
                    </a:cubicBezTo>
                    <a:cubicBezTo>
                      <a:pt x="23" y="24"/>
                      <a:pt x="23" y="24"/>
                      <a:pt x="23" y="24"/>
                    </a:cubicBezTo>
                    <a:cubicBezTo>
                      <a:pt x="23" y="24"/>
                      <a:pt x="23" y="24"/>
                      <a:pt x="23" y="24"/>
                    </a:cubicBezTo>
                    <a:cubicBezTo>
                      <a:pt x="23" y="24"/>
                      <a:pt x="23" y="24"/>
                      <a:pt x="23" y="24"/>
                    </a:cubicBezTo>
                    <a:cubicBezTo>
                      <a:pt x="23" y="25"/>
                      <a:pt x="23" y="25"/>
                      <a:pt x="23" y="25"/>
                    </a:cubicBezTo>
                    <a:cubicBezTo>
                      <a:pt x="23" y="25"/>
                      <a:pt x="23" y="25"/>
                      <a:pt x="23" y="25"/>
                    </a:cubicBezTo>
                    <a:cubicBezTo>
                      <a:pt x="23" y="25"/>
                      <a:pt x="23" y="25"/>
                      <a:pt x="23" y="25"/>
                    </a:cubicBezTo>
                    <a:cubicBezTo>
                      <a:pt x="23" y="26"/>
                      <a:pt x="23" y="26"/>
                      <a:pt x="23" y="26"/>
                    </a:cubicBezTo>
                    <a:cubicBezTo>
                      <a:pt x="23" y="26"/>
                      <a:pt x="23" y="26"/>
                      <a:pt x="23" y="26"/>
                    </a:cubicBezTo>
                    <a:cubicBezTo>
                      <a:pt x="23" y="26"/>
                      <a:pt x="23" y="26"/>
                      <a:pt x="23" y="26"/>
                    </a:cubicBezTo>
                    <a:cubicBezTo>
                      <a:pt x="23" y="27"/>
                      <a:pt x="23" y="27"/>
                      <a:pt x="23" y="27"/>
                    </a:cubicBezTo>
                    <a:cubicBezTo>
                      <a:pt x="23" y="27"/>
                      <a:pt x="23" y="27"/>
                      <a:pt x="23" y="27"/>
                    </a:cubicBezTo>
                    <a:cubicBezTo>
                      <a:pt x="23" y="27"/>
                      <a:pt x="23" y="27"/>
                      <a:pt x="23" y="27"/>
                    </a:cubicBezTo>
                    <a:cubicBezTo>
                      <a:pt x="23" y="28"/>
                      <a:pt x="23" y="28"/>
                      <a:pt x="23" y="28"/>
                    </a:cubicBezTo>
                    <a:cubicBezTo>
                      <a:pt x="23" y="28"/>
                      <a:pt x="23" y="28"/>
                      <a:pt x="23" y="28"/>
                    </a:cubicBezTo>
                    <a:cubicBezTo>
                      <a:pt x="23" y="28"/>
                      <a:pt x="23" y="28"/>
                      <a:pt x="23" y="28"/>
                    </a:cubicBezTo>
                    <a:cubicBezTo>
                      <a:pt x="23" y="29"/>
                      <a:pt x="23" y="29"/>
                      <a:pt x="23" y="29"/>
                    </a:cubicBezTo>
                    <a:cubicBezTo>
                      <a:pt x="23" y="29"/>
                      <a:pt x="23" y="29"/>
                      <a:pt x="23" y="29"/>
                    </a:cubicBezTo>
                    <a:cubicBezTo>
                      <a:pt x="23" y="29"/>
                      <a:pt x="23" y="29"/>
                      <a:pt x="23" y="29"/>
                    </a:cubicBezTo>
                    <a:cubicBezTo>
                      <a:pt x="23" y="30"/>
                      <a:pt x="23" y="30"/>
                      <a:pt x="23" y="30"/>
                    </a:cubicBezTo>
                    <a:cubicBezTo>
                      <a:pt x="23" y="30"/>
                      <a:pt x="23" y="30"/>
                      <a:pt x="23" y="30"/>
                    </a:cubicBezTo>
                    <a:cubicBezTo>
                      <a:pt x="23" y="30"/>
                      <a:pt x="23" y="30"/>
                      <a:pt x="23" y="30"/>
                    </a:cubicBezTo>
                    <a:cubicBezTo>
                      <a:pt x="23" y="31"/>
                      <a:pt x="23" y="31"/>
                      <a:pt x="23" y="31"/>
                    </a:cubicBezTo>
                    <a:cubicBezTo>
                      <a:pt x="24" y="31"/>
                      <a:pt x="24" y="31"/>
                      <a:pt x="24" y="31"/>
                    </a:cubicBezTo>
                    <a:cubicBezTo>
                      <a:pt x="24" y="31"/>
                      <a:pt x="24" y="31"/>
                      <a:pt x="24" y="31"/>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5" y="32"/>
                      <a:pt x="25" y="32"/>
                      <a:pt x="25" y="32"/>
                    </a:cubicBezTo>
                    <a:cubicBezTo>
                      <a:pt x="25" y="32"/>
                      <a:pt x="25" y="32"/>
                      <a:pt x="25" y="32"/>
                    </a:cubicBezTo>
                    <a:cubicBezTo>
                      <a:pt x="25" y="32"/>
                      <a:pt x="25" y="32"/>
                      <a:pt x="25" y="32"/>
                    </a:cubicBezTo>
                    <a:cubicBezTo>
                      <a:pt x="25" y="33"/>
                      <a:pt x="25" y="33"/>
                      <a:pt x="25" y="33"/>
                    </a:cubicBezTo>
                    <a:cubicBezTo>
                      <a:pt x="24" y="33"/>
                      <a:pt x="24" y="33"/>
                      <a:pt x="24" y="33"/>
                    </a:cubicBezTo>
                    <a:cubicBezTo>
                      <a:pt x="24" y="33"/>
                      <a:pt x="24" y="33"/>
                      <a:pt x="24" y="33"/>
                    </a:cubicBezTo>
                    <a:cubicBezTo>
                      <a:pt x="24" y="33"/>
                      <a:pt x="24" y="33"/>
                      <a:pt x="24" y="33"/>
                    </a:cubicBezTo>
                    <a:cubicBezTo>
                      <a:pt x="24" y="33"/>
                      <a:pt x="24" y="33"/>
                      <a:pt x="24" y="33"/>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5"/>
                      <a:pt x="24" y="35"/>
                      <a:pt x="24" y="35"/>
                    </a:cubicBezTo>
                    <a:cubicBezTo>
                      <a:pt x="24" y="35"/>
                      <a:pt x="24" y="35"/>
                      <a:pt x="24" y="35"/>
                    </a:cubicBezTo>
                    <a:cubicBezTo>
                      <a:pt x="24" y="35"/>
                      <a:pt x="24" y="35"/>
                      <a:pt x="24" y="35"/>
                    </a:cubicBezTo>
                    <a:cubicBezTo>
                      <a:pt x="24" y="35"/>
                      <a:pt x="24" y="35"/>
                      <a:pt x="24" y="35"/>
                    </a:cubicBezTo>
                    <a:cubicBezTo>
                      <a:pt x="24" y="36"/>
                      <a:pt x="24" y="36"/>
                      <a:pt x="24" y="36"/>
                    </a:cubicBezTo>
                    <a:cubicBezTo>
                      <a:pt x="23" y="36"/>
                      <a:pt x="23" y="36"/>
                      <a:pt x="23" y="36"/>
                    </a:cubicBezTo>
                    <a:cubicBezTo>
                      <a:pt x="23" y="36"/>
                      <a:pt x="23" y="36"/>
                      <a:pt x="23" y="36"/>
                    </a:cubicBezTo>
                    <a:cubicBezTo>
                      <a:pt x="23" y="36"/>
                      <a:pt x="23" y="36"/>
                      <a:pt x="23" y="36"/>
                    </a:cubicBezTo>
                    <a:cubicBezTo>
                      <a:pt x="15" y="36"/>
                      <a:pt x="15" y="36"/>
                      <a:pt x="15" y="36"/>
                    </a:cubicBezTo>
                    <a:cubicBezTo>
                      <a:pt x="15" y="36"/>
                      <a:pt x="15" y="36"/>
                      <a:pt x="15" y="36"/>
                    </a:cubicBezTo>
                    <a:cubicBezTo>
                      <a:pt x="15" y="36"/>
                      <a:pt x="15" y="36"/>
                      <a:pt x="15"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9" y="36"/>
                      <a:pt x="9" y="36"/>
                      <a:pt x="9" y="36"/>
                    </a:cubicBezTo>
                    <a:cubicBezTo>
                      <a:pt x="9" y="36"/>
                      <a:pt x="9" y="36"/>
                      <a:pt x="9" y="36"/>
                    </a:cubicBezTo>
                    <a:cubicBezTo>
                      <a:pt x="9" y="36"/>
                      <a:pt x="9" y="36"/>
                      <a:pt x="9" y="36"/>
                    </a:cubicBezTo>
                    <a:cubicBezTo>
                      <a:pt x="9" y="36"/>
                      <a:pt x="9" y="36"/>
                      <a:pt x="9"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5"/>
                      <a:pt x="3" y="35"/>
                      <a:pt x="3" y="35"/>
                    </a:cubicBezTo>
                    <a:cubicBezTo>
                      <a:pt x="3" y="35"/>
                      <a:pt x="3" y="35"/>
                      <a:pt x="3" y="35"/>
                    </a:cubicBezTo>
                    <a:cubicBezTo>
                      <a:pt x="3" y="35"/>
                      <a:pt x="3" y="35"/>
                      <a:pt x="3" y="35"/>
                    </a:cubicBezTo>
                    <a:cubicBezTo>
                      <a:pt x="3" y="35"/>
                      <a:pt x="3" y="35"/>
                      <a:pt x="3" y="35"/>
                    </a:cubicBezTo>
                    <a:cubicBezTo>
                      <a:pt x="3" y="35"/>
                      <a:pt x="3" y="35"/>
                      <a:pt x="3"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1" y="36"/>
                      <a:pt x="1" y="36"/>
                      <a:pt x="1" y="36"/>
                    </a:cubicBezTo>
                    <a:cubicBezTo>
                      <a:pt x="1" y="36"/>
                      <a:pt x="1" y="36"/>
                      <a:pt x="1" y="36"/>
                    </a:cubicBezTo>
                    <a:cubicBezTo>
                      <a:pt x="1" y="36"/>
                      <a:pt x="1" y="36"/>
                      <a:pt x="1" y="36"/>
                    </a:cubicBezTo>
                    <a:cubicBezTo>
                      <a:pt x="1" y="37"/>
                      <a:pt x="1" y="37"/>
                      <a:pt x="1" y="37"/>
                    </a:cubicBezTo>
                    <a:cubicBezTo>
                      <a:pt x="1" y="37"/>
                      <a:pt x="1" y="37"/>
                      <a:pt x="1" y="37"/>
                    </a:cubicBezTo>
                    <a:cubicBezTo>
                      <a:pt x="1" y="37"/>
                      <a:pt x="1" y="37"/>
                      <a:pt x="1" y="37"/>
                    </a:cubicBezTo>
                    <a:cubicBezTo>
                      <a:pt x="1" y="37"/>
                      <a:pt x="1" y="37"/>
                      <a:pt x="1" y="37"/>
                    </a:cubicBezTo>
                    <a:cubicBezTo>
                      <a:pt x="1" y="37"/>
                      <a:pt x="1" y="37"/>
                      <a:pt x="1" y="37"/>
                    </a:cubicBezTo>
                    <a:cubicBezTo>
                      <a:pt x="1" y="37"/>
                      <a:pt x="1" y="37"/>
                      <a:pt x="1" y="37"/>
                    </a:cubicBezTo>
                    <a:cubicBezTo>
                      <a:pt x="2" y="37"/>
                      <a:pt x="2" y="37"/>
                      <a:pt x="2" y="37"/>
                    </a:cubicBezTo>
                    <a:cubicBezTo>
                      <a:pt x="2" y="37"/>
                      <a:pt x="2" y="37"/>
                      <a:pt x="2" y="37"/>
                    </a:cubicBezTo>
                    <a:cubicBezTo>
                      <a:pt x="1" y="37"/>
                      <a:pt x="1" y="37"/>
                      <a:pt x="1" y="37"/>
                    </a:cubicBezTo>
                    <a:cubicBezTo>
                      <a:pt x="1" y="37"/>
                      <a:pt x="1" y="37"/>
                      <a:pt x="1" y="37"/>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0" y="38"/>
                      <a:pt x="0" y="38"/>
                      <a:pt x="0" y="38"/>
                    </a:cubicBezTo>
                    <a:cubicBezTo>
                      <a:pt x="0" y="38"/>
                      <a:pt x="0" y="38"/>
                      <a:pt x="0" y="38"/>
                    </a:cubicBezTo>
                    <a:cubicBezTo>
                      <a:pt x="0" y="38"/>
                      <a:pt x="0" y="38"/>
                      <a:pt x="0" y="38"/>
                    </a:cubicBezTo>
                    <a:cubicBezTo>
                      <a:pt x="0" y="38"/>
                      <a:pt x="0" y="38"/>
                      <a:pt x="0" y="38"/>
                    </a:cubicBezTo>
                    <a:cubicBezTo>
                      <a:pt x="0" y="38"/>
                      <a:pt x="0" y="38"/>
                      <a:pt x="0" y="38"/>
                    </a:cubicBezTo>
                    <a:cubicBezTo>
                      <a:pt x="0" y="38"/>
                      <a:pt x="0" y="38"/>
                      <a:pt x="0" y="38"/>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40"/>
                      <a:pt x="0" y="40"/>
                      <a:pt x="0" y="40"/>
                    </a:cubicBezTo>
                    <a:cubicBezTo>
                      <a:pt x="0" y="40"/>
                      <a:pt x="0" y="40"/>
                      <a:pt x="0" y="40"/>
                    </a:cubicBezTo>
                    <a:cubicBezTo>
                      <a:pt x="0" y="40"/>
                      <a:pt x="0" y="40"/>
                      <a:pt x="0"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4"/>
                      <a:pt x="2" y="44"/>
                    </a:cubicBezTo>
                    <a:cubicBezTo>
                      <a:pt x="2" y="44"/>
                      <a:pt x="2" y="44"/>
                      <a:pt x="2" y="44"/>
                    </a:cubicBezTo>
                    <a:cubicBezTo>
                      <a:pt x="2" y="44"/>
                      <a:pt x="2" y="44"/>
                      <a:pt x="2" y="44"/>
                    </a:cubicBezTo>
                    <a:cubicBezTo>
                      <a:pt x="2" y="44"/>
                      <a:pt x="2" y="44"/>
                      <a:pt x="2" y="44"/>
                    </a:cubicBezTo>
                    <a:cubicBezTo>
                      <a:pt x="2" y="44"/>
                      <a:pt x="2" y="44"/>
                      <a:pt x="2" y="44"/>
                    </a:cubicBezTo>
                    <a:cubicBezTo>
                      <a:pt x="2" y="44"/>
                      <a:pt x="2" y="44"/>
                      <a:pt x="2" y="44"/>
                    </a:cubicBezTo>
                    <a:cubicBezTo>
                      <a:pt x="2" y="44"/>
                      <a:pt x="2" y="44"/>
                      <a:pt x="2"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5"/>
                      <a:pt x="3" y="45"/>
                      <a:pt x="3" y="45"/>
                    </a:cubicBezTo>
                    <a:cubicBezTo>
                      <a:pt x="3" y="45"/>
                      <a:pt x="3" y="45"/>
                      <a:pt x="3" y="45"/>
                    </a:cubicBezTo>
                    <a:cubicBezTo>
                      <a:pt x="3" y="45"/>
                      <a:pt x="3" y="45"/>
                      <a:pt x="3" y="45"/>
                    </a:cubicBezTo>
                    <a:cubicBezTo>
                      <a:pt x="3" y="45"/>
                      <a:pt x="3" y="45"/>
                      <a:pt x="3" y="45"/>
                    </a:cubicBezTo>
                    <a:cubicBezTo>
                      <a:pt x="3" y="45"/>
                      <a:pt x="3" y="45"/>
                      <a:pt x="3" y="45"/>
                    </a:cubicBezTo>
                    <a:cubicBezTo>
                      <a:pt x="3" y="45"/>
                      <a:pt x="3" y="45"/>
                      <a:pt x="3" y="45"/>
                    </a:cubicBezTo>
                    <a:cubicBezTo>
                      <a:pt x="3" y="45"/>
                      <a:pt x="3" y="45"/>
                      <a:pt x="3" y="45"/>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4" y="48"/>
                      <a:pt x="4" y="48"/>
                      <a:pt x="4" y="48"/>
                    </a:cubicBezTo>
                    <a:cubicBezTo>
                      <a:pt x="4" y="48"/>
                      <a:pt x="4" y="48"/>
                      <a:pt x="4" y="48"/>
                    </a:cubicBezTo>
                    <a:cubicBezTo>
                      <a:pt x="4" y="48"/>
                      <a:pt x="4" y="48"/>
                      <a:pt x="4" y="48"/>
                    </a:cubicBezTo>
                    <a:cubicBezTo>
                      <a:pt x="4" y="48"/>
                      <a:pt x="4" y="48"/>
                      <a:pt x="4" y="48"/>
                    </a:cubicBezTo>
                    <a:cubicBezTo>
                      <a:pt x="4" y="47"/>
                      <a:pt x="4" y="47"/>
                      <a:pt x="4" y="47"/>
                    </a:cubicBezTo>
                    <a:cubicBezTo>
                      <a:pt x="4" y="47"/>
                      <a:pt x="4" y="47"/>
                      <a:pt x="4" y="47"/>
                    </a:cubicBezTo>
                    <a:cubicBezTo>
                      <a:pt x="4" y="47"/>
                      <a:pt x="4" y="47"/>
                      <a:pt x="4"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8" y="47"/>
                      <a:pt x="8" y="47"/>
                      <a:pt x="8" y="47"/>
                    </a:cubicBezTo>
                    <a:cubicBezTo>
                      <a:pt x="8" y="47"/>
                      <a:pt x="8" y="47"/>
                      <a:pt x="8" y="47"/>
                    </a:cubicBezTo>
                    <a:cubicBezTo>
                      <a:pt x="8" y="47"/>
                      <a:pt x="8" y="47"/>
                      <a:pt x="8" y="47"/>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9" y="48"/>
                      <a:pt x="9" y="48"/>
                      <a:pt x="9" y="48"/>
                    </a:cubicBezTo>
                    <a:cubicBezTo>
                      <a:pt x="9" y="48"/>
                      <a:pt x="9" y="48"/>
                      <a:pt x="9" y="48"/>
                    </a:cubicBezTo>
                    <a:cubicBezTo>
                      <a:pt x="9" y="48"/>
                      <a:pt x="9" y="48"/>
                      <a:pt x="9" y="48"/>
                    </a:cubicBezTo>
                    <a:cubicBezTo>
                      <a:pt x="9" y="48"/>
                      <a:pt x="9" y="48"/>
                      <a:pt x="9" y="48"/>
                    </a:cubicBezTo>
                    <a:cubicBezTo>
                      <a:pt x="9" y="48"/>
                      <a:pt x="9" y="48"/>
                      <a:pt x="9" y="48"/>
                    </a:cubicBezTo>
                    <a:cubicBezTo>
                      <a:pt x="9" y="48"/>
                      <a:pt x="9" y="48"/>
                      <a:pt x="9" y="48"/>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7"/>
                      <a:pt x="11" y="47"/>
                      <a:pt x="11" y="47"/>
                    </a:cubicBezTo>
                    <a:cubicBezTo>
                      <a:pt x="11" y="47"/>
                      <a:pt x="11" y="47"/>
                      <a:pt x="11"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3" y="49"/>
                      <a:pt x="13" y="49"/>
                      <a:pt x="13" y="49"/>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4" y="50"/>
                      <a:pt x="14" y="50"/>
                      <a:pt x="14" y="50"/>
                    </a:cubicBezTo>
                    <a:cubicBezTo>
                      <a:pt x="14" y="50"/>
                      <a:pt x="14" y="50"/>
                      <a:pt x="14" y="50"/>
                    </a:cubicBezTo>
                    <a:cubicBezTo>
                      <a:pt x="14" y="50"/>
                      <a:pt x="14" y="50"/>
                      <a:pt x="14" y="50"/>
                    </a:cubicBezTo>
                    <a:cubicBezTo>
                      <a:pt x="14" y="50"/>
                      <a:pt x="14" y="50"/>
                      <a:pt x="14" y="50"/>
                    </a:cubicBezTo>
                    <a:cubicBezTo>
                      <a:pt x="14" y="50"/>
                      <a:pt x="14" y="50"/>
                      <a:pt x="14" y="51"/>
                    </a:cubicBezTo>
                    <a:cubicBezTo>
                      <a:pt x="14" y="51"/>
                      <a:pt x="14" y="51"/>
                      <a:pt x="14" y="51"/>
                    </a:cubicBezTo>
                    <a:cubicBezTo>
                      <a:pt x="14" y="51"/>
                      <a:pt x="14" y="51"/>
                      <a:pt x="14" y="51"/>
                    </a:cubicBezTo>
                    <a:cubicBezTo>
                      <a:pt x="14" y="51"/>
                      <a:pt x="14" y="51"/>
                      <a:pt x="14" y="51"/>
                    </a:cubicBezTo>
                    <a:cubicBezTo>
                      <a:pt x="14" y="51"/>
                      <a:pt x="14" y="51"/>
                      <a:pt x="14"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4" y="51"/>
                      <a:pt x="14" y="51"/>
                      <a:pt x="14" y="51"/>
                    </a:cubicBezTo>
                    <a:cubicBezTo>
                      <a:pt x="14" y="51"/>
                      <a:pt x="14" y="51"/>
                      <a:pt x="14" y="51"/>
                    </a:cubicBezTo>
                    <a:cubicBezTo>
                      <a:pt x="14" y="51"/>
                      <a:pt x="14" y="51"/>
                      <a:pt x="14" y="51"/>
                    </a:cubicBezTo>
                    <a:cubicBezTo>
                      <a:pt x="14" y="51"/>
                      <a:pt x="14" y="51"/>
                      <a:pt x="14" y="51"/>
                    </a:cubicBezTo>
                    <a:cubicBezTo>
                      <a:pt x="14" y="52"/>
                      <a:pt x="14" y="52"/>
                      <a:pt x="14" y="52"/>
                    </a:cubicBezTo>
                    <a:cubicBezTo>
                      <a:pt x="14" y="52"/>
                      <a:pt x="14" y="52"/>
                      <a:pt x="14" y="52"/>
                    </a:cubicBezTo>
                    <a:cubicBezTo>
                      <a:pt x="14" y="52"/>
                      <a:pt x="14" y="52"/>
                      <a:pt x="14" y="52"/>
                    </a:cubicBezTo>
                    <a:cubicBezTo>
                      <a:pt x="14" y="52"/>
                      <a:pt x="14" y="52"/>
                      <a:pt x="14" y="52"/>
                    </a:cubicBezTo>
                    <a:cubicBezTo>
                      <a:pt x="14" y="52"/>
                      <a:pt x="14" y="52"/>
                      <a:pt x="14" y="52"/>
                    </a:cubicBezTo>
                    <a:cubicBezTo>
                      <a:pt x="14" y="52"/>
                      <a:pt x="14" y="52"/>
                      <a:pt x="14" y="52"/>
                    </a:cubicBezTo>
                    <a:cubicBezTo>
                      <a:pt x="14" y="52"/>
                      <a:pt x="14" y="52"/>
                      <a:pt x="14" y="52"/>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4"/>
                      <a:pt x="14" y="54"/>
                      <a:pt x="14" y="54"/>
                    </a:cubicBezTo>
                    <a:cubicBezTo>
                      <a:pt x="14" y="54"/>
                      <a:pt x="14" y="54"/>
                      <a:pt x="14" y="54"/>
                    </a:cubicBezTo>
                    <a:cubicBezTo>
                      <a:pt x="14" y="54"/>
                      <a:pt x="14" y="54"/>
                      <a:pt x="14"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8" y="54"/>
                      <a:pt x="18" y="54"/>
                      <a:pt x="18" y="54"/>
                    </a:cubicBezTo>
                    <a:cubicBezTo>
                      <a:pt x="18" y="54"/>
                      <a:pt x="18" y="54"/>
                      <a:pt x="18" y="54"/>
                    </a:cubicBezTo>
                    <a:cubicBezTo>
                      <a:pt x="18" y="54"/>
                      <a:pt x="18" y="54"/>
                      <a:pt x="18" y="54"/>
                    </a:cubicBezTo>
                    <a:cubicBezTo>
                      <a:pt x="18" y="54"/>
                      <a:pt x="18" y="54"/>
                      <a:pt x="18" y="54"/>
                    </a:cubicBezTo>
                    <a:cubicBezTo>
                      <a:pt x="18" y="54"/>
                      <a:pt x="18" y="54"/>
                      <a:pt x="18" y="54"/>
                    </a:cubicBezTo>
                    <a:cubicBezTo>
                      <a:pt x="18" y="54"/>
                      <a:pt x="18" y="54"/>
                      <a:pt x="18" y="54"/>
                    </a:cubicBezTo>
                    <a:cubicBezTo>
                      <a:pt x="18" y="54"/>
                      <a:pt x="18" y="54"/>
                      <a:pt x="18" y="54"/>
                    </a:cubicBezTo>
                    <a:cubicBezTo>
                      <a:pt x="18" y="54"/>
                      <a:pt x="18" y="54"/>
                      <a:pt x="18" y="54"/>
                    </a:cubicBezTo>
                    <a:cubicBezTo>
                      <a:pt x="18" y="54"/>
                      <a:pt x="18" y="54"/>
                      <a:pt x="18"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3"/>
                      <a:pt x="19" y="53"/>
                      <a:pt x="19" y="53"/>
                    </a:cubicBezTo>
                    <a:cubicBezTo>
                      <a:pt x="19" y="53"/>
                      <a:pt x="19" y="53"/>
                      <a:pt x="19" y="53"/>
                    </a:cubicBezTo>
                    <a:cubicBezTo>
                      <a:pt x="19" y="53"/>
                      <a:pt x="19" y="53"/>
                      <a:pt x="19" y="53"/>
                    </a:cubicBezTo>
                    <a:cubicBezTo>
                      <a:pt x="19" y="53"/>
                      <a:pt x="19" y="53"/>
                      <a:pt x="19"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2" y="53"/>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1" y="54"/>
                      <a:pt x="21" y="54"/>
                      <a:pt x="21" y="54"/>
                    </a:cubicBezTo>
                    <a:cubicBezTo>
                      <a:pt x="21" y="54"/>
                      <a:pt x="21" y="54"/>
                      <a:pt x="21" y="54"/>
                    </a:cubicBezTo>
                    <a:cubicBezTo>
                      <a:pt x="21" y="54"/>
                      <a:pt x="21" y="54"/>
                      <a:pt x="21"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3" y="54"/>
                      <a:pt x="23" y="54"/>
                      <a:pt x="23" y="54"/>
                    </a:cubicBezTo>
                    <a:cubicBezTo>
                      <a:pt x="23" y="54"/>
                      <a:pt x="23" y="54"/>
                      <a:pt x="23" y="54"/>
                    </a:cubicBezTo>
                    <a:cubicBezTo>
                      <a:pt x="23" y="54"/>
                      <a:pt x="23" y="54"/>
                      <a:pt x="23" y="54"/>
                    </a:cubicBezTo>
                    <a:cubicBezTo>
                      <a:pt x="23" y="54"/>
                      <a:pt x="23" y="54"/>
                      <a:pt x="23" y="54"/>
                    </a:cubicBezTo>
                    <a:cubicBezTo>
                      <a:pt x="24" y="54"/>
                      <a:pt x="24" y="54"/>
                      <a:pt x="24" y="54"/>
                    </a:cubicBezTo>
                    <a:cubicBezTo>
                      <a:pt x="24" y="53"/>
                      <a:pt x="24" y="53"/>
                      <a:pt x="24" y="53"/>
                    </a:cubicBezTo>
                    <a:cubicBezTo>
                      <a:pt x="24" y="53"/>
                      <a:pt x="24" y="53"/>
                      <a:pt x="24" y="53"/>
                    </a:cubicBezTo>
                    <a:cubicBezTo>
                      <a:pt x="24" y="53"/>
                      <a:pt x="24" y="53"/>
                      <a:pt x="24" y="53"/>
                    </a:cubicBezTo>
                    <a:cubicBezTo>
                      <a:pt x="24" y="53"/>
                      <a:pt x="24" y="53"/>
                      <a:pt x="24" y="53"/>
                    </a:cubicBezTo>
                    <a:cubicBezTo>
                      <a:pt x="24" y="53"/>
                      <a:pt x="24" y="53"/>
                      <a:pt x="24" y="53"/>
                    </a:cubicBezTo>
                    <a:cubicBezTo>
                      <a:pt x="24" y="53"/>
                      <a:pt x="24" y="53"/>
                      <a:pt x="24" y="53"/>
                    </a:cubicBezTo>
                    <a:cubicBezTo>
                      <a:pt x="24" y="53"/>
                      <a:pt x="24" y="53"/>
                      <a:pt x="24" y="53"/>
                    </a:cubicBezTo>
                    <a:cubicBezTo>
                      <a:pt x="24" y="52"/>
                      <a:pt x="24" y="52"/>
                      <a:pt x="24" y="52"/>
                    </a:cubicBezTo>
                    <a:cubicBezTo>
                      <a:pt x="24" y="52"/>
                      <a:pt x="24" y="52"/>
                      <a:pt x="24" y="52"/>
                    </a:cubicBezTo>
                    <a:cubicBezTo>
                      <a:pt x="24" y="52"/>
                      <a:pt x="24" y="52"/>
                      <a:pt x="24" y="52"/>
                    </a:cubicBezTo>
                    <a:cubicBezTo>
                      <a:pt x="24" y="52"/>
                      <a:pt x="24" y="52"/>
                      <a:pt x="24"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60" name="Freeform 318"/>
              <p:cNvSpPr/>
              <p:nvPr/>
            </p:nvSpPr>
            <p:spPr bwMode="auto">
              <a:xfrm>
                <a:off x="2559" y="2207"/>
                <a:ext cx="3" cy="0"/>
              </a:xfrm>
              <a:custGeom>
                <a:avLst/>
                <a:gdLst>
                  <a:gd name="T0" fmla="*/ 0 w 3"/>
                  <a:gd name="T1" fmla="*/ 0 w 3"/>
                  <a:gd name="T2" fmla="*/ 3 w 3"/>
                  <a:gd name="T3" fmla="*/ 0 w 3"/>
                  <a:gd name="T4" fmla="*/ 0 w 3"/>
                  <a:gd name="T5" fmla="*/ 0 w 3"/>
                  <a:gd name="T6" fmla="*/ 0 w 3"/>
                  <a:gd name="T7" fmla="*/ 0 w 3"/>
                  <a:gd name="T8"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
                    <a:moveTo>
                      <a:pt x="0" y="0"/>
                    </a:moveTo>
                    <a:lnTo>
                      <a:pt x="0" y="0"/>
                    </a:lnTo>
                    <a:lnTo>
                      <a:pt x="3"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61" name="Freeform 319"/>
              <p:cNvSpPr/>
              <p:nvPr/>
            </p:nvSpPr>
            <p:spPr bwMode="auto">
              <a:xfrm>
                <a:off x="2536" y="2155"/>
                <a:ext cx="73" cy="52"/>
              </a:xfrm>
              <a:custGeom>
                <a:avLst/>
                <a:gdLst>
                  <a:gd name="T0" fmla="*/ 27 w 28"/>
                  <a:gd name="T1" fmla="*/ 11 h 20"/>
                  <a:gd name="T2" fmla="*/ 27 w 28"/>
                  <a:gd name="T3" fmla="*/ 10 h 20"/>
                  <a:gd name="T4" fmla="*/ 27 w 28"/>
                  <a:gd name="T5" fmla="*/ 9 h 20"/>
                  <a:gd name="T6" fmla="*/ 26 w 28"/>
                  <a:gd name="T7" fmla="*/ 9 h 20"/>
                  <a:gd name="T8" fmla="*/ 25 w 28"/>
                  <a:gd name="T9" fmla="*/ 9 h 20"/>
                  <a:gd name="T10" fmla="*/ 24 w 28"/>
                  <a:gd name="T11" fmla="*/ 8 h 20"/>
                  <a:gd name="T12" fmla="*/ 23 w 28"/>
                  <a:gd name="T13" fmla="*/ 7 h 20"/>
                  <a:gd name="T14" fmla="*/ 22 w 28"/>
                  <a:gd name="T15" fmla="*/ 5 h 20"/>
                  <a:gd name="T16" fmla="*/ 21 w 28"/>
                  <a:gd name="T17" fmla="*/ 5 h 20"/>
                  <a:gd name="T18" fmla="*/ 21 w 28"/>
                  <a:gd name="T19" fmla="*/ 4 h 20"/>
                  <a:gd name="T20" fmla="*/ 20 w 28"/>
                  <a:gd name="T21" fmla="*/ 3 h 20"/>
                  <a:gd name="T22" fmla="*/ 20 w 28"/>
                  <a:gd name="T23" fmla="*/ 2 h 20"/>
                  <a:gd name="T24" fmla="*/ 20 w 28"/>
                  <a:gd name="T25" fmla="*/ 1 h 20"/>
                  <a:gd name="T26" fmla="*/ 20 w 28"/>
                  <a:gd name="T27" fmla="*/ 1 h 20"/>
                  <a:gd name="T28" fmla="*/ 15 w 28"/>
                  <a:gd name="T29" fmla="*/ 1 h 20"/>
                  <a:gd name="T30" fmla="*/ 12 w 28"/>
                  <a:gd name="T31" fmla="*/ 3 h 20"/>
                  <a:gd name="T32" fmla="*/ 11 w 28"/>
                  <a:gd name="T33" fmla="*/ 3 h 20"/>
                  <a:gd name="T34" fmla="*/ 10 w 28"/>
                  <a:gd name="T35" fmla="*/ 3 h 20"/>
                  <a:gd name="T36" fmla="*/ 10 w 28"/>
                  <a:gd name="T37" fmla="*/ 4 h 20"/>
                  <a:gd name="T38" fmla="*/ 9 w 28"/>
                  <a:gd name="T39" fmla="*/ 4 h 20"/>
                  <a:gd name="T40" fmla="*/ 9 w 28"/>
                  <a:gd name="T41" fmla="*/ 5 h 20"/>
                  <a:gd name="T42" fmla="*/ 8 w 28"/>
                  <a:gd name="T43" fmla="*/ 6 h 20"/>
                  <a:gd name="T44" fmla="*/ 6 w 28"/>
                  <a:gd name="T45" fmla="*/ 7 h 20"/>
                  <a:gd name="T46" fmla="*/ 6 w 28"/>
                  <a:gd name="T47" fmla="*/ 6 h 20"/>
                  <a:gd name="T48" fmla="*/ 5 w 28"/>
                  <a:gd name="T49" fmla="*/ 7 h 20"/>
                  <a:gd name="T50" fmla="*/ 4 w 28"/>
                  <a:gd name="T51" fmla="*/ 7 h 20"/>
                  <a:gd name="T52" fmla="*/ 4 w 28"/>
                  <a:gd name="T53" fmla="*/ 9 h 20"/>
                  <a:gd name="T54" fmla="*/ 4 w 28"/>
                  <a:gd name="T55" fmla="*/ 9 h 20"/>
                  <a:gd name="T56" fmla="*/ 4 w 28"/>
                  <a:gd name="T57" fmla="*/ 10 h 20"/>
                  <a:gd name="T58" fmla="*/ 3 w 28"/>
                  <a:gd name="T59" fmla="*/ 11 h 20"/>
                  <a:gd name="T60" fmla="*/ 2 w 28"/>
                  <a:gd name="T61" fmla="*/ 11 h 20"/>
                  <a:gd name="T62" fmla="*/ 1 w 28"/>
                  <a:gd name="T63" fmla="*/ 12 h 20"/>
                  <a:gd name="T64" fmla="*/ 1 w 28"/>
                  <a:gd name="T65" fmla="*/ 12 h 20"/>
                  <a:gd name="T66" fmla="*/ 1 w 28"/>
                  <a:gd name="T67" fmla="*/ 14 h 20"/>
                  <a:gd name="T68" fmla="*/ 0 w 28"/>
                  <a:gd name="T69" fmla="*/ 15 h 20"/>
                  <a:gd name="T70" fmla="*/ 0 w 28"/>
                  <a:gd name="T71" fmla="*/ 16 h 20"/>
                  <a:gd name="T72" fmla="*/ 0 w 28"/>
                  <a:gd name="T73" fmla="*/ 17 h 20"/>
                  <a:gd name="T74" fmla="*/ 1 w 28"/>
                  <a:gd name="T75" fmla="*/ 17 h 20"/>
                  <a:gd name="T76" fmla="*/ 2 w 28"/>
                  <a:gd name="T77" fmla="*/ 18 h 20"/>
                  <a:gd name="T78" fmla="*/ 2 w 28"/>
                  <a:gd name="T79" fmla="*/ 19 h 20"/>
                  <a:gd name="T80" fmla="*/ 3 w 28"/>
                  <a:gd name="T81" fmla="*/ 19 h 20"/>
                  <a:gd name="T82" fmla="*/ 4 w 28"/>
                  <a:gd name="T83" fmla="*/ 19 h 20"/>
                  <a:gd name="T84" fmla="*/ 5 w 28"/>
                  <a:gd name="T85" fmla="*/ 19 h 20"/>
                  <a:gd name="T86" fmla="*/ 6 w 28"/>
                  <a:gd name="T87" fmla="*/ 18 h 20"/>
                  <a:gd name="T88" fmla="*/ 8 w 28"/>
                  <a:gd name="T89" fmla="*/ 19 h 20"/>
                  <a:gd name="T90" fmla="*/ 8 w 28"/>
                  <a:gd name="T91" fmla="*/ 19 h 20"/>
                  <a:gd name="T92" fmla="*/ 9 w 28"/>
                  <a:gd name="T93" fmla="*/ 20 h 20"/>
                  <a:gd name="T94" fmla="*/ 9 w 28"/>
                  <a:gd name="T95" fmla="*/ 19 h 20"/>
                  <a:gd name="T96" fmla="*/ 9 w 28"/>
                  <a:gd name="T97" fmla="*/ 18 h 20"/>
                  <a:gd name="T98" fmla="*/ 9 w 28"/>
                  <a:gd name="T99" fmla="*/ 16 h 20"/>
                  <a:gd name="T100" fmla="*/ 9 w 28"/>
                  <a:gd name="T101" fmla="*/ 15 h 20"/>
                  <a:gd name="T102" fmla="*/ 14 w 28"/>
                  <a:gd name="T103" fmla="*/ 15 h 20"/>
                  <a:gd name="T104" fmla="*/ 17 w 28"/>
                  <a:gd name="T105" fmla="*/ 15 h 20"/>
                  <a:gd name="T106" fmla="*/ 18 w 28"/>
                  <a:gd name="T107" fmla="*/ 14 h 20"/>
                  <a:gd name="T108" fmla="*/ 19 w 28"/>
                  <a:gd name="T109" fmla="*/ 14 h 20"/>
                  <a:gd name="T110" fmla="*/ 21 w 28"/>
                  <a:gd name="T111" fmla="*/ 15 h 20"/>
                  <a:gd name="T112" fmla="*/ 23 w 28"/>
                  <a:gd name="T113" fmla="*/ 14 h 20"/>
                  <a:gd name="T114" fmla="*/ 24 w 28"/>
                  <a:gd name="T115" fmla="*/ 14 h 20"/>
                  <a:gd name="T116" fmla="*/ 24 w 28"/>
                  <a:gd name="T117" fmla="*/ 13 h 20"/>
                  <a:gd name="T118" fmla="*/ 25 w 28"/>
                  <a:gd name="T119" fmla="*/ 13 h 20"/>
                  <a:gd name="T120" fmla="*/ 26 w 28"/>
                  <a:gd name="T121" fmla="*/ 13 h 20"/>
                  <a:gd name="T122" fmla="*/ 27 w 28"/>
                  <a:gd name="T123" fmla="*/ 13 h 20"/>
                  <a:gd name="T124" fmla="*/ 27 w 28"/>
                  <a:gd name="T125"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20">
                    <a:moveTo>
                      <a:pt x="28" y="11"/>
                    </a:moveTo>
                    <a:cubicBezTo>
                      <a:pt x="28" y="11"/>
                      <a:pt x="28" y="11"/>
                      <a:pt x="28" y="11"/>
                    </a:cubicBezTo>
                    <a:cubicBezTo>
                      <a:pt x="28" y="11"/>
                      <a:pt x="28" y="11"/>
                      <a:pt x="28" y="11"/>
                    </a:cubicBezTo>
                    <a:cubicBezTo>
                      <a:pt x="28"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4" y="9"/>
                      <a:pt x="24" y="9"/>
                      <a:pt x="24" y="9"/>
                    </a:cubicBezTo>
                    <a:cubicBezTo>
                      <a:pt x="24" y="9"/>
                      <a:pt x="24" y="9"/>
                      <a:pt x="24" y="9"/>
                    </a:cubicBezTo>
                    <a:cubicBezTo>
                      <a:pt x="24" y="9"/>
                      <a:pt x="24" y="9"/>
                      <a:pt x="24" y="9"/>
                    </a:cubicBezTo>
                    <a:cubicBezTo>
                      <a:pt x="24" y="9"/>
                      <a:pt x="24" y="9"/>
                      <a:pt x="24" y="9"/>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7"/>
                      <a:pt x="23" y="7"/>
                      <a:pt x="23" y="7"/>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5"/>
                      <a:pt x="23" y="5"/>
                      <a:pt x="23"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4"/>
                      <a:pt x="20" y="4"/>
                    </a:cubicBezTo>
                    <a:cubicBezTo>
                      <a:pt x="20" y="3"/>
                      <a:pt x="20" y="3"/>
                      <a:pt x="20" y="3"/>
                    </a:cubicBezTo>
                    <a:cubicBezTo>
                      <a:pt x="20" y="3"/>
                      <a:pt x="20" y="3"/>
                      <a:pt x="20" y="3"/>
                    </a:cubicBezTo>
                    <a:cubicBezTo>
                      <a:pt x="20" y="3"/>
                      <a:pt x="20" y="3"/>
                      <a:pt x="20" y="3"/>
                    </a:cubicBezTo>
                    <a:cubicBezTo>
                      <a:pt x="21" y="3"/>
                      <a:pt x="21" y="3"/>
                      <a:pt x="21" y="3"/>
                    </a:cubicBezTo>
                    <a:cubicBezTo>
                      <a:pt x="21" y="3"/>
                      <a:pt x="21" y="3"/>
                      <a:pt x="21" y="3"/>
                    </a:cubicBezTo>
                    <a:cubicBezTo>
                      <a:pt x="21" y="3"/>
                      <a:pt x="21" y="3"/>
                      <a:pt x="21"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0"/>
                      <a:pt x="19" y="0"/>
                      <a:pt x="19" y="0"/>
                    </a:cubicBezTo>
                    <a:cubicBezTo>
                      <a:pt x="19" y="0"/>
                      <a:pt x="19" y="0"/>
                      <a:pt x="19" y="0"/>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6" y="1"/>
                      <a:pt x="16" y="1"/>
                      <a:pt x="16" y="1"/>
                    </a:cubicBezTo>
                    <a:cubicBezTo>
                      <a:pt x="16" y="1"/>
                      <a:pt x="16" y="1"/>
                      <a:pt x="16" y="1"/>
                    </a:cubicBezTo>
                    <a:cubicBezTo>
                      <a:pt x="15" y="1"/>
                      <a:pt x="15" y="1"/>
                      <a:pt x="15" y="1"/>
                    </a:cubicBezTo>
                    <a:cubicBezTo>
                      <a:pt x="14" y="2"/>
                      <a:pt x="14" y="2"/>
                      <a:pt x="14" y="2"/>
                    </a:cubicBezTo>
                    <a:cubicBezTo>
                      <a:pt x="13" y="2"/>
                      <a:pt x="13" y="2"/>
                      <a:pt x="13" y="2"/>
                    </a:cubicBezTo>
                    <a:cubicBezTo>
                      <a:pt x="13" y="2"/>
                      <a:pt x="13" y="2"/>
                      <a:pt x="13" y="2"/>
                    </a:cubicBezTo>
                    <a:cubicBezTo>
                      <a:pt x="13" y="2"/>
                      <a:pt x="13" y="2"/>
                      <a:pt x="13" y="2"/>
                    </a:cubicBezTo>
                    <a:cubicBezTo>
                      <a:pt x="12" y="2"/>
                      <a:pt x="12" y="2"/>
                      <a:pt x="12" y="2"/>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6"/>
                      <a:pt x="6" y="6"/>
                      <a:pt x="6" y="6"/>
                    </a:cubicBezTo>
                    <a:cubicBezTo>
                      <a:pt x="6" y="6"/>
                      <a:pt x="6" y="6"/>
                      <a:pt x="6" y="6"/>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8"/>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8"/>
                      <a:pt x="1" y="18"/>
                      <a:pt x="1" y="18"/>
                    </a:cubicBezTo>
                    <a:cubicBezTo>
                      <a:pt x="1" y="18"/>
                      <a:pt x="1" y="18"/>
                      <a:pt x="1" y="18"/>
                    </a:cubicBezTo>
                    <a:cubicBezTo>
                      <a:pt x="1" y="18"/>
                      <a:pt x="1" y="18"/>
                      <a:pt x="1" y="18"/>
                    </a:cubicBezTo>
                    <a:cubicBezTo>
                      <a:pt x="1" y="18"/>
                      <a:pt x="1" y="18"/>
                      <a:pt x="1"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6" y="19"/>
                      <a:pt x="6" y="19"/>
                      <a:pt x="6" y="19"/>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4" y="15"/>
                      <a:pt x="14" y="15"/>
                      <a:pt x="14" y="15"/>
                    </a:cubicBezTo>
                    <a:cubicBezTo>
                      <a:pt x="14" y="14"/>
                      <a:pt x="14" y="14"/>
                      <a:pt x="14" y="14"/>
                    </a:cubicBezTo>
                    <a:cubicBezTo>
                      <a:pt x="14" y="14"/>
                      <a:pt x="14" y="14"/>
                      <a:pt x="14" y="14"/>
                    </a:cubicBezTo>
                    <a:cubicBezTo>
                      <a:pt x="14" y="14"/>
                      <a:pt x="14" y="14"/>
                      <a:pt x="14" y="14"/>
                    </a:cubicBezTo>
                    <a:cubicBezTo>
                      <a:pt x="14" y="14"/>
                      <a:pt x="14" y="14"/>
                      <a:pt x="14" y="14"/>
                    </a:cubicBezTo>
                    <a:cubicBezTo>
                      <a:pt x="14" y="15"/>
                      <a:pt x="14" y="15"/>
                      <a:pt x="14" y="15"/>
                    </a:cubicBezTo>
                    <a:cubicBezTo>
                      <a:pt x="16" y="15"/>
                      <a:pt x="16" y="15"/>
                      <a:pt x="16" y="15"/>
                    </a:cubicBezTo>
                    <a:cubicBezTo>
                      <a:pt x="16" y="15"/>
                      <a:pt x="16" y="15"/>
                      <a:pt x="16" y="15"/>
                    </a:cubicBezTo>
                    <a:cubicBezTo>
                      <a:pt x="16" y="15"/>
                      <a:pt x="16" y="15"/>
                      <a:pt x="16"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8" y="15"/>
                      <a:pt x="18" y="15"/>
                      <a:pt x="18" y="15"/>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1" y="14"/>
                      <a:pt x="21" y="14"/>
                      <a:pt x="21" y="14"/>
                    </a:cubicBezTo>
                    <a:cubicBezTo>
                      <a:pt x="21" y="14"/>
                      <a:pt x="21" y="14"/>
                      <a:pt x="21" y="14"/>
                    </a:cubicBezTo>
                    <a:cubicBezTo>
                      <a:pt x="21" y="15"/>
                      <a:pt x="21" y="15"/>
                      <a:pt x="21" y="15"/>
                    </a:cubicBezTo>
                    <a:cubicBezTo>
                      <a:pt x="21" y="15"/>
                      <a:pt x="21" y="15"/>
                      <a:pt x="21" y="15"/>
                    </a:cubicBezTo>
                    <a:cubicBezTo>
                      <a:pt x="21" y="15"/>
                      <a:pt x="21" y="15"/>
                      <a:pt x="21" y="15"/>
                    </a:cubicBezTo>
                    <a:cubicBezTo>
                      <a:pt x="21" y="15"/>
                      <a:pt x="21" y="15"/>
                      <a:pt x="21" y="15"/>
                    </a:cubicBezTo>
                    <a:cubicBezTo>
                      <a:pt x="22" y="15"/>
                      <a:pt x="22" y="15"/>
                      <a:pt x="22" y="15"/>
                    </a:cubicBezTo>
                    <a:cubicBezTo>
                      <a:pt x="22" y="15"/>
                      <a:pt x="22" y="15"/>
                      <a:pt x="22" y="15"/>
                    </a:cubicBezTo>
                    <a:cubicBezTo>
                      <a:pt x="22" y="15"/>
                      <a:pt x="22" y="15"/>
                      <a:pt x="22" y="15"/>
                    </a:cubicBezTo>
                    <a:cubicBezTo>
                      <a:pt x="23" y="15"/>
                      <a:pt x="23" y="15"/>
                      <a:pt x="23" y="15"/>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4" y="14"/>
                      <a:pt x="24" y="14"/>
                      <a:pt x="24" y="14"/>
                    </a:cubicBezTo>
                    <a:cubicBezTo>
                      <a:pt x="24" y="14"/>
                      <a:pt x="24" y="14"/>
                      <a:pt x="24" y="14"/>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1"/>
                      <a:pt x="28" y="11"/>
                      <a:pt x="2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62" name="Freeform 320"/>
              <p:cNvSpPr/>
              <p:nvPr/>
            </p:nvSpPr>
            <p:spPr bwMode="auto">
              <a:xfrm>
                <a:off x="2859" y="2307"/>
                <a:ext cx="16" cy="16"/>
              </a:xfrm>
              <a:custGeom>
                <a:avLst/>
                <a:gdLst>
                  <a:gd name="T0" fmla="*/ 5 w 6"/>
                  <a:gd name="T1" fmla="*/ 1 h 6"/>
                  <a:gd name="T2" fmla="*/ 5 w 6"/>
                  <a:gd name="T3" fmla="*/ 0 h 6"/>
                  <a:gd name="T4" fmla="*/ 5 w 6"/>
                  <a:gd name="T5" fmla="*/ 1 h 6"/>
                  <a:gd name="T6" fmla="*/ 5 w 6"/>
                  <a:gd name="T7" fmla="*/ 1 h 6"/>
                  <a:gd name="T8" fmla="*/ 4 w 6"/>
                  <a:gd name="T9" fmla="*/ 1 h 6"/>
                  <a:gd name="T10" fmla="*/ 4 w 6"/>
                  <a:gd name="T11" fmla="*/ 1 h 6"/>
                  <a:gd name="T12" fmla="*/ 4 w 6"/>
                  <a:gd name="T13" fmla="*/ 1 h 6"/>
                  <a:gd name="T14" fmla="*/ 4 w 6"/>
                  <a:gd name="T15" fmla="*/ 2 h 6"/>
                  <a:gd name="T16" fmla="*/ 3 w 6"/>
                  <a:gd name="T17" fmla="*/ 2 h 6"/>
                  <a:gd name="T18" fmla="*/ 3 w 6"/>
                  <a:gd name="T19" fmla="*/ 1 h 6"/>
                  <a:gd name="T20" fmla="*/ 2 w 6"/>
                  <a:gd name="T21" fmla="*/ 1 h 6"/>
                  <a:gd name="T22" fmla="*/ 2 w 6"/>
                  <a:gd name="T23" fmla="*/ 2 h 6"/>
                  <a:gd name="T24" fmla="*/ 1 w 6"/>
                  <a:gd name="T25" fmla="*/ 2 h 6"/>
                  <a:gd name="T26" fmla="*/ 1 w 6"/>
                  <a:gd name="T27" fmla="*/ 2 h 6"/>
                  <a:gd name="T28" fmla="*/ 1 w 6"/>
                  <a:gd name="T29" fmla="*/ 2 h 6"/>
                  <a:gd name="T30" fmla="*/ 1 w 6"/>
                  <a:gd name="T31" fmla="*/ 3 h 6"/>
                  <a:gd name="T32" fmla="*/ 1 w 6"/>
                  <a:gd name="T33" fmla="*/ 3 h 6"/>
                  <a:gd name="T34" fmla="*/ 1 w 6"/>
                  <a:gd name="T35" fmla="*/ 4 h 6"/>
                  <a:gd name="T36" fmla="*/ 0 w 6"/>
                  <a:gd name="T37" fmla="*/ 5 h 6"/>
                  <a:gd name="T38" fmla="*/ 0 w 6"/>
                  <a:gd name="T39" fmla="*/ 5 h 6"/>
                  <a:gd name="T40" fmla="*/ 0 w 6"/>
                  <a:gd name="T41" fmla="*/ 5 h 6"/>
                  <a:gd name="T42" fmla="*/ 0 w 6"/>
                  <a:gd name="T43" fmla="*/ 5 h 6"/>
                  <a:gd name="T44" fmla="*/ 0 w 6"/>
                  <a:gd name="T45" fmla="*/ 6 h 6"/>
                  <a:gd name="T46" fmla="*/ 1 w 6"/>
                  <a:gd name="T47" fmla="*/ 5 h 6"/>
                  <a:gd name="T48" fmla="*/ 1 w 6"/>
                  <a:gd name="T49" fmla="*/ 6 h 6"/>
                  <a:gd name="T50" fmla="*/ 1 w 6"/>
                  <a:gd name="T51" fmla="*/ 6 h 6"/>
                  <a:gd name="T52" fmla="*/ 2 w 6"/>
                  <a:gd name="T53" fmla="*/ 6 h 6"/>
                  <a:gd name="T54" fmla="*/ 2 w 6"/>
                  <a:gd name="T55" fmla="*/ 6 h 6"/>
                  <a:gd name="T56" fmla="*/ 3 w 6"/>
                  <a:gd name="T57" fmla="*/ 6 h 6"/>
                  <a:gd name="T58" fmla="*/ 3 w 6"/>
                  <a:gd name="T59" fmla="*/ 6 h 6"/>
                  <a:gd name="T60" fmla="*/ 3 w 6"/>
                  <a:gd name="T61" fmla="*/ 6 h 6"/>
                  <a:gd name="T62" fmla="*/ 3 w 6"/>
                  <a:gd name="T63" fmla="*/ 5 h 6"/>
                  <a:gd name="T64" fmla="*/ 3 w 6"/>
                  <a:gd name="T65" fmla="*/ 5 h 6"/>
                  <a:gd name="T66" fmla="*/ 3 w 6"/>
                  <a:gd name="T67" fmla="*/ 4 h 6"/>
                  <a:gd name="T68" fmla="*/ 4 w 6"/>
                  <a:gd name="T69" fmla="*/ 4 h 6"/>
                  <a:gd name="T70" fmla="*/ 4 w 6"/>
                  <a:gd name="T71" fmla="*/ 5 h 6"/>
                  <a:gd name="T72" fmla="*/ 4 w 6"/>
                  <a:gd name="T73" fmla="*/ 4 h 6"/>
                  <a:gd name="T74" fmla="*/ 5 w 6"/>
                  <a:gd name="T75" fmla="*/ 4 h 6"/>
                  <a:gd name="T76" fmla="*/ 5 w 6"/>
                  <a:gd name="T77" fmla="*/ 4 h 6"/>
                  <a:gd name="T78" fmla="*/ 5 w 6"/>
                  <a:gd name="T79" fmla="*/ 4 h 6"/>
                  <a:gd name="T80" fmla="*/ 6 w 6"/>
                  <a:gd name="T81" fmla="*/ 4 h 6"/>
                  <a:gd name="T82" fmla="*/ 6 w 6"/>
                  <a:gd name="T83" fmla="*/ 4 h 6"/>
                  <a:gd name="T84" fmla="*/ 6 w 6"/>
                  <a:gd name="T85" fmla="*/ 4 h 6"/>
                  <a:gd name="T86" fmla="*/ 6 w 6"/>
                  <a:gd name="T87" fmla="*/ 4 h 6"/>
                  <a:gd name="T88" fmla="*/ 6 w 6"/>
                  <a:gd name="T89" fmla="*/ 3 h 6"/>
                  <a:gd name="T90" fmla="*/ 6 w 6"/>
                  <a:gd name="T91" fmla="*/ 2 h 6"/>
                  <a:gd name="T92" fmla="*/ 6 w 6"/>
                  <a:gd name="T93" fmla="*/ 2 h 6"/>
                  <a:gd name="T94" fmla="*/ 6 w 6"/>
                  <a:gd name="T95" fmla="*/ 1 h 6"/>
                  <a:gd name="T96" fmla="*/ 5 w 6"/>
                  <a:gd name="T9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 h="6">
                    <a:moveTo>
                      <a:pt x="5" y="1"/>
                    </a:move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6" y="5"/>
                      <a:pt x="6" y="5"/>
                      <a:pt x="6" y="5"/>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63" name="Freeform 321"/>
              <p:cNvSpPr/>
              <p:nvPr/>
            </p:nvSpPr>
            <p:spPr bwMode="auto">
              <a:xfrm>
                <a:off x="2793" y="2086"/>
                <a:ext cx="155" cy="124"/>
              </a:xfrm>
              <a:custGeom>
                <a:avLst/>
                <a:gdLst>
                  <a:gd name="T0" fmla="*/ 41 w 59"/>
                  <a:gd name="T1" fmla="*/ 2 h 47"/>
                  <a:gd name="T2" fmla="*/ 40 w 59"/>
                  <a:gd name="T3" fmla="*/ 1 h 47"/>
                  <a:gd name="T4" fmla="*/ 34 w 59"/>
                  <a:gd name="T5" fmla="*/ 0 h 47"/>
                  <a:gd name="T6" fmla="*/ 7 w 59"/>
                  <a:gd name="T7" fmla="*/ 24 h 47"/>
                  <a:gd name="T8" fmla="*/ 4 w 59"/>
                  <a:gd name="T9" fmla="*/ 24 h 47"/>
                  <a:gd name="T10" fmla="*/ 3 w 59"/>
                  <a:gd name="T11" fmla="*/ 26 h 47"/>
                  <a:gd name="T12" fmla="*/ 2 w 59"/>
                  <a:gd name="T13" fmla="*/ 28 h 47"/>
                  <a:gd name="T14" fmla="*/ 2 w 59"/>
                  <a:gd name="T15" fmla="*/ 29 h 47"/>
                  <a:gd name="T16" fmla="*/ 1 w 59"/>
                  <a:gd name="T17" fmla="*/ 30 h 47"/>
                  <a:gd name="T18" fmla="*/ 1 w 59"/>
                  <a:gd name="T19" fmla="*/ 32 h 47"/>
                  <a:gd name="T20" fmla="*/ 0 w 59"/>
                  <a:gd name="T21" fmla="*/ 33 h 47"/>
                  <a:gd name="T22" fmla="*/ 0 w 59"/>
                  <a:gd name="T23" fmla="*/ 34 h 47"/>
                  <a:gd name="T24" fmla="*/ 2 w 59"/>
                  <a:gd name="T25" fmla="*/ 35 h 47"/>
                  <a:gd name="T26" fmla="*/ 2 w 59"/>
                  <a:gd name="T27" fmla="*/ 37 h 47"/>
                  <a:gd name="T28" fmla="*/ 4 w 59"/>
                  <a:gd name="T29" fmla="*/ 39 h 47"/>
                  <a:gd name="T30" fmla="*/ 4 w 59"/>
                  <a:gd name="T31" fmla="*/ 42 h 47"/>
                  <a:gd name="T32" fmla="*/ 6 w 59"/>
                  <a:gd name="T33" fmla="*/ 45 h 47"/>
                  <a:gd name="T34" fmla="*/ 8 w 59"/>
                  <a:gd name="T35" fmla="*/ 45 h 47"/>
                  <a:gd name="T36" fmla="*/ 10 w 59"/>
                  <a:gd name="T37" fmla="*/ 45 h 47"/>
                  <a:gd name="T38" fmla="*/ 11 w 59"/>
                  <a:gd name="T39" fmla="*/ 44 h 47"/>
                  <a:gd name="T40" fmla="*/ 12 w 59"/>
                  <a:gd name="T41" fmla="*/ 43 h 47"/>
                  <a:gd name="T42" fmla="*/ 13 w 59"/>
                  <a:gd name="T43" fmla="*/ 43 h 47"/>
                  <a:gd name="T44" fmla="*/ 15 w 59"/>
                  <a:gd name="T45" fmla="*/ 44 h 47"/>
                  <a:gd name="T46" fmla="*/ 15 w 59"/>
                  <a:gd name="T47" fmla="*/ 45 h 47"/>
                  <a:gd name="T48" fmla="*/ 17 w 59"/>
                  <a:gd name="T49" fmla="*/ 46 h 47"/>
                  <a:gd name="T50" fmla="*/ 21 w 59"/>
                  <a:gd name="T51" fmla="*/ 46 h 47"/>
                  <a:gd name="T52" fmla="*/ 24 w 59"/>
                  <a:gd name="T53" fmla="*/ 46 h 47"/>
                  <a:gd name="T54" fmla="*/ 27 w 59"/>
                  <a:gd name="T55" fmla="*/ 44 h 47"/>
                  <a:gd name="T56" fmla="*/ 29 w 59"/>
                  <a:gd name="T57" fmla="*/ 44 h 47"/>
                  <a:gd name="T58" fmla="*/ 31 w 59"/>
                  <a:gd name="T59" fmla="*/ 45 h 47"/>
                  <a:gd name="T60" fmla="*/ 33 w 59"/>
                  <a:gd name="T61" fmla="*/ 45 h 47"/>
                  <a:gd name="T62" fmla="*/ 35 w 59"/>
                  <a:gd name="T63" fmla="*/ 43 h 47"/>
                  <a:gd name="T64" fmla="*/ 36 w 59"/>
                  <a:gd name="T65" fmla="*/ 41 h 47"/>
                  <a:gd name="T66" fmla="*/ 37 w 59"/>
                  <a:gd name="T67" fmla="*/ 38 h 47"/>
                  <a:gd name="T68" fmla="*/ 38 w 59"/>
                  <a:gd name="T69" fmla="*/ 36 h 47"/>
                  <a:gd name="T70" fmla="*/ 40 w 59"/>
                  <a:gd name="T71" fmla="*/ 38 h 47"/>
                  <a:gd name="T72" fmla="*/ 40 w 59"/>
                  <a:gd name="T73" fmla="*/ 40 h 47"/>
                  <a:gd name="T74" fmla="*/ 42 w 59"/>
                  <a:gd name="T75" fmla="*/ 43 h 47"/>
                  <a:gd name="T76" fmla="*/ 43 w 59"/>
                  <a:gd name="T77" fmla="*/ 44 h 47"/>
                  <a:gd name="T78" fmla="*/ 43 w 59"/>
                  <a:gd name="T79" fmla="*/ 45 h 47"/>
                  <a:gd name="T80" fmla="*/ 44 w 59"/>
                  <a:gd name="T81" fmla="*/ 44 h 47"/>
                  <a:gd name="T82" fmla="*/ 44 w 59"/>
                  <a:gd name="T83" fmla="*/ 42 h 47"/>
                  <a:gd name="T84" fmla="*/ 45 w 59"/>
                  <a:gd name="T85" fmla="*/ 41 h 47"/>
                  <a:gd name="T86" fmla="*/ 46 w 59"/>
                  <a:gd name="T87" fmla="*/ 41 h 47"/>
                  <a:gd name="T88" fmla="*/ 46 w 59"/>
                  <a:gd name="T89" fmla="*/ 40 h 47"/>
                  <a:gd name="T90" fmla="*/ 47 w 59"/>
                  <a:gd name="T91" fmla="*/ 38 h 47"/>
                  <a:gd name="T92" fmla="*/ 48 w 59"/>
                  <a:gd name="T93" fmla="*/ 37 h 47"/>
                  <a:gd name="T94" fmla="*/ 48 w 59"/>
                  <a:gd name="T95" fmla="*/ 35 h 47"/>
                  <a:gd name="T96" fmla="*/ 49 w 59"/>
                  <a:gd name="T97" fmla="*/ 35 h 47"/>
                  <a:gd name="T98" fmla="*/ 50 w 59"/>
                  <a:gd name="T99" fmla="*/ 34 h 47"/>
                  <a:gd name="T100" fmla="*/ 51 w 59"/>
                  <a:gd name="T101" fmla="*/ 32 h 47"/>
                  <a:gd name="T102" fmla="*/ 52 w 59"/>
                  <a:gd name="T103" fmla="*/ 30 h 47"/>
                  <a:gd name="T104" fmla="*/ 52 w 59"/>
                  <a:gd name="T105" fmla="*/ 25 h 47"/>
                  <a:gd name="T106" fmla="*/ 52 w 59"/>
                  <a:gd name="T107" fmla="*/ 24 h 47"/>
                  <a:gd name="T108" fmla="*/ 53 w 59"/>
                  <a:gd name="T109" fmla="*/ 22 h 47"/>
                  <a:gd name="T110" fmla="*/ 53 w 59"/>
                  <a:gd name="T111" fmla="*/ 21 h 47"/>
                  <a:gd name="T112" fmla="*/ 53 w 59"/>
                  <a:gd name="T113" fmla="*/ 19 h 47"/>
                  <a:gd name="T114" fmla="*/ 55 w 59"/>
                  <a:gd name="T115" fmla="*/ 19 h 47"/>
                  <a:gd name="T116" fmla="*/ 56 w 59"/>
                  <a:gd name="T117" fmla="*/ 17 h 47"/>
                  <a:gd name="T118" fmla="*/ 58 w 59"/>
                  <a:gd name="T119" fmla="*/ 17 h 47"/>
                  <a:gd name="T120" fmla="*/ 58 w 59"/>
                  <a:gd name="T121" fmla="*/ 16 h 47"/>
                  <a:gd name="T122" fmla="*/ 54 w 59"/>
                  <a:gd name="T123"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 h="47">
                    <a:moveTo>
                      <a:pt x="43" y="1"/>
                    </a:move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2"/>
                      <a:pt x="43" y="2"/>
                      <a:pt x="43" y="2"/>
                    </a:cubicBezTo>
                    <a:cubicBezTo>
                      <a:pt x="42" y="2"/>
                      <a:pt x="42" y="2"/>
                      <a:pt x="42" y="2"/>
                    </a:cubicBezTo>
                    <a:cubicBezTo>
                      <a:pt x="42" y="2"/>
                      <a:pt x="42" y="2"/>
                      <a:pt x="42" y="2"/>
                    </a:cubicBezTo>
                    <a:cubicBezTo>
                      <a:pt x="42" y="2"/>
                      <a:pt x="42" y="2"/>
                      <a:pt x="42"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34" y="1"/>
                      <a:pt x="34" y="1"/>
                      <a:pt x="34" y="1"/>
                    </a:cubicBezTo>
                    <a:cubicBezTo>
                      <a:pt x="34" y="1"/>
                      <a:pt x="34" y="1"/>
                      <a:pt x="34" y="1"/>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1"/>
                      <a:pt x="33" y="1"/>
                      <a:pt x="33" y="1"/>
                    </a:cubicBezTo>
                    <a:cubicBezTo>
                      <a:pt x="33" y="1"/>
                      <a:pt x="33" y="1"/>
                      <a:pt x="33" y="1"/>
                    </a:cubicBezTo>
                    <a:cubicBezTo>
                      <a:pt x="11" y="1"/>
                      <a:pt x="11" y="1"/>
                      <a:pt x="11" y="1"/>
                    </a:cubicBezTo>
                    <a:cubicBezTo>
                      <a:pt x="11" y="8"/>
                      <a:pt x="11" y="8"/>
                      <a:pt x="11" y="8"/>
                    </a:cubicBezTo>
                    <a:cubicBezTo>
                      <a:pt x="11" y="8"/>
                      <a:pt x="11" y="8"/>
                      <a:pt x="11" y="8"/>
                    </a:cubicBezTo>
                    <a:cubicBezTo>
                      <a:pt x="7" y="8"/>
                      <a:pt x="7" y="8"/>
                      <a:pt x="7" y="8"/>
                    </a:cubicBezTo>
                    <a:cubicBezTo>
                      <a:pt x="7" y="24"/>
                      <a:pt x="7" y="24"/>
                      <a:pt x="7" y="24"/>
                    </a:cubicBezTo>
                    <a:cubicBezTo>
                      <a:pt x="7" y="24"/>
                      <a:pt x="7" y="24"/>
                      <a:pt x="7" y="24"/>
                    </a:cubicBezTo>
                    <a:cubicBezTo>
                      <a:pt x="7" y="24"/>
                      <a:pt x="7" y="24"/>
                      <a:pt x="7" y="24"/>
                    </a:cubicBezTo>
                    <a:cubicBezTo>
                      <a:pt x="7" y="24"/>
                      <a:pt x="7" y="24"/>
                      <a:pt x="7" y="24"/>
                    </a:cubicBezTo>
                    <a:cubicBezTo>
                      <a:pt x="6" y="24"/>
                      <a:pt x="6" y="24"/>
                      <a:pt x="6" y="24"/>
                    </a:cubicBezTo>
                    <a:cubicBezTo>
                      <a:pt x="6" y="24"/>
                      <a:pt x="6" y="24"/>
                      <a:pt x="6" y="24"/>
                    </a:cubicBezTo>
                    <a:cubicBezTo>
                      <a:pt x="6" y="24"/>
                      <a:pt x="6" y="24"/>
                      <a:pt x="6" y="24"/>
                    </a:cubicBezTo>
                    <a:cubicBezTo>
                      <a:pt x="5" y="24"/>
                      <a:pt x="5" y="24"/>
                      <a:pt x="5" y="24"/>
                    </a:cubicBezTo>
                    <a:cubicBezTo>
                      <a:pt x="5" y="24"/>
                      <a:pt x="5" y="24"/>
                      <a:pt x="5" y="24"/>
                    </a:cubicBezTo>
                    <a:cubicBezTo>
                      <a:pt x="5" y="24"/>
                      <a:pt x="5" y="24"/>
                      <a:pt x="5"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3" y="24"/>
                      <a:pt x="3" y="24"/>
                      <a:pt x="3" y="24"/>
                    </a:cubicBezTo>
                    <a:cubicBezTo>
                      <a:pt x="3" y="24"/>
                      <a:pt x="3" y="24"/>
                      <a:pt x="3" y="24"/>
                    </a:cubicBezTo>
                    <a:cubicBezTo>
                      <a:pt x="3" y="24"/>
                      <a:pt x="3" y="24"/>
                      <a:pt x="3" y="24"/>
                    </a:cubicBezTo>
                    <a:cubicBezTo>
                      <a:pt x="4" y="24"/>
                      <a:pt x="4" y="24"/>
                      <a:pt x="4" y="24"/>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6"/>
                    </a:cubicBezTo>
                    <a:cubicBezTo>
                      <a:pt x="4" y="26"/>
                      <a:pt x="4" y="26"/>
                      <a:pt x="4" y="26"/>
                    </a:cubicBezTo>
                    <a:cubicBezTo>
                      <a:pt x="4" y="26"/>
                      <a:pt x="4" y="26"/>
                      <a:pt x="4"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8"/>
                      <a:pt x="3"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30"/>
                      <a:pt x="2" y="30"/>
                      <a:pt x="2" y="30"/>
                    </a:cubicBezTo>
                    <a:cubicBezTo>
                      <a:pt x="2" y="30"/>
                      <a:pt x="2" y="30"/>
                      <a:pt x="2" y="30"/>
                    </a:cubicBezTo>
                    <a:cubicBezTo>
                      <a:pt x="2" y="30"/>
                      <a:pt x="2" y="30"/>
                      <a:pt x="2" y="30"/>
                    </a:cubicBezTo>
                    <a:cubicBezTo>
                      <a:pt x="2" y="30"/>
                      <a:pt x="2" y="30"/>
                      <a:pt x="2"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5"/>
                      <a:pt x="0" y="35"/>
                      <a:pt x="0" y="35"/>
                    </a:cubicBezTo>
                    <a:cubicBezTo>
                      <a:pt x="0" y="35"/>
                      <a:pt x="0" y="35"/>
                      <a:pt x="0" y="35"/>
                    </a:cubicBezTo>
                    <a:cubicBezTo>
                      <a:pt x="0" y="35"/>
                      <a:pt x="0" y="35"/>
                      <a:pt x="0" y="35"/>
                    </a:cubicBezTo>
                    <a:cubicBezTo>
                      <a:pt x="1" y="34"/>
                      <a:pt x="1" y="34"/>
                      <a:pt x="1" y="34"/>
                    </a:cubicBezTo>
                    <a:cubicBezTo>
                      <a:pt x="1" y="34"/>
                      <a:pt x="1" y="34"/>
                      <a:pt x="1" y="34"/>
                    </a:cubicBezTo>
                    <a:cubicBezTo>
                      <a:pt x="1" y="34"/>
                      <a:pt x="1" y="34"/>
                      <a:pt x="1" y="34"/>
                    </a:cubicBezTo>
                    <a:cubicBezTo>
                      <a:pt x="1" y="34"/>
                      <a:pt x="1" y="34"/>
                      <a:pt x="1" y="34"/>
                    </a:cubicBezTo>
                    <a:cubicBezTo>
                      <a:pt x="1" y="35"/>
                      <a:pt x="1" y="35"/>
                      <a:pt x="1"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8"/>
                      <a:pt x="2" y="38"/>
                      <a:pt x="2" y="38"/>
                    </a:cubicBezTo>
                    <a:cubicBezTo>
                      <a:pt x="2" y="38"/>
                      <a:pt x="2" y="38"/>
                      <a:pt x="2" y="38"/>
                    </a:cubicBezTo>
                    <a:cubicBezTo>
                      <a:pt x="2" y="38"/>
                      <a:pt x="2" y="38"/>
                      <a:pt x="2" y="38"/>
                    </a:cubicBezTo>
                    <a:cubicBezTo>
                      <a:pt x="2" y="38"/>
                      <a:pt x="2" y="38"/>
                      <a:pt x="2" y="38"/>
                    </a:cubicBezTo>
                    <a:cubicBezTo>
                      <a:pt x="2" y="39"/>
                      <a:pt x="2" y="39"/>
                      <a:pt x="2" y="39"/>
                    </a:cubicBezTo>
                    <a:cubicBezTo>
                      <a:pt x="2" y="39"/>
                      <a:pt x="2" y="39"/>
                      <a:pt x="2" y="39"/>
                    </a:cubicBezTo>
                    <a:cubicBezTo>
                      <a:pt x="2" y="39"/>
                      <a:pt x="2" y="39"/>
                      <a:pt x="2"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4" y="39"/>
                      <a:pt x="4" y="39"/>
                      <a:pt x="4" y="39"/>
                    </a:cubicBezTo>
                    <a:cubicBezTo>
                      <a:pt x="4" y="39"/>
                      <a:pt x="4" y="39"/>
                      <a:pt x="4" y="39"/>
                    </a:cubicBezTo>
                    <a:cubicBezTo>
                      <a:pt x="4" y="39"/>
                      <a:pt x="4" y="39"/>
                      <a:pt x="4" y="39"/>
                    </a:cubicBezTo>
                    <a:cubicBezTo>
                      <a:pt x="4" y="39"/>
                      <a:pt x="4" y="39"/>
                      <a:pt x="4" y="39"/>
                    </a:cubicBezTo>
                    <a:cubicBezTo>
                      <a:pt x="4" y="40"/>
                      <a:pt x="4" y="40"/>
                      <a:pt x="4" y="40"/>
                    </a:cubicBezTo>
                    <a:cubicBezTo>
                      <a:pt x="4" y="40"/>
                      <a:pt x="4" y="40"/>
                      <a:pt x="4" y="40"/>
                    </a:cubicBezTo>
                    <a:cubicBezTo>
                      <a:pt x="4" y="40"/>
                      <a:pt x="4" y="40"/>
                      <a:pt x="4" y="40"/>
                    </a:cubicBezTo>
                    <a:cubicBezTo>
                      <a:pt x="3" y="40"/>
                      <a:pt x="3" y="40"/>
                      <a:pt x="3" y="40"/>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4" y="41"/>
                      <a:pt x="4" y="41"/>
                      <a:pt x="4" y="41"/>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5" y="42"/>
                      <a:pt x="5" y="42"/>
                    </a:cubicBezTo>
                    <a:cubicBezTo>
                      <a:pt x="5" y="42"/>
                      <a:pt x="5" y="42"/>
                      <a:pt x="5" y="42"/>
                    </a:cubicBezTo>
                    <a:cubicBezTo>
                      <a:pt x="5" y="42"/>
                      <a:pt x="5" y="42"/>
                      <a:pt x="5" y="43"/>
                    </a:cubicBezTo>
                    <a:cubicBezTo>
                      <a:pt x="5" y="43"/>
                      <a:pt x="5" y="43"/>
                      <a:pt x="5" y="43"/>
                    </a:cubicBezTo>
                    <a:cubicBezTo>
                      <a:pt x="6" y="44"/>
                      <a:pt x="6" y="44"/>
                      <a:pt x="6" y="44"/>
                    </a:cubicBezTo>
                    <a:cubicBezTo>
                      <a:pt x="6" y="44"/>
                      <a:pt x="6" y="44"/>
                      <a:pt x="6" y="44"/>
                    </a:cubicBezTo>
                    <a:cubicBezTo>
                      <a:pt x="6" y="45"/>
                      <a:pt x="6" y="45"/>
                      <a:pt x="6" y="45"/>
                    </a:cubicBezTo>
                    <a:cubicBezTo>
                      <a:pt x="6" y="45"/>
                      <a:pt x="6" y="45"/>
                      <a:pt x="6" y="45"/>
                    </a:cubicBezTo>
                    <a:cubicBezTo>
                      <a:pt x="6" y="45"/>
                      <a:pt x="6" y="45"/>
                      <a:pt x="6" y="45"/>
                    </a:cubicBezTo>
                    <a:cubicBezTo>
                      <a:pt x="7" y="45"/>
                      <a:pt x="7" y="45"/>
                      <a:pt x="7" y="45"/>
                    </a:cubicBezTo>
                    <a:cubicBezTo>
                      <a:pt x="7" y="45"/>
                      <a:pt x="7" y="45"/>
                      <a:pt x="7" y="45"/>
                    </a:cubicBezTo>
                    <a:cubicBezTo>
                      <a:pt x="7" y="45"/>
                      <a:pt x="7" y="45"/>
                      <a:pt x="7" y="45"/>
                    </a:cubicBezTo>
                    <a:cubicBezTo>
                      <a:pt x="7" y="45"/>
                      <a:pt x="7" y="45"/>
                      <a:pt x="7" y="45"/>
                    </a:cubicBezTo>
                    <a:cubicBezTo>
                      <a:pt x="7" y="45"/>
                      <a:pt x="7" y="45"/>
                      <a:pt x="7" y="45"/>
                    </a:cubicBezTo>
                    <a:cubicBezTo>
                      <a:pt x="7" y="45"/>
                      <a:pt x="7" y="45"/>
                      <a:pt x="7"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4"/>
                      <a:pt x="10" y="44"/>
                      <a:pt x="10"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4"/>
                      <a:pt x="14" y="44"/>
                      <a:pt x="14" y="44"/>
                    </a:cubicBezTo>
                    <a:cubicBezTo>
                      <a:pt x="14" y="44"/>
                      <a:pt x="14" y="44"/>
                      <a:pt x="14" y="44"/>
                    </a:cubicBezTo>
                    <a:cubicBezTo>
                      <a:pt x="14" y="44"/>
                      <a:pt x="14" y="44"/>
                      <a:pt x="14" y="44"/>
                    </a:cubicBezTo>
                    <a:cubicBezTo>
                      <a:pt x="14" y="44"/>
                      <a:pt x="14" y="44"/>
                      <a:pt x="14" y="44"/>
                    </a:cubicBezTo>
                    <a:cubicBezTo>
                      <a:pt x="14" y="44"/>
                      <a:pt x="14" y="44"/>
                      <a:pt x="14"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6" y="45"/>
                      <a:pt x="16" y="45"/>
                      <a:pt x="16" y="45"/>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20" y="46"/>
                      <a:pt x="20" y="46"/>
                      <a:pt x="20" y="46"/>
                    </a:cubicBezTo>
                    <a:cubicBezTo>
                      <a:pt x="20" y="46"/>
                      <a:pt x="20" y="46"/>
                      <a:pt x="20" y="46"/>
                    </a:cubicBezTo>
                    <a:cubicBezTo>
                      <a:pt x="21" y="46"/>
                      <a:pt x="21" y="46"/>
                      <a:pt x="21" y="46"/>
                    </a:cubicBezTo>
                    <a:cubicBezTo>
                      <a:pt x="21" y="46"/>
                      <a:pt x="21" y="46"/>
                      <a:pt x="21" y="46"/>
                    </a:cubicBezTo>
                    <a:cubicBezTo>
                      <a:pt x="21" y="46"/>
                      <a:pt x="21" y="46"/>
                      <a:pt x="21" y="46"/>
                    </a:cubicBezTo>
                    <a:cubicBezTo>
                      <a:pt x="21" y="46"/>
                      <a:pt x="21" y="46"/>
                      <a:pt x="21" y="46"/>
                    </a:cubicBezTo>
                    <a:cubicBezTo>
                      <a:pt x="21" y="46"/>
                      <a:pt x="21" y="46"/>
                      <a:pt x="21" y="46"/>
                    </a:cubicBezTo>
                    <a:cubicBezTo>
                      <a:pt x="21" y="46"/>
                      <a:pt x="21" y="46"/>
                      <a:pt x="21" y="46"/>
                    </a:cubicBezTo>
                    <a:cubicBezTo>
                      <a:pt x="21" y="46"/>
                      <a:pt x="21" y="46"/>
                      <a:pt x="21" y="46"/>
                    </a:cubicBezTo>
                    <a:cubicBezTo>
                      <a:pt x="21" y="46"/>
                      <a:pt x="21" y="46"/>
                      <a:pt x="21" y="46"/>
                    </a:cubicBezTo>
                    <a:cubicBezTo>
                      <a:pt x="22" y="46"/>
                      <a:pt x="22" y="46"/>
                      <a:pt x="22" y="46"/>
                    </a:cubicBezTo>
                    <a:cubicBezTo>
                      <a:pt x="22" y="46"/>
                      <a:pt x="22" y="46"/>
                      <a:pt x="22" y="46"/>
                    </a:cubicBezTo>
                    <a:cubicBezTo>
                      <a:pt x="22" y="46"/>
                      <a:pt x="22" y="46"/>
                      <a:pt x="22" y="46"/>
                    </a:cubicBezTo>
                    <a:cubicBezTo>
                      <a:pt x="22" y="46"/>
                      <a:pt x="22" y="46"/>
                      <a:pt x="22" y="46"/>
                    </a:cubicBezTo>
                    <a:cubicBezTo>
                      <a:pt x="22" y="46"/>
                      <a:pt x="22" y="46"/>
                      <a:pt x="22" y="46"/>
                    </a:cubicBezTo>
                    <a:cubicBezTo>
                      <a:pt x="22" y="47"/>
                      <a:pt x="22" y="47"/>
                      <a:pt x="22" y="47"/>
                    </a:cubicBezTo>
                    <a:cubicBezTo>
                      <a:pt x="24" y="47"/>
                      <a:pt x="24" y="47"/>
                      <a:pt x="24" y="47"/>
                    </a:cubicBezTo>
                    <a:cubicBezTo>
                      <a:pt x="24" y="47"/>
                      <a:pt x="24" y="47"/>
                      <a:pt x="24" y="47"/>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7" y="45"/>
                      <a:pt x="27" y="45"/>
                      <a:pt x="27" y="45"/>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4"/>
                      <a:pt x="29" y="44"/>
                      <a:pt x="29" y="44"/>
                    </a:cubicBezTo>
                    <a:cubicBezTo>
                      <a:pt x="29" y="44"/>
                      <a:pt x="29" y="44"/>
                      <a:pt x="29" y="44"/>
                    </a:cubicBezTo>
                    <a:cubicBezTo>
                      <a:pt x="29" y="44"/>
                      <a:pt x="29" y="44"/>
                      <a:pt x="29"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1" y="44"/>
                      <a:pt x="31" y="44"/>
                      <a:pt x="31" y="44"/>
                    </a:cubicBezTo>
                    <a:cubicBezTo>
                      <a:pt x="31" y="44"/>
                      <a:pt x="31" y="44"/>
                      <a:pt x="31" y="44"/>
                    </a:cubicBezTo>
                    <a:cubicBezTo>
                      <a:pt x="31" y="44"/>
                      <a:pt x="31" y="44"/>
                      <a:pt x="31" y="44"/>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2" y="45"/>
                      <a:pt x="32" y="45"/>
                      <a:pt x="32"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2"/>
                      <a:pt x="35" y="42"/>
                      <a:pt x="35" y="42"/>
                    </a:cubicBezTo>
                    <a:cubicBezTo>
                      <a:pt x="35" y="42"/>
                      <a:pt x="35" y="42"/>
                      <a:pt x="35" y="42"/>
                    </a:cubicBezTo>
                    <a:cubicBezTo>
                      <a:pt x="35" y="42"/>
                      <a:pt x="35" y="42"/>
                      <a:pt x="35" y="42"/>
                    </a:cubicBezTo>
                    <a:cubicBezTo>
                      <a:pt x="36" y="42"/>
                      <a:pt x="36" y="42"/>
                      <a:pt x="36" y="42"/>
                    </a:cubicBezTo>
                    <a:cubicBezTo>
                      <a:pt x="36" y="42"/>
                      <a:pt x="36" y="42"/>
                      <a:pt x="36" y="42"/>
                    </a:cubicBezTo>
                    <a:cubicBezTo>
                      <a:pt x="36" y="42"/>
                      <a:pt x="36" y="42"/>
                      <a:pt x="36" y="42"/>
                    </a:cubicBezTo>
                    <a:cubicBezTo>
                      <a:pt x="36" y="42"/>
                      <a:pt x="36" y="42"/>
                      <a:pt x="36" y="42"/>
                    </a:cubicBezTo>
                    <a:cubicBezTo>
                      <a:pt x="36" y="42"/>
                      <a:pt x="36" y="42"/>
                      <a:pt x="36" y="42"/>
                    </a:cubicBezTo>
                    <a:cubicBezTo>
                      <a:pt x="36" y="42"/>
                      <a:pt x="36" y="42"/>
                      <a:pt x="36" y="42"/>
                    </a:cubicBezTo>
                    <a:cubicBezTo>
                      <a:pt x="36" y="42"/>
                      <a:pt x="36" y="42"/>
                      <a:pt x="36" y="42"/>
                    </a:cubicBezTo>
                    <a:cubicBezTo>
                      <a:pt x="36" y="41"/>
                      <a:pt x="36" y="41"/>
                      <a:pt x="36" y="41"/>
                    </a:cubicBezTo>
                    <a:cubicBezTo>
                      <a:pt x="36" y="41"/>
                      <a:pt x="36" y="41"/>
                      <a:pt x="36" y="41"/>
                    </a:cubicBezTo>
                    <a:cubicBezTo>
                      <a:pt x="36" y="41"/>
                      <a:pt x="36" y="41"/>
                      <a:pt x="36" y="41"/>
                    </a:cubicBezTo>
                    <a:cubicBezTo>
                      <a:pt x="36" y="41"/>
                      <a:pt x="36" y="41"/>
                      <a:pt x="36" y="41"/>
                    </a:cubicBezTo>
                    <a:cubicBezTo>
                      <a:pt x="37" y="41"/>
                      <a:pt x="37" y="41"/>
                      <a:pt x="37" y="41"/>
                    </a:cubicBezTo>
                    <a:cubicBezTo>
                      <a:pt x="37" y="41"/>
                      <a:pt x="37" y="41"/>
                      <a:pt x="37" y="41"/>
                    </a:cubicBezTo>
                    <a:cubicBezTo>
                      <a:pt x="37" y="41"/>
                      <a:pt x="37" y="41"/>
                      <a:pt x="37" y="41"/>
                    </a:cubicBezTo>
                    <a:cubicBezTo>
                      <a:pt x="37" y="41"/>
                      <a:pt x="37" y="41"/>
                      <a:pt x="37" y="41"/>
                    </a:cubicBezTo>
                    <a:cubicBezTo>
                      <a:pt x="37" y="41"/>
                      <a:pt x="37" y="41"/>
                      <a:pt x="37" y="41"/>
                    </a:cubicBezTo>
                    <a:cubicBezTo>
                      <a:pt x="37" y="41"/>
                      <a:pt x="37" y="41"/>
                      <a:pt x="37" y="41"/>
                    </a:cubicBezTo>
                    <a:cubicBezTo>
                      <a:pt x="37" y="41"/>
                      <a:pt x="37" y="41"/>
                      <a:pt x="37" y="41"/>
                    </a:cubicBezTo>
                    <a:cubicBezTo>
                      <a:pt x="37" y="40"/>
                      <a:pt x="37" y="40"/>
                      <a:pt x="37" y="40"/>
                    </a:cubicBezTo>
                    <a:cubicBezTo>
                      <a:pt x="37" y="40"/>
                      <a:pt x="37" y="40"/>
                      <a:pt x="37" y="40"/>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7"/>
                      <a:pt x="36" y="37"/>
                      <a:pt x="36" y="37"/>
                    </a:cubicBezTo>
                    <a:cubicBezTo>
                      <a:pt x="36" y="37"/>
                      <a:pt x="36" y="37"/>
                      <a:pt x="36" y="37"/>
                    </a:cubicBezTo>
                    <a:cubicBezTo>
                      <a:pt x="36" y="37"/>
                      <a:pt x="36" y="37"/>
                      <a:pt x="36" y="37"/>
                    </a:cubicBezTo>
                    <a:cubicBezTo>
                      <a:pt x="38" y="37"/>
                      <a:pt x="38" y="37"/>
                      <a:pt x="38" y="37"/>
                    </a:cubicBezTo>
                    <a:cubicBezTo>
                      <a:pt x="38" y="36"/>
                      <a:pt x="38" y="36"/>
                      <a:pt x="38" y="36"/>
                    </a:cubicBezTo>
                    <a:cubicBezTo>
                      <a:pt x="38" y="36"/>
                      <a:pt x="38" y="36"/>
                      <a:pt x="38" y="36"/>
                    </a:cubicBezTo>
                    <a:cubicBezTo>
                      <a:pt x="38" y="36"/>
                      <a:pt x="38" y="36"/>
                      <a:pt x="38" y="36"/>
                    </a:cubicBezTo>
                    <a:cubicBezTo>
                      <a:pt x="38" y="36"/>
                      <a:pt x="38" y="36"/>
                      <a:pt x="38" y="36"/>
                    </a:cubicBezTo>
                    <a:cubicBezTo>
                      <a:pt x="39" y="36"/>
                      <a:pt x="39" y="36"/>
                      <a:pt x="39" y="36"/>
                    </a:cubicBezTo>
                    <a:cubicBezTo>
                      <a:pt x="39" y="36"/>
                      <a:pt x="39" y="36"/>
                      <a:pt x="39" y="36"/>
                    </a:cubicBezTo>
                    <a:cubicBezTo>
                      <a:pt x="40" y="36"/>
                      <a:pt x="40" y="36"/>
                      <a:pt x="40" y="36"/>
                    </a:cubicBezTo>
                    <a:cubicBezTo>
                      <a:pt x="40" y="36"/>
                      <a:pt x="40" y="36"/>
                      <a:pt x="40" y="36"/>
                    </a:cubicBezTo>
                    <a:cubicBezTo>
                      <a:pt x="41" y="36"/>
                      <a:pt x="41" y="36"/>
                      <a:pt x="41" y="36"/>
                    </a:cubicBezTo>
                    <a:cubicBezTo>
                      <a:pt x="41" y="36"/>
                      <a:pt x="41" y="36"/>
                      <a:pt x="41" y="36"/>
                    </a:cubicBezTo>
                    <a:cubicBezTo>
                      <a:pt x="41" y="37"/>
                      <a:pt x="41" y="37"/>
                      <a:pt x="41" y="37"/>
                    </a:cubicBezTo>
                    <a:cubicBezTo>
                      <a:pt x="40" y="37"/>
                      <a:pt x="40" y="37"/>
                      <a:pt x="40" y="37"/>
                    </a:cubicBezTo>
                    <a:cubicBezTo>
                      <a:pt x="40" y="37"/>
                      <a:pt x="40" y="37"/>
                      <a:pt x="40" y="37"/>
                    </a:cubicBezTo>
                    <a:cubicBezTo>
                      <a:pt x="40" y="37"/>
                      <a:pt x="40" y="37"/>
                      <a:pt x="40" y="37"/>
                    </a:cubicBezTo>
                    <a:cubicBezTo>
                      <a:pt x="40" y="37"/>
                      <a:pt x="40" y="37"/>
                      <a:pt x="40" y="37"/>
                    </a:cubicBezTo>
                    <a:cubicBezTo>
                      <a:pt x="40" y="37"/>
                      <a:pt x="40" y="37"/>
                      <a:pt x="40" y="37"/>
                    </a:cubicBezTo>
                    <a:cubicBezTo>
                      <a:pt x="40" y="37"/>
                      <a:pt x="40" y="37"/>
                      <a:pt x="40" y="37"/>
                    </a:cubicBezTo>
                    <a:cubicBezTo>
                      <a:pt x="40" y="37"/>
                      <a:pt x="40" y="37"/>
                      <a:pt x="40" y="37"/>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40"/>
                      <a:pt x="40" y="40"/>
                      <a:pt x="40" y="40"/>
                    </a:cubicBezTo>
                    <a:cubicBezTo>
                      <a:pt x="40" y="40"/>
                      <a:pt x="40" y="40"/>
                      <a:pt x="40" y="40"/>
                    </a:cubicBezTo>
                    <a:cubicBezTo>
                      <a:pt x="40" y="40"/>
                      <a:pt x="40" y="40"/>
                      <a:pt x="40" y="40"/>
                    </a:cubicBezTo>
                    <a:cubicBezTo>
                      <a:pt x="40" y="40"/>
                      <a:pt x="40" y="40"/>
                      <a:pt x="40" y="40"/>
                    </a:cubicBezTo>
                    <a:cubicBezTo>
                      <a:pt x="40" y="40"/>
                      <a:pt x="40" y="40"/>
                      <a:pt x="40" y="40"/>
                    </a:cubicBezTo>
                    <a:cubicBezTo>
                      <a:pt x="40" y="41"/>
                      <a:pt x="40" y="41"/>
                      <a:pt x="40" y="41"/>
                    </a:cubicBezTo>
                    <a:cubicBezTo>
                      <a:pt x="40" y="41"/>
                      <a:pt x="40" y="41"/>
                      <a:pt x="40" y="41"/>
                    </a:cubicBezTo>
                    <a:cubicBezTo>
                      <a:pt x="40" y="41"/>
                      <a:pt x="40" y="41"/>
                      <a:pt x="40" y="41"/>
                    </a:cubicBezTo>
                    <a:cubicBezTo>
                      <a:pt x="40" y="42"/>
                      <a:pt x="40" y="42"/>
                      <a:pt x="40" y="42"/>
                    </a:cubicBezTo>
                    <a:cubicBezTo>
                      <a:pt x="40" y="42"/>
                      <a:pt x="40" y="42"/>
                      <a:pt x="40" y="42"/>
                    </a:cubicBezTo>
                    <a:cubicBezTo>
                      <a:pt x="40" y="42"/>
                      <a:pt x="40" y="42"/>
                      <a:pt x="40"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2" y="42"/>
                      <a:pt x="42" y="42"/>
                      <a:pt x="42" y="42"/>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4"/>
                      <a:pt x="42" y="44"/>
                      <a:pt x="42" y="44"/>
                    </a:cubicBezTo>
                    <a:cubicBezTo>
                      <a:pt x="43" y="44"/>
                      <a:pt x="43" y="44"/>
                      <a:pt x="43" y="44"/>
                    </a:cubicBezTo>
                    <a:cubicBezTo>
                      <a:pt x="43" y="44"/>
                      <a:pt x="43" y="44"/>
                      <a:pt x="43" y="44"/>
                    </a:cubicBezTo>
                    <a:cubicBezTo>
                      <a:pt x="43" y="44"/>
                      <a:pt x="43" y="44"/>
                      <a:pt x="43" y="44"/>
                    </a:cubicBezTo>
                    <a:cubicBezTo>
                      <a:pt x="43" y="44"/>
                      <a:pt x="43" y="44"/>
                      <a:pt x="43" y="44"/>
                    </a:cubicBezTo>
                    <a:cubicBezTo>
                      <a:pt x="43" y="44"/>
                      <a:pt x="43" y="44"/>
                      <a:pt x="43" y="44"/>
                    </a:cubicBezTo>
                    <a:cubicBezTo>
                      <a:pt x="43" y="44"/>
                      <a:pt x="43" y="44"/>
                      <a:pt x="43" y="44"/>
                    </a:cubicBezTo>
                    <a:cubicBezTo>
                      <a:pt x="43" y="44"/>
                      <a:pt x="43" y="44"/>
                      <a:pt x="43" y="44"/>
                    </a:cubicBezTo>
                    <a:cubicBezTo>
                      <a:pt x="43" y="44"/>
                      <a:pt x="43" y="44"/>
                      <a:pt x="43" y="44"/>
                    </a:cubicBezTo>
                    <a:cubicBezTo>
                      <a:pt x="43" y="44"/>
                      <a:pt x="43" y="44"/>
                      <a:pt x="43" y="44"/>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6"/>
                      <a:pt x="43" y="46"/>
                      <a:pt x="43" y="46"/>
                    </a:cubicBezTo>
                    <a:cubicBezTo>
                      <a:pt x="43" y="46"/>
                      <a:pt x="43" y="46"/>
                      <a:pt x="43" y="46"/>
                    </a:cubicBezTo>
                    <a:cubicBezTo>
                      <a:pt x="43" y="46"/>
                      <a:pt x="43" y="46"/>
                      <a:pt x="43" y="46"/>
                    </a:cubicBezTo>
                    <a:cubicBezTo>
                      <a:pt x="43" y="46"/>
                      <a:pt x="43" y="46"/>
                      <a:pt x="43" y="46"/>
                    </a:cubicBezTo>
                    <a:cubicBezTo>
                      <a:pt x="43" y="46"/>
                      <a:pt x="43" y="46"/>
                      <a:pt x="43" y="46"/>
                    </a:cubicBezTo>
                    <a:cubicBezTo>
                      <a:pt x="43" y="46"/>
                      <a:pt x="43" y="46"/>
                      <a:pt x="43" y="46"/>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4"/>
                      <a:pt x="43" y="44"/>
                      <a:pt x="43" y="44"/>
                    </a:cubicBezTo>
                    <a:cubicBezTo>
                      <a:pt x="43" y="44"/>
                      <a:pt x="43" y="44"/>
                      <a:pt x="43"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1"/>
                      <a:pt x="44" y="41"/>
                      <a:pt x="44" y="41"/>
                    </a:cubicBezTo>
                    <a:cubicBezTo>
                      <a:pt x="44" y="41"/>
                      <a:pt x="44" y="41"/>
                      <a:pt x="44" y="41"/>
                    </a:cubicBezTo>
                    <a:cubicBezTo>
                      <a:pt x="44" y="41"/>
                      <a:pt x="44" y="41"/>
                      <a:pt x="44" y="41"/>
                    </a:cubicBezTo>
                    <a:cubicBezTo>
                      <a:pt x="44" y="41"/>
                      <a:pt x="44" y="41"/>
                      <a:pt x="44"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39"/>
                      <a:pt x="46" y="39"/>
                      <a:pt x="46" y="39"/>
                    </a:cubicBezTo>
                    <a:cubicBezTo>
                      <a:pt x="46" y="39"/>
                      <a:pt x="46" y="39"/>
                      <a:pt x="46" y="39"/>
                    </a:cubicBezTo>
                    <a:cubicBezTo>
                      <a:pt x="46" y="39"/>
                      <a:pt x="46" y="39"/>
                      <a:pt x="46" y="39"/>
                    </a:cubicBezTo>
                    <a:cubicBezTo>
                      <a:pt x="46" y="39"/>
                      <a:pt x="46" y="39"/>
                      <a:pt x="46" y="39"/>
                    </a:cubicBezTo>
                    <a:cubicBezTo>
                      <a:pt x="46" y="39"/>
                      <a:pt x="46" y="39"/>
                      <a:pt x="46" y="39"/>
                    </a:cubicBezTo>
                    <a:cubicBezTo>
                      <a:pt x="46" y="39"/>
                      <a:pt x="46" y="39"/>
                      <a:pt x="46" y="39"/>
                    </a:cubicBezTo>
                    <a:cubicBezTo>
                      <a:pt x="47" y="39"/>
                      <a:pt x="47" y="39"/>
                      <a:pt x="47" y="39"/>
                    </a:cubicBezTo>
                    <a:cubicBezTo>
                      <a:pt x="47" y="39"/>
                      <a:pt x="47" y="39"/>
                      <a:pt x="47" y="39"/>
                    </a:cubicBezTo>
                    <a:cubicBezTo>
                      <a:pt x="46" y="39"/>
                      <a:pt x="46" y="39"/>
                      <a:pt x="46" y="39"/>
                    </a:cubicBezTo>
                    <a:cubicBezTo>
                      <a:pt x="46" y="38"/>
                      <a:pt x="46" y="38"/>
                      <a:pt x="46" y="38"/>
                    </a:cubicBezTo>
                    <a:cubicBezTo>
                      <a:pt x="46" y="38"/>
                      <a:pt x="46" y="38"/>
                      <a:pt x="46" y="38"/>
                    </a:cubicBezTo>
                    <a:cubicBezTo>
                      <a:pt x="46" y="38"/>
                      <a:pt x="46" y="38"/>
                      <a:pt x="46" y="38"/>
                    </a:cubicBezTo>
                    <a:cubicBezTo>
                      <a:pt x="47" y="38"/>
                      <a:pt x="47" y="38"/>
                      <a:pt x="47" y="38"/>
                    </a:cubicBezTo>
                    <a:cubicBezTo>
                      <a:pt x="47" y="38"/>
                      <a:pt x="47" y="38"/>
                      <a:pt x="47" y="38"/>
                    </a:cubicBezTo>
                    <a:cubicBezTo>
                      <a:pt x="47" y="38"/>
                      <a:pt x="47" y="38"/>
                      <a:pt x="47" y="38"/>
                    </a:cubicBezTo>
                    <a:cubicBezTo>
                      <a:pt x="47" y="38"/>
                      <a:pt x="47" y="38"/>
                      <a:pt x="47" y="38"/>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8" y="37"/>
                      <a:pt x="48" y="37"/>
                      <a:pt x="48" y="37"/>
                    </a:cubicBezTo>
                    <a:cubicBezTo>
                      <a:pt x="48" y="37"/>
                      <a:pt x="48" y="37"/>
                      <a:pt x="48" y="37"/>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9" y="35"/>
                      <a:pt x="49" y="35"/>
                      <a:pt x="49" y="35"/>
                    </a:cubicBezTo>
                    <a:cubicBezTo>
                      <a:pt x="49" y="35"/>
                      <a:pt x="49" y="35"/>
                      <a:pt x="49" y="35"/>
                    </a:cubicBezTo>
                    <a:cubicBezTo>
                      <a:pt x="49" y="35"/>
                      <a:pt x="49" y="35"/>
                      <a:pt x="49" y="35"/>
                    </a:cubicBezTo>
                    <a:cubicBezTo>
                      <a:pt x="49" y="35"/>
                      <a:pt x="49" y="35"/>
                      <a:pt x="49" y="35"/>
                    </a:cubicBezTo>
                    <a:cubicBezTo>
                      <a:pt x="49" y="35"/>
                      <a:pt x="49" y="35"/>
                      <a:pt x="49" y="35"/>
                    </a:cubicBezTo>
                    <a:cubicBezTo>
                      <a:pt x="49" y="35"/>
                      <a:pt x="49" y="35"/>
                      <a:pt x="49" y="35"/>
                    </a:cubicBezTo>
                    <a:cubicBezTo>
                      <a:pt x="49" y="35"/>
                      <a:pt x="49" y="35"/>
                      <a:pt x="49" y="35"/>
                    </a:cubicBezTo>
                    <a:cubicBezTo>
                      <a:pt x="49" y="35"/>
                      <a:pt x="49" y="35"/>
                      <a:pt x="49" y="35"/>
                    </a:cubicBezTo>
                    <a:cubicBezTo>
                      <a:pt x="49" y="34"/>
                      <a:pt x="49" y="34"/>
                      <a:pt x="49" y="34"/>
                    </a:cubicBezTo>
                    <a:cubicBezTo>
                      <a:pt x="49" y="34"/>
                      <a:pt x="49" y="34"/>
                      <a:pt x="49"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3"/>
                      <a:pt x="50" y="33"/>
                      <a:pt x="50" y="33"/>
                    </a:cubicBezTo>
                    <a:cubicBezTo>
                      <a:pt x="50" y="33"/>
                      <a:pt x="50" y="33"/>
                      <a:pt x="50" y="33"/>
                    </a:cubicBezTo>
                    <a:cubicBezTo>
                      <a:pt x="50" y="33"/>
                      <a:pt x="50" y="33"/>
                      <a:pt x="50" y="33"/>
                    </a:cubicBezTo>
                    <a:cubicBezTo>
                      <a:pt x="50" y="33"/>
                      <a:pt x="50" y="33"/>
                      <a:pt x="50" y="33"/>
                    </a:cubicBezTo>
                    <a:cubicBezTo>
                      <a:pt x="50" y="33"/>
                      <a:pt x="50" y="33"/>
                      <a:pt x="50" y="33"/>
                    </a:cubicBezTo>
                    <a:cubicBezTo>
                      <a:pt x="50" y="33"/>
                      <a:pt x="50" y="33"/>
                      <a:pt x="50" y="33"/>
                    </a:cubicBezTo>
                    <a:cubicBezTo>
                      <a:pt x="51" y="33"/>
                      <a:pt x="51" y="33"/>
                      <a:pt x="51" y="33"/>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0"/>
                      <a:pt x="51" y="30"/>
                      <a:pt x="51" y="30"/>
                    </a:cubicBezTo>
                    <a:cubicBezTo>
                      <a:pt x="51" y="30"/>
                      <a:pt x="51" y="30"/>
                      <a:pt x="51" y="30"/>
                    </a:cubicBezTo>
                    <a:cubicBezTo>
                      <a:pt x="51" y="30"/>
                      <a:pt x="51" y="30"/>
                      <a:pt x="51" y="30"/>
                    </a:cubicBezTo>
                    <a:cubicBezTo>
                      <a:pt x="51" y="30"/>
                      <a:pt x="51" y="30"/>
                      <a:pt x="51" y="30"/>
                    </a:cubicBezTo>
                    <a:cubicBezTo>
                      <a:pt x="52" y="30"/>
                      <a:pt x="52" y="30"/>
                      <a:pt x="52" y="30"/>
                    </a:cubicBezTo>
                    <a:cubicBezTo>
                      <a:pt x="52" y="30"/>
                      <a:pt x="52" y="30"/>
                      <a:pt x="52" y="30"/>
                    </a:cubicBezTo>
                    <a:cubicBezTo>
                      <a:pt x="52" y="29"/>
                      <a:pt x="52" y="29"/>
                      <a:pt x="52" y="29"/>
                    </a:cubicBezTo>
                    <a:cubicBezTo>
                      <a:pt x="52" y="29"/>
                      <a:pt x="52" y="29"/>
                      <a:pt x="52" y="29"/>
                    </a:cubicBezTo>
                    <a:cubicBezTo>
                      <a:pt x="52" y="29"/>
                      <a:pt x="52" y="29"/>
                      <a:pt x="52" y="29"/>
                    </a:cubicBezTo>
                    <a:cubicBezTo>
                      <a:pt x="52" y="29"/>
                      <a:pt x="52" y="29"/>
                      <a:pt x="52" y="29"/>
                    </a:cubicBezTo>
                    <a:cubicBezTo>
                      <a:pt x="52" y="28"/>
                      <a:pt x="52" y="28"/>
                      <a:pt x="52" y="28"/>
                    </a:cubicBezTo>
                    <a:cubicBezTo>
                      <a:pt x="52" y="28"/>
                      <a:pt x="52" y="28"/>
                      <a:pt x="52" y="28"/>
                    </a:cubicBezTo>
                    <a:cubicBezTo>
                      <a:pt x="52" y="28"/>
                      <a:pt x="52" y="28"/>
                      <a:pt x="52" y="28"/>
                    </a:cubicBezTo>
                    <a:cubicBezTo>
                      <a:pt x="52" y="27"/>
                      <a:pt x="52" y="27"/>
                      <a:pt x="52" y="27"/>
                    </a:cubicBezTo>
                    <a:cubicBezTo>
                      <a:pt x="51" y="27"/>
                      <a:pt x="51" y="27"/>
                      <a:pt x="51" y="27"/>
                    </a:cubicBezTo>
                    <a:cubicBezTo>
                      <a:pt x="51" y="27"/>
                      <a:pt x="51" y="27"/>
                      <a:pt x="51" y="27"/>
                    </a:cubicBezTo>
                    <a:cubicBezTo>
                      <a:pt x="51" y="26"/>
                      <a:pt x="51" y="26"/>
                      <a:pt x="51" y="26"/>
                    </a:cubicBezTo>
                    <a:cubicBezTo>
                      <a:pt x="51" y="26"/>
                      <a:pt x="51" y="26"/>
                      <a:pt x="51" y="26"/>
                    </a:cubicBezTo>
                    <a:cubicBezTo>
                      <a:pt x="51" y="26"/>
                      <a:pt x="51"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1"/>
                      <a:pt x="53" y="21"/>
                      <a:pt x="53" y="21"/>
                    </a:cubicBezTo>
                    <a:cubicBezTo>
                      <a:pt x="53" y="21"/>
                      <a:pt x="53" y="21"/>
                      <a:pt x="53" y="21"/>
                    </a:cubicBezTo>
                    <a:cubicBezTo>
                      <a:pt x="53" y="21"/>
                      <a:pt x="53" y="21"/>
                      <a:pt x="53" y="21"/>
                    </a:cubicBezTo>
                    <a:cubicBezTo>
                      <a:pt x="53" y="21"/>
                      <a:pt x="53" y="21"/>
                      <a:pt x="53" y="21"/>
                    </a:cubicBezTo>
                    <a:cubicBezTo>
                      <a:pt x="53" y="21"/>
                      <a:pt x="53" y="21"/>
                      <a:pt x="53" y="21"/>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8"/>
                      <a:pt x="53" y="18"/>
                    </a:cubicBezTo>
                    <a:cubicBezTo>
                      <a:pt x="54" y="18"/>
                      <a:pt x="54" y="18"/>
                      <a:pt x="54" y="18"/>
                    </a:cubicBezTo>
                    <a:cubicBezTo>
                      <a:pt x="54" y="19"/>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5" y="18"/>
                      <a:pt x="55" y="18"/>
                      <a:pt x="55" y="18"/>
                    </a:cubicBezTo>
                    <a:cubicBezTo>
                      <a:pt x="55" y="18"/>
                      <a:pt x="55" y="18"/>
                      <a:pt x="55" y="18"/>
                    </a:cubicBezTo>
                    <a:cubicBezTo>
                      <a:pt x="55" y="19"/>
                      <a:pt x="55" y="19"/>
                      <a:pt x="55" y="19"/>
                    </a:cubicBezTo>
                    <a:cubicBezTo>
                      <a:pt x="55" y="19"/>
                      <a:pt x="55" y="19"/>
                      <a:pt x="55" y="19"/>
                    </a:cubicBezTo>
                    <a:cubicBezTo>
                      <a:pt x="55" y="18"/>
                      <a:pt x="55" y="18"/>
                      <a:pt x="55" y="18"/>
                    </a:cubicBezTo>
                    <a:cubicBezTo>
                      <a:pt x="55" y="18"/>
                      <a:pt x="55" y="18"/>
                      <a:pt x="55" y="18"/>
                    </a:cubicBezTo>
                    <a:cubicBezTo>
                      <a:pt x="55" y="18"/>
                      <a:pt x="55" y="18"/>
                      <a:pt x="55" y="18"/>
                    </a:cubicBezTo>
                    <a:cubicBezTo>
                      <a:pt x="55" y="18"/>
                      <a:pt x="55" y="18"/>
                      <a:pt x="55" y="18"/>
                    </a:cubicBezTo>
                    <a:cubicBezTo>
                      <a:pt x="55" y="18"/>
                      <a:pt x="55" y="18"/>
                      <a:pt x="55" y="18"/>
                    </a:cubicBezTo>
                    <a:cubicBezTo>
                      <a:pt x="55" y="18"/>
                      <a:pt x="55" y="18"/>
                      <a:pt x="55" y="18"/>
                    </a:cubicBezTo>
                    <a:cubicBezTo>
                      <a:pt x="55" y="18"/>
                      <a:pt x="55" y="18"/>
                      <a:pt x="55" y="18"/>
                    </a:cubicBezTo>
                    <a:cubicBezTo>
                      <a:pt x="55" y="17"/>
                      <a:pt x="55" y="17"/>
                      <a:pt x="55"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9" y="16"/>
                      <a:pt x="59" y="16"/>
                      <a:pt x="59" y="16"/>
                    </a:cubicBezTo>
                    <a:cubicBezTo>
                      <a:pt x="59" y="16"/>
                      <a:pt x="59" y="16"/>
                      <a:pt x="59" y="16"/>
                    </a:cubicBezTo>
                    <a:cubicBezTo>
                      <a:pt x="59" y="16"/>
                      <a:pt x="59" y="16"/>
                      <a:pt x="59" y="16"/>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8" y="14"/>
                      <a:pt x="57" y="13"/>
                      <a:pt x="56" y="13"/>
                    </a:cubicBezTo>
                    <a:cubicBezTo>
                      <a:pt x="55" y="12"/>
                      <a:pt x="55" y="10"/>
                      <a:pt x="54" y="9"/>
                    </a:cubicBezTo>
                    <a:cubicBezTo>
                      <a:pt x="54" y="8"/>
                      <a:pt x="54" y="7"/>
                      <a:pt x="54" y="6"/>
                    </a:cubicBezTo>
                    <a:cubicBezTo>
                      <a:pt x="54" y="5"/>
                      <a:pt x="54" y="4"/>
                      <a:pt x="54" y="3"/>
                    </a:cubicBezTo>
                    <a:cubicBezTo>
                      <a:pt x="54" y="4"/>
                      <a:pt x="55" y="4"/>
                      <a:pt x="55" y="4"/>
                    </a:cubicBezTo>
                    <a:cubicBezTo>
                      <a:pt x="55" y="4"/>
                      <a:pt x="54" y="3"/>
                      <a:pt x="54" y="3"/>
                    </a:cubicBezTo>
                    <a:cubicBezTo>
                      <a:pt x="54" y="3"/>
                      <a:pt x="53" y="2"/>
                      <a:pt x="53" y="2"/>
                    </a:cubicBezTo>
                    <a:cubicBezTo>
                      <a:pt x="53" y="1"/>
                      <a:pt x="53" y="1"/>
                      <a:pt x="53" y="1"/>
                    </a:cubicBezTo>
                    <a:cubicBezTo>
                      <a:pt x="53" y="1"/>
                      <a:pt x="53" y="1"/>
                      <a:pt x="53" y="1"/>
                    </a:cubicBezTo>
                    <a:lnTo>
                      <a:pt x="43"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64" name="Freeform 322"/>
              <p:cNvSpPr/>
              <p:nvPr/>
            </p:nvSpPr>
            <p:spPr bwMode="auto">
              <a:xfrm>
                <a:off x="2901" y="2089"/>
                <a:ext cx="5" cy="0"/>
              </a:xfrm>
              <a:custGeom>
                <a:avLst/>
                <a:gdLst>
                  <a:gd name="T0" fmla="*/ 0 w 5"/>
                  <a:gd name="T1" fmla="*/ 0 w 5"/>
                  <a:gd name="T2" fmla="*/ 0 w 5"/>
                  <a:gd name="T3" fmla="*/ 0 w 5"/>
                  <a:gd name="T4" fmla="*/ 0 w 5"/>
                  <a:gd name="T5" fmla="*/ 0 w 5"/>
                  <a:gd name="T6" fmla="*/ 0 w 5"/>
                  <a:gd name="T7" fmla="*/ 0 w 5"/>
                  <a:gd name="T8" fmla="*/ 0 w 5"/>
                  <a:gd name="T9" fmla="*/ 0 w 5"/>
                  <a:gd name="T10" fmla="*/ 3 w 5"/>
                  <a:gd name="T11" fmla="*/ 3 w 5"/>
                  <a:gd name="T12" fmla="*/ 3 w 5"/>
                  <a:gd name="T13" fmla="*/ 5 w 5"/>
                  <a:gd name="T14" fmla="*/ 5 w 5"/>
                  <a:gd name="T15" fmla="*/ 5 w 5"/>
                  <a:gd name="T16" fmla="*/ 5 w 5"/>
                  <a:gd name="T17" fmla="*/ 5 w 5"/>
                  <a:gd name="T18" fmla="*/ 5 w 5"/>
                  <a:gd name="T19" fmla="*/ 0 w 5"/>
                  <a:gd name="T20" fmla="*/ 0 w 5"/>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Lst>
                <a:rect l="0" t="0" r="r" b="b"/>
                <a:pathLst>
                  <a:path w="5">
                    <a:moveTo>
                      <a:pt x="0" y="0"/>
                    </a:moveTo>
                    <a:lnTo>
                      <a:pt x="0" y="0"/>
                    </a:lnTo>
                    <a:lnTo>
                      <a:pt x="0" y="0"/>
                    </a:lnTo>
                    <a:lnTo>
                      <a:pt x="0" y="0"/>
                    </a:lnTo>
                    <a:lnTo>
                      <a:pt x="0" y="0"/>
                    </a:lnTo>
                    <a:lnTo>
                      <a:pt x="0" y="0"/>
                    </a:lnTo>
                    <a:lnTo>
                      <a:pt x="0" y="0"/>
                    </a:lnTo>
                    <a:lnTo>
                      <a:pt x="0" y="0"/>
                    </a:lnTo>
                    <a:lnTo>
                      <a:pt x="0" y="0"/>
                    </a:lnTo>
                    <a:lnTo>
                      <a:pt x="0" y="0"/>
                    </a:lnTo>
                    <a:lnTo>
                      <a:pt x="3" y="0"/>
                    </a:lnTo>
                    <a:lnTo>
                      <a:pt x="3" y="0"/>
                    </a:lnTo>
                    <a:lnTo>
                      <a:pt x="3" y="0"/>
                    </a:lnTo>
                    <a:lnTo>
                      <a:pt x="5" y="0"/>
                    </a:lnTo>
                    <a:lnTo>
                      <a:pt x="5" y="0"/>
                    </a:lnTo>
                    <a:lnTo>
                      <a:pt x="5" y="0"/>
                    </a:lnTo>
                    <a:lnTo>
                      <a:pt x="5" y="0"/>
                    </a:lnTo>
                    <a:lnTo>
                      <a:pt x="5" y="0"/>
                    </a:lnTo>
                    <a:lnTo>
                      <a:pt x="5"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65" name="Freeform 323"/>
              <p:cNvSpPr>
                <a:spLocks noEditPoints="1"/>
              </p:cNvSpPr>
              <p:nvPr/>
            </p:nvSpPr>
            <p:spPr bwMode="auto">
              <a:xfrm>
                <a:off x="3548" y="2160"/>
                <a:ext cx="49" cy="39"/>
              </a:xfrm>
              <a:custGeom>
                <a:avLst/>
                <a:gdLst>
                  <a:gd name="T0" fmla="*/ 2 w 19"/>
                  <a:gd name="T1" fmla="*/ 10 h 15"/>
                  <a:gd name="T2" fmla="*/ 18 w 19"/>
                  <a:gd name="T3" fmla="*/ 3 h 15"/>
                  <a:gd name="T4" fmla="*/ 18 w 19"/>
                  <a:gd name="T5" fmla="*/ 2 h 15"/>
                  <a:gd name="T6" fmla="*/ 18 w 19"/>
                  <a:gd name="T7" fmla="*/ 1 h 15"/>
                  <a:gd name="T8" fmla="*/ 18 w 19"/>
                  <a:gd name="T9" fmla="*/ 0 h 15"/>
                  <a:gd name="T10" fmla="*/ 17 w 19"/>
                  <a:gd name="T11" fmla="*/ 0 h 15"/>
                  <a:gd name="T12" fmla="*/ 17 w 19"/>
                  <a:gd name="T13" fmla="*/ 1 h 15"/>
                  <a:gd name="T14" fmla="*/ 16 w 19"/>
                  <a:gd name="T15" fmla="*/ 1 h 15"/>
                  <a:gd name="T16" fmla="*/ 15 w 19"/>
                  <a:gd name="T17" fmla="*/ 0 h 15"/>
                  <a:gd name="T18" fmla="*/ 15 w 19"/>
                  <a:gd name="T19" fmla="*/ 0 h 15"/>
                  <a:gd name="T20" fmla="*/ 14 w 19"/>
                  <a:gd name="T21" fmla="*/ 1 h 15"/>
                  <a:gd name="T22" fmla="*/ 14 w 19"/>
                  <a:gd name="T23" fmla="*/ 1 h 15"/>
                  <a:gd name="T24" fmla="*/ 14 w 19"/>
                  <a:gd name="T25" fmla="*/ 2 h 15"/>
                  <a:gd name="T26" fmla="*/ 12 w 19"/>
                  <a:gd name="T27" fmla="*/ 2 h 15"/>
                  <a:gd name="T28" fmla="*/ 12 w 19"/>
                  <a:gd name="T29" fmla="*/ 2 h 15"/>
                  <a:gd name="T30" fmla="*/ 11 w 19"/>
                  <a:gd name="T31" fmla="*/ 2 h 15"/>
                  <a:gd name="T32" fmla="*/ 10 w 19"/>
                  <a:gd name="T33" fmla="*/ 1 h 15"/>
                  <a:gd name="T34" fmla="*/ 9 w 19"/>
                  <a:gd name="T35" fmla="*/ 1 h 15"/>
                  <a:gd name="T36" fmla="*/ 9 w 19"/>
                  <a:gd name="T37" fmla="*/ 1 h 15"/>
                  <a:gd name="T38" fmla="*/ 8 w 19"/>
                  <a:gd name="T39" fmla="*/ 1 h 15"/>
                  <a:gd name="T40" fmla="*/ 7 w 19"/>
                  <a:gd name="T41" fmla="*/ 1 h 15"/>
                  <a:gd name="T42" fmla="*/ 6 w 19"/>
                  <a:gd name="T43" fmla="*/ 1 h 15"/>
                  <a:gd name="T44" fmla="*/ 5 w 19"/>
                  <a:gd name="T45" fmla="*/ 1 h 15"/>
                  <a:gd name="T46" fmla="*/ 4 w 19"/>
                  <a:gd name="T47" fmla="*/ 1 h 15"/>
                  <a:gd name="T48" fmla="*/ 3 w 19"/>
                  <a:gd name="T49" fmla="*/ 1 h 15"/>
                  <a:gd name="T50" fmla="*/ 2 w 19"/>
                  <a:gd name="T51" fmla="*/ 1 h 15"/>
                  <a:gd name="T52" fmla="*/ 2 w 19"/>
                  <a:gd name="T53" fmla="*/ 2 h 15"/>
                  <a:gd name="T54" fmla="*/ 1 w 19"/>
                  <a:gd name="T55" fmla="*/ 3 h 15"/>
                  <a:gd name="T56" fmla="*/ 1 w 19"/>
                  <a:gd name="T57" fmla="*/ 3 h 15"/>
                  <a:gd name="T58" fmla="*/ 0 w 19"/>
                  <a:gd name="T59" fmla="*/ 5 h 15"/>
                  <a:gd name="T60" fmla="*/ 1 w 19"/>
                  <a:gd name="T61" fmla="*/ 5 h 15"/>
                  <a:gd name="T62" fmla="*/ 1 w 19"/>
                  <a:gd name="T63" fmla="*/ 6 h 15"/>
                  <a:gd name="T64" fmla="*/ 1 w 19"/>
                  <a:gd name="T65" fmla="*/ 7 h 15"/>
                  <a:gd name="T66" fmla="*/ 2 w 19"/>
                  <a:gd name="T67" fmla="*/ 8 h 15"/>
                  <a:gd name="T68" fmla="*/ 2 w 19"/>
                  <a:gd name="T69" fmla="*/ 9 h 15"/>
                  <a:gd name="T70" fmla="*/ 2 w 19"/>
                  <a:gd name="T71" fmla="*/ 10 h 15"/>
                  <a:gd name="T72" fmla="*/ 3 w 19"/>
                  <a:gd name="T73" fmla="*/ 12 h 15"/>
                  <a:gd name="T74" fmla="*/ 7 w 19"/>
                  <a:gd name="T75" fmla="*/ 15 h 15"/>
                  <a:gd name="T76" fmla="*/ 8 w 19"/>
                  <a:gd name="T77" fmla="*/ 14 h 15"/>
                  <a:gd name="T78" fmla="*/ 9 w 19"/>
                  <a:gd name="T79" fmla="*/ 14 h 15"/>
                  <a:gd name="T80" fmla="*/ 9 w 19"/>
                  <a:gd name="T81" fmla="*/ 13 h 15"/>
                  <a:gd name="T82" fmla="*/ 10 w 19"/>
                  <a:gd name="T83" fmla="*/ 13 h 15"/>
                  <a:gd name="T84" fmla="*/ 11 w 19"/>
                  <a:gd name="T85" fmla="*/ 13 h 15"/>
                  <a:gd name="T86" fmla="*/ 12 w 19"/>
                  <a:gd name="T87" fmla="*/ 13 h 15"/>
                  <a:gd name="T88" fmla="*/ 13 w 19"/>
                  <a:gd name="T89" fmla="*/ 13 h 15"/>
                  <a:gd name="T90" fmla="*/ 13 w 19"/>
                  <a:gd name="T91" fmla="*/ 13 h 15"/>
                  <a:gd name="T92" fmla="*/ 12 w 19"/>
                  <a:gd name="T93" fmla="*/ 12 h 15"/>
                  <a:gd name="T94" fmla="*/ 12 w 19"/>
                  <a:gd name="T95" fmla="*/ 11 h 15"/>
                  <a:gd name="T96" fmla="*/ 13 w 19"/>
                  <a:gd name="T97" fmla="*/ 10 h 15"/>
                  <a:gd name="T98" fmla="*/ 14 w 19"/>
                  <a:gd name="T99" fmla="*/ 10 h 15"/>
                  <a:gd name="T100" fmla="*/ 14 w 19"/>
                  <a:gd name="T101" fmla="*/ 9 h 15"/>
                  <a:gd name="T102" fmla="*/ 15 w 19"/>
                  <a:gd name="T103" fmla="*/ 9 h 15"/>
                  <a:gd name="T104" fmla="*/ 16 w 19"/>
                  <a:gd name="T105" fmla="*/ 9 h 15"/>
                  <a:gd name="T106" fmla="*/ 17 w 19"/>
                  <a:gd name="T107" fmla="*/ 8 h 15"/>
                  <a:gd name="T108" fmla="*/ 18 w 19"/>
                  <a:gd name="T109" fmla="*/ 8 h 15"/>
                  <a:gd name="T110" fmla="*/ 18 w 19"/>
                  <a:gd name="T111" fmla="*/ 7 h 15"/>
                  <a:gd name="T112" fmla="*/ 18 w 19"/>
                  <a:gd name="T113" fmla="*/ 6 h 15"/>
                  <a:gd name="T114" fmla="*/ 18 w 19"/>
                  <a:gd name="T115" fmla="*/ 5 h 15"/>
                  <a:gd name="T116" fmla="*/ 2 w 19"/>
                  <a:gd name="T11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 h="15">
                    <a:moveTo>
                      <a:pt x="2" y="12"/>
                    </a:moveTo>
                    <a:cubicBezTo>
                      <a:pt x="3" y="12"/>
                      <a:pt x="3" y="12"/>
                      <a:pt x="3" y="11"/>
                    </a:cubicBezTo>
                    <a:cubicBezTo>
                      <a:pt x="2" y="12"/>
                      <a:pt x="2" y="12"/>
                      <a:pt x="2" y="12"/>
                    </a:cubicBezTo>
                    <a:close/>
                    <a:moveTo>
                      <a:pt x="1" y="11"/>
                    </a:moveTo>
                    <a:cubicBezTo>
                      <a:pt x="1" y="11"/>
                      <a:pt x="1" y="10"/>
                      <a:pt x="1" y="10"/>
                    </a:cubicBezTo>
                    <a:cubicBezTo>
                      <a:pt x="1" y="10"/>
                      <a:pt x="1" y="11"/>
                      <a:pt x="1" y="11"/>
                    </a:cubicBezTo>
                    <a:close/>
                    <a:moveTo>
                      <a:pt x="2" y="10"/>
                    </a:moveTo>
                    <a:cubicBezTo>
                      <a:pt x="2" y="10"/>
                      <a:pt x="2" y="10"/>
                      <a:pt x="2" y="10"/>
                    </a:cubicBezTo>
                    <a:cubicBezTo>
                      <a:pt x="2" y="10"/>
                      <a:pt x="2" y="10"/>
                      <a:pt x="2" y="10"/>
                    </a:cubicBezTo>
                    <a:close/>
                    <a:moveTo>
                      <a:pt x="18" y="4"/>
                    </a:move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4" y="0"/>
                      <a:pt x="14" y="0"/>
                      <a:pt x="14" y="0"/>
                    </a:cubicBezTo>
                    <a:cubicBezTo>
                      <a:pt x="14" y="0"/>
                      <a:pt x="14" y="0"/>
                      <a:pt x="14" y="0"/>
                    </a:cubicBezTo>
                    <a:cubicBezTo>
                      <a:pt x="14" y="0"/>
                      <a:pt x="14" y="0"/>
                      <a:pt x="14" y="0"/>
                    </a:cubicBezTo>
                    <a:cubicBezTo>
                      <a:pt x="14" y="0"/>
                      <a:pt x="14" y="0"/>
                      <a:pt x="14" y="0"/>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3" y="11"/>
                      <a:pt x="2" y="11"/>
                    </a:cubicBezTo>
                    <a:cubicBezTo>
                      <a:pt x="3" y="10"/>
                      <a:pt x="3" y="12"/>
                      <a:pt x="3" y="12"/>
                    </a:cubicBezTo>
                    <a:cubicBezTo>
                      <a:pt x="2" y="12"/>
                      <a:pt x="3" y="13"/>
                      <a:pt x="3" y="13"/>
                    </a:cubicBezTo>
                    <a:cubicBezTo>
                      <a:pt x="3" y="13"/>
                      <a:pt x="4" y="13"/>
                      <a:pt x="4" y="13"/>
                    </a:cubicBezTo>
                    <a:cubicBezTo>
                      <a:pt x="4" y="13"/>
                      <a:pt x="4" y="12"/>
                      <a:pt x="4" y="12"/>
                    </a:cubicBezTo>
                    <a:cubicBezTo>
                      <a:pt x="5" y="13"/>
                      <a:pt x="5" y="13"/>
                      <a:pt x="5" y="14"/>
                    </a:cubicBezTo>
                    <a:cubicBezTo>
                      <a:pt x="5" y="14"/>
                      <a:pt x="5" y="14"/>
                      <a:pt x="4" y="14"/>
                    </a:cubicBezTo>
                    <a:cubicBezTo>
                      <a:pt x="4" y="14"/>
                      <a:pt x="4" y="14"/>
                      <a:pt x="4" y="14"/>
                    </a:cubicBezTo>
                    <a:cubicBezTo>
                      <a:pt x="5" y="14"/>
                      <a:pt x="6" y="14"/>
                      <a:pt x="7" y="15"/>
                    </a:cubicBezTo>
                    <a:cubicBezTo>
                      <a:pt x="7" y="15"/>
                      <a:pt x="7" y="15"/>
                      <a:pt x="7" y="15"/>
                    </a:cubicBezTo>
                    <a:cubicBezTo>
                      <a:pt x="7" y="15"/>
                      <a:pt x="7" y="15"/>
                      <a:pt x="7" y="15"/>
                    </a:cubicBezTo>
                    <a:cubicBezTo>
                      <a:pt x="8" y="15"/>
                      <a:pt x="8" y="15"/>
                      <a:pt x="8" y="15"/>
                    </a:cubicBezTo>
                    <a:cubicBezTo>
                      <a:pt x="8" y="15"/>
                      <a:pt x="8" y="15"/>
                      <a:pt x="8" y="15"/>
                    </a:cubicBezTo>
                    <a:cubicBezTo>
                      <a:pt x="8" y="15"/>
                      <a:pt x="8" y="15"/>
                      <a:pt x="8" y="15"/>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2" y="12"/>
                      <a:pt x="12" y="12"/>
                      <a:pt x="12" y="12"/>
                    </a:cubicBezTo>
                    <a:cubicBezTo>
                      <a:pt x="12" y="12"/>
                      <a:pt x="12" y="12"/>
                      <a:pt x="12" y="12"/>
                    </a:cubicBezTo>
                    <a:cubicBezTo>
                      <a:pt x="12" y="12"/>
                      <a:pt x="12" y="12"/>
                      <a:pt x="12" y="12"/>
                    </a:cubicBezTo>
                    <a:cubicBezTo>
                      <a:pt x="12" y="12"/>
                      <a:pt x="12" y="12"/>
                      <a:pt x="12" y="12"/>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7" y="9"/>
                      <a:pt x="17" y="9"/>
                      <a:pt x="17" y="9"/>
                    </a:cubicBezTo>
                    <a:cubicBezTo>
                      <a:pt x="17" y="9"/>
                      <a:pt x="17" y="9"/>
                      <a:pt x="17" y="9"/>
                    </a:cubicBezTo>
                    <a:cubicBezTo>
                      <a:pt x="17" y="9"/>
                      <a:pt x="17" y="9"/>
                      <a:pt x="17" y="9"/>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4"/>
                      <a:pt x="18" y="4"/>
                      <a:pt x="18" y="4"/>
                    </a:cubicBezTo>
                    <a:cubicBezTo>
                      <a:pt x="18" y="4"/>
                      <a:pt x="18" y="4"/>
                      <a:pt x="18" y="4"/>
                    </a:cubicBezTo>
                    <a:cubicBezTo>
                      <a:pt x="19" y="4"/>
                      <a:pt x="19" y="4"/>
                      <a:pt x="19" y="4"/>
                    </a:cubicBezTo>
                    <a:cubicBezTo>
                      <a:pt x="19" y="4"/>
                      <a:pt x="19" y="4"/>
                      <a:pt x="19" y="4"/>
                    </a:cubicBezTo>
                    <a:lnTo>
                      <a:pt x="18" y="4"/>
                    </a:lnTo>
                    <a:close/>
                    <a:moveTo>
                      <a:pt x="2" y="8"/>
                    </a:moveTo>
                    <a:cubicBezTo>
                      <a:pt x="2" y="8"/>
                      <a:pt x="2" y="8"/>
                      <a:pt x="2" y="8"/>
                    </a:cubicBezTo>
                    <a:cubicBezTo>
                      <a:pt x="2" y="8"/>
                      <a:pt x="2" y="8"/>
                      <a:pt x="2" y="8"/>
                    </a:cubicBezTo>
                    <a:cubicBezTo>
                      <a:pt x="2" y="8"/>
                      <a:pt x="2" y="8"/>
                      <a:pt x="2" y="8"/>
                    </a:cubicBezTo>
                    <a:cubicBezTo>
                      <a:pt x="2" y="8"/>
                      <a:pt x="2" y="8"/>
                      <a:pt x="2" y="8"/>
                    </a:cubicBezTo>
                    <a:close/>
                    <a:moveTo>
                      <a:pt x="2" y="10"/>
                    </a:moveTo>
                    <a:cubicBezTo>
                      <a:pt x="2" y="10"/>
                      <a:pt x="2" y="10"/>
                      <a:pt x="2" y="10"/>
                    </a:cubicBezTo>
                    <a:cubicBezTo>
                      <a:pt x="2" y="10"/>
                      <a:pt x="2" y="10"/>
                      <a:pt x="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66" name="Freeform 324"/>
              <p:cNvSpPr>
                <a:spLocks noEditPoints="1"/>
              </p:cNvSpPr>
              <p:nvPr/>
            </p:nvSpPr>
            <p:spPr bwMode="auto">
              <a:xfrm>
                <a:off x="2423" y="2139"/>
                <a:ext cx="55" cy="42"/>
              </a:xfrm>
              <a:custGeom>
                <a:avLst/>
                <a:gdLst>
                  <a:gd name="T0" fmla="*/ 4 w 21"/>
                  <a:gd name="T1" fmla="*/ 16 h 16"/>
                  <a:gd name="T2" fmla="*/ 5 w 21"/>
                  <a:gd name="T3" fmla="*/ 15 h 16"/>
                  <a:gd name="T4" fmla="*/ 7 w 21"/>
                  <a:gd name="T5" fmla="*/ 15 h 16"/>
                  <a:gd name="T6" fmla="*/ 7 w 21"/>
                  <a:gd name="T7" fmla="*/ 15 h 16"/>
                  <a:gd name="T8" fmla="*/ 8 w 21"/>
                  <a:gd name="T9" fmla="*/ 15 h 16"/>
                  <a:gd name="T10" fmla="*/ 16 w 21"/>
                  <a:gd name="T11" fmla="*/ 15 h 16"/>
                  <a:gd name="T12" fmla="*/ 17 w 21"/>
                  <a:gd name="T13" fmla="*/ 15 h 16"/>
                  <a:gd name="T14" fmla="*/ 18 w 21"/>
                  <a:gd name="T15" fmla="*/ 16 h 16"/>
                  <a:gd name="T16" fmla="*/ 19 w 21"/>
                  <a:gd name="T17" fmla="*/ 16 h 16"/>
                  <a:gd name="T18" fmla="*/ 20 w 21"/>
                  <a:gd name="T19" fmla="*/ 16 h 16"/>
                  <a:gd name="T20" fmla="*/ 21 w 21"/>
                  <a:gd name="T21" fmla="*/ 15 h 16"/>
                  <a:gd name="T22" fmla="*/ 21 w 21"/>
                  <a:gd name="T23" fmla="*/ 14 h 16"/>
                  <a:gd name="T24" fmla="*/ 21 w 21"/>
                  <a:gd name="T25" fmla="*/ 13 h 16"/>
                  <a:gd name="T26" fmla="*/ 21 w 21"/>
                  <a:gd name="T27" fmla="*/ 12 h 16"/>
                  <a:gd name="T28" fmla="*/ 20 w 21"/>
                  <a:gd name="T29" fmla="*/ 13 h 16"/>
                  <a:gd name="T30" fmla="*/ 20 w 21"/>
                  <a:gd name="T31" fmla="*/ 12 h 16"/>
                  <a:gd name="T32" fmla="*/ 19 w 21"/>
                  <a:gd name="T33" fmla="*/ 11 h 16"/>
                  <a:gd name="T34" fmla="*/ 19 w 21"/>
                  <a:gd name="T35" fmla="*/ 11 h 16"/>
                  <a:gd name="T36" fmla="*/ 19 w 21"/>
                  <a:gd name="T37" fmla="*/ 10 h 16"/>
                  <a:gd name="T38" fmla="*/ 19 w 21"/>
                  <a:gd name="T39" fmla="*/ 9 h 16"/>
                  <a:gd name="T40" fmla="*/ 19 w 21"/>
                  <a:gd name="T41" fmla="*/ 8 h 16"/>
                  <a:gd name="T42" fmla="*/ 19 w 21"/>
                  <a:gd name="T43" fmla="*/ 7 h 16"/>
                  <a:gd name="T44" fmla="*/ 18 w 21"/>
                  <a:gd name="T45" fmla="*/ 7 h 16"/>
                  <a:gd name="T46" fmla="*/ 17 w 21"/>
                  <a:gd name="T47" fmla="*/ 6 h 16"/>
                  <a:gd name="T48" fmla="*/ 17 w 21"/>
                  <a:gd name="T49" fmla="*/ 6 h 16"/>
                  <a:gd name="T50" fmla="*/ 16 w 21"/>
                  <a:gd name="T51" fmla="*/ 5 h 16"/>
                  <a:gd name="T52" fmla="*/ 15 w 21"/>
                  <a:gd name="T53" fmla="*/ 4 h 16"/>
                  <a:gd name="T54" fmla="*/ 15 w 21"/>
                  <a:gd name="T55" fmla="*/ 3 h 16"/>
                  <a:gd name="T56" fmla="*/ 14 w 21"/>
                  <a:gd name="T57" fmla="*/ 3 h 16"/>
                  <a:gd name="T58" fmla="*/ 14 w 21"/>
                  <a:gd name="T59" fmla="*/ 2 h 16"/>
                  <a:gd name="T60" fmla="*/ 13 w 21"/>
                  <a:gd name="T61" fmla="*/ 2 h 16"/>
                  <a:gd name="T62" fmla="*/ 12 w 21"/>
                  <a:gd name="T63" fmla="*/ 2 h 16"/>
                  <a:gd name="T64" fmla="*/ 12 w 21"/>
                  <a:gd name="T65" fmla="*/ 1 h 16"/>
                  <a:gd name="T66" fmla="*/ 11 w 21"/>
                  <a:gd name="T67" fmla="*/ 1 h 16"/>
                  <a:gd name="T68" fmla="*/ 10 w 21"/>
                  <a:gd name="T69" fmla="*/ 0 h 16"/>
                  <a:gd name="T70" fmla="*/ 9 w 21"/>
                  <a:gd name="T71" fmla="*/ 0 h 16"/>
                  <a:gd name="T72" fmla="*/ 8 w 21"/>
                  <a:gd name="T73" fmla="*/ 1 h 16"/>
                  <a:gd name="T74" fmla="*/ 6 w 21"/>
                  <a:gd name="T75" fmla="*/ 1 h 16"/>
                  <a:gd name="T76" fmla="*/ 4 w 21"/>
                  <a:gd name="T77" fmla="*/ 1 h 16"/>
                  <a:gd name="T78" fmla="*/ 4 w 21"/>
                  <a:gd name="T79" fmla="*/ 2 h 16"/>
                  <a:gd name="T80" fmla="*/ 4 w 21"/>
                  <a:gd name="T81" fmla="*/ 2 h 16"/>
                  <a:gd name="T82" fmla="*/ 0 w 21"/>
                  <a:gd name="T83" fmla="*/ 8 h 16"/>
                  <a:gd name="T84" fmla="*/ 3 w 21"/>
                  <a:gd name="T85" fmla="*/ 11 h 16"/>
                  <a:gd name="T86" fmla="*/ 7 w 21"/>
                  <a:gd name="T87" fmla="*/ 11 h 16"/>
                  <a:gd name="T88" fmla="*/ 8 w 21"/>
                  <a:gd name="T89" fmla="*/ 10 h 16"/>
                  <a:gd name="T90" fmla="*/ 9 w 21"/>
                  <a:gd name="T91" fmla="*/ 10 h 16"/>
                  <a:gd name="T92" fmla="*/ 10 w 21"/>
                  <a:gd name="T93" fmla="*/ 11 h 16"/>
                  <a:gd name="T94" fmla="*/ 10 w 21"/>
                  <a:gd name="T95" fmla="*/ 11 h 16"/>
                  <a:gd name="T96" fmla="*/ 11 w 21"/>
                  <a:gd name="T97" fmla="*/ 11 h 16"/>
                  <a:gd name="T98" fmla="*/ 12 w 21"/>
                  <a:gd name="T99" fmla="*/ 11 h 16"/>
                  <a:gd name="T100" fmla="*/ 13 w 21"/>
                  <a:gd name="T101" fmla="*/ 11 h 16"/>
                  <a:gd name="T102" fmla="*/ 13 w 21"/>
                  <a:gd name="T103" fmla="*/ 12 h 16"/>
                  <a:gd name="T104" fmla="*/ 12 w 21"/>
                  <a:gd name="T105" fmla="*/ 13 h 16"/>
                  <a:gd name="T106" fmla="*/ 11 w 21"/>
                  <a:gd name="T107" fmla="*/ 13 h 16"/>
                  <a:gd name="T108" fmla="*/ 10 w 21"/>
                  <a:gd name="T109" fmla="*/ 13 h 16"/>
                  <a:gd name="T110" fmla="*/ 9 w 21"/>
                  <a:gd name="T111" fmla="*/ 12 h 16"/>
                  <a:gd name="T112" fmla="*/ 9 w 21"/>
                  <a:gd name="T113" fmla="*/ 12 h 16"/>
                  <a:gd name="T114" fmla="*/ 8 w 21"/>
                  <a:gd name="T115" fmla="*/ 12 h 16"/>
                  <a:gd name="T116" fmla="*/ 7 w 21"/>
                  <a:gd name="T117" fmla="*/ 12 h 16"/>
                  <a:gd name="T118" fmla="*/ 3 w 21"/>
                  <a:gd name="T119" fmla="*/ 13 h 16"/>
                  <a:gd name="T120" fmla="*/ 3 w 21"/>
                  <a:gd name="T121" fmla="*/ 15 h 16"/>
                  <a:gd name="T122" fmla="*/ 7 w 21"/>
                  <a:gd name="T123" fmla="*/ 15 h 16"/>
                  <a:gd name="T124" fmla="*/ 5 w 21"/>
                  <a:gd name="T125"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 h="16">
                    <a:moveTo>
                      <a:pt x="3" y="16"/>
                    </a:move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6"/>
                      <a:pt x="17" y="16"/>
                      <a:pt x="17"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20" y="16"/>
                      <a:pt x="20" y="16"/>
                      <a:pt x="20" y="16"/>
                    </a:cubicBezTo>
                    <a:cubicBezTo>
                      <a:pt x="20" y="15"/>
                      <a:pt x="20" y="15"/>
                      <a:pt x="20" y="15"/>
                    </a:cubicBezTo>
                    <a:cubicBezTo>
                      <a:pt x="20" y="15"/>
                      <a:pt x="20" y="15"/>
                      <a:pt x="20" y="15"/>
                    </a:cubicBezTo>
                    <a:cubicBezTo>
                      <a:pt x="20" y="15"/>
                      <a:pt x="20" y="15"/>
                      <a:pt x="20" y="15"/>
                    </a:cubicBezTo>
                    <a:cubicBezTo>
                      <a:pt x="20" y="15"/>
                      <a:pt x="20" y="15"/>
                      <a:pt x="20" y="16"/>
                    </a:cubicBezTo>
                    <a:cubicBezTo>
                      <a:pt x="20" y="16"/>
                      <a:pt x="20" y="16"/>
                      <a:pt x="20" y="16"/>
                    </a:cubicBezTo>
                    <a:cubicBezTo>
                      <a:pt x="20" y="16"/>
                      <a:pt x="20" y="16"/>
                      <a:pt x="20" y="16"/>
                    </a:cubicBezTo>
                    <a:cubicBezTo>
                      <a:pt x="21" y="16"/>
                      <a:pt x="21" y="16"/>
                      <a:pt x="21" y="16"/>
                    </a:cubicBezTo>
                    <a:cubicBezTo>
                      <a:pt x="21" y="16"/>
                      <a:pt x="21" y="16"/>
                      <a:pt x="21" y="16"/>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0" y="12"/>
                      <a:pt x="20" y="12"/>
                      <a:pt x="20" y="12"/>
                    </a:cubicBezTo>
                    <a:cubicBezTo>
                      <a:pt x="20" y="13"/>
                      <a:pt x="20" y="13"/>
                      <a:pt x="20" y="13"/>
                    </a:cubicBezTo>
                    <a:cubicBezTo>
                      <a:pt x="20" y="13"/>
                      <a:pt x="20" y="13"/>
                      <a:pt x="20" y="13"/>
                    </a:cubicBezTo>
                    <a:cubicBezTo>
                      <a:pt x="20" y="13"/>
                      <a:pt x="20" y="13"/>
                      <a:pt x="20" y="13"/>
                    </a:cubicBezTo>
                    <a:cubicBezTo>
                      <a:pt x="20" y="13"/>
                      <a:pt x="20" y="13"/>
                      <a:pt x="20" y="13"/>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0"/>
                      <a:pt x="19" y="10"/>
                      <a:pt x="19" y="10"/>
                    </a:cubicBezTo>
                    <a:cubicBezTo>
                      <a:pt x="20" y="10"/>
                      <a:pt x="20" y="10"/>
                      <a:pt x="20" y="10"/>
                    </a:cubicBezTo>
                    <a:cubicBezTo>
                      <a:pt x="20" y="10"/>
                      <a:pt x="20" y="10"/>
                      <a:pt x="20" y="10"/>
                    </a:cubicBezTo>
                    <a:cubicBezTo>
                      <a:pt x="20" y="10"/>
                      <a:pt x="20" y="10"/>
                      <a:pt x="20" y="10"/>
                    </a:cubicBezTo>
                    <a:cubicBezTo>
                      <a:pt x="19" y="10"/>
                      <a:pt x="19" y="10"/>
                      <a:pt x="19" y="10"/>
                    </a:cubicBezTo>
                    <a:cubicBezTo>
                      <a:pt x="19" y="10"/>
                      <a:pt x="19" y="10"/>
                      <a:pt x="19" y="10"/>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7"/>
                      <a:pt x="19" y="7"/>
                      <a:pt x="19" y="7"/>
                    </a:cubicBezTo>
                    <a:cubicBezTo>
                      <a:pt x="19" y="7"/>
                      <a:pt x="19" y="7"/>
                      <a:pt x="19" y="7"/>
                    </a:cubicBezTo>
                    <a:cubicBezTo>
                      <a:pt x="19"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6"/>
                      <a:pt x="18" y="6"/>
                      <a:pt x="18" y="6"/>
                    </a:cubicBezTo>
                    <a:cubicBezTo>
                      <a:pt x="18" y="6"/>
                      <a:pt x="18" y="6"/>
                      <a:pt x="18"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6" y="6"/>
                      <a:pt x="16" y="6"/>
                      <a:pt x="16" y="6"/>
                    </a:cubicBezTo>
                    <a:cubicBezTo>
                      <a:pt x="16" y="6"/>
                      <a:pt x="16" y="6"/>
                      <a:pt x="16" y="6"/>
                    </a:cubicBezTo>
                    <a:cubicBezTo>
                      <a:pt x="16" y="6"/>
                      <a:pt x="16" y="6"/>
                      <a:pt x="16" y="6"/>
                    </a:cubicBezTo>
                    <a:cubicBezTo>
                      <a:pt x="16" y="6"/>
                      <a:pt x="16" y="6"/>
                      <a:pt x="16" y="6"/>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1" y="1"/>
                      <a:pt x="11" y="1"/>
                      <a:pt x="11" y="1"/>
                    </a:cubicBezTo>
                    <a:cubicBezTo>
                      <a:pt x="11" y="1"/>
                      <a:pt x="11" y="1"/>
                      <a:pt x="11" y="1"/>
                    </a:cubicBezTo>
                    <a:cubicBezTo>
                      <a:pt x="11" y="1"/>
                      <a:pt x="11" y="1"/>
                      <a:pt x="11" y="1"/>
                    </a:cubicBezTo>
                    <a:cubicBezTo>
                      <a:pt x="10" y="1"/>
                      <a:pt x="10" y="1"/>
                      <a:pt x="10" y="1"/>
                    </a:cubicBezTo>
                    <a:cubicBezTo>
                      <a:pt x="10" y="0"/>
                      <a:pt x="10" y="0"/>
                      <a:pt x="10" y="0"/>
                    </a:cubicBezTo>
                    <a:cubicBezTo>
                      <a:pt x="10" y="0"/>
                      <a:pt x="10" y="0"/>
                      <a:pt x="10" y="0"/>
                    </a:cubicBezTo>
                    <a:cubicBezTo>
                      <a:pt x="10" y="1"/>
                      <a:pt x="10" y="1"/>
                      <a:pt x="10" y="1"/>
                    </a:cubicBezTo>
                    <a:cubicBezTo>
                      <a:pt x="10" y="1"/>
                      <a:pt x="10" y="1"/>
                      <a:pt x="10" y="1"/>
                    </a:cubicBezTo>
                    <a:cubicBezTo>
                      <a:pt x="10" y="1"/>
                      <a:pt x="10" y="1"/>
                      <a:pt x="10" y="1"/>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3"/>
                      <a:pt x="4" y="3"/>
                      <a:pt x="4" y="3"/>
                    </a:cubicBezTo>
                    <a:cubicBezTo>
                      <a:pt x="4" y="3"/>
                      <a:pt x="4" y="3"/>
                      <a:pt x="4" y="3"/>
                    </a:cubicBezTo>
                    <a:cubicBezTo>
                      <a:pt x="3" y="3"/>
                      <a:pt x="3" y="3"/>
                      <a:pt x="3" y="3"/>
                    </a:cubicBezTo>
                    <a:cubicBezTo>
                      <a:pt x="3" y="3"/>
                      <a:pt x="3" y="3"/>
                      <a:pt x="3" y="4"/>
                    </a:cubicBezTo>
                    <a:cubicBezTo>
                      <a:pt x="3" y="4"/>
                      <a:pt x="2" y="5"/>
                      <a:pt x="2" y="5"/>
                    </a:cubicBezTo>
                    <a:cubicBezTo>
                      <a:pt x="2" y="6"/>
                      <a:pt x="2" y="6"/>
                      <a:pt x="1" y="7"/>
                    </a:cubicBezTo>
                    <a:cubicBezTo>
                      <a:pt x="1" y="7"/>
                      <a:pt x="0" y="7"/>
                      <a:pt x="0" y="7"/>
                    </a:cubicBezTo>
                    <a:cubicBezTo>
                      <a:pt x="0" y="7"/>
                      <a:pt x="0" y="7"/>
                      <a:pt x="0" y="8"/>
                    </a:cubicBezTo>
                    <a:cubicBezTo>
                      <a:pt x="0" y="7"/>
                      <a:pt x="1" y="7"/>
                      <a:pt x="1" y="7"/>
                    </a:cubicBezTo>
                    <a:cubicBezTo>
                      <a:pt x="1" y="8"/>
                      <a:pt x="2" y="8"/>
                      <a:pt x="2" y="9"/>
                    </a:cubicBezTo>
                    <a:cubicBezTo>
                      <a:pt x="2" y="9"/>
                      <a:pt x="2" y="10"/>
                      <a:pt x="3" y="10"/>
                    </a:cubicBezTo>
                    <a:cubicBezTo>
                      <a:pt x="3" y="10"/>
                      <a:pt x="2" y="10"/>
                      <a:pt x="3" y="10"/>
                    </a:cubicBezTo>
                    <a:cubicBezTo>
                      <a:pt x="3" y="10"/>
                      <a:pt x="3" y="10"/>
                      <a:pt x="3" y="10"/>
                    </a:cubicBezTo>
                    <a:cubicBezTo>
                      <a:pt x="3" y="10"/>
                      <a:pt x="4" y="9"/>
                      <a:pt x="4" y="9"/>
                    </a:cubicBezTo>
                    <a:cubicBezTo>
                      <a:pt x="4" y="10"/>
                      <a:pt x="3" y="10"/>
                      <a:pt x="3" y="10"/>
                    </a:cubicBezTo>
                    <a:cubicBezTo>
                      <a:pt x="3" y="10"/>
                      <a:pt x="3" y="10"/>
                      <a:pt x="3" y="10"/>
                    </a:cubicBezTo>
                    <a:cubicBezTo>
                      <a:pt x="3" y="10"/>
                      <a:pt x="2" y="10"/>
                      <a:pt x="3" y="11"/>
                    </a:cubicBezTo>
                    <a:cubicBezTo>
                      <a:pt x="3" y="11"/>
                      <a:pt x="3" y="11"/>
                      <a:pt x="3" y="10"/>
                    </a:cubicBezTo>
                    <a:cubicBezTo>
                      <a:pt x="3" y="11"/>
                      <a:pt x="3" y="11"/>
                      <a:pt x="3" y="11"/>
                    </a:cubicBezTo>
                    <a:cubicBezTo>
                      <a:pt x="3" y="11"/>
                      <a:pt x="3" y="11"/>
                      <a:pt x="3"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0"/>
                      <a:pt x="7" y="10"/>
                      <a:pt x="7" y="10"/>
                    </a:cubicBezTo>
                    <a:cubicBezTo>
                      <a:pt x="8" y="10"/>
                      <a:pt x="8" y="10"/>
                      <a:pt x="8" y="10"/>
                    </a:cubicBezTo>
                    <a:cubicBezTo>
                      <a:pt x="8" y="10"/>
                      <a:pt x="8" y="10"/>
                      <a:pt x="8" y="10"/>
                    </a:cubicBezTo>
                    <a:cubicBezTo>
                      <a:pt x="8" y="10"/>
                      <a:pt x="8" y="10"/>
                      <a:pt x="8" y="10"/>
                    </a:cubicBezTo>
                    <a:cubicBezTo>
                      <a:pt x="8" y="11"/>
                      <a:pt x="8" y="11"/>
                      <a:pt x="8" y="11"/>
                    </a:cubicBezTo>
                    <a:cubicBezTo>
                      <a:pt x="8" y="11"/>
                      <a:pt x="8" y="11"/>
                      <a:pt x="8" y="11"/>
                    </a:cubicBezTo>
                    <a:cubicBezTo>
                      <a:pt x="8" y="11"/>
                      <a:pt x="8" y="11"/>
                      <a:pt x="8" y="11"/>
                    </a:cubicBezTo>
                    <a:cubicBezTo>
                      <a:pt x="8" y="10"/>
                      <a:pt x="8" y="10"/>
                      <a:pt x="8" y="10"/>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1"/>
                      <a:pt x="9" y="11"/>
                      <a:pt x="9"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2"/>
                      <a:pt x="12" y="12"/>
                      <a:pt x="12" y="12"/>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0" y="13"/>
                      <a:pt x="10" y="13"/>
                      <a:pt x="10" y="13"/>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6" y="12"/>
                      <a:pt x="6" y="12"/>
                      <a:pt x="6" y="12"/>
                    </a:cubicBezTo>
                    <a:cubicBezTo>
                      <a:pt x="6" y="12"/>
                      <a:pt x="6" y="12"/>
                      <a:pt x="6" y="12"/>
                    </a:cubicBezTo>
                    <a:cubicBezTo>
                      <a:pt x="6" y="12"/>
                      <a:pt x="6" y="12"/>
                      <a:pt x="6" y="12"/>
                    </a:cubicBezTo>
                    <a:cubicBezTo>
                      <a:pt x="6" y="13"/>
                      <a:pt x="6" y="13"/>
                      <a:pt x="6" y="13"/>
                    </a:cubicBezTo>
                    <a:cubicBezTo>
                      <a:pt x="6" y="13"/>
                      <a:pt x="6" y="13"/>
                      <a:pt x="6" y="13"/>
                    </a:cubicBezTo>
                    <a:cubicBezTo>
                      <a:pt x="6" y="13"/>
                      <a:pt x="6" y="13"/>
                      <a:pt x="6"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5"/>
                      <a:pt x="3" y="15"/>
                    </a:cubicBezTo>
                    <a:cubicBezTo>
                      <a:pt x="3" y="15"/>
                      <a:pt x="3" y="15"/>
                      <a:pt x="3" y="15"/>
                    </a:cubicBezTo>
                    <a:cubicBezTo>
                      <a:pt x="4" y="15"/>
                      <a:pt x="4" y="15"/>
                      <a:pt x="4" y="15"/>
                    </a:cubicBezTo>
                    <a:cubicBezTo>
                      <a:pt x="5" y="15"/>
                      <a:pt x="5" y="15"/>
                      <a:pt x="5" y="15"/>
                    </a:cubicBezTo>
                    <a:cubicBezTo>
                      <a:pt x="5" y="15"/>
                      <a:pt x="5" y="15"/>
                      <a:pt x="4" y="15"/>
                    </a:cubicBezTo>
                    <a:cubicBezTo>
                      <a:pt x="4" y="15"/>
                      <a:pt x="4" y="15"/>
                      <a:pt x="3" y="15"/>
                    </a:cubicBezTo>
                    <a:cubicBezTo>
                      <a:pt x="3" y="15"/>
                      <a:pt x="2" y="15"/>
                      <a:pt x="2" y="16"/>
                    </a:cubicBezTo>
                    <a:cubicBezTo>
                      <a:pt x="2" y="16"/>
                      <a:pt x="2" y="16"/>
                      <a:pt x="3" y="16"/>
                    </a:cubicBezTo>
                    <a:cubicBezTo>
                      <a:pt x="3" y="16"/>
                      <a:pt x="3" y="16"/>
                      <a:pt x="3" y="16"/>
                    </a:cubicBezTo>
                    <a:close/>
                    <a:moveTo>
                      <a:pt x="5" y="15"/>
                    </a:moveTo>
                    <a:cubicBezTo>
                      <a:pt x="5" y="15"/>
                      <a:pt x="5" y="15"/>
                      <a:pt x="5" y="15"/>
                    </a:cubicBezTo>
                    <a:cubicBezTo>
                      <a:pt x="5" y="15"/>
                      <a:pt x="5" y="15"/>
                      <a:pt x="5" y="15"/>
                    </a:cubicBezTo>
                    <a:cubicBezTo>
                      <a:pt x="6" y="15"/>
                      <a:pt x="6" y="15"/>
                      <a:pt x="6" y="15"/>
                    </a:cubicBezTo>
                    <a:cubicBezTo>
                      <a:pt x="6" y="15"/>
                      <a:pt x="6" y="15"/>
                      <a:pt x="7" y="15"/>
                    </a:cubicBezTo>
                    <a:cubicBezTo>
                      <a:pt x="7" y="15"/>
                      <a:pt x="7" y="15"/>
                      <a:pt x="7" y="15"/>
                    </a:cubicBezTo>
                    <a:cubicBezTo>
                      <a:pt x="7" y="14"/>
                      <a:pt x="7" y="14"/>
                      <a:pt x="7" y="14"/>
                    </a:cubicBezTo>
                    <a:cubicBezTo>
                      <a:pt x="7" y="14"/>
                      <a:pt x="7" y="14"/>
                      <a:pt x="7" y="14"/>
                    </a:cubicBezTo>
                    <a:cubicBezTo>
                      <a:pt x="7" y="14"/>
                      <a:pt x="7" y="14"/>
                      <a:pt x="7" y="14"/>
                    </a:cubicBezTo>
                    <a:cubicBezTo>
                      <a:pt x="7" y="14"/>
                      <a:pt x="7" y="15"/>
                      <a:pt x="7" y="15"/>
                    </a:cubicBezTo>
                    <a:cubicBezTo>
                      <a:pt x="7" y="15"/>
                      <a:pt x="7" y="15"/>
                      <a:pt x="7" y="15"/>
                    </a:cubicBezTo>
                    <a:cubicBezTo>
                      <a:pt x="6" y="15"/>
                      <a:pt x="6" y="15"/>
                      <a:pt x="6" y="15"/>
                    </a:cubicBezTo>
                    <a:cubicBezTo>
                      <a:pt x="6" y="15"/>
                      <a:pt x="6" y="15"/>
                      <a:pt x="6" y="15"/>
                    </a:cubicBezTo>
                    <a:cubicBezTo>
                      <a:pt x="5" y="15"/>
                      <a:pt x="5" y="15"/>
                      <a:pt x="5" y="15"/>
                    </a:cubicBezTo>
                    <a:cubicBezTo>
                      <a:pt x="5" y="15"/>
                      <a:pt x="5" y="15"/>
                      <a:pt x="5"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67" name="Freeform 325"/>
              <p:cNvSpPr/>
              <p:nvPr/>
            </p:nvSpPr>
            <p:spPr bwMode="auto">
              <a:xfrm>
                <a:off x="3114" y="1837"/>
                <a:ext cx="158" cy="94"/>
              </a:xfrm>
              <a:custGeom>
                <a:avLst/>
                <a:gdLst>
                  <a:gd name="T0" fmla="*/ 40 w 60"/>
                  <a:gd name="T1" fmla="*/ 36 h 36"/>
                  <a:gd name="T2" fmla="*/ 41 w 60"/>
                  <a:gd name="T3" fmla="*/ 35 h 36"/>
                  <a:gd name="T4" fmla="*/ 43 w 60"/>
                  <a:gd name="T5" fmla="*/ 33 h 36"/>
                  <a:gd name="T6" fmla="*/ 43 w 60"/>
                  <a:gd name="T7" fmla="*/ 31 h 36"/>
                  <a:gd name="T8" fmla="*/ 43 w 60"/>
                  <a:gd name="T9" fmla="*/ 29 h 36"/>
                  <a:gd name="T10" fmla="*/ 41 w 60"/>
                  <a:gd name="T11" fmla="*/ 28 h 36"/>
                  <a:gd name="T12" fmla="*/ 40 w 60"/>
                  <a:gd name="T13" fmla="*/ 27 h 36"/>
                  <a:gd name="T14" fmla="*/ 42 w 60"/>
                  <a:gd name="T15" fmla="*/ 26 h 36"/>
                  <a:gd name="T16" fmla="*/ 45 w 60"/>
                  <a:gd name="T17" fmla="*/ 25 h 36"/>
                  <a:gd name="T18" fmla="*/ 45 w 60"/>
                  <a:gd name="T19" fmla="*/ 23 h 36"/>
                  <a:gd name="T20" fmla="*/ 47 w 60"/>
                  <a:gd name="T21" fmla="*/ 22 h 36"/>
                  <a:gd name="T22" fmla="*/ 49 w 60"/>
                  <a:gd name="T23" fmla="*/ 21 h 36"/>
                  <a:gd name="T24" fmla="*/ 51 w 60"/>
                  <a:gd name="T25" fmla="*/ 20 h 36"/>
                  <a:gd name="T26" fmla="*/ 52 w 60"/>
                  <a:gd name="T27" fmla="*/ 21 h 36"/>
                  <a:gd name="T28" fmla="*/ 51 w 60"/>
                  <a:gd name="T29" fmla="*/ 22 h 36"/>
                  <a:gd name="T30" fmla="*/ 53 w 60"/>
                  <a:gd name="T31" fmla="*/ 23 h 36"/>
                  <a:gd name="T32" fmla="*/ 55 w 60"/>
                  <a:gd name="T33" fmla="*/ 23 h 36"/>
                  <a:gd name="T34" fmla="*/ 57 w 60"/>
                  <a:gd name="T35" fmla="*/ 23 h 36"/>
                  <a:gd name="T36" fmla="*/ 58 w 60"/>
                  <a:gd name="T37" fmla="*/ 22 h 36"/>
                  <a:gd name="T38" fmla="*/ 59 w 60"/>
                  <a:gd name="T39" fmla="*/ 21 h 36"/>
                  <a:gd name="T40" fmla="*/ 57 w 60"/>
                  <a:gd name="T41" fmla="*/ 20 h 36"/>
                  <a:gd name="T42" fmla="*/ 56 w 60"/>
                  <a:gd name="T43" fmla="*/ 19 h 36"/>
                  <a:gd name="T44" fmla="*/ 55 w 60"/>
                  <a:gd name="T45" fmla="*/ 19 h 36"/>
                  <a:gd name="T46" fmla="*/ 53 w 60"/>
                  <a:gd name="T47" fmla="*/ 20 h 36"/>
                  <a:gd name="T48" fmla="*/ 51 w 60"/>
                  <a:gd name="T49" fmla="*/ 19 h 36"/>
                  <a:gd name="T50" fmla="*/ 50 w 60"/>
                  <a:gd name="T51" fmla="*/ 17 h 36"/>
                  <a:gd name="T52" fmla="*/ 52 w 60"/>
                  <a:gd name="T53" fmla="*/ 16 h 36"/>
                  <a:gd name="T54" fmla="*/ 53 w 60"/>
                  <a:gd name="T55" fmla="*/ 15 h 36"/>
                  <a:gd name="T56" fmla="*/ 52 w 60"/>
                  <a:gd name="T57" fmla="*/ 15 h 36"/>
                  <a:gd name="T58" fmla="*/ 51 w 60"/>
                  <a:gd name="T59" fmla="*/ 16 h 36"/>
                  <a:gd name="T60" fmla="*/ 49 w 60"/>
                  <a:gd name="T61" fmla="*/ 17 h 36"/>
                  <a:gd name="T62" fmla="*/ 48 w 60"/>
                  <a:gd name="T63" fmla="*/ 18 h 36"/>
                  <a:gd name="T64" fmla="*/ 46 w 60"/>
                  <a:gd name="T65" fmla="*/ 19 h 36"/>
                  <a:gd name="T66" fmla="*/ 44 w 60"/>
                  <a:gd name="T67" fmla="*/ 21 h 36"/>
                  <a:gd name="T68" fmla="*/ 44 w 60"/>
                  <a:gd name="T69" fmla="*/ 22 h 36"/>
                  <a:gd name="T70" fmla="*/ 42 w 60"/>
                  <a:gd name="T71" fmla="*/ 20 h 36"/>
                  <a:gd name="T72" fmla="*/ 37 w 60"/>
                  <a:gd name="T73" fmla="*/ 19 h 36"/>
                  <a:gd name="T74" fmla="*/ 34 w 60"/>
                  <a:gd name="T75" fmla="*/ 12 h 36"/>
                  <a:gd name="T76" fmla="*/ 29 w 60"/>
                  <a:gd name="T77" fmla="*/ 9 h 36"/>
                  <a:gd name="T78" fmla="*/ 21 w 60"/>
                  <a:gd name="T79" fmla="*/ 9 h 36"/>
                  <a:gd name="T80" fmla="*/ 12 w 60"/>
                  <a:gd name="T81" fmla="*/ 2 h 36"/>
                  <a:gd name="T82" fmla="*/ 4 w 60"/>
                  <a:gd name="T83" fmla="*/ 2 h 36"/>
                  <a:gd name="T84" fmla="*/ 3 w 60"/>
                  <a:gd name="T85" fmla="*/ 19 h 36"/>
                  <a:gd name="T86" fmla="*/ 4 w 60"/>
                  <a:gd name="T87" fmla="*/ 15 h 36"/>
                  <a:gd name="T88" fmla="*/ 6 w 60"/>
                  <a:gd name="T89" fmla="*/ 14 h 36"/>
                  <a:gd name="T90" fmla="*/ 7 w 60"/>
                  <a:gd name="T91" fmla="*/ 13 h 36"/>
                  <a:gd name="T92" fmla="*/ 9 w 60"/>
                  <a:gd name="T93" fmla="*/ 13 h 36"/>
                  <a:gd name="T94" fmla="*/ 12 w 60"/>
                  <a:gd name="T95" fmla="*/ 14 h 36"/>
                  <a:gd name="T96" fmla="*/ 14 w 60"/>
                  <a:gd name="T97" fmla="*/ 15 h 36"/>
                  <a:gd name="T98" fmla="*/ 15 w 60"/>
                  <a:gd name="T99" fmla="*/ 17 h 36"/>
                  <a:gd name="T100" fmla="*/ 15 w 60"/>
                  <a:gd name="T101" fmla="*/ 19 h 36"/>
                  <a:gd name="T102" fmla="*/ 18 w 60"/>
                  <a:gd name="T103" fmla="*/ 19 h 36"/>
                  <a:gd name="T104" fmla="*/ 20 w 60"/>
                  <a:gd name="T105" fmla="*/ 19 h 36"/>
                  <a:gd name="T106" fmla="*/ 22 w 60"/>
                  <a:gd name="T107" fmla="*/ 22 h 36"/>
                  <a:gd name="T108" fmla="*/ 23 w 60"/>
                  <a:gd name="T109" fmla="*/ 24 h 36"/>
                  <a:gd name="T110" fmla="*/ 26 w 60"/>
                  <a:gd name="T111" fmla="*/ 26 h 36"/>
                  <a:gd name="T112" fmla="*/ 30 w 60"/>
                  <a:gd name="T113" fmla="*/ 29 h 36"/>
                  <a:gd name="T114" fmla="*/ 32 w 60"/>
                  <a:gd name="T115" fmla="*/ 30 h 36"/>
                  <a:gd name="T116" fmla="*/ 35 w 60"/>
                  <a:gd name="T117" fmla="*/ 31 h 36"/>
                  <a:gd name="T118" fmla="*/ 37 w 60"/>
                  <a:gd name="T119" fmla="*/ 32 h 36"/>
                  <a:gd name="T120" fmla="*/ 37 w 60"/>
                  <a:gd name="T121" fmla="*/ 3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 h="36">
                    <a:moveTo>
                      <a:pt x="37" y="35"/>
                    </a:moveTo>
                    <a:cubicBezTo>
                      <a:pt x="37" y="35"/>
                      <a:pt x="37" y="35"/>
                      <a:pt x="37" y="35"/>
                    </a:cubicBezTo>
                    <a:cubicBezTo>
                      <a:pt x="37" y="35"/>
                      <a:pt x="37" y="35"/>
                      <a:pt x="37" y="35"/>
                    </a:cubicBezTo>
                    <a:cubicBezTo>
                      <a:pt x="37" y="35"/>
                      <a:pt x="37" y="35"/>
                      <a:pt x="37" y="35"/>
                    </a:cubicBezTo>
                    <a:cubicBezTo>
                      <a:pt x="38" y="35"/>
                      <a:pt x="38" y="35"/>
                      <a:pt x="38" y="35"/>
                    </a:cubicBezTo>
                    <a:cubicBezTo>
                      <a:pt x="38" y="35"/>
                      <a:pt x="38" y="35"/>
                      <a:pt x="38" y="35"/>
                    </a:cubicBezTo>
                    <a:cubicBezTo>
                      <a:pt x="38" y="35"/>
                      <a:pt x="38" y="35"/>
                      <a:pt x="38" y="35"/>
                    </a:cubicBezTo>
                    <a:cubicBezTo>
                      <a:pt x="38" y="35"/>
                      <a:pt x="38" y="35"/>
                      <a:pt x="38"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6"/>
                      <a:pt x="39" y="36"/>
                      <a:pt x="39" y="36"/>
                    </a:cubicBezTo>
                    <a:cubicBezTo>
                      <a:pt x="39" y="36"/>
                      <a:pt x="39" y="36"/>
                      <a:pt x="39"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5"/>
                      <a:pt x="40" y="35"/>
                      <a:pt x="40" y="35"/>
                    </a:cubicBezTo>
                    <a:cubicBezTo>
                      <a:pt x="40" y="35"/>
                      <a:pt x="40" y="35"/>
                      <a:pt x="40" y="35"/>
                    </a:cubicBezTo>
                    <a:cubicBezTo>
                      <a:pt x="41" y="35"/>
                      <a:pt x="41" y="35"/>
                      <a:pt x="41" y="35"/>
                    </a:cubicBezTo>
                    <a:cubicBezTo>
                      <a:pt x="41" y="35"/>
                      <a:pt x="41" y="35"/>
                      <a:pt x="41" y="35"/>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2" y="35"/>
                      <a:pt x="42" y="35"/>
                      <a:pt x="42" y="35"/>
                    </a:cubicBezTo>
                    <a:cubicBezTo>
                      <a:pt x="42" y="35"/>
                      <a:pt x="42" y="35"/>
                      <a:pt x="42" y="35"/>
                    </a:cubicBezTo>
                    <a:cubicBezTo>
                      <a:pt x="41" y="35"/>
                      <a:pt x="41" y="35"/>
                      <a:pt x="41" y="35"/>
                    </a:cubicBezTo>
                    <a:cubicBezTo>
                      <a:pt x="41" y="35"/>
                      <a:pt x="41" y="35"/>
                      <a:pt x="41" y="35"/>
                    </a:cubicBezTo>
                    <a:cubicBezTo>
                      <a:pt x="41" y="35"/>
                      <a:pt x="41" y="35"/>
                      <a:pt x="41" y="35"/>
                    </a:cubicBezTo>
                    <a:cubicBezTo>
                      <a:pt x="41" y="35"/>
                      <a:pt x="41" y="35"/>
                      <a:pt x="41" y="35"/>
                    </a:cubicBezTo>
                    <a:cubicBezTo>
                      <a:pt x="42" y="35"/>
                      <a:pt x="42" y="35"/>
                      <a:pt x="42" y="35"/>
                    </a:cubicBezTo>
                    <a:cubicBezTo>
                      <a:pt x="42" y="35"/>
                      <a:pt x="42" y="35"/>
                      <a:pt x="42" y="35"/>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3" y="33"/>
                      <a:pt x="43" y="33"/>
                      <a:pt x="43" y="33"/>
                    </a:cubicBezTo>
                    <a:cubicBezTo>
                      <a:pt x="43" y="33"/>
                      <a:pt x="43" y="33"/>
                      <a:pt x="43" y="33"/>
                    </a:cubicBezTo>
                    <a:cubicBezTo>
                      <a:pt x="43" y="33"/>
                      <a:pt x="43" y="33"/>
                      <a:pt x="43" y="33"/>
                    </a:cubicBezTo>
                    <a:cubicBezTo>
                      <a:pt x="43" y="33"/>
                      <a:pt x="43" y="33"/>
                      <a:pt x="43" y="33"/>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29"/>
                      <a:pt x="42" y="29"/>
                      <a:pt x="42" y="29"/>
                    </a:cubicBezTo>
                    <a:cubicBezTo>
                      <a:pt x="42" y="29"/>
                      <a:pt x="42" y="29"/>
                      <a:pt x="42" y="29"/>
                    </a:cubicBezTo>
                    <a:cubicBezTo>
                      <a:pt x="42" y="29"/>
                      <a:pt x="42" y="29"/>
                      <a:pt x="42"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1" y="29"/>
                      <a:pt x="41" y="29"/>
                      <a:pt x="41" y="29"/>
                    </a:cubicBezTo>
                    <a:cubicBezTo>
                      <a:pt x="41" y="29"/>
                      <a:pt x="41" y="29"/>
                      <a:pt x="41" y="29"/>
                    </a:cubicBezTo>
                    <a:cubicBezTo>
                      <a:pt x="41" y="29"/>
                      <a:pt x="41" y="29"/>
                      <a:pt x="41" y="29"/>
                    </a:cubicBezTo>
                    <a:cubicBezTo>
                      <a:pt x="41" y="29"/>
                      <a:pt x="41" y="29"/>
                      <a:pt x="41" y="29"/>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1" y="26"/>
                      <a:pt x="41" y="26"/>
                      <a:pt x="41" y="26"/>
                    </a:cubicBezTo>
                    <a:cubicBezTo>
                      <a:pt x="41" y="26"/>
                      <a:pt x="41" y="26"/>
                      <a:pt x="41" y="26"/>
                    </a:cubicBezTo>
                    <a:cubicBezTo>
                      <a:pt x="41" y="26"/>
                      <a:pt x="41" y="26"/>
                      <a:pt x="41" y="26"/>
                    </a:cubicBezTo>
                    <a:cubicBezTo>
                      <a:pt x="41" y="26"/>
                      <a:pt x="41" y="26"/>
                      <a:pt x="41" y="26"/>
                    </a:cubicBezTo>
                    <a:cubicBezTo>
                      <a:pt x="41" y="26"/>
                      <a:pt x="41" y="26"/>
                      <a:pt x="41" y="26"/>
                    </a:cubicBezTo>
                    <a:cubicBezTo>
                      <a:pt x="41" y="26"/>
                      <a:pt x="41" y="26"/>
                      <a:pt x="41" y="26"/>
                    </a:cubicBezTo>
                    <a:cubicBezTo>
                      <a:pt x="41" y="26"/>
                      <a:pt x="41" y="26"/>
                      <a:pt x="41" y="26"/>
                    </a:cubicBezTo>
                    <a:cubicBezTo>
                      <a:pt x="41" y="25"/>
                      <a:pt x="41" y="25"/>
                      <a:pt x="41" y="26"/>
                    </a:cubicBezTo>
                    <a:cubicBezTo>
                      <a:pt x="41" y="26"/>
                      <a:pt x="41" y="26"/>
                      <a:pt x="41" y="26"/>
                    </a:cubicBezTo>
                    <a:cubicBezTo>
                      <a:pt x="41" y="26"/>
                      <a:pt x="41" y="26"/>
                      <a:pt x="41" y="26"/>
                    </a:cubicBezTo>
                    <a:cubicBezTo>
                      <a:pt x="42" y="25"/>
                      <a:pt x="42" y="25"/>
                      <a:pt x="42" y="25"/>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4"/>
                      <a:pt x="45" y="24"/>
                      <a:pt x="45" y="24"/>
                    </a:cubicBezTo>
                    <a:cubicBezTo>
                      <a:pt x="45" y="24"/>
                      <a:pt x="45" y="24"/>
                      <a:pt x="45" y="24"/>
                    </a:cubicBezTo>
                    <a:cubicBezTo>
                      <a:pt x="45" y="24"/>
                      <a:pt x="45" y="24"/>
                      <a:pt x="45" y="24"/>
                    </a:cubicBezTo>
                    <a:cubicBezTo>
                      <a:pt x="45" y="24"/>
                      <a:pt x="45" y="24"/>
                      <a:pt x="45" y="24"/>
                    </a:cubicBezTo>
                    <a:cubicBezTo>
                      <a:pt x="45" y="24"/>
                      <a:pt x="45" y="24"/>
                      <a:pt x="45" y="24"/>
                    </a:cubicBezTo>
                    <a:cubicBezTo>
                      <a:pt x="45" y="24"/>
                      <a:pt x="45" y="24"/>
                      <a:pt x="45"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3"/>
                      <a:pt x="44" y="23"/>
                      <a:pt x="44"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6" y="23"/>
                      <a:pt x="46" y="23"/>
                      <a:pt x="46" y="23"/>
                    </a:cubicBezTo>
                    <a:cubicBezTo>
                      <a:pt x="46" y="23"/>
                      <a:pt x="46" y="23"/>
                      <a:pt x="46" y="23"/>
                    </a:cubicBezTo>
                    <a:cubicBezTo>
                      <a:pt x="47"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2"/>
                      <a:pt x="47" y="22"/>
                      <a:pt x="47" y="22"/>
                    </a:cubicBezTo>
                    <a:cubicBezTo>
                      <a:pt x="47" y="22"/>
                      <a:pt x="47" y="22"/>
                      <a:pt x="47" y="22"/>
                    </a:cubicBezTo>
                    <a:cubicBezTo>
                      <a:pt x="47" y="22"/>
                      <a:pt x="47" y="22"/>
                      <a:pt x="47" y="22"/>
                    </a:cubicBezTo>
                    <a:cubicBezTo>
                      <a:pt x="46" y="22"/>
                      <a:pt x="46" y="22"/>
                      <a:pt x="46" y="22"/>
                    </a:cubicBezTo>
                    <a:cubicBezTo>
                      <a:pt x="46" y="22"/>
                      <a:pt x="46" y="22"/>
                      <a:pt x="46"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7" y="23"/>
                      <a:pt x="57" y="23"/>
                      <a:pt x="57" y="23"/>
                    </a:cubicBezTo>
                    <a:cubicBezTo>
                      <a:pt x="57" y="23"/>
                      <a:pt x="57" y="23"/>
                      <a:pt x="57" y="23"/>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60" y="21"/>
                      <a:pt x="60" y="21"/>
                      <a:pt x="60" y="21"/>
                    </a:cubicBezTo>
                    <a:cubicBezTo>
                      <a:pt x="60" y="21"/>
                      <a:pt x="59" y="21"/>
                      <a:pt x="59" y="21"/>
                    </a:cubicBezTo>
                    <a:cubicBezTo>
                      <a:pt x="59" y="21"/>
                      <a:pt x="59" y="21"/>
                      <a:pt x="59" y="21"/>
                    </a:cubicBezTo>
                    <a:cubicBezTo>
                      <a:pt x="59" y="21"/>
                      <a:pt x="59" y="21"/>
                      <a:pt x="59" y="21"/>
                    </a:cubicBezTo>
                    <a:cubicBezTo>
                      <a:pt x="59" y="21"/>
                      <a:pt x="59" y="21"/>
                      <a:pt x="59" y="21"/>
                    </a:cubicBezTo>
                    <a:cubicBezTo>
                      <a:pt x="58" y="21"/>
                      <a:pt x="58" y="21"/>
                      <a:pt x="58" y="21"/>
                    </a:cubicBezTo>
                    <a:cubicBezTo>
                      <a:pt x="58" y="21"/>
                      <a:pt x="58" y="21"/>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20"/>
                      <a:pt x="55" y="20"/>
                      <a:pt x="55"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3" y="20"/>
                      <a:pt x="53" y="20"/>
                      <a:pt x="53" y="20"/>
                    </a:cubicBezTo>
                    <a:cubicBezTo>
                      <a:pt x="53" y="20"/>
                      <a:pt x="53" y="20"/>
                      <a:pt x="53" y="20"/>
                    </a:cubicBezTo>
                    <a:cubicBezTo>
                      <a:pt x="53" y="20"/>
                      <a:pt x="53" y="20"/>
                      <a:pt x="53" y="20"/>
                    </a:cubicBezTo>
                    <a:cubicBezTo>
                      <a:pt x="53" y="20"/>
                      <a:pt x="53" y="20"/>
                      <a:pt x="53" y="20"/>
                    </a:cubicBezTo>
                    <a:cubicBezTo>
                      <a:pt x="53" y="19"/>
                      <a:pt x="53" y="19"/>
                      <a:pt x="53" y="19"/>
                    </a:cubicBezTo>
                    <a:cubicBezTo>
                      <a:pt x="53" y="20"/>
                      <a:pt x="53" y="20"/>
                      <a:pt x="53" y="20"/>
                    </a:cubicBezTo>
                    <a:cubicBezTo>
                      <a:pt x="53" y="20"/>
                      <a:pt x="53" y="20"/>
                      <a:pt x="53" y="20"/>
                    </a:cubicBezTo>
                    <a:cubicBezTo>
                      <a:pt x="53" y="20"/>
                      <a:pt x="53" y="20"/>
                      <a:pt x="53" y="20"/>
                    </a:cubicBezTo>
                    <a:cubicBezTo>
                      <a:pt x="53" y="20"/>
                      <a:pt x="53" y="20"/>
                      <a:pt x="53" y="20"/>
                    </a:cubicBezTo>
                    <a:cubicBezTo>
                      <a:pt x="53" y="19"/>
                      <a:pt x="53" y="19"/>
                      <a:pt x="53"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1" y="18"/>
                      <a:pt x="51" y="18"/>
                      <a:pt x="51" y="18"/>
                    </a:cubicBezTo>
                    <a:cubicBezTo>
                      <a:pt x="51" y="19"/>
                      <a:pt x="51" y="19"/>
                      <a:pt x="51" y="19"/>
                    </a:cubicBezTo>
                    <a:cubicBezTo>
                      <a:pt x="51" y="19"/>
                      <a:pt x="51" y="19"/>
                      <a:pt x="51" y="19"/>
                    </a:cubicBezTo>
                    <a:cubicBezTo>
                      <a:pt x="51" y="19"/>
                      <a:pt x="51" y="19"/>
                      <a:pt x="51" y="19"/>
                    </a:cubicBezTo>
                    <a:cubicBezTo>
                      <a:pt x="51" y="19"/>
                      <a:pt x="51" y="19"/>
                      <a:pt x="51" y="19"/>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5"/>
                      <a:pt x="52" y="15"/>
                      <a:pt x="52" y="15"/>
                    </a:cubicBezTo>
                    <a:cubicBezTo>
                      <a:pt x="52" y="15"/>
                      <a:pt x="52" y="15"/>
                      <a:pt x="52"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4" y="15"/>
                      <a:pt x="54" y="15"/>
                      <a:pt x="54" y="15"/>
                    </a:cubicBezTo>
                    <a:cubicBezTo>
                      <a:pt x="54" y="15"/>
                      <a:pt x="54" y="15"/>
                      <a:pt x="54" y="15"/>
                    </a:cubicBezTo>
                    <a:cubicBezTo>
                      <a:pt x="54" y="15"/>
                      <a:pt x="54" y="15"/>
                      <a:pt x="54" y="15"/>
                    </a:cubicBezTo>
                    <a:cubicBezTo>
                      <a:pt x="54" y="15"/>
                      <a:pt x="54" y="15"/>
                      <a:pt x="54"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0" y="16"/>
                      <a:pt x="50" y="16"/>
                      <a:pt x="50" y="16"/>
                    </a:cubicBezTo>
                    <a:cubicBezTo>
                      <a:pt x="50" y="16"/>
                      <a:pt x="50" y="16"/>
                      <a:pt x="50" y="16"/>
                    </a:cubicBezTo>
                    <a:cubicBezTo>
                      <a:pt x="50" y="16"/>
                      <a:pt x="50" y="16"/>
                      <a:pt x="50" y="16"/>
                    </a:cubicBezTo>
                    <a:cubicBezTo>
                      <a:pt x="50" y="16"/>
                      <a:pt x="50" y="16"/>
                      <a:pt x="50" y="16"/>
                    </a:cubicBezTo>
                    <a:cubicBezTo>
                      <a:pt x="50" y="16"/>
                      <a:pt x="50" y="16"/>
                      <a:pt x="50" y="16"/>
                    </a:cubicBezTo>
                    <a:cubicBezTo>
                      <a:pt x="50" y="16"/>
                      <a:pt x="50" y="16"/>
                      <a:pt x="50" y="16"/>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9"/>
                      <a:pt x="47"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20"/>
                      <a:pt x="46"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1"/>
                      <a:pt x="45" y="21"/>
                      <a:pt x="45" y="21"/>
                    </a:cubicBezTo>
                    <a:cubicBezTo>
                      <a:pt x="45" y="21"/>
                      <a:pt x="45" y="21"/>
                      <a:pt x="45" y="21"/>
                    </a:cubicBezTo>
                    <a:cubicBezTo>
                      <a:pt x="45" y="21"/>
                      <a:pt x="45" y="21"/>
                      <a:pt x="45" y="21"/>
                    </a:cubicBezTo>
                    <a:cubicBezTo>
                      <a:pt x="44" y="21"/>
                      <a:pt x="44" y="21"/>
                      <a:pt x="44" y="21"/>
                    </a:cubicBezTo>
                    <a:cubicBezTo>
                      <a:pt x="44" y="21"/>
                      <a:pt x="44" y="21"/>
                      <a:pt x="44"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2"/>
                      <a:pt x="45" y="22"/>
                      <a:pt x="45" y="22"/>
                    </a:cubicBezTo>
                    <a:cubicBezTo>
                      <a:pt x="45" y="22"/>
                      <a:pt x="45" y="22"/>
                      <a:pt x="45" y="22"/>
                    </a:cubicBezTo>
                    <a:cubicBezTo>
                      <a:pt x="45" y="22"/>
                      <a:pt x="45" y="22"/>
                      <a:pt x="45" y="22"/>
                    </a:cubicBezTo>
                    <a:cubicBezTo>
                      <a:pt x="45" y="22"/>
                      <a:pt x="45" y="22"/>
                      <a:pt x="45" y="22"/>
                    </a:cubicBezTo>
                    <a:cubicBezTo>
                      <a:pt x="45" y="22"/>
                      <a:pt x="45" y="22"/>
                      <a:pt x="45" y="22"/>
                    </a:cubicBezTo>
                    <a:cubicBezTo>
                      <a:pt x="45" y="22"/>
                      <a:pt x="45" y="22"/>
                      <a:pt x="45" y="22"/>
                    </a:cubicBezTo>
                    <a:cubicBezTo>
                      <a:pt x="45" y="22"/>
                      <a:pt x="45" y="22"/>
                      <a:pt x="45" y="22"/>
                    </a:cubicBezTo>
                    <a:cubicBezTo>
                      <a:pt x="45" y="22"/>
                      <a:pt x="45" y="22"/>
                      <a:pt x="45"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1"/>
                      <a:pt x="43" y="21"/>
                      <a:pt x="43" y="21"/>
                    </a:cubicBezTo>
                    <a:cubicBezTo>
                      <a:pt x="43" y="21"/>
                      <a:pt x="43" y="21"/>
                      <a:pt x="43" y="21"/>
                    </a:cubicBezTo>
                    <a:cubicBezTo>
                      <a:pt x="43" y="21"/>
                      <a:pt x="43" y="21"/>
                      <a:pt x="43"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1" y="20"/>
                      <a:pt x="41" y="20"/>
                      <a:pt x="41" y="20"/>
                    </a:cubicBezTo>
                    <a:cubicBezTo>
                      <a:pt x="41" y="20"/>
                      <a:pt x="41" y="20"/>
                      <a:pt x="41" y="20"/>
                    </a:cubicBezTo>
                    <a:cubicBezTo>
                      <a:pt x="41" y="20"/>
                      <a:pt x="41" y="20"/>
                      <a:pt x="41"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38" y="20"/>
                      <a:pt x="38" y="20"/>
                      <a:pt x="38" y="20"/>
                    </a:cubicBezTo>
                    <a:cubicBezTo>
                      <a:pt x="38" y="20"/>
                      <a:pt x="37" y="20"/>
                      <a:pt x="37" y="20"/>
                    </a:cubicBezTo>
                    <a:cubicBezTo>
                      <a:pt x="37" y="19"/>
                      <a:pt x="37" y="19"/>
                      <a:pt x="37" y="19"/>
                    </a:cubicBezTo>
                    <a:cubicBezTo>
                      <a:pt x="37" y="19"/>
                      <a:pt x="37" y="19"/>
                      <a:pt x="37" y="19"/>
                    </a:cubicBezTo>
                    <a:cubicBezTo>
                      <a:pt x="37" y="19"/>
                      <a:pt x="37" y="19"/>
                      <a:pt x="37" y="19"/>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6" y="16"/>
                      <a:pt x="36" y="16"/>
                      <a:pt x="36" y="16"/>
                    </a:cubicBezTo>
                    <a:cubicBezTo>
                      <a:pt x="36" y="16"/>
                      <a:pt x="36" y="16"/>
                      <a:pt x="36" y="16"/>
                    </a:cubicBezTo>
                    <a:cubicBezTo>
                      <a:pt x="35" y="16"/>
                      <a:pt x="35" y="16"/>
                      <a:pt x="35" y="16"/>
                    </a:cubicBezTo>
                    <a:cubicBezTo>
                      <a:pt x="35" y="16"/>
                      <a:pt x="35" y="16"/>
                      <a:pt x="35" y="16"/>
                    </a:cubicBezTo>
                    <a:cubicBezTo>
                      <a:pt x="35" y="16"/>
                      <a:pt x="35" y="16"/>
                      <a:pt x="35" y="16"/>
                    </a:cubicBezTo>
                    <a:cubicBezTo>
                      <a:pt x="35" y="14"/>
                      <a:pt x="35" y="14"/>
                      <a:pt x="35" y="14"/>
                    </a:cubicBezTo>
                    <a:cubicBezTo>
                      <a:pt x="35" y="14"/>
                      <a:pt x="35" y="14"/>
                      <a:pt x="35" y="14"/>
                    </a:cubicBezTo>
                    <a:cubicBezTo>
                      <a:pt x="35" y="14"/>
                      <a:pt x="35" y="14"/>
                      <a:pt x="35" y="14"/>
                    </a:cubicBezTo>
                    <a:cubicBezTo>
                      <a:pt x="35" y="14"/>
                      <a:pt x="35" y="14"/>
                      <a:pt x="35" y="14"/>
                    </a:cubicBezTo>
                    <a:cubicBezTo>
                      <a:pt x="35" y="12"/>
                      <a:pt x="35" y="12"/>
                      <a:pt x="35" y="12"/>
                    </a:cubicBezTo>
                    <a:cubicBezTo>
                      <a:pt x="35" y="12"/>
                      <a:pt x="35" y="12"/>
                      <a:pt x="35" y="12"/>
                    </a:cubicBezTo>
                    <a:cubicBezTo>
                      <a:pt x="35" y="12"/>
                      <a:pt x="35" y="12"/>
                      <a:pt x="35" y="12"/>
                    </a:cubicBezTo>
                    <a:cubicBezTo>
                      <a:pt x="34" y="12"/>
                      <a:pt x="34" y="12"/>
                      <a:pt x="34" y="12"/>
                    </a:cubicBezTo>
                    <a:cubicBezTo>
                      <a:pt x="34" y="12"/>
                      <a:pt x="34" y="12"/>
                      <a:pt x="34" y="12"/>
                    </a:cubicBezTo>
                    <a:cubicBezTo>
                      <a:pt x="34" y="11"/>
                      <a:pt x="34" y="11"/>
                      <a:pt x="34" y="11"/>
                    </a:cubicBezTo>
                    <a:cubicBezTo>
                      <a:pt x="34" y="11"/>
                      <a:pt x="34" y="11"/>
                      <a:pt x="34" y="11"/>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2" y="10"/>
                      <a:pt x="32" y="10"/>
                      <a:pt x="32" y="10"/>
                    </a:cubicBezTo>
                    <a:cubicBezTo>
                      <a:pt x="32" y="10"/>
                      <a:pt x="32" y="10"/>
                      <a:pt x="32" y="10"/>
                    </a:cubicBezTo>
                    <a:cubicBezTo>
                      <a:pt x="32" y="9"/>
                      <a:pt x="32" y="9"/>
                      <a:pt x="32" y="9"/>
                    </a:cubicBezTo>
                    <a:cubicBezTo>
                      <a:pt x="32" y="9"/>
                      <a:pt x="32" y="9"/>
                      <a:pt x="32" y="9"/>
                    </a:cubicBezTo>
                    <a:cubicBezTo>
                      <a:pt x="32" y="9"/>
                      <a:pt x="32" y="9"/>
                      <a:pt x="32" y="9"/>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0" y="9"/>
                      <a:pt x="30" y="9"/>
                      <a:pt x="30" y="9"/>
                    </a:cubicBezTo>
                    <a:cubicBezTo>
                      <a:pt x="30" y="9"/>
                      <a:pt x="30" y="9"/>
                      <a:pt x="30" y="9"/>
                    </a:cubicBezTo>
                    <a:cubicBezTo>
                      <a:pt x="30" y="9"/>
                      <a:pt x="30" y="9"/>
                      <a:pt x="30" y="9"/>
                    </a:cubicBezTo>
                    <a:cubicBezTo>
                      <a:pt x="30" y="9"/>
                      <a:pt x="30" y="9"/>
                      <a:pt x="30" y="9"/>
                    </a:cubicBezTo>
                    <a:cubicBezTo>
                      <a:pt x="29" y="9"/>
                      <a:pt x="29" y="9"/>
                      <a:pt x="29" y="9"/>
                    </a:cubicBezTo>
                    <a:cubicBezTo>
                      <a:pt x="29" y="9"/>
                      <a:pt x="29" y="9"/>
                      <a:pt x="29" y="9"/>
                    </a:cubicBezTo>
                    <a:cubicBezTo>
                      <a:pt x="28" y="9"/>
                      <a:pt x="28" y="9"/>
                      <a:pt x="28" y="9"/>
                    </a:cubicBezTo>
                    <a:cubicBezTo>
                      <a:pt x="27" y="9"/>
                      <a:pt x="27" y="9"/>
                      <a:pt x="27" y="9"/>
                    </a:cubicBezTo>
                    <a:cubicBezTo>
                      <a:pt x="27" y="9"/>
                      <a:pt x="27" y="9"/>
                      <a:pt x="27" y="9"/>
                    </a:cubicBezTo>
                    <a:cubicBezTo>
                      <a:pt x="27" y="9"/>
                      <a:pt x="27" y="9"/>
                      <a:pt x="27" y="9"/>
                    </a:cubicBezTo>
                    <a:cubicBezTo>
                      <a:pt x="26" y="9"/>
                      <a:pt x="26" y="9"/>
                      <a:pt x="26" y="9"/>
                    </a:cubicBezTo>
                    <a:cubicBezTo>
                      <a:pt x="26" y="9"/>
                      <a:pt x="26" y="9"/>
                      <a:pt x="26" y="9"/>
                    </a:cubicBezTo>
                    <a:cubicBezTo>
                      <a:pt x="26" y="9"/>
                      <a:pt x="26" y="9"/>
                      <a:pt x="26" y="9"/>
                    </a:cubicBezTo>
                    <a:cubicBezTo>
                      <a:pt x="26" y="9"/>
                      <a:pt x="26" y="9"/>
                      <a:pt x="26" y="9"/>
                    </a:cubicBezTo>
                    <a:cubicBezTo>
                      <a:pt x="25" y="9"/>
                      <a:pt x="25" y="9"/>
                      <a:pt x="25" y="9"/>
                    </a:cubicBezTo>
                    <a:cubicBezTo>
                      <a:pt x="24" y="9"/>
                      <a:pt x="24" y="9"/>
                      <a:pt x="24" y="9"/>
                    </a:cubicBezTo>
                    <a:cubicBezTo>
                      <a:pt x="24" y="9"/>
                      <a:pt x="24" y="9"/>
                      <a:pt x="24" y="9"/>
                    </a:cubicBezTo>
                    <a:cubicBezTo>
                      <a:pt x="24" y="9"/>
                      <a:pt x="24" y="9"/>
                      <a:pt x="24" y="9"/>
                    </a:cubicBezTo>
                    <a:cubicBezTo>
                      <a:pt x="23" y="9"/>
                      <a:pt x="23" y="9"/>
                      <a:pt x="23" y="9"/>
                    </a:cubicBezTo>
                    <a:cubicBezTo>
                      <a:pt x="23" y="9"/>
                      <a:pt x="23" y="9"/>
                      <a:pt x="23" y="9"/>
                    </a:cubicBezTo>
                    <a:cubicBezTo>
                      <a:pt x="23" y="9"/>
                      <a:pt x="23" y="9"/>
                      <a:pt x="23" y="9"/>
                    </a:cubicBezTo>
                    <a:cubicBezTo>
                      <a:pt x="22" y="9"/>
                      <a:pt x="22" y="9"/>
                      <a:pt x="22" y="9"/>
                    </a:cubicBezTo>
                    <a:cubicBezTo>
                      <a:pt x="22" y="9"/>
                      <a:pt x="22" y="9"/>
                      <a:pt x="22" y="9"/>
                    </a:cubicBezTo>
                    <a:cubicBezTo>
                      <a:pt x="21" y="10"/>
                      <a:pt x="21" y="10"/>
                      <a:pt x="21" y="10"/>
                    </a:cubicBezTo>
                    <a:cubicBezTo>
                      <a:pt x="21" y="10"/>
                      <a:pt x="21" y="10"/>
                      <a:pt x="21" y="10"/>
                    </a:cubicBezTo>
                    <a:cubicBezTo>
                      <a:pt x="21" y="10"/>
                      <a:pt x="21" y="10"/>
                      <a:pt x="21" y="10"/>
                    </a:cubicBezTo>
                    <a:cubicBezTo>
                      <a:pt x="21" y="9"/>
                      <a:pt x="21" y="9"/>
                      <a:pt x="21" y="9"/>
                    </a:cubicBezTo>
                    <a:cubicBezTo>
                      <a:pt x="20" y="9"/>
                      <a:pt x="20" y="9"/>
                      <a:pt x="20" y="9"/>
                    </a:cubicBezTo>
                    <a:cubicBezTo>
                      <a:pt x="20" y="8"/>
                      <a:pt x="20" y="8"/>
                      <a:pt x="20" y="8"/>
                    </a:cubicBezTo>
                    <a:cubicBezTo>
                      <a:pt x="19" y="8"/>
                      <a:pt x="19" y="8"/>
                      <a:pt x="19" y="8"/>
                    </a:cubicBezTo>
                    <a:cubicBezTo>
                      <a:pt x="19" y="8"/>
                      <a:pt x="19" y="8"/>
                      <a:pt x="19" y="8"/>
                    </a:cubicBezTo>
                    <a:cubicBezTo>
                      <a:pt x="19" y="7"/>
                      <a:pt x="19" y="7"/>
                      <a:pt x="19" y="7"/>
                    </a:cubicBezTo>
                    <a:cubicBezTo>
                      <a:pt x="18" y="7"/>
                      <a:pt x="18" y="7"/>
                      <a:pt x="18" y="7"/>
                    </a:cubicBezTo>
                    <a:cubicBezTo>
                      <a:pt x="18" y="7"/>
                      <a:pt x="18" y="7"/>
                      <a:pt x="18" y="7"/>
                    </a:cubicBezTo>
                    <a:cubicBezTo>
                      <a:pt x="18" y="7"/>
                      <a:pt x="18" y="7"/>
                      <a:pt x="18" y="7"/>
                    </a:cubicBezTo>
                    <a:cubicBezTo>
                      <a:pt x="18" y="6"/>
                      <a:pt x="18" y="6"/>
                      <a:pt x="18" y="6"/>
                    </a:cubicBezTo>
                    <a:cubicBezTo>
                      <a:pt x="18" y="6"/>
                      <a:pt x="18" y="6"/>
                      <a:pt x="18" y="6"/>
                    </a:cubicBezTo>
                    <a:cubicBezTo>
                      <a:pt x="17" y="6"/>
                      <a:pt x="17" y="6"/>
                      <a:pt x="17" y="6"/>
                    </a:cubicBezTo>
                    <a:cubicBezTo>
                      <a:pt x="17" y="5"/>
                      <a:pt x="17" y="5"/>
                      <a:pt x="17" y="5"/>
                    </a:cubicBezTo>
                    <a:cubicBezTo>
                      <a:pt x="17" y="5"/>
                      <a:pt x="17" y="5"/>
                      <a:pt x="17" y="5"/>
                    </a:cubicBezTo>
                    <a:cubicBezTo>
                      <a:pt x="16" y="5"/>
                      <a:pt x="16" y="5"/>
                      <a:pt x="16" y="5"/>
                    </a:cubicBezTo>
                    <a:cubicBezTo>
                      <a:pt x="15" y="4"/>
                      <a:pt x="15" y="4"/>
                      <a:pt x="15" y="4"/>
                    </a:cubicBezTo>
                    <a:cubicBezTo>
                      <a:pt x="15" y="4"/>
                      <a:pt x="15" y="4"/>
                      <a:pt x="15" y="4"/>
                    </a:cubicBezTo>
                    <a:cubicBezTo>
                      <a:pt x="15" y="4"/>
                      <a:pt x="15" y="4"/>
                      <a:pt x="15" y="4"/>
                    </a:cubicBezTo>
                    <a:cubicBezTo>
                      <a:pt x="15" y="4"/>
                      <a:pt x="15" y="4"/>
                      <a:pt x="15" y="4"/>
                    </a:cubicBezTo>
                    <a:cubicBezTo>
                      <a:pt x="14" y="3"/>
                      <a:pt x="14" y="3"/>
                      <a:pt x="14" y="3"/>
                    </a:cubicBezTo>
                    <a:cubicBezTo>
                      <a:pt x="14" y="3"/>
                      <a:pt x="14" y="3"/>
                      <a:pt x="14" y="3"/>
                    </a:cubicBezTo>
                    <a:cubicBezTo>
                      <a:pt x="13" y="3"/>
                      <a:pt x="13" y="3"/>
                      <a:pt x="13" y="3"/>
                    </a:cubicBezTo>
                    <a:cubicBezTo>
                      <a:pt x="12" y="2"/>
                      <a:pt x="12" y="2"/>
                      <a:pt x="12" y="2"/>
                    </a:cubicBezTo>
                    <a:cubicBezTo>
                      <a:pt x="12" y="2"/>
                      <a:pt x="12" y="2"/>
                      <a:pt x="12" y="2"/>
                    </a:cubicBezTo>
                    <a:cubicBezTo>
                      <a:pt x="11" y="2"/>
                      <a:pt x="11" y="2"/>
                      <a:pt x="11" y="2"/>
                    </a:cubicBezTo>
                    <a:cubicBezTo>
                      <a:pt x="10" y="1"/>
                      <a:pt x="10" y="1"/>
                      <a:pt x="10" y="1"/>
                    </a:cubicBezTo>
                    <a:cubicBezTo>
                      <a:pt x="9" y="1"/>
                      <a:pt x="9" y="1"/>
                      <a:pt x="9" y="1"/>
                    </a:cubicBezTo>
                    <a:cubicBezTo>
                      <a:pt x="9" y="1"/>
                      <a:pt x="9" y="1"/>
                      <a:pt x="9" y="1"/>
                    </a:cubicBezTo>
                    <a:cubicBezTo>
                      <a:pt x="9" y="0"/>
                      <a:pt x="9" y="0"/>
                      <a:pt x="9"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1" y="2"/>
                      <a:pt x="1" y="2"/>
                      <a:pt x="1" y="2"/>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18"/>
                      <a:pt x="0" y="18"/>
                      <a:pt x="0" y="18"/>
                    </a:cubicBezTo>
                    <a:cubicBezTo>
                      <a:pt x="0" y="18"/>
                      <a:pt x="0" y="18"/>
                      <a:pt x="0" y="18"/>
                    </a:cubicBezTo>
                    <a:cubicBezTo>
                      <a:pt x="0" y="19"/>
                      <a:pt x="0" y="19"/>
                      <a:pt x="0" y="19"/>
                    </a:cubicBezTo>
                    <a:cubicBezTo>
                      <a:pt x="0" y="19"/>
                      <a:pt x="0" y="19"/>
                      <a:pt x="0" y="19"/>
                    </a:cubicBezTo>
                    <a:cubicBezTo>
                      <a:pt x="2" y="19"/>
                      <a:pt x="2" y="19"/>
                      <a:pt x="2" y="19"/>
                    </a:cubicBezTo>
                    <a:cubicBezTo>
                      <a:pt x="2" y="19"/>
                      <a:pt x="2" y="19"/>
                      <a:pt x="2" y="19"/>
                    </a:cubicBezTo>
                    <a:cubicBezTo>
                      <a:pt x="2" y="19"/>
                      <a:pt x="2" y="19"/>
                      <a:pt x="2"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8"/>
                      <a:pt x="3" y="18"/>
                    </a:cubicBezTo>
                    <a:cubicBezTo>
                      <a:pt x="3" y="18"/>
                      <a:pt x="3" y="18"/>
                      <a:pt x="3" y="18"/>
                    </a:cubicBezTo>
                    <a:cubicBezTo>
                      <a:pt x="3" y="18"/>
                      <a:pt x="3" y="18"/>
                      <a:pt x="3" y="18"/>
                    </a:cubicBezTo>
                    <a:cubicBezTo>
                      <a:pt x="3" y="17"/>
                      <a:pt x="3" y="17"/>
                      <a:pt x="3" y="17"/>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3"/>
                      <a:pt x="6" y="13"/>
                      <a:pt x="6" y="13"/>
                    </a:cubicBezTo>
                    <a:cubicBezTo>
                      <a:pt x="6" y="13"/>
                      <a:pt x="6" y="13"/>
                      <a:pt x="6" y="13"/>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4"/>
                      <a:pt x="7" y="14"/>
                      <a:pt x="7" y="14"/>
                    </a:cubicBezTo>
                    <a:cubicBezTo>
                      <a:pt x="7" y="14"/>
                      <a:pt x="7" y="14"/>
                      <a:pt x="7" y="14"/>
                    </a:cubicBezTo>
                    <a:cubicBezTo>
                      <a:pt x="7" y="14"/>
                      <a:pt x="7" y="14"/>
                      <a:pt x="7" y="14"/>
                    </a:cubicBezTo>
                    <a:cubicBezTo>
                      <a:pt x="7" y="14"/>
                      <a:pt x="7" y="14"/>
                      <a:pt x="7" y="14"/>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9" y="13"/>
                      <a:pt x="9" y="13"/>
                      <a:pt x="9" y="13"/>
                    </a:cubicBezTo>
                    <a:cubicBezTo>
                      <a:pt x="9" y="13"/>
                      <a:pt x="9" y="13"/>
                      <a:pt x="9"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1" y="13"/>
                      <a:pt x="11" y="13"/>
                      <a:pt x="11" y="13"/>
                    </a:cubicBezTo>
                    <a:cubicBezTo>
                      <a:pt x="11" y="13"/>
                      <a:pt x="11" y="13"/>
                      <a:pt x="11" y="13"/>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4" y="14"/>
                    </a:cubicBezTo>
                    <a:cubicBezTo>
                      <a:pt x="14" y="14"/>
                      <a:pt x="14" y="14"/>
                      <a:pt x="14" y="14"/>
                    </a:cubicBezTo>
                    <a:cubicBezTo>
                      <a:pt x="14" y="14"/>
                      <a:pt x="14" y="14"/>
                      <a:pt x="14" y="14"/>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5" y="16"/>
                      <a:pt x="15" y="16"/>
                      <a:pt x="15" y="16"/>
                    </a:cubicBezTo>
                    <a:cubicBezTo>
                      <a:pt x="15" y="16"/>
                      <a:pt x="15" y="16"/>
                      <a:pt x="15" y="16"/>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4" y="17"/>
                      <a:pt x="14" y="17"/>
                    </a:cubicBezTo>
                    <a:cubicBezTo>
                      <a:pt x="14" y="17"/>
                      <a:pt x="14" y="17"/>
                      <a:pt x="14" y="17"/>
                    </a:cubicBezTo>
                    <a:cubicBezTo>
                      <a:pt x="14" y="17"/>
                      <a:pt x="14" y="17"/>
                      <a:pt x="14" y="17"/>
                    </a:cubicBezTo>
                    <a:cubicBezTo>
                      <a:pt x="14" y="17"/>
                      <a:pt x="14" y="17"/>
                      <a:pt x="14" y="17"/>
                    </a:cubicBezTo>
                    <a:cubicBezTo>
                      <a:pt x="15" y="17"/>
                      <a:pt x="15" y="18"/>
                      <a:pt x="15" y="18"/>
                    </a:cubicBezTo>
                    <a:cubicBezTo>
                      <a:pt x="15"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5" y="18"/>
                      <a:pt x="15" y="18"/>
                      <a:pt x="15" y="18"/>
                    </a:cubicBezTo>
                    <a:cubicBezTo>
                      <a:pt x="15" y="18"/>
                      <a:pt x="15" y="18"/>
                      <a:pt x="15" y="18"/>
                    </a:cubicBezTo>
                    <a:cubicBezTo>
                      <a:pt x="15" y="18"/>
                      <a:pt x="15" y="18"/>
                      <a:pt x="15" y="18"/>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6" y="19"/>
                      <a:pt x="16" y="19"/>
                      <a:pt x="16" y="19"/>
                    </a:cubicBezTo>
                    <a:cubicBezTo>
                      <a:pt x="16" y="19"/>
                      <a:pt x="16" y="19"/>
                      <a:pt x="16" y="19"/>
                    </a:cubicBezTo>
                    <a:cubicBezTo>
                      <a:pt x="16" y="19"/>
                      <a:pt x="16" y="19"/>
                      <a:pt x="16"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2"/>
                      <a:pt x="21" y="22"/>
                      <a:pt x="21" y="22"/>
                    </a:cubicBezTo>
                    <a:cubicBezTo>
                      <a:pt x="21" y="22"/>
                      <a:pt x="21" y="22"/>
                      <a:pt x="21" y="22"/>
                    </a:cubicBezTo>
                    <a:cubicBezTo>
                      <a:pt x="21" y="22"/>
                      <a:pt x="21" y="22"/>
                      <a:pt x="21"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4" y="25"/>
                      <a:pt x="24" y="25"/>
                      <a:pt x="24" y="25"/>
                    </a:cubicBezTo>
                    <a:cubicBezTo>
                      <a:pt x="24" y="25"/>
                      <a:pt x="24" y="25"/>
                      <a:pt x="24" y="25"/>
                    </a:cubicBezTo>
                    <a:cubicBezTo>
                      <a:pt x="24" y="25"/>
                      <a:pt x="24" y="25"/>
                      <a:pt x="24" y="25"/>
                    </a:cubicBezTo>
                    <a:cubicBezTo>
                      <a:pt x="24" y="25"/>
                      <a:pt x="24" y="25"/>
                      <a:pt x="24" y="25"/>
                    </a:cubicBezTo>
                    <a:cubicBezTo>
                      <a:pt x="24" y="25"/>
                      <a:pt x="24" y="25"/>
                      <a:pt x="24" y="25"/>
                    </a:cubicBezTo>
                    <a:cubicBezTo>
                      <a:pt x="24" y="26"/>
                      <a:pt x="24" y="26"/>
                      <a:pt x="24"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6" y="26"/>
                      <a:pt x="26" y="26"/>
                      <a:pt x="26" y="26"/>
                    </a:cubicBezTo>
                    <a:cubicBezTo>
                      <a:pt x="26" y="26"/>
                      <a:pt x="26" y="26"/>
                      <a:pt x="26" y="26"/>
                    </a:cubicBezTo>
                    <a:cubicBezTo>
                      <a:pt x="26" y="26"/>
                      <a:pt x="26" y="26"/>
                      <a:pt x="26" y="26"/>
                    </a:cubicBezTo>
                    <a:cubicBezTo>
                      <a:pt x="26" y="27"/>
                      <a:pt x="26" y="27"/>
                      <a:pt x="26" y="27"/>
                    </a:cubicBezTo>
                    <a:cubicBezTo>
                      <a:pt x="26" y="27"/>
                      <a:pt x="26" y="27"/>
                      <a:pt x="26" y="27"/>
                    </a:cubicBezTo>
                    <a:cubicBezTo>
                      <a:pt x="26" y="27"/>
                      <a:pt x="26" y="27"/>
                      <a:pt x="26" y="27"/>
                    </a:cubicBezTo>
                    <a:cubicBezTo>
                      <a:pt x="27" y="27"/>
                      <a:pt x="27" y="27"/>
                      <a:pt x="27" y="27"/>
                    </a:cubicBezTo>
                    <a:cubicBezTo>
                      <a:pt x="27" y="27"/>
                      <a:pt x="27" y="27"/>
                      <a:pt x="27" y="27"/>
                    </a:cubicBezTo>
                    <a:cubicBezTo>
                      <a:pt x="27" y="27"/>
                      <a:pt x="27" y="27"/>
                      <a:pt x="27" y="27"/>
                    </a:cubicBezTo>
                    <a:cubicBezTo>
                      <a:pt x="27" y="27"/>
                      <a:pt x="27" y="27"/>
                      <a:pt x="27" y="27"/>
                    </a:cubicBezTo>
                    <a:cubicBezTo>
                      <a:pt x="27" y="28"/>
                      <a:pt x="27" y="28"/>
                      <a:pt x="27" y="28"/>
                    </a:cubicBezTo>
                    <a:cubicBezTo>
                      <a:pt x="28" y="28"/>
                      <a:pt x="28" y="28"/>
                      <a:pt x="28" y="28"/>
                    </a:cubicBezTo>
                    <a:cubicBezTo>
                      <a:pt x="28" y="28"/>
                      <a:pt x="28" y="28"/>
                      <a:pt x="28" y="28"/>
                    </a:cubicBezTo>
                    <a:cubicBezTo>
                      <a:pt x="28" y="28"/>
                      <a:pt x="28" y="28"/>
                      <a:pt x="28" y="28"/>
                    </a:cubicBezTo>
                    <a:cubicBezTo>
                      <a:pt x="28" y="28"/>
                      <a:pt x="28" y="28"/>
                      <a:pt x="28" y="28"/>
                    </a:cubicBezTo>
                    <a:cubicBezTo>
                      <a:pt x="28" y="28"/>
                      <a:pt x="28" y="28"/>
                      <a:pt x="28" y="28"/>
                    </a:cubicBezTo>
                    <a:cubicBezTo>
                      <a:pt x="28" y="28"/>
                      <a:pt x="28" y="28"/>
                      <a:pt x="28" y="28"/>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1" y="29"/>
                      <a:pt x="31" y="29"/>
                      <a:pt x="31" y="29"/>
                    </a:cubicBezTo>
                    <a:cubicBezTo>
                      <a:pt x="31" y="29"/>
                      <a:pt x="31" y="29"/>
                      <a:pt x="31" y="29"/>
                    </a:cubicBezTo>
                    <a:cubicBezTo>
                      <a:pt x="31" y="29"/>
                      <a:pt x="31" y="29"/>
                      <a:pt x="31" y="29"/>
                    </a:cubicBezTo>
                    <a:cubicBezTo>
                      <a:pt x="31" y="29"/>
                      <a:pt x="31" y="29"/>
                      <a:pt x="31" y="29"/>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1"/>
                      <a:pt x="32" y="31"/>
                      <a:pt x="32"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2"/>
                      <a:pt x="35" y="32"/>
                      <a:pt x="35" y="32"/>
                    </a:cubicBezTo>
                    <a:cubicBezTo>
                      <a:pt x="35" y="32"/>
                      <a:pt x="35" y="32"/>
                      <a:pt x="35"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3"/>
                      <a:pt x="37" y="33"/>
                      <a:pt x="37"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7" y="33"/>
                      <a:pt x="37" y="33"/>
                      <a:pt x="37" y="33"/>
                    </a:cubicBezTo>
                    <a:cubicBezTo>
                      <a:pt x="37" y="33"/>
                      <a:pt x="37" y="33"/>
                      <a:pt x="37" y="33"/>
                    </a:cubicBezTo>
                    <a:cubicBezTo>
                      <a:pt x="37" y="33"/>
                      <a:pt x="37" y="33"/>
                      <a:pt x="37" y="33"/>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5"/>
                      <a:pt x="37" y="35"/>
                      <a:pt x="37" y="35"/>
                    </a:cubicBezTo>
                    <a:cubicBezTo>
                      <a:pt x="37" y="35"/>
                      <a:pt x="37" y="35"/>
                      <a:pt x="37" y="35"/>
                    </a:cubicBezTo>
                    <a:cubicBezTo>
                      <a:pt x="37" y="35"/>
                      <a:pt x="37" y="35"/>
                      <a:pt x="37"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68" name="Freeform 326"/>
              <p:cNvSpPr/>
              <p:nvPr/>
            </p:nvSpPr>
            <p:spPr bwMode="auto">
              <a:xfrm>
                <a:off x="3151" y="188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69" name="Rectangle 327"/>
              <p:cNvSpPr>
                <a:spLocks noChangeArrowheads="1"/>
              </p:cNvSpPr>
              <p:nvPr/>
            </p:nvSpPr>
            <p:spPr bwMode="auto">
              <a:xfrm>
                <a:off x="3232" y="190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70" name="Rectangle 328"/>
              <p:cNvSpPr>
                <a:spLocks noChangeArrowheads="1"/>
              </p:cNvSpPr>
              <p:nvPr/>
            </p:nvSpPr>
            <p:spPr bwMode="auto">
              <a:xfrm>
                <a:off x="2436" y="217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71" name="Freeform 329"/>
              <p:cNvSpPr/>
              <p:nvPr/>
            </p:nvSpPr>
            <p:spPr bwMode="auto">
              <a:xfrm>
                <a:off x="3264" y="1729"/>
                <a:ext cx="0" cy="3"/>
              </a:xfrm>
              <a:custGeom>
                <a:avLst/>
                <a:gdLst>
                  <a:gd name="T0" fmla="*/ 3 h 3"/>
                  <a:gd name="T1" fmla="*/ 3 h 3"/>
                  <a:gd name="T2" fmla="*/ 0 h 3"/>
                  <a:gd name="T3" fmla="*/ 0 h 3"/>
                  <a:gd name="T4" fmla="*/ 3 h 3"/>
                  <a:gd name="T5" fmla="*/ 3 h 3"/>
                  <a:gd name="T6" fmla="*/ 3 h 3"/>
                  <a:gd name="T7" fmla="*/ 3 h 3"/>
                  <a:gd name="T8" fmla="*/ 3 h 3"/>
                  <a:gd name="T9" fmla="*/ 3 h 3"/>
                  <a:gd name="T10" fmla="*/ 3 h 3"/>
                  <a:gd name="T11" fmla="*/ 3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3">
                    <a:moveTo>
                      <a:pt x="0" y="3"/>
                    </a:moveTo>
                    <a:lnTo>
                      <a:pt x="0" y="3"/>
                    </a:lnTo>
                    <a:lnTo>
                      <a:pt x="0" y="0"/>
                    </a:lnTo>
                    <a:lnTo>
                      <a:pt x="0" y="0"/>
                    </a:lnTo>
                    <a:lnTo>
                      <a:pt x="0" y="3"/>
                    </a:lnTo>
                    <a:lnTo>
                      <a:pt x="0" y="3"/>
                    </a:lnTo>
                    <a:lnTo>
                      <a:pt x="0" y="3"/>
                    </a:lnTo>
                    <a:lnTo>
                      <a:pt x="0" y="3"/>
                    </a:lnTo>
                    <a:lnTo>
                      <a:pt x="0" y="3"/>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72" name="Freeform 330"/>
              <p:cNvSpPr/>
              <p:nvPr/>
            </p:nvSpPr>
            <p:spPr bwMode="auto">
              <a:xfrm>
                <a:off x="3164" y="174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73" name="Freeform 331"/>
              <p:cNvSpPr/>
              <p:nvPr/>
            </p:nvSpPr>
            <p:spPr bwMode="auto">
              <a:xfrm>
                <a:off x="3755" y="1868"/>
                <a:ext cx="58" cy="58"/>
              </a:xfrm>
              <a:custGeom>
                <a:avLst/>
                <a:gdLst>
                  <a:gd name="T0" fmla="*/ 21 w 22"/>
                  <a:gd name="T1" fmla="*/ 2 h 22"/>
                  <a:gd name="T2" fmla="*/ 21 w 22"/>
                  <a:gd name="T3" fmla="*/ 1 h 22"/>
                  <a:gd name="T4" fmla="*/ 20 w 22"/>
                  <a:gd name="T5" fmla="*/ 1 h 22"/>
                  <a:gd name="T6" fmla="*/ 20 w 22"/>
                  <a:gd name="T7" fmla="*/ 0 h 22"/>
                  <a:gd name="T8" fmla="*/ 19 w 22"/>
                  <a:gd name="T9" fmla="*/ 0 h 22"/>
                  <a:gd name="T10" fmla="*/ 19 w 22"/>
                  <a:gd name="T11" fmla="*/ 0 h 22"/>
                  <a:gd name="T12" fmla="*/ 19 w 22"/>
                  <a:gd name="T13" fmla="*/ 1 h 22"/>
                  <a:gd name="T14" fmla="*/ 19 w 22"/>
                  <a:gd name="T15" fmla="*/ 1 h 22"/>
                  <a:gd name="T16" fmla="*/ 19 w 22"/>
                  <a:gd name="T17" fmla="*/ 2 h 22"/>
                  <a:gd name="T18" fmla="*/ 18 w 22"/>
                  <a:gd name="T19" fmla="*/ 2 h 22"/>
                  <a:gd name="T20" fmla="*/ 17 w 22"/>
                  <a:gd name="T21" fmla="*/ 2 h 22"/>
                  <a:gd name="T22" fmla="*/ 17 w 22"/>
                  <a:gd name="T23" fmla="*/ 3 h 22"/>
                  <a:gd name="T24" fmla="*/ 17 w 22"/>
                  <a:gd name="T25" fmla="*/ 3 h 22"/>
                  <a:gd name="T26" fmla="*/ 16 w 22"/>
                  <a:gd name="T27" fmla="*/ 4 h 22"/>
                  <a:gd name="T28" fmla="*/ 15 w 22"/>
                  <a:gd name="T29" fmla="*/ 4 h 22"/>
                  <a:gd name="T30" fmla="*/ 14 w 22"/>
                  <a:gd name="T31" fmla="*/ 4 h 22"/>
                  <a:gd name="T32" fmla="*/ 13 w 22"/>
                  <a:gd name="T33" fmla="*/ 5 h 22"/>
                  <a:gd name="T34" fmla="*/ 14 w 22"/>
                  <a:gd name="T35" fmla="*/ 5 h 22"/>
                  <a:gd name="T36" fmla="*/ 14 w 22"/>
                  <a:gd name="T37" fmla="*/ 6 h 22"/>
                  <a:gd name="T38" fmla="*/ 13 w 22"/>
                  <a:gd name="T39" fmla="*/ 6 h 22"/>
                  <a:gd name="T40" fmla="*/ 13 w 22"/>
                  <a:gd name="T41" fmla="*/ 7 h 22"/>
                  <a:gd name="T42" fmla="*/ 12 w 22"/>
                  <a:gd name="T43" fmla="*/ 6 h 22"/>
                  <a:gd name="T44" fmla="*/ 12 w 22"/>
                  <a:gd name="T45" fmla="*/ 7 h 22"/>
                  <a:gd name="T46" fmla="*/ 11 w 22"/>
                  <a:gd name="T47" fmla="*/ 6 h 22"/>
                  <a:gd name="T48" fmla="*/ 10 w 22"/>
                  <a:gd name="T49" fmla="*/ 6 h 22"/>
                  <a:gd name="T50" fmla="*/ 9 w 22"/>
                  <a:gd name="T51" fmla="*/ 6 h 22"/>
                  <a:gd name="T52" fmla="*/ 9 w 22"/>
                  <a:gd name="T53" fmla="*/ 5 h 22"/>
                  <a:gd name="T54" fmla="*/ 8 w 22"/>
                  <a:gd name="T55" fmla="*/ 5 h 22"/>
                  <a:gd name="T56" fmla="*/ 8 w 22"/>
                  <a:gd name="T57" fmla="*/ 5 h 22"/>
                  <a:gd name="T58" fmla="*/ 8 w 22"/>
                  <a:gd name="T59" fmla="*/ 6 h 22"/>
                  <a:gd name="T60" fmla="*/ 7 w 22"/>
                  <a:gd name="T61" fmla="*/ 7 h 22"/>
                  <a:gd name="T62" fmla="*/ 7 w 22"/>
                  <a:gd name="T63" fmla="*/ 7 h 22"/>
                  <a:gd name="T64" fmla="*/ 6 w 22"/>
                  <a:gd name="T65" fmla="*/ 8 h 22"/>
                  <a:gd name="T66" fmla="*/ 6 w 22"/>
                  <a:gd name="T67" fmla="*/ 8 h 22"/>
                  <a:gd name="T68" fmla="*/ 6 w 22"/>
                  <a:gd name="T69" fmla="*/ 9 h 22"/>
                  <a:gd name="T70" fmla="*/ 5 w 22"/>
                  <a:gd name="T71" fmla="*/ 9 h 22"/>
                  <a:gd name="T72" fmla="*/ 4 w 22"/>
                  <a:gd name="T73" fmla="*/ 9 h 22"/>
                  <a:gd name="T74" fmla="*/ 4 w 22"/>
                  <a:gd name="T75" fmla="*/ 10 h 22"/>
                  <a:gd name="T76" fmla="*/ 3 w 22"/>
                  <a:gd name="T77" fmla="*/ 10 h 22"/>
                  <a:gd name="T78" fmla="*/ 2 w 22"/>
                  <a:gd name="T79" fmla="*/ 10 h 22"/>
                  <a:gd name="T80" fmla="*/ 1 w 22"/>
                  <a:gd name="T81" fmla="*/ 11 h 22"/>
                  <a:gd name="T82" fmla="*/ 1 w 22"/>
                  <a:gd name="T83" fmla="*/ 11 h 22"/>
                  <a:gd name="T84" fmla="*/ 0 w 22"/>
                  <a:gd name="T85" fmla="*/ 11 h 22"/>
                  <a:gd name="T86" fmla="*/ 0 w 22"/>
                  <a:gd name="T87" fmla="*/ 12 h 22"/>
                  <a:gd name="T88" fmla="*/ 0 w 22"/>
                  <a:gd name="T89" fmla="*/ 13 h 22"/>
                  <a:gd name="T90" fmla="*/ 3 w 22"/>
                  <a:gd name="T91" fmla="*/ 18 h 22"/>
                  <a:gd name="T92" fmla="*/ 3 w 22"/>
                  <a:gd name="T93" fmla="*/ 21 h 22"/>
                  <a:gd name="T94" fmla="*/ 4 w 22"/>
                  <a:gd name="T95" fmla="*/ 21 h 22"/>
                  <a:gd name="T96" fmla="*/ 8 w 22"/>
                  <a:gd name="T97" fmla="*/ 21 h 22"/>
                  <a:gd name="T98" fmla="*/ 8 w 22"/>
                  <a:gd name="T99" fmla="*/ 20 h 22"/>
                  <a:gd name="T100" fmla="*/ 9 w 22"/>
                  <a:gd name="T101" fmla="*/ 20 h 22"/>
                  <a:gd name="T102" fmla="*/ 9 w 22"/>
                  <a:gd name="T103" fmla="*/ 19 h 22"/>
                  <a:gd name="T104" fmla="*/ 10 w 22"/>
                  <a:gd name="T105" fmla="*/ 19 h 22"/>
                  <a:gd name="T106" fmla="*/ 12 w 22"/>
                  <a:gd name="T107" fmla="*/ 19 h 22"/>
                  <a:gd name="T108" fmla="*/ 12 w 22"/>
                  <a:gd name="T109" fmla="*/ 19 h 22"/>
                  <a:gd name="T110" fmla="*/ 13 w 22"/>
                  <a:gd name="T111" fmla="*/ 19 h 22"/>
                  <a:gd name="T112" fmla="*/ 13 w 22"/>
                  <a:gd name="T113" fmla="*/ 19 h 22"/>
                  <a:gd name="T114" fmla="*/ 14 w 22"/>
                  <a:gd name="T115" fmla="*/ 18 h 22"/>
                  <a:gd name="T116" fmla="*/ 11 w 22"/>
                  <a:gd name="T117" fmla="*/ 14 h 22"/>
                  <a:gd name="T118" fmla="*/ 19 w 22"/>
                  <a:gd name="T119"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 h="22">
                    <a:moveTo>
                      <a:pt x="22" y="2"/>
                    </a:move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3" y="6"/>
                      <a:pt x="13" y="6"/>
                      <a:pt x="13" y="6"/>
                    </a:cubicBezTo>
                    <a:cubicBezTo>
                      <a:pt x="13" y="6"/>
                      <a:pt x="13" y="6"/>
                      <a:pt x="13" y="6"/>
                    </a:cubicBezTo>
                    <a:cubicBezTo>
                      <a:pt x="13" y="6"/>
                      <a:pt x="13" y="6"/>
                      <a:pt x="13" y="6"/>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2" y="7"/>
                      <a:pt x="12" y="7"/>
                      <a:pt x="12" y="7"/>
                    </a:cubicBezTo>
                    <a:cubicBezTo>
                      <a:pt x="12" y="7"/>
                      <a:pt x="12" y="7"/>
                      <a:pt x="12" y="7"/>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7" y="6"/>
                      <a:pt x="7" y="6"/>
                      <a:pt x="7" y="6"/>
                    </a:cubicBezTo>
                    <a:cubicBezTo>
                      <a:pt x="7" y="6"/>
                      <a:pt x="7" y="6"/>
                      <a:pt x="7" y="6"/>
                    </a:cubicBezTo>
                    <a:cubicBezTo>
                      <a:pt x="7" y="6"/>
                      <a:pt x="7" y="6"/>
                      <a:pt x="7" y="6"/>
                    </a:cubicBezTo>
                    <a:cubicBezTo>
                      <a:pt x="7" y="6"/>
                      <a:pt x="7" y="6"/>
                      <a:pt x="7" y="6"/>
                    </a:cubicBezTo>
                    <a:cubicBezTo>
                      <a:pt x="8" y="6"/>
                      <a:pt x="8" y="6"/>
                      <a:pt x="8" y="6"/>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3"/>
                      <a:pt x="0" y="13"/>
                      <a:pt x="0" y="13"/>
                    </a:cubicBezTo>
                    <a:cubicBezTo>
                      <a:pt x="0" y="13"/>
                      <a:pt x="0" y="13"/>
                      <a:pt x="0" y="13"/>
                    </a:cubicBezTo>
                    <a:cubicBezTo>
                      <a:pt x="0" y="13"/>
                      <a:pt x="0" y="13"/>
                      <a:pt x="0" y="13"/>
                    </a:cubicBezTo>
                    <a:cubicBezTo>
                      <a:pt x="0" y="13"/>
                      <a:pt x="1" y="13"/>
                      <a:pt x="1" y="14"/>
                    </a:cubicBezTo>
                    <a:cubicBezTo>
                      <a:pt x="1" y="14"/>
                      <a:pt x="1" y="14"/>
                      <a:pt x="1" y="13"/>
                    </a:cubicBezTo>
                    <a:cubicBezTo>
                      <a:pt x="1" y="13"/>
                      <a:pt x="2" y="14"/>
                      <a:pt x="2" y="14"/>
                    </a:cubicBezTo>
                    <a:cubicBezTo>
                      <a:pt x="3" y="14"/>
                      <a:pt x="3" y="14"/>
                      <a:pt x="4" y="14"/>
                    </a:cubicBezTo>
                    <a:cubicBezTo>
                      <a:pt x="3" y="15"/>
                      <a:pt x="3" y="15"/>
                      <a:pt x="3" y="16"/>
                    </a:cubicBezTo>
                    <a:cubicBezTo>
                      <a:pt x="3" y="16"/>
                      <a:pt x="3" y="17"/>
                      <a:pt x="3" y="17"/>
                    </a:cubicBezTo>
                    <a:cubicBezTo>
                      <a:pt x="3" y="18"/>
                      <a:pt x="4" y="17"/>
                      <a:pt x="4" y="18"/>
                    </a:cubicBezTo>
                    <a:cubicBezTo>
                      <a:pt x="4" y="18"/>
                      <a:pt x="4" y="18"/>
                      <a:pt x="3" y="18"/>
                    </a:cubicBezTo>
                    <a:cubicBezTo>
                      <a:pt x="3" y="18"/>
                      <a:pt x="3" y="18"/>
                      <a:pt x="3" y="18"/>
                    </a:cubicBezTo>
                    <a:cubicBezTo>
                      <a:pt x="2" y="18"/>
                      <a:pt x="3" y="18"/>
                      <a:pt x="2" y="18"/>
                    </a:cubicBezTo>
                    <a:cubicBezTo>
                      <a:pt x="2" y="18"/>
                      <a:pt x="2" y="19"/>
                      <a:pt x="2" y="19"/>
                    </a:cubicBezTo>
                    <a:cubicBezTo>
                      <a:pt x="2" y="19"/>
                      <a:pt x="2" y="20"/>
                      <a:pt x="2" y="20"/>
                    </a:cubicBezTo>
                    <a:cubicBezTo>
                      <a:pt x="2" y="20"/>
                      <a:pt x="1" y="20"/>
                      <a:pt x="1" y="20"/>
                    </a:cubicBezTo>
                    <a:cubicBezTo>
                      <a:pt x="1" y="20"/>
                      <a:pt x="2" y="21"/>
                      <a:pt x="3" y="21"/>
                    </a:cubicBezTo>
                    <a:cubicBezTo>
                      <a:pt x="2" y="21"/>
                      <a:pt x="2" y="21"/>
                      <a:pt x="2" y="21"/>
                    </a:cubicBezTo>
                    <a:cubicBezTo>
                      <a:pt x="2" y="21"/>
                      <a:pt x="3" y="21"/>
                      <a:pt x="3" y="21"/>
                    </a:cubicBezTo>
                    <a:cubicBezTo>
                      <a:pt x="3" y="21"/>
                      <a:pt x="3" y="21"/>
                      <a:pt x="3" y="21"/>
                    </a:cubicBezTo>
                    <a:cubicBezTo>
                      <a:pt x="3" y="21"/>
                      <a:pt x="4" y="21"/>
                      <a:pt x="4" y="21"/>
                    </a:cubicBezTo>
                    <a:cubicBezTo>
                      <a:pt x="4" y="21"/>
                      <a:pt x="3" y="21"/>
                      <a:pt x="3" y="22"/>
                    </a:cubicBezTo>
                    <a:cubicBezTo>
                      <a:pt x="3" y="22"/>
                      <a:pt x="3" y="22"/>
                      <a:pt x="4" y="22"/>
                    </a:cubicBezTo>
                    <a:cubicBezTo>
                      <a:pt x="3" y="22"/>
                      <a:pt x="3" y="22"/>
                      <a:pt x="3" y="22"/>
                    </a:cubicBezTo>
                    <a:cubicBezTo>
                      <a:pt x="4" y="22"/>
                      <a:pt x="4" y="22"/>
                      <a:pt x="4" y="21"/>
                    </a:cubicBezTo>
                    <a:cubicBezTo>
                      <a:pt x="4" y="21"/>
                      <a:pt x="4" y="21"/>
                      <a:pt x="5" y="21"/>
                    </a:cubicBezTo>
                    <a:cubicBezTo>
                      <a:pt x="4" y="21"/>
                      <a:pt x="4" y="21"/>
                      <a:pt x="4" y="21"/>
                    </a:cubicBezTo>
                    <a:cubicBezTo>
                      <a:pt x="5" y="21"/>
                      <a:pt x="5" y="21"/>
                      <a:pt x="6" y="21"/>
                    </a:cubicBezTo>
                    <a:cubicBezTo>
                      <a:pt x="6" y="22"/>
                      <a:pt x="6" y="22"/>
                      <a:pt x="6" y="21"/>
                    </a:cubicBezTo>
                    <a:cubicBezTo>
                      <a:pt x="7" y="21"/>
                      <a:pt x="7"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19"/>
                      <a:pt x="11" y="19"/>
                      <a:pt x="11" y="19"/>
                    </a:cubicBezTo>
                    <a:cubicBezTo>
                      <a:pt x="11" y="19"/>
                      <a:pt x="11"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4" y="18"/>
                    </a:cubicBezTo>
                    <a:cubicBezTo>
                      <a:pt x="14" y="18"/>
                      <a:pt x="14" y="18"/>
                      <a:pt x="14" y="18"/>
                    </a:cubicBezTo>
                    <a:cubicBezTo>
                      <a:pt x="14" y="18"/>
                      <a:pt x="14" y="18"/>
                      <a:pt x="14" y="18"/>
                    </a:cubicBezTo>
                    <a:cubicBezTo>
                      <a:pt x="14" y="18"/>
                      <a:pt x="14" y="18"/>
                      <a:pt x="14" y="18"/>
                    </a:cubicBezTo>
                    <a:cubicBezTo>
                      <a:pt x="14" y="18"/>
                      <a:pt x="13" y="17"/>
                      <a:pt x="13" y="17"/>
                    </a:cubicBezTo>
                    <a:cubicBezTo>
                      <a:pt x="13" y="17"/>
                      <a:pt x="12" y="16"/>
                      <a:pt x="12" y="16"/>
                    </a:cubicBezTo>
                    <a:cubicBezTo>
                      <a:pt x="12" y="16"/>
                      <a:pt x="11" y="16"/>
                      <a:pt x="11" y="16"/>
                    </a:cubicBezTo>
                    <a:cubicBezTo>
                      <a:pt x="10" y="16"/>
                      <a:pt x="11" y="15"/>
                      <a:pt x="11" y="15"/>
                    </a:cubicBezTo>
                    <a:cubicBezTo>
                      <a:pt x="11" y="15"/>
                      <a:pt x="11" y="15"/>
                      <a:pt x="11" y="15"/>
                    </a:cubicBezTo>
                    <a:cubicBezTo>
                      <a:pt x="11" y="15"/>
                      <a:pt x="11" y="15"/>
                      <a:pt x="11" y="15"/>
                    </a:cubicBezTo>
                    <a:cubicBezTo>
                      <a:pt x="11" y="14"/>
                      <a:pt x="11" y="14"/>
                      <a:pt x="11" y="14"/>
                    </a:cubicBezTo>
                    <a:cubicBezTo>
                      <a:pt x="11" y="14"/>
                      <a:pt x="11" y="14"/>
                      <a:pt x="11" y="14"/>
                    </a:cubicBezTo>
                    <a:cubicBezTo>
                      <a:pt x="11" y="13"/>
                      <a:pt x="13" y="12"/>
                      <a:pt x="14" y="12"/>
                    </a:cubicBezTo>
                    <a:cubicBezTo>
                      <a:pt x="15" y="12"/>
                      <a:pt x="16" y="11"/>
                      <a:pt x="17" y="10"/>
                    </a:cubicBezTo>
                    <a:cubicBezTo>
                      <a:pt x="17" y="10"/>
                      <a:pt x="19" y="9"/>
                      <a:pt x="19" y="8"/>
                    </a:cubicBezTo>
                    <a:cubicBezTo>
                      <a:pt x="19" y="8"/>
                      <a:pt x="19" y="8"/>
                      <a:pt x="19" y="8"/>
                    </a:cubicBezTo>
                    <a:cubicBezTo>
                      <a:pt x="19" y="8"/>
                      <a:pt x="19" y="7"/>
                      <a:pt x="19" y="7"/>
                    </a:cubicBezTo>
                    <a:cubicBezTo>
                      <a:pt x="19" y="7"/>
                      <a:pt x="19" y="7"/>
                      <a:pt x="19" y="7"/>
                    </a:cubicBezTo>
                    <a:cubicBezTo>
                      <a:pt x="19" y="7"/>
                      <a:pt x="19" y="6"/>
                      <a:pt x="19" y="6"/>
                    </a:cubicBezTo>
                    <a:cubicBezTo>
                      <a:pt x="19" y="5"/>
                      <a:pt x="20" y="4"/>
                      <a:pt x="21" y="3"/>
                    </a:cubicBezTo>
                    <a:cubicBezTo>
                      <a:pt x="21" y="3"/>
                      <a:pt x="21" y="3"/>
                      <a:pt x="21" y="2"/>
                    </a:cubicBezTo>
                    <a:cubicBezTo>
                      <a:pt x="21" y="2"/>
                      <a:pt x="22" y="2"/>
                      <a:pt x="22" y="2"/>
                    </a:cubicBezTo>
                    <a:cubicBezTo>
                      <a:pt x="22" y="2"/>
                      <a:pt x="22" y="2"/>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74" name="Rectangle 332"/>
              <p:cNvSpPr>
                <a:spLocks noChangeArrowheads="1"/>
              </p:cNvSpPr>
              <p:nvPr/>
            </p:nvSpPr>
            <p:spPr bwMode="auto">
              <a:xfrm>
                <a:off x="3266" y="1734"/>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75" name="Freeform 333"/>
              <p:cNvSpPr/>
              <p:nvPr/>
            </p:nvSpPr>
            <p:spPr bwMode="auto">
              <a:xfrm>
                <a:off x="3266" y="1734"/>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76" name="Freeform 334"/>
              <p:cNvSpPr>
                <a:spLocks noEditPoints="1"/>
              </p:cNvSpPr>
              <p:nvPr/>
            </p:nvSpPr>
            <p:spPr bwMode="auto">
              <a:xfrm>
                <a:off x="2446" y="2178"/>
                <a:ext cx="69" cy="50"/>
              </a:xfrm>
              <a:custGeom>
                <a:avLst/>
                <a:gdLst>
                  <a:gd name="T0" fmla="*/ 26 w 26"/>
                  <a:gd name="T1" fmla="*/ 14 h 19"/>
                  <a:gd name="T2" fmla="*/ 25 w 26"/>
                  <a:gd name="T3" fmla="*/ 14 h 19"/>
                  <a:gd name="T4" fmla="*/ 25 w 26"/>
                  <a:gd name="T5" fmla="*/ 13 h 19"/>
                  <a:gd name="T6" fmla="*/ 25 w 26"/>
                  <a:gd name="T7" fmla="*/ 12 h 19"/>
                  <a:gd name="T8" fmla="*/ 24 w 26"/>
                  <a:gd name="T9" fmla="*/ 10 h 19"/>
                  <a:gd name="T10" fmla="*/ 25 w 26"/>
                  <a:gd name="T11" fmla="*/ 9 h 19"/>
                  <a:gd name="T12" fmla="*/ 24 w 26"/>
                  <a:gd name="T13" fmla="*/ 8 h 19"/>
                  <a:gd name="T14" fmla="*/ 24 w 26"/>
                  <a:gd name="T15" fmla="*/ 6 h 19"/>
                  <a:gd name="T16" fmla="*/ 22 w 26"/>
                  <a:gd name="T17" fmla="*/ 6 h 19"/>
                  <a:gd name="T18" fmla="*/ 23 w 26"/>
                  <a:gd name="T19" fmla="*/ 5 h 19"/>
                  <a:gd name="T20" fmla="*/ 23 w 26"/>
                  <a:gd name="T21" fmla="*/ 4 h 19"/>
                  <a:gd name="T22" fmla="*/ 22 w 26"/>
                  <a:gd name="T23" fmla="*/ 4 h 19"/>
                  <a:gd name="T24" fmla="*/ 21 w 26"/>
                  <a:gd name="T25" fmla="*/ 2 h 19"/>
                  <a:gd name="T26" fmla="*/ 21 w 26"/>
                  <a:gd name="T27" fmla="*/ 1 h 19"/>
                  <a:gd name="T28" fmla="*/ 19 w 26"/>
                  <a:gd name="T29" fmla="*/ 2 h 19"/>
                  <a:gd name="T30" fmla="*/ 18 w 26"/>
                  <a:gd name="T31" fmla="*/ 2 h 19"/>
                  <a:gd name="T32" fmla="*/ 17 w 26"/>
                  <a:gd name="T33" fmla="*/ 2 h 19"/>
                  <a:gd name="T34" fmla="*/ 16 w 26"/>
                  <a:gd name="T35" fmla="*/ 2 h 19"/>
                  <a:gd name="T36" fmla="*/ 15 w 26"/>
                  <a:gd name="T37" fmla="*/ 2 h 19"/>
                  <a:gd name="T38" fmla="*/ 14 w 26"/>
                  <a:gd name="T39" fmla="*/ 2 h 19"/>
                  <a:gd name="T40" fmla="*/ 13 w 26"/>
                  <a:gd name="T41" fmla="*/ 2 h 19"/>
                  <a:gd name="T42" fmla="*/ 12 w 26"/>
                  <a:gd name="T43" fmla="*/ 1 h 19"/>
                  <a:gd name="T44" fmla="*/ 11 w 26"/>
                  <a:gd name="T45" fmla="*/ 1 h 19"/>
                  <a:gd name="T46" fmla="*/ 9 w 26"/>
                  <a:gd name="T47" fmla="*/ 1 h 19"/>
                  <a:gd name="T48" fmla="*/ 8 w 26"/>
                  <a:gd name="T49" fmla="*/ 1 h 19"/>
                  <a:gd name="T50" fmla="*/ 7 w 26"/>
                  <a:gd name="T51" fmla="*/ 1 h 19"/>
                  <a:gd name="T52" fmla="*/ 6 w 26"/>
                  <a:gd name="T53" fmla="*/ 0 h 19"/>
                  <a:gd name="T54" fmla="*/ 5 w 26"/>
                  <a:gd name="T55" fmla="*/ 1 h 19"/>
                  <a:gd name="T56" fmla="*/ 4 w 26"/>
                  <a:gd name="T57" fmla="*/ 2 h 19"/>
                  <a:gd name="T58" fmla="*/ 4 w 26"/>
                  <a:gd name="T59" fmla="*/ 3 h 19"/>
                  <a:gd name="T60" fmla="*/ 3 w 26"/>
                  <a:gd name="T61" fmla="*/ 4 h 19"/>
                  <a:gd name="T62" fmla="*/ 2 w 26"/>
                  <a:gd name="T63" fmla="*/ 4 h 19"/>
                  <a:gd name="T64" fmla="*/ 1 w 26"/>
                  <a:gd name="T65" fmla="*/ 5 h 19"/>
                  <a:gd name="T66" fmla="*/ 2 w 26"/>
                  <a:gd name="T67" fmla="*/ 6 h 19"/>
                  <a:gd name="T68" fmla="*/ 6 w 26"/>
                  <a:gd name="T69" fmla="*/ 12 h 19"/>
                  <a:gd name="T70" fmla="*/ 7 w 26"/>
                  <a:gd name="T71" fmla="*/ 12 h 19"/>
                  <a:gd name="T72" fmla="*/ 8 w 26"/>
                  <a:gd name="T73" fmla="*/ 11 h 19"/>
                  <a:gd name="T74" fmla="*/ 9 w 26"/>
                  <a:gd name="T75" fmla="*/ 10 h 19"/>
                  <a:gd name="T76" fmla="*/ 10 w 26"/>
                  <a:gd name="T77" fmla="*/ 10 h 19"/>
                  <a:gd name="T78" fmla="*/ 13 w 26"/>
                  <a:gd name="T79" fmla="*/ 9 h 19"/>
                  <a:gd name="T80" fmla="*/ 14 w 26"/>
                  <a:gd name="T81" fmla="*/ 10 h 19"/>
                  <a:gd name="T82" fmla="*/ 15 w 26"/>
                  <a:gd name="T83" fmla="*/ 11 h 19"/>
                  <a:gd name="T84" fmla="*/ 16 w 26"/>
                  <a:gd name="T85" fmla="*/ 12 h 19"/>
                  <a:gd name="T86" fmla="*/ 16 w 26"/>
                  <a:gd name="T87" fmla="*/ 13 h 19"/>
                  <a:gd name="T88" fmla="*/ 16 w 26"/>
                  <a:gd name="T89" fmla="*/ 15 h 19"/>
                  <a:gd name="T90" fmla="*/ 16 w 26"/>
                  <a:gd name="T91" fmla="*/ 15 h 19"/>
                  <a:gd name="T92" fmla="*/ 17 w 26"/>
                  <a:gd name="T93" fmla="*/ 15 h 19"/>
                  <a:gd name="T94" fmla="*/ 18 w 26"/>
                  <a:gd name="T95" fmla="*/ 15 h 19"/>
                  <a:gd name="T96" fmla="*/ 19 w 26"/>
                  <a:gd name="T97" fmla="*/ 15 h 19"/>
                  <a:gd name="T98" fmla="*/ 20 w 26"/>
                  <a:gd name="T99" fmla="*/ 16 h 19"/>
                  <a:gd name="T100" fmla="*/ 20 w 26"/>
                  <a:gd name="T101" fmla="*/ 18 h 19"/>
                  <a:gd name="T102" fmla="*/ 21 w 26"/>
                  <a:gd name="T103" fmla="*/ 19 h 19"/>
                  <a:gd name="T104" fmla="*/ 22 w 26"/>
                  <a:gd name="T105" fmla="*/ 19 h 19"/>
                  <a:gd name="T106" fmla="*/ 22 w 26"/>
                  <a:gd name="T107" fmla="*/ 18 h 19"/>
                  <a:gd name="T108" fmla="*/ 23 w 26"/>
                  <a:gd name="T109" fmla="*/ 18 h 19"/>
                  <a:gd name="T110" fmla="*/ 24 w 26"/>
                  <a:gd name="T111" fmla="*/ 18 h 19"/>
                  <a:gd name="T112" fmla="*/ 24 w 26"/>
                  <a:gd name="T113" fmla="*/ 17 h 19"/>
                  <a:gd name="T114" fmla="*/ 24 w 26"/>
                  <a:gd name="T115" fmla="*/ 16 h 19"/>
                  <a:gd name="T116" fmla="*/ 24 w 26"/>
                  <a:gd name="T117" fmla="*/ 15 h 19"/>
                  <a:gd name="T118" fmla="*/ 26 w 26"/>
                  <a:gd name="T119"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 h="19">
                    <a:moveTo>
                      <a:pt x="0" y="6"/>
                    </a:move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7"/>
                      <a:pt x="0" y="7"/>
                    </a:cubicBezTo>
                    <a:cubicBezTo>
                      <a:pt x="0" y="6"/>
                      <a:pt x="0" y="6"/>
                      <a:pt x="0" y="6"/>
                    </a:cubicBezTo>
                    <a:cubicBezTo>
                      <a:pt x="0" y="6"/>
                      <a:pt x="0" y="6"/>
                      <a:pt x="0" y="6"/>
                    </a:cubicBezTo>
                    <a:close/>
                    <a:moveTo>
                      <a:pt x="26" y="15"/>
                    </a:moveTo>
                    <a:cubicBezTo>
                      <a:pt x="26" y="15"/>
                      <a:pt x="26" y="15"/>
                      <a:pt x="26" y="15"/>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7"/>
                      <a:pt x="24" y="7"/>
                      <a:pt x="24" y="7"/>
                    </a:cubicBezTo>
                    <a:cubicBezTo>
                      <a:pt x="24" y="7"/>
                      <a:pt x="24" y="7"/>
                      <a:pt x="24" y="7"/>
                    </a:cubicBezTo>
                    <a:cubicBezTo>
                      <a:pt x="23" y="7"/>
                      <a:pt x="23" y="7"/>
                      <a:pt x="23" y="7"/>
                    </a:cubicBezTo>
                    <a:cubicBezTo>
                      <a:pt x="23" y="6"/>
                      <a:pt x="23" y="6"/>
                      <a:pt x="23" y="6"/>
                    </a:cubicBezTo>
                    <a:cubicBezTo>
                      <a:pt x="23"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5" y="2"/>
                      <a:pt x="5" y="2"/>
                      <a:pt x="5" y="2"/>
                    </a:cubicBezTo>
                    <a:cubicBezTo>
                      <a:pt x="5" y="2"/>
                      <a:pt x="5" y="2"/>
                      <a:pt x="5" y="2"/>
                    </a:cubicBezTo>
                    <a:cubicBezTo>
                      <a:pt x="5" y="3"/>
                      <a:pt x="5" y="3"/>
                      <a:pt x="5" y="3"/>
                    </a:cubicBezTo>
                    <a:cubicBezTo>
                      <a:pt x="5" y="3"/>
                      <a:pt x="5" y="3"/>
                      <a:pt x="4" y="3"/>
                    </a:cubicBezTo>
                    <a:cubicBezTo>
                      <a:pt x="4" y="3"/>
                      <a:pt x="4" y="3"/>
                      <a:pt x="4" y="3"/>
                    </a:cubicBezTo>
                    <a:cubicBezTo>
                      <a:pt x="4" y="3"/>
                      <a:pt x="4" y="3"/>
                      <a:pt x="4" y="3"/>
                    </a:cubicBezTo>
                    <a:cubicBezTo>
                      <a:pt x="4" y="3"/>
                      <a:pt x="4" y="3"/>
                      <a:pt x="4" y="3"/>
                    </a:cubicBezTo>
                    <a:cubicBezTo>
                      <a:pt x="4" y="3"/>
                      <a:pt x="4" y="3"/>
                      <a:pt x="4" y="3"/>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1" y="6"/>
                      <a:pt x="1" y="6"/>
                    </a:cubicBezTo>
                    <a:cubicBezTo>
                      <a:pt x="1" y="6"/>
                      <a:pt x="1" y="6"/>
                      <a:pt x="1" y="6"/>
                    </a:cubicBezTo>
                    <a:cubicBezTo>
                      <a:pt x="1" y="7"/>
                      <a:pt x="1" y="7"/>
                      <a:pt x="1" y="7"/>
                    </a:cubicBezTo>
                    <a:cubicBezTo>
                      <a:pt x="1" y="7"/>
                      <a:pt x="1" y="7"/>
                      <a:pt x="1" y="7"/>
                    </a:cubicBezTo>
                    <a:cubicBezTo>
                      <a:pt x="1" y="7"/>
                      <a:pt x="2" y="6"/>
                      <a:pt x="2" y="6"/>
                    </a:cubicBezTo>
                    <a:cubicBezTo>
                      <a:pt x="2" y="6"/>
                      <a:pt x="1" y="7"/>
                      <a:pt x="1" y="7"/>
                    </a:cubicBezTo>
                    <a:cubicBezTo>
                      <a:pt x="1" y="8"/>
                      <a:pt x="2" y="7"/>
                      <a:pt x="2" y="8"/>
                    </a:cubicBezTo>
                    <a:cubicBezTo>
                      <a:pt x="2" y="8"/>
                      <a:pt x="2" y="8"/>
                      <a:pt x="2" y="9"/>
                    </a:cubicBezTo>
                    <a:cubicBezTo>
                      <a:pt x="2" y="9"/>
                      <a:pt x="3" y="9"/>
                      <a:pt x="3" y="9"/>
                    </a:cubicBezTo>
                    <a:cubicBezTo>
                      <a:pt x="3" y="9"/>
                      <a:pt x="3" y="9"/>
                      <a:pt x="3" y="9"/>
                    </a:cubicBezTo>
                    <a:cubicBezTo>
                      <a:pt x="3" y="9"/>
                      <a:pt x="4" y="11"/>
                      <a:pt x="5" y="10"/>
                    </a:cubicBezTo>
                    <a:cubicBezTo>
                      <a:pt x="4" y="10"/>
                      <a:pt x="4" y="10"/>
                      <a:pt x="5" y="10"/>
                    </a:cubicBezTo>
                    <a:cubicBezTo>
                      <a:pt x="5" y="11"/>
                      <a:pt x="5" y="11"/>
                      <a:pt x="4" y="11"/>
                    </a:cubicBezTo>
                    <a:cubicBezTo>
                      <a:pt x="5" y="11"/>
                      <a:pt x="5" y="11"/>
                      <a:pt x="5" y="11"/>
                    </a:cubicBezTo>
                    <a:cubicBezTo>
                      <a:pt x="5" y="11"/>
                      <a:pt x="6" y="13"/>
                      <a:pt x="6" y="12"/>
                    </a:cubicBezTo>
                    <a:cubicBezTo>
                      <a:pt x="6" y="12"/>
                      <a:pt x="6" y="12"/>
                      <a:pt x="6" y="12"/>
                    </a:cubicBezTo>
                    <a:cubicBezTo>
                      <a:pt x="6" y="12"/>
                      <a:pt x="6" y="12"/>
                      <a:pt x="6" y="12"/>
                    </a:cubicBezTo>
                    <a:cubicBezTo>
                      <a:pt x="6" y="12"/>
                      <a:pt x="6" y="12"/>
                      <a:pt x="6" y="12"/>
                    </a:cubicBezTo>
                    <a:cubicBezTo>
                      <a:pt x="7" y="12"/>
                      <a:pt x="7" y="12"/>
                      <a:pt x="7" y="12"/>
                    </a:cubicBezTo>
                    <a:cubicBezTo>
                      <a:pt x="7" y="13"/>
                      <a:pt x="7" y="13"/>
                      <a:pt x="7" y="13"/>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9"/>
                      <a:pt x="9" y="9"/>
                      <a:pt x="9" y="9"/>
                    </a:cubicBezTo>
                    <a:cubicBezTo>
                      <a:pt x="10" y="9"/>
                      <a:pt x="10" y="9"/>
                      <a:pt x="10" y="9"/>
                    </a:cubicBezTo>
                    <a:cubicBezTo>
                      <a:pt x="10" y="9"/>
                      <a:pt x="10" y="9"/>
                      <a:pt x="10" y="9"/>
                    </a:cubicBezTo>
                    <a:cubicBezTo>
                      <a:pt x="10" y="9"/>
                      <a:pt x="10" y="9"/>
                      <a:pt x="10" y="9"/>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3" y="9"/>
                      <a:pt x="13" y="9"/>
                      <a:pt x="13" y="9"/>
                    </a:cubicBezTo>
                    <a:cubicBezTo>
                      <a:pt x="13" y="9"/>
                      <a:pt x="13" y="9"/>
                      <a:pt x="13" y="9"/>
                    </a:cubicBezTo>
                    <a:cubicBezTo>
                      <a:pt x="13" y="9"/>
                      <a:pt x="13" y="9"/>
                      <a:pt x="13" y="9"/>
                    </a:cubicBezTo>
                    <a:cubicBezTo>
                      <a:pt x="14" y="9"/>
                      <a:pt x="14" y="9"/>
                      <a:pt x="14" y="9"/>
                    </a:cubicBezTo>
                    <a:cubicBezTo>
                      <a:pt x="14" y="9"/>
                      <a:pt x="14" y="9"/>
                      <a:pt x="14" y="9"/>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5" y="10"/>
                      <a:pt x="15" y="10"/>
                      <a:pt x="15" y="10"/>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2"/>
                      <a:pt x="15" y="12"/>
                      <a:pt x="15" y="12"/>
                    </a:cubicBezTo>
                    <a:cubicBezTo>
                      <a:pt x="15" y="12"/>
                      <a:pt x="15" y="12"/>
                      <a:pt x="15" y="12"/>
                    </a:cubicBezTo>
                    <a:cubicBezTo>
                      <a:pt x="15" y="12"/>
                      <a:pt x="15" y="12"/>
                      <a:pt x="15" y="12"/>
                    </a:cubicBezTo>
                    <a:cubicBezTo>
                      <a:pt x="15" y="12"/>
                      <a:pt x="15" y="12"/>
                      <a:pt x="15" y="12"/>
                    </a:cubicBezTo>
                    <a:cubicBezTo>
                      <a:pt x="16" y="12"/>
                      <a:pt x="16" y="12"/>
                      <a:pt x="16" y="12"/>
                    </a:cubicBezTo>
                    <a:cubicBezTo>
                      <a:pt x="16" y="12"/>
                      <a:pt x="16" y="12"/>
                      <a:pt x="16" y="12"/>
                    </a:cubicBezTo>
                    <a:cubicBezTo>
                      <a:pt x="15" y="12"/>
                      <a:pt x="15" y="12"/>
                      <a:pt x="15" y="12"/>
                    </a:cubicBezTo>
                    <a:cubicBezTo>
                      <a:pt x="15" y="12"/>
                      <a:pt x="15" y="12"/>
                      <a:pt x="15" y="12"/>
                    </a:cubicBezTo>
                    <a:cubicBezTo>
                      <a:pt x="15" y="12"/>
                      <a:pt x="15"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4"/>
                      <a:pt x="17" y="14"/>
                      <a:pt x="17" y="14"/>
                    </a:cubicBezTo>
                    <a:cubicBezTo>
                      <a:pt x="17" y="14"/>
                      <a:pt x="17" y="14"/>
                      <a:pt x="17" y="14"/>
                    </a:cubicBezTo>
                    <a:cubicBezTo>
                      <a:pt x="17" y="15"/>
                      <a:pt x="17" y="15"/>
                      <a:pt x="17"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4"/>
                      <a:pt x="18" y="14"/>
                      <a:pt x="18" y="14"/>
                    </a:cubicBezTo>
                    <a:cubicBezTo>
                      <a:pt x="19" y="14"/>
                      <a:pt x="19" y="14"/>
                      <a:pt x="19" y="14"/>
                    </a:cubicBezTo>
                    <a:cubicBezTo>
                      <a:pt x="19" y="14"/>
                      <a:pt x="19" y="14"/>
                      <a:pt x="19" y="14"/>
                    </a:cubicBezTo>
                    <a:cubicBezTo>
                      <a:pt x="19" y="14"/>
                      <a:pt x="19" y="14"/>
                      <a:pt x="19" y="14"/>
                    </a:cubicBezTo>
                    <a:cubicBezTo>
                      <a:pt x="19" y="14"/>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20" y="15"/>
                      <a:pt x="20" y="15"/>
                      <a:pt x="20" y="15"/>
                    </a:cubicBezTo>
                    <a:cubicBezTo>
                      <a:pt x="20" y="15"/>
                      <a:pt x="20" y="15"/>
                      <a:pt x="20" y="15"/>
                    </a:cubicBezTo>
                    <a:cubicBezTo>
                      <a:pt x="20" y="15"/>
                      <a:pt x="20" y="15"/>
                      <a:pt x="20" y="15"/>
                    </a:cubicBezTo>
                    <a:cubicBezTo>
                      <a:pt x="20" y="15"/>
                      <a:pt x="20" y="15"/>
                      <a:pt x="20" y="15"/>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9"/>
                      <a:pt x="20" y="19"/>
                      <a:pt x="20" y="19"/>
                    </a:cubicBezTo>
                    <a:cubicBezTo>
                      <a:pt x="20" y="19"/>
                      <a:pt x="20" y="19"/>
                      <a:pt x="20"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7"/>
                      <a:pt x="22" y="17"/>
                    </a:cubicBezTo>
                    <a:cubicBezTo>
                      <a:pt x="23" y="17"/>
                      <a:pt x="23" y="17"/>
                      <a:pt x="23" y="17"/>
                    </a:cubicBezTo>
                    <a:cubicBezTo>
                      <a:pt x="23" y="17"/>
                      <a:pt x="23" y="17"/>
                      <a:pt x="23" y="17"/>
                    </a:cubicBezTo>
                    <a:cubicBezTo>
                      <a:pt x="23" y="17"/>
                      <a:pt x="23" y="17"/>
                      <a:pt x="23" y="17"/>
                    </a:cubicBezTo>
                    <a:cubicBezTo>
                      <a:pt x="23" y="17"/>
                      <a:pt x="23" y="17"/>
                      <a:pt x="23" y="17"/>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6"/>
                      <a:pt x="24" y="16"/>
                      <a:pt x="24" y="16"/>
                    </a:cubicBezTo>
                    <a:cubicBezTo>
                      <a:pt x="24" y="16"/>
                      <a:pt x="24" y="16"/>
                      <a:pt x="24" y="16"/>
                    </a:cubicBezTo>
                    <a:cubicBezTo>
                      <a:pt x="24" y="16"/>
                      <a:pt x="24" y="16"/>
                      <a:pt x="24" y="16"/>
                    </a:cubicBezTo>
                    <a:cubicBezTo>
                      <a:pt x="24" y="16"/>
                      <a:pt x="25" y="16"/>
                      <a:pt x="25" y="16"/>
                    </a:cubicBezTo>
                    <a:cubicBezTo>
                      <a:pt x="25" y="16"/>
                      <a:pt x="25" y="16"/>
                      <a:pt x="25"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77" name="Freeform 335"/>
              <p:cNvSpPr/>
              <p:nvPr/>
            </p:nvSpPr>
            <p:spPr bwMode="auto">
              <a:xfrm>
                <a:off x="3156" y="1918"/>
                <a:ext cx="131" cy="95"/>
              </a:xfrm>
              <a:custGeom>
                <a:avLst/>
                <a:gdLst>
                  <a:gd name="T0" fmla="*/ 48 w 50"/>
                  <a:gd name="T1" fmla="*/ 5 h 36"/>
                  <a:gd name="T2" fmla="*/ 46 w 50"/>
                  <a:gd name="T3" fmla="*/ 4 h 36"/>
                  <a:gd name="T4" fmla="*/ 44 w 50"/>
                  <a:gd name="T5" fmla="*/ 5 h 36"/>
                  <a:gd name="T6" fmla="*/ 42 w 50"/>
                  <a:gd name="T7" fmla="*/ 6 h 36"/>
                  <a:gd name="T8" fmla="*/ 40 w 50"/>
                  <a:gd name="T9" fmla="*/ 7 h 36"/>
                  <a:gd name="T10" fmla="*/ 38 w 50"/>
                  <a:gd name="T11" fmla="*/ 6 h 36"/>
                  <a:gd name="T12" fmla="*/ 39 w 50"/>
                  <a:gd name="T13" fmla="*/ 2 h 36"/>
                  <a:gd name="T14" fmla="*/ 38 w 50"/>
                  <a:gd name="T15" fmla="*/ 1 h 36"/>
                  <a:gd name="T16" fmla="*/ 37 w 50"/>
                  <a:gd name="T17" fmla="*/ 0 h 36"/>
                  <a:gd name="T18" fmla="*/ 35 w 50"/>
                  <a:gd name="T19" fmla="*/ 1 h 36"/>
                  <a:gd name="T20" fmla="*/ 35 w 50"/>
                  <a:gd name="T21" fmla="*/ 3 h 36"/>
                  <a:gd name="T22" fmla="*/ 33 w 50"/>
                  <a:gd name="T23" fmla="*/ 4 h 36"/>
                  <a:gd name="T24" fmla="*/ 31 w 50"/>
                  <a:gd name="T25" fmla="*/ 5 h 36"/>
                  <a:gd name="T26" fmla="*/ 30 w 50"/>
                  <a:gd name="T27" fmla="*/ 5 h 36"/>
                  <a:gd name="T28" fmla="*/ 28 w 50"/>
                  <a:gd name="T29" fmla="*/ 6 h 36"/>
                  <a:gd name="T30" fmla="*/ 26 w 50"/>
                  <a:gd name="T31" fmla="*/ 6 h 36"/>
                  <a:gd name="T32" fmla="*/ 23 w 50"/>
                  <a:gd name="T33" fmla="*/ 5 h 36"/>
                  <a:gd name="T34" fmla="*/ 20 w 50"/>
                  <a:gd name="T35" fmla="*/ 5 h 36"/>
                  <a:gd name="T36" fmla="*/ 18 w 50"/>
                  <a:gd name="T37" fmla="*/ 4 h 36"/>
                  <a:gd name="T38" fmla="*/ 16 w 50"/>
                  <a:gd name="T39" fmla="*/ 5 h 36"/>
                  <a:gd name="T40" fmla="*/ 14 w 50"/>
                  <a:gd name="T41" fmla="*/ 8 h 36"/>
                  <a:gd name="T42" fmla="*/ 13 w 50"/>
                  <a:gd name="T43" fmla="*/ 9 h 36"/>
                  <a:gd name="T44" fmla="*/ 9 w 50"/>
                  <a:gd name="T45" fmla="*/ 11 h 36"/>
                  <a:gd name="T46" fmla="*/ 8 w 50"/>
                  <a:gd name="T47" fmla="*/ 13 h 36"/>
                  <a:gd name="T48" fmla="*/ 6 w 50"/>
                  <a:gd name="T49" fmla="*/ 14 h 36"/>
                  <a:gd name="T50" fmla="*/ 2 w 50"/>
                  <a:gd name="T51" fmla="*/ 12 h 36"/>
                  <a:gd name="T52" fmla="*/ 2 w 50"/>
                  <a:gd name="T53" fmla="*/ 14 h 36"/>
                  <a:gd name="T54" fmla="*/ 1 w 50"/>
                  <a:gd name="T55" fmla="*/ 16 h 36"/>
                  <a:gd name="T56" fmla="*/ 0 w 50"/>
                  <a:gd name="T57" fmla="*/ 18 h 36"/>
                  <a:gd name="T58" fmla="*/ 1 w 50"/>
                  <a:gd name="T59" fmla="*/ 20 h 36"/>
                  <a:gd name="T60" fmla="*/ 1 w 50"/>
                  <a:gd name="T61" fmla="*/ 23 h 36"/>
                  <a:gd name="T62" fmla="*/ 1 w 50"/>
                  <a:gd name="T63" fmla="*/ 28 h 36"/>
                  <a:gd name="T64" fmla="*/ 4 w 50"/>
                  <a:gd name="T65" fmla="*/ 30 h 36"/>
                  <a:gd name="T66" fmla="*/ 3 w 50"/>
                  <a:gd name="T67" fmla="*/ 32 h 36"/>
                  <a:gd name="T68" fmla="*/ 1 w 50"/>
                  <a:gd name="T69" fmla="*/ 34 h 36"/>
                  <a:gd name="T70" fmla="*/ 6 w 50"/>
                  <a:gd name="T71" fmla="*/ 36 h 36"/>
                  <a:gd name="T72" fmla="*/ 12 w 50"/>
                  <a:gd name="T73" fmla="*/ 36 h 36"/>
                  <a:gd name="T74" fmla="*/ 15 w 50"/>
                  <a:gd name="T75" fmla="*/ 35 h 36"/>
                  <a:gd name="T76" fmla="*/ 20 w 50"/>
                  <a:gd name="T77" fmla="*/ 34 h 36"/>
                  <a:gd name="T78" fmla="*/ 20 w 50"/>
                  <a:gd name="T79" fmla="*/ 32 h 36"/>
                  <a:gd name="T80" fmla="*/ 21 w 50"/>
                  <a:gd name="T81" fmla="*/ 30 h 36"/>
                  <a:gd name="T82" fmla="*/ 23 w 50"/>
                  <a:gd name="T83" fmla="*/ 29 h 36"/>
                  <a:gd name="T84" fmla="*/ 25 w 50"/>
                  <a:gd name="T85" fmla="*/ 28 h 36"/>
                  <a:gd name="T86" fmla="*/ 26 w 50"/>
                  <a:gd name="T87" fmla="*/ 27 h 36"/>
                  <a:gd name="T88" fmla="*/ 28 w 50"/>
                  <a:gd name="T89" fmla="*/ 26 h 36"/>
                  <a:gd name="T90" fmla="*/ 30 w 50"/>
                  <a:gd name="T91" fmla="*/ 27 h 36"/>
                  <a:gd name="T92" fmla="*/ 30 w 50"/>
                  <a:gd name="T93" fmla="*/ 24 h 36"/>
                  <a:gd name="T94" fmla="*/ 31 w 50"/>
                  <a:gd name="T95" fmla="*/ 22 h 36"/>
                  <a:gd name="T96" fmla="*/ 33 w 50"/>
                  <a:gd name="T97" fmla="*/ 21 h 36"/>
                  <a:gd name="T98" fmla="*/ 34 w 50"/>
                  <a:gd name="T99" fmla="*/ 20 h 36"/>
                  <a:gd name="T100" fmla="*/ 33 w 50"/>
                  <a:gd name="T101" fmla="*/ 19 h 36"/>
                  <a:gd name="T102" fmla="*/ 35 w 50"/>
                  <a:gd name="T103" fmla="*/ 18 h 36"/>
                  <a:gd name="T104" fmla="*/ 37 w 50"/>
                  <a:gd name="T105" fmla="*/ 17 h 36"/>
                  <a:gd name="T106" fmla="*/ 37 w 50"/>
                  <a:gd name="T107" fmla="*/ 15 h 36"/>
                  <a:gd name="T108" fmla="*/ 39 w 50"/>
                  <a:gd name="T109" fmla="*/ 14 h 36"/>
                  <a:gd name="T110" fmla="*/ 39 w 50"/>
                  <a:gd name="T111" fmla="*/ 12 h 36"/>
                  <a:gd name="T112" fmla="*/ 38 w 50"/>
                  <a:gd name="T113" fmla="*/ 10 h 36"/>
                  <a:gd name="T114" fmla="*/ 38 w 50"/>
                  <a:gd name="T115" fmla="*/ 9 h 36"/>
                  <a:gd name="T116" fmla="*/ 40 w 50"/>
                  <a:gd name="T117" fmla="*/ 7 h 36"/>
                  <a:gd name="T118" fmla="*/ 42 w 50"/>
                  <a:gd name="T119" fmla="*/ 6 h 36"/>
                  <a:gd name="T120" fmla="*/ 45 w 50"/>
                  <a:gd name="T121" fmla="*/ 6 h 36"/>
                  <a:gd name="T122" fmla="*/ 48 w 50"/>
                  <a:gd name="T123" fmla="*/ 6 h 36"/>
                  <a:gd name="T124" fmla="*/ 50 w 50"/>
                  <a:gd name="T125"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 h="36">
                    <a:moveTo>
                      <a:pt x="50" y="4"/>
                    </a:moveTo>
                    <a:cubicBezTo>
                      <a:pt x="50" y="4"/>
                      <a:pt x="50" y="4"/>
                      <a:pt x="50" y="4"/>
                    </a:cubicBezTo>
                    <a:cubicBezTo>
                      <a:pt x="50" y="4"/>
                      <a:pt x="50" y="4"/>
                      <a:pt x="50" y="4"/>
                    </a:cubicBezTo>
                    <a:cubicBezTo>
                      <a:pt x="50" y="4"/>
                      <a:pt x="50" y="4"/>
                      <a:pt x="50" y="4"/>
                    </a:cubicBezTo>
                    <a:cubicBezTo>
                      <a:pt x="50" y="4"/>
                      <a:pt x="50" y="4"/>
                      <a:pt x="50" y="4"/>
                    </a:cubicBezTo>
                    <a:cubicBezTo>
                      <a:pt x="50" y="4"/>
                      <a:pt x="50"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5"/>
                      <a:pt x="49" y="5"/>
                      <a:pt x="49" y="5"/>
                    </a:cubicBez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6" y="5"/>
                      <a:pt x="46" y="5"/>
                      <a:pt x="46" y="5"/>
                    </a:cubicBezTo>
                    <a:cubicBezTo>
                      <a:pt x="46" y="5"/>
                      <a:pt x="46" y="5"/>
                      <a:pt x="46" y="5"/>
                    </a:cubicBezTo>
                    <a:cubicBezTo>
                      <a:pt x="46" y="5"/>
                      <a:pt x="46" y="5"/>
                      <a:pt x="46" y="5"/>
                    </a:cubicBezTo>
                    <a:cubicBezTo>
                      <a:pt x="46" y="5"/>
                      <a:pt x="46" y="5"/>
                      <a:pt x="46" y="5"/>
                    </a:cubicBezTo>
                    <a:cubicBezTo>
                      <a:pt x="46" y="4"/>
                      <a:pt x="46" y="4"/>
                      <a:pt x="46" y="4"/>
                    </a:cubicBezTo>
                    <a:cubicBezTo>
                      <a:pt x="46" y="4"/>
                      <a:pt x="46" y="4"/>
                      <a:pt x="46" y="4"/>
                    </a:cubicBezTo>
                    <a:cubicBezTo>
                      <a:pt x="46" y="4"/>
                      <a:pt x="46" y="4"/>
                      <a:pt x="46" y="4"/>
                    </a:cubicBezTo>
                    <a:cubicBezTo>
                      <a:pt x="46" y="4"/>
                      <a:pt x="46" y="4"/>
                      <a:pt x="46" y="4"/>
                    </a:cubicBezTo>
                    <a:cubicBezTo>
                      <a:pt x="47" y="4"/>
                      <a:pt x="47" y="4"/>
                      <a:pt x="47" y="4"/>
                    </a:cubicBezTo>
                    <a:cubicBezTo>
                      <a:pt x="47" y="4"/>
                      <a:pt x="47" y="4"/>
                      <a:pt x="47" y="4"/>
                    </a:cubicBezTo>
                    <a:cubicBezTo>
                      <a:pt x="47" y="4"/>
                      <a:pt x="47" y="4"/>
                      <a:pt x="47" y="4"/>
                    </a:cubicBezTo>
                    <a:cubicBezTo>
                      <a:pt x="46" y="4"/>
                      <a:pt x="46" y="4"/>
                      <a:pt x="46" y="4"/>
                    </a:cubicBezTo>
                    <a:cubicBezTo>
                      <a:pt x="46" y="4"/>
                      <a:pt x="46" y="4"/>
                      <a:pt x="46" y="4"/>
                    </a:cubicBezTo>
                    <a:cubicBezTo>
                      <a:pt x="46" y="4"/>
                      <a:pt x="46" y="4"/>
                      <a:pt x="46" y="4"/>
                    </a:cubicBezTo>
                    <a:cubicBezTo>
                      <a:pt x="46" y="4"/>
                      <a:pt x="46" y="4"/>
                      <a:pt x="46" y="4"/>
                    </a:cubicBezTo>
                    <a:cubicBezTo>
                      <a:pt x="46" y="4"/>
                      <a:pt x="46" y="4"/>
                      <a:pt x="46" y="4"/>
                    </a:cubicBezTo>
                    <a:cubicBezTo>
                      <a:pt x="46" y="4"/>
                      <a:pt x="46" y="4"/>
                      <a:pt x="46"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5"/>
                      <a:pt x="45" y="5"/>
                      <a:pt x="45"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4"/>
                      <a:pt x="38" y="4"/>
                    </a:cubicBezTo>
                    <a:cubicBezTo>
                      <a:pt x="38" y="4"/>
                      <a:pt x="38" y="4"/>
                      <a:pt x="38" y="4"/>
                    </a:cubicBezTo>
                    <a:cubicBezTo>
                      <a:pt x="38" y="4"/>
                      <a:pt x="38" y="4"/>
                      <a:pt x="38" y="4"/>
                    </a:cubicBezTo>
                    <a:cubicBezTo>
                      <a:pt x="39" y="4"/>
                      <a:pt x="39" y="4"/>
                      <a:pt x="39" y="4"/>
                    </a:cubicBezTo>
                    <a:cubicBezTo>
                      <a:pt x="39" y="4"/>
                      <a:pt x="39" y="4"/>
                      <a:pt x="39" y="4"/>
                    </a:cubicBezTo>
                    <a:cubicBezTo>
                      <a:pt x="39" y="4"/>
                      <a:pt x="39" y="4"/>
                      <a:pt x="39" y="4"/>
                    </a:cubicBezTo>
                    <a:cubicBezTo>
                      <a:pt x="39" y="4"/>
                      <a:pt x="39" y="4"/>
                      <a:pt x="39" y="4"/>
                    </a:cubicBezTo>
                    <a:cubicBezTo>
                      <a:pt x="38" y="4"/>
                      <a:pt x="38" y="4"/>
                      <a:pt x="38" y="3"/>
                    </a:cubicBezTo>
                    <a:cubicBezTo>
                      <a:pt x="38" y="3"/>
                      <a:pt x="39" y="3"/>
                      <a:pt x="39" y="3"/>
                    </a:cubicBezTo>
                    <a:cubicBezTo>
                      <a:pt x="39" y="3"/>
                      <a:pt x="39" y="3"/>
                      <a:pt x="39" y="3"/>
                    </a:cubicBezTo>
                    <a:cubicBezTo>
                      <a:pt x="39" y="3"/>
                      <a:pt x="39" y="3"/>
                      <a:pt x="39" y="3"/>
                    </a:cubicBezTo>
                    <a:cubicBezTo>
                      <a:pt x="39" y="3"/>
                      <a:pt x="39" y="3"/>
                      <a:pt x="39" y="3"/>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0"/>
                      <a:pt x="38" y="0"/>
                      <a:pt x="38" y="0"/>
                    </a:cubicBezTo>
                    <a:cubicBezTo>
                      <a:pt x="38" y="0"/>
                      <a:pt x="38" y="0"/>
                      <a:pt x="38"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5" y="2"/>
                      <a:pt x="35" y="2"/>
                      <a:pt x="35" y="2"/>
                    </a:cubicBezTo>
                    <a:cubicBezTo>
                      <a:pt x="35" y="2"/>
                      <a:pt x="35" y="2"/>
                      <a:pt x="35" y="2"/>
                    </a:cubicBezTo>
                    <a:cubicBezTo>
                      <a:pt x="35" y="2"/>
                      <a:pt x="35" y="2"/>
                      <a:pt x="35" y="2"/>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3"/>
                      <a:pt x="33" y="3"/>
                      <a:pt x="33" y="3"/>
                    </a:cubicBezTo>
                    <a:cubicBezTo>
                      <a:pt x="33" y="3"/>
                      <a:pt x="33" y="3"/>
                      <a:pt x="33" y="3"/>
                    </a:cubicBezTo>
                    <a:cubicBezTo>
                      <a:pt x="33" y="4"/>
                      <a:pt x="33" y="4"/>
                      <a:pt x="33" y="4"/>
                    </a:cubicBezTo>
                    <a:cubicBezTo>
                      <a:pt x="33" y="4"/>
                      <a:pt x="33" y="4"/>
                      <a:pt x="33"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2" y="5"/>
                      <a:pt x="32" y="5"/>
                      <a:pt x="32" y="5"/>
                    </a:cubicBezTo>
                    <a:cubicBezTo>
                      <a:pt x="31" y="5"/>
                      <a:pt x="31" y="5"/>
                      <a:pt x="31"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6"/>
                      <a:pt x="31" y="6"/>
                      <a:pt x="31" y="6"/>
                    </a:cubicBezTo>
                    <a:cubicBezTo>
                      <a:pt x="31" y="6"/>
                      <a:pt x="31" y="6"/>
                      <a:pt x="31" y="6"/>
                    </a:cubicBezTo>
                    <a:cubicBezTo>
                      <a:pt x="31" y="6"/>
                      <a:pt x="31" y="6"/>
                      <a:pt x="31" y="6"/>
                    </a:cubicBezTo>
                    <a:cubicBezTo>
                      <a:pt x="31" y="6"/>
                      <a:pt x="31" y="6"/>
                      <a:pt x="31" y="6"/>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5" y="6"/>
                      <a:pt x="25" y="6"/>
                      <a:pt x="25" y="6"/>
                    </a:cubicBezTo>
                    <a:cubicBezTo>
                      <a:pt x="25" y="6"/>
                      <a:pt x="25" y="6"/>
                      <a:pt x="25"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5"/>
                      <a:pt x="22" y="5"/>
                      <a:pt x="22" y="5"/>
                    </a:cubicBezTo>
                    <a:cubicBezTo>
                      <a:pt x="22" y="5"/>
                      <a:pt x="22" y="5"/>
                      <a:pt x="22"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7" y="5"/>
                      <a:pt x="17" y="5"/>
                      <a:pt x="17" y="5"/>
                    </a:cubicBezTo>
                    <a:cubicBezTo>
                      <a:pt x="17" y="5"/>
                      <a:pt x="17" y="5"/>
                      <a:pt x="17"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7"/>
                      <a:pt x="15" y="7"/>
                      <a:pt x="15" y="7"/>
                    </a:cubicBezTo>
                    <a:cubicBezTo>
                      <a:pt x="15" y="7"/>
                      <a:pt x="15" y="7"/>
                      <a:pt x="15" y="7"/>
                    </a:cubicBezTo>
                    <a:cubicBezTo>
                      <a:pt x="15" y="7"/>
                      <a:pt x="15" y="7"/>
                      <a:pt x="15" y="7"/>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10"/>
                      <a:pt x="13" y="10"/>
                      <a:pt x="13" y="9"/>
                    </a:cubicBezTo>
                    <a:cubicBezTo>
                      <a:pt x="13" y="10"/>
                      <a:pt x="13" y="10"/>
                      <a:pt x="13" y="10"/>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10"/>
                      <a:pt x="13"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1" y="10"/>
                      <a:pt x="11" y="10"/>
                      <a:pt x="11" y="10"/>
                    </a:cubicBezTo>
                    <a:cubicBezTo>
                      <a:pt x="11" y="10"/>
                      <a:pt x="11" y="10"/>
                      <a:pt x="11" y="10"/>
                    </a:cubicBezTo>
                    <a:cubicBezTo>
                      <a:pt x="11" y="10"/>
                      <a:pt x="11" y="10"/>
                      <a:pt x="11" y="10"/>
                    </a:cubicBezTo>
                    <a:cubicBezTo>
                      <a:pt x="11" y="10"/>
                      <a:pt x="11" y="10"/>
                      <a:pt x="11" y="10"/>
                    </a:cubicBezTo>
                    <a:cubicBezTo>
                      <a:pt x="10" y="10"/>
                      <a:pt x="10" y="10"/>
                      <a:pt x="10" y="10"/>
                    </a:cubicBezTo>
                    <a:cubicBezTo>
                      <a:pt x="10" y="11"/>
                      <a:pt x="10" y="11"/>
                      <a:pt x="10" y="11"/>
                    </a:cubicBezTo>
                    <a:cubicBezTo>
                      <a:pt x="10" y="11"/>
                      <a:pt x="10" y="11"/>
                      <a:pt x="10"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6" y="13"/>
                      <a:pt x="6" y="13"/>
                      <a:pt x="6" y="13"/>
                    </a:cubicBezTo>
                    <a:cubicBezTo>
                      <a:pt x="6" y="13"/>
                      <a:pt x="6" y="13"/>
                      <a:pt x="6" y="13"/>
                    </a:cubicBezTo>
                    <a:cubicBezTo>
                      <a:pt x="6" y="14"/>
                      <a:pt x="6" y="14"/>
                      <a:pt x="6" y="14"/>
                    </a:cubicBezTo>
                    <a:cubicBezTo>
                      <a:pt x="6" y="14"/>
                      <a:pt x="6" y="14"/>
                      <a:pt x="6" y="14"/>
                    </a:cubicBezTo>
                    <a:cubicBezTo>
                      <a:pt x="6" y="14"/>
                      <a:pt x="6" y="14"/>
                      <a:pt x="6" y="14"/>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5" y="13"/>
                      <a:pt x="5" y="13"/>
                      <a:pt x="5" y="13"/>
                    </a:cubicBezTo>
                    <a:cubicBezTo>
                      <a:pt x="5" y="13"/>
                      <a:pt x="5" y="13"/>
                      <a:pt x="5" y="13"/>
                    </a:cubicBezTo>
                    <a:cubicBezTo>
                      <a:pt x="5" y="13"/>
                      <a:pt x="5" y="13"/>
                      <a:pt x="5" y="13"/>
                    </a:cubicBezTo>
                    <a:cubicBezTo>
                      <a:pt x="5" y="12"/>
                      <a:pt x="5" y="12"/>
                      <a:pt x="5" y="12"/>
                    </a:cubicBezTo>
                    <a:cubicBezTo>
                      <a:pt x="5" y="12"/>
                      <a:pt x="5" y="12"/>
                      <a:pt x="5" y="12"/>
                    </a:cubicBezTo>
                    <a:cubicBezTo>
                      <a:pt x="4" y="13"/>
                      <a:pt x="4" y="13"/>
                      <a:pt x="4" y="13"/>
                    </a:cubicBezTo>
                    <a:cubicBezTo>
                      <a:pt x="4" y="13"/>
                      <a:pt x="4" y="13"/>
                      <a:pt x="4" y="13"/>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1"/>
                      <a:pt x="1" y="21"/>
                      <a:pt x="1" y="21"/>
                    </a:cubicBezTo>
                    <a:cubicBezTo>
                      <a:pt x="1" y="21"/>
                      <a:pt x="1" y="21"/>
                      <a:pt x="1" y="21"/>
                    </a:cubicBezTo>
                    <a:cubicBezTo>
                      <a:pt x="1" y="21"/>
                      <a:pt x="1" y="21"/>
                      <a:pt x="1" y="21"/>
                    </a:cubicBezTo>
                    <a:cubicBezTo>
                      <a:pt x="1" y="21"/>
                      <a:pt x="1" y="21"/>
                      <a:pt x="1"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1" y="23"/>
                      <a:pt x="1" y="23"/>
                      <a:pt x="1"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1" y="28"/>
                      <a:pt x="1" y="28"/>
                      <a:pt x="1" y="28"/>
                    </a:cubicBezTo>
                    <a:cubicBezTo>
                      <a:pt x="1" y="28"/>
                      <a:pt x="1" y="28"/>
                      <a:pt x="1" y="28"/>
                    </a:cubicBezTo>
                    <a:cubicBezTo>
                      <a:pt x="1" y="28"/>
                      <a:pt x="1" y="28"/>
                      <a:pt x="1"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3" y="28"/>
                      <a:pt x="3" y="28"/>
                      <a:pt x="3" y="28"/>
                    </a:cubicBezTo>
                    <a:cubicBezTo>
                      <a:pt x="3" y="28"/>
                      <a:pt x="3" y="28"/>
                      <a:pt x="3" y="28"/>
                    </a:cubicBezTo>
                    <a:cubicBezTo>
                      <a:pt x="3" y="28"/>
                      <a:pt x="3" y="28"/>
                      <a:pt x="3" y="28"/>
                    </a:cubicBezTo>
                    <a:cubicBezTo>
                      <a:pt x="4" y="28"/>
                      <a:pt x="4" y="28"/>
                      <a:pt x="4" y="28"/>
                    </a:cubicBezTo>
                    <a:cubicBezTo>
                      <a:pt x="4" y="28"/>
                      <a:pt x="4" y="28"/>
                      <a:pt x="4" y="28"/>
                    </a:cubicBezTo>
                    <a:cubicBezTo>
                      <a:pt x="4" y="28"/>
                      <a:pt x="4" y="28"/>
                      <a:pt x="4" y="28"/>
                    </a:cubicBezTo>
                    <a:cubicBezTo>
                      <a:pt x="4" y="28"/>
                      <a:pt x="4" y="28"/>
                      <a:pt x="4" y="28"/>
                    </a:cubicBezTo>
                    <a:cubicBezTo>
                      <a:pt x="4" y="29"/>
                      <a:pt x="4" y="29"/>
                      <a:pt x="4" y="29"/>
                    </a:cubicBezTo>
                    <a:cubicBezTo>
                      <a:pt x="4" y="29"/>
                      <a:pt x="4" y="29"/>
                      <a:pt x="4" y="29"/>
                    </a:cubicBezTo>
                    <a:cubicBezTo>
                      <a:pt x="4" y="29"/>
                      <a:pt x="4" y="29"/>
                      <a:pt x="4" y="29"/>
                    </a:cubicBezTo>
                    <a:cubicBezTo>
                      <a:pt x="4" y="29"/>
                      <a:pt x="4" y="29"/>
                      <a:pt x="4" y="29"/>
                    </a:cubicBezTo>
                    <a:cubicBezTo>
                      <a:pt x="4" y="29"/>
                      <a:pt x="4" y="29"/>
                      <a:pt x="4" y="29"/>
                    </a:cubicBezTo>
                    <a:cubicBezTo>
                      <a:pt x="4" y="29"/>
                      <a:pt x="4" y="29"/>
                      <a:pt x="4" y="29"/>
                    </a:cubicBezTo>
                    <a:cubicBezTo>
                      <a:pt x="4" y="29"/>
                      <a:pt x="4" y="29"/>
                      <a:pt x="4" y="29"/>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2"/>
                      <a:pt x="4" y="32"/>
                      <a:pt x="4"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3"/>
                      <a:pt x="3" y="33"/>
                      <a:pt x="3" y="33"/>
                    </a:cubicBezTo>
                    <a:cubicBezTo>
                      <a:pt x="3" y="33"/>
                      <a:pt x="3" y="33"/>
                      <a:pt x="3"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4"/>
                      <a:pt x="2" y="34"/>
                      <a:pt x="2" y="34"/>
                    </a:cubicBezTo>
                    <a:cubicBezTo>
                      <a:pt x="2" y="34"/>
                      <a:pt x="2" y="34"/>
                      <a:pt x="2" y="34"/>
                    </a:cubicBezTo>
                    <a:cubicBezTo>
                      <a:pt x="2" y="34"/>
                      <a:pt x="2" y="34"/>
                      <a:pt x="2"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2" y="34"/>
                      <a:pt x="2" y="34"/>
                      <a:pt x="2" y="34"/>
                    </a:cubicBezTo>
                    <a:cubicBezTo>
                      <a:pt x="2" y="34"/>
                      <a:pt x="2" y="34"/>
                      <a:pt x="2" y="34"/>
                    </a:cubicBezTo>
                    <a:cubicBezTo>
                      <a:pt x="2" y="35"/>
                      <a:pt x="2" y="35"/>
                      <a:pt x="2" y="35"/>
                    </a:cubicBezTo>
                    <a:cubicBezTo>
                      <a:pt x="3" y="35"/>
                      <a:pt x="3" y="35"/>
                      <a:pt x="3" y="35"/>
                    </a:cubicBezTo>
                    <a:cubicBezTo>
                      <a:pt x="3" y="35"/>
                      <a:pt x="3" y="35"/>
                      <a:pt x="3" y="35"/>
                    </a:cubicBezTo>
                    <a:cubicBezTo>
                      <a:pt x="3" y="35"/>
                      <a:pt x="3" y="35"/>
                      <a:pt x="3" y="35"/>
                    </a:cubicBezTo>
                    <a:cubicBezTo>
                      <a:pt x="3" y="35"/>
                      <a:pt x="3" y="35"/>
                      <a:pt x="3"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5" y="35"/>
                      <a:pt x="5" y="35"/>
                      <a:pt x="5" y="35"/>
                    </a:cubicBezTo>
                    <a:cubicBezTo>
                      <a:pt x="5" y="35"/>
                      <a:pt x="5" y="35"/>
                      <a:pt x="5" y="35"/>
                    </a:cubicBezTo>
                    <a:cubicBezTo>
                      <a:pt x="5" y="35"/>
                      <a:pt x="5" y="35"/>
                      <a:pt x="5" y="35"/>
                    </a:cubicBezTo>
                    <a:cubicBezTo>
                      <a:pt x="5" y="36"/>
                      <a:pt x="5" y="36"/>
                      <a:pt x="5" y="36"/>
                    </a:cubicBezTo>
                    <a:cubicBezTo>
                      <a:pt x="6" y="36"/>
                      <a:pt x="6" y="36"/>
                      <a:pt x="6" y="36"/>
                    </a:cubicBezTo>
                    <a:cubicBezTo>
                      <a:pt x="6" y="36"/>
                      <a:pt x="6" y="36"/>
                      <a:pt x="6" y="36"/>
                    </a:cubicBezTo>
                    <a:cubicBezTo>
                      <a:pt x="6" y="36"/>
                      <a:pt x="6" y="36"/>
                      <a:pt x="6" y="36"/>
                    </a:cubicBezTo>
                    <a:cubicBezTo>
                      <a:pt x="6" y="36"/>
                      <a:pt x="6" y="36"/>
                      <a:pt x="6" y="36"/>
                    </a:cubicBezTo>
                    <a:cubicBezTo>
                      <a:pt x="7" y="36"/>
                      <a:pt x="7" y="36"/>
                      <a:pt x="7" y="36"/>
                    </a:cubicBezTo>
                    <a:cubicBezTo>
                      <a:pt x="8" y="36"/>
                      <a:pt x="8" y="36"/>
                      <a:pt x="8" y="36"/>
                    </a:cubicBezTo>
                    <a:cubicBezTo>
                      <a:pt x="8" y="36"/>
                      <a:pt x="8" y="36"/>
                      <a:pt x="8" y="36"/>
                    </a:cubicBezTo>
                    <a:cubicBezTo>
                      <a:pt x="9" y="36"/>
                      <a:pt x="9" y="36"/>
                      <a:pt x="9" y="36"/>
                    </a:cubicBezTo>
                    <a:cubicBezTo>
                      <a:pt x="9" y="36"/>
                      <a:pt x="9" y="36"/>
                      <a:pt x="9" y="36"/>
                    </a:cubicBezTo>
                    <a:cubicBezTo>
                      <a:pt x="9" y="36"/>
                      <a:pt x="9" y="36"/>
                      <a:pt x="9" y="36"/>
                    </a:cubicBezTo>
                    <a:cubicBezTo>
                      <a:pt x="10" y="36"/>
                      <a:pt x="10" y="36"/>
                      <a:pt x="10" y="36"/>
                    </a:cubicBezTo>
                    <a:cubicBezTo>
                      <a:pt x="10" y="36"/>
                      <a:pt x="10" y="36"/>
                      <a:pt x="10" y="36"/>
                    </a:cubicBezTo>
                    <a:cubicBezTo>
                      <a:pt x="10" y="36"/>
                      <a:pt x="10" y="36"/>
                      <a:pt x="10" y="36"/>
                    </a:cubicBezTo>
                    <a:cubicBezTo>
                      <a:pt x="10" y="36"/>
                      <a:pt x="10" y="36"/>
                      <a:pt x="10" y="36"/>
                    </a:cubicBezTo>
                    <a:cubicBezTo>
                      <a:pt x="11" y="36"/>
                      <a:pt x="11" y="36"/>
                      <a:pt x="11" y="36"/>
                    </a:cubicBezTo>
                    <a:cubicBezTo>
                      <a:pt x="11" y="36"/>
                      <a:pt x="11" y="36"/>
                      <a:pt x="11" y="36"/>
                    </a:cubicBezTo>
                    <a:cubicBezTo>
                      <a:pt x="11" y="36"/>
                      <a:pt x="11" y="36"/>
                      <a:pt x="11" y="36"/>
                    </a:cubicBezTo>
                    <a:cubicBezTo>
                      <a:pt x="11" y="36"/>
                      <a:pt x="11" y="36"/>
                      <a:pt x="11"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3" y="36"/>
                      <a:pt x="13" y="36"/>
                      <a:pt x="13" y="36"/>
                    </a:cubicBezTo>
                    <a:cubicBezTo>
                      <a:pt x="13" y="36"/>
                      <a:pt x="13" y="36"/>
                      <a:pt x="13" y="36"/>
                    </a:cubicBezTo>
                    <a:cubicBezTo>
                      <a:pt x="13" y="36"/>
                      <a:pt x="13" y="36"/>
                      <a:pt x="13" y="36"/>
                    </a:cubicBezTo>
                    <a:cubicBezTo>
                      <a:pt x="13" y="35"/>
                      <a:pt x="13" y="35"/>
                      <a:pt x="13" y="35"/>
                    </a:cubicBezTo>
                    <a:cubicBezTo>
                      <a:pt x="13" y="35"/>
                      <a:pt x="13" y="35"/>
                      <a:pt x="13" y="35"/>
                    </a:cubicBezTo>
                    <a:cubicBezTo>
                      <a:pt x="13" y="35"/>
                      <a:pt x="13" y="35"/>
                      <a:pt x="13" y="35"/>
                    </a:cubicBezTo>
                    <a:cubicBezTo>
                      <a:pt x="13" y="35"/>
                      <a:pt x="13" y="35"/>
                      <a:pt x="13" y="35"/>
                    </a:cubicBezTo>
                    <a:cubicBezTo>
                      <a:pt x="13" y="35"/>
                      <a:pt x="13" y="35"/>
                      <a:pt x="13" y="35"/>
                    </a:cubicBezTo>
                    <a:cubicBezTo>
                      <a:pt x="13" y="35"/>
                      <a:pt x="13" y="35"/>
                      <a:pt x="13"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5" y="35"/>
                      <a:pt x="15" y="35"/>
                      <a:pt x="15" y="35"/>
                    </a:cubicBezTo>
                    <a:cubicBezTo>
                      <a:pt x="15" y="35"/>
                      <a:pt x="15" y="35"/>
                      <a:pt x="15" y="35"/>
                    </a:cubicBezTo>
                    <a:cubicBezTo>
                      <a:pt x="15" y="35"/>
                      <a:pt x="15" y="35"/>
                      <a:pt x="15" y="35"/>
                    </a:cubicBezTo>
                    <a:cubicBezTo>
                      <a:pt x="15" y="35"/>
                      <a:pt x="15" y="35"/>
                      <a:pt x="15"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7" y="35"/>
                      <a:pt x="17" y="35"/>
                      <a:pt x="17" y="35"/>
                    </a:cubicBezTo>
                    <a:cubicBezTo>
                      <a:pt x="17" y="35"/>
                      <a:pt x="17" y="35"/>
                      <a:pt x="17" y="35"/>
                    </a:cubicBezTo>
                    <a:cubicBezTo>
                      <a:pt x="17" y="35"/>
                      <a:pt x="17" y="35"/>
                      <a:pt x="17" y="35"/>
                    </a:cubicBezTo>
                    <a:cubicBezTo>
                      <a:pt x="18" y="35"/>
                      <a:pt x="18" y="35"/>
                      <a:pt x="18" y="35"/>
                    </a:cubicBezTo>
                    <a:cubicBezTo>
                      <a:pt x="18" y="35"/>
                      <a:pt x="18" y="35"/>
                      <a:pt x="18" y="35"/>
                    </a:cubicBezTo>
                    <a:cubicBezTo>
                      <a:pt x="18" y="35"/>
                      <a:pt x="18" y="35"/>
                      <a:pt x="18" y="35"/>
                    </a:cubicBezTo>
                    <a:cubicBezTo>
                      <a:pt x="18" y="35"/>
                      <a:pt x="18" y="35"/>
                      <a:pt x="18" y="35"/>
                    </a:cubicBezTo>
                    <a:cubicBezTo>
                      <a:pt x="19" y="35"/>
                      <a:pt x="19" y="35"/>
                      <a:pt x="19" y="35"/>
                    </a:cubicBezTo>
                    <a:cubicBezTo>
                      <a:pt x="19" y="34"/>
                      <a:pt x="19" y="34"/>
                      <a:pt x="19" y="34"/>
                    </a:cubicBezTo>
                    <a:cubicBezTo>
                      <a:pt x="19" y="34"/>
                      <a:pt x="19" y="34"/>
                      <a:pt x="19" y="34"/>
                    </a:cubicBezTo>
                    <a:cubicBezTo>
                      <a:pt x="19" y="34"/>
                      <a:pt x="19" y="34"/>
                      <a:pt x="19"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8"/>
                      <a:pt x="22" y="28"/>
                      <a:pt x="22" y="28"/>
                    </a:cubicBezTo>
                    <a:cubicBezTo>
                      <a:pt x="22" y="29"/>
                      <a:pt x="22" y="29"/>
                      <a:pt x="22" y="29"/>
                    </a:cubicBezTo>
                    <a:cubicBezTo>
                      <a:pt x="23" y="28"/>
                      <a:pt x="23" y="28"/>
                      <a:pt x="23" y="28"/>
                    </a:cubicBezTo>
                    <a:cubicBezTo>
                      <a:pt x="23" y="28"/>
                      <a:pt x="23" y="28"/>
                      <a:pt x="23" y="28"/>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7"/>
                      <a:pt x="25" y="27"/>
                      <a:pt x="25" y="27"/>
                    </a:cubicBezTo>
                    <a:cubicBezTo>
                      <a:pt x="25" y="27"/>
                      <a:pt x="25" y="27"/>
                      <a:pt x="25" y="27"/>
                    </a:cubicBezTo>
                    <a:cubicBezTo>
                      <a:pt x="25" y="27"/>
                      <a:pt x="25" y="27"/>
                      <a:pt x="25" y="27"/>
                    </a:cubicBezTo>
                    <a:cubicBezTo>
                      <a:pt x="25" y="27"/>
                      <a:pt x="25" y="27"/>
                      <a:pt x="25"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7" y="27"/>
                      <a:pt x="27" y="27"/>
                      <a:pt x="27" y="27"/>
                    </a:cubicBezTo>
                    <a:cubicBezTo>
                      <a:pt x="27" y="27"/>
                      <a:pt x="27" y="27"/>
                      <a:pt x="27" y="27"/>
                    </a:cubicBezTo>
                    <a:cubicBezTo>
                      <a:pt x="27" y="26"/>
                      <a:pt x="27" y="26"/>
                      <a:pt x="27" y="26"/>
                    </a:cubicBezTo>
                    <a:cubicBezTo>
                      <a:pt x="27" y="26"/>
                      <a:pt x="27" y="26"/>
                      <a:pt x="27" y="26"/>
                    </a:cubicBezTo>
                    <a:cubicBezTo>
                      <a:pt x="27" y="26"/>
                      <a:pt x="27" y="26"/>
                      <a:pt x="27" y="26"/>
                    </a:cubicBezTo>
                    <a:cubicBezTo>
                      <a:pt x="27" y="26"/>
                      <a:pt x="27" y="26"/>
                      <a:pt x="27" y="26"/>
                    </a:cubicBezTo>
                    <a:cubicBezTo>
                      <a:pt x="27" y="27"/>
                      <a:pt x="27" y="27"/>
                      <a:pt x="27" y="27"/>
                    </a:cubicBezTo>
                    <a:cubicBezTo>
                      <a:pt x="27" y="27"/>
                      <a:pt x="27" y="27"/>
                      <a:pt x="27" y="27"/>
                    </a:cubicBezTo>
                    <a:cubicBezTo>
                      <a:pt x="27" y="27"/>
                      <a:pt x="27" y="27"/>
                      <a:pt x="27" y="27"/>
                    </a:cubicBezTo>
                    <a:cubicBezTo>
                      <a:pt x="28" y="27"/>
                      <a:pt x="28" y="27"/>
                      <a:pt x="28" y="27"/>
                    </a:cubicBezTo>
                    <a:cubicBezTo>
                      <a:pt x="28" y="27"/>
                      <a:pt x="28" y="27"/>
                      <a:pt x="28" y="27"/>
                    </a:cubicBezTo>
                    <a:cubicBezTo>
                      <a:pt x="28" y="27"/>
                      <a:pt x="28" y="27"/>
                      <a:pt x="28" y="27"/>
                    </a:cubicBezTo>
                    <a:cubicBezTo>
                      <a:pt x="28" y="27"/>
                      <a:pt x="28" y="27"/>
                      <a:pt x="28" y="27"/>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6"/>
                      <a:pt x="30" y="26"/>
                      <a:pt x="30" y="26"/>
                    </a:cubicBezTo>
                    <a:cubicBezTo>
                      <a:pt x="30" y="26"/>
                      <a:pt x="30" y="26"/>
                      <a:pt x="30" y="26"/>
                    </a:cubicBezTo>
                    <a:cubicBezTo>
                      <a:pt x="30" y="26"/>
                      <a:pt x="30" y="26"/>
                      <a:pt x="30"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4"/>
                      <a:pt x="31" y="24"/>
                      <a:pt x="31" y="24"/>
                    </a:cubicBezTo>
                    <a:cubicBezTo>
                      <a:pt x="30" y="24"/>
                      <a:pt x="30" y="24"/>
                      <a:pt x="30" y="24"/>
                    </a:cubicBezTo>
                    <a:cubicBezTo>
                      <a:pt x="30" y="24"/>
                      <a:pt x="30" y="24"/>
                      <a:pt x="30"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2" y="22"/>
                      <a:pt x="32" y="22"/>
                      <a:pt x="32" y="22"/>
                    </a:cubicBezTo>
                    <a:cubicBezTo>
                      <a:pt x="32" y="22"/>
                      <a:pt x="32" y="22"/>
                      <a:pt x="32" y="22"/>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8" y="15"/>
                      <a:pt x="38" y="15"/>
                      <a:pt x="38" y="15"/>
                    </a:cubicBezTo>
                    <a:cubicBezTo>
                      <a:pt x="38" y="15"/>
                      <a:pt x="38" y="15"/>
                      <a:pt x="38" y="15"/>
                    </a:cubicBezTo>
                    <a:cubicBezTo>
                      <a:pt x="38" y="15"/>
                      <a:pt x="38" y="15"/>
                      <a:pt x="38" y="15"/>
                    </a:cubicBezTo>
                    <a:cubicBezTo>
                      <a:pt x="38" y="15"/>
                      <a:pt x="38" y="15"/>
                      <a:pt x="38" y="15"/>
                    </a:cubicBezTo>
                    <a:cubicBezTo>
                      <a:pt x="38" y="15"/>
                      <a:pt x="38" y="15"/>
                      <a:pt x="38" y="15"/>
                    </a:cubicBezTo>
                    <a:cubicBezTo>
                      <a:pt x="38" y="15"/>
                      <a:pt x="38" y="15"/>
                      <a:pt x="38" y="15"/>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1"/>
                      <a:pt x="39" y="11"/>
                      <a:pt x="39" y="11"/>
                    </a:cubicBezTo>
                    <a:cubicBezTo>
                      <a:pt x="39" y="11"/>
                      <a:pt x="39" y="11"/>
                      <a:pt x="39" y="11"/>
                    </a:cubicBezTo>
                    <a:cubicBezTo>
                      <a:pt x="39" y="11"/>
                      <a:pt x="39" y="11"/>
                      <a:pt x="39" y="11"/>
                    </a:cubicBezTo>
                    <a:cubicBezTo>
                      <a:pt x="39" y="11"/>
                      <a:pt x="39" y="11"/>
                      <a:pt x="39"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7" y="10"/>
                      <a:pt x="37" y="10"/>
                      <a:pt x="37" y="10"/>
                    </a:cubicBezTo>
                    <a:cubicBezTo>
                      <a:pt x="37" y="10"/>
                      <a:pt x="37" y="10"/>
                      <a:pt x="37" y="10"/>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7"/>
                      <a:pt x="40" y="7"/>
                      <a:pt x="40" y="7"/>
                    </a:cubicBezTo>
                    <a:cubicBezTo>
                      <a:pt x="40" y="7"/>
                      <a:pt x="40" y="7"/>
                      <a:pt x="40" y="7"/>
                    </a:cubicBezTo>
                    <a:cubicBezTo>
                      <a:pt x="40" y="7"/>
                      <a:pt x="40" y="7"/>
                      <a:pt x="40" y="7"/>
                    </a:cubicBezTo>
                    <a:cubicBezTo>
                      <a:pt x="40" y="7"/>
                      <a:pt x="40" y="7"/>
                      <a:pt x="40"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2" y="7"/>
                      <a:pt x="42" y="7"/>
                      <a:pt x="42" y="7"/>
                    </a:cubicBezTo>
                    <a:cubicBezTo>
                      <a:pt x="42" y="7"/>
                      <a:pt x="42" y="7"/>
                      <a:pt x="42" y="7"/>
                    </a:cubicBezTo>
                    <a:cubicBezTo>
                      <a:pt x="42" y="7"/>
                      <a:pt x="42" y="7"/>
                      <a:pt x="42" y="7"/>
                    </a:cubicBezTo>
                    <a:cubicBezTo>
                      <a:pt x="42" y="7"/>
                      <a:pt x="42" y="7"/>
                      <a:pt x="42" y="7"/>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3" y="6"/>
                      <a:pt x="43" y="6"/>
                      <a:pt x="43" y="6"/>
                    </a:cubicBezTo>
                    <a:cubicBezTo>
                      <a:pt x="43" y="6"/>
                      <a:pt x="43" y="6"/>
                      <a:pt x="43"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6" y="6"/>
                      <a:pt x="46" y="6"/>
                      <a:pt x="46" y="6"/>
                    </a:cubicBezTo>
                    <a:cubicBezTo>
                      <a:pt x="46" y="6"/>
                      <a:pt x="46" y="6"/>
                      <a:pt x="46" y="6"/>
                    </a:cubicBezTo>
                    <a:cubicBezTo>
                      <a:pt x="46" y="6"/>
                      <a:pt x="46" y="6"/>
                      <a:pt x="46" y="6"/>
                    </a:cubicBezTo>
                    <a:cubicBezTo>
                      <a:pt x="46" y="6"/>
                      <a:pt x="46" y="6"/>
                      <a:pt x="46"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50" y="5"/>
                      <a:pt x="50" y="5"/>
                      <a:pt x="50" y="5"/>
                    </a:cubicBezTo>
                    <a:cubicBezTo>
                      <a:pt x="50" y="5"/>
                      <a:pt x="50" y="5"/>
                      <a:pt x="50" y="5"/>
                    </a:cubicBezTo>
                    <a:cubicBezTo>
                      <a:pt x="50" y="5"/>
                      <a:pt x="50" y="5"/>
                      <a:pt x="50" y="5"/>
                    </a:cubicBezTo>
                    <a:cubicBezTo>
                      <a:pt x="50" y="5"/>
                      <a:pt x="50" y="5"/>
                      <a:pt x="50" y="5"/>
                    </a:cubicBezTo>
                    <a:cubicBezTo>
                      <a:pt x="50" y="4"/>
                      <a:pt x="50" y="4"/>
                      <a:pt x="50" y="4"/>
                    </a:cubicBezTo>
                    <a:cubicBezTo>
                      <a:pt x="50" y="4"/>
                      <a:pt x="50" y="4"/>
                      <a:pt x="50" y="4"/>
                    </a:cubicBezTo>
                    <a:cubicBezTo>
                      <a:pt x="50" y="4"/>
                      <a:pt x="50" y="4"/>
                      <a:pt x="5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78" name="Freeform 336"/>
              <p:cNvSpPr/>
              <p:nvPr/>
            </p:nvSpPr>
            <p:spPr bwMode="auto">
              <a:xfrm>
                <a:off x="3172" y="1734"/>
                <a:ext cx="2" cy="0"/>
              </a:xfrm>
              <a:custGeom>
                <a:avLst/>
                <a:gdLst>
                  <a:gd name="T0" fmla="*/ 1 w 1"/>
                  <a:gd name="T1" fmla="*/ 0 w 1"/>
                  <a:gd name="T2" fmla="*/ 1 w 1"/>
                  <a:gd name="T3" fmla="*/ 1 w 1"/>
                  <a:gd name="T4" fmla="*/ 1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79" name="Freeform 337"/>
              <p:cNvSpPr>
                <a:spLocks noEditPoints="1"/>
              </p:cNvSpPr>
              <p:nvPr/>
            </p:nvSpPr>
            <p:spPr bwMode="auto">
              <a:xfrm>
                <a:off x="3237" y="1866"/>
                <a:ext cx="103" cy="42"/>
              </a:xfrm>
              <a:custGeom>
                <a:avLst/>
                <a:gdLst>
                  <a:gd name="T0" fmla="*/ 37 w 39"/>
                  <a:gd name="T1" fmla="*/ 3 h 16"/>
                  <a:gd name="T2" fmla="*/ 35 w 39"/>
                  <a:gd name="T3" fmla="*/ 2 h 16"/>
                  <a:gd name="T4" fmla="*/ 33 w 39"/>
                  <a:gd name="T5" fmla="*/ 1 h 16"/>
                  <a:gd name="T6" fmla="*/ 31 w 39"/>
                  <a:gd name="T7" fmla="*/ 1 h 16"/>
                  <a:gd name="T8" fmla="*/ 27 w 39"/>
                  <a:gd name="T9" fmla="*/ 1 h 16"/>
                  <a:gd name="T10" fmla="*/ 25 w 39"/>
                  <a:gd name="T11" fmla="*/ 1 h 16"/>
                  <a:gd name="T12" fmla="*/ 23 w 39"/>
                  <a:gd name="T13" fmla="*/ 1 h 16"/>
                  <a:gd name="T14" fmla="*/ 20 w 39"/>
                  <a:gd name="T15" fmla="*/ 1 h 16"/>
                  <a:gd name="T16" fmla="*/ 19 w 39"/>
                  <a:gd name="T17" fmla="*/ 0 h 16"/>
                  <a:gd name="T18" fmla="*/ 17 w 39"/>
                  <a:gd name="T19" fmla="*/ 0 h 16"/>
                  <a:gd name="T20" fmla="*/ 15 w 39"/>
                  <a:gd name="T21" fmla="*/ 2 h 16"/>
                  <a:gd name="T22" fmla="*/ 14 w 39"/>
                  <a:gd name="T23" fmla="*/ 3 h 16"/>
                  <a:gd name="T24" fmla="*/ 12 w 39"/>
                  <a:gd name="T25" fmla="*/ 2 h 16"/>
                  <a:gd name="T26" fmla="*/ 9 w 39"/>
                  <a:gd name="T27" fmla="*/ 2 h 16"/>
                  <a:gd name="T28" fmla="*/ 7 w 39"/>
                  <a:gd name="T29" fmla="*/ 2 h 16"/>
                  <a:gd name="T30" fmla="*/ 6 w 39"/>
                  <a:gd name="T31" fmla="*/ 3 h 16"/>
                  <a:gd name="T32" fmla="*/ 7 w 39"/>
                  <a:gd name="T33" fmla="*/ 4 h 16"/>
                  <a:gd name="T34" fmla="*/ 6 w 39"/>
                  <a:gd name="T35" fmla="*/ 5 h 16"/>
                  <a:gd name="T36" fmla="*/ 4 w 39"/>
                  <a:gd name="T37" fmla="*/ 6 h 16"/>
                  <a:gd name="T38" fmla="*/ 4 w 39"/>
                  <a:gd name="T39" fmla="*/ 7 h 16"/>
                  <a:gd name="T40" fmla="*/ 5 w 39"/>
                  <a:gd name="T41" fmla="*/ 7 h 16"/>
                  <a:gd name="T42" fmla="*/ 7 w 39"/>
                  <a:gd name="T43" fmla="*/ 8 h 16"/>
                  <a:gd name="T44" fmla="*/ 8 w 39"/>
                  <a:gd name="T45" fmla="*/ 7 h 16"/>
                  <a:gd name="T46" fmla="*/ 9 w 39"/>
                  <a:gd name="T47" fmla="*/ 8 h 16"/>
                  <a:gd name="T48" fmla="*/ 11 w 39"/>
                  <a:gd name="T49" fmla="*/ 9 h 16"/>
                  <a:gd name="T50" fmla="*/ 13 w 39"/>
                  <a:gd name="T51" fmla="*/ 10 h 16"/>
                  <a:gd name="T52" fmla="*/ 12 w 39"/>
                  <a:gd name="T53" fmla="*/ 11 h 16"/>
                  <a:gd name="T54" fmla="*/ 11 w 39"/>
                  <a:gd name="T55" fmla="*/ 12 h 16"/>
                  <a:gd name="T56" fmla="*/ 9 w 39"/>
                  <a:gd name="T57" fmla="*/ 13 h 16"/>
                  <a:gd name="T58" fmla="*/ 8 w 39"/>
                  <a:gd name="T59" fmla="*/ 12 h 16"/>
                  <a:gd name="T60" fmla="*/ 6 w 39"/>
                  <a:gd name="T61" fmla="*/ 12 h 16"/>
                  <a:gd name="T62" fmla="*/ 6 w 39"/>
                  <a:gd name="T63" fmla="*/ 14 h 16"/>
                  <a:gd name="T64" fmla="*/ 5 w 39"/>
                  <a:gd name="T65" fmla="*/ 13 h 16"/>
                  <a:gd name="T66" fmla="*/ 4 w 39"/>
                  <a:gd name="T67" fmla="*/ 14 h 16"/>
                  <a:gd name="T68" fmla="*/ 3 w 39"/>
                  <a:gd name="T69" fmla="*/ 13 h 16"/>
                  <a:gd name="T70" fmla="*/ 1 w 39"/>
                  <a:gd name="T71" fmla="*/ 14 h 16"/>
                  <a:gd name="T72" fmla="*/ 0 w 39"/>
                  <a:gd name="T73" fmla="*/ 15 h 16"/>
                  <a:gd name="T74" fmla="*/ 3 w 39"/>
                  <a:gd name="T75" fmla="*/ 15 h 16"/>
                  <a:gd name="T76" fmla="*/ 4 w 39"/>
                  <a:gd name="T77" fmla="*/ 15 h 16"/>
                  <a:gd name="T78" fmla="*/ 7 w 39"/>
                  <a:gd name="T79" fmla="*/ 15 h 16"/>
                  <a:gd name="T80" fmla="*/ 8 w 39"/>
                  <a:gd name="T81" fmla="*/ 15 h 16"/>
                  <a:gd name="T82" fmla="*/ 10 w 39"/>
                  <a:gd name="T83" fmla="*/ 16 h 16"/>
                  <a:gd name="T84" fmla="*/ 11 w 39"/>
                  <a:gd name="T85" fmla="*/ 16 h 16"/>
                  <a:gd name="T86" fmla="*/ 13 w 39"/>
                  <a:gd name="T87" fmla="*/ 16 h 16"/>
                  <a:gd name="T88" fmla="*/ 15 w 39"/>
                  <a:gd name="T89" fmla="*/ 15 h 16"/>
                  <a:gd name="T90" fmla="*/ 16 w 39"/>
                  <a:gd name="T91" fmla="*/ 14 h 16"/>
                  <a:gd name="T92" fmla="*/ 17 w 39"/>
                  <a:gd name="T93" fmla="*/ 13 h 16"/>
                  <a:gd name="T94" fmla="*/ 19 w 39"/>
                  <a:gd name="T95" fmla="*/ 12 h 16"/>
                  <a:gd name="T96" fmla="*/ 21 w 39"/>
                  <a:gd name="T97" fmla="*/ 11 h 16"/>
                  <a:gd name="T98" fmla="*/ 22 w 39"/>
                  <a:gd name="T99" fmla="*/ 10 h 16"/>
                  <a:gd name="T100" fmla="*/ 23 w 39"/>
                  <a:gd name="T101" fmla="*/ 12 h 16"/>
                  <a:gd name="T102" fmla="*/ 26 w 39"/>
                  <a:gd name="T103" fmla="*/ 11 h 16"/>
                  <a:gd name="T104" fmla="*/ 27 w 39"/>
                  <a:gd name="T105" fmla="*/ 9 h 16"/>
                  <a:gd name="T106" fmla="*/ 28 w 39"/>
                  <a:gd name="T107" fmla="*/ 9 h 16"/>
                  <a:gd name="T108" fmla="*/ 30 w 39"/>
                  <a:gd name="T109" fmla="*/ 9 h 16"/>
                  <a:gd name="T110" fmla="*/ 32 w 39"/>
                  <a:gd name="T111" fmla="*/ 8 h 16"/>
                  <a:gd name="T112" fmla="*/ 33 w 39"/>
                  <a:gd name="T113" fmla="*/ 7 h 16"/>
                  <a:gd name="T114" fmla="*/ 35 w 39"/>
                  <a:gd name="T115" fmla="*/ 6 h 16"/>
                  <a:gd name="T116" fmla="*/ 37 w 39"/>
                  <a:gd name="T117" fmla="*/ 5 h 16"/>
                  <a:gd name="T118" fmla="*/ 38 w 39"/>
                  <a:gd name="T119" fmla="*/ 4 h 16"/>
                  <a:gd name="T120" fmla="*/ 8 w 39"/>
                  <a:gd name="T121"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 h="16">
                    <a:moveTo>
                      <a:pt x="39" y="4"/>
                    </a:moveTo>
                    <a:cubicBezTo>
                      <a:pt x="39" y="4"/>
                      <a:pt x="39" y="4"/>
                      <a:pt x="39" y="4"/>
                    </a:cubicBezTo>
                    <a:cubicBezTo>
                      <a:pt x="39" y="4"/>
                      <a:pt x="39" y="4"/>
                      <a:pt x="39"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2"/>
                      <a:pt x="36" y="2"/>
                      <a:pt x="36" y="2"/>
                    </a:cubicBezTo>
                    <a:cubicBezTo>
                      <a:pt x="36" y="2"/>
                      <a:pt x="36" y="2"/>
                      <a:pt x="36" y="2"/>
                    </a:cubicBezTo>
                    <a:cubicBezTo>
                      <a:pt x="36" y="2"/>
                      <a:pt x="36" y="2"/>
                      <a:pt x="36"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2"/>
                      <a:pt x="23" y="2"/>
                      <a:pt x="23" y="2"/>
                    </a:cubicBezTo>
                    <a:cubicBezTo>
                      <a:pt x="22" y="2"/>
                      <a:pt x="22" y="2"/>
                      <a:pt x="22" y="2"/>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1"/>
                      <a:pt x="15" y="1"/>
                      <a:pt x="15" y="1"/>
                    </a:cubicBezTo>
                    <a:cubicBezTo>
                      <a:pt x="15" y="1"/>
                      <a:pt x="15" y="1"/>
                      <a:pt x="15" y="1"/>
                    </a:cubicBezTo>
                    <a:cubicBezTo>
                      <a:pt x="15" y="1"/>
                      <a:pt x="15" y="1"/>
                      <a:pt x="15" y="1"/>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3"/>
                      <a:pt x="7" y="3"/>
                      <a:pt x="7" y="3"/>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7" y="3"/>
                      <a:pt x="7" y="3"/>
                      <a:pt x="7" y="3"/>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8" y="8"/>
                      <a:pt x="8" y="8"/>
                      <a:pt x="8" y="8"/>
                    </a:cubicBezTo>
                    <a:cubicBezTo>
                      <a:pt x="8" y="8"/>
                      <a:pt x="8" y="8"/>
                      <a:pt x="8" y="8"/>
                    </a:cubicBezTo>
                    <a:cubicBezTo>
                      <a:pt x="8" y="8"/>
                      <a:pt x="8" y="8"/>
                      <a:pt x="8" y="8"/>
                    </a:cubicBezTo>
                    <a:cubicBezTo>
                      <a:pt x="8" y="8"/>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4" y="9"/>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1"/>
                      <a:pt x="13" y="11"/>
                      <a:pt x="13" y="11"/>
                    </a:cubicBezTo>
                    <a:cubicBezTo>
                      <a:pt x="13" y="11"/>
                      <a:pt x="13" y="11"/>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0" y="12"/>
                      <a:pt x="10" y="12"/>
                      <a:pt x="10" y="12"/>
                    </a:cubicBezTo>
                    <a:cubicBezTo>
                      <a:pt x="10" y="12"/>
                      <a:pt x="10" y="12"/>
                      <a:pt x="10" y="12"/>
                    </a:cubicBezTo>
                    <a:cubicBezTo>
                      <a:pt x="10" y="12"/>
                      <a:pt x="10" y="12"/>
                      <a:pt x="10" y="12"/>
                    </a:cubicBezTo>
                    <a:cubicBezTo>
                      <a:pt x="10" y="11"/>
                      <a:pt x="10" y="11"/>
                      <a:pt x="10" y="11"/>
                    </a:cubicBezTo>
                    <a:cubicBezTo>
                      <a:pt x="10" y="11"/>
                      <a:pt x="10" y="11"/>
                      <a:pt x="10" y="11"/>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9" y="13"/>
                      <a:pt x="9" y="13"/>
                      <a:pt x="9" y="13"/>
                    </a:cubicBezTo>
                    <a:cubicBezTo>
                      <a:pt x="9" y="13"/>
                      <a:pt x="9" y="13"/>
                      <a:pt x="9" y="13"/>
                    </a:cubicBezTo>
                    <a:cubicBezTo>
                      <a:pt x="9" y="13"/>
                      <a:pt x="9" y="13"/>
                      <a:pt x="9" y="13"/>
                    </a:cubicBezTo>
                    <a:cubicBezTo>
                      <a:pt x="9" y="12"/>
                      <a:pt x="9" y="12"/>
                      <a:pt x="9" y="12"/>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2"/>
                      <a:pt x="8" y="12"/>
                      <a:pt x="8" y="12"/>
                    </a:cubicBezTo>
                    <a:cubicBezTo>
                      <a:pt x="8" y="12"/>
                      <a:pt x="8" y="12"/>
                      <a:pt x="8"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3"/>
                      <a:pt x="6" y="13"/>
                      <a:pt x="6" y="13"/>
                    </a:cubicBezTo>
                    <a:cubicBezTo>
                      <a:pt x="6" y="13"/>
                      <a:pt x="6" y="13"/>
                      <a:pt x="6" y="13"/>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6"/>
                      <a:pt x="5" y="16"/>
                      <a:pt x="5" y="16"/>
                    </a:cubicBezTo>
                    <a:cubicBezTo>
                      <a:pt x="6" y="16"/>
                      <a:pt x="6" y="16"/>
                      <a:pt x="6" y="16"/>
                    </a:cubicBezTo>
                    <a:cubicBezTo>
                      <a:pt x="6" y="16"/>
                      <a:pt x="6" y="16"/>
                      <a:pt x="6" y="16"/>
                    </a:cubicBezTo>
                    <a:cubicBezTo>
                      <a:pt x="6" y="15"/>
                      <a:pt x="6" y="16"/>
                      <a:pt x="6" y="16"/>
                    </a:cubicBezTo>
                    <a:cubicBezTo>
                      <a:pt x="6" y="16"/>
                      <a:pt x="6" y="16"/>
                      <a:pt x="6" y="16"/>
                    </a:cubicBezTo>
                    <a:cubicBezTo>
                      <a:pt x="6" y="16"/>
                      <a:pt x="6" y="16"/>
                      <a:pt x="6" y="16"/>
                    </a:cubicBezTo>
                    <a:cubicBezTo>
                      <a:pt x="6" y="15"/>
                      <a:pt x="6" y="15"/>
                      <a:pt x="6" y="15"/>
                    </a:cubicBezTo>
                    <a:cubicBezTo>
                      <a:pt x="6" y="15"/>
                      <a:pt x="6" y="15"/>
                      <a:pt x="6" y="15"/>
                    </a:cubicBezTo>
                    <a:cubicBezTo>
                      <a:pt x="6" y="15"/>
                      <a:pt x="6" y="15"/>
                      <a:pt x="6"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9" y="15"/>
                      <a:pt x="9" y="15"/>
                      <a:pt x="9" y="15"/>
                    </a:cubicBezTo>
                    <a:cubicBezTo>
                      <a:pt x="9" y="15"/>
                      <a:pt x="9" y="15"/>
                      <a:pt x="9" y="15"/>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5"/>
                      <a:pt x="14" y="15"/>
                      <a:pt x="14" y="15"/>
                    </a:cubicBezTo>
                    <a:cubicBezTo>
                      <a:pt x="14" y="15"/>
                      <a:pt x="14" y="15"/>
                      <a:pt x="14"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8" y="12"/>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3" y="10"/>
                      <a:pt x="23" y="10"/>
                    </a:cubicBezTo>
                    <a:cubicBezTo>
                      <a:pt x="23" y="10"/>
                      <a:pt x="23" y="10"/>
                      <a:pt x="23" y="10"/>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5" y="11"/>
                      <a:pt x="25" y="11"/>
                      <a:pt x="25" y="11"/>
                    </a:cubicBezTo>
                    <a:cubicBezTo>
                      <a:pt x="25" y="11"/>
                      <a:pt x="25" y="11"/>
                      <a:pt x="25" y="11"/>
                    </a:cubicBezTo>
                    <a:cubicBezTo>
                      <a:pt x="25" y="11"/>
                      <a:pt x="25" y="11"/>
                      <a:pt x="25" y="11"/>
                    </a:cubicBezTo>
                    <a:cubicBezTo>
                      <a:pt x="25" y="11"/>
                      <a:pt x="25" y="11"/>
                      <a:pt x="25" y="11"/>
                    </a:cubicBezTo>
                    <a:cubicBezTo>
                      <a:pt x="25" y="12"/>
                      <a:pt x="25" y="12"/>
                      <a:pt x="25" y="12"/>
                    </a:cubicBezTo>
                    <a:cubicBezTo>
                      <a:pt x="25" y="12"/>
                      <a:pt x="25" y="12"/>
                      <a:pt x="25" y="12"/>
                    </a:cubicBezTo>
                    <a:cubicBezTo>
                      <a:pt x="25" y="11"/>
                      <a:pt x="25" y="11"/>
                      <a:pt x="25" y="11"/>
                    </a:cubicBezTo>
                    <a:cubicBezTo>
                      <a:pt x="25" y="11"/>
                      <a:pt x="25" y="11"/>
                      <a:pt x="25" y="11"/>
                    </a:cubicBezTo>
                    <a:cubicBezTo>
                      <a:pt x="25" y="11"/>
                      <a:pt x="25" y="11"/>
                      <a:pt x="25"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9"/>
                      <a:pt x="26" y="9"/>
                      <a:pt x="26" y="9"/>
                    </a:cubicBezTo>
                    <a:cubicBezTo>
                      <a:pt x="26" y="9"/>
                      <a:pt x="26" y="9"/>
                      <a:pt x="26" y="9"/>
                    </a:cubicBezTo>
                    <a:cubicBezTo>
                      <a:pt x="26" y="9"/>
                      <a:pt x="26" y="9"/>
                      <a:pt x="26"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8"/>
                      <a:pt x="30" y="8"/>
                      <a:pt x="30" y="8"/>
                    </a:cubicBezTo>
                    <a:cubicBezTo>
                      <a:pt x="31" y="8"/>
                      <a:pt x="31" y="8"/>
                      <a:pt x="31" y="8"/>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1" y="9"/>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7" y="6"/>
                      <a:pt x="37" y="6"/>
                      <a:pt x="37" y="6"/>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lose/>
                    <a:moveTo>
                      <a:pt x="9" y="13"/>
                    </a:move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8" y="14"/>
                      <a:pt x="8" y="14"/>
                      <a:pt x="8" y="14"/>
                    </a:cubicBezTo>
                    <a:cubicBezTo>
                      <a:pt x="8" y="14"/>
                      <a:pt x="8" y="14"/>
                      <a:pt x="8" y="14"/>
                    </a:cubicBezTo>
                    <a:cubicBezTo>
                      <a:pt x="8" y="13"/>
                      <a:pt x="8" y="13"/>
                      <a:pt x="8" y="13"/>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80" name="Freeform 338"/>
              <p:cNvSpPr/>
              <p:nvPr/>
            </p:nvSpPr>
            <p:spPr bwMode="auto">
              <a:xfrm>
                <a:off x="3219" y="1889"/>
                <a:ext cx="74" cy="48"/>
              </a:xfrm>
              <a:custGeom>
                <a:avLst/>
                <a:gdLst>
                  <a:gd name="T0" fmla="*/ 21 w 28"/>
                  <a:gd name="T1" fmla="*/ 7 h 18"/>
                  <a:gd name="T2" fmla="*/ 20 w 28"/>
                  <a:gd name="T3" fmla="*/ 7 h 18"/>
                  <a:gd name="T4" fmla="*/ 18 w 28"/>
                  <a:gd name="T5" fmla="*/ 7 h 18"/>
                  <a:gd name="T6" fmla="*/ 17 w 28"/>
                  <a:gd name="T7" fmla="*/ 7 h 18"/>
                  <a:gd name="T8" fmla="*/ 16 w 28"/>
                  <a:gd name="T9" fmla="*/ 7 h 18"/>
                  <a:gd name="T10" fmla="*/ 14 w 28"/>
                  <a:gd name="T11" fmla="*/ 7 h 18"/>
                  <a:gd name="T12" fmla="*/ 12 w 28"/>
                  <a:gd name="T13" fmla="*/ 7 h 18"/>
                  <a:gd name="T14" fmla="*/ 11 w 28"/>
                  <a:gd name="T15" fmla="*/ 6 h 18"/>
                  <a:gd name="T16" fmla="*/ 9 w 28"/>
                  <a:gd name="T17" fmla="*/ 6 h 18"/>
                  <a:gd name="T18" fmla="*/ 7 w 28"/>
                  <a:gd name="T19" fmla="*/ 6 h 18"/>
                  <a:gd name="T20" fmla="*/ 7 w 28"/>
                  <a:gd name="T21" fmla="*/ 5 h 18"/>
                  <a:gd name="T22" fmla="*/ 7 w 28"/>
                  <a:gd name="T23" fmla="*/ 4 h 18"/>
                  <a:gd name="T24" fmla="*/ 10 w 28"/>
                  <a:gd name="T25" fmla="*/ 3 h 18"/>
                  <a:gd name="T26" fmla="*/ 12 w 28"/>
                  <a:gd name="T27" fmla="*/ 4 h 18"/>
                  <a:gd name="T28" fmla="*/ 11 w 28"/>
                  <a:gd name="T29" fmla="*/ 3 h 18"/>
                  <a:gd name="T30" fmla="*/ 11 w 28"/>
                  <a:gd name="T31" fmla="*/ 2 h 18"/>
                  <a:gd name="T32" fmla="*/ 11 w 28"/>
                  <a:gd name="T33" fmla="*/ 1 h 18"/>
                  <a:gd name="T34" fmla="*/ 10 w 28"/>
                  <a:gd name="T35" fmla="*/ 1 h 18"/>
                  <a:gd name="T36" fmla="*/ 9 w 28"/>
                  <a:gd name="T37" fmla="*/ 2 h 18"/>
                  <a:gd name="T38" fmla="*/ 8 w 28"/>
                  <a:gd name="T39" fmla="*/ 1 h 18"/>
                  <a:gd name="T40" fmla="*/ 7 w 28"/>
                  <a:gd name="T41" fmla="*/ 2 h 18"/>
                  <a:gd name="T42" fmla="*/ 6 w 28"/>
                  <a:gd name="T43" fmla="*/ 4 h 18"/>
                  <a:gd name="T44" fmla="*/ 5 w 28"/>
                  <a:gd name="T45" fmla="*/ 5 h 18"/>
                  <a:gd name="T46" fmla="*/ 4 w 28"/>
                  <a:gd name="T47" fmla="*/ 6 h 18"/>
                  <a:gd name="T48" fmla="*/ 1 w 28"/>
                  <a:gd name="T49" fmla="*/ 6 h 18"/>
                  <a:gd name="T50" fmla="*/ 1 w 28"/>
                  <a:gd name="T51" fmla="*/ 7 h 18"/>
                  <a:gd name="T52" fmla="*/ 1 w 28"/>
                  <a:gd name="T53" fmla="*/ 8 h 18"/>
                  <a:gd name="T54" fmla="*/ 3 w 28"/>
                  <a:gd name="T55" fmla="*/ 9 h 18"/>
                  <a:gd name="T56" fmla="*/ 3 w 28"/>
                  <a:gd name="T57" fmla="*/ 11 h 18"/>
                  <a:gd name="T58" fmla="*/ 4 w 28"/>
                  <a:gd name="T59" fmla="*/ 12 h 18"/>
                  <a:gd name="T60" fmla="*/ 3 w 28"/>
                  <a:gd name="T61" fmla="*/ 13 h 18"/>
                  <a:gd name="T62" fmla="*/ 2 w 28"/>
                  <a:gd name="T63" fmla="*/ 15 h 18"/>
                  <a:gd name="T64" fmla="*/ 2 w 28"/>
                  <a:gd name="T65" fmla="*/ 17 h 18"/>
                  <a:gd name="T66" fmla="*/ 4 w 28"/>
                  <a:gd name="T67" fmla="*/ 16 h 18"/>
                  <a:gd name="T68" fmla="*/ 5 w 28"/>
                  <a:gd name="T69" fmla="*/ 15 h 18"/>
                  <a:gd name="T70" fmla="*/ 6 w 28"/>
                  <a:gd name="T71" fmla="*/ 16 h 18"/>
                  <a:gd name="T72" fmla="*/ 7 w 28"/>
                  <a:gd name="T73" fmla="*/ 16 h 18"/>
                  <a:gd name="T74" fmla="*/ 9 w 28"/>
                  <a:gd name="T75" fmla="*/ 14 h 18"/>
                  <a:gd name="T76" fmla="*/ 10 w 28"/>
                  <a:gd name="T77" fmla="*/ 14 h 18"/>
                  <a:gd name="T78" fmla="*/ 10 w 28"/>
                  <a:gd name="T79" fmla="*/ 12 h 18"/>
                  <a:gd name="T80" fmla="*/ 11 w 28"/>
                  <a:gd name="T81" fmla="*/ 11 h 18"/>
                  <a:gd name="T82" fmla="*/ 12 w 28"/>
                  <a:gd name="T83" fmla="*/ 11 h 18"/>
                  <a:gd name="T84" fmla="*/ 14 w 28"/>
                  <a:gd name="T85" fmla="*/ 11 h 18"/>
                  <a:gd name="T86" fmla="*/ 14 w 28"/>
                  <a:gd name="T87" fmla="*/ 12 h 18"/>
                  <a:gd name="T88" fmla="*/ 15 w 28"/>
                  <a:gd name="T89" fmla="*/ 13 h 18"/>
                  <a:gd name="T90" fmla="*/ 15 w 28"/>
                  <a:gd name="T91" fmla="*/ 15 h 18"/>
                  <a:gd name="T92" fmla="*/ 15 w 28"/>
                  <a:gd name="T93" fmla="*/ 16 h 18"/>
                  <a:gd name="T94" fmla="*/ 15 w 28"/>
                  <a:gd name="T95" fmla="*/ 18 h 18"/>
                  <a:gd name="T96" fmla="*/ 17 w 28"/>
                  <a:gd name="T97" fmla="*/ 17 h 18"/>
                  <a:gd name="T98" fmla="*/ 18 w 28"/>
                  <a:gd name="T99" fmla="*/ 17 h 18"/>
                  <a:gd name="T100" fmla="*/ 20 w 28"/>
                  <a:gd name="T101" fmla="*/ 16 h 18"/>
                  <a:gd name="T102" fmla="*/ 21 w 28"/>
                  <a:gd name="T103" fmla="*/ 15 h 18"/>
                  <a:gd name="T104" fmla="*/ 23 w 28"/>
                  <a:gd name="T105" fmla="*/ 15 h 18"/>
                  <a:gd name="T106" fmla="*/ 24 w 28"/>
                  <a:gd name="T107" fmla="*/ 15 h 18"/>
                  <a:gd name="T108" fmla="*/ 25 w 28"/>
                  <a:gd name="T109" fmla="*/ 15 h 18"/>
                  <a:gd name="T110" fmla="*/ 27 w 28"/>
                  <a:gd name="T111" fmla="*/ 15 h 18"/>
                  <a:gd name="T112" fmla="*/ 27 w 28"/>
                  <a:gd name="T113" fmla="*/ 14 h 18"/>
                  <a:gd name="T114" fmla="*/ 27 w 28"/>
                  <a:gd name="T115" fmla="*/ 13 h 18"/>
                  <a:gd name="T116" fmla="*/ 26 w 28"/>
                  <a:gd name="T117" fmla="*/ 11 h 18"/>
                  <a:gd name="T118" fmla="*/ 24 w 28"/>
                  <a:gd name="T119" fmla="*/ 10 h 18"/>
                  <a:gd name="T120" fmla="*/ 23 w 28"/>
                  <a:gd name="T121" fmla="*/ 10 h 18"/>
                  <a:gd name="T122" fmla="*/ 22 w 28"/>
                  <a:gd name="T123" fmla="*/ 9 h 18"/>
                  <a:gd name="T124" fmla="*/ 22 w 28"/>
                  <a:gd name="T125"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18">
                    <a:moveTo>
                      <a:pt x="22" y="8"/>
                    </a:moveTo>
                    <a:cubicBezTo>
                      <a:pt x="22" y="8"/>
                      <a:pt x="22" y="8"/>
                      <a:pt x="22" y="8"/>
                    </a:cubicBezTo>
                    <a:cubicBezTo>
                      <a:pt x="22" y="8"/>
                      <a:pt x="22" y="8"/>
                      <a:pt x="22" y="8"/>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8"/>
                      <a:pt x="16" y="8"/>
                      <a:pt x="16" y="8"/>
                    </a:cubicBezTo>
                    <a:cubicBezTo>
                      <a:pt x="16" y="8"/>
                      <a:pt x="16" y="8"/>
                      <a:pt x="16" y="8"/>
                    </a:cubicBezTo>
                    <a:cubicBezTo>
                      <a:pt x="16" y="8"/>
                      <a:pt x="16" y="8"/>
                      <a:pt x="16" y="8"/>
                    </a:cubicBezTo>
                    <a:cubicBezTo>
                      <a:pt x="16" y="8"/>
                      <a:pt x="16" y="8"/>
                      <a:pt x="16" y="7"/>
                    </a:cubicBezTo>
                    <a:cubicBezTo>
                      <a:pt x="15" y="7"/>
                      <a:pt x="15" y="7"/>
                      <a:pt x="15" y="7"/>
                    </a:cubicBezTo>
                    <a:cubicBezTo>
                      <a:pt x="15" y="7"/>
                      <a:pt x="15" y="7"/>
                      <a:pt x="15" y="7"/>
                    </a:cubicBezTo>
                    <a:cubicBezTo>
                      <a:pt x="15" y="7"/>
                      <a:pt x="15" y="7"/>
                      <a:pt x="15" y="7"/>
                    </a:cubicBezTo>
                    <a:cubicBezTo>
                      <a:pt x="16" y="7"/>
                      <a:pt x="16" y="7"/>
                      <a:pt x="16"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4" y="6"/>
                      <a:pt x="14" y="6"/>
                      <a:pt x="14" y="6"/>
                    </a:cubicBezTo>
                    <a:cubicBezTo>
                      <a:pt x="14" y="6"/>
                      <a:pt x="14" y="6"/>
                      <a:pt x="14" y="6"/>
                    </a:cubicBezTo>
                    <a:cubicBezTo>
                      <a:pt x="14" y="6"/>
                      <a:pt x="14" y="6"/>
                      <a:pt x="14" y="6"/>
                    </a:cubicBezTo>
                    <a:cubicBezTo>
                      <a:pt x="14" y="6"/>
                      <a:pt x="14" y="6"/>
                      <a:pt x="14" y="6"/>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7" y="6"/>
                      <a:pt x="7" y="6"/>
                      <a:pt x="7" y="6"/>
                    </a:cubicBezTo>
                    <a:cubicBezTo>
                      <a:pt x="7" y="6"/>
                      <a:pt x="7" y="6"/>
                      <a:pt x="7" y="6"/>
                    </a:cubicBezTo>
                    <a:cubicBezTo>
                      <a:pt x="7" y="7"/>
                      <a:pt x="7" y="7"/>
                      <a:pt x="7" y="7"/>
                    </a:cubicBezTo>
                    <a:cubicBezTo>
                      <a:pt x="7" y="7"/>
                      <a:pt x="7" y="7"/>
                      <a:pt x="7" y="7"/>
                    </a:cubicBezTo>
                    <a:cubicBezTo>
                      <a:pt x="7" y="7"/>
                      <a:pt x="7" y="7"/>
                      <a:pt x="7" y="7"/>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9" y="4"/>
                      <a:pt x="9" y="4"/>
                      <a:pt x="9" y="4"/>
                    </a:cubicBez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4"/>
                      <a:pt x="10" y="4"/>
                      <a:pt x="10" y="4"/>
                    </a:cubicBezTo>
                    <a:cubicBezTo>
                      <a:pt x="10" y="4"/>
                      <a:pt x="10" y="4"/>
                      <a:pt x="10"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0"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1"/>
                    </a:cubicBezTo>
                    <a:cubicBezTo>
                      <a:pt x="4" y="11"/>
                      <a:pt x="4" y="11"/>
                      <a:pt x="4" y="11"/>
                    </a:cubicBezTo>
                    <a:cubicBezTo>
                      <a:pt x="4" y="11"/>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3"/>
                      <a:pt x="4" y="13"/>
                    </a:cubicBezTo>
                    <a:cubicBezTo>
                      <a:pt x="4" y="13"/>
                      <a:pt x="4" y="13"/>
                      <a:pt x="4"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8" y="14"/>
                      <a:pt x="8" y="14"/>
                      <a:pt x="8"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2"/>
                      <a:pt x="10" y="12"/>
                      <a:pt x="10" y="12"/>
                    </a:cubicBezTo>
                    <a:cubicBezTo>
                      <a:pt x="10" y="12"/>
                      <a:pt x="10" y="12"/>
                      <a:pt x="10" y="12"/>
                    </a:cubicBezTo>
                    <a:cubicBezTo>
                      <a:pt x="10" y="12"/>
                      <a:pt x="10" y="12"/>
                      <a:pt x="10"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3" y="11"/>
                      <a:pt x="13" y="11"/>
                      <a:pt x="13" y="11"/>
                    </a:cubicBezTo>
                    <a:cubicBezTo>
                      <a:pt x="13" y="11"/>
                      <a:pt x="13" y="11"/>
                      <a:pt x="13" y="11"/>
                    </a:cubicBezTo>
                    <a:cubicBezTo>
                      <a:pt x="13" y="11"/>
                      <a:pt x="13" y="11"/>
                      <a:pt x="13" y="11"/>
                    </a:cubicBezTo>
                    <a:cubicBezTo>
                      <a:pt x="13" y="10"/>
                      <a:pt x="13" y="10"/>
                      <a:pt x="13" y="10"/>
                    </a:cubicBezTo>
                    <a:cubicBezTo>
                      <a:pt x="13" y="10"/>
                      <a:pt x="13" y="10"/>
                      <a:pt x="13" y="10"/>
                    </a:cubicBezTo>
                    <a:cubicBezTo>
                      <a:pt x="13" y="10"/>
                      <a:pt x="13" y="10"/>
                      <a:pt x="13" y="10"/>
                    </a:cubicBezTo>
                    <a:cubicBezTo>
                      <a:pt x="13" y="10"/>
                      <a:pt x="13" y="10"/>
                      <a:pt x="13" y="10"/>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4" y="12"/>
                    </a:cubicBezTo>
                    <a:cubicBezTo>
                      <a:pt x="14" y="12"/>
                      <a:pt x="14" y="12"/>
                      <a:pt x="14" y="12"/>
                    </a:cubicBezTo>
                    <a:cubicBezTo>
                      <a:pt x="14" y="12"/>
                      <a:pt x="14" y="12"/>
                      <a:pt x="14" y="12"/>
                    </a:cubicBezTo>
                    <a:cubicBezTo>
                      <a:pt x="14" y="12"/>
                      <a:pt x="14" y="12"/>
                      <a:pt x="14" y="12"/>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7"/>
                      <a:pt x="16" y="17"/>
                      <a:pt x="16"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20" y="16"/>
                      <a:pt x="20" y="16"/>
                      <a:pt x="20" y="16"/>
                    </a:cubicBezTo>
                    <a:cubicBezTo>
                      <a:pt x="20" y="16"/>
                      <a:pt x="20" y="16"/>
                      <a:pt x="20" y="16"/>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2" y="15"/>
                      <a:pt x="22" y="15"/>
                      <a:pt x="22" y="15"/>
                    </a:cubicBezTo>
                    <a:cubicBezTo>
                      <a:pt x="22" y="15"/>
                      <a:pt x="22" y="15"/>
                      <a:pt x="22" y="15"/>
                    </a:cubicBezTo>
                    <a:cubicBezTo>
                      <a:pt x="22" y="15"/>
                      <a:pt x="22" y="15"/>
                      <a:pt x="22" y="15"/>
                    </a:cubicBezTo>
                    <a:cubicBezTo>
                      <a:pt x="22" y="15"/>
                      <a:pt x="22" y="15"/>
                      <a:pt x="22"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8" y="15"/>
                      <a:pt x="28" y="15"/>
                      <a:pt x="28"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0"/>
                      <a:pt x="25" y="10"/>
                      <a:pt x="25" y="10"/>
                    </a:cubicBezTo>
                    <a:cubicBezTo>
                      <a:pt x="25" y="10"/>
                      <a:pt x="25" y="10"/>
                      <a:pt x="25" y="10"/>
                    </a:cubicBezTo>
                    <a:cubicBezTo>
                      <a:pt x="25" y="10"/>
                      <a:pt x="25" y="10"/>
                      <a:pt x="25"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3" y="11"/>
                      <a:pt x="23" y="11"/>
                      <a:pt x="23" y="11"/>
                    </a:cubicBezTo>
                    <a:cubicBezTo>
                      <a:pt x="23" y="11"/>
                      <a:pt x="23" y="11"/>
                      <a:pt x="23" y="11"/>
                    </a:cubicBezTo>
                    <a:cubicBezTo>
                      <a:pt x="23" y="11"/>
                      <a:pt x="23" y="11"/>
                      <a:pt x="23" y="11"/>
                    </a:cubicBezTo>
                    <a:cubicBezTo>
                      <a:pt x="23" y="11"/>
                      <a:pt x="23" y="11"/>
                      <a:pt x="23" y="11"/>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9"/>
                      <a:pt x="23" y="9"/>
                      <a:pt x="23" y="9"/>
                    </a:cubicBezTo>
                    <a:cubicBezTo>
                      <a:pt x="23" y="9"/>
                      <a:pt x="23" y="9"/>
                      <a:pt x="23"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3" y="9"/>
                      <a:pt x="23" y="9"/>
                      <a:pt x="23" y="9"/>
                    </a:cubicBezTo>
                    <a:cubicBezTo>
                      <a:pt x="23" y="9"/>
                      <a:pt x="23" y="9"/>
                      <a:pt x="23" y="9"/>
                    </a:cubicBezTo>
                    <a:cubicBezTo>
                      <a:pt x="23" y="9"/>
                      <a:pt x="23" y="9"/>
                      <a:pt x="23" y="9"/>
                    </a:cubicBezTo>
                    <a:cubicBezTo>
                      <a:pt x="23" y="9"/>
                      <a:pt x="23" y="9"/>
                      <a:pt x="23" y="9"/>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81" name="Freeform 339"/>
              <p:cNvSpPr/>
              <p:nvPr/>
            </p:nvSpPr>
            <p:spPr bwMode="auto">
              <a:xfrm>
                <a:off x="2675" y="1973"/>
                <a:ext cx="147" cy="137"/>
              </a:xfrm>
              <a:custGeom>
                <a:avLst/>
                <a:gdLst>
                  <a:gd name="T0" fmla="*/ 8 w 56"/>
                  <a:gd name="T1" fmla="*/ 2 h 52"/>
                  <a:gd name="T2" fmla="*/ 8 w 56"/>
                  <a:gd name="T3" fmla="*/ 3 h 52"/>
                  <a:gd name="T4" fmla="*/ 7 w 56"/>
                  <a:gd name="T5" fmla="*/ 4 h 52"/>
                  <a:gd name="T6" fmla="*/ 5 w 56"/>
                  <a:gd name="T7" fmla="*/ 5 h 52"/>
                  <a:gd name="T8" fmla="*/ 5 w 56"/>
                  <a:gd name="T9" fmla="*/ 5 h 52"/>
                  <a:gd name="T10" fmla="*/ 4 w 56"/>
                  <a:gd name="T11" fmla="*/ 6 h 52"/>
                  <a:gd name="T12" fmla="*/ 3 w 56"/>
                  <a:gd name="T13" fmla="*/ 7 h 52"/>
                  <a:gd name="T14" fmla="*/ 3 w 56"/>
                  <a:gd name="T15" fmla="*/ 8 h 52"/>
                  <a:gd name="T16" fmla="*/ 3 w 56"/>
                  <a:gd name="T17" fmla="*/ 9 h 52"/>
                  <a:gd name="T18" fmla="*/ 3 w 56"/>
                  <a:gd name="T19" fmla="*/ 10 h 52"/>
                  <a:gd name="T20" fmla="*/ 2 w 56"/>
                  <a:gd name="T21" fmla="*/ 11 h 52"/>
                  <a:gd name="T22" fmla="*/ 1 w 56"/>
                  <a:gd name="T23" fmla="*/ 12 h 52"/>
                  <a:gd name="T24" fmla="*/ 0 w 56"/>
                  <a:gd name="T25" fmla="*/ 12 h 52"/>
                  <a:gd name="T26" fmla="*/ 1 w 56"/>
                  <a:gd name="T27" fmla="*/ 14 h 52"/>
                  <a:gd name="T28" fmla="*/ 2 w 56"/>
                  <a:gd name="T29" fmla="*/ 16 h 52"/>
                  <a:gd name="T30" fmla="*/ 2 w 56"/>
                  <a:gd name="T31" fmla="*/ 19 h 52"/>
                  <a:gd name="T32" fmla="*/ 2 w 56"/>
                  <a:gd name="T33" fmla="*/ 21 h 52"/>
                  <a:gd name="T34" fmla="*/ 2 w 56"/>
                  <a:gd name="T35" fmla="*/ 22 h 52"/>
                  <a:gd name="T36" fmla="*/ 2 w 56"/>
                  <a:gd name="T37" fmla="*/ 23 h 52"/>
                  <a:gd name="T38" fmla="*/ 2 w 56"/>
                  <a:gd name="T39" fmla="*/ 25 h 52"/>
                  <a:gd name="T40" fmla="*/ 2 w 56"/>
                  <a:gd name="T41" fmla="*/ 26 h 52"/>
                  <a:gd name="T42" fmla="*/ 1 w 56"/>
                  <a:gd name="T43" fmla="*/ 27 h 52"/>
                  <a:gd name="T44" fmla="*/ 1 w 56"/>
                  <a:gd name="T45" fmla="*/ 28 h 52"/>
                  <a:gd name="T46" fmla="*/ 2 w 56"/>
                  <a:gd name="T47" fmla="*/ 30 h 52"/>
                  <a:gd name="T48" fmla="*/ 3 w 56"/>
                  <a:gd name="T49" fmla="*/ 33 h 52"/>
                  <a:gd name="T50" fmla="*/ 4 w 56"/>
                  <a:gd name="T51" fmla="*/ 34 h 52"/>
                  <a:gd name="T52" fmla="*/ 6 w 56"/>
                  <a:gd name="T53" fmla="*/ 34 h 52"/>
                  <a:gd name="T54" fmla="*/ 7 w 56"/>
                  <a:gd name="T55" fmla="*/ 35 h 52"/>
                  <a:gd name="T56" fmla="*/ 8 w 56"/>
                  <a:gd name="T57" fmla="*/ 35 h 52"/>
                  <a:gd name="T58" fmla="*/ 9 w 56"/>
                  <a:gd name="T59" fmla="*/ 36 h 52"/>
                  <a:gd name="T60" fmla="*/ 9 w 56"/>
                  <a:gd name="T61" fmla="*/ 37 h 52"/>
                  <a:gd name="T62" fmla="*/ 11 w 56"/>
                  <a:gd name="T63" fmla="*/ 38 h 52"/>
                  <a:gd name="T64" fmla="*/ 12 w 56"/>
                  <a:gd name="T65" fmla="*/ 38 h 52"/>
                  <a:gd name="T66" fmla="*/ 14 w 56"/>
                  <a:gd name="T67" fmla="*/ 39 h 52"/>
                  <a:gd name="T68" fmla="*/ 15 w 56"/>
                  <a:gd name="T69" fmla="*/ 39 h 52"/>
                  <a:gd name="T70" fmla="*/ 16 w 56"/>
                  <a:gd name="T71" fmla="*/ 40 h 52"/>
                  <a:gd name="T72" fmla="*/ 18 w 56"/>
                  <a:gd name="T73" fmla="*/ 41 h 52"/>
                  <a:gd name="T74" fmla="*/ 19 w 56"/>
                  <a:gd name="T75" fmla="*/ 40 h 52"/>
                  <a:gd name="T76" fmla="*/ 20 w 56"/>
                  <a:gd name="T77" fmla="*/ 39 h 52"/>
                  <a:gd name="T78" fmla="*/ 22 w 56"/>
                  <a:gd name="T79" fmla="*/ 39 h 52"/>
                  <a:gd name="T80" fmla="*/ 23 w 56"/>
                  <a:gd name="T81" fmla="*/ 38 h 52"/>
                  <a:gd name="T82" fmla="*/ 25 w 56"/>
                  <a:gd name="T83" fmla="*/ 39 h 52"/>
                  <a:gd name="T84" fmla="*/ 28 w 56"/>
                  <a:gd name="T85" fmla="*/ 40 h 52"/>
                  <a:gd name="T86" fmla="*/ 30 w 56"/>
                  <a:gd name="T87" fmla="*/ 41 h 52"/>
                  <a:gd name="T88" fmla="*/ 34 w 56"/>
                  <a:gd name="T89" fmla="*/ 43 h 52"/>
                  <a:gd name="T90" fmla="*/ 37 w 56"/>
                  <a:gd name="T91" fmla="*/ 45 h 52"/>
                  <a:gd name="T92" fmla="*/ 42 w 56"/>
                  <a:gd name="T93" fmla="*/ 47 h 52"/>
                  <a:gd name="T94" fmla="*/ 45 w 56"/>
                  <a:gd name="T95" fmla="*/ 49 h 52"/>
                  <a:gd name="T96" fmla="*/ 50 w 56"/>
                  <a:gd name="T97" fmla="*/ 51 h 52"/>
                  <a:gd name="T98" fmla="*/ 55 w 56"/>
                  <a:gd name="T99" fmla="*/ 25 h 52"/>
                  <a:gd name="T100" fmla="*/ 55 w 56"/>
                  <a:gd name="T101" fmla="*/ 16 h 52"/>
                  <a:gd name="T102" fmla="*/ 55 w 56"/>
                  <a:gd name="T103" fmla="*/ 14 h 52"/>
                  <a:gd name="T104" fmla="*/ 55 w 56"/>
                  <a:gd name="T105" fmla="*/ 13 h 52"/>
                  <a:gd name="T106" fmla="*/ 54 w 56"/>
                  <a:gd name="T107" fmla="*/ 12 h 52"/>
                  <a:gd name="T108" fmla="*/ 55 w 56"/>
                  <a:gd name="T109" fmla="*/ 11 h 52"/>
                  <a:gd name="T110" fmla="*/ 55 w 56"/>
                  <a:gd name="T111" fmla="*/ 10 h 52"/>
                  <a:gd name="T112" fmla="*/ 55 w 56"/>
                  <a:gd name="T113" fmla="*/ 10 h 52"/>
                  <a:gd name="T114" fmla="*/ 55 w 56"/>
                  <a:gd name="T115" fmla="*/ 8 h 52"/>
                  <a:gd name="T116" fmla="*/ 55 w 56"/>
                  <a:gd name="T117" fmla="*/ 7 h 52"/>
                  <a:gd name="T118" fmla="*/ 56 w 56"/>
                  <a:gd name="T119" fmla="*/ 6 h 52"/>
                  <a:gd name="T120" fmla="*/ 46 w 56"/>
                  <a:gd name="T121" fmla="*/ 2 h 52"/>
                  <a:gd name="T122" fmla="*/ 34 w 56"/>
                  <a:gd name="T123" fmla="*/ 12 h 52"/>
                  <a:gd name="T124" fmla="*/ 13 w 56"/>
                  <a:gd name="T125"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 h="52">
                    <a:moveTo>
                      <a:pt x="8" y="1"/>
                    </a:move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8"/>
                      <a:pt x="2" y="18"/>
                      <a:pt x="2" y="18"/>
                    </a:cubicBezTo>
                    <a:cubicBezTo>
                      <a:pt x="2" y="18"/>
                      <a:pt x="2" y="18"/>
                      <a:pt x="2" y="18"/>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0" y="27"/>
                      <a:pt x="0" y="27"/>
                      <a:pt x="0" y="27"/>
                    </a:cubicBezTo>
                    <a:cubicBezTo>
                      <a:pt x="0" y="27"/>
                      <a:pt x="0" y="27"/>
                      <a:pt x="0" y="27"/>
                    </a:cubicBezTo>
                    <a:cubicBezTo>
                      <a:pt x="0" y="27"/>
                      <a:pt x="0" y="27"/>
                      <a:pt x="0" y="27"/>
                    </a:cubicBezTo>
                    <a:cubicBezTo>
                      <a:pt x="0" y="27"/>
                      <a:pt x="0" y="27"/>
                      <a:pt x="0" y="27"/>
                    </a:cubicBezTo>
                    <a:cubicBezTo>
                      <a:pt x="0" y="28"/>
                      <a:pt x="0" y="28"/>
                      <a:pt x="0" y="28"/>
                    </a:cubicBezTo>
                    <a:cubicBezTo>
                      <a:pt x="0" y="28"/>
                      <a:pt x="0" y="28"/>
                      <a:pt x="0" y="28"/>
                    </a:cubicBezTo>
                    <a:cubicBezTo>
                      <a:pt x="0" y="28"/>
                      <a:pt x="0" y="28"/>
                      <a:pt x="0" y="28"/>
                    </a:cubicBezTo>
                    <a:cubicBezTo>
                      <a:pt x="1" y="28"/>
                      <a:pt x="1" y="28"/>
                      <a:pt x="1" y="28"/>
                    </a:cubicBezTo>
                    <a:cubicBezTo>
                      <a:pt x="1" y="28"/>
                      <a:pt x="1" y="28"/>
                      <a:pt x="1" y="28"/>
                    </a:cubicBezTo>
                    <a:cubicBezTo>
                      <a:pt x="1" y="28"/>
                      <a:pt x="1" y="28"/>
                      <a:pt x="1" y="28"/>
                    </a:cubicBezTo>
                    <a:cubicBezTo>
                      <a:pt x="1" y="28"/>
                      <a:pt x="1" y="28"/>
                      <a:pt x="1" y="28"/>
                    </a:cubicBezTo>
                    <a:cubicBezTo>
                      <a:pt x="1" y="29"/>
                      <a:pt x="1" y="29"/>
                      <a:pt x="1" y="29"/>
                    </a:cubicBezTo>
                    <a:cubicBezTo>
                      <a:pt x="1" y="29"/>
                      <a:pt x="1" y="29"/>
                      <a:pt x="1" y="29"/>
                    </a:cubicBezTo>
                    <a:cubicBezTo>
                      <a:pt x="2" y="29"/>
                      <a:pt x="2" y="29"/>
                      <a:pt x="2" y="29"/>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1"/>
                      <a:pt x="2" y="31"/>
                      <a:pt x="2" y="31"/>
                    </a:cubicBezTo>
                    <a:cubicBezTo>
                      <a:pt x="2" y="31"/>
                      <a:pt x="2" y="31"/>
                      <a:pt x="2" y="31"/>
                    </a:cubicBezTo>
                    <a:cubicBezTo>
                      <a:pt x="2" y="32"/>
                      <a:pt x="2" y="32"/>
                      <a:pt x="2" y="32"/>
                    </a:cubicBezTo>
                    <a:cubicBezTo>
                      <a:pt x="3" y="32"/>
                      <a:pt x="3" y="32"/>
                      <a:pt x="3" y="32"/>
                    </a:cubicBezTo>
                    <a:cubicBezTo>
                      <a:pt x="3" y="32"/>
                      <a:pt x="3" y="32"/>
                      <a:pt x="3" y="32"/>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4"/>
                      <a:pt x="3" y="34"/>
                      <a:pt x="3" y="34"/>
                    </a:cubicBezTo>
                    <a:cubicBezTo>
                      <a:pt x="3" y="34"/>
                      <a:pt x="3" y="34"/>
                      <a:pt x="3" y="34"/>
                    </a:cubicBezTo>
                    <a:cubicBezTo>
                      <a:pt x="3" y="34"/>
                      <a:pt x="3" y="34"/>
                      <a:pt x="3" y="34"/>
                    </a:cubicBezTo>
                    <a:cubicBezTo>
                      <a:pt x="4" y="34"/>
                      <a:pt x="4" y="34"/>
                      <a:pt x="4" y="34"/>
                    </a:cubicBezTo>
                    <a:cubicBezTo>
                      <a:pt x="4" y="34"/>
                      <a:pt x="4" y="34"/>
                      <a:pt x="4" y="34"/>
                    </a:cubicBezTo>
                    <a:cubicBezTo>
                      <a:pt x="4" y="34"/>
                      <a:pt x="4" y="34"/>
                      <a:pt x="4" y="34"/>
                    </a:cubicBezTo>
                    <a:cubicBezTo>
                      <a:pt x="4" y="34"/>
                      <a:pt x="4" y="34"/>
                      <a:pt x="4" y="34"/>
                    </a:cubicBezTo>
                    <a:cubicBezTo>
                      <a:pt x="4" y="34"/>
                      <a:pt x="4" y="34"/>
                      <a:pt x="4" y="34"/>
                    </a:cubicBezTo>
                    <a:cubicBezTo>
                      <a:pt x="4" y="34"/>
                      <a:pt x="4" y="34"/>
                      <a:pt x="4" y="34"/>
                    </a:cubicBezTo>
                    <a:cubicBezTo>
                      <a:pt x="5" y="34"/>
                      <a:pt x="5" y="34"/>
                      <a:pt x="5" y="34"/>
                    </a:cubicBezTo>
                    <a:cubicBezTo>
                      <a:pt x="5" y="33"/>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7" y="34"/>
                      <a:pt x="7" y="34"/>
                      <a:pt x="7" y="34"/>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6"/>
                      <a:pt x="8" y="36"/>
                      <a:pt x="8" y="36"/>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8"/>
                      <a:pt x="9" y="38"/>
                      <a:pt x="9" y="38"/>
                    </a:cubicBezTo>
                    <a:cubicBezTo>
                      <a:pt x="10" y="38"/>
                      <a:pt x="10" y="38"/>
                      <a:pt x="10" y="38"/>
                    </a:cubicBezTo>
                    <a:cubicBezTo>
                      <a:pt x="10" y="38"/>
                      <a:pt x="10" y="38"/>
                      <a:pt x="10" y="38"/>
                    </a:cubicBezTo>
                    <a:cubicBezTo>
                      <a:pt x="10" y="38"/>
                      <a:pt x="10" y="38"/>
                      <a:pt x="10" y="38"/>
                    </a:cubicBezTo>
                    <a:cubicBezTo>
                      <a:pt x="10" y="38"/>
                      <a:pt x="10" y="38"/>
                      <a:pt x="10" y="38"/>
                    </a:cubicBezTo>
                    <a:cubicBezTo>
                      <a:pt x="10" y="38"/>
                      <a:pt x="10" y="38"/>
                      <a:pt x="10" y="38"/>
                    </a:cubicBezTo>
                    <a:cubicBezTo>
                      <a:pt x="10" y="38"/>
                      <a:pt x="10" y="38"/>
                      <a:pt x="10" y="38"/>
                    </a:cubicBezTo>
                    <a:cubicBezTo>
                      <a:pt x="10" y="38"/>
                      <a:pt x="10" y="38"/>
                      <a:pt x="10" y="38"/>
                    </a:cubicBezTo>
                    <a:cubicBezTo>
                      <a:pt x="11" y="38"/>
                      <a:pt x="11" y="38"/>
                      <a:pt x="11" y="38"/>
                    </a:cubicBezTo>
                    <a:cubicBezTo>
                      <a:pt x="11" y="38"/>
                      <a:pt x="11" y="38"/>
                      <a:pt x="11" y="38"/>
                    </a:cubicBezTo>
                    <a:cubicBezTo>
                      <a:pt x="11" y="38"/>
                      <a:pt x="11" y="38"/>
                      <a:pt x="11" y="38"/>
                    </a:cubicBezTo>
                    <a:cubicBezTo>
                      <a:pt x="11" y="38"/>
                      <a:pt x="11" y="38"/>
                      <a:pt x="11" y="38"/>
                    </a:cubicBezTo>
                    <a:cubicBezTo>
                      <a:pt x="11" y="38"/>
                      <a:pt x="11" y="38"/>
                      <a:pt x="11" y="38"/>
                    </a:cubicBezTo>
                    <a:cubicBezTo>
                      <a:pt x="12" y="38"/>
                      <a:pt x="12" y="38"/>
                      <a:pt x="12" y="38"/>
                    </a:cubicBezTo>
                    <a:cubicBezTo>
                      <a:pt x="12" y="38"/>
                      <a:pt x="12" y="38"/>
                      <a:pt x="12" y="38"/>
                    </a:cubicBezTo>
                    <a:cubicBezTo>
                      <a:pt x="12" y="38"/>
                      <a:pt x="12" y="38"/>
                      <a:pt x="12" y="38"/>
                    </a:cubicBezTo>
                    <a:cubicBezTo>
                      <a:pt x="12" y="38"/>
                      <a:pt x="12" y="38"/>
                      <a:pt x="12" y="38"/>
                    </a:cubicBezTo>
                    <a:cubicBezTo>
                      <a:pt x="12" y="38"/>
                      <a:pt x="12" y="38"/>
                      <a:pt x="12" y="38"/>
                    </a:cubicBezTo>
                    <a:cubicBezTo>
                      <a:pt x="12" y="38"/>
                      <a:pt x="12" y="38"/>
                      <a:pt x="12" y="38"/>
                    </a:cubicBezTo>
                    <a:cubicBezTo>
                      <a:pt x="13" y="38"/>
                      <a:pt x="13" y="38"/>
                      <a:pt x="13" y="38"/>
                    </a:cubicBezTo>
                    <a:cubicBezTo>
                      <a:pt x="13" y="38"/>
                      <a:pt x="13" y="38"/>
                      <a:pt x="13" y="38"/>
                    </a:cubicBezTo>
                    <a:cubicBezTo>
                      <a:pt x="13" y="38"/>
                      <a:pt x="13" y="38"/>
                      <a:pt x="13" y="38"/>
                    </a:cubicBezTo>
                    <a:cubicBezTo>
                      <a:pt x="13" y="38"/>
                      <a:pt x="13" y="38"/>
                      <a:pt x="13" y="38"/>
                    </a:cubicBezTo>
                    <a:cubicBezTo>
                      <a:pt x="13" y="38"/>
                      <a:pt x="13" y="38"/>
                      <a:pt x="13" y="38"/>
                    </a:cubicBezTo>
                    <a:cubicBezTo>
                      <a:pt x="13" y="38"/>
                      <a:pt x="13" y="38"/>
                      <a:pt x="13" y="38"/>
                    </a:cubicBezTo>
                    <a:cubicBezTo>
                      <a:pt x="14" y="38"/>
                      <a:pt x="14" y="38"/>
                      <a:pt x="14" y="38"/>
                    </a:cubicBezTo>
                    <a:cubicBezTo>
                      <a:pt x="14" y="38"/>
                      <a:pt x="14" y="38"/>
                      <a:pt x="14" y="38"/>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6" y="39"/>
                      <a:pt x="16" y="39"/>
                      <a:pt x="16" y="39"/>
                    </a:cubicBezTo>
                    <a:cubicBezTo>
                      <a:pt x="16" y="39"/>
                      <a:pt x="16" y="39"/>
                      <a:pt x="16" y="39"/>
                    </a:cubicBezTo>
                    <a:cubicBezTo>
                      <a:pt x="16" y="39"/>
                      <a:pt x="16" y="39"/>
                      <a:pt x="16" y="39"/>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7" y="40"/>
                      <a:pt x="17" y="40"/>
                      <a:pt x="17" y="40"/>
                    </a:cubicBezTo>
                    <a:cubicBezTo>
                      <a:pt x="17" y="40"/>
                      <a:pt x="17" y="40"/>
                      <a:pt x="17" y="40"/>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8" y="41"/>
                      <a:pt x="18" y="41"/>
                      <a:pt x="18" y="41"/>
                    </a:cubicBezTo>
                    <a:cubicBezTo>
                      <a:pt x="18" y="41"/>
                      <a:pt x="18" y="41"/>
                      <a:pt x="18" y="41"/>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20" y="40"/>
                      <a:pt x="20" y="40"/>
                      <a:pt x="20" y="40"/>
                    </a:cubicBezTo>
                    <a:cubicBezTo>
                      <a:pt x="20" y="40"/>
                      <a:pt x="20" y="40"/>
                      <a:pt x="20" y="40"/>
                    </a:cubicBezTo>
                    <a:cubicBezTo>
                      <a:pt x="20" y="39"/>
                      <a:pt x="20" y="39"/>
                      <a:pt x="20" y="39"/>
                    </a:cubicBezTo>
                    <a:cubicBezTo>
                      <a:pt x="20" y="39"/>
                      <a:pt x="20" y="39"/>
                      <a:pt x="20" y="39"/>
                    </a:cubicBezTo>
                    <a:cubicBezTo>
                      <a:pt x="20" y="39"/>
                      <a:pt x="20" y="39"/>
                      <a:pt x="20" y="39"/>
                    </a:cubicBezTo>
                    <a:cubicBezTo>
                      <a:pt x="20" y="39"/>
                      <a:pt x="20" y="39"/>
                      <a:pt x="20" y="39"/>
                    </a:cubicBezTo>
                    <a:cubicBezTo>
                      <a:pt x="20" y="39"/>
                      <a:pt x="20" y="39"/>
                      <a:pt x="20"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2" y="39"/>
                      <a:pt x="22" y="39"/>
                      <a:pt x="22" y="39"/>
                    </a:cubicBezTo>
                    <a:cubicBezTo>
                      <a:pt x="22" y="39"/>
                      <a:pt x="22" y="39"/>
                      <a:pt x="22" y="39"/>
                    </a:cubicBezTo>
                    <a:cubicBezTo>
                      <a:pt x="22" y="39"/>
                      <a:pt x="22" y="39"/>
                      <a:pt x="22" y="39"/>
                    </a:cubicBezTo>
                    <a:cubicBezTo>
                      <a:pt x="22" y="38"/>
                      <a:pt x="22" y="38"/>
                      <a:pt x="22" y="38"/>
                    </a:cubicBezTo>
                    <a:cubicBezTo>
                      <a:pt x="22" y="38"/>
                      <a:pt x="22" y="38"/>
                      <a:pt x="22" y="38"/>
                    </a:cubicBezTo>
                    <a:cubicBezTo>
                      <a:pt x="22" y="38"/>
                      <a:pt x="22" y="38"/>
                      <a:pt x="22" y="38"/>
                    </a:cubicBezTo>
                    <a:cubicBezTo>
                      <a:pt x="22" y="38"/>
                      <a:pt x="22" y="38"/>
                      <a:pt x="22" y="38"/>
                    </a:cubicBezTo>
                    <a:cubicBezTo>
                      <a:pt x="23" y="38"/>
                      <a:pt x="23" y="38"/>
                      <a:pt x="23" y="38"/>
                    </a:cubicBezTo>
                    <a:cubicBezTo>
                      <a:pt x="23" y="38"/>
                      <a:pt x="23" y="38"/>
                      <a:pt x="23" y="38"/>
                    </a:cubicBezTo>
                    <a:cubicBezTo>
                      <a:pt x="23" y="38"/>
                      <a:pt x="23" y="38"/>
                      <a:pt x="23" y="38"/>
                    </a:cubicBezTo>
                    <a:cubicBezTo>
                      <a:pt x="23" y="38"/>
                      <a:pt x="23" y="38"/>
                      <a:pt x="23"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5" y="38"/>
                      <a:pt x="25" y="38"/>
                      <a:pt x="25" y="38"/>
                    </a:cubicBezTo>
                    <a:cubicBezTo>
                      <a:pt x="25" y="38"/>
                      <a:pt x="25" y="38"/>
                      <a:pt x="25" y="38"/>
                    </a:cubicBezTo>
                    <a:cubicBezTo>
                      <a:pt x="25" y="39"/>
                      <a:pt x="25" y="39"/>
                      <a:pt x="25" y="39"/>
                    </a:cubicBezTo>
                    <a:cubicBezTo>
                      <a:pt x="25" y="39"/>
                      <a:pt x="25" y="39"/>
                      <a:pt x="25" y="39"/>
                    </a:cubicBezTo>
                    <a:cubicBezTo>
                      <a:pt x="25" y="39"/>
                      <a:pt x="25" y="39"/>
                      <a:pt x="25" y="39"/>
                    </a:cubicBezTo>
                    <a:cubicBezTo>
                      <a:pt x="26" y="39"/>
                      <a:pt x="26" y="39"/>
                      <a:pt x="26" y="39"/>
                    </a:cubicBezTo>
                    <a:cubicBezTo>
                      <a:pt x="26" y="39"/>
                      <a:pt x="26" y="39"/>
                      <a:pt x="26" y="39"/>
                    </a:cubicBezTo>
                    <a:cubicBezTo>
                      <a:pt x="26" y="39"/>
                      <a:pt x="26" y="39"/>
                      <a:pt x="26" y="39"/>
                    </a:cubicBezTo>
                    <a:cubicBezTo>
                      <a:pt x="26" y="39"/>
                      <a:pt x="26" y="39"/>
                      <a:pt x="26" y="39"/>
                    </a:cubicBezTo>
                    <a:cubicBezTo>
                      <a:pt x="27" y="39"/>
                      <a:pt x="27" y="39"/>
                      <a:pt x="27" y="39"/>
                    </a:cubicBezTo>
                    <a:cubicBezTo>
                      <a:pt x="27" y="39"/>
                      <a:pt x="27" y="39"/>
                      <a:pt x="27" y="39"/>
                    </a:cubicBezTo>
                    <a:cubicBezTo>
                      <a:pt x="27" y="39"/>
                      <a:pt x="27" y="39"/>
                      <a:pt x="27" y="39"/>
                    </a:cubicBezTo>
                    <a:cubicBezTo>
                      <a:pt x="27" y="39"/>
                      <a:pt x="27" y="39"/>
                      <a:pt x="27" y="39"/>
                    </a:cubicBezTo>
                    <a:cubicBezTo>
                      <a:pt x="28" y="40"/>
                      <a:pt x="28" y="40"/>
                      <a:pt x="28" y="40"/>
                    </a:cubicBezTo>
                    <a:cubicBezTo>
                      <a:pt x="28" y="40"/>
                      <a:pt x="28" y="40"/>
                      <a:pt x="28" y="40"/>
                    </a:cubicBezTo>
                    <a:cubicBezTo>
                      <a:pt x="28" y="40"/>
                      <a:pt x="28" y="40"/>
                      <a:pt x="28" y="40"/>
                    </a:cubicBezTo>
                    <a:cubicBezTo>
                      <a:pt x="29" y="40"/>
                      <a:pt x="29" y="40"/>
                      <a:pt x="29" y="40"/>
                    </a:cubicBezTo>
                    <a:cubicBezTo>
                      <a:pt x="29" y="40"/>
                      <a:pt x="29" y="40"/>
                      <a:pt x="29" y="40"/>
                    </a:cubicBezTo>
                    <a:cubicBezTo>
                      <a:pt x="29" y="41"/>
                      <a:pt x="29" y="41"/>
                      <a:pt x="29" y="41"/>
                    </a:cubicBezTo>
                    <a:cubicBezTo>
                      <a:pt x="30" y="41"/>
                      <a:pt x="30" y="41"/>
                      <a:pt x="30" y="41"/>
                    </a:cubicBezTo>
                    <a:cubicBezTo>
                      <a:pt x="30" y="41"/>
                      <a:pt x="30" y="41"/>
                      <a:pt x="30" y="41"/>
                    </a:cubicBezTo>
                    <a:cubicBezTo>
                      <a:pt x="30" y="41"/>
                      <a:pt x="30" y="41"/>
                      <a:pt x="30" y="41"/>
                    </a:cubicBezTo>
                    <a:cubicBezTo>
                      <a:pt x="30" y="41"/>
                      <a:pt x="30" y="41"/>
                      <a:pt x="30" y="41"/>
                    </a:cubicBezTo>
                    <a:cubicBezTo>
                      <a:pt x="30" y="41"/>
                      <a:pt x="30" y="41"/>
                      <a:pt x="30" y="41"/>
                    </a:cubicBezTo>
                    <a:cubicBezTo>
                      <a:pt x="30" y="41"/>
                      <a:pt x="30" y="41"/>
                      <a:pt x="30" y="41"/>
                    </a:cubicBezTo>
                    <a:cubicBezTo>
                      <a:pt x="30" y="41"/>
                      <a:pt x="30" y="41"/>
                      <a:pt x="30" y="41"/>
                    </a:cubicBezTo>
                    <a:cubicBezTo>
                      <a:pt x="31" y="41"/>
                      <a:pt x="31" y="41"/>
                      <a:pt x="31" y="41"/>
                    </a:cubicBezTo>
                    <a:cubicBezTo>
                      <a:pt x="31" y="41"/>
                      <a:pt x="31" y="41"/>
                      <a:pt x="31" y="41"/>
                    </a:cubicBezTo>
                    <a:cubicBezTo>
                      <a:pt x="31" y="41"/>
                      <a:pt x="31" y="41"/>
                      <a:pt x="31" y="41"/>
                    </a:cubicBezTo>
                    <a:cubicBezTo>
                      <a:pt x="32" y="42"/>
                      <a:pt x="32" y="42"/>
                      <a:pt x="32" y="42"/>
                    </a:cubicBezTo>
                    <a:cubicBezTo>
                      <a:pt x="32" y="42"/>
                      <a:pt x="32" y="42"/>
                      <a:pt x="32" y="42"/>
                    </a:cubicBezTo>
                    <a:cubicBezTo>
                      <a:pt x="33" y="42"/>
                      <a:pt x="33" y="42"/>
                      <a:pt x="33" y="42"/>
                    </a:cubicBezTo>
                    <a:cubicBezTo>
                      <a:pt x="33" y="42"/>
                      <a:pt x="33" y="42"/>
                      <a:pt x="33" y="42"/>
                    </a:cubicBezTo>
                    <a:cubicBezTo>
                      <a:pt x="34" y="43"/>
                      <a:pt x="34" y="43"/>
                      <a:pt x="34" y="43"/>
                    </a:cubicBezTo>
                    <a:cubicBezTo>
                      <a:pt x="34" y="43"/>
                      <a:pt x="34" y="43"/>
                      <a:pt x="34" y="43"/>
                    </a:cubicBezTo>
                    <a:cubicBezTo>
                      <a:pt x="34" y="43"/>
                      <a:pt x="34" y="43"/>
                      <a:pt x="34" y="43"/>
                    </a:cubicBezTo>
                    <a:cubicBezTo>
                      <a:pt x="34" y="43"/>
                      <a:pt x="34" y="43"/>
                      <a:pt x="34" y="43"/>
                    </a:cubicBezTo>
                    <a:cubicBezTo>
                      <a:pt x="35" y="43"/>
                      <a:pt x="35" y="43"/>
                      <a:pt x="35" y="43"/>
                    </a:cubicBezTo>
                    <a:cubicBezTo>
                      <a:pt x="35" y="44"/>
                      <a:pt x="35" y="44"/>
                      <a:pt x="35" y="44"/>
                    </a:cubicBezTo>
                    <a:cubicBezTo>
                      <a:pt x="35" y="44"/>
                      <a:pt x="35" y="44"/>
                      <a:pt x="35" y="44"/>
                    </a:cubicBezTo>
                    <a:cubicBezTo>
                      <a:pt x="36" y="44"/>
                      <a:pt x="36" y="44"/>
                      <a:pt x="36" y="44"/>
                    </a:cubicBezTo>
                    <a:cubicBezTo>
                      <a:pt x="37" y="44"/>
                      <a:pt x="37" y="44"/>
                      <a:pt x="37" y="44"/>
                    </a:cubicBezTo>
                    <a:cubicBezTo>
                      <a:pt x="37" y="44"/>
                      <a:pt x="37" y="44"/>
                      <a:pt x="37" y="44"/>
                    </a:cubicBezTo>
                    <a:cubicBezTo>
                      <a:pt x="37" y="44"/>
                      <a:pt x="37" y="44"/>
                      <a:pt x="37" y="44"/>
                    </a:cubicBezTo>
                    <a:cubicBezTo>
                      <a:pt x="37" y="45"/>
                      <a:pt x="37" y="45"/>
                      <a:pt x="37" y="45"/>
                    </a:cubicBezTo>
                    <a:cubicBezTo>
                      <a:pt x="38" y="45"/>
                      <a:pt x="38" y="45"/>
                      <a:pt x="38" y="45"/>
                    </a:cubicBezTo>
                    <a:cubicBezTo>
                      <a:pt x="38" y="45"/>
                      <a:pt x="38" y="45"/>
                      <a:pt x="38" y="45"/>
                    </a:cubicBezTo>
                    <a:cubicBezTo>
                      <a:pt x="38" y="45"/>
                      <a:pt x="38" y="45"/>
                      <a:pt x="38" y="45"/>
                    </a:cubicBezTo>
                    <a:cubicBezTo>
                      <a:pt x="39" y="46"/>
                      <a:pt x="39" y="46"/>
                      <a:pt x="39" y="46"/>
                    </a:cubicBezTo>
                    <a:cubicBezTo>
                      <a:pt x="40" y="46"/>
                      <a:pt x="40" y="46"/>
                      <a:pt x="40" y="46"/>
                    </a:cubicBezTo>
                    <a:cubicBezTo>
                      <a:pt x="40" y="46"/>
                      <a:pt x="40" y="46"/>
                      <a:pt x="40" y="46"/>
                    </a:cubicBezTo>
                    <a:cubicBezTo>
                      <a:pt x="41" y="47"/>
                      <a:pt x="41" y="47"/>
                      <a:pt x="41" y="47"/>
                    </a:cubicBezTo>
                    <a:cubicBezTo>
                      <a:pt x="41" y="47"/>
                      <a:pt x="41" y="47"/>
                      <a:pt x="41" y="47"/>
                    </a:cubicBezTo>
                    <a:cubicBezTo>
                      <a:pt x="41" y="47"/>
                      <a:pt x="41" y="47"/>
                      <a:pt x="41" y="47"/>
                    </a:cubicBezTo>
                    <a:cubicBezTo>
                      <a:pt x="42" y="47"/>
                      <a:pt x="42" y="47"/>
                      <a:pt x="42" y="47"/>
                    </a:cubicBezTo>
                    <a:cubicBezTo>
                      <a:pt x="42" y="47"/>
                      <a:pt x="42" y="47"/>
                      <a:pt x="42" y="47"/>
                    </a:cubicBezTo>
                    <a:cubicBezTo>
                      <a:pt x="43" y="47"/>
                      <a:pt x="43" y="47"/>
                      <a:pt x="43" y="47"/>
                    </a:cubicBezTo>
                    <a:cubicBezTo>
                      <a:pt x="43" y="47"/>
                      <a:pt x="43" y="47"/>
                      <a:pt x="43" y="47"/>
                    </a:cubicBezTo>
                    <a:cubicBezTo>
                      <a:pt x="43" y="47"/>
                      <a:pt x="43" y="47"/>
                      <a:pt x="43" y="47"/>
                    </a:cubicBezTo>
                    <a:cubicBezTo>
                      <a:pt x="43" y="47"/>
                      <a:pt x="43" y="47"/>
                      <a:pt x="43" y="47"/>
                    </a:cubicBezTo>
                    <a:cubicBezTo>
                      <a:pt x="43" y="48"/>
                      <a:pt x="43" y="48"/>
                      <a:pt x="43" y="48"/>
                    </a:cubicBezTo>
                    <a:cubicBezTo>
                      <a:pt x="44" y="48"/>
                      <a:pt x="44" y="48"/>
                      <a:pt x="44" y="48"/>
                    </a:cubicBezTo>
                    <a:cubicBezTo>
                      <a:pt x="45" y="49"/>
                      <a:pt x="45" y="49"/>
                      <a:pt x="45" y="49"/>
                    </a:cubicBezTo>
                    <a:cubicBezTo>
                      <a:pt x="45" y="49"/>
                      <a:pt x="45" y="49"/>
                      <a:pt x="45" y="49"/>
                    </a:cubicBezTo>
                    <a:cubicBezTo>
                      <a:pt x="45" y="49"/>
                      <a:pt x="45" y="49"/>
                      <a:pt x="45" y="49"/>
                    </a:cubicBezTo>
                    <a:cubicBezTo>
                      <a:pt x="46" y="49"/>
                      <a:pt x="46" y="49"/>
                      <a:pt x="46" y="49"/>
                    </a:cubicBezTo>
                    <a:cubicBezTo>
                      <a:pt x="46" y="49"/>
                      <a:pt x="46" y="49"/>
                      <a:pt x="46" y="49"/>
                    </a:cubicBezTo>
                    <a:cubicBezTo>
                      <a:pt x="47" y="50"/>
                      <a:pt x="47" y="50"/>
                      <a:pt x="47" y="50"/>
                    </a:cubicBezTo>
                    <a:cubicBezTo>
                      <a:pt x="47" y="50"/>
                      <a:pt x="47" y="50"/>
                      <a:pt x="47" y="50"/>
                    </a:cubicBezTo>
                    <a:cubicBezTo>
                      <a:pt x="49" y="51"/>
                      <a:pt x="49" y="51"/>
                      <a:pt x="49" y="51"/>
                    </a:cubicBezTo>
                    <a:cubicBezTo>
                      <a:pt x="49" y="51"/>
                      <a:pt x="49" y="51"/>
                      <a:pt x="49" y="51"/>
                    </a:cubicBezTo>
                    <a:cubicBezTo>
                      <a:pt x="49" y="51"/>
                      <a:pt x="49" y="51"/>
                      <a:pt x="49" y="51"/>
                    </a:cubicBezTo>
                    <a:cubicBezTo>
                      <a:pt x="49" y="51"/>
                      <a:pt x="49" y="51"/>
                      <a:pt x="49" y="51"/>
                    </a:cubicBezTo>
                    <a:cubicBezTo>
                      <a:pt x="50" y="51"/>
                      <a:pt x="50" y="51"/>
                      <a:pt x="50" y="51"/>
                    </a:cubicBezTo>
                    <a:cubicBezTo>
                      <a:pt x="50" y="51"/>
                      <a:pt x="50" y="51"/>
                      <a:pt x="50" y="51"/>
                    </a:cubicBezTo>
                    <a:cubicBezTo>
                      <a:pt x="50" y="51"/>
                      <a:pt x="50" y="51"/>
                      <a:pt x="50" y="51"/>
                    </a:cubicBezTo>
                    <a:cubicBezTo>
                      <a:pt x="52" y="52"/>
                      <a:pt x="52" y="52"/>
                      <a:pt x="52" y="52"/>
                    </a:cubicBezTo>
                    <a:cubicBezTo>
                      <a:pt x="52" y="51"/>
                      <a:pt x="52" y="51"/>
                      <a:pt x="52" y="51"/>
                    </a:cubicBezTo>
                    <a:cubicBezTo>
                      <a:pt x="52" y="51"/>
                      <a:pt x="52" y="51"/>
                      <a:pt x="52" y="51"/>
                    </a:cubicBezTo>
                    <a:cubicBezTo>
                      <a:pt x="56" y="51"/>
                      <a:pt x="56" y="51"/>
                      <a:pt x="56" y="51"/>
                    </a:cubicBezTo>
                    <a:cubicBezTo>
                      <a:pt x="56" y="28"/>
                      <a:pt x="56" y="28"/>
                      <a:pt x="56" y="28"/>
                    </a:cubicBezTo>
                    <a:cubicBezTo>
                      <a:pt x="55" y="28"/>
                      <a:pt x="55" y="28"/>
                      <a:pt x="55" y="28"/>
                    </a:cubicBezTo>
                    <a:cubicBezTo>
                      <a:pt x="55" y="28"/>
                      <a:pt x="55" y="28"/>
                      <a:pt x="55" y="28"/>
                    </a:cubicBezTo>
                    <a:cubicBezTo>
                      <a:pt x="55" y="25"/>
                      <a:pt x="55" y="25"/>
                      <a:pt x="55" y="25"/>
                    </a:cubicBezTo>
                    <a:cubicBezTo>
                      <a:pt x="55" y="25"/>
                      <a:pt x="55" y="25"/>
                      <a:pt x="55" y="25"/>
                    </a:cubicBezTo>
                    <a:cubicBezTo>
                      <a:pt x="56" y="25"/>
                      <a:pt x="56" y="25"/>
                      <a:pt x="56" y="25"/>
                    </a:cubicBezTo>
                    <a:cubicBezTo>
                      <a:pt x="56" y="22"/>
                      <a:pt x="56" y="22"/>
                      <a:pt x="56" y="22"/>
                    </a:cubicBezTo>
                    <a:cubicBezTo>
                      <a:pt x="55" y="22"/>
                      <a:pt x="55" y="22"/>
                      <a:pt x="55" y="22"/>
                    </a:cubicBezTo>
                    <a:cubicBezTo>
                      <a:pt x="55" y="22"/>
                      <a:pt x="55" y="22"/>
                      <a:pt x="55" y="22"/>
                    </a:cubicBezTo>
                    <a:cubicBezTo>
                      <a:pt x="55" y="21"/>
                      <a:pt x="55" y="21"/>
                      <a:pt x="55" y="21"/>
                    </a:cubicBezTo>
                    <a:cubicBezTo>
                      <a:pt x="55" y="21"/>
                      <a:pt x="55" y="21"/>
                      <a:pt x="55" y="21"/>
                    </a:cubicBezTo>
                    <a:cubicBezTo>
                      <a:pt x="56" y="21"/>
                      <a:pt x="56" y="21"/>
                      <a:pt x="56" y="21"/>
                    </a:cubicBezTo>
                    <a:cubicBezTo>
                      <a:pt x="56" y="16"/>
                      <a:pt x="56" y="16"/>
                      <a:pt x="56" y="16"/>
                    </a:cubicBezTo>
                    <a:cubicBezTo>
                      <a:pt x="55" y="16"/>
                      <a:pt x="55" y="16"/>
                      <a:pt x="55" y="16"/>
                    </a:cubicBezTo>
                    <a:cubicBezTo>
                      <a:pt x="55" y="16"/>
                      <a:pt x="55" y="16"/>
                      <a:pt x="55" y="16"/>
                    </a:cubicBezTo>
                    <a:cubicBezTo>
                      <a:pt x="55" y="16"/>
                      <a:pt x="55" y="16"/>
                      <a:pt x="55" y="16"/>
                    </a:cubicBezTo>
                    <a:cubicBezTo>
                      <a:pt x="55" y="16"/>
                      <a:pt x="55" y="16"/>
                      <a:pt x="55" y="16"/>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2"/>
                      <a:pt x="55" y="12"/>
                      <a:pt x="55" y="12"/>
                    </a:cubicBezTo>
                    <a:cubicBezTo>
                      <a:pt x="55" y="12"/>
                      <a:pt x="55" y="12"/>
                      <a:pt x="55" y="12"/>
                    </a:cubicBezTo>
                    <a:cubicBezTo>
                      <a:pt x="54" y="12"/>
                      <a:pt x="54" y="12"/>
                      <a:pt x="54" y="12"/>
                    </a:cubicBezTo>
                    <a:cubicBezTo>
                      <a:pt x="54" y="12"/>
                      <a:pt x="54" y="12"/>
                      <a:pt x="54" y="12"/>
                    </a:cubicBezTo>
                    <a:cubicBezTo>
                      <a:pt x="54" y="12"/>
                      <a:pt x="54" y="12"/>
                      <a:pt x="54" y="12"/>
                    </a:cubicBezTo>
                    <a:cubicBezTo>
                      <a:pt x="54" y="12"/>
                      <a:pt x="54" y="12"/>
                      <a:pt x="54" y="12"/>
                    </a:cubicBezTo>
                    <a:cubicBezTo>
                      <a:pt x="55" y="12"/>
                      <a:pt x="55" y="12"/>
                      <a:pt x="55" y="12"/>
                    </a:cubicBezTo>
                    <a:cubicBezTo>
                      <a:pt x="55" y="12"/>
                      <a:pt x="55" y="12"/>
                      <a:pt x="55" y="12"/>
                    </a:cubicBezTo>
                    <a:cubicBezTo>
                      <a:pt x="55" y="12"/>
                      <a:pt x="55" y="12"/>
                      <a:pt x="55" y="12"/>
                    </a:cubicBezTo>
                    <a:cubicBezTo>
                      <a:pt x="55" y="12"/>
                      <a:pt x="55" y="12"/>
                      <a:pt x="55" y="12"/>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6" y="10"/>
                      <a:pt x="56" y="10"/>
                      <a:pt x="56" y="10"/>
                    </a:cubicBezTo>
                    <a:cubicBezTo>
                      <a:pt x="56" y="10"/>
                      <a:pt x="56" y="10"/>
                      <a:pt x="56" y="10"/>
                    </a:cubicBezTo>
                    <a:cubicBezTo>
                      <a:pt x="55" y="10"/>
                      <a:pt x="55" y="10"/>
                      <a:pt x="55" y="10"/>
                    </a:cubicBezTo>
                    <a:cubicBezTo>
                      <a:pt x="55" y="10"/>
                      <a:pt x="55" y="10"/>
                      <a:pt x="55" y="10"/>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8"/>
                      <a:pt x="55" y="8"/>
                      <a:pt x="55" y="8"/>
                    </a:cubicBezTo>
                    <a:cubicBezTo>
                      <a:pt x="55" y="8"/>
                      <a:pt x="55" y="8"/>
                      <a:pt x="55" y="8"/>
                    </a:cubicBezTo>
                    <a:cubicBezTo>
                      <a:pt x="55" y="8"/>
                      <a:pt x="55" y="8"/>
                      <a:pt x="55" y="8"/>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6" y="7"/>
                      <a:pt x="56" y="7"/>
                      <a:pt x="56" y="7"/>
                    </a:cubicBezTo>
                    <a:cubicBezTo>
                      <a:pt x="56" y="7"/>
                      <a:pt x="56" y="7"/>
                      <a:pt x="56" y="7"/>
                    </a:cubicBezTo>
                    <a:cubicBezTo>
                      <a:pt x="56" y="7"/>
                      <a:pt x="56" y="7"/>
                      <a:pt x="56" y="7"/>
                    </a:cubicBezTo>
                    <a:cubicBezTo>
                      <a:pt x="56" y="7"/>
                      <a:pt x="56" y="7"/>
                      <a:pt x="56" y="7"/>
                    </a:cubicBezTo>
                    <a:cubicBezTo>
                      <a:pt x="56" y="6"/>
                      <a:pt x="56" y="6"/>
                      <a:pt x="56" y="6"/>
                    </a:cubicBezTo>
                    <a:cubicBezTo>
                      <a:pt x="56" y="6"/>
                      <a:pt x="56" y="6"/>
                      <a:pt x="56" y="6"/>
                    </a:cubicBezTo>
                    <a:cubicBezTo>
                      <a:pt x="56" y="6"/>
                      <a:pt x="56" y="6"/>
                      <a:pt x="56" y="6"/>
                    </a:cubicBezTo>
                    <a:cubicBezTo>
                      <a:pt x="56" y="6"/>
                      <a:pt x="56" y="6"/>
                      <a:pt x="56" y="6"/>
                    </a:cubicBezTo>
                    <a:cubicBezTo>
                      <a:pt x="56" y="6"/>
                      <a:pt x="56" y="6"/>
                      <a:pt x="56" y="6"/>
                    </a:cubicBezTo>
                    <a:cubicBezTo>
                      <a:pt x="56" y="6"/>
                      <a:pt x="56" y="6"/>
                      <a:pt x="56" y="6"/>
                    </a:cubicBezTo>
                    <a:cubicBezTo>
                      <a:pt x="56" y="6"/>
                      <a:pt x="56" y="6"/>
                      <a:pt x="56" y="6"/>
                    </a:cubicBezTo>
                    <a:cubicBezTo>
                      <a:pt x="56" y="6"/>
                      <a:pt x="56" y="5"/>
                      <a:pt x="56" y="5"/>
                    </a:cubicBezTo>
                    <a:cubicBezTo>
                      <a:pt x="55" y="5"/>
                      <a:pt x="55" y="5"/>
                      <a:pt x="55" y="5"/>
                    </a:cubicBezTo>
                    <a:cubicBezTo>
                      <a:pt x="55" y="5"/>
                      <a:pt x="55" y="5"/>
                      <a:pt x="54" y="5"/>
                    </a:cubicBezTo>
                    <a:cubicBezTo>
                      <a:pt x="54" y="5"/>
                      <a:pt x="53" y="5"/>
                      <a:pt x="52" y="5"/>
                    </a:cubicBezTo>
                    <a:cubicBezTo>
                      <a:pt x="51" y="4"/>
                      <a:pt x="50" y="4"/>
                      <a:pt x="50" y="4"/>
                    </a:cubicBezTo>
                    <a:cubicBezTo>
                      <a:pt x="49" y="4"/>
                      <a:pt x="49" y="4"/>
                      <a:pt x="49" y="3"/>
                    </a:cubicBezTo>
                    <a:cubicBezTo>
                      <a:pt x="49" y="3"/>
                      <a:pt x="49" y="3"/>
                      <a:pt x="49" y="3"/>
                    </a:cubicBezTo>
                    <a:cubicBezTo>
                      <a:pt x="49" y="2"/>
                      <a:pt x="48" y="2"/>
                      <a:pt x="48" y="2"/>
                    </a:cubicBezTo>
                    <a:cubicBezTo>
                      <a:pt x="47" y="2"/>
                      <a:pt x="47" y="2"/>
                      <a:pt x="46" y="2"/>
                    </a:cubicBezTo>
                    <a:cubicBezTo>
                      <a:pt x="46" y="2"/>
                      <a:pt x="45" y="1"/>
                      <a:pt x="45" y="1"/>
                    </a:cubicBezTo>
                    <a:cubicBezTo>
                      <a:pt x="44" y="1"/>
                      <a:pt x="44" y="2"/>
                      <a:pt x="43" y="2"/>
                    </a:cubicBezTo>
                    <a:cubicBezTo>
                      <a:pt x="42" y="2"/>
                      <a:pt x="41" y="2"/>
                      <a:pt x="40" y="3"/>
                    </a:cubicBezTo>
                    <a:cubicBezTo>
                      <a:pt x="40" y="3"/>
                      <a:pt x="39" y="3"/>
                      <a:pt x="39" y="4"/>
                    </a:cubicBezTo>
                    <a:cubicBezTo>
                      <a:pt x="39" y="4"/>
                      <a:pt x="38" y="4"/>
                      <a:pt x="38" y="5"/>
                    </a:cubicBezTo>
                    <a:cubicBezTo>
                      <a:pt x="37" y="5"/>
                      <a:pt x="38" y="6"/>
                      <a:pt x="38" y="7"/>
                    </a:cubicBezTo>
                    <a:cubicBezTo>
                      <a:pt x="38" y="7"/>
                      <a:pt x="38" y="8"/>
                      <a:pt x="38" y="8"/>
                    </a:cubicBezTo>
                    <a:cubicBezTo>
                      <a:pt x="39" y="8"/>
                      <a:pt x="38" y="9"/>
                      <a:pt x="38" y="10"/>
                    </a:cubicBezTo>
                    <a:cubicBezTo>
                      <a:pt x="37" y="11"/>
                      <a:pt x="37" y="11"/>
                      <a:pt x="36" y="12"/>
                    </a:cubicBezTo>
                    <a:cubicBezTo>
                      <a:pt x="35" y="12"/>
                      <a:pt x="35" y="12"/>
                      <a:pt x="34" y="12"/>
                    </a:cubicBezTo>
                    <a:cubicBezTo>
                      <a:pt x="34" y="12"/>
                      <a:pt x="34" y="12"/>
                      <a:pt x="34" y="11"/>
                    </a:cubicBezTo>
                    <a:cubicBezTo>
                      <a:pt x="33" y="11"/>
                      <a:pt x="32" y="10"/>
                      <a:pt x="31" y="9"/>
                    </a:cubicBezTo>
                    <a:cubicBezTo>
                      <a:pt x="30" y="9"/>
                      <a:pt x="28" y="8"/>
                      <a:pt x="26" y="8"/>
                    </a:cubicBezTo>
                    <a:cubicBezTo>
                      <a:pt x="25" y="8"/>
                      <a:pt x="24" y="8"/>
                      <a:pt x="24" y="8"/>
                    </a:cubicBezTo>
                    <a:cubicBezTo>
                      <a:pt x="23" y="7"/>
                      <a:pt x="22" y="7"/>
                      <a:pt x="22" y="6"/>
                    </a:cubicBezTo>
                    <a:cubicBezTo>
                      <a:pt x="22" y="6"/>
                      <a:pt x="21" y="6"/>
                      <a:pt x="21" y="5"/>
                    </a:cubicBezTo>
                    <a:cubicBezTo>
                      <a:pt x="21" y="5"/>
                      <a:pt x="21" y="4"/>
                      <a:pt x="21" y="3"/>
                    </a:cubicBezTo>
                    <a:cubicBezTo>
                      <a:pt x="20" y="3"/>
                      <a:pt x="20" y="3"/>
                      <a:pt x="20" y="3"/>
                    </a:cubicBezTo>
                    <a:cubicBezTo>
                      <a:pt x="19" y="3"/>
                      <a:pt x="18" y="3"/>
                      <a:pt x="17" y="2"/>
                    </a:cubicBezTo>
                    <a:cubicBezTo>
                      <a:pt x="16" y="2"/>
                      <a:pt x="14" y="2"/>
                      <a:pt x="13" y="2"/>
                    </a:cubicBezTo>
                    <a:cubicBezTo>
                      <a:pt x="13" y="2"/>
                      <a:pt x="12" y="2"/>
                      <a:pt x="11" y="2"/>
                    </a:cubicBezTo>
                    <a:cubicBezTo>
                      <a:pt x="10" y="1"/>
                      <a:pt x="9" y="1"/>
                      <a:pt x="8" y="0"/>
                    </a:cubicBezTo>
                    <a:cubicBezTo>
                      <a:pt x="8" y="0"/>
                      <a:pt x="8" y="0"/>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82" name="Freeform 340"/>
              <p:cNvSpPr/>
              <p:nvPr/>
            </p:nvSpPr>
            <p:spPr bwMode="auto">
              <a:xfrm>
                <a:off x="2507" y="1931"/>
                <a:ext cx="192" cy="184"/>
              </a:xfrm>
              <a:custGeom>
                <a:avLst/>
                <a:gdLst>
                  <a:gd name="T0" fmla="*/ 24 w 73"/>
                  <a:gd name="T1" fmla="*/ 10 h 70"/>
                  <a:gd name="T2" fmla="*/ 25 w 73"/>
                  <a:gd name="T3" fmla="*/ 11 h 70"/>
                  <a:gd name="T4" fmla="*/ 25 w 73"/>
                  <a:gd name="T5" fmla="*/ 13 h 70"/>
                  <a:gd name="T6" fmla="*/ 25 w 73"/>
                  <a:gd name="T7" fmla="*/ 16 h 70"/>
                  <a:gd name="T8" fmla="*/ 26 w 73"/>
                  <a:gd name="T9" fmla="*/ 18 h 70"/>
                  <a:gd name="T10" fmla="*/ 26 w 73"/>
                  <a:gd name="T11" fmla="*/ 21 h 70"/>
                  <a:gd name="T12" fmla="*/ 20 w 73"/>
                  <a:gd name="T13" fmla="*/ 21 h 70"/>
                  <a:gd name="T14" fmla="*/ 19 w 73"/>
                  <a:gd name="T15" fmla="*/ 22 h 70"/>
                  <a:gd name="T16" fmla="*/ 18 w 73"/>
                  <a:gd name="T17" fmla="*/ 24 h 70"/>
                  <a:gd name="T18" fmla="*/ 17 w 73"/>
                  <a:gd name="T19" fmla="*/ 26 h 70"/>
                  <a:gd name="T20" fmla="*/ 14 w 73"/>
                  <a:gd name="T21" fmla="*/ 28 h 70"/>
                  <a:gd name="T22" fmla="*/ 12 w 73"/>
                  <a:gd name="T23" fmla="*/ 30 h 70"/>
                  <a:gd name="T24" fmla="*/ 8 w 73"/>
                  <a:gd name="T25" fmla="*/ 31 h 70"/>
                  <a:gd name="T26" fmla="*/ 5 w 73"/>
                  <a:gd name="T27" fmla="*/ 31 h 70"/>
                  <a:gd name="T28" fmla="*/ 2 w 73"/>
                  <a:gd name="T29" fmla="*/ 32 h 70"/>
                  <a:gd name="T30" fmla="*/ 0 w 73"/>
                  <a:gd name="T31" fmla="*/ 34 h 70"/>
                  <a:gd name="T32" fmla="*/ 1 w 73"/>
                  <a:gd name="T33" fmla="*/ 40 h 70"/>
                  <a:gd name="T34" fmla="*/ 4 w 73"/>
                  <a:gd name="T35" fmla="*/ 42 h 70"/>
                  <a:gd name="T36" fmla="*/ 7 w 73"/>
                  <a:gd name="T37" fmla="*/ 44 h 70"/>
                  <a:gd name="T38" fmla="*/ 9 w 73"/>
                  <a:gd name="T39" fmla="*/ 45 h 70"/>
                  <a:gd name="T40" fmla="*/ 13 w 73"/>
                  <a:gd name="T41" fmla="*/ 48 h 70"/>
                  <a:gd name="T42" fmla="*/ 16 w 73"/>
                  <a:gd name="T43" fmla="*/ 50 h 70"/>
                  <a:gd name="T44" fmla="*/ 19 w 73"/>
                  <a:gd name="T45" fmla="*/ 52 h 70"/>
                  <a:gd name="T46" fmla="*/ 22 w 73"/>
                  <a:gd name="T47" fmla="*/ 54 h 70"/>
                  <a:gd name="T48" fmla="*/ 25 w 73"/>
                  <a:gd name="T49" fmla="*/ 56 h 70"/>
                  <a:gd name="T50" fmla="*/ 28 w 73"/>
                  <a:gd name="T51" fmla="*/ 58 h 70"/>
                  <a:gd name="T52" fmla="*/ 31 w 73"/>
                  <a:gd name="T53" fmla="*/ 60 h 70"/>
                  <a:gd name="T54" fmla="*/ 34 w 73"/>
                  <a:gd name="T55" fmla="*/ 62 h 70"/>
                  <a:gd name="T56" fmla="*/ 36 w 73"/>
                  <a:gd name="T57" fmla="*/ 64 h 70"/>
                  <a:gd name="T58" fmla="*/ 37 w 73"/>
                  <a:gd name="T59" fmla="*/ 66 h 70"/>
                  <a:gd name="T60" fmla="*/ 40 w 73"/>
                  <a:gd name="T61" fmla="*/ 66 h 70"/>
                  <a:gd name="T62" fmla="*/ 42 w 73"/>
                  <a:gd name="T63" fmla="*/ 67 h 70"/>
                  <a:gd name="T64" fmla="*/ 42 w 73"/>
                  <a:gd name="T65" fmla="*/ 70 h 70"/>
                  <a:gd name="T66" fmla="*/ 45 w 73"/>
                  <a:gd name="T67" fmla="*/ 70 h 70"/>
                  <a:gd name="T68" fmla="*/ 50 w 73"/>
                  <a:gd name="T69" fmla="*/ 69 h 70"/>
                  <a:gd name="T70" fmla="*/ 53 w 73"/>
                  <a:gd name="T71" fmla="*/ 67 h 70"/>
                  <a:gd name="T72" fmla="*/ 55 w 73"/>
                  <a:gd name="T73" fmla="*/ 64 h 70"/>
                  <a:gd name="T74" fmla="*/ 58 w 73"/>
                  <a:gd name="T75" fmla="*/ 62 h 70"/>
                  <a:gd name="T76" fmla="*/ 61 w 73"/>
                  <a:gd name="T77" fmla="*/ 61 h 70"/>
                  <a:gd name="T78" fmla="*/ 64 w 73"/>
                  <a:gd name="T79" fmla="*/ 59 h 70"/>
                  <a:gd name="T80" fmla="*/ 67 w 73"/>
                  <a:gd name="T81" fmla="*/ 57 h 70"/>
                  <a:gd name="T82" fmla="*/ 70 w 73"/>
                  <a:gd name="T83" fmla="*/ 55 h 70"/>
                  <a:gd name="T84" fmla="*/ 73 w 73"/>
                  <a:gd name="T85" fmla="*/ 54 h 70"/>
                  <a:gd name="T86" fmla="*/ 71 w 73"/>
                  <a:gd name="T87" fmla="*/ 51 h 70"/>
                  <a:gd name="T88" fmla="*/ 68 w 73"/>
                  <a:gd name="T89" fmla="*/ 50 h 70"/>
                  <a:gd name="T90" fmla="*/ 65 w 73"/>
                  <a:gd name="T91" fmla="*/ 45 h 70"/>
                  <a:gd name="T92" fmla="*/ 66 w 73"/>
                  <a:gd name="T93" fmla="*/ 42 h 70"/>
                  <a:gd name="T94" fmla="*/ 65 w 73"/>
                  <a:gd name="T95" fmla="*/ 39 h 70"/>
                  <a:gd name="T96" fmla="*/ 65 w 73"/>
                  <a:gd name="T97" fmla="*/ 35 h 70"/>
                  <a:gd name="T98" fmla="*/ 64 w 73"/>
                  <a:gd name="T99" fmla="*/ 30 h 70"/>
                  <a:gd name="T100" fmla="*/ 64 w 73"/>
                  <a:gd name="T101" fmla="*/ 25 h 70"/>
                  <a:gd name="T102" fmla="*/ 63 w 73"/>
                  <a:gd name="T103" fmla="*/ 21 h 70"/>
                  <a:gd name="T104" fmla="*/ 60 w 73"/>
                  <a:gd name="T105" fmla="*/ 19 h 70"/>
                  <a:gd name="T106" fmla="*/ 58 w 73"/>
                  <a:gd name="T107" fmla="*/ 16 h 70"/>
                  <a:gd name="T108" fmla="*/ 57 w 73"/>
                  <a:gd name="T109" fmla="*/ 13 h 70"/>
                  <a:gd name="T110" fmla="*/ 59 w 73"/>
                  <a:gd name="T111" fmla="*/ 11 h 70"/>
                  <a:gd name="T112" fmla="*/ 60 w 73"/>
                  <a:gd name="T113" fmla="*/ 9 h 70"/>
                  <a:gd name="T114" fmla="*/ 60 w 73"/>
                  <a:gd name="T115" fmla="*/ 7 h 70"/>
                  <a:gd name="T116" fmla="*/ 60 w 73"/>
                  <a:gd name="T117" fmla="*/ 4 h 70"/>
                  <a:gd name="T118" fmla="*/ 60 w 73"/>
                  <a:gd name="T119" fmla="*/ 3 h 70"/>
                  <a:gd name="T120" fmla="*/ 61 w 73"/>
                  <a:gd name="T121" fmla="*/ 1 h 70"/>
                  <a:gd name="T122" fmla="*/ 29 w 73"/>
                  <a:gd name="T123" fmla="*/ 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 h="70">
                    <a:moveTo>
                      <a:pt x="23" y="9"/>
                    </a:move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2"/>
                      <a:pt x="24" y="12"/>
                      <a:pt x="24"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8"/>
                      <a:pt x="25" y="18"/>
                      <a:pt x="25"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7" y="18"/>
                      <a:pt x="27" y="18"/>
                      <a:pt x="27" y="18"/>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3" y="21"/>
                      <a:pt x="23" y="21"/>
                      <a:pt x="23" y="21"/>
                    </a:cubicBezTo>
                    <a:cubicBezTo>
                      <a:pt x="23" y="20"/>
                      <a:pt x="23" y="20"/>
                      <a:pt x="23" y="20"/>
                    </a:cubicBezTo>
                    <a:cubicBezTo>
                      <a:pt x="23" y="21"/>
                      <a:pt x="23" y="21"/>
                      <a:pt x="23" y="21"/>
                    </a:cubicBezTo>
                    <a:cubicBezTo>
                      <a:pt x="23" y="21"/>
                      <a:pt x="23" y="21"/>
                      <a:pt x="23" y="21"/>
                    </a:cubicBezTo>
                    <a:cubicBezTo>
                      <a:pt x="23" y="21"/>
                      <a:pt x="23" y="21"/>
                      <a:pt x="23"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8" y="22"/>
                      <a:pt x="18" y="22"/>
                      <a:pt x="18" y="22"/>
                    </a:cubicBezTo>
                    <a:cubicBezTo>
                      <a:pt x="18" y="22"/>
                      <a:pt x="18" y="22"/>
                      <a:pt x="18" y="22"/>
                    </a:cubicBezTo>
                    <a:cubicBezTo>
                      <a:pt x="18" y="22"/>
                      <a:pt x="18" y="22"/>
                      <a:pt x="18" y="22"/>
                    </a:cubicBezTo>
                    <a:cubicBezTo>
                      <a:pt x="18" y="22"/>
                      <a:pt x="18" y="22"/>
                      <a:pt x="18" y="22"/>
                    </a:cubicBezTo>
                    <a:cubicBezTo>
                      <a:pt x="18" y="23"/>
                      <a:pt x="18" y="23"/>
                      <a:pt x="18" y="23"/>
                    </a:cubicBezTo>
                    <a:cubicBezTo>
                      <a:pt x="18" y="23"/>
                      <a:pt x="18" y="23"/>
                      <a:pt x="18" y="23"/>
                    </a:cubicBezTo>
                    <a:cubicBezTo>
                      <a:pt x="17" y="23"/>
                      <a:pt x="17" y="23"/>
                      <a:pt x="17" y="23"/>
                    </a:cubicBezTo>
                    <a:cubicBezTo>
                      <a:pt x="17" y="23"/>
                      <a:pt x="17" y="23"/>
                      <a:pt x="17" y="23"/>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7"/>
                      <a:pt x="17" y="27"/>
                      <a:pt x="17" y="27"/>
                    </a:cubicBezTo>
                    <a:cubicBezTo>
                      <a:pt x="17" y="27"/>
                      <a:pt x="17" y="27"/>
                      <a:pt x="17" y="27"/>
                    </a:cubicBezTo>
                    <a:cubicBezTo>
                      <a:pt x="17" y="27"/>
                      <a:pt x="17" y="27"/>
                      <a:pt x="17" y="27"/>
                    </a:cubicBezTo>
                    <a:cubicBezTo>
                      <a:pt x="16" y="27"/>
                      <a:pt x="16" y="27"/>
                      <a:pt x="16" y="27"/>
                    </a:cubicBezTo>
                    <a:cubicBezTo>
                      <a:pt x="16" y="27"/>
                      <a:pt x="16" y="27"/>
                      <a:pt x="16" y="27"/>
                    </a:cubicBezTo>
                    <a:cubicBezTo>
                      <a:pt x="16" y="27"/>
                      <a:pt x="16" y="27"/>
                      <a:pt x="16" y="27"/>
                    </a:cubicBezTo>
                    <a:cubicBezTo>
                      <a:pt x="16" y="27"/>
                      <a:pt x="16" y="27"/>
                      <a:pt x="16"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9"/>
                      <a:pt x="13" y="29"/>
                      <a:pt x="13"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1"/>
                      <a:pt x="11" y="31"/>
                      <a:pt x="11" y="31"/>
                    </a:cubicBezTo>
                    <a:cubicBezTo>
                      <a:pt x="11" y="31"/>
                      <a:pt x="11" y="31"/>
                      <a:pt x="11" y="31"/>
                    </a:cubicBezTo>
                    <a:cubicBezTo>
                      <a:pt x="11" y="31"/>
                      <a:pt x="11" y="31"/>
                      <a:pt x="11" y="31"/>
                    </a:cubicBezTo>
                    <a:cubicBezTo>
                      <a:pt x="11" y="31"/>
                      <a:pt x="11" y="31"/>
                      <a:pt x="11"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9" y="31"/>
                      <a:pt x="9" y="31"/>
                      <a:pt x="9" y="31"/>
                    </a:cubicBezTo>
                    <a:cubicBezTo>
                      <a:pt x="9" y="31"/>
                      <a:pt x="9" y="31"/>
                      <a:pt x="9" y="31"/>
                    </a:cubicBezTo>
                    <a:cubicBezTo>
                      <a:pt x="9" y="31"/>
                      <a:pt x="9" y="31"/>
                      <a:pt x="9" y="31"/>
                    </a:cubicBezTo>
                    <a:cubicBezTo>
                      <a:pt x="8" y="31"/>
                      <a:pt x="8" y="31"/>
                      <a:pt x="8" y="31"/>
                    </a:cubicBezTo>
                    <a:cubicBezTo>
                      <a:pt x="8" y="31"/>
                      <a:pt x="8" y="31"/>
                      <a:pt x="8" y="31"/>
                    </a:cubicBezTo>
                    <a:cubicBezTo>
                      <a:pt x="8" y="31"/>
                      <a:pt x="8" y="31"/>
                      <a:pt x="8"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3" y="31"/>
                      <a:pt x="3" y="31"/>
                      <a:pt x="3" y="31"/>
                    </a:cubicBezTo>
                    <a:cubicBezTo>
                      <a:pt x="3" y="31"/>
                      <a:pt x="3" y="31"/>
                      <a:pt x="3" y="31"/>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4"/>
                      <a:pt x="1" y="34"/>
                      <a:pt x="1"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40"/>
                      <a:pt x="0" y="40"/>
                      <a:pt x="0" y="40"/>
                    </a:cubicBezTo>
                    <a:cubicBezTo>
                      <a:pt x="0" y="40"/>
                      <a:pt x="0" y="40"/>
                      <a:pt x="0" y="40"/>
                    </a:cubicBezTo>
                    <a:cubicBezTo>
                      <a:pt x="0" y="40"/>
                      <a:pt x="0" y="40"/>
                      <a:pt x="0"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2" y="40"/>
                      <a:pt x="2" y="40"/>
                      <a:pt x="2" y="40"/>
                    </a:cubicBezTo>
                    <a:cubicBezTo>
                      <a:pt x="2" y="40"/>
                      <a:pt x="2" y="40"/>
                      <a:pt x="2" y="40"/>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2"/>
                      <a:pt x="3" y="42"/>
                      <a:pt x="3"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5" y="42"/>
                      <a:pt x="5" y="42"/>
                      <a:pt x="5" y="42"/>
                    </a:cubicBezTo>
                    <a:cubicBezTo>
                      <a:pt x="5" y="42"/>
                      <a:pt x="5" y="42"/>
                      <a:pt x="5" y="42"/>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6" y="43"/>
                      <a:pt x="6" y="43"/>
                      <a:pt x="6" y="43"/>
                    </a:cubicBezTo>
                    <a:cubicBezTo>
                      <a:pt x="6" y="43"/>
                      <a:pt x="6" y="43"/>
                      <a:pt x="6" y="43"/>
                    </a:cubicBezTo>
                    <a:cubicBezTo>
                      <a:pt x="6" y="43"/>
                      <a:pt x="6" y="43"/>
                      <a:pt x="6" y="43"/>
                    </a:cubicBezTo>
                    <a:cubicBezTo>
                      <a:pt x="6" y="43"/>
                      <a:pt x="6" y="43"/>
                      <a:pt x="6" y="43"/>
                    </a:cubicBezTo>
                    <a:cubicBezTo>
                      <a:pt x="6" y="43"/>
                      <a:pt x="6" y="43"/>
                      <a:pt x="6" y="43"/>
                    </a:cubicBezTo>
                    <a:cubicBezTo>
                      <a:pt x="6" y="43"/>
                      <a:pt x="6" y="43"/>
                      <a:pt x="6" y="43"/>
                    </a:cubicBezTo>
                    <a:cubicBezTo>
                      <a:pt x="6" y="44"/>
                      <a:pt x="6" y="44"/>
                      <a:pt x="6" y="44"/>
                    </a:cubicBezTo>
                    <a:cubicBezTo>
                      <a:pt x="6" y="44"/>
                      <a:pt x="6" y="44"/>
                      <a:pt x="6" y="44"/>
                    </a:cubicBezTo>
                    <a:cubicBezTo>
                      <a:pt x="6" y="44"/>
                      <a:pt x="6" y="44"/>
                      <a:pt x="6"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5"/>
                      <a:pt x="8" y="45"/>
                      <a:pt x="8" y="45"/>
                    </a:cubicBezTo>
                    <a:cubicBezTo>
                      <a:pt x="8" y="45"/>
                      <a:pt x="8" y="45"/>
                      <a:pt x="8" y="45"/>
                    </a:cubicBezTo>
                    <a:cubicBezTo>
                      <a:pt x="8" y="45"/>
                      <a:pt x="8" y="45"/>
                      <a:pt x="8" y="45"/>
                    </a:cubicBezTo>
                    <a:cubicBezTo>
                      <a:pt x="8" y="45"/>
                      <a:pt x="8" y="45"/>
                      <a:pt x="8"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6"/>
                      <a:pt x="9" y="46"/>
                      <a:pt x="9"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1" y="46"/>
                      <a:pt x="11" y="46"/>
                      <a:pt x="11" y="46"/>
                    </a:cubicBezTo>
                    <a:cubicBezTo>
                      <a:pt x="11" y="46"/>
                      <a:pt x="11" y="46"/>
                      <a:pt x="11" y="46"/>
                    </a:cubicBezTo>
                    <a:cubicBezTo>
                      <a:pt x="11" y="46"/>
                      <a:pt x="11" y="46"/>
                      <a:pt x="11" y="46"/>
                    </a:cubicBezTo>
                    <a:cubicBezTo>
                      <a:pt x="11" y="46"/>
                      <a:pt x="11" y="46"/>
                      <a:pt x="11" y="46"/>
                    </a:cubicBezTo>
                    <a:cubicBezTo>
                      <a:pt x="11" y="47"/>
                      <a:pt x="11" y="47"/>
                      <a:pt x="11" y="47"/>
                    </a:cubicBezTo>
                    <a:cubicBezTo>
                      <a:pt x="11" y="47"/>
                      <a:pt x="11" y="47"/>
                      <a:pt x="11" y="47"/>
                    </a:cubicBezTo>
                    <a:cubicBezTo>
                      <a:pt x="11" y="47"/>
                      <a:pt x="11" y="47"/>
                      <a:pt x="11"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4" y="48"/>
                      <a:pt x="14" y="48"/>
                      <a:pt x="14" y="48"/>
                    </a:cubicBezTo>
                    <a:cubicBezTo>
                      <a:pt x="14" y="48"/>
                      <a:pt x="14" y="48"/>
                      <a:pt x="14" y="48"/>
                    </a:cubicBezTo>
                    <a:cubicBezTo>
                      <a:pt x="14" y="48"/>
                      <a:pt x="14" y="48"/>
                      <a:pt x="14" y="48"/>
                    </a:cubicBezTo>
                    <a:cubicBezTo>
                      <a:pt x="14" y="48"/>
                      <a:pt x="14" y="48"/>
                      <a:pt x="14" y="48"/>
                    </a:cubicBezTo>
                    <a:cubicBezTo>
                      <a:pt x="14" y="48"/>
                      <a:pt x="14" y="48"/>
                      <a:pt x="14" y="48"/>
                    </a:cubicBezTo>
                    <a:cubicBezTo>
                      <a:pt x="14" y="49"/>
                      <a:pt x="14" y="49"/>
                      <a:pt x="14" y="49"/>
                    </a:cubicBezTo>
                    <a:cubicBezTo>
                      <a:pt x="14" y="49"/>
                      <a:pt x="14" y="49"/>
                      <a:pt x="14" y="49"/>
                    </a:cubicBezTo>
                    <a:cubicBezTo>
                      <a:pt x="14" y="49"/>
                      <a:pt x="14" y="49"/>
                      <a:pt x="14" y="49"/>
                    </a:cubicBezTo>
                    <a:cubicBezTo>
                      <a:pt x="14" y="49"/>
                      <a:pt x="14" y="49"/>
                      <a:pt x="14"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5" y="49"/>
                      <a:pt x="15" y="49"/>
                    </a:cubicBezTo>
                    <a:cubicBezTo>
                      <a:pt x="16" y="49"/>
                      <a:pt x="16" y="49"/>
                      <a:pt x="16" y="49"/>
                    </a:cubicBezTo>
                    <a:cubicBezTo>
                      <a:pt x="16" y="50"/>
                      <a:pt x="16" y="50"/>
                      <a:pt x="16" y="50"/>
                    </a:cubicBezTo>
                    <a:cubicBezTo>
                      <a:pt x="16" y="50"/>
                      <a:pt x="16" y="50"/>
                      <a:pt x="16" y="50"/>
                    </a:cubicBezTo>
                    <a:cubicBezTo>
                      <a:pt x="16" y="50"/>
                      <a:pt x="16" y="50"/>
                      <a:pt x="16" y="50"/>
                    </a:cubicBezTo>
                    <a:cubicBezTo>
                      <a:pt x="16" y="50"/>
                      <a:pt x="16" y="50"/>
                      <a:pt x="16" y="50"/>
                    </a:cubicBezTo>
                    <a:cubicBezTo>
                      <a:pt x="16" y="50"/>
                      <a:pt x="16" y="50"/>
                      <a:pt x="16" y="50"/>
                    </a:cubicBezTo>
                    <a:cubicBezTo>
                      <a:pt x="16" y="50"/>
                      <a:pt x="16" y="50"/>
                      <a:pt x="16" y="50"/>
                    </a:cubicBezTo>
                    <a:cubicBezTo>
                      <a:pt x="16" y="50"/>
                      <a:pt x="16" y="50"/>
                      <a:pt x="16" y="50"/>
                    </a:cubicBezTo>
                    <a:cubicBezTo>
                      <a:pt x="17" y="50"/>
                      <a:pt x="17" y="50"/>
                      <a:pt x="17" y="50"/>
                    </a:cubicBezTo>
                    <a:cubicBezTo>
                      <a:pt x="17" y="50"/>
                      <a:pt x="17" y="50"/>
                      <a:pt x="17" y="50"/>
                    </a:cubicBezTo>
                    <a:cubicBezTo>
                      <a:pt x="17" y="50"/>
                      <a:pt x="17" y="50"/>
                      <a:pt x="17" y="50"/>
                    </a:cubicBezTo>
                    <a:cubicBezTo>
                      <a:pt x="17" y="50"/>
                      <a:pt x="17" y="50"/>
                      <a:pt x="17" y="50"/>
                    </a:cubicBezTo>
                    <a:cubicBezTo>
                      <a:pt x="17" y="51"/>
                      <a:pt x="17" y="51"/>
                      <a:pt x="17" y="51"/>
                    </a:cubicBezTo>
                    <a:cubicBezTo>
                      <a:pt x="17" y="51"/>
                      <a:pt x="17" y="51"/>
                      <a:pt x="17" y="51"/>
                    </a:cubicBezTo>
                    <a:cubicBezTo>
                      <a:pt x="17" y="51"/>
                      <a:pt x="17" y="51"/>
                      <a:pt x="17" y="51"/>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8" y="52"/>
                      <a:pt x="18" y="52"/>
                      <a:pt x="18"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20" y="52"/>
                      <a:pt x="20" y="52"/>
                      <a:pt x="20" y="52"/>
                    </a:cubicBezTo>
                    <a:cubicBezTo>
                      <a:pt x="20" y="52"/>
                      <a:pt x="20" y="52"/>
                      <a:pt x="20" y="52"/>
                    </a:cubicBezTo>
                    <a:cubicBezTo>
                      <a:pt x="20" y="52"/>
                      <a:pt x="20" y="52"/>
                      <a:pt x="20" y="52"/>
                    </a:cubicBezTo>
                    <a:cubicBezTo>
                      <a:pt x="20" y="52"/>
                      <a:pt x="20" y="52"/>
                      <a:pt x="20" y="52"/>
                    </a:cubicBezTo>
                    <a:cubicBezTo>
                      <a:pt x="20" y="52"/>
                      <a:pt x="20" y="52"/>
                      <a:pt x="20" y="52"/>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3" y="54"/>
                      <a:pt x="23" y="54"/>
                      <a:pt x="23" y="54"/>
                    </a:cubicBezTo>
                    <a:cubicBezTo>
                      <a:pt x="23" y="54"/>
                      <a:pt x="23" y="54"/>
                      <a:pt x="23" y="54"/>
                    </a:cubicBezTo>
                    <a:cubicBezTo>
                      <a:pt x="23" y="54"/>
                      <a:pt x="23" y="54"/>
                      <a:pt x="23" y="54"/>
                    </a:cubicBezTo>
                    <a:cubicBezTo>
                      <a:pt x="23" y="54"/>
                      <a:pt x="23" y="54"/>
                      <a:pt x="23" y="54"/>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6"/>
                      <a:pt x="24" y="56"/>
                      <a:pt x="24" y="56"/>
                    </a:cubicBezTo>
                    <a:cubicBezTo>
                      <a:pt x="24" y="56"/>
                      <a:pt x="24" y="56"/>
                      <a:pt x="24" y="56"/>
                    </a:cubicBezTo>
                    <a:cubicBezTo>
                      <a:pt x="25" y="56"/>
                      <a:pt x="25" y="56"/>
                      <a:pt x="25" y="56"/>
                    </a:cubicBezTo>
                    <a:cubicBezTo>
                      <a:pt x="25" y="56"/>
                      <a:pt x="25" y="56"/>
                      <a:pt x="25" y="56"/>
                    </a:cubicBezTo>
                    <a:cubicBezTo>
                      <a:pt x="25" y="56"/>
                      <a:pt x="25" y="56"/>
                      <a:pt x="25" y="56"/>
                    </a:cubicBezTo>
                    <a:cubicBezTo>
                      <a:pt x="25" y="56"/>
                      <a:pt x="25" y="56"/>
                      <a:pt x="25" y="56"/>
                    </a:cubicBezTo>
                    <a:cubicBezTo>
                      <a:pt x="25" y="56"/>
                      <a:pt x="25" y="56"/>
                      <a:pt x="25" y="56"/>
                    </a:cubicBezTo>
                    <a:cubicBezTo>
                      <a:pt x="25" y="56"/>
                      <a:pt x="25" y="56"/>
                      <a:pt x="25" y="56"/>
                    </a:cubicBezTo>
                    <a:cubicBezTo>
                      <a:pt x="25" y="56"/>
                      <a:pt x="25" y="56"/>
                      <a:pt x="25" y="56"/>
                    </a:cubicBezTo>
                    <a:cubicBezTo>
                      <a:pt x="25" y="56"/>
                      <a:pt x="25" y="56"/>
                      <a:pt x="25" y="56"/>
                    </a:cubicBezTo>
                    <a:cubicBezTo>
                      <a:pt x="25" y="56"/>
                      <a:pt x="25" y="56"/>
                      <a:pt x="25" y="56"/>
                    </a:cubicBezTo>
                    <a:cubicBezTo>
                      <a:pt x="26" y="56"/>
                      <a:pt x="26" y="56"/>
                      <a:pt x="26" y="56"/>
                    </a:cubicBezTo>
                    <a:cubicBezTo>
                      <a:pt x="26" y="56"/>
                      <a:pt x="26" y="56"/>
                      <a:pt x="26" y="56"/>
                    </a:cubicBezTo>
                    <a:cubicBezTo>
                      <a:pt x="26" y="57"/>
                      <a:pt x="26" y="57"/>
                      <a:pt x="26" y="57"/>
                    </a:cubicBezTo>
                    <a:cubicBezTo>
                      <a:pt x="26" y="57"/>
                      <a:pt x="26" y="57"/>
                      <a:pt x="26" y="57"/>
                    </a:cubicBezTo>
                    <a:cubicBezTo>
                      <a:pt x="26" y="57"/>
                      <a:pt x="26" y="57"/>
                      <a:pt x="26" y="57"/>
                    </a:cubicBezTo>
                    <a:cubicBezTo>
                      <a:pt x="26" y="57"/>
                      <a:pt x="26" y="57"/>
                      <a:pt x="26" y="57"/>
                    </a:cubicBezTo>
                    <a:cubicBezTo>
                      <a:pt x="26" y="57"/>
                      <a:pt x="26" y="57"/>
                      <a:pt x="26" y="57"/>
                    </a:cubicBezTo>
                    <a:cubicBezTo>
                      <a:pt x="26" y="57"/>
                      <a:pt x="26" y="57"/>
                      <a:pt x="26" y="57"/>
                    </a:cubicBezTo>
                    <a:cubicBezTo>
                      <a:pt x="26" y="57"/>
                      <a:pt x="26" y="57"/>
                      <a:pt x="26" y="57"/>
                    </a:cubicBezTo>
                    <a:cubicBezTo>
                      <a:pt x="27" y="57"/>
                      <a:pt x="27" y="57"/>
                      <a:pt x="27" y="57"/>
                    </a:cubicBezTo>
                    <a:cubicBezTo>
                      <a:pt x="27" y="57"/>
                      <a:pt x="27" y="57"/>
                      <a:pt x="27" y="57"/>
                    </a:cubicBezTo>
                    <a:cubicBezTo>
                      <a:pt x="27" y="57"/>
                      <a:pt x="27" y="57"/>
                      <a:pt x="27" y="57"/>
                    </a:cubicBezTo>
                    <a:cubicBezTo>
                      <a:pt x="27" y="57"/>
                      <a:pt x="27" y="57"/>
                      <a:pt x="27" y="57"/>
                    </a:cubicBezTo>
                    <a:cubicBezTo>
                      <a:pt x="27" y="57"/>
                      <a:pt x="27" y="57"/>
                      <a:pt x="27" y="57"/>
                    </a:cubicBezTo>
                    <a:cubicBezTo>
                      <a:pt x="27" y="57"/>
                      <a:pt x="27" y="57"/>
                      <a:pt x="27" y="57"/>
                    </a:cubicBezTo>
                    <a:cubicBezTo>
                      <a:pt x="27" y="58"/>
                      <a:pt x="27" y="58"/>
                      <a:pt x="27" y="58"/>
                    </a:cubicBezTo>
                    <a:cubicBezTo>
                      <a:pt x="27" y="58"/>
                      <a:pt x="27" y="58"/>
                      <a:pt x="27" y="58"/>
                    </a:cubicBezTo>
                    <a:cubicBezTo>
                      <a:pt x="28" y="58"/>
                      <a:pt x="28" y="58"/>
                      <a:pt x="28" y="58"/>
                    </a:cubicBezTo>
                    <a:cubicBezTo>
                      <a:pt x="28" y="58"/>
                      <a:pt x="28" y="58"/>
                      <a:pt x="28" y="58"/>
                    </a:cubicBezTo>
                    <a:cubicBezTo>
                      <a:pt x="28" y="58"/>
                      <a:pt x="28" y="58"/>
                      <a:pt x="28" y="58"/>
                    </a:cubicBezTo>
                    <a:cubicBezTo>
                      <a:pt x="28" y="58"/>
                      <a:pt x="28" y="58"/>
                      <a:pt x="28" y="58"/>
                    </a:cubicBezTo>
                    <a:cubicBezTo>
                      <a:pt x="28" y="58"/>
                      <a:pt x="28" y="58"/>
                      <a:pt x="28" y="58"/>
                    </a:cubicBezTo>
                    <a:cubicBezTo>
                      <a:pt x="28" y="58"/>
                      <a:pt x="28" y="58"/>
                      <a:pt x="28" y="58"/>
                    </a:cubicBezTo>
                    <a:cubicBezTo>
                      <a:pt x="28" y="58"/>
                      <a:pt x="28" y="58"/>
                      <a:pt x="28" y="58"/>
                    </a:cubicBezTo>
                    <a:cubicBezTo>
                      <a:pt x="29" y="58"/>
                      <a:pt x="29" y="58"/>
                      <a:pt x="29" y="58"/>
                    </a:cubicBezTo>
                    <a:cubicBezTo>
                      <a:pt x="29" y="58"/>
                      <a:pt x="29" y="58"/>
                      <a:pt x="29" y="58"/>
                    </a:cubicBezTo>
                    <a:cubicBezTo>
                      <a:pt x="29" y="58"/>
                      <a:pt x="29" y="58"/>
                      <a:pt x="29" y="58"/>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29"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60"/>
                      <a:pt x="30" y="60"/>
                      <a:pt x="30" y="60"/>
                    </a:cubicBezTo>
                    <a:cubicBezTo>
                      <a:pt x="30" y="60"/>
                      <a:pt x="30" y="60"/>
                      <a:pt x="30" y="60"/>
                    </a:cubicBezTo>
                    <a:cubicBezTo>
                      <a:pt x="30" y="60"/>
                      <a:pt x="30" y="60"/>
                      <a:pt x="30"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2" y="60"/>
                      <a:pt x="32" y="60"/>
                      <a:pt x="32" y="60"/>
                    </a:cubicBezTo>
                    <a:cubicBezTo>
                      <a:pt x="32" y="60"/>
                      <a:pt x="32" y="60"/>
                      <a:pt x="32" y="60"/>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3" y="61"/>
                      <a:pt x="33" y="61"/>
                      <a:pt x="33" y="61"/>
                    </a:cubicBezTo>
                    <a:cubicBezTo>
                      <a:pt x="33" y="61"/>
                      <a:pt x="33" y="61"/>
                      <a:pt x="33" y="61"/>
                    </a:cubicBezTo>
                    <a:cubicBezTo>
                      <a:pt x="33" y="61"/>
                      <a:pt x="33" y="61"/>
                      <a:pt x="33" y="61"/>
                    </a:cubicBezTo>
                    <a:cubicBezTo>
                      <a:pt x="33" y="61"/>
                      <a:pt x="33" y="61"/>
                      <a:pt x="33" y="61"/>
                    </a:cubicBezTo>
                    <a:cubicBezTo>
                      <a:pt x="33" y="61"/>
                      <a:pt x="33" y="61"/>
                      <a:pt x="33" y="61"/>
                    </a:cubicBezTo>
                    <a:cubicBezTo>
                      <a:pt x="33" y="61"/>
                      <a:pt x="33" y="61"/>
                      <a:pt x="33" y="61"/>
                    </a:cubicBezTo>
                    <a:cubicBezTo>
                      <a:pt x="33" y="61"/>
                      <a:pt x="33" y="61"/>
                      <a:pt x="33" y="61"/>
                    </a:cubicBezTo>
                    <a:cubicBezTo>
                      <a:pt x="33" y="62"/>
                      <a:pt x="33" y="62"/>
                      <a:pt x="33" y="62"/>
                    </a:cubicBezTo>
                    <a:cubicBezTo>
                      <a:pt x="33" y="62"/>
                      <a:pt x="33" y="62"/>
                      <a:pt x="33" y="62"/>
                    </a:cubicBezTo>
                    <a:cubicBezTo>
                      <a:pt x="34" y="62"/>
                      <a:pt x="34" y="62"/>
                      <a:pt x="34" y="62"/>
                    </a:cubicBezTo>
                    <a:cubicBezTo>
                      <a:pt x="34" y="62"/>
                      <a:pt x="34" y="62"/>
                      <a:pt x="34" y="62"/>
                    </a:cubicBezTo>
                    <a:cubicBezTo>
                      <a:pt x="34" y="62"/>
                      <a:pt x="34" y="62"/>
                      <a:pt x="34" y="62"/>
                    </a:cubicBezTo>
                    <a:cubicBezTo>
                      <a:pt x="34" y="62"/>
                      <a:pt x="34" y="62"/>
                      <a:pt x="34" y="62"/>
                    </a:cubicBezTo>
                    <a:cubicBezTo>
                      <a:pt x="34" y="62"/>
                      <a:pt x="34" y="62"/>
                      <a:pt x="34" y="62"/>
                    </a:cubicBezTo>
                    <a:cubicBezTo>
                      <a:pt x="34" y="62"/>
                      <a:pt x="34" y="62"/>
                      <a:pt x="34" y="62"/>
                    </a:cubicBezTo>
                    <a:cubicBezTo>
                      <a:pt x="34" y="62"/>
                      <a:pt x="34" y="62"/>
                      <a:pt x="34" y="62"/>
                    </a:cubicBezTo>
                    <a:cubicBezTo>
                      <a:pt x="34" y="62"/>
                      <a:pt x="34" y="62"/>
                      <a:pt x="34" y="62"/>
                    </a:cubicBezTo>
                    <a:cubicBezTo>
                      <a:pt x="34" y="62"/>
                      <a:pt x="34" y="62"/>
                      <a:pt x="34" y="62"/>
                    </a:cubicBezTo>
                    <a:cubicBezTo>
                      <a:pt x="35" y="62"/>
                      <a:pt x="35" y="62"/>
                      <a:pt x="35" y="62"/>
                    </a:cubicBezTo>
                    <a:cubicBezTo>
                      <a:pt x="35" y="62"/>
                      <a:pt x="35" y="62"/>
                      <a:pt x="35" y="62"/>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5"/>
                      <a:pt x="36" y="65"/>
                      <a:pt x="36" y="65"/>
                    </a:cubicBezTo>
                    <a:cubicBezTo>
                      <a:pt x="36" y="65"/>
                      <a:pt x="36" y="65"/>
                      <a:pt x="36" y="65"/>
                    </a:cubicBezTo>
                    <a:cubicBezTo>
                      <a:pt x="36" y="65"/>
                      <a:pt x="36" y="65"/>
                      <a:pt x="36" y="65"/>
                    </a:cubicBezTo>
                    <a:cubicBezTo>
                      <a:pt x="36" y="65"/>
                      <a:pt x="36" y="65"/>
                      <a:pt x="36" y="65"/>
                    </a:cubicBezTo>
                    <a:cubicBezTo>
                      <a:pt x="37" y="65"/>
                      <a:pt x="37" y="65"/>
                      <a:pt x="37" y="65"/>
                    </a:cubicBezTo>
                    <a:cubicBezTo>
                      <a:pt x="37" y="65"/>
                      <a:pt x="37" y="65"/>
                      <a:pt x="37" y="65"/>
                    </a:cubicBezTo>
                    <a:cubicBezTo>
                      <a:pt x="37" y="65"/>
                      <a:pt x="37" y="65"/>
                      <a:pt x="37" y="65"/>
                    </a:cubicBezTo>
                    <a:cubicBezTo>
                      <a:pt x="37" y="65"/>
                      <a:pt x="37" y="65"/>
                      <a:pt x="37" y="65"/>
                    </a:cubicBezTo>
                    <a:cubicBezTo>
                      <a:pt x="37" y="65"/>
                      <a:pt x="37" y="65"/>
                      <a:pt x="37" y="65"/>
                    </a:cubicBezTo>
                    <a:cubicBezTo>
                      <a:pt x="37" y="65"/>
                      <a:pt x="37" y="65"/>
                      <a:pt x="37" y="65"/>
                    </a:cubicBezTo>
                    <a:cubicBezTo>
                      <a:pt x="37" y="65"/>
                      <a:pt x="37" y="65"/>
                      <a:pt x="37" y="65"/>
                    </a:cubicBezTo>
                    <a:cubicBezTo>
                      <a:pt x="37" y="65"/>
                      <a:pt x="37" y="65"/>
                      <a:pt x="37" y="65"/>
                    </a:cubicBezTo>
                    <a:cubicBezTo>
                      <a:pt x="37" y="65"/>
                      <a:pt x="37" y="65"/>
                      <a:pt x="37" y="65"/>
                    </a:cubicBezTo>
                    <a:cubicBezTo>
                      <a:pt x="37" y="66"/>
                      <a:pt x="37" y="66"/>
                      <a:pt x="37" y="66"/>
                    </a:cubicBezTo>
                    <a:cubicBezTo>
                      <a:pt x="37" y="66"/>
                      <a:pt x="37" y="66"/>
                      <a:pt x="37" y="66"/>
                    </a:cubicBezTo>
                    <a:cubicBezTo>
                      <a:pt x="37" y="66"/>
                      <a:pt x="37" y="66"/>
                      <a:pt x="37" y="66"/>
                    </a:cubicBezTo>
                    <a:cubicBezTo>
                      <a:pt x="37" y="66"/>
                      <a:pt x="37" y="66"/>
                      <a:pt x="37" y="66"/>
                    </a:cubicBezTo>
                    <a:cubicBezTo>
                      <a:pt x="37" y="66"/>
                      <a:pt x="37" y="66"/>
                      <a:pt x="37" y="66"/>
                    </a:cubicBezTo>
                    <a:cubicBezTo>
                      <a:pt x="37" y="66"/>
                      <a:pt x="37" y="66"/>
                      <a:pt x="37" y="66"/>
                    </a:cubicBezTo>
                    <a:cubicBezTo>
                      <a:pt x="38" y="66"/>
                      <a:pt x="38" y="66"/>
                      <a:pt x="38" y="66"/>
                    </a:cubicBezTo>
                    <a:cubicBezTo>
                      <a:pt x="38" y="66"/>
                      <a:pt x="38" y="66"/>
                      <a:pt x="38" y="66"/>
                    </a:cubicBezTo>
                    <a:cubicBezTo>
                      <a:pt x="38" y="66"/>
                      <a:pt x="38" y="66"/>
                      <a:pt x="38" y="66"/>
                    </a:cubicBezTo>
                    <a:cubicBezTo>
                      <a:pt x="38" y="66"/>
                      <a:pt x="38" y="66"/>
                      <a:pt x="38" y="66"/>
                    </a:cubicBezTo>
                    <a:cubicBezTo>
                      <a:pt x="38" y="66"/>
                      <a:pt x="38" y="66"/>
                      <a:pt x="38" y="66"/>
                    </a:cubicBezTo>
                    <a:cubicBezTo>
                      <a:pt x="38" y="66"/>
                      <a:pt x="38" y="66"/>
                      <a:pt x="38" y="66"/>
                    </a:cubicBezTo>
                    <a:cubicBezTo>
                      <a:pt x="38" y="65"/>
                      <a:pt x="38" y="65"/>
                      <a:pt x="38" y="65"/>
                    </a:cubicBezTo>
                    <a:cubicBezTo>
                      <a:pt x="38" y="65"/>
                      <a:pt x="38" y="65"/>
                      <a:pt x="38" y="65"/>
                    </a:cubicBezTo>
                    <a:cubicBezTo>
                      <a:pt x="38" y="66"/>
                      <a:pt x="38" y="66"/>
                      <a:pt x="38"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40" y="66"/>
                      <a:pt x="40" y="66"/>
                      <a:pt x="40" y="66"/>
                    </a:cubicBezTo>
                    <a:cubicBezTo>
                      <a:pt x="40" y="66"/>
                      <a:pt x="40" y="66"/>
                      <a:pt x="40" y="66"/>
                    </a:cubicBezTo>
                    <a:cubicBezTo>
                      <a:pt x="40" y="66"/>
                      <a:pt x="40" y="66"/>
                      <a:pt x="40" y="66"/>
                    </a:cubicBezTo>
                    <a:cubicBezTo>
                      <a:pt x="40" y="66"/>
                      <a:pt x="40" y="66"/>
                      <a:pt x="40" y="66"/>
                    </a:cubicBezTo>
                    <a:cubicBezTo>
                      <a:pt x="40" y="66"/>
                      <a:pt x="40" y="66"/>
                      <a:pt x="40" y="66"/>
                    </a:cubicBezTo>
                    <a:cubicBezTo>
                      <a:pt x="40" y="66"/>
                      <a:pt x="40" y="66"/>
                      <a:pt x="40" y="66"/>
                    </a:cubicBezTo>
                    <a:cubicBezTo>
                      <a:pt x="40" y="66"/>
                      <a:pt x="40" y="66"/>
                      <a:pt x="40" y="66"/>
                    </a:cubicBezTo>
                    <a:cubicBezTo>
                      <a:pt x="40" y="67"/>
                      <a:pt x="40" y="67"/>
                      <a:pt x="40" y="67"/>
                    </a:cubicBezTo>
                    <a:cubicBezTo>
                      <a:pt x="40" y="67"/>
                      <a:pt x="40" y="67"/>
                      <a:pt x="40" y="67"/>
                    </a:cubicBezTo>
                    <a:cubicBezTo>
                      <a:pt x="40" y="67"/>
                      <a:pt x="40" y="67"/>
                      <a:pt x="40" y="67"/>
                    </a:cubicBezTo>
                    <a:cubicBezTo>
                      <a:pt x="40" y="67"/>
                      <a:pt x="40" y="67"/>
                      <a:pt x="40"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8"/>
                      <a:pt x="42" y="68"/>
                      <a:pt x="42" y="68"/>
                    </a:cubicBezTo>
                    <a:cubicBezTo>
                      <a:pt x="42" y="68"/>
                      <a:pt x="42" y="68"/>
                      <a:pt x="42" y="68"/>
                    </a:cubicBezTo>
                    <a:cubicBezTo>
                      <a:pt x="42" y="68"/>
                      <a:pt x="42" y="68"/>
                      <a:pt x="42" y="68"/>
                    </a:cubicBezTo>
                    <a:cubicBezTo>
                      <a:pt x="42" y="68"/>
                      <a:pt x="42" y="68"/>
                      <a:pt x="42" y="68"/>
                    </a:cubicBezTo>
                    <a:cubicBezTo>
                      <a:pt x="42" y="68"/>
                      <a:pt x="42" y="68"/>
                      <a:pt x="42" y="68"/>
                    </a:cubicBezTo>
                    <a:cubicBezTo>
                      <a:pt x="42" y="69"/>
                      <a:pt x="42" y="69"/>
                      <a:pt x="42" y="69"/>
                    </a:cubicBezTo>
                    <a:cubicBezTo>
                      <a:pt x="42" y="69"/>
                      <a:pt x="42" y="69"/>
                      <a:pt x="42" y="69"/>
                    </a:cubicBezTo>
                    <a:cubicBezTo>
                      <a:pt x="42" y="69"/>
                      <a:pt x="42" y="69"/>
                      <a:pt x="42" y="69"/>
                    </a:cubicBezTo>
                    <a:cubicBezTo>
                      <a:pt x="42" y="69"/>
                      <a:pt x="42" y="69"/>
                      <a:pt x="42" y="69"/>
                    </a:cubicBezTo>
                    <a:cubicBezTo>
                      <a:pt x="42" y="69"/>
                      <a:pt x="42" y="69"/>
                      <a:pt x="42" y="69"/>
                    </a:cubicBezTo>
                    <a:cubicBezTo>
                      <a:pt x="42" y="69"/>
                      <a:pt x="42" y="69"/>
                      <a:pt x="42" y="69"/>
                    </a:cubicBezTo>
                    <a:cubicBezTo>
                      <a:pt x="42" y="69"/>
                      <a:pt x="42" y="69"/>
                      <a:pt x="42" y="69"/>
                    </a:cubicBezTo>
                    <a:cubicBezTo>
                      <a:pt x="42" y="69"/>
                      <a:pt x="42" y="69"/>
                      <a:pt x="42" y="69"/>
                    </a:cubicBezTo>
                    <a:cubicBezTo>
                      <a:pt x="42" y="69"/>
                      <a:pt x="42" y="69"/>
                      <a:pt x="42" y="69"/>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3" y="70"/>
                      <a:pt x="43" y="70"/>
                      <a:pt x="43" y="70"/>
                    </a:cubicBezTo>
                    <a:cubicBezTo>
                      <a:pt x="43" y="70"/>
                      <a:pt x="43" y="70"/>
                      <a:pt x="43" y="70"/>
                    </a:cubicBezTo>
                    <a:cubicBezTo>
                      <a:pt x="43" y="70"/>
                      <a:pt x="43" y="70"/>
                      <a:pt x="43" y="70"/>
                    </a:cubicBezTo>
                    <a:cubicBezTo>
                      <a:pt x="43" y="70"/>
                      <a:pt x="43" y="70"/>
                      <a:pt x="43" y="70"/>
                    </a:cubicBezTo>
                    <a:cubicBezTo>
                      <a:pt x="43" y="70"/>
                      <a:pt x="43" y="70"/>
                      <a:pt x="43" y="70"/>
                    </a:cubicBezTo>
                    <a:cubicBezTo>
                      <a:pt x="43" y="70"/>
                      <a:pt x="43" y="70"/>
                      <a:pt x="43" y="70"/>
                    </a:cubicBezTo>
                    <a:cubicBezTo>
                      <a:pt x="44" y="70"/>
                      <a:pt x="44" y="70"/>
                      <a:pt x="44" y="70"/>
                    </a:cubicBezTo>
                    <a:cubicBezTo>
                      <a:pt x="44" y="70"/>
                      <a:pt x="44" y="70"/>
                      <a:pt x="44" y="70"/>
                    </a:cubicBezTo>
                    <a:cubicBezTo>
                      <a:pt x="44" y="70"/>
                      <a:pt x="44" y="70"/>
                      <a:pt x="44" y="70"/>
                    </a:cubicBezTo>
                    <a:cubicBezTo>
                      <a:pt x="44" y="70"/>
                      <a:pt x="44" y="70"/>
                      <a:pt x="44" y="70"/>
                    </a:cubicBezTo>
                    <a:cubicBezTo>
                      <a:pt x="44" y="70"/>
                      <a:pt x="44" y="70"/>
                      <a:pt x="44" y="70"/>
                    </a:cubicBezTo>
                    <a:cubicBezTo>
                      <a:pt x="45" y="70"/>
                      <a:pt x="45" y="70"/>
                      <a:pt x="45" y="70"/>
                    </a:cubicBezTo>
                    <a:cubicBezTo>
                      <a:pt x="45" y="70"/>
                      <a:pt x="45" y="70"/>
                      <a:pt x="45" y="70"/>
                    </a:cubicBezTo>
                    <a:cubicBezTo>
                      <a:pt x="45" y="70"/>
                      <a:pt x="45" y="70"/>
                      <a:pt x="45" y="70"/>
                    </a:cubicBezTo>
                    <a:cubicBezTo>
                      <a:pt x="45" y="70"/>
                      <a:pt x="45" y="70"/>
                      <a:pt x="45" y="70"/>
                    </a:cubicBezTo>
                    <a:cubicBezTo>
                      <a:pt x="45" y="70"/>
                      <a:pt x="45" y="70"/>
                      <a:pt x="45" y="70"/>
                    </a:cubicBezTo>
                    <a:cubicBezTo>
                      <a:pt x="45" y="70"/>
                      <a:pt x="45" y="70"/>
                      <a:pt x="45" y="70"/>
                    </a:cubicBezTo>
                    <a:cubicBezTo>
                      <a:pt x="46" y="70"/>
                      <a:pt x="46" y="70"/>
                      <a:pt x="46" y="70"/>
                    </a:cubicBezTo>
                    <a:cubicBezTo>
                      <a:pt x="46" y="70"/>
                      <a:pt x="46" y="70"/>
                      <a:pt x="46" y="70"/>
                    </a:cubicBezTo>
                    <a:cubicBezTo>
                      <a:pt x="46" y="70"/>
                      <a:pt x="46" y="70"/>
                      <a:pt x="46" y="70"/>
                    </a:cubicBezTo>
                    <a:cubicBezTo>
                      <a:pt x="46" y="70"/>
                      <a:pt x="46" y="70"/>
                      <a:pt x="46" y="70"/>
                    </a:cubicBezTo>
                    <a:cubicBezTo>
                      <a:pt x="46" y="70"/>
                      <a:pt x="46" y="70"/>
                      <a:pt x="46" y="70"/>
                    </a:cubicBezTo>
                    <a:cubicBezTo>
                      <a:pt x="46" y="70"/>
                      <a:pt x="46" y="70"/>
                      <a:pt x="46" y="70"/>
                    </a:cubicBezTo>
                    <a:cubicBezTo>
                      <a:pt x="47" y="70"/>
                      <a:pt x="47" y="70"/>
                      <a:pt x="47" y="70"/>
                    </a:cubicBezTo>
                    <a:cubicBezTo>
                      <a:pt x="47" y="70"/>
                      <a:pt x="47" y="70"/>
                      <a:pt x="47" y="70"/>
                    </a:cubicBezTo>
                    <a:cubicBezTo>
                      <a:pt x="47" y="69"/>
                      <a:pt x="47" y="69"/>
                      <a:pt x="47" y="69"/>
                    </a:cubicBezTo>
                    <a:cubicBezTo>
                      <a:pt x="47" y="69"/>
                      <a:pt x="47" y="69"/>
                      <a:pt x="47"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9" y="69"/>
                      <a:pt x="49" y="69"/>
                      <a:pt x="49" y="69"/>
                    </a:cubicBezTo>
                    <a:cubicBezTo>
                      <a:pt x="49" y="69"/>
                      <a:pt x="49" y="69"/>
                      <a:pt x="49" y="69"/>
                    </a:cubicBezTo>
                    <a:cubicBezTo>
                      <a:pt x="49" y="69"/>
                      <a:pt x="49" y="69"/>
                      <a:pt x="49" y="69"/>
                    </a:cubicBezTo>
                    <a:cubicBezTo>
                      <a:pt x="49" y="69"/>
                      <a:pt x="49" y="69"/>
                      <a:pt x="49" y="69"/>
                    </a:cubicBezTo>
                    <a:cubicBezTo>
                      <a:pt x="49" y="69"/>
                      <a:pt x="49" y="69"/>
                      <a:pt x="49" y="69"/>
                    </a:cubicBezTo>
                    <a:cubicBezTo>
                      <a:pt x="49" y="69"/>
                      <a:pt x="49" y="69"/>
                      <a:pt x="49" y="69"/>
                    </a:cubicBezTo>
                    <a:cubicBezTo>
                      <a:pt x="50" y="69"/>
                      <a:pt x="50" y="69"/>
                      <a:pt x="50" y="69"/>
                    </a:cubicBezTo>
                    <a:cubicBezTo>
                      <a:pt x="50" y="69"/>
                      <a:pt x="50" y="69"/>
                      <a:pt x="50" y="69"/>
                    </a:cubicBezTo>
                    <a:cubicBezTo>
                      <a:pt x="50" y="69"/>
                      <a:pt x="50" y="69"/>
                      <a:pt x="50" y="69"/>
                    </a:cubicBezTo>
                    <a:cubicBezTo>
                      <a:pt x="50" y="69"/>
                      <a:pt x="50" y="69"/>
                      <a:pt x="50" y="69"/>
                    </a:cubicBezTo>
                    <a:cubicBezTo>
                      <a:pt x="50" y="69"/>
                      <a:pt x="50" y="69"/>
                      <a:pt x="50" y="69"/>
                    </a:cubicBezTo>
                    <a:cubicBezTo>
                      <a:pt x="51" y="69"/>
                      <a:pt x="51" y="69"/>
                      <a:pt x="51" y="69"/>
                    </a:cubicBezTo>
                    <a:cubicBezTo>
                      <a:pt x="51" y="69"/>
                      <a:pt x="51" y="69"/>
                      <a:pt x="51" y="69"/>
                    </a:cubicBezTo>
                    <a:cubicBezTo>
                      <a:pt x="51" y="69"/>
                      <a:pt x="51" y="69"/>
                      <a:pt x="51" y="69"/>
                    </a:cubicBezTo>
                    <a:cubicBezTo>
                      <a:pt x="51" y="69"/>
                      <a:pt x="51" y="69"/>
                      <a:pt x="51" y="69"/>
                    </a:cubicBezTo>
                    <a:cubicBezTo>
                      <a:pt x="51" y="69"/>
                      <a:pt x="51" y="69"/>
                      <a:pt x="51" y="69"/>
                    </a:cubicBezTo>
                    <a:cubicBezTo>
                      <a:pt x="51" y="69"/>
                      <a:pt x="51" y="69"/>
                      <a:pt x="51" y="69"/>
                    </a:cubicBezTo>
                    <a:cubicBezTo>
                      <a:pt x="51" y="68"/>
                      <a:pt x="51" y="68"/>
                      <a:pt x="51"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7"/>
                      <a:pt x="52" y="67"/>
                      <a:pt x="52" y="67"/>
                    </a:cubicBezTo>
                    <a:cubicBezTo>
                      <a:pt x="52" y="67"/>
                      <a:pt x="52" y="67"/>
                      <a:pt x="52"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4" y="66"/>
                      <a:pt x="54" y="66"/>
                      <a:pt x="54" y="66"/>
                    </a:cubicBezTo>
                    <a:cubicBezTo>
                      <a:pt x="54" y="66"/>
                      <a:pt x="54" y="66"/>
                      <a:pt x="54" y="66"/>
                    </a:cubicBezTo>
                    <a:cubicBezTo>
                      <a:pt x="54" y="66"/>
                      <a:pt x="54" y="66"/>
                      <a:pt x="54" y="66"/>
                    </a:cubicBezTo>
                    <a:cubicBezTo>
                      <a:pt x="54" y="66"/>
                      <a:pt x="54" y="66"/>
                      <a:pt x="54" y="66"/>
                    </a:cubicBezTo>
                    <a:cubicBezTo>
                      <a:pt x="54" y="66"/>
                      <a:pt x="54" y="66"/>
                      <a:pt x="54" y="66"/>
                    </a:cubicBezTo>
                    <a:cubicBezTo>
                      <a:pt x="54" y="66"/>
                      <a:pt x="54" y="66"/>
                      <a:pt x="54" y="66"/>
                    </a:cubicBezTo>
                    <a:cubicBezTo>
                      <a:pt x="54" y="66"/>
                      <a:pt x="54" y="66"/>
                      <a:pt x="54" y="66"/>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4"/>
                      <a:pt x="55" y="64"/>
                      <a:pt x="55" y="64"/>
                    </a:cubicBezTo>
                    <a:cubicBezTo>
                      <a:pt x="55" y="64"/>
                      <a:pt x="55" y="64"/>
                      <a:pt x="55"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3"/>
                      <a:pt x="56" y="63"/>
                      <a:pt x="56" y="63"/>
                    </a:cubicBezTo>
                    <a:cubicBezTo>
                      <a:pt x="56" y="63"/>
                      <a:pt x="56" y="63"/>
                      <a:pt x="56" y="63"/>
                    </a:cubicBezTo>
                    <a:cubicBezTo>
                      <a:pt x="57" y="63"/>
                      <a:pt x="57" y="63"/>
                      <a:pt x="57" y="63"/>
                    </a:cubicBezTo>
                    <a:cubicBezTo>
                      <a:pt x="57" y="63"/>
                      <a:pt x="57" y="63"/>
                      <a:pt x="57" y="63"/>
                    </a:cubicBezTo>
                    <a:cubicBezTo>
                      <a:pt x="57" y="63"/>
                      <a:pt x="57" y="63"/>
                      <a:pt x="57" y="63"/>
                    </a:cubicBezTo>
                    <a:cubicBezTo>
                      <a:pt x="57" y="63"/>
                      <a:pt x="57" y="63"/>
                      <a:pt x="57" y="63"/>
                    </a:cubicBezTo>
                    <a:cubicBezTo>
                      <a:pt x="57" y="63"/>
                      <a:pt x="57" y="63"/>
                      <a:pt x="57" y="63"/>
                    </a:cubicBezTo>
                    <a:cubicBezTo>
                      <a:pt x="57" y="63"/>
                      <a:pt x="57" y="63"/>
                      <a:pt x="57" y="63"/>
                    </a:cubicBezTo>
                    <a:cubicBezTo>
                      <a:pt x="57" y="63"/>
                      <a:pt x="57" y="63"/>
                      <a:pt x="57" y="63"/>
                    </a:cubicBezTo>
                    <a:cubicBezTo>
                      <a:pt x="57" y="63"/>
                      <a:pt x="57" y="63"/>
                      <a:pt x="57" y="63"/>
                    </a:cubicBezTo>
                    <a:cubicBezTo>
                      <a:pt x="57" y="63"/>
                      <a:pt x="57" y="63"/>
                      <a:pt x="57" y="63"/>
                    </a:cubicBezTo>
                    <a:cubicBezTo>
                      <a:pt x="58" y="63"/>
                      <a:pt x="58" y="63"/>
                      <a:pt x="58" y="63"/>
                    </a:cubicBezTo>
                    <a:cubicBezTo>
                      <a:pt x="58" y="63"/>
                      <a:pt x="58" y="63"/>
                      <a:pt x="58" y="63"/>
                    </a:cubicBezTo>
                    <a:cubicBezTo>
                      <a:pt x="58" y="63"/>
                      <a:pt x="58" y="63"/>
                      <a:pt x="58" y="63"/>
                    </a:cubicBezTo>
                    <a:cubicBezTo>
                      <a:pt x="58" y="62"/>
                      <a:pt x="58" y="62"/>
                      <a:pt x="58" y="62"/>
                    </a:cubicBezTo>
                    <a:cubicBezTo>
                      <a:pt x="58" y="62"/>
                      <a:pt x="58" y="62"/>
                      <a:pt x="58" y="62"/>
                    </a:cubicBezTo>
                    <a:cubicBezTo>
                      <a:pt x="58" y="62"/>
                      <a:pt x="58" y="62"/>
                      <a:pt x="58" y="62"/>
                    </a:cubicBezTo>
                    <a:cubicBezTo>
                      <a:pt x="58" y="62"/>
                      <a:pt x="58" y="62"/>
                      <a:pt x="58" y="62"/>
                    </a:cubicBezTo>
                    <a:cubicBezTo>
                      <a:pt x="59" y="62"/>
                      <a:pt x="59" y="62"/>
                      <a:pt x="59" y="62"/>
                    </a:cubicBezTo>
                    <a:cubicBezTo>
                      <a:pt x="59" y="62"/>
                      <a:pt x="59" y="62"/>
                      <a:pt x="59" y="62"/>
                    </a:cubicBezTo>
                    <a:cubicBezTo>
                      <a:pt x="59" y="62"/>
                      <a:pt x="59" y="62"/>
                      <a:pt x="59" y="62"/>
                    </a:cubicBezTo>
                    <a:cubicBezTo>
                      <a:pt x="59" y="62"/>
                      <a:pt x="59" y="62"/>
                      <a:pt x="59" y="62"/>
                    </a:cubicBezTo>
                    <a:cubicBezTo>
                      <a:pt x="59" y="62"/>
                      <a:pt x="59" y="62"/>
                      <a:pt x="59" y="62"/>
                    </a:cubicBezTo>
                    <a:cubicBezTo>
                      <a:pt x="59" y="62"/>
                      <a:pt x="59" y="62"/>
                      <a:pt x="59" y="62"/>
                    </a:cubicBezTo>
                    <a:cubicBezTo>
                      <a:pt x="59" y="62"/>
                      <a:pt x="59" y="62"/>
                      <a:pt x="59" y="62"/>
                    </a:cubicBezTo>
                    <a:cubicBezTo>
                      <a:pt x="60" y="61"/>
                      <a:pt x="60" y="61"/>
                      <a:pt x="60" y="61"/>
                    </a:cubicBezTo>
                    <a:cubicBezTo>
                      <a:pt x="60" y="61"/>
                      <a:pt x="60" y="61"/>
                      <a:pt x="60" y="61"/>
                    </a:cubicBezTo>
                    <a:cubicBezTo>
                      <a:pt x="60" y="61"/>
                      <a:pt x="60" y="61"/>
                      <a:pt x="60" y="61"/>
                    </a:cubicBezTo>
                    <a:cubicBezTo>
                      <a:pt x="60" y="61"/>
                      <a:pt x="60" y="61"/>
                      <a:pt x="60" y="61"/>
                    </a:cubicBezTo>
                    <a:cubicBezTo>
                      <a:pt x="60" y="61"/>
                      <a:pt x="60" y="61"/>
                      <a:pt x="60" y="61"/>
                    </a:cubicBezTo>
                    <a:cubicBezTo>
                      <a:pt x="60" y="61"/>
                      <a:pt x="60" y="61"/>
                      <a:pt x="60" y="61"/>
                    </a:cubicBezTo>
                    <a:cubicBezTo>
                      <a:pt x="60" y="61"/>
                      <a:pt x="60" y="61"/>
                      <a:pt x="60" y="61"/>
                    </a:cubicBezTo>
                    <a:cubicBezTo>
                      <a:pt x="60" y="61"/>
                      <a:pt x="60" y="61"/>
                      <a:pt x="60" y="61"/>
                    </a:cubicBezTo>
                    <a:cubicBezTo>
                      <a:pt x="60" y="61"/>
                      <a:pt x="60" y="61"/>
                      <a:pt x="60" y="61"/>
                    </a:cubicBezTo>
                    <a:cubicBezTo>
                      <a:pt x="61" y="61"/>
                      <a:pt x="61" y="61"/>
                      <a:pt x="61" y="61"/>
                    </a:cubicBezTo>
                    <a:cubicBezTo>
                      <a:pt x="61" y="61"/>
                      <a:pt x="61" y="61"/>
                      <a:pt x="61" y="61"/>
                    </a:cubicBezTo>
                    <a:cubicBezTo>
                      <a:pt x="61" y="61"/>
                      <a:pt x="61" y="61"/>
                      <a:pt x="61" y="61"/>
                    </a:cubicBezTo>
                    <a:cubicBezTo>
                      <a:pt x="61" y="61"/>
                      <a:pt x="61" y="61"/>
                      <a:pt x="61" y="61"/>
                    </a:cubicBezTo>
                    <a:cubicBezTo>
                      <a:pt x="61" y="61"/>
                      <a:pt x="61" y="61"/>
                      <a:pt x="61" y="61"/>
                    </a:cubicBezTo>
                    <a:cubicBezTo>
                      <a:pt x="61" y="61"/>
                      <a:pt x="61" y="61"/>
                      <a:pt x="61" y="61"/>
                    </a:cubicBezTo>
                    <a:cubicBezTo>
                      <a:pt x="61" y="60"/>
                      <a:pt x="61" y="60"/>
                      <a:pt x="61"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3" y="60"/>
                      <a:pt x="63" y="60"/>
                      <a:pt x="63" y="60"/>
                    </a:cubicBezTo>
                    <a:cubicBezTo>
                      <a:pt x="63" y="60"/>
                      <a:pt x="63" y="60"/>
                      <a:pt x="63" y="60"/>
                    </a:cubicBezTo>
                    <a:cubicBezTo>
                      <a:pt x="63" y="60"/>
                      <a:pt x="63" y="60"/>
                      <a:pt x="63" y="60"/>
                    </a:cubicBezTo>
                    <a:cubicBezTo>
                      <a:pt x="63" y="60"/>
                      <a:pt x="63" y="60"/>
                      <a:pt x="63" y="60"/>
                    </a:cubicBezTo>
                    <a:cubicBezTo>
                      <a:pt x="63" y="59"/>
                      <a:pt x="63" y="59"/>
                      <a:pt x="63" y="59"/>
                    </a:cubicBezTo>
                    <a:cubicBezTo>
                      <a:pt x="63" y="59"/>
                      <a:pt x="63" y="59"/>
                      <a:pt x="63" y="59"/>
                    </a:cubicBezTo>
                    <a:cubicBezTo>
                      <a:pt x="63" y="59"/>
                      <a:pt x="63" y="59"/>
                      <a:pt x="63" y="59"/>
                    </a:cubicBezTo>
                    <a:cubicBezTo>
                      <a:pt x="63" y="59"/>
                      <a:pt x="63" y="59"/>
                      <a:pt x="63" y="59"/>
                    </a:cubicBezTo>
                    <a:cubicBezTo>
                      <a:pt x="63" y="59"/>
                      <a:pt x="63" y="59"/>
                      <a:pt x="63" y="59"/>
                    </a:cubicBezTo>
                    <a:cubicBezTo>
                      <a:pt x="63" y="59"/>
                      <a:pt x="63" y="59"/>
                      <a:pt x="63" y="59"/>
                    </a:cubicBezTo>
                    <a:cubicBezTo>
                      <a:pt x="63" y="59"/>
                      <a:pt x="63" y="59"/>
                      <a:pt x="63" y="59"/>
                    </a:cubicBezTo>
                    <a:cubicBezTo>
                      <a:pt x="64" y="59"/>
                      <a:pt x="64" y="59"/>
                      <a:pt x="64" y="59"/>
                    </a:cubicBezTo>
                    <a:cubicBezTo>
                      <a:pt x="64" y="59"/>
                      <a:pt x="64" y="59"/>
                      <a:pt x="64" y="59"/>
                    </a:cubicBezTo>
                    <a:cubicBezTo>
                      <a:pt x="64" y="59"/>
                      <a:pt x="64" y="59"/>
                      <a:pt x="64" y="59"/>
                    </a:cubicBezTo>
                    <a:cubicBezTo>
                      <a:pt x="64" y="59"/>
                      <a:pt x="64" y="59"/>
                      <a:pt x="64" y="59"/>
                    </a:cubicBezTo>
                    <a:cubicBezTo>
                      <a:pt x="64" y="59"/>
                      <a:pt x="64" y="59"/>
                      <a:pt x="64" y="59"/>
                    </a:cubicBezTo>
                    <a:cubicBezTo>
                      <a:pt x="64" y="59"/>
                      <a:pt x="64" y="59"/>
                      <a:pt x="64" y="59"/>
                    </a:cubicBezTo>
                    <a:cubicBezTo>
                      <a:pt x="65" y="58"/>
                      <a:pt x="65" y="58"/>
                      <a:pt x="65" y="58"/>
                    </a:cubicBezTo>
                    <a:cubicBezTo>
                      <a:pt x="65" y="58"/>
                      <a:pt x="65" y="58"/>
                      <a:pt x="65" y="58"/>
                    </a:cubicBezTo>
                    <a:cubicBezTo>
                      <a:pt x="65" y="58"/>
                      <a:pt x="65" y="58"/>
                      <a:pt x="65" y="58"/>
                    </a:cubicBezTo>
                    <a:cubicBezTo>
                      <a:pt x="65" y="58"/>
                      <a:pt x="65" y="58"/>
                      <a:pt x="65" y="58"/>
                    </a:cubicBezTo>
                    <a:cubicBezTo>
                      <a:pt x="65" y="58"/>
                      <a:pt x="65" y="58"/>
                      <a:pt x="65" y="58"/>
                    </a:cubicBezTo>
                    <a:cubicBezTo>
                      <a:pt x="65" y="58"/>
                      <a:pt x="65" y="58"/>
                      <a:pt x="65" y="58"/>
                    </a:cubicBezTo>
                    <a:cubicBezTo>
                      <a:pt x="65" y="58"/>
                      <a:pt x="65" y="58"/>
                      <a:pt x="65" y="58"/>
                    </a:cubicBezTo>
                    <a:cubicBezTo>
                      <a:pt x="65" y="58"/>
                      <a:pt x="65" y="58"/>
                      <a:pt x="65" y="58"/>
                    </a:cubicBezTo>
                    <a:cubicBezTo>
                      <a:pt x="65" y="58"/>
                      <a:pt x="65" y="58"/>
                      <a:pt x="65" y="58"/>
                    </a:cubicBezTo>
                    <a:cubicBezTo>
                      <a:pt x="66" y="58"/>
                      <a:pt x="66" y="58"/>
                      <a:pt x="66" y="58"/>
                    </a:cubicBezTo>
                    <a:cubicBezTo>
                      <a:pt x="66" y="58"/>
                      <a:pt x="66" y="58"/>
                      <a:pt x="66" y="58"/>
                    </a:cubicBezTo>
                    <a:cubicBezTo>
                      <a:pt x="66" y="58"/>
                      <a:pt x="66" y="58"/>
                      <a:pt x="66" y="58"/>
                    </a:cubicBezTo>
                    <a:cubicBezTo>
                      <a:pt x="66" y="58"/>
                      <a:pt x="66" y="58"/>
                      <a:pt x="66" y="58"/>
                    </a:cubicBezTo>
                    <a:cubicBezTo>
                      <a:pt x="66" y="58"/>
                      <a:pt x="66" y="58"/>
                      <a:pt x="66" y="58"/>
                    </a:cubicBezTo>
                    <a:cubicBezTo>
                      <a:pt x="66" y="58"/>
                      <a:pt x="66" y="58"/>
                      <a:pt x="66" y="58"/>
                    </a:cubicBezTo>
                    <a:cubicBezTo>
                      <a:pt x="66" y="57"/>
                      <a:pt x="66" y="57"/>
                      <a:pt x="66" y="57"/>
                    </a:cubicBezTo>
                    <a:cubicBezTo>
                      <a:pt x="66" y="57"/>
                      <a:pt x="66" y="57"/>
                      <a:pt x="66"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8" y="57"/>
                      <a:pt x="68" y="57"/>
                      <a:pt x="68" y="57"/>
                    </a:cubicBezTo>
                    <a:cubicBezTo>
                      <a:pt x="68" y="57"/>
                      <a:pt x="68" y="57"/>
                      <a:pt x="68" y="57"/>
                    </a:cubicBezTo>
                    <a:cubicBezTo>
                      <a:pt x="68" y="57"/>
                      <a:pt x="68" y="57"/>
                      <a:pt x="68" y="57"/>
                    </a:cubicBezTo>
                    <a:cubicBezTo>
                      <a:pt x="68" y="57"/>
                      <a:pt x="68" y="57"/>
                      <a:pt x="68" y="57"/>
                    </a:cubicBezTo>
                    <a:cubicBezTo>
                      <a:pt x="68" y="56"/>
                      <a:pt x="68" y="56"/>
                      <a:pt x="68" y="56"/>
                    </a:cubicBezTo>
                    <a:cubicBezTo>
                      <a:pt x="68" y="56"/>
                      <a:pt x="68" y="56"/>
                      <a:pt x="68" y="56"/>
                    </a:cubicBezTo>
                    <a:cubicBezTo>
                      <a:pt x="68" y="56"/>
                      <a:pt x="68" y="56"/>
                      <a:pt x="68" y="56"/>
                    </a:cubicBezTo>
                    <a:cubicBezTo>
                      <a:pt x="68" y="56"/>
                      <a:pt x="68" y="56"/>
                      <a:pt x="68" y="56"/>
                    </a:cubicBezTo>
                    <a:cubicBezTo>
                      <a:pt x="68" y="56"/>
                      <a:pt x="68" y="56"/>
                      <a:pt x="68" y="56"/>
                    </a:cubicBezTo>
                    <a:cubicBezTo>
                      <a:pt x="69" y="56"/>
                      <a:pt x="69" y="56"/>
                      <a:pt x="69" y="56"/>
                    </a:cubicBezTo>
                    <a:cubicBezTo>
                      <a:pt x="69" y="56"/>
                      <a:pt x="69" y="56"/>
                      <a:pt x="69" y="56"/>
                    </a:cubicBezTo>
                    <a:cubicBezTo>
                      <a:pt x="69" y="56"/>
                      <a:pt x="69" y="56"/>
                      <a:pt x="69" y="56"/>
                    </a:cubicBezTo>
                    <a:cubicBezTo>
                      <a:pt x="69" y="56"/>
                      <a:pt x="69" y="56"/>
                      <a:pt x="69" y="56"/>
                    </a:cubicBezTo>
                    <a:cubicBezTo>
                      <a:pt x="69" y="56"/>
                      <a:pt x="69" y="56"/>
                      <a:pt x="69" y="56"/>
                    </a:cubicBezTo>
                    <a:cubicBezTo>
                      <a:pt x="69" y="56"/>
                      <a:pt x="69" y="56"/>
                      <a:pt x="69" y="56"/>
                    </a:cubicBezTo>
                    <a:cubicBezTo>
                      <a:pt x="69" y="56"/>
                      <a:pt x="69" y="56"/>
                      <a:pt x="69" y="56"/>
                    </a:cubicBezTo>
                    <a:cubicBezTo>
                      <a:pt x="69" y="56"/>
                      <a:pt x="69" y="56"/>
                      <a:pt x="69" y="56"/>
                    </a:cubicBezTo>
                    <a:cubicBezTo>
                      <a:pt x="70" y="56"/>
                      <a:pt x="70" y="56"/>
                      <a:pt x="70" y="56"/>
                    </a:cubicBezTo>
                    <a:cubicBezTo>
                      <a:pt x="70" y="55"/>
                      <a:pt x="70" y="55"/>
                      <a:pt x="70" y="55"/>
                    </a:cubicBezTo>
                    <a:cubicBezTo>
                      <a:pt x="70" y="55"/>
                      <a:pt x="70" y="55"/>
                      <a:pt x="70" y="55"/>
                    </a:cubicBezTo>
                    <a:cubicBezTo>
                      <a:pt x="70" y="55"/>
                      <a:pt x="70" y="55"/>
                      <a:pt x="70" y="55"/>
                    </a:cubicBezTo>
                    <a:cubicBezTo>
                      <a:pt x="70" y="55"/>
                      <a:pt x="70" y="55"/>
                      <a:pt x="70" y="55"/>
                    </a:cubicBezTo>
                    <a:cubicBezTo>
                      <a:pt x="70" y="55"/>
                      <a:pt x="70" y="55"/>
                      <a:pt x="70" y="55"/>
                    </a:cubicBezTo>
                    <a:cubicBezTo>
                      <a:pt x="70" y="55"/>
                      <a:pt x="70" y="55"/>
                      <a:pt x="70" y="55"/>
                    </a:cubicBezTo>
                    <a:cubicBezTo>
                      <a:pt x="70" y="55"/>
                      <a:pt x="70" y="55"/>
                      <a:pt x="70" y="55"/>
                    </a:cubicBezTo>
                    <a:cubicBezTo>
                      <a:pt x="70" y="55"/>
                      <a:pt x="70" y="55"/>
                      <a:pt x="70" y="55"/>
                    </a:cubicBezTo>
                    <a:cubicBezTo>
                      <a:pt x="71" y="55"/>
                      <a:pt x="71" y="55"/>
                      <a:pt x="71" y="55"/>
                    </a:cubicBezTo>
                    <a:cubicBezTo>
                      <a:pt x="71" y="55"/>
                      <a:pt x="71" y="55"/>
                      <a:pt x="71" y="55"/>
                    </a:cubicBezTo>
                    <a:cubicBezTo>
                      <a:pt x="71" y="55"/>
                      <a:pt x="71" y="55"/>
                      <a:pt x="71" y="55"/>
                    </a:cubicBezTo>
                    <a:cubicBezTo>
                      <a:pt x="71" y="55"/>
                      <a:pt x="71" y="55"/>
                      <a:pt x="71" y="55"/>
                    </a:cubicBezTo>
                    <a:cubicBezTo>
                      <a:pt x="71" y="55"/>
                      <a:pt x="71" y="55"/>
                      <a:pt x="71" y="55"/>
                    </a:cubicBezTo>
                    <a:cubicBezTo>
                      <a:pt x="71" y="55"/>
                      <a:pt x="71" y="55"/>
                      <a:pt x="71" y="55"/>
                    </a:cubicBezTo>
                    <a:cubicBezTo>
                      <a:pt x="71" y="55"/>
                      <a:pt x="71" y="55"/>
                      <a:pt x="71" y="55"/>
                    </a:cubicBezTo>
                    <a:cubicBezTo>
                      <a:pt x="72" y="54"/>
                      <a:pt x="72" y="54"/>
                      <a:pt x="72" y="54"/>
                    </a:cubicBezTo>
                    <a:cubicBezTo>
                      <a:pt x="72" y="54"/>
                      <a:pt x="72" y="54"/>
                      <a:pt x="72" y="54"/>
                    </a:cubicBezTo>
                    <a:cubicBezTo>
                      <a:pt x="72" y="54"/>
                      <a:pt x="72" y="54"/>
                      <a:pt x="72" y="54"/>
                    </a:cubicBezTo>
                    <a:cubicBezTo>
                      <a:pt x="72" y="54"/>
                      <a:pt x="72" y="54"/>
                      <a:pt x="72" y="54"/>
                    </a:cubicBezTo>
                    <a:cubicBezTo>
                      <a:pt x="72" y="54"/>
                      <a:pt x="72" y="54"/>
                      <a:pt x="72" y="54"/>
                    </a:cubicBezTo>
                    <a:cubicBezTo>
                      <a:pt x="72" y="54"/>
                      <a:pt x="72" y="54"/>
                      <a:pt x="72" y="54"/>
                    </a:cubicBezTo>
                    <a:cubicBezTo>
                      <a:pt x="72" y="54"/>
                      <a:pt x="72" y="54"/>
                      <a:pt x="72" y="54"/>
                    </a:cubicBezTo>
                    <a:cubicBezTo>
                      <a:pt x="72" y="54"/>
                      <a:pt x="72" y="54"/>
                      <a:pt x="72" y="54"/>
                    </a:cubicBezTo>
                    <a:cubicBezTo>
                      <a:pt x="72" y="54"/>
                      <a:pt x="72" y="54"/>
                      <a:pt x="72" y="54"/>
                    </a:cubicBezTo>
                    <a:cubicBezTo>
                      <a:pt x="73" y="54"/>
                      <a:pt x="73" y="54"/>
                      <a:pt x="73" y="54"/>
                    </a:cubicBezTo>
                    <a:cubicBezTo>
                      <a:pt x="73" y="54"/>
                      <a:pt x="73" y="54"/>
                      <a:pt x="73" y="54"/>
                    </a:cubicBezTo>
                    <a:cubicBezTo>
                      <a:pt x="73" y="54"/>
                      <a:pt x="73" y="54"/>
                      <a:pt x="73" y="54"/>
                    </a:cubicBezTo>
                    <a:cubicBezTo>
                      <a:pt x="73" y="54"/>
                      <a:pt x="73" y="54"/>
                      <a:pt x="73" y="54"/>
                    </a:cubicBezTo>
                    <a:cubicBezTo>
                      <a:pt x="73" y="54"/>
                      <a:pt x="73" y="54"/>
                      <a:pt x="73" y="54"/>
                    </a:cubicBezTo>
                    <a:cubicBezTo>
                      <a:pt x="73" y="53"/>
                      <a:pt x="73" y="53"/>
                      <a:pt x="73" y="53"/>
                    </a:cubicBezTo>
                    <a:cubicBezTo>
                      <a:pt x="73" y="53"/>
                      <a:pt x="73" y="53"/>
                      <a:pt x="73" y="53"/>
                    </a:cubicBezTo>
                    <a:cubicBezTo>
                      <a:pt x="73" y="53"/>
                      <a:pt x="73" y="53"/>
                      <a:pt x="73" y="53"/>
                    </a:cubicBezTo>
                    <a:cubicBezTo>
                      <a:pt x="73" y="53"/>
                      <a:pt x="73" y="53"/>
                      <a:pt x="73" y="53"/>
                    </a:cubicBezTo>
                    <a:cubicBezTo>
                      <a:pt x="73" y="53"/>
                      <a:pt x="73" y="53"/>
                      <a:pt x="73" y="53"/>
                    </a:cubicBezTo>
                    <a:cubicBezTo>
                      <a:pt x="73" y="53"/>
                      <a:pt x="73" y="53"/>
                      <a:pt x="73" y="53"/>
                    </a:cubicBezTo>
                    <a:cubicBezTo>
                      <a:pt x="73" y="53"/>
                      <a:pt x="73" y="53"/>
                      <a:pt x="73" y="53"/>
                    </a:cubicBezTo>
                    <a:cubicBezTo>
                      <a:pt x="72" y="53"/>
                      <a:pt x="72" y="53"/>
                      <a:pt x="72" y="53"/>
                    </a:cubicBezTo>
                    <a:cubicBezTo>
                      <a:pt x="72" y="52"/>
                      <a:pt x="72" y="52"/>
                      <a:pt x="72" y="52"/>
                    </a:cubicBezTo>
                    <a:cubicBezTo>
                      <a:pt x="72" y="52"/>
                      <a:pt x="72" y="52"/>
                      <a:pt x="72" y="52"/>
                    </a:cubicBezTo>
                    <a:cubicBezTo>
                      <a:pt x="72" y="52"/>
                      <a:pt x="72" y="52"/>
                      <a:pt x="72" y="52"/>
                    </a:cubicBezTo>
                    <a:cubicBezTo>
                      <a:pt x="72" y="52"/>
                      <a:pt x="72" y="52"/>
                      <a:pt x="72" y="52"/>
                    </a:cubicBezTo>
                    <a:cubicBezTo>
                      <a:pt x="72" y="52"/>
                      <a:pt x="72" y="52"/>
                      <a:pt x="72" y="52"/>
                    </a:cubicBezTo>
                    <a:cubicBezTo>
                      <a:pt x="72" y="52"/>
                      <a:pt x="72" y="52"/>
                      <a:pt x="72" y="52"/>
                    </a:cubicBezTo>
                    <a:cubicBezTo>
                      <a:pt x="72" y="52"/>
                      <a:pt x="72" y="52"/>
                      <a:pt x="72" y="52"/>
                    </a:cubicBezTo>
                    <a:cubicBezTo>
                      <a:pt x="72" y="52"/>
                      <a:pt x="72" y="52"/>
                      <a:pt x="72" y="52"/>
                    </a:cubicBezTo>
                    <a:cubicBezTo>
                      <a:pt x="72" y="51"/>
                      <a:pt x="72" y="51"/>
                      <a:pt x="72" y="51"/>
                    </a:cubicBezTo>
                    <a:cubicBezTo>
                      <a:pt x="72" y="51"/>
                      <a:pt x="72" y="51"/>
                      <a:pt x="72" y="51"/>
                    </a:cubicBezTo>
                    <a:cubicBezTo>
                      <a:pt x="72" y="51"/>
                      <a:pt x="72" y="51"/>
                      <a:pt x="72" y="51"/>
                    </a:cubicBezTo>
                    <a:cubicBezTo>
                      <a:pt x="72" y="51"/>
                      <a:pt x="72" y="51"/>
                      <a:pt x="72" y="51"/>
                    </a:cubicBezTo>
                    <a:cubicBezTo>
                      <a:pt x="72" y="51"/>
                      <a:pt x="72" y="51"/>
                      <a:pt x="72" y="51"/>
                    </a:cubicBezTo>
                    <a:cubicBezTo>
                      <a:pt x="72" y="51"/>
                      <a:pt x="72" y="51"/>
                      <a:pt x="72" y="51"/>
                    </a:cubicBezTo>
                    <a:cubicBezTo>
                      <a:pt x="71" y="51"/>
                      <a:pt x="71" y="51"/>
                      <a:pt x="71" y="51"/>
                    </a:cubicBezTo>
                    <a:cubicBezTo>
                      <a:pt x="71" y="51"/>
                      <a:pt x="71" y="51"/>
                      <a:pt x="71" y="51"/>
                    </a:cubicBezTo>
                    <a:cubicBezTo>
                      <a:pt x="71" y="51"/>
                      <a:pt x="71" y="51"/>
                      <a:pt x="71" y="51"/>
                    </a:cubicBezTo>
                    <a:cubicBezTo>
                      <a:pt x="71" y="51"/>
                      <a:pt x="71" y="51"/>
                      <a:pt x="71" y="51"/>
                    </a:cubicBezTo>
                    <a:cubicBezTo>
                      <a:pt x="71" y="51"/>
                      <a:pt x="71" y="51"/>
                      <a:pt x="71" y="51"/>
                    </a:cubicBezTo>
                    <a:cubicBezTo>
                      <a:pt x="71" y="51"/>
                      <a:pt x="71" y="51"/>
                      <a:pt x="71" y="51"/>
                    </a:cubicBezTo>
                    <a:cubicBezTo>
                      <a:pt x="71" y="51"/>
                      <a:pt x="71" y="51"/>
                      <a:pt x="71" y="51"/>
                    </a:cubicBezTo>
                    <a:cubicBezTo>
                      <a:pt x="70" y="51"/>
                      <a:pt x="70" y="51"/>
                      <a:pt x="70" y="51"/>
                    </a:cubicBezTo>
                    <a:cubicBezTo>
                      <a:pt x="70" y="51"/>
                      <a:pt x="70" y="51"/>
                      <a:pt x="70" y="51"/>
                    </a:cubicBezTo>
                    <a:cubicBezTo>
                      <a:pt x="70" y="51"/>
                      <a:pt x="70" y="51"/>
                      <a:pt x="70" y="51"/>
                    </a:cubicBezTo>
                    <a:cubicBezTo>
                      <a:pt x="70" y="51"/>
                      <a:pt x="70" y="51"/>
                      <a:pt x="70" y="51"/>
                    </a:cubicBezTo>
                    <a:cubicBezTo>
                      <a:pt x="70" y="51"/>
                      <a:pt x="70" y="51"/>
                      <a:pt x="70" y="51"/>
                    </a:cubicBezTo>
                    <a:cubicBezTo>
                      <a:pt x="70" y="51"/>
                      <a:pt x="70" y="51"/>
                      <a:pt x="70" y="51"/>
                    </a:cubicBezTo>
                    <a:cubicBezTo>
                      <a:pt x="70" y="50"/>
                      <a:pt x="70" y="50"/>
                      <a:pt x="70" y="50"/>
                    </a:cubicBezTo>
                    <a:cubicBezTo>
                      <a:pt x="70" y="50"/>
                      <a:pt x="70" y="50"/>
                      <a:pt x="70" y="50"/>
                    </a:cubicBezTo>
                    <a:cubicBezTo>
                      <a:pt x="70" y="50"/>
                      <a:pt x="70" y="50"/>
                      <a:pt x="70" y="50"/>
                    </a:cubicBezTo>
                    <a:cubicBezTo>
                      <a:pt x="70" y="50"/>
                      <a:pt x="70" y="50"/>
                      <a:pt x="70" y="50"/>
                    </a:cubicBezTo>
                    <a:cubicBezTo>
                      <a:pt x="69" y="50"/>
                      <a:pt x="69" y="50"/>
                      <a:pt x="69" y="50"/>
                    </a:cubicBezTo>
                    <a:cubicBezTo>
                      <a:pt x="69" y="50"/>
                      <a:pt x="69" y="50"/>
                      <a:pt x="69" y="50"/>
                    </a:cubicBezTo>
                    <a:cubicBezTo>
                      <a:pt x="69" y="50"/>
                      <a:pt x="69" y="50"/>
                      <a:pt x="69" y="50"/>
                    </a:cubicBezTo>
                    <a:cubicBezTo>
                      <a:pt x="69" y="50"/>
                      <a:pt x="69" y="50"/>
                      <a:pt x="69" y="50"/>
                    </a:cubicBezTo>
                    <a:cubicBezTo>
                      <a:pt x="69" y="50"/>
                      <a:pt x="69" y="50"/>
                      <a:pt x="69" y="50"/>
                    </a:cubicBezTo>
                    <a:cubicBezTo>
                      <a:pt x="69" y="50"/>
                      <a:pt x="69" y="50"/>
                      <a:pt x="69" y="50"/>
                    </a:cubicBezTo>
                    <a:cubicBezTo>
                      <a:pt x="69" y="50"/>
                      <a:pt x="69" y="50"/>
                      <a:pt x="69"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7" y="50"/>
                      <a:pt x="67" y="50"/>
                      <a:pt x="67" y="50"/>
                    </a:cubicBezTo>
                    <a:cubicBezTo>
                      <a:pt x="67" y="50"/>
                      <a:pt x="67" y="50"/>
                      <a:pt x="67" y="50"/>
                    </a:cubicBezTo>
                    <a:cubicBezTo>
                      <a:pt x="67" y="50"/>
                      <a:pt x="67" y="50"/>
                      <a:pt x="67" y="50"/>
                    </a:cubicBezTo>
                    <a:cubicBezTo>
                      <a:pt x="67" y="50"/>
                      <a:pt x="67" y="50"/>
                      <a:pt x="67" y="50"/>
                    </a:cubicBezTo>
                    <a:cubicBezTo>
                      <a:pt x="67" y="50"/>
                      <a:pt x="67" y="50"/>
                      <a:pt x="67" y="50"/>
                    </a:cubicBezTo>
                    <a:cubicBezTo>
                      <a:pt x="67" y="50"/>
                      <a:pt x="67" y="50"/>
                      <a:pt x="67" y="50"/>
                    </a:cubicBezTo>
                    <a:cubicBezTo>
                      <a:pt x="67" y="49"/>
                      <a:pt x="67" y="49"/>
                      <a:pt x="67" y="49"/>
                    </a:cubicBezTo>
                    <a:cubicBezTo>
                      <a:pt x="67" y="49"/>
                      <a:pt x="67" y="49"/>
                      <a:pt x="67" y="49"/>
                    </a:cubicBezTo>
                    <a:cubicBezTo>
                      <a:pt x="67" y="49"/>
                      <a:pt x="67" y="49"/>
                      <a:pt x="67" y="49"/>
                    </a:cubicBezTo>
                    <a:cubicBezTo>
                      <a:pt x="67" y="49"/>
                      <a:pt x="67" y="49"/>
                      <a:pt x="67" y="49"/>
                    </a:cubicBezTo>
                    <a:cubicBezTo>
                      <a:pt x="66" y="49"/>
                      <a:pt x="66" y="49"/>
                      <a:pt x="66" y="49"/>
                    </a:cubicBezTo>
                    <a:cubicBezTo>
                      <a:pt x="66" y="49"/>
                      <a:pt x="66" y="49"/>
                      <a:pt x="66" y="49"/>
                    </a:cubicBezTo>
                    <a:cubicBezTo>
                      <a:pt x="66" y="49"/>
                      <a:pt x="66" y="49"/>
                      <a:pt x="66" y="49"/>
                    </a:cubicBezTo>
                    <a:cubicBezTo>
                      <a:pt x="66" y="47"/>
                      <a:pt x="66" y="47"/>
                      <a:pt x="66" y="47"/>
                    </a:cubicBezTo>
                    <a:cubicBezTo>
                      <a:pt x="66" y="47"/>
                      <a:pt x="66" y="47"/>
                      <a:pt x="66" y="47"/>
                    </a:cubicBezTo>
                    <a:cubicBezTo>
                      <a:pt x="66" y="46"/>
                      <a:pt x="66" y="46"/>
                      <a:pt x="66" y="46"/>
                    </a:cubicBezTo>
                    <a:cubicBezTo>
                      <a:pt x="66" y="46"/>
                      <a:pt x="66" y="46"/>
                      <a:pt x="66" y="46"/>
                    </a:cubicBezTo>
                    <a:cubicBezTo>
                      <a:pt x="65" y="46"/>
                      <a:pt x="65" y="46"/>
                      <a:pt x="65" y="46"/>
                    </a:cubicBezTo>
                    <a:cubicBezTo>
                      <a:pt x="65" y="46"/>
                      <a:pt x="65" y="46"/>
                      <a:pt x="65" y="46"/>
                    </a:cubicBezTo>
                    <a:cubicBezTo>
                      <a:pt x="65" y="46"/>
                      <a:pt x="65" y="46"/>
                      <a:pt x="65" y="46"/>
                    </a:cubicBezTo>
                    <a:cubicBezTo>
                      <a:pt x="65" y="45"/>
                      <a:pt x="65" y="45"/>
                      <a:pt x="65" y="45"/>
                    </a:cubicBezTo>
                    <a:cubicBezTo>
                      <a:pt x="65" y="45"/>
                      <a:pt x="65" y="45"/>
                      <a:pt x="65" y="45"/>
                    </a:cubicBezTo>
                    <a:cubicBezTo>
                      <a:pt x="65" y="45"/>
                      <a:pt x="65" y="45"/>
                      <a:pt x="65" y="45"/>
                    </a:cubicBezTo>
                    <a:cubicBezTo>
                      <a:pt x="64" y="44"/>
                      <a:pt x="64" y="44"/>
                      <a:pt x="64" y="44"/>
                    </a:cubicBezTo>
                    <a:cubicBezTo>
                      <a:pt x="64" y="44"/>
                      <a:pt x="64" y="44"/>
                      <a:pt x="64" y="44"/>
                    </a:cubicBezTo>
                    <a:cubicBezTo>
                      <a:pt x="64" y="44"/>
                      <a:pt x="64" y="44"/>
                      <a:pt x="64" y="44"/>
                    </a:cubicBezTo>
                    <a:cubicBezTo>
                      <a:pt x="64" y="44"/>
                      <a:pt x="64" y="44"/>
                      <a:pt x="64" y="44"/>
                    </a:cubicBezTo>
                    <a:cubicBezTo>
                      <a:pt x="64" y="44"/>
                      <a:pt x="64" y="44"/>
                      <a:pt x="64" y="44"/>
                    </a:cubicBezTo>
                    <a:cubicBezTo>
                      <a:pt x="64" y="44"/>
                      <a:pt x="64" y="44"/>
                      <a:pt x="64" y="44"/>
                    </a:cubicBezTo>
                    <a:cubicBezTo>
                      <a:pt x="64" y="44"/>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5" y="42"/>
                      <a:pt x="65" y="42"/>
                      <a:pt x="65" y="42"/>
                    </a:cubicBezTo>
                    <a:cubicBezTo>
                      <a:pt x="65" y="42"/>
                      <a:pt x="65" y="42"/>
                      <a:pt x="65" y="42"/>
                    </a:cubicBezTo>
                    <a:cubicBezTo>
                      <a:pt x="65" y="42"/>
                      <a:pt x="65" y="42"/>
                      <a:pt x="65" y="42"/>
                    </a:cubicBezTo>
                    <a:cubicBezTo>
                      <a:pt x="65" y="42"/>
                      <a:pt x="65" y="42"/>
                      <a:pt x="65" y="42"/>
                    </a:cubicBezTo>
                    <a:cubicBezTo>
                      <a:pt x="65" y="42"/>
                      <a:pt x="65" y="42"/>
                      <a:pt x="65" y="42"/>
                    </a:cubicBezTo>
                    <a:cubicBezTo>
                      <a:pt x="65" y="42"/>
                      <a:pt x="65" y="42"/>
                      <a:pt x="65" y="42"/>
                    </a:cubicBezTo>
                    <a:cubicBezTo>
                      <a:pt x="66" y="42"/>
                      <a:pt x="66" y="42"/>
                      <a:pt x="66" y="42"/>
                    </a:cubicBezTo>
                    <a:cubicBezTo>
                      <a:pt x="66" y="42"/>
                      <a:pt x="66" y="42"/>
                      <a:pt x="66" y="42"/>
                    </a:cubicBezTo>
                    <a:cubicBezTo>
                      <a:pt x="66" y="42"/>
                      <a:pt x="66" y="42"/>
                      <a:pt x="66" y="42"/>
                    </a:cubicBezTo>
                    <a:cubicBezTo>
                      <a:pt x="66" y="42"/>
                      <a:pt x="66" y="42"/>
                      <a:pt x="66" y="42"/>
                    </a:cubicBezTo>
                    <a:cubicBezTo>
                      <a:pt x="66" y="42"/>
                      <a:pt x="66" y="42"/>
                      <a:pt x="66" y="42"/>
                    </a:cubicBezTo>
                    <a:cubicBezTo>
                      <a:pt x="66" y="41"/>
                      <a:pt x="66" y="41"/>
                      <a:pt x="66" y="41"/>
                    </a:cubicBezTo>
                    <a:cubicBezTo>
                      <a:pt x="66" y="41"/>
                      <a:pt x="66" y="41"/>
                      <a:pt x="66" y="41"/>
                    </a:cubicBezTo>
                    <a:cubicBezTo>
                      <a:pt x="66" y="41"/>
                      <a:pt x="66" y="41"/>
                      <a:pt x="66" y="41"/>
                    </a:cubicBezTo>
                    <a:cubicBezTo>
                      <a:pt x="66" y="41"/>
                      <a:pt x="66" y="41"/>
                      <a:pt x="66" y="41"/>
                    </a:cubicBezTo>
                    <a:cubicBezTo>
                      <a:pt x="66" y="41"/>
                      <a:pt x="66" y="41"/>
                      <a:pt x="66" y="41"/>
                    </a:cubicBezTo>
                    <a:cubicBezTo>
                      <a:pt x="66" y="41"/>
                      <a:pt x="66" y="41"/>
                      <a:pt x="66" y="41"/>
                    </a:cubicBezTo>
                    <a:cubicBezTo>
                      <a:pt x="66" y="41"/>
                      <a:pt x="66" y="41"/>
                      <a:pt x="66" y="41"/>
                    </a:cubicBezTo>
                    <a:cubicBezTo>
                      <a:pt x="66" y="41"/>
                      <a:pt x="66" y="41"/>
                      <a:pt x="66" y="41"/>
                    </a:cubicBezTo>
                    <a:cubicBezTo>
                      <a:pt x="65" y="41"/>
                      <a:pt x="65" y="41"/>
                      <a:pt x="65" y="41"/>
                    </a:cubicBezTo>
                    <a:cubicBezTo>
                      <a:pt x="65" y="41"/>
                      <a:pt x="65" y="41"/>
                      <a:pt x="65" y="41"/>
                    </a:cubicBezTo>
                    <a:cubicBezTo>
                      <a:pt x="65"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39"/>
                      <a:pt x="65" y="39"/>
                      <a:pt x="65" y="39"/>
                    </a:cubicBezTo>
                    <a:cubicBezTo>
                      <a:pt x="65" y="39"/>
                      <a:pt x="65" y="39"/>
                      <a:pt x="65" y="39"/>
                    </a:cubicBezTo>
                    <a:cubicBezTo>
                      <a:pt x="65" y="39"/>
                      <a:pt x="65" y="39"/>
                      <a:pt x="65" y="39"/>
                    </a:cubicBezTo>
                    <a:cubicBezTo>
                      <a:pt x="65" y="39"/>
                      <a:pt x="65" y="39"/>
                      <a:pt x="65" y="39"/>
                    </a:cubicBezTo>
                    <a:cubicBezTo>
                      <a:pt x="65" y="39"/>
                      <a:pt x="65" y="39"/>
                      <a:pt x="65" y="39"/>
                    </a:cubicBezTo>
                    <a:cubicBezTo>
                      <a:pt x="65" y="39"/>
                      <a:pt x="65" y="39"/>
                      <a:pt x="65" y="39"/>
                    </a:cubicBezTo>
                    <a:cubicBezTo>
                      <a:pt x="65" y="38"/>
                      <a:pt x="65" y="38"/>
                      <a:pt x="65" y="38"/>
                    </a:cubicBezTo>
                    <a:cubicBezTo>
                      <a:pt x="65" y="38"/>
                      <a:pt x="65" y="38"/>
                      <a:pt x="65" y="38"/>
                    </a:cubicBezTo>
                    <a:cubicBezTo>
                      <a:pt x="65" y="38"/>
                      <a:pt x="65" y="38"/>
                      <a:pt x="65" y="38"/>
                    </a:cubicBezTo>
                    <a:cubicBezTo>
                      <a:pt x="65" y="38"/>
                      <a:pt x="65" y="38"/>
                      <a:pt x="65" y="38"/>
                    </a:cubicBezTo>
                    <a:cubicBezTo>
                      <a:pt x="65" y="38"/>
                      <a:pt x="65" y="38"/>
                      <a:pt x="65" y="38"/>
                    </a:cubicBezTo>
                    <a:cubicBezTo>
                      <a:pt x="65" y="38"/>
                      <a:pt x="65" y="38"/>
                      <a:pt x="65" y="38"/>
                    </a:cubicBezTo>
                    <a:cubicBezTo>
                      <a:pt x="65" y="38"/>
                      <a:pt x="65" y="38"/>
                      <a:pt x="65" y="38"/>
                    </a:cubicBezTo>
                    <a:cubicBezTo>
                      <a:pt x="66" y="38"/>
                      <a:pt x="66" y="38"/>
                      <a:pt x="66" y="38"/>
                    </a:cubicBezTo>
                    <a:cubicBezTo>
                      <a:pt x="66" y="38"/>
                      <a:pt x="66" y="38"/>
                      <a:pt x="66" y="38"/>
                    </a:cubicBezTo>
                    <a:cubicBezTo>
                      <a:pt x="66" y="38"/>
                      <a:pt x="66" y="38"/>
                      <a:pt x="66" y="38"/>
                    </a:cubicBezTo>
                    <a:cubicBezTo>
                      <a:pt x="66" y="38"/>
                      <a:pt x="66" y="38"/>
                      <a:pt x="66" y="38"/>
                    </a:cubicBezTo>
                    <a:cubicBezTo>
                      <a:pt x="66" y="38"/>
                      <a:pt x="66" y="38"/>
                      <a:pt x="66" y="38"/>
                    </a:cubicBezTo>
                    <a:cubicBezTo>
                      <a:pt x="66" y="37"/>
                      <a:pt x="66" y="37"/>
                      <a:pt x="66" y="37"/>
                    </a:cubicBezTo>
                    <a:cubicBezTo>
                      <a:pt x="66" y="37"/>
                      <a:pt x="66" y="37"/>
                      <a:pt x="66" y="37"/>
                    </a:cubicBezTo>
                    <a:cubicBezTo>
                      <a:pt x="66" y="37"/>
                      <a:pt x="66" y="37"/>
                      <a:pt x="66" y="37"/>
                    </a:cubicBezTo>
                    <a:cubicBezTo>
                      <a:pt x="66" y="37"/>
                      <a:pt x="66" y="37"/>
                      <a:pt x="66" y="37"/>
                    </a:cubicBezTo>
                    <a:cubicBezTo>
                      <a:pt x="66" y="36"/>
                      <a:pt x="66" y="36"/>
                      <a:pt x="66" y="36"/>
                    </a:cubicBezTo>
                    <a:cubicBezTo>
                      <a:pt x="66" y="36"/>
                      <a:pt x="66" y="36"/>
                      <a:pt x="66" y="36"/>
                    </a:cubicBezTo>
                    <a:cubicBezTo>
                      <a:pt x="66" y="36"/>
                      <a:pt x="66" y="36"/>
                      <a:pt x="66" y="36"/>
                    </a:cubicBezTo>
                    <a:cubicBezTo>
                      <a:pt x="65" y="36"/>
                      <a:pt x="65" y="36"/>
                      <a:pt x="65" y="36"/>
                    </a:cubicBezTo>
                    <a:cubicBezTo>
                      <a:pt x="65" y="36"/>
                      <a:pt x="65" y="36"/>
                      <a:pt x="65" y="36"/>
                    </a:cubicBezTo>
                    <a:cubicBezTo>
                      <a:pt x="65" y="36"/>
                      <a:pt x="65" y="36"/>
                      <a:pt x="65" y="36"/>
                    </a:cubicBezTo>
                    <a:cubicBezTo>
                      <a:pt x="65" y="36"/>
                      <a:pt x="65" y="36"/>
                      <a:pt x="65" y="36"/>
                    </a:cubicBezTo>
                    <a:cubicBezTo>
                      <a:pt x="65" y="35"/>
                      <a:pt x="65" y="35"/>
                      <a:pt x="65" y="35"/>
                    </a:cubicBezTo>
                    <a:cubicBezTo>
                      <a:pt x="65" y="35"/>
                      <a:pt x="65" y="35"/>
                      <a:pt x="65" y="35"/>
                    </a:cubicBezTo>
                    <a:cubicBezTo>
                      <a:pt x="65" y="35"/>
                      <a:pt x="65" y="35"/>
                      <a:pt x="65" y="35"/>
                    </a:cubicBezTo>
                    <a:cubicBezTo>
                      <a:pt x="65" y="35"/>
                      <a:pt x="65" y="35"/>
                      <a:pt x="65" y="35"/>
                    </a:cubicBezTo>
                    <a:cubicBezTo>
                      <a:pt x="65" y="34"/>
                      <a:pt x="65" y="34"/>
                      <a:pt x="65" y="34"/>
                    </a:cubicBezTo>
                    <a:cubicBezTo>
                      <a:pt x="65" y="34"/>
                      <a:pt x="65" y="34"/>
                      <a:pt x="65" y="34"/>
                    </a:cubicBezTo>
                    <a:cubicBezTo>
                      <a:pt x="66" y="34"/>
                      <a:pt x="66" y="34"/>
                      <a:pt x="66" y="34"/>
                    </a:cubicBezTo>
                    <a:cubicBezTo>
                      <a:pt x="66" y="33"/>
                      <a:pt x="66" y="33"/>
                      <a:pt x="66" y="33"/>
                    </a:cubicBezTo>
                    <a:cubicBezTo>
                      <a:pt x="65" y="33"/>
                      <a:pt x="65" y="33"/>
                      <a:pt x="65" y="33"/>
                    </a:cubicBezTo>
                    <a:cubicBezTo>
                      <a:pt x="65" y="33"/>
                      <a:pt x="65" y="33"/>
                      <a:pt x="65" y="33"/>
                    </a:cubicBezTo>
                    <a:cubicBezTo>
                      <a:pt x="65" y="32"/>
                      <a:pt x="65" y="32"/>
                      <a:pt x="65" y="32"/>
                    </a:cubicBezTo>
                    <a:cubicBezTo>
                      <a:pt x="65" y="32"/>
                      <a:pt x="65" y="32"/>
                      <a:pt x="65" y="32"/>
                    </a:cubicBezTo>
                    <a:cubicBezTo>
                      <a:pt x="65" y="32"/>
                      <a:pt x="65" y="32"/>
                      <a:pt x="65" y="32"/>
                    </a:cubicBezTo>
                    <a:cubicBezTo>
                      <a:pt x="65" y="32"/>
                      <a:pt x="65" y="32"/>
                      <a:pt x="65" y="32"/>
                    </a:cubicBezTo>
                    <a:cubicBezTo>
                      <a:pt x="65" y="31"/>
                      <a:pt x="65" y="31"/>
                      <a:pt x="65" y="31"/>
                    </a:cubicBezTo>
                    <a:cubicBezTo>
                      <a:pt x="65" y="31"/>
                      <a:pt x="65" y="31"/>
                      <a:pt x="65" y="31"/>
                    </a:cubicBezTo>
                    <a:cubicBezTo>
                      <a:pt x="65" y="31"/>
                      <a:pt x="65" y="31"/>
                      <a:pt x="65" y="31"/>
                    </a:cubicBezTo>
                    <a:cubicBezTo>
                      <a:pt x="65" y="31"/>
                      <a:pt x="65" y="31"/>
                      <a:pt x="65" y="31"/>
                    </a:cubicBezTo>
                    <a:cubicBezTo>
                      <a:pt x="65" y="31"/>
                      <a:pt x="65" y="31"/>
                      <a:pt x="65" y="31"/>
                    </a:cubicBezTo>
                    <a:cubicBezTo>
                      <a:pt x="65" y="30"/>
                      <a:pt x="65" y="30"/>
                      <a:pt x="65" y="30"/>
                    </a:cubicBezTo>
                    <a:cubicBezTo>
                      <a:pt x="65" y="30"/>
                      <a:pt x="65" y="30"/>
                      <a:pt x="65" y="30"/>
                    </a:cubicBezTo>
                    <a:cubicBezTo>
                      <a:pt x="65" y="30"/>
                      <a:pt x="65" y="30"/>
                      <a:pt x="65" y="30"/>
                    </a:cubicBezTo>
                    <a:cubicBezTo>
                      <a:pt x="65" y="30"/>
                      <a:pt x="65" y="30"/>
                      <a:pt x="65" y="30"/>
                    </a:cubicBezTo>
                    <a:cubicBezTo>
                      <a:pt x="65" y="30"/>
                      <a:pt x="65" y="30"/>
                      <a:pt x="65" y="30"/>
                    </a:cubicBezTo>
                    <a:cubicBezTo>
                      <a:pt x="65" y="30"/>
                      <a:pt x="65" y="30"/>
                      <a:pt x="65" y="30"/>
                    </a:cubicBezTo>
                    <a:cubicBezTo>
                      <a:pt x="64" y="30"/>
                      <a:pt x="64" y="30"/>
                      <a:pt x="64" y="30"/>
                    </a:cubicBezTo>
                    <a:cubicBezTo>
                      <a:pt x="64" y="30"/>
                      <a:pt x="64" y="30"/>
                      <a:pt x="64" y="30"/>
                    </a:cubicBezTo>
                    <a:cubicBezTo>
                      <a:pt x="64" y="29"/>
                      <a:pt x="64" y="29"/>
                      <a:pt x="64" y="29"/>
                    </a:cubicBezTo>
                    <a:cubicBezTo>
                      <a:pt x="64" y="29"/>
                      <a:pt x="64" y="29"/>
                      <a:pt x="64" y="29"/>
                    </a:cubicBezTo>
                    <a:cubicBezTo>
                      <a:pt x="64" y="29"/>
                      <a:pt x="64" y="29"/>
                      <a:pt x="64" y="29"/>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7"/>
                      <a:pt x="64" y="27"/>
                      <a:pt x="64" y="27"/>
                    </a:cubicBezTo>
                    <a:cubicBezTo>
                      <a:pt x="64" y="27"/>
                      <a:pt x="64" y="27"/>
                      <a:pt x="64" y="27"/>
                    </a:cubicBezTo>
                    <a:cubicBezTo>
                      <a:pt x="64" y="27"/>
                      <a:pt x="64" y="27"/>
                      <a:pt x="64" y="27"/>
                    </a:cubicBezTo>
                    <a:cubicBezTo>
                      <a:pt x="64" y="27"/>
                      <a:pt x="64" y="27"/>
                      <a:pt x="64" y="27"/>
                    </a:cubicBezTo>
                    <a:cubicBezTo>
                      <a:pt x="64" y="27"/>
                      <a:pt x="64" y="27"/>
                      <a:pt x="64" y="27"/>
                    </a:cubicBezTo>
                    <a:cubicBezTo>
                      <a:pt x="64" y="26"/>
                      <a:pt x="64" y="26"/>
                      <a:pt x="64" y="26"/>
                    </a:cubicBezTo>
                    <a:cubicBezTo>
                      <a:pt x="64" y="26"/>
                      <a:pt x="64" y="26"/>
                      <a:pt x="64" y="26"/>
                    </a:cubicBezTo>
                    <a:cubicBezTo>
                      <a:pt x="64" y="26"/>
                      <a:pt x="64" y="26"/>
                      <a:pt x="64" y="26"/>
                    </a:cubicBezTo>
                    <a:cubicBezTo>
                      <a:pt x="64" y="26"/>
                      <a:pt x="64" y="26"/>
                      <a:pt x="64" y="26"/>
                    </a:cubicBezTo>
                    <a:cubicBezTo>
                      <a:pt x="64" y="26"/>
                      <a:pt x="64" y="26"/>
                      <a:pt x="64" y="26"/>
                    </a:cubicBezTo>
                    <a:cubicBezTo>
                      <a:pt x="64" y="26"/>
                      <a:pt x="64" y="26"/>
                      <a:pt x="64" y="26"/>
                    </a:cubicBezTo>
                    <a:cubicBezTo>
                      <a:pt x="64" y="25"/>
                      <a:pt x="64" y="25"/>
                      <a:pt x="64" y="25"/>
                    </a:cubicBezTo>
                    <a:cubicBezTo>
                      <a:pt x="64" y="25"/>
                      <a:pt x="64" y="25"/>
                      <a:pt x="64" y="25"/>
                    </a:cubicBezTo>
                    <a:cubicBezTo>
                      <a:pt x="64" y="25"/>
                      <a:pt x="64" y="25"/>
                      <a:pt x="64" y="25"/>
                    </a:cubicBezTo>
                    <a:cubicBezTo>
                      <a:pt x="64" y="25"/>
                      <a:pt x="64" y="25"/>
                      <a:pt x="64" y="25"/>
                    </a:cubicBezTo>
                    <a:cubicBezTo>
                      <a:pt x="64" y="25"/>
                      <a:pt x="64" y="25"/>
                      <a:pt x="64" y="25"/>
                    </a:cubicBezTo>
                    <a:cubicBezTo>
                      <a:pt x="64" y="25"/>
                      <a:pt x="64" y="25"/>
                      <a:pt x="64" y="25"/>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3"/>
                      <a:pt x="63" y="23"/>
                      <a:pt x="63" y="23"/>
                    </a:cubicBezTo>
                    <a:cubicBezTo>
                      <a:pt x="63" y="23"/>
                      <a:pt x="63" y="23"/>
                      <a:pt x="63" y="23"/>
                    </a:cubicBezTo>
                    <a:cubicBezTo>
                      <a:pt x="63" y="23"/>
                      <a:pt x="63" y="23"/>
                      <a:pt x="63" y="23"/>
                    </a:cubicBezTo>
                    <a:cubicBezTo>
                      <a:pt x="63" y="23"/>
                      <a:pt x="63" y="23"/>
                      <a:pt x="63" y="23"/>
                    </a:cubicBezTo>
                    <a:cubicBezTo>
                      <a:pt x="63" y="23"/>
                      <a:pt x="63" y="23"/>
                      <a:pt x="63" y="23"/>
                    </a:cubicBezTo>
                    <a:cubicBezTo>
                      <a:pt x="63" y="23"/>
                      <a:pt x="63" y="23"/>
                      <a:pt x="63" y="23"/>
                    </a:cubicBezTo>
                    <a:cubicBezTo>
                      <a:pt x="63" y="22"/>
                      <a:pt x="63" y="22"/>
                      <a:pt x="63" y="22"/>
                    </a:cubicBezTo>
                    <a:cubicBezTo>
                      <a:pt x="63" y="22"/>
                      <a:pt x="63" y="22"/>
                      <a:pt x="63" y="22"/>
                    </a:cubicBezTo>
                    <a:cubicBezTo>
                      <a:pt x="63" y="22"/>
                      <a:pt x="63" y="22"/>
                      <a:pt x="63" y="22"/>
                    </a:cubicBezTo>
                    <a:cubicBezTo>
                      <a:pt x="63" y="22"/>
                      <a:pt x="63" y="22"/>
                      <a:pt x="63" y="22"/>
                    </a:cubicBezTo>
                    <a:cubicBezTo>
                      <a:pt x="63" y="22"/>
                      <a:pt x="63" y="22"/>
                      <a:pt x="63" y="22"/>
                    </a:cubicBezTo>
                    <a:cubicBezTo>
                      <a:pt x="63" y="22"/>
                      <a:pt x="63" y="22"/>
                      <a:pt x="63" y="22"/>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2" y="21"/>
                      <a:pt x="62" y="21"/>
                      <a:pt x="62" y="21"/>
                    </a:cubicBezTo>
                    <a:cubicBezTo>
                      <a:pt x="62" y="21"/>
                      <a:pt x="62" y="21"/>
                      <a:pt x="62" y="21"/>
                    </a:cubicBezTo>
                    <a:cubicBezTo>
                      <a:pt x="62" y="21"/>
                      <a:pt x="62" y="21"/>
                      <a:pt x="62" y="21"/>
                    </a:cubicBezTo>
                    <a:cubicBezTo>
                      <a:pt x="62" y="21"/>
                      <a:pt x="62" y="21"/>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1" y="20"/>
                      <a:pt x="61" y="20"/>
                      <a:pt x="61" y="20"/>
                    </a:cubicBezTo>
                    <a:cubicBezTo>
                      <a:pt x="61" y="20"/>
                      <a:pt x="61" y="20"/>
                      <a:pt x="61" y="20"/>
                    </a:cubicBezTo>
                    <a:cubicBezTo>
                      <a:pt x="61" y="20"/>
                      <a:pt x="61" y="20"/>
                      <a:pt x="61" y="20"/>
                    </a:cubicBezTo>
                    <a:cubicBezTo>
                      <a:pt x="61" y="20"/>
                      <a:pt x="61" y="20"/>
                      <a:pt x="61" y="20"/>
                    </a:cubicBezTo>
                    <a:cubicBezTo>
                      <a:pt x="61" y="20"/>
                      <a:pt x="61" y="20"/>
                      <a:pt x="61" y="20"/>
                    </a:cubicBezTo>
                    <a:cubicBezTo>
                      <a:pt x="61" y="20"/>
                      <a:pt x="61" y="20"/>
                      <a:pt x="61" y="20"/>
                    </a:cubicBezTo>
                    <a:cubicBezTo>
                      <a:pt x="61" y="20"/>
                      <a:pt x="61" y="20"/>
                      <a:pt x="61" y="20"/>
                    </a:cubicBezTo>
                    <a:cubicBezTo>
                      <a:pt x="61" y="19"/>
                      <a:pt x="61" y="19"/>
                      <a:pt x="61" y="19"/>
                    </a:cubicBezTo>
                    <a:cubicBezTo>
                      <a:pt x="61" y="19"/>
                      <a:pt x="61" y="19"/>
                      <a:pt x="61" y="19"/>
                    </a:cubicBezTo>
                    <a:cubicBezTo>
                      <a:pt x="61" y="19"/>
                      <a:pt x="61" y="19"/>
                      <a:pt x="61"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8"/>
                      <a:pt x="60" y="18"/>
                      <a:pt x="60" y="18"/>
                    </a:cubicBezTo>
                    <a:cubicBezTo>
                      <a:pt x="60" y="18"/>
                      <a:pt x="60" y="18"/>
                      <a:pt x="60" y="18"/>
                    </a:cubicBezTo>
                    <a:cubicBezTo>
                      <a:pt x="60" y="18"/>
                      <a:pt x="60" y="18"/>
                      <a:pt x="60" y="18"/>
                    </a:cubicBezTo>
                    <a:cubicBezTo>
                      <a:pt x="60" y="18"/>
                      <a:pt x="60" y="18"/>
                      <a:pt x="60" y="18"/>
                    </a:cubicBezTo>
                    <a:cubicBezTo>
                      <a:pt x="60" y="17"/>
                      <a:pt x="60" y="17"/>
                      <a:pt x="60" y="17"/>
                    </a:cubicBezTo>
                    <a:cubicBezTo>
                      <a:pt x="60" y="17"/>
                      <a:pt x="60" y="17"/>
                      <a:pt x="60"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6"/>
                      <a:pt x="59" y="16"/>
                      <a:pt x="59"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5"/>
                      <a:pt x="58" y="15"/>
                      <a:pt x="58" y="15"/>
                    </a:cubicBezTo>
                    <a:cubicBezTo>
                      <a:pt x="58" y="15"/>
                      <a:pt x="58" y="15"/>
                      <a:pt x="58" y="15"/>
                    </a:cubicBezTo>
                    <a:cubicBezTo>
                      <a:pt x="58" y="15"/>
                      <a:pt x="58" y="15"/>
                      <a:pt x="58" y="15"/>
                    </a:cubicBezTo>
                    <a:cubicBezTo>
                      <a:pt x="58" y="15"/>
                      <a:pt x="58" y="15"/>
                      <a:pt x="58" y="15"/>
                    </a:cubicBezTo>
                    <a:cubicBezTo>
                      <a:pt x="58" y="15"/>
                      <a:pt x="58" y="15"/>
                      <a:pt x="58" y="15"/>
                    </a:cubicBezTo>
                    <a:cubicBezTo>
                      <a:pt x="57" y="15"/>
                      <a:pt x="57" y="15"/>
                      <a:pt x="57" y="15"/>
                    </a:cubicBezTo>
                    <a:cubicBezTo>
                      <a:pt x="57" y="15"/>
                      <a:pt x="57" y="15"/>
                      <a:pt x="57" y="15"/>
                    </a:cubicBezTo>
                    <a:cubicBezTo>
                      <a:pt x="57"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1"/>
                      <a:pt x="58" y="11"/>
                      <a:pt x="58" y="11"/>
                    </a:cubicBezTo>
                    <a:cubicBezTo>
                      <a:pt x="58" y="11"/>
                      <a:pt x="58" y="11"/>
                      <a:pt x="58" y="11"/>
                    </a:cubicBezTo>
                    <a:cubicBezTo>
                      <a:pt x="58" y="11"/>
                      <a:pt x="58" y="11"/>
                      <a:pt x="58" y="11"/>
                    </a:cubicBezTo>
                    <a:cubicBezTo>
                      <a:pt x="58" y="11"/>
                      <a:pt x="58" y="11"/>
                      <a:pt x="58"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0"/>
                      <a:pt x="59" y="10"/>
                      <a:pt x="59" y="10"/>
                    </a:cubicBezTo>
                    <a:cubicBezTo>
                      <a:pt x="60" y="10"/>
                      <a:pt x="60" y="10"/>
                      <a:pt x="60" y="10"/>
                    </a:cubicBezTo>
                    <a:cubicBezTo>
                      <a:pt x="60" y="10"/>
                      <a:pt x="60" y="10"/>
                      <a:pt x="60" y="10"/>
                    </a:cubicBezTo>
                    <a:cubicBezTo>
                      <a:pt x="60" y="10"/>
                      <a:pt x="60" y="10"/>
                      <a:pt x="60" y="10"/>
                    </a:cubicBezTo>
                    <a:cubicBezTo>
                      <a:pt x="60" y="10"/>
                      <a:pt x="60" y="10"/>
                      <a:pt x="60" y="10"/>
                    </a:cubicBezTo>
                    <a:cubicBezTo>
                      <a:pt x="60" y="10"/>
                      <a:pt x="60" y="10"/>
                      <a:pt x="60" y="10"/>
                    </a:cubicBezTo>
                    <a:cubicBezTo>
                      <a:pt x="60" y="10"/>
                      <a:pt x="60" y="10"/>
                      <a:pt x="60" y="10"/>
                    </a:cubicBezTo>
                    <a:cubicBezTo>
                      <a:pt x="60" y="10"/>
                      <a:pt x="60" y="10"/>
                      <a:pt x="60" y="10"/>
                    </a:cubicBezTo>
                    <a:cubicBezTo>
                      <a:pt x="60" y="10"/>
                      <a:pt x="60" y="10"/>
                      <a:pt x="60" y="10"/>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7"/>
                      <a:pt x="60" y="7"/>
                      <a:pt x="60" y="7"/>
                    </a:cubicBezTo>
                    <a:cubicBezTo>
                      <a:pt x="60" y="7"/>
                      <a:pt x="60" y="7"/>
                      <a:pt x="60" y="7"/>
                    </a:cubicBezTo>
                    <a:cubicBezTo>
                      <a:pt x="60" y="7"/>
                      <a:pt x="60" y="7"/>
                      <a:pt x="60" y="7"/>
                    </a:cubicBezTo>
                    <a:cubicBezTo>
                      <a:pt x="60" y="7"/>
                      <a:pt x="60" y="7"/>
                      <a:pt x="60" y="7"/>
                    </a:cubicBezTo>
                    <a:cubicBezTo>
                      <a:pt x="60" y="7"/>
                      <a:pt x="60" y="7"/>
                      <a:pt x="60" y="7"/>
                    </a:cubicBezTo>
                    <a:cubicBezTo>
                      <a:pt x="60" y="7"/>
                      <a:pt x="60" y="7"/>
                      <a:pt x="60" y="7"/>
                    </a:cubicBezTo>
                    <a:cubicBezTo>
                      <a:pt x="60" y="7"/>
                      <a:pt x="60" y="7"/>
                      <a:pt x="60" y="7"/>
                    </a:cubicBezTo>
                    <a:cubicBezTo>
                      <a:pt x="60" y="7"/>
                      <a:pt x="60" y="7"/>
                      <a:pt x="60" y="7"/>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3"/>
                      <a:pt x="60" y="3"/>
                      <a:pt x="60" y="3"/>
                    </a:cubicBezTo>
                    <a:cubicBezTo>
                      <a:pt x="60" y="3"/>
                      <a:pt x="60" y="3"/>
                      <a:pt x="60" y="3"/>
                    </a:cubicBezTo>
                    <a:cubicBezTo>
                      <a:pt x="60" y="3"/>
                      <a:pt x="60" y="3"/>
                      <a:pt x="60" y="3"/>
                    </a:cubicBezTo>
                    <a:cubicBezTo>
                      <a:pt x="60" y="3"/>
                      <a:pt x="60" y="3"/>
                      <a:pt x="60" y="3"/>
                    </a:cubicBezTo>
                    <a:cubicBezTo>
                      <a:pt x="60" y="3"/>
                      <a:pt x="60" y="3"/>
                      <a:pt x="60" y="3"/>
                    </a:cubicBezTo>
                    <a:cubicBezTo>
                      <a:pt x="60" y="3"/>
                      <a:pt x="60" y="3"/>
                      <a:pt x="60" y="3"/>
                    </a:cubicBezTo>
                    <a:cubicBezTo>
                      <a:pt x="60" y="3"/>
                      <a:pt x="60" y="3"/>
                      <a:pt x="60"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60" y="3"/>
                      <a:pt x="60" y="3"/>
                      <a:pt x="60" y="3"/>
                    </a:cubicBezTo>
                    <a:cubicBezTo>
                      <a:pt x="60" y="3"/>
                      <a:pt x="60" y="3"/>
                      <a:pt x="60" y="3"/>
                    </a:cubicBezTo>
                    <a:cubicBezTo>
                      <a:pt x="60" y="3"/>
                      <a:pt x="60" y="3"/>
                      <a:pt x="60" y="3"/>
                    </a:cubicBezTo>
                    <a:cubicBezTo>
                      <a:pt x="60" y="3"/>
                      <a:pt x="60" y="3"/>
                      <a:pt x="60" y="3"/>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1" y="2"/>
                      <a:pt x="61" y="2"/>
                      <a:pt x="61" y="2"/>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0" y="1"/>
                      <a:pt x="60" y="1"/>
                      <a:pt x="59" y="1"/>
                    </a:cubicBezTo>
                    <a:cubicBezTo>
                      <a:pt x="59" y="1"/>
                      <a:pt x="58" y="1"/>
                      <a:pt x="58" y="1"/>
                    </a:cubicBezTo>
                    <a:cubicBezTo>
                      <a:pt x="58" y="1"/>
                      <a:pt x="58" y="1"/>
                      <a:pt x="58" y="1"/>
                    </a:cubicBezTo>
                    <a:cubicBezTo>
                      <a:pt x="57" y="1"/>
                      <a:pt x="57" y="0"/>
                      <a:pt x="56" y="1"/>
                    </a:cubicBezTo>
                    <a:cubicBezTo>
                      <a:pt x="56" y="1"/>
                      <a:pt x="55" y="1"/>
                      <a:pt x="55" y="1"/>
                    </a:cubicBezTo>
                    <a:cubicBezTo>
                      <a:pt x="55" y="1"/>
                      <a:pt x="55" y="1"/>
                      <a:pt x="55" y="1"/>
                    </a:cubicBezTo>
                    <a:cubicBezTo>
                      <a:pt x="55" y="1"/>
                      <a:pt x="54" y="1"/>
                      <a:pt x="54" y="1"/>
                    </a:cubicBezTo>
                    <a:cubicBezTo>
                      <a:pt x="53" y="1"/>
                      <a:pt x="53" y="0"/>
                      <a:pt x="53" y="1"/>
                    </a:cubicBezTo>
                    <a:cubicBezTo>
                      <a:pt x="52" y="1"/>
                      <a:pt x="51" y="2"/>
                      <a:pt x="50" y="2"/>
                    </a:cubicBezTo>
                    <a:cubicBezTo>
                      <a:pt x="50" y="2"/>
                      <a:pt x="49" y="2"/>
                      <a:pt x="49" y="2"/>
                    </a:cubicBezTo>
                    <a:cubicBezTo>
                      <a:pt x="48" y="2"/>
                      <a:pt x="48" y="1"/>
                      <a:pt x="47" y="1"/>
                    </a:cubicBezTo>
                    <a:cubicBezTo>
                      <a:pt x="46" y="1"/>
                      <a:pt x="45" y="1"/>
                      <a:pt x="44" y="1"/>
                    </a:cubicBezTo>
                    <a:cubicBezTo>
                      <a:pt x="43" y="2"/>
                      <a:pt x="42" y="2"/>
                      <a:pt x="41" y="2"/>
                    </a:cubicBezTo>
                    <a:cubicBezTo>
                      <a:pt x="41" y="1"/>
                      <a:pt x="40" y="2"/>
                      <a:pt x="39" y="2"/>
                    </a:cubicBezTo>
                    <a:cubicBezTo>
                      <a:pt x="39" y="3"/>
                      <a:pt x="38" y="3"/>
                      <a:pt x="38" y="3"/>
                    </a:cubicBezTo>
                    <a:cubicBezTo>
                      <a:pt x="36" y="3"/>
                      <a:pt x="35" y="3"/>
                      <a:pt x="34" y="3"/>
                    </a:cubicBezTo>
                    <a:cubicBezTo>
                      <a:pt x="33" y="3"/>
                      <a:pt x="32" y="4"/>
                      <a:pt x="32" y="4"/>
                    </a:cubicBezTo>
                    <a:cubicBezTo>
                      <a:pt x="31" y="5"/>
                      <a:pt x="31" y="5"/>
                      <a:pt x="30" y="6"/>
                    </a:cubicBezTo>
                    <a:cubicBezTo>
                      <a:pt x="30" y="6"/>
                      <a:pt x="30" y="5"/>
                      <a:pt x="29" y="5"/>
                    </a:cubicBezTo>
                    <a:cubicBezTo>
                      <a:pt x="29" y="5"/>
                      <a:pt x="29" y="5"/>
                      <a:pt x="29" y="5"/>
                    </a:cubicBezTo>
                    <a:cubicBezTo>
                      <a:pt x="28" y="6"/>
                      <a:pt x="28" y="6"/>
                      <a:pt x="28" y="6"/>
                    </a:cubicBezTo>
                    <a:cubicBezTo>
                      <a:pt x="27" y="6"/>
                      <a:pt x="27" y="6"/>
                      <a:pt x="27" y="6"/>
                    </a:cubicBezTo>
                    <a:cubicBezTo>
                      <a:pt x="26" y="7"/>
                      <a:pt x="26" y="7"/>
                      <a:pt x="26" y="8"/>
                    </a:cubicBezTo>
                    <a:cubicBezTo>
                      <a:pt x="25" y="8"/>
                      <a:pt x="24" y="8"/>
                      <a:pt x="24" y="8"/>
                    </a:cubicBezTo>
                    <a:cubicBezTo>
                      <a:pt x="24" y="8"/>
                      <a:pt x="23" y="8"/>
                      <a:pt x="23" y="9"/>
                    </a:cubicBezTo>
                    <a:cubicBezTo>
                      <a:pt x="23" y="9"/>
                      <a:pt x="23" y="9"/>
                      <a:pt x="2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83" name="Freeform 341"/>
              <p:cNvSpPr/>
              <p:nvPr/>
            </p:nvSpPr>
            <p:spPr bwMode="auto">
              <a:xfrm>
                <a:off x="2657" y="1929"/>
                <a:ext cx="39" cy="76"/>
              </a:xfrm>
              <a:custGeom>
                <a:avLst/>
                <a:gdLst>
                  <a:gd name="T0" fmla="*/ 4 w 15"/>
                  <a:gd name="T1" fmla="*/ 3 h 29"/>
                  <a:gd name="T2" fmla="*/ 4 w 15"/>
                  <a:gd name="T3" fmla="*/ 3 h 29"/>
                  <a:gd name="T4" fmla="*/ 3 w 15"/>
                  <a:gd name="T5" fmla="*/ 4 h 29"/>
                  <a:gd name="T6" fmla="*/ 3 w 15"/>
                  <a:gd name="T7" fmla="*/ 4 h 29"/>
                  <a:gd name="T8" fmla="*/ 4 w 15"/>
                  <a:gd name="T9" fmla="*/ 5 h 29"/>
                  <a:gd name="T10" fmla="*/ 3 w 15"/>
                  <a:gd name="T11" fmla="*/ 6 h 29"/>
                  <a:gd name="T12" fmla="*/ 3 w 15"/>
                  <a:gd name="T13" fmla="*/ 6 h 29"/>
                  <a:gd name="T14" fmla="*/ 3 w 15"/>
                  <a:gd name="T15" fmla="*/ 7 h 29"/>
                  <a:gd name="T16" fmla="*/ 3 w 15"/>
                  <a:gd name="T17" fmla="*/ 8 h 29"/>
                  <a:gd name="T18" fmla="*/ 4 w 15"/>
                  <a:gd name="T19" fmla="*/ 9 h 29"/>
                  <a:gd name="T20" fmla="*/ 4 w 15"/>
                  <a:gd name="T21" fmla="*/ 9 h 29"/>
                  <a:gd name="T22" fmla="*/ 3 w 15"/>
                  <a:gd name="T23" fmla="*/ 10 h 29"/>
                  <a:gd name="T24" fmla="*/ 3 w 15"/>
                  <a:gd name="T25" fmla="*/ 10 h 29"/>
                  <a:gd name="T26" fmla="*/ 3 w 15"/>
                  <a:gd name="T27" fmla="*/ 11 h 29"/>
                  <a:gd name="T28" fmla="*/ 3 w 15"/>
                  <a:gd name="T29" fmla="*/ 11 h 29"/>
                  <a:gd name="T30" fmla="*/ 3 w 15"/>
                  <a:gd name="T31" fmla="*/ 12 h 29"/>
                  <a:gd name="T32" fmla="*/ 2 w 15"/>
                  <a:gd name="T33" fmla="*/ 12 h 29"/>
                  <a:gd name="T34" fmla="*/ 2 w 15"/>
                  <a:gd name="T35" fmla="*/ 12 h 29"/>
                  <a:gd name="T36" fmla="*/ 2 w 15"/>
                  <a:gd name="T37" fmla="*/ 13 h 29"/>
                  <a:gd name="T38" fmla="*/ 1 w 15"/>
                  <a:gd name="T39" fmla="*/ 13 h 29"/>
                  <a:gd name="T40" fmla="*/ 1 w 15"/>
                  <a:gd name="T41" fmla="*/ 14 h 29"/>
                  <a:gd name="T42" fmla="*/ 0 w 15"/>
                  <a:gd name="T43" fmla="*/ 14 h 29"/>
                  <a:gd name="T44" fmla="*/ 1 w 15"/>
                  <a:gd name="T45" fmla="*/ 16 h 29"/>
                  <a:gd name="T46" fmla="*/ 1 w 15"/>
                  <a:gd name="T47" fmla="*/ 16 h 29"/>
                  <a:gd name="T48" fmla="*/ 2 w 15"/>
                  <a:gd name="T49" fmla="*/ 17 h 29"/>
                  <a:gd name="T50" fmla="*/ 3 w 15"/>
                  <a:gd name="T51" fmla="*/ 18 h 29"/>
                  <a:gd name="T52" fmla="*/ 3 w 15"/>
                  <a:gd name="T53" fmla="*/ 19 h 29"/>
                  <a:gd name="T54" fmla="*/ 4 w 15"/>
                  <a:gd name="T55" fmla="*/ 20 h 29"/>
                  <a:gd name="T56" fmla="*/ 4 w 15"/>
                  <a:gd name="T57" fmla="*/ 20 h 29"/>
                  <a:gd name="T58" fmla="*/ 5 w 15"/>
                  <a:gd name="T59" fmla="*/ 21 h 29"/>
                  <a:gd name="T60" fmla="*/ 6 w 15"/>
                  <a:gd name="T61" fmla="*/ 21 h 29"/>
                  <a:gd name="T62" fmla="*/ 6 w 15"/>
                  <a:gd name="T63" fmla="*/ 22 h 29"/>
                  <a:gd name="T64" fmla="*/ 6 w 15"/>
                  <a:gd name="T65" fmla="*/ 23 h 29"/>
                  <a:gd name="T66" fmla="*/ 7 w 15"/>
                  <a:gd name="T67" fmla="*/ 24 h 29"/>
                  <a:gd name="T68" fmla="*/ 7 w 15"/>
                  <a:gd name="T69" fmla="*/ 26 h 29"/>
                  <a:gd name="T70" fmla="*/ 7 w 15"/>
                  <a:gd name="T71" fmla="*/ 27 h 29"/>
                  <a:gd name="T72" fmla="*/ 7 w 15"/>
                  <a:gd name="T73" fmla="*/ 28 h 29"/>
                  <a:gd name="T74" fmla="*/ 8 w 15"/>
                  <a:gd name="T75" fmla="*/ 29 h 29"/>
                  <a:gd name="T76" fmla="*/ 8 w 15"/>
                  <a:gd name="T77" fmla="*/ 28 h 29"/>
                  <a:gd name="T78" fmla="*/ 9 w 15"/>
                  <a:gd name="T79" fmla="*/ 28 h 29"/>
                  <a:gd name="T80" fmla="*/ 10 w 15"/>
                  <a:gd name="T81" fmla="*/ 27 h 29"/>
                  <a:gd name="T82" fmla="*/ 10 w 15"/>
                  <a:gd name="T83" fmla="*/ 26 h 29"/>
                  <a:gd name="T84" fmla="*/ 10 w 15"/>
                  <a:gd name="T85" fmla="*/ 25 h 29"/>
                  <a:gd name="T86" fmla="*/ 10 w 15"/>
                  <a:gd name="T87" fmla="*/ 25 h 29"/>
                  <a:gd name="T88" fmla="*/ 10 w 15"/>
                  <a:gd name="T89" fmla="*/ 24 h 29"/>
                  <a:gd name="T90" fmla="*/ 10 w 15"/>
                  <a:gd name="T91" fmla="*/ 23 h 29"/>
                  <a:gd name="T92" fmla="*/ 11 w 15"/>
                  <a:gd name="T93" fmla="*/ 23 h 29"/>
                  <a:gd name="T94" fmla="*/ 11 w 15"/>
                  <a:gd name="T95" fmla="*/ 22 h 29"/>
                  <a:gd name="T96" fmla="*/ 12 w 15"/>
                  <a:gd name="T97" fmla="*/ 22 h 29"/>
                  <a:gd name="T98" fmla="*/ 13 w 15"/>
                  <a:gd name="T99" fmla="*/ 21 h 29"/>
                  <a:gd name="T100" fmla="*/ 13 w 15"/>
                  <a:gd name="T101" fmla="*/ 21 h 29"/>
                  <a:gd name="T102" fmla="*/ 15 w 15"/>
                  <a:gd name="T103" fmla="*/ 20 h 29"/>
                  <a:gd name="T104" fmla="*/ 14 w 15"/>
                  <a:gd name="T105" fmla="*/ 20 h 29"/>
                  <a:gd name="T106" fmla="*/ 14 w 15"/>
                  <a:gd name="T107" fmla="*/ 18 h 29"/>
                  <a:gd name="T108" fmla="*/ 14 w 15"/>
                  <a:gd name="T109" fmla="*/ 18 h 29"/>
                  <a:gd name="T110" fmla="*/ 13 w 15"/>
                  <a:gd name="T111" fmla="*/ 16 h 29"/>
                  <a:gd name="T112" fmla="*/ 13 w 15"/>
                  <a:gd name="T113" fmla="*/ 10 h 29"/>
                  <a:gd name="T114" fmla="*/ 12 w 15"/>
                  <a:gd name="T115" fmla="*/ 2 h 29"/>
                  <a:gd name="T116" fmla="*/ 8 w 15"/>
                  <a:gd name="T117"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 h="29">
                    <a:moveTo>
                      <a:pt x="4" y="2"/>
                    </a:moveTo>
                    <a:cubicBezTo>
                      <a:pt x="5" y="2"/>
                      <a:pt x="5" y="2"/>
                      <a:pt x="5" y="2"/>
                    </a:cubicBezTo>
                    <a:cubicBezTo>
                      <a:pt x="5" y="2"/>
                      <a:pt x="5" y="2"/>
                      <a:pt x="5" y="2"/>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4" y="8"/>
                      <a:pt x="4" y="8"/>
                      <a:pt x="4" y="8"/>
                    </a:cubicBezTo>
                    <a:cubicBezTo>
                      <a:pt x="4" y="8"/>
                      <a:pt x="4" y="8"/>
                      <a:pt x="4" y="8"/>
                    </a:cubicBezTo>
                    <a:cubicBezTo>
                      <a:pt x="4"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0" y="14"/>
                      <a:pt x="0" y="14"/>
                      <a:pt x="0"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3" y="20"/>
                      <a:pt x="3"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4"/>
                      <a:pt x="6" y="24"/>
                      <a:pt x="6" y="24"/>
                    </a:cubicBezTo>
                    <a:cubicBezTo>
                      <a:pt x="6" y="24"/>
                      <a:pt x="6" y="24"/>
                      <a:pt x="6" y="24"/>
                    </a:cubicBezTo>
                    <a:cubicBezTo>
                      <a:pt x="7" y="24"/>
                      <a:pt x="7" y="24"/>
                      <a:pt x="7" y="24"/>
                    </a:cubicBezTo>
                    <a:cubicBezTo>
                      <a:pt x="7" y="24"/>
                      <a:pt x="7" y="24"/>
                      <a:pt x="7" y="24"/>
                    </a:cubicBezTo>
                    <a:cubicBezTo>
                      <a:pt x="7" y="24"/>
                      <a:pt x="7" y="24"/>
                      <a:pt x="7" y="24"/>
                    </a:cubicBezTo>
                    <a:cubicBezTo>
                      <a:pt x="7" y="24"/>
                      <a:pt x="7" y="24"/>
                      <a:pt x="7" y="24"/>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8"/>
                      <a:pt x="7" y="28"/>
                      <a:pt x="7" y="28"/>
                    </a:cubicBezTo>
                    <a:cubicBezTo>
                      <a:pt x="7" y="28"/>
                      <a:pt x="7" y="28"/>
                      <a:pt x="7" y="28"/>
                    </a:cubicBezTo>
                    <a:cubicBezTo>
                      <a:pt x="7" y="28"/>
                      <a:pt x="7" y="28"/>
                      <a:pt x="7" y="28"/>
                    </a:cubicBezTo>
                    <a:cubicBezTo>
                      <a:pt x="8" y="28"/>
                      <a:pt x="8" y="28"/>
                      <a:pt x="8" y="28"/>
                    </a:cubicBezTo>
                    <a:cubicBezTo>
                      <a:pt x="8" y="28"/>
                      <a:pt x="8" y="28"/>
                      <a:pt x="8" y="28"/>
                    </a:cubicBezTo>
                    <a:cubicBezTo>
                      <a:pt x="8" y="28"/>
                      <a:pt x="8" y="28"/>
                      <a:pt x="8" y="28"/>
                    </a:cubicBezTo>
                    <a:cubicBezTo>
                      <a:pt x="8" y="29"/>
                      <a:pt x="8" y="29"/>
                      <a:pt x="8" y="29"/>
                    </a:cubicBezTo>
                    <a:cubicBezTo>
                      <a:pt x="8" y="29"/>
                      <a:pt x="8" y="29"/>
                      <a:pt x="8" y="29"/>
                    </a:cubicBezTo>
                    <a:cubicBezTo>
                      <a:pt x="8" y="29"/>
                      <a:pt x="8" y="29"/>
                      <a:pt x="8" y="29"/>
                    </a:cubicBezTo>
                    <a:cubicBezTo>
                      <a:pt x="8" y="29"/>
                      <a:pt x="8" y="29"/>
                      <a:pt x="8" y="29"/>
                    </a:cubicBezTo>
                    <a:cubicBezTo>
                      <a:pt x="8" y="29"/>
                      <a:pt x="8" y="29"/>
                      <a:pt x="8" y="29"/>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7"/>
                      <a:pt x="9" y="27"/>
                      <a:pt x="9"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4"/>
                      <a:pt x="10" y="24"/>
                      <a:pt x="10" y="24"/>
                    </a:cubicBezTo>
                    <a:cubicBezTo>
                      <a:pt x="9" y="24"/>
                      <a:pt x="9" y="24"/>
                      <a:pt x="9" y="24"/>
                    </a:cubicBezTo>
                    <a:cubicBezTo>
                      <a:pt x="9" y="24"/>
                      <a:pt x="9" y="24"/>
                      <a:pt x="9" y="24"/>
                    </a:cubicBezTo>
                    <a:cubicBezTo>
                      <a:pt x="9" y="24"/>
                      <a:pt x="9" y="24"/>
                      <a:pt x="9" y="24"/>
                    </a:cubicBezTo>
                    <a:cubicBezTo>
                      <a:pt x="9" y="24"/>
                      <a:pt x="9" y="24"/>
                      <a:pt x="9" y="24"/>
                    </a:cubicBezTo>
                    <a:cubicBezTo>
                      <a:pt x="10" y="24"/>
                      <a:pt x="10" y="24"/>
                      <a:pt x="10" y="24"/>
                    </a:cubicBezTo>
                    <a:cubicBezTo>
                      <a:pt x="10" y="24"/>
                      <a:pt x="10" y="24"/>
                      <a:pt x="10" y="24"/>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4" y="20"/>
                      <a:pt x="14" y="20"/>
                      <a:pt x="14" y="20"/>
                    </a:cubicBezTo>
                    <a:cubicBezTo>
                      <a:pt x="14" y="20"/>
                      <a:pt x="14" y="20"/>
                      <a:pt x="14" y="20"/>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7"/>
                      <a:pt x="14" y="17"/>
                      <a:pt x="14" y="17"/>
                    </a:cubicBezTo>
                    <a:cubicBezTo>
                      <a:pt x="14" y="17"/>
                      <a:pt x="14" y="17"/>
                      <a:pt x="14" y="17"/>
                    </a:cubicBezTo>
                    <a:cubicBezTo>
                      <a:pt x="14" y="17"/>
                      <a:pt x="14" y="17"/>
                      <a:pt x="14" y="17"/>
                    </a:cubicBezTo>
                    <a:cubicBezTo>
                      <a:pt x="14" y="17"/>
                      <a:pt x="13" y="17"/>
                      <a:pt x="13" y="17"/>
                    </a:cubicBezTo>
                    <a:cubicBezTo>
                      <a:pt x="13" y="16"/>
                      <a:pt x="13" y="16"/>
                      <a:pt x="13" y="15"/>
                    </a:cubicBezTo>
                    <a:cubicBezTo>
                      <a:pt x="12" y="15"/>
                      <a:pt x="13" y="16"/>
                      <a:pt x="13" y="16"/>
                    </a:cubicBezTo>
                    <a:cubicBezTo>
                      <a:pt x="12" y="16"/>
                      <a:pt x="12" y="16"/>
                      <a:pt x="12" y="16"/>
                    </a:cubicBezTo>
                    <a:cubicBezTo>
                      <a:pt x="12" y="16"/>
                      <a:pt x="12" y="15"/>
                      <a:pt x="12" y="15"/>
                    </a:cubicBezTo>
                    <a:cubicBezTo>
                      <a:pt x="12" y="15"/>
                      <a:pt x="11" y="15"/>
                      <a:pt x="11" y="15"/>
                    </a:cubicBezTo>
                    <a:cubicBezTo>
                      <a:pt x="11" y="15"/>
                      <a:pt x="10" y="15"/>
                      <a:pt x="10" y="15"/>
                    </a:cubicBezTo>
                    <a:cubicBezTo>
                      <a:pt x="9" y="14"/>
                      <a:pt x="9" y="14"/>
                      <a:pt x="9" y="13"/>
                    </a:cubicBezTo>
                    <a:cubicBezTo>
                      <a:pt x="9" y="13"/>
                      <a:pt x="11" y="12"/>
                      <a:pt x="11" y="12"/>
                    </a:cubicBezTo>
                    <a:cubicBezTo>
                      <a:pt x="12" y="11"/>
                      <a:pt x="12" y="10"/>
                      <a:pt x="13" y="10"/>
                    </a:cubicBezTo>
                    <a:cubicBezTo>
                      <a:pt x="13" y="9"/>
                      <a:pt x="13" y="9"/>
                      <a:pt x="13" y="9"/>
                    </a:cubicBezTo>
                    <a:cubicBezTo>
                      <a:pt x="13" y="8"/>
                      <a:pt x="13" y="8"/>
                      <a:pt x="13" y="8"/>
                    </a:cubicBezTo>
                    <a:cubicBezTo>
                      <a:pt x="12" y="7"/>
                      <a:pt x="11" y="6"/>
                      <a:pt x="11" y="5"/>
                    </a:cubicBezTo>
                    <a:cubicBezTo>
                      <a:pt x="11" y="5"/>
                      <a:pt x="11" y="5"/>
                      <a:pt x="11" y="4"/>
                    </a:cubicBezTo>
                    <a:cubicBezTo>
                      <a:pt x="11" y="4"/>
                      <a:pt x="12" y="4"/>
                      <a:pt x="12" y="4"/>
                    </a:cubicBezTo>
                    <a:cubicBezTo>
                      <a:pt x="12" y="3"/>
                      <a:pt x="13" y="3"/>
                      <a:pt x="13" y="3"/>
                    </a:cubicBezTo>
                    <a:cubicBezTo>
                      <a:pt x="13" y="2"/>
                      <a:pt x="13" y="1"/>
                      <a:pt x="12" y="2"/>
                    </a:cubicBezTo>
                    <a:cubicBezTo>
                      <a:pt x="12" y="2"/>
                      <a:pt x="12" y="2"/>
                      <a:pt x="12" y="2"/>
                    </a:cubicBezTo>
                    <a:cubicBezTo>
                      <a:pt x="11" y="2"/>
                      <a:pt x="11" y="2"/>
                      <a:pt x="11" y="2"/>
                    </a:cubicBezTo>
                    <a:cubicBezTo>
                      <a:pt x="11" y="2"/>
                      <a:pt x="11" y="3"/>
                      <a:pt x="11" y="3"/>
                    </a:cubicBezTo>
                    <a:cubicBezTo>
                      <a:pt x="11" y="3"/>
                      <a:pt x="10" y="3"/>
                      <a:pt x="10" y="3"/>
                    </a:cubicBezTo>
                    <a:cubicBezTo>
                      <a:pt x="10" y="2"/>
                      <a:pt x="10" y="2"/>
                      <a:pt x="10" y="2"/>
                    </a:cubicBezTo>
                    <a:cubicBezTo>
                      <a:pt x="10" y="1"/>
                      <a:pt x="10" y="1"/>
                      <a:pt x="9" y="1"/>
                    </a:cubicBezTo>
                    <a:cubicBezTo>
                      <a:pt x="9" y="0"/>
                      <a:pt x="9" y="1"/>
                      <a:pt x="8" y="1"/>
                    </a:cubicBezTo>
                    <a:cubicBezTo>
                      <a:pt x="8" y="1"/>
                      <a:pt x="8" y="0"/>
                      <a:pt x="8" y="1"/>
                    </a:cubicBezTo>
                    <a:cubicBezTo>
                      <a:pt x="7" y="1"/>
                      <a:pt x="7" y="1"/>
                      <a:pt x="6" y="1"/>
                    </a:cubicBezTo>
                    <a:cubicBezTo>
                      <a:pt x="6" y="1"/>
                      <a:pt x="5" y="2"/>
                      <a:pt x="5" y="2"/>
                    </a:cubicBezTo>
                    <a:cubicBezTo>
                      <a:pt x="5" y="2"/>
                      <a:pt x="5" y="2"/>
                      <a:pt x="4" y="2"/>
                    </a:cubicBezTo>
                    <a:cubicBezTo>
                      <a:pt x="4" y="2"/>
                      <a:pt x="4"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84" name="Freeform 342"/>
              <p:cNvSpPr/>
              <p:nvPr/>
            </p:nvSpPr>
            <p:spPr bwMode="auto">
              <a:xfrm>
                <a:off x="3098" y="1774"/>
                <a:ext cx="3" cy="2"/>
              </a:xfrm>
              <a:custGeom>
                <a:avLst/>
                <a:gdLst>
                  <a:gd name="T0" fmla="*/ 0 w 1"/>
                  <a:gd name="T1" fmla="*/ 0 h 1"/>
                  <a:gd name="T2" fmla="*/ 0 w 1"/>
                  <a:gd name="T3" fmla="*/ 0 h 1"/>
                  <a:gd name="T4" fmla="*/ 0 w 1"/>
                  <a:gd name="T5" fmla="*/ 0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1 h 1"/>
                  <a:gd name="T28" fmla="*/ 0 w 1"/>
                  <a:gd name="T29" fmla="*/ 1 h 1"/>
                  <a:gd name="T30" fmla="*/ 0 w 1"/>
                  <a:gd name="T31" fmla="*/ 1 h 1"/>
                  <a:gd name="T32" fmla="*/ 0 w 1"/>
                  <a:gd name="T33" fmla="*/ 1 h 1"/>
                  <a:gd name="T34" fmla="*/ 0 w 1"/>
                  <a:gd name="T35" fmla="*/ 1 h 1"/>
                  <a:gd name="T36" fmla="*/ 1 w 1"/>
                  <a:gd name="T37" fmla="*/ 1 h 1"/>
                  <a:gd name="T38" fmla="*/ 1 w 1"/>
                  <a:gd name="T39" fmla="*/ 1 h 1"/>
                  <a:gd name="T40" fmla="*/ 1 w 1"/>
                  <a:gd name="T41" fmla="*/ 1 h 1"/>
                  <a:gd name="T42" fmla="*/ 0 w 1"/>
                  <a:gd name="T43" fmla="*/ 1 h 1"/>
                  <a:gd name="T44" fmla="*/ 0 w 1"/>
                  <a:gd name="T45" fmla="*/ 1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 h="1">
                    <a:moveTo>
                      <a:pt x="0" y="0"/>
                    </a:move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85" name="Freeform 343"/>
              <p:cNvSpPr/>
              <p:nvPr/>
            </p:nvSpPr>
            <p:spPr bwMode="auto">
              <a:xfrm>
                <a:off x="2428" y="2168"/>
                <a:ext cx="29" cy="5"/>
              </a:xfrm>
              <a:custGeom>
                <a:avLst/>
                <a:gdLst>
                  <a:gd name="T0" fmla="*/ 4 w 11"/>
                  <a:gd name="T1" fmla="*/ 2 h 2"/>
                  <a:gd name="T2" fmla="*/ 4 w 11"/>
                  <a:gd name="T3" fmla="*/ 1 h 2"/>
                  <a:gd name="T4" fmla="*/ 4 w 11"/>
                  <a:gd name="T5" fmla="*/ 1 h 2"/>
                  <a:gd name="T6" fmla="*/ 5 w 11"/>
                  <a:gd name="T7" fmla="*/ 1 h 2"/>
                  <a:gd name="T8" fmla="*/ 5 w 11"/>
                  <a:gd name="T9" fmla="*/ 1 h 2"/>
                  <a:gd name="T10" fmla="*/ 5 w 11"/>
                  <a:gd name="T11" fmla="*/ 1 h 2"/>
                  <a:gd name="T12" fmla="*/ 6 w 11"/>
                  <a:gd name="T13" fmla="*/ 1 h 2"/>
                  <a:gd name="T14" fmla="*/ 6 w 11"/>
                  <a:gd name="T15" fmla="*/ 0 h 2"/>
                  <a:gd name="T16" fmla="*/ 6 w 11"/>
                  <a:gd name="T17" fmla="*/ 0 h 2"/>
                  <a:gd name="T18" fmla="*/ 7 w 11"/>
                  <a:gd name="T19" fmla="*/ 0 h 2"/>
                  <a:gd name="T20" fmla="*/ 7 w 11"/>
                  <a:gd name="T21" fmla="*/ 0 h 2"/>
                  <a:gd name="T22" fmla="*/ 7 w 11"/>
                  <a:gd name="T23" fmla="*/ 1 h 2"/>
                  <a:gd name="T24" fmla="*/ 7 w 11"/>
                  <a:gd name="T25" fmla="*/ 1 h 2"/>
                  <a:gd name="T26" fmla="*/ 8 w 11"/>
                  <a:gd name="T27" fmla="*/ 1 h 2"/>
                  <a:gd name="T28" fmla="*/ 8 w 11"/>
                  <a:gd name="T29" fmla="*/ 1 h 2"/>
                  <a:gd name="T30" fmla="*/ 8 w 11"/>
                  <a:gd name="T31" fmla="*/ 1 h 2"/>
                  <a:gd name="T32" fmla="*/ 8 w 11"/>
                  <a:gd name="T33" fmla="*/ 1 h 2"/>
                  <a:gd name="T34" fmla="*/ 9 w 11"/>
                  <a:gd name="T35" fmla="*/ 1 h 2"/>
                  <a:gd name="T36" fmla="*/ 9 w 11"/>
                  <a:gd name="T37" fmla="*/ 1 h 2"/>
                  <a:gd name="T38" fmla="*/ 9 w 11"/>
                  <a:gd name="T39" fmla="*/ 1 h 2"/>
                  <a:gd name="T40" fmla="*/ 10 w 11"/>
                  <a:gd name="T41" fmla="*/ 1 h 2"/>
                  <a:gd name="T42" fmla="*/ 10 w 11"/>
                  <a:gd name="T43" fmla="*/ 1 h 2"/>
                  <a:gd name="T44" fmla="*/ 10 w 11"/>
                  <a:gd name="T45" fmla="*/ 1 h 2"/>
                  <a:gd name="T46" fmla="*/ 11 w 11"/>
                  <a:gd name="T47" fmla="*/ 1 h 2"/>
                  <a:gd name="T48" fmla="*/ 11 w 11"/>
                  <a:gd name="T49" fmla="*/ 1 h 2"/>
                  <a:gd name="T50" fmla="*/ 11 w 11"/>
                  <a:gd name="T51" fmla="*/ 1 h 2"/>
                  <a:gd name="T52" fmla="*/ 10 w 11"/>
                  <a:gd name="T53" fmla="*/ 1 h 2"/>
                  <a:gd name="T54" fmla="*/ 10 w 11"/>
                  <a:gd name="T55" fmla="*/ 1 h 2"/>
                  <a:gd name="T56" fmla="*/ 10 w 11"/>
                  <a:gd name="T57" fmla="*/ 1 h 2"/>
                  <a:gd name="T58" fmla="*/ 9 w 11"/>
                  <a:gd name="T59" fmla="*/ 1 h 2"/>
                  <a:gd name="T60" fmla="*/ 9 w 11"/>
                  <a:gd name="T61" fmla="*/ 1 h 2"/>
                  <a:gd name="T62" fmla="*/ 9 w 11"/>
                  <a:gd name="T63" fmla="*/ 1 h 2"/>
                  <a:gd name="T64" fmla="*/ 9 w 11"/>
                  <a:gd name="T65" fmla="*/ 1 h 2"/>
                  <a:gd name="T66" fmla="*/ 8 w 11"/>
                  <a:gd name="T67" fmla="*/ 0 h 2"/>
                  <a:gd name="T68" fmla="*/ 8 w 11"/>
                  <a:gd name="T69" fmla="*/ 0 h 2"/>
                  <a:gd name="T70" fmla="*/ 8 w 11"/>
                  <a:gd name="T71" fmla="*/ 0 h 2"/>
                  <a:gd name="T72" fmla="*/ 8 w 11"/>
                  <a:gd name="T73" fmla="*/ 0 h 2"/>
                  <a:gd name="T74" fmla="*/ 8 w 11"/>
                  <a:gd name="T75" fmla="*/ 0 h 2"/>
                  <a:gd name="T76" fmla="*/ 7 w 11"/>
                  <a:gd name="T77" fmla="*/ 0 h 2"/>
                  <a:gd name="T78" fmla="*/ 7 w 11"/>
                  <a:gd name="T79" fmla="*/ 0 h 2"/>
                  <a:gd name="T80" fmla="*/ 7 w 11"/>
                  <a:gd name="T81" fmla="*/ 0 h 2"/>
                  <a:gd name="T82" fmla="*/ 6 w 11"/>
                  <a:gd name="T83" fmla="*/ 0 h 2"/>
                  <a:gd name="T84" fmla="*/ 6 w 11"/>
                  <a:gd name="T85" fmla="*/ 0 h 2"/>
                  <a:gd name="T86" fmla="*/ 6 w 11"/>
                  <a:gd name="T87" fmla="*/ 0 h 2"/>
                  <a:gd name="T88" fmla="*/ 6 w 11"/>
                  <a:gd name="T89" fmla="*/ 0 h 2"/>
                  <a:gd name="T90" fmla="*/ 5 w 11"/>
                  <a:gd name="T91" fmla="*/ 0 h 2"/>
                  <a:gd name="T92" fmla="*/ 5 w 11"/>
                  <a:gd name="T93" fmla="*/ 0 h 2"/>
                  <a:gd name="T94" fmla="*/ 5 w 11"/>
                  <a:gd name="T95" fmla="*/ 1 h 2"/>
                  <a:gd name="T96" fmla="*/ 2 w 11"/>
                  <a:gd name="T97" fmla="*/ 1 h 2"/>
                  <a:gd name="T98" fmla="*/ 3 w 11"/>
                  <a:gd name="T99" fmla="*/ 1 h 2"/>
                  <a:gd name="T100" fmla="*/ 1 w 11"/>
                  <a:gd name="T101" fmla="*/ 1 h 2"/>
                  <a:gd name="T102" fmla="*/ 1 w 11"/>
                  <a:gd name="T10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 h="2">
                    <a:moveTo>
                      <a:pt x="1" y="2"/>
                    </a:moveTo>
                    <a:cubicBezTo>
                      <a:pt x="1" y="2"/>
                      <a:pt x="1" y="2"/>
                      <a:pt x="1"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6" y="1"/>
                      <a:pt x="6" y="1"/>
                      <a:pt x="6" y="1"/>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1" y="1"/>
                      <a:pt x="1" y="1"/>
                      <a:pt x="1" y="1"/>
                    </a:cubicBezTo>
                    <a:cubicBezTo>
                      <a:pt x="2" y="1"/>
                      <a:pt x="2" y="1"/>
                      <a:pt x="2" y="1"/>
                    </a:cubicBezTo>
                    <a:cubicBezTo>
                      <a:pt x="2" y="1"/>
                      <a:pt x="2" y="1"/>
                      <a:pt x="3" y="1"/>
                    </a:cubicBezTo>
                    <a:cubicBezTo>
                      <a:pt x="3" y="1"/>
                      <a:pt x="5" y="1"/>
                      <a:pt x="6" y="1"/>
                    </a:cubicBezTo>
                    <a:cubicBezTo>
                      <a:pt x="5" y="1"/>
                      <a:pt x="4" y="1"/>
                      <a:pt x="3" y="1"/>
                    </a:cubicBezTo>
                    <a:cubicBezTo>
                      <a:pt x="3" y="1"/>
                      <a:pt x="2" y="1"/>
                      <a:pt x="3" y="2"/>
                    </a:cubicBezTo>
                    <a:cubicBezTo>
                      <a:pt x="2" y="2"/>
                      <a:pt x="2" y="2"/>
                      <a:pt x="1" y="1"/>
                    </a:cubicBezTo>
                    <a:cubicBezTo>
                      <a:pt x="1" y="1"/>
                      <a:pt x="1" y="1"/>
                      <a:pt x="1" y="1"/>
                    </a:cubicBezTo>
                    <a:cubicBezTo>
                      <a:pt x="0" y="1"/>
                      <a:pt x="0" y="1"/>
                      <a:pt x="0" y="2"/>
                    </a:cubicBezTo>
                    <a:cubicBezTo>
                      <a:pt x="0" y="2"/>
                      <a:pt x="0"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86" name="Freeform 344"/>
              <p:cNvSpPr>
                <a:spLocks noEditPoints="1"/>
              </p:cNvSpPr>
              <p:nvPr/>
            </p:nvSpPr>
            <p:spPr bwMode="auto">
              <a:xfrm>
                <a:off x="2428" y="2037"/>
                <a:ext cx="110" cy="120"/>
              </a:xfrm>
              <a:custGeom>
                <a:avLst/>
                <a:gdLst>
                  <a:gd name="T0" fmla="*/ 41 w 42"/>
                  <a:gd name="T1" fmla="*/ 40 h 46"/>
                  <a:gd name="T2" fmla="*/ 40 w 42"/>
                  <a:gd name="T3" fmla="*/ 37 h 46"/>
                  <a:gd name="T4" fmla="*/ 40 w 42"/>
                  <a:gd name="T5" fmla="*/ 34 h 46"/>
                  <a:gd name="T6" fmla="*/ 39 w 42"/>
                  <a:gd name="T7" fmla="*/ 30 h 46"/>
                  <a:gd name="T8" fmla="*/ 39 w 42"/>
                  <a:gd name="T9" fmla="*/ 26 h 46"/>
                  <a:gd name="T10" fmla="*/ 38 w 42"/>
                  <a:gd name="T11" fmla="*/ 23 h 46"/>
                  <a:gd name="T12" fmla="*/ 38 w 42"/>
                  <a:gd name="T13" fmla="*/ 19 h 46"/>
                  <a:gd name="T14" fmla="*/ 37 w 42"/>
                  <a:gd name="T15" fmla="*/ 15 h 46"/>
                  <a:gd name="T16" fmla="*/ 37 w 42"/>
                  <a:gd name="T17" fmla="*/ 12 h 46"/>
                  <a:gd name="T18" fmla="*/ 37 w 42"/>
                  <a:gd name="T19" fmla="*/ 8 h 46"/>
                  <a:gd name="T20" fmla="*/ 41 w 42"/>
                  <a:gd name="T21" fmla="*/ 7 h 46"/>
                  <a:gd name="T22" fmla="*/ 40 w 42"/>
                  <a:gd name="T23" fmla="*/ 6 h 46"/>
                  <a:gd name="T24" fmla="*/ 38 w 42"/>
                  <a:gd name="T25" fmla="*/ 5 h 46"/>
                  <a:gd name="T26" fmla="*/ 37 w 42"/>
                  <a:gd name="T27" fmla="*/ 4 h 46"/>
                  <a:gd name="T28" fmla="*/ 36 w 42"/>
                  <a:gd name="T29" fmla="*/ 4 h 46"/>
                  <a:gd name="T30" fmla="*/ 35 w 42"/>
                  <a:gd name="T31" fmla="*/ 3 h 46"/>
                  <a:gd name="T32" fmla="*/ 33 w 42"/>
                  <a:gd name="T33" fmla="*/ 2 h 46"/>
                  <a:gd name="T34" fmla="*/ 32 w 42"/>
                  <a:gd name="T35" fmla="*/ 1 h 46"/>
                  <a:gd name="T36" fmla="*/ 31 w 42"/>
                  <a:gd name="T37" fmla="*/ 1 h 46"/>
                  <a:gd name="T38" fmla="*/ 30 w 42"/>
                  <a:gd name="T39" fmla="*/ 0 h 46"/>
                  <a:gd name="T40" fmla="*/ 17 w 42"/>
                  <a:gd name="T41" fmla="*/ 14 h 46"/>
                  <a:gd name="T42" fmla="*/ 16 w 42"/>
                  <a:gd name="T43" fmla="*/ 15 h 46"/>
                  <a:gd name="T44" fmla="*/ 14 w 42"/>
                  <a:gd name="T45" fmla="*/ 15 h 46"/>
                  <a:gd name="T46" fmla="*/ 14 w 42"/>
                  <a:gd name="T47" fmla="*/ 17 h 46"/>
                  <a:gd name="T48" fmla="*/ 14 w 42"/>
                  <a:gd name="T49" fmla="*/ 21 h 46"/>
                  <a:gd name="T50" fmla="*/ 0 w 42"/>
                  <a:gd name="T51" fmla="*/ 23 h 46"/>
                  <a:gd name="T52" fmla="*/ 3 w 42"/>
                  <a:gd name="T53" fmla="*/ 27 h 46"/>
                  <a:gd name="T54" fmla="*/ 2 w 42"/>
                  <a:gd name="T55" fmla="*/ 41 h 46"/>
                  <a:gd name="T56" fmla="*/ 2 w 42"/>
                  <a:gd name="T57" fmla="*/ 40 h 46"/>
                  <a:gd name="T58" fmla="*/ 3 w 42"/>
                  <a:gd name="T59" fmla="*/ 40 h 46"/>
                  <a:gd name="T60" fmla="*/ 5 w 42"/>
                  <a:gd name="T61" fmla="*/ 39 h 46"/>
                  <a:gd name="T62" fmla="*/ 6 w 42"/>
                  <a:gd name="T63" fmla="*/ 39 h 46"/>
                  <a:gd name="T64" fmla="*/ 7 w 42"/>
                  <a:gd name="T65" fmla="*/ 39 h 46"/>
                  <a:gd name="T66" fmla="*/ 9 w 42"/>
                  <a:gd name="T67" fmla="*/ 39 h 46"/>
                  <a:gd name="T68" fmla="*/ 10 w 42"/>
                  <a:gd name="T69" fmla="*/ 40 h 46"/>
                  <a:gd name="T70" fmla="*/ 11 w 42"/>
                  <a:gd name="T71" fmla="*/ 40 h 46"/>
                  <a:gd name="T72" fmla="*/ 11 w 42"/>
                  <a:gd name="T73" fmla="*/ 41 h 46"/>
                  <a:gd name="T74" fmla="*/ 12 w 42"/>
                  <a:gd name="T75" fmla="*/ 41 h 46"/>
                  <a:gd name="T76" fmla="*/ 13 w 42"/>
                  <a:gd name="T77" fmla="*/ 42 h 46"/>
                  <a:gd name="T78" fmla="*/ 14 w 42"/>
                  <a:gd name="T79" fmla="*/ 43 h 46"/>
                  <a:gd name="T80" fmla="*/ 14 w 42"/>
                  <a:gd name="T81" fmla="*/ 44 h 46"/>
                  <a:gd name="T82" fmla="*/ 15 w 42"/>
                  <a:gd name="T83" fmla="*/ 44 h 46"/>
                  <a:gd name="T84" fmla="*/ 16 w 42"/>
                  <a:gd name="T85" fmla="*/ 45 h 46"/>
                  <a:gd name="T86" fmla="*/ 16 w 42"/>
                  <a:gd name="T87" fmla="*/ 45 h 46"/>
                  <a:gd name="T88" fmla="*/ 17 w 42"/>
                  <a:gd name="T89" fmla="*/ 46 h 46"/>
                  <a:gd name="T90" fmla="*/ 18 w 42"/>
                  <a:gd name="T91" fmla="*/ 46 h 46"/>
                  <a:gd name="T92" fmla="*/ 18 w 42"/>
                  <a:gd name="T93" fmla="*/ 45 h 46"/>
                  <a:gd name="T94" fmla="*/ 18 w 42"/>
                  <a:gd name="T95" fmla="*/ 44 h 46"/>
                  <a:gd name="T96" fmla="*/ 19 w 42"/>
                  <a:gd name="T97" fmla="*/ 43 h 46"/>
                  <a:gd name="T98" fmla="*/ 20 w 42"/>
                  <a:gd name="T99" fmla="*/ 43 h 46"/>
                  <a:gd name="T100" fmla="*/ 21 w 42"/>
                  <a:gd name="T101" fmla="*/ 44 h 46"/>
                  <a:gd name="T102" fmla="*/ 21 w 42"/>
                  <a:gd name="T103" fmla="*/ 44 h 46"/>
                  <a:gd name="T104" fmla="*/ 22 w 42"/>
                  <a:gd name="T105" fmla="*/ 43 h 46"/>
                  <a:gd name="T106" fmla="*/ 23 w 42"/>
                  <a:gd name="T107" fmla="*/ 43 h 46"/>
                  <a:gd name="T108" fmla="*/ 24 w 42"/>
                  <a:gd name="T109" fmla="*/ 44 h 46"/>
                  <a:gd name="T110" fmla="*/ 25 w 42"/>
                  <a:gd name="T111" fmla="*/ 44 h 46"/>
                  <a:gd name="T112" fmla="*/ 27 w 42"/>
                  <a:gd name="T113" fmla="*/ 43 h 46"/>
                  <a:gd name="T114" fmla="*/ 32 w 42"/>
                  <a:gd name="T115" fmla="*/ 43 h 46"/>
                  <a:gd name="T116" fmla="*/ 41 w 42"/>
                  <a:gd name="T117"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 h="46">
                    <a:moveTo>
                      <a:pt x="2" y="27"/>
                    </a:moveTo>
                    <a:cubicBezTo>
                      <a:pt x="2" y="28"/>
                      <a:pt x="2" y="28"/>
                      <a:pt x="2" y="28"/>
                    </a:cubicBezTo>
                    <a:cubicBezTo>
                      <a:pt x="2" y="28"/>
                      <a:pt x="2" y="28"/>
                      <a:pt x="2" y="27"/>
                    </a:cubicBezTo>
                    <a:close/>
                    <a:moveTo>
                      <a:pt x="41" y="40"/>
                    </a:moveTo>
                    <a:cubicBezTo>
                      <a:pt x="41" y="40"/>
                      <a:pt x="41" y="40"/>
                      <a:pt x="41" y="40"/>
                    </a:cubicBezTo>
                    <a:cubicBezTo>
                      <a:pt x="41" y="40"/>
                      <a:pt x="41" y="40"/>
                      <a:pt x="41" y="40"/>
                    </a:cubicBezTo>
                    <a:cubicBezTo>
                      <a:pt x="41" y="40"/>
                      <a:pt x="41" y="40"/>
                      <a:pt x="41" y="40"/>
                    </a:cubicBezTo>
                    <a:cubicBezTo>
                      <a:pt x="41" y="40"/>
                      <a:pt x="41" y="40"/>
                      <a:pt x="41" y="40"/>
                    </a:cubicBezTo>
                    <a:cubicBezTo>
                      <a:pt x="41" y="40"/>
                      <a:pt x="41" y="40"/>
                      <a:pt x="41" y="40"/>
                    </a:cubicBezTo>
                    <a:cubicBezTo>
                      <a:pt x="41" y="40"/>
                      <a:pt x="41" y="40"/>
                      <a:pt x="41" y="40"/>
                    </a:cubicBezTo>
                    <a:cubicBezTo>
                      <a:pt x="41" y="40"/>
                      <a:pt x="41" y="40"/>
                      <a:pt x="41" y="40"/>
                    </a:cubicBezTo>
                    <a:cubicBezTo>
                      <a:pt x="40" y="40"/>
                      <a:pt x="40" y="40"/>
                      <a:pt x="40" y="40"/>
                    </a:cubicBezTo>
                    <a:cubicBezTo>
                      <a:pt x="40" y="40"/>
                      <a:pt x="40" y="40"/>
                      <a:pt x="40" y="40"/>
                    </a:cubicBezTo>
                    <a:cubicBezTo>
                      <a:pt x="40" y="40"/>
                      <a:pt x="40" y="40"/>
                      <a:pt x="40" y="40"/>
                    </a:cubicBezTo>
                    <a:cubicBezTo>
                      <a:pt x="40" y="40"/>
                      <a:pt x="40" y="40"/>
                      <a:pt x="40" y="40"/>
                    </a:cubicBezTo>
                    <a:cubicBezTo>
                      <a:pt x="40" y="39"/>
                      <a:pt x="40" y="39"/>
                      <a:pt x="40" y="39"/>
                    </a:cubicBezTo>
                    <a:cubicBezTo>
                      <a:pt x="40" y="39"/>
                      <a:pt x="40" y="39"/>
                      <a:pt x="40" y="39"/>
                    </a:cubicBezTo>
                    <a:cubicBezTo>
                      <a:pt x="40" y="39"/>
                      <a:pt x="40" y="39"/>
                      <a:pt x="40" y="39"/>
                    </a:cubicBezTo>
                    <a:cubicBezTo>
                      <a:pt x="40" y="38"/>
                      <a:pt x="40" y="38"/>
                      <a:pt x="40" y="38"/>
                    </a:cubicBezTo>
                    <a:cubicBezTo>
                      <a:pt x="40" y="38"/>
                      <a:pt x="40" y="38"/>
                      <a:pt x="40" y="38"/>
                    </a:cubicBezTo>
                    <a:cubicBezTo>
                      <a:pt x="40" y="38"/>
                      <a:pt x="40" y="38"/>
                      <a:pt x="40" y="38"/>
                    </a:cubicBezTo>
                    <a:cubicBezTo>
                      <a:pt x="40" y="37"/>
                      <a:pt x="40" y="37"/>
                      <a:pt x="40" y="37"/>
                    </a:cubicBezTo>
                    <a:cubicBezTo>
                      <a:pt x="40" y="37"/>
                      <a:pt x="40" y="37"/>
                      <a:pt x="40" y="37"/>
                    </a:cubicBezTo>
                    <a:cubicBezTo>
                      <a:pt x="40" y="37"/>
                      <a:pt x="40" y="37"/>
                      <a:pt x="40" y="37"/>
                    </a:cubicBezTo>
                    <a:cubicBezTo>
                      <a:pt x="40" y="36"/>
                      <a:pt x="40" y="36"/>
                      <a:pt x="40" y="36"/>
                    </a:cubicBezTo>
                    <a:cubicBezTo>
                      <a:pt x="40" y="36"/>
                      <a:pt x="40" y="36"/>
                      <a:pt x="40" y="36"/>
                    </a:cubicBezTo>
                    <a:cubicBezTo>
                      <a:pt x="40" y="36"/>
                      <a:pt x="40" y="36"/>
                      <a:pt x="40" y="36"/>
                    </a:cubicBezTo>
                    <a:cubicBezTo>
                      <a:pt x="40" y="35"/>
                      <a:pt x="40" y="35"/>
                      <a:pt x="40" y="35"/>
                    </a:cubicBezTo>
                    <a:cubicBezTo>
                      <a:pt x="40" y="35"/>
                      <a:pt x="40" y="35"/>
                      <a:pt x="40" y="35"/>
                    </a:cubicBezTo>
                    <a:cubicBezTo>
                      <a:pt x="40" y="35"/>
                      <a:pt x="40" y="35"/>
                      <a:pt x="40" y="35"/>
                    </a:cubicBezTo>
                    <a:cubicBezTo>
                      <a:pt x="40" y="34"/>
                      <a:pt x="40" y="34"/>
                      <a:pt x="40" y="34"/>
                    </a:cubicBezTo>
                    <a:cubicBezTo>
                      <a:pt x="40" y="34"/>
                      <a:pt x="40" y="34"/>
                      <a:pt x="40" y="34"/>
                    </a:cubicBezTo>
                    <a:cubicBezTo>
                      <a:pt x="40" y="34"/>
                      <a:pt x="40" y="34"/>
                      <a:pt x="40" y="34"/>
                    </a:cubicBezTo>
                    <a:cubicBezTo>
                      <a:pt x="40" y="33"/>
                      <a:pt x="40" y="33"/>
                      <a:pt x="40" y="33"/>
                    </a:cubicBezTo>
                    <a:cubicBezTo>
                      <a:pt x="39" y="33"/>
                      <a:pt x="39" y="33"/>
                      <a:pt x="39" y="33"/>
                    </a:cubicBezTo>
                    <a:cubicBezTo>
                      <a:pt x="39" y="33"/>
                      <a:pt x="39" y="33"/>
                      <a:pt x="39" y="33"/>
                    </a:cubicBezTo>
                    <a:cubicBezTo>
                      <a:pt x="39" y="32"/>
                      <a:pt x="39" y="32"/>
                      <a:pt x="39" y="32"/>
                    </a:cubicBezTo>
                    <a:cubicBezTo>
                      <a:pt x="39" y="32"/>
                      <a:pt x="39" y="32"/>
                      <a:pt x="39" y="32"/>
                    </a:cubicBezTo>
                    <a:cubicBezTo>
                      <a:pt x="39" y="32"/>
                      <a:pt x="39" y="32"/>
                      <a:pt x="39" y="32"/>
                    </a:cubicBezTo>
                    <a:cubicBezTo>
                      <a:pt x="39" y="31"/>
                      <a:pt x="39" y="31"/>
                      <a:pt x="39" y="31"/>
                    </a:cubicBezTo>
                    <a:cubicBezTo>
                      <a:pt x="39" y="31"/>
                      <a:pt x="39" y="31"/>
                      <a:pt x="39" y="31"/>
                    </a:cubicBezTo>
                    <a:cubicBezTo>
                      <a:pt x="39" y="31"/>
                      <a:pt x="39" y="31"/>
                      <a:pt x="39" y="31"/>
                    </a:cubicBezTo>
                    <a:cubicBezTo>
                      <a:pt x="39" y="30"/>
                      <a:pt x="39" y="30"/>
                      <a:pt x="39" y="30"/>
                    </a:cubicBezTo>
                    <a:cubicBezTo>
                      <a:pt x="39" y="30"/>
                      <a:pt x="39" y="30"/>
                      <a:pt x="39" y="30"/>
                    </a:cubicBezTo>
                    <a:cubicBezTo>
                      <a:pt x="39" y="30"/>
                      <a:pt x="39" y="30"/>
                      <a:pt x="39" y="30"/>
                    </a:cubicBezTo>
                    <a:cubicBezTo>
                      <a:pt x="39" y="29"/>
                      <a:pt x="39" y="29"/>
                      <a:pt x="39" y="29"/>
                    </a:cubicBezTo>
                    <a:cubicBezTo>
                      <a:pt x="39" y="29"/>
                      <a:pt x="39" y="29"/>
                      <a:pt x="39" y="29"/>
                    </a:cubicBezTo>
                    <a:cubicBezTo>
                      <a:pt x="39" y="29"/>
                      <a:pt x="39" y="29"/>
                      <a:pt x="39" y="29"/>
                    </a:cubicBezTo>
                    <a:cubicBezTo>
                      <a:pt x="39" y="28"/>
                      <a:pt x="39" y="28"/>
                      <a:pt x="39" y="28"/>
                    </a:cubicBezTo>
                    <a:cubicBezTo>
                      <a:pt x="39" y="28"/>
                      <a:pt x="39" y="28"/>
                      <a:pt x="39" y="28"/>
                    </a:cubicBezTo>
                    <a:cubicBezTo>
                      <a:pt x="39" y="28"/>
                      <a:pt x="39" y="28"/>
                      <a:pt x="39" y="28"/>
                    </a:cubicBezTo>
                    <a:cubicBezTo>
                      <a:pt x="39" y="27"/>
                      <a:pt x="39" y="27"/>
                      <a:pt x="39" y="27"/>
                    </a:cubicBezTo>
                    <a:cubicBezTo>
                      <a:pt x="39" y="27"/>
                      <a:pt x="39" y="27"/>
                      <a:pt x="39" y="27"/>
                    </a:cubicBezTo>
                    <a:cubicBezTo>
                      <a:pt x="39" y="27"/>
                      <a:pt x="39" y="27"/>
                      <a:pt x="39" y="27"/>
                    </a:cubicBezTo>
                    <a:cubicBezTo>
                      <a:pt x="39" y="26"/>
                      <a:pt x="39" y="26"/>
                      <a:pt x="39" y="26"/>
                    </a:cubicBezTo>
                    <a:cubicBezTo>
                      <a:pt x="39" y="26"/>
                      <a:pt x="39" y="26"/>
                      <a:pt x="39" y="26"/>
                    </a:cubicBezTo>
                    <a:cubicBezTo>
                      <a:pt x="39" y="26"/>
                      <a:pt x="39" y="26"/>
                      <a:pt x="39" y="26"/>
                    </a:cubicBezTo>
                    <a:cubicBezTo>
                      <a:pt x="39" y="25"/>
                      <a:pt x="39" y="25"/>
                      <a:pt x="39" y="25"/>
                    </a:cubicBezTo>
                    <a:cubicBezTo>
                      <a:pt x="39" y="25"/>
                      <a:pt x="39" y="25"/>
                      <a:pt x="39" y="25"/>
                    </a:cubicBezTo>
                    <a:cubicBezTo>
                      <a:pt x="38" y="25"/>
                      <a:pt x="38" y="25"/>
                      <a:pt x="38" y="25"/>
                    </a:cubicBezTo>
                    <a:cubicBezTo>
                      <a:pt x="38" y="24"/>
                      <a:pt x="38" y="24"/>
                      <a:pt x="38" y="24"/>
                    </a:cubicBezTo>
                    <a:cubicBezTo>
                      <a:pt x="38" y="24"/>
                      <a:pt x="38" y="24"/>
                      <a:pt x="38" y="24"/>
                    </a:cubicBezTo>
                    <a:cubicBezTo>
                      <a:pt x="38" y="24"/>
                      <a:pt x="38" y="24"/>
                      <a:pt x="38" y="24"/>
                    </a:cubicBezTo>
                    <a:cubicBezTo>
                      <a:pt x="38" y="23"/>
                      <a:pt x="38" y="23"/>
                      <a:pt x="38" y="23"/>
                    </a:cubicBezTo>
                    <a:cubicBezTo>
                      <a:pt x="38" y="23"/>
                      <a:pt x="38" y="23"/>
                      <a:pt x="38" y="23"/>
                    </a:cubicBezTo>
                    <a:cubicBezTo>
                      <a:pt x="38" y="23"/>
                      <a:pt x="38" y="23"/>
                      <a:pt x="38" y="23"/>
                    </a:cubicBezTo>
                    <a:cubicBezTo>
                      <a:pt x="38" y="22"/>
                      <a:pt x="38" y="22"/>
                      <a:pt x="38" y="22"/>
                    </a:cubicBezTo>
                    <a:cubicBezTo>
                      <a:pt x="38" y="22"/>
                      <a:pt x="38" y="22"/>
                      <a:pt x="38" y="22"/>
                    </a:cubicBezTo>
                    <a:cubicBezTo>
                      <a:pt x="38" y="22"/>
                      <a:pt x="38" y="22"/>
                      <a:pt x="38" y="22"/>
                    </a:cubicBezTo>
                    <a:cubicBezTo>
                      <a:pt x="38" y="21"/>
                      <a:pt x="38" y="21"/>
                      <a:pt x="38" y="21"/>
                    </a:cubicBezTo>
                    <a:cubicBezTo>
                      <a:pt x="38" y="21"/>
                      <a:pt x="38" y="21"/>
                      <a:pt x="38" y="21"/>
                    </a:cubicBezTo>
                    <a:cubicBezTo>
                      <a:pt x="38" y="21"/>
                      <a:pt x="38" y="21"/>
                      <a:pt x="38" y="21"/>
                    </a:cubicBezTo>
                    <a:cubicBezTo>
                      <a:pt x="38" y="20"/>
                      <a:pt x="38" y="20"/>
                      <a:pt x="38" y="20"/>
                    </a:cubicBezTo>
                    <a:cubicBezTo>
                      <a:pt x="38" y="20"/>
                      <a:pt x="38" y="20"/>
                      <a:pt x="38" y="20"/>
                    </a:cubicBezTo>
                    <a:cubicBezTo>
                      <a:pt x="38" y="20"/>
                      <a:pt x="38" y="20"/>
                      <a:pt x="38" y="20"/>
                    </a:cubicBezTo>
                    <a:cubicBezTo>
                      <a:pt x="38" y="19"/>
                      <a:pt x="38" y="19"/>
                      <a:pt x="38" y="19"/>
                    </a:cubicBezTo>
                    <a:cubicBezTo>
                      <a:pt x="38" y="19"/>
                      <a:pt x="38" y="19"/>
                      <a:pt x="38" y="19"/>
                    </a:cubicBezTo>
                    <a:cubicBezTo>
                      <a:pt x="38" y="19"/>
                      <a:pt x="38" y="19"/>
                      <a:pt x="38" y="19"/>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8" y="16"/>
                      <a:pt x="38" y="16"/>
                      <a:pt x="38" y="16"/>
                    </a:cubicBezTo>
                    <a:cubicBezTo>
                      <a:pt x="38" y="16"/>
                      <a:pt x="38" y="16"/>
                      <a:pt x="38" y="16"/>
                    </a:cubicBezTo>
                    <a:cubicBezTo>
                      <a:pt x="37" y="16"/>
                      <a:pt x="37" y="16"/>
                      <a:pt x="37" y="16"/>
                    </a:cubicBezTo>
                    <a:cubicBezTo>
                      <a:pt x="37" y="15"/>
                      <a:pt x="37" y="15"/>
                      <a:pt x="37" y="15"/>
                    </a:cubicBezTo>
                    <a:cubicBezTo>
                      <a:pt x="37" y="15"/>
                      <a:pt x="37" y="15"/>
                      <a:pt x="37" y="15"/>
                    </a:cubicBezTo>
                    <a:cubicBezTo>
                      <a:pt x="37" y="15"/>
                      <a:pt x="37" y="15"/>
                      <a:pt x="37" y="15"/>
                    </a:cubicBezTo>
                    <a:cubicBezTo>
                      <a:pt x="37" y="14"/>
                      <a:pt x="37" y="14"/>
                      <a:pt x="37" y="14"/>
                    </a:cubicBezTo>
                    <a:cubicBezTo>
                      <a:pt x="37" y="14"/>
                      <a:pt x="37" y="14"/>
                      <a:pt x="37" y="14"/>
                    </a:cubicBezTo>
                    <a:cubicBezTo>
                      <a:pt x="37" y="14"/>
                      <a:pt x="37" y="14"/>
                      <a:pt x="37" y="14"/>
                    </a:cubicBezTo>
                    <a:cubicBezTo>
                      <a:pt x="37" y="13"/>
                      <a:pt x="37" y="13"/>
                      <a:pt x="37" y="13"/>
                    </a:cubicBezTo>
                    <a:cubicBezTo>
                      <a:pt x="37" y="13"/>
                      <a:pt x="37" y="13"/>
                      <a:pt x="37" y="13"/>
                    </a:cubicBezTo>
                    <a:cubicBezTo>
                      <a:pt x="37" y="13"/>
                      <a:pt x="37" y="13"/>
                      <a:pt x="37" y="13"/>
                    </a:cubicBezTo>
                    <a:cubicBezTo>
                      <a:pt x="37" y="12"/>
                      <a:pt x="37" y="12"/>
                      <a:pt x="37" y="12"/>
                    </a:cubicBezTo>
                    <a:cubicBezTo>
                      <a:pt x="37" y="12"/>
                      <a:pt x="37" y="12"/>
                      <a:pt x="37" y="12"/>
                    </a:cubicBezTo>
                    <a:cubicBezTo>
                      <a:pt x="37" y="12"/>
                      <a:pt x="37" y="12"/>
                      <a:pt x="37" y="12"/>
                    </a:cubicBezTo>
                    <a:cubicBezTo>
                      <a:pt x="37" y="11"/>
                      <a:pt x="37" y="11"/>
                      <a:pt x="37" y="11"/>
                    </a:cubicBezTo>
                    <a:cubicBezTo>
                      <a:pt x="37" y="11"/>
                      <a:pt x="37" y="11"/>
                      <a:pt x="37" y="11"/>
                    </a:cubicBezTo>
                    <a:cubicBezTo>
                      <a:pt x="37" y="11"/>
                      <a:pt x="37" y="11"/>
                      <a:pt x="37" y="11"/>
                    </a:cubicBezTo>
                    <a:cubicBezTo>
                      <a:pt x="37" y="10"/>
                      <a:pt x="37" y="10"/>
                      <a:pt x="37" y="10"/>
                    </a:cubicBezTo>
                    <a:cubicBezTo>
                      <a:pt x="37" y="10"/>
                      <a:pt x="37" y="10"/>
                      <a:pt x="37" y="10"/>
                    </a:cubicBezTo>
                    <a:cubicBezTo>
                      <a:pt x="37" y="10"/>
                      <a:pt x="37" y="10"/>
                      <a:pt x="37" y="10"/>
                    </a:cubicBezTo>
                    <a:cubicBezTo>
                      <a:pt x="37" y="9"/>
                      <a:pt x="37" y="9"/>
                      <a:pt x="37" y="9"/>
                    </a:cubicBezTo>
                    <a:cubicBezTo>
                      <a:pt x="37" y="9"/>
                      <a:pt x="37" y="9"/>
                      <a:pt x="37" y="9"/>
                    </a:cubicBezTo>
                    <a:cubicBezTo>
                      <a:pt x="37" y="9"/>
                      <a:pt x="37" y="9"/>
                      <a:pt x="37" y="9"/>
                    </a:cubicBezTo>
                    <a:cubicBezTo>
                      <a:pt x="37" y="8"/>
                      <a:pt x="37" y="8"/>
                      <a:pt x="37" y="8"/>
                    </a:cubicBezTo>
                    <a:cubicBezTo>
                      <a:pt x="37" y="8"/>
                      <a:pt x="37" y="8"/>
                      <a:pt x="37"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0"/>
                      <a:pt x="31" y="0"/>
                      <a:pt x="31" y="0"/>
                    </a:cubicBezTo>
                    <a:cubicBezTo>
                      <a:pt x="31" y="0"/>
                      <a:pt x="31" y="0"/>
                      <a:pt x="31"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4"/>
                      <a:pt x="30" y="4"/>
                      <a:pt x="30" y="4"/>
                    </a:cubicBezTo>
                    <a:cubicBezTo>
                      <a:pt x="30" y="4"/>
                      <a:pt x="30" y="4"/>
                      <a:pt x="30" y="4"/>
                    </a:cubicBezTo>
                    <a:cubicBezTo>
                      <a:pt x="29" y="4"/>
                      <a:pt x="29" y="4"/>
                      <a:pt x="29" y="4"/>
                    </a:cubicBezTo>
                    <a:cubicBezTo>
                      <a:pt x="18" y="4"/>
                      <a:pt x="18" y="4"/>
                      <a:pt x="18" y="4"/>
                    </a:cubicBezTo>
                    <a:cubicBezTo>
                      <a:pt x="18" y="14"/>
                      <a:pt x="18" y="14"/>
                      <a:pt x="18" y="14"/>
                    </a:cubicBezTo>
                    <a:cubicBezTo>
                      <a:pt x="18" y="14"/>
                      <a:pt x="18" y="14"/>
                      <a:pt x="18"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5"/>
                      <a:pt x="17" y="15"/>
                      <a:pt x="17"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4" y="15"/>
                      <a:pt x="14" y="15"/>
                      <a:pt x="14" y="15"/>
                    </a:cubicBezTo>
                    <a:cubicBezTo>
                      <a:pt x="14" y="15"/>
                      <a:pt x="14" y="15"/>
                      <a:pt x="14" y="15"/>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8"/>
                      <a:pt x="14" y="18"/>
                      <a:pt x="14" y="18"/>
                    </a:cubicBezTo>
                    <a:cubicBezTo>
                      <a:pt x="14" y="18"/>
                      <a:pt x="14" y="18"/>
                      <a:pt x="14" y="18"/>
                    </a:cubicBezTo>
                    <a:cubicBezTo>
                      <a:pt x="14" y="18"/>
                      <a:pt x="14" y="18"/>
                      <a:pt x="14" y="18"/>
                    </a:cubicBezTo>
                    <a:cubicBezTo>
                      <a:pt x="14" y="19"/>
                      <a:pt x="14" y="19"/>
                      <a:pt x="14" y="19"/>
                    </a:cubicBezTo>
                    <a:cubicBezTo>
                      <a:pt x="14" y="19"/>
                      <a:pt x="14" y="19"/>
                      <a:pt x="14" y="19"/>
                    </a:cubicBezTo>
                    <a:cubicBezTo>
                      <a:pt x="14" y="20"/>
                      <a:pt x="14" y="20"/>
                      <a:pt x="14" y="20"/>
                    </a:cubicBezTo>
                    <a:cubicBezTo>
                      <a:pt x="14" y="21"/>
                      <a:pt x="14" y="21"/>
                      <a:pt x="14" y="21"/>
                    </a:cubicBezTo>
                    <a:cubicBezTo>
                      <a:pt x="14" y="21"/>
                      <a:pt x="14" y="21"/>
                      <a:pt x="14" y="21"/>
                    </a:cubicBezTo>
                    <a:cubicBezTo>
                      <a:pt x="14" y="22"/>
                      <a:pt x="14" y="22"/>
                      <a:pt x="14" y="22"/>
                    </a:cubicBezTo>
                    <a:cubicBezTo>
                      <a:pt x="14" y="22"/>
                      <a:pt x="14" y="22"/>
                      <a:pt x="14" y="22"/>
                    </a:cubicBezTo>
                    <a:cubicBezTo>
                      <a:pt x="14" y="22"/>
                      <a:pt x="14" y="22"/>
                      <a:pt x="14" y="22"/>
                    </a:cubicBezTo>
                    <a:cubicBezTo>
                      <a:pt x="0" y="22"/>
                      <a:pt x="0" y="22"/>
                      <a:pt x="0" y="22"/>
                    </a:cubicBezTo>
                    <a:cubicBezTo>
                      <a:pt x="0" y="22"/>
                      <a:pt x="0" y="22"/>
                      <a:pt x="0" y="22"/>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0" y="24"/>
                      <a:pt x="0" y="24"/>
                      <a:pt x="0" y="24"/>
                    </a:cubicBezTo>
                    <a:cubicBezTo>
                      <a:pt x="0" y="24"/>
                      <a:pt x="0" y="24"/>
                      <a:pt x="0" y="24"/>
                    </a:cubicBezTo>
                    <a:cubicBezTo>
                      <a:pt x="0" y="23"/>
                      <a:pt x="0" y="23"/>
                      <a:pt x="0" y="23"/>
                    </a:cubicBezTo>
                    <a:cubicBezTo>
                      <a:pt x="0" y="23"/>
                      <a:pt x="1" y="24"/>
                      <a:pt x="1" y="25"/>
                    </a:cubicBezTo>
                    <a:cubicBezTo>
                      <a:pt x="1" y="24"/>
                      <a:pt x="2" y="24"/>
                      <a:pt x="2" y="24"/>
                    </a:cubicBezTo>
                    <a:cubicBezTo>
                      <a:pt x="2" y="24"/>
                      <a:pt x="2" y="24"/>
                      <a:pt x="2" y="24"/>
                    </a:cubicBezTo>
                    <a:cubicBezTo>
                      <a:pt x="2" y="25"/>
                      <a:pt x="2" y="25"/>
                      <a:pt x="2" y="25"/>
                    </a:cubicBezTo>
                    <a:cubicBezTo>
                      <a:pt x="2" y="26"/>
                      <a:pt x="3" y="26"/>
                      <a:pt x="3" y="26"/>
                    </a:cubicBezTo>
                    <a:cubicBezTo>
                      <a:pt x="3" y="26"/>
                      <a:pt x="3" y="26"/>
                      <a:pt x="3" y="26"/>
                    </a:cubicBezTo>
                    <a:cubicBezTo>
                      <a:pt x="3" y="26"/>
                      <a:pt x="3" y="27"/>
                      <a:pt x="3" y="27"/>
                    </a:cubicBezTo>
                    <a:cubicBezTo>
                      <a:pt x="3" y="27"/>
                      <a:pt x="2" y="27"/>
                      <a:pt x="2" y="27"/>
                    </a:cubicBezTo>
                    <a:cubicBezTo>
                      <a:pt x="2" y="27"/>
                      <a:pt x="2" y="27"/>
                      <a:pt x="2" y="28"/>
                    </a:cubicBezTo>
                    <a:cubicBezTo>
                      <a:pt x="2" y="28"/>
                      <a:pt x="2" y="28"/>
                      <a:pt x="2" y="28"/>
                    </a:cubicBezTo>
                    <a:cubicBezTo>
                      <a:pt x="2" y="28"/>
                      <a:pt x="2" y="29"/>
                      <a:pt x="2" y="29"/>
                    </a:cubicBezTo>
                    <a:cubicBezTo>
                      <a:pt x="2" y="29"/>
                      <a:pt x="2" y="29"/>
                      <a:pt x="2" y="29"/>
                    </a:cubicBezTo>
                    <a:cubicBezTo>
                      <a:pt x="2" y="29"/>
                      <a:pt x="2" y="29"/>
                      <a:pt x="2" y="29"/>
                    </a:cubicBezTo>
                    <a:cubicBezTo>
                      <a:pt x="1" y="30"/>
                      <a:pt x="2" y="30"/>
                      <a:pt x="3" y="31"/>
                    </a:cubicBezTo>
                    <a:cubicBezTo>
                      <a:pt x="3" y="32"/>
                      <a:pt x="3" y="33"/>
                      <a:pt x="3" y="34"/>
                    </a:cubicBezTo>
                    <a:cubicBezTo>
                      <a:pt x="3" y="35"/>
                      <a:pt x="3" y="36"/>
                      <a:pt x="3" y="37"/>
                    </a:cubicBezTo>
                    <a:cubicBezTo>
                      <a:pt x="3" y="37"/>
                      <a:pt x="2" y="38"/>
                      <a:pt x="2" y="38"/>
                    </a:cubicBezTo>
                    <a:cubicBezTo>
                      <a:pt x="2" y="39"/>
                      <a:pt x="2" y="40"/>
                      <a:pt x="2" y="41"/>
                    </a:cubicBezTo>
                    <a:cubicBezTo>
                      <a:pt x="2" y="41"/>
                      <a:pt x="2" y="41"/>
                      <a:pt x="2" y="41"/>
                    </a:cubicBezTo>
                    <a:cubicBezTo>
                      <a:pt x="2" y="41"/>
                      <a:pt x="2" y="41"/>
                      <a:pt x="2" y="41"/>
                    </a:cubicBezTo>
                    <a:cubicBezTo>
                      <a:pt x="2" y="41"/>
                      <a:pt x="2" y="41"/>
                      <a:pt x="2" y="41"/>
                    </a:cubicBezTo>
                    <a:cubicBezTo>
                      <a:pt x="2" y="41"/>
                      <a:pt x="2" y="41"/>
                      <a:pt x="2" y="41"/>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39"/>
                      <a:pt x="2" y="39"/>
                      <a:pt x="2" y="39"/>
                    </a:cubicBezTo>
                    <a:cubicBezTo>
                      <a:pt x="2" y="39"/>
                      <a:pt x="2" y="39"/>
                      <a:pt x="2" y="39"/>
                    </a:cubicBezTo>
                    <a:cubicBezTo>
                      <a:pt x="2" y="39"/>
                      <a:pt x="2" y="39"/>
                      <a:pt x="2" y="39"/>
                    </a:cubicBezTo>
                    <a:cubicBezTo>
                      <a:pt x="3" y="39"/>
                      <a:pt x="3" y="39"/>
                      <a:pt x="3" y="39"/>
                    </a:cubicBezTo>
                    <a:cubicBezTo>
                      <a:pt x="3" y="39"/>
                      <a:pt x="3" y="39"/>
                      <a:pt x="3" y="39"/>
                    </a:cubicBezTo>
                    <a:cubicBezTo>
                      <a:pt x="3" y="39"/>
                      <a:pt x="3" y="39"/>
                      <a:pt x="3" y="39"/>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4" y="39"/>
                      <a:pt x="4" y="39"/>
                      <a:pt x="4" y="39"/>
                    </a:cubicBezTo>
                    <a:cubicBezTo>
                      <a:pt x="4" y="39"/>
                      <a:pt x="4" y="39"/>
                      <a:pt x="4" y="39"/>
                    </a:cubicBezTo>
                    <a:cubicBezTo>
                      <a:pt x="4" y="40"/>
                      <a:pt x="4" y="40"/>
                      <a:pt x="4" y="40"/>
                    </a:cubicBezTo>
                    <a:cubicBezTo>
                      <a:pt x="4" y="40"/>
                      <a:pt x="4" y="40"/>
                      <a:pt x="4" y="40"/>
                    </a:cubicBezTo>
                    <a:cubicBezTo>
                      <a:pt x="4" y="40"/>
                      <a:pt x="4" y="40"/>
                      <a:pt x="4" y="40"/>
                    </a:cubicBezTo>
                    <a:cubicBezTo>
                      <a:pt x="4" y="40"/>
                      <a:pt x="4" y="40"/>
                      <a:pt x="4" y="40"/>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10" y="39"/>
                      <a:pt x="10" y="39"/>
                      <a:pt x="10" y="39"/>
                    </a:cubicBezTo>
                    <a:cubicBezTo>
                      <a:pt x="10" y="39"/>
                      <a:pt x="10" y="39"/>
                      <a:pt x="10" y="39"/>
                    </a:cubicBezTo>
                    <a:cubicBezTo>
                      <a:pt x="10" y="39"/>
                      <a:pt x="10" y="39"/>
                      <a:pt x="10" y="39"/>
                    </a:cubicBezTo>
                    <a:cubicBezTo>
                      <a:pt x="10" y="39"/>
                      <a:pt x="10" y="39"/>
                      <a:pt x="10" y="39"/>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1" y="40"/>
                      <a:pt x="11" y="40"/>
                      <a:pt x="11" y="40"/>
                    </a:cubicBezTo>
                    <a:cubicBezTo>
                      <a:pt x="11" y="40"/>
                      <a:pt x="11" y="40"/>
                      <a:pt x="11" y="40"/>
                    </a:cubicBezTo>
                    <a:cubicBezTo>
                      <a:pt x="11" y="40"/>
                      <a:pt x="11" y="40"/>
                      <a:pt x="11" y="40"/>
                    </a:cubicBezTo>
                    <a:cubicBezTo>
                      <a:pt x="11" y="40"/>
                      <a:pt x="11" y="40"/>
                      <a:pt x="11" y="40"/>
                    </a:cubicBezTo>
                    <a:cubicBezTo>
                      <a:pt x="11" y="40"/>
                      <a:pt x="11" y="40"/>
                      <a:pt x="11" y="40"/>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3" y="41"/>
                      <a:pt x="13" y="41"/>
                      <a:pt x="13" y="41"/>
                    </a:cubicBezTo>
                    <a:cubicBezTo>
                      <a:pt x="13" y="41"/>
                      <a:pt x="13" y="41"/>
                      <a:pt x="13" y="41"/>
                    </a:cubicBezTo>
                    <a:cubicBezTo>
                      <a:pt x="13" y="41"/>
                      <a:pt x="13" y="41"/>
                      <a:pt x="13" y="41"/>
                    </a:cubicBezTo>
                    <a:cubicBezTo>
                      <a:pt x="13" y="41"/>
                      <a:pt x="13" y="41"/>
                      <a:pt x="13" y="41"/>
                    </a:cubicBezTo>
                    <a:cubicBezTo>
                      <a:pt x="13" y="41"/>
                      <a:pt x="13" y="41"/>
                      <a:pt x="13" y="41"/>
                    </a:cubicBezTo>
                    <a:cubicBezTo>
                      <a:pt x="13" y="41"/>
                      <a:pt x="13" y="41"/>
                      <a:pt x="13" y="41"/>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3"/>
                      <a:pt x="13" y="43"/>
                      <a:pt x="13" y="43"/>
                    </a:cubicBezTo>
                    <a:cubicBezTo>
                      <a:pt x="13" y="43"/>
                      <a:pt x="13" y="43"/>
                      <a:pt x="13" y="43"/>
                    </a:cubicBezTo>
                    <a:cubicBezTo>
                      <a:pt x="13" y="43"/>
                      <a:pt x="13" y="43"/>
                      <a:pt x="13" y="43"/>
                    </a:cubicBezTo>
                    <a:cubicBezTo>
                      <a:pt x="13" y="43"/>
                      <a:pt x="13" y="43"/>
                      <a:pt x="13"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4"/>
                      <a:pt x="14" y="44"/>
                      <a:pt x="14" y="44"/>
                    </a:cubicBezTo>
                    <a:cubicBezTo>
                      <a:pt x="14" y="44"/>
                      <a:pt x="14" y="44"/>
                      <a:pt x="14" y="44"/>
                    </a:cubicBezTo>
                    <a:cubicBezTo>
                      <a:pt x="14" y="44"/>
                      <a:pt x="14" y="44"/>
                      <a:pt x="14" y="44"/>
                    </a:cubicBezTo>
                    <a:cubicBezTo>
                      <a:pt x="14" y="44"/>
                      <a:pt x="14" y="44"/>
                      <a:pt x="14"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5"/>
                      <a:pt x="18" y="45"/>
                      <a:pt x="18" y="45"/>
                    </a:cubicBezTo>
                    <a:cubicBezTo>
                      <a:pt x="18" y="45"/>
                      <a:pt x="18" y="45"/>
                      <a:pt x="18" y="45"/>
                    </a:cubicBezTo>
                    <a:cubicBezTo>
                      <a:pt x="18" y="45"/>
                      <a:pt x="18" y="45"/>
                      <a:pt x="18" y="45"/>
                    </a:cubicBezTo>
                    <a:cubicBezTo>
                      <a:pt x="18" y="45"/>
                      <a:pt x="18" y="45"/>
                      <a:pt x="18" y="45"/>
                    </a:cubicBezTo>
                    <a:cubicBezTo>
                      <a:pt x="18" y="45"/>
                      <a:pt x="18" y="45"/>
                      <a:pt x="18" y="45"/>
                    </a:cubicBezTo>
                    <a:cubicBezTo>
                      <a:pt x="18" y="45"/>
                      <a:pt x="18" y="45"/>
                      <a:pt x="18" y="45"/>
                    </a:cubicBezTo>
                    <a:cubicBezTo>
                      <a:pt x="18" y="45"/>
                      <a:pt x="18" y="45"/>
                      <a:pt x="18" y="45"/>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3"/>
                      <a:pt x="18" y="43"/>
                      <a:pt x="18" y="43"/>
                    </a:cubicBezTo>
                    <a:cubicBezTo>
                      <a:pt x="18" y="43"/>
                      <a:pt x="18" y="43"/>
                      <a:pt x="18" y="43"/>
                    </a:cubicBezTo>
                    <a:cubicBezTo>
                      <a:pt x="18" y="43"/>
                      <a:pt x="18" y="43"/>
                      <a:pt x="18" y="43"/>
                    </a:cubicBezTo>
                    <a:cubicBezTo>
                      <a:pt x="18" y="43"/>
                      <a:pt x="18" y="43"/>
                      <a:pt x="18" y="43"/>
                    </a:cubicBezTo>
                    <a:cubicBezTo>
                      <a:pt x="18" y="43"/>
                      <a:pt x="18"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4"/>
                      <a:pt x="20" y="44"/>
                      <a:pt x="20" y="44"/>
                    </a:cubicBezTo>
                    <a:cubicBezTo>
                      <a:pt x="20" y="44"/>
                      <a:pt x="20" y="44"/>
                      <a:pt x="20"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4" y="43"/>
                      <a:pt x="24" y="43"/>
                      <a:pt x="24" y="43"/>
                    </a:cubicBezTo>
                    <a:cubicBezTo>
                      <a:pt x="24" y="43"/>
                      <a:pt x="24" y="43"/>
                      <a:pt x="24" y="43"/>
                    </a:cubicBezTo>
                    <a:cubicBezTo>
                      <a:pt x="24" y="43"/>
                      <a:pt x="24" y="43"/>
                      <a:pt x="24" y="43"/>
                    </a:cubicBezTo>
                    <a:cubicBezTo>
                      <a:pt x="24" y="44"/>
                      <a:pt x="24" y="44"/>
                      <a:pt x="24" y="44"/>
                    </a:cubicBezTo>
                    <a:cubicBezTo>
                      <a:pt x="24" y="44"/>
                      <a:pt x="24" y="44"/>
                      <a:pt x="24" y="44"/>
                    </a:cubicBezTo>
                    <a:cubicBezTo>
                      <a:pt x="24" y="44"/>
                      <a:pt x="24" y="44"/>
                      <a:pt x="24" y="44"/>
                    </a:cubicBezTo>
                    <a:cubicBezTo>
                      <a:pt x="24" y="44"/>
                      <a:pt x="24" y="44"/>
                      <a:pt x="24" y="44"/>
                    </a:cubicBezTo>
                    <a:cubicBezTo>
                      <a:pt x="24" y="44"/>
                      <a:pt x="24" y="44"/>
                      <a:pt x="24"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6" y="44"/>
                      <a:pt x="26" y="44"/>
                      <a:pt x="26" y="44"/>
                    </a:cubicBezTo>
                    <a:cubicBezTo>
                      <a:pt x="26" y="44"/>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32" y="43"/>
                      <a:pt x="32" y="43"/>
                      <a:pt x="32" y="43"/>
                    </a:cubicBezTo>
                    <a:cubicBezTo>
                      <a:pt x="32" y="43"/>
                      <a:pt x="32" y="43"/>
                      <a:pt x="32" y="43"/>
                    </a:cubicBezTo>
                    <a:cubicBezTo>
                      <a:pt x="32" y="43"/>
                      <a:pt x="32" y="43"/>
                      <a:pt x="32" y="43"/>
                    </a:cubicBezTo>
                    <a:cubicBezTo>
                      <a:pt x="40" y="43"/>
                      <a:pt x="40" y="43"/>
                      <a:pt x="40" y="43"/>
                    </a:cubicBezTo>
                    <a:cubicBezTo>
                      <a:pt x="40" y="43"/>
                      <a:pt x="40" y="43"/>
                      <a:pt x="40" y="43"/>
                    </a:cubicBezTo>
                    <a:cubicBezTo>
                      <a:pt x="40" y="43"/>
                      <a:pt x="40" y="43"/>
                      <a:pt x="40" y="43"/>
                    </a:cubicBezTo>
                    <a:cubicBezTo>
                      <a:pt x="41" y="43"/>
                      <a:pt x="41" y="43"/>
                      <a:pt x="41" y="43"/>
                    </a:cubicBezTo>
                    <a:cubicBezTo>
                      <a:pt x="41" y="43"/>
                      <a:pt x="41" y="43"/>
                      <a:pt x="41" y="43"/>
                    </a:cubicBezTo>
                    <a:cubicBezTo>
                      <a:pt x="41" y="43"/>
                      <a:pt x="41" y="43"/>
                      <a:pt x="41" y="43"/>
                    </a:cubicBezTo>
                    <a:cubicBezTo>
                      <a:pt x="41" y="43"/>
                      <a:pt x="41" y="43"/>
                      <a:pt x="41" y="43"/>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1"/>
                      <a:pt x="41" y="41"/>
                      <a:pt x="41" y="41"/>
                    </a:cubicBezTo>
                    <a:cubicBezTo>
                      <a:pt x="41" y="41"/>
                      <a:pt x="41" y="41"/>
                      <a:pt x="41" y="41"/>
                    </a:cubicBezTo>
                    <a:cubicBezTo>
                      <a:pt x="41" y="41"/>
                      <a:pt x="41" y="41"/>
                      <a:pt x="41" y="41"/>
                    </a:cubicBezTo>
                    <a:cubicBezTo>
                      <a:pt x="41" y="41"/>
                      <a:pt x="41" y="41"/>
                      <a:pt x="41" y="41"/>
                    </a:cubicBezTo>
                    <a:cubicBezTo>
                      <a:pt x="41" y="41"/>
                      <a:pt x="41" y="41"/>
                      <a:pt x="41" y="41"/>
                    </a:cubicBezTo>
                    <a:cubicBezTo>
                      <a:pt x="41" y="40"/>
                      <a:pt x="41" y="40"/>
                      <a:pt x="41"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87" name="Freeform 345"/>
              <p:cNvSpPr/>
              <p:nvPr/>
            </p:nvSpPr>
            <p:spPr bwMode="auto">
              <a:xfrm>
                <a:off x="3411" y="1758"/>
                <a:ext cx="299" cy="123"/>
              </a:xfrm>
              <a:custGeom>
                <a:avLst/>
                <a:gdLst>
                  <a:gd name="T0" fmla="*/ 99 w 114"/>
                  <a:gd name="T1" fmla="*/ 11 h 47"/>
                  <a:gd name="T2" fmla="*/ 94 w 114"/>
                  <a:gd name="T3" fmla="*/ 9 h 47"/>
                  <a:gd name="T4" fmla="*/ 89 w 114"/>
                  <a:gd name="T5" fmla="*/ 12 h 47"/>
                  <a:gd name="T6" fmla="*/ 84 w 114"/>
                  <a:gd name="T7" fmla="*/ 13 h 47"/>
                  <a:gd name="T8" fmla="*/ 80 w 114"/>
                  <a:gd name="T9" fmla="*/ 14 h 47"/>
                  <a:gd name="T10" fmla="*/ 73 w 114"/>
                  <a:gd name="T11" fmla="*/ 13 h 47"/>
                  <a:gd name="T12" fmla="*/ 71 w 114"/>
                  <a:gd name="T13" fmla="*/ 11 h 47"/>
                  <a:gd name="T14" fmla="*/ 68 w 114"/>
                  <a:gd name="T15" fmla="*/ 10 h 47"/>
                  <a:gd name="T16" fmla="*/ 63 w 114"/>
                  <a:gd name="T17" fmla="*/ 8 h 47"/>
                  <a:gd name="T18" fmla="*/ 60 w 114"/>
                  <a:gd name="T19" fmla="*/ 9 h 47"/>
                  <a:gd name="T20" fmla="*/ 57 w 114"/>
                  <a:gd name="T21" fmla="*/ 10 h 47"/>
                  <a:gd name="T22" fmla="*/ 54 w 114"/>
                  <a:gd name="T23" fmla="*/ 9 h 47"/>
                  <a:gd name="T24" fmla="*/ 52 w 114"/>
                  <a:gd name="T25" fmla="*/ 7 h 47"/>
                  <a:gd name="T26" fmla="*/ 51 w 114"/>
                  <a:gd name="T27" fmla="*/ 4 h 47"/>
                  <a:gd name="T28" fmla="*/ 49 w 114"/>
                  <a:gd name="T29" fmla="*/ 3 h 47"/>
                  <a:gd name="T30" fmla="*/ 46 w 114"/>
                  <a:gd name="T31" fmla="*/ 2 h 47"/>
                  <a:gd name="T32" fmla="*/ 42 w 114"/>
                  <a:gd name="T33" fmla="*/ 1 h 47"/>
                  <a:gd name="T34" fmla="*/ 40 w 114"/>
                  <a:gd name="T35" fmla="*/ 0 h 47"/>
                  <a:gd name="T36" fmla="*/ 38 w 114"/>
                  <a:gd name="T37" fmla="*/ 2 h 47"/>
                  <a:gd name="T38" fmla="*/ 36 w 114"/>
                  <a:gd name="T39" fmla="*/ 5 h 47"/>
                  <a:gd name="T40" fmla="*/ 37 w 114"/>
                  <a:gd name="T41" fmla="*/ 7 h 47"/>
                  <a:gd name="T42" fmla="*/ 37 w 114"/>
                  <a:gd name="T43" fmla="*/ 9 h 47"/>
                  <a:gd name="T44" fmla="*/ 35 w 114"/>
                  <a:gd name="T45" fmla="*/ 11 h 47"/>
                  <a:gd name="T46" fmla="*/ 32 w 114"/>
                  <a:gd name="T47" fmla="*/ 11 h 47"/>
                  <a:gd name="T48" fmla="*/ 29 w 114"/>
                  <a:gd name="T49" fmla="*/ 10 h 47"/>
                  <a:gd name="T50" fmla="*/ 24 w 114"/>
                  <a:gd name="T51" fmla="*/ 10 h 47"/>
                  <a:gd name="T52" fmla="*/ 20 w 114"/>
                  <a:gd name="T53" fmla="*/ 7 h 47"/>
                  <a:gd name="T54" fmla="*/ 16 w 114"/>
                  <a:gd name="T55" fmla="*/ 7 h 47"/>
                  <a:gd name="T56" fmla="*/ 13 w 114"/>
                  <a:gd name="T57" fmla="*/ 8 h 47"/>
                  <a:gd name="T58" fmla="*/ 9 w 114"/>
                  <a:gd name="T59" fmla="*/ 9 h 47"/>
                  <a:gd name="T60" fmla="*/ 7 w 114"/>
                  <a:gd name="T61" fmla="*/ 12 h 47"/>
                  <a:gd name="T62" fmla="*/ 4 w 114"/>
                  <a:gd name="T63" fmla="*/ 13 h 47"/>
                  <a:gd name="T64" fmla="*/ 0 w 114"/>
                  <a:gd name="T65" fmla="*/ 14 h 47"/>
                  <a:gd name="T66" fmla="*/ 1 w 114"/>
                  <a:gd name="T67" fmla="*/ 17 h 47"/>
                  <a:gd name="T68" fmla="*/ 3 w 114"/>
                  <a:gd name="T69" fmla="*/ 18 h 47"/>
                  <a:gd name="T70" fmla="*/ 6 w 114"/>
                  <a:gd name="T71" fmla="*/ 19 h 47"/>
                  <a:gd name="T72" fmla="*/ 9 w 114"/>
                  <a:gd name="T73" fmla="*/ 21 h 47"/>
                  <a:gd name="T74" fmla="*/ 10 w 114"/>
                  <a:gd name="T75" fmla="*/ 23 h 47"/>
                  <a:gd name="T76" fmla="*/ 12 w 114"/>
                  <a:gd name="T77" fmla="*/ 26 h 47"/>
                  <a:gd name="T78" fmla="*/ 10 w 114"/>
                  <a:gd name="T79" fmla="*/ 30 h 47"/>
                  <a:gd name="T80" fmla="*/ 13 w 114"/>
                  <a:gd name="T81" fmla="*/ 32 h 47"/>
                  <a:gd name="T82" fmla="*/ 20 w 114"/>
                  <a:gd name="T83" fmla="*/ 33 h 47"/>
                  <a:gd name="T84" fmla="*/ 22 w 114"/>
                  <a:gd name="T85" fmla="*/ 34 h 47"/>
                  <a:gd name="T86" fmla="*/ 25 w 114"/>
                  <a:gd name="T87" fmla="*/ 36 h 47"/>
                  <a:gd name="T88" fmla="*/ 29 w 114"/>
                  <a:gd name="T89" fmla="*/ 40 h 47"/>
                  <a:gd name="T90" fmla="*/ 42 w 114"/>
                  <a:gd name="T91" fmla="*/ 43 h 47"/>
                  <a:gd name="T92" fmla="*/ 55 w 114"/>
                  <a:gd name="T93" fmla="*/ 46 h 47"/>
                  <a:gd name="T94" fmla="*/ 68 w 114"/>
                  <a:gd name="T95" fmla="*/ 44 h 47"/>
                  <a:gd name="T96" fmla="*/ 76 w 114"/>
                  <a:gd name="T97" fmla="*/ 44 h 47"/>
                  <a:gd name="T98" fmla="*/ 82 w 114"/>
                  <a:gd name="T99" fmla="*/ 41 h 47"/>
                  <a:gd name="T100" fmla="*/ 85 w 114"/>
                  <a:gd name="T101" fmla="*/ 37 h 47"/>
                  <a:gd name="T102" fmla="*/ 85 w 114"/>
                  <a:gd name="T103" fmla="*/ 34 h 47"/>
                  <a:gd name="T104" fmla="*/ 87 w 114"/>
                  <a:gd name="T105" fmla="*/ 32 h 47"/>
                  <a:gd name="T106" fmla="*/ 93 w 114"/>
                  <a:gd name="T107" fmla="*/ 33 h 47"/>
                  <a:gd name="T108" fmla="*/ 98 w 114"/>
                  <a:gd name="T109" fmla="*/ 31 h 47"/>
                  <a:gd name="T110" fmla="*/ 103 w 114"/>
                  <a:gd name="T111" fmla="*/ 27 h 47"/>
                  <a:gd name="T112" fmla="*/ 107 w 114"/>
                  <a:gd name="T113" fmla="*/ 26 h 47"/>
                  <a:gd name="T114" fmla="*/ 111 w 114"/>
                  <a:gd name="T115" fmla="*/ 25 h 47"/>
                  <a:gd name="T116" fmla="*/ 114 w 114"/>
                  <a:gd name="T117" fmla="*/ 25 h 47"/>
                  <a:gd name="T118" fmla="*/ 113 w 114"/>
                  <a:gd name="T119" fmla="*/ 22 h 47"/>
                  <a:gd name="T120" fmla="*/ 108 w 114"/>
                  <a:gd name="T121" fmla="*/ 19 h 47"/>
                  <a:gd name="T122" fmla="*/ 100 w 114"/>
                  <a:gd name="T123" fmla="*/ 2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 h="47">
                    <a:moveTo>
                      <a:pt x="103" y="11"/>
                    </a:moveTo>
                    <a:cubicBezTo>
                      <a:pt x="103" y="11"/>
                      <a:pt x="103" y="11"/>
                      <a:pt x="103" y="11"/>
                    </a:cubicBezTo>
                    <a:cubicBezTo>
                      <a:pt x="102" y="10"/>
                      <a:pt x="102" y="10"/>
                      <a:pt x="102" y="10"/>
                    </a:cubicBezTo>
                    <a:cubicBezTo>
                      <a:pt x="102" y="10"/>
                      <a:pt x="102" y="10"/>
                      <a:pt x="102" y="10"/>
                    </a:cubicBezTo>
                    <a:cubicBezTo>
                      <a:pt x="102" y="10"/>
                      <a:pt x="102" y="10"/>
                      <a:pt x="102" y="10"/>
                    </a:cubicBezTo>
                    <a:cubicBezTo>
                      <a:pt x="102" y="10"/>
                      <a:pt x="102" y="10"/>
                      <a:pt x="102" y="10"/>
                    </a:cubicBezTo>
                    <a:cubicBezTo>
                      <a:pt x="102" y="10"/>
                      <a:pt x="102" y="10"/>
                      <a:pt x="102" y="10"/>
                    </a:cubicBezTo>
                    <a:cubicBezTo>
                      <a:pt x="102" y="10"/>
                      <a:pt x="102" y="10"/>
                      <a:pt x="102" y="10"/>
                    </a:cubicBezTo>
                    <a:cubicBezTo>
                      <a:pt x="102" y="10"/>
                      <a:pt x="102" y="10"/>
                      <a:pt x="102"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1"/>
                      <a:pt x="101" y="11"/>
                      <a:pt x="101" y="11"/>
                    </a:cubicBezTo>
                    <a:cubicBezTo>
                      <a:pt x="100" y="11"/>
                      <a:pt x="100" y="11"/>
                      <a:pt x="100" y="11"/>
                    </a:cubicBezTo>
                    <a:cubicBezTo>
                      <a:pt x="100" y="11"/>
                      <a:pt x="100" y="11"/>
                      <a:pt x="100" y="11"/>
                    </a:cubicBezTo>
                    <a:cubicBezTo>
                      <a:pt x="100" y="11"/>
                      <a:pt x="100" y="11"/>
                      <a:pt x="100" y="11"/>
                    </a:cubicBezTo>
                    <a:cubicBezTo>
                      <a:pt x="100" y="11"/>
                      <a:pt x="100" y="11"/>
                      <a:pt x="100" y="11"/>
                    </a:cubicBezTo>
                    <a:cubicBezTo>
                      <a:pt x="100" y="11"/>
                      <a:pt x="100" y="11"/>
                      <a:pt x="100" y="11"/>
                    </a:cubicBezTo>
                    <a:cubicBezTo>
                      <a:pt x="100" y="11"/>
                      <a:pt x="100" y="11"/>
                      <a:pt x="100" y="11"/>
                    </a:cubicBezTo>
                    <a:cubicBezTo>
                      <a:pt x="99" y="11"/>
                      <a:pt x="99" y="11"/>
                      <a:pt x="99" y="11"/>
                    </a:cubicBezTo>
                    <a:cubicBezTo>
                      <a:pt x="99" y="11"/>
                      <a:pt x="99" y="11"/>
                      <a:pt x="99" y="11"/>
                    </a:cubicBezTo>
                    <a:cubicBezTo>
                      <a:pt x="99" y="11"/>
                      <a:pt x="99" y="11"/>
                      <a:pt x="99" y="11"/>
                    </a:cubicBezTo>
                    <a:cubicBezTo>
                      <a:pt x="99" y="11"/>
                      <a:pt x="99" y="11"/>
                      <a:pt x="99" y="11"/>
                    </a:cubicBezTo>
                    <a:cubicBezTo>
                      <a:pt x="99" y="11"/>
                      <a:pt x="99" y="11"/>
                      <a:pt x="99" y="11"/>
                    </a:cubicBezTo>
                    <a:cubicBezTo>
                      <a:pt x="99" y="11"/>
                      <a:pt x="99" y="11"/>
                      <a:pt x="99" y="11"/>
                    </a:cubicBezTo>
                    <a:cubicBezTo>
                      <a:pt x="99" y="11"/>
                      <a:pt x="99" y="11"/>
                      <a:pt x="99" y="11"/>
                    </a:cubicBezTo>
                    <a:cubicBezTo>
                      <a:pt x="98" y="10"/>
                      <a:pt x="98" y="10"/>
                      <a:pt x="98" y="10"/>
                    </a:cubicBezTo>
                    <a:cubicBezTo>
                      <a:pt x="98" y="10"/>
                      <a:pt x="98" y="10"/>
                      <a:pt x="98" y="10"/>
                    </a:cubicBezTo>
                    <a:cubicBezTo>
                      <a:pt x="98" y="10"/>
                      <a:pt x="98" y="10"/>
                      <a:pt x="98" y="10"/>
                    </a:cubicBezTo>
                    <a:cubicBezTo>
                      <a:pt x="98" y="10"/>
                      <a:pt x="98" y="10"/>
                      <a:pt x="98" y="10"/>
                    </a:cubicBezTo>
                    <a:cubicBezTo>
                      <a:pt x="98" y="10"/>
                      <a:pt x="98" y="10"/>
                      <a:pt x="98" y="10"/>
                    </a:cubicBezTo>
                    <a:cubicBezTo>
                      <a:pt x="98" y="10"/>
                      <a:pt x="98" y="10"/>
                      <a:pt x="98" y="10"/>
                    </a:cubicBezTo>
                    <a:cubicBezTo>
                      <a:pt x="97" y="10"/>
                      <a:pt x="97" y="10"/>
                      <a:pt x="97" y="10"/>
                    </a:cubicBezTo>
                    <a:cubicBezTo>
                      <a:pt x="97" y="10"/>
                      <a:pt x="97" y="10"/>
                      <a:pt x="97" y="10"/>
                    </a:cubicBezTo>
                    <a:cubicBezTo>
                      <a:pt x="97" y="10"/>
                      <a:pt x="97" y="10"/>
                      <a:pt x="97" y="10"/>
                    </a:cubicBezTo>
                    <a:cubicBezTo>
                      <a:pt x="97" y="10"/>
                      <a:pt x="97" y="10"/>
                      <a:pt x="97" y="10"/>
                    </a:cubicBezTo>
                    <a:cubicBezTo>
                      <a:pt x="97" y="10"/>
                      <a:pt x="97" y="10"/>
                      <a:pt x="97" y="10"/>
                    </a:cubicBezTo>
                    <a:cubicBezTo>
                      <a:pt x="97" y="10"/>
                      <a:pt x="97" y="10"/>
                      <a:pt x="97" y="10"/>
                    </a:cubicBezTo>
                    <a:cubicBezTo>
                      <a:pt x="97" y="10"/>
                      <a:pt x="97" y="10"/>
                      <a:pt x="97" y="10"/>
                    </a:cubicBezTo>
                    <a:cubicBezTo>
                      <a:pt x="97" y="9"/>
                      <a:pt x="97" y="9"/>
                      <a:pt x="97" y="9"/>
                    </a:cubicBezTo>
                    <a:cubicBezTo>
                      <a:pt x="97" y="9"/>
                      <a:pt x="97" y="9"/>
                      <a:pt x="97" y="9"/>
                    </a:cubicBezTo>
                    <a:cubicBezTo>
                      <a:pt x="97" y="9"/>
                      <a:pt x="97" y="9"/>
                      <a:pt x="97" y="9"/>
                    </a:cubicBezTo>
                    <a:cubicBezTo>
                      <a:pt x="96" y="9"/>
                      <a:pt x="96" y="9"/>
                      <a:pt x="96" y="9"/>
                    </a:cubicBezTo>
                    <a:cubicBezTo>
                      <a:pt x="96" y="9"/>
                      <a:pt x="96" y="9"/>
                      <a:pt x="96" y="9"/>
                    </a:cubicBezTo>
                    <a:cubicBezTo>
                      <a:pt x="96" y="9"/>
                      <a:pt x="96" y="9"/>
                      <a:pt x="96" y="9"/>
                    </a:cubicBezTo>
                    <a:cubicBezTo>
                      <a:pt x="96" y="9"/>
                      <a:pt x="96" y="9"/>
                      <a:pt x="96" y="9"/>
                    </a:cubicBezTo>
                    <a:cubicBezTo>
                      <a:pt x="96" y="9"/>
                      <a:pt x="96" y="9"/>
                      <a:pt x="96" y="9"/>
                    </a:cubicBezTo>
                    <a:cubicBezTo>
                      <a:pt x="96" y="9"/>
                      <a:pt x="96" y="9"/>
                      <a:pt x="96"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4" y="9"/>
                      <a:pt x="94" y="9"/>
                      <a:pt x="94" y="9"/>
                    </a:cubicBezTo>
                    <a:cubicBezTo>
                      <a:pt x="94" y="9"/>
                      <a:pt x="94" y="9"/>
                      <a:pt x="94" y="9"/>
                    </a:cubicBezTo>
                    <a:cubicBezTo>
                      <a:pt x="94" y="9"/>
                      <a:pt x="94" y="9"/>
                      <a:pt x="94" y="9"/>
                    </a:cubicBezTo>
                    <a:cubicBezTo>
                      <a:pt x="94" y="9"/>
                      <a:pt x="94" y="9"/>
                      <a:pt x="94" y="9"/>
                    </a:cubicBezTo>
                    <a:cubicBezTo>
                      <a:pt x="94" y="9"/>
                      <a:pt x="94" y="9"/>
                      <a:pt x="94" y="9"/>
                    </a:cubicBezTo>
                    <a:cubicBezTo>
                      <a:pt x="94" y="10"/>
                      <a:pt x="94" y="10"/>
                      <a:pt x="94" y="10"/>
                    </a:cubicBezTo>
                    <a:cubicBezTo>
                      <a:pt x="94" y="10"/>
                      <a:pt x="94" y="10"/>
                      <a:pt x="94" y="10"/>
                    </a:cubicBezTo>
                    <a:cubicBezTo>
                      <a:pt x="93" y="10"/>
                      <a:pt x="93" y="10"/>
                      <a:pt x="93" y="10"/>
                    </a:cubicBezTo>
                    <a:cubicBezTo>
                      <a:pt x="93" y="10"/>
                      <a:pt x="93" y="10"/>
                      <a:pt x="93" y="10"/>
                    </a:cubicBezTo>
                    <a:cubicBezTo>
                      <a:pt x="93" y="10"/>
                      <a:pt x="93" y="10"/>
                      <a:pt x="93" y="10"/>
                    </a:cubicBezTo>
                    <a:cubicBezTo>
                      <a:pt x="93" y="10"/>
                      <a:pt x="93" y="10"/>
                      <a:pt x="93" y="10"/>
                    </a:cubicBezTo>
                    <a:cubicBezTo>
                      <a:pt x="92" y="10"/>
                      <a:pt x="92" y="10"/>
                      <a:pt x="92" y="10"/>
                    </a:cubicBezTo>
                    <a:cubicBezTo>
                      <a:pt x="92" y="10"/>
                      <a:pt x="92" y="10"/>
                      <a:pt x="92" y="10"/>
                    </a:cubicBezTo>
                    <a:cubicBezTo>
                      <a:pt x="92" y="10"/>
                      <a:pt x="92" y="10"/>
                      <a:pt x="92" y="10"/>
                    </a:cubicBezTo>
                    <a:cubicBezTo>
                      <a:pt x="92" y="10"/>
                      <a:pt x="92" y="11"/>
                      <a:pt x="92" y="11"/>
                    </a:cubicBezTo>
                    <a:cubicBezTo>
                      <a:pt x="91" y="11"/>
                      <a:pt x="91" y="11"/>
                      <a:pt x="91" y="11"/>
                    </a:cubicBezTo>
                    <a:cubicBezTo>
                      <a:pt x="91" y="11"/>
                      <a:pt x="91" y="11"/>
                      <a:pt x="91" y="11"/>
                    </a:cubicBezTo>
                    <a:cubicBezTo>
                      <a:pt x="91" y="11"/>
                      <a:pt x="91" y="11"/>
                      <a:pt x="91" y="11"/>
                    </a:cubicBezTo>
                    <a:cubicBezTo>
                      <a:pt x="91" y="11"/>
                      <a:pt x="91" y="11"/>
                      <a:pt x="91" y="11"/>
                    </a:cubicBezTo>
                    <a:cubicBezTo>
                      <a:pt x="91" y="11"/>
                      <a:pt x="91" y="11"/>
                      <a:pt x="91" y="11"/>
                    </a:cubicBezTo>
                    <a:cubicBezTo>
                      <a:pt x="91" y="11"/>
                      <a:pt x="91" y="11"/>
                      <a:pt x="91" y="11"/>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89" y="12"/>
                      <a:pt x="89" y="12"/>
                      <a:pt x="89" y="12"/>
                    </a:cubicBezTo>
                    <a:cubicBezTo>
                      <a:pt x="89" y="12"/>
                      <a:pt x="89" y="12"/>
                      <a:pt x="89" y="12"/>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8" y="13"/>
                      <a:pt x="88" y="13"/>
                      <a:pt x="88" y="13"/>
                    </a:cubicBezTo>
                    <a:cubicBezTo>
                      <a:pt x="88" y="13"/>
                      <a:pt x="88" y="13"/>
                      <a:pt x="88" y="13"/>
                    </a:cubicBezTo>
                    <a:cubicBezTo>
                      <a:pt x="88" y="12"/>
                      <a:pt x="88" y="12"/>
                      <a:pt x="88" y="12"/>
                    </a:cubicBezTo>
                    <a:cubicBezTo>
                      <a:pt x="88" y="13"/>
                      <a:pt x="88" y="13"/>
                      <a:pt x="88" y="13"/>
                    </a:cubicBezTo>
                    <a:cubicBezTo>
                      <a:pt x="88" y="13"/>
                      <a:pt x="88" y="13"/>
                      <a:pt x="88" y="13"/>
                    </a:cubicBezTo>
                    <a:cubicBezTo>
                      <a:pt x="87" y="13"/>
                      <a:pt x="87" y="13"/>
                      <a:pt x="87" y="13"/>
                    </a:cubicBezTo>
                    <a:cubicBezTo>
                      <a:pt x="87" y="13"/>
                      <a:pt x="87" y="13"/>
                      <a:pt x="87" y="13"/>
                    </a:cubicBezTo>
                    <a:cubicBezTo>
                      <a:pt x="87" y="13"/>
                      <a:pt x="87" y="13"/>
                      <a:pt x="87" y="13"/>
                    </a:cubicBezTo>
                    <a:cubicBezTo>
                      <a:pt x="87" y="13"/>
                      <a:pt x="87" y="13"/>
                      <a:pt x="87" y="13"/>
                    </a:cubicBezTo>
                    <a:cubicBezTo>
                      <a:pt x="86" y="13"/>
                      <a:pt x="86" y="13"/>
                      <a:pt x="86" y="13"/>
                    </a:cubicBezTo>
                    <a:cubicBezTo>
                      <a:pt x="86" y="13"/>
                      <a:pt x="86" y="13"/>
                      <a:pt x="86" y="13"/>
                    </a:cubicBezTo>
                    <a:cubicBezTo>
                      <a:pt x="86" y="13"/>
                      <a:pt x="86" y="13"/>
                      <a:pt x="86" y="13"/>
                    </a:cubicBezTo>
                    <a:cubicBezTo>
                      <a:pt x="86" y="13"/>
                      <a:pt x="86" y="13"/>
                      <a:pt x="86" y="13"/>
                    </a:cubicBezTo>
                    <a:cubicBezTo>
                      <a:pt x="86" y="13"/>
                      <a:pt x="86" y="13"/>
                      <a:pt x="86" y="13"/>
                    </a:cubicBezTo>
                    <a:cubicBezTo>
                      <a:pt x="86" y="13"/>
                      <a:pt x="86" y="13"/>
                      <a:pt x="86" y="13"/>
                    </a:cubicBezTo>
                    <a:cubicBezTo>
                      <a:pt x="85" y="13"/>
                      <a:pt x="85" y="13"/>
                      <a:pt x="85" y="13"/>
                    </a:cubicBezTo>
                    <a:cubicBezTo>
                      <a:pt x="85" y="13"/>
                      <a:pt x="85" y="13"/>
                      <a:pt x="85" y="13"/>
                    </a:cubicBezTo>
                    <a:cubicBezTo>
                      <a:pt x="85" y="14"/>
                      <a:pt x="85" y="14"/>
                      <a:pt x="85" y="13"/>
                    </a:cubicBezTo>
                    <a:cubicBezTo>
                      <a:pt x="84" y="13"/>
                      <a:pt x="84" y="13"/>
                      <a:pt x="84" y="13"/>
                    </a:cubicBezTo>
                    <a:cubicBezTo>
                      <a:pt x="84" y="13"/>
                      <a:pt x="84" y="13"/>
                      <a:pt x="84" y="13"/>
                    </a:cubicBezTo>
                    <a:cubicBezTo>
                      <a:pt x="84" y="13"/>
                      <a:pt x="84" y="13"/>
                      <a:pt x="84" y="13"/>
                    </a:cubicBezTo>
                    <a:cubicBezTo>
                      <a:pt x="84" y="13"/>
                      <a:pt x="84" y="13"/>
                      <a:pt x="84" y="13"/>
                    </a:cubicBezTo>
                    <a:cubicBezTo>
                      <a:pt x="84" y="13"/>
                      <a:pt x="84" y="13"/>
                      <a:pt x="84" y="13"/>
                    </a:cubicBezTo>
                    <a:cubicBezTo>
                      <a:pt x="84" y="13"/>
                      <a:pt x="84" y="13"/>
                      <a:pt x="84" y="13"/>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2" y="14"/>
                      <a:pt x="82" y="14"/>
                      <a:pt x="82" y="14"/>
                    </a:cubicBezTo>
                    <a:cubicBezTo>
                      <a:pt x="82" y="14"/>
                      <a:pt x="82" y="14"/>
                      <a:pt x="82" y="14"/>
                    </a:cubicBezTo>
                    <a:cubicBezTo>
                      <a:pt x="82" y="14"/>
                      <a:pt x="82" y="14"/>
                      <a:pt x="82" y="14"/>
                    </a:cubicBezTo>
                    <a:cubicBezTo>
                      <a:pt x="82" y="14"/>
                      <a:pt x="82" y="14"/>
                      <a:pt x="82" y="14"/>
                    </a:cubicBezTo>
                    <a:cubicBezTo>
                      <a:pt x="81" y="14"/>
                      <a:pt x="81" y="14"/>
                      <a:pt x="81" y="14"/>
                    </a:cubicBezTo>
                    <a:cubicBezTo>
                      <a:pt x="81" y="14"/>
                      <a:pt x="81" y="14"/>
                      <a:pt x="81" y="14"/>
                    </a:cubicBezTo>
                    <a:cubicBezTo>
                      <a:pt x="81" y="14"/>
                      <a:pt x="81" y="14"/>
                      <a:pt x="81" y="14"/>
                    </a:cubicBezTo>
                    <a:cubicBezTo>
                      <a:pt x="81" y="14"/>
                      <a:pt x="81" y="14"/>
                      <a:pt x="81" y="14"/>
                    </a:cubicBezTo>
                    <a:cubicBezTo>
                      <a:pt x="81" y="14"/>
                      <a:pt x="81" y="14"/>
                      <a:pt x="81" y="14"/>
                    </a:cubicBezTo>
                    <a:cubicBezTo>
                      <a:pt x="81" y="14"/>
                      <a:pt x="81" y="14"/>
                      <a:pt x="81" y="14"/>
                    </a:cubicBezTo>
                    <a:cubicBezTo>
                      <a:pt x="81" y="14"/>
                      <a:pt x="81" y="14"/>
                      <a:pt x="81" y="14"/>
                    </a:cubicBezTo>
                    <a:cubicBezTo>
                      <a:pt x="81" y="14"/>
                      <a:pt x="81" y="14"/>
                      <a:pt x="81"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79" y="14"/>
                      <a:pt x="79" y="14"/>
                      <a:pt x="79" y="14"/>
                    </a:cubicBezTo>
                    <a:cubicBezTo>
                      <a:pt x="79" y="14"/>
                      <a:pt x="79" y="14"/>
                      <a:pt x="79" y="14"/>
                    </a:cubicBezTo>
                    <a:cubicBezTo>
                      <a:pt x="79" y="14"/>
                      <a:pt x="79" y="14"/>
                      <a:pt x="79" y="14"/>
                    </a:cubicBezTo>
                    <a:cubicBezTo>
                      <a:pt x="79" y="14"/>
                      <a:pt x="79" y="14"/>
                      <a:pt x="79" y="14"/>
                    </a:cubicBezTo>
                    <a:cubicBezTo>
                      <a:pt x="79" y="14"/>
                      <a:pt x="79" y="14"/>
                      <a:pt x="79" y="14"/>
                    </a:cubicBezTo>
                    <a:cubicBezTo>
                      <a:pt x="79" y="14"/>
                      <a:pt x="79" y="14"/>
                      <a:pt x="79" y="14"/>
                    </a:cubicBezTo>
                    <a:cubicBezTo>
                      <a:pt x="78" y="14"/>
                      <a:pt x="78" y="14"/>
                      <a:pt x="78"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3"/>
                      <a:pt x="77" y="13"/>
                      <a:pt x="77" y="13"/>
                    </a:cubicBezTo>
                    <a:cubicBezTo>
                      <a:pt x="76" y="13"/>
                      <a:pt x="76" y="13"/>
                      <a:pt x="76" y="13"/>
                    </a:cubicBezTo>
                    <a:cubicBezTo>
                      <a:pt x="76" y="13"/>
                      <a:pt x="76" y="13"/>
                      <a:pt x="76" y="13"/>
                    </a:cubicBezTo>
                    <a:cubicBezTo>
                      <a:pt x="76" y="13"/>
                      <a:pt x="76" y="13"/>
                      <a:pt x="76" y="13"/>
                    </a:cubicBezTo>
                    <a:cubicBezTo>
                      <a:pt x="76" y="13"/>
                      <a:pt x="76" y="13"/>
                      <a:pt x="76" y="13"/>
                    </a:cubicBezTo>
                    <a:cubicBezTo>
                      <a:pt x="74" y="13"/>
                      <a:pt x="74" y="13"/>
                      <a:pt x="74" y="13"/>
                    </a:cubicBezTo>
                    <a:cubicBezTo>
                      <a:pt x="74" y="13"/>
                      <a:pt x="74" y="13"/>
                      <a:pt x="74" y="13"/>
                    </a:cubicBezTo>
                    <a:cubicBezTo>
                      <a:pt x="74" y="14"/>
                      <a:pt x="74" y="13"/>
                      <a:pt x="74" y="13"/>
                    </a:cubicBezTo>
                    <a:cubicBezTo>
                      <a:pt x="74" y="13"/>
                      <a:pt x="74" y="13"/>
                      <a:pt x="74" y="13"/>
                    </a:cubicBezTo>
                    <a:cubicBezTo>
                      <a:pt x="74" y="13"/>
                      <a:pt x="74" y="13"/>
                      <a:pt x="74" y="13"/>
                    </a:cubicBezTo>
                    <a:cubicBezTo>
                      <a:pt x="74" y="13"/>
                      <a:pt x="74" y="13"/>
                      <a:pt x="74"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2"/>
                      <a:pt x="73" y="12"/>
                      <a:pt x="73" y="12"/>
                    </a:cubicBezTo>
                    <a:cubicBezTo>
                      <a:pt x="73" y="12"/>
                      <a:pt x="73" y="12"/>
                      <a:pt x="73" y="12"/>
                    </a:cubicBezTo>
                    <a:cubicBezTo>
                      <a:pt x="73" y="12"/>
                      <a:pt x="73" y="12"/>
                      <a:pt x="73"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1"/>
                      <a:pt x="72" y="11"/>
                      <a:pt x="72" y="11"/>
                    </a:cubicBezTo>
                    <a:cubicBezTo>
                      <a:pt x="72" y="11"/>
                      <a:pt x="72" y="11"/>
                      <a:pt x="72" y="11"/>
                    </a:cubicBezTo>
                    <a:cubicBezTo>
                      <a:pt x="72" y="11"/>
                      <a:pt x="72" y="11"/>
                      <a:pt x="72" y="11"/>
                    </a:cubicBezTo>
                    <a:cubicBezTo>
                      <a:pt x="72" y="11"/>
                      <a:pt x="72" y="11"/>
                      <a:pt x="72" y="11"/>
                    </a:cubicBezTo>
                    <a:cubicBezTo>
                      <a:pt x="72" y="11"/>
                      <a:pt x="72" y="11"/>
                      <a:pt x="72" y="11"/>
                    </a:cubicBezTo>
                    <a:cubicBezTo>
                      <a:pt x="72" y="11"/>
                      <a:pt x="72" y="11"/>
                      <a:pt x="72" y="11"/>
                    </a:cubicBezTo>
                    <a:cubicBezTo>
                      <a:pt x="72" y="11"/>
                      <a:pt x="72" y="11"/>
                      <a:pt x="72" y="11"/>
                    </a:cubicBezTo>
                    <a:cubicBezTo>
                      <a:pt x="72" y="11"/>
                      <a:pt x="72" y="11"/>
                      <a:pt x="72" y="11"/>
                    </a:cubicBezTo>
                    <a:cubicBezTo>
                      <a:pt x="71" y="11"/>
                      <a:pt x="71" y="11"/>
                      <a:pt x="71" y="11"/>
                    </a:cubicBezTo>
                    <a:cubicBezTo>
                      <a:pt x="71" y="11"/>
                      <a:pt x="71" y="11"/>
                      <a:pt x="71" y="11"/>
                    </a:cubicBezTo>
                    <a:cubicBezTo>
                      <a:pt x="71" y="11"/>
                      <a:pt x="71" y="11"/>
                      <a:pt x="71" y="11"/>
                    </a:cubicBezTo>
                    <a:cubicBezTo>
                      <a:pt x="71" y="11"/>
                      <a:pt x="71" y="11"/>
                      <a:pt x="71" y="11"/>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8" y="10"/>
                      <a:pt x="68" y="10"/>
                      <a:pt x="68" y="10"/>
                    </a:cubicBezTo>
                    <a:cubicBezTo>
                      <a:pt x="68" y="10"/>
                      <a:pt x="68" y="10"/>
                      <a:pt x="68" y="10"/>
                    </a:cubicBezTo>
                    <a:cubicBezTo>
                      <a:pt x="68" y="10"/>
                      <a:pt x="68" y="10"/>
                      <a:pt x="68" y="10"/>
                    </a:cubicBezTo>
                    <a:cubicBezTo>
                      <a:pt x="68" y="9"/>
                      <a:pt x="68" y="9"/>
                      <a:pt x="68" y="9"/>
                    </a:cubicBezTo>
                    <a:cubicBezTo>
                      <a:pt x="68" y="9"/>
                      <a:pt x="68" y="9"/>
                      <a:pt x="68" y="9"/>
                    </a:cubicBezTo>
                    <a:cubicBezTo>
                      <a:pt x="68" y="9"/>
                      <a:pt x="68" y="9"/>
                      <a:pt x="68" y="9"/>
                    </a:cubicBezTo>
                    <a:cubicBezTo>
                      <a:pt x="68" y="9"/>
                      <a:pt x="68" y="9"/>
                      <a:pt x="68" y="9"/>
                    </a:cubicBezTo>
                    <a:cubicBezTo>
                      <a:pt x="68" y="9"/>
                      <a:pt x="68" y="9"/>
                      <a:pt x="68" y="9"/>
                    </a:cubicBezTo>
                    <a:cubicBezTo>
                      <a:pt x="68" y="9"/>
                      <a:pt x="68" y="9"/>
                      <a:pt x="68" y="9"/>
                    </a:cubicBezTo>
                    <a:cubicBezTo>
                      <a:pt x="68" y="9"/>
                      <a:pt x="68" y="9"/>
                      <a:pt x="68" y="9"/>
                    </a:cubicBezTo>
                    <a:cubicBezTo>
                      <a:pt x="68" y="9"/>
                      <a:pt x="68" y="9"/>
                      <a:pt x="68" y="9"/>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5" y="9"/>
                      <a:pt x="65" y="9"/>
                      <a:pt x="65" y="9"/>
                    </a:cubicBezTo>
                    <a:cubicBezTo>
                      <a:pt x="65" y="9"/>
                      <a:pt x="65" y="9"/>
                      <a:pt x="65" y="9"/>
                    </a:cubicBezTo>
                    <a:cubicBezTo>
                      <a:pt x="65" y="8"/>
                      <a:pt x="65" y="8"/>
                      <a:pt x="65" y="8"/>
                    </a:cubicBezTo>
                    <a:cubicBezTo>
                      <a:pt x="65" y="8"/>
                      <a:pt x="65" y="8"/>
                      <a:pt x="65" y="8"/>
                    </a:cubicBezTo>
                    <a:cubicBezTo>
                      <a:pt x="65" y="8"/>
                      <a:pt x="65" y="8"/>
                      <a:pt x="65" y="8"/>
                    </a:cubicBezTo>
                    <a:cubicBezTo>
                      <a:pt x="64" y="8"/>
                      <a:pt x="64" y="8"/>
                      <a:pt x="64" y="8"/>
                    </a:cubicBezTo>
                    <a:cubicBezTo>
                      <a:pt x="64" y="8"/>
                      <a:pt x="64" y="8"/>
                      <a:pt x="64" y="8"/>
                    </a:cubicBezTo>
                    <a:cubicBezTo>
                      <a:pt x="64" y="8"/>
                      <a:pt x="64" y="8"/>
                      <a:pt x="64"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2" y="8"/>
                      <a:pt x="62" y="8"/>
                      <a:pt x="62" y="8"/>
                    </a:cubicBezTo>
                    <a:cubicBezTo>
                      <a:pt x="62" y="8"/>
                      <a:pt x="62" y="8"/>
                      <a:pt x="62" y="8"/>
                    </a:cubicBezTo>
                    <a:cubicBezTo>
                      <a:pt x="62" y="8"/>
                      <a:pt x="62" y="8"/>
                      <a:pt x="62" y="8"/>
                    </a:cubicBezTo>
                    <a:cubicBezTo>
                      <a:pt x="62" y="8"/>
                      <a:pt x="62" y="8"/>
                      <a:pt x="62" y="8"/>
                    </a:cubicBezTo>
                    <a:cubicBezTo>
                      <a:pt x="62" y="8"/>
                      <a:pt x="62" y="8"/>
                      <a:pt x="62" y="8"/>
                    </a:cubicBezTo>
                    <a:cubicBezTo>
                      <a:pt x="62" y="8"/>
                      <a:pt x="62" y="8"/>
                      <a:pt x="62" y="8"/>
                    </a:cubicBezTo>
                    <a:cubicBezTo>
                      <a:pt x="62" y="8"/>
                      <a:pt x="62" y="8"/>
                      <a:pt x="62" y="8"/>
                    </a:cubicBezTo>
                    <a:cubicBezTo>
                      <a:pt x="61" y="8"/>
                      <a:pt x="61" y="8"/>
                      <a:pt x="61" y="8"/>
                    </a:cubicBezTo>
                    <a:cubicBezTo>
                      <a:pt x="61" y="8"/>
                      <a:pt x="61" y="8"/>
                      <a:pt x="61" y="8"/>
                    </a:cubicBezTo>
                    <a:cubicBezTo>
                      <a:pt x="61" y="9"/>
                      <a:pt x="61" y="9"/>
                      <a:pt x="61" y="9"/>
                    </a:cubicBezTo>
                    <a:cubicBezTo>
                      <a:pt x="61" y="9"/>
                      <a:pt x="61" y="9"/>
                      <a:pt x="61" y="9"/>
                    </a:cubicBezTo>
                    <a:cubicBezTo>
                      <a:pt x="61" y="9"/>
                      <a:pt x="61" y="9"/>
                      <a:pt x="61" y="9"/>
                    </a:cubicBezTo>
                    <a:cubicBezTo>
                      <a:pt x="61" y="9"/>
                      <a:pt x="61" y="9"/>
                      <a:pt x="61" y="9"/>
                    </a:cubicBezTo>
                    <a:cubicBezTo>
                      <a:pt x="61" y="9"/>
                      <a:pt x="61" y="9"/>
                      <a:pt x="61"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10"/>
                      <a:pt x="59" y="10"/>
                      <a:pt x="59" y="10"/>
                    </a:cubicBezTo>
                    <a:cubicBezTo>
                      <a:pt x="58" y="10"/>
                      <a:pt x="58" y="10"/>
                      <a:pt x="58" y="10"/>
                    </a:cubicBezTo>
                    <a:cubicBezTo>
                      <a:pt x="58" y="10"/>
                      <a:pt x="58" y="10"/>
                      <a:pt x="58" y="10"/>
                    </a:cubicBezTo>
                    <a:cubicBezTo>
                      <a:pt x="58" y="10"/>
                      <a:pt x="58" y="10"/>
                      <a:pt x="58" y="10"/>
                    </a:cubicBezTo>
                    <a:cubicBezTo>
                      <a:pt x="58" y="10"/>
                      <a:pt x="58" y="10"/>
                      <a:pt x="58" y="10"/>
                    </a:cubicBezTo>
                    <a:cubicBezTo>
                      <a:pt x="58" y="10"/>
                      <a:pt x="58" y="10"/>
                      <a:pt x="58" y="10"/>
                    </a:cubicBezTo>
                    <a:cubicBezTo>
                      <a:pt x="58" y="10"/>
                      <a:pt x="58" y="10"/>
                      <a:pt x="58" y="10"/>
                    </a:cubicBezTo>
                    <a:cubicBezTo>
                      <a:pt x="58" y="10"/>
                      <a:pt x="58" y="10"/>
                      <a:pt x="58" y="10"/>
                    </a:cubicBezTo>
                    <a:cubicBezTo>
                      <a:pt x="58" y="9"/>
                      <a:pt x="58" y="9"/>
                      <a:pt x="58" y="9"/>
                    </a:cubicBezTo>
                    <a:cubicBezTo>
                      <a:pt x="57" y="9"/>
                      <a:pt x="57" y="9"/>
                      <a:pt x="57" y="9"/>
                    </a:cubicBezTo>
                    <a:cubicBezTo>
                      <a:pt x="57" y="9"/>
                      <a:pt x="57" y="9"/>
                      <a:pt x="57" y="9"/>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6" y="10"/>
                      <a:pt x="56" y="10"/>
                      <a:pt x="56" y="10"/>
                    </a:cubicBezTo>
                    <a:cubicBezTo>
                      <a:pt x="56" y="10"/>
                      <a:pt x="56" y="10"/>
                      <a:pt x="56" y="10"/>
                    </a:cubicBezTo>
                    <a:cubicBezTo>
                      <a:pt x="56" y="10"/>
                      <a:pt x="56" y="10"/>
                      <a:pt x="56" y="10"/>
                    </a:cubicBezTo>
                    <a:cubicBezTo>
                      <a:pt x="56" y="10"/>
                      <a:pt x="56" y="10"/>
                      <a:pt x="56" y="10"/>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3" y="9"/>
                      <a:pt x="53" y="9"/>
                      <a:pt x="53" y="9"/>
                    </a:cubicBezTo>
                    <a:cubicBezTo>
                      <a:pt x="53" y="9"/>
                      <a:pt x="53" y="9"/>
                      <a:pt x="53" y="9"/>
                    </a:cubicBezTo>
                    <a:cubicBezTo>
                      <a:pt x="53" y="9"/>
                      <a:pt x="53" y="9"/>
                      <a:pt x="53" y="9"/>
                    </a:cubicBezTo>
                    <a:cubicBezTo>
                      <a:pt x="53" y="9"/>
                      <a:pt x="53" y="9"/>
                      <a:pt x="53" y="9"/>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2" y="8"/>
                      <a:pt x="52" y="8"/>
                      <a:pt x="52" y="8"/>
                    </a:cubicBezTo>
                    <a:cubicBezTo>
                      <a:pt x="52" y="8"/>
                      <a:pt x="52" y="8"/>
                      <a:pt x="52" y="8"/>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1" y="7"/>
                      <a:pt x="51" y="7"/>
                      <a:pt x="51" y="7"/>
                    </a:cubicBezTo>
                    <a:cubicBezTo>
                      <a:pt x="51" y="7"/>
                      <a:pt x="51" y="7"/>
                      <a:pt x="51" y="7"/>
                    </a:cubicBezTo>
                    <a:cubicBezTo>
                      <a:pt x="52" y="7"/>
                      <a:pt x="52" y="7"/>
                      <a:pt x="52" y="7"/>
                    </a:cubicBezTo>
                    <a:cubicBezTo>
                      <a:pt x="52" y="7"/>
                      <a:pt x="52" y="7"/>
                      <a:pt x="52" y="7"/>
                    </a:cubicBezTo>
                    <a:cubicBezTo>
                      <a:pt x="52" y="7"/>
                      <a:pt x="52" y="7"/>
                      <a:pt x="52" y="7"/>
                    </a:cubicBezTo>
                    <a:cubicBezTo>
                      <a:pt x="52" y="7"/>
                      <a:pt x="52" y="7"/>
                      <a:pt x="52" y="7"/>
                    </a:cubicBezTo>
                    <a:cubicBezTo>
                      <a:pt x="51" y="7"/>
                      <a:pt x="51" y="7"/>
                      <a:pt x="51" y="7"/>
                    </a:cubicBezTo>
                    <a:cubicBezTo>
                      <a:pt x="51" y="7"/>
                      <a:pt x="51" y="7"/>
                      <a:pt x="51" y="7"/>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3"/>
                      <a:pt x="50" y="3"/>
                      <a:pt x="50" y="3"/>
                    </a:cubicBezTo>
                    <a:cubicBezTo>
                      <a:pt x="50" y="3"/>
                      <a:pt x="50" y="3"/>
                      <a:pt x="50" y="3"/>
                    </a:cubicBezTo>
                    <a:cubicBezTo>
                      <a:pt x="49" y="4"/>
                      <a:pt x="49" y="4"/>
                      <a:pt x="49" y="4"/>
                    </a:cubicBezTo>
                    <a:cubicBezTo>
                      <a:pt x="49" y="4"/>
                      <a:pt x="49" y="4"/>
                      <a:pt x="49" y="4"/>
                    </a:cubicBezTo>
                    <a:cubicBezTo>
                      <a:pt x="49" y="4"/>
                      <a:pt x="49" y="4"/>
                      <a:pt x="49" y="4"/>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6" y="3"/>
                      <a:pt x="46" y="3"/>
                      <a:pt x="46" y="3"/>
                    </a:cubicBezTo>
                    <a:cubicBezTo>
                      <a:pt x="46" y="3"/>
                      <a:pt x="46" y="3"/>
                      <a:pt x="46" y="3"/>
                    </a:cubicBezTo>
                    <a:cubicBezTo>
                      <a:pt x="46" y="3"/>
                      <a:pt x="46" y="3"/>
                      <a:pt x="46" y="3"/>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1"/>
                      <a:pt x="43" y="1"/>
                      <a:pt x="43" y="1"/>
                    </a:cubicBezTo>
                    <a:cubicBezTo>
                      <a:pt x="43" y="1"/>
                      <a:pt x="43" y="1"/>
                      <a:pt x="43" y="1"/>
                    </a:cubicBezTo>
                    <a:cubicBezTo>
                      <a:pt x="43" y="1"/>
                      <a:pt x="43" y="1"/>
                      <a:pt x="43"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1"/>
                      <a:pt x="40" y="1"/>
                      <a:pt x="40" y="1"/>
                    </a:cubicBezTo>
                    <a:cubicBezTo>
                      <a:pt x="40" y="1"/>
                      <a:pt x="40" y="1"/>
                      <a:pt x="40" y="1"/>
                    </a:cubicBezTo>
                    <a:cubicBezTo>
                      <a:pt x="40" y="1"/>
                      <a:pt x="40"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3"/>
                      <a:pt x="38" y="3"/>
                      <a:pt x="38" y="3"/>
                    </a:cubicBezTo>
                    <a:cubicBezTo>
                      <a:pt x="38" y="3"/>
                      <a:pt x="38" y="3"/>
                      <a:pt x="38" y="3"/>
                    </a:cubicBezTo>
                    <a:cubicBezTo>
                      <a:pt x="38" y="3"/>
                      <a:pt x="38" y="3"/>
                      <a:pt x="38" y="3"/>
                    </a:cubicBezTo>
                    <a:cubicBezTo>
                      <a:pt x="37" y="3"/>
                      <a:pt x="37" y="3"/>
                      <a:pt x="37"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8" y="7"/>
                      <a:pt x="38" y="7"/>
                      <a:pt x="38" y="7"/>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9"/>
                      <a:pt x="38" y="9"/>
                      <a:pt x="38" y="9"/>
                    </a:cubicBezTo>
                    <a:cubicBezTo>
                      <a:pt x="38" y="9"/>
                      <a:pt x="38" y="9"/>
                      <a:pt x="38" y="9"/>
                    </a:cubicBezTo>
                    <a:cubicBezTo>
                      <a:pt x="38" y="9"/>
                      <a:pt x="38" y="9"/>
                      <a:pt x="38"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0"/>
                      <a:pt x="36" y="10"/>
                      <a:pt x="36" y="10"/>
                    </a:cubicBezTo>
                    <a:cubicBezTo>
                      <a:pt x="36" y="10"/>
                      <a:pt x="36" y="10"/>
                      <a:pt x="36" y="10"/>
                    </a:cubicBezTo>
                    <a:cubicBezTo>
                      <a:pt x="35" y="10"/>
                      <a:pt x="35" y="10"/>
                      <a:pt x="35" y="10"/>
                    </a:cubicBezTo>
                    <a:cubicBezTo>
                      <a:pt x="35" y="10"/>
                      <a:pt x="35" y="10"/>
                      <a:pt x="35" y="10"/>
                    </a:cubicBezTo>
                    <a:cubicBezTo>
                      <a:pt x="35" y="10"/>
                      <a:pt x="35" y="10"/>
                      <a:pt x="35" y="10"/>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0"/>
                      <a:pt x="30" y="10"/>
                      <a:pt x="30" y="10"/>
                    </a:cubicBezTo>
                    <a:cubicBezTo>
                      <a:pt x="30" y="10"/>
                      <a:pt x="30" y="10"/>
                      <a:pt x="30" y="10"/>
                    </a:cubicBezTo>
                    <a:cubicBezTo>
                      <a:pt x="30" y="10"/>
                      <a:pt x="30" y="10"/>
                      <a:pt x="30" y="10"/>
                    </a:cubicBezTo>
                    <a:cubicBezTo>
                      <a:pt x="30" y="10"/>
                      <a:pt x="30" y="10"/>
                      <a:pt x="30"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8" y="10"/>
                      <a:pt x="28" y="10"/>
                      <a:pt x="28" y="10"/>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7" y="11"/>
                      <a:pt x="27" y="11"/>
                      <a:pt x="27" y="11"/>
                    </a:cubicBezTo>
                    <a:cubicBezTo>
                      <a:pt x="27" y="11"/>
                      <a:pt x="27" y="11"/>
                      <a:pt x="27" y="11"/>
                    </a:cubicBezTo>
                    <a:cubicBezTo>
                      <a:pt x="27" y="11"/>
                      <a:pt x="27" y="11"/>
                      <a:pt x="27" y="11"/>
                    </a:cubicBezTo>
                    <a:cubicBezTo>
                      <a:pt x="27" y="10"/>
                      <a:pt x="27" y="10"/>
                      <a:pt x="27" y="10"/>
                    </a:cubicBezTo>
                    <a:cubicBezTo>
                      <a:pt x="26" y="10"/>
                      <a:pt x="26" y="10"/>
                      <a:pt x="26" y="10"/>
                    </a:cubicBezTo>
                    <a:cubicBezTo>
                      <a:pt x="26" y="10"/>
                      <a:pt x="26" y="10"/>
                      <a:pt x="26" y="10"/>
                    </a:cubicBezTo>
                    <a:cubicBezTo>
                      <a:pt x="26" y="10"/>
                      <a:pt x="26" y="10"/>
                      <a:pt x="26" y="10"/>
                    </a:cubicBezTo>
                    <a:cubicBezTo>
                      <a:pt x="26" y="10"/>
                      <a:pt x="26" y="10"/>
                      <a:pt x="26"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7"/>
                      <a:pt x="23" y="7"/>
                      <a:pt x="23" y="7"/>
                    </a:cubicBezTo>
                    <a:cubicBezTo>
                      <a:pt x="22" y="7"/>
                      <a:pt x="22" y="7"/>
                      <a:pt x="22" y="7"/>
                    </a:cubicBezTo>
                    <a:cubicBezTo>
                      <a:pt x="22" y="8"/>
                      <a:pt x="22" y="8"/>
                      <a:pt x="22" y="8"/>
                    </a:cubicBezTo>
                    <a:cubicBezTo>
                      <a:pt x="22" y="8"/>
                      <a:pt x="22" y="8"/>
                      <a:pt x="22" y="8"/>
                    </a:cubicBezTo>
                    <a:cubicBezTo>
                      <a:pt x="22" y="7"/>
                      <a:pt x="22" y="7"/>
                      <a:pt x="22" y="7"/>
                    </a:cubicBezTo>
                    <a:cubicBezTo>
                      <a:pt x="21" y="7"/>
                      <a:pt x="21" y="7"/>
                      <a:pt x="21" y="7"/>
                    </a:cubicBezTo>
                    <a:cubicBezTo>
                      <a:pt x="21" y="8"/>
                      <a:pt x="21" y="8"/>
                      <a:pt x="21" y="8"/>
                    </a:cubicBezTo>
                    <a:cubicBezTo>
                      <a:pt x="21" y="8"/>
                      <a:pt x="21" y="8"/>
                      <a:pt x="21" y="8"/>
                    </a:cubicBezTo>
                    <a:cubicBezTo>
                      <a:pt x="21" y="8"/>
                      <a:pt x="21" y="8"/>
                      <a:pt x="21" y="8"/>
                    </a:cubicBezTo>
                    <a:cubicBezTo>
                      <a:pt x="21" y="8"/>
                      <a:pt x="21" y="8"/>
                      <a:pt x="21" y="8"/>
                    </a:cubicBezTo>
                    <a:cubicBezTo>
                      <a:pt x="21" y="7"/>
                      <a:pt x="21" y="7"/>
                      <a:pt x="21"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8"/>
                      <a:pt x="19" y="8"/>
                      <a:pt x="19" y="8"/>
                    </a:cubicBezTo>
                    <a:cubicBezTo>
                      <a:pt x="19" y="8"/>
                      <a:pt x="19" y="8"/>
                      <a:pt x="19" y="8"/>
                    </a:cubicBezTo>
                    <a:cubicBezTo>
                      <a:pt x="19" y="8"/>
                      <a:pt x="19" y="8"/>
                      <a:pt x="19" y="8"/>
                    </a:cubicBezTo>
                    <a:cubicBezTo>
                      <a:pt x="19" y="8"/>
                      <a:pt x="19" y="8"/>
                      <a:pt x="19" y="8"/>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6"/>
                      <a:pt x="16" y="6"/>
                      <a:pt x="16" y="6"/>
                    </a:cubicBezTo>
                    <a:cubicBezTo>
                      <a:pt x="16" y="6"/>
                      <a:pt x="16" y="6"/>
                      <a:pt x="16" y="6"/>
                    </a:cubicBezTo>
                    <a:cubicBezTo>
                      <a:pt x="16" y="6"/>
                      <a:pt x="16" y="6"/>
                      <a:pt x="16" y="6"/>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5" y="7"/>
                      <a:pt x="15" y="7"/>
                      <a:pt x="15" y="7"/>
                    </a:cubicBezTo>
                    <a:cubicBezTo>
                      <a:pt x="15" y="7"/>
                      <a:pt x="15" y="7"/>
                      <a:pt x="15" y="7"/>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8"/>
                      <a:pt x="14" y="8"/>
                      <a:pt x="14" y="8"/>
                    </a:cubicBezTo>
                    <a:cubicBezTo>
                      <a:pt x="14" y="8"/>
                      <a:pt x="14" y="8"/>
                      <a:pt x="14"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0"/>
                      <a:pt x="7" y="10"/>
                      <a:pt x="7" y="10"/>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2" y="13"/>
                      <a:pt x="2" y="13"/>
                      <a:pt x="2" y="13"/>
                    </a:cubicBezTo>
                    <a:cubicBezTo>
                      <a:pt x="2" y="13"/>
                      <a:pt x="2" y="13"/>
                      <a:pt x="2" y="13"/>
                    </a:cubicBezTo>
                    <a:cubicBezTo>
                      <a:pt x="2" y="13"/>
                      <a:pt x="2" y="13"/>
                      <a:pt x="2"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1" y="15"/>
                      <a:pt x="1" y="15"/>
                      <a:pt x="1" y="15"/>
                    </a:cubicBezTo>
                    <a:cubicBezTo>
                      <a:pt x="1"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6" y="19"/>
                    </a:cubicBezTo>
                    <a:cubicBezTo>
                      <a:pt x="6" y="19"/>
                      <a:pt x="6" y="19"/>
                      <a:pt x="6" y="19"/>
                    </a:cubicBezTo>
                    <a:cubicBezTo>
                      <a:pt x="6" y="19"/>
                      <a:pt x="6" y="19"/>
                      <a:pt x="6" y="19"/>
                    </a:cubicBezTo>
                    <a:cubicBezTo>
                      <a:pt x="6" y="19"/>
                      <a:pt x="6" y="19"/>
                      <a:pt x="6"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1" y="23"/>
                      <a:pt x="11" y="23"/>
                      <a:pt x="11" y="23"/>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5"/>
                      <a:pt x="11"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7"/>
                      <a:pt x="12" y="27"/>
                      <a:pt x="12"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8"/>
                      <a:pt x="11" y="28"/>
                      <a:pt x="11"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30"/>
                      <a:pt x="11" y="30"/>
                      <a:pt x="11" y="30"/>
                    </a:cubicBezTo>
                    <a:cubicBezTo>
                      <a:pt x="10" y="30"/>
                      <a:pt x="10" y="30"/>
                      <a:pt x="10" y="30"/>
                    </a:cubicBezTo>
                    <a:cubicBezTo>
                      <a:pt x="10" y="30"/>
                      <a:pt x="10" y="30"/>
                      <a:pt x="10" y="30"/>
                    </a:cubicBezTo>
                    <a:cubicBezTo>
                      <a:pt x="10" y="30"/>
                      <a:pt x="10" y="30"/>
                      <a:pt x="10" y="30"/>
                    </a:cubicBezTo>
                    <a:cubicBezTo>
                      <a:pt x="10" y="30"/>
                      <a:pt x="10" y="30"/>
                      <a:pt x="10" y="30"/>
                    </a:cubicBezTo>
                    <a:cubicBezTo>
                      <a:pt x="10" y="30"/>
                      <a:pt x="10" y="30"/>
                      <a:pt x="10" y="30"/>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2"/>
                      <a:pt x="11" y="32"/>
                      <a:pt x="11" y="32"/>
                    </a:cubicBezTo>
                    <a:cubicBezTo>
                      <a:pt x="11" y="32"/>
                      <a:pt x="11" y="32"/>
                      <a:pt x="11" y="32"/>
                    </a:cubicBezTo>
                    <a:cubicBezTo>
                      <a:pt x="11" y="32"/>
                      <a:pt x="11" y="32"/>
                      <a:pt x="11" y="32"/>
                    </a:cubicBezTo>
                    <a:cubicBezTo>
                      <a:pt x="11" y="32"/>
                      <a:pt x="11" y="32"/>
                      <a:pt x="11"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5" y="32"/>
                      <a:pt x="15" y="32"/>
                      <a:pt x="15" y="32"/>
                    </a:cubicBezTo>
                    <a:cubicBezTo>
                      <a:pt x="15" y="32"/>
                      <a:pt x="15" y="32"/>
                      <a:pt x="15" y="32"/>
                    </a:cubicBezTo>
                    <a:cubicBezTo>
                      <a:pt x="16" y="32"/>
                      <a:pt x="16" y="32"/>
                      <a:pt x="16" y="32"/>
                    </a:cubicBezTo>
                    <a:cubicBezTo>
                      <a:pt x="16" y="32"/>
                      <a:pt x="16" y="32"/>
                      <a:pt x="16" y="32"/>
                    </a:cubicBezTo>
                    <a:cubicBezTo>
                      <a:pt x="16" y="32"/>
                      <a:pt x="16" y="32"/>
                      <a:pt x="16" y="32"/>
                    </a:cubicBezTo>
                    <a:cubicBezTo>
                      <a:pt x="16" y="32"/>
                      <a:pt x="16" y="32"/>
                      <a:pt x="16" y="32"/>
                    </a:cubicBezTo>
                    <a:cubicBezTo>
                      <a:pt x="16" y="32"/>
                      <a:pt x="16" y="32"/>
                      <a:pt x="16" y="32"/>
                    </a:cubicBezTo>
                    <a:cubicBezTo>
                      <a:pt x="17" y="33"/>
                      <a:pt x="17" y="33"/>
                      <a:pt x="17" y="33"/>
                    </a:cubicBezTo>
                    <a:cubicBezTo>
                      <a:pt x="17" y="33"/>
                      <a:pt x="17" y="33"/>
                      <a:pt x="17" y="33"/>
                    </a:cubicBezTo>
                    <a:cubicBezTo>
                      <a:pt x="17" y="33"/>
                      <a:pt x="17" y="33"/>
                      <a:pt x="17" y="33"/>
                    </a:cubicBezTo>
                    <a:cubicBezTo>
                      <a:pt x="17" y="32"/>
                      <a:pt x="17" y="32"/>
                      <a:pt x="17" y="32"/>
                    </a:cubicBezTo>
                    <a:cubicBezTo>
                      <a:pt x="17" y="32"/>
                      <a:pt x="17" y="32"/>
                      <a:pt x="17" y="32"/>
                    </a:cubicBezTo>
                    <a:cubicBezTo>
                      <a:pt x="17" y="32"/>
                      <a:pt x="17" y="32"/>
                      <a:pt x="17"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3"/>
                      <a:pt x="19" y="33"/>
                      <a:pt x="19" y="33"/>
                    </a:cubicBezTo>
                    <a:cubicBezTo>
                      <a:pt x="19" y="33"/>
                      <a:pt x="19" y="33"/>
                      <a:pt x="19" y="33"/>
                    </a:cubicBezTo>
                    <a:cubicBezTo>
                      <a:pt x="19" y="33"/>
                      <a:pt x="19" y="33"/>
                      <a:pt x="19"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2" y="33"/>
                      <a:pt x="22" y="33"/>
                      <a:pt x="22" y="33"/>
                    </a:cubicBezTo>
                    <a:cubicBezTo>
                      <a:pt x="22" y="33"/>
                      <a:pt x="22" y="33"/>
                      <a:pt x="22" y="33"/>
                    </a:cubicBezTo>
                    <a:cubicBezTo>
                      <a:pt x="22" y="33"/>
                      <a:pt x="22" y="33"/>
                      <a:pt x="22" y="33"/>
                    </a:cubicBezTo>
                    <a:cubicBezTo>
                      <a:pt x="22" y="34"/>
                      <a:pt x="22" y="34"/>
                      <a:pt x="22" y="34"/>
                    </a:cubicBezTo>
                    <a:cubicBezTo>
                      <a:pt x="22" y="34"/>
                      <a:pt x="22" y="34"/>
                      <a:pt x="22" y="34"/>
                    </a:cubicBezTo>
                    <a:cubicBezTo>
                      <a:pt x="22" y="34"/>
                      <a:pt x="22" y="34"/>
                      <a:pt x="22"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5"/>
                      <a:pt x="23" y="35"/>
                      <a:pt x="23"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8" y="37"/>
                      <a:pt x="28" y="37"/>
                      <a:pt x="28" y="37"/>
                    </a:cubicBezTo>
                    <a:cubicBezTo>
                      <a:pt x="28" y="37"/>
                      <a:pt x="28" y="37"/>
                      <a:pt x="28" y="37"/>
                    </a:cubicBezTo>
                    <a:cubicBezTo>
                      <a:pt x="28" y="38"/>
                      <a:pt x="28" y="38"/>
                      <a:pt x="28" y="38"/>
                    </a:cubicBezTo>
                    <a:cubicBezTo>
                      <a:pt x="28" y="38"/>
                      <a:pt x="28" y="38"/>
                      <a:pt x="28" y="38"/>
                    </a:cubicBezTo>
                    <a:cubicBezTo>
                      <a:pt x="28" y="38"/>
                      <a:pt x="28" y="38"/>
                      <a:pt x="28" y="38"/>
                    </a:cubicBezTo>
                    <a:cubicBezTo>
                      <a:pt x="28" y="39"/>
                      <a:pt x="28" y="39"/>
                      <a:pt x="28" y="39"/>
                    </a:cubicBezTo>
                    <a:cubicBezTo>
                      <a:pt x="28" y="39"/>
                      <a:pt x="28" y="39"/>
                      <a:pt x="28" y="39"/>
                    </a:cubicBezTo>
                    <a:cubicBezTo>
                      <a:pt x="29" y="39"/>
                      <a:pt x="29" y="39"/>
                      <a:pt x="29" y="39"/>
                    </a:cubicBezTo>
                    <a:cubicBezTo>
                      <a:pt x="29" y="39"/>
                      <a:pt x="29" y="39"/>
                      <a:pt x="29" y="39"/>
                    </a:cubicBezTo>
                    <a:cubicBezTo>
                      <a:pt x="29" y="40"/>
                      <a:pt x="29" y="40"/>
                      <a:pt x="29" y="40"/>
                    </a:cubicBezTo>
                    <a:cubicBezTo>
                      <a:pt x="29" y="40"/>
                      <a:pt x="29" y="40"/>
                      <a:pt x="29" y="40"/>
                    </a:cubicBezTo>
                    <a:cubicBezTo>
                      <a:pt x="29" y="40"/>
                      <a:pt x="29" y="40"/>
                      <a:pt x="29" y="40"/>
                    </a:cubicBezTo>
                    <a:cubicBezTo>
                      <a:pt x="29" y="40"/>
                      <a:pt x="29" y="40"/>
                      <a:pt x="29" y="40"/>
                    </a:cubicBezTo>
                    <a:cubicBezTo>
                      <a:pt x="29" y="41"/>
                      <a:pt x="29" y="41"/>
                      <a:pt x="29" y="41"/>
                    </a:cubicBezTo>
                    <a:cubicBezTo>
                      <a:pt x="29" y="41"/>
                      <a:pt x="29" y="41"/>
                      <a:pt x="29" y="41"/>
                    </a:cubicBezTo>
                    <a:cubicBezTo>
                      <a:pt x="29" y="41"/>
                      <a:pt x="29" y="41"/>
                      <a:pt x="29" y="41"/>
                    </a:cubicBezTo>
                    <a:cubicBezTo>
                      <a:pt x="30" y="41"/>
                      <a:pt x="30" y="41"/>
                      <a:pt x="30" y="41"/>
                    </a:cubicBezTo>
                    <a:cubicBezTo>
                      <a:pt x="30" y="41"/>
                      <a:pt x="30" y="41"/>
                      <a:pt x="30" y="41"/>
                    </a:cubicBezTo>
                    <a:cubicBezTo>
                      <a:pt x="30" y="41"/>
                      <a:pt x="30" y="41"/>
                      <a:pt x="30" y="41"/>
                    </a:cubicBezTo>
                    <a:cubicBezTo>
                      <a:pt x="30" y="41"/>
                      <a:pt x="30" y="41"/>
                      <a:pt x="30" y="41"/>
                    </a:cubicBezTo>
                    <a:cubicBezTo>
                      <a:pt x="30" y="41"/>
                      <a:pt x="30" y="41"/>
                      <a:pt x="30" y="41"/>
                    </a:cubicBezTo>
                    <a:cubicBezTo>
                      <a:pt x="30" y="42"/>
                      <a:pt x="30" y="42"/>
                      <a:pt x="30" y="42"/>
                    </a:cubicBezTo>
                    <a:cubicBezTo>
                      <a:pt x="31" y="42"/>
                      <a:pt x="31" y="42"/>
                      <a:pt x="31" y="42"/>
                    </a:cubicBezTo>
                    <a:cubicBezTo>
                      <a:pt x="31" y="42"/>
                      <a:pt x="31" y="42"/>
                      <a:pt x="31" y="42"/>
                    </a:cubicBezTo>
                    <a:cubicBezTo>
                      <a:pt x="31" y="42"/>
                      <a:pt x="31" y="42"/>
                      <a:pt x="31" y="42"/>
                    </a:cubicBezTo>
                    <a:cubicBezTo>
                      <a:pt x="31" y="42"/>
                      <a:pt x="31" y="42"/>
                      <a:pt x="31" y="42"/>
                    </a:cubicBezTo>
                    <a:cubicBezTo>
                      <a:pt x="31" y="42"/>
                      <a:pt x="31" y="42"/>
                      <a:pt x="31" y="42"/>
                    </a:cubicBezTo>
                    <a:cubicBezTo>
                      <a:pt x="31" y="42"/>
                      <a:pt x="31" y="42"/>
                      <a:pt x="31" y="42"/>
                    </a:cubicBezTo>
                    <a:cubicBezTo>
                      <a:pt x="32" y="42"/>
                      <a:pt x="32" y="42"/>
                      <a:pt x="32" y="42"/>
                    </a:cubicBezTo>
                    <a:cubicBezTo>
                      <a:pt x="33" y="42"/>
                      <a:pt x="33" y="42"/>
                      <a:pt x="33" y="42"/>
                    </a:cubicBezTo>
                    <a:cubicBezTo>
                      <a:pt x="33" y="42"/>
                      <a:pt x="33" y="42"/>
                      <a:pt x="33" y="42"/>
                    </a:cubicBezTo>
                    <a:cubicBezTo>
                      <a:pt x="33" y="42"/>
                      <a:pt x="33" y="42"/>
                      <a:pt x="33" y="42"/>
                    </a:cubicBezTo>
                    <a:cubicBezTo>
                      <a:pt x="33" y="42"/>
                      <a:pt x="33" y="42"/>
                      <a:pt x="33" y="42"/>
                    </a:cubicBezTo>
                    <a:cubicBezTo>
                      <a:pt x="34" y="42"/>
                      <a:pt x="34" y="42"/>
                      <a:pt x="34" y="42"/>
                    </a:cubicBezTo>
                    <a:cubicBezTo>
                      <a:pt x="35" y="42"/>
                      <a:pt x="35" y="42"/>
                      <a:pt x="35" y="42"/>
                    </a:cubicBezTo>
                    <a:cubicBezTo>
                      <a:pt x="35" y="42"/>
                      <a:pt x="35" y="42"/>
                      <a:pt x="35" y="42"/>
                    </a:cubicBezTo>
                    <a:cubicBezTo>
                      <a:pt x="36" y="43"/>
                      <a:pt x="36" y="43"/>
                      <a:pt x="36" y="43"/>
                    </a:cubicBezTo>
                    <a:cubicBezTo>
                      <a:pt x="36" y="43"/>
                      <a:pt x="36" y="43"/>
                      <a:pt x="36" y="43"/>
                    </a:cubicBezTo>
                    <a:cubicBezTo>
                      <a:pt x="37" y="43"/>
                      <a:pt x="37" y="43"/>
                      <a:pt x="37" y="43"/>
                    </a:cubicBezTo>
                    <a:cubicBezTo>
                      <a:pt x="38" y="43"/>
                      <a:pt x="38" y="43"/>
                      <a:pt x="38" y="43"/>
                    </a:cubicBezTo>
                    <a:cubicBezTo>
                      <a:pt x="39" y="43"/>
                      <a:pt x="39" y="43"/>
                      <a:pt x="39" y="43"/>
                    </a:cubicBezTo>
                    <a:cubicBezTo>
                      <a:pt x="39" y="43"/>
                      <a:pt x="39" y="43"/>
                      <a:pt x="39" y="43"/>
                    </a:cubicBezTo>
                    <a:cubicBezTo>
                      <a:pt x="40" y="43"/>
                      <a:pt x="40" y="43"/>
                      <a:pt x="40" y="43"/>
                    </a:cubicBezTo>
                    <a:cubicBezTo>
                      <a:pt x="42" y="43"/>
                      <a:pt x="42" y="43"/>
                      <a:pt x="42" y="43"/>
                    </a:cubicBezTo>
                    <a:cubicBezTo>
                      <a:pt x="42" y="43"/>
                      <a:pt x="42" y="43"/>
                      <a:pt x="42" y="43"/>
                    </a:cubicBezTo>
                    <a:cubicBezTo>
                      <a:pt x="42" y="43"/>
                      <a:pt x="42" y="43"/>
                      <a:pt x="42" y="43"/>
                    </a:cubicBezTo>
                    <a:cubicBezTo>
                      <a:pt x="43" y="43"/>
                      <a:pt x="43" y="43"/>
                      <a:pt x="43" y="43"/>
                    </a:cubicBezTo>
                    <a:cubicBezTo>
                      <a:pt x="43" y="43"/>
                      <a:pt x="43" y="43"/>
                      <a:pt x="43" y="43"/>
                    </a:cubicBezTo>
                    <a:cubicBezTo>
                      <a:pt x="43" y="43"/>
                      <a:pt x="43" y="43"/>
                      <a:pt x="43" y="43"/>
                    </a:cubicBezTo>
                    <a:cubicBezTo>
                      <a:pt x="43" y="43"/>
                      <a:pt x="43" y="43"/>
                      <a:pt x="43" y="43"/>
                    </a:cubicBezTo>
                    <a:cubicBezTo>
                      <a:pt x="44" y="43"/>
                      <a:pt x="44" y="43"/>
                      <a:pt x="44" y="43"/>
                    </a:cubicBezTo>
                    <a:cubicBezTo>
                      <a:pt x="44" y="43"/>
                      <a:pt x="44" y="43"/>
                      <a:pt x="44" y="43"/>
                    </a:cubicBezTo>
                    <a:cubicBezTo>
                      <a:pt x="44" y="43"/>
                      <a:pt x="44" y="43"/>
                      <a:pt x="44" y="43"/>
                    </a:cubicBezTo>
                    <a:cubicBezTo>
                      <a:pt x="44" y="43"/>
                      <a:pt x="44" y="43"/>
                      <a:pt x="44" y="43"/>
                    </a:cubicBezTo>
                    <a:cubicBezTo>
                      <a:pt x="45" y="43"/>
                      <a:pt x="45" y="43"/>
                      <a:pt x="45" y="43"/>
                    </a:cubicBezTo>
                    <a:cubicBezTo>
                      <a:pt x="45" y="43"/>
                      <a:pt x="45" y="43"/>
                      <a:pt x="45" y="43"/>
                    </a:cubicBezTo>
                    <a:cubicBezTo>
                      <a:pt x="47" y="43"/>
                      <a:pt x="47" y="43"/>
                      <a:pt x="47" y="43"/>
                    </a:cubicBezTo>
                    <a:cubicBezTo>
                      <a:pt x="47" y="43"/>
                      <a:pt x="47" y="43"/>
                      <a:pt x="47" y="43"/>
                    </a:cubicBezTo>
                    <a:cubicBezTo>
                      <a:pt x="47" y="43"/>
                      <a:pt x="47" y="43"/>
                      <a:pt x="47" y="43"/>
                    </a:cubicBezTo>
                    <a:cubicBezTo>
                      <a:pt x="47" y="43"/>
                      <a:pt x="47" y="43"/>
                      <a:pt x="47" y="43"/>
                    </a:cubicBezTo>
                    <a:cubicBezTo>
                      <a:pt x="48" y="43"/>
                      <a:pt x="48" y="43"/>
                      <a:pt x="48" y="43"/>
                    </a:cubicBezTo>
                    <a:cubicBezTo>
                      <a:pt x="48" y="43"/>
                      <a:pt x="48" y="43"/>
                      <a:pt x="48" y="43"/>
                    </a:cubicBezTo>
                    <a:cubicBezTo>
                      <a:pt x="49" y="43"/>
                      <a:pt x="49" y="43"/>
                      <a:pt x="49" y="43"/>
                    </a:cubicBezTo>
                    <a:cubicBezTo>
                      <a:pt x="49" y="43"/>
                      <a:pt x="49" y="43"/>
                      <a:pt x="49" y="43"/>
                    </a:cubicBezTo>
                    <a:cubicBezTo>
                      <a:pt x="50" y="43"/>
                      <a:pt x="50" y="43"/>
                      <a:pt x="50" y="43"/>
                    </a:cubicBezTo>
                    <a:cubicBezTo>
                      <a:pt x="50" y="44"/>
                      <a:pt x="50" y="44"/>
                      <a:pt x="50" y="44"/>
                    </a:cubicBezTo>
                    <a:cubicBezTo>
                      <a:pt x="51" y="44"/>
                      <a:pt x="51" y="44"/>
                      <a:pt x="51" y="44"/>
                    </a:cubicBezTo>
                    <a:cubicBezTo>
                      <a:pt x="51" y="44"/>
                      <a:pt x="51" y="44"/>
                      <a:pt x="51" y="44"/>
                    </a:cubicBezTo>
                    <a:cubicBezTo>
                      <a:pt x="51" y="45"/>
                      <a:pt x="51" y="45"/>
                      <a:pt x="51" y="45"/>
                    </a:cubicBezTo>
                    <a:cubicBezTo>
                      <a:pt x="52" y="45"/>
                      <a:pt x="52" y="45"/>
                      <a:pt x="52" y="45"/>
                    </a:cubicBezTo>
                    <a:cubicBezTo>
                      <a:pt x="52" y="45"/>
                      <a:pt x="52" y="45"/>
                      <a:pt x="52" y="45"/>
                    </a:cubicBezTo>
                    <a:cubicBezTo>
                      <a:pt x="53" y="45"/>
                      <a:pt x="53" y="45"/>
                      <a:pt x="53" y="45"/>
                    </a:cubicBezTo>
                    <a:cubicBezTo>
                      <a:pt x="53" y="45"/>
                      <a:pt x="53" y="45"/>
                      <a:pt x="53" y="45"/>
                    </a:cubicBezTo>
                    <a:cubicBezTo>
                      <a:pt x="53" y="45"/>
                      <a:pt x="53" y="45"/>
                      <a:pt x="53" y="45"/>
                    </a:cubicBezTo>
                    <a:cubicBezTo>
                      <a:pt x="53" y="45"/>
                      <a:pt x="53" y="45"/>
                      <a:pt x="53" y="45"/>
                    </a:cubicBezTo>
                    <a:cubicBezTo>
                      <a:pt x="54" y="45"/>
                      <a:pt x="54" y="45"/>
                      <a:pt x="54" y="45"/>
                    </a:cubicBezTo>
                    <a:cubicBezTo>
                      <a:pt x="54" y="45"/>
                      <a:pt x="54" y="45"/>
                      <a:pt x="54" y="45"/>
                    </a:cubicBezTo>
                    <a:cubicBezTo>
                      <a:pt x="54" y="45"/>
                      <a:pt x="54" y="45"/>
                      <a:pt x="54" y="45"/>
                    </a:cubicBezTo>
                    <a:cubicBezTo>
                      <a:pt x="55" y="46"/>
                      <a:pt x="55" y="46"/>
                      <a:pt x="55" y="46"/>
                    </a:cubicBezTo>
                    <a:cubicBezTo>
                      <a:pt x="56" y="46"/>
                      <a:pt x="56" y="46"/>
                      <a:pt x="56" y="46"/>
                    </a:cubicBezTo>
                    <a:cubicBezTo>
                      <a:pt x="57" y="46"/>
                      <a:pt x="57" y="46"/>
                      <a:pt x="57" y="46"/>
                    </a:cubicBezTo>
                    <a:cubicBezTo>
                      <a:pt x="57" y="46"/>
                      <a:pt x="57" y="46"/>
                      <a:pt x="57" y="46"/>
                    </a:cubicBezTo>
                    <a:cubicBezTo>
                      <a:pt x="57" y="46"/>
                      <a:pt x="57" y="46"/>
                      <a:pt x="57" y="46"/>
                    </a:cubicBezTo>
                    <a:cubicBezTo>
                      <a:pt x="58" y="46"/>
                      <a:pt x="58" y="46"/>
                      <a:pt x="58" y="46"/>
                    </a:cubicBezTo>
                    <a:cubicBezTo>
                      <a:pt x="59" y="46"/>
                      <a:pt x="59" y="46"/>
                      <a:pt x="59" y="46"/>
                    </a:cubicBezTo>
                    <a:cubicBezTo>
                      <a:pt x="59" y="46"/>
                      <a:pt x="59" y="46"/>
                      <a:pt x="59" y="46"/>
                    </a:cubicBezTo>
                    <a:cubicBezTo>
                      <a:pt x="60" y="46"/>
                      <a:pt x="60" y="46"/>
                      <a:pt x="60" y="46"/>
                    </a:cubicBezTo>
                    <a:cubicBezTo>
                      <a:pt x="60" y="46"/>
                      <a:pt x="60" y="46"/>
                      <a:pt x="60" y="46"/>
                    </a:cubicBezTo>
                    <a:cubicBezTo>
                      <a:pt x="60" y="46"/>
                      <a:pt x="60" y="46"/>
                      <a:pt x="60" y="46"/>
                    </a:cubicBezTo>
                    <a:cubicBezTo>
                      <a:pt x="60" y="47"/>
                      <a:pt x="60" y="47"/>
                      <a:pt x="60" y="47"/>
                    </a:cubicBezTo>
                    <a:cubicBezTo>
                      <a:pt x="60" y="47"/>
                      <a:pt x="60" y="47"/>
                      <a:pt x="60" y="47"/>
                    </a:cubicBezTo>
                    <a:cubicBezTo>
                      <a:pt x="61" y="47"/>
                      <a:pt x="61" y="47"/>
                      <a:pt x="61" y="47"/>
                    </a:cubicBezTo>
                    <a:cubicBezTo>
                      <a:pt x="61" y="47"/>
                      <a:pt x="61" y="47"/>
                      <a:pt x="61" y="47"/>
                    </a:cubicBezTo>
                    <a:cubicBezTo>
                      <a:pt x="61" y="47"/>
                      <a:pt x="61" y="47"/>
                      <a:pt x="61" y="47"/>
                    </a:cubicBezTo>
                    <a:cubicBezTo>
                      <a:pt x="62" y="47"/>
                      <a:pt x="62" y="47"/>
                      <a:pt x="62" y="47"/>
                    </a:cubicBezTo>
                    <a:cubicBezTo>
                      <a:pt x="62" y="47"/>
                      <a:pt x="62" y="47"/>
                      <a:pt x="62" y="47"/>
                    </a:cubicBezTo>
                    <a:cubicBezTo>
                      <a:pt x="62" y="47"/>
                      <a:pt x="62" y="47"/>
                      <a:pt x="62" y="47"/>
                    </a:cubicBezTo>
                    <a:cubicBezTo>
                      <a:pt x="62" y="47"/>
                      <a:pt x="62" y="47"/>
                      <a:pt x="62" y="47"/>
                    </a:cubicBezTo>
                    <a:cubicBezTo>
                      <a:pt x="62" y="47"/>
                      <a:pt x="62" y="47"/>
                      <a:pt x="62" y="47"/>
                    </a:cubicBezTo>
                    <a:cubicBezTo>
                      <a:pt x="63" y="47"/>
                      <a:pt x="63" y="47"/>
                      <a:pt x="63" y="47"/>
                    </a:cubicBezTo>
                    <a:cubicBezTo>
                      <a:pt x="63" y="47"/>
                      <a:pt x="63" y="47"/>
                      <a:pt x="63" y="47"/>
                    </a:cubicBezTo>
                    <a:cubicBezTo>
                      <a:pt x="63" y="47"/>
                      <a:pt x="63" y="47"/>
                      <a:pt x="63" y="47"/>
                    </a:cubicBezTo>
                    <a:cubicBezTo>
                      <a:pt x="63" y="46"/>
                      <a:pt x="63" y="46"/>
                      <a:pt x="63" y="46"/>
                    </a:cubicBezTo>
                    <a:cubicBezTo>
                      <a:pt x="64" y="46"/>
                      <a:pt x="64" y="46"/>
                      <a:pt x="64" y="46"/>
                    </a:cubicBezTo>
                    <a:cubicBezTo>
                      <a:pt x="64" y="46"/>
                      <a:pt x="64" y="46"/>
                      <a:pt x="64" y="46"/>
                    </a:cubicBezTo>
                    <a:cubicBezTo>
                      <a:pt x="65" y="45"/>
                      <a:pt x="65" y="45"/>
                      <a:pt x="65" y="45"/>
                    </a:cubicBezTo>
                    <a:cubicBezTo>
                      <a:pt x="66" y="45"/>
                      <a:pt x="66" y="45"/>
                      <a:pt x="66" y="45"/>
                    </a:cubicBezTo>
                    <a:cubicBezTo>
                      <a:pt x="67" y="45"/>
                      <a:pt x="67" y="45"/>
                      <a:pt x="67" y="45"/>
                    </a:cubicBezTo>
                    <a:cubicBezTo>
                      <a:pt x="67" y="45"/>
                      <a:pt x="67" y="45"/>
                      <a:pt x="67" y="45"/>
                    </a:cubicBezTo>
                    <a:cubicBezTo>
                      <a:pt x="67" y="45"/>
                      <a:pt x="67" y="45"/>
                      <a:pt x="67" y="45"/>
                    </a:cubicBezTo>
                    <a:cubicBezTo>
                      <a:pt x="67" y="45"/>
                      <a:pt x="67" y="45"/>
                      <a:pt x="67" y="45"/>
                    </a:cubicBezTo>
                    <a:cubicBezTo>
                      <a:pt x="68" y="44"/>
                      <a:pt x="68" y="44"/>
                      <a:pt x="68" y="44"/>
                    </a:cubicBezTo>
                    <a:cubicBezTo>
                      <a:pt x="68" y="44"/>
                      <a:pt x="68" y="44"/>
                      <a:pt x="68" y="44"/>
                    </a:cubicBezTo>
                    <a:cubicBezTo>
                      <a:pt x="69" y="44"/>
                      <a:pt x="69" y="44"/>
                      <a:pt x="69" y="44"/>
                    </a:cubicBezTo>
                    <a:cubicBezTo>
                      <a:pt x="69" y="44"/>
                      <a:pt x="69" y="44"/>
                      <a:pt x="69" y="44"/>
                    </a:cubicBezTo>
                    <a:cubicBezTo>
                      <a:pt x="69" y="44"/>
                      <a:pt x="69" y="44"/>
                      <a:pt x="69" y="44"/>
                    </a:cubicBezTo>
                    <a:cubicBezTo>
                      <a:pt x="69" y="44"/>
                      <a:pt x="69" y="44"/>
                      <a:pt x="69" y="44"/>
                    </a:cubicBezTo>
                    <a:cubicBezTo>
                      <a:pt x="70" y="44"/>
                      <a:pt x="70" y="44"/>
                      <a:pt x="70" y="44"/>
                    </a:cubicBezTo>
                    <a:cubicBezTo>
                      <a:pt x="70" y="44"/>
                      <a:pt x="70" y="44"/>
                      <a:pt x="70" y="44"/>
                    </a:cubicBezTo>
                    <a:cubicBezTo>
                      <a:pt x="70" y="44"/>
                      <a:pt x="70" y="44"/>
                      <a:pt x="70" y="44"/>
                    </a:cubicBezTo>
                    <a:cubicBezTo>
                      <a:pt x="70" y="44"/>
                      <a:pt x="70" y="44"/>
                      <a:pt x="70" y="44"/>
                    </a:cubicBezTo>
                    <a:cubicBezTo>
                      <a:pt x="70" y="44"/>
                      <a:pt x="70" y="44"/>
                      <a:pt x="70" y="44"/>
                    </a:cubicBezTo>
                    <a:cubicBezTo>
                      <a:pt x="71" y="44"/>
                      <a:pt x="71" y="44"/>
                      <a:pt x="71" y="44"/>
                    </a:cubicBezTo>
                    <a:cubicBezTo>
                      <a:pt x="71" y="44"/>
                      <a:pt x="71" y="44"/>
                      <a:pt x="71"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3" y="44"/>
                      <a:pt x="73" y="44"/>
                      <a:pt x="73" y="44"/>
                    </a:cubicBezTo>
                    <a:cubicBezTo>
                      <a:pt x="73" y="44"/>
                      <a:pt x="73" y="44"/>
                      <a:pt x="73" y="44"/>
                    </a:cubicBezTo>
                    <a:cubicBezTo>
                      <a:pt x="73" y="44"/>
                      <a:pt x="73" y="44"/>
                      <a:pt x="73" y="44"/>
                    </a:cubicBezTo>
                    <a:cubicBezTo>
                      <a:pt x="73" y="44"/>
                      <a:pt x="73" y="44"/>
                      <a:pt x="73" y="44"/>
                    </a:cubicBezTo>
                    <a:cubicBezTo>
                      <a:pt x="74" y="44"/>
                      <a:pt x="74" y="44"/>
                      <a:pt x="74" y="44"/>
                    </a:cubicBezTo>
                    <a:cubicBezTo>
                      <a:pt x="74" y="44"/>
                      <a:pt x="74" y="44"/>
                      <a:pt x="74" y="44"/>
                    </a:cubicBezTo>
                    <a:cubicBezTo>
                      <a:pt x="75" y="44"/>
                      <a:pt x="75" y="44"/>
                      <a:pt x="75" y="44"/>
                    </a:cubicBezTo>
                    <a:cubicBezTo>
                      <a:pt x="75" y="44"/>
                      <a:pt x="75" y="44"/>
                      <a:pt x="75" y="44"/>
                    </a:cubicBezTo>
                    <a:cubicBezTo>
                      <a:pt x="75" y="44"/>
                      <a:pt x="75" y="44"/>
                      <a:pt x="75" y="44"/>
                    </a:cubicBezTo>
                    <a:cubicBezTo>
                      <a:pt x="75" y="44"/>
                      <a:pt x="75" y="44"/>
                      <a:pt x="75" y="44"/>
                    </a:cubicBezTo>
                    <a:cubicBezTo>
                      <a:pt x="75" y="44"/>
                      <a:pt x="75" y="44"/>
                      <a:pt x="75" y="44"/>
                    </a:cubicBezTo>
                    <a:cubicBezTo>
                      <a:pt x="76" y="44"/>
                      <a:pt x="76" y="44"/>
                      <a:pt x="76" y="44"/>
                    </a:cubicBezTo>
                    <a:cubicBezTo>
                      <a:pt x="76" y="44"/>
                      <a:pt x="76" y="44"/>
                      <a:pt x="76" y="44"/>
                    </a:cubicBezTo>
                    <a:cubicBezTo>
                      <a:pt x="76" y="44"/>
                      <a:pt x="76" y="44"/>
                      <a:pt x="76" y="44"/>
                    </a:cubicBezTo>
                    <a:cubicBezTo>
                      <a:pt x="76" y="44"/>
                      <a:pt x="76" y="44"/>
                      <a:pt x="76" y="44"/>
                    </a:cubicBezTo>
                    <a:cubicBezTo>
                      <a:pt x="76" y="44"/>
                      <a:pt x="76" y="44"/>
                      <a:pt x="76" y="44"/>
                    </a:cubicBezTo>
                    <a:cubicBezTo>
                      <a:pt x="77" y="44"/>
                      <a:pt x="77" y="44"/>
                      <a:pt x="77" y="44"/>
                    </a:cubicBezTo>
                    <a:cubicBezTo>
                      <a:pt x="77" y="44"/>
                      <a:pt x="77" y="44"/>
                      <a:pt x="77" y="44"/>
                    </a:cubicBezTo>
                    <a:cubicBezTo>
                      <a:pt x="77" y="44"/>
                      <a:pt x="77" y="44"/>
                      <a:pt x="77" y="44"/>
                    </a:cubicBezTo>
                    <a:cubicBezTo>
                      <a:pt x="77" y="44"/>
                      <a:pt x="77" y="44"/>
                      <a:pt x="77" y="44"/>
                    </a:cubicBezTo>
                    <a:cubicBezTo>
                      <a:pt x="78" y="43"/>
                      <a:pt x="78" y="43"/>
                      <a:pt x="78" y="43"/>
                    </a:cubicBezTo>
                    <a:cubicBezTo>
                      <a:pt x="78" y="43"/>
                      <a:pt x="78" y="43"/>
                      <a:pt x="78" y="43"/>
                    </a:cubicBezTo>
                    <a:cubicBezTo>
                      <a:pt x="78" y="43"/>
                      <a:pt x="78" y="43"/>
                      <a:pt x="78" y="43"/>
                    </a:cubicBezTo>
                    <a:cubicBezTo>
                      <a:pt x="78" y="43"/>
                      <a:pt x="78" y="43"/>
                      <a:pt x="78" y="43"/>
                    </a:cubicBezTo>
                    <a:cubicBezTo>
                      <a:pt x="78" y="43"/>
                      <a:pt x="78" y="43"/>
                      <a:pt x="78" y="43"/>
                    </a:cubicBezTo>
                    <a:cubicBezTo>
                      <a:pt x="78" y="43"/>
                      <a:pt x="78" y="43"/>
                      <a:pt x="78" y="43"/>
                    </a:cubicBezTo>
                    <a:cubicBezTo>
                      <a:pt x="79" y="43"/>
                      <a:pt x="79" y="43"/>
                      <a:pt x="79" y="43"/>
                    </a:cubicBezTo>
                    <a:cubicBezTo>
                      <a:pt x="79" y="43"/>
                      <a:pt x="79" y="43"/>
                      <a:pt x="79" y="43"/>
                    </a:cubicBezTo>
                    <a:cubicBezTo>
                      <a:pt x="79" y="43"/>
                      <a:pt x="79" y="43"/>
                      <a:pt x="79" y="43"/>
                    </a:cubicBezTo>
                    <a:cubicBezTo>
                      <a:pt x="80" y="43"/>
                      <a:pt x="80" y="43"/>
                      <a:pt x="80" y="43"/>
                    </a:cubicBezTo>
                    <a:cubicBezTo>
                      <a:pt x="80" y="43"/>
                      <a:pt x="80" y="43"/>
                      <a:pt x="80" y="43"/>
                    </a:cubicBezTo>
                    <a:cubicBezTo>
                      <a:pt x="80" y="43"/>
                      <a:pt x="80" y="43"/>
                      <a:pt x="80" y="43"/>
                    </a:cubicBezTo>
                    <a:cubicBezTo>
                      <a:pt x="80" y="43"/>
                      <a:pt x="80" y="43"/>
                      <a:pt x="80" y="43"/>
                    </a:cubicBezTo>
                    <a:cubicBezTo>
                      <a:pt x="80" y="42"/>
                      <a:pt x="80" y="42"/>
                      <a:pt x="80" y="42"/>
                    </a:cubicBezTo>
                    <a:cubicBezTo>
                      <a:pt x="81" y="42"/>
                      <a:pt x="81" y="42"/>
                      <a:pt x="81" y="42"/>
                    </a:cubicBezTo>
                    <a:cubicBezTo>
                      <a:pt x="81" y="42"/>
                      <a:pt x="81" y="42"/>
                      <a:pt x="81" y="42"/>
                    </a:cubicBezTo>
                    <a:cubicBezTo>
                      <a:pt x="81" y="42"/>
                      <a:pt x="81" y="42"/>
                      <a:pt x="81" y="42"/>
                    </a:cubicBezTo>
                    <a:cubicBezTo>
                      <a:pt x="81" y="42"/>
                      <a:pt x="81" y="42"/>
                      <a:pt x="81" y="42"/>
                    </a:cubicBezTo>
                    <a:cubicBezTo>
                      <a:pt x="81" y="42"/>
                      <a:pt x="81" y="42"/>
                      <a:pt x="81" y="42"/>
                    </a:cubicBezTo>
                    <a:cubicBezTo>
                      <a:pt x="81" y="41"/>
                      <a:pt x="81" y="41"/>
                      <a:pt x="81" y="41"/>
                    </a:cubicBezTo>
                    <a:cubicBezTo>
                      <a:pt x="81" y="41"/>
                      <a:pt x="81" y="41"/>
                      <a:pt x="81" y="41"/>
                    </a:cubicBezTo>
                    <a:cubicBezTo>
                      <a:pt x="82" y="41"/>
                      <a:pt x="82" y="41"/>
                      <a:pt x="82" y="41"/>
                    </a:cubicBezTo>
                    <a:cubicBezTo>
                      <a:pt x="82" y="41"/>
                      <a:pt x="82" y="41"/>
                      <a:pt x="82" y="41"/>
                    </a:cubicBezTo>
                    <a:cubicBezTo>
                      <a:pt x="82" y="41"/>
                      <a:pt x="82" y="41"/>
                      <a:pt x="82" y="41"/>
                    </a:cubicBezTo>
                    <a:cubicBezTo>
                      <a:pt x="82" y="41"/>
                      <a:pt x="82" y="41"/>
                      <a:pt x="82" y="41"/>
                    </a:cubicBezTo>
                    <a:cubicBezTo>
                      <a:pt x="82" y="41"/>
                      <a:pt x="82" y="41"/>
                      <a:pt x="82" y="41"/>
                    </a:cubicBezTo>
                    <a:cubicBezTo>
                      <a:pt x="82" y="41"/>
                      <a:pt x="82" y="41"/>
                      <a:pt x="82" y="41"/>
                    </a:cubicBezTo>
                    <a:cubicBezTo>
                      <a:pt x="82" y="41"/>
                      <a:pt x="82" y="41"/>
                      <a:pt x="82" y="41"/>
                    </a:cubicBezTo>
                    <a:cubicBezTo>
                      <a:pt x="82" y="40"/>
                      <a:pt x="82" y="40"/>
                      <a:pt x="82" y="40"/>
                    </a:cubicBezTo>
                    <a:cubicBezTo>
                      <a:pt x="82" y="40"/>
                      <a:pt x="82" y="40"/>
                      <a:pt x="82" y="40"/>
                    </a:cubicBezTo>
                    <a:cubicBezTo>
                      <a:pt x="83" y="40"/>
                      <a:pt x="83" y="40"/>
                      <a:pt x="83" y="40"/>
                    </a:cubicBezTo>
                    <a:cubicBezTo>
                      <a:pt x="83" y="40"/>
                      <a:pt x="83" y="40"/>
                      <a:pt x="83" y="40"/>
                    </a:cubicBezTo>
                    <a:cubicBezTo>
                      <a:pt x="83" y="40"/>
                      <a:pt x="83" y="40"/>
                      <a:pt x="83" y="40"/>
                    </a:cubicBezTo>
                    <a:cubicBezTo>
                      <a:pt x="83" y="40"/>
                      <a:pt x="83" y="40"/>
                      <a:pt x="83" y="40"/>
                    </a:cubicBezTo>
                    <a:cubicBezTo>
                      <a:pt x="83" y="40"/>
                      <a:pt x="83" y="40"/>
                      <a:pt x="83" y="40"/>
                    </a:cubicBezTo>
                    <a:cubicBezTo>
                      <a:pt x="83" y="40"/>
                      <a:pt x="83" y="40"/>
                      <a:pt x="83" y="40"/>
                    </a:cubicBezTo>
                    <a:cubicBezTo>
                      <a:pt x="84" y="40"/>
                      <a:pt x="84" y="40"/>
                      <a:pt x="84" y="40"/>
                    </a:cubicBezTo>
                    <a:cubicBezTo>
                      <a:pt x="84" y="40"/>
                      <a:pt x="84" y="40"/>
                      <a:pt x="84" y="40"/>
                    </a:cubicBezTo>
                    <a:cubicBezTo>
                      <a:pt x="84" y="39"/>
                      <a:pt x="84" y="39"/>
                      <a:pt x="84" y="39"/>
                    </a:cubicBezTo>
                    <a:cubicBezTo>
                      <a:pt x="84" y="39"/>
                      <a:pt x="84" y="39"/>
                      <a:pt x="84" y="39"/>
                    </a:cubicBezTo>
                    <a:cubicBezTo>
                      <a:pt x="84" y="39"/>
                      <a:pt x="84" y="39"/>
                      <a:pt x="84" y="39"/>
                    </a:cubicBezTo>
                    <a:cubicBezTo>
                      <a:pt x="84" y="39"/>
                      <a:pt x="84" y="39"/>
                      <a:pt x="84" y="39"/>
                    </a:cubicBezTo>
                    <a:cubicBezTo>
                      <a:pt x="84" y="39"/>
                      <a:pt x="84" y="39"/>
                      <a:pt x="84" y="39"/>
                    </a:cubicBezTo>
                    <a:cubicBezTo>
                      <a:pt x="85" y="39"/>
                      <a:pt x="85" y="39"/>
                      <a:pt x="85" y="39"/>
                    </a:cubicBezTo>
                    <a:cubicBezTo>
                      <a:pt x="85" y="39"/>
                      <a:pt x="85" y="39"/>
                      <a:pt x="85" y="39"/>
                    </a:cubicBezTo>
                    <a:cubicBezTo>
                      <a:pt x="85" y="39"/>
                      <a:pt x="85" y="39"/>
                      <a:pt x="85" y="39"/>
                    </a:cubicBezTo>
                    <a:cubicBezTo>
                      <a:pt x="85" y="39"/>
                      <a:pt x="85" y="39"/>
                      <a:pt x="85" y="39"/>
                    </a:cubicBezTo>
                    <a:cubicBezTo>
                      <a:pt x="85" y="39"/>
                      <a:pt x="85" y="39"/>
                      <a:pt x="85" y="39"/>
                    </a:cubicBezTo>
                    <a:cubicBezTo>
                      <a:pt x="85" y="39"/>
                      <a:pt x="85" y="39"/>
                      <a:pt x="85" y="39"/>
                    </a:cubicBezTo>
                    <a:cubicBezTo>
                      <a:pt x="86" y="38"/>
                      <a:pt x="86" y="38"/>
                      <a:pt x="86" y="38"/>
                    </a:cubicBezTo>
                    <a:cubicBezTo>
                      <a:pt x="86" y="38"/>
                      <a:pt x="86" y="38"/>
                      <a:pt x="86" y="38"/>
                    </a:cubicBezTo>
                    <a:cubicBezTo>
                      <a:pt x="86" y="38"/>
                      <a:pt x="86" y="38"/>
                      <a:pt x="86" y="38"/>
                    </a:cubicBezTo>
                    <a:cubicBezTo>
                      <a:pt x="86" y="38"/>
                      <a:pt x="86" y="38"/>
                      <a:pt x="86" y="38"/>
                    </a:cubicBezTo>
                    <a:cubicBezTo>
                      <a:pt x="86" y="38"/>
                      <a:pt x="86" y="38"/>
                      <a:pt x="86" y="38"/>
                    </a:cubicBezTo>
                    <a:cubicBezTo>
                      <a:pt x="86" y="38"/>
                      <a:pt x="86" y="38"/>
                      <a:pt x="86" y="38"/>
                    </a:cubicBezTo>
                    <a:cubicBezTo>
                      <a:pt x="86" y="38"/>
                      <a:pt x="86" y="38"/>
                      <a:pt x="86" y="38"/>
                    </a:cubicBezTo>
                    <a:cubicBezTo>
                      <a:pt x="86" y="38"/>
                      <a:pt x="86" y="38"/>
                      <a:pt x="86" y="38"/>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4" y="36"/>
                      <a:pt x="84" y="36"/>
                      <a:pt x="84" y="36"/>
                    </a:cubicBezTo>
                    <a:cubicBezTo>
                      <a:pt x="84" y="36"/>
                      <a:pt x="84" y="36"/>
                      <a:pt x="84" y="36"/>
                    </a:cubicBezTo>
                    <a:cubicBezTo>
                      <a:pt x="84" y="36"/>
                      <a:pt x="84" y="36"/>
                      <a:pt x="84" y="36"/>
                    </a:cubicBezTo>
                    <a:cubicBezTo>
                      <a:pt x="84" y="36"/>
                      <a:pt x="84" y="36"/>
                      <a:pt x="84" y="36"/>
                    </a:cubicBezTo>
                    <a:cubicBezTo>
                      <a:pt x="84" y="36"/>
                      <a:pt x="84" y="36"/>
                      <a:pt x="84" y="36"/>
                    </a:cubicBezTo>
                    <a:cubicBezTo>
                      <a:pt x="84" y="36"/>
                      <a:pt x="84" y="36"/>
                      <a:pt x="84" y="36"/>
                    </a:cubicBezTo>
                    <a:cubicBezTo>
                      <a:pt x="84" y="36"/>
                      <a:pt x="84" y="36"/>
                      <a:pt x="84" y="36"/>
                    </a:cubicBezTo>
                    <a:cubicBezTo>
                      <a:pt x="84" y="36"/>
                      <a:pt x="84" y="36"/>
                      <a:pt x="84" y="36"/>
                    </a:cubicBezTo>
                    <a:cubicBezTo>
                      <a:pt x="84" y="35"/>
                      <a:pt x="84" y="35"/>
                      <a:pt x="84" y="35"/>
                    </a:cubicBezTo>
                    <a:cubicBezTo>
                      <a:pt x="84" y="35"/>
                      <a:pt x="84" y="35"/>
                      <a:pt x="84" y="35"/>
                    </a:cubicBezTo>
                    <a:cubicBezTo>
                      <a:pt x="84" y="35"/>
                      <a:pt x="84" y="35"/>
                      <a:pt x="84" y="35"/>
                    </a:cubicBezTo>
                    <a:cubicBezTo>
                      <a:pt x="84" y="35"/>
                      <a:pt x="84" y="35"/>
                      <a:pt x="84" y="35"/>
                    </a:cubicBezTo>
                    <a:cubicBezTo>
                      <a:pt x="84" y="35"/>
                      <a:pt x="84" y="35"/>
                      <a:pt x="84" y="35"/>
                    </a:cubicBezTo>
                    <a:cubicBezTo>
                      <a:pt x="84" y="35"/>
                      <a:pt x="84" y="35"/>
                      <a:pt x="84" y="35"/>
                    </a:cubicBezTo>
                    <a:cubicBezTo>
                      <a:pt x="84" y="35"/>
                      <a:pt x="84" y="35"/>
                      <a:pt x="84" y="35"/>
                    </a:cubicBezTo>
                    <a:cubicBezTo>
                      <a:pt x="85" y="35"/>
                      <a:pt x="85" y="35"/>
                      <a:pt x="85" y="35"/>
                    </a:cubicBezTo>
                    <a:cubicBezTo>
                      <a:pt x="85" y="35"/>
                      <a:pt x="85" y="35"/>
                      <a:pt x="85" y="35"/>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3"/>
                      <a:pt x="85" y="33"/>
                      <a:pt x="85" y="33"/>
                    </a:cubicBezTo>
                    <a:cubicBezTo>
                      <a:pt x="85" y="33"/>
                      <a:pt x="85" y="33"/>
                      <a:pt x="85" y="33"/>
                    </a:cubicBezTo>
                    <a:cubicBezTo>
                      <a:pt x="85" y="33"/>
                      <a:pt x="85" y="33"/>
                      <a:pt x="85" y="33"/>
                    </a:cubicBezTo>
                    <a:cubicBezTo>
                      <a:pt x="85" y="33"/>
                      <a:pt x="85" y="33"/>
                      <a:pt x="85" y="33"/>
                    </a:cubicBezTo>
                    <a:cubicBezTo>
                      <a:pt x="85" y="33"/>
                      <a:pt x="85" y="33"/>
                      <a:pt x="85" y="33"/>
                    </a:cubicBezTo>
                    <a:cubicBezTo>
                      <a:pt x="85" y="33"/>
                      <a:pt x="85" y="33"/>
                      <a:pt x="85" y="33"/>
                    </a:cubicBezTo>
                    <a:cubicBezTo>
                      <a:pt x="85" y="33"/>
                      <a:pt x="85" y="33"/>
                      <a:pt x="85" y="33"/>
                    </a:cubicBezTo>
                    <a:cubicBezTo>
                      <a:pt x="85" y="33"/>
                      <a:pt x="85" y="33"/>
                      <a:pt x="85" y="33"/>
                    </a:cubicBezTo>
                    <a:cubicBezTo>
                      <a:pt x="85" y="33"/>
                      <a:pt x="85" y="33"/>
                      <a:pt x="85" y="33"/>
                    </a:cubicBezTo>
                    <a:cubicBezTo>
                      <a:pt x="86" y="33"/>
                      <a:pt x="86" y="33"/>
                      <a:pt x="86" y="33"/>
                    </a:cubicBezTo>
                    <a:cubicBezTo>
                      <a:pt x="86" y="33"/>
                      <a:pt x="86" y="33"/>
                      <a:pt x="86" y="33"/>
                    </a:cubicBezTo>
                    <a:cubicBezTo>
                      <a:pt x="86" y="33"/>
                      <a:pt x="86" y="33"/>
                      <a:pt x="86" y="33"/>
                    </a:cubicBezTo>
                    <a:cubicBezTo>
                      <a:pt x="86" y="32"/>
                      <a:pt x="86" y="32"/>
                      <a:pt x="86" y="32"/>
                    </a:cubicBezTo>
                    <a:cubicBezTo>
                      <a:pt x="86" y="32"/>
                      <a:pt x="86" y="32"/>
                      <a:pt x="86" y="32"/>
                    </a:cubicBezTo>
                    <a:cubicBezTo>
                      <a:pt x="86" y="32"/>
                      <a:pt x="86" y="32"/>
                      <a:pt x="86" y="32"/>
                    </a:cubicBezTo>
                    <a:cubicBezTo>
                      <a:pt x="86" y="32"/>
                      <a:pt x="86" y="32"/>
                      <a:pt x="86" y="32"/>
                    </a:cubicBezTo>
                    <a:cubicBezTo>
                      <a:pt x="86" y="32"/>
                      <a:pt x="86" y="32"/>
                      <a:pt x="86" y="32"/>
                    </a:cubicBezTo>
                    <a:cubicBezTo>
                      <a:pt x="86" y="32"/>
                      <a:pt x="86" y="32"/>
                      <a:pt x="86" y="32"/>
                    </a:cubicBezTo>
                    <a:cubicBezTo>
                      <a:pt x="86" y="32"/>
                      <a:pt x="86" y="32"/>
                      <a:pt x="86" y="32"/>
                    </a:cubicBezTo>
                    <a:cubicBezTo>
                      <a:pt x="86" y="32"/>
                      <a:pt x="86" y="32"/>
                      <a:pt x="86" y="32"/>
                    </a:cubicBezTo>
                    <a:cubicBezTo>
                      <a:pt x="86" y="32"/>
                      <a:pt x="86" y="32"/>
                      <a:pt x="86" y="32"/>
                    </a:cubicBezTo>
                    <a:cubicBezTo>
                      <a:pt x="87" y="32"/>
                      <a:pt x="87" y="32"/>
                      <a:pt x="87" y="32"/>
                    </a:cubicBezTo>
                    <a:cubicBezTo>
                      <a:pt x="87" y="32"/>
                      <a:pt x="87" y="32"/>
                      <a:pt x="87" y="32"/>
                    </a:cubicBezTo>
                    <a:cubicBezTo>
                      <a:pt x="87" y="32"/>
                      <a:pt x="87" y="32"/>
                      <a:pt x="87" y="32"/>
                    </a:cubicBezTo>
                    <a:cubicBezTo>
                      <a:pt x="87" y="32"/>
                      <a:pt x="87" y="32"/>
                      <a:pt x="87" y="32"/>
                    </a:cubicBezTo>
                    <a:cubicBezTo>
                      <a:pt x="87" y="32"/>
                      <a:pt x="87" y="32"/>
                      <a:pt x="87" y="32"/>
                    </a:cubicBezTo>
                    <a:cubicBezTo>
                      <a:pt x="88" y="32"/>
                      <a:pt x="88" y="32"/>
                      <a:pt x="88" y="32"/>
                    </a:cubicBezTo>
                    <a:cubicBezTo>
                      <a:pt x="88" y="32"/>
                      <a:pt x="88" y="32"/>
                      <a:pt x="88" y="32"/>
                    </a:cubicBezTo>
                    <a:cubicBezTo>
                      <a:pt x="88" y="32"/>
                      <a:pt x="88" y="32"/>
                      <a:pt x="88" y="32"/>
                    </a:cubicBezTo>
                    <a:cubicBezTo>
                      <a:pt x="88" y="32"/>
                      <a:pt x="88" y="32"/>
                      <a:pt x="88" y="32"/>
                    </a:cubicBezTo>
                    <a:cubicBezTo>
                      <a:pt x="88" y="32"/>
                      <a:pt x="88" y="32"/>
                      <a:pt x="88" y="32"/>
                    </a:cubicBezTo>
                    <a:cubicBezTo>
                      <a:pt x="88" y="33"/>
                      <a:pt x="88" y="33"/>
                      <a:pt x="88" y="33"/>
                    </a:cubicBezTo>
                    <a:cubicBezTo>
                      <a:pt x="89" y="33"/>
                      <a:pt x="89" y="33"/>
                      <a:pt x="89" y="33"/>
                    </a:cubicBezTo>
                    <a:cubicBezTo>
                      <a:pt x="89" y="33"/>
                      <a:pt x="89" y="33"/>
                      <a:pt x="89" y="33"/>
                    </a:cubicBezTo>
                    <a:cubicBezTo>
                      <a:pt x="89" y="33"/>
                      <a:pt x="89" y="33"/>
                      <a:pt x="89" y="33"/>
                    </a:cubicBezTo>
                    <a:cubicBezTo>
                      <a:pt x="89" y="33"/>
                      <a:pt x="89" y="33"/>
                      <a:pt x="89" y="33"/>
                    </a:cubicBezTo>
                    <a:cubicBezTo>
                      <a:pt x="89" y="33"/>
                      <a:pt x="89" y="33"/>
                      <a:pt x="89" y="33"/>
                    </a:cubicBezTo>
                    <a:cubicBezTo>
                      <a:pt x="89" y="33"/>
                      <a:pt x="89" y="33"/>
                      <a:pt x="89" y="33"/>
                    </a:cubicBezTo>
                    <a:cubicBezTo>
                      <a:pt x="89" y="33"/>
                      <a:pt x="89" y="33"/>
                      <a:pt x="89" y="33"/>
                    </a:cubicBezTo>
                    <a:cubicBezTo>
                      <a:pt x="90" y="33"/>
                      <a:pt x="90" y="33"/>
                      <a:pt x="90" y="33"/>
                    </a:cubicBezTo>
                    <a:cubicBezTo>
                      <a:pt x="90" y="33"/>
                      <a:pt x="90" y="33"/>
                      <a:pt x="90" y="33"/>
                    </a:cubicBezTo>
                    <a:cubicBezTo>
                      <a:pt x="90" y="33"/>
                      <a:pt x="90" y="33"/>
                      <a:pt x="90" y="33"/>
                    </a:cubicBezTo>
                    <a:cubicBezTo>
                      <a:pt x="90" y="33"/>
                      <a:pt x="90" y="33"/>
                      <a:pt x="90" y="33"/>
                    </a:cubicBezTo>
                    <a:cubicBezTo>
                      <a:pt x="90" y="33"/>
                      <a:pt x="90" y="33"/>
                      <a:pt x="90" y="33"/>
                    </a:cubicBezTo>
                    <a:cubicBezTo>
                      <a:pt x="90" y="33"/>
                      <a:pt x="90" y="33"/>
                      <a:pt x="90" y="33"/>
                    </a:cubicBezTo>
                    <a:cubicBezTo>
                      <a:pt x="91" y="33"/>
                      <a:pt x="91" y="33"/>
                      <a:pt x="91" y="33"/>
                    </a:cubicBezTo>
                    <a:cubicBezTo>
                      <a:pt x="91" y="33"/>
                      <a:pt x="91" y="33"/>
                      <a:pt x="91" y="33"/>
                    </a:cubicBezTo>
                    <a:cubicBezTo>
                      <a:pt x="91" y="34"/>
                      <a:pt x="91" y="34"/>
                      <a:pt x="91" y="34"/>
                    </a:cubicBezTo>
                    <a:cubicBezTo>
                      <a:pt x="92" y="34"/>
                      <a:pt x="92" y="34"/>
                      <a:pt x="92" y="34"/>
                    </a:cubicBezTo>
                    <a:cubicBezTo>
                      <a:pt x="92" y="34"/>
                      <a:pt x="92" y="34"/>
                      <a:pt x="92" y="34"/>
                    </a:cubicBezTo>
                    <a:cubicBezTo>
                      <a:pt x="92" y="34"/>
                      <a:pt x="92" y="34"/>
                      <a:pt x="92" y="34"/>
                    </a:cubicBezTo>
                    <a:cubicBezTo>
                      <a:pt x="92" y="34"/>
                      <a:pt x="92" y="34"/>
                      <a:pt x="92" y="34"/>
                    </a:cubicBezTo>
                    <a:cubicBezTo>
                      <a:pt x="92" y="34"/>
                      <a:pt x="92" y="34"/>
                      <a:pt x="92" y="34"/>
                    </a:cubicBezTo>
                    <a:cubicBezTo>
                      <a:pt x="93" y="33"/>
                      <a:pt x="93" y="33"/>
                      <a:pt x="93" y="33"/>
                    </a:cubicBezTo>
                    <a:cubicBezTo>
                      <a:pt x="93" y="33"/>
                      <a:pt x="93" y="33"/>
                      <a:pt x="93" y="33"/>
                    </a:cubicBezTo>
                    <a:cubicBezTo>
                      <a:pt x="93" y="33"/>
                      <a:pt x="93" y="33"/>
                      <a:pt x="93" y="33"/>
                    </a:cubicBezTo>
                    <a:cubicBezTo>
                      <a:pt x="93" y="33"/>
                      <a:pt x="93" y="33"/>
                      <a:pt x="93" y="33"/>
                    </a:cubicBezTo>
                    <a:cubicBezTo>
                      <a:pt x="93" y="33"/>
                      <a:pt x="93" y="33"/>
                      <a:pt x="93" y="33"/>
                    </a:cubicBezTo>
                    <a:cubicBezTo>
                      <a:pt x="93" y="33"/>
                      <a:pt x="93" y="33"/>
                      <a:pt x="93" y="33"/>
                    </a:cubicBezTo>
                    <a:cubicBezTo>
                      <a:pt x="93" y="33"/>
                      <a:pt x="93" y="33"/>
                      <a:pt x="93" y="33"/>
                    </a:cubicBezTo>
                    <a:cubicBezTo>
                      <a:pt x="93" y="33"/>
                      <a:pt x="93" y="33"/>
                      <a:pt x="93" y="33"/>
                    </a:cubicBezTo>
                    <a:cubicBezTo>
                      <a:pt x="94" y="33"/>
                      <a:pt x="94" y="33"/>
                      <a:pt x="94" y="33"/>
                    </a:cubicBezTo>
                    <a:cubicBezTo>
                      <a:pt x="94" y="33"/>
                      <a:pt x="94" y="33"/>
                      <a:pt x="94" y="33"/>
                    </a:cubicBezTo>
                    <a:cubicBezTo>
                      <a:pt x="94" y="33"/>
                      <a:pt x="94" y="33"/>
                      <a:pt x="94" y="33"/>
                    </a:cubicBezTo>
                    <a:cubicBezTo>
                      <a:pt x="94" y="33"/>
                      <a:pt x="94" y="33"/>
                      <a:pt x="94" y="33"/>
                    </a:cubicBezTo>
                    <a:cubicBezTo>
                      <a:pt x="94" y="33"/>
                      <a:pt x="94" y="33"/>
                      <a:pt x="94" y="33"/>
                    </a:cubicBezTo>
                    <a:cubicBezTo>
                      <a:pt x="94" y="32"/>
                      <a:pt x="94" y="32"/>
                      <a:pt x="94" y="32"/>
                    </a:cubicBezTo>
                    <a:cubicBezTo>
                      <a:pt x="94" y="32"/>
                      <a:pt x="94" y="32"/>
                      <a:pt x="94" y="32"/>
                    </a:cubicBezTo>
                    <a:cubicBezTo>
                      <a:pt x="94" y="32"/>
                      <a:pt x="94" y="32"/>
                      <a:pt x="94" y="32"/>
                    </a:cubicBezTo>
                    <a:cubicBezTo>
                      <a:pt x="94" y="32"/>
                      <a:pt x="94" y="32"/>
                      <a:pt x="94" y="32"/>
                    </a:cubicBezTo>
                    <a:cubicBezTo>
                      <a:pt x="95" y="32"/>
                      <a:pt x="95" y="32"/>
                      <a:pt x="95" y="32"/>
                    </a:cubicBezTo>
                    <a:cubicBezTo>
                      <a:pt x="95" y="32"/>
                      <a:pt x="95" y="32"/>
                      <a:pt x="95" y="32"/>
                    </a:cubicBezTo>
                    <a:cubicBezTo>
                      <a:pt x="95" y="32"/>
                      <a:pt x="95" y="32"/>
                      <a:pt x="95" y="32"/>
                    </a:cubicBezTo>
                    <a:cubicBezTo>
                      <a:pt x="95" y="32"/>
                      <a:pt x="95" y="32"/>
                      <a:pt x="95" y="32"/>
                    </a:cubicBezTo>
                    <a:cubicBezTo>
                      <a:pt x="95" y="31"/>
                      <a:pt x="95" y="31"/>
                      <a:pt x="95" y="31"/>
                    </a:cubicBezTo>
                    <a:cubicBezTo>
                      <a:pt x="95" y="31"/>
                      <a:pt x="95" y="31"/>
                      <a:pt x="95" y="31"/>
                    </a:cubicBezTo>
                    <a:cubicBezTo>
                      <a:pt x="95" y="31"/>
                      <a:pt x="95" y="31"/>
                      <a:pt x="95" y="31"/>
                    </a:cubicBezTo>
                    <a:cubicBezTo>
                      <a:pt x="95" y="31"/>
                      <a:pt x="95" y="31"/>
                      <a:pt x="95" y="31"/>
                    </a:cubicBezTo>
                    <a:cubicBezTo>
                      <a:pt x="95" y="31"/>
                      <a:pt x="95" y="31"/>
                      <a:pt x="95" y="31"/>
                    </a:cubicBezTo>
                    <a:cubicBezTo>
                      <a:pt x="95" y="31"/>
                      <a:pt x="95" y="31"/>
                      <a:pt x="95" y="31"/>
                    </a:cubicBezTo>
                    <a:cubicBezTo>
                      <a:pt x="96" y="31"/>
                      <a:pt x="96" y="31"/>
                      <a:pt x="96" y="31"/>
                    </a:cubicBezTo>
                    <a:cubicBezTo>
                      <a:pt x="96" y="31"/>
                      <a:pt x="96" y="31"/>
                      <a:pt x="96" y="31"/>
                    </a:cubicBezTo>
                    <a:cubicBezTo>
                      <a:pt x="96" y="31"/>
                      <a:pt x="96" y="31"/>
                      <a:pt x="96" y="31"/>
                    </a:cubicBezTo>
                    <a:cubicBezTo>
                      <a:pt x="96" y="31"/>
                      <a:pt x="96" y="31"/>
                      <a:pt x="96" y="31"/>
                    </a:cubicBezTo>
                    <a:cubicBezTo>
                      <a:pt x="96" y="31"/>
                      <a:pt x="96" y="31"/>
                      <a:pt x="96" y="31"/>
                    </a:cubicBezTo>
                    <a:cubicBezTo>
                      <a:pt x="97" y="31"/>
                      <a:pt x="97" y="31"/>
                      <a:pt x="97" y="31"/>
                    </a:cubicBezTo>
                    <a:cubicBezTo>
                      <a:pt x="97" y="31"/>
                      <a:pt x="97" y="31"/>
                      <a:pt x="97" y="31"/>
                    </a:cubicBezTo>
                    <a:cubicBezTo>
                      <a:pt x="97" y="31"/>
                      <a:pt x="97" y="31"/>
                      <a:pt x="97" y="31"/>
                    </a:cubicBezTo>
                    <a:cubicBezTo>
                      <a:pt x="97" y="31"/>
                      <a:pt x="97" y="31"/>
                      <a:pt x="97" y="31"/>
                    </a:cubicBezTo>
                    <a:cubicBezTo>
                      <a:pt x="98" y="31"/>
                      <a:pt x="98" y="31"/>
                      <a:pt x="98" y="31"/>
                    </a:cubicBezTo>
                    <a:cubicBezTo>
                      <a:pt x="98" y="31"/>
                      <a:pt x="98" y="31"/>
                      <a:pt x="98" y="31"/>
                    </a:cubicBezTo>
                    <a:cubicBezTo>
                      <a:pt x="98" y="31"/>
                      <a:pt x="98" y="31"/>
                      <a:pt x="98" y="31"/>
                    </a:cubicBezTo>
                    <a:cubicBezTo>
                      <a:pt x="99" y="31"/>
                      <a:pt x="99" y="31"/>
                      <a:pt x="99" y="31"/>
                    </a:cubicBezTo>
                    <a:cubicBezTo>
                      <a:pt x="99" y="31"/>
                      <a:pt x="99" y="31"/>
                      <a:pt x="99" y="31"/>
                    </a:cubicBezTo>
                    <a:cubicBezTo>
                      <a:pt x="99" y="31"/>
                      <a:pt x="99" y="31"/>
                      <a:pt x="99" y="31"/>
                    </a:cubicBezTo>
                    <a:cubicBezTo>
                      <a:pt x="99" y="31"/>
                      <a:pt x="99" y="31"/>
                      <a:pt x="99" y="31"/>
                    </a:cubicBezTo>
                    <a:cubicBezTo>
                      <a:pt x="100" y="30"/>
                      <a:pt x="100" y="30"/>
                      <a:pt x="100" y="30"/>
                    </a:cubicBezTo>
                    <a:cubicBezTo>
                      <a:pt x="100" y="30"/>
                      <a:pt x="100" y="30"/>
                      <a:pt x="100" y="30"/>
                    </a:cubicBezTo>
                    <a:cubicBezTo>
                      <a:pt x="100" y="30"/>
                      <a:pt x="100" y="30"/>
                      <a:pt x="100" y="30"/>
                    </a:cubicBezTo>
                    <a:cubicBezTo>
                      <a:pt x="101" y="30"/>
                      <a:pt x="101" y="30"/>
                      <a:pt x="101" y="30"/>
                    </a:cubicBezTo>
                    <a:cubicBezTo>
                      <a:pt x="101" y="30"/>
                      <a:pt x="101" y="30"/>
                      <a:pt x="101" y="30"/>
                    </a:cubicBezTo>
                    <a:cubicBezTo>
                      <a:pt x="101" y="30"/>
                      <a:pt x="101" y="30"/>
                      <a:pt x="101" y="30"/>
                    </a:cubicBezTo>
                    <a:cubicBezTo>
                      <a:pt x="101" y="30"/>
                      <a:pt x="101" y="30"/>
                      <a:pt x="101" y="30"/>
                    </a:cubicBezTo>
                    <a:cubicBezTo>
                      <a:pt x="101" y="30"/>
                      <a:pt x="101" y="30"/>
                      <a:pt x="101" y="30"/>
                    </a:cubicBezTo>
                    <a:cubicBezTo>
                      <a:pt x="101" y="30"/>
                      <a:pt x="101" y="30"/>
                      <a:pt x="101" y="30"/>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8"/>
                      <a:pt x="101" y="28"/>
                      <a:pt x="101" y="28"/>
                    </a:cubicBezTo>
                    <a:cubicBezTo>
                      <a:pt x="101" y="28"/>
                      <a:pt x="101" y="28"/>
                      <a:pt x="101" y="28"/>
                    </a:cubicBezTo>
                    <a:cubicBezTo>
                      <a:pt x="102" y="28"/>
                      <a:pt x="102" y="28"/>
                      <a:pt x="102" y="28"/>
                    </a:cubicBezTo>
                    <a:cubicBezTo>
                      <a:pt x="102" y="28"/>
                      <a:pt x="102" y="28"/>
                      <a:pt x="102" y="28"/>
                    </a:cubicBezTo>
                    <a:cubicBezTo>
                      <a:pt x="102" y="28"/>
                      <a:pt x="102" y="28"/>
                      <a:pt x="102" y="28"/>
                    </a:cubicBezTo>
                    <a:cubicBezTo>
                      <a:pt x="102" y="27"/>
                      <a:pt x="102" y="27"/>
                      <a:pt x="102" y="27"/>
                    </a:cubicBezTo>
                    <a:cubicBezTo>
                      <a:pt x="102" y="27"/>
                      <a:pt x="102" y="27"/>
                      <a:pt x="102" y="27"/>
                    </a:cubicBezTo>
                    <a:cubicBezTo>
                      <a:pt x="102" y="27"/>
                      <a:pt x="102" y="27"/>
                      <a:pt x="102"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4" y="26"/>
                      <a:pt x="104" y="26"/>
                      <a:pt x="104" y="26"/>
                    </a:cubicBezTo>
                    <a:cubicBezTo>
                      <a:pt x="104" y="26"/>
                      <a:pt x="104" y="26"/>
                      <a:pt x="104" y="26"/>
                    </a:cubicBezTo>
                    <a:cubicBezTo>
                      <a:pt x="104" y="26"/>
                      <a:pt x="104" y="26"/>
                      <a:pt x="104" y="26"/>
                    </a:cubicBezTo>
                    <a:cubicBezTo>
                      <a:pt x="104" y="27"/>
                      <a:pt x="104" y="27"/>
                      <a:pt x="104" y="27"/>
                    </a:cubicBezTo>
                    <a:cubicBezTo>
                      <a:pt x="105" y="27"/>
                      <a:pt x="105" y="27"/>
                      <a:pt x="105" y="27"/>
                    </a:cubicBezTo>
                    <a:cubicBezTo>
                      <a:pt x="105" y="26"/>
                      <a:pt x="105" y="26"/>
                      <a:pt x="105" y="26"/>
                    </a:cubicBezTo>
                    <a:cubicBezTo>
                      <a:pt x="105" y="26"/>
                      <a:pt x="105" y="26"/>
                      <a:pt x="105" y="26"/>
                    </a:cubicBezTo>
                    <a:cubicBezTo>
                      <a:pt x="105" y="26"/>
                      <a:pt x="105" y="26"/>
                      <a:pt x="105" y="26"/>
                    </a:cubicBezTo>
                    <a:cubicBezTo>
                      <a:pt x="105" y="26"/>
                      <a:pt x="105" y="26"/>
                      <a:pt x="105" y="26"/>
                    </a:cubicBezTo>
                    <a:cubicBezTo>
                      <a:pt x="105" y="26"/>
                      <a:pt x="105" y="26"/>
                      <a:pt x="105" y="26"/>
                    </a:cubicBezTo>
                    <a:cubicBezTo>
                      <a:pt x="106" y="26"/>
                      <a:pt x="106" y="26"/>
                      <a:pt x="106" y="26"/>
                    </a:cubicBezTo>
                    <a:cubicBezTo>
                      <a:pt x="106" y="26"/>
                      <a:pt x="106" y="26"/>
                      <a:pt x="106" y="26"/>
                    </a:cubicBezTo>
                    <a:cubicBezTo>
                      <a:pt x="106" y="26"/>
                      <a:pt x="106" y="26"/>
                      <a:pt x="106" y="26"/>
                    </a:cubicBezTo>
                    <a:cubicBezTo>
                      <a:pt x="106" y="26"/>
                      <a:pt x="106" y="26"/>
                      <a:pt x="106" y="26"/>
                    </a:cubicBezTo>
                    <a:cubicBezTo>
                      <a:pt x="106" y="26"/>
                      <a:pt x="106" y="26"/>
                      <a:pt x="106" y="26"/>
                    </a:cubicBezTo>
                    <a:cubicBezTo>
                      <a:pt x="106" y="25"/>
                      <a:pt x="106" y="25"/>
                      <a:pt x="106" y="25"/>
                    </a:cubicBezTo>
                    <a:cubicBezTo>
                      <a:pt x="106" y="25"/>
                      <a:pt x="106" y="25"/>
                      <a:pt x="106" y="25"/>
                    </a:cubicBezTo>
                    <a:cubicBezTo>
                      <a:pt x="106" y="25"/>
                      <a:pt x="106" y="25"/>
                      <a:pt x="106" y="25"/>
                    </a:cubicBezTo>
                    <a:cubicBezTo>
                      <a:pt x="106" y="25"/>
                      <a:pt x="106" y="25"/>
                      <a:pt x="106" y="25"/>
                    </a:cubicBezTo>
                    <a:cubicBezTo>
                      <a:pt x="106" y="25"/>
                      <a:pt x="106" y="25"/>
                      <a:pt x="106" y="25"/>
                    </a:cubicBezTo>
                    <a:cubicBezTo>
                      <a:pt x="106" y="25"/>
                      <a:pt x="106" y="25"/>
                      <a:pt x="106" y="25"/>
                    </a:cubicBezTo>
                    <a:cubicBezTo>
                      <a:pt x="107" y="25"/>
                      <a:pt x="107" y="25"/>
                      <a:pt x="107" y="25"/>
                    </a:cubicBezTo>
                    <a:cubicBezTo>
                      <a:pt x="107" y="26"/>
                      <a:pt x="107" y="26"/>
                      <a:pt x="107" y="26"/>
                    </a:cubicBezTo>
                    <a:cubicBezTo>
                      <a:pt x="107" y="26"/>
                      <a:pt x="107" y="26"/>
                      <a:pt x="107" y="26"/>
                    </a:cubicBezTo>
                    <a:cubicBezTo>
                      <a:pt x="107" y="26"/>
                      <a:pt x="107" y="26"/>
                      <a:pt x="107" y="26"/>
                    </a:cubicBezTo>
                    <a:cubicBezTo>
                      <a:pt x="107" y="26"/>
                      <a:pt x="107" y="26"/>
                      <a:pt x="107" y="26"/>
                    </a:cubicBezTo>
                    <a:cubicBezTo>
                      <a:pt x="107" y="26"/>
                      <a:pt x="107" y="26"/>
                      <a:pt x="107" y="26"/>
                    </a:cubicBezTo>
                    <a:cubicBezTo>
                      <a:pt x="107" y="26"/>
                      <a:pt x="107" y="26"/>
                      <a:pt x="107" y="26"/>
                    </a:cubicBezTo>
                    <a:cubicBezTo>
                      <a:pt x="107" y="26"/>
                      <a:pt x="107" y="26"/>
                      <a:pt x="107" y="26"/>
                    </a:cubicBezTo>
                    <a:cubicBezTo>
                      <a:pt x="107" y="26"/>
                      <a:pt x="107" y="26"/>
                      <a:pt x="107" y="26"/>
                    </a:cubicBezTo>
                    <a:cubicBezTo>
                      <a:pt x="107" y="25"/>
                      <a:pt x="107" y="25"/>
                      <a:pt x="107" y="25"/>
                    </a:cubicBezTo>
                    <a:cubicBezTo>
                      <a:pt x="107" y="25"/>
                      <a:pt x="107" y="25"/>
                      <a:pt x="107" y="25"/>
                    </a:cubicBezTo>
                    <a:cubicBezTo>
                      <a:pt x="107" y="25"/>
                      <a:pt x="107" y="25"/>
                      <a:pt x="107"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10" y="25"/>
                      <a:pt x="110" y="25"/>
                      <a:pt x="110" y="25"/>
                    </a:cubicBezTo>
                    <a:cubicBezTo>
                      <a:pt x="110" y="25"/>
                      <a:pt x="110" y="25"/>
                      <a:pt x="110" y="25"/>
                    </a:cubicBezTo>
                    <a:cubicBezTo>
                      <a:pt x="110" y="25"/>
                      <a:pt x="110" y="25"/>
                      <a:pt x="110" y="25"/>
                    </a:cubicBezTo>
                    <a:cubicBezTo>
                      <a:pt x="110" y="25"/>
                      <a:pt x="110" y="25"/>
                      <a:pt x="110" y="25"/>
                    </a:cubicBezTo>
                    <a:cubicBezTo>
                      <a:pt x="110" y="25"/>
                      <a:pt x="110" y="25"/>
                      <a:pt x="110" y="25"/>
                    </a:cubicBezTo>
                    <a:cubicBezTo>
                      <a:pt x="110" y="25"/>
                      <a:pt x="110" y="25"/>
                      <a:pt x="110" y="25"/>
                    </a:cubicBezTo>
                    <a:cubicBezTo>
                      <a:pt x="110" y="25"/>
                      <a:pt x="110" y="25"/>
                      <a:pt x="110" y="25"/>
                    </a:cubicBezTo>
                    <a:cubicBezTo>
                      <a:pt x="110" y="25"/>
                      <a:pt x="110" y="25"/>
                      <a:pt x="110"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3" y="25"/>
                      <a:pt x="113" y="25"/>
                      <a:pt x="113" y="25"/>
                    </a:cubicBezTo>
                    <a:cubicBezTo>
                      <a:pt x="113" y="25"/>
                      <a:pt x="113" y="25"/>
                      <a:pt x="113" y="25"/>
                    </a:cubicBezTo>
                    <a:cubicBezTo>
                      <a:pt x="113" y="25"/>
                      <a:pt x="113" y="25"/>
                      <a:pt x="113" y="25"/>
                    </a:cubicBezTo>
                    <a:cubicBezTo>
                      <a:pt x="113" y="25"/>
                      <a:pt x="113" y="25"/>
                      <a:pt x="113" y="25"/>
                    </a:cubicBezTo>
                    <a:cubicBezTo>
                      <a:pt x="113" y="25"/>
                      <a:pt x="113" y="25"/>
                      <a:pt x="113"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3"/>
                      <a:pt x="114" y="23"/>
                      <a:pt x="114" y="23"/>
                    </a:cubicBezTo>
                    <a:cubicBezTo>
                      <a:pt x="114" y="23"/>
                      <a:pt x="114" y="23"/>
                      <a:pt x="114" y="23"/>
                    </a:cubicBezTo>
                    <a:cubicBezTo>
                      <a:pt x="114" y="23"/>
                      <a:pt x="114" y="23"/>
                      <a:pt x="114" y="23"/>
                    </a:cubicBezTo>
                    <a:cubicBezTo>
                      <a:pt x="114" y="23"/>
                      <a:pt x="114" y="23"/>
                      <a:pt x="114" y="23"/>
                    </a:cubicBezTo>
                    <a:cubicBezTo>
                      <a:pt x="114" y="23"/>
                      <a:pt x="114" y="23"/>
                      <a:pt x="114" y="23"/>
                    </a:cubicBezTo>
                    <a:cubicBezTo>
                      <a:pt x="114" y="23"/>
                      <a:pt x="114" y="23"/>
                      <a:pt x="114" y="23"/>
                    </a:cubicBezTo>
                    <a:cubicBezTo>
                      <a:pt x="114" y="23"/>
                      <a:pt x="114" y="23"/>
                      <a:pt x="114" y="23"/>
                    </a:cubicBezTo>
                    <a:cubicBezTo>
                      <a:pt x="113" y="23"/>
                      <a:pt x="113" y="23"/>
                      <a:pt x="113" y="23"/>
                    </a:cubicBezTo>
                    <a:cubicBezTo>
                      <a:pt x="113" y="23"/>
                      <a:pt x="113" y="23"/>
                      <a:pt x="113" y="23"/>
                    </a:cubicBezTo>
                    <a:cubicBezTo>
                      <a:pt x="113" y="23"/>
                      <a:pt x="113" y="23"/>
                      <a:pt x="113" y="23"/>
                    </a:cubicBezTo>
                    <a:cubicBezTo>
                      <a:pt x="113" y="23"/>
                      <a:pt x="113" y="23"/>
                      <a:pt x="113" y="23"/>
                    </a:cubicBezTo>
                    <a:cubicBezTo>
                      <a:pt x="113" y="23"/>
                      <a:pt x="113" y="23"/>
                      <a:pt x="113" y="23"/>
                    </a:cubicBezTo>
                    <a:cubicBezTo>
                      <a:pt x="113" y="23"/>
                      <a:pt x="113" y="23"/>
                      <a:pt x="113" y="23"/>
                    </a:cubicBezTo>
                    <a:cubicBezTo>
                      <a:pt x="113" y="23"/>
                      <a:pt x="113" y="23"/>
                      <a:pt x="113" y="23"/>
                    </a:cubicBezTo>
                    <a:cubicBezTo>
                      <a:pt x="113" y="23"/>
                      <a:pt x="113" y="23"/>
                      <a:pt x="113" y="23"/>
                    </a:cubicBezTo>
                    <a:cubicBezTo>
                      <a:pt x="113" y="22"/>
                      <a:pt x="113" y="22"/>
                      <a:pt x="113" y="22"/>
                    </a:cubicBezTo>
                    <a:cubicBezTo>
                      <a:pt x="113" y="22"/>
                      <a:pt x="113" y="22"/>
                      <a:pt x="113" y="22"/>
                    </a:cubicBezTo>
                    <a:cubicBezTo>
                      <a:pt x="113" y="22"/>
                      <a:pt x="113" y="22"/>
                      <a:pt x="113" y="22"/>
                    </a:cubicBezTo>
                    <a:cubicBezTo>
                      <a:pt x="113" y="22"/>
                      <a:pt x="113" y="22"/>
                      <a:pt x="113" y="22"/>
                    </a:cubicBezTo>
                    <a:cubicBezTo>
                      <a:pt x="113" y="22"/>
                      <a:pt x="113" y="22"/>
                      <a:pt x="113" y="22"/>
                    </a:cubicBezTo>
                    <a:cubicBezTo>
                      <a:pt x="113" y="22"/>
                      <a:pt x="113" y="22"/>
                      <a:pt x="113" y="22"/>
                    </a:cubicBezTo>
                    <a:cubicBezTo>
                      <a:pt x="113" y="22"/>
                      <a:pt x="113" y="22"/>
                      <a:pt x="113"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1"/>
                    </a:cubicBezTo>
                    <a:cubicBezTo>
                      <a:pt x="112" y="21"/>
                      <a:pt x="112" y="21"/>
                      <a:pt x="112" y="21"/>
                    </a:cubicBezTo>
                    <a:cubicBezTo>
                      <a:pt x="111" y="21"/>
                      <a:pt x="111" y="21"/>
                      <a:pt x="111" y="21"/>
                    </a:cubicBezTo>
                    <a:cubicBezTo>
                      <a:pt x="111" y="21"/>
                      <a:pt x="111" y="21"/>
                      <a:pt x="111" y="21"/>
                    </a:cubicBezTo>
                    <a:cubicBezTo>
                      <a:pt x="110" y="20"/>
                      <a:pt x="110" y="20"/>
                      <a:pt x="110" y="20"/>
                    </a:cubicBezTo>
                    <a:cubicBezTo>
                      <a:pt x="110" y="20"/>
                      <a:pt x="110" y="20"/>
                      <a:pt x="110" y="20"/>
                    </a:cubicBezTo>
                    <a:cubicBezTo>
                      <a:pt x="110" y="20"/>
                      <a:pt x="110" y="20"/>
                      <a:pt x="110" y="20"/>
                    </a:cubicBezTo>
                    <a:cubicBezTo>
                      <a:pt x="110" y="20"/>
                      <a:pt x="110" y="20"/>
                      <a:pt x="110" y="20"/>
                    </a:cubicBezTo>
                    <a:cubicBezTo>
                      <a:pt x="110" y="20"/>
                      <a:pt x="110" y="20"/>
                      <a:pt x="110" y="20"/>
                    </a:cubicBezTo>
                    <a:cubicBezTo>
                      <a:pt x="109" y="20"/>
                      <a:pt x="109" y="20"/>
                      <a:pt x="109" y="20"/>
                    </a:cubicBezTo>
                    <a:cubicBezTo>
                      <a:pt x="109" y="19"/>
                      <a:pt x="109" y="19"/>
                      <a:pt x="109" y="19"/>
                    </a:cubicBezTo>
                    <a:cubicBezTo>
                      <a:pt x="109" y="19"/>
                      <a:pt x="109" y="19"/>
                      <a:pt x="109"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20"/>
                      <a:pt x="108" y="20"/>
                      <a:pt x="108" y="20"/>
                    </a:cubicBezTo>
                    <a:cubicBezTo>
                      <a:pt x="107" y="20"/>
                      <a:pt x="107" y="20"/>
                      <a:pt x="107" y="20"/>
                    </a:cubicBezTo>
                    <a:cubicBezTo>
                      <a:pt x="107" y="19"/>
                      <a:pt x="107" y="19"/>
                      <a:pt x="107" y="19"/>
                    </a:cubicBezTo>
                    <a:cubicBezTo>
                      <a:pt x="107" y="19"/>
                      <a:pt x="107" y="19"/>
                      <a:pt x="107" y="19"/>
                    </a:cubicBezTo>
                    <a:cubicBezTo>
                      <a:pt x="107" y="19"/>
                      <a:pt x="107" y="19"/>
                      <a:pt x="107" y="19"/>
                    </a:cubicBezTo>
                    <a:cubicBezTo>
                      <a:pt x="107" y="20"/>
                      <a:pt x="107" y="20"/>
                      <a:pt x="107" y="20"/>
                    </a:cubicBezTo>
                    <a:cubicBezTo>
                      <a:pt x="106" y="20"/>
                      <a:pt x="106" y="20"/>
                      <a:pt x="106" y="20"/>
                    </a:cubicBezTo>
                    <a:cubicBezTo>
                      <a:pt x="106" y="20"/>
                      <a:pt x="106" y="20"/>
                      <a:pt x="106" y="20"/>
                    </a:cubicBezTo>
                    <a:cubicBezTo>
                      <a:pt x="106" y="21"/>
                      <a:pt x="106" y="21"/>
                      <a:pt x="106" y="21"/>
                    </a:cubicBezTo>
                    <a:cubicBezTo>
                      <a:pt x="106" y="21"/>
                      <a:pt x="106" y="21"/>
                      <a:pt x="106" y="21"/>
                    </a:cubicBezTo>
                    <a:cubicBezTo>
                      <a:pt x="106" y="21"/>
                      <a:pt x="106" y="21"/>
                      <a:pt x="106" y="21"/>
                    </a:cubicBezTo>
                    <a:cubicBezTo>
                      <a:pt x="106" y="21"/>
                      <a:pt x="106" y="21"/>
                      <a:pt x="106" y="21"/>
                    </a:cubicBezTo>
                    <a:cubicBezTo>
                      <a:pt x="105" y="21"/>
                      <a:pt x="105" y="21"/>
                      <a:pt x="105" y="21"/>
                    </a:cubicBezTo>
                    <a:cubicBezTo>
                      <a:pt x="105" y="21"/>
                      <a:pt x="105" y="21"/>
                      <a:pt x="105" y="21"/>
                    </a:cubicBezTo>
                    <a:cubicBezTo>
                      <a:pt x="105" y="21"/>
                      <a:pt x="105" y="21"/>
                      <a:pt x="105" y="21"/>
                    </a:cubicBezTo>
                    <a:cubicBezTo>
                      <a:pt x="104" y="20"/>
                      <a:pt x="104" y="20"/>
                      <a:pt x="104" y="20"/>
                    </a:cubicBezTo>
                    <a:cubicBezTo>
                      <a:pt x="104" y="20"/>
                      <a:pt x="104" y="20"/>
                      <a:pt x="104" y="20"/>
                    </a:cubicBezTo>
                    <a:cubicBezTo>
                      <a:pt x="104" y="20"/>
                      <a:pt x="104" y="20"/>
                      <a:pt x="104" y="20"/>
                    </a:cubicBezTo>
                    <a:cubicBezTo>
                      <a:pt x="104" y="20"/>
                      <a:pt x="104" y="20"/>
                      <a:pt x="104" y="20"/>
                    </a:cubicBezTo>
                    <a:cubicBezTo>
                      <a:pt x="103" y="20"/>
                      <a:pt x="103" y="20"/>
                      <a:pt x="103" y="20"/>
                    </a:cubicBezTo>
                    <a:cubicBezTo>
                      <a:pt x="103" y="20"/>
                      <a:pt x="103" y="20"/>
                      <a:pt x="103" y="20"/>
                    </a:cubicBezTo>
                    <a:cubicBezTo>
                      <a:pt x="102" y="20"/>
                      <a:pt x="102" y="20"/>
                      <a:pt x="102" y="20"/>
                    </a:cubicBezTo>
                    <a:cubicBezTo>
                      <a:pt x="102" y="20"/>
                      <a:pt x="102" y="20"/>
                      <a:pt x="102" y="20"/>
                    </a:cubicBezTo>
                    <a:cubicBezTo>
                      <a:pt x="102" y="20"/>
                      <a:pt x="102" y="20"/>
                      <a:pt x="102" y="20"/>
                    </a:cubicBezTo>
                    <a:cubicBezTo>
                      <a:pt x="101" y="20"/>
                      <a:pt x="101" y="20"/>
                      <a:pt x="101" y="20"/>
                    </a:cubicBezTo>
                    <a:cubicBezTo>
                      <a:pt x="101" y="21"/>
                      <a:pt x="101" y="21"/>
                      <a:pt x="101" y="21"/>
                    </a:cubicBezTo>
                    <a:cubicBezTo>
                      <a:pt x="101" y="21"/>
                      <a:pt x="101" y="21"/>
                      <a:pt x="101" y="21"/>
                    </a:cubicBezTo>
                    <a:cubicBezTo>
                      <a:pt x="101" y="21"/>
                      <a:pt x="101" y="21"/>
                      <a:pt x="101" y="21"/>
                    </a:cubicBezTo>
                    <a:cubicBezTo>
                      <a:pt x="101" y="21"/>
                      <a:pt x="101" y="21"/>
                      <a:pt x="101" y="21"/>
                    </a:cubicBezTo>
                    <a:cubicBezTo>
                      <a:pt x="101" y="21"/>
                      <a:pt x="101" y="21"/>
                      <a:pt x="101" y="21"/>
                    </a:cubicBezTo>
                    <a:cubicBezTo>
                      <a:pt x="100" y="21"/>
                      <a:pt x="100" y="21"/>
                      <a:pt x="100" y="21"/>
                    </a:cubicBezTo>
                    <a:cubicBezTo>
                      <a:pt x="100" y="21"/>
                      <a:pt x="100" y="21"/>
                      <a:pt x="100" y="21"/>
                    </a:cubicBezTo>
                    <a:cubicBezTo>
                      <a:pt x="100" y="20"/>
                      <a:pt x="100" y="20"/>
                      <a:pt x="100" y="20"/>
                    </a:cubicBezTo>
                    <a:cubicBezTo>
                      <a:pt x="100" y="20"/>
                      <a:pt x="100" y="20"/>
                      <a:pt x="100" y="20"/>
                    </a:cubicBezTo>
                    <a:cubicBezTo>
                      <a:pt x="99" y="20"/>
                      <a:pt x="99" y="20"/>
                      <a:pt x="99" y="20"/>
                    </a:cubicBezTo>
                    <a:cubicBezTo>
                      <a:pt x="99" y="20"/>
                      <a:pt x="99" y="20"/>
                      <a:pt x="99" y="20"/>
                    </a:cubicBezTo>
                    <a:cubicBezTo>
                      <a:pt x="99" y="19"/>
                      <a:pt x="99" y="19"/>
                      <a:pt x="99" y="19"/>
                    </a:cubicBezTo>
                    <a:cubicBezTo>
                      <a:pt x="99" y="19"/>
                      <a:pt x="99" y="19"/>
                      <a:pt x="99" y="19"/>
                    </a:cubicBezTo>
                    <a:cubicBezTo>
                      <a:pt x="99" y="19"/>
                      <a:pt x="99" y="19"/>
                      <a:pt x="99" y="19"/>
                    </a:cubicBezTo>
                    <a:cubicBezTo>
                      <a:pt x="99" y="19"/>
                      <a:pt x="99" y="19"/>
                      <a:pt x="99" y="19"/>
                    </a:cubicBezTo>
                    <a:cubicBezTo>
                      <a:pt x="99" y="19"/>
                      <a:pt x="99" y="18"/>
                      <a:pt x="99" y="18"/>
                    </a:cubicBezTo>
                    <a:cubicBezTo>
                      <a:pt x="99" y="18"/>
                      <a:pt x="99" y="18"/>
                      <a:pt x="99" y="18"/>
                    </a:cubicBezTo>
                    <a:cubicBezTo>
                      <a:pt x="100" y="18"/>
                      <a:pt x="100" y="18"/>
                      <a:pt x="100" y="18"/>
                    </a:cubicBezTo>
                    <a:cubicBezTo>
                      <a:pt x="100" y="17"/>
                      <a:pt x="100" y="17"/>
                      <a:pt x="100" y="17"/>
                    </a:cubicBezTo>
                    <a:cubicBezTo>
                      <a:pt x="100" y="17"/>
                      <a:pt x="100" y="17"/>
                      <a:pt x="100" y="17"/>
                    </a:cubicBezTo>
                    <a:cubicBezTo>
                      <a:pt x="100" y="16"/>
                      <a:pt x="100" y="16"/>
                      <a:pt x="100" y="16"/>
                    </a:cubicBezTo>
                    <a:cubicBezTo>
                      <a:pt x="100" y="16"/>
                      <a:pt x="100" y="16"/>
                      <a:pt x="100" y="16"/>
                    </a:cubicBezTo>
                    <a:cubicBezTo>
                      <a:pt x="101" y="16"/>
                      <a:pt x="101" y="16"/>
                      <a:pt x="101" y="16"/>
                    </a:cubicBezTo>
                    <a:cubicBezTo>
                      <a:pt x="101" y="15"/>
                      <a:pt x="101" y="15"/>
                      <a:pt x="101" y="15"/>
                    </a:cubicBezTo>
                    <a:cubicBezTo>
                      <a:pt x="101" y="15"/>
                      <a:pt x="101" y="15"/>
                      <a:pt x="101" y="15"/>
                    </a:cubicBezTo>
                    <a:cubicBezTo>
                      <a:pt x="101" y="15"/>
                      <a:pt x="101" y="15"/>
                      <a:pt x="101" y="15"/>
                    </a:cubicBezTo>
                    <a:cubicBezTo>
                      <a:pt x="101" y="15"/>
                      <a:pt x="101" y="15"/>
                      <a:pt x="101" y="15"/>
                    </a:cubicBezTo>
                    <a:cubicBezTo>
                      <a:pt x="101" y="14"/>
                      <a:pt x="101" y="14"/>
                      <a:pt x="101" y="14"/>
                    </a:cubicBezTo>
                    <a:cubicBezTo>
                      <a:pt x="102" y="13"/>
                      <a:pt x="102" y="13"/>
                      <a:pt x="102" y="13"/>
                    </a:cubicBezTo>
                    <a:cubicBezTo>
                      <a:pt x="102" y="13"/>
                      <a:pt x="102" y="13"/>
                      <a:pt x="102" y="13"/>
                    </a:cubicBezTo>
                    <a:cubicBezTo>
                      <a:pt x="102" y="13"/>
                      <a:pt x="102" y="13"/>
                      <a:pt x="102" y="13"/>
                    </a:cubicBezTo>
                    <a:cubicBezTo>
                      <a:pt x="102" y="12"/>
                      <a:pt x="102" y="12"/>
                      <a:pt x="102" y="12"/>
                    </a:cubicBezTo>
                    <a:cubicBezTo>
                      <a:pt x="102" y="12"/>
                      <a:pt x="102" y="12"/>
                      <a:pt x="102" y="12"/>
                    </a:cubicBezTo>
                    <a:cubicBezTo>
                      <a:pt x="103" y="12"/>
                      <a:pt x="103" y="12"/>
                      <a:pt x="103" y="12"/>
                    </a:cubicBezTo>
                    <a:cubicBezTo>
                      <a:pt x="103" y="11"/>
                      <a:pt x="103" y="11"/>
                      <a:pt x="103" y="11"/>
                    </a:cubicBezTo>
                    <a:cubicBezTo>
                      <a:pt x="103" y="11"/>
                      <a:pt x="103" y="11"/>
                      <a:pt x="103" y="11"/>
                    </a:cubicBezTo>
                    <a:cubicBezTo>
                      <a:pt x="103" y="11"/>
                      <a:pt x="103" y="11"/>
                      <a:pt x="103" y="11"/>
                    </a:cubicBezTo>
                    <a:cubicBezTo>
                      <a:pt x="103" y="11"/>
                      <a:pt x="103" y="11"/>
                      <a:pt x="10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88" name="Rectangle 346"/>
              <p:cNvSpPr>
                <a:spLocks noChangeArrowheads="1"/>
              </p:cNvSpPr>
              <p:nvPr/>
            </p:nvSpPr>
            <p:spPr bwMode="auto">
              <a:xfrm>
                <a:off x="3813" y="187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89" name="Freeform 347"/>
              <p:cNvSpPr/>
              <p:nvPr/>
            </p:nvSpPr>
            <p:spPr bwMode="auto">
              <a:xfrm>
                <a:off x="2465" y="1945"/>
                <a:ext cx="110" cy="86"/>
              </a:xfrm>
              <a:custGeom>
                <a:avLst/>
                <a:gdLst>
                  <a:gd name="T0" fmla="*/ 16 w 42"/>
                  <a:gd name="T1" fmla="*/ 28 h 33"/>
                  <a:gd name="T2" fmla="*/ 16 w 42"/>
                  <a:gd name="T3" fmla="*/ 28 h 33"/>
                  <a:gd name="T4" fmla="*/ 17 w 42"/>
                  <a:gd name="T5" fmla="*/ 27 h 33"/>
                  <a:gd name="T6" fmla="*/ 18 w 42"/>
                  <a:gd name="T7" fmla="*/ 27 h 33"/>
                  <a:gd name="T8" fmla="*/ 18 w 42"/>
                  <a:gd name="T9" fmla="*/ 27 h 33"/>
                  <a:gd name="T10" fmla="*/ 19 w 42"/>
                  <a:gd name="T11" fmla="*/ 26 h 33"/>
                  <a:gd name="T12" fmla="*/ 20 w 42"/>
                  <a:gd name="T13" fmla="*/ 26 h 33"/>
                  <a:gd name="T14" fmla="*/ 21 w 42"/>
                  <a:gd name="T15" fmla="*/ 25 h 33"/>
                  <a:gd name="T16" fmla="*/ 21 w 42"/>
                  <a:gd name="T17" fmla="*/ 25 h 33"/>
                  <a:gd name="T18" fmla="*/ 22 w 42"/>
                  <a:gd name="T19" fmla="*/ 26 h 33"/>
                  <a:gd name="T20" fmla="*/ 23 w 42"/>
                  <a:gd name="T21" fmla="*/ 25 h 33"/>
                  <a:gd name="T22" fmla="*/ 25 w 42"/>
                  <a:gd name="T23" fmla="*/ 25 h 33"/>
                  <a:gd name="T24" fmla="*/ 26 w 42"/>
                  <a:gd name="T25" fmla="*/ 25 h 33"/>
                  <a:gd name="T26" fmla="*/ 27 w 42"/>
                  <a:gd name="T27" fmla="*/ 25 h 33"/>
                  <a:gd name="T28" fmla="*/ 27 w 42"/>
                  <a:gd name="T29" fmla="*/ 25 h 33"/>
                  <a:gd name="T30" fmla="*/ 27 w 42"/>
                  <a:gd name="T31" fmla="*/ 24 h 33"/>
                  <a:gd name="T32" fmla="*/ 28 w 42"/>
                  <a:gd name="T33" fmla="*/ 23 h 33"/>
                  <a:gd name="T34" fmla="*/ 29 w 42"/>
                  <a:gd name="T35" fmla="*/ 23 h 33"/>
                  <a:gd name="T36" fmla="*/ 30 w 42"/>
                  <a:gd name="T37" fmla="*/ 22 h 33"/>
                  <a:gd name="T38" fmla="*/ 31 w 42"/>
                  <a:gd name="T39" fmla="*/ 22 h 33"/>
                  <a:gd name="T40" fmla="*/ 32 w 42"/>
                  <a:gd name="T41" fmla="*/ 21 h 33"/>
                  <a:gd name="T42" fmla="*/ 33 w 42"/>
                  <a:gd name="T43" fmla="*/ 21 h 33"/>
                  <a:gd name="T44" fmla="*/ 33 w 42"/>
                  <a:gd name="T45" fmla="*/ 20 h 33"/>
                  <a:gd name="T46" fmla="*/ 33 w 42"/>
                  <a:gd name="T47" fmla="*/ 20 h 33"/>
                  <a:gd name="T48" fmla="*/ 33 w 42"/>
                  <a:gd name="T49" fmla="*/ 20 h 33"/>
                  <a:gd name="T50" fmla="*/ 33 w 42"/>
                  <a:gd name="T51" fmla="*/ 19 h 33"/>
                  <a:gd name="T52" fmla="*/ 33 w 42"/>
                  <a:gd name="T53" fmla="*/ 17 h 33"/>
                  <a:gd name="T54" fmla="*/ 34 w 42"/>
                  <a:gd name="T55" fmla="*/ 17 h 33"/>
                  <a:gd name="T56" fmla="*/ 36 w 42"/>
                  <a:gd name="T57" fmla="*/ 17 h 33"/>
                  <a:gd name="T58" fmla="*/ 36 w 42"/>
                  <a:gd name="T59" fmla="*/ 16 h 33"/>
                  <a:gd name="T60" fmla="*/ 36 w 42"/>
                  <a:gd name="T61" fmla="*/ 15 h 33"/>
                  <a:gd name="T62" fmla="*/ 37 w 42"/>
                  <a:gd name="T63" fmla="*/ 15 h 33"/>
                  <a:gd name="T64" fmla="*/ 40 w 42"/>
                  <a:gd name="T65" fmla="*/ 15 h 33"/>
                  <a:gd name="T66" fmla="*/ 42 w 42"/>
                  <a:gd name="T67" fmla="*/ 15 h 33"/>
                  <a:gd name="T68" fmla="*/ 42 w 42"/>
                  <a:gd name="T69" fmla="*/ 14 h 33"/>
                  <a:gd name="T70" fmla="*/ 42 w 42"/>
                  <a:gd name="T71" fmla="*/ 14 h 33"/>
                  <a:gd name="T72" fmla="*/ 42 w 42"/>
                  <a:gd name="T73" fmla="*/ 13 h 33"/>
                  <a:gd name="T74" fmla="*/ 41 w 42"/>
                  <a:gd name="T75" fmla="*/ 12 h 33"/>
                  <a:gd name="T76" fmla="*/ 41 w 42"/>
                  <a:gd name="T77" fmla="*/ 12 h 33"/>
                  <a:gd name="T78" fmla="*/ 41 w 42"/>
                  <a:gd name="T79" fmla="*/ 11 h 33"/>
                  <a:gd name="T80" fmla="*/ 40 w 42"/>
                  <a:gd name="T81" fmla="*/ 11 h 33"/>
                  <a:gd name="T82" fmla="*/ 40 w 42"/>
                  <a:gd name="T83" fmla="*/ 10 h 33"/>
                  <a:gd name="T84" fmla="*/ 40 w 42"/>
                  <a:gd name="T85" fmla="*/ 10 h 33"/>
                  <a:gd name="T86" fmla="*/ 40 w 42"/>
                  <a:gd name="T87" fmla="*/ 9 h 33"/>
                  <a:gd name="T88" fmla="*/ 40 w 42"/>
                  <a:gd name="T89" fmla="*/ 7 h 33"/>
                  <a:gd name="T90" fmla="*/ 40 w 42"/>
                  <a:gd name="T91" fmla="*/ 6 h 33"/>
                  <a:gd name="T92" fmla="*/ 40 w 42"/>
                  <a:gd name="T93" fmla="*/ 6 h 33"/>
                  <a:gd name="T94" fmla="*/ 40 w 42"/>
                  <a:gd name="T95" fmla="*/ 5 h 33"/>
                  <a:gd name="T96" fmla="*/ 39 w 42"/>
                  <a:gd name="T97" fmla="*/ 5 h 33"/>
                  <a:gd name="T98" fmla="*/ 39 w 42"/>
                  <a:gd name="T99" fmla="*/ 4 h 33"/>
                  <a:gd name="T100" fmla="*/ 36 w 42"/>
                  <a:gd name="T101" fmla="*/ 3 h 33"/>
                  <a:gd name="T102" fmla="*/ 36 w 42"/>
                  <a:gd name="T103" fmla="*/ 2 h 33"/>
                  <a:gd name="T104" fmla="*/ 31 w 42"/>
                  <a:gd name="T105" fmla="*/ 3 h 33"/>
                  <a:gd name="T106" fmla="*/ 27 w 42"/>
                  <a:gd name="T107" fmla="*/ 0 h 33"/>
                  <a:gd name="T108" fmla="*/ 16 w 42"/>
                  <a:gd name="T109" fmla="*/ 11 h 33"/>
                  <a:gd name="T110" fmla="*/ 11 w 42"/>
                  <a:gd name="T111" fmla="*/ 21 h 33"/>
                  <a:gd name="T112" fmla="*/ 0 w 42"/>
                  <a:gd name="T113" fmla="*/ 3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 h="33">
                    <a:moveTo>
                      <a:pt x="15" y="29"/>
                    </a:moveTo>
                    <a:cubicBezTo>
                      <a:pt x="15" y="29"/>
                      <a:pt x="15" y="29"/>
                      <a:pt x="15" y="29"/>
                    </a:cubicBezTo>
                    <a:cubicBezTo>
                      <a:pt x="15" y="29"/>
                      <a:pt x="15" y="29"/>
                      <a:pt x="15" y="29"/>
                    </a:cubicBezTo>
                    <a:cubicBezTo>
                      <a:pt x="15" y="29"/>
                      <a:pt x="15" y="29"/>
                      <a:pt x="15" y="29"/>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9" y="27"/>
                      <a:pt x="19" y="27"/>
                      <a:pt x="19" y="27"/>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6"/>
                      <a:pt x="22" y="26"/>
                      <a:pt x="22" y="26"/>
                    </a:cubicBezTo>
                    <a:cubicBezTo>
                      <a:pt x="22" y="25"/>
                      <a:pt x="22" y="25"/>
                      <a:pt x="22" y="25"/>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5"/>
                      <a:pt x="22" y="25"/>
                      <a:pt x="22"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4" y="25"/>
                      <a:pt x="24" y="25"/>
                      <a:pt x="24" y="25"/>
                    </a:cubicBezTo>
                    <a:cubicBezTo>
                      <a:pt x="24" y="25"/>
                      <a:pt x="24" y="25"/>
                      <a:pt x="24" y="25"/>
                    </a:cubicBezTo>
                    <a:cubicBezTo>
                      <a:pt x="24" y="25"/>
                      <a:pt x="24" y="25"/>
                      <a:pt x="24" y="25"/>
                    </a:cubicBezTo>
                    <a:cubicBezTo>
                      <a:pt x="24" y="25"/>
                      <a:pt x="24" y="25"/>
                      <a:pt x="24" y="25"/>
                    </a:cubicBezTo>
                    <a:cubicBezTo>
                      <a:pt x="24" y="25"/>
                      <a:pt x="24" y="25"/>
                      <a:pt x="24" y="25"/>
                    </a:cubicBezTo>
                    <a:cubicBezTo>
                      <a:pt x="25" y="25"/>
                      <a:pt x="25" y="25"/>
                      <a:pt x="25" y="25"/>
                    </a:cubicBezTo>
                    <a:cubicBezTo>
                      <a:pt x="25" y="25"/>
                      <a:pt x="25" y="25"/>
                      <a:pt x="25" y="25"/>
                    </a:cubicBezTo>
                    <a:cubicBezTo>
                      <a:pt x="25" y="25"/>
                      <a:pt x="25" y="25"/>
                      <a:pt x="25"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6"/>
                      <a:pt x="26" y="26"/>
                      <a:pt x="26" y="26"/>
                    </a:cubicBezTo>
                    <a:cubicBezTo>
                      <a:pt x="26" y="26"/>
                      <a:pt x="26" y="26"/>
                      <a:pt x="26" y="26"/>
                    </a:cubicBezTo>
                    <a:cubicBezTo>
                      <a:pt x="26" y="26"/>
                      <a:pt x="26" y="26"/>
                      <a:pt x="26" y="26"/>
                    </a:cubicBezTo>
                    <a:cubicBezTo>
                      <a:pt x="26" y="26"/>
                      <a:pt x="26" y="26"/>
                      <a:pt x="26" y="26"/>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3"/>
                      <a:pt x="28" y="23"/>
                      <a:pt x="28" y="23"/>
                    </a:cubicBezTo>
                    <a:cubicBezTo>
                      <a:pt x="28" y="23"/>
                      <a:pt x="28" y="23"/>
                      <a:pt x="28" y="23"/>
                    </a:cubicBezTo>
                    <a:cubicBezTo>
                      <a:pt x="28" y="23"/>
                      <a:pt x="28" y="23"/>
                      <a:pt x="28"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30" y="23"/>
                      <a:pt x="30" y="23"/>
                      <a:pt x="30" y="23"/>
                    </a:cubicBezTo>
                    <a:cubicBezTo>
                      <a:pt x="30" y="23"/>
                      <a:pt x="30" y="23"/>
                      <a:pt x="30" y="23"/>
                    </a:cubicBezTo>
                    <a:cubicBezTo>
                      <a:pt x="30" y="23"/>
                      <a:pt x="30" y="23"/>
                      <a:pt x="30" y="23"/>
                    </a:cubicBezTo>
                    <a:cubicBezTo>
                      <a:pt x="30" y="23"/>
                      <a:pt x="30" y="23"/>
                      <a:pt x="30" y="23"/>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1" y="22"/>
                      <a:pt x="31" y="22"/>
                      <a:pt x="31" y="22"/>
                    </a:cubicBezTo>
                    <a:cubicBezTo>
                      <a:pt x="31" y="22"/>
                      <a:pt x="31" y="22"/>
                      <a:pt x="31" y="22"/>
                    </a:cubicBezTo>
                    <a:cubicBezTo>
                      <a:pt x="31" y="22"/>
                      <a:pt x="31" y="22"/>
                      <a:pt x="31" y="22"/>
                    </a:cubicBezTo>
                    <a:cubicBezTo>
                      <a:pt x="31" y="22"/>
                      <a:pt x="31" y="22"/>
                      <a:pt x="31" y="22"/>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7"/>
                      <a:pt x="33" y="17"/>
                      <a:pt x="33" y="17"/>
                    </a:cubicBezTo>
                    <a:cubicBezTo>
                      <a:pt x="33" y="17"/>
                      <a:pt x="33" y="17"/>
                      <a:pt x="33" y="17"/>
                    </a:cubicBezTo>
                    <a:cubicBezTo>
                      <a:pt x="33" y="17"/>
                      <a:pt x="33" y="17"/>
                      <a:pt x="33"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1" y="15"/>
                      <a:pt x="41" y="15"/>
                      <a:pt x="41" y="15"/>
                    </a:cubicBezTo>
                    <a:cubicBezTo>
                      <a:pt x="41" y="15"/>
                      <a:pt x="41" y="15"/>
                      <a:pt x="41" y="15"/>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3"/>
                      <a:pt x="42" y="13"/>
                      <a:pt x="42" y="13"/>
                    </a:cubicBezTo>
                    <a:cubicBezTo>
                      <a:pt x="42" y="13"/>
                      <a:pt x="42" y="13"/>
                      <a:pt x="42" y="13"/>
                    </a:cubicBezTo>
                    <a:cubicBezTo>
                      <a:pt x="42" y="13"/>
                      <a:pt x="42" y="13"/>
                      <a:pt x="42" y="13"/>
                    </a:cubicBezTo>
                    <a:cubicBezTo>
                      <a:pt x="41" y="13"/>
                      <a:pt x="41" y="13"/>
                      <a:pt x="41" y="13"/>
                    </a:cubicBezTo>
                    <a:cubicBezTo>
                      <a:pt x="41" y="13"/>
                      <a:pt x="41" y="13"/>
                      <a:pt x="41" y="13"/>
                    </a:cubicBezTo>
                    <a:cubicBezTo>
                      <a:pt x="41" y="13"/>
                      <a:pt x="41" y="13"/>
                      <a:pt x="41" y="13"/>
                    </a:cubicBezTo>
                    <a:cubicBezTo>
                      <a:pt x="41" y="13"/>
                      <a:pt x="41" y="13"/>
                      <a:pt x="41" y="13"/>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1"/>
                      <a:pt x="41" y="11"/>
                      <a:pt x="41" y="11"/>
                    </a:cubicBezTo>
                    <a:cubicBezTo>
                      <a:pt x="41" y="11"/>
                      <a:pt x="41" y="11"/>
                      <a:pt x="41"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3"/>
                      <a:pt x="37"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2"/>
                      <a:pt x="36" y="2"/>
                    </a:cubicBezTo>
                    <a:cubicBezTo>
                      <a:pt x="36" y="2"/>
                      <a:pt x="36" y="2"/>
                      <a:pt x="36" y="2"/>
                    </a:cubicBezTo>
                    <a:cubicBezTo>
                      <a:pt x="36" y="2"/>
                      <a:pt x="36" y="2"/>
                      <a:pt x="35" y="2"/>
                    </a:cubicBezTo>
                    <a:cubicBezTo>
                      <a:pt x="34" y="3"/>
                      <a:pt x="33" y="3"/>
                      <a:pt x="32" y="3"/>
                    </a:cubicBezTo>
                    <a:cubicBezTo>
                      <a:pt x="32" y="3"/>
                      <a:pt x="32"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0" y="3"/>
                    </a:cubicBezTo>
                    <a:cubicBezTo>
                      <a:pt x="30" y="3"/>
                      <a:pt x="29" y="3"/>
                      <a:pt x="29" y="3"/>
                    </a:cubicBezTo>
                    <a:cubicBezTo>
                      <a:pt x="29" y="2"/>
                      <a:pt x="28" y="2"/>
                      <a:pt x="28" y="2"/>
                    </a:cubicBezTo>
                    <a:cubicBezTo>
                      <a:pt x="28" y="1"/>
                      <a:pt x="28" y="1"/>
                      <a:pt x="27" y="1"/>
                    </a:cubicBezTo>
                    <a:cubicBezTo>
                      <a:pt x="27" y="1"/>
                      <a:pt x="27" y="1"/>
                      <a:pt x="27" y="1"/>
                    </a:cubicBezTo>
                    <a:cubicBezTo>
                      <a:pt x="27" y="1"/>
                      <a:pt x="27" y="1"/>
                      <a:pt x="27" y="0"/>
                    </a:cubicBezTo>
                    <a:cubicBezTo>
                      <a:pt x="27" y="0"/>
                      <a:pt x="27" y="0"/>
                      <a:pt x="27" y="0"/>
                    </a:cubicBezTo>
                    <a:cubicBezTo>
                      <a:pt x="27" y="0"/>
                      <a:pt x="27" y="0"/>
                      <a:pt x="27" y="0"/>
                    </a:cubicBezTo>
                    <a:cubicBezTo>
                      <a:pt x="27" y="0"/>
                      <a:pt x="27" y="0"/>
                      <a:pt x="27" y="0"/>
                    </a:cubicBezTo>
                    <a:cubicBezTo>
                      <a:pt x="26" y="0"/>
                      <a:pt x="25" y="0"/>
                      <a:pt x="25" y="1"/>
                    </a:cubicBezTo>
                    <a:cubicBezTo>
                      <a:pt x="25" y="2"/>
                      <a:pt x="25" y="2"/>
                      <a:pt x="24" y="3"/>
                    </a:cubicBezTo>
                    <a:cubicBezTo>
                      <a:pt x="24" y="5"/>
                      <a:pt x="23" y="6"/>
                      <a:pt x="22" y="7"/>
                    </a:cubicBezTo>
                    <a:cubicBezTo>
                      <a:pt x="22" y="8"/>
                      <a:pt x="21" y="9"/>
                      <a:pt x="20" y="9"/>
                    </a:cubicBezTo>
                    <a:cubicBezTo>
                      <a:pt x="20" y="9"/>
                      <a:pt x="19" y="10"/>
                      <a:pt x="18" y="10"/>
                    </a:cubicBezTo>
                    <a:cubicBezTo>
                      <a:pt x="17" y="10"/>
                      <a:pt x="16" y="11"/>
                      <a:pt x="16" y="11"/>
                    </a:cubicBezTo>
                    <a:cubicBezTo>
                      <a:pt x="15" y="12"/>
                      <a:pt x="15" y="12"/>
                      <a:pt x="14" y="13"/>
                    </a:cubicBezTo>
                    <a:cubicBezTo>
                      <a:pt x="14" y="13"/>
                      <a:pt x="13" y="13"/>
                      <a:pt x="13" y="14"/>
                    </a:cubicBezTo>
                    <a:cubicBezTo>
                      <a:pt x="13" y="14"/>
                      <a:pt x="13" y="15"/>
                      <a:pt x="13" y="15"/>
                    </a:cubicBezTo>
                    <a:cubicBezTo>
                      <a:pt x="13" y="16"/>
                      <a:pt x="12" y="17"/>
                      <a:pt x="12" y="18"/>
                    </a:cubicBezTo>
                    <a:cubicBezTo>
                      <a:pt x="11" y="18"/>
                      <a:pt x="11" y="18"/>
                      <a:pt x="11" y="19"/>
                    </a:cubicBezTo>
                    <a:cubicBezTo>
                      <a:pt x="11" y="19"/>
                      <a:pt x="11" y="20"/>
                      <a:pt x="11" y="20"/>
                    </a:cubicBezTo>
                    <a:cubicBezTo>
                      <a:pt x="11" y="21"/>
                      <a:pt x="11" y="21"/>
                      <a:pt x="11" y="21"/>
                    </a:cubicBezTo>
                    <a:cubicBezTo>
                      <a:pt x="11" y="21"/>
                      <a:pt x="11" y="21"/>
                      <a:pt x="11" y="21"/>
                    </a:cubicBezTo>
                    <a:cubicBezTo>
                      <a:pt x="12" y="22"/>
                      <a:pt x="12" y="22"/>
                      <a:pt x="12" y="23"/>
                    </a:cubicBezTo>
                    <a:cubicBezTo>
                      <a:pt x="12" y="23"/>
                      <a:pt x="12" y="23"/>
                      <a:pt x="12" y="23"/>
                    </a:cubicBezTo>
                    <a:cubicBezTo>
                      <a:pt x="12" y="25"/>
                      <a:pt x="10" y="26"/>
                      <a:pt x="9" y="27"/>
                    </a:cubicBezTo>
                    <a:cubicBezTo>
                      <a:pt x="9" y="28"/>
                      <a:pt x="8" y="28"/>
                      <a:pt x="7" y="29"/>
                    </a:cubicBezTo>
                    <a:cubicBezTo>
                      <a:pt x="6" y="29"/>
                      <a:pt x="5" y="30"/>
                      <a:pt x="4" y="31"/>
                    </a:cubicBezTo>
                    <a:cubicBezTo>
                      <a:pt x="4" y="31"/>
                      <a:pt x="4" y="31"/>
                      <a:pt x="3" y="31"/>
                    </a:cubicBezTo>
                    <a:cubicBezTo>
                      <a:pt x="3" y="31"/>
                      <a:pt x="2" y="31"/>
                      <a:pt x="1" y="32"/>
                    </a:cubicBezTo>
                    <a:cubicBezTo>
                      <a:pt x="1" y="32"/>
                      <a:pt x="0" y="32"/>
                      <a:pt x="0" y="32"/>
                    </a:cubicBezTo>
                    <a:cubicBezTo>
                      <a:pt x="0" y="32"/>
                      <a:pt x="0" y="32"/>
                      <a:pt x="0" y="33"/>
                    </a:cubicBezTo>
                    <a:cubicBezTo>
                      <a:pt x="15" y="33"/>
                      <a:pt x="15" y="33"/>
                      <a:pt x="15" y="33"/>
                    </a:cubicBezTo>
                    <a:lnTo>
                      <a:pt x="15" y="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90" name="Freeform 348"/>
              <p:cNvSpPr/>
              <p:nvPr/>
            </p:nvSpPr>
            <p:spPr bwMode="auto">
              <a:xfrm>
                <a:off x="2428" y="20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91" name="Freeform 349"/>
              <p:cNvSpPr/>
              <p:nvPr/>
            </p:nvSpPr>
            <p:spPr bwMode="auto">
              <a:xfrm>
                <a:off x="2428" y="2031"/>
                <a:ext cx="76" cy="63"/>
              </a:xfrm>
              <a:custGeom>
                <a:avLst/>
                <a:gdLst>
                  <a:gd name="T0" fmla="*/ 14 w 29"/>
                  <a:gd name="T1" fmla="*/ 24 h 24"/>
                  <a:gd name="T2" fmla="*/ 14 w 29"/>
                  <a:gd name="T3" fmla="*/ 23 h 24"/>
                  <a:gd name="T4" fmla="*/ 14 w 29"/>
                  <a:gd name="T5" fmla="*/ 21 h 24"/>
                  <a:gd name="T6" fmla="*/ 14 w 29"/>
                  <a:gd name="T7" fmla="*/ 21 h 24"/>
                  <a:gd name="T8" fmla="*/ 13 w 29"/>
                  <a:gd name="T9" fmla="*/ 20 h 24"/>
                  <a:gd name="T10" fmla="*/ 13 w 29"/>
                  <a:gd name="T11" fmla="*/ 19 h 24"/>
                  <a:gd name="T12" fmla="*/ 13 w 29"/>
                  <a:gd name="T13" fmla="*/ 19 h 24"/>
                  <a:gd name="T14" fmla="*/ 13 w 29"/>
                  <a:gd name="T15" fmla="*/ 19 h 24"/>
                  <a:gd name="T16" fmla="*/ 13 w 29"/>
                  <a:gd name="T17" fmla="*/ 18 h 24"/>
                  <a:gd name="T18" fmla="*/ 13 w 29"/>
                  <a:gd name="T19" fmla="*/ 18 h 24"/>
                  <a:gd name="T20" fmla="*/ 14 w 29"/>
                  <a:gd name="T21" fmla="*/ 17 h 24"/>
                  <a:gd name="T22" fmla="*/ 14 w 29"/>
                  <a:gd name="T23" fmla="*/ 17 h 24"/>
                  <a:gd name="T24" fmla="*/ 14 w 29"/>
                  <a:gd name="T25" fmla="*/ 17 h 24"/>
                  <a:gd name="T26" fmla="*/ 15 w 29"/>
                  <a:gd name="T27" fmla="*/ 17 h 24"/>
                  <a:gd name="T28" fmla="*/ 15 w 29"/>
                  <a:gd name="T29" fmla="*/ 17 h 24"/>
                  <a:gd name="T30" fmla="*/ 15 w 29"/>
                  <a:gd name="T31" fmla="*/ 17 h 24"/>
                  <a:gd name="T32" fmla="*/ 15 w 29"/>
                  <a:gd name="T33" fmla="*/ 16 h 24"/>
                  <a:gd name="T34" fmla="*/ 15 w 29"/>
                  <a:gd name="T35" fmla="*/ 16 h 24"/>
                  <a:gd name="T36" fmla="*/ 16 w 29"/>
                  <a:gd name="T37" fmla="*/ 16 h 24"/>
                  <a:gd name="T38" fmla="*/ 16 w 29"/>
                  <a:gd name="T39" fmla="*/ 16 h 24"/>
                  <a:gd name="T40" fmla="*/ 16 w 29"/>
                  <a:gd name="T41" fmla="*/ 16 h 24"/>
                  <a:gd name="T42" fmla="*/ 17 w 29"/>
                  <a:gd name="T43" fmla="*/ 16 h 24"/>
                  <a:gd name="T44" fmla="*/ 17 w 29"/>
                  <a:gd name="T45" fmla="*/ 16 h 24"/>
                  <a:gd name="T46" fmla="*/ 17 w 29"/>
                  <a:gd name="T47" fmla="*/ 16 h 24"/>
                  <a:gd name="T48" fmla="*/ 17 w 29"/>
                  <a:gd name="T49" fmla="*/ 16 h 24"/>
                  <a:gd name="T50" fmla="*/ 17 w 29"/>
                  <a:gd name="T51" fmla="*/ 6 h 24"/>
                  <a:gd name="T52" fmla="*/ 29 w 29"/>
                  <a:gd name="T53" fmla="*/ 6 h 24"/>
                  <a:gd name="T54" fmla="*/ 13 w 29"/>
                  <a:gd name="T55" fmla="*/ 0 h 24"/>
                  <a:gd name="T56" fmla="*/ 9 w 29"/>
                  <a:gd name="T57" fmla="*/ 5 h 24"/>
                  <a:gd name="T58" fmla="*/ 8 w 29"/>
                  <a:gd name="T59" fmla="*/ 8 h 24"/>
                  <a:gd name="T60" fmla="*/ 6 w 29"/>
                  <a:gd name="T61" fmla="*/ 12 h 24"/>
                  <a:gd name="T62" fmla="*/ 4 w 29"/>
                  <a:gd name="T63" fmla="*/ 15 h 24"/>
                  <a:gd name="T64" fmla="*/ 2 w 29"/>
                  <a:gd name="T65" fmla="*/ 19 h 24"/>
                  <a:gd name="T66" fmla="*/ 1 w 29"/>
                  <a:gd name="T67" fmla="*/ 21 h 24"/>
                  <a:gd name="T68" fmla="*/ 0 w 29"/>
                  <a:gd name="T69" fmla="*/ 23 h 24"/>
                  <a:gd name="T70" fmla="*/ 0 w 29"/>
                  <a:gd name="T7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 h="24">
                    <a:moveTo>
                      <a:pt x="0" y="24"/>
                    </a:moveTo>
                    <a:cubicBezTo>
                      <a:pt x="14" y="24"/>
                      <a:pt x="14" y="24"/>
                      <a:pt x="14" y="24"/>
                    </a:cubicBezTo>
                    <a:cubicBezTo>
                      <a:pt x="14" y="23"/>
                      <a:pt x="14" y="23"/>
                      <a:pt x="14" y="23"/>
                    </a:cubicBezTo>
                    <a:cubicBezTo>
                      <a:pt x="14" y="23"/>
                      <a:pt x="14" y="23"/>
                      <a:pt x="14" y="23"/>
                    </a:cubicBezTo>
                    <a:cubicBezTo>
                      <a:pt x="14" y="23"/>
                      <a:pt x="14" y="23"/>
                      <a:pt x="14" y="23"/>
                    </a:cubicBezTo>
                    <a:cubicBezTo>
                      <a:pt x="14" y="21"/>
                      <a:pt x="14" y="21"/>
                      <a:pt x="14" y="21"/>
                    </a:cubicBezTo>
                    <a:cubicBezTo>
                      <a:pt x="14" y="21"/>
                      <a:pt x="14" y="21"/>
                      <a:pt x="14" y="21"/>
                    </a:cubicBezTo>
                    <a:cubicBezTo>
                      <a:pt x="14" y="21"/>
                      <a:pt x="14" y="21"/>
                      <a:pt x="14" y="21"/>
                    </a:cubicBezTo>
                    <a:cubicBezTo>
                      <a:pt x="14" y="20"/>
                      <a:pt x="14" y="20"/>
                      <a:pt x="14" y="20"/>
                    </a:cubicBezTo>
                    <a:cubicBezTo>
                      <a:pt x="13" y="20"/>
                      <a:pt x="13" y="20"/>
                      <a:pt x="13" y="20"/>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8"/>
                      <a:pt x="13" y="18"/>
                      <a:pt x="13" y="18"/>
                    </a:cubicBezTo>
                    <a:cubicBezTo>
                      <a:pt x="13" y="18"/>
                      <a:pt x="13" y="18"/>
                      <a:pt x="13" y="18"/>
                    </a:cubicBezTo>
                    <a:cubicBezTo>
                      <a:pt x="13" y="18"/>
                      <a:pt x="13" y="18"/>
                      <a:pt x="13" y="18"/>
                    </a:cubicBezTo>
                    <a:cubicBezTo>
                      <a:pt x="13" y="18"/>
                      <a:pt x="13" y="18"/>
                      <a:pt x="13" y="18"/>
                    </a:cubicBezTo>
                    <a:cubicBezTo>
                      <a:pt x="14" y="18"/>
                      <a:pt x="14" y="18"/>
                      <a:pt x="14" y="18"/>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6"/>
                      <a:pt x="15" y="16"/>
                      <a:pt x="15" y="16"/>
                    </a:cubicBezTo>
                    <a:cubicBezTo>
                      <a:pt x="15" y="16"/>
                      <a:pt x="15" y="16"/>
                      <a:pt x="15" y="16"/>
                    </a:cubicBezTo>
                    <a:cubicBezTo>
                      <a:pt x="15" y="16"/>
                      <a:pt x="15" y="16"/>
                      <a:pt x="15"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6"/>
                      <a:pt x="17" y="6"/>
                      <a:pt x="17" y="6"/>
                    </a:cubicBezTo>
                    <a:cubicBezTo>
                      <a:pt x="17" y="6"/>
                      <a:pt x="17" y="6"/>
                      <a:pt x="17" y="6"/>
                    </a:cubicBezTo>
                    <a:cubicBezTo>
                      <a:pt x="18" y="6"/>
                      <a:pt x="18" y="6"/>
                      <a:pt x="18" y="6"/>
                    </a:cubicBezTo>
                    <a:cubicBezTo>
                      <a:pt x="29" y="6"/>
                      <a:pt x="29" y="6"/>
                      <a:pt x="29" y="6"/>
                    </a:cubicBezTo>
                    <a:cubicBezTo>
                      <a:pt x="29" y="0"/>
                      <a:pt x="29" y="0"/>
                      <a:pt x="29" y="0"/>
                    </a:cubicBezTo>
                    <a:cubicBezTo>
                      <a:pt x="13" y="0"/>
                      <a:pt x="13" y="0"/>
                      <a:pt x="13" y="0"/>
                    </a:cubicBezTo>
                    <a:cubicBezTo>
                      <a:pt x="13" y="1"/>
                      <a:pt x="12" y="3"/>
                      <a:pt x="11" y="4"/>
                    </a:cubicBezTo>
                    <a:cubicBezTo>
                      <a:pt x="11" y="4"/>
                      <a:pt x="10" y="5"/>
                      <a:pt x="9" y="5"/>
                    </a:cubicBezTo>
                    <a:cubicBezTo>
                      <a:pt x="9" y="5"/>
                      <a:pt x="9" y="5"/>
                      <a:pt x="9" y="6"/>
                    </a:cubicBezTo>
                    <a:cubicBezTo>
                      <a:pt x="9" y="7"/>
                      <a:pt x="8" y="7"/>
                      <a:pt x="8" y="8"/>
                    </a:cubicBezTo>
                    <a:cubicBezTo>
                      <a:pt x="7" y="9"/>
                      <a:pt x="8" y="11"/>
                      <a:pt x="7" y="11"/>
                    </a:cubicBezTo>
                    <a:cubicBezTo>
                      <a:pt x="7" y="12"/>
                      <a:pt x="6" y="12"/>
                      <a:pt x="6" y="12"/>
                    </a:cubicBezTo>
                    <a:cubicBezTo>
                      <a:pt x="6" y="13"/>
                      <a:pt x="6" y="13"/>
                      <a:pt x="5" y="13"/>
                    </a:cubicBezTo>
                    <a:cubicBezTo>
                      <a:pt x="5" y="14"/>
                      <a:pt x="4" y="14"/>
                      <a:pt x="4" y="15"/>
                    </a:cubicBezTo>
                    <a:cubicBezTo>
                      <a:pt x="3" y="16"/>
                      <a:pt x="3" y="17"/>
                      <a:pt x="3" y="18"/>
                    </a:cubicBezTo>
                    <a:cubicBezTo>
                      <a:pt x="2" y="18"/>
                      <a:pt x="2" y="19"/>
                      <a:pt x="2" y="19"/>
                    </a:cubicBezTo>
                    <a:cubicBezTo>
                      <a:pt x="2" y="19"/>
                      <a:pt x="2" y="20"/>
                      <a:pt x="2" y="20"/>
                    </a:cubicBezTo>
                    <a:cubicBezTo>
                      <a:pt x="1" y="20"/>
                      <a:pt x="1" y="21"/>
                      <a:pt x="1" y="21"/>
                    </a:cubicBezTo>
                    <a:cubicBezTo>
                      <a:pt x="0" y="21"/>
                      <a:pt x="0" y="22"/>
                      <a:pt x="0" y="22"/>
                    </a:cubicBezTo>
                    <a:cubicBezTo>
                      <a:pt x="0" y="22"/>
                      <a:pt x="0" y="23"/>
                      <a:pt x="0" y="23"/>
                    </a:cubicBezTo>
                    <a:cubicBezTo>
                      <a:pt x="0" y="23"/>
                      <a:pt x="0" y="24"/>
                      <a:pt x="0" y="24"/>
                    </a:cubicBezTo>
                    <a:cubicBezTo>
                      <a:pt x="0" y="24"/>
                      <a:pt x="0" y="24"/>
                      <a:pt x="0"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92" name="Freeform 350"/>
              <p:cNvSpPr>
                <a:spLocks noEditPoints="1"/>
              </p:cNvSpPr>
              <p:nvPr/>
            </p:nvSpPr>
            <p:spPr bwMode="auto">
              <a:xfrm>
                <a:off x="2431" y="2178"/>
                <a:ext cx="26" cy="16"/>
              </a:xfrm>
              <a:custGeom>
                <a:avLst/>
                <a:gdLst>
                  <a:gd name="T0" fmla="*/ 4 w 10"/>
                  <a:gd name="T1" fmla="*/ 5 h 6"/>
                  <a:gd name="T2" fmla="*/ 3 w 10"/>
                  <a:gd name="T3" fmla="*/ 5 h 6"/>
                  <a:gd name="T4" fmla="*/ 3 w 10"/>
                  <a:gd name="T5" fmla="*/ 4 h 6"/>
                  <a:gd name="T6" fmla="*/ 2 w 10"/>
                  <a:gd name="T7" fmla="*/ 5 h 6"/>
                  <a:gd name="T8" fmla="*/ 2 w 10"/>
                  <a:gd name="T9" fmla="*/ 3 h 6"/>
                  <a:gd name="T10" fmla="*/ 1 w 10"/>
                  <a:gd name="T11" fmla="*/ 4 h 6"/>
                  <a:gd name="T12" fmla="*/ 2 w 10"/>
                  <a:gd name="T13" fmla="*/ 6 h 6"/>
                  <a:gd name="T14" fmla="*/ 4 w 10"/>
                  <a:gd name="T15" fmla="*/ 4 h 6"/>
                  <a:gd name="T16" fmla="*/ 10 w 10"/>
                  <a:gd name="T17" fmla="*/ 1 h 6"/>
                  <a:gd name="T18" fmla="*/ 10 w 10"/>
                  <a:gd name="T19" fmla="*/ 0 h 6"/>
                  <a:gd name="T20" fmla="*/ 10 w 10"/>
                  <a:gd name="T21" fmla="*/ 0 h 6"/>
                  <a:gd name="T22" fmla="*/ 5 w 10"/>
                  <a:gd name="T23" fmla="*/ 0 h 6"/>
                  <a:gd name="T24" fmla="*/ 5 w 10"/>
                  <a:gd name="T25" fmla="*/ 0 h 6"/>
                  <a:gd name="T26" fmla="*/ 5 w 10"/>
                  <a:gd name="T27" fmla="*/ 0 h 6"/>
                  <a:gd name="T28" fmla="*/ 4 w 10"/>
                  <a:gd name="T29" fmla="*/ 0 h 6"/>
                  <a:gd name="T30" fmla="*/ 4 w 10"/>
                  <a:gd name="T31" fmla="*/ 0 h 6"/>
                  <a:gd name="T32" fmla="*/ 4 w 10"/>
                  <a:gd name="T33" fmla="*/ 1 h 6"/>
                  <a:gd name="T34" fmla="*/ 4 w 10"/>
                  <a:gd name="T35" fmla="*/ 1 h 6"/>
                  <a:gd name="T36" fmla="*/ 3 w 10"/>
                  <a:gd name="T37" fmla="*/ 1 h 6"/>
                  <a:gd name="T38" fmla="*/ 3 w 10"/>
                  <a:gd name="T39" fmla="*/ 1 h 6"/>
                  <a:gd name="T40" fmla="*/ 2 w 10"/>
                  <a:gd name="T41" fmla="*/ 1 h 6"/>
                  <a:gd name="T42" fmla="*/ 1 w 10"/>
                  <a:gd name="T43" fmla="*/ 1 h 6"/>
                  <a:gd name="T44" fmla="*/ 1 w 10"/>
                  <a:gd name="T45" fmla="*/ 1 h 6"/>
                  <a:gd name="T46" fmla="*/ 1 w 10"/>
                  <a:gd name="T47" fmla="*/ 1 h 6"/>
                  <a:gd name="T48" fmla="*/ 0 w 10"/>
                  <a:gd name="T49" fmla="*/ 1 h 6"/>
                  <a:gd name="T50" fmla="*/ 0 w 10"/>
                  <a:gd name="T51" fmla="*/ 1 h 6"/>
                  <a:gd name="T52" fmla="*/ 1 w 10"/>
                  <a:gd name="T53" fmla="*/ 2 h 6"/>
                  <a:gd name="T54" fmla="*/ 3 w 10"/>
                  <a:gd name="T55" fmla="*/ 2 h 6"/>
                  <a:gd name="T56" fmla="*/ 4 w 10"/>
                  <a:gd name="T57" fmla="*/ 3 h 6"/>
                  <a:gd name="T58" fmla="*/ 4 w 10"/>
                  <a:gd name="T59" fmla="*/ 3 h 6"/>
                  <a:gd name="T60" fmla="*/ 5 w 10"/>
                  <a:gd name="T61" fmla="*/ 4 h 6"/>
                  <a:gd name="T62" fmla="*/ 5 w 10"/>
                  <a:gd name="T63" fmla="*/ 4 h 6"/>
                  <a:gd name="T64" fmla="*/ 5 w 10"/>
                  <a:gd name="T65" fmla="*/ 4 h 6"/>
                  <a:gd name="T66" fmla="*/ 6 w 10"/>
                  <a:gd name="T67" fmla="*/ 5 h 6"/>
                  <a:gd name="T68" fmla="*/ 6 w 10"/>
                  <a:gd name="T69" fmla="*/ 6 h 6"/>
                  <a:gd name="T70" fmla="*/ 6 w 10"/>
                  <a:gd name="T71" fmla="*/ 5 h 6"/>
                  <a:gd name="T72" fmla="*/ 6 w 10"/>
                  <a:gd name="T73" fmla="*/ 5 h 6"/>
                  <a:gd name="T74" fmla="*/ 6 w 10"/>
                  <a:gd name="T75" fmla="*/ 4 h 6"/>
                  <a:gd name="T76" fmla="*/ 6 w 10"/>
                  <a:gd name="T77" fmla="*/ 4 h 6"/>
                  <a:gd name="T78" fmla="*/ 7 w 10"/>
                  <a:gd name="T79" fmla="*/ 4 h 6"/>
                  <a:gd name="T80" fmla="*/ 7 w 10"/>
                  <a:gd name="T81" fmla="*/ 4 h 6"/>
                  <a:gd name="T82" fmla="*/ 7 w 10"/>
                  <a:gd name="T83" fmla="*/ 4 h 6"/>
                  <a:gd name="T84" fmla="*/ 8 w 10"/>
                  <a:gd name="T85" fmla="*/ 4 h 6"/>
                  <a:gd name="T86" fmla="*/ 8 w 10"/>
                  <a:gd name="T87" fmla="*/ 3 h 6"/>
                  <a:gd name="T88" fmla="*/ 8 w 10"/>
                  <a:gd name="T89" fmla="*/ 3 h 6"/>
                  <a:gd name="T90" fmla="*/ 8 w 10"/>
                  <a:gd name="T91" fmla="*/ 3 h 6"/>
                  <a:gd name="T92" fmla="*/ 9 w 10"/>
                  <a:gd name="T93" fmla="*/ 3 h 6"/>
                  <a:gd name="T94" fmla="*/ 9 w 10"/>
                  <a:gd name="T95" fmla="*/ 3 h 6"/>
                  <a:gd name="T96" fmla="*/ 9 w 10"/>
                  <a:gd name="T97" fmla="*/ 3 h 6"/>
                  <a:gd name="T98" fmla="*/ 10 w 10"/>
                  <a:gd name="T99" fmla="*/ 3 h 6"/>
                  <a:gd name="T100" fmla="*/ 10 w 10"/>
                  <a:gd name="T101" fmla="*/ 3 h 6"/>
                  <a:gd name="T102" fmla="*/ 10 w 10"/>
                  <a:gd name="T103" fmla="*/ 3 h 6"/>
                  <a:gd name="T104" fmla="*/ 10 w 10"/>
                  <a:gd name="T105" fmla="*/ 2 h 6"/>
                  <a:gd name="T106" fmla="*/ 10 w 10"/>
                  <a:gd name="T107" fmla="*/ 2 h 6"/>
                  <a:gd name="T108" fmla="*/ 10 w 10"/>
                  <a:gd name="T109" fmla="*/ 2 h 6"/>
                  <a:gd name="T110" fmla="*/ 10 w 10"/>
                  <a:gd name="T111" fmla="*/ 2 h 6"/>
                  <a:gd name="T112" fmla="*/ 9 w 10"/>
                  <a:gd name="T113" fmla="*/ 1 h 6"/>
                  <a:gd name="T114" fmla="*/ 10 w 10"/>
                  <a:gd name="T115" fmla="*/ 1 h 6"/>
                  <a:gd name="T116" fmla="*/ 10 w 10"/>
                  <a:gd name="T117" fmla="*/ 1 h 6"/>
                  <a:gd name="T118" fmla="*/ 10 w 10"/>
                  <a:gd name="T119" fmla="*/ 1 h 6"/>
                  <a:gd name="T120" fmla="*/ 10 w 10"/>
                  <a:gd name="T121" fmla="*/ 1 h 6"/>
                  <a:gd name="T122" fmla="*/ 10 w 10"/>
                  <a:gd name="T123" fmla="*/ 1 h 6"/>
                  <a:gd name="T124" fmla="*/ 10 w 10"/>
                  <a:gd name="T12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 h="6">
                    <a:moveTo>
                      <a:pt x="3" y="5"/>
                    </a:moveTo>
                    <a:cubicBezTo>
                      <a:pt x="3" y="5"/>
                      <a:pt x="3" y="5"/>
                      <a:pt x="4" y="5"/>
                    </a:cubicBezTo>
                    <a:cubicBezTo>
                      <a:pt x="4" y="5"/>
                      <a:pt x="4" y="5"/>
                      <a:pt x="4" y="5"/>
                    </a:cubicBezTo>
                    <a:cubicBezTo>
                      <a:pt x="3" y="5"/>
                      <a:pt x="3" y="5"/>
                      <a:pt x="3" y="5"/>
                    </a:cubicBezTo>
                    <a:close/>
                    <a:moveTo>
                      <a:pt x="3" y="6"/>
                    </a:moveTo>
                    <a:cubicBezTo>
                      <a:pt x="3" y="5"/>
                      <a:pt x="3" y="5"/>
                      <a:pt x="3" y="5"/>
                    </a:cubicBezTo>
                    <a:cubicBezTo>
                      <a:pt x="3" y="5"/>
                      <a:pt x="3" y="5"/>
                      <a:pt x="3" y="6"/>
                    </a:cubicBezTo>
                    <a:close/>
                    <a:moveTo>
                      <a:pt x="2" y="4"/>
                    </a:moveTo>
                    <a:cubicBezTo>
                      <a:pt x="2" y="4"/>
                      <a:pt x="2" y="4"/>
                      <a:pt x="3" y="4"/>
                    </a:cubicBezTo>
                    <a:cubicBezTo>
                      <a:pt x="3" y="4"/>
                      <a:pt x="2" y="4"/>
                      <a:pt x="2" y="4"/>
                    </a:cubicBezTo>
                    <a:close/>
                    <a:moveTo>
                      <a:pt x="1" y="5"/>
                    </a:moveTo>
                    <a:cubicBezTo>
                      <a:pt x="2" y="5"/>
                      <a:pt x="2" y="5"/>
                      <a:pt x="2" y="5"/>
                    </a:cubicBezTo>
                    <a:cubicBezTo>
                      <a:pt x="2" y="5"/>
                      <a:pt x="2" y="5"/>
                      <a:pt x="1" y="5"/>
                    </a:cubicBezTo>
                    <a:close/>
                    <a:moveTo>
                      <a:pt x="2" y="3"/>
                    </a:moveTo>
                    <a:cubicBezTo>
                      <a:pt x="2" y="3"/>
                      <a:pt x="2" y="3"/>
                      <a:pt x="2" y="3"/>
                    </a:cubicBezTo>
                    <a:cubicBezTo>
                      <a:pt x="2" y="3"/>
                      <a:pt x="2" y="3"/>
                      <a:pt x="2" y="3"/>
                    </a:cubicBezTo>
                    <a:close/>
                    <a:moveTo>
                      <a:pt x="1" y="4"/>
                    </a:moveTo>
                    <a:cubicBezTo>
                      <a:pt x="1" y="4"/>
                      <a:pt x="1" y="4"/>
                      <a:pt x="1" y="4"/>
                    </a:cubicBezTo>
                    <a:cubicBezTo>
                      <a:pt x="1" y="4"/>
                      <a:pt x="1" y="4"/>
                      <a:pt x="1" y="4"/>
                    </a:cubicBezTo>
                    <a:cubicBezTo>
                      <a:pt x="1" y="4"/>
                      <a:pt x="1" y="4"/>
                      <a:pt x="1" y="4"/>
                    </a:cubicBezTo>
                    <a:close/>
                    <a:moveTo>
                      <a:pt x="2" y="6"/>
                    </a:moveTo>
                    <a:cubicBezTo>
                      <a:pt x="2" y="6"/>
                      <a:pt x="2" y="5"/>
                      <a:pt x="2" y="5"/>
                    </a:cubicBezTo>
                    <a:cubicBezTo>
                      <a:pt x="2" y="5"/>
                      <a:pt x="1" y="5"/>
                      <a:pt x="2" y="6"/>
                    </a:cubicBezTo>
                    <a:close/>
                    <a:moveTo>
                      <a:pt x="4" y="4"/>
                    </a:moveTo>
                    <a:cubicBezTo>
                      <a:pt x="4" y="4"/>
                      <a:pt x="4" y="4"/>
                      <a:pt x="4" y="4"/>
                    </a:cubicBezTo>
                    <a:cubicBezTo>
                      <a:pt x="4" y="4"/>
                      <a:pt x="4" y="4"/>
                      <a:pt x="4" y="4"/>
                    </a:cubicBezTo>
                    <a:close/>
                    <a:moveTo>
                      <a:pt x="10" y="1"/>
                    </a:move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2"/>
                      <a:pt x="1" y="2"/>
                      <a:pt x="2" y="1"/>
                    </a:cubicBezTo>
                    <a:cubicBezTo>
                      <a:pt x="2" y="1"/>
                      <a:pt x="1" y="1"/>
                      <a:pt x="1" y="2"/>
                    </a:cubicBezTo>
                    <a:cubicBezTo>
                      <a:pt x="1" y="2"/>
                      <a:pt x="1" y="2"/>
                      <a:pt x="2" y="2"/>
                    </a:cubicBezTo>
                    <a:cubicBezTo>
                      <a:pt x="2" y="3"/>
                      <a:pt x="2" y="2"/>
                      <a:pt x="2" y="2"/>
                    </a:cubicBezTo>
                    <a:cubicBezTo>
                      <a:pt x="2" y="2"/>
                      <a:pt x="3" y="2"/>
                      <a:pt x="3" y="2"/>
                    </a:cubicBezTo>
                    <a:cubicBezTo>
                      <a:pt x="3" y="2"/>
                      <a:pt x="3" y="2"/>
                      <a:pt x="2" y="3"/>
                    </a:cubicBezTo>
                    <a:cubicBezTo>
                      <a:pt x="3" y="3"/>
                      <a:pt x="3" y="3"/>
                      <a:pt x="3" y="3"/>
                    </a:cubicBezTo>
                    <a:cubicBezTo>
                      <a:pt x="4" y="3"/>
                      <a:pt x="4" y="3"/>
                      <a:pt x="4" y="3"/>
                    </a:cubicBezTo>
                    <a:cubicBezTo>
                      <a:pt x="5" y="2"/>
                      <a:pt x="5" y="2"/>
                      <a:pt x="6" y="2"/>
                    </a:cubicBezTo>
                    <a:cubicBezTo>
                      <a:pt x="6" y="2"/>
                      <a:pt x="6" y="3"/>
                      <a:pt x="6" y="3"/>
                    </a:cubicBezTo>
                    <a:cubicBezTo>
                      <a:pt x="6" y="2"/>
                      <a:pt x="5" y="2"/>
                      <a:pt x="4" y="3"/>
                    </a:cubicBezTo>
                    <a:cubicBezTo>
                      <a:pt x="4" y="3"/>
                      <a:pt x="4" y="3"/>
                      <a:pt x="4" y="4"/>
                    </a:cubicBezTo>
                    <a:cubicBezTo>
                      <a:pt x="5" y="3"/>
                      <a:pt x="5" y="3"/>
                      <a:pt x="6" y="4"/>
                    </a:cubicBezTo>
                    <a:cubicBezTo>
                      <a:pt x="6" y="4"/>
                      <a:pt x="6" y="4"/>
                      <a:pt x="5" y="4"/>
                    </a:cubicBezTo>
                    <a:cubicBezTo>
                      <a:pt x="5" y="4"/>
                      <a:pt x="5" y="4"/>
                      <a:pt x="5" y="4"/>
                    </a:cubicBezTo>
                    <a:cubicBezTo>
                      <a:pt x="5" y="4"/>
                      <a:pt x="5" y="4"/>
                      <a:pt x="5" y="4"/>
                    </a:cubicBezTo>
                    <a:cubicBezTo>
                      <a:pt x="5" y="4"/>
                      <a:pt x="5" y="4"/>
                      <a:pt x="5" y="4"/>
                    </a:cubicBezTo>
                    <a:cubicBezTo>
                      <a:pt x="5" y="4"/>
                      <a:pt x="4" y="4"/>
                      <a:pt x="4" y="5"/>
                    </a:cubicBezTo>
                    <a:cubicBezTo>
                      <a:pt x="4" y="5"/>
                      <a:pt x="4" y="4"/>
                      <a:pt x="5" y="4"/>
                    </a:cubicBezTo>
                    <a:cubicBezTo>
                      <a:pt x="5" y="4"/>
                      <a:pt x="5" y="4"/>
                      <a:pt x="5" y="4"/>
                    </a:cubicBezTo>
                    <a:cubicBezTo>
                      <a:pt x="5" y="5"/>
                      <a:pt x="4" y="5"/>
                      <a:pt x="4" y="5"/>
                    </a:cubicBezTo>
                    <a:cubicBezTo>
                      <a:pt x="5" y="5"/>
                      <a:pt x="5" y="5"/>
                      <a:pt x="5" y="5"/>
                    </a:cubicBezTo>
                    <a:cubicBezTo>
                      <a:pt x="5" y="5"/>
                      <a:pt x="6" y="5"/>
                      <a:pt x="6" y="5"/>
                    </a:cubicBezTo>
                    <a:cubicBezTo>
                      <a:pt x="6" y="5"/>
                      <a:pt x="6" y="5"/>
                      <a:pt x="6" y="6"/>
                    </a:cubicBezTo>
                    <a:cubicBezTo>
                      <a:pt x="6" y="6"/>
                      <a:pt x="6" y="6"/>
                      <a:pt x="6" y="6"/>
                    </a:cubicBezTo>
                    <a:cubicBezTo>
                      <a:pt x="6" y="6"/>
                      <a:pt x="6" y="6"/>
                      <a:pt x="6" y="6"/>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93" name="Freeform 351"/>
              <p:cNvSpPr/>
              <p:nvPr/>
            </p:nvSpPr>
            <p:spPr bwMode="auto">
              <a:xfrm>
                <a:off x="2864" y="2257"/>
                <a:ext cx="50" cy="53"/>
              </a:xfrm>
              <a:custGeom>
                <a:avLst/>
                <a:gdLst>
                  <a:gd name="T0" fmla="*/ 16 w 19"/>
                  <a:gd name="T1" fmla="*/ 14 h 20"/>
                  <a:gd name="T2" fmla="*/ 16 w 19"/>
                  <a:gd name="T3" fmla="*/ 13 h 20"/>
                  <a:gd name="T4" fmla="*/ 17 w 19"/>
                  <a:gd name="T5" fmla="*/ 13 h 20"/>
                  <a:gd name="T6" fmla="*/ 17 w 19"/>
                  <a:gd name="T7" fmla="*/ 12 h 20"/>
                  <a:gd name="T8" fmla="*/ 17 w 19"/>
                  <a:gd name="T9" fmla="*/ 11 h 20"/>
                  <a:gd name="T10" fmla="*/ 18 w 19"/>
                  <a:gd name="T11" fmla="*/ 11 h 20"/>
                  <a:gd name="T12" fmla="*/ 18 w 19"/>
                  <a:gd name="T13" fmla="*/ 11 h 20"/>
                  <a:gd name="T14" fmla="*/ 18 w 19"/>
                  <a:gd name="T15" fmla="*/ 10 h 20"/>
                  <a:gd name="T16" fmla="*/ 19 w 19"/>
                  <a:gd name="T17" fmla="*/ 10 h 20"/>
                  <a:gd name="T18" fmla="*/ 19 w 19"/>
                  <a:gd name="T19" fmla="*/ 9 h 20"/>
                  <a:gd name="T20" fmla="*/ 19 w 19"/>
                  <a:gd name="T21" fmla="*/ 7 h 20"/>
                  <a:gd name="T22" fmla="*/ 19 w 19"/>
                  <a:gd name="T23" fmla="*/ 6 h 20"/>
                  <a:gd name="T24" fmla="*/ 18 w 19"/>
                  <a:gd name="T25" fmla="*/ 5 h 20"/>
                  <a:gd name="T26" fmla="*/ 18 w 19"/>
                  <a:gd name="T27" fmla="*/ 5 h 20"/>
                  <a:gd name="T28" fmla="*/ 17 w 19"/>
                  <a:gd name="T29" fmla="*/ 4 h 20"/>
                  <a:gd name="T30" fmla="*/ 17 w 19"/>
                  <a:gd name="T31" fmla="*/ 3 h 20"/>
                  <a:gd name="T32" fmla="*/ 17 w 19"/>
                  <a:gd name="T33" fmla="*/ 3 h 20"/>
                  <a:gd name="T34" fmla="*/ 17 w 19"/>
                  <a:gd name="T35" fmla="*/ 2 h 20"/>
                  <a:gd name="T36" fmla="*/ 16 w 19"/>
                  <a:gd name="T37" fmla="*/ 2 h 20"/>
                  <a:gd name="T38" fmla="*/ 16 w 19"/>
                  <a:gd name="T39" fmla="*/ 1 h 20"/>
                  <a:gd name="T40" fmla="*/ 16 w 19"/>
                  <a:gd name="T41" fmla="*/ 1 h 20"/>
                  <a:gd name="T42" fmla="*/ 15 w 19"/>
                  <a:gd name="T43" fmla="*/ 1 h 20"/>
                  <a:gd name="T44" fmla="*/ 15 w 19"/>
                  <a:gd name="T45" fmla="*/ 2 h 20"/>
                  <a:gd name="T46" fmla="*/ 14 w 19"/>
                  <a:gd name="T47" fmla="*/ 2 h 20"/>
                  <a:gd name="T48" fmla="*/ 13 w 19"/>
                  <a:gd name="T49" fmla="*/ 2 h 20"/>
                  <a:gd name="T50" fmla="*/ 12 w 19"/>
                  <a:gd name="T51" fmla="*/ 2 h 20"/>
                  <a:gd name="T52" fmla="*/ 10 w 19"/>
                  <a:gd name="T53" fmla="*/ 2 h 20"/>
                  <a:gd name="T54" fmla="*/ 10 w 19"/>
                  <a:gd name="T55" fmla="*/ 2 h 20"/>
                  <a:gd name="T56" fmla="*/ 9 w 19"/>
                  <a:gd name="T57" fmla="*/ 3 h 20"/>
                  <a:gd name="T58" fmla="*/ 8 w 19"/>
                  <a:gd name="T59" fmla="*/ 2 h 20"/>
                  <a:gd name="T60" fmla="*/ 8 w 19"/>
                  <a:gd name="T61" fmla="*/ 2 h 20"/>
                  <a:gd name="T62" fmla="*/ 7 w 19"/>
                  <a:gd name="T63" fmla="*/ 2 h 20"/>
                  <a:gd name="T64" fmla="*/ 6 w 19"/>
                  <a:gd name="T65" fmla="*/ 2 h 20"/>
                  <a:gd name="T66" fmla="*/ 5 w 19"/>
                  <a:gd name="T67" fmla="*/ 2 h 20"/>
                  <a:gd name="T68" fmla="*/ 5 w 19"/>
                  <a:gd name="T69" fmla="*/ 3 h 20"/>
                  <a:gd name="T70" fmla="*/ 5 w 19"/>
                  <a:gd name="T71" fmla="*/ 3 h 20"/>
                  <a:gd name="T72" fmla="*/ 5 w 19"/>
                  <a:gd name="T73" fmla="*/ 4 h 20"/>
                  <a:gd name="T74" fmla="*/ 5 w 19"/>
                  <a:gd name="T75" fmla="*/ 5 h 20"/>
                  <a:gd name="T76" fmla="*/ 5 w 19"/>
                  <a:gd name="T77" fmla="*/ 6 h 20"/>
                  <a:gd name="T78" fmla="*/ 5 w 19"/>
                  <a:gd name="T79" fmla="*/ 6 h 20"/>
                  <a:gd name="T80" fmla="*/ 5 w 19"/>
                  <a:gd name="T81" fmla="*/ 7 h 20"/>
                  <a:gd name="T82" fmla="*/ 6 w 19"/>
                  <a:gd name="T83" fmla="*/ 7 h 20"/>
                  <a:gd name="T84" fmla="*/ 6 w 19"/>
                  <a:gd name="T85" fmla="*/ 8 h 20"/>
                  <a:gd name="T86" fmla="*/ 5 w 19"/>
                  <a:gd name="T87" fmla="*/ 9 h 20"/>
                  <a:gd name="T88" fmla="*/ 4 w 19"/>
                  <a:gd name="T89" fmla="*/ 11 h 20"/>
                  <a:gd name="T90" fmla="*/ 3 w 19"/>
                  <a:gd name="T91" fmla="*/ 11 h 20"/>
                  <a:gd name="T92" fmla="*/ 2 w 19"/>
                  <a:gd name="T93" fmla="*/ 12 h 20"/>
                  <a:gd name="T94" fmla="*/ 2 w 19"/>
                  <a:gd name="T95" fmla="*/ 12 h 20"/>
                  <a:gd name="T96" fmla="*/ 1 w 19"/>
                  <a:gd name="T97" fmla="*/ 14 h 20"/>
                  <a:gd name="T98" fmla="*/ 1 w 19"/>
                  <a:gd name="T99" fmla="*/ 15 h 20"/>
                  <a:gd name="T100" fmla="*/ 1 w 19"/>
                  <a:gd name="T101" fmla="*/ 16 h 20"/>
                  <a:gd name="T102" fmla="*/ 0 w 19"/>
                  <a:gd name="T103" fmla="*/ 18 h 20"/>
                  <a:gd name="T104" fmla="*/ 0 w 19"/>
                  <a:gd name="T105" fmla="*/ 19 h 20"/>
                  <a:gd name="T106" fmla="*/ 1 w 19"/>
                  <a:gd name="T107" fmla="*/ 20 h 20"/>
                  <a:gd name="T108" fmla="*/ 1 w 19"/>
                  <a:gd name="T109" fmla="*/ 20 h 20"/>
                  <a:gd name="T110" fmla="*/ 2 w 19"/>
                  <a:gd name="T111" fmla="*/ 20 h 20"/>
                  <a:gd name="T112" fmla="*/ 2 w 19"/>
                  <a:gd name="T113" fmla="*/ 19 h 20"/>
                  <a:gd name="T114" fmla="*/ 3 w 19"/>
                  <a:gd name="T115" fmla="*/ 19 h 20"/>
                  <a:gd name="T116" fmla="*/ 3 w 19"/>
                  <a:gd name="T117" fmla="*/ 19 h 20"/>
                  <a:gd name="T118" fmla="*/ 4 w 19"/>
                  <a:gd name="T119" fmla="*/ 19 h 20"/>
                  <a:gd name="T120" fmla="*/ 9 w 19"/>
                  <a:gd name="T121" fmla="*/ 16 h 20"/>
                  <a:gd name="T122" fmla="*/ 15 w 19"/>
                  <a:gd name="T123"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 h="20">
                    <a:moveTo>
                      <a:pt x="16" y="14"/>
                    </a:move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7" y="13"/>
                      <a:pt x="17" y="13"/>
                      <a:pt x="17" y="13"/>
                    </a:cubicBezTo>
                    <a:cubicBezTo>
                      <a:pt x="17" y="13"/>
                      <a:pt x="17" y="13"/>
                      <a:pt x="17" y="13"/>
                    </a:cubicBezTo>
                    <a:cubicBezTo>
                      <a:pt x="17" y="13"/>
                      <a:pt x="17" y="13"/>
                      <a:pt x="17" y="13"/>
                    </a:cubicBezTo>
                    <a:cubicBezTo>
                      <a:pt x="17" y="13"/>
                      <a:pt x="17" y="13"/>
                      <a:pt x="17" y="13"/>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1"/>
                      <a:pt x="17" y="11"/>
                      <a:pt x="17" y="11"/>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9" y="11"/>
                      <a:pt x="19" y="11"/>
                    </a:cubicBezTo>
                    <a:cubicBezTo>
                      <a:pt x="19" y="11"/>
                      <a:pt x="19" y="11"/>
                      <a:pt x="19" y="11"/>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8"/>
                      <a:pt x="19" y="8"/>
                      <a:pt x="19" y="8"/>
                    </a:cubicBezTo>
                    <a:cubicBezTo>
                      <a:pt x="19" y="8"/>
                      <a:pt x="19" y="8"/>
                      <a:pt x="19" y="8"/>
                    </a:cubicBezTo>
                    <a:cubicBezTo>
                      <a:pt x="19" y="8"/>
                      <a:pt x="19" y="8"/>
                      <a:pt x="19" y="8"/>
                    </a:cubicBezTo>
                    <a:cubicBezTo>
                      <a:pt x="19" y="8"/>
                      <a:pt x="19" y="8"/>
                      <a:pt x="19" y="8"/>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8" y="6"/>
                      <a:pt x="18" y="6"/>
                      <a:pt x="18" y="6"/>
                    </a:cubicBezTo>
                    <a:cubicBezTo>
                      <a:pt x="18" y="6"/>
                      <a:pt x="18" y="6"/>
                      <a:pt x="18" y="6"/>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0"/>
                      <a:pt x="16" y="0"/>
                      <a:pt x="16" y="0"/>
                    </a:cubicBezTo>
                    <a:cubicBezTo>
                      <a:pt x="16" y="0"/>
                      <a:pt x="16" y="0"/>
                      <a:pt x="16" y="0"/>
                    </a:cubicBezTo>
                    <a:cubicBezTo>
                      <a:pt x="16" y="0"/>
                      <a:pt x="16" y="0"/>
                      <a:pt x="16" y="0"/>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3"/>
                      <a:pt x="10" y="3"/>
                      <a:pt x="10" y="3"/>
                    </a:cubicBezTo>
                    <a:cubicBezTo>
                      <a:pt x="10"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5" y="6"/>
                      <a:pt x="5" y="6"/>
                      <a:pt x="5" y="6"/>
                    </a:cubicBezTo>
                    <a:cubicBezTo>
                      <a:pt x="5" y="6"/>
                      <a:pt x="5" y="6"/>
                      <a:pt x="5" y="6"/>
                    </a:cubicBezTo>
                    <a:cubicBezTo>
                      <a:pt x="5" y="7"/>
                      <a:pt x="5" y="7"/>
                      <a:pt x="5" y="7"/>
                    </a:cubicBezTo>
                    <a:cubicBezTo>
                      <a:pt x="5" y="7"/>
                      <a:pt x="5" y="7"/>
                      <a:pt x="5" y="7"/>
                    </a:cubicBezTo>
                    <a:cubicBezTo>
                      <a:pt x="5" y="6"/>
                      <a:pt x="5" y="6"/>
                      <a:pt x="5" y="6"/>
                    </a:cubicBezTo>
                    <a:cubicBezTo>
                      <a:pt x="5" y="6"/>
                      <a:pt x="5" y="6"/>
                      <a:pt x="5" y="6"/>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10"/>
                      <a:pt x="5" y="10"/>
                      <a:pt x="5" y="10"/>
                    </a:cubicBezTo>
                    <a:cubicBezTo>
                      <a:pt x="5" y="10"/>
                      <a:pt x="5" y="10"/>
                      <a:pt x="5"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8" y="19"/>
                      <a:pt x="8" y="19"/>
                      <a:pt x="8" y="19"/>
                    </a:cubicBezTo>
                    <a:cubicBezTo>
                      <a:pt x="8" y="18"/>
                      <a:pt x="8" y="18"/>
                      <a:pt x="8" y="18"/>
                    </a:cubicBezTo>
                    <a:cubicBezTo>
                      <a:pt x="8" y="17"/>
                      <a:pt x="8" y="17"/>
                      <a:pt x="9" y="17"/>
                    </a:cubicBezTo>
                    <a:cubicBezTo>
                      <a:pt x="9" y="16"/>
                      <a:pt x="9" y="16"/>
                      <a:pt x="9" y="16"/>
                    </a:cubicBezTo>
                    <a:cubicBezTo>
                      <a:pt x="8" y="15"/>
                      <a:pt x="10" y="15"/>
                      <a:pt x="10" y="15"/>
                    </a:cubicBezTo>
                    <a:cubicBezTo>
                      <a:pt x="11" y="15"/>
                      <a:pt x="11" y="15"/>
                      <a:pt x="11" y="14"/>
                    </a:cubicBezTo>
                    <a:cubicBezTo>
                      <a:pt x="11" y="15"/>
                      <a:pt x="11" y="15"/>
                      <a:pt x="12" y="15"/>
                    </a:cubicBezTo>
                    <a:cubicBezTo>
                      <a:pt x="12" y="15"/>
                      <a:pt x="12" y="15"/>
                      <a:pt x="12" y="15"/>
                    </a:cubicBezTo>
                    <a:cubicBezTo>
                      <a:pt x="13" y="15"/>
                      <a:pt x="13" y="14"/>
                      <a:pt x="13" y="14"/>
                    </a:cubicBezTo>
                    <a:cubicBezTo>
                      <a:pt x="13" y="14"/>
                      <a:pt x="14" y="13"/>
                      <a:pt x="14" y="14"/>
                    </a:cubicBezTo>
                    <a:cubicBezTo>
                      <a:pt x="14" y="14"/>
                      <a:pt x="14" y="15"/>
                      <a:pt x="14" y="15"/>
                    </a:cubicBezTo>
                    <a:cubicBezTo>
                      <a:pt x="14" y="15"/>
                      <a:pt x="15" y="14"/>
                      <a:pt x="15" y="14"/>
                    </a:cubicBezTo>
                    <a:cubicBezTo>
                      <a:pt x="15" y="14"/>
                      <a:pt x="15" y="15"/>
                      <a:pt x="15" y="15"/>
                    </a:cubicBezTo>
                    <a:cubicBezTo>
                      <a:pt x="15" y="15"/>
                      <a:pt x="15" y="15"/>
                      <a:pt x="15" y="15"/>
                    </a:cubicBezTo>
                    <a:cubicBezTo>
                      <a:pt x="16" y="14"/>
                      <a:pt x="16" y="14"/>
                      <a:pt x="1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94" name="Oval 352"/>
              <p:cNvSpPr>
                <a:spLocks noChangeArrowheads="1"/>
              </p:cNvSpPr>
              <p:nvPr/>
            </p:nvSpPr>
            <p:spPr bwMode="auto">
              <a:xfrm>
                <a:off x="3227" y="207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95" name="Freeform 353"/>
              <p:cNvSpPr/>
              <p:nvPr/>
            </p:nvSpPr>
            <p:spPr bwMode="auto">
              <a:xfrm>
                <a:off x="2691" y="2263"/>
                <a:ext cx="71" cy="81"/>
              </a:xfrm>
              <a:custGeom>
                <a:avLst/>
                <a:gdLst>
                  <a:gd name="T0" fmla="*/ 4 w 27"/>
                  <a:gd name="T1" fmla="*/ 30 h 31"/>
                  <a:gd name="T2" fmla="*/ 6 w 27"/>
                  <a:gd name="T3" fmla="*/ 29 h 31"/>
                  <a:gd name="T4" fmla="*/ 7 w 27"/>
                  <a:gd name="T5" fmla="*/ 29 h 31"/>
                  <a:gd name="T6" fmla="*/ 8 w 27"/>
                  <a:gd name="T7" fmla="*/ 30 h 31"/>
                  <a:gd name="T8" fmla="*/ 9 w 27"/>
                  <a:gd name="T9" fmla="*/ 30 h 31"/>
                  <a:gd name="T10" fmla="*/ 10 w 27"/>
                  <a:gd name="T11" fmla="*/ 29 h 31"/>
                  <a:gd name="T12" fmla="*/ 11 w 27"/>
                  <a:gd name="T13" fmla="*/ 28 h 31"/>
                  <a:gd name="T14" fmla="*/ 12 w 27"/>
                  <a:gd name="T15" fmla="*/ 30 h 31"/>
                  <a:gd name="T16" fmla="*/ 13 w 27"/>
                  <a:gd name="T17" fmla="*/ 30 h 31"/>
                  <a:gd name="T18" fmla="*/ 14 w 27"/>
                  <a:gd name="T19" fmla="*/ 29 h 31"/>
                  <a:gd name="T20" fmla="*/ 15 w 27"/>
                  <a:gd name="T21" fmla="*/ 28 h 31"/>
                  <a:gd name="T22" fmla="*/ 17 w 27"/>
                  <a:gd name="T23" fmla="*/ 27 h 31"/>
                  <a:gd name="T24" fmla="*/ 18 w 27"/>
                  <a:gd name="T25" fmla="*/ 25 h 31"/>
                  <a:gd name="T26" fmla="*/ 18 w 27"/>
                  <a:gd name="T27" fmla="*/ 23 h 31"/>
                  <a:gd name="T28" fmla="*/ 19 w 27"/>
                  <a:gd name="T29" fmla="*/ 21 h 31"/>
                  <a:gd name="T30" fmla="*/ 19 w 27"/>
                  <a:gd name="T31" fmla="*/ 19 h 31"/>
                  <a:gd name="T32" fmla="*/ 20 w 27"/>
                  <a:gd name="T33" fmla="*/ 18 h 31"/>
                  <a:gd name="T34" fmla="*/ 22 w 27"/>
                  <a:gd name="T35" fmla="*/ 17 h 31"/>
                  <a:gd name="T36" fmla="*/ 23 w 27"/>
                  <a:gd name="T37" fmla="*/ 15 h 31"/>
                  <a:gd name="T38" fmla="*/ 24 w 27"/>
                  <a:gd name="T39" fmla="*/ 13 h 31"/>
                  <a:gd name="T40" fmla="*/ 24 w 27"/>
                  <a:gd name="T41" fmla="*/ 11 h 31"/>
                  <a:gd name="T42" fmla="*/ 24 w 27"/>
                  <a:gd name="T43" fmla="*/ 9 h 31"/>
                  <a:gd name="T44" fmla="*/ 25 w 27"/>
                  <a:gd name="T45" fmla="*/ 6 h 31"/>
                  <a:gd name="T46" fmla="*/ 25 w 27"/>
                  <a:gd name="T47" fmla="*/ 4 h 31"/>
                  <a:gd name="T48" fmla="*/ 26 w 27"/>
                  <a:gd name="T49" fmla="*/ 3 h 31"/>
                  <a:gd name="T50" fmla="*/ 27 w 27"/>
                  <a:gd name="T51" fmla="*/ 1 h 31"/>
                  <a:gd name="T52" fmla="*/ 25 w 27"/>
                  <a:gd name="T53" fmla="*/ 1 h 31"/>
                  <a:gd name="T54" fmla="*/ 23 w 27"/>
                  <a:gd name="T55" fmla="*/ 0 h 31"/>
                  <a:gd name="T56" fmla="*/ 21 w 27"/>
                  <a:gd name="T57" fmla="*/ 1 h 31"/>
                  <a:gd name="T58" fmla="*/ 20 w 27"/>
                  <a:gd name="T59" fmla="*/ 2 h 31"/>
                  <a:gd name="T60" fmla="*/ 19 w 27"/>
                  <a:gd name="T61" fmla="*/ 4 h 31"/>
                  <a:gd name="T62" fmla="*/ 19 w 27"/>
                  <a:gd name="T63" fmla="*/ 5 h 31"/>
                  <a:gd name="T64" fmla="*/ 18 w 27"/>
                  <a:gd name="T65" fmla="*/ 6 h 31"/>
                  <a:gd name="T66" fmla="*/ 17 w 27"/>
                  <a:gd name="T67" fmla="*/ 7 h 31"/>
                  <a:gd name="T68" fmla="*/ 16 w 27"/>
                  <a:gd name="T69" fmla="*/ 6 h 31"/>
                  <a:gd name="T70" fmla="*/ 14 w 27"/>
                  <a:gd name="T71" fmla="*/ 6 h 31"/>
                  <a:gd name="T72" fmla="*/ 12 w 27"/>
                  <a:gd name="T73" fmla="*/ 6 h 31"/>
                  <a:gd name="T74" fmla="*/ 8 w 27"/>
                  <a:gd name="T75" fmla="*/ 6 h 31"/>
                  <a:gd name="T76" fmla="*/ 8 w 27"/>
                  <a:gd name="T77" fmla="*/ 8 h 31"/>
                  <a:gd name="T78" fmla="*/ 10 w 27"/>
                  <a:gd name="T79" fmla="*/ 8 h 31"/>
                  <a:gd name="T80" fmla="*/ 12 w 27"/>
                  <a:gd name="T81" fmla="*/ 8 h 31"/>
                  <a:gd name="T82" fmla="*/ 12 w 27"/>
                  <a:gd name="T83" fmla="*/ 10 h 31"/>
                  <a:gd name="T84" fmla="*/ 11 w 27"/>
                  <a:gd name="T85" fmla="*/ 11 h 31"/>
                  <a:gd name="T86" fmla="*/ 10 w 27"/>
                  <a:gd name="T87" fmla="*/ 13 h 31"/>
                  <a:gd name="T88" fmla="*/ 11 w 27"/>
                  <a:gd name="T89" fmla="*/ 14 h 31"/>
                  <a:gd name="T90" fmla="*/ 12 w 27"/>
                  <a:gd name="T91" fmla="*/ 15 h 31"/>
                  <a:gd name="T92" fmla="*/ 12 w 27"/>
                  <a:gd name="T93" fmla="*/ 18 h 31"/>
                  <a:gd name="T94" fmla="*/ 12 w 27"/>
                  <a:gd name="T95" fmla="*/ 19 h 31"/>
                  <a:gd name="T96" fmla="*/ 12 w 27"/>
                  <a:gd name="T97" fmla="*/ 21 h 31"/>
                  <a:gd name="T98" fmla="*/ 11 w 27"/>
                  <a:gd name="T99" fmla="*/ 22 h 31"/>
                  <a:gd name="T100" fmla="*/ 10 w 27"/>
                  <a:gd name="T101" fmla="*/ 21 h 31"/>
                  <a:gd name="T102" fmla="*/ 9 w 27"/>
                  <a:gd name="T103" fmla="*/ 22 h 31"/>
                  <a:gd name="T104" fmla="*/ 7 w 27"/>
                  <a:gd name="T105" fmla="*/ 22 h 31"/>
                  <a:gd name="T106" fmla="*/ 6 w 27"/>
                  <a:gd name="T107" fmla="*/ 21 h 31"/>
                  <a:gd name="T108" fmla="*/ 5 w 27"/>
                  <a:gd name="T109" fmla="*/ 20 h 31"/>
                  <a:gd name="T110" fmla="*/ 3 w 27"/>
                  <a:gd name="T111" fmla="*/ 22 h 31"/>
                  <a:gd name="T112" fmla="*/ 2 w 27"/>
                  <a:gd name="T113" fmla="*/ 23 h 31"/>
                  <a:gd name="T114" fmla="*/ 3 w 27"/>
                  <a:gd name="T115" fmla="*/ 24 h 31"/>
                  <a:gd name="T116" fmla="*/ 3 w 27"/>
                  <a:gd name="T117" fmla="*/ 26 h 31"/>
                  <a:gd name="T118" fmla="*/ 2 w 27"/>
                  <a:gd name="T119" fmla="*/ 26 h 31"/>
                  <a:gd name="T120" fmla="*/ 1 w 27"/>
                  <a:gd name="T121"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31">
                    <a:moveTo>
                      <a:pt x="3" y="31"/>
                    </a:moveTo>
                    <a:cubicBezTo>
                      <a:pt x="3" y="31"/>
                      <a:pt x="3" y="31"/>
                      <a:pt x="3" y="31"/>
                    </a:cubicBezTo>
                    <a:cubicBezTo>
                      <a:pt x="3" y="31"/>
                      <a:pt x="3" y="31"/>
                      <a:pt x="3" y="31"/>
                    </a:cubicBezTo>
                    <a:cubicBezTo>
                      <a:pt x="4" y="31"/>
                      <a:pt x="4" y="31"/>
                      <a:pt x="4" y="31"/>
                    </a:cubicBezTo>
                    <a:cubicBezTo>
                      <a:pt x="4" y="31"/>
                      <a:pt x="4" y="31"/>
                      <a:pt x="4" y="31"/>
                    </a:cubicBezTo>
                    <a:cubicBezTo>
                      <a:pt x="4" y="31"/>
                      <a:pt x="4" y="31"/>
                      <a:pt x="4" y="31"/>
                    </a:cubicBezTo>
                    <a:cubicBezTo>
                      <a:pt x="4" y="31"/>
                      <a:pt x="4" y="31"/>
                      <a:pt x="4" y="31"/>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5" y="29"/>
                      <a:pt x="5" y="29"/>
                      <a:pt x="5" y="29"/>
                    </a:cubicBezTo>
                    <a:cubicBezTo>
                      <a:pt x="5" y="29"/>
                      <a:pt x="5" y="29"/>
                      <a:pt x="5" y="29"/>
                    </a:cubicBezTo>
                    <a:cubicBezTo>
                      <a:pt x="5" y="29"/>
                      <a:pt x="5" y="29"/>
                      <a:pt x="5" y="29"/>
                    </a:cubicBezTo>
                    <a:cubicBezTo>
                      <a:pt x="5" y="29"/>
                      <a:pt x="5" y="29"/>
                      <a:pt x="5" y="29"/>
                    </a:cubicBezTo>
                    <a:cubicBezTo>
                      <a:pt x="5" y="29"/>
                      <a:pt x="5" y="29"/>
                      <a:pt x="5" y="29"/>
                    </a:cubicBezTo>
                    <a:cubicBezTo>
                      <a:pt x="5" y="29"/>
                      <a:pt x="5" y="29"/>
                      <a:pt x="5" y="29"/>
                    </a:cubicBezTo>
                    <a:cubicBezTo>
                      <a:pt x="5" y="29"/>
                      <a:pt x="5" y="29"/>
                      <a:pt x="5" y="29"/>
                    </a:cubicBezTo>
                    <a:cubicBezTo>
                      <a:pt x="5" y="29"/>
                      <a:pt x="5" y="29"/>
                      <a:pt x="5"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30"/>
                      <a:pt x="7" y="30"/>
                      <a:pt x="7" y="30"/>
                    </a:cubicBezTo>
                    <a:cubicBezTo>
                      <a:pt x="7" y="30"/>
                      <a:pt x="7" y="30"/>
                      <a:pt x="7" y="30"/>
                    </a:cubicBezTo>
                    <a:cubicBezTo>
                      <a:pt x="7" y="30"/>
                      <a:pt x="7" y="30"/>
                      <a:pt x="7" y="30"/>
                    </a:cubicBezTo>
                    <a:cubicBezTo>
                      <a:pt x="7" y="30"/>
                      <a:pt x="7" y="30"/>
                      <a:pt x="7" y="30"/>
                    </a:cubicBezTo>
                    <a:cubicBezTo>
                      <a:pt x="7" y="29"/>
                      <a:pt x="7" y="29"/>
                      <a:pt x="7" y="29"/>
                    </a:cubicBezTo>
                    <a:cubicBezTo>
                      <a:pt x="7" y="29"/>
                      <a:pt x="7" y="29"/>
                      <a:pt x="7" y="29"/>
                    </a:cubicBezTo>
                    <a:cubicBezTo>
                      <a:pt x="7" y="30"/>
                      <a:pt x="7" y="30"/>
                      <a:pt x="7" y="30"/>
                    </a:cubicBezTo>
                    <a:cubicBezTo>
                      <a:pt x="7" y="30"/>
                      <a:pt x="7" y="30"/>
                      <a:pt x="7"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29"/>
                      <a:pt x="9" y="29"/>
                      <a:pt x="9" y="29"/>
                    </a:cubicBezTo>
                    <a:cubicBezTo>
                      <a:pt x="9" y="29"/>
                      <a:pt x="9" y="29"/>
                      <a:pt x="9" y="29"/>
                    </a:cubicBezTo>
                    <a:cubicBezTo>
                      <a:pt x="9" y="29"/>
                      <a:pt x="9" y="29"/>
                      <a:pt x="9" y="29"/>
                    </a:cubicBezTo>
                    <a:cubicBezTo>
                      <a:pt x="9" y="29"/>
                      <a:pt x="9" y="29"/>
                      <a:pt x="9"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8"/>
                      <a:pt x="11" y="28"/>
                      <a:pt x="11" y="28"/>
                    </a:cubicBezTo>
                    <a:cubicBezTo>
                      <a:pt x="11" y="28"/>
                      <a:pt x="11" y="28"/>
                      <a:pt x="11" y="28"/>
                    </a:cubicBezTo>
                    <a:cubicBezTo>
                      <a:pt x="12" y="28"/>
                      <a:pt x="12" y="28"/>
                      <a:pt x="12" y="28"/>
                    </a:cubicBezTo>
                    <a:cubicBezTo>
                      <a:pt x="12" y="28"/>
                      <a:pt x="12" y="28"/>
                      <a:pt x="12" y="28"/>
                    </a:cubicBezTo>
                    <a:cubicBezTo>
                      <a:pt x="12" y="28"/>
                      <a:pt x="12" y="28"/>
                      <a:pt x="12" y="28"/>
                    </a:cubicBezTo>
                    <a:cubicBezTo>
                      <a:pt x="12" y="28"/>
                      <a:pt x="12" y="28"/>
                      <a:pt x="12" y="28"/>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5" y="29"/>
                      <a:pt x="15" y="29"/>
                      <a:pt x="15" y="29"/>
                    </a:cubicBezTo>
                    <a:cubicBezTo>
                      <a:pt x="15" y="29"/>
                      <a:pt x="15" y="29"/>
                      <a:pt x="15" y="29"/>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7"/>
                      <a:pt x="16" y="27"/>
                      <a:pt x="16" y="27"/>
                    </a:cubicBezTo>
                    <a:cubicBezTo>
                      <a:pt x="16" y="27"/>
                      <a:pt x="16" y="27"/>
                      <a:pt x="16" y="27"/>
                    </a:cubicBezTo>
                    <a:cubicBezTo>
                      <a:pt x="16" y="27"/>
                      <a:pt x="16" y="27"/>
                      <a:pt x="16" y="27"/>
                    </a:cubicBezTo>
                    <a:cubicBezTo>
                      <a:pt x="16" y="27"/>
                      <a:pt x="16" y="27"/>
                      <a:pt x="16"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9" y="21"/>
                      <a:pt x="19" y="21"/>
                      <a:pt x="19" y="21"/>
                    </a:cubicBezTo>
                    <a:cubicBezTo>
                      <a:pt x="19" y="21"/>
                      <a:pt x="19" y="21"/>
                      <a:pt x="19" y="21"/>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19"/>
                      <a:pt x="19" y="19"/>
                      <a:pt x="19" y="19"/>
                    </a:cubicBezTo>
                    <a:cubicBezTo>
                      <a:pt x="19" y="19"/>
                      <a:pt x="19" y="19"/>
                      <a:pt x="19" y="19"/>
                    </a:cubicBezTo>
                    <a:cubicBezTo>
                      <a:pt x="19" y="19"/>
                      <a:pt x="19" y="19"/>
                      <a:pt x="19"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7"/>
                      <a:pt x="20" y="17"/>
                      <a:pt x="20"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3"/>
                      <a:pt x="23" y="13"/>
                      <a:pt x="23"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0"/>
                      <a:pt x="24" y="10"/>
                      <a:pt x="24" y="10"/>
                    </a:cubicBezTo>
                    <a:cubicBezTo>
                      <a:pt x="24" y="10"/>
                      <a:pt x="24" y="10"/>
                      <a:pt x="24" y="10"/>
                    </a:cubicBezTo>
                    <a:cubicBezTo>
                      <a:pt x="24" y="10"/>
                      <a:pt x="24" y="10"/>
                      <a:pt x="24" y="10"/>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8"/>
                      <a:pt x="24" y="8"/>
                      <a:pt x="24" y="8"/>
                    </a:cubicBezTo>
                    <a:cubicBezTo>
                      <a:pt x="24" y="8"/>
                      <a:pt x="24" y="8"/>
                      <a:pt x="24" y="8"/>
                    </a:cubicBezTo>
                    <a:cubicBezTo>
                      <a:pt x="24" y="8"/>
                      <a:pt x="24" y="8"/>
                      <a:pt x="24" y="8"/>
                    </a:cubicBezTo>
                    <a:cubicBezTo>
                      <a:pt x="24" y="8"/>
                      <a:pt x="24" y="8"/>
                      <a:pt x="24"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4"/>
                      <a:pt x="25" y="4"/>
                      <a:pt x="25" y="4"/>
                    </a:cubicBezTo>
                    <a:cubicBezTo>
                      <a:pt x="25" y="4"/>
                      <a:pt x="25" y="4"/>
                      <a:pt x="25" y="4"/>
                    </a:cubicBezTo>
                    <a:cubicBezTo>
                      <a:pt x="25" y="4"/>
                      <a:pt x="25" y="4"/>
                      <a:pt x="25" y="4"/>
                    </a:cubicBezTo>
                    <a:cubicBezTo>
                      <a:pt x="25" y="4"/>
                      <a:pt x="25" y="4"/>
                      <a:pt x="25"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2"/>
                      <a:pt x="26" y="2"/>
                      <a:pt x="26" y="2"/>
                    </a:cubicBezTo>
                    <a:cubicBezTo>
                      <a:pt x="26" y="2"/>
                      <a:pt x="26" y="2"/>
                      <a:pt x="26" y="2"/>
                    </a:cubicBezTo>
                    <a:cubicBezTo>
                      <a:pt x="26" y="2"/>
                      <a:pt x="26" y="2"/>
                      <a:pt x="26" y="2"/>
                    </a:cubicBezTo>
                    <a:cubicBezTo>
                      <a:pt x="26" y="2"/>
                      <a:pt x="26"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0"/>
                      <a:pt x="26" y="0"/>
                      <a:pt x="26" y="0"/>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20" y="2"/>
                      <a:pt x="20" y="2"/>
                      <a:pt x="20" y="2"/>
                    </a:cubicBezTo>
                    <a:cubicBezTo>
                      <a:pt x="20" y="2"/>
                      <a:pt x="20" y="2"/>
                      <a:pt x="20" y="2"/>
                    </a:cubicBezTo>
                    <a:cubicBezTo>
                      <a:pt x="19" y="3"/>
                      <a:pt x="19" y="3"/>
                      <a:pt x="19" y="3"/>
                    </a:cubicBezTo>
                    <a:cubicBezTo>
                      <a:pt x="19" y="3"/>
                      <a:pt x="19" y="3"/>
                      <a:pt x="19" y="3"/>
                    </a:cubicBezTo>
                    <a:cubicBezTo>
                      <a:pt x="19" y="3"/>
                      <a:pt x="19" y="3"/>
                      <a:pt x="19" y="3"/>
                    </a:cubicBezTo>
                    <a:cubicBezTo>
                      <a:pt x="19" y="3"/>
                      <a:pt x="19" y="3"/>
                      <a:pt x="19" y="3"/>
                    </a:cubicBezTo>
                    <a:cubicBezTo>
                      <a:pt x="20" y="3"/>
                      <a:pt x="20" y="3"/>
                      <a:pt x="20" y="3"/>
                    </a:cubicBezTo>
                    <a:cubicBezTo>
                      <a:pt x="20" y="3"/>
                      <a:pt x="20" y="3"/>
                      <a:pt x="20" y="3"/>
                    </a:cubicBezTo>
                    <a:cubicBezTo>
                      <a:pt x="19" y="3"/>
                      <a:pt x="19" y="3"/>
                      <a:pt x="19" y="3"/>
                    </a:cubicBezTo>
                    <a:cubicBezTo>
                      <a:pt x="19" y="3"/>
                      <a:pt x="19" y="3"/>
                      <a:pt x="19" y="3"/>
                    </a:cubicBezTo>
                    <a:cubicBezTo>
                      <a:pt x="19" y="3"/>
                      <a:pt x="19" y="3"/>
                      <a:pt x="19" y="3"/>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8" y="5"/>
                    </a:cubicBezTo>
                    <a:cubicBezTo>
                      <a:pt x="18" y="5"/>
                      <a:pt x="18" y="5"/>
                      <a:pt x="18" y="5"/>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7"/>
                    </a:cubicBezTo>
                    <a:cubicBezTo>
                      <a:pt x="18" y="7"/>
                      <a:pt x="18" y="7"/>
                      <a:pt x="18"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6"/>
                      <a:pt x="16" y="6"/>
                      <a:pt x="16" y="6"/>
                    </a:cubicBezTo>
                    <a:cubicBezTo>
                      <a:pt x="16" y="6"/>
                      <a:pt x="16" y="6"/>
                      <a:pt x="16" y="6"/>
                    </a:cubicBezTo>
                    <a:cubicBezTo>
                      <a:pt x="16" y="6"/>
                      <a:pt x="16" y="6"/>
                      <a:pt x="16" y="6"/>
                    </a:cubicBezTo>
                    <a:cubicBezTo>
                      <a:pt x="16" y="6"/>
                      <a:pt x="16" y="6"/>
                      <a:pt x="16" y="6"/>
                    </a:cubicBezTo>
                    <a:cubicBezTo>
                      <a:pt x="15" y="6"/>
                      <a:pt x="15" y="6"/>
                      <a:pt x="15" y="6"/>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2" y="8"/>
                      <a:pt x="12" y="8"/>
                      <a:pt x="12" y="8"/>
                    </a:cubicBezTo>
                    <a:cubicBezTo>
                      <a:pt x="12" y="8"/>
                      <a:pt x="12" y="8"/>
                      <a:pt x="12" y="8"/>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5"/>
                      <a:pt x="11" y="15"/>
                      <a:pt x="11" y="15"/>
                    </a:cubicBezTo>
                    <a:cubicBezTo>
                      <a:pt x="11" y="15"/>
                      <a:pt x="11" y="15"/>
                      <a:pt x="11" y="15"/>
                    </a:cubicBezTo>
                    <a:cubicBezTo>
                      <a:pt x="11" y="15"/>
                      <a:pt x="11" y="15"/>
                      <a:pt x="11"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6"/>
                      <a:pt x="12" y="16"/>
                      <a:pt x="12" y="16"/>
                    </a:cubicBezTo>
                    <a:cubicBezTo>
                      <a:pt x="12" y="16"/>
                      <a:pt x="12" y="16"/>
                      <a:pt x="12" y="16"/>
                    </a:cubicBezTo>
                    <a:cubicBezTo>
                      <a:pt x="12" y="16"/>
                      <a:pt x="12" y="16"/>
                      <a:pt x="12" y="16"/>
                    </a:cubicBezTo>
                    <a:cubicBezTo>
                      <a:pt x="12" y="16"/>
                      <a:pt x="12" y="16"/>
                      <a:pt x="12" y="16"/>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1"/>
                      <a:pt x="12" y="21"/>
                      <a:pt x="12"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2"/>
                      <a:pt x="12" y="22"/>
                      <a:pt x="12" y="22"/>
                    </a:cubicBezTo>
                    <a:cubicBezTo>
                      <a:pt x="12" y="22"/>
                      <a:pt x="12" y="22"/>
                      <a:pt x="12"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1"/>
                      <a:pt x="10" y="21"/>
                      <a:pt x="10" y="21"/>
                    </a:cubicBezTo>
                    <a:cubicBezTo>
                      <a:pt x="10" y="21"/>
                      <a:pt x="10" y="21"/>
                      <a:pt x="10" y="21"/>
                    </a:cubicBezTo>
                    <a:cubicBezTo>
                      <a:pt x="10" y="21"/>
                      <a:pt x="10" y="21"/>
                      <a:pt x="10" y="21"/>
                    </a:cubicBezTo>
                    <a:cubicBezTo>
                      <a:pt x="10" y="21"/>
                      <a:pt x="10" y="21"/>
                      <a:pt x="10"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2"/>
                      <a:pt x="5" y="22"/>
                      <a:pt x="5" y="22"/>
                    </a:cubicBezTo>
                    <a:cubicBezTo>
                      <a:pt x="5" y="22"/>
                      <a:pt x="5" y="22"/>
                      <a:pt x="5" y="22"/>
                    </a:cubicBezTo>
                    <a:cubicBezTo>
                      <a:pt x="5" y="22"/>
                      <a:pt x="5" y="22"/>
                      <a:pt x="5" y="22"/>
                    </a:cubicBezTo>
                    <a:cubicBezTo>
                      <a:pt x="5" y="22"/>
                      <a:pt x="5" y="22"/>
                      <a:pt x="5"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2" y="24"/>
                      <a:pt x="2" y="24"/>
                      <a:pt x="2" y="24"/>
                    </a:cubicBezTo>
                    <a:cubicBezTo>
                      <a:pt x="2" y="24"/>
                      <a:pt x="2" y="24"/>
                      <a:pt x="2"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2" y="27"/>
                      <a:pt x="2" y="27"/>
                      <a:pt x="2" y="27"/>
                    </a:cubicBezTo>
                    <a:cubicBezTo>
                      <a:pt x="2" y="27"/>
                      <a:pt x="2" y="27"/>
                      <a:pt x="2" y="27"/>
                    </a:cubicBezTo>
                    <a:cubicBezTo>
                      <a:pt x="2" y="27"/>
                      <a:pt x="2" y="27"/>
                      <a:pt x="2" y="27"/>
                    </a:cubicBezTo>
                    <a:cubicBezTo>
                      <a:pt x="2" y="27"/>
                      <a:pt x="2" y="27"/>
                      <a:pt x="2" y="27"/>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0" y="27"/>
                      <a:pt x="0" y="27"/>
                      <a:pt x="0" y="27"/>
                    </a:cubicBezTo>
                    <a:cubicBezTo>
                      <a:pt x="0" y="27"/>
                      <a:pt x="0" y="27"/>
                      <a:pt x="0" y="27"/>
                    </a:cubicBezTo>
                    <a:cubicBezTo>
                      <a:pt x="0" y="27"/>
                      <a:pt x="0" y="27"/>
                      <a:pt x="0" y="27"/>
                    </a:cubicBezTo>
                    <a:cubicBezTo>
                      <a:pt x="0" y="27"/>
                      <a:pt x="0" y="27"/>
                      <a:pt x="0" y="27"/>
                    </a:cubicBezTo>
                    <a:cubicBezTo>
                      <a:pt x="0" y="28"/>
                      <a:pt x="1" y="28"/>
                      <a:pt x="1" y="28"/>
                    </a:cubicBezTo>
                    <a:cubicBezTo>
                      <a:pt x="1" y="28"/>
                      <a:pt x="2" y="29"/>
                      <a:pt x="2" y="29"/>
                    </a:cubicBezTo>
                    <a:cubicBezTo>
                      <a:pt x="3" y="30"/>
                      <a:pt x="3" y="30"/>
                      <a:pt x="3" y="31"/>
                    </a:cubicBezTo>
                    <a:cubicBezTo>
                      <a:pt x="3" y="31"/>
                      <a:pt x="3" y="31"/>
                      <a:pt x="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96" name="Freeform 354"/>
              <p:cNvSpPr/>
              <p:nvPr/>
            </p:nvSpPr>
            <p:spPr bwMode="auto">
              <a:xfrm>
                <a:off x="2675" y="2276"/>
                <a:ext cx="18" cy="13"/>
              </a:xfrm>
              <a:custGeom>
                <a:avLst/>
                <a:gdLst>
                  <a:gd name="T0" fmla="*/ 1 w 7"/>
                  <a:gd name="T1" fmla="*/ 4 h 5"/>
                  <a:gd name="T2" fmla="*/ 1 w 7"/>
                  <a:gd name="T3" fmla="*/ 4 h 5"/>
                  <a:gd name="T4" fmla="*/ 1 w 7"/>
                  <a:gd name="T5" fmla="*/ 4 h 5"/>
                  <a:gd name="T6" fmla="*/ 1 w 7"/>
                  <a:gd name="T7" fmla="*/ 4 h 5"/>
                  <a:gd name="T8" fmla="*/ 1 w 7"/>
                  <a:gd name="T9" fmla="*/ 4 h 5"/>
                  <a:gd name="T10" fmla="*/ 1 w 7"/>
                  <a:gd name="T11" fmla="*/ 4 h 5"/>
                  <a:gd name="T12" fmla="*/ 1 w 7"/>
                  <a:gd name="T13" fmla="*/ 4 h 5"/>
                  <a:gd name="T14" fmla="*/ 2 w 7"/>
                  <a:gd name="T15" fmla="*/ 4 h 5"/>
                  <a:gd name="T16" fmla="*/ 2 w 7"/>
                  <a:gd name="T17" fmla="*/ 4 h 5"/>
                  <a:gd name="T18" fmla="*/ 2 w 7"/>
                  <a:gd name="T19" fmla="*/ 5 h 5"/>
                  <a:gd name="T20" fmla="*/ 2 w 7"/>
                  <a:gd name="T21" fmla="*/ 5 h 5"/>
                  <a:gd name="T22" fmla="*/ 2 w 7"/>
                  <a:gd name="T23" fmla="*/ 4 h 5"/>
                  <a:gd name="T24" fmla="*/ 7 w 7"/>
                  <a:gd name="T25" fmla="*/ 4 h 5"/>
                  <a:gd name="T26" fmla="*/ 7 w 7"/>
                  <a:gd name="T27" fmla="*/ 1 h 5"/>
                  <a:gd name="T28" fmla="*/ 2 w 7"/>
                  <a:gd name="T29" fmla="*/ 1 h 5"/>
                  <a:gd name="T30" fmla="*/ 2 w 7"/>
                  <a:gd name="T31" fmla="*/ 1 h 5"/>
                  <a:gd name="T32" fmla="*/ 2 w 7"/>
                  <a:gd name="T33" fmla="*/ 1 h 5"/>
                  <a:gd name="T34" fmla="*/ 2 w 7"/>
                  <a:gd name="T35" fmla="*/ 1 h 5"/>
                  <a:gd name="T36" fmla="*/ 2 w 7"/>
                  <a:gd name="T37" fmla="*/ 1 h 5"/>
                  <a:gd name="T38" fmla="*/ 2 w 7"/>
                  <a:gd name="T39" fmla="*/ 0 h 5"/>
                  <a:gd name="T40" fmla="*/ 2 w 7"/>
                  <a:gd name="T41" fmla="*/ 0 h 5"/>
                  <a:gd name="T42" fmla="*/ 1 w 7"/>
                  <a:gd name="T43" fmla="*/ 2 h 5"/>
                  <a:gd name="T44" fmla="*/ 1 w 7"/>
                  <a:gd name="T45" fmla="*/ 3 h 5"/>
                  <a:gd name="T46" fmla="*/ 1 w 7"/>
                  <a:gd name="T47" fmla="*/ 3 h 5"/>
                  <a:gd name="T48" fmla="*/ 0 w 7"/>
                  <a:gd name="T49" fmla="*/ 4 h 5"/>
                  <a:gd name="T50" fmla="*/ 0 w 7"/>
                  <a:gd name="T51" fmla="*/ 4 h 5"/>
                  <a:gd name="T52" fmla="*/ 1 w 7"/>
                  <a:gd name="T53" fmla="*/ 4 h 5"/>
                  <a:gd name="T54" fmla="*/ 1 w 7"/>
                  <a:gd name="T55" fmla="*/ 4 h 5"/>
                  <a:gd name="T56" fmla="*/ 1 w 7"/>
                  <a:gd name="T5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5">
                    <a:moveTo>
                      <a:pt x="1" y="4"/>
                    </a:move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5"/>
                      <a:pt x="2" y="5"/>
                      <a:pt x="2" y="5"/>
                    </a:cubicBezTo>
                    <a:cubicBezTo>
                      <a:pt x="2" y="5"/>
                      <a:pt x="2" y="5"/>
                      <a:pt x="2" y="5"/>
                    </a:cubicBezTo>
                    <a:cubicBezTo>
                      <a:pt x="2" y="4"/>
                      <a:pt x="2" y="4"/>
                      <a:pt x="2" y="4"/>
                    </a:cubicBezTo>
                    <a:cubicBezTo>
                      <a:pt x="7" y="4"/>
                      <a:pt x="7" y="4"/>
                      <a:pt x="7" y="4"/>
                    </a:cubicBezTo>
                    <a:cubicBezTo>
                      <a:pt x="7" y="1"/>
                      <a:pt x="7" y="1"/>
                      <a:pt x="7"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1"/>
                      <a:pt x="2" y="1"/>
                      <a:pt x="1" y="2"/>
                    </a:cubicBezTo>
                    <a:cubicBezTo>
                      <a:pt x="1" y="2"/>
                      <a:pt x="1" y="3"/>
                      <a:pt x="1" y="3"/>
                    </a:cubicBezTo>
                    <a:cubicBezTo>
                      <a:pt x="1" y="3"/>
                      <a:pt x="1" y="3"/>
                      <a:pt x="1" y="3"/>
                    </a:cubicBezTo>
                    <a:cubicBezTo>
                      <a:pt x="1" y="3"/>
                      <a:pt x="0" y="3"/>
                      <a:pt x="0" y="4"/>
                    </a:cubicBezTo>
                    <a:cubicBezTo>
                      <a:pt x="0" y="4"/>
                      <a:pt x="0" y="4"/>
                      <a:pt x="0" y="4"/>
                    </a:cubicBezTo>
                    <a:cubicBezTo>
                      <a:pt x="0" y="4"/>
                      <a:pt x="0" y="4"/>
                      <a:pt x="1" y="4"/>
                    </a:cubicBezTo>
                    <a:cubicBezTo>
                      <a:pt x="1" y="4"/>
                      <a:pt x="1" y="4"/>
                      <a:pt x="1" y="4"/>
                    </a:cubicBezTo>
                    <a:cubicBezTo>
                      <a:pt x="1" y="4"/>
                      <a:pt x="1"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97" name="Freeform 355"/>
              <p:cNvSpPr/>
              <p:nvPr/>
            </p:nvSpPr>
            <p:spPr bwMode="auto">
              <a:xfrm>
                <a:off x="3450" y="2097"/>
                <a:ext cx="3" cy="0"/>
              </a:xfrm>
              <a:custGeom>
                <a:avLst/>
                <a:gdLst>
                  <a:gd name="T0" fmla="*/ 1 w 1"/>
                  <a:gd name="T1" fmla="*/ 1 w 1"/>
                  <a:gd name="T2" fmla="*/ 1 w 1"/>
                  <a:gd name="T3" fmla="*/ 1 w 1"/>
                  <a:gd name="T4" fmla="*/ 0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1" y="0"/>
                      <a:pt x="1" y="0"/>
                    </a:cubicBezTo>
                    <a:cubicBezTo>
                      <a:pt x="1" y="0"/>
                      <a:pt x="1" y="0"/>
                      <a:pt x="1" y="0"/>
                    </a:cubicBezTo>
                    <a:cubicBezTo>
                      <a:pt x="1"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98" name="Freeform 356"/>
              <p:cNvSpPr/>
              <p:nvPr/>
            </p:nvSpPr>
            <p:spPr bwMode="auto">
              <a:xfrm>
                <a:off x="3414" y="2044"/>
                <a:ext cx="42" cy="53"/>
              </a:xfrm>
              <a:custGeom>
                <a:avLst/>
                <a:gdLst>
                  <a:gd name="T0" fmla="*/ 14 w 16"/>
                  <a:gd name="T1" fmla="*/ 19 h 20"/>
                  <a:gd name="T2" fmla="*/ 15 w 16"/>
                  <a:gd name="T3" fmla="*/ 18 h 20"/>
                  <a:gd name="T4" fmla="*/ 16 w 16"/>
                  <a:gd name="T5" fmla="*/ 18 h 20"/>
                  <a:gd name="T6" fmla="*/ 16 w 16"/>
                  <a:gd name="T7" fmla="*/ 16 h 20"/>
                  <a:gd name="T8" fmla="*/ 16 w 16"/>
                  <a:gd name="T9" fmla="*/ 14 h 20"/>
                  <a:gd name="T10" fmla="*/ 15 w 16"/>
                  <a:gd name="T11" fmla="*/ 13 h 20"/>
                  <a:gd name="T12" fmla="*/ 15 w 16"/>
                  <a:gd name="T13" fmla="*/ 11 h 20"/>
                  <a:gd name="T14" fmla="*/ 14 w 16"/>
                  <a:gd name="T15" fmla="*/ 10 h 20"/>
                  <a:gd name="T16" fmla="*/ 14 w 16"/>
                  <a:gd name="T17" fmla="*/ 11 h 20"/>
                  <a:gd name="T18" fmla="*/ 13 w 16"/>
                  <a:gd name="T19" fmla="*/ 12 h 20"/>
                  <a:gd name="T20" fmla="*/ 13 w 16"/>
                  <a:gd name="T21" fmla="*/ 13 h 20"/>
                  <a:gd name="T22" fmla="*/ 12 w 16"/>
                  <a:gd name="T23" fmla="*/ 12 h 20"/>
                  <a:gd name="T24" fmla="*/ 11 w 16"/>
                  <a:gd name="T25" fmla="*/ 12 h 20"/>
                  <a:gd name="T26" fmla="*/ 11 w 16"/>
                  <a:gd name="T27" fmla="*/ 11 h 20"/>
                  <a:gd name="T28" fmla="*/ 11 w 16"/>
                  <a:gd name="T29" fmla="*/ 10 h 20"/>
                  <a:gd name="T30" fmla="*/ 11 w 16"/>
                  <a:gd name="T31" fmla="*/ 9 h 20"/>
                  <a:gd name="T32" fmla="*/ 12 w 16"/>
                  <a:gd name="T33" fmla="*/ 8 h 20"/>
                  <a:gd name="T34" fmla="*/ 13 w 16"/>
                  <a:gd name="T35" fmla="*/ 8 h 20"/>
                  <a:gd name="T36" fmla="*/ 14 w 16"/>
                  <a:gd name="T37" fmla="*/ 7 h 20"/>
                  <a:gd name="T38" fmla="*/ 15 w 16"/>
                  <a:gd name="T39" fmla="*/ 6 h 20"/>
                  <a:gd name="T40" fmla="*/ 15 w 16"/>
                  <a:gd name="T41" fmla="*/ 5 h 20"/>
                  <a:gd name="T42" fmla="*/ 15 w 16"/>
                  <a:gd name="T43" fmla="*/ 5 h 20"/>
                  <a:gd name="T44" fmla="*/ 13 w 16"/>
                  <a:gd name="T45" fmla="*/ 5 h 20"/>
                  <a:gd name="T46" fmla="*/ 11 w 16"/>
                  <a:gd name="T47" fmla="*/ 5 h 20"/>
                  <a:gd name="T48" fmla="*/ 9 w 16"/>
                  <a:gd name="T49" fmla="*/ 5 h 20"/>
                  <a:gd name="T50" fmla="*/ 8 w 16"/>
                  <a:gd name="T51" fmla="*/ 5 h 20"/>
                  <a:gd name="T52" fmla="*/ 6 w 16"/>
                  <a:gd name="T53" fmla="*/ 4 h 20"/>
                  <a:gd name="T54" fmla="*/ 6 w 16"/>
                  <a:gd name="T55" fmla="*/ 3 h 20"/>
                  <a:gd name="T56" fmla="*/ 6 w 16"/>
                  <a:gd name="T57" fmla="*/ 2 h 20"/>
                  <a:gd name="T58" fmla="*/ 6 w 16"/>
                  <a:gd name="T59" fmla="*/ 1 h 20"/>
                  <a:gd name="T60" fmla="*/ 5 w 16"/>
                  <a:gd name="T61" fmla="*/ 2 h 20"/>
                  <a:gd name="T62" fmla="*/ 4 w 16"/>
                  <a:gd name="T63" fmla="*/ 1 h 20"/>
                  <a:gd name="T64" fmla="*/ 4 w 16"/>
                  <a:gd name="T65" fmla="*/ 1 h 20"/>
                  <a:gd name="T66" fmla="*/ 3 w 16"/>
                  <a:gd name="T67" fmla="*/ 1 h 20"/>
                  <a:gd name="T68" fmla="*/ 2 w 16"/>
                  <a:gd name="T69" fmla="*/ 1 h 20"/>
                  <a:gd name="T70" fmla="*/ 1 w 16"/>
                  <a:gd name="T71" fmla="*/ 0 h 20"/>
                  <a:gd name="T72" fmla="*/ 1 w 16"/>
                  <a:gd name="T73" fmla="*/ 1 h 20"/>
                  <a:gd name="T74" fmla="*/ 0 w 16"/>
                  <a:gd name="T75" fmla="*/ 1 h 20"/>
                  <a:gd name="T76" fmla="*/ 1 w 16"/>
                  <a:gd name="T77" fmla="*/ 2 h 20"/>
                  <a:gd name="T78" fmla="*/ 1 w 16"/>
                  <a:gd name="T79" fmla="*/ 2 h 20"/>
                  <a:gd name="T80" fmla="*/ 2 w 16"/>
                  <a:gd name="T81" fmla="*/ 3 h 20"/>
                  <a:gd name="T82" fmla="*/ 3 w 16"/>
                  <a:gd name="T83" fmla="*/ 3 h 20"/>
                  <a:gd name="T84" fmla="*/ 3 w 16"/>
                  <a:gd name="T85" fmla="*/ 4 h 20"/>
                  <a:gd name="T86" fmla="*/ 2 w 16"/>
                  <a:gd name="T87" fmla="*/ 4 h 20"/>
                  <a:gd name="T88" fmla="*/ 1 w 16"/>
                  <a:gd name="T89" fmla="*/ 5 h 20"/>
                  <a:gd name="T90" fmla="*/ 0 w 16"/>
                  <a:gd name="T91" fmla="*/ 6 h 20"/>
                  <a:gd name="T92" fmla="*/ 0 w 16"/>
                  <a:gd name="T93" fmla="*/ 6 h 20"/>
                  <a:gd name="T94" fmla="*/ 1 w 16"/>
                  <a:gd name="T95" fmla="*/ 7 h 20"/>
                  <a:gd name="T96" fmla="*/ 2 w 16"/>
                  <a:gd name="T97" fmla="*/ 7 h 20"/>
                  <a:gd name="T98" fmla="*/ 3 w 16"/>
                  <a:gd name="T99" fmla="*/ 8 h 20"/>
                  <a:gd name="T100" fmla="*/ 2 w 16"/>
                  <a:gd name="T101" fmla="*/ 9 h 20"/>
                  <a:gd name="T102" fmla="*/ 2 w 16"/>
                  <a:gd name="T103" fmla="*/ 10 h 20"/>
                  <a:gd name="T104" fmla="*/ 2 w 16"/>
                  <a:gd name="T105" fmla="*/ 11 h 20"/>
                  <a:gd name="T106" fmla="*/ 3 w 16"/>
                  <a:gd name="T107" fmla="*/ 12 h 20"/>
                  <a:gd name="T108" fmla="*/ 3 w 16"/>
                  <a:gd name="T109" fmla="*/ 12 h 20"/>
                  <a:gd name="T110" fmla="*/ 3 w 16"/>
                  <a:gd name="T111" fmla="*/ 14 h 20"/>
                  <a:gd name="T112" fmla="*/ 3 w 16"/>
                  <a:gd name="T113" fmla="*/ 15 h 20"/>
                  <a:gd name="T114" fmla="*/ 4 w 16"/>
                  <a:gd name="T115" fmla="*/ 16 h 20"/>
                  <a:gd name="T116" fmla="*/ 5 w 16"/>
                  <a:gd name="T117" fmla="*/ 17 h 20"/>
                  <a:gd name="T118" fmla="*/ 8 w 16"/>
                  <a:gd name="T119" fmla="*/ 16 h 20"/>
                  <a:gd name="T120" fmla="*/ 9 w 16"/>
                  <a:gd name="T121" fmla="*/ 10 h 20"/>
                  <a:gd name="T122" fmla="*/ 14 w 16"/>
                  <a:gd name="T123"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 h="20">
                    <a:moveTo>
                      <a:pt x="14" y="20"/>
                    </a:move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5" y="19"/>
                      <a:pt x="15" y="19"/>
                    </a:cubicBezTo>
                    <a:cubicBezTo>
                      <a:pt x="14" y="19"/>
                      <a:pt x="14" y="19"/>
                      <a:pt x="14" y="19"/>
                    </a:cubicBezTo>
                    <a:cubicBezTo>
                      <a:pt x="14" y="19"/>
                      <a:pt x="14" y="19"/>
                      <a:pt x="14" y="19"/>
                    </a:cubicBezTo>
                    <a:cubicBezTo>
                      <a:pt x="14" y="19"/>
                      <a:pt x="14" y="19"/>
                      <a:pt x="14" y="19"/>
                    </a:cubicBezTo>
                    <a:cubicBezTo>
                      <a:pt x="15" y="19"/>
                      <a:pt x="15" y="19"/>
                      <a:pt x="15" y="19"/>
                    </a:cubicBezTo>
                    <a:cubicBezTo>
                      <a:pt x="15" y="19"/>
                      <a:pt x="15" y="19"/>
                      <a:pt x="15" y="19"/>
                    </a:cubicBezTo>
                    <a:cubicBezTo>
                      <a:pt x="15" y="19"/>
                      <a:pt x="15" y="19"/>
                      <a:pt x="15" y="19"/>
                    </a:cubicBezTo>
                    <a:cubicBezTo>
                      <a:pt x="15" y="19"/>
                      <a:pt x="15" y="19"/>
                      <a:pt x="15" y="19"/>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4"/>
                      <a:pt x="16" y="14"/>
                      <a:pt x="16" y="14"/>
                    </a:cubicBezTo>
                    <a:cubicBezTo>
                      <a:pt x="16" y="14"/>
                      <a:pt x="16" y="14"/>
                      <a:pt x="16" y="14"/>
                    </a:cubicBezTo>
                    <a:cubicBezTo>
                      <a:pt x="16" y="14"/>
                      <a:pt x="16" y="14"/>
                      <a:pt x="16" y="14"/>
                    </a:cubicBezTo>
                    <a:cubicBezTo>
                      <a:pt x="15" y="14"/>
                      <a:pt x="15" y="14"/>
                      <a:pt x="15" y="14"/>
                    </a:cubicBezTo>
                    <a:cubicBezTo>
                      <a:pt x="15" y="14"/>
                      <a:pt x="15" y="14"/>
                      <a:pt x="15" y="14"/>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3" y="11"/>
                      <a:pt x="13" y="11"/>
                    </a:cubicBezTo>
                    <a:cubicBezTo>
                      <a:pt x="13" y="11"/>
                      <a:pt x="13" y="11"/>
                      <a:pt x="13" y="11"/>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2"/>
                      <a:pt x="12" y="12"/>
                      <a:pt x="12" y="12"/>
                    </a:cubicBezTo>
                    <a:cubicBezTo>
                      <a:pt x="12" y="12"/>
                      <a:pt x="12" y="12"/>
                      <a:pt x="12" y="12"/>
                    </a:cubicBezTo>
                    <a:cubicBezTo>
                      <a:pt x="12" y="12"/>
                      <a:pt x="12" y="12"/>
                      <a:pt x="12" y="12"/>
                    </a:cubicBezTo>
                    <a:cubicBezTo>
                      <a:pt x="12" y="13"/>
                      <a:pt x="12" y="13"/>
                      <a:pt x="12" y="13"/>
                    </a:cubicBezTo>
                    <a:cubicBezTo>
                      <a:pt x="12" y="13"/>
                      <a:pt x="12" y="13"/>
                      <a:pt x="12" y="13"/>
                    </a:cubicBezTo>
                    <a:cubicBezTo>
                      <a:pt x="12" y="13"/>
                      <a:pt x="12" y="13"/>
                      <a:pt x="12" y="13"/>
                    </a:cubicBezTo>
                    <a:cubicBezTo>
                      <a:pt x="12" y="13"/>
                      <a:pt x="12" y="13"/>
                      <a:pt x="12" y="13"/>
                    </a:cubicBezTo>
                    <a:cubicBezTo>
                      <a:pt x="12" y="12"/>
                      <a:pt x="12" y="12"/>
                      <a:pt x="12"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2" y="9"/>
                      <a:pt x="12" y="9"/>
                      <a:pt x="12" y="9"/>
                    </a:cubicBezTo>
                    <a:cubicBezTo>
                      <a:pt x="12" y="9"/>
                      <a:pt x="12" y="9"/>
                      <a:pt x="12"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4"/>
                      <a:pt x="11" y="4"/>
                      <a:pt x="11" y="4"/>
                    </a:cubicBezTo>
                    <a:cubicBezTo>
                      <a:pt x="11" y="4"/>
                      <a:pt x="11" y="4"/>
                      <a:pt x="11" y="4"/>
                    </a:cubicBezTo>
                    <a:cubicBezTo>
                      <a:pt x="11" y="5"/>
                      <a:pt x="11" y="5"/>
                      <a:pt x="11" y="5"/>
                    </a:cubicBezTo>
                    <a:cubicBezTo>
                      <a:pt x="11" y="5"/>
                      <a:pt x="11" y="5"/>
                      <a:pt x="11"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3" y="8"/>
                      <a:pt x="3" y="8"/>
                      <a:pt x="3" y="8"/>
                    </a:cubicBezTo>
                    <a:cubicBezTo>
                      <a:pt x="3" y="8"/>
                      <a:pt x="2" y="8"/>
                      <a:pt x="2" y="8"/>
                    </a:cubicBezTo>
                    <a:cubicBezTo>
                      <a:pt x="2" y="8"/>
                      <a:pt x="2" y="8"/>
                      <a:pt x="2" y="8"/>
                    </a:cubicBezTo>
                    <a:cubicBezTo>
                      <a:pt x="2" y="8"/>
                      <a:pt x="2" y="8"/>
                      <a:pt x="2" y="8"/>
                    </a:cubicBezTo>
                    <a:cubicBezTo>
                      <a:pt x="2" y="8"/>
                      <a:pt x="2" y="8"/>
                      <a:pt x="2" y="8"/>
                    </a:cubicBezTo>
                    <a:cubicBezTo>
                      <a:pt x="2" y="8"/>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2" y="11"/>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4" y="15"/>
                      <a:pt x="4" y="15"/>
                      <a:pt x="4" y="15"/>
                    </a:cubicBezTo>
                    <a:cubicBezTo>
                      <a:pt x="4" y="15"/>
                      <a:pt x="4" y="15"/>
                      <a:pt x="4" y="15"/>
                    </a:cubicBezTo>
                    <a:cubicBezTo>
                      <a:pt x="4" y="15"/>
                      <a:pt x="4" y="15"/>
                      <a:pt x="4" y="15"/>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4" y="17"/>
                      <a:pt x="4" y="18"/>
                      <a:pt x="4" y="18"/>
                    </a:cubicBezTo>
                    <a:cubicBezTo>
                      <a:pt x="4" y="18"/>
                      <a:pt x="5" y="17"/>
                      <a:pt x="5" y="17"/>
                    </a:cubicBezTo>
                    <a:cubicBezTo>
                      <a:pt x="5" y="17"/>
                      <a:pt x="5" y="17"/>
                      <a:pt x="5" y="17"/>
                    </a:cubicBezTo>
                    <a:cubicBezTo>
                      <a:pt x="5" y="17"/>
                      <a:pt x="5" y="16"/>
                      <a:pt x="5" y="15"/>
                    </a:cubicBezTo>
                    <a:cubicBezTo>
                      <a:pt x="5" y="16"/>
                      <a:pt x="5" y="16"/>
                      <a:pt x="5" y="16"/>
                    </a:cubicBezTo>
                    <a:cubicBezTo>
                      <a:pt x="5" y="16"/>
                      <a:pt x="5" y="16"/>
                      <a:pt x="6" y="15"/>
                    </a:cubicBezTo>
                    <a:cubicBezTo>
                      <a:pt x="6" y="16"/>
                      <a:pt x="5" y="17"/>
                      <a:pt x="6" y="17"/>
                    </a:cubicBezTo>
                    <a:cubicBezTo>
                      <a:pt x="6" y="17"/>
                      <a:pt x="6" y="17"/>
                      <a:pt x="6" y="17"/>
                    </a:cubicBezTo>
                    <a:cubicBezTo>
                      <a:pt x="6" y="17"/>
                      <a:pt x="7" y="17"/>
                      <a:pt x="7" y="16"/>
                    </a:cubicBezTo>
                    <a:cubicBezTo>
                      <a:pt x="7" y="16"/>
                      <a:pt x="6" y="15"/>
                      <a:pt x="7" y="15"/>
                    </a:cubicBezTo>
                    <a:cubicBezTo>
                      <a:pt x="6" y="15"/>
                      <a:pt x="7" y="16"/>
                      <a:pt x="7" y="16"/>
                    </a:cubicBezTo>
                    <a:cubicBezTo>
                      <a:pt x="7" y="16"/>
                      <a:pt x="7" y="16"/>
                      <a:pt x="7" y="16"/>
                    </a:cubicBezTo>
                    <a:cubicBezTo>
                      <a:pt x="7" y="16"/>
                      <a:pt x="7" y="16"/>
                      <a:pt x="7" y="16"/>
                    </a:cubicBezTo>
                    <a:cubicBezTo>
                      <a:pt x="7" y="16"/>
                      <a:pt x="8" y="16"/>
                      <a:pt x="8" y="16"/>
                    </a:cubicBezTo>
                    <a:cubicBezTo>
                      <a:pt x="8" y="16"/>
                      <a:pt x="7" y="17"/>
                      <a:pt x="8" y="17"/>
                    </a:cubicBezTo>
                    <a:cubicBezTo>
                      <a:pt x="8" y="17"/>
                      <a:pt x="8" y="17"/>
                      <a:pt x="8" y="17"/>
                    </a:cubicBezTo>
                    <a:cubicBezTo>
                      <a:pt x="8" y="17"/>
                      <a:pt x="8" y="16"/>
                      <a:pt x="8" y="15"/>
                    </a:cubicBezTo>
                    <a:cubicBezTo>
                      <a:pt x="9" y="17"/>
                      <a:pt x="9" y="14"/>
                      <a:pt x="9" y="14"/>
                    </a:cubicBezTo>
                    <a:cubicBezTo>
                      <a:pt x="9" y="14"/>
                      <a:pt x="9" y="14"/>
                      <a:pt x="8" y="14"/>
                    </a:cubicBezTo>
                    <a:cubicBezTo>
                      <a:pt x="8" y="14"/>
                      <a:pt x="9" y="13"/>
                      <a:pt x="9" y="13"/>
                    </a:cubicBezTo>
                    <a:cubicBezTo>
                      <a:pt x="9" y="12"/>
                      <a:pt x="9" y="13"/>
                      <a:pt x="9" y="12"/>
                    </a:cubicBezTo>
                    <a:cubicBezTo>
                      <a:pt x="9" y="12"/>
                      <a:pt x="8" y="11"/>
                      <a:pt x="8" y="11"/>
                    </a:cubicBezTo>
                    <a:cubicBezTo>
                      <a:pt x="8" y="11"/>
                      <a:pt x="8" y="11"/>
                      <a:pt x="8" y="11"/>
                    </a:cubicBezTo>
                    <a:cubicBezTo>
                      <a:pt x="8" y="11"/>
                      <a:pt x="8" y="11"/>
                      <a:pt x="9" y="11"/>
                    </a:cubicBezTo>
                    <a:cubicBezTo>
                      <a:pt x="9" y="11"/>
                      <a:pt x="9" y="11"/>
                      <a:pt x="9" y="10"/>
                    </a:cubicBezTo>
                    <a:cubicBezTo>
                      <a:pt x="9" y="11"/>
                      <a:pt x="9" y="10"/>
                      <a:pt x="9" y="10"/>
                    </a:cubicBezTo>
                    <a:cubicBezTo>
                      <a:pt x="9" y="10"/>
                      <a:pt x="9" y="11"/>
                      <a:pt x="9" y="11"/>
                    </a:cubicBezTo>
                    <a:cubicBezTo>
                      <a:pt x="9" y="11"/>
                      <a:pt x="9" y="11"/>
                      <a:pt x="9" y="11"/>
                    </a:cubicBezTo>
                    <a:cubicBezTo>
                      <a:pt x="9" y="11"/>
                      <a:pt x="9" y="11"/>
                      <a:pt x="9" y="11"/>
                    </a:cubicBezTo>
                    <a:cubicBezTo>
                      <a:pt x="9" y="11"/>
                      <a:pt x="9" y="12"/>
                      <a:pt x="9" y="12"/>
                    </a:cubicBezTo>
                    <a:cubicBezTo>
                      <a:pt x="9" y="13"/>
                      <a:pt x="10" y="13"/>
                      <a:pt x="10" y="13"/>
                    </a:cubicBezTo>
                    <a:cubicBezTo>
                      <a:pt x="11" y="13"/>
                      <a:pt x="12" y="14"/>
                      <a:pt x="12" y="13"/>
                    </a:cubicBezTo>
                    <a:cubicBezTo>
                      <a:pt x="13" y="14"/>
                      <a:pt x="13" y="15"/>
                      <a:pt x="13" y="16"/>
                    </a:cubicBezTo>
                    <a:cubicBezTo>
                      <a:pt x="13" y="15"/>
                      <a:pt x="13" y="15"/>
                      <a:pt x="14" y="15"/>
                    </a:cubicBezTo>
                    <a:cubicBezTo>
                      <a:pt x="14" y="15"/>
                      <a:pt x="14" y="15"/>
                      <a:pt x="14" y="16"/>
                    </a:cubicBezTo>
                    <a:cubicBezTo>
                      <a:pt x="14" y="16"/>
                      <a:pt x="14" y="16"/>
                      <a:pt x="14" y="17"/>
                    </a:cubicBezTo>
                    <a:cubicBezTo>
                      <a:pt x="14" y="17"/>
                      <a:pt x="14" y="17"/>
                      <a:pt x="14" y="17"/>
                    </a:cubicBezTo>
                    <a:cubicBezTo>
                      <a:pt x="14" y="17"/>
                      <a:pt x="14" y="18"/>
                      <a:pt x="14" y="18"/>
                    </a:cubicBezTo>
                    <a:cubicBezTo>
                      <a:pt x="14" y="18"/>
                      <a:pt x="14" y="18"/>
                      <a:pt x="14" y="19"/>
                    </a:cubicBezTo>
                    <a:cubicBezTo>
                      <a:pt x="14" y="19"/>
                      <a:pt x="14" y="19"/>
                      <a:pt x="14" y="20"/>
                    </a:cubicBezTo>
                    <a:cubicBezTo>
                      <a:pt x="14" y="20"/>
                      <a:pt x="14" y="20"/>
                      <a:pt x="14" y="20"/>
                    </a:cubicBezTo>
                    <a:cubicBezTo>
                      <a:pt x="14" y="20"/>
                      <a:pt x="14" y="20"/>
                      <a:pt x="1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199" name="Freeform 357"/>
              <p:cNvSpPr/>
              <p:nvPr/>
            </p:nvSpPr>
            <p:spPr bwMode="auto">
              <a:xfrm>
                <a:off x="2670" y="2276"/>
                <a:ext cx="52" cy="57"/>
              </a:xfrm>
              <a:custGeom>
                <a:avLst/>
                <a:gdLst>
                  <a:gd name="T0" fmla="*/ 8 w 20"/>
                  <a:gd name="T1" fmla="*/ 21 h 22"/>
                  <a:gd name="T2" fmla="*/ 9 w 20"/>
                  <a:gd name="T3" fmla="*/ 21 h 22"/>
                  <a:gd name="T4" fmla="*/ 10 w 20"/>
                  <a:gd name="T5" fmla="*/ 21 h 22"/>
                  <a:gd name="T6" fmla="*/ 11 w 20"/>
                  <a:gd name="T7" fmla="*/ 21 h 22"/>
                  <a:gd name="T8" fmla="*/ 10 w 20"/>
                  <a:gd name="T9" fmla="*/ 20 h 22"/>
                  <a:gd name="T10" fmla="*/ 10 w 20"/>
                  <a:gd name="T11" fmla="*/ 19 h 22"/>
                  <a:gd name="T12" fmla="*/ 10 w 20"/>
                  <a:gd name="T13" fmla="*/ 19 h 22"/>
                  <a:gd name="T14" fmla="*/ 9 w 20"/>
                  <a:gd name="T15" fmla="*/ 19 h 22"/>
                  <a:gd name="T16" fmla="*/ 10 w 20"/>
                  <a:gd name="T17" fmla="*/ 17 h 22"/>
                  <a:gd name="T18" fmla="*/ 10 w 20"/>
                  <a:gd name="T19" fmla="*/ 16 h 22"/>
                  <a:gd name="T20" fmla="*/ 11 w 20"/>
                  <a:gd name="T21" fmla="*/ 16 h 22"/>
                  <a:gd name="T22" fmla="*/ 13 w 20"/>
                  <a:gd name="T23" fmla="*/ 17 h 22"/>
                  <a:gd name="T24" fmla="*/ 13 w 20"/>
                  <a:gd name="T25" fmla="*/ 15 h 22"/>
                  <a:gd name="T26" fmla="*/ 13 w 20"/>
                  <a:gd name="T27" fmla="*/ 15 h 22"/>
                  <a:gd name="T28" fmla="*/ 14 w 20"/>
                  <a:gd name="T29" fmla="*/ 15 h 22"/>
                  <a:gd name="T30" fmla="*/ 15 w 20"/>
                  <a:gd name="T31" fmla="*/ 16 h 22"/>
                  <a:gd name="T32" fmla="*/ 15 w 20"/>
                  <a:gd name="T33" fmla="*/ 16 h 22"/>
                  <a:gd name="T34" fmla="*/ 16 w 20"/>
                  <a:gd name="T35" fmla="*/ 16 h 22"/>
                  <a:gd name="T36" fmla="*/ 17 w 20"/>
                  <a:gd name="T37" fmla="*/ 16 h 22"/>
                  <a:gd name="T38" fmla="*/ 17 w 20"/>
                  <a:gd name="T39" fmla="*/ 16 h 22"/>
                  <a:gd name="T40" fmla="*/ 18 w 20"/>
                  <a:gd name="T41" fmla="*/ 16 h 22"/>
                  <a:gd name="T42" fmla="*/ 18 w 20"/>
                  <a:gd name="T43" fmla="*/ 16 h 22"/>
                  <a:gd name="T44" fmla="*/ 19 w 20"/>
                  <a:gd name="T45" fmla="*/ 17 h 22"/>
                  <a:gd name="T46" fmla="*/ 19 w 20"/>
                  <a:gd name="T47" fmla="*/ 16 h 22"/>
                  <a:gd name="T48" fmla="*/ 19 w 20"/>
                  <a:gd name="T49" fmla="*/ 16 h 22"/>
                  <a:gd name="T50" fmla="*/ 20 w 20"/>
                  <a:gd name="T51" fmla="*/ 15 h 22"/>
                  <a:gd name="T52" fmla="*/ 20 w 20"/>
                  <a:gd name="T53" fmla="*/ 14 h 22"/>
                  <a:gd name="T54" fmla="*/ 20 w 20"/>
                  <a:gd name="T55" fmla="*/ 13 h 22"/>
                  <a:gd name="T56" fmla="*/ 20 w 20"/>
                  <a:gd name="T57" fmla="*/ 12 h 22"/>
                  <a:gd name="T58" fmla="*/ 20 w 20"/>
                  <a:gd name="T59" fmla="*/ 11 h 22"/>
                  <a:gd name="T60" fmla="*/ 20 w 20"/>
                  <a:gd name="T61" fmla="*/ 10 h 22"/>
                  <a:gd name="T62" fmla="*/ 19 w 20"/>
                  <a:gd name="T63" fmla="*/ 10 h 22"/>
                  <a:gd name="T64" fmla="*/ 18 w 20"/>
                  <a:gd name="T65" fmla="*/ 9 h 22"/>
                  <a:gd name="T66" fmla="*/ 18 w 20"/>
                  <a:gd name="T67" fmla="*/ 8 h 22"/>
                  <a:gd name="T68" fmla="*/ 18 w 20"/>
                  <a:gd name="T69" fmla="*/ 8 h 22"/>
                  <a:gd name="T70" fmla="*/ 18 w 20"/>
                  <a:gd name="T71" fmla="*/ 7 h 22"/>
                  <a:gd name="T72" fmla="*/ 19 w 20"/>
                  <a:gd name="T73" fmla="*/ 6 h 22"/>
                  <a:gd name="T74" fmla="*/ 20 w 20"/>
                  <a:gd name="T75" fmla="*/ 6 h 22"/>
                  <a:gd name="T76" fmla="*/ 20 w 20"/>
                  <a:gd name="T77" fmla="*/ 5 h 22"/>
                  <a:gd name="T78" fmla="*/ 19 w 20"/>
                  <a:gd name="T79" fmla="*/ 4 h 22"/>
                  <a:gd name="T80" fmla="*/ 18 w 20"/>
                  <a:gd name="T81" fmla="*/ 3 h 22"/>
                  <a:gd name="T82" fmla="*/ 17 w 20"/>
                  <a:gd name="T83" fmla="*/ 4 h 22"/>
                  <a:gd name="T84" fmla="*/ 17 w 20"/>
                  <a:gd name="T85" fmla="*/ 4 h 22"/>
                  <a:gd name="T86" fmla="*/ 15 w 20"/>
                  <a:gd name="T87" fmla="*/ 4 h 22"/>
                  <a:gd name="T88" fmla="*/ 15 w 20"/>
                  <a:gd name="T89" fmla="*/ 3 h 22"/>
                  <a:gd name="T90" fmla="*/ 15 w 20"/>
                  <a:gd name="T91" fmla="*/ 2 h 22"/>
                  <a:gd name="T92" fmla="*/ 15 w 20"/>
                  <a:gd name="T93" fmla="*/ 1 h 22"/>
                  <a:gd name="T94" fmla="*/ 16 w 20"/>
                  <a:gd name="T95" fmla="*/ 0 h 22"/>
                  <a:gd name="T96" fmla="*/ 14 w 20"/>
                  <a:gd name="T97" fmla="*/ 0 h 22"/>
                  <a:gd name="T98" fmla="*/ 13 w 20"/>
                  <a:gd name="T99" fmla="*/ 0 h 22"/>
                  <a:gd name="T100" fmla="*/ 10 w 20"/>
                  <a:gd name="T101" fmla="*/ 0 h 22"/>
                  <a:gd name="T102" fmla="*/ 4 w 20"/>
                  <a:gd name="T103" fmla="*/ 5 h 22"/>
                  <a:gd name="T104" fmla="*/ 3 w 20"/>
                  <a:gd name="T105" fmla="*/ 5 h 22"/>
                  <a:gd name="T106" fmla="*/ 3 w 20"/>
                  <a:gd name="T107" fmla="*/ 6 h 22"/>
                  <a:gd name="T108" fmla="*/ 2 w 20"/>
                  <a:gd name="T109" fmla="*/ 8 h 22"/>
                  <a:gd name="T110" fmla="*/ 2 w 20"/>
                  <a:gd name="T111" fmla="*/ 13 h 22"/>
                  <a:gd name="T112" fmla="*/ 3 w 20"/>
                  <a:gd name="T113"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 h="22">
                    <a:moveTo>
                      <a:pt x="8" y="22"/>
                    </a:moveTo>
                    <a:cubicBezTo>
                      <a:pt x="8" y="22"/>
                      <a:pt x="8" y="22"/>
                      <a:pt x="8" y="22"/>
                    </a:cubicBezTo>
                    <a:cubicBezTo>
                      <a:pt x="8" y="22"/>
                      <a:pt x="8" y="22"/>
                      <a:pt x="8" y="22"/>
                    </a:cubicBezTo>
                    <a:cubicBezTo>
                      <a:pt x="8" y="22"/>
                      <a:pt x="8" y="22"/>
                      <a:pt x="8" y="22"/>
                    </a:cubicBezTo>
                    <a:cubicBezTo>
                      <a:pt x="8" y="22"/>
                      <a:pt x="8" y="22"/>
                      <a:pt x="8" y="22"/>
                    </a:cubicBezTo>
                    <a:cubicBezTo>
                      <a:pt x="8" y="22"/>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9" y="19"/>
                      <a:pt x="9" y="19"/>
                      <a:pt x="9" y="19"/>
                    </a:cubicBezTo>
                    <a:cubicBezTo>
                      <a:pt x="9" y="18"/>
                      <a:pt x="9" y="18"/>
                      <a:pt x="9"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7"/>
                      <a:pt x="10" y="17"/>
                      <a:pt x="10" y="17"/>
                    </a:cubicBezTo>
                    <a:cubicBezTo>
                      <a:pt x="10" y="16"/>
                      <a:pt x="10" y="16"/>
                      <a:pt x="10"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7"/>
                      <a:pt x="11" y="17"/>
                      <a:pt x="11" y="17"/>
                    </a:cubicBezTo>
                    <a:cubicBezTo>
                      <a:pt x="11" y="17"/>
                      <a:pt x="11" y="17"/>
                      <a:pt x="11" y="17"/>
                    </a:cubicBezTo>
                    <a:cubicBezTo>
                      <a:pt x="13" y="17"/>
                      <a:pt x="13" y="17"/>
                      <a:pt x="13" y="17"/>
                    </a:cubicBezTo>
                    <a:cubicBezTo>
                      <a:pt x="13" y="17"/>
                      <a:pt x="13" y="17"/>
                      <a:pt x="13" y="17"/>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5" y="15"/>
                      <a:pt x="15" y="15"/>
                      <a:pt x="15" y="15"/>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6" y="16"/>
                      <a:pt x="16" y="16"/>
                      <a:pt x="16" y="16"/>
                    </a:cubicBezTo>
                    <a:cubicBezTo>
                      <a:pt x="16" y="16"/>
                      <a:pt x="16" y="16"/>
                      <a:pt x="16" y="16"/>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7" y="17"/>
                      <a:pt x="17" y="17"/>
                      <a:pt x="17" y="17"/>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20" y="15"/>
                      <a:pt x="20" y="15"/>
                      <a:pt x="20" y="15"/>
                    </a:cubicBezTo>
                    <a:cubicBezTo>
                      <a:pt x="20" y="15"/>
                      <a:pt x="20" y="15"/>
                      <a:pt x="20" y="15"/>
                    </a:cubicBezTo>
                    <a:cubicBezTo>
                      <a:pt x="20" y="15"/>
                      <a:pt x="20" y="15"/>
                      <a:pt x="20" y="15"/>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2"/>
                      <a:pt x="20" y="12"/>
                      <a:pt x="20" y="12"/>
                    </a:cubicBezTo>
                    <a:cubicBezTo>
                      <a:pt x="20" y="12"/>
                      <a:pt x="20" y="12"/>
                      <a:pt x="20" y="12"/>
                    </a:cubicBezTo>
                    <a:cubicBezTo>
                      <a:pt x="20" y="12"/>
                      <a:pt x="20" y="12"/>
                      <a:pt x="20" y="12"/>
                    </a:cubicBezTo>
                    <a:cubicBezTo>
                      <a:pt x="20" y="12"/>
                      <a:pt x="20" y="12"/>
                      <a:pt x="20" y="12"/>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9"/>
                      <a:pt x="19" y="9"/>
                      <a:pt x="19" y="9"/>
                    </a:cubicBezTo>
                    <a:cubicBezTo>
                      <a:pt x="19" y="9"/>
                      <a:pt x="19" y="9"/>
                      <a:pt x="19"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6"/>
                      <a:pt x="18" y="6"/>
                      <a:pt x="18" y="6"/>
                    </a:cubicBezTo>
                    <a:cubicBezTo>
                      <a:pt x="18" y="6"/>
                      <a:pt x="18" y="6"/>
                      <a:pt x="18"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20" y="6"/>
                      <a:pt x="20" y="6"/>
                      <a:pt x="20" y="6"/>
                    </a:cubicBezTo>
                    <a:cubicBezTo>
                      <a:pt x="20" y="6"/>
                      <a:pt x="20" y="6"/>
                      <a:pt x="20" y="6"/>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3"/>
                      <a:pt x="19" y="3"/>
                      <a:pt x="19" y="3"/>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6" y="1"/>
                      <a:pt x="16" y="1"/>
                      <a:pt x="16" y="1"/>
                    </a:cubicBezTo>
                    <a:cubicBezTo>
                      <a:pt x="16" y="1"/>
                      <a:pt x="16" y="1"/>
                      <a:pt x="16" y="1"/>
                    </a:cubicBezTo>
                    <a:cubicBezTo>
                      <a:pt x="16" y="1"/>
                      <a:pt x="16" y="1"/>
                      <a:pt x="16" y="1"/>
                    </a:cubicBezTo>
                    <a:cubicBezTo>
                      <a:pt x="16" y="1"/>
                      <a:pt x="16" y="1"/>
                      <a:pt x="16" y="1"/>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3" y="0"/>
                      <a:pt x="13" y="0"/>
                      <a:pt x="13" y="0"/>
                    </a:cubicBezTo>
                    <a:cubicBezTo>
                      <a:pt x="13" y="0"/>
                      <a:pt x="13" y="0"/>
                      <a:pt x="13" y="0"/>
                    </a:cubicBezTo>
                    <a:cubicBezTo>
                      <a:pt x="12" y="0"/>
                      <a:pt x="12" y="0"/>
                      <a:pt x="12" y="0"/>
                    </a:cubicBezTo>
                    <a:cubicBezTo>
                      <a:pt x="12" y="0"/>
                      <a:pt x="12" y="0"/>
                      <a:pt x="12" y="0"/>
                    </a:cubicBezTo>
                    <a:cubicBezTo>
                      <a:pt x="12" y="0"/>
                      <a:pt x="12" y="0"/>
                      <a:pt x="12"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9" y="0"/>
                      <a:pt x="9" y="0"/>
                      <a:pt x="9" y="0"/>
                    </a:cubicBezTo>
                    <a:cubicBezTo>
                      <a:pt x="9" y="0"/>
                      <a:pt x="9" y="0"/>
                      <a:pt x="9" y="0"/>
                    </a:cubicBezTo>
                    <a:cubicBezTo>
                      <a:pt x="9" y="5"/>
                      <a:pt x="9" y="5"/>
                      <a:pt x="9" y="5"/>
                    </a:cubicBezTo>
                    <a:cubicBezTo>
                      <a:pt x="9" y="5"/>
                      <a:pt x="9" y="5"/>
                      <a:pt x="9" y="5"/>
                    </a:cubicBezTo>
                    <a:cubicBezTo>
                      <a:pt x="9" y="5"/>
                      <a:pt x="9" y="5"/>
                      <a:pt x="9"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7"/>
                    </a:cubicBezTo>
                    <a:cubicBezTo>
                      <a:pt x="3" y="6"/>
                      <a:pt x="3" y="6"/>
                      <a:pt x="3" y="6"/>
                    </a:cubicBezTo>
                    <a:cubicBezTo>
                      <a:pt x="3" y="6"/>
                      <a:pt x="3" y="6"/>
                      <a:pt x="3" y="6"/>
                    </a:cubicBezTo>
                    <a:cubicBezTo>
                      <a:pt x="2" y="6"/>
                      <a:pt x="2" y="6"/>
                      <a:pt x="2" y="6"/>
                    </a:cubicBezTo>
                    <a:cubicBezTo>
                      <a:pt x="2" y="6"/>
                      <a:pt x="2" y="7"/>
                      <a:pt x="2" y="7"/>
                    </a:cubicBezTo>
                    <a:cubicBezTo>
                      <a:pt x="2" y="7"/>
                      <a:pt x="2" y="7"/>
                      <a:pt x="3" y="7"/>
                    </a:cubicBezTo>
                    <a:cubicBezTo>
                      <a:pt x="3" y="7"/>
                      <a:pt x="3" y="7"/>
                      <a:pt x="3" y="8"/>
                    </a:cubicBezTo>
                    <a:cubicBezTo>
                      <a:pt x="4" y="8"/>
                      <a:pt x="4" y="7"/>
                      <a:pt x="4" y="8"/>
                    </a:cubicBezTo>
                    <a:cubicBezTo>
                      <a:pt x="4" y="8"/>
                      <a:pt x="4" y="8"/>
                      <a:pt x="3" y="8"/>
                    </a:cubicBezTo>
                    <a:cubicBezTo>
                      <a:pt x="3" y="8"/>
                      <a:pt x="3" y="8"/>
                      <a:pt x="3" y="8"/>
                    </a:cubicBezTo>
                    <a:cubicBezTo>
                      <a:pt x="3" y="8"/>
                      <a:pt x="3" y="8"/>
                      <a:pt x="3" y="8"/>
                    </a:cubicBezTo>
                    <a:cubicBezTo>
                      <a:pt x="3" y="8"/>
                      <a:pt x="2" y="8"/>
                      <a:pt x="2" y="8"/>
                    </a:cubicBezTo>
                    <a:cubicBezTo>
                      <a:pt x="2" y="8"/>
                      <a:pt x="2" y="8"/>
                      <a:pt x="2" y="8"/>
                    </a:cubicBezTo>
                    <a:cubicBezTo>
                      <a:pt x="2" y="8"/>
                      <a:pt x="2" y="7"/>
                      <a:pt x="2" y="8"/>
                    </a:cubicBezTo>
                    <a:cubicBezTo>
                      <a:pt x="2" y="7"/>
                      <a:pt x="2" y="7"/>
                      <a:pt x="2" y="7"/>
                    </a:cubicBezTo>
                    <a:cubicBezTo>
                      <a:pt x="2" y="7"/>
                      <a:pt x="2" y="8"/>
                      <a:pt x="2" y="8"/>
                    </a:cubicBezTo>
                    <a:cubicBezTo>
                      <a:pt x="2" y="9"/>
                      <a:pt x="1" y="10"/>
                      <a:pt x="1" y="11"/>
                    </a:cubicBezTo>
                    <a:cubicBezTo>
                      <a:pt x="1" y="11"/>
                      <a:pt x="0" y="11"/>
                      <a:pt x="0" y="11"/>
                    </a:cubicBezTo>
                    <a:cubicBezTo>
                      <a:pt x="0" y="11"/>
                      <a:pt x="0" y="10"/>
                      <a:pt x="0" y="10"/>
                    </a:cubicBezTo>
                    <a:cubicBezTo>
                      <a:pt x="0" y="11"/>
                      <a:pt x="0" y="12"/>
                      <a:pt x="1" y="13"/>
                    </a:cubicBezTo>
                    <a:cubicBezTo>
                      <a:pt x="1" y="13"/>
                      <a:pt x="1" y="13"/>
                      <a:pt x="2" y="13"/>
                    </a:cubicBezTo>
                    <a:cubicBezTo>
                      <a:pt x="2" y="13"/>
                      <a:pt x="1" y="14"/>
                      <a:pt x="2" y="14"/>
                    </a:cubicBezTo>
                    <a:cubicBezTo>
                      <a:pt x="2" y="14"/>
                      <a:pt x="3" y="14"/>
                      <a:pt x="3" y="14"/>
                    </a:cubicBezTo>
                    <a:cubicBezTo>
                      <a:pt x="2" y="14"/>
                      <a:pt x="2" y="14"/>
                      <a:pt x="2" y="14"/>
                    </a:cubicBezTo>
                    <a:cubicBezTo>
                      <a:pt x="2" y="14"/>
                      <a:pt x="2" y="14"/>
                      <a:pt x="2" y="14"/>
                    </a:cubicBezTo>
                    <a:cubicBezTo>
                      <a:pt x="2" y="14"/>
                      <a:pt x="2" y="14"/>
                      <a:pt x="1" y="14"/>
                    </a:cubicBezTo>
                    <a:cubicBezTo>
                      <a:pt x="1" y="14"/>
                      <a:pt x="1" y="15"/>
                      <a:pt x="2" y="15"/>
                    </a:cubicBezTo>
                    <a:cubicBezTo>
                      <a:pt x="2" y="15"/>
                      <a:pt x="2" y="15"/>
                      <a:pt x="2" y="15"/>
                    </a:cubicBezTo>
                    <a:cubicBezTo>
                      <a:pt x="3" y="15"/>
                      <a:pt x="2" y="16"/>
                      <a:pt x="3" y="17"/>
                    </a:cubicBezTo>
                    <a:cubicBezTo>
                      <a:pt x="3" y="17"/>
                      <a:pt x="3" y="17"/>
                      <a:pt x="3" y="17"/>
                    </a:cubicBezTo>
                    <a:cubicBezTo>
                      <a:pt x="4" y="19"/>
                      <a:pt x="6" y="20"/>
                      <a:pt x="8" y="22"/>
                    </a:cubicBezTo>
                    <a:cubicBezTo>
                      <a:pt x="8" y="22"/>
                      <a:pt x="8" y="22"/>
                      <a:pt x="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00" name="Freeform 358"/>
              <p:cNvSpPr/>
              <p:nvPr/>
            </p:nvSpPr>
            <p:spPr bwMode="auto">
              <a:xfrm>
                <a:off x="3521" y="21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01" name="Freeform 359"/>
              <p:cNvSpPr/>
              <p:nvPr/>
            </p:nvSpPr>
            <p:spPr bwMode="auto">
              <a:xfrm>
                <a:off x="3521" y="21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02" name="Freeform 360"/>
              <p:cNvSpPr/>
              <p:nvPr/>
            </p:nvSpPr>
            <p:spPr bwMode="auto">
              <a:xfrm>
                <a:off x="2996" y="1887"/>
                <a:ext cx="26" cy="26"/>
              </a:xfrm>
              <a:custGeom>
                <a:avLst/>
                <a:gdLst>
                  <a:gd name="T0" fmla="*/ 4 w 10"/>
                  <a:gd name="T1" fmla="*/ 6 h 10"/>
                  <a:gd name="T2" fmla="*/ 4 w 10"/>
                  <a:gd name="T3" fmla="*/ 6 h 10"/>
                  <a:gd name="T4" fmla="*/ 5 w 10"/>
                  <a:gd name="T5" fmla="*/ 6 h 10"/>
                  <a:gd name="T6" fmla="*/ 6 w 10"/>
                  <a:gd name="T7" fmla="*/ 6 h 10"/>
                  <a:gd name="T8" fmla="*/ 6 w 10"/>
                  <a:gd name="T9" fmla="*/ 7 h 10"/>
                  <a:gd name="T10" fmla="*/ 7 w 10"/>
                  <a:gd name="T11" fmla="*/ 7 h 10"/>
                  <a:gd name="T12" fmla="*/ 7 w 10"/>
                  <a:gd name="T13" fmla="*/ 7 h 10"/>
                  <a:gd name="T14" fmla="*/ 8 w 10"/>
                  <a:gd name="T15" fmla="*/ 7 h 10"/>
                  <a:gd name="T16" fmla="*/ 8 w 10"/>
                  <a:gd name="T17" fmla="*/ 8 h 10"/>
                  <a:gd name="T18" fmla="*/ 9 w 10"/>
                  <a:gd name="T19" fmla="*/ 8 h 10"/>
                  <a:gd name="T20" fmla="*/ 9 w 10"/>
                  <a:gd name="T21" fmla="*/ 9 h 10"/>
                  <a:gd name="T22" fmla="*/ 9 w 10"/>
                  <a:gd name="T23" fmla="*/ 9 h 10"/>
                  <a:gd name="T24" fmla="*/ 9 w 10"/>
                  <a:gd name="T25" fmla="*/ 10 h 10"/>
                  <a:gd name="T26" fmla="*/ 10 w 10"/>
                  <a:gd name="T27" fmla="*/ 10 h 10"/>
                  <a:gd name="T28" fmla="*/ 10 w 10"/>
                  <a:gd name="T29" fmla="*/ 10 h 10"/>
                  <a:gd name="T30" fmla="*/ 10 w 10"/>
                  <a:gd name="T31" fmla="*/ 9 h 10"/>
                  <a:gd name="T32" fmla="*/ 10 w 10"/>
                  <a:gd name="T33" fmla="*/ 8 h 10"/>
                  <a:gd name="T34" fmla="*/ 10 w 10"/>
                  <a:gd name="T35" fmla="*/ 8 h 10"/>
                  <a:gd name="T36" fmla="*/ 10 w 10"/>
                  <a:gd name="T37" fmla="*/ 7 h 10"/>
                  <a:gd name="T38" fmla="*/ 9 w 10"/>
                  <a:gd name="T39" fmla="*/ 7 h 10"/>
                  <a:gd name="T40" fmla="*/ 9 w 10"/>
                  <a:gd name="T41" fmla="*/ 7 h 10"/>
                  <a:gd name="T42" fmla="*/ 8 w 10"/>
                  <a:gd name="T43" fmla="*/ 6 h 10"/>
                  <a:gd name="T44" fmla="*/ 8 w 10"/>
                  <a:gd name="T45" fmla="*/ 6 h 10"/>
                  <a:gd name="T46" fmla="*/ 7 w 10"/>
                  <a:gd name="T47" fmla="*/ 6 h 10"/>
                  <a:gd name="T48" fmla="*/ 7 w 10"/>
                  <a:gd name="T49" fmla="*/ 5 h 10"/>
                  <a:gd name="T50" fmla="*/ 8 w 10"/>
                  <a:gd name="T51" fmla="*/ 5 h 10"/>
                  <a:gd name="T52" fmla="*/ 8 w 10"/>
                  <a:gd name="T53" fmla="*/ 4 h 10"/>
                  <a:gd name="T54" fmla="*/ 8 w 10"/>
                  <a:gd name="T55" fmla="*/ 4 h 10"/>
                  <a:gd name="T56" fmla="*/ 7 w 10"/>
                  <a:gd name="T57" fmla="*/ 4 h 10"/>
                  <a:gd name="T58" fmla="*/ 7 w 10"/>
                  <a:gd name="T59" fmla="*/ 3 h 10"/>
                  <a:gd name="T60" fmla="*/ 6 w 10"/>
                  <a:gd name="T61" fmla="*/ 3 h 10"/>
                  <a:gd name="T62" fmla="*/ 7 w 10"/>
                  <a:gd name="T63" fmla="*/ 2 h 10"/>
                  <a:gd name="T64" fmla="*/ 7 w 10"/>
                  <a:gd name="T65" fmla="*/ 2 h 10"/>
                  <a:gd name="T66" fmla="*/ 7 w 10"/>
                  <a:gd name="T67" fmla="*/ 1 h 10"/>
                  <a:gd name="T68" fmla="*/ 6 w 10"/>
                  <a:gd name="T69" fmla="*/ 1 h 10"/>
                  <a:gd name="T70" fmla="*/ 5 w 10"/>
                  <a:gd name="T71" fmla="*/ 1 h 10"/>
                  <a:gd name="T72" fmla="*/ 5 w 10"/>
                  <a:gd name="T73" fmla="*/ 1 h 10"/>
                  <a:gd name="T74" fmla="*/ 5 w 10"/>
                  <a:gd name="T75" fmla="*/ 0 h 10"/>
                  <a:gd name="T76" fmla="*/ 4 w 10"/>
                  <a:gd name="T77" fmla="*/ 0 h 10"/>
                  <a:gd name="T78" fmla="*/ 4 w 10"/>
                  <a:gd name="T79" fmla="*/ 0 h 10"/>
                  <a:gd name="T80" fmla="*/ 3 w 10"/>
                  <a:gd name="T81" fmla="*/ 0 h 10"/>
                  <a:gd name="T82" fmla="*/ 2 w 10"/>
                  <a:gd name="T83" fmla="*/ 0 h 10"/>
                  <a:gd name="T84" fmla="*/ 1 w 10"/>
                  <a:gd name="T85" fmla="*/ 1 h 10"/>
                  <a:gd name="T86" fmla="*/ 0 w 10"/>
                  <a:gd name="T87" fmla="*/ 1 h 10"/>
                  <a:gd name="T88" fmla="*/ 0 w 10"/>
                  <a:gd name="T89" fmla="*/ 1 h 10"/>
                  <a:gd name="T90" fmla="*/ 1 w 10"/>
                  <a:gd name="T91" fmla="*/ 1 h 10"/>
                  <a:gd name="T92" fmla="*/ 1 w 10"/>
                  <a:gd name="T93" fmla="*/ 2 h 10"/>
                  <a:gd name="T94" fmla="*/ 1 w 10"/>
                  <a:gd name="T95" fmla="*/ 2 h 10"/>
                  <a:gd name="T96" fmla="*/ 1 w 10"/>
                  <a:gd name="T97" fmla="*/ 3 h 10"/>
                  <a:gd name="T98" fmla="*/ 0 w 10"/>
                  <a:gd name="T99" fmla="*/ 3 h 10"/>
                  <a:gd name="T100" fmla="*/ 0 w 10"/>
                  <a:gd name="T101" fmla="*/ 4 h 10"/>
                  <a:gd name="T102" fmla="*/ 1 w 10"/>
                  <a:gd name="T103" fmla="*/ 4 h 10"/>
                  <a:gd name="T104" fmla="*/ 1 w 10"/>
                  <a:gd name="T105" fmla="*/ 5 h 10"/>
                  <a:gd name="T106" fmla="*/ 3 w 10"/>
                  <a:gd name="T107" fmla="*/ 5 h 10"/>
                  <a:gd name="T108" fmla="*/ 4 w 10"/>
                  <a:gd name="T10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 h="10">
                    <a:moveTo>
                      <a:pt x="4" y="6"/>
                    </a:move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6"/>
                      <a:pt x="9" y="6"/>
                      <a:pt x="9"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03" name="Freeform 361"/>
              <p:cNvSpPr/>
              <p:nvPr/>
            </p:nvSpPr>
            <p:spPr bwMode="auto">
              <a:xfrm>
                <a:off x="3009" y="1902"/>
                <a:ext cx="10" cy="11"/>
              </a:xfrm>
              <a:custGeom>
                <a:avLst/>
                <a:gdLst>
                  <a:gd name="T0" fmla="*/ 4 w 4"/>
                  <a:gd name="T1" fmla="*/ 4 h 4"/>
                  <a:gd name="T2" fmla="*/ 4 w 4"/>
                  <a:gd name="T3" fmla="*/ 3 h 4"/>
                  <a:gd name="T4" fmla="*/ 4 w 4"/>
                  <a:gd name="T5" fmla="*/ 3 h 4"/>
                  <a:gd name="T6" fmla="*/ 3 w 4"/>
                  <a:gd name="T7" fmla="*/ 2 h 4"/>
                  <a:gd name="T8" fmla="*/ 3 w 4"/>
                  <a:gd name="T9" fmla="*/ 2 h 4"/>
                  <a:gd name="T10" fmla="*/ 3 w 4"/>
                  <a:gd name="T11" fmla="*/ 2 h 4"/>
                  <a:gd name="T12" fmla="*/ 3 w 4"/>
                  <a:gd name="T13" fmla="*/ 2 h 4"/>
                  <a:gd name="T14" fmla="*/ 3 w 4"/>
                  <a:gd name="T15" fmla="*/ 2 h 4"/>
                  <a:gd name="T16" fmla="*/ 3 w 4"/>
                  <a:gd name="T17" fmla="*/ 2 h 4"/>
                  <a:gd name="T18" fmla="*/ 3 w 4"/>
                  <a:gd name="T19" fmla="*/ 1 h 4"/>
                  <a:gd name="T20" fmla="*/ 3 w 4"/>
                  <a:gd name="T21" fmla="*/ 1 h 4"/>
                  <a:gd name="T22" fmla="*/ 2 w 4"/>
                  <a:gd name="T23" fmla="*/ 1 h 4"/>
                  <a:gd name="T24" fmla="*/ 2 w 4"/>
                  <a:gd name="T25" fmla="*/ 1 h 4"/>
                  <a:gd name="T26" fmla="*/ 2 w 4"/>
                  <a:gd name="T27" fmla="*/ 2 h 4"/>
                  <a:gd name="T28" fmla="*/ 2 w 4"/>
                  <a:gd name="T29" fmla="*/ 2 h 4"/>
                  <a:gd name="T30" fmla="*/ 1 w 4"/>
                  <a:gd name="T31" fmla="*/ 1 h 4"/>
                  <a:gd name="T32" fmla="*/ 1 w 4"/>
                  <a:gd name="T33" fmla="*/ 1 h 4"/>
                  <a:gd name="T34" fmla="*/ 1 w 4"/>
                  <a:gd name="T35" fmla="*/ 1 h 4"/>
                  <a:gd name="T36" fmla="*/ 0 w 4"/>
                  <a:gd name="T37" fmla="*/ 1 h 4"/>
                  <a:gd name="T38" fmla="*/ 0 w 4"/>
                  <a:gd name="T39" fmla="*/ 1 h 4"/>
                  <a:gd name="T40" fmla="*/ 0 w 4"/>
                  <a:gd name="T41" fmla="*/ 1 h 4"/>
                  <a:gd name="T42" fmla="*/ 0 w 4"/>
                  <a:gd name="T43" fmla="*/ 0 h 4"/>
                  <a:gd name="T44" fmla="*/ 0 w 4"/>
                  <a:gd name="T45" fmla="*/ 1 h 4"/>
                  <a:gd name="T46" fmla="*/ 0 w 4"/>
                  <a:gd name="T47" fmla="*/ 1 h 4"/>
                  <a:gd name="T48" fmla="*/ 0 w 4"/>
                  <a:gd name="T49" fmla="*/ 1 h 4"/>
                  <a:gd name="T50" fmla="*/ 0 w 4"/>
                  <a:gd name="T51" fmla="*/ 1 h 4"/>
                  <a:gd name="T52" fmla="*/ 0 w 4"/>
                  <a:gd name="T53" fmla="*/ 1 h 4"/>
                  <a:gd name="T54" fmla="*/ 0 w 4"/>
                  <a:gd name="T55" fmla="*/ 1 h 4"/>
                  <a:gd name="T56" fmla="*/ 0 w 4"/>
                  <a:gd name="T57" fmla="*/ 1 h 4"/>
                  <a:gd name="T58" fmla="*/ 0 w 4"/>
                  <a:gd name="T59" fmla="*/ 2 h 4"/>
                  <a:gd name="T60" fmla="*/ 0 w 4"/>
                  <a:gd name="T61" fmla="*/ 2 h 4"/>
                  <a:gd name="T62" fmla="*/ 1 w 4"/>
                  <a:gd name="T63" fmla="*/ 2 h 4"/>
                  <a:gd name="T64" fmla="*/ 1 w 4"/>
                  <a:gd name="T65" fmla="*/ 2 h 4"/>
                  <a:gd name="T66" fmla="*/ 1 w 4"/>
                  <a:gd name="T67" fmla="*/ 3 h 4"/>
                  <a:gd name="T68" fmla="*/ 1 w 4"/>
                  <a:gd name="T69" fmla="*/ 3 h 4"/>
                  <a:gd name="T70" fmla="*/ 2 w 4"/>
                  <a:gd name="T71" fmla="*/ 3 h 4"/>
                  <a:gd name="T72" fmla="*/ 2 w 4"/>
                  <a:gd name="T73" fmla="*/ 3 h 4"/>
                  <a:gd name="T74" fmla="*/ 2 w 4"/>
                  <a:gd name="T75" fmla="*/ 3 h 4"/>
                  <a:gd name="T76" fmla="*/ 2 w 4"/>
                  <a:gd name="T77" fmla="*/ 3 h 4"/>
                  <a:gd name="T78" fmla="*/ 2 w 4"/>
                  <a:gd name="T79" fmla="*/ 4 h 4"/>
                  <a:gd name="T80" fmla="*/ 3 w 4"/>
                  <a:gd name="T81" fmla="*/ 4 h 4"/>
                  <a:gd name="T82" fmla="*/ 3 w 4"/>
                  <a:gd name="T83" fmla="*/ 4 h 4"/>
                  <a:gd name="T84" fmla="*/ 3 w 4"/>
                  <a:gd name="T85" fmla="*/ 4 h 4"/>
                  <a:gd name="T86" fmla="*/ 4 w 4"/>
                  <a:gd name="T87" fmla="*/ 4 h 4"/>
                  <a:gd name="T88" fmla="*/ 4 w 4"/>
                  <a:gd name="T8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 h="4">
                    <a:moveTo>
                      <a:pt x="4" y="4"/>
                    </a:moveTo>
                    <a:cubicBezTo>
                      <a:pt x="4" y="4"/>
                      <a:pt x="4" y="4"/>
                      <a:pt x="4" y="4"/>
                    </a:cubicBezTo>
                    <a:cubicBezTo>
                      <a:pt x="4" y="4"/>
                      <a:pt x="4" y="4"/>
                      <a:pt x="4" y="4"/>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04" name="Freeform 362"/>
              <p:cNvSpPr>
                <a:spLocks noEditPoints="1"/>
              </p:cNvSpPr>
              <p:nvPr/>
            </p:nvSpPr>
            <p:spPr bwMode="auto">
              <a:xfrm>
                <a:off x="3001" y="1905"/>
                <a:ext cx="179" cy="153"/>
              </a:xfrm>
              <a:custGeom>
                <a:avLst/>
                <a:gdLst>
                  <a:gd name="T0" fmla="*/ 63 w 68"/>
                  <a:gd name="T1" fmla="*/ 53 h 58"/>
                  <a:gd name="T2" fmla="*/ 65 w 68"/>
                  <a:gd name="T3" fmla="*/ 52 h 58"/>
                  <a:gd name="T4" fmla="*/ 68 w 68"/>
                  <a:gd name="T5" fmla="*/ 51 h 58"/>
                  <a:gd name="T6" fmla="*/ 66 w 68"/>
                  <a:gd name="T7" fmla="*/ 49 h 58"/>
                  <a:gd name="T8" fmla="*/ 65 w 68"/>
                  <a:gd name="T9" fmla="*/ 45 h 58"/>
                  <a:gd name="T10" fmla="*/ 62 w 68"/>
                  <a:gd name="T11" fmla="*/ 44 h 58"/>
                  <a:gd name="T12" fmla="*/ 61 w 68"/>
                  <a:gd name="T13" fmla="*/ 41 h 58"/>
                  <a:gd name="T14" fmla="*/ 60 w 68"/>
                  <a:gd name="T15" fmla="*/ 38 h 58"/>
                  <a:gd name="T16" fmla="*/ 63 w 68"/>
                  <a:gd name="T17" fmla="*/ 36 h 58"/>
                  <a:gd name="T18" fmla="*/ 61 w 68"/>
                  <a:gd name="T19" fmla="*/ 33 h 58"/>
                  <a:gd name="T20" fmla="*/ 59 w 68"/>
                  <a:gd name="T21" fmla="*/ 29 h 58"/>
                  <a:gd name="T22" fmla="*/ 59 w 68"/>
                  <a:gd name="T23" fmla="*/ 26 h 58"/>
                  <a:gd name="T24" fmla="*/ 58 w 68"/>
                  <a:gd name="T25" fmla="*/ 23 h 58"/>
                  <a:gd name="T26" fmla="*/ 59 w 68"/>
                  <a:gd name="T27" fmla="*/ 21 h 58"/>
                  <a:gd name="T28" fmla="*/ 60 w 68"/>
                  <a:gd name="T29" fmla="*/ 19 h 58"/>
                  <a:gd name="T30" fmla="*/ 61 w 68"/>
                  <a:gd name="T31" fmla="*/ 16 h 58"/>
                  <a:gd name="T32" fmla="*/ 61 w 68"/>
                  <a:gd name="T33" fmla="*/ 14 h 58"/>
                  <a:gd name="T34" fmla="*/ 57 w 68"/>
                  <a:gd name="T35" fmla="*/ 12 h 58"/>
                  <a:gd name="T36" fmla="*/ 55 w 68"/>
                  <a:gd name="T37" fmla="*/ 10 h 58"/>
                  <a:gd name="T38" fmla="*/ 54 w 68"/>
                  <a:gd name="T39" fmla="*/ 9 h 58"/>
                  <a:gd name="T40" fmla="*/ 52 w 68"/>
                  <a:gd name="T41" fmla="*/ 8 h 58"/>
                  <a:gd name="T42" fmla="*/ 49 w 68"/>
                  <a:gd name="T43" fmla="*/ 7 h 58"/>
                  <a:gd name="T44" fmla="*/ 47 w 68"/>
                  <a:gd name="T45" fmla="*/ 6 h 58"/>
                  <a:gd name="T46" fmla="*/ 45 w 68"/>
                  <a:gd name="T47" fmla="*/ 6 h 58"/>
                  <a:gd name="T48" fmla="*/ 43 w 68"/>
                  <a:gd name="T49" fmla="*/ 6 h 58"/>
                  <a:gd name="T50" fmla="*/ 40 w 68"/>
                  <a:gd name="T51" fmla="*/ 7 h 58"/>
                  <a:gd name="T52" fmla="*/ 38 w 68"/>
                  <a:gd name="T53" fmla="*/ 8 h 58"/>
                  <a:gd name="T54" fmla="*/ 37 w 68"/>
                  <a:gd name="T55" fmla="*/ 9 h 58"/>
                  <a:gd name="T56" fmla="*/ 16 w 68"/>
                  <a:gd name="T57" fmla="*/ 5 h 58"/>
                  <a:gd name="T58" fmla="*/ 15 w 68"/>
                  <a:gd name="T59" fmla="*/ 4 h 58"/>
                  <a:gd name="T60" fmla="*/ 15 w 68"/>
                  <a:gd name="T61" fmla="*/ 2 h 58"/>
                  <a:gd name="T62" fmla="*/ 14 w 68"/>
                  <a:gd name="T63" fmla="*/ 1 h 58"/>
                  <a:gd name="T64" fmla="*/ 12 w 68"/>
                  <a:gd name="T65" fmla="*/ 1 h 58"/>
                  <a:gd name="T66" fmla="*/ 10 w 68"/>
                  <a:gd name="T67" fmla="*/ 2 h 58"/>
                  <a:gd name="T68" fmla="*/ 9 w 68"/>
                  <a:gd name="T69" fmla="*/ 3 h 58"/>
                  <a:gd name="T70" fmla="*/ 6 w 68"/>
                  <a:gd name="T71" fmla="*/ 3 h 58"/>
                  <a:gd name="T72" fmla="*/ 4 w 68"/>
                  <a:gd name="T73" fmla="*/ 2 h 58"/>
                  <a:gd name="T74" fmla="*/ 2 w 68"/>
                  <a:gd name="T75" fmla="*/ 0 h 58"/>
                  <a:gd name="T76" fmla="*/ 1 w 68"/>
                  <a:gd name="T77" fmla="*/ 1 h 58"/>
                  <a:gd name="T78" fmla="*/ 1 w 68"/>
                  <a:gd name="T79" fmla="*/ 2 h 58"/>
                  <a:gd name="T80" fmla="*/ 1 w 68"/>
                  <a:gd name="T81" fmla="*/ 5 h 58"/>
                  <a:gd name="T82" fmla="*/ 1 w 68"/>
                  <a:gd name="T83" fmla="*/ 7 h 58"/>
                  <a:gd name="T84" fmla="*/ 2 w 68"/>
                  <a:gd name="T85" fmla="*/ 8 h 58"/>
                  <a:gd name="T86" fmla="*/ 2 w 68"/>
                  <a:gd name="T87" fmla="*/ 10 h 58"/>
                  <a:gd name="T88" fmla="*/ 3 w 68"/>
                  <a:gd name="T89" fmla="*/ 13 h 58"/>
                  <a:gd name="T90" fmla="*/ 5 w 68"/>
                  <a:gd name="T91" fmla="*/ 14 h 58"/>
                  <a:gd name="T92" fmla="*/ 7 w 68"/>
                  <a:gd name="T93" fmla="*/ 15 h 58"/>
                  <a:gd name="T94" fmla="*/ 8 w 68"/>
                  <a:gd name="T95" fmla="*/ 16 h 58"/>
                  <a:gd name="T96" fmla="*/ 7 w 68"/>
                  <a:gd name="T97" fmla="*/ 17 h 58"/>
                  <a:gd name="T98" fmla="*/ 7 w 68"/>
                  <a:gd name="T99" fmla="*/ 19 h 58"/>
                  <a:gd name="T100" fmla="*/ 6 w 68"/>
                  <a:gd name="T101" fmla="*/ 21 h 58"/>
                  <a:gd name="T102" fmla="*/ 5 w 68"/>
                  <a:gd name="T103" fmla="*/ 23 h 58"/>
                  <a:gd name="T104" fmla="*/ 7 w 68"/>
                  <a:gd name="T105" fmla="*/ 24 h 58"/>
                  <a:gd name="T106" fmla="*/ 8 w 68"/>
                  <a:gd name="T107" fmla="*/ 26 h 58"/>
                  <a:gd name="T108" fmla="*/ 9 w 68"/>
                  <a:gd name="T109" fmla="*/ 28 h 58"/>
                  <a:gd name="T110" fmla="*/ 11 w 68"/>
                  <a:gd name="T111" fmla="*/ 29 h 58"/>
                  <a:gd name="T112" fmla="*/ 12 w 68"/>
                  <a:gd name="T113" fmla="*/ 30 h 58"/>
                  <a:gd name="T114" fmla="*/ 13 w 68"/>
                  <a:gd name="T115" fmla="*/ 33 h 58"/>
                  <a:gd name="T116" fmla="*/ 15 w 68"/>
                  <a:gd name="T117" fmla="*/ 38 h 58"/>
                  <a:gd name="T118" fmla="*/ 23 w 68"/>
                  <a:gd name="T119" fmla="*/ 42 h 58"/>
                  <a:gd name="T120" fmla="*/ 58 w 68"/>
                  <a:gd name="T121" fmla="*/ 5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 h="58">
                    <a:moveTo>
                      <a:pt x="62" y="57"/>
                    </a:moveTo>
                    <a:cubicBezTo>
                      <a:pt x="62" y="57"/>
                      <a:pt x="62" y="57"/>
                      <a:pt x="62" y="57"/>
                    </a:cubicBezTo>
                    <a:cubicBezTo>
                      <a:pt x="62" y="56"/>
                      <a:pt x="62" y="56"/>
                      <a:pt x="62" y="56"/>
                    </a:cubicBezTo>
                    <a:cubicBezTo>
                      <a:pt x="62" y="56"/>
                      <a:pt x="62" y="56"/>
                      <a:pt x="62" y="56"/>
                    </a:cubicBezTo>
                    <a:cubicBezTo>
                      <a:pt x="62" y="56"/>
                      <a:pt x="62" y="56"/>
                      <a:pt x="62" y="56"/>
                    </a:cubicBezTo>
                    <a:cubicBezTo>
                      <a:pt x="62" y="55"/>
                      <a:pt x="62" y="55"/>
                      <a:pt x="62"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4"/>
                      <a:pt x="63" y="54"/>
                      <a:pt x="63" y="54"/>
                    </a:cubicBezTo>
                    <a:cubicBezTo>
                      <a:pt x="63" y="54"/>
                      <a:pt x="63" y="54"/>
                      <a:pt x="63" y="54"/>
                    </a:cubicBezTo>
                    <a:cubicBezTo>
                      <a:pt x="63" y="54"/>
                      <a:pt x="63" y="54"/>
                      <a:pt x="63" y="54"/>
                    </a:cubicBezTo>
                    <a:cubicBezTo>
                      <a:pt x="63" y="54"/>
                      <a:pt x="63" y="54"/>
                      <a:pt x="63" y="54"/>
                    </a:cubicBezTo>
                    <a:cubicBezTo>
                      <a:pt x="63" y="54"/>
                      <a:pt x="63" y="54"/>
                      <a:pt x="63" y="54"/>
                    </a:cubicBezTo>
                    <a:cubicBezTo>
                      <a:pt x="63" y="54"/>
                      <a:pt x="63" y="54"/>
                      <a:pt x="63" y="54"/>
                    </a:cubicBezTo>
                    <a:cubicBezTo>
                      <a:pt x="63" y="54"/>
                      <a:pt x="63" y="54"/>
                      <a:pt x="63" y="54"/>
                    </a:cubicBezTo>
                    <a:cubicBezTo>
                      <a:pt x="63" y="53"/>
                      <a:pt x="63" y="53"/>
                      <a:pt x="63" y="53"/>
                    </a:cubicBezTo>
                    <a:cubicBezTo>
                      <a:pt x="63" y="53"/>
                      <a:pt x="63" y="53"/>
                      <a:pt x="63" y="53"/>
                    </a:cubicBezTo>
                    <a:cubicBezTo>
                      <a:pt x="63" y="53"/>
                      <a:pt x="63" y="53"/>
                      <a:pt x="63" y="53"/>
                    </a:cubicBezTo>
                    <a:cubicBezTo>
                      <a:pt x="63" y="53"/>
                      <a:pt x="63" y="53"/>
                      <a:pt x="63"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5" y="53"/>
                    </a:cubicBezTo>
                    <a:cubicBezTo>
                      <a:pt x="64" y="53"/>
                      <a:pt x="64" y="53"/>
                      <a:pt x="64" y="53"/>
                    </a:cubicBezTo>
                    <a:cubicBezTo>
                      <a:pt x="64" y="53"/>
                      <a:pt x="64" y="53"/>
                      <a:pt x="64" y="53"/>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6" y="52"/>
                      <a:pt x="66" y="52"/>
                      <a:pt x="66" y="52"/>
                    </a:cubicBezTo>
                    <a:cubicBezTo>
                      <a:pt x="66" y="52"/>
                      <a:pt x="66" y="52"/>
                      <a:pt x="66" y="52"/>
                    </a:cubicBezTo>
                    <a:cubicBezTo>
                      <a:pt x="66" y="52"/>
                      <a:pt x="66" y="52"/>
                      <a:pt x="66" y="52"/>
                    </a:cubicBezTo>
                    <a:cubicBezTo>
                      <a:pt x="66" y="52"/>
                      <a:pt x="66" y="52"/>
                      <a:pt x="66" y="52"/>
                    </a:cubicBezTo>
                    <a:cubicBezTo>
                      <a:pt x="66" y="52"/>
                      <a:pt x="66" y="52"/>
                      <a:pt x="66" y="52"/>
                    </a:cubicBezTo>
                    <a:cubicBezTo>
                      <a:pt x="66" y="52"/>
                      <a:pt x="66" y="52"/>
                      <a:pt x="66" y="52"/>
                    </a:cubicBezTo>
                    <a:cubicBezTo>
                      <a:pt x="66" y="52"/>
                      <a:pt x="66" y="52"/>
                      <a:pt x="67" y="52"/>
                    </a:cubicBezTo>
                    <a:cubicBezTo>
                      <a:pt x="67" y="52"/>
                      <a:pt x="67" y="52"/>
                      <a:pt x="67" y="52"/>
                    </a:cubicBezTo>
                    <a:cubicBezTo>
                      <a:pt x="67" y="52"/>
                      <a:pt x="67" y="52"/>
                      <a:pt x="67" y="52"/>
                    </a:cubicBezTo>
                    <a:cubicBezTo>
                      <a:pt x="67" y="52"/>
                      <a:pt x="67" y="52"/>
                      <a:pt x="67" y="52"/>
                    </a:cubicBezTo>
                    <a:cubicBezTo>
                      <a:pt x="67" y="52"/>
                      <a:pt x="67" y="52"/>
                      <a:pt x="67" y="52"/>
                    </a:cubicBezTo>
                    <a:cubicBezTo>
                      <a:pt x="68" y="52"/>
                      <a:pt x="68" y="52"/>
                      <a:pt x="68" y="52"/>
                    </a:cubicBezTo>
                    <a:cubicBezTo>
                      <a:pt x="68" y="52"/>
                      <a:pt x="68" y="52"/>
                      <a:pt x="68" y="52"/>
                    </a:cubicBezTo>
                    <a:cubicBezTo>
                      <a:pt x="68" y="52"/>
                      <a:pt x="68" y="52"/>
                      <a:pt x="68" y="52"/>
                    </a:cubicBezTo>
                    <a:cubicBezTo>
                      <a:pt x="68" y="52"/>
                      <a:pt x="68" y="52"/>
                      <a:pt x="68" y="52"/>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7" y="50"/>
                      <a:pt x="67" y="50"/>
                      <a:pt x="67" y="50"/>
                    </a:cubicBezTo>
                    <a:cubicBezTo>
                      <a:pt x="67" y="50"/>
                      <a:pt x="67" y="50"/>
                      <a:pt x="67" y="50"/>
                    </a:cubicBezTo>
                    <a:cubicBezTo>
                      <a:pt x="67" y="50"/>
                      <a:pt x="67" y="50"/>
                      <a:pt x="67" y="50"/>
                    </a:cubicBezTo>
                    <a:cubicBezTo>
                      <a:pt x="67" y="50"/>
                      <a:pt x="67" y="50"/>
                      <a:pt x="67" y="50"/>
                    </a:cubicBezTo>
                    <a:cubicBezTo>
                      <a:pt x="66" y="50"/>
                      <a:pt x="66" y="50"/>
                      <a:pt x="66" y="50"/>
                    </a:cubicBezTo>
                    <a:cubicBezTo>
                      <a:pt x="66" y="49"/>
                      <a:pt x="66" y="49"/>
                      <a:pt x="66" y="49"/>
                    </a:cubicBezTo>
                    <a:cubicBezTo>
                      <a:pt x="66" y="49"/>
                      <a:pt x="66" y="49"/>
                      <a:pt x="66" y="49"/>
                    </a:cubicBezTo>
                    <a:cubicBezTo>
                      <a:pt x="66" y="49"/>
                      <a:pt x="66" y="49"/>
                      <a:pt x="66" y="49"/>
                    </a:cubicBezTo>
                    <a:cubicBezTo>
                      <a:pt x="66" y="49"/>
                      <a:pt x="66" y="49"/>
                      <a:pt x="66" y="49"/>
                    </a:cubicBezTo>
                    <a:cubicBezTo>
                      <a:pt x="67" y="49"/>
                      <a:pt x="67" y="49"/>
                      <a:pt x="67" y="49"/>
                    </a:cubicBezTo>
                    <a:cubicBezTo>
                      <a:pt x="67" y="49"/>
                      <a:pt x="67" y="49"/>
                      <a:pt x="67" y="49"/>
                    </a:cubicBezTo>
                    <a:cubicBezTo>
                      <a:pt x="67" y="48"/>
                      <a:pt x="67" y="48"/>
                      <a:pt x="67" y="48"/>
                    </a:cubicBezTo>
                    <a:cubicBezTo>
                      <a:pt x="67" y="47"/>
                      <a:pt x="67" y="47"/>
                      <a:pt x="67" y="47"/>
                    </a:cubicBezTo>
                    <a:cubicBezTo>
                      <a:pt x="66" y="47"/>
                      <a:pt x="66" y="47"/>
                      <a:pt x="66" y="47"/>
                    </a:cubicBezTo>
                    <a:cubicBezTo>
                      <a:pt x="66" y="47"/>
                      <a:pt x="66" y="47"/>
                      <a:pt x="66" y="47"/>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5" y="46"/>
                      <a:pt x="65" y="46"/>
                      <a:pt x="65" y="46"/>
                    </a:cubicBezTo>
                    <a:cubicBezTo>
                      <a:pt x="65" y="45"/>
                      <a:pt x="65" y="45"/>
                      <a:pt x="65" y="45"/>
                    </a:cubicBezTo>
                    <a:cubicBezTo>
                      <a:pt x="65" y="45"/>
                      <a:pt x="65" y="45"/>
                      <a:pt x="65" y="45"/>
                    </a:cubicBezTo>
                    <a:cubicBezTo>
                      <a:pt x="65" y="45"/>
                      <a:pt x="65" y="45"/>
                      <a:pt x="65" y="45"/>
                    </a:cubicBezTo>
                    <a:cubicBezTo>
                      <a:pt x="65" y="45"/>
                      <a:pt x="65" y="45"/>
                      <a:pt x="65" y="45"/>
                    </a:cubicBezTo>
                    <a:cubicBezTo>
                      <a:pt x="65" y="45"/>
                      <a:pt x="65" y="45"/>
                      <a:pt x="65" y="45"/>
                    </a:cubicBezTo>
                    <a:cubicBezTo>
                      <a:pt x="65" y="45"/>
                      <a:pt x="65" y="45"/>
                      <a:pt x="65" y="45"/>
                    </a:cubicBezTo>
                    <a:cubicBezTo>
                      <a:pt x="65" y="45"/>
                      <a:pt x="65" y="45"/>
                      <a:pt x="65" y="45"/>
                    </a:cubicBezTo>
                    <a:cubicBezTo>
                      <a:pt x="65" y="45"/>
                      <a:pt x="65" y="45"/>
                      <a:pt x="65" y="45"/>
                    </a:cubicBezTo>
                    <a:cubicBezTo>
                      <a:pt x="65" y="45"/>
                      <a:pt x="65" y="45"/>
                      <a:pt x="65" y="45"/>
                    </a:cubicBezTo>
                    <a:cubicBezTo>
                      <a:pt x="64" y="45"/>
                      <a:pt x="64" y="45"/>
                      <a:pt x="64" y="45"/>
                    </a:cubicBezTo>
                    <a:cubicBezTo>
                      <a:pt x="64" y="45"/>
                      <a:pt x="64" y="45"/>
                      <a:pt x="64" y="45"/>
                    </a:cubicBezTo>
                    <a:cubicBezTo>
                      <a:pt x="64" y="45"/>
                      <a:pt x="64" y="45"/>
                      <a:pt x="64" y="45"/>
                    </a:cubicBezTo>
                    <a:cubicBezTo>
                      <a:pt x="64" y="45"/>
                      <a:pt x="64" y="45"/>
                      <a:pt x="64" y="45"/>
                    </a:cubicBezTo>
                    <a:cubicBezTo>
                      <a:pt x="64" y="45"/>
                      <a:pt x="64" y="45"/>
                      <a:pt x="64" y="45"/>
                    </a:cubicBezTo>
                    <a:cubicBezTo>
                      <a:pt x="64" y="45"/>
                      <a:pt x="64" y="45"/>
                      <a:pt x="64" y="45"/>
                    </a:cubicBezTo>
                    <a:cubicBezTo>
                      <a:pt x="64" y="45"/>
                      <a:pt x="64" y="45"/>
                      <a:pt x="64" y="45"/>
                    </a:cubicBezTo>
                    <a:cubicBezTo>
                      <a:pt x="63" y="45"/>
                      <a:pt x="63" y="45"/>
                      <a:pt x="63" y="45"/>
                    </a:cubicBezTo>
                    <a:cubicBezTo>
                      <a:pt x="63" y="45"/>
                      <a:pt x="63" y="45"/>
                      <a:pt x="63" y="45"/>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2" y="44"/>
                      <a:pt x="62" y="44"/>
                      <a:pt x="62" y="44"/>
                    </a:cubicBezTo>
                    <a:cubicBezTo>
                      <a:pt x="62" y="44"/>
                      <a:pt x="62" y="44"/>
                      <a:pt x="62" y="44"/>
                    </a:cubicBezTo>
                    <a:cubicBezTo>
                      <a:pt x="62" y="44"/>
                      <a:pt x="62" y="44"/>
                      <a:pt x="62" y="44"/>
                    </a:cubicBezTo>
                    <a:cubicBezTo>
                      <a:pt x="62" y="44"/>
                      <a:pt x="62" y="44"/>
                      <a:pt x="62" y="44"/>
                    </a:cubicBezTo>
                    <a:cubicBezTo>
                      <a:pt x="62" y="43"/>
                      <a:pt x="62" y="43"/>
                      <a:pt x="62" y="43"/>
                    </a:cubicBezTo>
                    <a:cubicBezTo>
                      <a:pt x="62" y="43"/>
                      <a:pt x="62" y="43"/>
                      <a:pt x="62" y="43"/>
                    </a:cubicBezTo>
                    <a:cubicBezTo>
                      <a:pt x="62" y="43"/>
                      <a:pt x="62" y="43"/>
                      <a:pt x="62" y="43"/>
                    </a:cubicBezTo>
                    <a:cubicBezTo>
                      <a:pt x="62" y="43"/>
                      <a:pt x="62" y="43"/>
                      <a:pt x="62" y="43"/>
                    </a:cubicBezTo>
                    <a:cubicBezTo>
                      <a:pt x="62" y="43"/>
                      <a:pt x="62" y="43"/>
                      <a:pt x="62" y="43"/>
                    </a:cubicBezTo>
                    <a:cubicBezTo>
                      <a:pt x="62" y="43"/>
                      <a:pt x="62" y="43"/>
                      <a:pt x="62" y="43"/>
                    </a:cubicBezTo>
                    <a:cubicBezTo>
                      <a:pt x="62" y="43"/>
                      <a:pt x="62" y="42"/>
                      <a:pt x="62" y="42"/>
                    </a:cubicBezTo>
                    <a:cubicBezTo>
                      <a:pt x="62" y="42"/>
                      <a:pt x="62" y="42"/>
                      <a:pt x="62" y="42"/>
                    </a:cubicBezTo>
                    <a:cubicBezTo>
                      <a:pt x="62" y="42"/>
                      <a:pt x="62" y="42"/>
                      <a:pt x="62" y="42"/>
                    </a:cubicBezTo>
                    <a:cubicBezTo>
                      <a:pt x="62" y="42"/>
                      <a:pt x="62" y="42"/>
                      <a:pt x="62" y="42"/>
                    </a:cubicBezTo>
                    <a:cubicBezTo>
                      <a:pt x="62" y="42"/>
                      <a:pt x="62" y="42"/>
                      <a:pt x="62" y="42"/>
                    </a:cubicBezTo>
                    <a:cubicBezTo>
                      <a:pt x="61" y="42"/>
                      <a:pt x="61" y="42"/>
                      <a:pt x="61" y="42"/>
                    </a:cubicBezTo>
                    <a:cubicBezTo>
                      <a:pt x="61" y="42"/>
                      <a:pt x="61" y="42"/>
                      <a:pt x="61" y="42"/>
                    </a:cubicBezTo>
                    <a:cubicBezTo>
                      <a:pt x="61" y="42"/>
                      <a:pt x="61" y="42"/>
                      <a:pt x="61" y="42"/>
                    </a:cubicBezTo>
                    <a:cubicBezTo>
                      <a:pt x="61" y="42"/>
                      <a:pt x="61" y="42"/>
                      <a:pt x="61" y="42"/>
                    </a:cubicBezTo>
                    <a:cubicBezTo>
                      <a:pt x="61" y="42"/>
                      <a:pt x="61" y="42"/>
                      <a:pt x="61" y="42"/>
                    </a:cubicBezTo>
                    <a:cubicBezTo>
                      <a:pt x="61" y="42"/>
                      <a:pt x="61" y="42"/>
                      <a:pt x="61" y="42"/>
                    </a:cubicBezTo>
                    <a:cubicBezTo>
                      <a:pt x="61" y="42"/>
                      <a:pt x="61" y="42"/>
                      <a:pt x="61" y="41"/>
                    </a:cubicBezTo>
                    <a:cubicBezTo>
                      <a:pt x="61" y="41"/>
                      <a:pt x="61" y="41"/>
                      <a:pt x="61" y="41"/>
                    </a:cubicBezTo>
                    <a:cubicBezTo>
                      <a:pt x="61" y="41"/>
                      <a:pt x="61" y="41"/>
                      <a:pt x="61" y="41"/>
                    </a:cubicBezTo>
                    <a:cubicBezTo>
                      <a:pt x="61" y="41"/>
                      <a:pt x="61" y="41"/>
                      <a:pt x="61" y="41"/>
                    </a:cubicBezTo>
                    <a:cubicBezTo>
                      <a:pt x="61" y="41"/>
                      <a:pt x="61" y="41"/>
                      <a:pt x="61" y="41"/>
                    </a:cubicBezTo>
                    <a:cubicBezTo>
                      <a:pt x="61" y="41"/>
                      <a:pt x="61" y="41"/>
                      <a:pt x="61" y="41"/>
                    </a:cubicBezTo>
                    <a:cubicBezTo>
                      <a:pt x="61" y="41"/>
                      <a:pt x="61" y="41"/>
                      <a:pt x="61" y="41"/>
                    </a:cubicBezTo>
                    <a:cubicBezTo>
                      <a:pt x="61" y="41"/>
                      <a:pt x="61" y="41"/>
                      <a:pt x="61" y="41"/>
                    </a:cubicBezTo>
                    <a:cubicBezTo>
                      <a:pt x="61" y="41"/>
                      <a:pt x="61" y="41"/>
                      <a:pt x="61" y="41"/>
                    </a:cubicBezTo>
                    <a:cubicBezTo>
                      <a:pt x="60" y="40"/>
                      <a:pt x="60" y="40"/>
                      <a:pt x="60" y="40"/>
                    </a:cubicBezTo>
                    <a:cubicBezTo>
                      <a:pt x="60" y="40"/>
                      <a:pt x="60" y="40"/>
                      <a:pt x="60" y="40"/>
                    </a:cubicBezTo>
                    <a:cubicBezTo>
                      <a:pt x="60" y="40"/>
                      <a:pt x="60" y="40"/>
                      <a:pt x="60" y="40"/>
                    </a:cubicBezTo>
                    <a:cubicBezTo>
                      <a:pt x="60" y="40"/>
                      <a:pt x="60" y="40"/>
                      <a:pt x="60" y="40"/>
                    </a:cubicBezTo>
                    <a:cubicBezTo>
                      <a:pt x="60" y="40"/>
                      <a:pt x="60" y="40"/>
                      <a:pt x="60" y="40"/>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8"/>
                      <a:pt x="60" y="38"/>
                      <a:pt x="60" y="38"/>
                    </a:cubicBezTo>
                    <a:cubicBezTo>
                      <a:pt x="60" y="38"/>
                      <a:pt x="60" y="38"/>
                      <a:pt x="60" y="38"/>
                    </a:cubicBezTo>
                    <a:cubicBezTo>
                      <a:pt x="60" y="38"/>
                      <a:pt x="60" y="38"/>
                      <a:pt x="60"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2" y="37"/>
                      <a:pt x="62" y="37"/>
                      <a:pt x="62" y="37"/>
                    </a:cubicBezTo>
                    <a:cubicBezTo>
                      <a:pt x="62" y="37"/>
                      <a:pt x="62" y="37"/>
                      <a:pt x="62" y="37"/>
                    </a:cubicBezTo>
                    <a:cubicBezTo>
                      <a:pt x="62" y="37"/>
                      <a:pt x="62" y="37"/>
                      <a:pt x="62" y="37"/>
                    </a:cubicBezTo>
                    <a:cubicBezTo>
                      <a:pt x="62" y="37"/>
                      <a:pt x="62" y="37"/>
                      <a:pt x="62" y="37"/>
                    </a:cubicBezTo>
                    <a:cubicBezTo>
                      <a:pt x="62" y="37"/>
                      <a:pt x="62" y="37"/>
                      <a:pt x="62" y="37"/>
                    </a:cubicBezTo>
                    <a:cubicBezTo>
                      <a:pt x="62" y="36"/>
                      <a:pt x="62" y="36"/>
                      <a:pt x="62" y="36"/>
                    </a:cubicBezTo>
                    <a:cubicBezTo>
                      <a:pt x="62" y="36"/>
                      <a:pt x="62" y="36"/>
                      <a:pt x="62" y="36"/>
                    </a:cubicBezTo>
                    <a:cubicBezTo>
                      <a:pt x="62" y="36"/>
                      <a:pt x="62" y="36"/>
                      <a:pt x="62" y="36"/>
                    </a:cubicBezTo>
                    <a:cubicBezTo>
                      <a:pt x="62" y="36"/>
                      <a:pt x="62" y="36"/>
                      <a:pt x="62" y="36"/>
                    </a:cubicBezTo>
                    <a:cubicBezTo>
                      <a:pt x="63" y="36"/>
                      <a:pt x="63" y="36"/>
                      <a:pt x="63" y="36"/>
                    </a:cubicBezTo>
                    <a:cubicBezTo>
                      <a:pt x="63" y="36"/>
                      <a:pt x="63" y="36"/>
                      <a:pt x="63" y="36"/>
                    </a:cubicBezTo>
                    <a:cubicBezTo>
                      <a:pt x="63" y="36"/>
                      <a:pt x="63" y="36"/>
                      <a:pt x="63" y="36"/>
                    </a:cubicBezTo>
                    <a:cubicBezTo>
                      <a:pt x="63" y="36"/>
                      <a:pt x="63" y="36"/>
                      <a:pt x="63" y="36"/>
                    </a:cubicBezTo>
                    <a:cubicBezTo>
                      <a:pt x="63" y="36"/>
                      <a:pt x="63" y="36"/>
                      <a:pt x="63" y="36"/>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4"/>
                      <a:pt x="63" y="34"/>
                      <a:pt x="63" y="34"/>
                    </a:cubicBezTo>
                    <a:cubicBezTo>
                      <a:pt x="63" y="34"/>
                      <a:pt x="63" y="34"/>
                      <a:pt x="63" y="34"/>
                    </a:cubicBezTo>
                    <a:cubicBezTo>
                      <a:pt x="63" y="34"/>
                      <a:pt x="63" y="34"/>
                      <a:pt x="63" y="34"/>
                    </a:cubicBezTo>
                    <a:cubicBezTo>
                      <a:pt x="63" y="34"/>
                      <a:pt x="63" y="34"/>
                      <a:pt x="63" y="34"/>
                    </a:cubicBezTo>
                    <a:cubicBezTo>
                      <a:pt x="63" y="34"/>
                      <a:pt x="63" y="34"/>
                      <a:pt x="63" y="34"/>
                    </a:cubicBezTo>
                    <a:cubicBezTo>
                      <a:pt x="63" y="34"/>
                      <a:pt x="63" y="34"/>
                      <a:pt x="63" y="34"/>
                    </a:cubicBezTo>
                    <a:cubicBezTo>
                      <a:pt x="62" y="34"/>
                      <a:pt x="62" y="34"/>
                      <a:pt x="62" y="34"/>
                    </a:cubicBezTo>
                    <a:cubicBezTo>
                      <a:pt x="62" y="34"/>
                      <a:pt x="62" y="34"/>
                      <a:pt x="62" y="34"/>
                    </a:cubicBezTo>
                    <a:cubicBezTo>
                      <a:pt x="62" y="33"/>
                      <a:pt x="62" y="33"/>
                      <a:pt x="62" y="33"/>
                    </a:cubicBezTo>
                    <a:cubicBezTo>
                      <a:pt x="61" y="33"/>
                      <a:pt x="61" y="33"/>
                      <a:pt x="61" y="33"/>
                    </a:cubicBezTo>
                    <a:cubicBezTo>
                      <a:pt x="61" y="33"/>
                      <a:pt x="61" y="33"/>
                      <a:pt x="61" y="33"/>
                    </a:cubicBezTo>
                    <a:cubicBezTo>
                      <a:pt x="61" y="33"/>
                      <a:pt x="61" y="33"/>
                      <a:pt x="61" y="33"/>
                    </a:cubicBezTo>
                    <a:cubicBezTo>
                      <a:pt x="60" y="33"/>
                      <a:pt x="60" y="33"/>
                      <a:pt x="60" y="33"/>
                    </a:cubicBezTo>
                    <a:cubicBezTo>
                      <a:pt x="60" y="33"/>
                      <a:pt x="60" y="33"/>
                      <a:pt x="60" y="33"/>
                    </a:cubicBezTo>
                    <a:cubicBezTo>
                      <a:pt x="60" y="33"/>
                      <a:pt x="60" y="33"/>
                      <a:pt x="60" y="33"/>
                    </a:cubicBezTo>
                    <a:cubicBezTo>
                      <a:pt x="60" y="33"/>
                      <a:pt x="60" y="33"/>
                      <a:pt x="60" y="33"/>
                    </a:cubicBezTo>
                    <a:cubicBezTo>
                      <a:pt x="60" y="33"/>
                      <a:pt x="60" y="33"/>
                      <a:pt x="60" y="33"/>
                    </a:cubicBezTo>
                    <a:cubicBezTo>
                      <a:pt x="59" y="33"/>
                      <a:pt x="59" y="33"/>
                      <a:pt x="59" y="33"/>
                    </a:cubicBezTo>
                    <a:cubicBezTo>
                      <a:pt x="59" y="33"/>
                      <a:pt x="59" y="33"/>
                      <a:pt x="59" y="33"/>
                    </a:cubicBezTo>
                    <a:cubicBezTo>
                      <a:pt x="59" y="32"/>
                      <a:pt x="59" y="32"/>
                      <a:pt x="59" y="32"/>
                    </a:cubicBezTo>
                    <a:cubicBezTo>
                      <a:pt x="59" y="32"/>
                      <a:pt x="59" y="32"/>
                      <a:pt x="59" y="32"/>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59" y="31"/>
                    </a:cubicBezTo>
                    <a:cubicBezTo>
                      <a:pt x="59" y="30"/>
                      <a:pt x="59" y="30"/>
                      <a:pt x="59" y="30"/>
                    </a:cubicBezTo>
                    <a:cubicBezTo>
                      <a:pt x="60" y="30"/>
                      <a:pt x="60" y="30"/>
                      <a:pt x="60" y="30"/>
                    </a:cubicBezTo>
                    <a:cubicBezTo>
                      <a:pt x="60" y="30"/>
                      <a:pt x="60" y="30"/>
                      <a:pt x="60" y="30"/>
                    </a:cubicBezTo>
                    <a:cubicBezTo>
                      <a:pt x="60" y="30"/>
                      <a:pt x="60" y="30"/>
                      <a:pt x="60" y="30"/>
                    </a:cubicBezTo>
                    <a:cubicBezTo>
                      <a:pt x="60" y="30"/>
                      <a:pt x="60" y="30"/>
                      <a:pt x="60" y="30"/>
                    </a:cubicBezTo>
                    <a:cubicBezTo>
                      <a:pt x="59" y="30"/>
                      <a:pt x="59" y="30"/>
                      <a:pt x="59" y="30"/>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7"/>
                      <a:pt x="59" y="27"/>
                      <a:pt x="59" y="27"/>
                    </a:cubicBezTo>
                    <a:cubicBezTo>
                      <a:pt x="59" y="27"/>
                      <a:pt x="59" y="27"/>
                      <a:pt x="59" y="27"/>
                    </a:cubicBezTo>
                    <a:cubicBezTo>
                      <a:pt x="59" y="27"/>
                      <a:pt x="59" y="27"/>
                      <a:pt x="59" y="27"/>
                    </a:cubicBezTo>
                    <a:cubicBezTo>
                      <a:pt x="59" y="27"/>
                      <a:pt x="59" y="27"/>
                      <a:pt x="59" y="27"/>
                    </a:cubicBezTo>
                    <a:cubicBezTo>
                      <a:pt x="59" y="27"/>
                      <a:pt x="59" y="27"/>
                      <a:pt x="59" y="27"/>
                    </a:cubicBezTo>
                    <a:cubicBezTo>
                      <a:pt x="59" y="27"/>
                      <a:pt x="59" y="27"/>
                      <a:pt x="59" y="27"/>
                    </a:cubicBezTo>
                    <a:cubicBezTo>
                      <a:pt x="59" y="26"/>
                      <a:pt x="59" y="26"/>
                      <a:pt x="59" y="26"/>
                    </a:cubicBezTo>
                    <a:cubicBezTo>
                      <a:pt x="59" y="26"/>
                      <a:pt x="59" y="26"/>
                      <a:pt x="59" y="26"/>
                    </a:cubicBezTo>
                    <a:cubicBezTo>
                      <a:pt x="59" y="26"/>
                      <a:pt x="59" y="26"/>
                      <a:pt x="59" y="26"/>
                    </a:cubicBezTo>
                    <a:cubicBezTo>
                      <a:pt x="59" y="26"/>
                      <a:pt x="59" y="26"/>
                      <a:pt x="59" y="26"/>
                    </a:cubicBezTo>
                    <a:cubicBezTo>
                      <a:pt x="59" y="26"/>
                      <a:pt x="59" y="26"/>
                      <a:pt x="59" y="26"/>
                    </a:cubicBezTo>
                    <a:cubicBezTo>
                      <a:pt x="59" y="26"/>
                      <a:pt x="59" y="26"/>
                      <a:pt x="59" y="26"/>
                    </a:cubicBezTo>
                    <a:cubicBezTo>
                      <a:pt x="59" y="25"/>
                      <a:pt x="59" y="25"/>
                      <a:pt x="59" y="25"/>
                    </a:cubicBezTo>
                    <a:cubicBezTo>
                      <a:pt x="59" y="25"/>
                      <a:pt x="59" y="25"/>
                      <a:pt x="59" y="25"/>
                    </a:cubicBezTo>
                    <a:cubicBezTo>
                      <a:pt x="59" y="25"/>
                      <a:pt x="59" y="25"/>
                      <a:pt x="59" y="25"/>
                    </a:cubicBezTo>
                    <a:cubicBezTo>
                      <a:pt x="59" y="25"/>
                      <a:pt x="59" y="25"/>
                      <a:pt x="60" y="25"/>
                    </a:cubicBezTo>
                    <a:cubicBezTo>
                      <a:pt x="60" y="25"/>
                      <a:pt x="59" y="25"/>
                      <a:pt x="59" y="25"/>
                    </a:cubicBezTo>
                    <a:cubicBezTo>
                      <a:pt x="59" y="25"/>
                      <a:pt x="59" y="25"/>
                      <a:pt x="59" y="25"/>
                    </a:cubicBezTo>
                    <a:cubicBezTo>
                      <a:pt x="59" y="25"/>
                      <a:pt x="59" y="25"/>
                      <a:pt x="59" y="25"/>
                    </a:cubicBezTo>
                    <a:cubicBezTo>
                      <a:pt x="59" y="25"/>
                      <a:pt x="59" y="25"/>
                      <a:pt x="59" y="25"/>
                    </a:cubicBezTo>
                    <a:cubicBezTo>
                      <a:pt x="59" y="25"/>
                      <a:pt x="59" y="25"/>
                      <a:pt x="59" y="25"/>
                    </a:cubicBezTo>
                    <a:cubicBezTo>
                      <a:pt x="59" y="25"/>
                      <a:pt x="59" y="25"/>
                      <a:pt x="59" y="25"/>
                    </a:cubicBezTo>
                    <a:cubicBezTo>
                      <a:pt x="59" y="25"/>
                      <a:pt x="59" y="25"/>
                      <a:pt x="59" y="25"/>
                    </a:cubicBezTo>
                    <a:cubicBezTo>
                      <a:pt x="58" y="24"/>
                      <a:pt x="58" y="24"/>
                      <a:pt x="58" y="24"/>
                    </a:cubicBezTo>
                    <a:cubicBezTo>
                      <a:pt x="58" y="24"/>
                      <a:pt x="58" y="24"/>
                      <a:pt x="58" y="24"/>
                    </a:cubicBezTo>
                    <a:cubicBezTo>
                      <a:pt x="58" y="24"/>
                      <a:pt x="58" y="24"/>
                      <a:pt x="58" y="24"/>
                    </a:cubicBezTo>
                    <a:cubicBezTo>
                      <a:pt x="58" y="24"/>
                      <a:pt x="58" y="24"/>
                      <a:pt x="58" y="24"/>
                    </a:cubicBezTo>
                    <a:cubicBezTo>
                      <a:pt x="58" y="24"/>
                      <a:pt x="58" y="24"/>
                      <a:pt x="58" y="24"/>
                    </a:cubicBezTo>
                    <a:cubicBezTo>
                      <a:pt x="59" y="24"/>
                      <a:pt x="59" y="24"/>
                      <a:pt x="59" y="24"/>
                    </a:cubicBezTo>
                    <a:cubicBezTo>
                      <a:pt x="59" y="24"/>
                      <a:pt x="59" y="24"/>
                      <a:pt x="59" y="24"/>
                    </a:cubicBezTo>
                    <a:cubicBezTo>
                      <a:pt x="58" y="23"/>
                      <a:pt x="58" y="23"/>
                      <a:pt x="58" y="23"/>
                    </a:cubicBezTo>
                    <a:cubicBezTo>
                      <a:pt x="58" y="23"/>
                      <a:pt x="58" y="23"/>
                      <a:pt x="58" y="23"/>
                    </a:cubicBezTo>
                    <a:cubicBezTo>
                      <a:pt x="58" y="23"/>
                      <a:pt x="58" y="23"/>
                      <a:pt x="58" y="23"/>
                    </a:cubicBezTo>
                    <a:cubicBezTo>
                      <a:pt x="58" y="23"/>
                      <a:pt x="58" y="23"/>
                      <a:pt x="58" y="23"/>
                    </a:cubicBezTo>
                    <a:cubicBezTo>
                      <a:pt x="58" y="23"/>
                      <a:pt x="58" y="23"/>
                      <a:pt x="58" y="23"/>
                    </a:cubicBezTo>
                    <a:cubicBezTo>
                      <a:pt x="58" y="23"/>
                      <a:pt x="58" y="23"/>
                      <a:pt x="58" y="23"/>
                    </a:cubicBezTo>
                    <a:cubicBezTo>
                      <a:pt x="58" y="23"/>
                      <a:pt x="58" y="23"/>
                      <a:pt x="58" y="23"/>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60" y="21"/>
                      <a:pt x="60" y="21"/>
                      <a:pt x="60" y="21"/>
                    </a:cubicBezTo>
                    <a:cubicBezTo>
                      <a:pt x="60" y="21"/>
                      <a:pt x="60" y="21"/>
                      <a:pt x="60" y="21"/>
                    </a:cubicBezTo>
                    <a:cubicBezTo>
                      <a:pt x="60" y="20"/>
                      <a:pt x="60" y="20"/>
                      <a:pt x="60" y="20"/>
                    </a:cubicBezTo>
                    <a:cubicBezTo>
                      <a:pt x="60" y="20"/>
                      <a:pt x="60" y="20"/>
                      <a:pt x="60" y="20"/>
                    </a:cubicBezTo>
                    <a:cubicBezTo>
                      <a:pt x="60" y="20"/>
                      <a:pt x="60" y="20"/>
                      <a:pt x="60" y="20"/>
                    </a:cubicBezTo>
                    <a:cubicBezTo>
                      <a:pt x="60" y="20"/>
                      <a:pt x="60" y="20"/>
                      <a:pt x="60" y="20"/>
                    </a:cubicBezTo>
                    <a:cubicBezTo>
                      <a:pt x="60" y="20"/>
                      <a:pt x="60" y="20"/>
                      <a:pt x="60" y="20"/>
                    </a:cubicBezTo>
                    <a:cubicBezTo>
                      <a:pt x="60" y="20"/>
                      <a:pt x="60" y="20"/>
                      <a:pt x="60" y="20"/>
                    </a:cubicBezTo>
                    <a:cubicBezTo>
                      <a:pt x="60" y="20"/>
                      <a:pt x="60" y="20"/>
                      <a:pt x="60" y="20"/>
                    </a:cubicBezTo>
                    <a:cubicBezTo>
                      <a:pt x="60" y="20"/>
                      <a:pt x="60" y="20"/>
                      <a:pt x="60" y="20"/>
                    </a:cubicBezTo>
                    <a:cubicBezTo>
                      <a:pt x="60" y="20"/>
                      <a:pt x="60" y="20"/>
                      <a:pt x="60" y="20"/>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1" y="19"/>
                      <a:pt x="61" y="19"/>
                      <a:pt x="61" y="19"/>
                    </a:cubicBezTo>
                    <a:cubicBezTo>
                      <a:pt x="61" y="19"/>
                      <a:pt x="61" y="19"/>
                      <a:pt x="61" y="19"/>
                    </a:cubicBezTo>
                    <a:cubicBezTo>
                      <a:pt x="61" y="18"/>
                      <a:pt x="61" y="18"/>
                      <a:pt x="61" y="18"/>
                    </a:cubicBezTo>
                    <a:cubicBezTo>
                      <a:pt x="60" y="18"/>
                      <a:pt x="60" y="18"/>
                      <a:pt x="60" y="18"/>
                    </a:cubicBezTo>
                    <a:cubicBezTo>
                      <a:pt x="60" y="18"/>
                      <a:pt x="60" y="18"/>
                      <a:pt x="60" y="18"/>
                    </a:cubicBezTo>
                    <a:cubicBezTo>
                      <a:pt x="60" y="18"/>
                      <a:pt x="60" y="18"/>
                      <a:pt x="60" y="18"/>
                    </a:cubicBezTo>
                    <a:cubicBezTo>
                      <a:pt x="60" y="18"/>
                      <a:pt x="60" y="18"/>
                      <a:pt x="60" y="18"/>
                    </a:cubicBezTo>
                    <a:cubicBezTo>
                      <a:pt x="61" y="18"/>
                      <a:pt x="61" y="18"/>
                      <a:pt x="61" y="18"/>
                    </a:cubicBezTo>
                    <a:cubicBezTo>
                      <a:pt x="61" y="18"/>
                      <a:pt x="61" y="18"/>
                      <a:pt x="61" y="18"/>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4"/>
                      <a:pt x="61" y="14"/>
                      <a:pt x="61" y="14"/>
                    </a:cubicBezTo>
                    <a:cubicBezTo>
                      <a:pt x="61" y="14"/>
                      <a:pt x="61" y="14"/>
                      <a:pt x="61" y="14"/>
                    </a:cubicBezTo>
                    <a:cubicBezTo>
                      <a:pt x="61" y="14"/>
                      <a:pt x="61" y="14"/>
                      <a:pt x="61" y="14"/>
                    </a:cubicBezTo>
                    <a:cubicBezTo>
                      <a:pt x="61" y="14"/>
                      <a:pt x="61" y="14"/>
                      <a:pt x="61" y="14"/>
                    </a:cubicBezTo>
                    <a:cubicBezTo>
                      <a:pt x="61" y="14"/>
                      <a:pt x="61" y="14"/>
                      <a:pt x="61" y="14"/>
                    </a:cubicBezTo>
                    <a:cubicBezTo>
                      <a:pt x="61" y="14"/>
                      <a:pt x="61" y="14"/>
                      <a:pt x="61" y="14"/>
                    </a:cubicBezTo>
                    <a:cubicBezTo>
                      <a:pt x="61" y="14"/>
                      <a:pt x="61" y="14"/>
                      <a:pt x="61" y="14"/>
                    </a:cubicBezTo>
                    <a:cubicBezTo>
                      <a:pt x="61" y="14"/>
                      <a:pt x="61" y="14"/>
                      <a:pt x="61" y="14"/>
                    </a:cubicBezTo>
                    <a:cubicBezTo>
                      <a:pt x="61" y="13"/>
                      <a:pt x="61" y="13"/>
                      <a:pt x="61" y="13"/>
                    </a:cubicBezTo>
                    <a:cubicBezTo>
                      <a:pt x="61" y="13"/>
                      <a:pt x="61" y="13"/>
                      <a:pt x="61" y="13"/>
                    </a:cubicBezTo>
                    <a:cubicBezTo>
                      <a:pt x="61" y="13"/>
                      <a:pt x="61" y="13"/>
                      <a:pt x="61" y="13"/>
                    </a:cubicBezTo>
                    <a:cubicBezTo>
                      <a:pt x="61" y="13"/>
                      <a:pt x="61" y="13"/>
                      <a:pt x="61" y="13"/>
                    </a:cubicBezTo>
                    <a:cubicBezTo>
                      <a:pt x="58" y="13"/>
                      <a:pt x="58" y="13"/>
                      <a:pt x="58" y="13"/>
                    </a:cubicBezTo>
                    <a:cubicBezTo>
                      <a:pt x="58" y="13"/>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6" y="11"/>
                      <a:pt x="56" y="11"/>
                      <a:pt x="56" y="11"/>
                    </a:cubicBezTo>
                    <a:cubicBezTo>
                      <a:pt x="56" y="11"/>
                      <a:pt x="56" y="11"/>
                      <a:pt x="56" y="11"/>
                    </a:cubicBezTo>
                    <a:cubicBezTo>
                      <a:pt x="56" y="11"/>
                      <a:pt x="56" y="11"/>
                      <a:pt x="56" y="11"/>
                    </a:cubicBezTo>
                    <a:cubicBezTo>
                      <a:pt x="56" y="11"/>
                      <a:pt x="56" y="11"/>
                      <a:pt x="56" y="11"/>
                    </a:cubicBezTo>
                    <a:cubicBezTo>
                      <a:pt x="56" y="11"/>
                      <a:pt x="56" y="11"/>
                      <a:pt x="56" y="11"/>
                    </a:cubicBezTo>
                    <a:cubicBezTo>
                      <a:pt x="56" y="11"/>
                      <a:pt x="56" y="11"/>
                      <a:pt x="56" y="11"/>
                    </a:cubicBezTo>
                    <a:cubicBezTo>
                      <a:pt x="56" y="11"/>
                      <a:pt x="56" y="11"/>
                      <a:pt x="56" y="11"/>
                    </a:cubicBezTo>
                    <a:cubicBezTo>
                      <a:pt x="56" y="10"/>
                      <a:pt x="56" y="10"/>
                      <a:pt x="56" y="10"/>
                    </a:cubicBezTo>
                    <a:cubicBezTo>
                      <a:pt x="56" y="10"/>
                      <a:pt x="56" y="10"/>
                      <a:pt x="56"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4" y="10"/>
                      <a:pt x="54" y="10"/>
                      <a:pt x="54" y="10"/>
                    </a:cubicBezTo>
                    <a:cubicBezTo>
                      <a:pt x="54" y="10"/>
                      <a:pt x="54" y="10"/>
                      <a:pt x="54" y="10"/>
                    </a:cubicBezTo>
                    <a:cubicBezTo>
                      <a:pt x="54" y="10"/>
                      <a:pt x="54" y="10"/>
                      <a:pt x="54" y="10"/>
                    </a:cubicBezTo>
                    <a:cubicBezTo>
                      <a:pt x="54" y="10"/>
                      <a:pt x="54" y="10"/>
                      <a:pt x="54" y="10"/>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3" y="9"/>
                      <a:pt x="53" y="9"/>
                      <a:pt x="53" y="9"/>
                    </a:cubicBezTo>
                    <a:cubicBezTo>
                      <a:pt x="53" y="9"/>
                      <a:pt x="53" y="9"/>
                      <a:pt x="53" y="9"/>
                    </a:cubicBezTo>
                    <a:cubicBezTo>
                      <a:pt x="53" y="9"/>
                      <a:pt x="53" y="9"/>
                      <a:pt x="53" y="9"/>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49" y="8"/>
                      <a:pt x="49" y="8"/>
                      <a:pt x="49" y="8"/>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8" y="7"/>
                      <a:pt x="48" y="7"/>
                      <a:pt x="48" y="7"/>
                    </a:cubicBezTo>
                    <a:cubicBezTo>
                      <a:pt x="48" y="7"/>
                      <a:pt x="48" y="7"/>
                      <a:pt x="48" y="7"/>
                    </a:cubicBezTo>
                    <a:cubicBezTo>
                      <a:pt x="48" y="7"/>
                      <a:pt x="48" y="7"/>
                      <a:pt x="48" y="7"/>
                    </a:cubicBezTo>
                    <a:cubicBezTo>
                      <a:pt x="47" y="7"/>
                      <a:pt x="47" y="7"/>
                      <a:pt x="47" y="7"/>
                    </a:cubicBezTo>
                    <a:cubicBezTo>
                      <a:pt x="47" y="7"/>
                      <a:pt x="47" y="7"/>
                      <a:pt x="47" y="7"/>
                    </a:cubicBezTo>
                    <a:cubicBezTo>
                      <a:pt x="47" y="7"/>
                      <a:pt x="47" y="7"/>
                      <a:pt x="47" y="7"/>
                    </a:cubicBezTo>
                    <a:cubicBezTo>
                      <a:pt x="47" y="7"/>
                      <a:pt x="47" y="7"/>
                      <a:pt x="47" y="7"/>
                    </a:cubicBezTo>
                    <a:cubicBezTo>
                      <a:pt x="47" y="7"/>
                      <a:pt x="47" y="7"/>
                      <a:pt x="47" y="7"/>
                    </a:cubicBezTo>
                    <a:cubicBezTo>
                      <a:pt x="47" y="7"/>
                      <a:pt x="47" y="7"/>
                      <a:pt x="47" y="7"/>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7"/>
                      <a:pt x="44" y="7"/>
                      <a:pt x="44" y="7"/>
                    </a:cubicBezTo>
                    <a:cubicBezTo>
                      <a:pt x="44" y="7"/>
                      <a:pt x="44" y="7"/>
                      <a:pt x="44" y="7"/>
                    </a:cubicBezTo>
                    <a:cubicBezTo>
                      <a:pt x="43" y="7"/>
                      <a:pt x="43" y="7"/>
                      <a:pt x="43" y="7"/>
                    </a:cubicBezTo>
                    <a:cubicBezTo>
                      <a:pt x="43" y="7"/>
                      <a:pt x="43" y="7"/>
                      <a:pt x="43" y="7"/>
                    </a:cubicBezTo>
                    <a:cubicBezTo>
                      <a:pt x="43" y="7"/>
                      <a:pt x="43" y="7"/>
                      <a:pt x="43" y="7"/>
                    </a:cubicBezTo>
                    <a:cubicBezTo>
                      <a:pt x="43" y="7"/>
                      <a:pt x="43" y="7"/>
                      <a:pt x="43" y="7"/>
                    </a:cubicBezTo>
                    <a:cubicBezTo>
                      <a:pt x="43" y="6"/>
                      <a:pt x="43" y="6"/>
                      <a:pt x="43" y="6"/>
                    </a:cubicBezTo>
                    <a:cubicBezTo>
                      <a:pt x="43" y="6"/>
                      <a:pt x="43" y="6"/>
                      <a:pt x="43" y="6"/>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6"/>
                      <a:pt x="42" y="6"/>
                      <a:pt x="42" y="6"/>
                    </a:cubicBezTo>
                    <a:cubicBezTo>
                      <a:pt x="42" y="6"/>
                      <a:pt x="42" y="6"/>
                      <a:pt x="42" y="6"/>
                    </a:cubicBezTo>
                    <a:cubicBezTo>
                      <a:pt x="42" y="6"/>
                      <a:pt x="42" y="6"/>
                      <a:pt x="42" y="6"/>
                    </a:cubicBezTo>
                    <a:cubicBezTo>
                      <a:pt x="42" y="6"/>
                      <a:pt x="42" y="6"/>
                      <a:pt x="42" y="6"/>
                    </a:cubicBezTo>
                    <a:cubicBezTo>
                      <a:pt x="41" y="6"/>
                      <a:pt x="41" y="6"/>
                      <a:pt x="41" y="6"/>
                    </a:cubicBezTo>
                    <a:cubicBezTo>
                      <a:pt x="41" y="6"/>
                      <a:pt x="41" y="6"/>
                      <a:pt x="41" y="6"/>
                    </a:cubicBezTo>
                    <a:cubicBezTo>
                      <a:pt x="41" y="6"/>
                      <a:pt x="41" y="6"/>
                      <a:pt x="41" y="6"/>
                    </a:cubicBezTo>
                    <a:cubicBezTo>
                      <a:pt x="41" y="6"/>
                      <a:pt x="41" y="6"/>
                      <a:pt x="41" y="6"/>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10"/>
                      <a:pt x="37" y="10"/>
                      <a:pt x="37" y="10"/>
                    </a:cubicBezTo>
                    <a:cubicBezTo>
                      <a:pt x="37" y="10"/>
                      <a:pt x="37"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5" y="10"/>
                      <a:pt x="35" y="10"/>
                      <a:pt x="35" y="10"/>
                    </a:cubicBezTo>
                    <a:cubicBezTo>
                      <a:pt x="35" y="10"/>
                      <a:pt x="35" y="11"/>
                      <a:pt x="35" y="11"/>
                    </a:cubicBezTo>
                    <a:cubicBezTo>
                      <a:pt x="35" y="12"/>
                      <a:pt x="35" y="12"/>
                      <a:pt x="34" y="11"/>
                    </a:cubicBezTo>
                    <a:cubicBezTo>
                      <a:pt x="34" y="11"/>
                      <a:pt x="35" y="11"/>
                      <a:pt x="35" y="11"/>
                    </a:cubicBezTo>
                    <a:cubicBezTo>
                      <a:pt x="33" y="11"/>
                      <a:pt x="31" y="12"/>
                      <a:pt x="30" y="12"/>
                    </a:cubicBezTo>
                    <a:cubicBezTo>
                      <a:pt x="29" y="12"/>
                      <a:pt x="28" y="13"/>
                      <a:pt x="27" y="12"/>
                    </a:cubicBezTo>
                    <a:cubicBezTo>
                      <a:pt x="26" y="12"/>
                      <a:pt x="25" y="12"/>
                      <a:pt x="24" y="11"/>
                    </a:cubicBezTo>
                    <a:cubicBezTo>
                      <a:pt x="23" y="11"/>
                      <a:pt x="22" y="11"/>
                      <a:pt x="22" y="10"/>
                    </a:cubicBezTo>
                    <a:cubicBezTo>
                      <a:pt x="22" y="9"/>
                      <a:pt x="20" y="9"/>
                      <a:pt x="20" y="9"/>
                    </a:cubicBezTo>
                    <a:cubicBezTo>
                      <a:pt x="19" y="9"/>
                      <a:pt x="18" y="9"/>
                      <a:pt x="18" y="8"/>
                    </a:cubicBezTo>
                    <a:cubicBezTo>
                      <a:pt x="17" y="7"/>
                      <a:pt x="17" y="6"/>
                      <a:pt x="17" y="5"/>
                    </a:cubicBezTo>
                    <a:cubicBezTo>
                      <a:pt x="17" y="5"/>
                      <a:pt x="17" y="5"/>
                      <a:pt x="17" y="5"/>
                    </a:cubicBezTo>
                    <a:cubicBezTo>
                      <a:pt x="17" y="5"/>
                      <a:pt x="17" y="5"/>
                      <a:pt x="17" y="5"/>
                    </a:cubicBezTo>
                    <a:cubicBezTo>
                      <a:pt x="17" y="5"/>
                      <a:pt x="17" y="5"/>
                      <a:pt x="17"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5" y="5"/>
                      <a:pt x="15" y="5"/>
                      <a:pt x="15"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5" y="1"/>
                      <a:pt x="15" y="1"/>
                      <a:pt x="15" y="1"/>
                    </a:cubicBezTo>
                    <a:cubicBezTo>
                      <a:pt x="15" y="1"/>
                      <a:pt x="15" y="1"/>
                      <a:pt x="15" y="1"/>
                    </a:cubicBezTo>
                    <a:cubicBezTo>
                      <a:pt x="15" y="1"/>
                      <a:pt x="15" y="1"/>
                      <a:pt x="15" y="1"/>
                    </a:cubicBezTo>
                    <a:cubicBezTo>
                      <a:pt x="15" y="1"/>
                      <a:pt x="15" y="1"/>
                      <a:pt x="15" y="1"/>
                    </a:cubicBezTo>
                    <a:cubicBezTo>
                      <a:pt x="14" y="0"/>
                      <a:pt x="14" y="0"/>
                      <a:pt x="14" y="0"/>
                    </a:cubicBezTo>
                    <a:cubicBezTo>
                      <a:pt x="14" y="0"/>
                      <a:pt x="14" y="0"/>
                      <a:pt x="14" y="0"/>
                    </a:cubicBezTo>
                    <a:cubicBezTo>
                      <a:pt x="14" y="0"/>
                      <a:pt x="14" y="0"/>
                      <a:pt x="14"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0"/>
                      <a:pt x="12" y="0"/>
                      <a:pt x="12" y="0"/>
                    </a:cubicBezTo>
                    <a:cubicBezTo>
                      <a:pt x="12" y="0"/>
                      <a:pt x="12" y="0"/>
                      <a:pt x="12" y="0"/>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0" y="2"/>
                      <a:pt x="0" y="2"/>
                      <a:pt x="0" y="2"/>
                    </a:cubicBezTo>
                    <a:cubicBezTo>
                      <a:pt x="1" y="2"/>
                      <a:pt x="1" y="2"/>
                      <a:pt x="1"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2" y="10"/>
                      <a:pt x="2" y="10"/>
                      <a:pt x="2" y="10"/>
                    </a:cubicBezTo>
                    <a:cubicBezTo>
                      <a:pt x="3" y="10"/>
                      <a:pt x="3" y="10"/>
                      <a:pt x="3" y="10"/>
                    </a:cubicBezTo>
                    <a:cubicBezTo>
                      <a:pt x="3" y="10"/>
                      <a:pt x="3" y="10"/>
                      <a:pt x="3" y="10"/>
                    </a:cubicBezTo>
                    <a:cubicBezTo>
                      <a:pt x="3" y="10"/>
                      <a:pt x="3" y="10"/>
                      <a:pt x="2" y="10"/>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5" y="14"/>
                      <a:pt x="5" y="14"/>
                      <a:pt x="5" y="14"/>
                    </a:cubicBezTo>
                    <a:cubicBezTo>
                      <a:pt x="5" y="14"/>
                      <a:pt x="4" y="14"/>
                      <a:pt x="4" y="14"/>
                    </a:cubicBezTo>
                    <a:cubicBezTo>
                      <a:pt x="5" y="14"/>
                      <a:pt x="5" y="14"/>
                      <a:pt x="5" y="14"/>
                    </a:cubicBezTo>
                    <a:cubicBezTo>
                      <a:pt x="5" y="14"/>
                      <a:pt x="5" y="14"/>
                      <a:pt x="5" y="14"/>
                    </a:cubicBezTo>
                    <a:cubicBezTo>
                      <a:pt x="5" y="14"/>
                      <a:pt x="5" y="14"/>
                      <a:pt x="5" y="14"/>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6" y="19"/>
                      <a:pt x="6" y="19"/>
                      <a:pt x="6" y="19"/>
                    </a:cubicBezTo>
                    <a:cubicBezTo>
                      <a:pt x="7" y="19"/>
                      <a:pt x="7" y="19"/>
                      <a:pt x="7" y="19"/>
                    </a:cubicBezTo>
                    <a:cubicBezTo>
                      <a:pt x="6" y="19"/>
                      <a:pt x="6" y="19"/>
                      <a:pt x="6" y="19"/>
                    </a:cubicBezTo>
                    <a:cubicBezTo>
                      <a:pt x="6" y="19"/>
                      <a:pt x="6" y="19"/>
                      <a:pt x="6" y="19"/>
                    </a:cubicBezTo>
                    <a:cubicBezTo>
                      <a:pt x="6" y="19"/>
                      <a:pt x="6" y="19"/>
                      <a:pt x="6" y="19"/>
                    </a:cubicBezTo>
                    <a:cubicBezTo>
                      <a:pt x="6" y="19"/>
                      <a:pt x="6" y="19"/>
                      <a:pt x="6" y="19"/>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4"/>
                      <a:pt x="5" y="24"/>
                      <a:pt x="5" y="24"/>
                    </a:cubicBezTo>
                    <a:cubicBezTo>
                      <a:pt x="5" y="24"/>
                      <a:pt x="5" y="24"/>
                      <a:pt x="5" y="24"/>
                    </a:cubicBezTo>
                    <a:cubicBezTo>
                      <a:pt x="5" y="24"/>
                      <a:pt x="5" y="24"/>
                      <a:pt x="5"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7" y="24"/>
                      <a:pt x="7" y="24"/>
                      <a:pt x="7" y="24"/>
                    </a:cubicBezTo>
                    <a:cubicBezTo>
                      <a:pt x="7" y="24"/>
                      <a:pt x="7" y="24"/>
                      <a:pt x="7" y="24"/>
                    </a:cubicBezTo>
                    <a:cubicBezTo>
                      <a:pt x="7" y="24"/>
                      <a:pt x="7" y="24"/>
                      <a:pt x="7" y="24"/>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9"/>
                      <a:pt x="10" y="29"/>
                      <a:pt x="10" y="29"/>
                    </a:cubicBezTo>
                    <a:cubicBezTo>
                      <a:pt x="10" y="29"/>
                      <a:pt x="10" y="29"/>
                      <a:pt x="10"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3" y="30"/>
                      <a:pt x="13" y="30"/>
                      <a:pt x="13" y="30"/>
                    </a:cubicBezTo>
                    <a:cubicBezTo>
                      <a:pt x="13" y="30"/>
                      <a:pt x="13" y="30"/>
                      <a:pt x="13" y="30"/>
                    </a:cubicBezTo>
                    <a:cubicBezTo>
                      <a:pt x="13" y="30"/>
                      <a:pt x="13" y="30"/>
                      <a:pt x="13" y="30"/>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2"/>
                      <a:pt x="13" y="32"/>
                      <a:pt x="13" y="32"/>
                    </a:cubicBezTo>
                    <a:cubicBezTo>
                      <a:pt x="14" y="32"/>
                      <a:pt x="14" y="32"/>
                      <a:pt x="14" y="32"/>
                    </a:cubicBezTo>
                    <a:cubicBezTo>
                      <a:pt x="14" y="32"/>
                      <a:pt x="14" y="32"/>
                      <a:pt x="14" y="32"/>
                    </a:cubicBezTo>
                    <a:cubicBezTo>
                      <a:pt x="13" y="32"/>
                      <a:pt x="13" y="32"/>
                      <a:pt x="13" y="32"/>
                    </a:cubicBezTo>
                    <a:cubicBezTo>
                      <a:pt x="13" y="32"/>
                      <a:pt x="13" y="32"/>
                      <a:pt x="13" y="32"/>
                    </a:cubicBezTo>
                    <a:cubicBezTo>
                      <a:pt x="13" y="33"/>
                      <a:pt x="13" y="33"/>
                      <a:pt x="13" y="33"/>
                    </a:cubicBezTo>
                    <a:cubicBezTo>
                      <a:pt x="13" y="33"/>
                      <a:pt x="13" y="33"/>
                      <a:pt x="13" y="33"/>
                    </a:cubicBezTo>
                    <a:cubicBezTo>
                      <a:pt x="13" y="33"/>
                      <a:pt x="13" y="33"/>
                      <a:pt x="13" y="33"/>
                    </a:cubicBezTo>
                    <a:cubicBezTo>
                      <a:pt x="13" y="35"/>
                      <a:pt x="13" y="35"/>
                      <a:pt x="13" y="35"/>
                    </a:cubicBezTo>
                    <a:cubicBezTo>
                      <a:pt x="14" y="35"/>
                      <a:pt x="14" y="35"/>
                      <a:pt x="14" y="35"/>
                    </a:cubicBezTo>
                    <a:cubicBezTo>
                      <a:pt x="14" y="35"/>
                      <a:pt x="14" y="35"/>
                      <a:pt x="14" y="35"/>
                    </a:cubicBezTo>
                    <a:cubicBezTo>
                      <a:pt x="14" y="35"/>
                      <a:pt x="14" y="35"/>
                      <a:pt x="14" y="35"/>
                    </a:cubicBezTo>
                    <a:cubicBezTo>
                      <a:pt x="14" y="37"/>
                      <a:pt x="14" y="37"/>
                      <a:pt x="14" y="37"/>
                    </a:cubicBezTo>
                    <a:cubicBezTo>
                      <a:pt x="14" y="37"/>
                      <a:pt x="14" y="37"/>
                      <a:pt x="14" y="37"/>
                    </a:cubicBezTo>
                    <a:cubicBezTo>
                      <a:pt x="14" y="37"/>
                      <a:pt x="14" y="37"/>
                      <a:pt x="14" y="37"/>
                    </a:cubicBezTo>
                    <a:cubicBezTo>
                      <a:pt x="14" y="37"/>
                      <a:pt x="14" y="37"/>
                      <a:pt x="14" y="37"/>
                    </a:cubicBezTo>
                    <a:cubicBezTo>
                      <a:pt x="14" y="37"/>
                      <a:pt x="14" y="37"/>
                      <a:pt x="14"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8"/>
                      <a:pt x="16" y="38"/>
                      <a:pt x="16" y="38"/>
                    </a:cubicBezTo>
                    <a:cubicBezTo>
                      <a:pt x="16" y="38"/>
                      <a:pt x="16" y="38"/>
                      <a:pt x="16" y="38"/>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7" y="39"/>
                      <a:pt x="17" y="39"/>
                      <a:pt x="17" y="39"/>
                    </a:cubicBezTo>
                    <a:cubicBezTo>
                      <a:pt x="17" y="39"/>
                      <a:pt x="17" y="38"/>
                      <a:pt x="17" y="38"/>
                    </a:cubicBezTo>
                    <a:cubicBezTo>
                      <a:pt x="17" y="38"/>
                      <a:pt x="17" y="38"/>
                      <a:pt x="17" y="38"/>
                    </a:cubicBezTo>
                    <a:cubicBezTo>
                      <a:pt x="18" y="37"/>
                      <a:pt x="18" y="37"/>
                      <a:pt x="18" y="38"/>
                    </a:cubicBezTo>
                    <a:cubicBezTo>
                      <a:pt x="19" y="38"/>
                      <a:pt x="19" y="38"/>
                      <a:pt x="19" y="39"/>
                    </a:cubicBezTo>
                    <a:cubicBezTo>
                      <a:pt x="20" y="39"/>
                      <a:pt x="19" y="39"/>
                      <a:pt x="20" y="39"/>
                    </a:cubicBezTo>
                    <a:cubicBezTo>
                      <a:pt x="20" y="39"/>
                      <a:pt x="20" y="38"/>
                      <a:pt x="20" y="38"/>
                    </a:cubicBezTo>
                    <a:cubicBezTo>
                      <a:pt x="20" y="38"/>
                      <a:pt x="21" y="38"/>
                      <a:pt x="21" y="38"/>
                    </a:cubicBezTo>
                    <a:cubicBezTo>
                      <a:pt x="22" y="38"/>
                      <a:pt x="22" y="39"/>
                      <a:pt x="22" y="39"/>
                    </a:cubicBezTo>
                    <a:cubicBezTo>
                      <a:pt x="22" y="40"/>
                      <a:pt x="24" y="41"/>
                      <a:pt x="23" y="42"/>
                    </a:cubicBezTo>
                    <a:cubicBezTo>
                      <a:pt x="24" y="42"/>
                      <a:pt x="24" y="42"/>
                      <a:pt x="24" y="43"/>
                    </a:cubicBezTo>
                    <a:cubicBezTo>
                      <a:pt x="25" y="44"/>
                      <a:pt x="25" y="45"/>
                      <a:pt x="26" y="46"/>
                    </a:cubicBezTo>
                    <a:cubicBezTo>
                      <a:pt x="26" y="47"/>
                      <a:pt x="26" y="47"/>
                      <a:pt x="27" y="47"/>
                    </a:cubicBezTo>
                    <a:cubicBezTo>
                      <a:pt x="27" y="47"/>
                      <a:pt x="28" y="47"/>
                      <a:pt x="28" y="47"/>
                    </a:cubicBezTo>
                    <a:cubicBezTo>
                      <a:pt x="29" y="47"/>
                      <a:pt x="29" y="48"/>
                      <a:pt x="30" y="48"/>
                    </a:cubicBezTo>
                    <a:cubicBezTo>
                      <a:pt x="30" y="48"/>
                      <a:pt x="31" y="49"/>
                      <a:pt x="32" y="50"/>
                    </a:cubicBezTo>
                    <a:cubicBezTo>
                      <a:pt x="32" y="50"/>
                      <a:pt x="32" y="50"/>
                      <a:pt x="33" y="50"/>
                    </a:cubicBezTo>
                    <a:cubicBezTo>
                      <a:pt x="33" y="50"/>
                      <a:pt x="33" y="50"/>
                      <a:pt x="33" y="51"/>
                    </a:cubicBezTo>
                    <a:cubicBezTo>
                      <a:pt x="34" y="51"/>
                      <a:pt x="34" y="51"/>
                      <a:pt x="34" y="51"/>
                    </a:cubicBezTo>
                    <a:cubicBezTo>
                      <a:pt x="35" y="52"/>
                      <a:pt x="36" y="52"/>
                      <a:pt x="37" y="52"/>
                    </a:cubicBezTo>
                    <a:cubicBezTo>
                      <a:pt x="37" y="52"/>
                      <a:pt x="37" y="52"/>
                      <a:pt x="38" y="52"/>
                    </a:cubicBezTo>
                    <a:cubicBezTo>
                      <a:pt x="38" y="52"/>
                      <a:pt x="39" y="52"/>
                      <a:pt x="40" y="52"/>
                    </a:cubicBezTo>
                    <a:cubicBezTo>
                      <a:pt x="40" y="52"/>
                      <a:pt x="40" y="51"/>
                      <a:pt x="41" y="51"/>
                    </a:cubicBezTo>
                    <a:cubicBezTo>
                      <a:pt x="41" y="51"/>
                      <a:pt x="41" y="51"/>
                      <a:pt x="41" y="51"/>
                    </a:cubicBezTo>
                    <a:cubicBezTo>
                      <a:pt x="41" y="50"/>
                      <a:pt x="43" y="50"/>
                      <a:pt x="44" y="50"/>
                    </a:cubicBezTo>
                    <a:cubicBezTo>
                      <a:pt x="45" y="50"/>
                      <a:pt x="46" y="50"/>
                      <a:pt x="46" y="50"/>
                    </a:cubicBezTo>
                    <a:cubicBezTo>
                      <a:pt x="46" y="51"/>
                      <a:pt x="46" y="52"/>
                      <a:pt x="47" y="53"/>
                    </a:cubicBezTo>
                    <a:cubicBezTo>
                      <a:pt x="47" y="54"/>
                      <a:pt x="47" y="54"/>
                      <a:pt x="47" y="55"/>
                    </a:cubicBezTo>
                    <a:cubicBezTo>
                      <a:pt x="47" y="55"/>
                      <a:pt x="48" y="55"/>
                      <a:pt x="48" y="55"/>
                    </a:cubicBezTo>
                    <a:cubicBezTo>
                      <a:pt x="50" y="56"/>
                      <a:pt x="51" y="56"/>
                      <a:pt x="52" y="56"/>
                    </a:cubicBezTo>
                    <a:cubicBezTo>
                      <a:pt x="52" y="56"/>
                      <a:pt x="53" y="56"/>
                      <a:pt x="53" y="56"/>
                    </a:cubicBezTo>
                    <a:cubicBezTo>
                      <a:pt x="53" y="56"/>
                      <a:pt x="53" y="57"/>
                      <a:pt x="54" y="56"/>
                    </a:cubicBezTo>
                    <a:cubicBezTo>
                      <a:pt x="55" y="56"/>
                      <a:pt x="55" y="56"/>
                      <a:pt x="56" y="56"/>
                    </a:cubicBezTo>
                    <a:cubicBezTo>
                      <a:pt x="57" y="56"/>
                      <a:pt x="58" y="56"/>
                      <a:pt x="58" y="56"/>
                    </a:cubicBezTo>
                    <a:cubicBezTo>
                      <a:pt x="59" y="56"/>
                      <a:pt x="59" y="57"/>
                      <a:pt x="59" y="57"/>
                    </a:cubicBezTo>
                    <a:cubicBezTo>
                      <a:pt x="59" y="57"/>
                      <a:pt x="60" y="57"/>
                      <a:pt x="61" y="58"/>
                    </a:cubicBezTo>
                    <a:cubicBezTo>
                      <a:pt x="61" y="58"/>
                      <a:pt x="62" y="57"/>
                      <a:pt x="62" y="57"/>
                    </a:cubicBezTo>
                    <a:cubicBezTo>
                      <a:pt x="62" y="57"/>
                      <a:pt x="62" y="57"/>
                      <a:pt x="62" y="57"/>
                    </a:cubicBezTo>
                    <a:close/>
                    <a:moveTo>
                      <a:pt x="17" y="37"/>
                    </a:moveTo>
                    <a:cubicBezTo>
                      <a:pt x="18" y="37"/>
                      <a:pt x="18" y="37"/>
                      <a:pt x="17" y="37"/>
                    </a:cubicBezTo>
                    <a:cubicBezTo>
                      <a:pt x="18" y="37"/>
                      <a:pt x="18" y="37"/>
                      <a:pt x="18" y="37"/>
                    </a:cubicBezTo>
                    <a:cubicBezTo>
                      <a:pt x="18" y="38"/>
                      <a:pt x="18" y="37"/>
                      <a:pt x="17"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05" name="Freeform 363"/>
              <p:cNvSpPr/>
              <p:nvPr/>
            </p:nvSpPr>
            <p:spPr bwMode="auto">
              <a:xfrm>
                <a:off x="2896" y="2386"/>
                <a:ext cx="26" cy="74"/>
              </a:xfrm>
              <a:custGeom>
                <a:avLst/>
                <a:gdLst>
                  <a:gd name="T0" fmla="*/ 3 w 10"/>
                  <a:gd name="T1" fmla="*/ 1 h 28"/>
                  <a:gd name="T2" fmla="*/ 2 w 10"/>
                  <a:gd name="T3" fmla="*/ 1 h 28"/>
                  <a:gd name="T4" fmla="*/ 1 w 10"/>
                  <a:gd name="T5" fmla="*/ 1 h 28"/>
                  <a:gd name="T6" fmla="*/ 1 w 10"/>
                  <a:gd name="T7" fmla="*/ 1 h 28"/>
                  <a:gd name="T8" fmla="*/ 2 w 10"/>
                  <a:gd name="T9" fmla="*/ 2 h 28"/>
                  <a:gd name="T10" fmla="*/ 2 w 10"/>
                  <a:gd name="T11" fmla="*/ 2 h 28"/>
                  <a:gd name="T12" fmla="*/ 2 w 10"/>
                  <a:gd name="T13" fmla="*/ 3 h 28"/>
                  <a:gd name="T14" fmla="*/ 3 w 10"/>
                  <a:gd name="T15" fmla="*/ 4 h 28"/>
                  <a:gd name="T16" fmla="*/ 3 w 10"/>
                  <a:gd name="T17" fmla="*/ 5 h 28"/>
                  <a:gd name="T18" fmla="*/ 2 w 10"/>
                  <a:gd name="T19" fmla="*/ 5 h 28"/>
                  <a:gd name="T20" fmla="*/ 2 w 10"/>
                  <a:gd name="T21" fmla="*/ 6 h 28"/>
                  <a:gd name="T22" fmla="*/ 2 w 10"/>
                  <a:gd name="T23" fmla="*/ 7 h 28"/>
                  <a:gd name="T24" fmla="*/ 1 w 10"/>
                  <a:gd name="T25" fmla="*/ 7 h 28"/>
                  <a:gd name="T26" fmla="*/ 2 w 10"/>
                  <a:gd name="T27" fmla="*/ 8 h 28"/>
                  <a:gd name="T28" fmla="*/ 2 w 10"/>
                  <a:gd name="T29" fmla="*/ 9 h 28"/>
                  <a:gd name="T30" fmla="*/ 2 w 10"/>
                  <a:gd name="T31" fmla="*/ 10 h 28"/>
                  <a:gd name="T32" fmla="*/ 2 w 10"/>
                  <a:gd name="T33" fmla="*/ 10 h 28"/>
                  <a:gd name="T34" fmla="*/ 2 w 10"/>
                  <a:gd name="T35" fmla="*/ 11 h 28"/>
                  <a:gd name="T36" fmla="*/ 1 w 10"/>
                  <a:gd name="T37" fmla="*/ 11 h 28"/>
                  <a:gd name="T38" fmla="*/ 1 w 10"/>
                  <a:gd name="T39" fmla="*/ 12 h 28"/>
                  <a:gd name="T40" fmla="*/ 0 w 10"/>
                  <a:gd name="T41" fmla="*/ 12 h 28"/>
                  <a:gd name="T42" fmla="*/ 0 w 10"/>
                  <a:gd name="T43" fmla="*/ 14 h 28"/>
                  <a:gd name="T44" fmla="*/ 0 w 10"/>
                  <a:gd name="T45" fmla="*/ 15 h 28"/>
                  <a:gd name="T46" fmla="*/ 0 w 10"/>
                  <a:gd name="T47" fmla="*/ 15 h 28"/>
                  <a:gd name="T48" fmla="*/ 0 w 10"/>
                  <a:gd name="T49" fmla="*/ 16 h 28"/>
                  <a:gd name="T50" fmla="*/ 1 w 10"/>
                  <a:gd name="T51" fmla="*/ 16 h 28"/>
                  <a:gd name="T52" fmla="*/ 2 w 10"/>
                  <a:gd name="T53" fmla="*/ 17 h 28"/>
                  <a:gd name="T54" fmla="*/ 2 w 10"/>
                  <a:gd name="T55" fmla="*/ 17 h 28"/>
                  <a:gd name="T56" fmla="*/ 2 w 10"/>
                  <a:gd name="T57" fmla="*/ 18 h 28"/>
                  <a:gd name="T58" fmla="*/ 3 w 10"/>
                  <a:gd name="T59" fmla="*/ 18 h 28"/>
                  <a:gd name="T60" fmla="*/ 4 w 10"/>
                  <a:gd name="T61" fmla="*/ 18 h 28"/>
                  <a:gd name="T62" fmla="*/ 5 w 10"/>
                  <a:gd name="T63" fmla="*/ 18 h 28"/>
                  <a:gd name="T64" fmla="*/ 6 w 10"/>
                  <a:gd name="T65" fmla="*/ 19 h 28"/>
                  <a:gd name="T66" fmla="*/ 6 w 10"/>
                  <a:gd name="T67" fmla="*/ 20 h 28"/>
                  <a:gd name="T68" fmla="*/ 6 w 10"/>
                  <a:gd name="T69" fmla="*/ 21 h 28"/>
                  <a:gd name="T70" fmla="*/ 6 w 10"/>
                  <a:gd name="T71" fmla="*/ 22 h 28"/>
                  <a:gd name="T72" fmla="*/ 5 w 10"/>
                  <a:gd name="T73" fmla="*/ 23 h 28"/>
                  <a:gd name="T74" fmla="*/ 5 w 10"/>
                  <a:gd name="T75" fmla="*/ 23 h 28"/>
                  <a:gd name="T76" fmla="*/ 6 w 10"/>
                  <a:gd name="T77" fmla="*/ 24 h 28"/>
                  <a:gd name="T78" fmla="*/ 6 w 10"/>
                  <a:gd name="T79" fmla="*/ 25 h 28"/>
                  <a:gd name="T80" fmla="*/ 6 w 10"/>
                  <a:gd name="T81" fmla="*/ 25 h 28"/>
                  <a:gd name="T82" fmla="*/ 7 w 10"/>
                  <a:gd name="T83" fmla="*/ 26 h 28"/>
                  <a:gd name="T84" fmla="*/ 7 w 10"/>
                  <a:gd name="T85" fmla="*/ 26 h 28"/>
                  <a:gd name="T86" fmla="*/ 8 w 10"/>
                  <a:gd name="T87" fmla="*/ 27 h 28"/>
                  <a:gd name="T88" fmla="*/ 8 w 10"/>
                  <a:gd name="T89" fmla="*/ 27 h 28"/>
                  <a:gd name="T90" fmla="*/ 8 w 10"/>
                  <a:gd name="T91" fmla="*/ 26 h 28"/>
                  <a:gd name="T92" fmla="*/ 8 w 10"/>
                  <a:gd name="T93" fmla="*/ 26 h 28"/>
                  <a:gd name="T94" fmla="*/ 8 w 10"/>
                  <a:gd name="T95" fmla="*/ 24 h 28"/>
                  <a:gd name="T96" fmla="*/ 9 w 10"/>
                  <a:gd name="T97" fmla="*/ 24 h 28"/>
                  <a:gd name="T98" fmla="*/ 10 w 10"/>
                  <a:gd name="T99" fmla="*/ 23 h 28"/>
                  <a:gd name="T100" fmla="*/ 10 w 10"/>
                  <a:gd name="T101" fmla="*/ 21 h 28"/>
                  <a:gd name="T102" fmla="*/ 10 w 10"/>
                  <a:gd name="T103" fmla="*/ 20 h 28"/>
                  <a:gd name="T104" fmla="*/ 10 w 10"/>
                  <a:gd name="T105" fmla="*/ 19 h 28"/>
                  <a:gd name="T106" fmla="*/ 10 w 10"/>
                  <a:gd name="T107" fmla="*/ 18 h 28"/>
                  <a:gd name="T108" fmla="*/ 9 w 10"/>
                  <a:gd name="T109" fmla="*/ 17 h 28"/>
                  <a:gd name="T110" fmla="*/ 9 w 10"/>
                  <a:gd name="T111" fmla="*/ 17 h 28"/>
                  <a:gd name="T112" fmla="*/ 8 w 10"/>
                  <a:gd name="T113" fmla="*/ 16 h 28"/>
                  <a:gd name="T114" fmla="*/ 7 w 10"/>
                  <a:gd name="T115" fmla="*/ 17 h 28"/>
                  <a:gd name="T116" fmla="*/ 5 w 10"/>
                  <a:gd name="T117"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 h="28">
                    <a:moveTo>
                      <a:pt x="3" y="1"/>
                    </a:move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7"/>
                      <a:pt x="1" y="7"/>
                      <a:pt x="1" y="7"/>
                    </a:cubicBezTo>
                    <a:cubicBezTo>
                      <a:pt x="1" y="7"/>
                      <a:pt x="1" y="7"/>
                      <a:pt x="1" y="7"/>
                    </a:cubicBezTo>
                    <a:cubicBezTo>
                      <a:pt x="1" y="7"/>
                      <a:pt x="1" y="7"/>
                      <a:pt x="1"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1" y="10"/>
                      <a:pt x="1" y="10"/>
                      <a:pt x="1" y="10"/>
                    </a:cubicBezTo>
                    <a:cubicBezTo>
                      <a:pt x="1" y="10"/>
                      <a:pt x="1" y="10"/>
                      <a:pt x="1" y="10"/>
                    </a:cubicBezTo>
                    <a:cubicBezTo>
                      <a:pt x="1"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2"/>
                      <a:pt x="1" y="12"/>
                      <a:pt x="1" y="12"/>
                    </a:cubicBezTo>
                    <a:cubicBezTo>
                      <a:pt x="1" y="13"/>
                      <a:pt x="1" y="13"/>
                      <a:pt x="1" y="13"/>
                    </a:cubicBezTo>
                    <a:cubicBezTo>
                      <a:pt x="0" y="13"/>
                      <a:pt x="0" y="13"/>
                      <a:pt x="0" y="13"/>
                    </a:cubicBezTo>
                    <a:cubicBezTo>
                      <a:pt x="0" y="13"/>
                      <a:pt x="0" y="13"/>
                      <a:pt x="0" y="13"/>
                    </a:cubicBezTo>
                    <a:cubicBezTo>
                      <a:pt x="0" y="13"/>
                      <a:pt x="0" y="13"/>
                      <a:pt x="0" y="13"/>
                    </a:cubicBezTo>
                    <a:cubicBezTo>
                      <a:pt x="0" y="13"/>
                      <a:pt x="1" y="13"/>
                      <a:pt x="1" y="14"/>
                    </a:cubicBezTo>
                    <a:cubicBezTo>
                      <a:pt x="1" y="14"/>
                      <a:pt x="1"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4" y="18"/>
                      <a:pt x="4" y="18"/>
                      <a:pt x="4" y="18"/>
                    </a:cubicBezTo>
                    <a:cubicBezTo>
                      <a:pt x="4" y="18"/>
                      <a:pt x="4" y="18"/>
                      <a:pt x="4" y="18"/>
                    </a:cubicBezTo>
                    <a:cubicBezTo>
                      <a:pt x="4" y="18"/>
                      <a:pt x="4" y="18"/>
                      <a:pt x="4" y="18"/>
                    </a:cubicBezTo>
                    <a:cubicBezTo>
                      <a:pt x="4" y="18"/>
                      <a:pt x="4" y="18"/>
                      <a:pt x="4"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9"/>
                      <a:pt x="6" y="19"/>
                      <a:pt x="6" y="19"/>
                    </a:cubicBezTo>
                    <a:cubicBezTo>
                      <a:pt x="6" y="19"/>
                      <a:pt x="6" y="19"/>
                      <a:pt x="6" y="19"/>
                    </a:cubicBezTo>
                    <a:cubicBezTo>
                      <a:pt x="6" y="19"/>
                      <a:pt x="6" y="19"/>
                      <a:pt x="6" y="19"/>
                    </a:cubicBezTo>
                    <a:cubicBezTo>
                      <a:pt x="6" y="19"/>
                      <a:pt x="6" y="19"/>
                      <a:pt x="6" y="19"/>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3"/>
                      <a:pt x="6" y="23"/>
                      <a:pt x="6" y="23"/>
                    </a:cubicBezTo>
                    <a:cubicBezTo>
                      <a:pt x="6" y="23"/>
                      <a:pt x="6" y="23"/>
                      <a:pt x="6"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6" y="24"/>
                      <a:pt x="6" y="24"/>
                      <a:pt x="6" y="24"/>
                    </a:cubicBezTo>
                    <a:cubicBezTo>
                      <a:pt x="6" y="24"/>
                      <a:pt x="6" y="24"/>
                      <a:pt x="6" y="24"/>
                    </a:cubicBezTo>
                    <a:cubicBezTo>
                      <a:pt x="6" y="24"/>
                      <a:pt x="6" y="24"/>
                      <a:pt x="6" y="24"/>
                    </a:cubicBezTo>
                    <a:cubicBezTo>
                      <a:pt x="6" y="24"/>
                      <a:pt x="6" y="24"/>
                      <a:pt x="6" y="24"/>
                    </a:cubicBezTo>
                    <a:cubicBezTo>
                      <a:pt x="5" y="24"/>
                      <a:pt x="5" y="24"/>
                      <a:pt x="5" y="24"/>
                    </a:cubicBezTo>
                    <a:cubicBezTo>
                      <a:pt x="5" y="24"/>
                      <a:pt x="5" y="24"/>
                      <a:pt x="5" y="24"/>
                    </a:cubicBezTo>
                    <a:cubicBezTo>
                      <a:pt x="6" y="24"/>
                      <a:pt x="6" y="24"/>
                      <a:pt x="6" y="24"/>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6"/>
                      <a:pt x="6" y="26"/>
                      <a:pt x="6"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8" y="26"/>
                      <a:pt x="8" y="26"/>
                      <a:pt x="8" y="26"/>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4"/>
                      <a:pt x="8" y="24"/>
                      <a:pt x="8" y="24"/>
                    </a:cubicBezTo>
                    <a:cubicBezTo>
                      <a:pt x="8" y="24"/>
                      <a:pt x="8" y="24"/>
                      <a:pt x="8" y="24"/>
                    </a:cubicBezTo>
                    <a:cubicBezTo>
                      <a:pt x="8" y="24"/>
                      <a:pt x="8" y="24"/>
                      <a:pt x="8" y="24"/>
                    </a:cubicBezTo>
                    <a:cubicBezTo>
                      <a:pt x="8" y="24"/>
                      <a:pt x="8" y="24"/>
                      <a:pt x="8" y="24"/>
                    </a:cubicBezTo>
                    <a:cubicBezTo>
                      <a:pt x="8"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3"/>
                      <a:pt x="10" y="23"/>
                      <a:pt x="10" y="23"/>
                    </a:cubicBezTo>
                    <a:cubicBezTo>
                      <a:pt x="10" y="23"/>
                      <a:pt x="10" y="23"/>
                      <a:pt x="10" y="23"/>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8" y="17"/>
                      <a:pt x="8" y="17"/>
                      <a:pt x="8" y="17"/>
                    </a:cubicBezTo>
                    <a:cubicBezTo>
                      <a:pt x="8" y="17"/>
                      <a:pt x="8" y="17"/>
                      <a:pt x="8" y="17"/>
                    </a:cubicBezTo>
                    <a:cubicBezTo>
                      <a:pt x="8" y="17"/>
                      <a:pt x="8" y="17"/>
                      <a:pt x="8" y="17"/>
                    </a:cubicBezTo>
                    <a:cubicBezTo>
                      <a:pt x="8" y="17"/>
                      <a:pt x="8" y="17"/>
                      <a:pt x="8" y="17"/>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7"/>
                      <a:pt x="8" y="17"/>
                      <a:pt x="9" y="18"/>
                    </a:cubicBezTo>
                    <a:cubicBezTo>
                      <a:pt x="8" y="18"/>
                      <a:pt x="8" y="17"/>
                      <a:pt x="7" y="17"/>
                    </a:cubicBezTo>
                    <a:cubicBezTo>
                      <a:pt x="7" y="17"/>
                      <a:pt x="7" y="17"/>
                      <a:pt x="7" y="17"/>
                    </a:cubicBezTo>
                    <a:cubicBezTo>
                      <a:pt x="7" y="17"/>
                      <a:pt x="7" y="17"/>
                      <a:pt x="7" y="18"/>
                    </a:cubicBezTo>
                    <a:cubicBezTo>
                      <a:pt x="6" y="17"/>
                      <a:pt x="6" y="17"/>
                      <a:pt x="6" y="17"/>
                    </a:cubicBezTo>
                    <a:cubicBezTo>
                      <a:pt x="6" y="16"/>
                      <a:pt x="6" y="16"/>
                      <a:pt x="6" y="15"/>
                    </a:cubicBezTo>
                    <a:cubicBezTo>
                      <a:pt x="5" y="15"/>
                      <a:pt x="5" y="15"/>
                      <a:pt x="5" y="14"/>
                    </a:cubicBezTo>
                    <a:cubicBezTo>
                      <a:pt x="5" y="14"/>
                      <a:pt x="5" y="13"/>
                      <a:pt x="5" y="13"/>
                    </a:cubicBezTo>
                    <a:cubicBezTo>
                      <a:pt x="5" y="12"/>
                      <a:pt x="4" y="11"/>
                      <a:pt x="4" y="10"/>
                    </a:cubicBezTo>
                    <a:cubicBezTo>
                      <a:pt x="4" y="10"/>
                      <a:pt x="5" y="9"/>
                      <a:pt x="5" y="8"/>
                    </a:cubicBezTo>
                    <a:cubicBezTo>
                      <a:pt x="5" y="8"/>
                      <a:pt x="5" y="6"/>
                      <a:pt x="5" y="6"/>
                    </a:cubicBezTo>
                    <a:cubicBezTo>
                      <a:pt x="5" y="5"/>
                      <a:pt x="4" y="5"/>
                      <a:pt x="5" y="4"/>
                    </a:cubicBezTo>
                    <a:cubicBezTo>
                      <a:pt x="5" y="4"/>
                      <a:pt x="5" y="4"/>
                      <a:pt x="5" y="3"/>
                    </a:cubicBezTo>
                    <a:cubicBezTo>
                      <a:pt x="4" y="3"/>
                      <a:pt x="4" y="2"/>
                      <a:pt x="4" y="2"/>
                    </a:cubicBezTo>
                    <a:cubicBezTo>
                      <a:pt x="4" y="1"/>
                      <a:pt x="4" y="1"/>
                      <a:pt x="4" y="1"/>
                    </a:cubicBezTo>
                    <a:cubicBezTo>
                      <a:pt x="4" y="1"/>
                      <a:pt x="4" y="1"/>
                      <a:pt x="4" y="1"/>
                    </a:cubicBezTo>
                    <a:lnTo>
                      <a:pt x="3"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06" name="Freeform 364"/>
              <p:cNvSpPr/>
              <p:nvPr/>
            </p:nvSpPr>
            <p:spPr bwMode="auto">
              <a:xfrm>
                <a:off x="2896" y="2386"/>
                <a:ext cx="2" cy="0"/>
              </a:xfrm>
              <a:custGeom>
                <a:avLst/>
                <a:gdLst>
                  <a:gd name="T0" fmla="*/ 2 w 2"/>
                  <a:gd name="T1" fmla="*/ 2 w 2"/>
                  <a:gd name="T2" fmla="*/ 2 w 2"/>
                  <a:gd name="T3" fmla="*/ 2 w 2"/>
                  <a:gd name="T4" fmla="*/ 2 w 2"/>
                  <a:gd name="T5" fmla="*/ 2 w 2"/>
                  <a:gd name="T6" fmla="*/ 0 w 2"/>
                  <a:gd name="T7" fmla="*/ 2 w 2"/>
                  <a:gd name="T8"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2" y="0"/>
                    </a:moveTo>
                    <a:lnTo>
                      <a:pt x="2" y="0"/>
                    </a:lnTo>
                    <a:lnTo>
                      <a:pt x="2" y="0"/>
                    </a:lnTo>
                    <a:lnTo>
                      <a:pt x="2" y="0"/>
                    </a:lnTo>
                    <a:lnTo>
                      <a:pt x="2" y="0"/>
                    </a:lnTo>
                    <a:lnTo>
                      <a:pt x="2" y="0"/>
                    </a:lnTo>
                    <a:lnTo>
                      <a:pt x="0"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07" name="Freeform 365"/>
              <p:cNvSpPr/>
              <p:nvPr/>
            </p:nvSpPr>
            <p:spPr bwMode="auto">
              <a:xfrm>
                <a:off x="2914" y="2425"/>
                <a:ext cx="3" cy="3"/>
              </a:xfrm>
              <a:custGeom>
                <a:avLst/>
                <a:gdLst>
                  <a:gd name="T0" fmla="*/ 1 w 1"/>
                  <a:gd name="T1" fmla="*/ 1 h 1"/>
                  <a:gd name="T2" fmla="*/ 1 w 1"/>
                  <a:gd name="T3" fmla="*/ 1 h 1"/>
                  <a:gd name="T4" fmla="*/ 1 w 1"/>
                  <a:gd name="T5" fmla="*/ 1 h 1"/>
                  <a:gd name="T6" fmla="*/ 1 w 1"/>
                  <a:gd name="T7" fmla="*/ 1 h 1"/>
                  <a:gd name="T8" fmla="*/ 0 w 1"/>
                  <a:gd name="T9" fmla="*/ 0 h 1"/>
                  <a:gd name="T10" fmla="*/ 0 w 1"/>
                  <a:gd name="T11" fmla="*/ 0 h 1"/>
                  <a:gd name="T12" fmla="*/ 0 w 1"/>
                  <a:gd name="T13" fmla="*/ 0 h 1"/>
                  <a:gd name="T14" fmla="*/ 0 w 1"/>
                  <a:gd name="T15" fmla="*/ 0 h 1"/>
                  <a:gd name="T16" fmla="*/ 0 w 1"/>
                  <a:gd name="T17" fmla="*/ 0 h 1"/>
                  <a:gd name="T18" fmla="*/ 0 w 1"/>
                  <a:gd name="T19" fmla="*/ 1 h 1"/>
                  <a:gd name="T20" fmla="*/ 1 w 1"/>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cubicBezTo>
                      <a:pt x="1" y="1"/>
                      <a:pt x="1" y="1"/>
                      <a:pt x="1" y="1"/>
                    </a:cubicBezTo>
                    <a:cubicBezTo>
                      <a:pt x="1" y="1"/>
                      <a:pt x="1" y="1"/>
                      <a:pt x="1" y="1"/>
                    </a:cubicBezTo>
                    <a:cubicBezTo>
                      <a:pt x="1" y="1"/>
                      <a:pt x="1" y="1"/>
                      <a:pt x="1"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08" name="Freeform 366"/>
              <p:cNvSpPr/>
              <p:nvPr/>
            </p:nvSpPr>
            <p:spPr bwMode="auto">
              <a:xfrm>
                <a:off x="2667" y="2173"/>
                <a:ext cx="71" cy="108"/>
              </a:xfrm>
              <a:custGeom>
                <a:avLst/>
                <a:gdLst>
                  <a:gd name="T0" fmla="*/ 10 w 27"/>
                  <a:gd name="T1" fmla="*/ 39 h 41"/>
                  <a:gd name="T2" fmla="*/ 15 w 27"/>
                  <a:gd name="T3" fmla="*/ 39 h 41"/>
                  <a:gd name="T4" fmla="*/ 17 w 27"/>
                  <a:gd name="T5" fmla="*/ 39 h 41"/>
                  <a:gd name="T6" fmla="*/ 22 w 27"/>
                  <a:gd name="T7" fmla="*/ 39 h 41"/>
                  <a:gd name="T8" fmla="*/ 23 w 27"/>
                  <a:gd name="T9" fmla="*/ 40 h 41"/>
                  <a:gd name="T10" fmla="*/ 24 w 27"/>
                  <a:gd name="T11" fmla="*/ 40 h 41"/>
                  <a:gd name="T12" fmla="*/ 26 w 27"/>
                  <a:gd name="T13" fmla="*/ 40 h 41"/>
                  <a:gd name="T14" fmla="*/ 27 w 27"/>
                  <a:gd name="T15" fmla="*/ 40 h 41"/>
                  <a:gd name="T16" fmla="*/ 27 w 27"/>
                  <a:gd name="T17" fmla="*/ 37 h 41"/>
                  <a:gd name="T18" fmla="*/ 26 w 27"/>
                  <a:gd name="T19" fmla="*/ 36 h 41"/>
                  <a:gd name="T20" fmla="*/ 25 w 27"/>
                  <a:gd name="T21" fmla="*/ 35 h 41"/>
                  <a:gd name="T22" fmla="*/ 24 w 27"/>
                  <a:gd name="T23" fmla="*/ 34 h 41"/>
                  <a:gd name="T24" fmla="*/ 23 w 27"/>
                  <a:gd name="T25" fmla="*/ 33 h 41"/>
                  <a:gd name="T26" fmla="*/ 22 w 27"/>
                  <a:gd name="T27" fmla="*/ 31 h 41"/>
                  <a:gd name="T28" fmla="*/ 22 w 27"/>
                  <a:gd name="T29" fmla="*/ 30 h 41"/>
                  <a:gd name="T30" fmla="*/ 21 w 27"/>
                  <a:gd name="T31" fmla="*/ 28 h 41"/>
                  <a:gd name="T32" fmla="*/ 21 w 27"/>
                  <a:gd name="T33" fmla="*/ 26 h 41"/>
                  <a:gd name="T34" fmla="*/ 22 w 27"/>
                  <a:gd name="T35" fmla="*/ 25 h 41"/>
                  <a:gd name="T36" fmla="*/ 22 w 27"/>
                  <a:gd name="T37" fmla="*/ 23 h 41"/>
                  <a:gd name="T38" fmla="*/ 23 w 27"/>
                  <a:gd name="T39" fmla="*/ 22 h 41"/>
                  <a:gd name="T40" fmla="*/ 24 w 27"/>
                  <a:gd name="T41" fmla="*/ 21 h 41"/>
                  <a:gd name="T42" fmla="*/ 25 w 27"/>
                  <a:gd name="T43" fmla="*/ 19 h 41"/>
                  <a:gd name="T44" fmla="*/ 24 w 27"/>
                  <a:gd name="T45" fmla="*/ 18 h 41"/>
                  <a:gd name="T46" fmla="*/ 23 w 27"/>
                  <a:gd name="T47" fmla="*/ 16 h 41"/>
                  <a:gd name="T48" fmla="*/ 21 w 27"/>
                  <a:gd name="T49" fmla="*/ 15 h 41"/>
                  <a:gd name="T50" fmla="*/ 20 w 27"/>
                  <a:gd name="T51" fmla="*/ 14 h 41"/>
                  <a:gd name="T52" fmla="*/ 20 w 27"/>
                  <a:gd name="T53" fmla="*/ 12 h 41"/>
                  <a:gd name="T54" fmla="*/ 23 w 27"/>
                  <a:gd name="T55" fmla="*/ 11 h 41"/>
                  <a:gd name="T56" fmla="*/ 25 w 27"/>
                  <a:gd name="T57" fmla="*/ 11 h 41"/>
                  <a:gd name="T58" fmla="*/ 24 w 27"/>
                  <a:gd name="T59" fmla="*/ 10 h 41"/>
                  <a:gd name="T60" fmla="*/ 23 w 27"/>
                  <a:gd name="T61" fmla="*/ 8 h 41"/>
                  <a:gd name="T62" fmla="*/ 23 w 27"/>
                  <a:gd name="T63" fmla="*/ 7 h 41"/>
                  <a:gd name="T64" fmla="*/ 23 w 27"/>
                  <a:gd name="T65" fmla="*/ 5 h 41"/>
                  <a:gd name="T66" fmla="*/ 22 w 27"/>
                  <a:gd name="T67" fmla="*/ 4 h 41"/>
                  <a:gd name="T68" fmla="*/ 22 w 27"/>
                  <a:gd name="T69" fmla="*/ 2 h 41"/>
                  <a:gd name="T70" fmla="*/ 20 w 27"/>
                  <a:gd name="T71" fmla="*/ 2 h 41"/>
                  <a:gd name="T72" fmla="*/ 22 w 27"/>
                  <a:gd name="T73" fmla="*/ 3 h 41"/>
                  <a:gd name="T74" fmla="*/ 22 w 27"/>
                  <a:gd name="T75" fmla="*/ 5 h 41"/>
                  <a:gd name="T76" fmla="*/ 22 w 27"/>
                  <a:gd name="T77" fmla="*/ 6 h 41"/>
                  <a:gd name="T78" fmla="*/ 20 w 27"/>
                  <a:gd name="T79" fmla="*/ 7 h 41"/>
                  <a:gd name="T80" fmla="*/ 19 w 27"/>
                  <a:gd name="T81" fmla="*/ 7 h 41"/>
                  <a:gd name="T82" fmla="*/ 18 w 27"/>
                  <a:gd name="T83" fmla="*/ 9 h 41"/>
                  <a:gd name="T84" fmla="*/ 18 w 27"/>
                  <a:gd name="T85" fmla="*/ 10 h 41"/>
                  <a:gd name="T86" fmla="*/ 17 w 27"/>
                  <a:gd name="T87" fmla="*/ 12 h 41"/>
                  <a:gd name="T88" fmla="*/ 16 w 27"/>
                  <a:gd name="T89" fmla="*/ 13 h 41"/>
                  <a:gd name="T90" fmla="*/ 15 w 27"/>
                  <a:gd name="T91" fmla="*/ 15 h 41"/>
                  <a:gd name="T92" fmla="*/ 15 w 27"/>
                  <a:gd name="T93" fmla="*/ 16 h 41"/>
                  <a:gd name="T94" fmla="*/ 13 w 27"/>
                  <a:gd name="T95" fmla="*/ 18 h 41"/>
                  <a:gd name="T96" fmla="*/ 13 w 27"/>
                  <a:gd name="T97" fmla="*/ 20 h 41"/>
                  <a:gd name="T98" fmla="*/ 12 w 27"/>
                  <a:gd name="T99" fmla="*/ 21 h 41"/>
                  <a:gd name="T100" fmla="*/ 11 w 27"/>
                  <a:gd name="T101" fmla="*/ 22 h 41"/>
                  <a:gd name="T102" fmla="*/ 11 w 27"/>
                  <a:gd name="T103" fmla="*/ 24 h 41"/>
                  <a:gd name="T104" fmla="*/ 9 w 27"/>
                  <a:gd name="T105" fmla="*/ 24 h 41"/>
                  <a:gd name="T106" fmla="*/ 8 w 27"/>
                  <a:gd name="T107" fmla="*/ 23 h 41"/>
                  <a:gd name="T108" fmla="*/ 6 w 27"/>
                  <a:gd name="T109" fmla="*/ 23 h 41"/>
                  <a:gd name="T110" fmla="*/ 4 w 27"/>
                  <a:gd name="T111" fmla="*/ 24 h 41"/>
                  <a:gd name="T112" fmla="*/ 3 w 27"/>
                  <a:gd name="T113" fmla="*/ 25 h 41"/>
                  <a:gd name="T114" fmla="*/ 1 w 27"/>
                  <a:gd name="T115" fmla="*/ 26 h 41"/>
                  <a:gd name="T116" fmla="*/ 1 w 27"/>
                  <a:gd name="T117" fmla="*/ 28 h 41"/>
                  <a:gd name="T118" fmla="*/ 0 w 27"/>
                  <a:gd name="T119" fmla="*/ 30 h 41"/>
                  <a:gd name="T120" fmla="*/ 3 w 27"/>
                  <a:gd name="T121" fmla="*/ 3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41">
                    <a:moveTo>
                      <a:pt x="5" y="39"/>
                    </a:move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1" y="39"/>
                      <a:pt x="11" y="39"/>
                      <a:pt x="11" y="39"/>
                    </a:cubicBezTo>
                    <a:cubicBezTo>
                      <a:pt x="11" y="39"/>
                      <a:pt x="11" y="39"/>
                      <a:pt x="11" y="39"/>
                    </a:cubicBezTo>
                    <a:cubicBezTo>
                      <a:pt x="11" y="39"/>
                      <a:pt x="11" y="39"/>
                      <a:pt x="11" y="39"/>
                    </a:cubicBezTo>
                    <a:cubicBezTo>
                      <a:pt x="11" y="39"/>
                      <a:pt x="11" y="39"/>
                      <a:pt x="11" y="39"/>
                    </a:cubicBezTo>
                    <a:cubicBezTo>
                      <a:pt x="11" y="39"/>
                      <a:pt x="11" y="39"/>
                      <a:pt x="11" y="39"/>
                    </a:cubicBezTo>
                    <a:cubicBezTo>
                      <a:pt x="13" y="39"/>
                      <a:pt x="13" y="39"/>
                      <a:pt x="13" y="39"/>
                    </a:cubicBezTo>
                    <a:cubicBezTo>
                      <a:pt x="13" y="39"/>
                      <a:pt x="13" y="39"/>
                      <a:pt x="13" y="39"/>
                    </a:cubicBezTo>
                    <a:cubicBezTo>
                      <a:pt x="13" y="39"/>
                      <a:pt x="13" y="39"/>
                      <a:pt x="13"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20" y="39"/>
                      <a:pt x="20" y="39"/>
                      <a:pt x="20" y="39"/>
                    </a:cubicBezTo>
                    <a:cubicBezTo>
                      <a:pt x="20" y="39"/>
                      <a:pt x="20" y="39"/>
                      <a:pt x="20" y="39"/>
                    </a:cubicBezTo>
                    <a:cubicBezTo>
                      <a:pt x="20" y="39"/>
                      <a:pt x="20" y="39"/>
                      <a:pt x="20"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6" y="40"/>
                      <a:pt x="26"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41"/>
                      <a:pt x="26" y="41"/>
                      <a:pt x="26" y="41"/>
                    </a:cubicBezTo>
                    <a:cubicBezTo>
                      <a:pt x="26" y="41"/>
                      <a:pt x="26" y="41"/>
                      <a:pt x="26" y="41"/>
                    </a:cubicBezTo>
                    <a:cubicBezTo>
                      <a:pt x="26" y="41"/>
                      <a:pt x="26" y="41"/>
                      <a:pt x="26" y="41"/>
                    </a:cubicBezTo>
                    <a:cubicBezTo>
                      <a:pt x="26" y="41"/>
                      <a:pt x="26" y="41"/>
                      <a:pt x="26" y="41"/>
                    </a:cubicBezTo>
                    <a:cubicBezTo>
                      <a:pt x="26" y="41"/>
                      <a:pt x="26" y="41"/>
                      <a:pt x="26"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0"/>
                    </a:cubicBezTo>
                    <a:cubicBezTo>
                      <a:pt x="27" y="40"/>
                      <a:pt x="27" y="40"/>
                      <a:pt x="27" y="40"/>
                    </a:cubicBezTo>
                    <a:cubicBezTo>
                      <a:pt x="27" y="40"/>
                      <a:pt x="27" y="40"/>
                      <a:pt x="27" y="40"/>
                    </a:cubicBezTo>
                    <a:cubicBezTo>
                      <a:pt x="27" y="40"/>
                      <a:pt x="27" y="40"/>
                      <a:pt x="27" y="40"/>
                    </a:cubicBezTo>
                    <a:cubicBezTo>
                      <a:pt x="27" y="40"/>
                      <a:pt x="27" y="40"/>
                      <a:pt x="27" y="40"/>
                    </a:cubicBezTo>
                    <a:cubicBezTo>
                      <a:pt x="27" y="40"/>
                      <a:pt x="27" y="40"/>
                      <a:pt x="27" y="40"/>
                    </a:cubicBezTo>
                    <a:cubicBezTo>
                      <a:pt x="27" y="40"/>
                      <a:pt x="27" y="40"/>
                      <a:pt x="27" y="40"/>
                    </a:cubicBezTo>
                    <a:cubicBezTo>
                      <a:pt x="27" y="40"/>
                      <a:pt x="27" y="40"/>
                      <a:pt x="27" y="40"/>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6" y="37"/>
                      <a:pt x="26" y="37"/>
                      <a:pt x="26" y="37"/>
                    </a:cubicBezTo>
                    <a:cubicBezTo>
                      <a:pt x="26" y="37"/>
                      <a:pt x="26" y="37"/>
                      <a:pt x="26" y="37"/>
                    </a:cubicBezTo>
                    <a:cubicBezTo>
                      <a:pt x="26" y="37"/>
                      <a:pt x="26" y="37"/>
                      <a:pt x="26" y="37"/>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1"/>
                      <a:pt x="23" y="31"/>
                      <a:pt x="23" y="31"/>
                    </a:cubicBezTo>
                    <a:cubicBezTo>
                      <a:pt x="23" y="31"/>
                      <a:pt x="23" y="31"/>
                      <a:pt x="23" y="31"/>
                    </a:cubicBezTo>
                    <a:cubicBezTo>
                      <a:pt x="23" y="31"/>
                      <a:pt x="23" y="31"/>
                      <a:pt x="23"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7"/>
                      <a:pt x="21" y="27"/>
                      <a:pt x="21" y="27"/>
                    </a:cubicBezTo>
                    <a:cubicBezTo>
                      <a:pt x="21" y="27"/>
                      <a:pt x="21" y="27"/>
                      <a:pt x="21" y="27"/>
                    </a:cubicBezTo>
                    <a:cubicBezTo>
                      <a:pt x="21" y="27"/>
                      <a:pt x="21" y="27"/>
                      <a:pt x="21" y="27"/>
                    </a:cubicBezTo>
                    <a:cubicBezTo>
                      <a:pt x="21" y="27"/>
                      <a:pt x="21" y="27"/>
                      <a:pt x="21" y="27"/>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3"/>
                      <a:pt x="22" y="23"/>
                      <a:pt x="22" y="23"/>
                    </a:cubicBezTo>
                    <a:cubicBezTo>
                      <a:pt x="22" y="23"/>
                      <a:pt x="22" y="23"/>
                      <a:pt x="22"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0"/>
                      <a:pt x="24" y="20"/>
                      <a:pt x="24" y="20"/>
                    </a:cubicBezTo>
                    <a:cubicBezTo>
                      <a:pt x="24" y="20"/>
                      <a:pt x="24" y="20"/>
                      <a:pt x="24" y="20"/>
                    </a:cubicBezTo>
                    <a:cubicBezTo>
                      <a:pt x="24" y="20"/>
                      <a:pt x="24" y="20"/>
                      <a:pt x="24"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19"/>
                    </a:cubicBezTo>
                    <a:cubicBezTo>
                      <a:pt x="25"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5"/>
                      <a:pt x="22" y="15"/>
                      <a:pt x="22" y="15"/>
                    </a:cubicBezTo>
                    <a:cubicBezTo>
                      <a:pt x="22" y="15"/>
                      <a:pt x="22" y="15"/>
                      <a:pt x="22"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4"/>
                      <a:pt x="21" y="14"/>
                      <a:pt x="21" y="14"/>
                    </a:cubicBezTo>
                    <a:cubicBezTo>
                      <a:pt x="20" y="14"/>
                      <a:pt x="20" y="14"/>
                      <a:pt x="20" y="14"/>
                    </a:cubicBezTo>
                    <a:cubicBezTo>
                      <a:pt x="20" y="14"/>
                      <a:pt x="20" y="14"/>
                      <a:pt x="20" y="14"/>
                    </a:cubicBezTo>
                    <a:cubicBezTo>
                      <a:pt x="21" y="14"/>
                      <a:pt x="21" y="14"/>
                      <a:pt x="21" y="14"/>
                    </a:cubicBezTo>
                    <a:cubicBezTo>
                      <a:pt x="21" y="14"/>
                      <a:pt x="21" y="14"/>
                      <a:pt x="21" y="14"/>
                    </a:cubicBezTo>
                    <a:cubicBezTo>
                      <a:pt x="21" y="14"/>
                      <a:pt x="21" y="14"/>
                      <a:pt x="21" y="14"/>
                    </a:cubicBezTo>
                    <a:cubicBezTo>
                      <a:pt x="21" y="14"/>
                      <a:pt x="21" y="14"/>
                      <a:pt x="21"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2"/>
                      <a:pt x="19" y="12"/>
                      <a:pt x="19" y="12"/>
                    </a:cubicBezTo>
                    <a:cubicBezTo>
                      <a:pt x="19" y="12"/>
                      <a:pt x="19" y="12"/>
                      <a:pt x="19" y="12"/>
                    </a:cubicBezTo>
                    <a:cubicBezTo>
                      <a:pt x="19" y="12"/>
                      <a:pt x="19" y="12"/>
                      <a:pt x="19"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1"/>
                      <a:pt x="20" y="11"/>
                      <a:pt x="20" y="11"/>
                    </a:cubicBezTo>
                    <a:cubicBezTo>
                      <a:pt x="20" y="11"/>
                      <a:pt x="20" y="11"/>
                      <a:pt x="20" y="11"/>
                    </a:cubicBezTo>
                    <a:cubicBezTo>
                      <a:pt x="20" y="11"/>
                      <a:pt x="20" y="11"/>
                      <a:pt x="20" y="11"/>
                    </a:cubicBezTo>
                    <a:cubicBezTo>
                      <a:pt x="20" y="11"/>
                      <a:pt x="20" y="11"/>
                      <a:pt x="20" y="11"/>
                    </a:cubicBezTo>
                    <a:cubicBezTo>
                      <a:pt x="21" y="11"/>
                      <a:pt x="21" y="11"/>
                      <a:pt x="21"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3" y="10"/>
                      <a:pt x="23" y="10"/>
                      <a:pt x="23" y="10"/>
                    </a:cubicBezTo>
                    <a:cubicBezTo>
                      <a:pt x="23" y="10"/>
                      <a:pt x="23" y="10"/>
                      <a:pt x="23" y="10"/>
                    </a:cubicBezTo>
                    <a:cubicBezTo>
                      <a:pt x="23" y="10"/>
                      <a:pt x="23" y="10"/>
                      <a:pt x="23" y="10"/>
                    </a:cubicBezTo>
                    <a:cubicBezTo>
                      <a:pt x="23" y="10"/>
                      <a:pt x="23" y="10"/>
                      <a:pt x="23" y="10"/>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0"/>
                      <a:pt x="21" y="0"/>
                      <a:pt x="21" y="0"/>
                    </a:cubicBezTo>
                    <a:cubicBezTo>
                      <a:pt x="20" y="0"/>
                      <a:pt x="20" y="0"/>
                      <a:pt x="20" y="0"/>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3"/>
                      <a:pt x="20" y="3"/>
                      <a:pt x="20" y="3"/>
                    </a:cubicBezTo>
                    <a:cubicBezTo>
                      <a:pt x="20" y="3"/>
                      <a:pt x="20" y="3"/>
                      <a:pt x="20"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5" y="15"/>
                      <a:pt x="15" y="15"/>
                      <a:pt x="15" y="15"/>
                    </a:cubicBezTo>
                    <a:cubicBezTo>
                      <a:pt x="15" y="15"/>
                      <a:pt x="15" y="15"/>
                      <a:pt x="15" y="15"/>
                    </a:cubicBezTo>
                    <a:cubicBezTo>
                      <a:pt x="15" y="15"/>
                      <a:pt x="15" y="15"/>
                      <a:pt x="15" y="15"/>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7"/>
                      <a:pt x="15" y="17"/>
                      <a:pt x="15" y="17"/>
                    </a:cubicBezTo>
                    <a:cubicBezTo>
                      <a:pt x="15" y="17"/>
                      <a:pt x="15" y="17"/>
                      <a:pt x="15"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3" y="17"/>
                      <a:pt x="13" y="17"/>
                      <a:pt x="13" y="17"/>
                    </a:cubicBezTo>
                    <a:cubicBezTo>
                      <a:pt x="13" y="17"/>
                      <a:pt x="13" y="17"/>
                      <a:pt x="13" y="17"/>
                    </a:cubicBezTo>
                    <a:cubicBezTo>
                      <a:pt x="13" y="17"/>
                      <a:pt x="13" y="17"/>
                      <a:pt x="13" y="17"/>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3"/>
                      <a:pt x="9" y="23"/>
                      <a:pt x="9" y="23"/>
                    </a:cubicBezTo>
                    <a:cubicBezTo>
                      <a:pt x="9" y="23"/>
                      <a:pt x="9" y="23"/>
                      <a:pt x="9" y="23"/>
                    </a:cubicBezTo>
                    <a:cubicBezTo>
                      <a:pt x="9" y="23"/>
                      <a:pt x="9" y="23"/>
                      <a:pt x="9" y="23"/>
                    </a:cubicBezTo>
                    <a:cubicBezTo>
                      <a:pt x="9" y="24"/>
                      <a:pt x="9" y="24"/>
                      <a:pt x="9" y="24"/>
                    </a:cubicBezTo>
                    <a:cubicBezTo>
                      <a:pt x="9" y="24"/>
                      <a:pt x="9" y="24"/>
                      <a:pt x="9" y="24"/>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2"/>
                      <a:pt x="8" y="22"/>
                      <a:pt x="8" y="22"/>
                    </a:cubicBezTo>
                    <a:cubicBezTo>
                      <a:pt x="8" y="22"/>
                      <a:pt x="8" y="22"/>
                      <a:pt x="8"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6" y="23"/>
                      <a:pt x="6" y="23"/>
                      <a:pt x="6" y="23"/>
                    </a:cubicBezTo>
                    <a:cubicBezTo>
                      <a:pt x="6" y="23"/>
                      <a:pt x="6" y="23"/>
                      <a:pt x="6" y="23"/>
                    </a:cubicBezTo>
                    <a:cubicBezTo>
                      <a:pt x="6" y="23"/>
                      <a:pt x="6" y="23"/>
                      <a:pt x="6" y="23"/>
                    </a:cubicBezTo>
                    <a:cubicBezTo>
                      <a:pt x="6" y="23"/>
                      <a:pt x="6" y="23"/>
                      <a:pt x="6" y="23"/>
                    </a:cubicBezTo>
                    <a:cubicBezTo>
                      <a:pt x="6" y="22"/>
                      <a:pt x="6" y="22"/>
                      <a:pt x="6" y="22"/>
                    </a:cubicBezTo>
                    <a:cubicBezTo>
                      <a:pt x="5" y="22"/>
                      <a:pt x="5" y="22"/>
                      <a:pt x="5" y="22"/>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4" y="23"/>
                      <a:pt x="4" y="23"/>
                      <a:pt x="4" y="23"/>
                    </a:cubicBezTo>
                    <a:cubicBezTo>
                      <a:pt x="4" y="23"/>
                      <a:pt x="4" y="23"/>
                      <a:pt x="4" y="23"/>
                    </a:cubicBezTo>
                    <a:cubicBezTo>
                      <a:pt x="4" y="23"/>
                      <a:pt x="4" y="23"/>
                      <a:pt x="4" y="23"/>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3" y="24"/>
                      <a:pt x="3" y="24"/>
                      <a:pt x="3" y="24"/>
                    </a:cubicBezTo>
                    <a:cubicBezTo>
                      <a:pt x="3" y="24"/>
                      <a:pt x="3" y="24"/>
                      <a:pt x="3" y="24"/>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30"/>
                      <a:pt x="1" y="30"/>
                      <a:pt x="1" y="30"/>
                    </a:cubicBezTo>
                    <a:cubicBezTo>
                      <a:pt x="1" y="30"/>
                      <a:pt x="1" y="30"/>
                      <a:pt x="1" y="30"/>
                    </a:cubicBezTo>
                    <a:cubicBezTo>
                      <a:pt x="1" y="30"/>
                      <a:pt x="1" y="30"/>
                      <a:pt x="1"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1"/>
                      <a:pt x="0" y="31"/>
                      <a:pt x="0" y="31"/>
                    </a:cubicBezTo>
                    <a:cubicBezTo>
                      <a:pt x="0" y="31"/>
                      <a:pt x="0" y="31"/>
                      <a:pt x="0" y="31"/>
                    </a:cubicBezTo>
                    <a:cubicBezTo>
                      <a:pt x="0" y="31"/>
                      <a:pt x="0" y="31"/>
                      <a:pt x="0" y="31"/>
                    </a:cubicBezTo>
                    <a:cubicBezTo>
                      <a:pt x="0" y="31"/>
                      <a:pt x="0" y="31"/>
                      <a:pt x="0" y="30"/>
                    </a:cubicBezTo>
                    <a:cubicBezTo>
                      <a:pt x="1" y="31"/>
                      <a:pt x="1" y="31"/>
                      <a:pt x="1" y="31"/>
                    </a:cubicBezTo>
                    <a:cubicBezTo>
                      <a:pt x="1" y="31"/>
                      <a:pt x="1" y="31"/>
                      <a:pt x="1" y="31"/>
                    </a:cubicBezTo>
                    <a:cubicBezTo>
                      <a:pt x="1" y="31"/>
                      <a:pt x="1" y="32"/>
                      <a:pt x="1" y="32"/>
                    </a:cubicBezTo>
                    <a:cubicBezTo>
                      <a:pt x="2" y="33"/>
                      <a:pt x="2" y="33"/>
                      <a:pt x="2" y="33"/>
                    </a:cubicBezTo>
                    <a:cubicBezTo>
                      <a:pt x="3" y="33"/>
                      <a:pt x="3" y="33"/>
                      <a:pt x="3" y="33"/>
                    </a:cubicBezTo>
                    <a:cubicBezTo>
                      <a:pt x="4" y="33"/>
                      <a:pt x="3" y="33"/>
                      <a:pt x="3" y="33"/>
                    </a:cubicBezTo>
                    <a:cubicBezTo>
                      <a:pt x="3" y="33"/>
                      <a:pt x="3" y="33"/>
                      <a:pt x="3" y="33"/>
                    </a:cubicBezTo>
                    <a:cubicBezTo>
                      <a:pt x="3" y="33"/>
                      <a:pt x="3" y="33"/>
                      <a:pt x="3" y="33"/>
                    </a:cubicBezTo>
                    <a:cubicBezTo>
                      <a:pt x="4" y="33"/>
                      <a:pt x="4" y="33"/>
                      <a:pt x="4" y="32"/>
                    </a:cubicBezTo>
                    <a:cubicBezTo>
                      <a:pt x="4" y="33"/>
                      <a:pt x="4" y="33"/>
                      <a:pt x="4" y="33"/>
                    </a:cubicBezTo>
                    <a:cubicBezTo>
                      <a:pt x="4" y="33"/>
                      <a:pt x="4" y="33"/>
                      <a:pt x="4" y="33"/>
                    </a:cubicBezTo>
                    <a:cubicBezTo>
                      <a:pt x="4" y="34"/>
                      <a:pt x="4" y="34"/>
                      <a:pt x="4" y="34"/>
                    </a:cubicBezTo>
                    <a:cubicBezTo>
                      <a:pt x="4" y="34"/>
                      <a:pt x="4" y="34"/>
                      <a:pt x="4" y="34"/>
                    </a:cubicBezTo>
                    <a:cubicBezTo>
                      <a:pt x="4" y="35"/>
                      <a:pt x="4" y="35"/>
                      <a:pt x="5" y="35"/>
                    </a:cubicBezTo>
                    <a:cubicBezTo>
                      <a:pt x="5" y="36"/>
                      <a:pt x="5" y="37"/>
                      <a:pt x="5" y="37"/>
                    </a:cubicBezTo>
                    <a:cubicBezTo>
                      <a:pt x="5" y="38"/>
                      <a:pt x="5" y="38"/>
                      <a:pt x="5" y="38"/>
                    </a:cubicBezTo>
                    <a:cubicBezTo>
                      <a:pt x="5" y="39"/>
                      <a:pt x="5" y="39"/>
                      <a:pt x="5" y="39"/>
                    </a:cubicBezTo>
                    <a:cubicBezTo>
                      <a:pt x="5" y="39"/>
                      <a:pt x="5" y="39"/>
                      <a:pt x="5"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09" name="Freeform 367"/>
              <p:cNvSpPr/>
              <p:nvPr/>
            </p:nvSpPr>
            <p:spPr bwMode="auto">
              <a:xfrm>
                <a:off x="2481" y="2218"/>
                <a:ext cx="36" cy="39"/>
              </a:xfrm>
              <a:custGeom>
                <a:avLst/>
                <a:gdLst>
                  <a:gd name="T0" fmla="*/ 13 w 14"/>
                  <a:gd name="T1" fmla="*/ 14 h 15"/>
                  <a:gd name="T2" fmla="*/ 13 w 14"/>
                  <a:gd name="T3" fmla="*/ 13 h 15"/>
                  <a:gd name="T4" fmla="*/ 13 w 14"/>
                  <a:gd name="T5" fmla="*/ 12 h 15"/>
                  <a:gd name="T6" fmla="*/ 13 w 14"/>
                  <a:gd name="T7" fmla="*/ 12 h 15"/>
                  <a:gd name="T8" fmla="*/ 14 w 14"/>
                  <a:gd name="T9" fmla="*/ 11 h 15"/>
                  <a:gd name="T10" fmla="*/ 14 w 14"/>
                  <a:gd name="T11" fmla="*/ 11 h 15"/>
                  <a:gd name="T12" fmla="*/ 14 w 14"/>
                  <a:gd name="T13" fmla="*/ 10 h 15"/>
                  <a:gd name="T14" fmla="*/ 14 w 14"/>
                  <a:gd name="T15" fmla="*/ 10 h 15"/>
                  <a:gd name="T16" fmla="*/ 13 w 14"/>
                  <a:gd name="T17" fmla="*/ 9 h 15"/>
                  <a:gd name="T18" fmla="*/ 13 w 14"/>
                  <a:gd name="T19" fmla="*/ 9 h 15"/>
                  <a:gd name="T20" fmla="*/ 12 w 14"/>
                  <a:gd name="T21" fmla="*/ 9 h 15"/>
                  <a:gd name="T22" fmla="*/ 12 w 14"/>
                  <a:gd name="T23" fmla="*/ 8 h 15"/>
                  <a:gd name="T24" fmla="*/ 12 w 14"/>
                  <a:gd name="T25" fmla="*/ 8 h 15"/>
                  <a:gd name="T26" fmla="*/ 11 w 14"/>
                  <a:gd name="T27" fmla="*/ 8 h 15"/>
                  <a:gd name="T28" fmla="*/ 10 w 14"/>
                  <a:gd name="T29" fmla="*/ 8 h 15"/>
                  <a:gd name="T30" fmla="*/ 10 w 14"/>
                  <a:gd name="T31" fmla="*/ 7 h 15"/>
                  <a:gd name="T32" fmla="*/ 9 w 14"/>
                  <a:gd name="T33" fmla="*/ 7 h 15"/>
                  <a:gd name="T34" fmla="*/ 10 w 14"/>
                  <a:gd name="T35" fmla="*/ 7 h 15"/>
                  <a:gd name="T36" fmla="*/ 10 w 14"/>
                  <a:gd name="T37" fmla="*/ 6 h 15"/>
                  <a:gd name="T38" fmla="*/ 10 w 14"/>
                  <a:gd name="T39" fmla="*/ 6 h 15"/>
                  <a:gd name="T40" fmla="*/ 10 w 14"/>
                  <a:gd name="T41" fmla="*/ 5 h 15"/>
                  <a:gd name="T42" fmla="*/ 10 w 14"/>
                  <a:gd name="T43" fmla="*/ 5 h 15"/>
                  <a:gd name="T44" fmla="*/ 10 w 14"/>
                  <a:gd name="T45" fmla="*/ 4 h 15"/>
                  <a:gd name="T46" fmla="*/ 10 w 14"/>
                  <a:gd name="T47" fmla="*/ 4 h 15"/>
                  <a:gd name="T48" fmla="*/ 10 w 14"/>
                  <a:gd name="T49" fmla="*/ 3 h 15"/>
                  <a:gd name="T50" fmla="*/ 10 w 14"/>
                  <a:gd name="T51" fmla="*/ 3 h 15"/>
                  <a:gd name="T52" fmla="*/ 9 w 14"/>
                  <a:gd name="T53" fmla="*/ 3 h 15"/>
                  <a:gd name="T54" fmla="*/ 9 w 14"/>
                  <a:gd name="T55" fmla="*/ 4 h 15"/>
                  <a:gd name="T56" fmla="*/ 9 w 14"/>
                  <a:gd name="T57" fmla="*/ 4 h 15"/>
                  <a:gd name="T58" fmla="*/ 8 w 14"/>
                  <a:gd name="T59" fmla="*/ 4 h 15"/>
                  <a:gd name="T60" fmla="*/ 8 w 14"/>
                  <a:gd name="T61" fmla="*/ 4 h 15"/>
                  <a:gd name="T62" fmla="*/ 7 w 14"/>
                  <a:gd name="T63" fmla="*/ 4 h 15"/>
                  <a:gd name="T64" fmla="*/ 7 w 14"/>
                  <a:gd name="T65" fmla="*/ 4 h 15"/>
                  <a:gd name="T66" fmla="*/ 7 w 14"/>
                  <a:gd name="T67" fmla="*/ 3 h 15"/>
                  <a:gd name="T68" fmla="*/ 7 w 14"/>
                  <a:gd name="T69" fmla="*/ 3 h 15"/>
                  <a:gd name="T70" fmla="*/ 7 w 14"/>
                  <a:gd name="T71" fmla="*/ 2 h 15"/>
                  <a:gd name="T72" fmla="*/ 6 w 14"/>
                  <a:gd name="T73" fmla="*/ 2 h 15"/>
                  <a:gd name="T74" fmla="*/ 6 w 14"/>
                  <a:gd name="T75" fmla="*/ 1 h 15"/>
                  <a:gd name="T76" fmla="*/ 6 w 14"/>
                  <a:gd name="T77" fmla="*/ 1 h 15"/>
                  <a:gd name="T78" fmla="*/ 6 w 14"/>
                  <a:gd name="T79" fmla="*/ 0 h 15"/>
                  <a:gd name="T80" fmla="*/ 5 w 14"/>
                  <a:gd name="T81" fmla="*/ 0 h 15"/>
                  <a:gd name="T82" fmla="*/ 5 w 14"/>
                  <a:gd name="T83" fmla="*/ 0 h 15"/>
                  <a:gd name="T84" fmla="*/ 5 w 14"/>
                  <a:gd name="T85" fmla="*/ 0 h 15"/>
                  <a:gd name="T86" fmla="*/ 4 w 14"/>
                  <a:gd name="T87" fmla="*/ 0 h 15"/>
                  <a:gd name="T88" fmla="*/ 4 w 14"/>
                  <a:gd name="T89" fmla="*/ 1 h 15"/>
                  <a:gd name="T90" fmla="*/ 4 w 14"/>
                  <a:gd name="T91" fmla="*/ 1 h 15"/>
                  <a:gd name="T92" fmla="*/ 3 w 14"/>
                  <a:gd name="T93" fmla="*/ 1 h 15"/>
                  <a:gd name="T94" fmla="*/ 3 w 14"/>
                  <a:gd name="T95" fmla="*/ 2 h 15"/>
                  <a:gd name="T96" fmla="*/ 2 w 14"/>
                  <a:gd name="T97" fmla="*/ 3 h 15"/>
                  <a:gd name="T98" fmla="*/ 2 w 14"/>
                  <a:gd name="T99" fmla="*/ 3 h 15"/>
                  <a:gd name="T100" fmla="*/ 2 w 14"/>
                  <a:gd name="T101" fmla="*/ 3 h 15"/>
                  <a:gd name="T102" fmla="*/ 1 w 14"/>
                  <a:gd name="T103" fmla="*/ 4 h 15"/>
                  <a:gd name="T104" fmla="*/ 1 w 14"/>
                  <a:gd name="T105" fmla="*/ 4 h 15"/>
                  <a:gd name="T106" fmla="*/ 1 w 14"/>
                  <a:gd name="T107" fmla="*/ 4 h 15"/>
                  <a:gd name="T108" fmla="*/ 0 w 14"/>
                  <a:gd name="T109" fmla="*/ 5 h 15"/>
                  <a:gd name="T110" fmla="*/ 0 w 14"/>
                  <a:gd name="T111" fmla="*/ 5 h 15"/>
                  <a:gd name="T112" fmla="*/ 0 w 14"/>
                  <a:gd name="T113" fmla="*/ 6 h 15"/>
                  <a:gd name="T114" fmla="*/ 12 w 14"/>
                  <a:gd name="T115"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 h="15">
                    <a:moveTo>
                      <a:pt x="13" y="14"/>
                    </a:move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3"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0" y="8"/>
                    </a:cubicBezTo>
                    <a:cubicBezTo>
                      <a:pt x="10" y="8"/>
                      <a:pt x="10" y="8"/>
                      <a:pt x="10" y="8"/>
                    </a:cubicBezTo>
                    <a:cubicBezTo>
                      <a:pt x="10" y="8"/>
                      <a:pt x="10" y="8"/>
                      <a:pt x="10"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9" y="7"/>
                      <a:pt x="9" y="7"/>
                    </a:cubicBezTo>
                    <a:cubicBezTo>
                      <a:pt x="9" y="7"/>
                      <a:pt x="9" y="7"/>
                      <a:pt x="9"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9" y="3"/>
                      <a:pt x="9" y="3"/>
                      <a:pt x="9" y="3"/>
                    </a:cubicBezTo>
                    <a:cubicBezTo>
                      <a:pt x="9" y="3"/>
                      <a:pt x="9" y="3"/>
                      <a:pt x="9" y="3"/>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8" y="4"/>
                      <a:pt x="8" y="4"/>
                      <a:pt x="8" y="4"/>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3"/>
                      <a:pt x="6" y="3"/>
                      <a:pt x="6"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7" y="2"/>
                      <a:pt x="7" y="2"/>
                      <a:pt x="7" y="2"/>
                    </a:cubicBezTo>
                    <a:cubicBezTo>
                      <a:pt x="6" y="2"/>
                      <a:pt x="6" y="2"/>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1" y="6"/>
                      <a:pt x="1" y="7"/>
                    </a:cubicBezTo>
                    <a:cubicBezTo>
                      <a:pt x="2" y="7"/>
                      <a:pt x="2" y="8"/>
                      <a:pt x="3" y="8"/>
                    </a:cubicBezTo>
                    <a:cubicBezTo>
                      <a:pt x="4" y="8"/>
                      <a:pt x="5" y="10"/>
                      <a:pt x="6" y="11"/>
                    </a:cubicBezTo>
                    <a:cubicBezTo>
                      <a:pt x="7" y="12"/>
                      <a:pt x="8" y="13"/>
                      <a:pt x="9" y="13"/>
                    </a:cubicBezTo>
                    <a:cubicBezTo>
                      <a:pt x="10" y="13"/>
                      <a:pt x="11" y="14"/>
                      <a:pt x="12" y="14"/>
                    </a:cubicBezTo>
                    <a:cubicBezTo>
                      <a:pt x="12" y="14"/>
                      <a:pt x="13" y="15"/>
                      <a:pt x="13" y="15"/>
                    </a:cubicBezTo>
                    <a:cubicBezTo>
                      <a:pt x="13" y="15"/>
                      <a:pt x="13" y="15"/>
                      <a:pt x="13" y="15"/>
                    </a:cubicBezTo>
                    <a:lnTo>
                      <a:pt x="13"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10" name="Rectangle 368"/>
              <p:cNvSpPr>
                <a:spLocks noChangeArrowheads="1"/>
              </p:cNvSpPr>
              <p:nvPr/>
            </p:nvSpPr>
            <p:spPr bwMode="auto">
              <a:xfrm>
                <a:off x="2507" y="223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11" name="Freeform 369"/>
              <p:cNvSpPr/>
              <p:nvPr/>
            </p:nvSpPr>
            <p:spPr bwMode="auto">
              <a:xfrm>
                <a:off x="2507" y="2197"/>
                <a:ext cx="55" cy="60"/>
              </a:xfrm>
              <a:custGeom>
                <a:avLst/>
                <a:gdLst>
                  <a:gd name="T0" fmla="*/ 20 w 21"/>
                  <a:gd name="T1" fmla="*/ 19 h 23"/>
                  <a:gd name="T2" fmla="*/ 20 w 21"/>
                  <a:gd name="T3" fmla="*/ 18 h 23"/>
                  <a:gd name="T4" fmla="*/ 19 w 21"/>
                  <a:gd name="T5" fmla="*/ 16 h 23"/>
                  <a:gd name="T6" fmla="*/ 19 w 21"/>
                  <a:gd name="T7" fmla="*/ 15 h 23"/>
                  <a:gd name="T8" fmla="*/ 19 w 21"/>
                  <a:gd name="T9" fmla="*/ 13 h 23"/>
                  <a:gd name="T10" fmla="*/ 19 w 21"/>
                  <a:gd name="T11" fmla="*/ 13 h 23"/>
                  <a:gd name="T12" fmla="*/ 20 w 21"/>
                  <a:gd name="T13" fmla="*/ 12 h 23"/>
                  <a:gd name="T14" fmla="*/ 20 w 21"/>
                  <a:gd name="T15" fmla="*/ 10 h 23"/>
                  <a:gd name="T16" fmla="*/ 20 w 21"/>
                  <a:gd name="T17" fmla="*/ 10 h 23"/>
                  <a:gd name="T18" fmla="*/ 21 w 21"/>
                  <a:gd name="T19" fmla="*/ 9 h 23"/>
                  <a:gd name="T20" fmla="*/ 21 w 21"/>
                  <a:gd name="T21" fmla="*/ 7 h 23"/>
                  <a:gd name="T22" fmla="*/ 21 w 21"/>
                  <a:gd name="T23" fmla="*/ 6 h 23"/>
                  <a:gd name="T24" fmla="*/ 21 w 21"/>
                  <a:gd name="T25" fmla="*/ 5 h 23"/>
                  <a:gd name="T26" fmla="*/ 20 w 21"/>
                  <a:gd name="T27" fmla="*/ 4 h 23"/>
                  <a:gd name="T28" fmla="*/ 19 w 21"/>
                  <a:gd name="T29" fmla="*/ 4 h 23"/>
                  <a:gd name="T30" fmla="*/ 19 w 21"/>
                  <a:gd name="T31" fmla="*/ 3 h 23"/>
                  <a:gd name="T32" fmla="*/ 17 w 21"/>
                  <a:gd name="T33" fmla="*/ 3 h 23"/>
                  <a:gd name="T34" fmla="*/ 16 w 21"/>
                  <a:gd name="T35" fmla="*/ 3 h 23"/>
                  <a:gd name="T36" fmla="*/ 15 w 21"/>
                  <a:gd name="T37" fmla="*/ 4 h 23"/>
                  <a:gd name="T38" fmla="*/ 14 w 21"/>
                  <a:gd name="T39" fmla="*/ 4 h 23"/>
                  <a:gd name="T40" fmla="*/ 13 w 21"/>
                  <a:gd name="T41" fmla="*/ 3 h 23"/>
                  <a:gd name="T42" fmla="*/ 12 w 21"/>
                  <a:gd name="T43" fmla="*/ 3 h 23"/>
                  <a:gd name="T44" fmla="*/ 12 w 21"/>
                  <a:gd name="T45" fmla="*/ 2 h 23"/>
                  <a:gd name="T46" fmla="*/ 11 w 21"/>
                  <a:gd name="T47" fmla="*/ 2 h 23"/>
                  <a:gd name="T48" fmla="*/ 10 w 21"/>
                  <a:gd name="T49" fmla="*/ 1 h 23"/>
                  <a:gd name="T50" fmla="*/ 9 w 21"/>
                  <a:gd name="T51" fmla="*/ 2 h 23"/>
                  <a:gd name="T52" fmla="*/ 8 w 21"/>
                  <a:gd name="T53" fmla="*/ 2 h 23"/>
                  <a:gd name="T54" fmla="*/ 8 w 21"/>
                  <a:gd name="T55" fmla="*/ 1 h 23"/>
                  <a:gd name="T56" fmla="*/ 8 w 21"/>
                  <a:gd name="T57" fmla="*/ 0 h 23"/>
                  <a:gd name="T58" fmla="*/ 7 w 21"/>
                  <a:gd name="T59" fmla="*/ 0 h 23"/>
                  <a:gd name="T60" fmla="*/ 7 w 21"/>
                  <a:gd name="T61" fmla="*/ 1 h 23"/>
                  <a:gd name="T62" fmla="*/ 6 w 21"/>
                  <a:gd name="T63" fmla="*/ 2 h 23"/>
                  <a:gd name="T64" fmla="*/ 4 w 21"/>
                  <a:gd name="T65" fmla="*/ 2 h 23"/>
                  <a:gd name="T66" fmla="*/ 3 w 21"/>
                  <a:gd name="T67" fmla="*/ 1 h 23"/>
                  <a:gd name="T68" fmla="*/ 3 w 21"/>
                  <a:gd name="T69" fmla="*/ 2 h 23"/>
                  <a:gd name="T70" fmla="*/ 2 w 21"/>
                  <a:gd name="T71" fmla="*/ 2 h 23"/>
                  <a:gd name="T72" fmla="*/ 2 w 21"/>
                  <a:gd name="T73" fmla="*/ 3 h 23"/>
                  <a:gd name="T74" fmla="*/ 2 w 21"/>
                  <a:gd name="T75" fmla="*/ 4 h 23"/>
                  <a:gd name="T76" fmla="*/ 2 w 21"/>
                  <a:gd name="T77" fmla="*/ 5 h 23"/>
                  <a:gd name="T78" fmla="*/ 3 w 21"/>
                  <a:gd name="T79" fmla="*/ 6 h 23"/>
                  <a:gd name="T80" fmla="*/ 3 w 21"/>
                  <a:gd name="T81" fmla="*/ 7 h 23"/>
                  <a:gd name="T82" fmla="*/ 3 w 21"/>
                  <a:gd name="T83" fmla="*/ 8 h 23"/>
                  <a:gd name="T84" fmla="*/ 2 w 21"/>
                  <a:gd name="T85" fmla="*/ 8 h 23"/>
                  <a:gd name="T86" fmla="*/ 1 w 21"/>
                  <a:gd name="T87" fmla="*/ 9 h 23"/>
                  <a:gd name="T88" fmla="*/ 2 w 21"/>
                  <a:gd name="T89" fmla="*/ 9 h 23"/>
                  <a:gd name="T90" fmla="*/ 2 w 21"/>
                  <a:gd name="T91" fmla="*/ 10 h 23"/>
                  <a:gd name="T92" fmla="*/ 2 w 21"/>
                  <a:gd name="T93" fmla="*/ 10 h 23"/>
                  <a:gd name="T94" fmla="*/ 1 w 21"/>
                  <a:gd name="T95" fmla="*/ 11 h 23"/>
                  <a:gd name="T96" fmla="*/ 1 w 21"/>
                  <a:gd name="T97" fmla="*/ 12 h 23"/>
                  <a:gd name="T98" fmla="*/ 1 w 21"/>
                  <a:gd name="T99" fmla="*/ 14 h 23"/>
                  <a:gd name="T100" fmla="*/ 0 w 21"/>
                  <a:gd name="T101" fmla="*/ 15 h 23"/>
                  <a:gd name="T102" fmla="*/ 1 w 21"/>
                  <a:gd name="T103" fmla="*/ 15 h 23"/>
                  <a:gd name="T104" fmla="*/ 1 w 21"/>
                  <a:gd name="T105" fmla="*/ 15 h 23"/>
                  <a:gd name="T106" fmla="*/ 3 w 21"/>
                  <a:gd name="T107" fmla="*/ 16 h 23"/>
                  <a:gd name="T108" fmla="*/ 3 w 21"/>
                  <a:gd name="T109" fmla="*/ 17 h 23"/>
                  <a:gd name="T110" fmla="*/ 4 w 21"/>
                  <a:gd name="T111" fmla="*/ 17 h 23"/>
                  <a:gd name="T112" fmla="*/ 4 w 21"/>
                  <a:gd name="T113" fmla="*/ 18 h 23"/>
                  <a:gd name="T114" fmla="*/ 4 w 21"/>
                  <a:gd name="T115" fmla="*/ 19 h 23"/>
                  <a:gd name="T116" fmla="*/ 4 w 21"/>
                  <a:gd name="T117" fmla="*/ 20 h 23"/>
                  <a:gd name="T118" fmla="*/ 4 w 21"/>
                  <a:gd name="T119" fmla="*/ 21 h 23"/>
                  <a:gd name="T120" fmla="*/ 4 w 21"/>
                  <a:gd name="T121" fmla="*/ 22 h 23"/>
                  <a:gd name="T122" fmla="*/ 4 w 21"/>
                  <a:gd name="T123" fmla="*/ 23 h 23"/>
                  <a:gd name="T124" fmla="*/ 13 w 21"/>
                  <a:gd name="T125"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 h="23">
                    <a:moveTo>
                      <a:pt x="20" y="20"/>
                    </a:move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19" y="18"/>
                      <a:pt x="19" y="18"/>
                      <a:pt x="19" y="18"/>
                    </a:cubicBezTo>
                    <a:cubicBezTo>
                      <a:pt x="19" y="18"/>
                      <a:pt x="19" y="18"/>
                      <a:pt x="19" y="18"/>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5"/>
                      <a:pt x="19" y="15"/>
                      <a:pt x="19" y="15"/>
                    </a:cubicBezTo>
                    <a:cubicBezTo>
                      <a:pt x="19" y="15"/>
                      <a:pt x="19" y="15"/>
                      <a:pt x="19" y="15"/>
                    </a:cubicBezTo>
                    <a:cubicBezTo>
                      <a:pt x="19" y="15"/>
                      <a:pt x="19" y="15"/>
                      <a:pt x="19" y="15"/>
                    </a:cubicBezTo>
                    <a:cubicBezTo>
                      <a:pt x="19" y="15"/>
                      <a:pt x="19" y="15"/>
                      <a:pt x="19" y="15"/>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1" y="10"/>
                      <a:pt x="21" y="10"/>
                      <a:pt x="21" y="10"/>
                    </a:cubicBezTo>
                    <a:cubicBezTo>
                      <a:pt x="21" y="10"/>
                      <a:pt x="21" y="10"/>
                      <a:pt x="21" y="10"/>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8"/>
                      <a:pt x="21" y="8"/>
                      <a:pt x="21" y="8"/>
                    </a:cubicBezTo>
                    <a:cubicBezTo>
                      <a:pt x="21" y="8"/>
                      <a:pt x="21" y="8"/>
                      <a:pt x="21" y="8"/>
                    </a:cubicBezTo>
                    <a:cubicBezTo>
                      <a:pt x="21" y="8"/>
                      <a:pt x="21" y="8"/>
                      <a:pt x="21" y="8"/>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0" y="6"/>
                      <a:pt x="20" y="6"/>
                      <a:pt x="20" y="6"/>
                    </a:cubicBezTo>
                    <a:cubicBezTo>
                      <a:pt x="20" y="6"/>
                      <a:pt x="20" y="6"/>
                      <a:pt x="20" y="6"/>
                    </a:cubicBezTo>
                    <a:cubicBezTo>
                      <a:pt x="20" y="6"/>
                      <a:pt x="20" y="6"/>
                      <a:pt x="20" y="6"/>
                    </a:cubicBezTo>
                    <a:cubicBezTo>
                      <a:pt x="20" y="6"/>
                      <a:pt x="20" y="6"/>
                      <a:pt x="20" y="6"/>
                    </a:cubicBezTo>
                    <a:cubicBezTo>
                      <a:pt x="20" y="5"/>
                      <a:pt x="20" y="5"/>
                      <a:pt x="20" y="5"/>
                    </a:cubicBezTo>
                    <a:cubicBezTo>
                      <a:pt x="20" y="5"/>
                      <a:pt x="20" y="5"/>
                      <a:pt x="20" y="5"/>
                    </a:cubicBezTo>
                    <a:cubicBezTo>
                      <a:pt x="20" y="5"/>
                      <a:pt x="20" y="5"/>
                      <a:pt x="20" y="5"/>
                    </a:cubicBezTo>
                    <a:cubicBezTo>
                      <a:pt x="20" y="5"/>
                      <a:pt x="20" y="5"/>
                      <a:pt x="20"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19" y="4"/>
                      <a:pt x="19" y="4"/>
                      <a:pt x="19" y="4"/>
                    </a:cubicBezTo>
                    <a:cubicBezTo>
                      <a:pt x="19" y="4"/>
                      <a:pt x="19" y="4"/>
                      <a:pt x="19" y="4"/>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1"/>
                    </a:cubicBezTo>
                    <a:cubicBezTo>
                      <a:pt x="12" y="2"/>
                      <a:pt x="12" y="2"/>
                      <a:pt x="12" y="2"/>
                    </a:cubicBezTo>
                    <a:cubicBezTo>
                      <a:pt x="12" y="1"/>
                      <a:pt x="12" y="1"/>
                      <a:pt x="12" y="1"/>
                    </a:cubicBezTo>
                    <a:cubicBezTo>
                      <a:pt x="12" y="2"/>
                      <a:pt x="12" y="2"/>
                      <a:pt x="12" y="2"/>
                    </a:cubicBezTo>
                    <a:cubicBezTo>
                      <a:pt x="11" y="2"/>
                      <a:pt x="11" y="2"/>
                      <a:pt x="11" y="2"/>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5"/>
                      <a:pt x="1" y="15"/>
                      <a:pt x="1"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3"/>
                    </a:cubicBezTo>
                    <a:cubicBezTo>
                      <a:pt x="4" y="23"/>
                      <a:pt x="4" y="23"/>
                      <a:pt x="4" y="23"/>
                    </a:cubicBezTo>
                    <a:cubicBezTo>
                      <a:pt x="4" y="23"/>
                      <a:pt x="4" y="23"/>
                      <a:pt x="4" y="23"/>
                    </a:cubicBezTo>
                    <a:cubicBezTo>
                      <a:pt x="4" y="23"/>
                      <a:pt x="4" y="22"/>
                      <a:pt x="5" y="22"/>
                    </a:cubicBezTo>
                    <a:cubicBezTo>
                      <a:pt x="5" y="22"/>
                      <a:pt x="7" y="21"/>
                      <a:pt x="7" y="21"/>
                    </a:cubicBezTo>
                    <a:cubicBezTo>
                      <a:pt x="8" y="21"/>
                      <a:pt x="9" y="20"/>
                      <a:pt x="10" y="20"/>
                    </a:cubicBezTo>
                    <a:cubicBezTo>
                      <a:pt x="11" y="20"/>
                      <a:pt x="12" y="20"/>
                      <a:pt x="13"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4" y="20"/>
                      <a:pt x="15" y="20"/>
                      <a:pt x="16" y="20"/>
                    </a:cubicBezTo>
                    <a:cubicBezTo>
                      <a:pt x="16" y="19"/>
                      <a:pt x="13" y="20"/>
                      <a:pt x="13" y="20"/>
                    </a:cubicBezTo>
                    <a:cubicBezTo>
                      <a:pt x="14" y="20"/>
                      <a:pt x="15" y="19"/>
                      <a:pt x="15" y="19"/>
                    </a:cubicBezTo>
                    <a:cubicBezTo>
                      <a:pt x="16" y="19"/>
                      <a:pt x="17" y="19"/>
                      <a:pt x="17" y="20"/>
                    </a:cubicBezTo>
                    <a:cubicBezTo>
                      <a:pt x="17" y="19"/>
                      <a:pt x="16" y="19"/>
                      <a:pt x="16" y="19"/>
                    </a:cubicBezTo>
                    <a:cubicBezTo>
                      <a:pt x="16" y="20"/>
                      <a:pt x="17" y="20"/>
                      <a:pt x="17" y="20"/>
                    </a:cubicBezTo>
                    <a:cubicBezTo>
                      <a:pt x="17" y="20"/>
                      <a:pt x="18" y="20"/>
                      <a:pt x="19" y="20"/>
                    </a:cubicBezTo>
                    <a:cubicBezTo>
                      <a:pt x="19" y="20"/>
                      <a:pt x="19" y="20"/>
                      <a:pt x="19" y="20"/>
                    </a:cubicBezTo>
                    <a:cubicBezTo>
                      <a:pt x="19" y="19"/>
                      <a:pt x="19" y="19"/>
                      <a:pt x="19" y="19"/>
                    </a:cubicBezTo>
                    <a:cubicBezTo>
                      <a:pt x="19" y="19"/>
                      <a:pt x="19" y="20"/>
                      <a:pt x="19" y="20"/>
                    </a:cubicBezTo>
                    <a:cubicBezTo>
                      <a:pt x="19" y="20"/>
                      <a:pt x="19" y="20"/>
                      <a:pt x="19" y="20"/>
                    </a:cubicBezTo>
                    <a:lnTo>
                      <a:pt x="20"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12" name="Freeform 370"/>
              <p:cNvSpPr/>
              <p:nvPr/>
            </p:nvSpPr>
            <p:spPr bwMode="auto">
              <a:xfrm>
                <a:off x="3414" y="2013"/>
                <a:ext cx="86" cy="73"/>
              </a:xfrm>
              <a:custGeom>
                <a:avLst/>
                <a:gdLst>
                  <a:gd name="T0" fmla="*/ 2 w 33"/>
                  <a:gd name="T1" fmla="*/ 12 h 28"/>
                  <a:gd name="T2" fmla="*/ 4 w 33"/>
                  <a:gd name="T3" fmla="*/ 12 h 28"/>
                  <a:gd name="T4" fmla="*/ 5 w 33"/>
                  <a:gd name="T5" fmla="*/ 13 h 28"/>
                  <a:gd name="T6" fmla="*/ 6 w 33"/>
                  <a:gd name="T7" fmla="*/ 12 h 28"/>
                  <a:gd name="T8" fmla="*/ 6 w 33"/>
                  <a:gd name="T9" fmla="*/ 14 h 28"/>
                  <a:gd name="T10" fmla="*/ 7 w 33"/>
                  <a:gd name="T11" fmla="*/ 16 h 28"/>
                  <a:gd name="T12" fmla="*/ 11 w 33"/>
                  <a:gd name="T13" fmla="*/ 16 h 28"/>
                  <a:gd name="T14" fmla="*/ 15 w 33"/>
                  <a:gd name="T15" fmla="*/ 16 h 28"/>
                  <a:gd name="T16" fmla="*/ 16 w 33"/>
                  <a:gd name="T17" fmla="*/ 18 h 28"/>
                  <a:gd name="T18" fmla="*/ 15 w 33"/>
                  <a:gd name="T19" fmla="*/ 19 h 28"/>
                  <a:gd name="T20" fmla="*/ 13 w 33"/>
                  <a:gd name="T21" fmla="*/ 20 h 28"/>
                  <a:gd name="T22" fmla="*/ 12 w 33"/>
                  <a:gd name="T23" fmla="*/ 21 h 28"/>
                  <a:gd name="T24" fmla="*/ 11 w 33"/>
                  <a:gd name="T25" fmla="*/ 23 h 28"/>
                  <a:gd name="T26" fmla="*/ 12 w 33"/>
                  <a:gd name="T27" fmla="*/ 24 h 28"/>
                  <a:gd name="T28" fmla="*/ 13 w 33"/>
                  <a:gd name="T29" fmla="*/ 23 h 28"/>
                  <a:gd name="T30" fmla="*/ 14 w 33"/>
                  <a:gd name="T31" fmla="*/ 22 h 28"/>
                  <a:gd name="T32" fmla="*/ 15 w 33"/>
                  <a:gd name="T33" fmla="*/ 23 h 28"/>
                  <a:gd name="T34" fmla="*/ 16 w 33"/>
                  <a:gd name="T35" fmla="*/ 25 h 28"/>
                  <a:gd name="T36" fmla="*/ 16 w 33"/>
                  <a:gd name="T37" fmla="*/ 27 h 28"/>
                  <a:gd name="T38" fmla="*/ 17 w 33"/>
                  <a:gd name="T39" fmla="*/ 28 h 28"/>
                  <a:gd name="T40" fmla="*/ 18 w 33"/>
                  <a:gd name="T41" fmla="*/ 25 h 28"/>
                  <a:gd name="T42" fmla="*/ 19 w 33"/>
                  <a:gd name="T43" fmla="*/ 23 h 28"/>
                  <a:gd name="T44" fmla="*/ 19 w 33"/>
                  <a:gd name="T45" fmla="*/ 20 h 28"/>
                  <a:gd name="T46" fmla="*/ 22 w 33"/>
                  <a:gd name="T47" fmla="*/ 21 h 28"/>
                  <a:gd name="T48" fmla="*/ 22 w 33"/>
                  <a:gd name="T49" fmla="*/ 19 h 28"/>
                  <a:gd name="T50" fmla="*/ 23 w 33"/>
                  <a:gd name="T51" fmla="*/ 17 h 28"/>
                  <a:gd name="T52" fmla="*/ 24 w 33"/>
                  <a:gd name="T53" fmla="*/ 15 h 28"/>
                  <a:gd name="T54" fmla="*/ 25 w 33"/>
                  <a:gd name="T55" fmla="*/ 13 h 28"/>
                  <a:gd name="T56" fmla="*/ 25 w 33"/>
                  <a:gd name="T57" fmla="*/ 12 h 28"/>
                  <a:gd name="T58" fmla="*/ 26 w 33"/>
                  <a:gd name="T59" fmla="*/ 11 h 28"/>
                  <a:gd name="T60" fmla="*/ 27 w 33"/>
                  <a:gd name="T61" fmla="*/ 10 h 28"/>
                  <a:gd name="T62" fmla="*/ 28 w 33"/>
                  <a:gd name="T63" fmla="*/ 8 h 28"/>
                  <a:gd name="T64" fmla="*/ 31 w 33"/>
                  <a:gd name="T65" fmla="*/ 8 h 28"/>
                  <a:gd name="T66" fmla="*/ 32 w 33"/>
                  <a:gd name="T67" fmla="*/ 8 h 28"/>
                  <a:gd name="T68" fmla="*/ 32 w 33"/>
                  <a:gd name="T69" fmla="*/ 7 h 28"/>
                  <a:gd name="T70" fmla="*/ 33 w 33"/>
                  <a:gd name="T71" fmla="*/ 6 h 28"/>
                  <a:gd name="T72" fmla="*/ 32 w 33"/>
                  <a:gd name="T73" fmla="*/ 5 h 28"/>
                  <a:gd name="T74" fmla="*/ 30 w 33"/>
                  <a:gd name="T75" fmla="*/ 4 h 28"/>
                  <a:gd name="T76" fmla="*/ 30 w 33"/>
                  <a:gd name="T77" fmla="*/ 3 h 28"/>
                  <a:gd name="T78" fmla="*/ 29 w 33"/>
                  <a:gd name="T79" fmla="*/ 2 h 28"/>
                  <a:gd name="T80" fmla="*/ 29 w 33"/>
                  <a:gd name="T81" fmla="*/ 1 h 28"/>
                  <a:gd name="T82" fmla="*/ 27 w 33"/>
                  <a:gd name="T83" fmla="*/ 1 h 28"/>
                  <a:gd name="T84" fmla="*/ 25 w 33"/>
                  <a:gd name="T85" fmla="*/ 2 h 28"/>
                  <a:gd name="T86" fmla="*/ 23 w 33"/>
                  <a:gd name="T87" fmla="*/ 1 h 28"/>
                  <a:gd name="T88" fmla="*/ 22 w 33"/>
                  <a:gd name="T89" fmla="*/ 2 h 28"/>
                  <a:gd name="T90" fmla="*/ 20 w 33"/>
                  <a:gd name="T91" fmla="*/ 3 h 28"/>
                  <a:gd name="T92" fmla="*/ 19 w 33"/>
                  <a:gd name="T93" fmla="*/ 4 h 28"/>
                  <a:gd name="T94" fmla="*/ 17 w 33"/>
                  <a:gd name="T95" fmla="*/ 5 h 28"/>
                  <a:gd name="T96" fmla="*/ 16 w 33"/>
                  <a:gd name="T97" fmla="*/ 6 h 28"/>
                  <a:gd name="T98" fmla="*/ 15 w 33"/>
                  <a:gd name="T99" fmla="*/ 6 h 28"/>
                  <a:gd name="T100" fmla="*/ 13 w 33"/>
                  <a:gd name="T101" fmla="*/ 7 h 28"/>
                  <a:gd name="T102" fmla="*/ 15 w 33"/>
                  <a:gd name="T103" fmla="*/ 8 h 28"/>
                  <a:gd name="T104" fmla="*/ 14 w 33"/>
                  <a:gd name="T105" fmla="*/ 10 h 28"/>
                  <a:gd name="T106" fmla="*/ 11 w 33"/>
                  <a:gd name="T107" fmla="*/ 10 h 28"/>
                  <a:gd name="T108" fmla="*/ 8 w 33"/>
                  <a:gd name="T109" fmla="*/ 10 h 28"/>
                  <a:gd name="T110" fmla="*/ 5 w 33"/>
                  <a:gd name="T111" fmla="*/ 10 h 28"/>
                  <a:gd name="T112" fmla="*/ 3 w 33"/>
                  <a:gd name="T113" fmla="*/ 10 h 28"/>
                  <a:gd name="T114" fmla="*/ 3 w 33"/>
                  <a:gd name="T115" fmla="*/ 8 h 28"/>
                  <a:gd name="T116" fmla="*/ 3 w 33"/>
                  <a:gd name="T117" fmla="*/ 6 h 28"/>
                  <a:gd name="T118" fmla="*/ 1 w 33"/>
                  <a:gd name="T119" fmla="*/ 6 h 28"/>
                  <a:gd name="T120" fmla="*/ 0 w 33"/>
                  <a:gd name="T121" fmla="*/ 7 h 28"/>
                  <a:gd name="T122" fmla="*/ 0 w 33"/>
                  <a:gd name="T123" fmla="*/ 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 h="28">
                    <a:moveTo>
                      <a:pt x="1" y="11"/>
                    </a:move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4" y="11"/>
                    </a:cubicBezTo>
                    <a:cubicBezTo>
                      <a:pt x="4" y="11"/>
                      <a:pt x="4" y="11"/>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4"/>
                      <a:pt x="7" y="14"/>
                      <a:pt x="7" y="14"/>
                    </a:cubicBezTo>
                    <a:cubicBezTo>
                      <a:pt x="7" y="14"/>
                      <a:pt x="7" y="14"/>
                      <a:pt x="7"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7" y="14"/>
                      <a:pt x="7" y="14"/>
                      <a:pt x="7" y="14"/>
                    </a:cubicBezTo>
                    <a:cubicBezTo>
                      <a:pt x="7" y="15"/>
                      <a:pt x="7" y="15"/>
                      <a:pt x="7" y="15"/>
                    </a:cubicBezTo>
                    <a:cubicBezTo>
                      <a:pt x="7" y="15"/>
                      <a:pt x="7" y="15"/>
                      <a:pt x="7" y="15"/>
                    </a:cubicBezTo>
                    <a:cubicBezTo>
                      <a:pt x="7" y="15"/>
                      <a:pt x="7" y="15"/>
                      <a:pt x="7"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9" y="16"/>
                      <a:pt x="9" y="16"/>
                      <a:pt x="9"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1" y="16"/>
                      <a:pt x="11" y="16"/>
                      <a:pt x="11"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4" y="16"/>
                      <a:pt x="14" y="16"/>
                      <a:pt x="14"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20"/>
                      <a:pt x="15" y="20"/>
                      <a:pt x="15"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1"/>
                      <a:pt x="14" y="21"/>
                      <a:pt x="14" y="21"/>
                    </a:cubicBezTo>
                    <a:cubicBezTo>
                      <a:pt x="14" y="21"/>
                      <a:pt x="14" y="21"/>
                      <a:pt x="14" y="21"/>
                    </a:cubicBezTo>
                    <a:cubicBezTo>
                      <a:pt x="13" y="21"/>
                      <a:pt x="13" y="21"/>
                      <a:pt x="13" y="21"/>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1" y="21"/>
                      <a:pt x="11" y="21"/>
                      <a:pt x="11" y="21"/>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3" y="24"/>
                      <a:pt x="13" y="24"/>
                      <a:pt x="13" y="24"/>
                    </a:cubicBezTo>
                    <a:cubicBezTo>
                      <a:pt x="13" y="25"/>
                      <a:pt x="13" y="25"/>
                      <a:pt x="13" y="25"/>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4" y="23"/>
                      <a:pt x="14" y="23"/>
                      <a:pt x="14" y="23"/>
                    </a:cubicBezTo>
                    <a:cubicBezTo>
                      <a:pt x="14" y="23"/>
                      <a:pt x="14" y="23"/>
                      <a:pt x="14" y="23"/>
                    </a:cubicBezTo>
                    <a:cubicBezTo>
                      <a:pt x="14" y="23"/>
                      <a:pt x="14" y="23"/>
                      <a:pt x="14" y="23"/>
                    </a:cubicBezTo>
                    <a:cubicBezTo>
                      <a:pt x="14" y="22"/>
                      <a:pt x="14" y="22"/>
                      <a:pt x="14" y="22"/>
                    </a:cubicBezTo>
                    <a:cubicBezTo>
                      <a:pt x="14" y="22"/>
                      <a:pt x="14" y="22"/>
                      <a:pt x="14"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4"/>
                      <a:pt x="16" y="24"/>
                      <a:pt x="16" y="24"/>
                    </a:cubicBezTo>
                    <a:cubicBezTo>
                      <a:pt x="16" y="24"/>
                      <a:pt x="16" y="24"/>
                      <a:pt x="16"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5"/>
                      <a:pt x="15" y="25"/>
                      <a:pt x="15"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8" y="28"/>
                      <a:pt x="18" y="28"/>
                      <a:pt x="18" y="28"/>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6"/>
                      <a:pt x="18" y="26"/>
                      <a:pt x="18" y="26"/>
                    </a:cubicBezTo>
                    <a:cubicBezTo>
                      <a:pt x="18" y="26"/>
                      <a:pt x="18" y="26"/>
                      <a:pt x="18" y="26"/>
                    </a:cubicBezTo>
                    <a:cubicBezTo>
                      <a:pt x="18" y="26"/>
                      <a:pt x="18" y="26"/>
                      <a:pt x="18" y="26"/>
                    </a:cubicBezTo>
                    <a:cubicBezTo>
                      <a:pt x="18" y="26"/>
                      <a:pt x="18" y="26"/>
                      <a:pt x="18" y="26"/>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3"/>
                      <a:pt x="19" y="23"/>
                      <a:pt x="19" y="23"/>
                    </a:cubicBezTo>
                    <a:cubicBezTo>
                      <a:pt x="19" y="23"/>
                      <a:pt x="19" y="23"/>
                      <a:pt x="19" y="23"/>
                    </a:cubicBezTo>
                    <a:cubicBezTo>
                      <a:pt x="19" y="23"/>
                      <a:pt x="19" y="23"/>
                      <a:pt x="19" y="23"/>
                    </a:cubicBezTo>
                    <a:cubicBezTo>
                      <a:pt x="19" y="23"/>
                      <a:pt x="19" y="23"/>
                      <a:pt x="19" y="23"/>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0"/>
                      <a:pt x="19" y="20"/>
                      <a:pt x="19" y="20"/>
                    </a:cubicBezTo>
                    <a:cubicBezTo>
                      <a:pt x="19" y="20"/>
                      <a:pt x="19" y="20"/>
                      <a:pt x="19" y="20"/>
                    </a:cubicBezTo>
                    <a:cubicBezTo>
                      <a:pt x="19" y="20"/>
                      <a:pt x="19" y="20"/>
                      <a:pt x="19" y="20"/>
                    </a:cubicBezTo>
                    <a:cubicBezTo>
                      <a:pt x="19" y="20"/>
                      <a:pt x="19" y="20"/>
                      <a:pt x="19" y="20"/>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20" y="21"/>
                      <a:pt x="20" y="21"/>
                      <a:pt x="20" y="21"/>
                    </a:cubicBezTo>
                    <a:cubicBezTo>
                      <a:pt x="20" y="21"/>
                      <a:pt x="20" y="21"/>
                      <a:pt x="20" y="21"/>
                    </a:cubicBezTo>
                    <a:cubicBezTo>
                      <a:pt x="20" y="21"/>
                      <a:pt x="20" y="21"/>
                      <a:pt x="20" y="21"/>
                    </a:cubicBezTo>
                    <a:cubicBezTo>
                      <a:pt x="20" y="21"/>
                      <a:pt x="20" y="21"/>
                      <a:pt x="20"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1"/>
                      <a:pt x="22" y="21"/>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3" y="19"/>
                      <a:pt x="23" y="19"/>
                      <a:pt x="23" y="19"/>
                    </a:cubicBezTo>
                    <a:cubicBezTo>
                      <a:pt x="23" y="19"/>
                      <a:pt x="23" y="19"/>
                      <a:pt x="23" y="19"/>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4" y="17"/>
                      <a:pt x="24" y="17"/>
                      <a:pt x="24" y="17"/>
                    </a:cubicBezTo>
                    <a:cubicBezTo>
                      <a:pt x="24" y="17"/>
                      <a:pt x="24" y="17"/>
                      <a:pt x="24" y="17"/>
                    </a:cubicBezTo>
                    <a:cubicBezTo>
                      <a:pt x="24" y="17"/>
                      <a:pt x="24" y="17"/>
                      <a:pt x="24" y="17"/>
                    </a:cubicBezTo>
                    <a:cubicBezTo>
                      <a:pt x="23" y="17"/>
                      <a:pt x="23" y="17"/>
                      <a:pt x="23" y="17"/>
                    </a:cubicBezTo>
                    <a:cubicBezTo>
                      <a:pt x="23" y="17"/>
                      <a:pt x="23" y="17"/>
                      <a:pt x="23" y="17"/>
                    </a:cubicBezTo>
                    <a:cubicBezTo>
                      <a:pt x="23" y="17"/>
                      <a:pt x="23" y="17"/>
                      <a:pt x="23" y="17"/>
                    </a:cubicBezTo>
                    <a:cubicBezTo>
                      <a:pt x="23" y="17"/>
                      <a:pt x="23" y="17"/>
                      <a:pt x="23" y="17"/>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5"/>
                      <a:pt x="23" y="15"/>
                      <a:pt x="23" y="15"/>
                    </a:cubicBezTo>
                    <a:cubicBezTo>
                      <a:pt x="23" y="15"/>
                      <a:pt x="23" y="15"/>
                      <a:pt x="23" y="15"/>
                    </a:cubicBezTo>
                    <a:cubicBezTo>
                      <a:pt x="23" y="15"/>
                      <a:pt x="23" y="15"/>
                      <a:pt x="23" y="15"/>
                    </a:cubicBezTo>
                    <a:cubicBezTo>
                      <a:pt x="23" y="15"/>
                      <a:pt x="23" y="15"/>
                      <a:pt x="23"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5" y="14"/>
                      <a:pt x="25" y="14"/>
                    </a:cubicBezTo>
                    <a:cubicBezTo>
                      <a:pt x="25" y="14"/>
                      <a:pt x="25" y="14"/>
                      <a:pt x="25" y="14"/>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0"/>
                      <a:pt x="25" y="10"/>
                      <a:pt x="25" y="10"/>
                    </a:cubicBezTo>
                    <a:cubicBezTo>
                      <a:pt x="25" y="10"/>
                      <a:pt x="25" y="10"/>
                      <a:pt x="26" y="10"/>
                    </a:cubicBezTo>
                    <a:cubicBezTo>
                      <a:pt x="26" y="10"/>
                      <a:pt x="26" y="10"/>
                      <a:pt x="26" y="10"/>
                    </a:cubicBezTo>
                    <a:cubicBezTo>
                      <a:pt x="26" y="10"/>
                      <a:pt x="26" y="10"/>
                      <a:pt x="26" y="10"/>
                    </a:cubicBezTo>
                    <a:cubicBezTo>
                      <a:pt x="26" y="11"/>
                      <a:pt x="26" y="11"/>
                      <a:pt x="26" y="11"/>
                    </a:cubicBezTo>
                    <a:cubicBezTo>
                      <a:pt x="26" y="11"/>
                      <a:pt x="26" y="11"/>
                      <a:pt x="26" y="11"/>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8"/>
                      <a:pt x="28" y="8"/>
                      <a:pt x="28" y="8"/>
                    </a:cubicBezTo>
                    <a:cubicBezTo>
                      <a:pt x="28" y="8"/>
                      <a:pt x="28" y="8"/>
                      <a:pt x="28" y="8"/>
                    </a:cubicBezTo>
                    <a:cubicBezTo>
                      <a:pt x="28" y="8"/>
                      <a:pt x="28" y="8"/>
                      <a:pt x="28"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30" y="8"/>
                      <a:pt x="30" y="8"/>
                      <a:pt x="30" y="8"/>
                    </a:cubicBezTo>
                    <a:cubicBezTo>
                      <a:pt x="30" y="8"/>
                      <a:pt x="30" y="8"/>
                      <a:pt x="30" y="8"/>
                    </a:cubicBezTo>
                    <a:cubicBezTo>
                      <a:pt x="30" y="8"/>
                      <a:pt x="30" y="8"/>
                      <a:pt x="30" y="8"/>
                    </a:cubicBezTo>
                    <a:cubicBezTo>
                      <a:pt x="30" y="8"/>
                      <a:pt x="30" y="8"/>
                      <a:pt x="30"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2" y="8"/>
                      <a:pt x="32" y="8"/>
                      <a:pt x="32" y="8"/>
                    </a:cubicBezTo>
                    <a:cubicBezTo>
                      <a:pt x="32" y="8"/>
                      <a:pt x="32" y="8"/>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7"/>
                    </a:cubicBez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ubicBezTo>
                      <a:pt x="32" y="7"/>
                      <a:pt x="32" y="7"/>
                      <a:pt x="32" y="7"/>
                    </a:cubicBezTo>
                    <a:cubicBezTo>
                      <a:pt x="32" y="7"/>
                      <a:pt x="32" y="7"/>
                      <a:pt x="32" y="7"/>
                    </a:cubicBezTo>
                    <a:cubicBezTo>
                      <a:pt x="32" y="7"/>
                      <a:pt x="32" y="7"/>
                      <a:pt x="32" y="7"/>
                    </a:cubicBezTo>
                    <a:cubicBezTo>
                      <a:pt x="32" y="7"/>
                      <a:pt x="32" y="7"/>
                      <a:pt x="32" y="7"/>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2" y="5"/>
                      <a:pt x="32" y="5"/>
                      <a:pt x="32" y="5"/>
                    </a:cubicBezTo>
                    <a:cubicBezTo>
                      <a:pt x="32" y="5"/>
                      <a:pt x="32" y="5"/>
                      <a:pt x="32" y="5"/>
                    </a:cubicBezTo>
                    <a:cubicBezTo>
                      <a:pt x="32" y="5"/>
                      <a:pt x="32" y="5"/>
                      <a:pt x="32"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5"/>
                      <a:pt x="32" y="5"/>
                    </a:cubicBezTo>
                    <a:cubicBezTo>
                      <a:pt x="32" y="5"/>
                      <a:pt x="32" y="5"/>
                      <a:pt x="32" y="5"/>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3"/>
                      <a:pt x="31" y="3"/>
                    </a:cubicBezTo>
                    <a:cubicBezTo>
                      <a:pt x="30" y="3"/>
                      <a:pt x="30" y="3"/>
                      <a:pt x="30" y="3"/>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29" y="4"/>
                      <a:pt x="29" y="4"/>
                      <a:pt x="29" y="4"/>
                    </a:cubicBezTo>
                    <a:cubicBezTo>
                      <a:pt x="29" y="4"/>
                      <a:pt x="29" y="4"/>
                      <a:pt x="29" y="4"/>
                    </a:cubicBezTo>
                    <a:cubicBezTo>
                      <a:pt x="29" y="3"/>
                      <a:pt x="29" y="3"/>
                      <a:pt x="29"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0"/>
                      <a:pt x="29" y="0"/>
                      <a:pt x="29" y="0"/>
                    </a:cubicBezTo>
                    <a:cubicBezTo>
                      <a:pt x="28" y="0"/>
                      <a:pt x="28" y="0"/>
                      <a:pt x="28" y="0"/>
                    </a:cubicBezTo>
                    <a:cubicBezTo>
                      <a:pt x="28" y="0"/>
                      <a:pt x="28" y="0"/>
                      <a:pt x="28" y="0"/>
                    </a:cubicBezTo>
                    <a:cubicBezTo>
                      <a:pt x="28" y="0"/>
                      <a:pt x="28" y="0"/>
                      <a:pt x="28" y="0"/>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2"/>
                      <a:pt x="26" y="2"/>
                      <a:pt x="26" y="2"/>
                    </a:cubicBezTo>
                    <a:cubicBezTo>
                      <a:pt x="26" y="2"/>
                      <a:pt x="26" y="2"/>
                      <a:pt x="26" y="2"/>
                    </a:cubicBezTo>
                    <a:cubicBezTo>
                      <a:pt x="26" y="2"/>
                      <a:pt x="26" y="2"/>
                      <a:pt x="26"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3" y="1"/>
                      <a:pt x="23" y="1"/>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7"/>
                      <a:pt x="16" y="7"/>
                      <a:pt x="16" y="7"/>
                    </a:cubicBezTo>
                    <a:cubicBezTo>
                      <a:pt x="16" y="7"/>
                      <a:pt x="16" y="7"/>
                      <a:pt x="16" y="7"/>
                    </a:cubicBezTo>
                    <a:cubicBezTo>
                      <a:pt x="16" y="7"/>
                      <a:pt x="16" y="7"/>
                      <a:pt x="16" y="7"/>
                    </a:cubicBezTo>
                    <a:cubicBezTo>
                      <a:pt x="15" y="7"/>
                      <a:pt x="15" y="7"/>
                      <a:pt x="15"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5" y="8"/>
                      <a:pt x="15" y="8"/>
                      <a:pt x="15" y="8"/>
                    </a:cubicBezTo>
                    <a:cubicBezTo>
                      <a:pt x="15" y="8"/>
                      <a:pt x="15" y="8"/>
                      <a:pt x="15" y="8"/>
                    </a:cubicBezTo>
                    <a:cubicBezTo>
                      <a:pt x="15" y="8"/>
                      <a:pt x="15" y="8"/>
                      <a:pt x="15" y="8"/>
                    </a:cubicBezTo>
                    <a:cubicBezTo>
                      <a:pt x="15" y="9"/>
                      <a:pt x="15" y="9"/>
                      <a:pt x="15"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5" y="9"/>
                      <a:pt x="15" y="9"/>
                      <a:pt x="15" y="9"/>
                    </a:cubicBezTo>
                    <a:cubicBezTo>
                      <a:pt x="15" y="9"/>
                      <a:pt x="15" y="9"/>
                      <a:pt x="15" y="9"/>
                    </a:cubicBezTo>
                    <a:cubicBezTo>
                      <a:pt x="15" y="10"/>
                      <a:pt x="15" y="10"/>
                      <a:pt x="15" y="10"/>
                    </a:cubicBezTo>
                    <a:cubicBezTo>
                      <a:pt x="15" y="10"/>
                      <a:pt x="15"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1"/>
                      <a:pt x="7" y="11"/>
                      <a:pt x="7" y="11"/>
                    </a:cubicBezTo>
                    <a:cubicBezTo>
                      <a:pt x="7" y="11"/>
                      <a:pt x="7" y="11"/>
                      <a:pt x="7" y="11"/>
                    </a:cubicBezTo>
                    <a:cubicBezTo>
                      <a:pt x="7" y="11"/>
                      <a:pt x="7" y="11"/>
                      <a:pt x="7" y="11"/>
                    </a:cubicBezTo>
                    <a:cubicBezTo>
                      <a:pt x="7" y="11"/>
                      <a:pt x="7" y="11"/>
                      <a:pt x="7"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5" y="11"/>
                      <a:pt x="5" y="11"/>
                      <a:pt x="5" y="11"/>
                    </a:cubicBezTo>
                    <a:cubicBezTo>
                      <a:pt x="5" y="11"/>
                      <a:pt x="5" y="11"/>
                      <a:pt x="5" y="11"/>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2" y="6"/>
                      <a:pt x="2" y="6"/>
                      <a:pt x="2" y="6"/>
                    </a:cubicBezTo>
                    <a:cubicBezTo>
                      <a:pt x="2" y="6"/>
                      <a:pt x="2" y="6"/>
                      <a:pt x="2" y="6"/>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6"/>
                      <a:pt x="2" y="6"/>
                    </a:cubicBezTo>
                    <a:cubicBezTo>
                      <a:pt x="2" y="6"/>
                      <a:pt x="2" y="6"/>
                      <a:pt x="2" y="6"/>
                    </a:cubicBezTo>
                    <a:cubicBezTo>
                      <a:pt x="2" y="6"/>
                      <a:pt x="2" y="6"/>
                      <a:pt x="2" y="6"/>
                    </a:cubicBezTo>
                    <a:cubicBezTo>
                      <a:pt x="2" y="6"/>
                      <a:pt x="2" y="6"/>
                      <a:pt x="2" y="6"/>
                    </a:cubicBezTo>
                    <a:cubicBezTo>
                      <a:pt x="2" y="6"/>
                      <a:pt x="2"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1" y="6"/>
                      <a:pt x="1" y="6"/>
                      <a:pt x="1" y="6"/>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1" y="10"/>
                      <a:pt x="1" y="10"/>
                      <a:pt x="1" y="10"/>
                    </a:cubicBezTo>
                    <a:cubicBezTo>
                      <a:pt x="1" y="10"/>
                      <a:pt x="1" y="10"/>
                      <a:pt x="1" y="10"/>
                    </a:cubicBezTo>
                    <a:cubicBezTo>
                      <a:pt x="1" y="11"/>
                      <a:pt x="1"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13" name="Freeform 371"/>
              <p:cNvSpPr/>
              <p:nvPr/>
            </p:nvSpPr>
            <p:spPr bwMode="auto">
              <a:xfrm>
                <a:off x="3279" y="1960"/>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14" name="Rectangle 372"/>
              <p:cNvSpPr>
                <a:spLocks noChangeArrowheads="1"/>
              </p:cNvSpPr>
              <p:nvPr/>
            </p:nvSpPr>
            <p:spPr bwMode="auto">
              <a:xfrm>
                <a:off x="3222" y="199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15" name="Freeform 373"/>
              <p:cNvSpPr/>
              <p:nvPr/>
            </p:nvSpPr>
            <p:spPr bwMode="auto">
              <a:xfrm>
                <a:off x="3159" y="1934"/>
                <a:ext cx="155" cy="137"/>
              </a:xfrm>
              <a:custGeom>
                <a:avLst/>
                <a:gdLst>
                  <a:gd name="T0" fmla="*/ 29 w 59"/>
                  <a:gd name="T1" fmla="*/ 50 h 52"/>
                  <a:gd name="T2" fmla="*/ 33 w 59"/>
                  <a:gd name="T3" fmla="*/ 50 h 52"/>
                  <a:gd name="T4" fmla="*/ 35 w 59"/>
                  <a:gd name="T5" fmla="*/ 50 h 52"/>
                  <a:gd name="T6" fmla="*/ 35 w 59"/>
                  <a:gd name="T7" fmla="*/ 47 h 52"/>
                  <a:gd name="T8" fmla="*/ 33 w 59"/>
                  <a:gd name="T9" fmla="*/ 44 h 52"/>
                  <a:gd name="T10" fmla="*/ 32 w 59"/>
                  <a:gd name="T11" fmla="*/ 41 h 52"/>
                  <a:gd name="T12" fmla="*/ 31 w 59"/>
                  <a:gd name="T13" fmla="*/ 39 h 52"/>
                  <a:gd name="T14" fmla="*/ 32 w 59"/>
                  <a:gd name="T15" fmla="*/ 37 h 52"/>
                  <a:gd name="T16" fmla="*/ 35 w 59"/>
                  <a:gd name="T17" fmla="*/ 36 h 52"/>
                  <a:gd name="T18" fmla="*/ 37 w 59"/>
                  <a:gd name="T19" fmla="*/ 36 h 52"/>
                  <a:gd name="T20" fmla="*/ 40 w 59"/>
                  <a:gd name="T21" fmla="*/ 34 h 52"/>
                  <a:gd name="T22" fmla="*/ 42 w 59"/>
                  <a:gd name="T23" fmla="*/ 32 h 52"/>
                  <a:gd name="T24" fmla="*/ 44 w 59"/>
                  <a:gd name="T25" fmla="*/ 29 h 52"/>
                  <a:gd name="T26" fmla="*/ 46 w 59"/>
                  <a:gd name="T27" fmla="*/ 27 h 52"/>
                  <a:gd name="T28" fmla="*/ 47 w 59"/>
                  <a:gd name="T29" fmla="*/ 25 h 52"/>
                  <a:gd name="T30" fmla="*/ 48 w 59"/>
                  <a:gd name="T31" fmla="*/ 23 h 52"/>
                  <a:gd name="T32" fmla="*/ 49 w 59"/>
                  <a:gd name="T33" fmla="*/ 20 h 52"/>
                  <a:gd name="T34" fmla="*/ 51 w 59"/>
                  <a:gd name="T35" fmla="*/ 19 h 52"/>
                  <a:gd name="T36" fmla="*/ 50 w 59"/>
                  <a:gd name="T37" fmla="*/ 18 h 52"/>
                  <a:gd name="T38" fmla="*/ 48 w 59"/>
                  <a:gd name="T39" fmla="*/ 16 h 52"/>
                  <a:gd name="T40" fmla="*/ 47 w 59"/>
                  <a:gd name="T41" fmla="*/ 14 h 52"/>
                  <a:gd name="T42" fmla="*/ 47 w 59"/>
                  <a:gd name="T43" fmla="*/ 12 h 52"/>
                  <a:gd name="T44" fmla="*/ 46 w 59"/>
                  <a:gd name="T45" fmla="*/ 11 h 52"/>
                  <a:gd name="T46" fmla="*/ 47 w 59"/>
                  <a:gd name="T47" fmla="*/ 9 h 52"/>
                  <a:gd name="T48" fmla="*/ 51 w 59"/>
                  <a:gd name="T49" fmla="*/ 9 h 52"/>
                  <a:gd name="T50" fmla="*/ 55 w 59"/>
                  <a:gd name="T51" fmla="*/ 9 h 52"/>
                  <a:gd name="T52" fmla="*/ 57 w 59"/>
                  <a:gd name="T53" fmla="*/ 8 h 52"/>
                  <a:gd name="T54" fmla="*/ 57 w 59"/>
                  <a:gd name="T55" fmla="*/ 6 h 52"/>
                  <a:gd name="T56" fmla="*/ 55 w 59"/>
                  <a:gd name="T57" fmla="*/ 5 h 52"/>
                  <a:gd name="T58" fmla="*/ 54 w 59"/>
                  <a:gd name="T59" fmla="*/ 3 h 52"/>
                  <a:gd name="T60" fmla="*/ 52 w 59"/>
                  <a:gd name="T61" fmla="*/ 1 h 52"/>
                  <a:gd name="T62" fmla="*/ 50 w 59"/>
                  <a:gd name="T63" fmla="*/ 0 h 52"/>
                  <a:gd name="T64" fmla="*/ 48 w 59"/>
                  <a:gd name="T65" fmla="*/ 0 h 52"/>
                  <a:gd name="T66" fmla="*/ 45 w 59"/>
                  <a:gd name="T67" fmla="*/ 0 h 52"/>
                  <a:gd name="T68" fmla="*/ 41 w 59"/>
                  <a:gd name="T69" fmla="*/ 1 h 52"/>
                  <a:gd name="T70" fmla="*/ 39 w 59"/>
                  <a:gd name="T71" fmla="*/ 2 h 52"/>
                  <a:gd name="T72" fmla="*/ 37 w 59"/>
                  <a:gd name="T73" fmla="*/ 3 h 52"/>
                  <a:gd name="T74" fmla="*/ 38 w 59"/>
                  <a:gd name="T75" fmla="*/ 6 h 52"/>
                  <a:gd name="T76" fmla="*/ 38 w 59"/>
                  <a:gd name="T77" fmla="*/ 8 h 52"/>
                  <a:gd name="T78" fmla="*/ 36 w 59"/>
                  <a:gd name="T79" fmla="*/ 10 h 52"/>
                  <a:gd name="T80" fmla="*/ 36 w 59"/>
                  <a:gd name="T81" fmla="*/ 12 h 52"/>
                  <a:gd name="T82" fmla="*/ 32 w 59"/>
                  <a:gd name="T83" fmla="*/ 12 h 52"/>
                  <a:gd name="T84" fmla="*/ 33 w 59"/>
                  <a:gd name="T85" fmla="*/ 14 h 52"/>
                  <a:gd name="T86" fmla="*/ 32 w 59"/>
                  <a:gd name="T87" fmla="*/ 16 h 52"/>
                  <a:gd name="T88" fmla="*/ 31 w 59"/>
                  <a:gd name="T89" fmla="*/ 17 h 52"/>
                  <a:gd name="T90" fmla="*/ 30 w 59"/>
                  <a:gd name="T91" fmla="*/ 19 h 52"/>
                  <a:gd name="T92" fmla="*/ 29 w 59"/>
                  <a:gd name="T93" fmla="*/ 21 h 52"/>
                  <a:gd name="T94" fmla="*/ 27 w 59"/>
                  <a:gd name="T95" fmla="*/ 21 h 52"/>
                  <a:gd name="T96" fmla="*/ 25 w 59"/>
                  <a:gd name="T97" fmla="*/ 22 h 52"/>
                  <a:gd name="T98" fmla="*/ 23 w 59"/>
                  <a:gd name="T99" fmla="*/ 23 h 52"/>
                  <a:gd name="T100" fmla="*/ 21 w 59"/>
                  <a:gd name="T101" fmla="*/ 24 h 52"/>
                  <a:gd name="T102" fmla="*/ 19 w 59"/>
                  <a:gd name="T103" fmla="*/ 26 h 52"/>
                  <a:gd name="T104" fmla="*/ 18 w 59"/>
                  <a:gd name="T105" fmla="*/ 29 h 52"/>
                  <a:gd name="T106" fmla="*/ 12 w 59"/>
                  <a:gd name="T107" fmla="*/ 30 h 52"/>
                  <a:gd name="T108" fmla="*/ 6 w 59"/>
                  <a:gd name="T109" fmla="*/ 30 h 52"/>
                  <a:gd name="T110" fmla="*/ 1 w 59"/>
                  <a:gd name="T111" fmla="*/ 30 h 52"/>
                  <a:gd name="T112" fmla="*/ 3 w 59"/>
                  <a:gd name="T113" fmla="*/ 32 h 52"/>
                  <a:gd name="T114" fmla="*/ 6 w 59"/>
                  <a:gd name="T115" fmla="*/ 34 h 52"/>
                  <a:gd name="T116" fmla="*/ 7 w 59"/>
                  <a:gd name="T117" fmla="*/ 38 h 52"/>
                  <a:gd name="T118" fmla="*/ 8 w 59"/>
                  <a:gd name="T119" fmla="*/ 41 h 52"/>
                  <a:gd name="T120" fmla="*/ 5 w 59"/>
                  <a:gd name="T121" fmla="*/ 42 h 52"/>
                  <a:gd name="T122" fmla="*/ 3 w 59"/>
                  <a:gd name="T123" fmla="*/ 45 h 52"/>
                  <a:gd name="T124" fmla="*/ 21 w 59"/>
                  <a:gd name="T125"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 h="52">
                    <a:moveTo>
                      <a:pt x="26" y="52"/>
                    </a:moveTo>
                    <a:cubicBezTo>
                      <a:pt x="26" y="52"/>
                      <a:pt x="26" y="52"/>
                      <a:pt x="26" y="52"/>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8" y="51"/>
                      <a:pt x="28" y="51"/>
                      <a:pt x="28" y="51"/>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30" y="50"/>
                      <a:pt x="30" y="50"/>
                      <a:pt x="30" y="50"/>
                    </a:cubicBezTo>
                    <a:cubicBezTo>
                      <a:pt x="30" y="50"/>
                      <a:pt x="30" y="50"/>
                      <a:pt x="30" y="50"/>
                    </a:cubicBezTo>
                    <a:cubicBezTo>
                      <a:pt x="30" y="50"/>
                      <a:pt x="30" y="50"/>
                      <a:pt x="30" y="50"/>
                    </a:cubicBezTo>
                    <a:cubicBezTo>
                      <a:pt x="31" y="50"/>
                      <a:pt x="31" y="50"/>
                      <a:pt x="31" y="50"/>
                    </a:cubicBezTo>
                    <a:cubicBezTo>
                      <a:pt x="31" y="50"/>
                      <a:pt x="31" y="50"/>
                      <a:pt x="31" y="50"/>
                    </a:cubicBezTo>
                    <a:cubicBezTo>
                      <a:pt x="31" y="50"/>
                      <a:pt x="31" y="50"/>
                      <a:pt x="31" y="50"/>
                    </a:cubicBezTo>
                    <a:cubicBezTo>
                      <a:pt x="31" y="50"/>
                      <a:pt x="31" y="50"/>
                      <a:pt x="31" y="50"/>
                    </a:cubicBezTo>
                    <a:cubicBezTo>
                      <a:pt x="31" y="50"/>
                      <a:pt x="31" y="50"/>
                      <a:pt x="31" y="50"/>
                    </a:cubicBezTo>
                    <a:cubicBezTo>
                      <a:pt x="31" y="50"/>
                      <a:pt x="31" y="50"/>
                      <a:pt x="31"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49"/>
                      <a:pt x="33" y="49"/>
                      <a:pt x="33" y="49"/>
                    </a:cubicBezTo>
                    <a:cubicBezTo>
                      <a:pt x="33" y="49"/>
                      <a:pt x="33" y="49"/>
                      <a:pt x="33" y="49"/>
                    </a:cubicBezTo>
                    <a:cubicBezTo>
                      <a:pt x="33" y="49"/>
                      <a:pt x="33" y="49"/>
                      <a:pt x="33" y="49"/>
                    </a:cubicBezTo>
                    <a:cubicBezTo>
                      <a:pt x="33" y="49"/>
                      <a:pt x="33" y="49"/>
                      <a:pt x="33"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5" y="49"/>
                      <a:pt x="35" y="49"/>
                      <a:pt x="35" y="49"/>
                    </a:cubicBezTo>
                    <a:cubicBezTo>
                      <a:pt x="35" y="49"/>
                      <a:pt x="35" y="49"/>
                      <a:pt x="35" y="49"/>
                    </a:cubicBezTo>
                    <a:cubicBezTo>
                      <a:pt x="35" y="49"/>
                      <a:pt x="35" y="49"/>
                      <a:pt x="35" y="49"/>
                    </a:cubicBezTo>
                    <a:cubicBezTo>
                      <a:pt x="35" y="49"/>
                      <a:pt x="35" y="49"/>
                      <a:pt x="35" y="49"/>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49"/>
                      <a:pt x="35" y="49"/>
                      <a:pt x="35"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7"/>
                      <a:pt x="36" y="47"/>
                      <a:pt x="36" y="47"/>
                    </a:cubicBezTo>
                    <a:cubicBezTo>
                      <a:pt x="36" y="47"/>
                      <a:pt x="36" y="47"/>
                      <a:pt x="36" y="47"/>
                    </a:cubicBezTo>
                    <a:cubicBezTo>
                      <a:pt x="35" y="47"/>
                      <a:pt x="35" y="47"/>
                      <a:pt x="35" y="47"/>
                    </a:cubicBezTo>
                    <a:cubicBezTo>
                      <a:pt x="35" y="47"/>
                      <a:pt x="35" y="47"/>
                      <a:pt x="35" y="47"/>
                    </a:cubicBezTo>
                    <a:cubicBezTo>
                      <a:pt x="35" y="47"/>
                      <a:pt x="35" y="47"/>
                      <a:pt x="35" y="47"/>
                    </a:cubicBezTo>
                    <a:cubicBezTo>
                      <a:pt x="35" y="47"/>
                      <a:pt x="35" y="47"/>
                      <a:pt x="35" y="47"/>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5"/>
                      <a:pt x="35" y="45"/>
                      <a:pt x="35" y="45"/>
                    </a:cubicBezTo>
                    <a:cubicBezTo>
                      <a:pt x="34" y="45"/>
                      <a:pt x="34" y="45"/>
                      <a:pt x="34" y="45"/>
                    </a:cubicBezTo>
                    <a:cubicBezTo>
                      <a:pt x="34" y="45"/>
                      <a:pt x="34" y="45"/>
                      <a:pt x="34" y="45"/>
                    </a:cubicBezTo>
                    <a:cubicBezTo>
                      <a:pt x="34" y="45"/>
                      <a:pt x="34" y="45"/>
                      <a:pt x="34" y="45"/>
                    </a:cubicBezTo>
                    <a:cubicBezTo>
                      <a:pt x="34" y="45"/>
                      <a:pt x="34" y="45"/>
                      <a:pt x="34" y="45"/>
                    </a:cubicBezTo>
                    <a:cubicBezTo>
                      <a:pt x="34" y="45"/>
                      <a:pt x="34" y="45"/>
                      <a:pt x="34" y="45"/>
                    </a:cubicBezTo>
                    <a:cubicBezTo>
                      <a:pt x="33" y="45"/>
                      <a:pt x="33" y="45"/>
                      <a:pt x="33" y="45"/>
                    </a:cubicBezTo>
                    <a:cubicBezTo>
                      <a:pt x="33" y="45"/>
                      <a:pt x="33" y="45"/>
                      <a:pt x="33" y="45"/>
                    </a:cubicBezTo>
                    <a:cubicBezTo>
                      <a:pt x="33" y="45"/>
                      <a:pt x="33" y="45"/>
                      <a:pt x="33" y="45"/>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3"/>
                      <a:pt x="33" y="43"/>
                      <a:pt x="33" y="43"/>
                    </a:cubicBezTo>
                    <a:cubicBezTo>
                      <a:pt x="32" y="43"/>
                      <a:pt x="32" y="43"/>
                      <a:pt x="32" y="43"/>
                    </a:cubicBezTo>
                    <a:cubicBezTo>
                      <a:pt x="32" y="43"/>
                      <a:pt x="32" y="43"/>
                      <a:pt x="32" y="43"/>
                    </a:cubicBezTo>
                    <a:cubicBezTo>
                      <a:pt x="32" y="43"/>
                      <a:pt x="32" y="43"/>
                      <a:pt x="32" y="43"/>
                    </a:cubicBezTo>
                    <a:cubicBezTo>
                      <a:pt x="32" y="43"/>
                      <a:pt x="32" y="43"/>
                      <a:pt x="32" y="43"/>
                    </a:cubicBezTo>
                    <a:cubicBezTo>
                      <a:pt x="33" y="43"/>
                      <a:pt x="33" y="43"/>
                      <a:pt x="33" y="43"/>
                    </a:cubicBezTo>
                    <a:cubicBezTo>
                      <a:pt x="33" y="43"/>
                      <a:pt x="33" y="43"/>
                      <a:pt x="33" y="43"/>
                    </a:cubicBezTo>
                    <a:cubicBezTo>
                      <a:pt x="33" y="43"/>
                      <a:pt x="33" y="43"/>
                      <a:pt x="33" y="43"/>
                    </a:cubicBezTo>
                    <a:cubicBezTo>
                      <a:pt x="33" y="43"/>
                      <a:pt x="33" y="43"/>
                      <a:pt x="33" y="43"/>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2" y="41"/>
                      <a:pt x="32" y="41"/>
                      <a:pt x="32" y="41"/>
                    </a:cubicBezTo>
                    <a:cubicBezTo>
                      <a:pt x="32" y="41"/>
                      <a:pt x="32" y="41"/>
                      <a:pt x="32" y="41"/>
                    </a:cubicBezTo>
                    <a:cubicBezTo>
                      <a:pt x="32" y="41"/>
                      <a:pt x="32" y="41"/>
                      <a:pt x="32" y="41"/>
                    </a:cubicBezTo>
                    <a:cubicBezTo>
                      <a:pt x="32" y="41"/>
                      <a:pt x="32" y="41"/>
                      <a:pt x="32" y="41"/>
                    </a:cubicBezTo>
                    <a:cubicBezTo>
                      <a:pt x="32" y="41"/>
                      <a:pt x="32" y="41"/>
                      <a:pt x="32"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0" y="41"/>
                      <a:pt x="30" y="41"/>
                      <a:pt x="30" y="41"/>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39"/>
                      <a:pt x="30" y="39"/>
                      <a:pt x="30" y="39"/>
                    </a:cubicBezTo>
                    <a:cubicBezTo>
                      <a:pt x="30" y="39"/>
                      <a:pt x="30" y="39"/>
                      <a:pt x="30"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3" y="37"/>
                      <a:pt x="33" y="37"/>
                      <a:pt x="33" y="37"/>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4" y="35"/>
                      <a:pt x="34" y="35"/>
                      <a:pt x="34" y="35"/>
                    </a:cubicBezTo>
                    <a:cubicBezTo>
                      <a:pt x="34" y="35"/>
                      <a:pt x="34" y="35"/>
                      <a:pt x="34" y="35"/>
                    </a:cubicBezTo>
                    <a:cubicBezTo>
                      <a:pt x="34" y="35"/>
                      <a:pt x="34" y="35"/>
                      <a:pt x="34" y="35"/>
                    </a:cubicBezTo>
                    <a:cubicBezTo>
                      <a:pt x="34" y="35"/>
                      <a:pt x="34" y="35"/>
                      <a:pt x="34" y="35"/>
                    </a:cubicBezTo>
                    <a:cubicBezTo>
                      <a:pt x="34" y="35"/>
                      <a:pt x="34" y="35"/>
                      <a:pt x="34" y="35"/>
                    </a:cubicBezTo>
                    <a:cubicBezTo>
                      <a:pt x="35" y="35"/>
                      <a:pt x="35" y="35"/>
                      <a:pt x="35" y="35"/>
                    </a:cubicBezTo>
                    <a:cubicBezTo>
                      <a:pt x="35" y="35"/>
                      <a:pt x="35" y="35"/>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7"/>
                      <a:pt x="35" y="37"/>
                      <a:pt x="35" y="37"/>
                    </a:cubicBezTo>
                    <a:cubicBezTo>
                      <a:pt x="36" y="37"/>
                      <a:pt x="36" y="37"/>
                      <a:pt x="36" y="37"/>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8" y="36"/>
                      <a:pt x="38" y="36"/>
                      <a:pt x="38" y="36"/>
                    </a:cubicBezTo>
                    <a:cubicBezTo>
                      <a:pt x="38" y="36"/>
                      <a:pt x="38" y="36"/>
                      <a:pt x="38"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3"/>
                      <a:pt x="40" y="33"/>
                      <a:pt x="40" y="33"/>
                    </a:cubicBezTo>
                    <a:cubicBezTo>
                      <a:pt x="40" y="33"/>
                      <a:pt x="40" y="33"/>
                      <a:pt x="40" y="33"/>
                    </a:cubicBezTo>
                    <a:cubicBezTo>
                      <a:pt x="40" y="33"/>
                      <a:pt x="40" y="33"/>
                      <a:pt x="40" y="33"/>
                    </a:cubicBezTo>
                    <a:cubicBezTo>
                      <a:pt x="40" y="33"/>
                      <a:pt x="40" y="33"/>
                      <a:pt x="40" y="33"/>
                    </a:cubicBezTo>
                    <a:cubicBezTo>
                      <a:pt x="41" y="33"/>
                      <a:pt x="41" y="33"/>
                      <a:pt x="41" y="33"/>
                    </a:cubicBezTo>
                    <a:cubicBezTo>
                      <a:pt x="41" y="33"/>
                      <a:pt x="41" y="33"/>
                      <a:pt x="41" y="33"/>
                    </a:cubicBezTo>
                    <a:cubicBezTo>
                      <a:pt x="41" y="33"/>
                      <a:pt x="41" y="33"/>
                      <a:pt x="41" y="33"/>
                    </a:cubicBezTo>
                    <a:cubicBezTo>
                      <a:pt x="41" y="33"/>
                      <a:pt x="41" y="33"/>
                      <a:pt x="41" y="33"/>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3" y="32"/>
                      <a:pt x="43" y="32"/>
                      <a:pt x="43"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0"/>
                      <a:pt x="43" y="30"/>
                      <a:pt x="43" y="30"/>
                    </a:cubicBezTo>
                    <a:cubicBezTo>
                      <a:pt x="43" y="30"/>
                      <a:pt x="43" y="30"/>
                      <a:pt x="43" y="30"/>
                    </a:cubicBezTo>
                    <a:cubicBezTo>
                      <a:pt x="43" y="30"/>
                      <a:pt x="43" y="30"/>
                      <a:pt x="43"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7"/>
                      <a:pt x="45" y="27"/>
                      <a:pt x="45" y="27"/>
                    </a:cubicBezTo>
                    <a:cubicBezTo>
                      <a:pt x="45" y="27"/>
                      <a:pt x="45" y="27"/>
                      <a:pt x="45"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7" y="26"/>
                      <a:pt x="47" y="26"/>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8" y="25"/>
                      <a:pt x="48" y="25"/>
                      <a:pt x="48" y="25"/>
                    </a:cubicBezTo>
                    <a:cubicBezTo>
                      <a:pt x="48" y="25"/>
                      <a:pt x="48" y="25"/>
                      <a:pt x="48" y="25"/>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2"/>
                      <a:pt x="48" y="22"/>
                      <a:pt x="48" y="22"/>
                    </a:cubicBezTo>
                    <a:cubicBezTo>
                      <a:pt x="48" y="22"/>
                      <a:pt x="48" y="22"/>
                      <a:pt x="48" y="22"/>
                    </a:cubicBezTo>
                    <a:cubicBezTo>
                      <a:pt x="48" y="22"/>
                      <a:pt x="48" y="22"/>
                      <a:pt x="48" y="22"/>
                    </a:cubicBezTo>
                    <a:cubicBezTo>
                      <a:pt x="49" y="22"/>
                      <a:pt x="49" y="22"/>
                      <a:pt x="49" y="22"/>
                    </a:cubicBezTo>
                    <a:cubicBezTo>
                      <a:pt x="49" y="22"/>
                      <a:pt x="49" y="22"/>
                      <a:pt x="49" y="22"/>
                    </a:cubicBezTo>
                    <a:cubicBezTo>
                      <a:pt x="49" y="22"/>
                      <a:pt x="49" y="22"/>
                      <a:pt x="49" y="22"/>
                    </a:cubicBezTo>
                    <a:cubicBezTo>
                      <a:pt x="49" y="22"/>
                      <a:pt x="49" y="22"/>
                      <a:pt x="49" y="22"/>
                    </a:cubicBezTo>
                    <a:cubicBezTo>
                      <a:pt x="48" y="22"/>
                      <a:pt x="48" y="22"/>
                      <a:pt x="48" y="22"/>
                    </a:cubicBezTo>
                    <a:cubicBezTo>
                      <a:pt x="49" y="22"/>
                      <a:pt x="49" y="22"/>
                      <a:pt x="49" y="22"/>
                    </a:cubicBezTo>
                    <a:cubicBezTo>
                      <a:pt x="49" y="22"/>
                      <a:pt x="49" y="22"/>
                      <a:pt x="49" y="22"/>
                    </a:cubicBezTo>
                    <a:cubicBezTo>
                      <a:pt x="49" y="22"/>
                      <a:pt x="49" y="22"/>
                      <a:pt x="49" y="22"/>
                    </a:cubicBezTo>
                    <a:cubicBezTo>
                      <a:pt x="48" y="22"/>
                      <a:pt x="48" y="22"/>
                      <a:pt x="48" y="22"/>
                    </a:cubicBezTo>
                    <a:cubicBezTo>
                      <a:pt x="48" y="22"/>
                      <a:pt x="48" y="22"/>
                      <a:pt x="48" y="22"/>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50" y="20"/>
                      <a:pt x="50" y="20"/>
                      <a:pt x="50" y="20"/>
                    </a:cubicBezTo>
                    <a:cubicBezTo>
                      <a:pt x="50" y="20"/>
                      <a:pt x="50" y="20"/>
                      <a:pt x="50" y="20"/>
                    </a:cubicBezTo>
                    <a:cubicBezTo>
                      <a:pt x="50" y="20"/>
                      <a:pt x="50" y="20"/>
                      <a:pt x="50" y="20"/>
                    </a:cubicBezTo>
                    <a:cubicBezTo>
                      <a:pt x="50" y="20"/>
                      <a:pt x="50" y="20"/>
                      <a:pt x="50" y="20"/>
                    </a:cubicBezTo>
                    <a:cubicBezTo>
                      <a:pt x="50" y="19"/>
                      <a:pt x="50" y="19"/>
                      <a:pt x="50" y="19"/>
                    </a:cubicBezTo>
                    <a:cubicBezTo>
                      <a:pt x="50" y="19"/>
                      <a:pt x="50" y="19"/>
                      <a:pt x="50" y="19"/>
                    </a:cubicBezTo>
                    <a:cubicBezTo>
                      <a:pt x="50" y="20"/>
                      <a:pt x="50" y="20"/>
                      <a:pt x="50" y="20"/>
                    </a:cubicBezTo>
                    <a:cubicBezTo>
                      <a:pt x="50" y="20"/>
                      <a:pt x="50" y="20"/>
                      <a:pt x="50" y="20"/>
                    </a:cubicBezTo>
                    <a:cubicBezTo>
                      <a:pt x="50" y="20"/>
                      <a:pt x="50" y="20"/>
                      <a:pt x="50" y="20"/>
                    </a:cubicBezTo>
                    <a:cubicBezTo>
                      <a:pt x="50" y="20"/>
                      <a:pt x="50" y="20"/>
                      <a:pt x="50" y="20"/>
                    </a:cubicBezTo>
                    <a:cubicBezTo>
                      <a:pt x="50" y="19"/>
                      <a:pt x="50" y="19"/>
                      <a:pt x="50"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8"/>
                      <a:pt x="51" y="18"/>
                      <a:pt x="51" y="18"/>
                    </a:cubicBezTo>
                    <a:cubicBezTo>
                      <a:pt x="51" y="18"/>
                      <a:pt x="51" y="18"/>
                      <a:pt x="51" y="18"/>
                    </a:cubicBezTo>
                    <a:cubicBezTo>
                      <a:pt x="51" y="18"/>
                      <a:pt x="51" y="18"/>
                      <a:pt x="51"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5"/>
                      <a:pt x="47" y="15"/>
                      <a:pt x="47" y="15"/>
                    </a:cubicBezTo>
                    <a:cubicBezTo>
                      <a:pt x="47" y="15"/>
                      <a:pt x="47" y="15"/>
                      <a:pt x="47" y="15"/>
                    </a:cubicBezTo>
                    <a:cubicBezTo>
                      <a:pt x="47" y="15"/>
                      <a:pt x="47" y="15"/>
                      <a:pt x="47" y="15"/>
                    </a:cubicBezTo>
                    <a:cubicBezTo>
                      <a:pt x="47" y="15"/>
                      <a:pt x="47" y="15"/>
                      <a:pt x="47" y="15"/>
                    </a:cubicBezTo>
                    <a:cubicBezTo>
                      <a:pt x="46" y="15"/>
                      <a:pt x="46" y="15"/>
                      <a:pt x="46" y="15"/>
                    </a:cubicBezTo>
                    <a:cubicBezTo>
                      <a:pt x="46" y="15"/>
                      <a:pt x="46" y="15"/>
                      <a:pt x="46"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7" y="13"/>
                      <a:pt x="47" y="13"/>
                      <a:pt x="47" y="13"/>
                    </a:cubicBezTo>
                    <a:cubicBezTo>
                      <a:pt x="47" y="13"/>
                      <a:pt x="47" y="13"/>
                      <a:pt x="47" y="13"/>
                    </a:cubicBezTo>
                    <a:cubicBezTo>
                      <a:pt x="47" y="13"/>
                      <a:pt x="47" y="13"/>
                      <a:pt x="47" y="13"/>
                    </a:cubicBezTo>
                    <a:cubicBezTo>
                      <a:pt x="47" y="13"/>
                      <a:pt x="47" y="13"/>
                      <a:pt x="47" y="13"/>
                    </a:cubicBezTo>
                    <a:cubicBezTo>
                      <a:pt x="47" y="13"/>
                      <a:pt x="47" y="13"/>
                      <a:pt x="47" y="13"/>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9"/>
                      <a:pt x="46" y="9"/>
                      <a:pt x="46" y="9"/>
                    </a:cubicBezTo>
                    <a:cubicBezTo>
                      <a:pt x="46" y="9"/>
                      <a:pt x="46" y="9"/>
                      <a:pt x="46" y="9"/>
                    </a:cubicBezTo>
                    <a:cubicBezTo>
                      <a:pt x="46" y="9"/>
                      <a:pt x="46" y="9"/>
                      <a:pt x="46"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9" y="9"/>
                      <a:pt x="49" y="9"/>
                      <a:pt x="49" y="9"/>
                    </a:cubicBezTo>
                    <a:cubicBezTo>
                      <a:pt x="49" y="9"/>
                      <a:pt x="49" y="9"/>
                      <a:pt x="49" y="9"/>
                    </a:cubicBezTo>
                    <a:cubicBezTo>
                      <a:pt x="49" y="9"/>
                      <a:pt x="49" y="9"/>
                      <a:pt x="49" y="9"/>
                    </a:cubicBezTo>
                    <a:cubicBezTo>
                      <a:pt x="49" y="9"/>
                      <a:pt x="49" y="9"/>
                      <a:pt x="49"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10"/>
                      <a:pt x="51" y="10"/>
                      <a:pt x="51"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9"/>
                      <a:pt x="53" y="9"/>
                      <a:pt x="53"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5" y="9"/>
                      <a:pt x="54"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8"/>
                      <a:pt x="56" y="8"/>
                      <a:pt x="56" y="8"/>
                    </a:cubicBezTo>
                    <a:cubicBezTo>
                      <a:pt x="56" y="8"/>
                      <a:pt x="56" y="8"/>
                      <a:pt x="56" y="8"/>
                    </a:cubicBezTo>
                    <a:cubicBezTo>
                      <a:pt x="56" y="8"/>
                      <a:pt x="56" y="8"/>
                      <a:pt x="56" y="8"/>
                    </a:cubicBezTo>
                    <a:cubicBezTo>
                      <a:pt x="56" y="8"/>
                      <a:pt x="56" y="8"/>
                      <a:pt x="56"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7"/>
                      <a:pt x="58" y="7"/>
                      <a:pt x="58" y="7"/>
                    </a:cubicBezTo>
                    <a:cubicBezTo>
                      <a:pt x="58" y="7"/>
                      <a:pt x="58" y="7"/>
                      <a:pt x="58" y="7"/>
                    </a:cubicBezTo>
                    <a:cubicBezTo>
                      <a:pt x="58" y="7"/>
                      <a:pt x="59" y="6"/>
                      <a:pt x="59" y="6"/>
                    </a:cubicBezTo>
                    <a:cubicBezTo>
                      <a:pt x="59" y="6"/>
                      <a:pt x="59" y="6"/>
                      <a:pt x="59" y="6"/>
                    </a:cubicBezTo>
                    <a:cubicBezTo>
                      <a:pt x="59" y="6"/>
                      <a:pt x="59" y="6"/>
                      <a:pt x="59"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7" y="6"/>
                      <a:pt x="57" y="6"/>
                      <a:pt x="57" y="6"/>
                    </a:cubicBezTo>
                    <a:cubicBezTo>
                      <a:pt x="57" y="6"/>
                      <a:pt x="57" y="6"/>
                      <a:pt x="57" y="6"/>
                    </a:cubicBezTo>
                    <a:cubicBezTo>
                      <a:pt x="57" y="6"/>
                      <a:pt x="57" y="6"/>
                      <a:pt x="57" y="6"/>
                    </a:cubicBezTo>
                    <a:cubicBezTo>
                      <a:pt x="57" y="6"/>
                      <a:pt x="57" y="6"/>
                      <a:pt x="57" y="6"/>
                    </a:cubicBezTo>
                    <a:cubicBezTo>
                      <a:pt x="57" y="6"/>
                      <a:pt x="57" y="6"/>
                      <a:pt x="57" y="6"/>
                    </a:cubicBezTo>
                    <a:cubicBezTo>
                      <a:pt x="57" y="6"/>
                      <a:pt x="57" y="6"/>
                      <a:pt x="57" y="6"/>
                    </a:cubicBezTo>
                    <a:cubicBezTo>
                      <a:pt x="57" y="6"/>
                      <a:pt x="57" y="6"/>
                      <a:pt x="57" y="6"/>
                    </a:cubicBezTo>
                    <a:cubicBezTo>
                      <a:pt x="57" y="6"/>
                      <a:pt x="57" y="6"/>
                      <a:pt x="57" y="6"/>
                    </a:cubicBezTo>
                    <a:cubicBezTo>
                      <a:pt x="57" y="5"/>
                      <a:pt x="57" y="5"/>
                      <a:pt x="57" y="5"/>
                    </a:cubicBezTo>
                    <a:cubicBezTo>
                      <a:pt x="57" y="5"/>
                      <a:pt x="57" y="5"/>
                      <a:pt x="57" y="5"/>
                    </a:cubicBezTo>
                    <a:cubicBezTo>
                      <a:pt x="57" y="5"/>
                      <a:pt x="57" y="5"/>
                      <a:pt x="57" y="5"/>
                    </a:cubicBezTo>
                    <a:cubicBezTo>
                      <a:pt x="57" y="6"/>
                      <a:pt x="57" y="6"/>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5" y="5"/>
                      <a:pt x="55" y="5"/>
                      <a:pt x="55" y="5"/>
                    </a:cubicBezTo>
                    <a:cubicBezTo>
                      <a:pt x="55" y="5"/>
                      <a:pt x="55" y="5"/>
                      <a:pt x="55" y="5"/>
                    </a:cubicBezTo>
                    <a:cubicBezTo>
                      <a:pt x="55" y="5"/>
                      <a:pt x="55" y="5"/>
                      <a:pt x="55" y="5"/>
                    </a:cubicBezTo>
                    <a:cubicBezTo>
                      <a:pt x="55" y="5"/>
                      <a:pt x="55" y="5"/>
                      <a:pt x="55" y="5"/>
                    </a:cubicBezTo>
                    <a:cubicBezTo>
                      <a:pt x="55" y="5"/>
                      <a:pt x="55" y="5"/>
                      <a:pt x="55" y="5"/>
                    </a:cubicBezTo>
                    <a:cubicBezTo>
                      <a:pt x="55" y="5"/>
                      <a:pt x="55" y="5"/>
                      <a:pt x="55" y="5"/>
                    </a:cubicBezTo>
                    <a:cubicBezTo>
                      <a:pt x="54" y="5"/>
                      <a:pt x="54" y="5"/>
                      <a:pt x="54" y="5"/>
                    </a:cubicBezTo>
                    <a:cubicBezTo>
                      <a:pt x="54" y="5"/>
                      <a:pt x="54" y="5"/>
                      <a:pt x="54" y="5"/>
                    </a:cubicBezTo>
                    <a:cubicBezTo>
                      <a:pt x="54" y="5"/>
                      <a:pt x="54" y="5"/>
                      <a:pt x="54" y="5"/>
                    </a:cubicBezTo>
                    <a:cubicBezTo>
                      <a:pt x="54" y="5"/>
                      <a:pt x="54" y="5"/>
                      <a:pt x="54" y="5"/>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3" y="4"/>
                      <a:pt x="53" y="4"/>
                      <a:pt x="53" y="4"/>
                    </a:cubicBezTo>
                    <a:cubicBezTo>
                      <a:pt x="53" y="4"/>
                      <a:pt x="53" y="4"/>
                      <a:pt x="53" y="4"/>
                    </a:cubicBezTo>
                    <a:cubicBezTo>
                      <a:pt x="53" y="3"/>
                      <a:pt x="53" y="3"/>
                      <a:pt x="53" y="3"/>
                    </a:cubicBezTo>
                    <a:cubicBezTo>
                      <a:pt x="53" y="3"/>
                      <a:pt x="53" y="3"/>
                      <a:pt x="53"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3" y="2"/>
                      <a:pt x="53" y="2"/>
                      <a:pt x="54" y="2"/>
                    </a:cubicBezTo>
                    <a:cubicBezTo>
                      <a:pt x="54" y="2"/>
                      <a:pt x="54" y="2"/>
                      <a:pt x="54" y="2"/>
                    </a:cubicBezTo>
                    <a:cubicBezTo>
                      <a:pt x="54" y="2"/>
                      <a:pt x="54" y="2"/>
                      <a:pt x="54" y="2"/>
                    </a:cubicBezTo>
                    <a:cubicBezTo>
                      <a:pt x="54" y="2"/>
                      <a:pt x="54" y="2"/>
                      <a:pt x="54" y="2"/>
                    </a:cubicBezTo>
                    <a:cubicBezTo>
                      <a:pt x="54" y="2"/>
                      <a:pt x="54" y="2"/>
                      <a:pt x="54" y="2"/>
                    </a:cubicBezTo>
                    <a:cubicBezTo>
                      <a:pt x="54" y="2"/>
                      <a:pt x="54" y="2"/>
                      <a:pt x="54" y="2"/>
                    </a:cubicBezTo>
                    <a:cubicBezTo>
                      <a:pt x="53" y="2"/>
                      <a:pt x="53" y="2"/>
                      <a:pt x="53" y="2"/>
                    </a:cubicBezTo>
                    <a:cubicBezTo>
                      <a:pt x="53" y="2"/>
                      <a:pt x="53" y="2"/>
                      <a:pt x="53" y="2"/>
                    </a:cubicBezTo>
                    <a:cubicBezTo>
                      <a:pt x="53" y="2"/>
                      <a:pt x="53" y="2"/>
                      <a:pt x="53" y="2"/>
                    </a:cubicBezTo>
                    <a:cubicBezTo>
                      <a:pt x="53" y="2"/>
                      <a:pt x="53" y="2"/>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1" y="1"/>
                    </a:cubicBezTo>
                    <a:cubicBezTo>
                      <a:pt x="51" y="1"/>
                      <a:pt x="51" y="1"/>
                      <a:pt x="51" y="1"/>
                    </a:cubicBezTo>
                    <a:cubicBezTo>
                      <a:pt x="51" y="1"/>
                      <a:pt x="51" y="1"/>
                      <a:pt x="52" y="0"/>
                    </a:cubicBezTo>
                    <a:cubicBezTo>
                      <a:pt x="52" y="0"/>
                      <a:pt x="52" y="0"/>
                      <a:pt x="52" y="0"/>
                    </a:cubicBezTo>
                    <a:cubicBezTo>
                      <a:pt x="52" y="0"/>
                      <a:pt x="52" y="0"/>
                      <a:pt x="52" y="0"/>
                    </a:cubicBezTo>
                    <a:cubicBezTo>
                      <a:pt x="52" y="0"/>
                      <a:pt x="52" y="0"/>
                      <a:pt x="52"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7" y="0"/>
                      <a:pt x="47" y="0"/>
                      <a:pt x="47" y="0"/>
                    </a:cubicBezTo>
                    <a:cubicBezTo>
                      <a:pt x="47" y="0"/>
                      <a:pt x="47" y="0"/>
                      <a:pt x="47" y="0"/>
                    </a:cubicBezTo>
                    <a:cubicBezTo>
                      <a:pt x="47" y="0"/>
                      <a:pt x="47" y="0"/>
                      <a:pt x="47" y="0"/>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6" y="1"/>
                      <a:pt x="46" y="1"/>
                      <a:pt x="46" y="1"/>
                    </a:cubicBezTo>
                    <a:cubicBezTo>
                      <a:pt x="46" y="1"/>
                      <a:pt x="46" y="1"/>
                      <a:pt x="46" y="1"/>
                    </a:cubicBezTo>
                    <a:cubicBezTo>
                      <a:pt x="46" y="1"/>
                      <a:pt x="46" y="1"/>
                      <a:pt x="46" y="1"/>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3" y="0"/>
                      <a:pt x="43" y="0"/>
                      <a:pt x="43" y="0"/>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3"/>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9" y="6"/>
                      <a:pt x="39" y="6"/>
                      <a:pt x="39" y="6"/>
                    </a:cubicBezTo>
                    <a:cubicBezTo>
                      <a:pt x="39" y="6"/>
                      <a:pt x="38" y="6"/>
                      <a:pt x="38" y="6"/>
                    </a:cubicBezTo>
                    <a:cubicBezTo>
                      <a:pt x="38" y="6"/>
                      <a:pt x="38" y="6"/>
                      <a:pt x="38" y="6"/>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9" y="7"/>
                      <a:pt x="39" y="7"/>
                    </a:cubicBezTo>
                    <a:cubicBezTo>
                      <a:pt x="39" y="7"/>
                      <a:pt x="39" y="7"/>
                      <a:pt x="39" y="7"/>
                    </a:cubicBezTo>
                    <a:cubicBezTo>
                      <a:pt x="38" y="7"/>
                      <a:pt x="38" y="7"/>
                      <a:pt x="38" y="7"/>
                    </a:cubicBezTo>
                    <a:cubicBezTo>
                      <a:pt x="38" y="7"/>
                      <a:pt x="38" y="7"/>
                      <a:pt x="38" y="7"/>
                    </a:cubicBezTo>
                    <a:cubicBezTo>
                      <a:pt x="38" y="7"/>
                      <a:pt x="38" y="7"/>
                      <a:pt x="38" y="7"/>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7" y="8"/>
                      <a:pt x="37" y="8"/>
                      <a:pt x="37" y="8"/>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4" y="12"/>
                      <a:pt x="34" y="12"/>
                      <a:pt x="34" y="12"/>
                    </a:cubicBezTo>
                    <a:cubicBezTo>
                      <a:pt x="34" y="12"/>
                      <a:pt x="34" y="12"/>
                      <a:pt x="34" y="12"/>
                    </a:cubicBezTo>
                    <a:cubicBezTo>
                      <a:pt x="34" y="12"/>
                      <a:pt x="34" y="12"/>
                      <a:pt x="34" y="12"/>
                    </a:cubicBezTo>
                    <a:cubicBezTo>
                      <a:pt x="34" y="12"/>
                      <a:pt x="34" y="12"/>
                      <a:pt x="34"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4" y="14"/>
                      <a:pt x="34" y="14"/>
                      <a:pt x="34" y="14"/>
                    </a:cubicBezTo>
                    <a:cubicBezTo>
                      <a:pt x="34" y="14"/>
                      <a:pt x="34" y="14"/>
                      <a:pt x="34" y="14"/>
                    </a:cubicBezTo>
                    <a:cubicBezTo>
                      <a:pt x="34" y="14"/>
                      <a:pt x="34" y="14"/>
                      <a:pt x="34" y="14"/>
                    </a:cubicBezTo>
                    <a:cubicBezTo>
                      <a:pt x="34" y="14"/>
                      <a:pt x="34" y="14"/>
                      <a:pt x="34" y="14"/>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6"/>
                      <a:pt x="33" y="16"/>
                      <a:pt x="33"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8"/>
                      <a:pt x="31" y="18"/>
                      <a:pt x="31"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5" y="21"/>
                      <a:pt x="25" y="21"/>
                      <a:pt x="25" y="21"/>
                    </a:cubicBezTo>
                    <a:cubicBezTo>
                      <a:pt x="25" y="21"/>
                      <a:pt x="25" y="21"/>
                      <a:pt x="25" y="21"/>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4" y="22"/>
                      <a:pt x="24" y="22"/>
                      <a:pt x="24" y="22"/>
                    </a:cubicBezTo>
                    <a:cubicBezTo>
                      <a:pt x="24" y="22"/>
                      <a:pt x="24" y="22"/>
                      <a:pt x="24" y="22"/>
                    </a:cubicBezTo>
                    <a:cubicBezTo>
                      <a:pt x="24" y="22"/>
                      <a:pt x="24" y="22"/>
                      <a:pt x="24" y="22"/>
                    </a:cubicBezTo>
                    <a:cubicBezTo>
                      <a:pt x="24" y="22"/>
                      <a:pt x="24" y="22"/>
                      <a:pt x="24" y="22"/>
                    </a:cubicBezTo>
                    <a:cubicBezTo>
                      <a:pt x="25" y="22"/>
                      <a:pt x="25" y="22"/>
                      <a:pt x="25" y="22"/>
                    </a:cubicBezTo>
                    <a:cubicBezTo>
                      <a:pt x="25" y="22"/>
                      <a:pt x="25" y="22"/>
                      <a:pt x="25" y="22"/>
                    </a:cubicBezTo>
                    <a:cubicBezTo>
                      <a:pt x="25" y="23"/>
                      <a:pt x="25" y="23"/>
                      <a:pt x="25" y="23"/>
                    </a:cubicBezTo>
                    <a:cubicBezTo>
                      <a:pt x="25" y="23"/>
                      <a:pt x="25" y="23"/>
                      <a:pt x="25" y="23"/>
                    </a:cubicBezTo>
                    <a:cubicBezTo>
                      <a:pt x="25" y="23"/>
                      <a:pt x="25" y="23"/>
                      <a:pt x="25"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5"/>
                      <a:pt x="20" y="25"/>
                      <a:pt x="20" y="25"/>
                    </a:cubicBezTo>
                    <a:cubicBezTo>
                      <a:pt x="20" y="25"/>
                      <a:pt x="20" y="25"/>
                      <a:pt x="20" y="25"/>
                    </a:cubicBezTo>
                    <a:cubicBezTo>
                      <a:pt x="19" y="25"/>
                      <a:pt x="19" y="25"/>
                      <a:pt x="19" y="25"/>
                    </a:cubicBezTo>
                    <a:cubicBezTo>
                      <a:pt x="19" y="25"/>
                      <a:pt x="19" y="25"/>
                      <a:pt x="19" y="25"/>
                    </a:cubicBezTo>
                    <a:cubicBezTo>
                      <a:pt x="19" y="25"/>
                      <a:pt x="19" y="25"/>
                      <a:pt x="19" y="25"/>
                    </a:cubicBezTo>
                    <a:cubicBezTo>
                      <a:pt x="19" y="25"/>
                      <a:pt x="19" y="25"/>
                      <a:pt x="19" y="25"/>
                    </a:cubicBezTo>
                    <a:cubicBezTo>
                      <a:pt x="19" y="26"/>
                      <a:pt x="19" y="26"/>
                      <a:pt x="19" y="26"/>
                    </a:cubicBezTo>
                    <a:cubicBezTo>
                      <a:pt x="19" y="26"/>
                      <a:pt x="19" y="26"/>
                      <a:pt x="19" y="26"/>
                    </a:cubicBezTo>
                    <a:cubicBezTo>
                      <a:pt x="19" y="26"/>
                      <a:pt x="19" y="26"/>
                      <a:pt x="19"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19" y="26"/>
                      <a:pt x="19" y="26"/>
                      <a:pt x="19" y="26"/>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8"/>
                      <a:pt x="19" y="28"/>
                      <a:pt x="19" y="28"/>
                    </a:cubicBezTo>
                    <a:cubicBezTo>
                      <a:pt x="19" y="28"/>
                      <a:pt x="19" y="28"/>
                      <a:pt x="19" y="28"/>
                    </a:cubicBezTo>
                    <a:cubicBezTo>
                      <a:pt x="19" y="28"/>
                      <a:pt x="19" y="28"/>
                      <a:pt x="19" y="28"/>
                    </a:cubicBezTo>
                    <a:cubicBezTo>
                      <a:pt x="20" y="28"/>
                      <a:pt x="20" y="28"/>
                      <a:pt x="20" y="28"/>
                    </a:cubicBezTo>
                    <a:cubicBezTo>
                      <a:pt x="20" y="28"/>
                      <a:pt x="20" y="28"/>
                      <a:pt x="20" y="28"/>
                    </a:cubicBezTo>
                    <a:cubicBezTo>
                      <a:pt x="20" y="28"/>
                      <a:pt x="20" y="28"/>
                      <a:pt x="20" y="28"/>
                    </a:cubicBezTo>
                    <a:cubicBezTo>
                      <a:pt x="20" y="28"/>
                      <a:pt x="20" y="28"/>
                      <a:pt x="20"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8" y="29"/>
                      <a:pt x="18" y="29"/>
                      <a:pt x="18" y="29"/>
                    </a:cubicBezTo>
                    <a:cubicBezTo>
                      <a:pt x="18" y="29"/>
                      <a:pt x="18" y="29"/>
                      <a:pt x="18" y="29"/>
                    </a:cubicBezTo>
                    <a:cubicBezTo>
                      <a:pt x="17" y="29"/>
                      <a:pt x="17" y="29"/>
                      <a:pt x="17" y="29"/>
                    </a:cubicBezTo>
                    <a:cubicBezTo>
                      <a:pt x="17" y="29"/>
                      <a:pt x="17" y="29"/>
                      <a:pt x="17" y="29"/>
                    </a:cubicBezTo>
                    <a:cubicBezTo>
                      <a:pt x="17" y="29"/>
                      <a:pt x="17" y="29"/>
                      <a:pt x="17" y="29"/>
                    </a:cubicBezTo>
                    <a:cubicBezTo>
                      <a:pt x="17" y="29"/>
                      <a:pt x="17" y="29"/>
                      <a:pt x="17" y="29"/>
                    </a:cubicBezTo>
                    <a:cubicBezTo>
                      <a:pt x="16" y="29"/>
                      <a:pt x="16" y="29"/>
                      <a:pt x="16" y="29"/>
                    </a:cubicBezTo>
                    <a:cubicBezTo>
                      <a:pt x="16" y="29"/>
                      <a:pt x="16" y="29"/>
                      <a:pt x="16" y="29"/>
                    </a:cubicBezTo>
                    <a:cubicBezTo>
                      <a:pt x="16" y="29"/>
                      <a:pt x="16" y="29"/>
                      <a:pt x="16" y="29"/>
                    </a:cubicBezTo>
                    <a:cubicBezTo>
                      <a:pt x="16" y="30"/>
                      <a:pt x="16" y="30"/>
                      <a:pt x="16" y="30"/>
                    </a:cubicBezTo>
                    <a:cubicBezTo>
                      <a:pt x="15" y="30"/>
                      <a:pt x="15" y="30"/>
                      <a:pt x="15" y="30"/>
                    </a:cubicBezTo>
                    <a:cubicBezTo>
                      <a:pt x="15" y="30"/>
                      <a:pt x="15" y="30"/>
                      <a:pt x="15" y="30"/>
                    </a:cubicBezTo>
                    <a:cubicBezTo>
                      <a:pt x="15" y="30"/>
                      <a:pt x="15" y="30"/>
                      <a:pt x="15" y="30"/>
                    </a:cubicBezTo>
                    <a:cubicBezTo>
                      <a:pt x="15" y="30"/>
                      <a:pt x="15" y="30"/>
                      <a:pt x="15" y="30"/>
                    </a:cubicBezTo>
                    <a:cubicBezTo>
                      <a:pt x="14" y="30"/>
                      <a:pt x="14" y="30"/>
                      <a:pt x="14" y="30"/>
                    </a:cubicBezTo>
                    <a:cubicBezTo>
                      <a:pt x="14" y="30"/>
                      <a:pt x="14" y="30"/>
                      <a:pt x="14" y="30"/>
                    </a:cubicBezTo>
                    <a:cubicBezTo>
                      <a:pt x="14" y="30"/>
                      <a:pt x="14" y="30"/>
                      <a:pt x="14" y="30"/>
                    </a:cubicBezTo>
                    <a:cubicBezTo>
                      <a:pt x="14" y="30"/>
                      <a:pt x="14" y="30"/>
                      <a:pt x="14" y="30"/>
                    </a:cubicBezTo>
                    <a:cubicBezTo>
                      <a:pt x="13" y="30"/>
                      <a:pt x="13" y="30"/>
                      <a:pt x="13" y="30"/>
                    </a:cubicBezTo>
                    <a:cubicBezTo>
                      <a:pt x="13" y="30"/>
                      <a:pt x="13" y="30"/>
                      <a:pt x="13" y="30"/>
                    </a:cubicBezTo>
                    <a:cubicBezTo>
                      <a:pt x="13" y="30"/>
                      <a:pt x="13" y="30"/>
                      <a:pt x="13"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0" y="30"/>
                      <a:pt x="10" y="30"/>
                      <a:pt x="10" y="30"/>
                    </a:cubicBezTo>
                    <a:cubicBezTo>
                      <a:pt x="10" y="30"/>
                      <a:pt x="10" y="30"/>
                      <a:pt x="10" y="30"/>
                    </a:cubicBezTo>
                    <a:cubicBezTo>
                      <a:pt x="10" y="30"/>
                      <a:pt x="10" y="30"/>
                      <a:pt x="10" y="30"/>
                    </a:cubicBezTo>
                    <a:cubicBezTo>
                      <a:pt x="10" y="30"/>
                      <a:pt x="10" y="30"/>
                      <a:pt x="10" y="30"/>
                    </a:cubicBezTo>
                    <a:cubicBezTo>
                      <a:pt x="9" y="30"/>
                      <a:pt x="9" y="30"/>
                      <a:pt x="9" y="30"/>
                    </a:cubicBezTo>
                    <a:cubicBezTo>
                      <a:pt x="9" y="30"/>
                      <a:pt x="9" y="30"/>
                      <a:pt x="9" y="30"/>
                    </a:cubicBezTo>
                    <a:cubicBezTo>
                      <a:pt x="9" y="30"/>
                      <a:pt x="9" y="30"/>
                      <a:pt x="9" y="30"/>
                    </a:cubicBezTo>
                    <a:cubicBezTo>
                      <a:pt x="9" y="30"/>
                      <a:pt x="9" y="30"/>
                      <a:pt x="9" y="30"/>
                    </a:cubicBezTo>
                    <a:cubicBezTo>
                      <a:pt x="8" y="30"/>
                      <a:pt x="8" y="30"/>
                      <a:pt x="8" y="30"/>
                    </a:cubicBezTo>
                    <a:cubicBezTo>
                      <a:pt x="8" y="30"/>
                      <a:pt x="8" y="30"/>
                      <a:pt x="8" y="30"/>
                    </a:cubicBezTo>
                    <a:cubicBezTo>
                      <a:pt x="8" y="30"/>
                      <a:pt x="8" y="30"/>
                      <a:pt x="8" y="30"/>
                    </a:cubicBezTo>
                    <a:cubicBezTo>
                      <a:pt x="7" y="30"/>
                      <a:pt x="7" y="30"/>
                      <a:pt x="7" y="30"/>
                    </a:cubicBezTo>
                    <a:cubicBezTo>
                      <a:pt x="6" y="30"/>
                      <a:pt x="6" y="30"/>
                      <a:pt x="6" y="30"/>
                    </a:cubicBezTo>
                    <a:cubicBezTo>
                      <a:pt x="6" y="30"/>
                      <a:pt x="6" y="30"/>
                      <a:pt x="6" y="30"/>
                    </a:cubicBezTo>
                    <a:cubicBezTo>
                      <a:pt x="5" y="30"/>
                      <a:pt x="5" y="30"/>
                      <a:pt x="5" y="30"/>
                    </a:cubicBezTo>
                    <a:cubicBezTo>
                      <a:pt x="5" y="30"/>
                      <a:pt x="5" y="30"/>
                      <a:pt x="5" y="30"/>
                    </a:cubicBezTo>
                    <a:cubicBezTo>
                      <a:pt x="5" y="30"/>
                      <a:pt x="5" y="30"/>
                      <a:pt x="5" y="30"/>
                    </a:cubicBezTo>
                    <a:cubicBezTo>
                      <a:pt x="5" y="30"/>
                      <a:pt x="5" y="30"/>
                      <a:pt x="5"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3" y="30"/>
                      <a:pt x="3" y="30"/>
                      <a:pt x="3" y="30"/>
                    </a:cubicBezTo>
                    <a:cubicBezTo>
                      <a:pt x="3" y="30"/>
                      <a:pt x="3" y="30"/>
                      <a:pt x="3" y="30"/>
                    </a:cubicBezTo>
                    <a:cubicBezTo>
                      <a:pt x="3" y="30"/>
                      <a:pt x="3" y="30"/>
                      <a:pt x="3" y="30"/>
                    </a:cubicBezTo>
                    <a:cubicBezTo>
                      <a:pt x="3" y="29"/>
                      <a:pt x="3" y="29"/>
                      <a:pt x="3" y="29"/>
                    </a:cubicBezTo>
                    <a:cubicBezTo>
                      <a:pt x="2" y="29"/>
                      <a:pt x="2" y="29"/>
                      <a:pt x="2" y="29"/>
                    </a:cubicBezTo>
                    <a:cubicBezTo>
                      <a:pt x="2" y="29"/>
                      <a:pt x="2" y="29"/>
                      <a:pt x="2" y="29"/>
                    </a:cubicBezTo>
                    <a:cubicBezTo>
                      <a:pt x="2" y="29"/>
                      <a:pt x="2" y="29"/>
                      <a:pt x="2"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0" y="29"/>
                      <a:pt x="0" y="29"/>
                      <a:pt x="0" y="29"/>
                    </a:cubicBezTo>
                    <a:cubicBezTo>
                      <a:pt x="1" y="29"/>
                      <a:pt x="1" y="29"/>
                      <a:pt x="1" y="29"/>
                    </a:cubicBezTo>
                    <a:cubicBezTo>
                      <a:pt x="1" y="29"/>
                      <a:pt x="1" y="29"/>
                      <a:pt x="1" y="29"/>
                    </a:cubicBezTo>
                    <a:cubicBezTo>
                      <a:pt x="1" y="29"/>
                      <a:pt x="1" y="29"/>
                      <a:pt x="1" y="29"/>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2" y="30"/>
                      <a:pt x="2" y="30"/>
                      <a:pt x="2" y="30"/>
                    </a:cubicBezTo>
                    <a:cubicBezTo>
                      <a:pt x="2" y="30"/>
                      <a:pt x="2" y="30"/>
                      <a:pt x="2" y="30"/>
                    </a:cubicBezTo>
                    <a:cubicBezTo>
                      <a:pt x="2" y="30"/>
                      <a:pt x="2" y="30"/>
                      <a:pt x="2" y="30"/>
                    </a:cubicBezTo>
                    <a:cubicBezTo>
                      <a:pt x="2" y="30"/>
                      <a:pt x="2" y="30"/>
                      <a:pt x="2" y="30"/>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2"/>
                      <a:pt x="2" y="32"/>
                      <a:pt x="2" y="32"/>
                    </a:cubicBezTo>
                    <a:cubicBezTo>
                      <a:pt x="2" y="32"/>
                      <a:pt x="2" y="32"/>
                      <a:pt x="2" y="32"/>
                    </a:cubicBezTo>
                    <a:cubicBezTo>
                      <a:pt x="2" y="32"/>
                      <a:pt x="2" y="32"/>
                      <a:pt x="2" y="32"/>
                    </a:cubicBezTo>
                    <a:cubicBezTo>
                      <a:pt x="3" y="32"/>
                      <a:pt x="3" y="32"/>
                      <a:pt x="3" y="32"/>
                    </a:cubicBezTo>
                    <a:cubicBezTo>
                      <a:pt x="3" y="32"/>
                      <a:pt x="3" y="32"/>
                      <a:pt x="3" y="32"/>
                    </a:cubicBezTo>
                    <a:cubicBezTo>
                      <a:pt x="3" y="32"/>
                      <a:pt x="3" y="32"/>
                      <a:pt x="3" y="32"/>
                    </a:cubicBezTo>
                    <a:cubicBezTo>
                      <a:pt x="3" y="32"/>
                      <a:pt x="3" y="32"/>
                      <a:pt x="3" y="32"/>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7" y="34"/>
                      <a:pt x="7" y="34"/>
                      <a:pt x="7" y="34"/>
                    </a:cubicBezTo>
                    <a:cubicBezTo>
                      <a:pt x="7" y="34"/>
                      <a:pt x="7" y="34"/>
                      <a:pt x="7" y="34"/>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8" y="38"/>
                      <a:pt x="8" y="38"/>
                      <a:pt x="8" y="38"/>
                    </a:cubicBezTo>
                    <a:cubicBezTo>
                      <a:pt x="8" y="38"/>
                      <a:pt x="8" y="38"/>
                      <a:pt x="8" y="38"/>
                    </a:cubicBezTo>
                    <a:cubicBezTo>
                      <a:pt x="8" y="38"/>
                      <a:pt x="8" y="38"/>
                      <a:pt x="8" y="38"/>
                    </a:cubicBezTo>
                    <a:cubicBezTo>
                      <a:pt x="8" y="38"/>
                      <a:pt x="8" y="38"/>
                      <a:pt x="8" y="38"/>
                    </a:cubicBezTo>
                    <a:cubicBezTo>
                      <a:pt x="8" y="38"/>
                      <a:pt x="9" y="38"/>
                      <a:pt x="9" y="38"/>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8" y="39"/>
                      <a:pt x="8" y="39"/>
                      <a:pt x="8" y="39"/>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7" y="41"/>
                      <a:pt x="7" y="41"/>
                      <a:pt x="7" y="41"/>
                    </a:cubicBezTo>
                    <a:cubicBezTo>
                      <a:pt x="7" y="41"/>
                      <a:pt x="7" y="41"/>
                      <a:pt x="7" y="41"/>
                    </a:cubicBezTo>
                    <a:cubicBezTo>
                      <a:pt x="7" y="41"/>
                      <a:pt x="7" y="41"/>
                      <a:pt x="7" y="41"/>
                    </a:cubicBezTo>
                    <a:cubicBezTo>
                      <a:pt x="7" y="41"/>
                      <a:pt x="7" y="41"/>
                      <a:pt x="7"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5" y="41"/>
                      <a:pt x="5" y="41"/>
                      <a:pt x="5" y="41"/>
                    </a:cubicBezTo>
                    <a:cubicBezTo>
                      <a:pt x="5" y="41"/>
                      <a:pt x="5" y="41"/>
                      <a:pt x="5" y="41"/>
                    </a:cubicBezTo>
                    <a:cubicBezTo>
                      <a:pt x="5" y="41"/>
                      <a:pt x="5" y="41"/>
                      <a:pt x="5" y="41"/>
                    </a:cubicBezTo>
                    <a:cubicBezTo>
                      <a:pt x="5" y="41"/>
                      <a:pt x="5" y="41"/>
                      <a:pt x="5" y="41"/>
                    </a:cubicBezTo>
                    <a:cubicBezTo>
                      <a:pt x="5" y="41"/>
                      <a:pt x="5" y="41"/>
                      <a:pt x="5" y="41"/>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3"/>
                      <a:pt x="4" y="43"/>
                      <a:pt x="4" y="43"/>
                    </a:cubicBezTo>
                    <a:cubicBezTo>
                      <a:pt x="3" y="43"/>
                      <a:pt x="3" y="43"/>
                      <a:pt x="3" y="43"/>
                    </a:cubicBezTo>
                    <a:cubicBezTo>
                      <a:pt x="3" y="43"/>
                      <a:pt x="3" y="43"/>
                      <a:pt x="3" y="43"/>
                    </a:cubicBezTo>
                    <a:cubicBezTo>
                      <a:pt x="3" y="43"/>
                      <a:pt x="3" y="43"/>
                      <a:pt x="3" y="43"/>
                    </a:cubicBezTo>
                    <a:cubicBezTo>
                      <a:pt x="3" y="43"/>
                      <a:pt x="3" y="43"/>
                      <a:pt x="3" y="43"/>
                    </a:cubicBezTo>
                    <a:cubicBezTo>
                      <a:pt x="4" y="44"/>
                      <a:pt x="4" y="44"/>
                      <a:pt x="4" y="44"/>
                    </a:cubicBezTo>
                    <a:cubicBezTo>
                      <a:pt x="4" y="44"/>
                      <a:pt x="4" y="44"/>
                      <a:pt x="4"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5"/>
                      <a:pt x="3" y="45"/>
                      <a:pt x="3" y="45"/>
                    </a:cubicBezTo>
                    <a:cubicBezTo>
                      <a:pt x="3" y="45"/>
                      <a:pt x="3" y="45"/>
                      <a:pt x="3" y="45"/>
                    </a:cubicBezTo>
                    <a:cubicBezTo>
                      <a:pt x="3" y="45"/>
                      <a:pt x="3" y="45"/>
                      <a:pt x="3" y="45"/>
                    </a:cubicBezTo>
                    <a:cubicBezTo>
                      <a:pt x="3" y="45"/>
                      <a:pt x="3" y="45"/>
                      <a:pt x="3" y="45"/>
                    </a:cubicBezTo>
                    <a:cubicBezTo>
                      <a:pt x="3" y="45"/>
                      <a:pt x="3" y="45"/>
                      <a:pt x="3" y="45"/>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7"/>
                    </a:cubicBezTo>
                    <a:cubicBezTo>
                      <a:pt x="3" y="47"/>
                      <a:pt x="4" y="47"/>
                      <a:pt x="4" y="47"/>
                    </a:cubicBezTo>
                    <a:cubicBezTo>
                      <a:pt x="5" y="47"/>
                      <a:pt x="5" y="46"/>
                      <a:pt x="5" y="47"/>
                    </a:cubicBezTo>
                    <a:cubicBezTo>
                      <a:pt x="6" y="46"/>
                      <a:pt x="6" y="46"/>
                      <a:pt x="7" y="46"/>
                    </a:cubicBezTo>
                    <a:cubicBezTo>
                      <a:pt x="7" y="46"/>
                      <a:pt x="8" y="46"/>
                      <a:pt x="9" y="46"/>
                    </a:cubicBezTo>
                    <a:cubicBezTo>
                      <a:pt x="9" y="46"/>
                      <a:pt x="10" y="46"/>
                      <a:pt x="9" y="46"/>
                    </a:cubicBezTo>
                    <a:cubicBezTo>
                      <a:pt x="10" y="46"/>
                      <a:pt x="11" y="46"/>
                      <a:pt x="11" y="46"/>
                    </a:cubicBezTo>
                    <a:cubicBezTo>
                      <a:pt x="11" y="45"/>
                      <a:pt x="11" y="45"/>
                      <a:pt x="12" y="45"/>
                    </a:cubicBezTo>
                    <a:cubicBezTo>
                      <a:pt x="11" y="45"/>
                      <a:pt x="11" y="46"/>
                      <a:pt x="11" y="46"/>
                    </a:cubicBezTo>
                    <a:cubicBezTo>
                      <a:pt x="12" y="46"/>
                      <a:pt x="12" y="46"/>
                      <a:pt x="12" y="46"/>
                    </a:cubicBezTo>
                    <a:cubicBezTo>
                      <a:pt x="12" y="46"/>
                      <a:pt x="13" y="46"/>
                      <a:pt x="13" y="46"/>
                    </a:cubicBezTo>
                    <a:cubicBezTo>
                      <a:pt x="13" y="46"/>
                      <a:pt x="13" y="47"/>
                      <a:pt x="14" y="46"/>
                    </a:cubicBezTo>
                    <a:cubicBezTo>
                      <a:pt x="14" y="46"/>
                      <a:pt x="14" y="46"/>
                      <a:pt x="13" y="46"/>
                    </a:cubicBezTo>
                    <a:cubicBezTo>
                      <a:pt x="15" y="46"/>
                      <a:pt x="17" y="46"/>
                      <a:pt x="19" y="46"/>
                    </a:cubicBezTo>
                    <a:cubicBezTo>
                      <a:pt x="19" y="46"/>
                      <a:pt x="20" y="46"/>
                      <a:pt x="20" y="45"/>
                    </a:cubicBezTo>
                    <a:cubicBezTo>
                      <a:pt x="20" y="46"/>
                      <a:pt x="20" y="45"/>
                      <a:pt x="20" y="45"/>
                    </a:cubicBezTo>
                    <a:cubicBezTo>
                      <a:pt x="20" y="45"/>
                      <a:pt x="20" y="45"/>
                      <a:pt x="20" y="45"/>
                    </a:cubicBezTo>
                    <a:cubicBezTo>
                      <a:pt x="20" y="45"/>
                      <a:pt x="20" y="45"/>
                      <a:pt x="20" y="45"/>
                    </a:cubicBezTo>
                    <a:cubicBezTo>
                      <a:pt x="20" y="46"/>
                      <a:pt x="20" y="46"/>
                      <a:pt x="20" y="46"/>
                    </a:cubicBezTo>
                    <a:cubicBezTo>
                      <a:pt x="21" y="46"/>
                      <a:pt x="21" y="46"/>
                      <a:pt x="21" y="47"/>
                    </a:cubicBezTo>
                    <a:cubicBezTo>
                      <a:pt x="21" y="47"/>
                      <a:pt x="21" y="47"/>
                      <a:pt x="21" y="47"/>
                    </a:cubicBezTo>
                    <a:cubicBezTo>
                      <a:pt x="21" y="48"/>
                      <a:pt x="22" y="48"/>
                      <a:pt x="22" y="48"/>
                    </a:cubicBezTo>
                    <a:cubicBezTo>
                      <a:pt x="23" y="48"/>
                      <a:pt x="23" y="49"/>
                      <a:pt x="23" y="49"/>
                    </a:cubicBezTo>
                    <a:cubicBezTo>
                      <a:pt x="23" y="50"/>
                      <a:pt x="23" y="51"/>
                      <a:pt x="24" y="51"/>
                    </a:cubicBezTo>
                    <a:cubicBezTo>
                      <a:pt x="24" y="51"/>
                      <a:pt x="24" y="51"/>
                      <a:pt x="24" y="51"/>
                    </a:cubicBezTo>
                    <a:cubicBezTo>
                      <a:pt x="25" y="50"/>
                      <a:pt x="26" y="51"/>
                      <a:pt x="26" y="52"/>
                    </a:cubicBezTo>
                    <a:cubicBezTo>
                      <a:pt x="26" y="52"/>
                      <a:pt x="26" y="52"/>
                      <a:pt x="26" y="52"/>
                    </a:cubicBezTo>
                    <a:cubicBezTo>
                      <a:pt x="26" y="52"/>
                      <a:pt x="26" y="52"/>
                      <a:pt x="26"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16" name="Freeform 374"/>
              <p:cNvSpPr/>
              <p:nvPr/>
            </p:nvSpPr>
            <p:spPr bwMode="auto">
              <a:xfrm>
                <a:off x="3327" y="1992"/>
                <a:ext cx="5" cy="5"/>
              </a:xfrm>
              <a:custGeom>
                <a:avLst/>
                <a:gdLst>
                  <a:gd name="T0" fmla="*/ 1 w 2"/>
                  <a:gd name="T1" fmla="*/ 1 h 2"/>
                  <a:gd name="T2" fmla="*/ 1 w 2"/>
                  <a:gd name="T3" fmla="*/ 1 h 2"/>
                  <a:gd name="T4" fmla="*/ 0 w 2"/>
                  <a:gd name="T5" fmla="*/ 1 h 2"/>
                  <a:gd name="T6" fmla="*/ 0 w 2"/>
                  <a:gd name="T7" fmla="*/ 1 h 2"/>
                  <a:gd name="T8" fmla="*/ 0 w 2"/>
                  <a:gd name="T9" fmla="*/ 1 h 2"/>
                  <a:gd name="T10" fmla="*/ 0 w 2"/>
                  <a:gd name="T11" fmla="*/ 1 h 2"/>
                  <a:gd name="T12" fmla="*/ 1 w 2"/>
                  <a:gd name="T13" fmla="*/ 1 h 2"/>
                  <a:gd name="T14" fmla="*/ 1 w 2"/>
                  <a:gd name="T15" fmla="*/ 1 h 2"/>
                  <a:gd name="T16" fmla="*/ 1 w 2"/>
                  <a:gd name="T17" fmla="*/ 1 h 2"/>
                  <a:gd name="T18" fmla="*/ 1 w 2"/>
                  <a:gd name="T19" fmla="*/ 1 h 2"/>
                  <a:gd name="T20" fmla="*/ 1 w 2"/>
                  <a:gd name="T21" fmla="*/ 1 h 2"/>
                  <a:gd name="T22" fmla="*/ 1 w 2"/>
                  <a:gd name="T23" fmla="*/ 1 h 2"/>
                  <a:gd name="T24" fmla="*/ 1 w 2"/>
                  <a:gd name="T25" fmla="*/ 2 h 2"/>
                  <a:gd name="T26" fmla="*/ 1 w 2"/>
                  <a:gd name="T27" fmla="*/ 2 h 2"/>
                  <a:gd name="T28" fmla="*/ 1 w 2"/>
                  <a:gd name="T29" fmla="*/ 2 h 2"/>
                  <a:gd name="T30" fmla="*/ 1 w 2"/>
                  <a:gd name="T31" fmla="*/ 2 h 2"/>
                  <a:gd name="T32" fmla="*/ 1 w 2"/>
                  <a:gd name="T33" fmla="*/ 2 h 2"/>
                  <a:gd name="T34" fmla="*/ 1 w 2"/>
                  <a:gd name="T35" fmla="*/ 2 h 2"/>
                  <a:gd name="T36" fmla="*/ 1 w 2"/>
                  <a:gd name="T37" fmla="*/ 2 h 2"/>
                  <a:gd name="T38" fmla="*/ 1 w 2"/>
                  <a:gd name="T39" fmla="*/ 2 h 2"/>
                  <a:gd name="T40" fmla="*/ 1 w 2"/>
                  <a:gd name="T41" fmla="*/ 2 h 2"/>
                  <a:gd name="T42" fmla="*/ 1 w 2"/>
                  <a:gd name="T43" fmla="*/ 2 h 2"/>
                  <a:gd name="T44" fmla="*/ 2 w 2"/>
                  <a:gd name="T45" fmla="*/ 2 h 2"/>
                  <a:gd name="T46" fmla="*/ 2 w 2"/>
                  <a:gd name="T47" fmla="*/ 2 h 2"/>
                  <a:gd name="T48" fmla="*/ 1 w 2"/>
                  <a:gd name="T49" fmla="*/ 1 h 2"/>
                  <a:gd name="T50" fmla="*/ 1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1 w 2"/>
                  <a:gd name="T65" fmla="*/ 1 h 2"/>
                  <a:gd name="T66" fmla="*/ 1 w 2"/>
                  <a:gd name="T67" fmla="*/ 1 h 2"/>
                  <a:gd name="T68" fmla="*/ 1 w 2"/>
                  <a:gd name="T69" fmla="*/ 1 h 2"/>
                  <a:gd name="T70" fmla="*/ 1 w 2"/>
                  <a:gd name="T71" fmla="*/ 1 h 2"/>
                  <a:gd name="T72" fmla="*/ 1 w 2"/>
                  <a:gd name="T73" fmla="*/ 1 h 2"/>
                  <a:gd name="T74" fmla="*/ 1 w 2"/>
                  <a:gd name="T75" fmla="*/ 0 h 2"/>
                  <a:gd name="T76" fmla="*/ 1 w 2"/>
                  <a:gd name="T77" fmla="*/ 0 h 2"/>
                  <a:gd name="T78" fmla="*/ 1 w 2"/>
                  <a:gd name="T79" fmla="*/ 0 h 2"/>
                  <a:gd name="T80" fmla="*/ 1 w 2"/>
                  <a:gd name="T8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 h="2">
                    <a:moveTo>
                      <a:pt x="1" y="1"/>
                    </a:move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2" y="2"/>
                      <a:pt x="2" y="2"/>
                      <a:pt x="2" y="2"/>
                    </a:cubicBezTo>
                    <a:cubicBezTo>
                      <a:pt x="2" y="2"/>
                      <a:pt x="2" y="2"/>
                      <a:pt x="2" y="2"/>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17" name="Freeform 375"/>
              <p:cNvSpPr/>
              <p:nvPr/>
            </p:nvSpPr>
            <p:spPr bwMode="auto">
              <a:xfrm>
                <a:off x="3319" y="19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18" name="Freeform 376"/>
              <p:cNvSpPr>
                <a:spLocks noEditPoints="1"/>
              </p:cNvSpPr>
              <p:nvPr/>
            </p:nvSpPr>
            <p:spPr bwMode="auto">
              <a:xfrm>
                <a:off x="3227" y="1950"/>
                <a:ext cx="242" cy="284"/>
              </a:xfrm>
              <a:custGeom>
                <a:avLst/>
                <a:gdLst>
                  <a:gd name="T0" fmla="*/ 91 w 92"/>
                  <a:gd name="T1" fmla="*/ 106 h 108"/>
                  <a:gd name="T2" fmla="*/ 74 w 92"/>
                  <a:gd name="T3" fmla="*/ 52 h 108"/>
                  <a:gd name="T4" fmla="*/ 74 w 92"/>
                  <a:gd name="T5" fmla="*/ 48 h 108"/>
                  <a:gd name="T6" fmla="*/ 73 w 92"/>
                  <a:gd name="T7" fmla="*/ 45 h 108"/>
                  <a:gd name="T8" fmla="*/ 72 w 92"/>
                  <a:gd name="T9" fmla="*/ 44 h 108"/>
                  <a:gd name="T10" fmla="*/ 71 w 92"/>
                  <a:gd name="T11" fmla="*/ 41 h 108"/>
                  <a:gd name="T12" fmla="*/ 74 w 92"/>
                  <a:gd name="T13" fmla="*/ 40 h 108"/>
                  <a:gd name="T14" fmla="*/ 72 w 92"/>
                  <a:gd name="T15" fmla="*/ 38 h 108"/>
                  <a:gd name="T16" fmla="*/ 72 w 92"/>
                  <a:gd name="T17" fmla="*/ 36 h 108"/>
                  <a:gd name="T18" fmla="*/ 70 w 92"/>
                  <a:gd name="T19" fmla="*/ 36 h 108"/>
                  <a:gd name="T20" fmla="*/ 67 w 92"/>
                  <a:gd name="T21" fmla="*/ 36 h 108"/>
                  <a:gd name="T22" fmla="*/ 65 w 92"/>
                  <a:gd name="T23" fmla="*/ 35 h 108"/>
                  <a:gd name="T24" fmla="*/ 62 w 92"/>
                  <a:gd name="T25" fmla="*/ 34 h 108"/>
                  <a:gd name="T26" fmla="*/ 60 w 92"/>
                  <a:gd name="T27" fmla="*/ 34 h 108"/>
                  <a:gd name="T28" fmla="*/ 57 w 92"/>
                  <a:gd name="T29" fmla="*/ 32 h 108"/>
                  <a:gd name="T30" fmla="*/ 54 w 92"/>
                  <a:gd name="T31" fmla="*/ 32 h 108"/>
                  <a:gd name="T32" fmla="*/ 50 w 92"/>
                  <a:gd name="T33" fmla="*/ 31 h 108"/>
                  <a:gd name="T34" fmla="*/ 48 w 92"/>
                  <a:gd name="T35" fmla="*/ 30 h 108"/>
                  <a:gd name="T36" fmla="*/ 45 w 92"/>
                  <a:gd name="T37" fmla="*/ 28 h 108"/>
                  <a:gd name="T38" fmla="*/ 42 w 92"/>
                  <a:gd name="T39" fmla="*/ 27 h 108"/>
                  <a:gd name="T40" fmla="*/ 43 w 92"/>
                  <a:gd name="T41" fmla="*/ 23 h 108"/>
                  <a:gd name="T42" fmla="*/ 45 w 92"/>
                  <a:gd name="T43" fmla="*/ 21 h 108"/>
                  <a:gd name="T44" fmla="*/ 42 w 92"/>
                  <a:gd name="T45" fmla="*/ 19 h 108"/>
                  <a:gd name="T46" fmla="*/ 40 w 92"/>
                  <a:gd name="T47" fmla="*/ 18 h 108"/>
                  <a:gd name="T48" fmla="*/ 37 w 92"/>
                  <a:gd name="T49" fmla="*/ 16 h 108"/>
                  <a:gd name="T50" fmla="*/ 37 w 92"/>
                  <a:gd name="T51" fmla="*/ 14 h 108"/>
                  <a:gd name="T52" fmla="*/ 37 w 92"/>
                  <a:gd name="T53" fmla="*/ 11 h 108"/>
                  <a:gd name="T54" fmla="*/ 39 w 92"/>
                  <a:gd name="T55" fmla="*/ 12 h 108"/>
                  <a:gd name="T56" fmla="*/ 39 w 92"/>
                  <a:gd name="T57" fmla="*/ 9 h 108"/>
                  <a:gd name="T58" fmla="*/ 37 w 92"/>
                  <a:gd name="T59" fmla="*/ 7 h 108"/>
                  <a:gd name="T60" fmla="*/ 38 w 92"/>
                  <a:gd name="T61" fmla="*/ 5 h 108"/>
                  <a:gd name="T62" fmla="*/ 36 w 92"/>
                  <a:gd name="T63" fmla="*/ 3 h 108"/>
                  <a:gd name="T64" fmla="*/ 35 w 92"/>
                  <a:gd name="T65" fmla="*/ 0 h 108"/>
                  <a:gd name="T66" fmla="*/ 32 w 92"/>
                  <a:gd name="T67" fmla="*/ 2 h 108"/>
                  <a:gd name="T68" fmla="*/ 29 w 92"/>
                  <a:gd name="T69" fmla="*/ 4 h 108"/>
                  <a:gd name="T70" fmla="*/ 24 w 92"/>
                  <a:gd name="T71" fmla="*/ 4 h 108"/>
                  <a:gd name="T72" fmla="*/ 21 w 92"/>
                  <a:gd name="T73" fmla="*/ 4 h 108"/>
                  <a:gd name="T74" fmla="*/ 22 w 92"/>
                  <a:gd name="T75" fmla="*/ 7 h 108"/>
                  <a:gd name="T76" fmla="*/ 21 w 92"/>
                  <a:gd name="T77" fmla="*/ 9 h 108"/>
                  <a:gd name="T78" fmla="*/ 23 w 92"/>
                  <a:gd name="T79" fmla="*/ 10 h 108"/>
                  <a:gd name="T80" fmla="*/ 25 w 92"/>
                  <a:gd name="T81" fmla="*/ 12 h 108"/>
                  <a:gd name="T82" fmla="*/ 24 w 92"/>
                  <a:gd name="T83" fmla="*/ 14 h 108"/>
                  <a:gd name="T84" fmla="*/ 23 w 92"/>
                  <a:gd name="T85" fmla="*/ 16 h 108"/>
                  <a:gd name="T86" fmla="*/ 22 w 92"/>
                  <a:gd name="T87" fmla="*/ 19 h 108"/>
                  <a:gd name="T88" fmla="*/ 21 w 92"/>
                  <a:gd name="T89" fmla="*/ 21 h 108"/>
                  <a:gd name="T90" fmla="*/ 19 w 92"/>
                  <a:gd name="T91" fmla="*/ 23 h 108"/>
                  <a:gd name="T92" fmla="*/ 17 w 92"/>
                  <a:gd name="T93" fmla="*/ 26 h 108"/>
                  <a:gd name="T94" fmla="*/ 14 w 92"/>
                  <a:gd name="T95" fmla="*/ 29 h 108"/>
                  <a:gd name="T96" fmla="*/ 10 w 92"/>
                  <a:gd name="T97" fmla="*/ 31 h 108"/>
                  <a:gd name="T98" fmla="*/ 7 w 92"/>
                  <a:gd name="T99" fmla="*/ 30 h 108"/>
                  <a:gd name="T100" fmla="*/ 5 w 92"/>
                  <a:gd name="T101" fmla="*/ 33 h 108"/>
                  <a:gd name="T102" fmla="*/ 7 w 92"/>
                  <a:gd name="T103" fmla="*/ 35 h 108"/>
                  <a:gd name="T104" fmla="*/ 8 w 92"/>
                  <a:gd name="T105" fmla="*/ 38 h 108"/>
                  <a:gd name="T106" fmla="*/ 10 w 92"/>
                  <a:gd name="T107" fmla="*/ 43 h 108"/>
                  <a:gd name="T108" fmla="*/ 8 w 92"/>
                  <a:gd name="T109" fmla="*/ 44 h 108"/>
                  <a:gd name="T110" fmla="*/ 5 w 92"/>
                  <a:gd name="T111" fmla="*/ 44 h 108"/>
                  <a:gd name="T112" fmla="*/ 0 w 92"/>
                  <a:gd name="T113" fmla="*/ 46 h 108"/>
                  <a:gd name="T114" fmla="*/ 16 w 92"/>
                  <a:gd name="T115" fmla="*/ 54 h 108"/>
                  <a:gd name="T116" fmla="*/ 22 w 92"/>
                  <a:gd name="T117" fmla="*/ 79 h 108"/>
                  <a:gd name="T118" fmla="*/ 41 w 92"/>
                  <a:gd name="T119" fmla="*/ 91 h 108"/>
                  <a:gd name="T120" fmla="*/ 61 w 92"/>
                  <a:gd name="T121" fmla="*/ 61 h 108"/>
                  <a:gd name="T122" fmla="*/ 75 w 92"/>
                  <a:gd name="T123"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 h="108">
                    <a:moveTo>
                      <a:pt x="90" y="104"/>
                    </a:moveTo>
                    <a:cubicBezTo>
                      <a:pt x="90" y="104"/>
                      <a:pt x="90" y="104"/>
                      <a:pt x="90" y="104"/>
                    </a:cubicBezTo>
                    <a:cubicBezTo>
                      <a:pt x="90" y="104"/>
                      <a:pt x="90" y="104"/>
                      <a:pt x="90" y="104"/>
                    </a:cubicBezTo>
                    <a:close/>
                    <a:moveTo>
                      <a:pt x="90" y="104"/>
                    </a:moveTo>
                    <a:cubicBezTo>
                      <a:pt x="90" y="103"/>
                      <a:pt x="91" y="103"/>
                      <a:pt x="91" y="103"/>
                    </a:cubicBezTo>
                    <a:cubicBezTo>
                      <a:pt x="90" y="103"/>
                      <a:pt x="90" y="103"/>
                      <a:pt x="90" y="104"/>
                    </a:cubicBezTo>
                    <a:close/>
                    <a:moveTo>
                      <a:pt x="89" y="84"/>
                    </a:moveTo>
                    <a:cubicBezTo>
                      <a:pt x="89" y="84"/>
                      <a:pt x="89" y="84"/>
                      <a:pt x="89" y="84"/>
                    </a:cubicBezTo>
                    <a:cubicBezTo>
                      <a:pt x="89" y="84"/>
                      <a:pt x="89" y="84"/>
                      <a:pt x="89" y="83"/>
                    </a:cubicBezTo>
                    <a:cubicBezTo>
                      <a:pt x="89" y="84"/>
                      <a:pt x="88" y="85"/>
                      <a:pt x="88" y="86"/>
                    </a:cubicBezTo>
                    <a:cubicBezTo>
                      <a:pt x="88" y="86"/>
                      <a:pt x="88" y="86"/>
                      <a:pt x="88" y="86"/>
                    </a:cubicBezTo>
                    <a:cubicBezTo>
                      <a:pt x="88" y="86"/>
                      <a:pt x="88" y="88"/>
                      <a:pt x="88" y="88"/>
                    </a:cubicBezTo>
                    <a:cubicBezTo>
                      <a:pt x="88" y="88"/>
                      <a:pt x="88" y="88"/>
                      <a:pt x="88" y="88"/>
                    </a:cubicBezTo>
                    <a:cubicBezTo>
                      <a:pt x="88" y="88"/>
                      <a:pt x="88" y="89"/>
                      <a:pt x="88" y="89"/>
                    </a:cubicBezTo>
                    <a:cubicBezTo>
                      <a:pt x="88" y="89"/>
                      <a:pt x="88" y="88"/>
                      <a:pt x="88" y="88"/>
                    </a:cubicBezTo>
                    <a:cubicBezTo>
                      <a:pt x="88" y="88"/>
                      <a:pt x="88" y="88"/>
                      <a:pt x="88" y="88"/>
                    </a:cubicBezTo>
                    <a:cubicBezTo>
                      <a:pt x="88" y="88"/>
                      <a:pt x="89" y="88"/>
                      <a:pt x="89" y="87"/>
                    </a:cubicBezTo>
                    <a:cubicBezTo>
                      <a:pt x="89" y="87"/>
                      <a:pt x="88" y="86"/>
                      <a:pt x="88" y="86"/>
                    </a:cubicBezTo>
                    <a:cubicBezTo>
                      <a:pt x="88" y="86"/>
                      <a:pt x="88" y="86"/>
                      <a:pt x="88" y="86"/>
                    </a:cubicBezTo>
                    <a:cubicBezTo>
                      <a:pt x="88" y="86"/>
                      <a:pt x="88" y="85"/>
                      <a:pt x="88" y="85"/>
                    </a:cubicBezTo>
                    <a:cubicBezTo>
                      <a:pt x="89" y="85"/>
                      <a:pt x="89" y="85"/>
                      <a:pt x="89" y="85"/>
                    </a:cubicBezTo>
                    <a:cubicBezTo>
                      <a:pt x="89" y="85"/>
                      <a:pt x="89" y="85"/>
                      <a:pt x="89" y="84"/>
                    </a:cubicBezTo>
                    <a:cubicBezTo>
                      <a:pt x="89" y="84"/>
                      <a:pt x="89" y="84"/>
                      <a:pt x="89" y="84"/>
                    </a:cubicBezTo>
                    <a:close/>
                    <a:moveTo>
                      <a:pt x="89" y="103"/>
                    </a:moveTo>
                    <a:cubicBezTo>
                      <a:pt x="89" y="103"/>
                      <a:pt x="89" y="103"/>
                      <a:pt x="89" y="102"/>
                    </a:cubicBezTo>
                    <a:cubicBezTo>
                      <a:pt x="89" y="103"/>
                      <a:pt x="89" y="103"/>
                      <a:pt x="89" y="103"/>
                    </a:cubicBezTo>
                    <a:close/>
                    <a:moveTo>
                      <a:pt x="91" y="107"/>
                    </a:moveTo>
                    <a:cubicBezTo>
                      <a:pt x="91" y="107"/>
                      <a:pt x="91" y="107"/>
                      <a:pt x="91" y="108"/>
                    </a:cubicBezTo>
                    <a:cubicBezTo>
                      <a:pt x="92" y="108"/>
                      <a:pt x="92" y="108"/>
                      <a:pt x="92" y="108"/>
                    </a:cubicBezTo>
                    <a:cubicBezTo>
                      <a:pt x="92" y="108"/>
                      <a:pt x="92" y="107"/>
                      <a:pt x="92" y="107"/>
                    </a:cubicBezTo>
                    <a:cubicBezTo>
                      <a:pt x="91" y="106"/>
                      <a:pt x="91" y="107"/>
                      <a:pt x="91" y="107"/>
                    </a:cubicBezTo>
                    <a:close/>
                    <a:moveTo>
                      <a:pt x="91" y="106"/>
                    </a:moveTo>
                    <a:cubicBezTo>
                      <a:pt x="91" y="106"/>
                      <a:pt x="91" y="106"/>
                      <a:pt x="91" y="106"/>
                    </a:cubicBezTo>
                    <a:cubicBezTo>
                      <a:pt x="91" y="106"/>
                      <a:pt x="91" y="106"/>
                      <a:pt x="91" y="106"/>
                    </a:cubicBezTo>
                    <a:close/>
                    <a:moveTo>
                      <a:pt x="88" y="86"/>
                    </a:moveTo>
                    <a:cubicBezTo>
                      <a:pt x="88" y="86"/>
                      <a:pt x="87" y="86"/>
                      <a:pt x="88" y="86"/>
                    </a:cubicBezTo>
                    <a:cubicBezTo>
                      <a:pt x="88" y="86"/>
                      <a:pt x="88" y="86"/>
                      <a:pt x="88" y="86"/>
                    </a:cubicBezTo>
                    <a:close/>
                    <a:moveTo>
                      <a:pt x="87" y="92"/>
                    </a:moveTo>
                    <a:cubicBezTo>
                      <a:pt x="88" y="91"/>
                      <a:pt x="88" y="91"/>
                      <a:pt x="87" y="91"/>
                    </a:cubicBezTo>
                    <a:cubicBezTo>
                      <a:pt x="87" y="91"/>
                      <a:pt x="87" y="91"/>
                      <a:pt x="87" y="92"/>
                    </a:cubicBezTo>
                    <a:close/>
                    <a:moveTo>
                      <a:pt x="88" y="100"/>
                    </a:moveTo>
                    <a:cubicBezTo>
                      <a:pt x="88" y="99"/>
                      <a:pt x="88" y="99"/>
                      <a:pt x="88" y="99"/>
                    </a:cubicBezTo>
                    <a:cubicBezTo>
                      <a:pt x="88" y="99"/>
                      <a:pt x="88" y="99"/>
                      <a:pt x="88" y="100"/>
                    </a:cubicBezTo>
                    <a:close/>
                    <a:moveTo>
                      <a:pt x="74" y="54"/>
                    </a:moveTo>
                    <a:cubicBezTo>
                      <a:pt x="74" y="54"/>
                      <a:pt x="74" y="54"/>
                      <a:pt x="74" y="54"/>
                    </a:cubicBezTo>
                    <a:cubicBezTo>
                      <a:pt x="74" y="54"/>
                      <a:pt x="74" y="54"/>
                      <a:pt x="74" y="54"/>
                    </a:cubicBezTo>
                    <a:cubicBezTo>
                      <a:pt x="74" y="54"/>
                      <a:pt x="74" y="54"/>
                      <a:pt x="74" y="54"/>
                    </a:cubicBezTo>
                    <a:cubicBezTo>
                      <a:pt x="74" y="53"/>
                      <a:pt x="74" y="53"/>
                      <a:pt x="74" y="53"/>
                    </a:cubicBezTo>
                    <a:cubicBezTo>
                      <a:pt x="74" y="53"/>
                      <a:pt x="74" y="53"/>
                      <a:pt x="74" y="53"/>
                    </a:cubicBezTo>
                    <a:cubicBezTo>
                      <a:pt x="74" y="53"/>
                      <a:pt x="74" y="53"/>
                      <a:pt x="74" y="53"/>
                    </a:cubicBezTo>
                    <a:cubicBezTo>
                      <a:pt x="74" y="53"/>
                      <a:pt x="74" y="53"/>
                      <a:pt x="74" y="53"/>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0"/>
                      <a:pt x="74" y="50"/>
                      <a:pt x="74" y="50"/>
                    </a:cubicBezTo>
                    <a:cubicBezTo>
                      <a:pt x="74" y="50"/>
                      <a:pt x="74" y="50"/>
                      <a:pt x="74" y="50"/>
                    </a:cubicBezTo>
                    <a:cubicBezTo>
                      <a:pt x="74" y="50"/>
                      <a:pt x="74" y="50"/>
                      <a:pt x="74" y="50"/>
                    </a:cubicBezTo>
                    <a:cubicBezTo>
                      <a:pt x="74" y="50"/>
                      <a:pt x="74" y="50"/>
                      <a:pt x="74" y="50"/>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3" y="49"/>
                      <a:pt x="73" y="49"/>
                      <a:pt x="73" y="49"/>
                    </a:cubicBezTo>
                    <a:cubicBezTo>
                      <a:pt x="73" y="49"/>
                      <a:pt x="73" y="49"/>
                      <a:pt x="73" y="49"/>
                    </a:cubicBezTo>
                    <a:cubicBezTo>
                      <a:pt x="74" y="48"/>
                      <a:pt x="74" y="48"/>
                      <a:pt x="74" y="48"/>
                    </a:cubicBezTo>
                    <a:cubicBezTo>
                      <a:pt x="74" y="48"/>
                      <a:pt x="74" y="48"/>
                      <a:pt x="74" y="48"/>
                    </a:cubicBezTo>
                    <a:cubicBezTo>
                      <a:pt x="74" y="48"/>
                      <a:pt x="74" y="48"/>
                      <a:pt x="74" y="48"/>
                    </a:cubicBezTo>
                    <a:cubicBezTo>
                      <a:pt x="74" y="48"/>
                      <a:pt x="74" y="48"/>
                      <a:pt x="74" y="48"/>
                    </a:cubicBezTo>
                    <a:cubicBezTo>
                      <a:pt x="74" y="48"/>
                      <a:pt x="74" y="48"/>
                      <a:pt x="74" y="48"/>
                    </a:cubicBezTo>
                    <a:cubicBezTo>
                      <a:pt x="74" y="48"/>
                      <a:pt x="74" y="48"/>
                      <a:pt x="74" y="48"/>
                    </a:cubicBezTo>
                    <a:cubicBezTo>
                      <a:pt x="74" y="48"/>
                      <a:pt x="74" y="48"/>
                      <a:pt x="74" y="48"/>
                    </a:cubicBezTo>
                    <a:cubicBezTo>
                      <a:pt x="73" y="48"/>
                      <a:pt x="73" y="48"/>
                      <a:pt x="73" y="48"/>
                    </a:cubicBezTo>
                    <a:cubicBezTo>
                      <a:pt x="73" y="48"/>
                      <a:pt x="73" y="48"/>
                      <a:pt x="73" y="48"/>
                    </a:cubicBezTo>
                    <a:cubicBezTo>
                      <a:pt x="73" y="48"/>
                      <a:pt x="73" y="48"/>
                      <a:pt x="73" y="48"/>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6"/>
                      <a:pt x="73" y="46"/>
                      <a:pt x="73" y="46"/>
                    </a:cubicBezTo>
                    <a:cubicBezTo>
                      <a:pt x="73" y="46"/>
                      <a:pt x="73" y="46"/>
                      <a:pt x="73" y="46"/>
                    </a:cubicBezTo>
                    <a:cubicBezTo>
                      <a:pt x="72" y="46"/>
                      <a:pt x="72" y="46"/>
                      <a:pt x="72" y="46"/>
                    </a:cubicBezTo>
                    <a:cubicBezTo>
                      <a:pt x="72" y="46"/>
                      <a:pt x="72" y="46"/>
                      <a:pt x="72" y="46"/>
                    </a:cubicBezTo>
                    <a:cubicBezTo>
                      <a:pt x="72" y="46"/>
                      <a:pt x="72" y="46"/>
                      <a:pt x="72" y="46"/>
                    </a:cubicBezTo>
                    <a:cubicBezTo>
                      <a:pt x="72" y="46"/>
                      <a:pt x="72" y="46"/>
                      <a:pt x="72" y="46"/>
                    </a:cubicBezTo>
                    <a:cubicBezTo>
                      <a:pt x="72" y="46"/>
                      <a:pt x="72" y="46"/>
                      <a:pt x="72" y="46"/>
                    </a:cubicBezTo>
                    <a:cubicBezTo>
                      <a:pt x="72" y="46"/>
                      <a:pt x="72" y="46"/>
                      <a:pt x="72" y="46"/>
                    </a:cubicBezTo>
                    <a:cubicBezTo>
                      <a:pt x="72" y="46"/>
                      <a:pt x="72" y="46"/>
                      <a:pt x="72" y="46"/>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3"/>
                      <a:pt x="72" y="43"/>
                      <a:pt x="72" y="43"/>
                    </a:cubicBezTo>
                    <a:cubicBezTo>
                      <a:pt x="72" y="43"/>
                      <a:pt x="72" y="43"/>
                      <a:pt x="72" y="43"/>
                    </a:cubicBezTo>
                    <a:cubicBezTo>
                      <a:pt x="72" y="43"/>
                      <a:pt x="72" y="43"/>
                      <a:pt x="72" y="43"/>
                    </a:cubicBezTo>
                    <a:cubicBezTo>
                      <a:pt x="72" y="43"/>
                      <a:pt x="72" y="43"/>
                      <a:pt x="72" y="43"/>
                    </a:cubicBezTo>
                    <a:cubicBezTo>
                      <a:pt x="72" y="43"/>
                      <a:pt x="72"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0"/>
                      <a:pt x="72" y="40"/>
                      <a:pt x="72" y="40"/>
                    </a:cubicBezTo>
                    <a:cubicBezTo>
                      <a:pt x="72" y="40"/>
                      <a:pt x="72" y="40"/>
                      <a:pt x="72" y="40"/>
                    </a:cubicBezTo>
                    <a:cubicBezTo>
                      <a:pt x="72" y="40"/>
                      <a:pt x="72" y="40"/>
                      <a:pt x="72" y="40"/>
                    </a:cubicBezTo>
                    <a:cubicBezTo>
                      <a:pt x="73" y="40"/>
                      <a:pt x="73" y="40"/>
                      <a:pt x="73" y="40"/>
                    </a:cubicBezTo>
                    <a:cubicBezTo>
                      <a:pt x="73" y="40"/>
                      <a:pt x="73" y="40"/>
                      <a:pt x="73" y="40"/>
                    </a:cubicBezTo>
                    <a:cubicBezTo>
                      <a:pt x="73" y="40"/>
                      <a:pt x="73" y="40"/>
                      <a:pt x="73" y="40"/>
                    </a:cubicBezTo>
                    <a:cubicBezTo>
                      <a:pt x="73" y="40"/>
                      <a:pt x="73" y="40"/>
                      <a:pt x="73" y="40"/>
                    </a:cubicBezTo>
                    <a:cubicBezTo>
                      <a:pt x="73" y="40"/>
                      <a:pt x="73" y="40"/>
                      <a:pt x="73" y="40"/>
                    </a:cubicBezTo>
                    <a:cubicBezTo>
                      <a:pt x="73" y="40"/>
                      <a:pt x="73" y="40"/>
                      <a:pt x="73" y="40"/>
                    </a:cubicBezTo>
                    <a:cubicBezTo>
                      <a:pt x="73" y="40"/>
                      <a:pt x="73" y="40"/>
                      <a:pt x="73" y="40"/>
                    </a:cubicBezTo>
                    <a:cubicBezTo>
                      <a:pt x="73" y="40"/>
                      <a:pt x="73" y="40"/>
                      <a:pt x="73"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3" y="40"/>
                      <a:pt x="73" y="40"/>
                      <a:pt x="73" y="40"/>
                    </a:cubicBezTo>
                    <a:cubicBezTo>
                      <a:pt x="73" y="40"/>
                      <a:pt x="73" y="40"/>
                      <a:pt x="73" y="40"/>
                    </a:cubicBezTo>
                    <a:cubicBezTo>
                      <a:pt x="73" y="40"/>
                      <a:pt x="73" y="40"/>
                      <a:pt x="73" y="40"/>
                    </a:cubicBezTo>
                    <a:cubicBezTo>
                      <a:pt x="73" y="40"/>
                      <a:pt x="73" y="40"/>
                      <a:pt x="73" y="40"/>
                    </a:cubicBezTo>
                    <a:cubicBezTo>
                      <a:pt x="73" y="39"/>
                      <a:pt x="73" y="39"/>
                      <a:pt x="73" y="39"/>
                    </a:cubicBezTo>
                    <a:cubicBezTo>
                      <a:pt x="73" y="39"/>
                      <a:pt x="73" y="39"/>
                      <a:pt x="73" y="39"/>
                    </a:cubicBezTo>
                    <a:cubicBezTo>
                      <a:pt x="73" y="39"/>
                      <a:pt x="73" y="39"/>
                      <a:pt x="73" y="39"/>
                    </a:cubicBezTo>
                    <a:cubicBezTo>
                      <a:pt x="73" y="39"/>
                      <a:pt x="73" y="39"/>
                      <a:pt x="73" y="39"/>
                    </a:cubicBezTo>
                    <a:cubicBezTo>
                      <a:pt x="73" y="39"/>
                      <a:pt x="73" y="39"/>
                      <a:pt x="73" y="39"/>
                    </a:cubicBezTo>
                    <a:cubicBezTo>
                      <a:pt x="73" y="39"/>
                      <a:pt x="73" y="39"/>
                      <a:pt x="73" y="39"/>
                    </a:cubicBezTo>
                    <a:cubicBezTo>
                      <a:pt x="73" y="39"/>
                      <a:pt x="73" y="39"/>
                      <a:pt x="73" y="39"/>
                    </a:cubicBezTo>
                    <a:cubicBezTo>
                      <a:pt x="73" y="39"/>
                      <a:pt x="73"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8"/>
                      <a:pt x="72" y="38"/>
                      <a:pt x="72" y="38"/>
                    </a:cubicBezTo>
                    <a:cubicBezTo>
                      <a:pt x="72" y="38"/>
                      <a:pt x="72" y="38"/>
                      <a:pt x="72" y="38"/>
                    </a:cubicBezTo>
                    <a:cubicBezTo>
                      <a:pt x="72" y="38"/>
                      <a:pt x="72" y="38"/>
                      <a:pt x="72" y="38"/>
                    </a:cubicBezTo>
                    <a:cubicBezTo>
                      <a:pt x="72" y="38"/>
                      <a:pt x="72" y="38"/>
                      <a:pt x="72" y="38"/>
                    </a:cubicBezTo>
                    <a:cubicBezTo>
                      <a:pt x="72" y="38"/>
                      <a:pt x="72" y="38"/>
                      <a:pt x="72" y="38"/>
                    </a:cubicBezTo>
                    <a:cubicBezTo>
                      <a:pt x="71" y="38"/>
                      <a:pt x="71" y="38"/>
                      <a:pt x="71" y="38"/>
                    </a:cubicBezTo>
                    <a:cubicBezTo>
                      <a:pt x="71" y="38"/>
                      <a:pt x="71" y="38"/>
                      <a:pt x="71" y="38"/>
                    </a:cubicBezTo>
                    <a:cubicBezTo>
                      <a:pt x="71" y="38"/>
                      <a:pt x="71" y="38"/>
                      <a:pt x="71" y="38"/>
                    </a:cubicBezTo>
                    <a:cubicBezTo>
                      <a:pt x="71" y="38"/>
                      <a:pt x="71" y="38"/>
                      <a:pt x="71" y="38"/>
                    </a:cubicBezTo>
                    <a:cubicBezTo>
                      <a:pt x="71" y="38"/>
                      <a:pt x="71" y="38"/>
                      <a:pt x="71" y="38"/>
                    </a:cubicBezTo>
                    <a:cubicBezTo>
                      <a:pt x="71" y="38"/>
                      <a:pt x="71" y="38"/>
                      <a:pt x="71" y="38"/>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6"/>
                      <a:pt x="71" y="36"/>
                      <a:pt x="71" y="36"/>
                    </a:cubicBezTo>
                    <a:cubicBezTo>
                      <a:pt x="71" y="36"/>
                      <a:pt x="71" y="36"/>
                      <a:pt x="71" y="36"/>
                    </a:cubicBezTo>
                    <a:cubicBezTo>
                      <a:pt x="71" y="36"/>
                      <a:pt x="71" y="36"/>
                      <a:pt x="71" y="36"/>
                    </a:cubicBezTo>
                    <a:cubicBezTo>
                      <a:pt x="71" y="36"/>
                      <a:pt x="71" y="36"/>
                      <a:pt x="71"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5"/>
                      <a:pt x="72" y="35"/>
                      <a:pt x="72" y="35"/>
                    </a:cubicBezTo>
                    <a:cubicBezTo>
                      <a:pt x="72" y="35"/>
                      <a:pt x="72" y="35"/>
                      <a:pt x="72" y="35"/>
                    </a:cubicBezTo>
                    <a:cubicBezTo>
                      <a:pt x="72" y="35"/>
                      <a:pt x="72" y="35"/>
                      <a:pt x="72" y="35"/>
                    </a:cubicBezTo>
                    <a:cubicBezTo>
                      <a:pt x="72" y="35"/>
                      <a:pt x="72" y="35"/>
                      <a:pt x="72" y="35"/>
                    </a:cubicBezTo>
                    <a:cubicBezTo>
                      <a:pt x="72" y="35"/>
                      <a:pt x="72" y="35"/>
                      <a:pt x="72" y="35"/>
                    </a:cubicBezTo>
                    <a:cubicBezTo>
                      <a:pt x="72" y="35"/>
                      <a:pt x="72" y="35"/>
                      <a:pt x="72" y="35"/>
                    </a:cubicBezTo>
                    <a:cubicBezTo>
                      <a:pt x="72" y="35"/>
                      <a:pt x="72" y="35"/>
                      <a:pt x="71" y="35"/>
                    </a:cubicBezTo>
                    <a:cubicBezTo>
                      <a:pt x="71" y="35"/>
                      <a:pt x="71" y="35"/>
                      <a:pt x="71" y="35"/>
                    </a:cubicBezTo>
                    <a:cubicBezTo>
                      <a:pt x="71" y="35"/>
                      <a:pt x="71" y="35"/>
                      <a:pt x="71" y="35"/>
                    </a:cubicBezTo>
                    <a:cubicBezTo>
                      <a:pt x="71" y="35"/>
                      <a:pt x="71" y="35"/>
                      <a:pt x="71" y="35"/>
                    </a:cubicBezTo>
                    <a:cubicBezTo>
                      <a:pt x="71" y="35"/>
                      <a:pt x="71" y="35"/>
                      <a:pt x="71" y="35"/>
                    </a:cubicBezTo>
                    <a:cubicBezTo>
                      <a:pt x="71" y="35"/>
                      <a:pt x="71" y="35"/>
                      <a:pt x="71" y="35"/>
                    </a:cubicBezTo>
                    <a:cubicBezTo>
                      <a:pt x="71" y="36"/>
                      <a:pt x="71" y="36"/>
                      <a:pt x="71" y="36"/>
                    </a:cubicBezTo>
                    <a:cubicBezTo>
                      <a:pt x="71" y="36"/>
                      <a:pt x="71" y="36"/>
                      <a:pt x="71" y="36"/>
                    </a:cubicBezTo>
                    <a:cubicBezTo>
                      <a:pt x="71" y="36"/>
                      <a:pt x="71" y="36"/>
                      <a:pt x="71" y="36"/>
                    </a:cubicBezTo>
                    <a:cubicBezTo>
                      <a:pt x="71" y="36"/>
                      <a:pt x="71" y="36"/>
                      <a:pt x="71" y="36"/>
                    </a:cubicBezTo>
                    <a:cubicBezTo>
                      <a:pt x="71" y="36"/>
                      <a:pt x="71" y="36"/>
                      <a:pt x="71" y="36"/>
                    </a:cubicBezTo>
                    <a:cubicBezTo>
                      <a:pt x="71" y="36"/>
                      <a:pt x="71" y="36"/>
                      <a:pt x="71" y="36"/>
                    </a:cubicBezTo>
                    <a:cubicBezTo>
                      <a:pt x="71" y="36"/>
                      <a:pt x="71" y="36"/>
                      <a:pt x="71" y="36"/>
                    </a:cubicBezTo>
                    <a:cubicBezTo>
                      <a:pt x="71" y="36"/>
                      <a:pt x="71" y="36"/>
                      <a:pt x="71"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7" y="36"/>
                      <a:pt x="67" y="36"/>
                    </a:cubicBezTo>
                    <a:cubicBezTo>
                      <a:pt x="67" y="35"/>
                      <a:pt x="67" y="35"/>
                      <a:pt x="67" y="35"/>
                    </a:cubicBezTo>
                    <a:cubicBezTo>
                      <a:pt x="67" y="35"/>
                      <a:pt x="67" y="35"/>
                      <a:pt x="67" y="35"/>
                    </a:cubicBezTo>
                    <a:cubicBezTo>
                      <a:pt x="67" y="35"/>
                      <a:pt x="67" y="35"/>
                      <a:pt x="67" y="35"/>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5" y="36"/>
                      <a:pt x="65" y="36"/>
                      <a:pt x="65" y="36"/>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2" y="35"/>
                      <a:pt x="62" y="35"/>
                      <a:pt x="62" y="35"/>
                    </a:cubicBezTo>
                    <a:cubicBezTo>
                      <a:pt x="62" y="35"/>
                      <a:pt x="62" y="35"/>
                      <a:pt x="62" y="35"/>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4"/>
                      <a:pt x="61" y="34"/>
                      <a:pt x="61"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59" y="34"/>
                      <a:pt x="59" y="34"/>
                      <a:pt x="59" y="34"/>
                    </a:cubicBezTo>
                    <a:cubicBezTo>
                      <a:pt x="59" y="34"/>
                      <a:pt x="59" y="34"/>
                      <a:pt x="59" y="34"/>
                    </a:cubicBezTo>
                    <a:cubicBezTo>
                      <a:pt x="59" y="34"/>
                      <a:pt x="59" y="34"/>
                      <a:pt x="59" y="34"/>
                    </a:cubicBezTo>
                    <a:cubicBezTo>
                      <a:pt x="59" y="34"/>
                      <a:pt x="59" y="34"/>
                      <a:pt x="59" y="34"/>
                    </a:cubicBezTo>
                    <a:cubicBezTo>
                      <a:pt x="59" y="34"/>
                      <a:pt x="59" y="34"/>
                      <a:pt x="59" y="34"/>
                    </a:cubicBezTo>
                    <a:cubicBezTo>
                      <a:pt x="59" y="34"/>
                      <a:pt x="59" y="34"/>
                      <a:pt x="59" y="34"/>
                    </a:cubicBezTo>
                    <a:cubicBezTo>
                      <a:pt x="59" y="33"/>
                      <a:pt x="59" y="33"/>
                      <a:pt x="59" y="33"/>
                    </a:cubicBezTo>
                    <a:cubicBezTo>
                      <a:pt x="59" y="33"/>
                      <a:pt x="59" y="33"/>
                      <a:pt x="59" y="33"/>
                    </a:cubicBezTo>
                    <a:cubicBezTo>
                      <a:pt x="59" y="33"/>
                      <a:pt x="59" y="33"/>
                      <a:pt x="59" y="33"/>
                    </a:cubicBezTo>
                    <a:cubicBezTo>
                      <a:pt x="58" y="33"/>
                      <a:pt x="58" y="33"/>
                      <a:pt x="58" y="33"/>
                    </a:cubicBezTo>
                    <a:cubicBezTo>
                      <a:pt x="58" y="33"/>
                      <a:pt x="58" y="33"/>
                      <a:pt x="58" y="33"/>
                    </a:cubicBezTo>
                    <a:cubicBezTo>
                      <a:pt x="59" y="33"/>
                      <a:pt x="59" y="33"/>
                      <a:pt x="59" y="33"/>
                    </a:cubicBezTo>
                    <a:cubicBezTo>
                      <a:pt x="59" y="33"/>
                      <a:pt x="59" y="33"/>
                      <a:pt x="59" y="33"/>
                    </a:cubicBezTo>
                    <a:cubicBezTo>
                      <a:pt x="59" y="33"/>
                      <a:pt x="59" y="33"/>
                      <a:pt x="59" y="33"/>
                    </a:cubicBezTo>
                    <a:cubicBezTo>
                      <a:pt x="59" y="33"/>
                      <a:pt x="59" y="33"/>
                      <a:pt x="59" y="33"/>
                    </a:cubicBezTo>
                    <a:cubicBezTo>
                      <a:pt x="59" y="33"/>
                      <a:pt x="59" y="33"/>
                      <a:pt x="59" y="33"/>
                    </a:cubicBezTo>
                    <a:cubicBezTo>
                      <a:pt x="59" y="32"/>
                      <a:pt x="59" y="32"/>
                      <a:pt x="59" y="32"/>
                    </a:cubicBezTo>
                    <a:cubicBezTo>
                      <a:pt x="59" y="32"/>
                      <a:pt x="59" y="32"/>
                      <a:pt x="59" y="32"/>
                    </a:cubicBezTo>
                    <a:cubicBezTo>
                      <a:pt x="59" y="32"/>
                      <a:pt x="59" y="32"/>
                      <a:pt x="59" y="32"/>
                    </a:cubicBezTo>
                    <a:cubicBezTo>
                      <a:pt x="58" y="32"/>
                      <a:pt x="58" y="32"/>
                      <a:pt x="58" y="32"/>
                    </a:cubicBezTo>
                    <a:cubicBezTo>
                      <a:pt x="58" y="32"/>
                      <a:pt x="58" y="32"/>
                      <a:pt x="58" y="32"/>
                    </a:cubicBezTo>
                    <a:cubicBezTo>
                      <a:pt x="58" y="32"/>
                      <a:pt x="58" y="32"/>
                      <a:pt x="58" y="32"/>
                    </a:cubicBezTo>
                    <a:cubicBezTo>
                      <a:pt x="58" y="32"/>
                      <a:pt x="58" y="32"/>
                      <a:pt x="58" y="32"/>
                    </a:cubicBezTo>
                    <a:cubicBezTo>
                      <a:pt x="58" y="32"/>
                      <a:pt x="58" y="32"/>
                      <a:pt x="58"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5" y="32"/>
                      <a:pt x="55" y="32"/>
                      <a:pt x="55" y="32"/>
                    </a:cubicBezTo>
                    <a:cubicBezTo>
                      <a:pt x="55" y="32"/>
                      <a:pt x="55" y="32"/>
                      <a:pt x="55" y="32"/>
                    </a:cubicBezTo>
                    <a:cubicBezTo>
                      <a:pt x="55" y="32"/>
                      <a:pt x="55" y="32"/>
                      <a:pt x="55" y="32"/>
                    </a:cubicBezTo>
                    <a:cubicBezTo>
                      <a:pt x="55" y="32"/>
                      <a:pt x="55" y="32"/>
                      <a:pt x="55" y="32"/>
                    </a:cubicBezTo>
                    <a:cubicBezTo>
                      <a:pt x="55" y="32"/>
                      <a:pt x="55" y="32"/>
                      <a:pt x="55" y="32"/>
                    </a:cubicBezTo>
                    <a:cubicBezTo>
                      <a:pt x="55" y="32"/>
                      <a:pt x="55" y="32"/>
                      <a:pt x="55" y="32"/>
                    </a:cubicBezTo>
                    <a:cubicBezTo>
                      <a:pt x="55" y="32"/>
                      <a:pt x="55" y="32"/>
                      <a:pt x="55" y="32"/>
                    </a:cubicBezTo>
                    <a:cubicBezTo>
                      <a:pt x="55" y="32"/>
                      <a:pt x="55" y="32"/>
                      <a:pt x="55"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3" y="32"/>
                      <a:pt x="53" y="32"/>
                      <a:pt x="53" y="32"/>
                    </a:cubicBezTo>
                    <a:cubicBezTo>
                      <a:pt x="53" y="32"/>
                      <a:pt x="53" y="32"/>
                      <a:pt x="53" y="32"/>
                    </a:cubicBezTo>
                    <a:cubicBezTo>
                      <a:pt x="53" y="32"/>
                      <a:pt x="53" y="32"/>
                      <a:pt x="53" y="32"/>
                    </a:cubicBezTo>
                    <a:cubicBezTo>
                      <a:pt x="53" y="32"/>
                      <a:pt x="53" y="32"/>
                      <a:pt x="53" y="32"/>
                    </a:cubicBezTo>
                    <a:cubicBezTo>
                      <a:pt x="52" y="32"/>
                      <a:pt x="52" y="32"/>
                      <a:pt x="52" y="32"/>
                    </a:cubicBezTo>
                    <a:cubicBezTo>
                      <a:pt x="52" y="32"/>
                      <a:pt x="52" y="32"/>
                      <a:pt x="52" y="32"/>
                    </a:cubicBezTo>
                    <a:cubicBezTo>
                      <a:pt x="52" y="32"/>
                      <a:pt x="52" y="32"/>
                      <a:pt x="52" y="32"/>
                    </a:cubicBezTo>
                    <a:cubicBezTo>
                      <a:pt x="52" y="32"/>
                      <a:pt x="52" y="32"/>
                      <a:pt x="52" y="32"/>
                    </a:cubicBezTo>
                    <a:cubicBezTo>
                      <a:pt x="52" y="32"/>
                      <a:pt x="52" y="32"/>
                      <a:pt x="52" y="32"/>
                    </a:cubicBezTo>
                    <a:cubicBezTo>
                      <a:pt x="52" y="32"/>
                      <a:pt x="52" y="32"/>
                      <a:pt x="52" y="32"/>
                    </a:cubicBezTo>
                    <a:cubicBezTo>
                      <a:pt x="52" y="32"/>
                      <a:pt x="52" y="32"/>
                      <a:pt x="52" y="32"/>
                    </a:cubicBezTo>
                    <a:cubicBezTo>
                      <a:pt x="52" y="31"/>
                      <a:pt x="52" y="31"/>
                      <a:pt x="52" y="31"/>
                    </a:cubicBezTo>
                    <a:cubicBezTo>
                      <a:pt x="52" y="31"/>
                      <a:pt x="52" y="31"/>
                      <a:pt x="52" y="31"/>
                    </a:cubicBezTo>
                    <a:cubicBezTo>
                      <a:pt x="52" y="31"/>
                      <a:pt x="52" y="31"/>
                      <a:pt x="52" y="31"/>
                    </a:cubicBezTo>
                    <a:cubicBezTo>
                      <a:pt x="52" y="31"/>
                      <a:pt x="52" y="31"/>
                      <a:pt x="52" y="31"/>
                    </a:cubicBezTo>
                    <a:cubicBezTo>
                      <a:pt x="52" y="31"/>
                      <a:pt x="52" y="31"/>
                      <a:pt x="52" y="31"/>
                    </a:cubicBezTo>
                    <a:cubicBezTo>
                      <a:pt x="52" y="31"/>
                      <a:pt x="52" y="31"/>
                      <a:pt x="52" y="31"/>
                    </a:cubicBezTo>
                    <a:cubicBezTo>
                      <a:pt x="51" y="31"/>
                      <a:pt x="51" y="31"/>
                      <a:pt x="51" y="31"/>
                    </a:cubicBezTo>
                    <a:cubicBezTo>
                      <a:pt x="51" y="31"/>
                      <a:pt x="51" y="31"/>
                      <a:pt x="51"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0"/>
                      <a:pt x="50" y="30"/>
                      <a:pt x="50" y="30"/>
                    </a:cubicBezTo>
                    <a:cubicBezTo>
                      <a:pt x="50" y="30"/>
                      <a:pt x="50" y="30"/>
                      <a:pt x="50" y="30"/>
                    </a:cubicBezTo>
                    <a:cubicBezTo>
                      <a:pt x="50" y="30"/>
                      <a:pt x="50" y="30"/>
                      <a:pt x="50" y="30"/>
                    </a:cubicBezTo>
                    <a:cubicBezTo>
                      <a:pt x="50" y="30"/>
                      <a:pt x="50" y="30"/>
                      <a:pt x="50"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7" y="30"/>
                      <a:pt x="47" y="30"/>
                      <a:pt x="47" y="30"/>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4" y="28"/>
                      <a:pt x="44" y="28"/>
                      <a:pt x="44" y="28"/>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8"/>
                      <a:pt x="44" y="28"/>
                      <a:pt x="44" y="28"/>
                    </a:cubicBezTo>
                    <a:cubicBezTo>
                      <a:pt x="44" y="28"/>
                      <a:pt x="44" y="28"/>
                      <a:pt x="44" y="28"/>
                    </a:cubicBezTo>
                    <a:cubicBezTo>
                      <a:pt x="44" y="28"/>
                      <a:pt x="44" y="28"/>
                      <a:pt x="44" y="28"/>
                    </a:cubicBezTo>
                    <a:cubicBezTo>
                      <a:pt x="44" y="28"/>
                      <a:pt x="44" y="28"/>
                      <a:pt x="44" y="28"/>
                    </a:cubicBezTo>
                    <a:cubicBezTo>
                      <a:pt x="44" y="27"/>
                      <a:pt x="44" y="27"/>
                      <a:pt x="44" y="27"/>
                    </a:cubicBezTo>
                    <a:cubicBezTo>
                      <a:pt x="44" y="27"/>
                      <a:pt x="44" y="27"/>
                      <a:pt x="44" y="27"/>
                    </a:cubicBezTo>
                    <a:cubicBezTo>
                      <a:pt x="44" y="27"/>
                      <a:pt x="44" y="27"/>
                      <a:pt x="44"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2"/>
                      <a:pt x="43" y="22"/>
                      <a:pt x="43"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5" y="22"/>
                      <a:pt x="45" y="22"/>
                    </a:cubicBezTo>
                    <a:cubicBezTo>
                      <a:pt x="45" y="22"/>
                      <a:pt x="45" y="22"/>
                      <a:pt x="45" y="22"/>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4" y="21"/>
                      <a:pt x="44" y="21"/>
                      <a:pt x="44" y="21"/>
                    </a:cubicBezTo>
                    <a:cubicBezTo>
                      <a:pt x="44" y="21"/>
                      <a:pt x="44" y="21"/>
                      <a:pt x="44" y="21"/>
                    </a:cubicBezTo>
                    <a:cubicBezTo>
                      <a:pt x="44" y="21"/>
                      <a:pt x="44" y="21"/>
                      <a:pt x="44" y="21"/>
                    </a:cubicBezTo>
                    <a:cubicBezTo>
                      <a:pt x="44" y="21"/>
                      <a:pt x="44" y="21"/>
                      <a:pt x="44" y="21"/>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1" y="19"/>
                      <a:pt x="41" y="19"/>
                      <a:pt x="41" y="19"/>
                    </a:cubicBezTo>
                    <a:cubicBezTo>
                      <a:pt x="41"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7" y="17"/>
                      <a:pt x="37" y="17"/>
                      <a:pt x="37" y="17"/>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8" y="16"/>
                      <a:pt x="38" y="16"/>
                      <a:pt x="38" y="16"/>
                    </a:cubicBezTo>
                    <a:cubicBezTo>
                      <a:pt x="38" y="16"/>
                      <a:pt x="38" y="16"/>
                      <a:pt x="38" y="16"/>
                    </a:cubicBezTo>
                    <a:cubicBezTo>
                      <a:pt x="38" y="16"/>
                      <a:pt x="38" y="16"/>
                      <a:pt x="38" y="16"/>
                    </a:cubicBezTo>
                    <a:cubicBezTo>
                      <a:pt x="38" y="15"/>
                      <a:pt x="38" y="15"/>
                      <a:pt x="38" y="15"/>
                    </a:cubicBezTo>
                    <a:cubicBezTo>
                      <a:pt x="38" y="15"/>
                      <a:pt x="38" y="15"/>
                      <a:pt x="38" y="15"/>
                    </a:cubicBezTo>
                    <a:cubicBezTo>
                      <a:pt x="38" y="15"/>
                      <a:pt x="38" y="15"/>
                      <a:pt x="38" y="15"/>
                    </a:cubicBezTo>
                    <a:cubicBezTo>
                      <a:pt x="38" y="15"/>
                      <a:pt x="38" y="15"/>
                      <a:pt x="38"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6" y="14"/>
                      <a:pt x="36" y="14"/>
                      <a:pt x="36" y="14"/>
                    </a:cubicBezTo>
                    <a:cubicBezTo>
                      <a:pt x="36" y="14"/>
                      <a:pt x="36" y="14"/>
                      <a:pt x="36" y="14"/>
                    </a:cubicBezTo>
                    <a:cubicBezTo>
                      <a:pt x="36" y="13"/>
                      <a:pt x="36" y="13"/>
                      <a:pt x="36" y="13"/>
                    </a:cubicBezTo>
                    <a:cubicBezTo>
                      <a:pt x="36" y="13"/>
                      <a:pt x="36" y="13"/>
                      <a:pt x="36" y="13"/>
                    </a:cubicBezTo>
                    <a:cubicBezTo>
                      <a:pt x="36" y="13"/>
                      <a:pt x="36" y="13"/>
                      <a:pt x="36" y="13"/>
                    </a:cubicBezTo>
                    <a:cubicBezTo>
                      <a:pt x="36" y="13"/>
                      <a:pt x="36" y="13"/>
                      <a:pt x="36" y="13"/>
                    </a:cubicBezTo>
                    <a:cubicBezTo>
                      <a:pt x="36" y="13"/>
                      <a:pt x="36" y="13"/>
                      <a:pt x="36" y="13"/>
                    </a:cubicBezTo>
                    <a:cubicBezTo>
                      <a:pt x="37" y="13"/>
                      <a:pt x="37" y="13"/>
                      <a:pt x="37" y="13"/>
                    </a:cubicBezTo>
                    <a:cubicBezTo>
                      <a:pt x="37" y="13"/>
                      <a:pt x="37" y="13"/>
                      <a:pt x="37" y="13"/>
                    </a:cubicBezTo>
                    <a:cubicBezTo>
                      <a:pt x="36" y="13"/>
                      <a:pt x="36" y="13"/>
                      <a:pt x="36" y="13"/>
                    </a:cubicBezTo>
                    <a:cubicBezTo>
                      <a:pt x="36" y="13"/>
                      <a:pt x="36" y="13"/>
                      <a:pt x="36" y="13"/>
                    </a:cubicBezTo>
                    <a:cubicBezTo>
                      <a:pt x="36" y="13"/>
                      <a:pt x="36" y="13"/>
                      <a:pt x="36" y="13"/>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1"/>
                      <a:pt x="36" y="11"/>
                      <a:pt x="36"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7" y="8"/>
                      <a:pt x="37" y="8"/>
                      <a:pt x="37" y="8"/>
                    </a:cubicBezTo>
                    <a:cubicBezTo>
                      <a:pt x="37" y="8"/>
                      <a:pt x="37" y="8"/>
                      <a:pt x="37" y="8"/>
                    </a:cubicBezTo>
                    <a:cubicBezTo>
                      <a:pt x="37" y="8"/>
                      <a:pt x="37" y="8"/>
                      <a:pt x="37" y="8"/>
                    </a:cubicBezTo>
                    <a:cubicBezTo>
                      <a:pt x="37" y="8"/>
                      <a:pt x="37" y="8"/>
                      <a:pt x="37" y="8"/>
                    </a:cubicBezTo>
                    <a:cubicBezTo>
                      <a:pt x="37" y="7"/>
                      <a:pt x="37" y="7"/>
                      <a:pt x="37" y="7"/>
                    </a:cubicBezTo>
                    <a:cubicBezTo>
                      <a:pt x="37" y="7"/>
                      <a:pt x="37" y="7"/>
                      <a:pt x="37" y="7"/>
                    </a:cubicBezTo>
                    <a:cubicBezTo>
                      <a:pt x="37" y="7"/>
                      <a:pt x="37" y="7"/>
                      <a:pt x="37" y="7"/>
                    </a:cubicBezTo>
                    <a:cubicBezTo>
                      <a:pt x="37" y="7"/>
                      <a:pt x="37" y="7"/>
                      <a:pt x="37" y="7"/>
                    </a:cubicBezTo>
                    <a:cubicBezTo>
                      <a:pt x="38" y="7"/>
                      <a:pt x="38" y="7"/>
                      <a:pt x="38" y="7"/>
                    </a:cubicBezTo>
                    <a:cubicBezTo>
                      <a:pt x="38" y="7"/>
                      <a:pt x="38" y="7"/>
                      <a:pt x="38"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5"/>
                      <a:pt x="37" y="5"/>
                      <a:pt x="37" y="5"/>
                    </a:cubicBezTo>
                    <a:cubicBezTo>
                      <a:pt x="37" y="5"/>
                      <a:pt x="37" y="5"/>
                      <a:pt x="37" y="5"/>
                    </a:cubicBezTo>
                    <a:cubicBezTo>
                      <a:pt x="37" y="5"/>
                      <a:pt x="37" y="5"/>
                      <a:pt x="37" y="5"/>
                    </a:cubicBezTo>
                    <a:cubicBezTo>
                      <a:pt x="37" y="5"/>
                      <a:pt x="37" y="5"/>
                      <a:pt x="37"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4"/>
                      <a:pt x="38" y="4"/>
                      <a:pt x="38" y="4"/>
                    </a:cubicBezTo>
                    <a:cubicBezTo>
                      <a:pt x="38" y="4"/>
                      <a:pt x="38" y="4"/>
                      <a:pt x="38" y="4"/>
                    </a:cubicBezTo>
                    <a:cubicBezTo>
                      <a:pt x="38" y="4"/>
                      <a:pt x="38" y="4"/>
                      <a:pt x="38"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6" y="3"/>
                      <a:pt x="36" y="3"/>
                      <a:pt x="36" y="3"/>
                    </a:cubicBezTo>
                    <a:cubicBezTo>
                      <a:pt x="36" y="3"/>
                      <a:pt x="36" y="3"/>
                      <a:pt x="36" y="3"/>
                    </a:cubicBezTo>
                    <a:cubicBezTo>
                      <a:pt x="36" y="3"/>
                      <a:pt x="36" y="3"/>
                      <a:pt x="36" y="3"/>
                    </a:cubicBezTo>
                    <a:cubicBezTo>
                      <a:pt x="36" y="2"/>
                      <a:pt x="36" y="2"/>
                      <a:pt x="36"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1"/>
                      <a:pt x="33" y="1"/>
                    </a:cubicBezTo>
                    <a:cubicBezTo>
                      <a:pt x="33" y="1"/>
                      <a:pt x="33" y="1"/>
                      <a:pt x="32" y="1"/>
                    </a:cubicBezTo>
                    <a:cubicBezTo>
                      <a:pt x="32" y="1"/>
                      <a:pt x="32" y="1"/>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3"/>
                      <a:pt x="31" y="3"/>
                      <a:pt x="31" y="3"/>
                    </a:cubicBezTo>
                    <a:cubicBezTo>
                      <a:pt x="31" y="3"/>
                      <a:pt x="31" y="3"/>
                      <a:pt x="31" y="3"/>
                    </a:cubicBezTo>
                    <a:cubicBezTo>
                      <a:pt x="31" y="3"/>
                      <a:pt x="31" y="3"/>
                      <a:pt x="31"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4"/>
                      <a:pt x="29" y="4"/>
                      <a:pt x="29" y="4"/>
                    </a:cubicBezTo>
                    <a:cubicBezTo>
                      <a:pt x="29" y="3"/>
                      <a:pt x="29" y="3"/>
                      <a:pt x="29" y="3"/>
                    </a:cubicBezTo>
                    <a:cubicBezTo>
                      <a:pt x="29" y="4"/>
                      <a:pt x="29" y="4"/>
                      <a:pt x="29" y="4"/>
                    </a:cubicBezTo>
                    <a:cubicBezTo>
                      <a:pt x="29" y="4"/>
                      <a:pt x="29" y="4"/>
                      <a:pt x="29" y="4"/>
                    </a:cubicBezTo>
                    <a:cubicBezTo>
                      <a:pt x="29" y="4"/>
                      <a:pt x="29" y="4"/>
                      <a:pt x="29" y="4"/>
                    </a:cubicBezTo>
                    <a:cubicBezTo>
                      <a:pt x="28" y="4"/>
                      <a:pt x="28" y="4"/>
                      <a:pt x="28" y="4"/>
                    </a:cubicBezTo>
                    <a:cubicBezTo>
                      <a:pt x="28" y="4"/>
                      <a:pt x="28" y="4"/>
                      <a:pt x="28" y="4"/>
                    </a:cubicBezTo>
                    <a:cubicBezTo>
                      <a:pt x="28" y="4"/>
                      <a:pt x="28" y="4"/>
                      <a:pt x="28" y="4"/>
                    </a:cubicBezTo>
                    <a:cubicBezTo>
                      <a:pt x="28" y="3"/>
                      <a:pt x="28" y="3"/>
                      <a:pt x="28" y="3"/>
                    </a:cubicBezTo>
                    <a:cubicBezTo>
                      <a:pt x="28" y="3"/>
                      <a:pt x="28" y="3"/>
                      <a:pt x="28" y="3"/>
                    </a:cubicBezTo>
                    <a:cubicBezTo>
                      <a:pt x="28" y="3"/>
                      <a:pt x="28" y="3"/>
                      <a:pt x="28" y="3"/>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3"/>
                      <a:pt x="24" y="3"/>
                      <a:pt x="24" y="3"/>
                    </a:cubicBezTo>
                    <a:cubicBezTo>
                      <a:pt x="24" y="3"/>
                      <a:pt x="24" y="3"/>
                      <a:pt x="24" y="3"/>
                    </a:cubicBezTo>
                    <a:cubicBezTo>
                      <a:pt x="24" y="3"/>
                      <a:pt x="24" y="3"/>
                      <a:pt x="24" y="3"/>
                    </a:cubicBezTo>
                    <a:cubicBezTo>
                      <a:pt x="24" y="3"/>
                      <a:pt x="24" y="4"/>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4"/>
                      <a:pt x="21" y="4"/>
                      <a:pt x="21" y="4"/>
                    </a:cubicBezTo>
                    <a:cubicBezTo>
                      <a:pt x="21" y="4"/>
                      <a:pt x="21" y="4"/>
                      <a:pt x="21" y="4"/>
                    </a:cubicBezTo>
                    <a:cubicBezTo>
                      <a:pt x="21" y="3"/>
                      <a:pt x="21" y="3"/>
                      <a:pt x="21" y="3"/>
                    </a:cubicBezTo>
                    <a:cubicBezTo>
                      <a:pt x="21" y="3"/>
                      <a:pt x="21" y="3"/>
                      <a:pt x="21" y="3"/>
                    </a:cubicBezTo>
                    <a:cubicBezTo>
                      <a:pt x="21" y="3"/>
                      <a:pt x="21" y="3"/>
                      <a:pt x="21" y="3"/>
                    </a:cubicBezTo>
                    <a:cubicBezTo>
                      <a:pt x="21" y="3"/>
                      <a:pt x="21" y="3"/>
                      <a:pt x="21" y="3"/>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1" y="4"/>
                    </a:cubicBezTo>
                    <a:cubicBezTo>
                      <a:pt x="21" y="4"/>
                      <a:pt x="21" y="4"/>
                      <a:pt x="21" y="4"/>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2" y="8"/>
                      <a:pt x="22" y="8"/>
                      <a:pt x="22" y="8"/>
                    </a:cubicBezTo>
                    <a:cubicBezTo>
                      <a:pt x="22" y="8"/>
                      <a:pt x="22" y="8"/>
                      <a:pt x="22" y="8"/>
                    </a:cubicBezTo>
                    <a:cubicBezTo>
                      <a:pt x="22" y="8"/>
                      <a:pt x="22" y="8"/>
                      <a:pt x="22" y="8"/>
                    </a:cubicBezTo>
                    <a:cubicBezTo>
                      <a:pt x="22" y="9"/>
                      <a:pt x="22" y="9"/>
                      <a:pt x="22"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2" y="9"/>
                      <a:pt x="22" y="9"/>
                    </a:cubicBezTo>
                    <a:cubicBezTo>
                      <a:pt x="22" y="9"/>
                      <a:pt x="22" y="9"/>
                      <a:pt x="22" y="9"/>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1"/>
                      <a:pt x="22" y="11"/>
                      <a:pt x="22" y="11"/>
                    </a:cubicBezTo>
                    <a:cubicBezTo>
                      <a:pt x="22" y="11"/>
                      <a:pt x="22" y="11"/>
                      <a:pt x="22" y="11"/>
                    </a:cubicBezTo>
                    <a:cubicBezTo>
                      <a:pt x="22" y="11"/>
                      <a:pt x="22"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6" y="12"/>
                      <a:pt x="26" y="12"/>
                      <a:pt x="26" y="12"/>
                    </a:cubicBezTo>
                    <a:cubicBezTo>
                      <a:pt x="26" y="12"/>
                      <a:pt x="26" y="12"/>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5" y="13"/>
                      <a:pt x="25" y="13"/>
                      <a:pt x="25" y="13"/>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1" y="19"/>
                      <a:pt x="21" y="19"/>
                      <a:pt x="21" y="19"/>
                    </a:cubicBezTo>
                    <a:cubicBezTo>
                      <a:pt x="21" y="19"/>
                      <a:pt x="21" y="19"/>
                      <a:pt x="21" y="19"/>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0" y="21"/>
                      <a:pt x="20" y="21"/>
                      <a:pt x="20" y="21"/>
                    </a:cubicBezTo>
                    <a:cubicBezTo>
                      <a:pt x="20" y="21"/>
                      <a:pt x="20" y="21"/>
                      <a:pt x="20" y="21"/>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3"/>
                      <a:pt x="19" y="23"/>
                      <a:pt x="19" y="23"/>
                    </a:cubicBezTo>
                    <a:cubicBezTo>
                      <a:pt x="19" y="23"/>
                      <a:pt x="19" y="23"/>
                      <a:pt x="19" y="23"/>
                    </a:cubicBezTo>
                    <a:cubicBezTo>
                      <a:pt x="19" y="23"/>
                      <a:pt x="19" y="23"/>
                      <a:pt x="19" y="23"/>
                    </a:cubicBezTo>
                    <a:cubicBezTo>
                      <a:pt x="19" y="23"/>
                      <a:pt x="19" y="23"/>
                      <a:pt x="19"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7"/>
                      <a:pt x="16" y="27"/>
                      <a:pt x="16"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8"/>
                      <a:pt x="15" y="28"/>
                      <a:pt x="15" y="28"/>
                    </a:cubicBezTo>
                    <a:cubicBezTo>
                      <a:pt x="15" y="28"/>
                      <a:pt x="15" y="28"/>
                      <a:pt x="15" y="28"/>
                    </a:cubicBezTo>
                    <a:cubicBezTo>
                      <a:pt x="15" y="28"/>
                      <a:pt x="15" y="28"/>
                      <a:pt x="15" y="28"/>
                    </a:cubicBezTo>
                    <a:cubicBezTo>
                      <a:pt x="15" y="28"/>
                      <a:pt x="15" y="28"/>
                      <a:pt x="15"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3" y="29"/>
                      <a:pt x="13" y="29"/>
                      <a:pt x="13" y="29"/>
                    </a:cubicBezTo>
                    <a:cubicBezTo>
                      <a:pt x="13" y="29"/>
                      <a:pt x="13" y="29"/>
                      <a:pt x="13" y="29"/>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2" y="30"/>
                      <a:pt x="12" y="30"/>
                      <a:pt x="12" y="30"/>
                    </a:cubicBezTo>
                    <a:cubicBezTo>
                      <a:pt x="12" y="30"/>
                      <a:pt x="12" y="30"/>
                      <a:pt x="12"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0" y="30"/>
                      <a:pt x="10" y="30"/>
                      <a:pt x="10" y="30"/>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0"/>
                      <a:pt x="9" y="30"/>
                      <a:pt x="9" y="30"/>
                    </a:cubicBezTo>
                    <a:cubicBezTo>
                      <a:pt x="9" y="30"/>
                      <a:pt x="9" y="30"/>
                      <a:pt x="9" y="30"/>
                    </a:cubicBezTo>
                    <a:cubicBezTo>
                      <a:pt x="9" y="30"/>
                      <a:pt x="9" y="30"/>
                      <a:pt x="9" y="30"/>
                    </a:cubicBezTo>
                    <a:cubicBezTo>
                      <a:pt x="9" y="30"/>
                      <a:pt x="9" y="30"/>
                      <a:pt x="9"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5" y="32"/>
                      <a:pt x="5" y="32"/>
                      <a:pt x="5" y="32"/>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5"/>
                      <a:pt x="5" y="35"/>
                      <a:pt x="5" y="35"/>
                    </a:cubicBezTo>
                    <a:cubicBezTo>
                      <a:pt x="5" y="35"/>
                      <a:pt x="5" y="35"/>
                      <a:pt x="5"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7"/>
                      <a:pt x="7" y="37"/>
                      <a:pt x="7" y="37"/>
                    </a:cubicBezTo>
                    <a:cubicBezTo>
                      <a:pt x="7" y="37"/>
                      <a:pt x="7" y="37"/>
                      <a:pt x="7" y="37"/>
                    </a:cubicBezTo>
                    <a:cubicBezTo>
                      <a:pt x="7" y="37"/>
                      <a:pt x="7" y="37"/>
                      <a:pt x="7" y="37"/>
                    </a:cubicBezTo>
                    <a:cubicBezTo>
                      <a:pt x="7" y="37"/>
                      <a:pt x="7" y="37"/>
                      <a:pt x="7" y="37"/>
                    </a:cubicBezTo>
                    <a:cubicBezTo>
                      <a:pt x="7" y="37"/>
                      <a:pt x="7" y="37"/>
                      <a:pt x="7" y="37"/>
                    </a:cubicBezTo>
                    <a:cubicBezTo>
                      <a:pt x="7" y="37"/>
                      <a:pt x="7" y="37"/>
                      <a:pt x="7" y="37"/>
                    </a:cubicBezTo>
                    <a:cubicBezTo>
                      <a:pt x="7" y="37"/>
                      <a:pt x="7" y="37"/>
                      <a:pt x="7" y="37"/>
                    </a:cubicBezTo>
                    <a:cubicBezTo>
                      <a:pt x="7" y="37"/>
                      <a:pt x="7" y="37"/>
                      <a:pt x="7" y="37"/>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9" y="38"/>
                      <a:pt x="9" y="38"/>
                      <a:pt x="9" y="38"/>
                    </a:cubicBezTo>
                    <a:cubicBezTo>
                      <a:pt x="9" y="38"/>
                      <a:pt x="9" y="38"/>
                      <a:pt x="9" y="38"/>
                    </a:cubicBezTo>
                    <a:cubicBezTo>
                      <a:pt x="9" y="38"/>
                      <a:pt x="9" y="38"/>
                      <a:pt x="9" y="38"/>
                    </a:cubicBezTo>
                    <a:cubicBezTo>
                      <a:pt x="9" y="39"/>
                      <a:pt x="9" y="39"/>
                      <a:pt x="9" y="39"/>
                    </a:cubicBezTo>
                    <a:cubicBezTo>
                      <a:pt x="9" y="39"/>
                      <a:pt x="9" y="39"/>
                      <a:pt x="9" y="39"/>
                    </a:cubicBezTo>
                    <a:cubicBezTo>
                      <a:pt x="9" y="40"/>
                      <a:pt x="9" y="40"/>
                      <a:pt x="9" y="40"/>
                    </a:cubicBezTo>
                    <a:cubicBezTo>
                      <a:pt x="9" y="40"/>
                      <a:pt x="9" y="40"/>
                      <a:pt x="9" y="40"/>
                    </a:cubicBezTo>
                    <a:cubicBezTo>
                      <a:pt x="9" y="40"/>
                      <a:pt x="9" y="40"/>
                      <a:pt x="9" y="40"/>
                    </a:cubicBezTo>
                    <a:cubicBezTo>
                      <a:pt x="9" y="40"/>
                      <a:pt x="9" y="40"/>
                      <a:pt x="9" y="40"/>
                    </a:cubicBezTo>
                    <a:cubicBezTo>
                      <a:pt x="9" y="40"/>
                      <a:pt x="9" y="40"/>
                      <a:pt x="9" y="40"/>
                    </a:cubicBezTo>
                    <a:cubicBezTo>
                      <a:pt x="9" y="40"/>
                      <a:pt x="9" y="40"/>
                      <a:pt x="9" y="40"/>
                    </a:cubicBezTo>
                    <a:cubicBezTo>
                      <a:pt x="10" y="40"/>
                      <a:pt x="10" y="40"/>
                      <a:pt x="10" y="40"/>
                    </a:cubicBezTo>
                    <a:cubicBezTo>
                      <a:pt x="10" y="40"/>
                      <a:pt x="10" y="40"/>
                      <a:pt x="10" y="40"/>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2"/>
                      <a:pt x="10" y="42"/>
                      <a:pt x="10" y="42"/>
                    </a:cubicBezTo>
                    <a:cubicBezTo>
                      <a:pt x="10" y="42"/>
                      <a:pt x="10" y="42"/>
                      <a:pt x="10" y="42"/>
                    </a:cubicBezTo>
                    <a:cubicBezTo>
                      <a:pt x="10" y="42"/>
                      <a:pt x="10" y="42"/>
                      <a:pt x="10" y="42"/>
                    </a:cubicBezTo>
                    <a:cubicBezTo>
                      <a:pt x="10" y="42"/>
                      <a:pt x="10" y="42"/>
                      <a:pt x="10" y="42"/>
                    </a:cubicBezTo>
                    <a:cubicBezTo>
                      <a:pt x="10" y="42"/>
                      <a:pt x="10" y="42"/>
                      <a:pt x="10" y="42"/>
                    </a:cubicBezTo>
                    <a:cubicBezTo>
                      <a:pt x="11" y="42"/>
                      <a:pt x="11" y="42"/>
                      <a:pt x="11" y="42"/>
                    </a:cubicBezTo>
                    <a:cubicBezTo>
                      <a:pt x="10" y="42"/>
                      <a:pt x="10" y="42"/>
                      <a:pt x="10" y="42"/>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1" y="43"/>
                      <a:pt x="11" y="43"/>
                      <a:pt x="11" y="43"/>
                    </a:cubicBezTo>
                    <a:cubicBezTo>
                      <a:pt x="11" y="43"/>
                      <a:pt x="11" y="43"/>
                      <a:pt x="11" y="43"/>
                    </a:cubicBezTo>
                    <a:cubicBezTo>
                      <a:pt x="11" y="43"/>
                      <a:pt x="11" y="43"/>
                      <a:pt x="11" y="43"/>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6" y="45"/>
                      <a:pt x="6" y="45"/>
                      <a:pt x="6" y="45"/>
                    </a:cubicBezTo>
                    <a:cubicBezTo>
                      <a:pt x="6" y="45"/>
                      <a:pt x="6" y="45"/>
                      <a:pt x="6" y="45"/>
                    </a:cubicBezTo>
                    <a:cubicBezTo>
                      <a:pt x="6" y="44"/>
                      <a:pt x="6" y="44"/>
                      <a:pt x="6" y="44"/>
                    </a:cubicBezTo>
                    <a:cubicBezTo>
                      <a:pt x="6" y="44"/>
                      <a:pt x="6" y="44"/>
                      <a:pt x="6" y="44"/>
                    </a:cubicBezTo>
                    <a:cubicBezTo>
                      <a:pt x="6" y="44"/>
                      <a:pt x="6" y="44"/>
                      <a:pt x="6" y="44"/>
                    </a:cubicBezTo>
                    <a:cubicBezTo>
                      <a:pt x="6" y="45"/>
                      <a:pt x="6" y="45"/>
                      <a:pt x="6" y="45"/>
                    </a:cubicBezTo>
                    <a:cubicBezTo>
                      <a:pt x="6" y="45"/>
                      <a:pt x="6" y="45"/>
                      <a:pt x="6" y="45"/>
                    </a:cubicBezTo>
                    <a:cubicBezTo>
                      <a:pt x="6" y="45"/>
                      <a:pt x="6" y="45"/>
                      <a:pt x="6" y="45"/>
                    </a:cubicBezTo>
                    <a:cubicBezTo>
                      <a:pt x="6" y="44"/>
                      <a:pt x="6" y="44"/>
                      <a:pt x="6" y="44"/>
                    </a:cubicBezTo>
                    <a:cubicBezTo>
                      <a:pt x="6" y="44"/>
                      <a:pt x="6" y="44"/>
                      <a:pt x="6" y="44"/>
                    </a:cubicBezTo>
                    <a:cubicBezTo>
                      <a:pt x="6" y="44"/>
                      <a:pt x="6" y="44"/>
                      <a:pt x="6" y="44"/>
                    </a:cubicBezTo>
                    <a:cubicBezTo>
                      <a:pt x="6" y="44"/>
                      <a:pt x="6" y="44"/>
                      <a:pt x="6"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4" y="44"/>
                      <a:pt x="4" y="44"/>
                      <a:pt x="4" y="44"/>
                    </a:cubicBezTo>
                    <a:cubicBezTo>
                      <a:pt x="4" y="44"/>
                      <a:pt x="4" y="44"/>
                      <a:pt x="4" y="44"/>
                    </a:cubicBezTo>
                    <a:cubicBezTo>
                      <a:pt x="4" y="44"/>
                      <a:pt x="4" y="44"/>
                      <a:pt x="4"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2" y="44"/>
                      <a:pt x="2" y="44"/>
                      <a:pt x="2" y="44"/>
                    </a:cubicBezTo>
                    <a:cubicBezTo>
                      <a:pt x="2" y="44"/>
                      <a:pt x="2" y="44"/>
                      <a:pt x="2" y="44"/>
                    </a:cubicBezTo>
                    <a:cubicBezTo>
                      <a:pt x="2" y="44"/>
                      <a:pt x="2" y="44"/>
                      <a:pt x="2" y="44"/>
                    </a:cubicBezTo>
                    <a:cubicBezTo>
                      <a:pt x="2" y="45"/>
                      <a:pt x="2" y="45"/>
                      <a:pt x="2" y="45"/>
                    </a:cubicBezTo>
                    <a:cubicBezTo>
                      <a:pt x="2" y="45"/>
                      <a:pt x="2" y="45"/>
                      <a:pt x="2" y="45"/>
                    </a:cubicBezTo>
                    <a:cubicBezTo>
                      <a:pt x="1" y="45"/>
                      <a:pt x="1" y="45"/>
                      <a:pt x="1" y="45"/>
                    </a:cubicBezTo>
                    <a:cubicBezTo>
                      <a:pt x="1" y="45"/>
                      <a:pt x="1" y="45"/>
                      <a:pt x="1" y="45"/>
                    </a:cubicBezTo>
                    <a:cubicBezTo>
                      <a:pt x="1" y="45"/>
                      <a:pt x="1" y="45"/>
                      <a:pt x="1" y="45"/>
                    </a:cubicBezTo>
                    <a:cubicBezTo>
                      <a:pt x="1" y="45"/>
                      <a:pt x="1" y="45"/>
                      <a:pt x="1" y="45"/>
                    </a:cubicBezTo>
                    <a:cubicBezTo>
                      <a:pt x="1" y="45"/>
                      <a:pt x="1" y="45"/>
                      <a:pt x="1" y="45"/>
                    </a:cubicBezTo>
                    <a:cubicBezTo>
                      <a:pt x="0" y="45"/>
                      <a:pt x="0" y="45"/>
                      <a:pt x="0" y="45"/>
                    </a:cubicBezTo>
                    <a:cubicBezTo>
                      <a:pt x="0" y="45"/>
                      <a:pt x="0" y="45"/>
                      <a:pt x="0" y="45"/>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7"/>
                      <a:pt x="0" y="46"/>
                      <a:pt x="1" y="46"/>
                    </a:cubicBezTo>
                    <a:cubicBezTo>
                      <a:pt x="1" y="46"/>
                      <a:pt x="2" y="46"/>
                      <a:pt x="2" y="45"/>
                    </a:cubicBezTo>
                    <a:cubicBezTo>
                      <a:pt x="2" y="46"/>
                      <a:pt x="2" y="46"/>
                      <a:pt x="2" y="46"/>
                    </a:cubicBezTo>
                    <a:cubicBezTo>
                      <a:pt x="1" y="46"/>
                      <a:pt x="1" y="46"/>
                      <a:pt x="1" y="46"/>
                    </a:cubicBezTo>
                    <a:cubicBezTo>
                      <a:pt x="1" y="46"/>
                      <a:pt x="1" y="46"/>
                      <a:pt x="1" y="46"/>
                    </a:cubicBezTo>
                    <a:cubicBezTo>
                      <a:pt x="1" y="47"/>
                      <a:pt x="2" y="48"/>
                      <a:pt x="2" y="49"/>
                    </a:cubicBezTo>
                    <a:cubicBezTo>
                      <a:pt x="3" y="49"/>
                      <a:pt x="4" y="49"/>
                      <a:pt x="4" y="49"/>
                    </a:cubicBezTo>
                    <a:cubicBezTo>
                      <a:pt x="4" y="49"/>
                      <a:pt x="5" y="50"/>
                      <a:pt x="5" y="50"/>
                    </a:cubicBezTo>
                    <a:cubicBezTo>
                      <a:pt x="6" y="50"/>
                      <a:pt x="6" y="49"/>
                      <a:pt x="6" y="49"/>
                    </a:cubicBezTo>
                    <a:cubicBezTo>
                      <a:pt x="6" y="49"/>
                      <a:pt x="7" y="49"/>
                      <a:pt x="7" y="49"/>
                    </a:cubicBezTo>
                    <a:cubicBezTo>
                      <a:pt x="7" y="49"/>
                      <a:pt x="8" y="49"/>
                      <a:pt x="8" y="49"/>
                    </a:cubicBezTo>
                    <a:cubicBezTo>
                      <a:pt x="8" y="49"/>
                      <a:pt x="8" y="48"/>
                      <a:pt x="8" y="48"/>
                    </a:cubicBezTo>
                    <a:cubicBezTo>
                      <a:pt x="8" y="49"/>
                      <a:pt x="8" y="50"/>
                      <a:pt x="7" y="50"/>
                    </a:cubicBezTo>
                    <a:cubicBezTo>
                      <a:pt x="6" y="51"/>
                      <a:pt x="6" y="51"/>
                      <a:pt x="5" y="51"/>
                    </a:cubicBezTo>
                    <a:cubicBezTo>
                      <a:pt x="5" y="51"/>
                      <a:pt x="3" y="52"/>
                      <a:pt x="4" y="51"/>
                    </a:cubicBezTo>
                    <a:cubicBezTo>
                      <a:pt x="3" y="50"/>
                      <a:pt x="3" y="51"/>
                      <a:pt x="3" y="52"/>
                    </a:cubicBezTo>
                    <a:cubicBezTo>
                      <a:pt x="3" y="52"/>
                      <a:pt x="4" y="53"/>
                      <a:pt x="4" y="53"/>
                    </a:cubicBezTo>
                    <a:cubicBezTo>
                      <a:pt x="5" y="53"/>
                      <a:pt x="6" y="54"/>
                      <a:pt x="6" y="55"/>
                    </a:cubicBezTo>
                    <a:cubicBezTo>
                      <a:pt x="7" y="55"/>
                      <a:pt x="8" y="57"/>
                      <a:pt x="8" y="57"/>
                    </a:cubicBezTo>
                    <a:cubicBezTo>
                      <a:pt x="9" y="57"/>
                      <a:pt x="10" y="57"/>
                      <a:pt x="10" y="57"/>
                    </a:cubicBezTo>
                    <a:cubicBezTo>
                      <a:pt x="11" y="57"/>
                      <a:pt x="11" y="57"/>
                      <a:pt x="12" y="56"/>
                    </a:cubicBezTo>
                    <a:cubicBezTo>
                      <a:pt x="12" y="56"/>
                      <a:pt x="14" y="56"/>
                      <a:pt x="14" y="55"/>
                    </a:cubicBezTo>
                    <a:cubicBezTo>
                      <a:pt x="14" y="55"/>
                      <a:pt x="14" y="55"/>
                      <a:pt x="15" y="54"/>
                    </a:cubicBezTo>
                    <a:cubicBezTo>
                      <a:pt x="15" y="54"/>
                      <a:pt x="15" y="54"/>
                      <a:pt x="15" y="54"/>
                    </a:cubicBezTo>
                    <a:cubicBezTo>
                      <a:pt x="14" y="53"/>
                      <a:pt x="14" y="53"/>
                      <a:pt x="14" y="53"/>
                    </a:cubicBezTo>
                    <a:cubicBezTo>
                      <a:pt x="14" y="53"/>
                      <a:pt x="15" y="53"/>
                      <a:pt x="14" y="52"/>
                    </a:cubicBezTo>
                    <a:cubicBezTo>
                      <a:pt x="14" y="52"/>
                      <a:pt x="15" y="52"/>
                      <a:pt x="15" y="52"/>
                    </a:cubicBezTo>
                    <a:cubicBezTo>
                      <a:pt x="15" y="51"/>
                      <a:pt x="14" y="51"/>
                      <a:pt x="14" y="51"/>
                    </a:cubicBezTo>
                    <a:cubicBezTo>
                      <a:pt x="15" y="51"/>
                      <a:pt x="16" y="51"/>
                      <a:pt x="17" y="51"/>
                    </a:cubicBezTo>
                    <a:cubicBezTo>
                      <a:pt x="17" y="51"/>
                      <a:pt x="17" y="52"/>
                      <a:pt x="17" y="51"/>
                    </a:cubicBezTo>
                    <a:cubicBezTo>
                      <a:pt x="16" y="52"/>
                      <a:pt x="16" y="52"/>
                      <a:pt x="16" y="52"/>
                    </a:cubicBezTo>
                    <a:cubicBezTo>
                      <a:pt x="15" y="52"/>
                      <a:pt x="15" y="53"/>
                      <a:pt x="16" y="54"/>
                    </a:cubicBezTo>
                    <a:cubicBezTo>
                      <a:pt x="16" y="54"/>
                      <a:pt x="17" y="53"/>
                      <a:pt x="18" y="53"/>
                    </a:cubicBezTo>
                    <a:cubicBezTo>
                      <a:pt x="17" y="54"/>
                      <a:pt x="16" y="54"/>
                      <a:pt x="16" y="55"/>
                    </a:cubicBezTo>
                    <a:cubicBezTo>
                      <a:pt x="16" y="55"/>
                      <a:pt x="16" y="54"/>
                      <a:pt x="16" y="54"/>
                    </a:cubicBezTo>
                    <a:cubicBezTo>
                      <a:pt x="16" y="55"/>
                      <a:pt x="16" y="55"/>
                      <a:pt x="16" y="56"/>
                    </a:cubicBezTo>
                    <a:cubicBezTo>
                      <a:pt x="16" y="56"/>
                      <a:pt x="16" y="56"/>
                      <a:pt x="16" y="56"/>
                    </a:cubicBezTo>
                    <a:cubicBezTo>
                      <a:pt x="16" y="56"/>
                      <a:pt x="16" y="56"/>
                      <a:pt x="16" y="56"/>
                    </a:cubicBezTo>
                    <a:cubicBezTo>
                      <a:pt x="16" y="56"/>
                      <a:pt x="17" y="56"/>
                      <a:pt x="17" y="56"/>
                    </a:cubicBezTo>
                    <a:cubicBezTo>
                      <a:pt x="17" y="57"/>
                      <a:pt x="17" y="57"/>
                      <a:pt x="17" y="58"/>
                    </a:cubicBezTo>
                    <a:cubicBezTo>
                      <a:pt x="17" y="59"/>
                      <a:pt x="16" y="59"/>
                      <a:pt x="16" y="59"/>
                    </a:cubicBezTo>
                    <a:cubicBezTo>
                      <a:pt x="16" y="60"/>
                      <a:pt x="16" y="60"/>
                      <a:pt x="16" y="60"/>
                    </a:cubicBezTo>
                    <a:cubicBezTo>
                      <a:pt x="16" y="61"/>
                      <a:pt x="16" y="61"/>
                      <a:pt x="16" y="61"/>
                    </a:cubicBezTo>
                    <a:cubicBezTo>
                      <a:pt x="16" y="62"/>
                      <a:pt x="16" y="62"/>
                      <a:pt x="17" y="62"/>
                    </a:cubicBezTo>
                    <a:cubicBezTo>
                      <a:pt x="16" y="62"/>
                      <a:pt x="16" y="62"/>
                      <a:pt x="17" y="62"/>
                    </a:cubicBezTo>
                    <a:cubicBezTo>
                      <a:pt x="17" y="62"/>
                      <a:pt x="17" y="63"/>
                      <a:pt x="17" y="63"/>
                    </a:cubicBezTo>
                    <a:cubicBezTo>
                      <a:pt x="17" y="63"/>
                      <a:pt x="17" y="63"/>
                      <a:pt x="17" y="62"/>
                    </a:cubicBezTo>
                    <a:cubicBezTo>
                      <a:pt x="16" y="62"/>
                      <a:pt x="17" y="63"/>
                      <a:pt x="17" y="64"/>
                    </a:cubicBezTo>
                    <a:cubicBezTo>
                      <a:pt x="17" y="63"/>
                      <a:pt x="17" y="63"/>
                      <a:pt x="17" y="63"/>
                    </a:cubicBezTo>
                    <a:cubicBezTo>
                      <a:pt x="17" y="63"/>
                      <a:pt x="17" y="64"/>
                      <a:pt x="17" y="64"/>
                    </a:cubicBezTo>
                    <a:cubicBezTo>
                      <a:pt x="17" y="64"/>
                      <a:pt x="17" y="64"/>
                      <a:pt x="17" y="64"/>
                    </a:cubicBezTo>
                    <a:cubicBezTo>
                      <a:pt x="17" y="64"/>
                      <a:pt x="17" y="64"/>
                      <a:pt x="17" y="64"/>
                    </a:cubicBezTo>
                    <a:cubicBezTo>
                      <a:pt x="17" y="65"/>
                      <a:pt x="17" y="65"/>
                      <a:pt x="17" y="65"/>
                    </a:cubicBezTo>
                    <a:cubicBezTo>
                      <a:pt x="17" y="65"/>
                      <a:pt x="17" y="65"/>
                      <a:pt x="17" y="65"/>
                    </a:cubicBezTo>
                    <a:cubicBezTo>
                      <a:pt x="17" y="66"/>
                      <a:pt x="17" y="66"/>
                      <a:pt x="17" y="66"/>
                    </a:cubicBezTo>
                    <a:cubicBezTo>
                      <a:pt x="17" y="66"/>
                      <a:pt x="17" y="67"/>
                      <a:pt x="17" y="66"/>
                    </a:cubicBezTo>
                    <a:cubicBezTo>
                      <a:pt x="17" y="67"/>
                      <a:pt x="17" y="68"/>
                      <a:pt x="18" y="69"/>
                    </a:cubicBezTo>
                    <a:cubicBezTo>
                      <a:pt x="18" y="70"/>
                      <a:pt x="18" y="71"/>
                      <a:pt x="18" y="72"/>
                    </a:cubicBezTo>
                    <a:cubicBezTo>
                      <a:pt x="18" y="73"/>
                      <a:pt x="18" y="74"/>
                      <a:pt x="19" y="75"/>
                    </a:cubicBezTo>
                    <a:cubicBezTo>
                      <a:pt x="19" y="75"/>
                      <a:pt x="20" y="76"/>
                      <a:pt x="21" y="77"/>
                    </a:cubicBezTo>
                    <a:cubicBezTo>
                      <a:pt x="20" y="77"/>
                      <a:pt x="20" y="77"/>
                      <a:pt x="20" y="77"/>
                    </a:cubicBezTo>
                    <a:cubicBezTo>
                      <a:pt x="20" y="77"/>
                      <a:pt x="21" y="78"/>
                      <a:pt x="21" y="78"/>
                    </a:cubicBezTo>
                    <a:cubicBezTo>
                      <a:pt x="21" y="78"/>
                      <a:pt x="21" y="79"/>
                      <a:pt x="21" y="79"/>
                    </a:cubicBezTo>
                    <a:cubicBezTo>
                      <a:pt x="21" y="79"/>
                      <a:pt x="21" y="79"/>
                      <a:pt x="22" y="79"/>
                    </a:cubicBezTo>
                    <a:cubicBezTo>
                      <a:pt x="21" y="79"/>
                      <a:pt x="21" y="79"/>
                      <a:pt x="21" y="79"/>
                    </a:cubicBezTo>
                    <a:cubicBezTo>
                      <a:pt x="22" y="79"/>
                      <a:pt x="22" y="80"/>
                      <a:pt x="22" y="80"/>
                    </a:cubicBezTo>
                    <a:cubicBezTo>
                      <a:pt x="23" y="81"/>
                      <a:pt x="22" y="81"/>
                      <a:pt x="23" y="82"/>
                    </a:cubicBezTo>
                    <a:cubicBezTo>
                      <a:pt x="23" y="83"/>
                      <a:pt x="24" y="84"/>
                      <a:pt x="24" y="85"/>
                    </a:cubicBezTo>
                    <a:cubicBezTo>
                      <a:pt x="24" y="86"/>
                      <a:pt x="24" y="86"/>
                      <a:pt x="24" y="86"/>
                    </a:cubicBezTo>
                    <a:cubicBezTo>
                      <a:pt x="24" y="87"/>
                      <a:pt x="24" y="87"/>
                      <a:pt x="25" y="88"/>
                    </a:cubicBezTo>
                    <a:cubicBezTo>
                      <a:pt x="25" y="89"/>
                      <a:pt x="26" y="90"/>
                      <a:pt x="26" y="90"/>
                    </a:cubicBezTo>
                    <a:cubicBezTo>
                      <a:pt x="27" y="91"/>
                      <a:pt x="27" y="92"/>
                      <a:pt x="28" y="93"/>
                    </a:cubicBezTo>
                    <a:cubicBezTo>
                      <a:pt x="28" y="94"/>
                      <a:pt x="28" y="95"/>
                      <a:pt x="29" y="96"/>
                    </a:cubicBezTo>
                    <a:cubicBezTo>
                      <a:pt x="29" y="96"/>
                      <a:pt x="30" y="98"/>
                      <a:pt x="29" y="98"/>
                    </a:cubicBezTo>
                    <a:cubicBezTo>
                      <a:pt x="29" y="98"/>
                      <a:pt x="29" y="97"/>
                      <a:pt x="29" y="97"/>
                    </a:cubicBezTo>
                    <a:cubicBezTo>
                      <a:pt x="29" y="98"/>
                      <a:pt x="29" y="98"/>
                      <a:pt x="29" y="99"/>
                    </a:cubicBezTo>
                    <a:cubicBezTo>
                      <a:pt x="30" y="99"/>
                      <a:pt x="30" y="99"/>
                      <a:pt x="30" y="100"/>
                    </a:cubicBezTo>
                    <a:cubicBezTo>
                      <a:pt x="30" y="100"/>
                      <a:pt x="30" y="100"/>
                      <a:pt x="30" y="100"/>
                    </a:cubicBezTo>
                    <a:cubicBezTo>
                      <a:pt x="30" y="100"/>
                      <a:pt x="30" y="100"/>
                      <a:pt x="30" y="100"/>
                    </a:cubicBezTo>
                    <a:cubicBezTo>
                      <a:pt x="31" y="101"/>
                      <a:pt x="31" y="102"/>
                      <a:pt x="32" y="102"/>
                    </a:cubicBezTo>
                    <a:cubicBezTo>
                      <a:pt x="32" y="103"/>
                      <a:pt x="33" y="103"/>
                      <a:pt x="33" y="103"/>
                    </a:cubicBezTo>
                    <a:cubicBezTo>
                      <a:pt x="34" y="103"/>
                      <a:pt x="34" y="103"/>
                      <a:pt x="35" y="102"/>
                    </a:cubicBezTo>
                    <a:cubicBezTo>
                      <a:pt x="35" y="102"/>
                      <a:pt x="35" y="102"/>
                      <a:pt x="36" y="101"/>
                    </a:cubicBezTo>
                    <a:cubicBezTo>
                      <a:pt x="36" y="101"/>
                      <a:pt x="36" y="100"/>
                      <a:pt x="37" y="100"/>
                    </a:cubicBezTo>
                    <a:cubicBezTo>
                      <a:pt x="37" y="100"/>
                      <a:pt x="38" y="99"/>
                      <a:pt x="38" y="99"/>
                    </a:cubicBezTo>
                    <a:cubicBezTo>
                      <a:pt x="39" y="99"/>
                      <a:pt x="40" y="99"/>
                      <a:pt x="40" y="99"/>
                    </a:cubicBezTo>
                    <a:cubicBezTo>
                      <a:pt x="40" y="99"/>
                      <a:pt x="40" y="99"/>
                      <a:pt x="39" y="99"/>
                    </a:cubicBezTo>
                    <a:cubicBezTo>
                      <a:pt x="39" y="99"/>
                      <a:pt x="39" y="99"/>
                      <a:pt x="39" y="99"/>
                    </a:cubicBezTo>
                    <a:cubicBezTo>
                      <a:pt x="39" y="99"/>
                      <a:pt x="38" y="99"/>
                      <a:pt x="38" y="98"/>
                    </a:cubicBezTo>
                    <a:cubicBezTo>
                      <a:pt x="39" y="98"/>
                      <a:pt x="39" y="97"/>
                      <a:pt x="39" y="97"/>
                    </a:cubicBezTo>
                    <a:cubicBezTo>
                      <a:pt x="39" y="97"/>
                      <a:pt x="39" y="96"/>
                      <a:pt x="40" y="96"/>
                    </a:cubicBezTo>
                    <a:cubicBezTo>
                      <a:pt x="40" y="96"/>
                      <a:pt x="40" y="95"/>
                      <a:pt x="41" y="95"/>
                    </a:cubicBezTo>
                    <a:cubicBezTo>
                      <a:pt x="41" y="95"/>
                      <a:pt x="41" y="95"/>
                      <a:pt x="41" y="95"/>
                    </a:cubicBezTo>
                    <a:cubicBezTo>
                      <a:pt x="41" y="95"/>
                      <a:pt x="42" y="96"/>
                      <a:pt x="42" y="95"/>
                    </a:cubicBezTo>
                    <a:cubicBezTo>
                      <a:pt x="42" y="94"/>
                      <a:pt x="42" y="93"/>
                      <a:pt x="41" y="92"/>
                    </a:cubicBezTo>
                    <a:cubicBezTo>
                      <a:pt x="42" y="91"/>
                      <a:pt x="41" y="91"/>
                      <a:pt x="41" y="91"/>
                    </a:cubicBezTo>
                    <a:cubicBezTo>
                      <a:pt x="41" y="91"/>
                      <a:pt x="41" y="90"/>
                      <a:pt x="42" y="90"/>
                    </a:cubicBezTo>
                    <a:cubicBezTo>
                      <a:pt x="42" y="89"/>
                      <a:pt x="43" y="88"/>
                      <a:pt x="43" y="87"/>
                    </a:cubicBezTo>
                    <a:cubicBezTo>
                      <a:pt x="43" y="86"/>
                      <a:pt x="43" y="86"/>
                      <a:pt x="43" y="86"/>
                    </a:cubicBezTo>
                    <a:cubicBezTo>
                      <a:pt x="43" y="85"/>
                      <a:pt x="43" y="84"/>
                      <a:pt x="43" y="84"/>
                    </a:cubicBezTo>
                    <a:cubicBezTo>
                      <a:pt x="42" y="84"/>
                      <a:pt x="42" y="83"/>
                      <a:pt x="43" y="83"/>
                    </a:cubicBezTo>
                    <a:cubicBezTo>
                      <a:pt x="43" y="83"/>
                      <a:pt x="43" y="83"/>
                      <a:pt x="43" y="84"/>
                    </a:cubicBezTo>
                    <a:cubicBezTo>
                      <a:pt x="43" y="83"/>
                      <a:pt x="43" y="82"/>
                      <a:pt x="43" y="82"/>
                    </a:cubicBezTo>
                    <a:cubicBezTo>
                      <a:pt x="42" y="81"/>
                      <a:pt x="43" y="81"/>
                      <a:pt x="43" y="81"/>
                    </a:cubicBezTo>
                    <a:cubicBezTo>
                      <a:pt x="42" y="80"/>
                      <a:pt x="42" y="78"/>
                      <a:pt x="43" y="77"/>
                    </a:cubicBezTo>
                    <a:cubicBezTo>
                      <a:pt x="43" y="77"/>
                      <a:pt x="43" y="76"/>
                      <a:pt x="44" y="75"/>
                    </a:cubicBezTo>
                    <a:cubicBezTo>
                      <a:pt x="44" y="75"/>
                      <a:pt x="45" y="75"/>
                      <a:pt x="45" y="76"/>
                    </a:cubicBezTo>
                    <a:cubicBezTo>
                      <a:pt x="45" y="75"/>
                      <a:pt x="46" y="75"/>
                      <a:pt x="45" y="75"/>
                    </a:cubicBezTo>
                    <a:cubicBezTo>
                      <a:pt x="46" y="75"/>
                      <a:pt x="46" y="75"/>
                      <a:pt x="46" y="75"/>
                    </a:cubicBezTo>
                    <a:cubicBezTo>
                      <a:pt x="46" y="75"/>
                      <a:pt x="46" y="75"/>
                      <a:pt x="46" y="75"/>
                    </a:cubicBezTo>
                    <a:cubicBezTo>
                      <a:pt x="46" y="75"/>
                      <a:pt x="46" y="74"/>
                      <a:pt x="46" y="74"/>
                    </a:cubicBezTo>
                    <a:cubicBezTo>
                      <a:pt x="47" y="74"/>
                      <a:pt x="47" y="73"/>
                      <a:pt x="47" y="73"/>
                    </a:cubicBezTo>
                    <a:cubicBezTo>
                      <a:pt x="48" y="73"/>
                      <a:pt x="48" y="73"/>
                      <a:pt x="48" y="73"/>
                    </a:cubicBezTo>
                    <a:cubicBezTo>
                      <a:pt x="49" y="73"/>
                      <a:pt x="49" y="73"/>
                      <a:pt x="50" y="73"/>
                    </a:cubicBezTo>
                    <a:cubicBezTo>
                      <a:pt x="50" y="72"/>
                      <a:pt x="50" y="72"/>
                      <a:pt x="51" y="72"/>
                    </a:cubicBezTo>
                    <a:cubicBezTo>
                      <a:pt x="51" y="72"/>
                      <a:pt x="50" y="71"/>
                      <a:pt x="50" y="71"/>
                    </a:cubicBezTo>
                    <a:cubicBezTo>
                      <a:pt x="50" y="71"/>
                      <a:pt x="50" y="71"/>
                      <a:pt x="51" y="71"/>
                    </a:cubicBezTo>
                    <a:cubicBezTo>
                      <a:pt x="51" y="70"/>
                      <a:pt x="53" y="69"/>
                      <a:pt x="54" y="68"/>
                    </a:cubicBezTo>
                    <a:cubicBezTo>
                      <a:pt x="55" y="67"/>
                      <a:pt x="55" y="67"/>
                      <a:pt x="56" y="66"/>
                    </a:cubicBezTo>
                    <a:cubicBezTo>
                      <a:pt x="57" y="66"/>
                      <a:pt x="57" y="66"/>
                      <a:pt x="58" y="65"/>
                    </a:cubicBezTo>
                    <a:cubicBezTo>
                      <a:pt x="58" y="65"/>
                      <a:pt x="58" y="65"/>
                      <a:pt x="58" y="65"/>
                    </a:cubicBezTo>
                    <a:cubicBezTo>
                      <a:pt x="58" y="65"/>
                      <a:pt x="58" y="65"/>
                      <a:pt x="58" y="65"/>
                    </a:cubicBezTo>
                    <a:cubicBezTo>
                      <a:pt x="59" y="64"/>
                      <a:pt x="59" y="63"/>
                      <a:pt x="59" y="63"/>
                    </a:cubicBezTo>
                    <a:cubicBezTo>
                      <a:pt x="60" y="62"/>
                      <a:pt x="61" y="62"/>
                      <a:pt x="62" y="61"/>
                    </a:cubicBezTo>
                    <a:cubicBezTo>
                      <a:pt x="62" y="61"/>
                      <a:pt x="62" y="61"/>
                      <a:pt x="61" y="61"/>
                    </a:cubicBezTo>
                    <a:cubicBezTo>
                      <a:pt x="62" y="61"/>
                      <a:pt x="62" y="61"/>
                      <a:pt x="61" y="61"/>
                    </a:cubicBezTo>
                    <a:cubicBezTo>
                      <a:pt x="61" y="61"/>
                      <a:pt x="61" y="62"/>
                      <a:pt x="61" y="62"/>
                    </a:cubicBezTo>
                    <a:cubicBezTo>
                      <a:pt x="61" y="61"/>
                      <a:pt x="61" y="61"/>
                      <a:pt x="61" y="61"/>
                    </a:cubicBezTo>
                    <a:cubicBezTo>
                      <a:pt x="62" y="60"/>
                      <a:pt x="62" y="60"/>
                      <a:pt x="62" y="60"/>
                    </a:cubicBezTo>
                    <a:cubicBezTo>
                      <a:pt x="62" y="61"/>
                      <a:pt x="62" y="61"/>
                      <a:pt x="62" y="61"/>
                    </a:cubicBezTo>
                    <a:cubicBezTo>
                      <a:pt x="62" y="61"/>
                      <a:pt x="63" y="61"/>
                      <a:pt x="63" y="61"/>
                    </a:cubicBezTo>
                    <a:cubicBezTo>
                      <a:pt x="64" y="61"/>
                      <a:pt x="64" y="60"/>
                      <a:pt x="65" y="60"/>
                    </a:cubicBezTo>
                    <a:cubicBezTo>
                      <a:pt x="65" y="60"/>
                      <a:pt x="64" y="60"/>
                      <a:pt x="64" y="60"/>
                    </a:cubicBezTo>
                    <a:cubicBezTo>
                      <a:pt x="64" y="59"/>
                      <a:pt x="64" y="59"/>
                      <a:pt x="64" y="59"/>
                    </a:cubicBezTo>
                    <a:cubicBezTo>
                      <a:pt x="64" y="59"/>
                      <a:pt x="64" y="59"/>
                      <a:pt x="64" y="60"/>
                    </a:cubicBezTo>
                    <a:cubicBezTo>
                      <a:pt x="65" y="60"/>
                      <a:pt x="65" y="60"/>
                      <a:pt x="66" y="59"/>
                    </a:cubicBezTo>
                    <a:cubicBezTo>
                      <a:pt x="66" y="58"/>
                      <a:pt x="67" y="58"/>
                      <a:pt x="67" y="57"/>
                    </a:cubicBezTo>
                    <a:cubicBezTo>
                      <a:pt x="67" y="57"/>
                      <a:pt x="67" y="55"/>
                      <a:pt x="67" y="55"/>
                    </a:cubicBezTo>
                    <a:cubicBezTo>
                      <a:pt x="67" y="54"/>
                      <a:pt x="68" y="54"/>
                      <a:pt x="69" y="54"/>
                    </a:cubicBezTo>
                    <a:cubicBezTo>
                      <a:pt x="70" y="54"/>
                      <a:pt x="70" y="53"/>
                      <a:pt x="71" y="53"/>
                    </a:cubicBezTo>
                    <a:cubicBezTo>
                      <a:pt x="71" y="53"/>
                      <a:pt x="72" y="52"/>
                      <a:pt x="71" y="52"/>
                    </a:cubicBezTo>
                    <a:cubicBezTo>
                      <a:pt x="71" y="52"/>
                      <a:pt x="71" y="52"/>
                      <a:pt x="71" y="52"/>
                    </a:cubicBezTo>
                    <a:cubicBezTo>
                      <a:pt x="71" y="51"/>
                      <a:pt x="71" y="51"/>
                      <a:pt x="71" y="51"/>
                    </a:cubicBezTo>
                    <a:cubicBezTo>
                      <a:pt x="71" y="51"/>
                      <a:pt x="71" y="51"/>
                      <a:pt x="71" y="52"/>
                    </a:cubicBezTo>
                    <a:cubicBezTo>
                      <a:pt x="72" y="52"/>
                      <a:pt x="71" y="53"/>
                      <a:pt x="72" y="54"/>
                    </a:cubicBezTo>
                    <a:cubicBezTo>
                      <a:pt x="72" y="54"/>
                      <a:pt x="72" y="54"/>
                      <a:pt x="72" y="54"/>
                    </a:cubicBezTo>
                    <a:cubicBezTo>
                      <a:pt x="73" y="54"/>
                      <a:pt x="72" y="53"/>
                      <a:pt x="73" y="53"/>
                    </a:cubicBezTo>
                    <a:cubicBezTo>
                      <a:pt x="73" y="53"/>
                      <a:pt x="73" y="54"/>
                      <a:pt x="73" y="54"/>
                    </a:cubicBezTo>
                    <a:cubicBezTo>
                      <a:pt x="73" y="54"/>
                      <a:pt x="73" y="54"/>
                      <a:pt x="73" y="53"/>
                    </a:cubicBezTo>
                    <a:cubicBezTo>
                      <a:pt x="73" y="53"/>
                      <a:pt x="73" y="53"/>
                      <a:pt x="73" y="53"/>
                    </a:cubicBezTo>
                    <a:cubicBezTo>
                      <a:pt x="73" y="53"/>
                      <a:pt x="73" y="53"/>
                      <a:pt x="73" y="53"/>
                    </a:cubicBezTo>
                    <a:cubicBezTo>
                      <a:pt x="73" y="52"/>
                      <a:pt x="73" y="52"/>
                      <a:pt x="73" y="52"/>
                    </a:cubicBezTo>
                    <a:cubicBezTo>
                      <a:pt x="73" y="52"/>
                      <a:pt x="73" y="52"/>
                      <a:pt x="73" y="53"/>
                    </a:cubicBezTo>
                    <a:cubicBezTo>
                      <a:pt x="73" y="52"/>
                      <a:pt x="73" y="52"/>
                      <a:pt x="73" y="52"/>
                    </a:cubicBezTo>
                    <a:cubicBezTo>
                      <a:pt x="73" y="52"/>
                      <a:pt x="73" y="52"/>
                      <a:pt x="74" y="52"/>
                    </a:cubicBezTo>
                    <a:cubicBezTo>
                      <a:pt x="74" y="52"/>
                      <a:pt x="73" y="52"/>
                      <a:pt x="73" y="52"/>
                    </a:cubicBezTo>
                    <a:cubicBezTo>
                      <a:pt x="74" y="52"/>
                      <a:pt x="73" y="53"/>
                      <a:pt x="73" y="53"/>
                    </a:cubicBezTo>
                    <a:cubicBezTo>
                      <a:pt x="73" y="53"/>
                      <a:pt x="73" y="53"/>
                      <a:pt x="73" y="54"/>
                    </a:cubicBezTo>
                    <a:cubicBezTo>
                      <a:pt x="73" y="54"/>
                      <a:pt x="74" y="54"/>
                      <a:pt x="74" y="54"/>
                    </a:cubicBezTo>
                    <a:cubicBezTo>
                      <a:pt x="74" y="54"/>
                      <a:pt x="74" y="54"/>
                      <a:pt x="75" y="54"/>
                    </a:cubicBezTo>
                    <a:cubicBezTo>
                      <a:pt x="75" y="54"/>
                      <a:pt x="75" y="54"/>
                      <a:pt x="75" y="54"/>
                    </a:cubicBezTo>
                    <a:lnTo>
                      <a:pt x="74" y="5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19" name="Freeform 377"/>
              <p:cNvSpPr/>
              <p:nvPr/>
            </p:nvSpPr>
            <p:spPr bwMode="auto">
              <a:xfrm>
                <a:off x="3337" y="2000"/>
                <a:ext cx="3" cy="0"/>
              </a:xfrm>
              <a:custGeom>
                <a:avLst/>
                <a:gdLst>
                  <a:gd name="T0" fmla="*/ 0 w 1"/>
                  <a:gd name="T1" fmla="*/ 0 w 1"/>
                  <a:gd name="T2" fmla="*/ 0 w 1"/>
                  <a:gd name="T3" fmla="*/ 0 w 1"/>
                  <a:gd name="T4" fmla="*/ 0 w 1"/>
                  <a:gd name="T5" fmla="*/ 1 w 1"/>
                  <a:gd name="T6" fmla="*/ 1 w 1"/>
                  <a:gd name="T7" fmla="*/ 1 w 1"/>
                  <a:gd name="T8" fmla="*/ 1 w 1"/>
                  <a:gd name="T9" fmla="*/ 1 w 1"/>
                  <a:gd name="T10" fmla="*/ 1 w 1"/>
                  <a:gd name="T11" fmla="*/ 0 w 1"/>
                  <a:gd name="T12" fmla="*/ 0 w 1"/>
                  <a:gd name="T13" fmla="*/ 0 w 1"/>
                  <a:gd name="T14" fmla="*/ 0 w 1"/>
                  <a:gd name="T15" fmla="*/ 0 w 1"/>
                  <a:gd name="T16"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20" name="Freeform 378"/>
              <p:cNvSpPr/>
              <p:nvPr/>
            </p:nvSpPr>
            <p:spPr bwMode="auto">
              <a:xfrm>
                <a:off x="3340" y="20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21" name="Freeform 379"/>
              <p:cNvSpPr/>
              <p:nvPr/>
            </p:nvSpPr>
            <p:spPr bwMode="auto">
              <a:xfrm>
                <a:off x="3319" y="194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22" name="Freeform 380"/>
              <p:cNvSpPr/>
              <p:nvPr/>
            </p:nvSpPr>
            <p:spPr bwMode="auto">
              <a:xfrm>
                <a:off x="3327" y="1966"/>
                <a:ext cx="2" cy="0"/>
              </a:xfrm>
              <a:custGeom>
                <a:avLst/>
                <a:gdLst>
                  <a:gd name="T0" fmla="*/ 1 w 1"/>
                  <a:gd name="T1" fmla="*/ 0 w 1"/>
                  <a:gd name="T2" fmla="*/ 0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23" name="Freeform 381"/>
              <p:cNvSpPr/>
              <p:nvPr/>
            </p:nvSpPr>
            <p:spPr bwMode="auto">
              <a:xfrm>
                <a:off x="3319" y="1945"/>
                <a:ext cx="21" cy="26"/>
              </a:xfrm>
              <a:custGeom>
                <a:avLst/>
                <a:gdLst>
                  <a:gd name="T0" fmla="*/ 6 w 8"/>
                  <a:gd name="T1" fmla="*/ 5 h 10"/>
                  <a:gd name="T2" fmla="*/ 7 w 8"/>
                  <a:gd name="T3" fmla="*/ 5 h 10"/>
                  <a:gd name="T4" fmla="*/ 7 w 8"/>
                  <a:gd name="T5" fmla="*/ 5 h 10"/>
                  <a:gd name="T6" fmla="*/ 8 w 8"/>
                  <a:gd name="T7" fmla="*/ 4 h 10"/>
                  <a:gd name="T8" fmla="*/ 8 w 8"/>
                  <a:gd name="T9" fmla="*/ 3 h 10"/>
                  <a:gd name="T10" fmla="*/ 8 w 8"/>
                  <a:gd name="T11" fmla="*/ 3 h 10"/>
                  <a:gd name="T12" fmla="*/ 8 w 8"/>
                  <a:gd name="T13" fmla="*/ 2 h 10"/>
                  <a:gd name="T14" fmla="*/ 8 w 8"/>
                  <a:gd name="T15" fmla="*/ 2 h 10"/>
                  <a:gd name="T16" fmla="*/ 8 w 8"/>
                  <a:gd name="T17" fmla="*/ 2 h 10"/>
                  <a:gd name="T18" fmla="*/ 8 w 8"/>
                  <a:gd name="T19" fmla="*/ 2 h 10"/>
                  <a:gd name="T20" fmla="*/ 8 w 8"/>
                  <a:gd name="T21" fmla="*/ 2 h 10"/>
                  <a:gd name="T22" fmla="*/ 7 w 8"/>
                  <a:gd name="T23" fmla="*/ 2 h 10"/>
                  <a:gd name="T24" fmla="*/ 7 w 8"/>
                  <a:gd name="T25" fmla="*/ 2 h 10"/>
                  <a:gd name="T26" fmla="*/ 6 w 8"/>
                  <a:gd name="T27" fmla="*/ 2 h 10"/>
                  <a:gd name="T28" fmla="*/ 6 w 8"/>
                  <a:gd name="T29" fmla="*/ 1 h 10"/>
                  <a:gd name="T30" fmla="*/ 6 w 8"/>
                  <a:gd name="T31" fmla="*/ 1 h 10"/>
                  <a:gd name="T32" fmla="*/ 5 w 8"/>
                  <a:gd name="T33" fmla="*/ 1 h 10"/>
                  <a:gd name="T34" fmla="*/ 5 w 8"/>
                  <a:gd name="T35" fmla="*/ 0 h 10"/>
                  <a:gd name="T36" fmla="*/ 5 w 8"/>
                  <a:gd name="T37" fmla="*/ 0 h 10"/>
                  <a:gd name="T38" fmla="*/ 4 w 8"/>
                  <a:gd name="T39" fmla="*/ 0 h 10"/>
                  <a:gd name="T40" fmla="*/ 3 w 8"/>
                  <a:gd name="T41" fmla="*/ 0 h 10"/>
                  <a:gd name="T42" fmla="*/ 3 w 8"/>
                  <a:gd name="T43" fmla="*/ 0 h 10"/>
                  <a:gd name="T44" fmla="*/ 3 w 8"/>
                  <a:gd name="T45" fmla="*/ 1 h 10"/>
                  <a:gd name="T46" fmla="*/ 2 w 8"/>
                  <a:gd name="T47" fmla="*/ 1 h 10"/>
                  <a:gd name="T48" fmla="*/ 2 w 8"/>
                  <a:gd name="T49" fmla="*/ 1 h 10"/>
                  <a:gd name="T50" fmla="*/ 1 w 8"/>
                  <a:gd name="T51" fmla="*/ 1 h 10"/>
                  <a:gd name="T52" fmla="*/ 1 w 8"/>
                  <a:gd name="T53" fmla="*/ 1 h 10"/>
                  <a:gd name="T54" fmla="*/ 1 w 8"/>
                  <a:gd name="T55" fmla="*/ 2 h 10"/>
                  <a:gd name="T56" fmla="*/ 1 w 8"/>
                  <a:gd name="T57" fmla="*/ 2 h 10"/>
                  <a:gd name="T58" fmla="*/ 0 w 8"/>
                  <a:gd name="T59" fmla="*/ 3 h 10"/>
                  <a:gd name="T60" fmla="*/ 0 w 8"/>
                  <a:gd name="T61" fmla="*/ 3 h 10"/>
                  <a:gd name="T62" fmla="*/ 0 w 8"/>
                  <a:gd name="T63" fmla="*/ 3 h 10"/>
                  <a:gd name="T64" fmla="*/ 1 w 8"/>
                  <a:gd name="T65" fmla="*/ 4 h 10"/>
                  <a:gd name="T66" fmla="*/ 1 w 8"/>
                  <a:gd name="T67" fmla="*/ 4 h 10"/>
                  <a:gd name="T68" fmla="*/ 1 w 8"/>
                  <a:gd name="T69" fmla="*/ 4 h 10"/>
                  <a:gd name="T70" fmla="*/ 1 w 8"/>
                  <a:gd name="T71" fmla="*/ 5 h 10"/>
                  <a:gd name="T72" fmla="*/ 1 w 8"/>
                  <a:gd name="T73" fmla="*/ 5 h 10"/>
                  <a:gd name="T74" fmla="*/ 2 w 8"/>
                  <a:gd name="T75" fmla="*/ 5 h 10"/>
                  <a:gd name="T76" fmla="*/ 2 w 8"/>
                  <a:gd name="T77" fmla="*/ 6 h 10"/>
                  <a:gd name="T78" fmla="*/ 3 w 8"/>
                  <a:gd name="T79" fmla="*/ 6 h 10"/>
                  <a:gd name="T80" fmla="*/ 3 w 8"/>
                  <a:gd name="T81" fmla="*/ 6 h 10"/>
                  <a:gd name="T82" fmla="*/ 4 w 8"/>
                  <a:gd name="T83" fmla="*/ 6 h 10"/>
                  <a:gd name="T84" fmla="*/ 4 w 8"/>
                  <a:gd name="T85" fmla="*/ 7 h 10"/>
                  <a:gd name="T86" fmla="*/ 3 w 8"/>
                  <a:gd name="T87" fmla="*/ 7 h 10"/>
                  <a:gd name="T88" fmla="*/ 3 w 8"/>
                  <a:gd name="T89" fmla="*/ 8 h 10"/>
                  <a:gd name="T90" fmla="*/ 3 w 8"/>
                  <a:gd name="T91" fmla="*/ 8 h 10"/>
                  <a:gd name="T92" fmla="*/ 3 w 8"/>
                  <a:gd name="T93" fmla="*/ 8 h 10"/>
                  <a:gd name="T94" fmla="*/ 3 w 8"/>
                  <a:gd name="T95" fmla="*/ 9 h 10"/>
                  <a:gd name="T96" fmla="*/ 3 w 8"/>
                  <a:gd name="T97" fmla="*/ 9 h 10"/>
                  <a:gd name="T98" fmla="*/ 3 w 8"/>
                  <a:gd name="T99" fmla="*/ 10 h 10"/>
                  <a:gd name="T100" fmla="*/ 3 w 8"/>
                  <a:gd name="T101" fmla="*/ 9 h 10"/>
                  <a:gd name="T102" fmla="*/ 3 w 8"/>
                  <a:gd name="T103" fmla="*/ 9 h 10"/>
                  <a:gd name="T104" fmla="*/ 3 w 8"/>
                  <a:gd name="T105" fmla="*/ 9 h 10"/>
                  <a:gd name="T106" fmla="*/ 3 w 8"/>
                  <a:gd name="T107" fmla="*/ 8 h 10"/>
                  <a:gd name="T108" fmla="*/ 3 w 8"/>
                  <a:gd name="T109" fmla="*/ 8 h 10"/>
                  <a:gd name="T110" fmla="*/ 4 w 8"/>
                  <a:gd name="T111" fmla="*/ 8 h 10"/>
                  <a:gd name="T112" fmla="*/ 5 w 8"/>
                  <a:gd name="T113" fmla="*/ 8 h 10"/>
                  <a:gd name="T114" fmla="*/ 5 w 8"/>
                  <a:gd name="T115" fmla="*/ 7 h 10"/>
                  <a:gd name="T116" fmla="*/ 5 w 8"/>
                  <a:gd name="T117" fmla="*/ 7 h 10"/>
                  <a:gd name="T118" fmla="*/ 5 w 8"/>
                  <a:gd name="T119" fmla="*/ 7 h 10"/>
                  <a:gd name="T120" fmla="*/ 5 w 8"/>
                  <a:gd name="T121" fmla="*/ 6 h 10"/>
                  <a:gd name="T122" fmla="*/ 6 w 8"/>
                  <a:gd name="T12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 h="10">
                    <a:moveTo>
                      <a:pt x="6" y="6"/>
                    </a:moveTo>
                    <a:cubicBezTo>
                      <a:pt x="6" y="6"/>
                      <a:pt x="6" y="6"/>
                      <a:pt x="6" y="6"/>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24" name="Freeform 382"/>
              <p:cNvSpPr>
                <a:spLocks noEditPoints="1"/>
              </p:cNvSpPr>
              <p:nvPr/>
            </p:nvSpPr>
            <p:spPr bwMode="auto">
              <a:xfrm>
                <a:off x="3277" y="1740"/>
                <a:ext cx="573" cy="386"/>
              </a:xfrm>
              <a:custGeom>
                <a:avLst/>
                <a:gdLst>
                  <a:gd name="T0" fmla="*/ 217 w 218"/>
                  <a:gd name="T1" fmla="*/ 25 h 147"/>
                  <a:gd name="T2" fmla="*/ 206 w 218"/>
                  <a:gd name="T3" fmla="*/ 28 h 147"/>
                  <a:gd name="T4" fmla="*/ 200 w 218"/>
                  <a:gd name="T5" fmla="*/ 21 h 147"/>
                  <a:gd name="T6" fmla="*/ 192 w 218"/>
                  <a:gd name="T7" fmla="*/ 16 h 147"/>
                  <a:gd name="T8" fmla="*/ 189 w 218"/>
                  <a:gd name="T9" fmla="*/ 7 h 147"/>
                  <a:gd name="T10" fmla="*/ 183 w 218"/>
                  <a:gd name="T11" fmla="*/ 2 h 147"/>
                  <a:gd name="T12" fmla="*/ 171 w 218"/>
                  <a:gd name="T13" fmla="*/ 1 h 147"/>
                  <a:gd name="T14" fmla="*/ 169 w 218"/>
                  <a:gd name="T15" fmla="*/ 6 h 147"/>
                  <a:gd name="T16" fmla="*/ 164 w 218"/>
                  <a:gd name="T17" fmla="*/ 14 h 147"/>
                  <a:gd name="T18" fmla="*/ 158 w 218"/>
                  <a:gd name="T19" fmla="*/ 20 h 147"/>
                  <a:gd name="T20" fmla="*/ 164 w 218"/>
                  <a:gd name="T21" fmla="*/ 29 h 147"/>
                  <a:gd name="T22" fmla="*/ 160 w 218"/>
                  <a:gd name="T23" fmla="*/ 32 h 147"/>
                  <a:gd name="T24" fmla="*/ 146 w 218"/>
                  <a:gd name="T25" fmla="*/ 39 h 147"/>
                  <a:gd name="T26" fmla="*/ 136 w 218"/>
                  <a:gd name="T27" fmla="*/ 43 h 147"/>
                  <a:gd name="T28" fmla="*/ 123 w 218"/>
                  <a:gd name="T29" fmla="*/ 51 h 147"/>
                  <a:gd name="T30" fmla="*/ 81 w 218"/>
                  <a:gd name="T31" fmla="*/ 50 h 147"/>
                  <a:gd name="T32" fmla="*/ 71 w 218"/>
                  <a:gd name="T33" fmla="*/ 40 h 147"/>
                  <a:gd name="T34" fmla="*/ 62 w 218"/>
                  <a:gd name="T35" fmla="*/ 35 h 147"/>
                  <a:gd name="T36" fmla="*/ 58 w 218"/>
                  <a:gd name="T37" fmla="*/ 27 h 147"/>
                  <a:gd name="T38" fmla="*/ 51 w 218"/>
                  <a:gd name="T39" fmla="*/ 23 h 147"/>
                  <a:gd name="T40" fmla="*/ 44 w 218"/>
                  <a:gd name="T41" fmla="*/ 25 h 147"/>
                  <a:gd name="T42" fmla="*/ 37 w 218"/>
                  <a:gd name="T43" fmla="*/ 31 h 147"/>
                  <a:gd name="T44" fmla="*/ 28 w 218"/>
                  <a:gd name="T45" fmla="*/ 39 h 147"/>
                  <a:gd name="T46" fmla="*/ 25 w 218"/>
                  <a:gd name="T47" fmla="*/ 44 h 147"/>
                  <a:gd name="T48" fmla="*/ 22 w 218"/>
                  <a:gd name="T49" fmla="*/ 54 h 147"/>
                  <a:gd name="T50" fmla="*/ 14 w 218"/>
                  <a:gd name="T51" fmla="*/ 57 h 147"/>
                  <a:gd name="T52" fmla="*/ 7 w 218"/>
                  <a:gd name="T53" fmla="*/ 59 h 147"/>
                  <a:gd name="T54" fmla="*/ 0 w 218"/>
                  <a:gd name="T55" fmla="*/ 64 h 147"/>
                  <a:gd name="T56" fmla="*/ 5 w 218"/>
                  <a:gd name="T57" fmla="*/ 71 h 147"/>
                  <a:gd name="T58" fmla="*/ 8 w 218"/>
                  <a:gd name="T59" fmla="*/ 75 h 147"/>
                  <a:gd name="T60" fmla="*/ 15 w 218"/>
                  <a:gd name="T61" fmla="*/ 80 h 147"/>
                  <a:gd name="T62" fmla="*/ 23 w 218"/>
                  <a:gd name="T63" fmla="*/ 80 h 147"/>
                  <a:gd name="T64" fmla="*/ 21 w 218"/>
                  <a:gd name="T65" fmla="*/ 86 h 147"/>
                  <a:gd name="T66" fmla="*/ 19 w 218"/>
                  <a:gd name="T67" fmla="*/ 93 h 147"/>
                  <a:gd name="T68" fmla="*/ 21 w 218"/>
                  <a:gd name="T69" fmla="*/ 96 h 147"/>
                  <a:gd name="T70" fmla="*/ 27 w 218"/>
                  <a:gd name="T71" fmla="*/ 101 h 147"/>
                  <a:gd name="T72" fmla="*/ 33 w 218"/>
                  <a:gd name="T73" fmla="*/ 103 h 147"/>
                  <a:gd name="T74" fmla="*/ 40 w 218"/>
                  <a:gd name="T75" fmla="*/ 107 h 147"/>
                  <a:gd name="T76" fmla="*/ 46 w 218"/>
                  <a:gd name="T77" fmla="*/ 110 h 147"/>
                  <a:gd name="T78" fmla="*/ 55 w 218"/>
                  <a:gd name="T79" fmla="*/ 110 h 147"/>
                  <a:gd name="T80" fmla="*/ 61 w 218"/>
                  <a:gd name="T81" fmla="*/ 109 h 147"/>
                  <a:gd name="T82" fmla="*/ 69 w 218"/>
                  <a:gd name="T83" fmla="*/ 109 h 147"/>
                  <a:gd name="T84" fmla="*/ 77 w 218"/>
                  <a:gd name="T85" fmla="*/ 105 h 147"/>
                  <a:gd name="T86" fmla="*/ 85 w 218"/>
                  <a:gd name="T87" fmla="*/ 108 h 147"/>
                  <a:gd name="T88" fmla="*/ 90 w 218"/>
                  <a:gd name="T89" fmla="*/ 112 h 147"/>
                  <a:gd name="T90" fmla="*/ 88 w 218"/>
                  <a:gd name="T91" fmla="*/ 120 h 147"/>
                  <a:gd name="T92" fmla="*/ 87 w 218"/>
                  <a:gd name="T93" fmla="*/ 124 h 147"/>
                  <a:gd name="T94" fmla="*/ 93 w 218"/>
                  <a:gd name="T95" fmla="*/ 129 h 147"/>
                  <a:gd name="T96" fmla="*/ 97 w 218"/>
                  <a:gd name="T97" fmla="*/ 134 h 147"/>
                  <a:gd name="T98" fmla="*/ 101 w 218"/>
                  <a:gd name="T99" fmla="*/ 131 h 147"/>
                  <a:gd name="T100" fmla="*/ 108 w 218"/>
                  <a:gd name="T101" fmla="*/ 130 h 147"/>
                  <a:gd name="T102" fmla="*/ 116 w 218"/>
                  <a:gd name="T103" fmla="*/ 129 h 147"/>
                  <a:gd name="T104" fmla="*/ 121 w 218"/>
                  <a:gd name="T105" fmla="*/ 133 h 147"/>
                  <a:gd name="T106" fmla="*/ 143 w 218"/>
                  <a:gd name="T107" fmla="*/ 129 h 147"/>
                  <a:gd name="T108" fmla="*/ 169 w 218"/>
                  <a:gd name="T109" fmla="*/ 109 h 147"/>
                  <a:gd name="T110" fmla="*/ 162 w 218"/>
                  <a:gd name="T111" fmla="*/ 69 h 147"/>
                  <a:gd name="T112" fmla="*/ 184 w 218"/>
                  <a:gd name="T113" fmla="*/ 59 h 147"/>
                  <a:gd name="T114" fmla="*/ 191 w 218"/>
                  <a:gd name="T115" fmla="*/ 54 h 147"/>
                  <a:gd name="T116" fmla="*/ 198 w 218"/>
                  <a:gd name="T117" fmla="*/ 52 h 147"/>
                  <a:gd name="T118" fmla="*/ 204 w 218"/>
                  <a:gd name="T119" fmla="*/ 49 h 147"/>
                  <a:gd name="T120" fmla="*/ 205 w 218"/>
                  <a:gd name="T121" fmla="*/ 40 h 147"/>
                  <a:gd name="T122" fmla="*/ 213 w 218"/>
                  <a:gd name="T123" fmla="*/ 38 h 147"/>
                  <a:gd name="T124" fmla="*/ 216 w 218"/>
                  <a:gd name="T125" fmla="*/ 31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147">
                    <a:moveTo>
                      <a:pt x="132" y="136"/>
                    </a:moveTo>
                    <a:cubicBezTo>
                      <a:pt x="132" y="136"/>
                      <a:pt x="132" y="136"/>
                      <a:pt x="132" y="136"/>
                    </a:cubicBezTo>
                    <a:cubicBezTo>
                      <a:pt x="132" y="136"/>
                      <a:pt x="132" y="136"/>
                      <a:pt x="132" y="136"/>
                    </a:cubicBezTo>
                    <a:cubicBezTo>
                      <a:pt x="132" y="136"/>
                      <a:pt x="131" y="136"/>
                      <a:pt x="131" y="136"/>
                    </a:cubicBezTo>
                    <a:cubicBezTo>
                      <a:pt x="131" y="136"/>
                      <a:pt x="132" y="136"/>
                      <a:pt x="132" y="136"/>
                    </a:cubicBezTo>
                    <a:close/>
                    <a:moveTo>
                      <a:pt x="133" y="139"/>
                    </a:moveTo>
                    <a:cubicBezTo>
                      <a:pt x="132" y="140"/>
                      <a:pt x="133" y="140"/>
                      <a:pt x="132" y="140"/>
                    </a:cubicBezTo>
                    <a:cubicBezTo>
                      <a:pt x="131" y="140"/>
                      <a:pt x="131" y="139"/>
                      <a:pt x="131" y="140"/>
                    </a:cubicBezTo>
                    <a:cubicBezTo>
                      <a:pt x="130" y="140"/>
                      <a:pt x="130" y="140"/>
                      <a:pt x="130" y="140"/>
                    </a:cubicBezTo>
                    <a:cubicBezTo>
                      <a:pt x="130" y="140"/>
                      <a:pt x="130" y="140"/>
                      <a:pt x="130" y="140"/>
                    </a:cubicBezTo>
                    <a:cubicBezTo>
                      <a:pt x="130" y="140"/>
                      <a:pt x="129" y="140"/>
                      <a:pt x="129" y="140"/>
                    </a:cubicBezTo>
                    <a:cubicBezTo>
                      <a:pt x="129" y="140"/>
                      <a:pt x="129" y="140"/>
                      <a:pt x="129" y="140"/>
                    </a:cubicBezTo>
                    <a:cubicBezTo>
                      <a:pt x="129" y="140"/>
                      <a:pt x="129" y="140"/>
                      <a:pt x="128" y="140"/>
                    </a:cubicBezTo>
                    <a:cubicBezTo>
                      <a:pt x="128" y="140"/>
                      <a:pt x="128" y="140"/>
                      <a:pt x="128" y="140"/>
                    </a:cubicBezTo>
                    <a:cubicBezTo>
                      <a:pt x="128" y="140"/>
                      <a:pt x="128" y="140"/>
                      <a:pt x="128" y="140"/>
                    </a:cubicBezTo>
                    <a:cubicBezTo>
                      <a:pt x="128" y="140"/>
                      <a:pt x="128" y="140"/>
                      <a:pt x="128" y="140"/>
                    </a:cubicBezTo>
                    <a:cubicBezTo>
                      <a:pt x="128" y="140"/>
                      <a:pt x="128" y="141"/>
                      <a:pt x="128" y="141"/>
                    </a:cubicBezTo>
                    <a:cubicBezTo>
                      <a:pt x="128" y="141"/>
                      <a:pt x="127" y="142"/>
                      <a:pt x="127" y="142"/>
                    </a:cubicBezTo>
                    <a:cubicBezTo>
                      <a:pt x="126" y="142"/>
                      <a:pt x="126" y="142"/>
                      <a:pt x="126" y="143"/>
                    </a:cubicBezTo>
                    <a:cubicBezTo>
                      <a:pt x="125" y="143"/>
                      <a:pt x="126" y="143"/>
                      <a:pt x="126" y="144"/>
                    </a:cubicBezTo>
                    <a:cubicBezTo>
                      <a:pt x="126" y="144"/>
                      <a:pt x="126" y="144"/>
                      <a:pt x="126" y="145"/>
                    </a:cubicBezTo>
                    <a:cubicBezTo>
                      <a:pt x="126" y="145"/>
                      <a:pt x="126" y="145"/>
                      <a:pt x="126" y="145"/>
                    </a:cubicBezTo>
                    <a:cubicBezTo>
                      <a:pt x="126" y="146"/>
                      <a:pt x="128" y="146"/>
                      <a:pt x="128" y="146"/>
                    </a:cubicBezTo>
                    <a:cubicBezTo>
                      <a:pt x="128" y="147"/>
                      <a:pt x="129" y="147"/>
                      <a:pt x="129" y="146"/>
                    </a:cubicBezTo>
                    <a:cubicBezTo>
                      <a:pt x="129" y="146"/>
                      <a:pt x="130" y="146"/>
                      <a:pt x="130" y="146"/>
                    </a:cubicBezTo>
                    <a:cubicBezTo>
                      <a:pt x="130" y="146"/>
                      <a:pt x="130" y="146"/>
                      <a:pt x="130" y="146"/>
                    </a:cubicBezTo>
                    <a:cubicBezTo>
                      <a:pt x="131" y="146"/>
                      <a:pt x="131" y="145"/>
                      <a:pt x="131" y="145"/>
                    </a:cubicBezTo>
                    <a:cubicBezTo>
                      <a:pt x="131" y="145"/>
                      <a:pt x="131" y="145"/>
                      <a:pt x="131" y="145"/>
                    </a:cubicBezTo>
                    <a:cubicBezTo>
                      <a:pt x="131" y="145"/>
                      <a:pt x="132" y="144"/>
                      <a:pt x="132" y="145"/>
                    </a:cubicBezTo>
                    <a:cubicBezTo>
                      <a:pt x="132" y="145"/>
                      <a:pt x="132" y="145"/>
                      <a:pt x="132" y="144"/>
                    </a:cubicBezTo>
                    <a:cubicBezTo>
                      <a:pt x="132" y="144"/>
                      <a:pt x="132" y="144"/>
                      <a:pt x="132" y="144"/>
                    </a:cubicBezTo>
                    <a:cubicBezTo>
                      <a:pt x="133" y="144"/>
                      <a:pt x="132" y="143"/>
                      <a:pt x="133" y="143"/>
                    </a:cubicBezTo>
                    <a:cubicBezTo>
                      <a:pt x="133" y="142"/>
                      <a:pt x="133" y="142"/>
                      <a:pt x="133" y="141"/>
                    </a:cubicBezTo>
                    <a:cubicBezTo>
                      <a:pt x="133" y="141"/>
                      <a:pt x="133" y="141"/>
                      <a:pt x="133" y="142"/>
                    </a:cubicBezTo>
                    <a:cubicBezTo>
                      <a:pt x="134" y="141"/>
                      <a:pt x="134" y="141"/>
                      <a:pt x="134" y="141"/>
                    </a:cubicBezTo>
                    <a:cubicBezTo>
                      <a:pt x="134" y="141"/>
                      <a:pt x="134" y="140"/>
                      <a:pt x="134" y="140"/>
                    </a:cubicBezTo>
                    <a:cubicBezTo>
                      <a:pt x="134" y="140"/>
                      <a:pt x="133" y="140"/>
                      <a:pt x="133" y="139"/>
                    </a:cubicBezTo>
                    <a:close/>
                    <a:moveTo>
                      <a:pt x="132" y="135"/>
                    </a:moveTo>
                    <a:cubicBezTo>
                      <a:pt x="132" y="135"/>
                      <a:pt x="132" y="135"/>
                      <a:pt x="132" y="135"/>
                    </a:cubicBezTo>
                    <a:cubicBezTo>
                      <a:pt x="132" y="136"/>
                      <a:pt x="132" y="136"/>
                      <a:pt x="132" y="136"/>
                    </a:cubicBezTo>
                    <a:cubicBezTo>
                      <a:pt x="132" y="136"/>
                      <a:pt x="132" y="136"/>
                      <a:pt x="132" y="135"/>
                    </a:cubicBezTo>
                    <a:close/>
                    <a:moveTo>
                      <a:pt x="146" y="131"/>
                    </a:moveTo>
                    <a:cubicBezTo>
                      <a:pt x="146" y="131"/>
                      <a:pt x="146" y="131"/>
                      <a:pt x="146" y="131"/>
                    </a:cubicBezTo>
                    <a:cubicBezTo>
                      <a:pt x="146" y="131"/>
                      <a:pt x="146" y="131"/>
                      <a:pt x="146" y="131"/>
                    </a:cubicBezTo>
                    <a:cubicBezTo>
                      <a:pt x="146" y="131"/>
                      <a:pt x="146" y="131"/>
                      <a:pt x="146" y="131"/>
                    </a:cubicBezTo>
                    <a:cubicBezTo>
                      <a:pt x="146" y="131"/>
                      <a:pt x="145" y="131"/>
                      <a:pt x="145" y="131"/>
                    </a:cubicBezTo>
                    <a:cubicBezTo>
                      <a:pt x="145" y="131"/>
                      <a:pt x="145" y="131"/>
                      <a:pt x="145" y="131"/>
                    </a:cubicBezTo>
                    <a:cubicBezTo>
                      <a:pt x="145" y="131"/>
                      <a:pt x="145" y="131"/>
                      <a:pt x="145" y="131"/>
                    </a:cubicBezTo>
                    <a:cubicBezTo>
                      <a:pt x="145" y="131"/>
                      <a:pt x="145" y="131"/>
                      <a:pt x="145" y="131"/>
                    </a:cubicBezTo>
                    <a:cubicBezTo>
                      <a:pt x="145" y="131"/>
                      <a:pt x="145" y="131"/>
                      <a:pt x="145" y="131"/>
                    </a:cubicBezTo>
                    <a:cubicBezTo>
                      <a:pt x="145" y="131"/>
                      <a:pt x="145" y="131"/>
                      <a:pt x="145" y="131"/>
                    </a:cubicBezTo>
                    <a:cubicBezTo>
                      <a:pt x="145" y="131"/>
                      <a:pt x="145" y="131"/>
                      <a:pt x="145" y="131"/>
                    </a:cubicBezTo>
                    <a:cubicBezTo>
                      <a:pt x="145" y="131"/>
                      <a:pt x="144" y="131"/>
                      <a:pt x="144" y="131"/>
                    </a:cubicBezTo>
                    <a:cubicBezTo>
                      <a:pt x="145" y="131"/>
                      <a:pt x="145" y="131"/>
                      <a:pt x="146" y="131"/>
                    </a:cubicBezTo>
                    <a:cubicBezTo>
                      <a:pt x="146" y="131"/>
                      <a:pt x="146" y="131"/>
                      <a:pt x="146" y="131"/>
                    </a:cubicBezTo>
                    <a:cubicBezTo>
                      <a:pt x="146" y="131"/>
                      <a:pt x="146" y="131"/>
                      <a:pt x="146" y="131"/>
                    </a:cubicBezTo>
                    <a:cubicBezTo>
                      <a:pt x="146" y="131"/>
                      <a:pt x="146" y="131"/>
                      <a:pt x="146" y="131"/>
                    </a:cubicBezTo>
                    <a:close/>
                    <a:moveTo>
                      <a:pt x="218" y="27"/>
                    </a:move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7" y="25"/>
                      <a:pt x="217" y="25"/>
                      <a:pt x="217" y="25"/>
                    </a:cubicBezTo>
                    <a:cubicBezTo>
                      <a:pt x="217" y="25"/>
                      <a:pt x="217" y="25"/>
                      <a:pt x="217" y="25"/>
                    </a:cubicBezTo>
                    <a:cubicBezTo>
                      <a:pt x="217" y="25"/>
                      <a:pt x="217" y="25"/>
                      <a:pt x="217" y="25"/>
                    </a:cubicBezTo>
                    <a:cubicBezTo>
                      <a:pt x="217" y="25"/>
                      <a:pt x="217" y="25"/>
                      <a:pt x="217" y="25"/>
                    </a:cubicBezTo>
                    <a:cubicBezTo>
                      <a:pt x="217" y="25"/>
                      <a:pt x="217" y="25"/>
                      <a:pt x="217" y="25"/>
                    </a:cubicBezTo>
                    <a:cubicBezTo>
                      <a:pt x="217" y="25"/>
                      <a:pt x="217" y="25"/>
                      <a:pt x="217" y="25"/>
                    </a:cubicBezTo>
                    <a:cubicBezTo>
                      <a:pt x="217" y="25"/>
                      <a:pt x="217" y="25"/>
                      <a:pt x="217" y="25"/>
                    </a:cubicBezTo>
                    <a:cubicBezTo>
                      <a:pt x="217" y="25"/>
                      <a:pt x="217" y="25"/>
                      <a:pt x="217"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5" y="26"/>
                      <a:pt x="215" y="26"/>
                      <a:pt x="215" y="26"/>
                    </a:cubicBezTo>
                    <a:cubicBezTo>
                      <a:pt x="215" y="26"/>
                      <a:pt x="215" y="26"/>
                      <a:pt x="215" y="26"/>
                    </a:cubicBezTo>
                    <a:cubicBezTo>
                      <a:pt x="215" y="26"/>
                      <a:pt x="215" y="26"/>
                      <a:pt x="215" y="26"/>
                    </a:cubicBezTo>
                    <a:cubicBezTo>
                      <a:pt x="215" y="26"/>
                      <a:pt x="215" y="26"/>
                      <a:pt x="215" y="26"/>
                    </a:cubicBezTo>
                    <a:cubicBezTo>
                      <a:pt x="215" y="26"/>
                      <a:pt x="215" y="26"/>
                      <a:pt x="215" y="26"/>
                    </a:cubicBezTo>
                    <a:cubicBezTo>
                      <a:pt x="215" y="26"/>
                      <a:pt x="215" y="26"/>
                      <a:pt x="215" y="26"/>
                    </a:cubicBezTo>
                    <a:cubicBezTo>
                      <a:pt x="215" y="26"/>
                      <a:pt x="215" y="26"/>
                      <a:pt x="215" y="26"/>
                    </a:cubicBezTo>
                    <a:cubicBezTo>
                      <a:pt x="214" y="26"/>
                      <a:pt x="214" y="26"/>
                      <a:pt x="214" y="26"/>
                    </a:cubicBezTo>
                    <a:cubicBezTo>
                      <a:pt x="214" y="26"/>
                      <a:pt x="214" y="26"/>
                      <a:pt x="214" y="26"/>
                    </a:cubicBezTo>
                    <a:cubicBezTo>
                      <a:pt x="214" y="26"/>
                      <a:pt x="214" y="26"/>
                      <a:pt x="214" y="26"/>
                    </a:cubicBezTo>
                    <a:cubicBezTo>
                      <a:pt x="214" y="26"/>
                      <a:pt x="214" y="26"/>
                      <a:pt x="214" y="26"/>
                    </a:cubicBezTo>
                    <a:cubicBezTo>
                      <a:pt x="214" y="26"/>
                      <a:pt x="214" y="26"/>
                      <a:pt x="214" y="26"/>
                    </a:cubicBezTo>
                    <a:cubicBezTo>
                      <a:pt x="214" y="26"/>
                      <a:pt x="214" y="26"/>
                      <a:pt x="214" y="26"/>
                    </a:cubicBezTo>
                    <a:cubicBezTo>
                      <a:pt x="214" y="26"/>
                      <a:pt x="214" y="26"/>
                      <a:pt x="214" y="26"/>
                    </a:cubicBezTo>
                    <a:cubicBezTo>
                      <a:pt x="214" y="26"/>
                      <a:pt x="214" y="26"/>
                      <a:pt x="214"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2" y="26"/>
                      <a:pt x="212" y="26"/>
                      <a:pt x="212" y="26"/>
                    </a:cubicBezTo>
                    <a:cubicBezTo>
                      <a:pt x="212" y="26"/>
                      <a:pt x="212" y="26"/>
                      <a:pt x="212" y="26"/>
                    </a:cubicBezTo>
                    <a:cubicBezTo>
                      <a:pt x="212" y="26"/>
                      <a:pt x="212" y="26"/>
                      <a:pt x="212" y="26"/>
                    </a:cubicBezTo>
                    <a:cubicBezTo>
                      <a:pt x="212" y="27"/>
                      <a:pt x="212" y="27"/>
                      <a:pt x="212" y="27"/>
                    </a:cubicBezTo>
                    <a:cubicBezTo>
                      <a:pt x="212" y="27"/>
                      <a:pt x="212" y="27"/>
                      <a:pt x="212" y="27"/>
                    </a:cubicBezTo>
                    <a:cubicBezTo>
                      <a:pt x="212" y="27"/>
                      <a:pt x="212" y="27"/>
                      <a:pt x="212" y="27"/>
                    </a:cubicBezTo>
                    <a:cubicBezTo>
                      <a:pt x="212" y="27"/>
                      <a:pt x="212" y="27"/>
                      <a:pt x="212" y="27"/>
                    </a:cubicBezTo>
                    <a:cubicBezTo>
                      <a:pt x="212" y="27"/>
                      <a:pt x="212" y="27"/>
                      <a:pt x="212" y="27"/>
                    </a:cubicBezTo>
                    <a:cubicBezTo>
                      <a:pt x="212" y="27"/>
                      <a:pt x="212" y="27"/>
                      <a:pt x="212" y="27"/>
                    </a:cubicBezTo>
                    <a:cubicBezTo>
                      <a:pt x="212" y="27"/>
                      <a:pt x="212" y="27"/>
                      <a:pt x="212" y="27"/>
                    </a:cubicBezTo>
                    <a:cubicBezTo>
                      <a:pt x="212" y="27"/>
                      <a:pt x="212" y="27"/>
                      <a:pt x="212" y="27"/>
                    </a:cubicBezTo>
                    <a:cubicBezTo>
                      <a:pt x="212" y="27"/>
                      <a:pt x="211" y="27"/>
                      <a:pt x="211" y="27"/>
                    </a:cubicBezTo>
                    <a:cubicBezTo>
                      <a:pt x="211" y="27"/>
                      <a:pt x="211" y="27"/>
                      <a:pt x="211" y="27"/>
                    </a:cubicBezTo>
                    <a:cubicBezTo>
                      <a:pt x="211" y="27"/>
                      <a:pt x="211" y="27"/>
                      <a:pt x="211" y="27"/>
                    </a:cubicBezTo>
                    <a:cubicBezTo>
                      <a:pt x="211" y="27"/>
                      <a:pt x="211" y="27"/>
                      <a:pt x="211" y="27"/>
                    </a:cubicBezTo>
                    <a:cubicBezTo>
                      <a:pt x="211" y="27"/>
                      <a:pt x="211" y="27"/>
                      <a:pt x="211" y="27"/>
                    </a:cubicBezTo>
                    <a:cubicBezTo>
                      <a:pt x="211" y="27"/>
                      <a:pt x="211" y="27"/>
                      <a:pt x="211" y="27"/>
                    </a:cubicBezTo>
                    <a:cubicBezTo>
                      <a:pt x="211" y="27"/>
                      <a:pt x="211" y="27"/>
                      <a:pt x="211" y="27"/>
                    </a:cubicBezTo>
                    <a:cubicBezTo>
                      <a:pt x="211" y="28"/>
                      <a:pt x="211" y="28"/>
                      <a:pt x="211" y="28"/>
                    </a:cubicBezTo>
                    <a:cubicBezTo>
                      <a:pt x="211" y="28"/>
                      <a:pt x="211" y="28"/>
                      <a:pt x="211" y="28"/>
                    </a:cubicBezTo>
                    <a:cubicBezTo>
                      <a:pt x="211" y="28"/>
                      <a:pt x="211" y="28"/>
                      <a:pt x="211" y="28"/>
                    </a:cubicBezTo>
                    <a:cubicBezTo>
                      <a:pt x="211" y="28"/>
                      <a:pt x="211" y="28"/>
                      <a:pt x="211"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09" y="28"/>
                      <a:pt x="209" y="28"/>
                      <a:pt x="209" y="28"/>
                    </a:cubicBezTo>
                    <a:cubicBezTo>
                      <a:pt x="209" y="28"/>
                      <a:pt x="209" y="28"/>
                      <a:pt x="209" y="28"/>
                    </a:cubicBezTo>
                    <a:cubicBezTo>
                      <a:pt x="209" y="28"/>
                      <a:pt x="209" y="28"/>
                      <a:pt x="209" y="28"/>
                    </a:cubicBezTo>
                    <a:cubicBezTo>
                      <a:pt x="209" y="28"/>
                      <a:pt x="209" y="28"/>
                      <a:pt x="209" y="28"/>
                    </a:cubicBezTo>
                    <a:cubicBezTo>
                      <a:pt x="209" y="28"/>
                      <a:pt x="209" y="28"/>
                      <a:pt x="209" y="28"/>
                    </a:cubicBezTo>
                    <a:cubicBezTo>
                      <a:pt x="209" y="28"/>
                      <a:pt x="209" y="28"/>
                      <a:pt x="209" y="28"/>
                    </a:cubicBezTo>
                    <a:cubicBezTo>
                      <a:pt x="209" y="28"/>
                      <a:pt x="209" y="28"/>
                      <a:pt x="209" y="28"/>
                    </a:cubicBezTo>
                    <a:cubicBezTo>
                      <a:pt x="209" y="28"/>
                      <a:pt x="209" y="28"/>
                      <a:pt x="209"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7" y="28"/>
                      <a:pt x="207" y="28"/>
                      <a:pt x="207" y="28"/>
                    </a:cubicBezTo>
                    <a:cubicBezTo>
                      <a:pt x="207" y="28"/>
                      <a:pt x="207" y="28"/>
                      <a:pt x="207" y="28"/>
                    </a:cubicBezTo>
                    <a:cubicBezTo>
                      <a:pt x="207" y="28"/>
                      <a:pt x="207" y="28"/>
                      <a:pt x="207" y="28"/>
                    </a:cubicBezTo>
                    <a:cubicBezTo>
                      <a:pt x="207" y="28"/>
                      <a:pt x="207" y="28"/>
                      <a:pt x="207" y="28"/>
                    </a:cubicBezTo>
                    <a:cubicBezTo>
                      <a:pt x="207" y="28"/>
                      <a:pt x="207" y="28"/>
                      <a:pt x="207" y="28"/>
                    </a:cubicBezTo>
                    <a:cubicBezTo>
                      <a:pt x="207" y="28"/>
                      <a:pt x="207" y="28"/>
                      <a:pt x="207" y="28"/>
                    </a:cubicBezTo>
                    <a:cubicBezTo>
                      <a:pt x="207" y="28"/>
                      <a:pt x="207" y="28"/>
                      <a:pt x="207" y="28"/>
                    </a:cubicBezTo>
                    <a:cubicBezTo>
                      <a:pt x="207" y="28"/>
                      <a:pt x="207" y="28"/>
                      <a:pt x="207" y="28"/>
                    </a:cubicBezTo>
                    <a:cubicBezTo>
                      <a:pt x="207" y="28"/>
                      <a:pt x="207" y="28"/>
                      <a:pt x="206" y="28"/>
                    </a:cubicBezTo>
                    <a:cubicBezTo>
                      <a:pt x="206" y="28"/>
                      <a:pt x="206" y="28"/>
                      <a:pt x="206" y="28"/>
                    </a:cubicBezTo>
                    <a:cubicBezTo>
                      <a:pt x="206" y="28"/>
                      <a:pt x="206" y="28"/>
                      <a:pt x="206" y="28"/>
                    </a:cubicBezTo>
                    <a:cubicBezTo>
                      <a:pt x="206" y="28"/>
                      <a:pt x="206" y="28"/>
                      <a:pt x="206" y="28"/>
                    </a:cubicBezTo>
                    <a:cubicBezTo>
                      <a:pt x="206" y="28"/>
                      <a:pt x="206" y="28"/>
                      <a:pt x="206" y="28"/>
                    </a:cubicBezTo>
                    <a:cubicBezTo>
                      <a:pt x="206" y="28"/>
                      <a:pt x="206" y="28"/>
                      <a:pt x="206" y="28"/>
                    </a:cubicBezTo>
                    <a:cubicBezTo>
                      <a:pt x="206" y="28"/>
                      <a:pt x="206" y="28"/>
                      <a:pt x="206" y="28"/>
                    </a:cubicBezTo>
                    <a:cubicBezTo>
                      <a:pt x="206" y="28"/>
                      <a:pt x="206" y="28"/>
                      <a:pt x="206" y="28"/>
                    </a:cubicBezTo>
                    <a:cubicBezTo>
                      <a:pt x="205" y="28"/>
                      <a:pt x="205" y="28"/>
                      <a:pt x="205" y="28"/>
                    </a:cubicBezTo>
                    <a:cubicBezTo>
                      <a:pt x="205" y="28"/>
                      <a:pt x="205" y="28"/>
                      <a:pt x="205" y="28"/>
                    </a:cubicBezTo>
                    <a:cubicBezTo>
                      <a:pt x="205" y="28"/>
                      <a:pt x="205" y="28"/>
                      <a:pt x="205" y="28"/>
                    </a:cubicBezTo>
                    <a:cubicBezTo>
                      <a:pt x="205" y="28"/>
                      <a:pt x="205" y="28"/>
                      <a:pt x="205" y="28"/>
                    </a:cubicBezTo>
                    <a:cubicBezTo>
                      <a:pt x="205" y="28"/>
                      <a:pt x="205" y="28"/>
                      <a:pt x="205" y="28"/>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4" y="27"/>
                      <a:pt x="204" y="27"/>
                      <a:pt x="204" y="27"/>
                    </a:cubicBezTo>
                    <a:cubicBezTo>
                      <a:pt x="204" y="27"/>
                      <a:pt x="204" y="27"/>
                      <a:pt x="204" y="27"/>
                    </a:cubicBezTo>
                    <a:cubicBezTo>
                      <a:pt x="204" y="27"/>
                      <a:pt x="204" y="27"/>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4"/>
                      <a:pt x="204" y="24"/>
                      <a:pt x="204" y="24"/>
                    </a:cubicBezTo>
                    <a:cubicBezTo>
                      <a:pt x="204" y="24"/>
                      <a:pt x="204" y="24"/>
                      <a:pt x="204" y="24"/>
                    </a:cubicBezTo>
                    <a:cubicBezTo>
                      <a:pt x="204" y="24"/>
                      <a:pt x="204" y="24"/>
                      <a:pt x="204" y="24"/>
                    </a:cubicBezTo>
                    <a:cubicBezTo>
                      <a:pt x="204" y="24"/>
                      <a:pt x="204" y="24"/>
                      <a:pt x="204" y="24"/>
                    </a:cubicBezTo>
                    <a:cubicBezTo>
                      <a:pt x="204" y="24"/>
                      <a:pt x="204" y="24"/>
                      <a:pt x="204" y="24"/>
                    </a:cubicBezTo>
                    <a:cubicBezTo>
                      <a:pt x="204" y="24"/>
                      <a:pt x="204" y="24"/>
                      <a:pt x="204" y="24"/>
                    </a:cubicBezTo>
                    <a:cubicBezTo>
                      <a:pt x="204" y="24"/>
                      <a:pt x="204" y="24"/>
                      <a:pt x="204" y="24"/>
                    </a:cubicBezTo>
                    <a:cubicBezTo>
                      <a:pt x="204" y="24"/>
                      <a:pt x="204" y="24"/>
                      <a:pt x="204" y="24"/>
                    </a:cubicBezTo>
                    <a:cubicBezTo>
                      <a:pt x="203" y="24"/>
                      <a:pt x="203" y="24"/>
                      <a:pt x="203" y="24"/>
                    </a:cubicBezTo>
                    <a:cubicBezTo>
                      <a:pt x="203" y="24"/>
                      <a:pt x="203" y="24"/>
                      <a:pt x="203" y="24"/>
                    </a:cubicBezTo>
                    <a:cubicBezTo>
                      <a:pt x="203" y="24"/>
                      <a:pt x="203" y="24"/>
                      <a:pt x="203" y="24"/>
                    </a:cubicBezTo>
                    <a:cubicBezTo>
                      <a:pt x="203" y="23"/>
                      <a:pt x="203" y="23"/>
                      <a:pt x="203" y="23"/>
                    </a:cubicBezTo>
                    <a:cubicBezTo>
                      <a:pt x="203" y="23"/>
                      <a:pt x="203" y="23"/>
                      <a:pt x="203" y="23"/>
                    </a:cubicBezTo>
                    <a:cubicBezTo>
                      <a:pt x="203" y="23"/>
                      <a:pt x="203" y="23"/>
                      <a:pt x="203" y="23"/>
                    </a:cubicBezTo>
                    <a:cubicBezTo>
                      <a:pt x="203" y="23"/>
                      <a:pt x="203" y="23"/>
                      <a:pt x="203" y="23"/>
                    </a:cubicBezTo>
                    <a:cubicBezTo>
                      <a:pt x="203" y="23"/>
                      <a:pt x="203" y="23"/>
                      <a:pt x="203" y="23"/>
                    </a:cubicBezTo>
                    <a:cubicBezTo>
                      <a:pt x="204" y="23"/>
                      <a:pt x="204" y="23"/>
                      <a:pt x="204" y="23"/>
                    </a:cubicBezTo>
                    <a:cubicBezTo>
                      <a:pt x="204" y="23"/>
                      <a:pt x="204" y="23"/>
                      <a:pt x="204" y="23"/>
                    </a:cubicBezTo>
                    <a:cubicBezTo>
                      <a:pt x="203" y="23"/>
                      <a:pt x="203" y="23"/>
                      <a:pt x="203" y="23"/>
                    </a:cubicBezTo>
                    <a:cubicBezTo>
                      <a:pt x="203" y="23"/>
                      <a:pt x="203" y="23"/>
                      <a:pt x="203" y="23"/>
                    </a:cubicBezTo>
                    <a:cubicBezTo>
                      <a:pt x="203" y="22"/>
                      <a:pt x="203" y="22"/>
                      <a:pt x="203" y="22"/>
                    </a:cubicBezTo>
                    <a:cubicBezTo>
                      <a:pt x="203" y="22"/>
                      <a:pt x="203" y="22"/>
                      <a:pt x="203" y="22"/>
                    </a:cubicBezTo>
                    <a:cubicBezTo>
                      <a:pt x="203" y="22"/>
                      <a:pt x="203" y="22"/>
                      <a:pt x="203" y="22"/>
                    </a:cubicBezTo>
                    <a:cubicBezTo>
                      <a:pt x="203" y="22"/>
                      <a:pt x="203" y="22"/>
                      <a:pt x="203" y="22"/>
                    </a:cubicBezTo>
                    <a:cubicBezTo>
                      <a:pt x="203" y="22"/>
                      <a:pt x="203" y="22"/>
                      <a:pt x="203" y="22"/>
                    </a:cubicBezTo>
                    <a:cubicBezTo>
                      <a:pt x="203" y="23"/>
                      <a:pt x="203" y="23"/>
                      <a:pt x="203" y="23"/>
                    </a:cubicBezTo>
                    <a:cubicBezTo>
                      <a:pt x="203" y="23"/>
                      <a:pt x="203" y="23"/>
                      <a:pt x="203" y="23"/>
                    </a:cubicBezTo>
                    <a:cubicBezTo>
                      <a:pt x="202" y="23"/>
                      <a:pt x="202" y="23"/>
                      <a:pt x="202" y="23"/>
                    </a:cubicBezTo>
                    <a:cubicBezTo>
                      <a:pt x="202" y="23"/>
                      <a:pt x="202" y="23"/>
                      <a:pt x="202" y="23"/>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1" y="22"/>
                      <a:pt x="201" y="22"/>
                      <a:pt x="201" y="22"/>
                    </a:cubicBezTo>
                    <a:cubicBezTo>
                      <a:pt x="201" y="22"/>
                      <a:pt x="201" y="22"/>
                      <a:pt x="201" y="22"/>
                    </a:cubicBezTo>
                    <a:cubicBezTo>
                      <a:pt x="201" y="22"/>
                      <a:pt x="201" y="22"/>
                      <a:pt x="201" y="22"/>
                    </a:cubicBezTo>
                    <a:cubicBezTo>
                      <a:pt x="201" y="22"/>
                      <a:pt x="201" y="22"/>
                      <a:pt x="201" y="22"/>
                    </a:cubicBezTo>
                    <a:cubicBezTo>
                      <a:pt x="201" y="22"/>
                      <a:pt x="201" y="22"/>
                      <a:pt x="201" y="22"/>
                    </a:cubicBezTo>
                    <a:cubicBezTo>
                      <a:pt x="201" y="22"/>
                      <a:pt x="201" y="22"/>
                      <a:pt x="201" y="22"/>
                    </a:cubicBezTo>
                    <a:cubicBezTo>
                      <a:pt x="201" y="21"/>
                      <a:pt x="201" y="21"/>
                      <a:pt x="201" y="21"/>
                    </a:cubicBezTo>
                    <a:cubicBezTo>
                      <a:pt x="201" y="21"/>
                      <a:pt x="201" y="21"/>
                      <a:pt x="201" y="21"/>
                    </a:cubicBezTo>
                    <a:cubicBezTo>
                      <a:pt x="201" y="21"/>
                      <a:pt x="201" y="21"/>
                      <a:pt x="201" y="21"/>
                    </a:cubicBezTo>
                    <a:cubicBezTo>
                      <a:pt x="201" y="21"/>
                      <a:pt x="201" y="21"/>
                      <a:pt x="201" y="21"/>
                    </a:cubicBezTo>
                    <a:cubicBezTo>
                      <a:pt x="201" y="21"/>
                      <a:pt x="201" y="21"/>
                      <a:pt x="201" y="21"/>
                    </a:cubicBezTo>
                    <a:cubicBezTo>
                      <a:pt x="201" y="21"/>
                      <a:pt x="201" y="21"/>
                      <a:pt x="201" y="21"/>
                    </a:cubicBezTo>
                    <a:cubicBezTo>
                      <a:pt x="201" y="21"/>
                      <a:pt x="201" y="21"/>
                      <a:pt x="201" y="21"/>
                    </a:cubicBezTo>
                    <a:cubicBezTo>
                      <a:pt x="201" y="21"/>
                      <a:pt x="201" y="21"/>
                      <a:pt x="201" y="21"/>
                    </a:cubicBezTo>
                    <a:cubicBezTo>
                      <a:pt x="200" y="21"/>
                      <a:pt x="200" y="21"/>
                      <a:pt x="200" y="21"/>
                    </a:cubicBezTo>
                    <a:cubicBezTo>
                      <a:pt x="200" y="21"/>
                      <a:pt x="200" y="21"/>
                      <a:pt x="200" y="21"/>
                    </a:cubicBezTo>
                    <a:cubicBezTo>
                      <a:pt x="200" y="21"/>
                      <a:pt x="200" y="21"/>
                      <a:pt x="200" y="21"/>
                    </a:cubicBezTo>
                    <a:cubicBezTo>
                      <a:pt x="200" y="21"/>
                      <a:pt x="200" y="21"/>
                      <a:pt x="200" y="21"/>
                    </a:cubicBezTo>
                    <a:cubicBezTo>
                      <a:pt x="200" y="21"/>
                      <a:pt x="200" y="21"/>
                      <a:pt x="200" y="21"/>
                    </a:cubicBezTo>
                    <a:cubicBezTo>
                      <a:pt x="200" y="21"/>
                      <a:pt x="200" y="21"/>
                      <a:pt x="200" y="21"/>
                    </a:cubicBezTo>
                    <a:cubicBezTo>
                      <a:pt x="200" y="21"/>
                      <a:pt x="200" y="21"/>
                      <a:pt x="200" y="21"/>
                    </a:cubicBezTo>
                    <a:cubicBezTo>
                      <a:pt x="200" y="21"/>
                      <a:pt x="200" y="21"/>
                      <a:pt x="200" y="21"/>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7" y="20"/>
                      <a:pt x="197" y="20"/>
                      <a:pt x="197" y="20"/>
                    </a:cubicBezTo>
                    <a:cubicBezTo>
                      <a:pt x="197" y="20"/>
                      <a:pt x="197" y="20"/>
                      <a:pt x="197" y="20"/>
                    </a:cubicBezTo>
                    <a:cubicBezTo>
                      <a:pt x="197" y="20"/>
                      <a:pt x="197" y="20"/>
                      <a:pt x="197" y="20"/>
                    </a:cubicBezTo>
                    <a:cubicBezTo>
                      <a:pt x="197" y="20"/>
                      <a:pt x="197" y="20"/>
                      <a:pt x="197" y="20"/>
                    </a:cubicBezTo>
                    <a:cubicBezTo>
                      <a:pt x="197" y="20"/>
                      <a:pt x="197" y="20"/>
                      <a:pt x="197" y="19"/>
                    </a:cubicBezTo>
                    <a:cubicBezTo>
                      <a:pt x="197" y="19"/>
                      <a:pt x="197" y="19"/>
                      <a:pt x="197" y="19"/>
                    </a:cubicBezTo>
                    <a:cubicBezTo>
                      <a:pt x="197" y="19"/>
                      <a:pt x="197" y="19"/>
                      <a:pt x="197" y="19"/>
                    </a:cubicBezTo>
                    <a:cubicBezTo>
                      <a:pt x="197" y="19"/>
                      <a:pt x="197" y="19"/>
                      <a:pt x="197" y="19"/>
                    </a:cubicBezTo>
                    <a:cubicBezTo>
                      <a:pt x="197" y="19"/>
                      <a:pt x="197" y="19"/>
                      <a:pt x="197" y="19"/>
                    </a:cubicBezTo>
                    <a:cubicBezTo>
                      <a:pt x="197" y="19"/>
                      <a:pt x="197" y="19"/>
                      <a:pt x="197" y="19"/>
                    </a:cubicBezTo>
                    <a:cubicBezTo>
                      <a:pt x="197" y="19"/>
                      <a:pt x="197" y="19"/>
                      <a:pt x="197"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5" y="19"/>
                      <a:pt x="195" y="19"/>
                      <a:pt x="195" y="19"/>
                    </a:cubicBezTo>
                    <a:cubicBezTo>
                      <a:pt x="194" y="19"/>
                      <a:pt x="194" y="19"/>
                      <a:pt x="194" y="19"/>
                    </a:cubicBezTo>
                    <a:cubicBezTo>
                      <a:pt x="194" y="19"/>
                      <a:pt x="194" y="19"/>
                      <a:pt x="194" y="19"/>
                    </a:cubicBezTo>
                    <a:cubicBezTo>
                      <a:pt x="194" y="19"/>
                      <a:pt x="194" y="19"/>
                      <a:pt x="194" y="19"/>
                    </a:cubicBezTo>
                    <a:cubicBezTo>
                      <a:pt x="194" y="19"/>
                      <a:pt x="194" y="19"/>
                      <a:pt x="194" y="19"/>
                    </a:cubicBezTo>
                    <a:cubicBezTo>
                      <a:pt x="194" y="19"/>
                      <a:pt x="194" y="19"/>
                      <a:pt x="194" y="19"/>
                    </a:cubicBezTo>
                    <a:cubicBezTo>
                      <a:pt x="194" y="19"/>
                      <a:pt x="194" y="19"/>
                      <a:pt x="194" y="19"/>
                    </a:cubicBezTo>
                    <a:cubicBezTo>
                      <a:pt x="194" y="19"/>
                      <a:pt x="194" y="19"/>
                      <a:pt x="194" y="19"/>
                    </a:cubicBezTo>
                    <a:cubicBezTo>
                      <a:pt x="193" y="19"/>
                      <a:pt x="193" y="19"/>
                      <a:pt x="193" y="19"/>
                    </a:cubicBezTo>
                    <a:cubicBezTo>
                      <a:pt x="193" y="19"/>
                      <a:pt x="193" y="19"/>
                      <a:pt x="193" y="19"/>
                    </a:cubicBezTo>
                    <a:cubicBezTo>
                      <a:pt x="193" y="19"/>
                      <a:pt x="193" y="19"/>
                      <a:pt x="193" y="19"/>
                    </a:cubicBezTo>
                    <a:cubicBezTo>
                      <a:pt x="193" y="19"/>
                      <a:pt x="193" y="19"/>
                      <a:pt x="193" y="19"/>
                    </a:cubicBezTo>
                    <a:cubicBezTo>
                      <a:pt x="193" y="19"/>
                      <a:pt x="193" y="19"/>
                      <a:pt x="193" y="19"/>
                    </a:cubicBezTo>
                    <a:cubicBezTo>
                      <a:pt x="193" y="19"/>
                      <a:pt x="193" y="19"/>
                      <a:pt x="193" y="19"/>
                    </a:cubicBezTo>
                    <a:cubicBezTo>
                      <a:pt x="193" y="19"/>
                      <a:pt x="193" y="19"/>
                      <a:pt x="193" y="19"/>
                    </a:cubicBezTo>
                    <a:cubicBezTo>
                      <a:pt x="193" y="19"/>
                      <a:pt x="193" y="19"/>
                      <a:pt x="193" y="19"/>
                    </a:cubicBezTo>
                    <a:cubicBezTo>
                      <a:pt x="193" y="18"/>
                      <a:pt x="193" y="18"/>
                      <a:pt x="193" y="18"/>
                    </a:cubicBezTo>
                    <a:cubicBezTo>
                      <a:pt x="193" y="18"/>
                      <a:pt x="193" y="18"/>
                      <a:pt x="193" y="18"/>
                    </a:cubicBezTo>
                    <a:cubicBezTo>
                      <a:pt x="193" y="18"/>
                      <a:pt x="193" y="18"/>
                      <a:pt x="193" y="18"/>
                    </a:cubicBezTo>
                    <a:cubicBezTo>
                      <a:pt x="193" y="18"/>
                      <a:pt x="193" y="18"/>
                      <a:pt x="193" y="18"/>
                    </a:cubicBezTo>
                    <a:cubicBezTo>
                      <a:pt x="193" y="18"/>
                      <a:pt x="193" y="18"/>
                      <a:pt x="193" y="18"/>
                    </a:cubicBezTo>
                    <a:cubicBezTo>
                      <a:pt x="193" y="18"/>
                      <a:pt x="193" y="18"/>
                      <a:pt x="193" y="18"/>
                    </a:cubicBezTo>
                    <a:cubicBezTo>
                      <a:pt x="193" y="18"/>
                      <a:pt x="193" y="18"/>
                      <a:pt x="193" y="18"/>
                    </a:cubicBezTo>
                    <a:cubicBezTo>
                      <a:pt x="193" y="17"/>
                      <a:pt x="193" y="17"/>
                      <a:pt x="193" y="17"/>
                    </a:cubicBezTo>
                    <a:cubicBezTo>
                      <a:pt x="193" y="17"/>
                      <a:pt x="193" y="17"/>
                      <a:pt x="193" y="17"/>
                    </a:cubicBezTo>
                    <a:cubicBezTo>
                      <a:pt x="192" y="17"/>
                      <a:pt x="192" y="17"/>
                      <a:pt x="192" y="17"/>
                    </a:cubicBezTo>
                    <a:cubicBezTo>
                      <a:pt x="192" y="17"/>
                      <a:pt x="192" y="17"/>
                      <a:pt x="192" y="17"/>
                    </a:cubicBezTo>
                    <a:cubicBezTo>
                      <a:pt x="193" y="17"/>
                      <a:pt x="193" y="17"/>
                      <a:pt x="193" y="17"/>
                    </a:cubicBezTo>
                    <a:cubicBezTo>
                      <a:pt x="193" y="17"/>
                      <a:pt x="193" y="17"/>
                      <a:pt x="193" y="17"/>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2" y="16"/>
                      <a:pt x="192" y="16"/>
                      <a:pt x="192" y="16"/>
                    </a:cubicBezTo>
                    <a:cubicBezTo>
                      <a:pt x="192" y="16"/>
                      <a:pt x="192" y="16"/>
                      <a:pt x="192" y="16"/>
                    </a:cubicBezTo>
                    <a:cubicBezTo>
                      <a:pt x="192" y="16"/>
                      <a:pt x="192" y="16"/>
                      <a:pt x="192" y="16"/>
                    </a:cubicBezTo>
                    <a:cubicBezTo>
                      <a:pt x="192" y="16"/>
                      <a:pt x="192" y="16"/>
                      <a:pt x="192" y="16"/>
                    </a:cubicBezTo>
                    <a:cubicBezTo>
                      <a:pt x="192" y="16"/>
                      <a:pt x="192" y="16"/>
                      <a:pt x="192" y="16"/>
                    </a:cubicBezTo>
                    <a:cubicBezTo>
                      <a:pt x="192" y="16"/>
                      <a:pt x="192" y="16"/>
                      <a:pt x="192" y="16"/>
                    </a:cubicBezTo>
                    <a:cubicBezTo>
                      <a:pt x="192" y="16"/>
                      <a:pt x="192" y="16"/>
                      <a:pt x="192" y="16"/>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1" y="14"/>
                      <a:pt x="191" y="14"/>
                      <a:pt x="191" y="14"/>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2"/>
                      <a:pt x="191" y="12"/>
                      <a:pt x="191" y="12"/>
                    </a:cubicBezTo>
                    <a:cubicBezTo>
                      <a:pt x="191" y="12"/>
                      <a:pt x="191" y="12"/>
                      <a:pt x="191" y="12"/>
                    </a:cubicBezTo>
                    <a:cubicBezTo>
                      <a:pt x="191" y="12"/>
                      <a:pt x="191" y="12"/>
                      <a:pt x="191" y="12"/>
                    </a:cubicBezTo>
                    <a:cubicBezTo>
                      <a:pt x="191" y="12"/>
                      <a:pt x="190" y="12"/>
                      <a:pt x="190" y="12"/>
                    </a:cubicBezTo>
                    <a:cubicBezTo>
                      <a:pt x="190" y="12"/>
                      <a:pt x="190" y="12"/>
                      <a:pt x="190" y="12"/>
                    </a:cubicBezTo>
                    <a:cubicBezTo>
                      <a:pt x="190" y="12"/>
                      <a:pt x="190" y="12"/>
                      <a:pt x="190" y="12"/>
                    </a:cubicBezTo>
                    <a:cubicBezTo>
                      <a:pt x="190" y="12"/>
                      <a:pt x="190" y="12"/>
                      <a:pt x="190" y="12"/>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0"/>
                      <a:pt x="190" y="10"/>
                      <a:pt x="190" y="10"/>
                    </a:cubicBezTo>
                    <a:cubicBezTo>
                      <a:pt x="190" y="10"/>
                      <a:pt x="190" y="10"/>
                      <a:pt x="190" y="10"/>
                    </a:cubicBezTo>
                    <a:cubicBezTo>
                      <a:pt x="190" y="10"/>
                      <a:pt x="190" y="10"/>
                      <a:pt x="190" y="10"/>
                    </a:cubicBezTo>
                    <a:cubicBezTo>
                      <a:pt x="190" y="10"/>
                      <a:pt x="190" y="10"/>
                      <a:pt x="190" y="10"/>
                    </a:cubicBezTo>
                    <a:cubicBezTo>
                      <a:pt x="190" y="10"/>
                      <a:pt x="190" y="10"/>
                      <a:pt x="190" y="10"/>
                    </a:cubicBezTo>
                    <a:cubicBezTo>
                      <a:pt x="190" y="10"/>
                      <a:pt x="190" y="10"/>
                      <a:pt x="190" y="10"/>
                    </a:cubicBezTo>
                    <a:cubicBezTo>
                      <a:pt x="190" y="10"/>
                      <a:pt x="190" y="10"/>
                      <a:pt x="190" y="10"/>
                    </a:cubicBezTo>
                    <a:cubicBezTo>
                      <a:pt x="190" y="10"/>
                      <a:pt x="190" y="10"/>
                      <a:pt x="190" y="10"/>
                    </a:cubicBezTo>
                    <a:cubicBezTo>
                      <a:pt x="190" y="9"/>
                      <a:pt x="190" y="9"/>
                      <a:pt x="190" y="9"/>
                    </a:cubicBezTo>
                    <a:cubicBezTo>
                      <a:pt x="190" y="9"/>
                      <a:pt x="190" y="9"/>
                      <a:pt x="190" y="9"/>
                    </a:cubicBezTo>
                    <a:cubicBezTo>
                      <a:pt x="190" y="9"/>
                      <a:pt x="190" y="9"/>
                      <a:pt x="190" y="9"/>
                    </a:cubicBezTo>
                    <a:cubicBezTo>
                      <a:pt x="190" y="9"/>
                      <a:pt x="190" y="9"/>
                      <a:pt x="190" y="9"/>
                    </a:cubicBezTo>
                    <a:cubicBezTo>
                      <a:pt x="190" y="9"/>
                      <a:pt x="190" y="9"/>
                      <a:pt x="190" y="9"/>
                    </a:cubicBezTo>
                    <a:cubicBezTo>
                      <a:pt x="190" y="9"/>
                      <a:pt x="190" y="9"/>
                      <a:pt x="190" y="9"/>
                    </a:cubicBezTo>
                    <a:cubicBezTo>
                      <a:pt x="190" y="9"/>
                      <a:pt x="190" y="9"/>
                      <a:pt x="190" y="9"/>
                    </a:cubicBezTo>
                    <a:cubicBezTo>
                      <a:pt x="190" y="9"/>
                      <a:pt x="190" y="9"/>
                      <a:pt x="190" y="9"/>
                    </a:cubicBezTo>
                    <a:cubicBezTo>
                      <a:pt x="189" y="9"/>
                      <a:pt x="189" y="9"/>
                      <a:pt x="189" y="9"/>
                    </a:cubicBezTo>
                    <a:cubicBezTo>
                      <a:pt x="189" y="9"/>
                      <a:pt x="189" y="9"/>
                      <a:pt x="189" y="9"/>
                    </a:cubicBezTo>
                    <a:cubicBezTo>
                      <a:pt x="189" y="9"/>
                      <a:pt x="189" y="9"/>
                      <a:pt x="189" y="9"/>
                    </a:cubicBezTo>
                    <a:cubicBezTo>
                      <a:pt x="189" y="9"/>
                      <a:pt x="189" y="9"/>
                      <a:pt x="189" y="9"/>
                    </a:cubicBezTo>
                    <a:cubicBezTo>
                      <a:pt x="189" y="9"/>
                      <a:pt x="189" y="9"/>
                      <a:pt x="189" y="9"/>
                    </a:cubicBezTo>
                    <a:cubicBezTo>
                      <a:pt x="189" y="9"/>
                      <a:pt x="189" y="9"/>
                      <a:pt x="189" y="9"/>
                    </a:cubicBezTo>
                    <a:cubicBezTo>
                      <a:pt x="189" y="9"/>
                      <a:pt x="189" y="9"/>
                      <a:pt x="189" y="9"/>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8" y="7"/>
                      <a:pt x="188" y="7"/>
                      <a:pt x="188" y="7"/>
                    </a:cubicBezTo>
                    <a:cubicBezTo>
                      <a:pt x="188" y="7"/>
                      <a:pt x="188" y="7"/>
                      <a:pt x="188" y="7"/>
                    </a:cubicBezTo>
                    <a:cubicBezTo>
                      <a:pt x="188" y="7"/>
                      <a:pt x="188" y="7"/>
                      <a:pt x="188" y="7"/>
                    </a:cubicBezTo>
                    <a:cubicBezTo>
                      <a:pt x="188" y="7"/>
                      <a:pt x="188" y="7"/>
                      <a:pt x="188" y="7"/>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5"/>
                      <a:pt x="188" y="5"/>
                      <a:pt x="188" y="5"/>
                    </a:cubicBezTo>
                    <a:cubicBezTo>
                      <a:pt x="188" y="5"/>
                      <a:pt x="188" y="5"/>
                      <a:pt x="188" y="5"/>
                    </a:cubicBezTo>
                    <a:cubicBezTo>
                      <a:pt x="188" y="5"/>
                      <a:pt x="188" y="5"/>
                      <a:pt x="188" y="5"/>
                    </a:cubicBezTo>
                    <a:cubicBezTo>
                      <a:pt x="188" y="5"/>
                      <a:pt x="188" y="5"/>
                      <a:pt x="188" y="5"/>
                    </a:cubicBezTo>
                    <a:cubicBezTo>
                      <a:pt x="188" y="5"/>
                      <a:pt x="188" y="5"/>
                      <a:pt x="188" y="5"/>
                    </a:cubicBezTo>
                    <a:cubicBezTo>
                      <a:pt x="188" y="5"/>
                      <a:pt x="188" y="5"/>
                      <a:pt x="188" y="5"/>
                    </a:cubicBezTo>
                    <a:cubicBezTo>
                      <a:pt x="188" y="5"/>
                      <a:pt x="188" y="5"/>
                      <a:pt x="188" y="5"/>
                    </a:cubicBezTo>
                    <a:cubicBezTo>
                      <a:pt x="187" y="5"/>
                      <a:pt x="187" y="5"/>
                      <a:pt x="187" y="5"/>
                    </a:cubicBezTo>
                    <a:cubicBezTo>
                      <a:pt x="187" y="5"/>
                      <a:pt x="187" y="5"/>
                      <a:pt x="187" y="5"/>
                    </a:cubicBezTo>
                    <a:cubicBezTo>
                      <a:pt x="187" y="5"/>
                      <a:pt x="187" y="5"/>
                      <a:pt x="187" y="5"/>
                    </a:cubicBezTo>
                    <a:cubicBezTo>
                      <a:pt x="187" y="5"/>
                      <a:pt x="187" y="5"/>
                      <a:pt x="187" y="5"/>
                    </a:cubicBezTo>
                    <a:cubicBezTo>
                      <a:pt x="187" y="5"/>
                      <a:pt x="187" y="5"/>
                      <a:pt x="187" y="5"/>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6" y="4"/>
                      <a:pt x="186" y="4"/>
                      <a:pt x="186" y="4"/>
                    </a:cubicBezTo>
                    <a:cubicBezTo>
                      <a:pt x="186" y="4"/>
                      <a:pt x="186" y="4"/>
                      <a:pt x="186" y="4"/>
                    </a:cubicBezTo>
                    <a:cubicBezTo>
                      <a:pt x="186" y="4"/>
                      <a:pt x="186" y="4"/>
                      <a:pt x="186" y="4"/>
                    </a:cubicBezTo>
                    <a:cubicBezTo>
                      <a:pt x="186" y="4"/>
                      <a:pt x="186" y="4"/>
                      <a:pt x="186" y="4"/>
                    </a:cubicBezTo>
                    <a:cubicBezTo>
                      <a:pt x="186" y="4"/>
                      <a:pt x="186" y="4"/>
                      <a:pt x="186" y="4"/>
                    </a:cubicBezTo>
                    <a:cubicBezTo>
                      <a:pt x="186" y="4"/>
                      <a:pt x="186" y="4"/>
                      <a:pt x="186" y="4"/>
                    </a:cubicBezTo>
                    <a:cubicBezTo>
                      <a:pt x="186" y="4"/>
                      <a:pt x="186" y="4"/>
                      <a:pt x="186" y="4"/>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5" y="3"/>
                      <a:pt x="185" y="3"/>
                      <a:pt x="185" y="3"/>
                    </a:cubicBezTo>
                    <a:cubicBezTo>
                      <a:pt x="185" y="3"/>
                      <a:pt x="185" y="3"/>
                      <a:pt x="185" y="3"/>
                    </a:cubicBezTo>
                    <a:cubicBezTo>
                      <a:pt x="185" y="3"/>
                      <a:pt x="185" y="3"/>
                      <a:pt x="185" y="3"/>
                    </a:cubicBezTo>
                    <a:cubicBezTo>
                      <a:pt x="185" y="3"/>
                      <a:pt x="185" y="3"/>
                      <a:pt x="185" y="3"/>
                    </a:cubicBezTo>
                    <a:cubicBezTo>
                      <a:pt x="185" y="2"/>
                      <a:pt x="185" y="2"/>
                      <a:pt x="185" y="2"/>
                    </a:cubicBezTo>
                    <a:cubicBezTo>
                      <a:pt x="185" y="2"/>
                      <a:pt x="185" y="2"/>
                      <a:pt x="185" y="2"/>
                    </a:cubicBezTo>
                    <a:cubicBezTo>
                      <a:pt x="185" y="2"/>
                      <a:pt x="185" y="2"/>
                      <a:pt x="185" y="2"/>
                    </a:cubicBezTo>
                    <a:cubicBezTo>
                      <a:pt x="185" y="2"/>
                      <a:pt x="185" y="2"/>
                      <a:pt x="185" y="2"/>
                    </a:cubicBezTo>
                    <a:cubicBezTo>
                      <a:pt x="185" y="2"/>
                      <a:pt x="185" y="2"/>
                      <a:pt x="185" y="2"/>
                    </a:cubicBezTo>
                    <a:cubicBezTo>
                      <a:pt x="185" y="2"/>
                      <a:pt x="185" y="2"/>
                      <a:pt x="185" y="2"/>
                    </a:cubicBezTo>
                    <a:cubicBezTo>
                      <a:pt x="185" y="2"/>
                      <a:pt x="185" y="2"/>
                      <a:pt x="185" y="2"/>
                    </a:cubicBezTo>
                    <a:cubicBezTo>
                      <a:pt x="185" y="2"/>
                      <a:pt x="185" y="2"/>
                      <a:pt x="185" y="2"/>
                    </a:cubicBezTo>
                    <a:cubicBezTo>
                      <a:pt x="185" y="2"/>
                      <a:pt x="185" y="2"/>
                      <a:pt x="185"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3" y="3"/>
                      <a:pt x="183" y="3"/>
                      <a:pt x="183" y="3"/>
                    </a:cubicBezTo>
                    <a:cubicBezTo>
                      <a:pt x="183" y="3"/>
                      <a:pt x="183" y="3"/>
                      <a:pt x="183" y="3"/>
                    </a:cubicBezTo>
                    <a:cubicBezTo>
                      <a:pt x="183" y="2"/>
                      <a:pt x="183" y="2"/>
                      <a:pt x="183" y="2"/>
                    </a:cubicBezTo>
                    <a:cubicBezTo>
                      <a:pt x="183" y="2"/>
                      <a:pt x="183" y="2"/>
                      <a:pt x="183" y="2"/>
                    </a:cubicBezTo>
                    <a:cubicBezTo>
                      <a:pt x="183" y="2"/>
                      <a:pt x="183" y="2"/>
                      <a:pt x="183" y="2"/>
                    </a:cubicBezTo>
                    <a:cubicBezTo>
                      <a:pt x="183" y="2"/>
                      <a:pt x="183" y="2"/>
                      <a:pt x="183" y="2"/>
                    </a:cubicBezTo>
                    <a:cubicBezTo>
                      <a:pt x="183" y="2"/>
                      <a:pt x="183" y="2"/>
                      <a:pt x="183" y="2"/>
                    </a:cubicBezTo>
                    <a:cubicBezTo>
                      <a:pt x="183" y="2"/>
                      <a:pt x="183" y="2"/>
                      <a:pt x="183" y="2"/>
                    </a:cubicBezTo>
                    <a:cubicBezTo>
                      <a:pt x="183" y="2"/>
                      <a:pt x="183" y="2"/>
                      <a:pt x="183" y="2"/>
                    </a:cubicBezTo>
                    <a:cubicBezTo>
                      <a:pt x="183" y="2"/>
                      <a:pt x="183" y="2"/>
                      <a:pt x="183" y="2"/>
                    </a:cubicBezTo>
                    <a:cubicBezTo>
                      <a:pt x="183" y="2"/>
                      <a:pt x="182" y="2"/>
                      <a:pt x="182" y="2"/>
                    </a:cubicBezTo>
                    <a:cubicBezTo>
                      <a:pt x="182" y="2"/>
                      <a:pt x="182" y="2"/>
                      <a:pt x="182" y="2"/>
                    </a:cubicBezTo>
                    <a:cubicBezTo>
                      <a:pt x="182" y="2"/>
                      <a:pt x="182" y="2"/>
                      <a:pt x="182" y="2"/>
                    </a:cubicBezTo>
                    <a:cubicBezTo>
                      <a:pt x="182" y="2"/>
                      <a:pt x="182" y="2"/>
                      <a:pt x="182" y="2"/>
                    </a:cubicBezTo>
                    <a:cubicBezTo>
                      <a:pt x="182" y="2"/>
                      <a:pt x="182" y="2"/>
                      <a:pt x="182" y="2"/>
                    </a:cubicBezTo>
                    <a:cubicBezTo>
                      <a:pt x="182" y="2"/>
                      <a:pt x="182" y="2"/>
                      <a:pt x="182" y="2"/>
                    </a:cubicBezTo>
                    <a:cubicBezTo>
                      <a:pt x="182" y="2"/>
                      <a:pt x="182" y="2"/>
                      <a:pt x="182" y="2"/>
                    </a:cubicBezTo>
                    <a:cubicBezTo>
                      <a:pt x="182" y="2"/>
                      <a:pt x="182" y="2"/>
                      <a:pt x="182" y="2"/>
                    </a:cubicBezTo>
                    <a:cubicBezTo>
                      <a:pt x="181" y="2"/>
                      <a:pt x="181" y="2"/>
                      <a:pt x="181" y="2"/>
                    </a:cubicBezTo>
                    <a:cubicBezTo>
                      <a:pt x="181" y="2"/>
                      <a:pt x="181" y="2"/>
                      <a:pt x="181" y="2"/>
                    </a:cubicBezTo>
                    <a:cubicBezTo>
                      <a:pt x="181" y="2"/>
                      <a:pt x="181" y="2"/>
                      <a:pt x="181" y="2"/>
                    </a:cubicBezTo>
                    <a:cubicBezTo>
                      <a:pt x="181" y="2"/>
                      <a:pt x="181" y="2"/>
                      <a:pt x="181" y="2"/>
                    </a:cubicBezTo>
                    <a:cubicBezTo>
                      <a:pt x="181" y="2"/>
                      <a:pt x="181" y="2"/>
                      <a:pt x="181" y="2"/>
                    </a:cubicBezTo>
                    <a:cubicBezTo>
                      <a:pt x="181" y="2"/>
                      <a:pt x="181" y="2"/>
                      <a:pt x="181" y="2"/>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79" y="1"/>
                      <a:pt x="179" y="1"/>
                      <a:pt x="179" y="1"/>
                    </a:cubicBezTo>
                    <a:cubicBezTo>
                      <a:pt x="179" y="1"/>
                      <a:pt x="179" y="1"/>
                      <a:pt x="179" y="1"/>
                    </a:cubicBezTo>
                    <a:cubicBezTo>
                      <a:pt x="179" y="1"/>
                      <a:pt x="179" y="1"/>
                      <a:pt x="179" y="1"/>
                    </a:cubicBezTo>
                    <a:cubicBezTo>
                      <a:pt x="179" y="1"/>
                      <a:pt x="179" y="1"/>
                      <a:pt x="179" y="1"/>
                    </a:cubicBezTo>
                    <a:cubicBezTo>
                      <a:pt x="179" y="1"/>
                      <a:pt x="179" y="1"/>
                      <a:pt x="179" y="1"/>
                    </a:cubicBezTo>
                    <a:cubicBezTo>
                      <a:pt x="179" y="1"/>
                      <a:pt x="179" y="1"/>
                      <a:pt x="179" y="1"/>
                    </a:cubicBezTo>
                    <a:cubicBezTo>
                      <a:pt x="179" y="1"/>
                      <a:pt x="179" y="1"/>
                      <a:pt x="179" y="1"/>
                    </a:cubicBezTo>
                    <a:cubicBezTo>
                      <a:pt x="178" y="1"/>
                      <a:pt x="178" y="1"/>
                      <a:pt x="178" y="1"/>
                    </a:cubicBezTo>
                    <a:cubicBezTo>
                      <a:pt x="178" y="1"/>
                      <a:pt x="178" y="1"/>
                      <a:pt x="178" y="1"/>
                    </a:cubicBezTo>
                    <a:cubicBezTo>
                      <a:pt x="178" y="1"/>
                      <a:pt x="178" y="1"/>
                      <a:pt x="178" y="1"/>
                    </a:cubicBezTo>
                    <a:cubicBezTo>
                      <a:pt x="178" y="1"/>
                      <a:pt x="178" y="1"/>
                      <a:pt x="178" y="1"/>
                    </a:cubicBezTo>
                    <a:cubicBezTo>
                      <a:pt x="178" y="0"/>
                      <a:pt x="178" y="0"/>
                      <a:pt x="178" y="0"/>
                    </a:cubicBezTo>
                    <a:cubicBezTo>
                      <a:pt x="178" y="0"/>
                      <a:pt x="178" y="0"/>
                      <a:pt x="178" y="0"/>
                    </a:cubicBezTo>
                    <a:cubicBezTo>
                      <a:pt x="178" y="0"/>
                      <a:pt x="178" y="0"/>
                      <a:pt x="178" y="0"/>
                    </a:cubicBezTo>
                    <a:cubicBezTo>
                      <a:pt x="178" y="0"/>
                      <a:pt x="178" y="0"/>
                      <a:pt x="178" y="0"/>
                    </a:cubicBezTo>
                    <a:cubicBezTo>
                      <a:pt x="178" y="0"/>
                      <a:pt x="178" y="0"/>
                      <a:pt x="178" y="0"/>
                    </a:cubicBezTo>
                    <a:cubicBezTo>
                      <a:pt x="178" y="0"/>
                      <a:pt x="178" y="0"/>
                      <a:pt x="178" y="0"/>
                    </a:cubicBezTo>
                    <a:cubicBezTo>
                      <a:pt x="177" y="0"/>
                      <a:pt x="177" y="0"/>
                      <a:pt x="177" y="0"/>
                    </a:cubicBezTo>
                    <a:cubicBezTo>
                      <a:pt x="177" y="1"/>
                      <a:pt x="177" y="1"/>
                      <a:pt x="177" y="1"/>
                    </a:cubicBezTo>
                    <a:cubicBezTo>
                      <a:pt x="177" y="1"/>
                      <a:pt x="177" y="1"/>
                      <a:pt x="177" y="1"/>
                    </a:cubicBezTo>
                    <a:cubicBezTo>
                      <a:pt x="177" y="1"/>
                      <a:pt x="177" y="1"/>
                      <a:pt x="177" y="1"/>
                    </a:cubicBezTo>
                    <a:cubicBezTo>
                      <a:pt x="177" y="1"/>
                      <a:pt x="177" y="1"/>
                      <a:pt x="177" y="1"/>
                    </a:cubicBezTo>
                    <a:cubicBezTo>
                      <a:pt x="177" y="1"/>
                      <a:pt x="177" y="1"/>
                      <a:pt x="177" y="1"/>
                    </a:cubicBezTo>
                    <a:cubicBezTo>
                      <a:pt x="177" y="1"/>
                      <a:pt x="177" y="1"/>
                      <a:pt x="177" y="1"/>
                    </a:cubicBezTo>
                    <a:cubicBezTo>
                      <a:pt x="177" y="1"/>
                      <a:pt x="177" y="1"/>
                      <a:pt x="177" y="1"/>
                    </a:cubicBezTo>
                    <a:cubicBezTo>
                      <a:pt x="176" y="1"/>
                      <a:pt x="176" y="1"/>
                      <a:pt x="176" y="1"/>
                    </a:cubicBezTo>
                    <a:cubicBezTo>
                      <a:pt x="176" y="1"/>
                      <a:pt x="176" y="1"/>
                      <a:pt x="176" y="1"/>
                    </a:cubicBezTo>
                    <a:cubicBezTo>
                      <a:pt x="176" y="1"/>
                      <a:pt x="176" y="1"/>
                      <a:pt x="176" y="1"/>
                    </a:cubicBezTo>
                    <a:cubicBezTo>
                      <a:pt x="176" y="1"/>
                      <a:pt x="176" y="1"/>
                      <a:pt x="176" y="1"/>
                    </a:cubicBezTo>
                    <a:cubicBezTo>
                      <a:pt x="176" y="1"/>
                      <a:pt x="176" y="1"/>
                      <a:pt x="176" y="1"/>
                    </a:cubicBezTo>
                    <a:cubicBezTo>
                      <a:pt x="176" y="1"/>
                      <a:pt x="176" y="1"/>
                      <a:pt x="176" y="1"/>
                    </a:cubicBezTo>
                    <a:cubicBezTo>
                      <a:pt x="176" y="1"/>
                      <a:pt x="176" y="1"/>
                      <a:pt x="176" y="1"/>
                    </a:cubicBezTo>
                    <a:cubicBezTo>
                      <a:pt x="176" y="1"/>
                      <a:pt x="176" y="1"/>
                      <a:pt x="176" y="1"/>
                    </a:cubicBezTo>
                    <a:cubicBezTo>
                      <a:pt x="176" y="1"/>
                      <a:pt x="176" y="1"/>
                      <a:pt x="175" y="1"/>
                    </a:cubicBezTo>
                    <a:cubicBezTo>
                      <a:pt x="175" y="1"/>
                      <a:pt x="175" y="1"/>
                      <a:pt x="175" y="1"/>
                    </a:cubicBezTo>
                    <a:cubicBezTo>
                      <a:pt x="175" y="1"/>
                      <a:pt x="175" y="1"/>
                      <a:pt x="175" y="1"/>
                    </a:cubicBezTo>
                    <a:cubicBezTo>
                      <a:pt x="175" y="1"/>
                      <a:pt x="175" y="1"/>
                      <a:pt x="175" y="1"/>
                    </a:cubicBezTo>
                    <a:cubicBezTo>
                      <a:pt x="175" y="1"/>
                      <a:pt x="175" y="1"/>
                      <a:pt x="175" y="1"/>
                    </a:cubicBezTo>
                    <a:cubicBezTo>
                      <a:pt x="174" y="1"/>
                      <a:pt x="174" y="1"/>
                      <a:pt x="174" y="1"/>
                    </a:cubicBezTo>
                    <a:cubicBezTo>
                      <a:pt x="174" y="1"/>
                      <a:pt x="174" y="1"/>
                      <a:pt x="174" y="1"/>
                    </a:cubicBezTo>
                    <a:cubicBezTo>
                      <a:pt x="174" y="1"/>
                      <a:pt x="174" y="1"/>
                      <a:pt x="174" y="1"/>
                    </a:cubicBezTo>
                    <a:cubicBezTo>
                      <a:pt x="174" y="1"/>
                      <a:pt x="174" y="1"/>
                      <a:pt x="174" y="1"/>
                    </a:cubicBezTo>
                    <a:cubicBezTo>
                      <a:pt x="174" y="1"/>
                      <a:pt x="174" y="1"/>
                      <a:pt x="174" y="1"/>
                    </a:cubicBezTo>
                    <a:cubicBezTo>
                      <a:pt x="174" y="1"/>
                      <a:pt x="174" y="1"/>
                      <a:pt x="174" y="1"/>
                    </a:cubicBezTo>
                    <a:cubicBezTo>
                      <a:pt x="174" y="1"/>
                      <a:pt x="174" y="1"/>
                      <a:pt x="174" y="1"/>
                    </a:cubicBezTo>
                    <a:cubicBezTo>
                      <a:pt x="174" y="1"/>
                      <a:pt x="174" y="1"/>
                      <a:pt x="174" y="1"/>
                    </a:cubicBezTo>
                    <a:cubicBezTo>
                      <a:pt x="173" y="1"/>
                      <a:pt x="173" y="1"/>
                      <a:pt x="173" y="1"/>
                    </a:cubicBezTo>
                    <a:cubicBezTo>
                      <a:pt x="173" y="1"/>
                      <a:pt x="173" y="1"/>
                      <a:pt x="173" y="1"/>
                    </a:cubicBezTo>
                    <a:cubicBezTo>
                      <a:pt x="172" y="1"/>
                      <a:pt x="172" y="1"/>
                      <a:pt x="172" y="1"/>
                    </a:cubicBezTo>
                    <a:cubicBezTo>
                      <a:pt x="172" y="1"/>
                      <a:pt x="172" y="1"/>
                      <a:pt x="172" y="1"/>
                    </a:cubicBezTo>
                    <a:cubicBezTo>
                      <a:pt x="172" y="1"/>
                      <a:pt x="172" y="1"/>
                      <a:pt x="172" y="1"/>
                    </a:cubicBezTo>
                    <a:cubicBezTo>
                      <a:pt x="172" y="1"/>
                      <a:pt x="172" y="1"/>
                      <a:pt x="172" y="1"/>
                    </a:cubicBezTo>
                    <a:cubicBezTo>
                      <a:pt x="172" y="1"/>
                      <a:pt x="172" y="1"/>
                      <a:pt x="172" y="1"/>
                    </a:cubicBezTo>
                    <a:cubicBezTo>
                      <a:pt x="172" y="1"/>
                      <a:pt x="172" y="1"/>
                      <a:pt x="172" y="1"/>
                    </a:cubicBezTo>
                    <a:cubicBezTo>
                      <a:pt x="172" y="1"/>
                      <a:pt x="172" y="1"/>
                      <a:pt x="172" y="1"/>
                    </a:cubicBezTo>
                    <a:cubicBezTo>
                      <a:pt x="172" y="1"/>
                      <a:pt x="172" y="1"/>
                      <a:pt x="172" y="1"/>
                    </a:cubicBezTo>
                    <a:cubicBezTo>
                      <a:pt x="171" y="1"/>
                      <a:pt x="171" y="1"/>
                      <a:pt x="171" y="1"/>
                    </a:cubicBezTo>
                    <a:cubicBezTo>
                      <a:pt x="171" y="1"/>
                      <a:pt x="171" y="1"/>
                      <a:pt x="171" y="1"/>
                    </a:cubicBezTo>
                    <a:cubicBezTo>
                      <a:pt x="171" y="1"/>
                      <a:pt x="171" y="1"/>
                      <a:pt x="171" y="1"/>
                    </a:cubicBezTo>
                    <a:cubicBezTo>
                      <a:pt x="171" y="1"/>
                      <a:pt x="171" y="1"/>
                      <a:pt x="171" y="1"/>
                    </a:cubicBezTo>
                    <a:cubicBezTo>
                      <a:pt x="171" y="2"/>
                      <a:pt x="171" y="2"/>
                      <a:pt x="171" y="2"/>
                    </a:cubicBezTo>
                    <a:cubicBezTo>
                      <a:pt x="171" y="2"/>
                      <a:pt x="171" y="2"/>
                      <a:pt x="171" y="2"/>
                    </a:cubicBezTo>
                    <a:cubicBezTo>
                      <a:pt x="171" y="2"/>
                      <a:pt x="171" y="2"/>
                      <a:pt x="171" y="2"/>
                    </a:cubicBezTo>
                    <a:cubicBezTo>
                      <a:pt x="171" y="2"/>
                      <a:pt x="171" y="2"/>
                      <a:pt x="171" y="2"/>
                    </a:cubicBezTo>
                    <a:cubicBezTo>
                      <a:pt x="171" y="2"/>
                      <a:pt x="171" y="2"/>
                      <a:pt x="171" y="2"/>
                    </a:cubicBezTo>
                    <a:cubicBezTo>
                      <a:pt x="170" y="2"/>
                      <a:pt x="170" y="2"/>
                      <a:pt x="170" y="2"/>
                    </a:cubicBezTo>
                    <a:cubicBezTo>
                      <a:pt x="170" y="2"/>
                      <a:pt x="170" y="2"/>
                      <a:pt x="170" y="2"/>
                    </a:cubicBezTo>
                    <a:cubicBezTo>
                      <a:pt x="170" y="2"/>
                      <a:pt x="170" y="2"/>
                      <a:pt x="170" y="2"/>
                    </a:cubicBezTo>
                    <a:cubicBezTo>
                      <a:pt x="170" y="2"/>
                      <a:pt x="170" y="2"/>
                      <a:pt x="170" y="2"/>
                    </a:cubicBezTo>
                    <a:cubicBezTo>
                      <a:pt x="170" y="2"/>
                      <a:pt x="170" y="2"/>
                      <a:pt x="170" y="2"/>
                    </a:cubicBezTo>
                    <a:cubicBezTo>
                      <a:pt x="170" y="2"/>
                      <a:pt x="170" y="2"/>
                      <a:pt x="170"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8" y="2"/>
                      <a:pt x="168" y="2"/>
                      <a:pt x="168" y="2"/>
                    </a:cubicBezTo>
                    <a:cubicBezTo>
                      <a:pt x="168" y="2"/>
                      <a:pt x="168" y="2"/>
                      <a:pt x="168" y="2"/>
                    </a:cubicBezTo>
                    <a:cubicBezTo>
                      <a:pt x="168" y="2"/>
                      <a:pt x="168" y="2"/>
                      <a:pt x="168" y="2"/>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7" y="3"/>
                      <a:pt x="167" y="3"/>
                      <a:pt x="167" y="3"/>
                    </a:cubicBezTo>
                    <a:cubicBezTo>
                      <a:pt x="167" y="3"/>
                      <a:pt x="167" y="3"/>
                      <a:pt x="167" y="3"/>
                    </a:cubicBezTo>
                    <a:cubicBezTo>
                      <a:pt x="167" y="3"/>
                      <a:pt x="167" y="3"/>
                      <a:pt x="167" y="3"/>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6" y="4"/>
                      <a:pt x="166" y="4"/>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5"/>
                      <a:pt x="166" y="5"/>
                      <a:pt x="166" y="5"/>
                    </a:cubicBezTo>
                    <a:cubicBezTo>
                      <a:pt x="166" y="5"/>
                      <a:pt x="166" y="5"/>
                      <a:pt x="166" y="5"/>
                    </a:cubicBezTo>
                    <a:cubicBezTo>
                      <a:pt x="166" y="5"/>
                      <a:pt x="166" y="5"/>
                      <a:pt x="166" y="5"/>
                    </a:cubicBezTo>
                    <a:cubicBezTo>
                      <a:pt x="166" y="5"/>
                      <a:pt x="166" y="5"/>
                      <a:pt x="166" y="5"/>
                    </a:cubicBezTo>
                    <a:cubicBezTo>
                      <a:pt x="167" y="5"/>
                      <a:pt x="167" y="5"/>
                      <a:pt x="167" y="5"/>
                    </a:cubicBezTo>
                    <a:cubicBezTo>
                      <a:pt x="167" y="5"/>
                      <a:pt x="167" y="5"/>
                      <a:pt x="167" y="5"/>
                    </a:cubicBezTo>
                    <a:cubicBezTo>
                      <a:pt x="167" y="5"/>
                      <a:pt x="167" y="5"/>
                      <a:pt x="167" y="5"/>
                    </a:cubicBezTo>
                    <a:cubicBezTo>
                      <a:pt x="167" y="5"/>
                      <a:pt x="167" y="5"/>
                      <a:pt x="167" y="5"/>
                    </a:cubicBezTo>
                    <a:cubicBezTo>
                      <a:pt x="167" y="4"/>
                      <a:pt x="167" y="4"/>
                      <a:pt x="167" y="4"/>
                    </a:cubicBezTo>
                    <a:cubicBezTo>
                      <a:pt x="167" y="4"/>
                      <a:pt x="167" y="4"/>
                      <a:pt x="167" y="4"/>
                    </a:cubicBezTo>
                    <a:cubicBezTo>
                      <a:pt x="167" y="4"/>
                      <a:pt x="167" y="4"/>
                      <a:pt x="167" y="4"/>
                    </a:cubicBezTo>
                    <a:cubicBezTo>
                      <a:pt x="168" y="4"/>
                      <a:pt x="168" y="4"/>
                      <a:pt x="168" y="4"/>
                    </a:cubicBezTo>
                    <a:cubicBezTo>
                      <a:pt x="168" y="4"/>
                      <a:pt x="168" y="4"/>
                      <a:pt x="168" y="4"/>
                    </a:cubicBezTo>
                    <a:cubicBezTo>
                      <a:pt x="168" y="4"/>
                      <a:pt x="168" y="4"/>
                      <a:pt x="168" y="4"/>
                    </a:cubicBezTo>
                    <a:cubicBezTo>
                      <a:pt x="168" y="4"/>
                      <a:pt x="168" y="4"/>
                      <a:pt x="168" y="4"/>
                    </a:cubicBezTo>
                    <a:cubicBezTo>
                      <a:pt x="168" y="5"/>
                      <a:pt x="168" y="5"/>
                      <a:pt x="168" y="5"/>
                    </a:cubicBezTo>
                    <a:cubicBezTo>
                      <a:pt x="168" y="5"/>
                      <a:pt x="168" y="5"/>
                      <a:pt x="168" y="5"/>
                    </a:cubicBezTo>
                    <a:cubicBezTo>
                      <a:pt x="168" y="5"/>
                      <a:pt x="168" y="5"/>
                      <a:pt x="168" y="5"/>
                    </a:cubicBezTo>
                    <a:cubicBezTo>
                      <a:pt x="168" y="5"/>
                      <a:pt x="168" y="5"/>
                      <a:pt x="168" y="5"/>
                    </a:cubicBezTo>
                    <a:cubicBezTo>
                      <a:pt x="168" y="5"/>
                      <a:pt x="168" y="5"/>
                      <a:pt x="168" y="5"/>
                    </a:cubicBezTo>
                    <a:cubicBezTo>
                      <a:pt x="168" y="5"/>
                      <a:pt x="168" y="5"/>
                      <a:pt x="168" y="5"/>
                    </a:cubicBezTo>
                    <a:cubicBezTo>
                      <a:pt x="168" y="5"/>
                      <a:pt x="168" y="5"/>
                      <a:pt x="168" y="5"/>
                    </a:cubicBezTo>
                    <a:cubicBezTo>
                      <a:pt x="168" y="5"/>
                      <a:pt x="168" y="5"/>
                      <a:pt x="168" y="5"/>
                    </a:cubicBezTo>
                    <a:cubicBezTo>
                      <a:pt x="168" y="5"/>
                      <a:pt x="168" y="5"/>
                      <a:pt x="168" y="5"/>
                    </a:cubicBezTo>
                    <a:cubicBezTo>
                      <a:pt x="169" y="5"/>
                      <a:pt x="169" y="5"/>
                      <a:pt x="169" y="5"/>
                    </a:cubicBezTo>
                    <a:cubicBezTo>
                      <a:pt x="169" y="5"/>
                      <a:pt x="169" y="5"/>
                      <a:pt x="169" y="5"/>
                    </a:cubicBezTo>
                    <a:cubicBezTo>
                      <a:pt x="169" y="5"/>
                      <a:pt x="169" y="5"/>
                      <a:pt x="169" y="5"/>
                    </a:cubicBezTo>
                    <a:cubicBezTo>
                      <a:pt x="169" y="5"/>
                      <a:pt x="169" y="5"/>
                      <a:pt x="169" y="5"/>
                    </a:cubicBezTo>
                    <a:cubicBezTo>
                      <a:pt x="169" y="5"/>
                      <a:pt x="169" y="5"/>
                      <a:pt x="169" y="5"/>
                    </a:cubicBezTo>
                    <a:cubicBezTo>
                      <a:pt x="169" y="6"/>
                      <a:pt x="169" y="6"/>
                      <a:pt x="169" y="6"/>
                    </a:cubicBezTo>
                    <a:cubicBezTo>
                      <a:pt x="169" y="6"/>
                      <a:pt x="169" y="6"/>
                      <a:pt x="169" y="6"/>
                    </a:cubicBezTo>
                    <a:cubicBezTo>
                      <a:pt x="168" y="6"/>
                      <a:pt x="168" y="6"/>
                      <a:pt x="168" y="6"/>
                    </a:cubicBezTo>
                    <a:cubicBezTo>
                      <a:pt x="168" y="6"/>
                      <a:pt x="168" y="6"/>
                      <a:pt x="168" y="6"/>
                    </a:cubicBezTo>
                    <a:cubicBezTo>
                      <a:pt x="168" y="6"/>
                      <a:pt x="168" y="6"/>
                      <a:pt x="168" y="6"/>
                    </a:cubicBezTo>
                    <a:cubicBezTo>
                      <a:pt x="169" y="6"/>
                      <a:pt x="169" y="6"/>
                      <a:pt x="169" y="6"/>
                    </a:cubicBezTo>
                    <a:cubicBezTo>
                      <a:pt x="169" y="6"/>
                      <a:pt x="169" y="6"/>
                      <a:pt x="169" y="6"/>
                    </a:cubicBezTo>
                    <a:cubicBezTo>
                      <a:pt x="169" y="6"/>
                      <a:pt x="169" y="6"/>
                      <a:pt x="169" y="6"/>
                    </a:cubicBezTo>
                    <a:cubicBezTo>
                      <a:pt x="169" y="6"/>
                      <a:pt x="169" y="6"/>
                      <a:pt x="169" y="6"/>
                    </a:cubicBezTo>
                    <a:cubicBezTo>
                      <a:pt x="169" y="6"/>
                      <a:pt x="169" y="6"/>
                      <a:pt x="169" y="6"/>
                    </a:cubicBezTo>
                    <a:cubicBezTo>
                      <a:pt x="169" y="7"/>
                      <a:pt x="169" y="7"/>
                      <a:pt x="169" y="7"/>
                    </a:cubicBezTo>
                    <a:cubicBezTo>
                      <a:pt x="169" y="7"/>
                      <a:pt x="169" y="7"/>
                      <a:pt x="169" y="7"/>
                    </a:cubicBezTo>
                    <a:cubicBezTo>
                      <a:pt x="169" y="7"/>
                      <a:pt x="169" y="7"/>
                      <a:pt x="169" y="7"/>
                    </a:cubicBezTo>
                    <a:cubicBezTo>
                      <a:pt x="169" y="7"/>
                      <a:pt x="169" y="7"/>
                      <a:pt x="169" y="7"/>
                    </a:cubicBezTo>
                    <a:cubicBezTo>
                      <a:pt x="169" y="7"/>
                      <a:pt x="169" y="7"/>
                      <a:pt x="169" y="7"/>
                    </a:cubicBezTo>
                    <a:cubicBezTo>
                      <a:pt x="169" y="7"/>
                      <a:pt x="169" y="7"/>
                      <a:pt x="169" y="7"/>
                    </a:cubicBezTo>
                    <a:cubicBezTo>
                      <a:pt x="169" y="7"/>
                      <a:pt x="169" y="7"/>
                      <a:pt x="169" y="7"/>
                    </a:cubicBezTo>
                    <a:cubicBezTo>
                      <a:pt x="169" y="7"/>
                      <a:pt x="169" y="7"/>
                      <a:pt x="169" y="7"/>
                    </a:cubicBezTo>
                    <a:cubicBezTo>
                      <a:pt x="169" y="7"/>
                      <a:pt x="169" y="7"/>
                      <a:pt x="169" y="8"/>
                    </a:cubicBezTo>
                    <a:cubicBezTo>
                      <a:pt x="169" y="8"/>
                      <a:pt x="169" y="8"/>
                      <a:pt x="169" y="8"/>
                    </a:cubicBezTo>
                    <a:cubicBezTo>
                      <a:pt x="169" y="8"/>
                      <a:pt x="169" y="8"/>
                      <a:pt x="169" y="8"/>
                    </a:cubicBezTo>
                    <a:cubicBezTo>
                      <a:pt x="169" y="8"/>
                      <a:pt x="169" y="8"/>
                      <a:pt x="169" y="8"/>
                    </a:cubicBezTo>
                    <a:cubicBezTo>
                      <a:pt x="169" y="8"/>
                      <a:pt x="169" y="8"/>
                      <a:pt x="169" y="8"/>
                    </a:cubicBezTo>
                    <a:cubicBezTo>
                      <a:pt x="168" y="8"/>
                      <a:pt x="168" y="8"/>
                      <a:pt x="168" y="8"/>
                    </a:cubicBezTo>
                    <a:cubicBezTo>
                      <a:pt x="168" y="8"/>
                      <a:pt x="168" y="8"/>
                      <a:pt x="168" y="8"/>
                    </a:cubicBezTo>
                    <a:cubicBezTo>
                      <a:pt x="168" y="8"/>
                      <a:pt x="168" y="8"/>
                      <a:pt x="168" y="8"/>
                    </a:cubicBezTo>
                    <a:cubicBezTo>
                      <a:pt x="168" y="8"/>
                      <a:pt x="168" y="8"/>
                      <a:pt x="168" y="8"/>
                    </a:cubicBezTo>
                    <a:cubicBezTo>
                      <a:pt x="168" y="8"/>
                      <a:pt x="168" y="8"/>
                      <a:pt x="168" y="8"/>
                    </a:cubicBezTo>
                    <a:cubicBezTo>
                      <a:pt x="168" y="8"/>
                      <a:pt x="168" y="8"/>
                      <a:pt x="168" y="8"/>
                    </a:cubicBezTo>
                    <a:cubicBezTo>
                      <a:pt x="168" y="8"/>
                      <a:pt x="168" y="8"/>
                      <a:pt x="168" y="8"/>
                    </a:cubicBezTo>
                    <a:cubicBezTo>
                      <a:pt x="168" y="8"/>
                      <a:pt x="168" y="8"/>
                      <a:pt x="168" y="8"/>
                    </a:cubicBezTo>
                    <a:cubicBezTo>
                      <a:pt x="168" y="8"/>
                      <a:pt x="168" y="8"/>
                      <a:pt x="168" y="8"/>
                    </a:cubicBezTo>
                    <a:cubicBezTo>
                      <a:pt x="168" y="9"/>
                      <a:pt x="168" y="9"/>
                      <a:pt x="168" y="9"/>
                    </a:cubicBezTo>
                    <a:cubicBezTo>
                      <a:pt x="168" y="9"/>
                      <a:pt x="168" y="9"/>
                      <a:pt x="168" y="9"/>
                    </a:cubicBezTo>
                    <a:cubicBezTo>
                      <a:pt x="168" y="9"/>
                      <a:pt x="168" y="9"/>
                      <a:pt x="168" y="9"/>
                    </a:cubicBezTo>
                    <a:cubicBezTo>
                      <a:pt x="168" y="9"/>
                      <a:pt x="168" y="9"/>
                      <a:pt x="168" y="9"/>
                    </a:cubicBezTo>
                    <a:cubicBezTo>
                      <a:pt x="168" y="9"/>
                      <a:pt x="168" y="9"/>
                      <a:pt x="168"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6" y="9"/>
                      <a:pt x="166" y="9"/>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1"/>
                      <a:pt x="166" y="11"/>
                      <a:pt x="166" y="11"/>
                    </a:cubicBezTo>
                    <a:cubicBezTo>
                      <a:pt x="166" y="11"/>
                      <a:pt x="166" y="11"/>
                      <a:pt x="166" y="11"/>
                    </a:cubicBezTo>
                    <a:cubicBezTo>
                      <a:pt x="166" y="11"/>
                      <a:pt x="166" y="11"/>
                      <a:pt x="166" y="11"/>
                    </a:cubicBezTo>
                    <a:cubicBezTo>
                      <a:pt x="166" y="11"/>
                      <a:pt x="166" y="11"/>
                      <a:pt x="166" y="11"/>
                    </a:cubicBezTo>
                    <a:cubicBezTo>
                      <a:pt x="166" y="11"/>
                      <a:pt x="166" y="11"/>
                      <a:pt x="166" y="11"/>
                    </a:cubicBezTo>
                    <a:cubicBezTo>
                      <a:pt x="166" y="11"/>
                      <a:pt x="166" y="11"/>
                      <a:pt x="166" y="11"/>
                    </a:cubicBezTo>
                    <a:cubicBezTo>
                      <a:pt x="166" y="11"/>
                      <a:pt x="166" y="11"/>
                      <a:pt x="166" y="11"/>
                    </a:cubicBezTo>
                    <a:cubicBezTo>
                      <a:pt x="166" y="11"/>
                      <a:pt x="166" y="11"/>
                      <a:pt x="166" y="11"/>
                    </a:cubicBezTo>
                    <a:cubicBezTo>
                      <a:pt x="165" y="11"/>
                      <a:pt x="165" y="11"/>
                      <a:pt x="165" y="11"/>
                    </a:cubicBezTo>
                    <a:cubicBezTo>
                      <a:pt x="165" y="11"/>
                      <a:pt x="165" y="11"/>
                      <a:pt x="165" y="11"/>
                    </a:cubicBezTo>
                    <a:cubicBezTo>
                      <a:pt x="165" y="11"/>
                      <a:pt x="165" y="11"/>
                      <a:pt x="165" y="11"/>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3"/>
                      <a:pt x="165" y="13"/>
                      <a:pt x="165" y="13"/>
                    </a:cubicBezTo>
                    <a:cubicBezTo>
                      <a:pt x="165" y="13"/>
                      <a:pt x="165" y="13"/>
                      <a:pt x="165" y="13"/>
                    </a:cubicBezTo>
                    <a:cubicBezTo>
                      <a:pt x="165" y="13"/>
                      <a:pt x="165" y="13"/>
                      <a:pt x="165" y="13"/>
                    </a:cubicBezTo>
                    <a:cubicBezTo>
                      <a:pt x="165" y="13"/>
                      <a:pt x="165" y="13"/>
                      <a:pt x="165" y="13"/>
                    </a:cubicBezTo>
                    <a:cubicBezTo>
                      <a:pt x="165" y="13"/>
                      <a:pt x="165" y="13"/>
                      <a:pt x="165" y="13"/>
                    </a:cubicBezTo>
                    <a:cubicBezTo>
                      <a:pt x="165" y="13"/>
                      <a:pt x="165" y="13"/>
                      <a:pt x="165" y="13"/>
                    </a:cubicBezTo>
                    <a:cubicBezTo>
                      <a:pt x="165" y="13"/>
                      <a:pt x="165" y="13"/>
                      <a:pt x="165" y="13"/>
                    </a:cubicBezTo>
                    <a:cubicBezTo>
                      <a:pt x="165" y="13"/>
                      <a:pt x="165" y="13"/>
                      <a:pt x="165" y="13"/>
                    </a:cubicBezTo>
                    <a:cubicBezTo>
                      <a:pt x="164" y="13"/>
                      <a:pt x="164" y="13"/>
                      <a:pt x="164" y="13"/>
                    </a:cubicBezTo>
                    <a:cubicBezTo>
                      <a:pt x="164" y="13"/>
                      <a:pt x="164" y="13"/>
                      <a:pt x="164" y="13"/>
                    </a:cubicBezTo>
                    <a:cubicBezTo>
                      <a:pt x="164" y="13"/>
                      <a:pt x="164" y="13"/>
                      <a:pt x="164" y="13"/>
                    </a:cubicBezTo>
                    <a:cubicBezTo>
                      <a:pt x="164" y="13"/>
                      <a:pt x="164" y="13"/>
                      <a:pt x="164" y="13"/>
                    </a:cubicBezTo>
                    <a:cubicBezTo>
                      <a:pt x="164" y="13"/>
                      <a:pt x="164" y="13"/>
                      <a:pt x="164" y="13"/>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5"/>
                      <a:pt x="164" y="15"/>
                      <a:pt x="164" y="15"/>
                    </a:cubicBezTo>
                    <a:cubicBezTo>
                      <a:pt x="164" y="15"/>
                      <a:pt x="164" y="15"/>
                      <a:pt x="164" y="15"/>
                    </a:cubicBezTo>
                    <a:cubicBezTo>
                      <a:pt x="163" y="15"/>
                      <a:pt x="163" y="15"/>
                      <a:pt x="163" y="15"/>
                    </a:cubicBezTo>
                    <a:cubicBezTo>
                      <a:pt x="163" y="15"/>
                      <a:pt x="163" y="15"/>
                      <a:pt x="163" y="15"/>
                    </a:cubicBezTo>
                    <a:cubicBezTo>
                      <a:pt x="163" y="15"/>
                      <a:pt x="163" y="15"/>
                      <a:pt x="163" y="15"/>
                    </a:cubicBezTo>
                    <a:cubicBezTo>
                      <a:pt x="163" y="15"/>
                      <a:pt x="163" y="15"/>
                      <a:pt x="163" y="15"/>
                    </a:cubicBezTo>
                    <a:cubicBezTo>
                      <a:pt x="163" y="15"/>
                      <a:pt x="163" y="15"/>
                      <a:pt x="163" y="15"/>
                    </a:cubicBezTo>
                    <a:cubicBezTo>
                      <a:pt x="164" y="15"/>
                      <a:pt x="164" y="15"/>
                      <a:pt x="164" y="15"/>
                    </a:cubicBezTo>
                    <a:cubicBezTo>
                      <a:pt x="164" y="15"/>
                      <a:pt x="164" y="15"/>
                      <a:pt x="164" y="15"/>
                    </a:cubicBezTo>
                    <a:cubicBezTo>
                      <a:pt x="164" y="15"/>
                      <a:pt x="164" y="15"/>
                      <a:pt x="164" y="15"/>
                    </a:cubicBezTo>
                    <a:cubicBezTo>
                      <a:pt x="164" y="15"/>
                      <a:pt x="164" y="15"/>
                      <a:pt x="164" y="15"/>
                    </a:cubicBezTo>
                    <a:cubicBezTo>
                      <a:pt x="164" y="15"/>
                      <a:pt x="164" y="15"/>
                      <a:pt x="164" y="15"/>
                    </a:cubicBezTo>
                    <a:cubicBezTo>
                      <a:pt x="164" y="15"/>
                      <a:pt x="164" y="15"/>
                      <a:pt x="164" y="15"/>
                    </a:cubicBezTo>
                    <a:cubicBezTo>
                      <a:pt x="164" y="15"/>
                      <a:pt x="164" y="15"/>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7"/>
                      <a:pt x="164" y="17"/>
                      <a:pt x="164" y="17"/>
                    </a:cubicBezTo>
                    <a:cubicBezTo>
                      <a:pt x="164" y="17"/>
                      <a:pt x="164" y="17"/>
                      <a:pt x="164" y="17"/>
                    </a:cubicBezTo>
                    <a:cubicBezTo>
                      <a:pt x="164" y="17"/>
                      <a:pt x="164" y="17"/>
                      <a:pt x="164" y="17"/>
                    </a:cubicBezTo>
                    <a:cubicBezTo>
                      <a:pt x="164" y="17"/>
                      <a:pt x="164" y="17"/>
                      <a:pt x="164" y="17"/>
                    </a:cubicBezTo>
                    <a:cubicBezTo>
                      <a:pt x="164" y="17"/>
                      <a:pt x="164" y="17"/>
                      <a:pt x="164" y="17"/>
                    </a:cubicBezTo>
                    <a:cubicBezTo>
                      <a:pt x="164" y="17"/>
                      <a:pt x="164" y="17"/>
                      <a:pt x="164"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2" y="17"/>
                      <a:pt x="162" y="17"/>
                      <a:pt x="162" y="17"/>
                    </a:cubicBezTo>
                    <a:cubicBezTo>
                      <a:pt x="162" y="17"/>
                      <a:pt x="162" y="17"/>
                      <a:pt x="162" y="17"/>
                    </a:cubicBezTo>
                    <a:cubicBezTo>
                      <a:pt x="162" y="17"/>
                      <a:pt x="162" y="17"/>
                      <a:pt x="162" y="17"/>
                    </a:cubicBezTo>
                    <a:cubicBezTo>
                      <a:pt x="162" y="17"/>
                      <a:pt x="162" y="17"/>
                      <a:pt x="162" y="17"/>
                    </a:cubicBezTo>
                    <a:cubicBezTo>
                      <a:pt x="162" y="18"/>
                      <a:pt x="162" y="18"/>
                      <a:pt x="162" y="18"/>
                    </a:cubicBezTo>
                    <a:cubicBezTo>
                      <a:pt x="162" y="18"/>
                      <a:pt x="162" y="18"/>
                      <a:pt x="162" y="18"/>
                    </a:cubicBezTo>
                    <a:cubicBezTo>
                      <a:pt x="162" y="18"/>
                      <a:pt x="162" y="18"/>
                      <a:pt x="162" y="18"/>
                    </a:cubicBezTo>
                    <a:cubicBezTo>
                      <a:pt x="162" y="18"/>
                      <a:pt x="162" y="18"/>
                      <a:pt x="162"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0" y="18"/>
                      <a:pt x="160" y="18"/>
                      <a:pt x="160" y="18"/>
                    </a:cubicBezTo>
                    <a:cubicBezTo>
                      <a:pt x="160" y="18"/>
                      <a:pt x="160" y="18"/>
                      <a:pt x="160" y="18"/>
                    </a:cubicBezTo>
                    <a:cubicBezTo>
                      <a:pt x="160" y="18"/>
                      <a:pt x="160" y="18"/>
                      <a:pt x="160" y="18"/>
                    </a:cubicBezTo>
                    <a:cubicBezTo>
                      <a:pt x="160" y="18"/>
                      <a:pt x="160" y="18"/>
                      <a:pt x="160" y="18"/>
                    </a:cubicBezTo>
                    <a:cubicBezTo>
                      <a:pt x="160" y="18"/>
                      <a:pt x="160" y="18"/>
                      <a:pt x="160" y="18"/>
                    </a:cubicBezTo>
                    <a:cubicBezTo>
                      <a:pt x="160" y="19"/>
                      <a:pt x="160" y="19"/>
                      <a:pt x="160" y="19"/>
                    </a:cubicBezTo>
                    <a:cubicBezTo>
                      <a:pt x="160" y="19"/>
                      <a:pt x="160" y="19"/>
                      <a:pt x="160" y="19"/>
                    </a:cubicBezTo>
                    <a:cubicBezTo>
                      <a:pt x="160" y="19"/>
                      <a:pt x="160" y="19"/>
                      <a:pt x="160" y="19"/>
                    </a:cubicBezTo>
                    <a:cubicBezTo>
                      <a:pt x="160" y="19"/>
                      <a:pt x="160" y="19"/>
                      <a:pt x="160" y="19"/>
                    </a:cubicBezTo>
                    <a:cubicBezTo>
                      <a:pt x="160" y="19"/>
                      <a:pt x="160" y="19"/>
                      <a:pt x="160" y="19"/>
                    </a:cubicBezTo>
                    <a:cubicBezTo>
                      <a:pt x="160" y="19"/>
                      <a:pt x="160" y="19"/>
                      <a:pt x="160" y="19"/>
                    </a:cubicBezTo>
                    <a:cubicBezTo>
                      <a:pt x="160" y="19"/>
                      <a:pt x="160" y="19"/>
                      <a:pt x="160" y="19"/>
                    </a:cubicBezTo>
                    <a:cubicBezTo>
                      <a:pt x="160" y="19"/>
                      <a:pt x="160" y="19"/>
                      <a:pt x="160"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8" y="20"/>
                      <a:pt x="158" y="20"/>
                      <a:pt x="158" y="20"/>
                    </a:cubicBezTo>
                    <a:cubicBezTo>
                      <a:pt x="158" y="20"/>
                      <a:pt x="158" y="20"/>
                      <a:pt x="158" y="20"/>
                    </a:cubicBezTo>
                    <a:cubicBezTo>
                      <a:pt x="158" y="20"/>
                      <a:pt x="158" y="20"/>
                      <a:pt x="158" y="20"/>
                    </a:cubicBezTo>
                    <a:cubicBezTo>
                      <a:pt x="158" y="20"/>
                      <a:pt x="158" y="20"/>
                      <a:pt x="158" y="20"/>
                    </a:cubicBezTo>
                    <a:cubicBezTo>
                      <a:pt x="158" y="20"/>
                      <a:pt x="158" y="20"/>
                      <a:pt x="158" y="20"/>
                    </a:cubicBezTo>
                    <a:cubicBezTo>
                      <a:pt x="158" y="20"/>
                      <a:pt x="158" y="20"/>
                      <a:pt x="158" y="20"/>
                    </a:cubicBezTo>
                    <a:cubicBezTo>
                      <a:pt x="158" y="20"/>
                      <a:pt x="158" y="20"/>
                      <a:pt x="158" y="20"/>
                    </a:cubicBezTo>
                    <a:cubicBezTo>
                      <a:pt x="157" y="19"/>
                      <a:pt x="157" y="19"/>
                      <a:pt x="157" y="19"/>
                    </a:cubicBezTo>
                    <a:cubicBezTo>
                      <a:pt x="157" y="19"/>
                      <a:pt x="157" y="19"/>
                      <a:pt x="157" y="19"/>
                    </a:cubicBezTo>
                    <a:cubicBezTo>
                      <a:pt x="157" y="19"/>
                      <a:pt x="157" y="19"/>
                      <a:pt x="157" y="19"/>
                    </a:cubicBezTo>
                    <a:cubicBezTo>
                      <a:pt x="156" y="19"/>
                      <a:pt x="156" y="19"/>
                      <a:pt x="156" y="19"/>
                    </a:cubicBezTo>
                    <a:cubicBezTo>
                      <a:pt x="156" y="19"/>
                      <a:pt x="156" y="19"/>
                      <a:pt x="156" y="19"/>
                    </a:cubicBezTo>
                    <a:cubicBezTo>
                      <a:pt x="155" y="19"/>
                      <a:pt x="155" y="19"/>
                      <a:pt x="155" y="19"/>
                    </a:cubicBezTo>
                    <a:cubicBezTo>
                      <a:pt x="155" y="19"/>
                      <a:pt x="155" y="19"/>
                      <a:pt x="155" y="19"/>
                    </a:cubicBezTo>
                    <a:cubicBezTo>
                      <a:pt x="155" y="18"/>
                      <a:pt x="155" y="18"/>
                      <a:pt x="155" y="18"/>
                    </a:cubicBezTo>
                    <a:cubicBezTo>
                      <a:pt x="155" y="18"/>
                      <a:pt x="155" y="18"/>
                      <a:pt x="155" y="18"/>
                    </a:cubicBezTo>
                    <a:cubicBezTo>
                      <a:pt x="155" y="18"/>
                      <a:pt x="155" y="18"/>
                      <a:pt x="155" y="18"/>
                    </a:cubicBezTo>
                    <a:cubicBezTo>
                      <a:pt x="154" y="18"/>
                      <a:pt x="154" y="18"/>
                      <a:pt x="154" y="18"/>
                    </a:cubicBezTo>
                    <a:cubicBezTo>
                      <a:pt x="154" y="18"/>
                      <a:pt x="154" y="18"/>
                      <a:pt x="154" y="18"/>
                    </a:cubicBezTo>
                    <a:cubicBezTo>
                      <a:pt x="154" y="18"/>
                      <a:pt x="154" y="18"/>
                      <a:pt x="154" y="18"/>
                    </a:cubicBezTo>
                    <a:cubicBezTo>
                      <a:pt x="154" y="19"/>
                      <a:pt x="154" y="19"/>
                      <a:pt x="154" y="19"/>
                    </a:cubicBezTo>
                    <a:cubicBezTo>
                      <a:pt x="154" y="19"/>
                      <a:pt x="154" y="19"/>
                      <a:pt x="154" y="19"/>
                    </a:cubicBezTo>
                    <a:cubicBezTo>
                      <a:pt x="153" y="20"/>
                      <a:pt x="153" y="20"/>
                      <a:pt x="153" y="20"/>
                    </a:cubicBezTo>
                    <a:cubicBezTo>
                      <a:pt x="153" y="21"/>
                      <a:pt x="153" y="21"/>
                      <a:pt x="153" y="21"/>
                    </a:cubicBezTo>
                    <a:cubicBezTo>
                      <a:pt x="153" y="21"/>
                      <a:pt x="153" y="21"/>
                      <a:pt x="153" y="21"/>
                    </a:cubicBezTo>
                    <a:cubicBezTo>
                      <a:pt x="153" y="21"/>
                      <a:pt x="153" y="21"/>
                      <a:pt x="153" y="21"/>
                    </a:cubicBezTo>
                    <a:cubicBezTo>
                      <a:pt x="152" y="22"/>
                      <a:pt x="152" y="22"/>
                      <a:pt x="152" y="22"/>
                    </a:cubicBezTo>
                    <a:cubicBezTo>
                      <a:pt x="152" y="22"/>
                      <a:pt x="152" y="22"/>
                      <a:pt x="152" y="22"/>
                    </a:cubicBezTo>
                    <a:cubicBezTo>
                      <a:pt x="152" y="23"/>
                      <a:pt x="152" y="23"/>
                      <a:pt x="152" y="23"/>
                    </a:cubicBezTo>
                    <a:cubicBezTo>
                      <a:pt x="152" y="23"/>
                      <a:pt x="152" y="23"/>
                      <a:pt x="152" y="23"/>
                    </a:cubicBezTo>
                    <a:cubicBezTo>
                      <a:pt x="152" y="23"/>
                      <a:pt x="152" y="23"/>
                      <a:pt x="152" y="23"/>
                    </a:cubicBezTo>
                    <a:cubicBezTo>
                      <a:pt x="151" y="24"/>
                      <a:pt x="151" y="24"/>
                      <a:pt x="151" y="24"/>
                    </a:cubicBezTo>
                    <a:cubicBezTo>
                      <a:pt x="151" y="25"/>
                      <a:pt x="151" y="25"/>
                      <a:pt x="151" y="25"/>
                    </a:cubicBezTo>
                    <a:cubicBezTo>
                      <a:pt x="151" y="25"/>
                      <a:pt x="151" y="25"/>
                      <a:pt x="151" y="25"/>
                    </a:cubicBezTo>
                    <a:cubicBezTo>
                      <a:pt x="151" y="26"/>
                      <a:pt x="151" y="26"/>
                      <a:pt x="151" y="26"/>
                    </a:cubicBezTo>
                    <a:cubicBezTo>
                      <a:pt x="150" y="26"/>
                      <a:pt x="150" y="26"/>
                      <a:pt x="150" y="26"/>
                    </a:cubicBezTo>
                    <a:cubicBezTo>
                      <a:pt x="150" y="26"/>
                      <a:pt x="150" y="26"/>
                      <a:pt x="150" y="26"/>
                    </a:cubicBezTo>
                    <a:cubicBezTo>
                      <a:pt x="150" y="26"/>
                      <a:pt x="150" y="26"/>
                      <a:pt x="150" y="26"/>
                    </a:cubicBezTo>
                    <a:cubicBezTo>
                      <a:pt x="150" y="26"/>
                      <a:pt x="150" y="26"/>
                      <a:pt x="150" y="26"/>
                    </a:cubicBezTo>
                    <a:cubicBezTo>
                      <a:pt x="150" y="27"/>
                      <a:pt x="150" y="27"/>
                      <a:pt x="150" y="27"/>
                    </a:cubicBezTo>
                    <a:cubicBezTo>
                      <a:pt x="151" y="27"/>
                      <a:pt x="151" y="27"/>
                      <a:pt x="151" y="27"/>
                    </a:cubicBezTo>
                    <a:cubicBezTo>
                      <a:pt x="151" y="28"/>
                      <a:pt x="151" y="28"/>
                      <a:pt x="151" y="28"/>
                    </a:cubicBezTo>
                    <a:cubicBezTo>
                      <a:pt x="151" y="27"/>
                      <a:pt x="151" y="27"/>
                      <a:pt x="151" y="27"/>
                    </a:cubicBezTo>
                    <a:cubicBezTo>
                      <a:pt x="152" y="27"/>
                      <a:pt x="152" y="27"/>
                      <a:pt x="152" y="27"/>
                    </a:cubicBezTo>
                    <a:cubicBezTo>
                      <a:pt x="152" y="27"/>
                      <a:pt x="152" y="27"/>
                      <a:pt x="152" y="27"/>
                    </a:cubicBezTo>
                    <a:cubicBezTo>
                      <a:pt x="152" y="27"/>
                      <a:pt x="152" y="27"/>
                      <a:pt x="152" y="27"/>
                    </a:cubicBezTo>
                    <a:cubicBezTo>
                      <a:pt x="152" y="27"/>
                      <a:pt x="152" y="27"/>
                      <a:pt x="152" y="27"/>
                    </a:cubicBezTo>
                    <a:cubicBezTo>
                      <a:pt x="153" y="27"/>
                      <a:pt x="153" y="27"/>
                      <a:pt x="153" y="27"/>
                    </a:cubicBezTo>
                    <a:cubicBezTo>
                      <a:pt x="153" y="27"/>
                      <a:pt x="153" y="27"/>
                      <a:pt x="153" y="27"/>
                    </a:cubicBezTo>
                    <a:cubicBezTo>
                      <a:pt x="154" y="27"/>
                      <a:pt x="154" y="27"/>
                      <a:pt x="154" y="27"/>
                    </a:cubicBezTo>
                    <a:cubicBezTo>
                      <a:pt x="154" y="27"/>
                      <a:pt x="154" y="27"/>
                      <a:pt x="154" y="27"/>
                    </a:cubicBezTo>
                    <a:cubicBezTo>
                      <a:pt x="154" y="27"/>
                      <a:pt x="154" y="27"/>
                      <a:pt x="154" y="27"/>
                    </a:cubicBezTo>
                    <a:cubicBezTo>
                      <a:pt x="154" y="27"/>
                      <a:pt x="154" y="27"/>
                      <a:pt x="154" y="27"/>
                    </a:cubicBezTo>
                    <a:cubicBezTo>
                      <a:pt x="155" y="27"/>
                      <a:pt x="155" y="27"/>
                      <a:pt x="155" y="27"/>
                    </a:cubicBezTo>
                    <a:cubicBezTo>
                      <a:pt x="155" y="27"/>
                      <a:pt x="155" y="27"/>
                      <a:pt x="155" y="27"/>
                    </a:cubicBezTo>
                    <a:cubicBezTo>
                      <a:pt x="155" y="27"/>
                      <a:pt x="155" y="27"/>
                      <a:pt x="155" y="27"/>
                    </a:cubicBezTo>
                    <a:cubicBezTo>
                      <a:pt x="156" y="27"/>
                      <a:pt x="156" y="27"/>
                      <a:pt x="156" y="27"/>
                    </a:cubicBezTo>
                    <a:cubicBezTo>
                      <a:pt x="156" y="27"/>
                      <a:pt x="156" y="27"/>
                      <a:pt x="156" y="27"/>
                    </a:cubicBezTo>
                    <a:cubicBezTo>
                      <a:pt x="156" y="27"/>
                      <a:pt x="156" y="27"/>
                      <a:pt x="156" y="27"/>
                    </a:cubicBezTo>
                    <a:cubicBezTo>
                      <a:pt x="157" y="28"/>
                      <a:pt x="157" y="28"/>
                      <a:pt x="157" y="28"/>
                    </a:cubicBezTo>
                    <a:cubicBezTo>
                      <a:pt x="157" y="27"/>
                      <a:pt x="157" y="27"/>
                      <a:pt x="157" y="27"/>
                    </a:cubicBezTo>
                    <a:cubicBezTo>
                      <a:pt x="157" y="27"/>
                      <a:pt x="157" y="27"/>
                      <a:pt x="157" y="27"/>
                    </a:cubicBezTo>
                    <a:cubicBezTo>
                      <a:pt x="157" y="27"/>
                      <a:pt x="157" y="27"/>
                      <a:pt x="157" y="27"/>
                    </a:cubicBezTo>
                    <a:cubicBezTo>
                      <a:pt x="157" y="27"/>
                      <a:pt x="157" y="27"/>
                      <a:pt x="157" y="27"/>
                    </a:cubicBezTo>
                    <a:cubicBezTo>
                      <a:pt x="157" y="27"/>
                      <a:pt x="157" y="27"/>
                      <a:pt x="157" y="27"/>
                    </a:cubicBezTo>
                    <a:cubicBezTo>
                      <a:pt x="158" y="26"/>
                      <a:pt x="158" y="26"/>
                      <a:pt x="158" y="26"/>
                    </a:cubicBezTo>
                    <a:cubicBezTo>
                      <a:pt x="158" y="26"/>
                      <a:pt x="158" y="26"/>
                      <a:pt x="158" y="26"/>
                    </a:cubicBezTo>
                    <a:cubicBezTo>
                      <a:pt x="158" y="26"/>
                      <a:pt x="158" y="26"/>
                      <a:pt x="158" y="26"/>
                    </a:cubicBezTo>
                    <a:cubicBezTo>
                      <a:pt x="158" y="26"/>
                      <a:pt x="158" y="26"/>
                      <a:pt x="158" y="26"/>
                    </a:cubicBezTo>
                    <a:cubicBezTo>
                      <a:pt x="158" y="26"/>
                      <a:pt x="158" y="26"/>
                      <a:pt x="158"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60" y="26"/>
                      <a:pt x="160" y="26"/>
                      <a:pt x="160" y="26"/>
                    </a:cubicBezTo>
                    <a:cubicBezTo>
                      <a:pt x="160" y="26"/>
                      <a:pt x="160" y="26"/>
                      <a:pt x="160" y="26"/>
                    </a:cubicBezTo>
                    <a:cubicBezTo>
                      <a:pt x="160" y="26"/>
                      <a:pt x="160" y="26"/>
                      <a:pt x="160" y="26"/>
                    </a:cubicBezTo>
                    <a:cubicBezTo>
                      <a:pt x="160" y="26"/>
                      <a:pt x="160" y="26"/>
                      <a:pt x="160" y="26"/>
                    </a:cubicBezTo>
                    <a:cubicBezTo>
                      <a:pt x="160" y="26"/>
                      <a:pt x="160" y="26"/>
                      <a:pt x="160" y="26"/>
                    </a:cubicBezTo>
                    <a:cubicBezTo>
                      <a:pt x="160" y="26"/>
                      <a:pt x="160" y="26"/>
                      <a:pt x="160" y="26"/>
                    </a:cubicBezTo>
                    <a:cubicBezTo>
                      <a:pt x="161" y="26"/>
                      <a:pt x="161" y="26"/>
                      <a:pt x="161" y="26"/>
                    </a:cubicBezTo>
                    <a:cubicBezTo>
                      <a:pt x="161" y="26"/>
                      <a:pt x="161" y="26"/>
                      <a:pt x="161" y="26"/>
                    </a:cubicBezTo>
                    <a:cubicBezTo>
                      <a:pt x="161" y="27"/>
                      <a:pt x="161" y="27"/>
                      <a:pt x="161" y="27"/>
                    </a:cubicBezTo>
                    <a:cubicBezTo>
                      <a:pt x="162" y="27"/>
                      <a:pt x="162" y="27"/>
                      <a:pt x="162" y="27"/>
                    </a:cubicBezTo>
                    <a:cubicBezTo>
                      <a:pt x="162" y="27"/>
                      <a:pt x="162" y="27"/>
                      <a:pt x="162" y="27"/>
                    </a:cubicBezTo>
                    <a:cubicBezTo>
                      <a:pt x="163" y="28"/>
                      <a:pt x="163" y="28"/>
                      <a:pt x="163" y="28"/>
                    </a:cubicBezTo>
                    <a:cubicBezTo>
                      <a:pt x="163" y="28"/>
                      <a:pt x="163" y="28"/>
                      <a:pt x="163" y="28"/>
                    </a:cubicBezTo>
                    <a:cubicBezTo>
                      <a:pt x="163" y="28"/>
                      <a:pt x="163" y="28"/>
                      <a:pt x="163" y="28"/>
                    </a:cubicBezTo>
                    <a:cubicBezTo>
                      <a:pt x="163" y="28"/>
                      <a:pt x="163" y="28"/>
                      <a:pt x="163" y="28"/>
                    </a:cubicBezTo>
                    <a:cubicBezTo>
                      <a:pt x="163" y="28"/>
                      <a:pt x="163" y="28"/>
                      <a:pt x="163" y="28"/>
                    </a:cubicBezTo>
                    <a:cubicBezTo>
                      <a:pt x="163" y="28"/>
                      <a:pt x="163" y="28"/>
                      <a:pt x="163" y="28"/>
                    </a:cubicBezTo>
                    <a:cubicBezTo>
                      <a:pt x="164" y="28"/>
                      <a:pt x="164" y="28"/>
                      <a:pt x="164" y="28"/>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5" y="29"/>
                      <a:pt x="165" y="29"/>
                      <a:pt x="165" y="29"/>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1"/>
                      <a:pt x="165" y="31"/>
                      <a:pt x="165" y="31"/>
                    </a:cubicBezTo>
                    <a:cubicBezTo>
                      <a:pt x="165" y="31"/>
                      <a:pt x="165" y="31"/>
                      <a:pt x="165" y="31"/>
                    </a:cubicBezTo>
                    <a:cubicBezTo>
                      <a:pt x="165" y="31"/>
                      <a:pt x="165" y="31"/>
                      <a:pt x="165" y="31"/>
                    </a:cubicBezTo>
                    <a:cubicBezTo>
                      <a:pt x="165" y="31"/>
                      <a:pt x="165" y="31"/>
                      <a:pt x="165" y="31"/>
                    </a:cubicBezTo>
                    <a:cubicBezTo>
                      <a:pt x="165" y="31"/>
                      <a:pt x="165" y="31"/>
                      <a:pt x="165" y="31"/>
                    </a:cubicBezTo>
                    <a:cubicBezTo>
                      <a:pt x="166" y="31"/>
                      <a:pt x="166" y="31"/>
                      <a:pt x="166" y="31"/>
                    </a:cubicBezTo>
                    <a:cubicBezTo>
                      <a:pt x="166" y="31"/>
                      <a:pt x="166" y="31"/>
                      <a:pt x="166" y="31"/>
                    </a:cubicBezTo>
                    <a:cubicBezTo>
                      <a:pt x="166" y="31"/>
                      <a:pt x="166" y="31"/>
                      <a:pt x="166" y="31"/>
                    </a:cubicBezTo>
                    <a:cubicBezTo>
                      <a:pt x="166" y="31"/>
                      <a:pt x="166" y="31"/>
                      <a:pt x="166" y="31"/>
                    </a:cubicBezTo>
                    <a:cubicBezTo>
                      <a:pt x="166" y="31"/>
                      <a:pt x="166" y="31"/>
                      <a:pt x="166" y="31"/>
                    </a:cubicBezTo>
                    <a:cubicBezTo>
                      <a:pt x="166" y="31"/>
                      <a:pt x="166" y="31"/>
                      <a:pt x="166" y="31"/>
                    </a:cubicBezTo>
                    <a:cubicBezTo>
                      <a:pt x="166" y="31"/>
                      <a:pt x="166" y="31"/>
                      <a:pt x="166" y="31"/>
                    </a:cubicBezTo>
                    <a:cubicBezTo>
                      <a:pt x="166" y="31"/>
                      <a:pt x="166" y="31"/>
                      <a:pt x="166" y="31"/>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5" y="32"/>
                      <a:pt x="165" y="32"/>
                      <a:pt x="165" y="32"/>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4" y="33"/>
                      <a:pt x="164" y="33"/>
                      <a:pt x="164" y="33"/>
                    </a:cubicBezTo>
                    <a:cubicBezTo>
                      <a:pt x="164" y="33"/>
                      <a:pt x="164" y="33"/>
                      <a:pt x="164" y="33"/>
                    </a:cubicBezTo>
                    <a:cubicBezTo>
                      <a:pt x="164" y="33"/>
                      <a:pt x="164" y="33"/>
                      <a:pt x="164" y="33"/>
                    </a:cubicBezTo>
                    <a:cubicBezTo>
                      <a:pt x="164" y="33"/>
                      <a:pt x="164" y="33"/>
                      <a:pt x="164" y="33"/>
                    </a:cubicBezTo>
                    <a:cubicBezTo>
                      <a:pt x="164" y="33"/>
                      <a:pt x="164" y="33"/>
                      <a:pt x="164" y="33"/>
                    </a:cubicBezTo>
                    <a:cubicBezTo>
                      <a:pt x="164" y="33"/>
                      <a:pt x="164" y="33"/>
                      <a:pt x="164" y="33"/>
                    </a:cubicBezTo>
                    <a:cubicBezTo>
                      <a:pt x="163" y="33"/>
                      <a:pt x="163" y="33"/>
                      <a:pt x="163" y="33"/>
                    </a:cubicBezTo>
                    <a:cubicBezTo>
                      <a:pt x="163" y="33"/>
                      <a:pt x="163" y="33"/>
                      <a:pt x="163" y="33"/>
                    </a:cubicBezTo>
                    <a:cubicBezTo>
                      <a:pt x="163" y="33"/>
                      <a:pt x="163" y="33"/>
                      <a:pt x="163" y="33"/>
                    </a:cubicBezTo>
                    <a:cubicBezTo>
                      <a:pt x="163" y="33"/>
                      <a:pt x="163" y="33"/>
                      <a:pt x="163" y="33"/>
                    </a:cubicBezTo>
                    <a:cubicBezTo>
                      <a:pt x="163" y="33"/>
                      <a:pt x="163" y="33"/>
                      <a:pt x="163" y="33"/>
                    </a:cubicBezTo>
                    <a:cubicBezTo>
                      <a:pt x="163" y="33"/>
                      <a:pt x="163" y="33"/>
                      <a:pt x="163" y="33"/>
                    </a:cubicBezTo>
                    <a:cubicBezTo>
                      <a:pt x="163" y="33"/>
                      <a:pt x="163" y="33"/>
                      <a:pt x="163" y="33"/>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1" y="32"/>
                      <a:pt x="161" y="32"/>
                      <a:pt x="161" y="32"/>
                    </a:cubicBezTo>
                    <a:cubicBezTo>
                      <a:pt x="161" y="32"/>
                      <a:pt x="161" y="32"/>
                      <a:pt x="161" y="32"/>
                    </a:cubicBezTo>
                    <a:cubicBezTo>
                      <a:pt x="161" y="32"/>
                      <a:pt x="161" y="32"/>
                      <a:pt x="161" y="32"/>
                    </a:cubicBezTo>
                    <a:cubicBezTo>
                      <a:pt x="161" y="32"/>
                      <a:pt x="161" y="32"/>
                      <a:pt x="161" y="32"/>
                    </a:cubicBezTo>
                    <a:cubicBezTo>
                      <a:pt x="161" y="32"/>
                      <a:pt x="161" y="32"/>
                      <a:pt x="161" y="32"/>
                    </a:cubicBezTo>
                    <a:cubicBezTo>
                      <a:pt x="161" y="32"/>
                      <a:pt x="161" y="32"/>
                      <a:pt x="161" y="32"/>
                    </a:cubicBezTo>
                    <a:cubicBezTo>
                      <a:pt x="161" y="32"/>
                      <a:pt x="161" y="32"/>
                      <a:pt x="161" y="32"/>
                    </a:cubicBezTo>
                    <a:cubicBezTo>
                      <a:pt x="161" y="32"/>
                      <a:pt x="161" y="32"/>
                      <a:pt x="161"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59" y="32"/>
                      <a:pt x="159" y="32"/>
                      <a:pt x="159" y="32"/>
                    </a:cubicBezTo>
                    <a:cubicBezTo>
                      <a:pt x="159" y="32"/>
                      <a:pt x="159" y="32"/>
                      <a:pt x="159" y="32"/>
                    </a:cubicBezTo>
                    <a:cubicBezTo>
                      <a:pt x="159" y="33"/>
                      <a:pt x="159" y="33"/>
                      <a:pt x="159" y="33"/>
                    </a:cubicBezTo>
                    <a:cubicBezTo>
                      <a:pt x="159" y="33"/>
                      <a:pt x="159" y="33"/>
                      <a:pt x="159" y="33"/>
                    </a:cubicBezTo>
                    <a:cubicBezTo>
                      <a:pt x="159" y="33"/>
                      <a:pt x="159" y="33"/>
                      <a:pt x="159" y="33"/>
                    </a:cubicBezTo>
                    <a:cubicBezTo>
                      <a:pt x="159" y="33"/>
                      <a:pt x="159" y="33"/>
                      <a:pt x="159" y="33"/>
                    </a:cubicBezTo>
                    <a:cubicBezTo>
                      <a:pt x="159" y="33"/>
                      <a:pt x="159" y="33"/>
                      <a:pt x="159" y="33"/>
                    </a:cubicBezTo>
                    <a:cubicBezTo>
                      <a:pt x="159" y="33"/>
                      <a:pt x="159" y="33"/>
                      <a:pt x="159" y="33"/>
                    </a:cubicBezTo>
                    <a:cubicBezTo>
                      <a:pt x="159" y="33"/>
                      <a:pt x="159" y="33"/>
                      <a:pt x="159" y="33"/>
                    </a:cubicBezTo>
                    <a:cubicBezTo>
                      <a:pt x="159" y="33"/>
                      <a:pt x="159" y="33"/>
                      <a:pt x="159" y="33"/>
                    </a:cubicBezTo>
                    <a:cubicBezTo>
                      <a:pt x="158" y="33"/>
                      <a:pt x="158" y="33"/>
                      <a:pt x="158" y="33"/>
                    </a:cubicBezTo>
                    <a:cubicBezTo>
                      <a:pt x="158" y="33"/>
                      <a:pt x="158" y="33"/>
                      <a:pt x="158" y="33"/>
                    </a:cubicBezTo>
                    <a:cubicBezTo>
                      <a:pt x="158" y="33"/>
                      <a:pt x="158" y="33"/>
                      <a:pt x="158" y="33"/>
                    </a:cubicBezTo>
                    <a:cubicBezTo>
                      <a:pt x="158" y="33"/>
                      <a:pt x="158" y="33"/>
                      <a:pt x="158" y="33"/>
                    </a:cubicBezTo>
                    <a:cubicBezTo>
                      <a:pt x="158" y="33"/>
                      <a:pt x="158" y="33"/>
                      <a:pt x="158" y="33"/>
                    </a:cubicBezTo>
                    <a:cubicBezTo>
                      <a:pt x="158" y="33"/>
                      <a:pt x="158" y="33"/>
                      <a:pt x="158"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4"/>
                      <a:pt x="157" y="34"/>
                      <a:pt x="157" y="34"/>
                    </a:cubicBezTo>
                    <a:cubicBezTo>
                      <a:pt x="157" y="34"/>
                      <a:pt x="157" y="34"/>
                      <a:pt x="157" y="34"/>
                    </a:cubicBezTo>
                    <a:cubicBezTo>
                      <a:pt x="157" y="34"/>
                      <a:pt x="157" y="34"/>
                      <a:pt x="157" y="34"/>
                    </a:cubicBezTo>
                    <a:cubicBezTo>
                      <a:pt x="156" y="34"/>
                      <a:pt x="156" y="34"/>
                      <a:pt x="156" y="34"/>
                    </a:cubicBezTo>
                    <a:cubicBezTo>
                      <a:pt x="156" y="34"/>
                      <a:pt x="156" y="34"/>
                      <a:pt x="156" y="34"/>
                    </a:cubicBezTo>
                    <a:cubicBezTo>
                      <a:pt x="156" y="34"/>
                      <a:pt x="156" y="34"/>
                      <a:pt x="156" y="34"/>
                    </a:cubicBezTo>
                    <a:cubicBezTo>
                      <a:pt x="155" y="34"/>
                      <a:pt x="155" y="34"/>
                      <a:pt x="155" y="34"/>
                    </a:cubicBezTo>
                    <a:cubicBezTo>
                      <a:pt x="155" y="34"/>
                      <a:pt x="155" y="34"/>
                      <a:pt x="155" y="34"/>
                    </a:cubicBezTo>
                    <a:cubicBezTo>
                      <a:pt x="155" y="34"/>
                      <a:pt x="155" y="34"/>
                      <a:pt x="155" y="34"/>
                    </a:cubicBezTo>
                    <a:cubicBezTo>
                      <a:pt x="155" y="34"/>
                      <a:pt x="155" y="34"/>
                      <a:pt x="155" y="34"/>
                    </a:cubicBezTo>
                    <a:cubicBezTo>
                      <a:pt x="155" y="34"/>
                      <a:pt x="155" y="34"/>
                      <a:pt x="155" y="34"/>
                    </a:cubicBezTo>
                    <a:cubicBezTo>
                      <a:pt x="155" y="34"/>
                      <a:pt x="155" y="34"/>
                      <a:pt x="155" y="34"/>
                    </a:cubicBezTo>
                    <a:cubicBezTo>
                      <a:pt x="155" y="34"/>
                      <a:pt x="155" y="34"/>
                      <a:pt x="155" y="34"/>
                    </a:cubicBezTo>
                    <a:cubicBezTo>
                      <a:pt x="154" y="34"/>
                      <a:pt x="154" y="34"/>
                      <a:pt x="154" y="34"/>
                    </a:cubicBezTo>
                    <a:cubicBezTo>
                      <a:pt x="154" y="34"/>
                      <a:pt x="154" y="34"/>
                      <a:pt x="154" y="34"/>
                    </a:cubicBezTo>
                    <a:cubicBezTo>
                      <a:pt x="154" y="34"/>
                      <a:pt x="154" y="34"/>
                      <a:pt x="154" y="34"/>
                    </a:cubicBezTo>
                    <a:cubicBezTo>
                      <a:pt x="154" y="34"/>
                      <a:pt x="154" y="34"/>
                      <a:pt x="154" y="34"/>
                    </a:cubicBezTo>
                    <a:cubicBezTo>
                      <a:pt x="154" y="34"/>
                      <a:pt x="154" y="34"/>
                      <a:pt x="154" y="34"/>
                    </a:cubicBezTo>
                    <a:cubicBezTo>
                      <a:pt x="154" y="34"/>
                      <a:pt x="154" y="34"/>
                      <a:pt x="154" y="34"/>
                    </a:cubicBezTo>
                    <a:cubicBezTo>
                      <a:pt x="154" y="35"/>
                      <a:pt x="154" y="35"/>
                      <a:pt x="154" y="35"/>
                    </a:cubicBezTo>
                    <a:cubicBezTo>
                      <a:pt x="153" y="35"/>
                      <a:pt x="153" y="35"/>
                      <a:pt x="153" y="35"/>
                    </a:cubicBezTo>
                    <a:cubicBezTo>
                      <a:pt x="153" y="35"/>
                      <a:pt x="153" y="35"/>
                      <a:pt x="153" y="35"/>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7"/>
                      <a:pt x="153" y="37"/>
                      <a:pt x="153" y="37"/>
                    </a:cubicBezTo>
                    <a:cubicBezTo>
                      <a:pt x="153" y="37"/>
                      <a:pt x="153" y="37"/>
                      <a:pt x="153" y="37"/>
                    </a:cubicBezTo>
                    <a:cubicBezTo>
                      <a:pt x="153" y="37"/>
                      <a:pt x="153" y="37"/>
                      <a:pt x="153" y="37"/>
                    </a:cubicBezTo>
                    <a:cubicBezTo>
                      <a:pt x="153" y="37"/>
                      <a:pt x="153" y="37"/>
                      <a:pt x="153" y="37"/>
                    </a:cubicBezTo>
                    <a:cubicBezTo>
                      <a:pt x="153" y="37"/>
                      <a:pt x="153" y="37"/>
                      <a:pt x="153" y="37"/>
                    </a:cubicBezTo>
                    <a:cubicBezTo>
                      <a:pt x="153" y="37"/>
                      <a:pt x="153" y="37"/>
                      <a:pt x="153" y="37"/>
                    </a:cubicBezTo>
                    <a:cubicBezTo>
                      <a:pt x="152" y="37"/>
                      <a:pt x="152" y="37"/>
                      <a:pt x="152" y="37"/>
                    </a:cubicBezTo>
                    <a:cubicBezTo>
                      <a:pt x="152" y="37"/>
                      <a:pt x="152" y="37"/>
                      <a:pt x="152" y="37"/>
                    </a:cubicBezTo>
                    <a:cubicBezTo>
                      <a:pt x="152" y="37"/>
                      <a:pt x="152" y="37"/>
                      <a:pt x="152" y="37"/>
                    </a:cubicBezTo>
                    <a:cubicBezTo>
                      <a:pt x="152" y="37"/>
                      <a:pt x="152" y="37"/>
                      <a:pt x="152" y="37"/>
                    </a:cubicBezTo>
                    <a:cubicBezTo>
                      <a:pt x="152" y="37"/>
                      <a:pt x="152" y="37"/>
                      <a:pt x="152" y="37"/>
                    </a:cubicBezTo>
                    <a:cubicBezTo>
                      <a:pt x="151" y="37"/>
                      <a:pt x="151" y="37"/>
                      <a:pt x="151" y="37"/>
                    </a:cubicBezTo>
                    <a:cubicBezTo>
                      <a:pt x="151" y="38"/>
                      <a:pt x="151" y="38"/>
                      <a:pt x="151" y="38"/>
                    </a:cubicBezTo>
                    <a:cubicBezTo>
                      <a:pt x="151" y="38"/>
                      <a:pt x="151" y="38"/>
                      <a:pt x="151" y="38"/>
                    </a:cubicBezTo>
                    <a:cubicBezTo>
                      <a:pt x="151" y="38"/>
                      <a:pt x="151" y="38"/>
                      <a:pt x="151" y="38"/>
                    </a:cubicBezTo>
                    <a:cubicBezTo>
                      <a:pt x="150" y="38"/>
                      <a:pt x="150" y="38"/>
                      <a:pt x="150" y="38"/>
                    </a:cubicBezTo>
                    <a:cubicBezTo>
                      <a:pt x="150" y="38"/>
                      <a:pt x="150" y="38"/>
                      <a:pt x="150" y="38"/>
                    </a:cubicBezTo>
                    <a:cubicBezTo>
                      <a:pt x="150" y="38"/>
                      <a:pt x="150" y="38"/>
                      <a:pt x="150" y="38"/>
                    </a:cubicBezTo>
                    <a:cubicBezTo>
                      <a:pt x="149" y="38"/>
                      <a:pt x="149" y="38"/>
                      <a:pt x="149" y="38"/>
                    </a:cubicBezTo>
                    <a:cubicBezTo>
                      <a:pt x="149" y="38"/>
                      <a:pt x="149" y="38"/>
                      <a:pt x="149" y="38"/>
                    </a:cubicBezTo>
                    <a:cubicBezTo>
                      <a:pt x="149" y="38"/>
                      <a:pt x="149" y="38"/>
                      <a:pt x="149" y="38"/>
                    </a:cubicBezTo>
                    <a:cubicBezTo>
                      <a:pt x="148" y="38"/>
                      <a:pt x="148" y="38"/>
                      <a:pt x="148" y="38"/>
                    </a:cubicBezTo>
                    <a:cubicBezTo>
                      <a:pt x="148" y="38"/>
                      <a:pt x="148" y="38"/>
                      <a:pt x="148" y="38"/>
                    </a:cubicBezTo>
                    <a:cubicBezTo>
                      <a:pt x="148" y="38"/>
                      <a:pt x="148" y="38"/>
                      <a:pt x="148" y="38"/>
                    </a:cubicBezTo>
                    <a:cubicBezTo>
                      <a:pt x="148" y="38"/>
                      <a:pt x="148" y="38"/>
                      <a:pt x="148" y="38"/>
                    </a:cubicBezTo>
                    <a:cubicBezTo>
                      <a:pt x="147" y="38"/>
                      <a:pt x="147" y="38"/>
                      <a:pt x="147" y="38"/>
                    </a:cubicBezTo>
                    <a:cubicBezTo>
                      <a:pt x="147" y="38"/>
                      <a:pt x="147" y="38"/>
                      <a:pt x="147" y="38"/>
                    </a:cubicBezTo>
                    <a:cubicBezTo>
                      <a:pt x="147" y="38"/>
                      <a:pt x="147" y="38"/>
                      <a:pt x="147" y="38"/>
                    </a:cubicBezTo>
                    <a:cubicBezTo>
                      <a:pt x="147" y="38"/>
                      <a:pt x="147" y="38"/>
                      <a:pt x="147" y="38"/>
                    </a:cubicBezTo>
                    <a:cubicBezTo>
                      <a:pt x="147" y="38"/>
                      <a:pt x="147" y="38"/>
                      <a:pt x="147" y="38"/>
                    </a:cubicBezTo>
                    <a:cubicBezTo>
                      <a:pt x="147" y="38"/>
                      <a:pt x="147" y="38"/>
                      <a:pt x="147" y="38"/>
                    </a:cubicBezTo>
                    <a:cubicBezTo>
                      <a:pt x="147" y="38"/>
                      <a:pt x="147" y="38"/>
                      <a:pt x="147" y="38"/>
                    </a:cubicBezTo>
                    <a:cubicBezTo>
                      <a:pt x="147" y="39"/>
                      <a:pt x="147" y="39"/>
                      <a:pt x="147" y="39"/>
                    </a:cubicBezTo>
                    <a:cubicBezTo>
                      <a:pt x="146" y="39"/>
                      <a:pt x="146" y="39"/>
                      <a:pt x="146" y="39"/>
                    </a:cubicBezTo>
                    <a:cubicBezTo>
                      <a:pt x="146" y="39"/>
                      <a:pt x="146" y="39"/>
                      <a:pt x="146" y="39"/>
                    </a:cubicBezTo>
                    <a:cubicBezTo>
                      <a:pt x="146" y="39"/>
                      <a:pt x="146" y="39"/>
                      <a:pt x="146" y="39"/>
                    </a:cubicBezTo>
                    <a:cubicBezTo>
                      <a:pt x="146" y="39"/>
                      <a:pt x="146" y="39"/>
                      <a:pt x="146" y="39"/>
                    </a:cubicBezTo>
                    <a:cubicBezTo>
                      <a:pt x="146" y="39"/>
                      <a:pt x="146" y="39"/>
                      <a:pt x="146" y="39"/>
                    </a:cubicBezTo>
                    <a:cubicBezTo>
                      <a:pt x="146" y="40"/>
                      <a:pt x="146" y="40"/>
                      <a:pt x="146"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4" y="40"/>
                      <a:pt x="144" y="40"/>
                      <a:pt x="144" y="40"/>
                    </a:cubicBezTo>
                    <a:cubicBezTo>
                      <a:pt x="144" y="40"/>
                      <a:pt x="144" y="40"/>
                      <a:pt x="144" y="40"/>
                    </a:cubicBezTo>
                    <a:cubicBezTo>
                      <a:pt x="144" y="40"/>
                      <a:pt x="144" y="40"/>
                      <a:pt x="144" y="40"/>
                    </a:cubicBezTo>
                    <a:cubicBezTo>
                      <a:pt x="144" y="41"/>
                      <a:pt x="144" y="41"/>
                      <a:pt x="144" y="41"/>
                    </a:cubicBezTo>
                    <a:cubicBezTo>
                      <a:pt x="144" y="41"/>
                      <a:pt x="144" y="41"/>
                      <a:pt x="144" y="41"/>
                    </a:cubicBezTo>
                    <a:cubicBezTo>
                      <a:pt x="144" y="41"/>
                      <a:pt x="144" y="41"/>
                      <a:pt x="144" y="41"/>
                    </a:cubicBezTo>
                    <a:cubicBezTo>
                      <a:pt x="144" y="41"/>
                      <a:pt x="144" y="41"/>
                      <a:pt x="144" y="41"/>
                    </a:cubicBezTo>
                    <a:cubicBezTo>
                      <a:pt x="144" y="41"/>
                      <a:pt x="144" y="41"/>
                      <a:pt x="144" y="41"/>
                    </a:cubicBezTo>
                    <a:cubicBezTo>
                      <a:pt x="144" y="41"/>
                      <a:pt x="144" y="41"/>
                      <a:pt x="144" y="41"/>
                    </a:cubicBezTo>
                    <a:cubicBezTo>
                      <a:pt x="144" y="41"/>
                      <a:pt x="144" y="41"/>
                      <a:pt x="144" y="41"/>
                    </a:cubicBezTo>
                    <a:cubicBezTo>
                      <a:pt x="143" y="41"/>
                      <a:pt x="143" y="41"/>
                      <a:pt x="143" y="41"/>
                    </a:cubicBezTo>
                    <a:cubicBezTo>
                      <a:pt x="143" y="41"/>
                      <a:pt x="143" y="41"/>
                      <a:pt x="143" y="41"/>
                    </a:cubicBezTo>
                    <a:cubicBezTo>
                      <a:pt x="143" y="41"/>
                      <a:pt x="143" y="41"/>
                      <a:pt x="143" y="41"/>
                    </a:cubicBezTo>
                    <a:cubicBezTo>
                      <a:pt x="143" y="41"/>
                      <a:pt x="143" y="41"/>
                      <a:pt x="143" y="41"/>
                    </a:cubicBezTo>
                    <a:cubicBezTo>
                      <a:pt x="143" y="41"/>
                      <a:pt x="143" y="41"/>
                      <a:pt x="143" y="41"/>
                    </a:cubicBezTo>
                    <a:cubicBezTo>
                      <a:pt x="142" y="41"/>
                      <a:pt x="142" y="41"/>
                      <a:pt x="142" y="41"/>
                    </a:cubicBezTo>
                    <a:cubicBezTo>
                      <a:pt x="142" y="41"/>
                      <a:pt x="142" y="41"/>
                      <a:pt x="142" y="41"/>
                    </a:cubicBezTo>
                    <a:cubicBezTo>
                      <a:pt x="142" y="41"/>
                      <a:pt x="142" y="41"/>
                      <a:pt x="142" y="41"/>
                    </a:cubicBezTo>
                    <a:cubicBezTo>
                      <a:pt x="141" y="41"/>
                      <a:pt x="141" y="41"/>
                      <a:pt x="141" y="41"/>
                    </a:cubicBezTo>
                    <a:cubicBezTo>
                      <a:pt x="141" y="41"/>
                      <a:pt x="141" y="41"/>
                      <a:pt x="141" y="41"/>
                    </a:cubicBezTo>
                    <a:cubicBezTo>
                      <a:pt x="141" y="41"/>
                      <a:pt x="141" y="41"/>
                      <a:pt x="141" y="41"/>
                    </a:cubicBezTo>
                    <a:cubicBezTo>
                      <a:pt x="141" y="41"/>
                      <a:pt x="141" y="41"/>
                      <a:pt x="141" y="41"/>
                    </a:cubicBezTo>
                    <a:cubicBezTo>
                      <a:pt x="141" y="41"/>
                      <a:pt x="141" y="41"/>
                      <a:pt x="141" y="41"/>
                    </a:cubicBezTo>
                    <a:cubicBezTo>
                      <a:pt x="141" y="41"/>
                      <a:pt x="141" y="41"/>
                      <a:pt x="141" y="41"/>
                    </a:cubicBezTo>
                    <a:cubicBezTo>
                      <a:pt x="140" y="41"/>
                      <a:pt x="140" y="41"/>
                      <a:pt x="140" y="41"/>
                    </a:cubicBezTo>
                    <a:cubicBezTo>
                      <a:pt x="140" y="41"/>
                      <a:pt x="140" y="41"/>
                      <a:pt x="140" y="41"/>
                    </a:cubicBezTo>
                    <a:cubicBezTo>
                      <a:pt x="140" y="41"/>
                      <a:pt x="140" y="41"/>
                      <a:pt x="140" y="41"/>
                    </a:cubicBezTo>
                    <a:cubicBezTo>
                      <a:pt x="140" y="41"/>
                      <a:pt x="140" y="41"/>
                      <a:pt x="140" y="41"/>
                    </a:cubicBezTo>
                    <a:cubicBezTo>
                      <a:pt x="140" y="41"/>
                      <a:pt x="140" y="41"/>
                      <a:pt x="140" y="41"/>
                    </a:cubicBezTo>
                    <a:cubicBezTo>
                      <a:pt x="139" y="40"/>
                      <a:pt x="139" y="40"/>
                      <a:pt x="139" y="40"/>
                    </a:cubicBezTo>
                    <a:cubicBezTo>
                      <a:pt x="139" y="40"/>
                      <a:pt x="139" y="40"/>
                      <a:pt x="139" y="40"/>
                    </a:cubicBezTo>
                    <a:cubicBezTo>
                      <a:pt x="139" y="40"/>
                      <a:pt x="139" y="40"/>
                      <a:pt x="139" y="40"/>
                    </a:cubicBezTo>
                    <a:cubicBezTo>
                      <a:pt x="139" y="40"/>
                      <a:pt x="139" y="40"/>
                      <a:pt x="139" y="40"/>
                    </a:cubicBezTo>
                    <a:cubicBezTo>
                      <a:pt x="139" y="40"/>
                      <a:pt x="139" y="40"/>
                      <a:pt x="139" y="40"/>
                    </a:cubicBezTo>
                    <a:cubicBezTo>
                      <a:pt x="139" y="40"/>
                      <a:pt x="139" y="40"/>
                      <a:pt x="139" y="40"/>
                    </a:cubicBezTo>
                    <a:cubicBezTo>
                      <a:pt x="139" y="40"/>
                      <a:pt x="139" y="40"/>
                      <a:pt x="139" y="40"/>
                    </a:cubicBezTo>
                    <a:cubicBezTo>
                      <a:pt x="139" y="40"/>
                      <a:pt x="139" y="40"/>
                      <a:pt x="139" y="40"/>
                    </a:cubicBezTo>
                    <a:cubicBezTo>
                      <a:pt x="138" y="40"/>
                      <a:pt x="138" y="40"/>
                      <a:pt x="138" y="40"/>
                    </a:cubicBezTo>
                    <a:cubicBezTo>
                      <a:pt x="138" y="40"/>
                      <a:pt x="138" y="40"/>
                      <a:pt x="138" y="40"/>
                    </a:cubicBezTo>
                    <a:cubicBezTo>
                      <a:pt x="138" y="40"/>
                      <a:pt x="138" y="40"/>
                      <a:pt x="138"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6" y="40"/>
                      <a:pt x="136" y="40"/>
                      <a:pt x="136" y="40"/>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4"/>
                      <a:pt x="136" y="44"/>
                      <a:pt x="136" y="44"/>
                    </a:cubicBezTo>
                    <a:cubicBezTo>
                      <a:pt x="136" y="44"/>
                      <a:pt x="136" y="44"/>
                      <a:pt x="136" y="44"/>
                    </a:cubicBezTo>
                    <a:cubicBezTo>
                      <a:pt x="136" y="44"/>
                      <a:pt x="136" y="44"/>
                      <a:pt x="136" y="44"/>
                    </a:cubicBezTo>
                    <a:cubicBezTo>
                      <a:pt x="136" y="44"/>
                      <a:pt x="136" y="44"/>
                      <a:pt x="136" y="44"/>
                    </a:cubicBezTo>
                    <a:cubicBezTo>
                      <a:pt x="136" y="44"/>
                      <a:pt x="136" y="44"/>
                      <a:pt x="136" y="44"/>
                    </a:cubicBezTo>
                    <a:cubicBezTo>
                      <a:pt x="136" y="44"/>
                      <a:pt x="136" y="44"/>
                      <a:pt x="136" y="44"/>
                    </a:cubicBezTo>
                    <a:cubicBezTo>
                      <a:pt x="136" y="44"/>
                      <a:pt x="136" y="44"/>
                      <a:pt x="136" y="44"/>
                    </a:cubicBezTo>
                    <a:cubicBezTo>
                      <a:pt x="137" y="44"/>
                      <a:pt x="137" y="44"/>
                      <a:pt x="137" y="44"/>
                    </a:cubicBezTo>
                    <a:cubicBezTo>
                      <a:pt x="137" y="44"/>
                      <a:pt x="137" y="44"/>
                      <a:pt x="137" y="44"/>
                    </a:cubicBezTo>
                    <a:cubicBezTo>
                      <a:pt x="137" y="44"/>
                      <a:pt x="137" y="44"/>
                      <a:pt x="137" y="44"/>
                    </a:cubicBezTo>
                    <a:cubicBezTo>
                      <a:pt x="137" y="44"/>
                      <a:pt x="137" y="44"/>
                      <a:pt x="137" y="44"/>
                    </a:cubicBezTo>
                    <a:cubicBezTo>
                      <a:pt x="137" y="44"/>
                      <a:pt x="137" y="44"/>
                      <a:pt x="137" y="44"/>
                    </a:cubicBezTo>
                    <a:cubicBezTo>
                      <a:pt x="137" y="44"/>
                      <a:pt x="137" y="44"/>
                      <a:pt x="137" y="44"/>
                    </a:cubicBezTo>
                    <a:cubicBezTo>
                      <a:pt x="137" y="45"/>
                      <a:pt x="137" y="45"/>
                      <a:pt x="137" y="45"/>
                    </a:cubicBezTo>
                    <a:cubicBezTo>
                      <a:pt x="137" y="45"/>
                      <a:pt x="137" y="45"/>
                      <a:pt x="137" y="45"/>
                    </a:cubicBezTo>
                    <a:cubicBezTo>
                      <a:pt x="137" y="45"/>
                      <a:pt x="137" y="45"/>
                      <a:pt x="137" y="45"/>
                    </a:cubicBezTo>
                    <a:cubicBezTo>
                      <a:pt x="137" y="45"/>
                      <a:pt x="137" y="45"/>
                      <a:pt x="137" y="45"/>
                    </a:cubicBezTo>
                    <a:cubicBezTo>
                      <a:pt x="137" y="46"/>
                      <a:pt x="137" y="46"/>
                      <a:pt x="137" y="46"/>
                    </a:cubicBezTo>
                    <a:cubicBezTo>
                      <a:pt x="137" y="46"/>
                      <a:pt x="137" y="46"/>
                      <a:pt x="137" y="46"/>
                    </a:cubicBezTo>
                    <a:cubicBezTo>
                      <a:pt x="137" y="46"/>
                      <a:pt x="137" y="46"/>
                      <a:pt x="137" y="46"/>
                    </a:cubicBezTo>
                    <a:cubicBezTo>
                      <a:pt x="137" y="46"/>
                      <a:pt x="137" y="46"/>
                      <a:pt x="137" y="46"/>
                    </a:cubicBezTo>
                    <a:cubicBezTo>
                      <a:pt x="136" y="46"/>
                      <a:pt x="136" y="46"/>
                      <a:pt x="136" y="46"/>
                    </a:cubicBezTo>
                    <a:cubicBezTo>
                      <a:pt x="136" y="46"/>
                      <a:pt x="136" y="46"/>
                      <a:pt x="136" y="46"/>
                    </a:cubicBezTo>
                    <a:cubicBezTo>
                      <a:pt x="136" y="47"/>
                      <a:pt x="136" y="47"/>
                      <a:pt x="136" y="47"/>
                    </a:cubicBezTo>
                    <a:cubicBezTo>
                      <a:pt x="136" y="47"/>
                      <a:pt x="136" y="47"/>
                      <a:pt x="136" y="47"/>
                    </a:cubicBezTo>
                    <a:cubicBezTo>
                      <a:pt x="136" y="47"/>
                      <a:pt x="136" y="47"/>
                      <a:pt x="136" y="47"/>
                    </a:cubicBezTo>
                    <a:cubicBezTo>
                      <a:pt x="136" y="47"/>
                      <a:pt x="136" y="47"/>
                      <a:pt x="136" y="47"/>
                    </a:cubicBezTo>
                    <a:cubicBezTo>
                      <a:pt x="136" y="47"/>
                      <a:pt x="136" y="47"/>
                      <a:pt x="136" y="47"/>
                    </a:cubicBezTo>
                    <a:cubicBezTo>
                      <a:pt x="135" y="47"/>
                      <a:pt x="135" y="47"/>
                      <a:pt x="135" y="47"/>
                    </a:cubicBezTo>
                    <a:cubicBezTo>
                      <a:pt x="135" y="47"/>
                      <a:pt x="135" y="47"/>
                      <a:pt x="135" y="47"/>
                    </a:cubicBezTo>
                    <a:cubicBezTo>
                      <a:pt x="135" y="47"/>
                      <a:pt x="135" y="47"/>
                      <a:pt x="135" y="47"/>
                    </a:cubicBezTo>
                    <a:cubicBezTo>
                      <a:pt x="135" y="47"/>
                      <a:pt x="135" y="47"/>
                      <a:pt x="135" y="47"/>
                    </a:cubicBezTo>
                    <a:cubicBezTo>
                      <a:pt x="135" y="47"/>
                      <a:pt x="135" y="47"/>
                      <a:pt x="135" y="47"/>
                    </a:cubicBezTo>
                    <a:cubicBezTo>
                      <a:pt x="135" y="47"/>
                      <a:pt x="135" y="47"/>
                      <a:pt x="135" y="47"/>
                    </a:cubicBezTo>
                    <a:cubicBezTo>
                      <a:pt x="135" y="47"/>
                      <a:pt x="135" y="47"/>
                      <a:pt x="135" y="47"/>
                    </a:cubicBezTo>
                    <a:cubicBezTo>
                      <a:pt x="135" y="47"/>
                      <a:pt x="135" y="47"/>
                      <a:pt x="135" y="47"/>
                    </a:cubicBezTo>
                    <a:cubicBezTo>
                      <a:pt x="134" y="47"/>
                      <a:pt x="134" y="47"/>
                      <a:pt x="134" y="47"/>
                    </a:cubicBezTo>
                    <a:cubicBezTo>
                      <a:pt x="134" y="47"/>
                      <a:pt x="134" y="47"/>
                      <a:pt x="134" y="47"/>
                    </a:cubicBezTo>
                    <a:cubicBezTo>
                      <a:pt x="134" y="47"/>
                      <a:pt x="134" y="47"/>
                      <a:pt x="134" y="47"/>
                    </a:cubicBezTo>
                    <a:cubicBezTo>
                      <a:pt x="134" y="47"/>
                      <a:pt x="134" y="47"/>
                      <a:pt x="134" y="47"/>
                    </a:cubicBezTo>
                    <a:cubicBezTo>
                      <a:pt x="134" y="47"/>
                      <a:pt x="134" y="47"/>
                      <a:pt x="134" y="47"/>
                    </a:cubicBezTo>
                    <a:cubicBezTo>
                      <a:pt x="134" y="47"/>
                      <a:pt x="134" y="47"/>
                      <a:pt x="134" y="47"/>
                    </a:cubicBezTo>
                    <a:cubicBezTo>
                      <a:pt x="133" y="48"/>
                      <a:pt x="133" y="48"/>
                      <a:pt x="133" y="48"/>
                    </a:cubicBezTo>
                    <a:cubicBezTo>
                      <a:pt x="133" y="48"/>
                      <a:pt x="133" y="48"/>
                      <a:pt x="133" y="48"/>
                    </a:cubicBezTo>
                    <a:cubicBezTo>
                      <a:pt x="133" y="48"/>
                      <a:pt x="133" y="48"/>
                      <a:pt x="133" y="48"/>
                    </a:cubicBezTo>
                    <a:cubicBezTo>
                      <a:pt x="133" y="48"/>
                      <a:pt x="133" y="48"/>
                      <a:pt x="133" y="48"/>
                    </a:cubicBezTo>
                    <a:cubicBezTo>
                      <a:pt x="133" y="48"/>
                      <a:pt x="133" y="48"/>
                      <a:pt x="133" y="48"/>
                    </a:cubicBezTo>
                    <a:cubicBezTo>
                      <a:pt x="133" y="48"/>
                      <a:pt x="133" y="48"/>
                      <a:pt x="133" y="48"/>
                    </a:cubicBezTo>
                    <a:cubicBezTo>
                      <a:pt x="133" y="48"/>
                      <a:pt x="133" y="48"/>
                      <a:pt x="133" y="48"/>
                    </a:cubicBezTo>
                    <a:cubicBezTo>
                      <a:pt x="133" y="49"/>
                      <a:pt x="133" y="49"/>
                      <a:pt x="133" y="49"/>
                    </a:cubicBezTo>
                    <a:cubicBezTo>
                      <a:pt x="133" y="49"/>
                      <a:pt x="133" y="49"/>
                      <a:pt x="133" y="49"/>
                    </a:cubicBezTo>
                    <a:cubicBezTo>
                      <a:pt x="133" y="49"/>
                      <a:pt x="133" y="49"/>
                      <a:pt x="133" y="49"/>
                    </a:cubicBezTo>
                    <a:cubicBezTo>
                      <a:pt x="132" y="49"/>
                      <a:pt x="132" y="49"/>
                      <a:pt x="132" y="49"/>
                    </a:cubicBezTo>
                    <a:cubicBezTo>
                      <a:pt x="132" y="49"/>
                      <a:pt x="132" y="49"/>
                      <a:pt x="132" y="49"/>
                    </a:cubicBezTo>
                    <a:cubicBezTo>
                      <a:pt x="132" y="49"/>
                      <a:pt x="132" y="49"/>
                      <a:pt x="132" y="49"/>
                    </a:cubicBezTo>
                    <a:cubicBezTo>
                      <a:pt x="132" y="50"/>
                      <a:pt x="132" y="50"/>
                      <a:pt x="132" y="50"/>
                    </a:cubicBezTo>
                    <a:cubicBezTo>
                      <a:pt x="132" y="50"/>
                      <a:pt x="132" y="50"/>
                      <a:pt x="132" y="50"/>
                    </a:cubicBezTo>
                    <a:cubicBezTo>
                      <a:pt x="132" y="50"/>
                      <a:pt x="132" y="50"/>
                      <a:pt x="132" y="50"/>
                    </a:cubicBezTo>
                    <a:cubicBezTo>
                      <a:pt x="131" y="50"/>
                      <a:pt x="131" y="50"/>
                      <a:pt x="131" y="50"/>
                    </a:cubicBezTo>
                    <a:cubicBezTo>
                      <a:pt x="131" y="50"/>
                      <a:pt x="131" y="50"/>
                      <a:pt x="131" y="50"/>
                    </a:cubicBezTo>
                    <a:cubicBezTo>
                      <a:pt x="131" y="50"/>
                      <a:pt x="131" y="50"/>
                      <a:pt x="131" y="50"/>
                    </a:cubicBezTo>
                    <a:cubicBezTo>
                      <a:pt x="131" y="50"/>
                      <a:pt x="131" y="50"/>
                      <a:pt x="131" y="50"/>
                    </a:cubicBezTo>
                    <a:cubicBezTo>
                      <a:pt x="131" y="50"/>
                      <a:pt x="131" y="50"/>
                      <a:pt x="131" y="50"/>
                    </a:cubicBezTo>
                    <a:cubicBezTo>
                      <a:pt x="130" y="50"/>
                      <a:pt x="130" y="50"/>
                      <a:pt x="130" y="50"/>
                    </a:cubicBezTo>
                    <a:cubicBezTo>
                      <a:pt x="130" y="50"/>
                      <a:pt x="130" y="50"/>
                      <a:pt x="130" y="50"/>
                    </a:cubicBezTo>
                    <a:cubicBezTo>
                      <a:pt x="130" y="50"/>
                      <a:pt x="130" y="50"/>
                      <a:pt x="130" y="50"/>
                    </a:cubicBezTo>
                    <a:cubicBezTo>
                      <a:pt x="130" y="50"/>
                      <a:pt x="130" y="50"/>
                      <a:pt x="130" y="50"/>
                    </a:cubicBezTo>
                    <a:cubicBezTo>
                      <a:pt x="129" y="50"/>
                      <a:pt x="129" y="50"/>
                      <a:pt x="129" y="50"/>
                    </a:cubicBezTo>
                    <a:cubicBezTo>
                      <a:pt x="129" y="51"/>
                      <a:pt x="129" y="51"/>
                      <a:pt x="129" y="51"/>
                    </a:cubicBezTo>
                    <a:cubicBezTo>
                      <a:pt x="129" y="51"/>
                      <a:pt x="129" y="51"/>
                      <a:pt x="129" y="51"/>
                    </a:cubicBezTo>
                    <a:cubicBezTo>
                      <a:pt x="129" y="51"/>
                      <a:pt x="129" y="51"/>
                      <a:pt x="129" y="51"/>
                    </a:cubicBezTo>
                    <a:cubicBezTo>
                      <a:pt x="129" y="51"/>
                      <a:pt x="129" y="51"/>
                      <a:pt x="129" y="51"/>
                    </a:cubicBezTo>
                    <a:cubicBezTo>
                      <a:pt x="129" y="51"/>
                      <a:pt x="129" y="51"/>
                      <a:pt x="129" y="51"/>
                    </a:cubicBezTo>
                    <a:cubicBezTo>
                      <a:pt x="129" y="51"/>
                      <a:pt x="129" y="51"/>
                      <a:pt x="129" y="51"/>
                    </a:cubicBezTo>
                    <a:cubicBezTo>
                      <a:pt x="128" y="51"/>
                      <a:pt x="128" y="51"/>
                      <a:pt x="128" y="51"/>
                    </a:cubicBezTo>
                    <a:cubicBezTo>
                      <a:pt x="127" y="51"/>
                      <a:pt x="127" y="51"/>
                      <a:pt x="127" y="51"/>
                    </a:cubicBezTo>
                    <a:cubicBezTo>
                      <a:pt x="127" y="51"/>
                      <a:pt x="127" y="51"/>
                      <a:pt x="127" y="51"/>
                    </a:cubicBezTo>
                    <a:cubicBezTo>
                      <a:pt x="127" y="51"/>
                      <a:pt x="127" y="51"/>
                      <a:pt x="127" y="51"/>
                    </a:cubicBezTo>
                    <a:cubicBezTo>
                      <a:pt x="127" y="51"/>
                      <a:pt x="127" y="51"/>
                      <a:pt x="127" y="51"/>
                    </a:cubicBezTo>
                    <a:cubicBezTo>
                      <a:pt x="127" y="51"/>
                      <a:pt x="127" y="51"/>
                      <a:pt x="127" y="51"/>
                    </a:cubicBezTo>
                    <a:cubicBezTo>
                      <a:pt x="127" y="51"/>
                      <a:pt x="127" y="51"/>
                      <a:pt x="127" y="51"/>
                    </a:cubicBezTo>
                    <a:cubicBezTo>
                      <a:pt x="127" y="51"/>
                      <a:pt x="127" y="51"/>
                      <a:pt x="127" y="51"/>
                    </a:cubicBezTo>
                    <a:cubicBezTo>
                      <a:pt x="126" y="51"/>
                      <a:pt x="126" y="51"/>
                      <a:pt x="126" y="51"/>
                    </a:cubicBezTo>
                    <a:cubicBezTo>
                      <a:pt x="126" y="51"/>
                      <a:pt x="126" y="51"/>
                      <a:pt x="126" y="51"/>
                    </a:cubicBezTo>
                    <a:cubicBezTo>
                      <a:pt x="126" y="51"/>
                      <a:pt x="126" y="51"/>
                      <a:pt x="126" y="51"/>
                    </a:cubicBezTo>
                    <a:cubicBezTo>
                      <a:pt x="126" y="51"/>
                      <a:pt x="126" y="51"/>
                      <a:pt x="126" y="51"/>
                    </a:cubicBezTo>
                    <a:cubicBezTo>
                      <a:pt x="126" y="51"/>
                      <a:pt x="126" y="51"/>
                      <a:pt x="126" y="51"/>
                    </a:cubicBezTo>
                    <a:cubicBezTo>
                      <a:pt x="125" y="51"/>
                      <a:pt x="125" y="51"/>
                      <a:pt x="125" y="51"/>
                    </a:cubicBezTo>
                    <a:cubicBezTo>
                      <a:pt x="125" y="51"/>
                      <a:pt x="125" y="51"/>
                      <a:pt x="125" y="51"/>
                    </a:cubicBezTo>
                    <a:cubicBezTo>
                      <a:pt x="124" y="51"/>
                      <a:pt x="124" y="51"/>
                      <a:pt x="124" y="51"/>
                    </a:cubicBezTo>
                    <a:cubicBezTo>
                      <a:pt x="124" y="51"/>
                      <a:pt x="124" y="51"/>
                      <a:pt x="124" y="51"/>
                    </a:cubicBezTo>
                    <a:cubicBezTo>
                      <a:pt x="124" y="51"/>
                      <a:pt x="124" y="51"/>
                      <a:pt x="124" y="51"/>
                    </a:cubicBezTo>
                    <a:cubicBezTo>
                      <a:pt x="124" y="51"/>
                      <a:pt x="124" y="51"/>
                      <a:pt x="124" y="51"/>
                    </a:cubicBezTo>
                    <a:cubicBezTo>
                      <a:pt x="124" y="51"/>
                      <a:pt x="124" y="51"/>
                      <a:pt x="124" y="51"/>
                    </a:cubicBezTo>
                    <a:cubicBezTo>
                      <a:pt x="123" y="51"/>
                      <a:pt x="123" y="51"/>
                      <a:pt x="123" y="51"/>
                    </a:cubicBezTo>
                    <a:cubicBezTo>
                      <a:pt x="123" y="51"/>
                      <a:pt x="123" y="51"/>
                      <a:pt x="123" y="51"/>
                    </a:cubicBezTo>
                    <a:cubicBezTo>
                      <a:pt x="123" y="51"/>
                      <a:pt x="123" y="51"/>
                      <a:pt x="123" y="51"/>
                    </a:cubicBezTo>
                    <a:cubicBezTo>
                      <a:pt x="123" y="51"/>
                      <a:pt x="123" y="51"/>
                      <a:pt x="123" y="51"/>
                    </a:cubicBezTo>
                    <a:cubicBezTo>
                      <a:pt x="123" y="51"/>
                      <a:pt x="123" y="51"/>
                      <a:pt x="123" y="51"/>
                    </a:cubicBezTo>
                    <a:cubicBezTo>
                      <a:pt x="123" y="51"/>
                      <a:pt x="123" y="51"/>
                      <a:pt x="123" y="51"/>
                    </a:cubicBezTo>
                    <a:cubicBezTo>
                      <a:pt x="123" y="51"/>
                      <a:pt x="123" y="51"/>
                      <a:pt x="123" y="51"/>
                    </a:cubicBezTo>
                    <a:cubicBezTo>
                      <a:pt x="122" y="51"/>
                      <a:pt x="122" y="51"/>
                      <a:pt x="122" y="51"/>
                    </a:cubicBezTo>
                    <a:cubicBezTo>
                      <a:pt x="121" y="51"/>
                      <a:pt x="121" y="51"/>
                      <a:pt x="121" y="51"/>
                    </a:cubicBezTo>
                    <a:cubicBezTo>
                      <a:pt x="121" y="51"/>
                      <a:pt x="121" y="51"/>
                      <a:pt x="121" y="51"/>
                    </a:cubicBezTo>
                    <a:cubicBezTo>
                      <a:pt x="121" y="51"/>
                      <a:pt x="121" y="51"/>
                      <a:pt x="121" y="51"/>
                    </a:cubicBezTo>
                    <a:cubicBezTo>
                      <a:pt x="121" y="51"/>
                      <a:pt x="121" y="51"/>
                      <a:pt x="121" y="51"/>
                    </a:cubicBezTo>
                    <a:cubicBezTo>
                      <a:pt x="121" y="51"/>
                      <a:pt x="121" y="51"/>
                      <a:pt x="121" y="51"/>
                    </a:cubicBezTo>
                    <a:cubicBezTo>
                      <a:pt x="121" y="51"/>
                      <a:pt x="121" y="51"/>
                      <a:pt x="121" y="51"/>
                    </a:cubicBezTo>
                    <a:cubicBezTo>
                      <a:pt x="121" y="51"/>
                      <a:pt x="121" y="51"/>
                      <a:pt x="121" y="51"/>
                    </a:cubicBezTo>
                    <a:cubicBezTo>
                      <a:pt x="121" y="51"/>
                      <a:pt x="121" y="51"/>
                      <a:pt x="121" y="51"/>
                    </a:cubicBezTo>
                    <a:cubicBezTo>
                      <a:pt x="120" y="52"/>
                      <a:pt x="120" y="52"/>
                      <a:pt x="120" y="52"/>
                    </a:cubicBezTo>
                    <a:cubicBezTo>
                      <a:pt x="120" y="52"/>
                      <a:pt x="120" y="52"/>
                      <a:pt x="120" y="52"/>
                    </a:cubicBezTo>
                    <a:cubicBezTo>
                      <a:pt x="119" y="52"/>
                      <a:pt x="119" y="52"/>
                      <a:pt x="119" y="52"/>
                    </a:cubicBezTo>
                    <a:cubicBezTo>
                      <a:pt x="118" y="52"/>
                      <a:pt x="118" y="52"/>
                      <a:pt x="118" y="52"/>
                    </a:cubicBezTo>
                    <a:cubicBezTo>
                      <a:pt x="118" y="52"/>
                      <a:pt x="118" y="52"/>
                      <a:pt x="118" y="52"/>
                    </a:cubicBezTo>
                    <a:cubicBezTo>
                      <a:pt x="117" y="53"/>
                      <a:pt x="117" y="53"/>
                      <a:pt x="117" y="53"/>
                    </a:cubicBezTo>
                    <a:cubicBezTo>
                      <a:pt x="117" y="53"/>
                      <a:pt x="117" y="53"/>
                      <a:pt x="117" y="53"/>
                    </a:cubicBezTo>
                    <a:cubicBezTo>
                      <a:pt x="116" y="53"/>
                      <a:pt x="116" y="53"/>
                      <a:pt x="116" y="53"/>
                    </a:cubicBezTo>
                    <a:cubicBezTo>
                      <a:pt x="115" y="53"/>
                      <a:pt x="115" y="53"/>
                      <a:pt x="115" y="53"/>
                    </a:cubicBezTo>
                    <a:cubicBezTo>
                      <a:pt x="114" y="54"/>
                      <a:pt x="114" y="54"/>
                      <a:pt x="114" y="54"/>
                    </a:cubicBezTo>
                    <a:cubicBezTo>
                      <a:pt x="114" y="54"/>
                      <a:pt x="114" y="54"/>
                      <a:pt x="114" y="54"/>
                    </a:cubicBezTo>
                    <a:cubicBezTo>
                      <a:pt x="114" y="54"/>
                      <a:pt x="114" y="54"/>
                      <a:pt x="114" y="54"/>
                    </a:cubicBezTo>
                    <a:cubicBezTo>
                      <a:pt x="114" y="54"/>
                      <a:pt x="114" y="54"/>
                      <a:pt x="114" y="54"/>
                    </a:cubicBezTo>
                    <a:cubicBezTo>
                      <a:pt x="114" y="54"/>
                      <a:pt x="114" y="54"/>
                      <a:pt x="114" y="54"/>
                    </a:cubicBezTo>
                    <a:cubicBezTo>
                      <a:pt x="113" y="54"/>
                      <a:pt x="113" y="54"/>
                      <a:pt x="113" y="54"/>
                    </a:cubicBezTo>
                    <a:cubicBezTo>
                      <a:pt x="113" y="54"/>
                      <a:pt x="113" y="54"/>
                      <a:pt x="113" y="54"/>
                    </a:cubicBezTo>
                    <a:cubicBezTo>
                      <a:pt x="113" y="54"/>
                      <a:pt x="113" y="54"/>
                      <a:pt x="113" y="54"/>
                    </a:cubicBezTo>
                    <a:cubicBezTo>
                      <a:pt x="113" y="54"/>
                      <a:pt x="113" y="54"/>
                      <a:pt x="113" y="54"/>
                    </a:cubicBezTo>
                    <a:cubicBezTo>
                      <a:pt x="113" y="55"/>
                      <a:pt x="113" y="55"/>
                      <a:pt x="113" y="55"/>
                    </a:cubicBezTo>
                    <a:cubicBezTo>
                      <a:pt x="112" y="55"/>
                      <a:pt x="112" y="55"/>
                      <a:pt x="112" y="55"/>
                    </a:cubicBezTo>
                    <a:cubicBezTo>
                      <a:pt x="112" y="54"/>
                      <a:pt x="112" y="54"/>
                      <a:pt x="112" y="54"/>
                    </a:cubicBezTo>
                    <a:cubicBezTo>
                      <a:pt x="111" y="55"/>
                      <a:pt x="111" y="55"/>
                      <a:pt x="111" y="55"/>
                    </a:cubicBezTo>
                    <a:cubicBezTo>
                      <a:pt x="111" y="55"/>
                      <a:pt x="111" y="55"/>
                      <a:pt x="111" y="55"/>
                    </a:cubicBezTo>
                    <a:cubicBezTo>
                      <a:pt x="111" y="54"/>
                      <a:pt x="111" y="54"/>
                      <a:pt x="111" y="54"/>
                    </a:cubicBezTo>
                    <a:cubicBezTo>
                      <a:pt x="111" y="54"/>
                      <a:pt x="110" y="54"/>
                      <a:pt x="110" y="54"/>
                    </a:cubicBezTo>
                    <a:cubicBezTo>
                      <a:pt x="110" y="54"/>
                      <a:pt x="110" y="54"/>
                      <a:pt x="110" y="54"/>
                    </a:cubicBezTo>
                    <a:cubicBezTo>
                      <a:pt x="110" y="54"/>
                      <a:pt x="110" y="54"/>
                      <a:pt x="110" y="54"/>
                    </a:cubicBezTo>
                    <a:cubicBezTo>
                      <a:pt x="109" y="54"/>
                      <a:pt x="109" y="54"/>
                      <a:pt x="109" y="54"/>
                    </a:cubicBezTo>
                    <a:cubicBezTo>
                      <a:pt x="109" y="54"/>
                      <a:pt x="109" y="54"/>
                      <a:pt x="109" y="54"/>
                    </a:cubicBezTo>
                    <a:cubicBezTo>
                      <a:pt x="108" y="54"/>
                      <a:pt x="108" y="54"/>
                      <a:pt x="108" y="54"/>
                    </a:cubicBezTo>
                    <a:cubicBezTo>
                      <a:pt x="108" y="54"/>
                      <a:pt x="108" y="54"/>
                      <a:pt x="108" y="54"/>
                    </a:cubicBezTo>
                    <a:cubicBezTo>
                      <a:pt x="107" y="54"/>
                      <a:pt x="107" y="54"/>
                      <a:pt x="107" y="54"/>
                    </a:cubicBezTo>
                    <a:cubicBezTo>
                      <a:pt x="107" y="54"/>
                      <a:pt x="107" y="54"/>
                      <a:pt x="107" y="54"/>
                    </a:cubicBezTo>
                    <a:cubicBezTo>
                      <a:pt x="107" y="54"/>
                      <a:pt x="107" y="54"/>
                      <a:pt x="107" y="54"/>
                    </a:cubicBezTo>
                    <a:cubicBezTo>
                      <a:pt x="106" y="53"/>
                      <a:pt x="106" y="53"/>
                      <a:pt x="106" y="53"/>
                    </a:cubicBezTo>
                    <a:cubicBezTo>
                      <a:pt x="106" y="53"/>
                      <a:pt x="106" y="53"/>
                      <a:pt x="106" y="53"/>
                    </a:cubicBezTo>
                    <a:cubicBezTo>
                      <a:pt x="105" y="53"/>
                      <a:pt x="105" y="53"/>
                      <a:pt x="105" y="53"/>
                    </a:cubicBezTo>
                    <a:cubicBezTo>
                      <a:pt x="105" y="53"/>
                      <a:pt x="105" y="53"/>
                      <a:pt x="105" y="53"/>
                    </a:cubicBezTo>
                    <a:cubicBezTo>
                      <a:pt x="105" y="53"/>
                      <a:pt x="105" y="53"/>
                      <a:pt x="105" y="53"/>
                    </a:cubicBezTo>
                    <a:cubicBezTo>
                      <a:pt x="104" y="52"/>
                      <a:pt x="104" y="52"/>
                      <a:pt x="104" y="52"/>
                    </a:cubicBezTo>
                    <a:cubicBezTo>
                      <a:pt x="104" y="52"/>
                      <a:pt x="104" y="52"/>
                      <a:pt x="104" y="52"/>
                    </a:cubicBezTo>
                    <a:cubicBezTo>
                      <a:pt x="103" y="52"/>
                      <a:pt x="103" y="52"/>
                      <a:pt x="103" y="52"/>
                    </a:cubicBezTo>
                    <a:cubicBezTo>
                      <a:pt x="103" y="52"/>
                      <a:pt x="103" y="52"/>
                      <a:pt x="103" y="52"/>
                    </a:cubicBezTo>
                    <a:cubicBezTo>
                      <a:pt x="103" y="52"/>
                      <a:pt x="103" y="52"/>
                      <a:pt x="103" y="52"/>
                    </a:cubicBezTo>
                    <a:cubicBezTo>
                      <a:pt x="102" y="52"/>
                      <a:pt x="102" y="52"/>
                      <a:pt x="102" y="52"/>
                    </a:cubicBezTo>
                    <a:cubicBezTo>
                      <a:pt x="102" y="52"/>
                      <a:pt x="102" y="52"/>
                      <a:pt x="102" y="52"/>
                    </a:cubicBezTo>
                    <a:cubicBezTo>
                      <a:pt x="101" y="51"/>
                      <a:pt x="101" y="51"/>
                      <a:pt x="101" y="51"/>
                    </a:cubicBezTo>
                    <a:cubicBezTo>
                      <a:pt x="101" y="51"/>
                      <a:pt x="101" y="51"/>
                      <a:pt x="101" y="51"/>
                    </a:cubicBezTo>
                    <a:cubicBezTo>
                      <a:pt x="100" y="51"/>
                      <a:pt x="100" y="51"/>
                      <a:pt x="100" y="51"/>
                    </a:cubicBezTo>
                    <a:cubicBezTo>
                      <a:pt x="100" y="51"/>
                      <a:pt x="100" y="51"/>
                      <a:pt x="100" y="51"/>
                    </a:cubicBezTo>
                    <a:cubicBezTo>
                      <a:pt x="99" y="51"/>
                      <a:pt x="99" y="51"/>
                      <a:pt x="99" y="51"/>
                    </a:cubicBezTo>
                    <a:cubicBezTo>
                      <a:pt x="99" y="50"/>
                      <a:pt x="99" y="50"/>
                      <a:pt x="99" y="50"/>
                    </a:cubicBezTo>
                    <a:cubicBezTo>
                      <a:pt x="99" y="50"/>
                      <a:pt x="99" y="50"/>
                      <a:pt x="99" y="50"/>
                    </a:cubicBezTo>
                    <a:cubicBezTo>
                      <a:pt x="98" y="50"/>
                      <a:pt x="98" y="50"/>
                      <a:pt x="98" y="50"/>
                    </a:cubicBezTo>
                    <a:cubicBezTo>
                      <a:pt x="98" y="50"/>
                      <a:pt x="98" y="50"/>
                      <a:pt x="98" y="50"/>
                    </a:cubicBezTo>
                    <a:cubicBezTo>
                      <a:pt x="96" y="50"/>
                      <a:pt x="96" y="50"/>
                      <a:pt x="96" y="50"/>
                    </a:cubicBezTo>
                    <a:cubicBezTo>
                      <a:pt x="96" y="50"/>
                      <a:pt x="96" y="50"/>
                      <a:pt x="96" y="50"/>
                    </a:cubicBezTo>
                    <a:cubicBezTo>
                      <a:pt x="96" y="50"/>
                      <a:pt x="96" y="50"/>
                      <a:pt x="96" y="50"/>
                    </a:cubicBezTo>
                    <a:cubicBezTo>
                      <a:pt x="95" y="50"/>
                      <a:pt x="95" y="50"/>
                      <a:pt x="95" y="50"/>
                    </a:cubicBezTo>
                    <a:cubicBezTo>
                      <a:pt x="95" y="50"/>
                      <a:pt x="95" y="50"/>
                      <a:pt x="95" y="50"/>
                    </a:cubicBezTo>
                    <a:cubicBezTo>
                      <a:pt x="94" y="50"/>
                      <a:pt x="94" y="50"/>
                      <a:pt x="94" y="50"/>
                    </a:cubicBezTo>
                    <a:cubicBezTo>
                      <a:pt x="94" y="50"/>
                      <a:pt x="94" y="50"/>
                      <a:pt x="94" y="50"/>
                    </a:cubicBezTo>
                    <a:cubicBezTo>
                      <a:pt x="94" y="50"/>
                      <a:pt x="94" y="50"/>
                      <a:pt x="94" y="50"/>
                    </a:cubicBezTo>
                    <a:cubicBezTo>
                      <a:pt x="94" y="50"/>
                      <a:pt x="94" y="50"/>
                      <a:pt x="94" y="50"/>
                    </a:cubicBezTo>
                    <a:cubicBezTo>
                      <a:pt x="93" y="50"/>
                      <a:pt x="93" y="50"/>
                      <a:pt x="93" y="50"/>
                    </a:cubicBezTo>
                    <a:cubicBezTo>
                      <a:pt x="93" y="51"/>
                      <a:pt x="93" y="51"/>
                      <a:pt x="93" y="51"/>
                    </a:cubicBezTo>
                    <a:cubicBezTo>
                      <a:pt x="93" y="51"/>
                      <a:pt x="93" y="51"/>
                      <a:pt x="93" y="51"/>
                    </a:cubicBezTo>
                    <a:cubicBezTo>
                      <a:pt x="91" y="50"/>
                      <a:pt x="91" y="50"/>
                      <a:pt x="91" y="50"/>
                    </a:cubicBezTo>
                    <a:cubicBezTo>
                      <a:pt x="90" y="50"/>
                      <a:pt x="90" y="50"/>
                      <a:pt x="90" y="50"/>
                    </a:cubicBezTo>
                    <a:cubicBezTo>
                      <a:pt x="89" y="50"/>
                      <a:pt x="89" y="50"/>
                      <a:pt x="89" y="50"/>
                    </a:cubicBezTo>
                    <a:cubicBezTo>
                      <a:pt x="89" y="50"/>
                      <a:pt x="89" y="50"/>
                      <a:pt x="89" y="50"/>
                    </a:cubicBezTo>
                    <a:cubicBezTo>
                      <a:pt x="88" y="50"/>
                      <a:pt x="88" y="50"/>
                      <a:pt x="88" y="50"/>
                    </a:cubicBezTo>
                    <a:cubicBezTo>
                      <a:pt x="88" y="50"/>
                      <a:pt x="88" y="50"/>
                      <a:pt x="88" y="50"/>
                    </a:cubicBezTo>
                    <a:cubicBezTo>
                      <a:pt x="87" y="50"/>
                      <a:pt x="87" y="50"/>
                      <a:pt x="87" y="50"/>
                    </a:cubicBezTo>
                    <a:cubicBezTo>
                      <a:pt x="86" y="50"/>
                      <a:pt x="86" y="50"/>
                      <a:pt x="86" y="50"/>
                    </a:cubicBezTo>
                    <a:cubicBezTo>
                      <a:pt x="85" y="50"/>
                      <a:pt x="85" y="50"/>
                      <a:pt x="85" y="50"/>
                    </a:cubicBezTo>
                    <a:cubicBezTo>
                      <a:pt x="85" y="50"/>
                      <a:pt x="85" y="50"/>
                      <a:pt x="85" y="50"/>
                    </a:cubicBezTo>
                    <a:cubicBezTo>
                      <a:pt x="84" y="50"/>
                      <a:pt x="84" y="50"/>
                      <a:pt x="84" y="50"/>
                    </a:cubicBezTo>
                    <a:cubicBezTo>
                      <a:pt x="84" y="50"/>
                      <a:pt x="84" y="50"/>
                      <a:pt x="84" y="50"/>
                    </a:cubicBezTo>
                    <a:cubicBezTo>
                      <a:pt x="84" y="50"/>
                      <a:pt x="84" y="50"/>
                      <a:pt x="84" y="50"/>
                    </a:cubicBezTo>
                    <a:cubicBezTo>
                      <a:pt x="84" y="50"/>
                      <a:pt x="84" y="50"/>
                      <a:pt x="84" y="50"/>
                    </a:cubicBezTo>
                    <a:cubicBezTo>
                      <a:pt x="84" y="50"/>
                      <a:pt x="84" y="50"/>
                      <a:pt x="84" y="50"/>
                    </a:cubicBezTo>
                    <a:cubicBezTo>
                      <a:pt x="83" y="50"/>
                      <a:pt x="83" y="50"/>
                      <a:pt x="83" y="50"/>
                    </a:cubicBezTo>
                    <a:cubicBezTo>
                      <a:pt x="82" y="50"/>
                      <a:pt x="82" y="50"/>
                      <a:pt x="82" y="50"/>
                    </a:cubicBezTo>
                    <a:cubicBezTo>
                      <a:pt x="82" y="50"/>
                      <a:pt x="82" y="50"/>
                      <a:pt x="82" y="50"/>
                    </a:cubicBezTo>
                    <a:cubicBezTo>
                      <a:pt x="82" y="50"/>
                      <a:pt x="82" y="50"/>
                      <a:pt x="82" y="50"/>
                    </a:cubicBezTo>
                    <a:cubicBezTo>
                      <a:pt x="82" y="50"/>
                      <a:pt x="81" y="50"/>
                      <a:pt x="81" y="50"/>
                    </a:cubicBezTo>
                    <a:cubicBezTo>
                      <a:pt x="81" y="49"/>
                      <a:pt x="81" y="49"/>
                      <a:pt x="81" y="49"/>
                    </a:cubicBezTo>
                    <a:cubicBezTo>
                      <a:pt x="81" y="49"/>
                      <a:pt x="81" y="49"/>
                      <a:pt x="81" y="49"/>
                    </a:cubicBezTo>
                    <a:cubicBezTo>
                      <a:pt x="81" y="49"/>
                      <a:pt x="81" y="49"/>
                      <a:pt x="81" y="49"/>
                    </a:cubicBezTo>
                    <a:cubicBezTo>
                      <a:pt x="81" y="49"/>
                      <a:pt x="81" y="49"/>
                      <a:pt x="81" y="49"/>
                    </a:cubicBezTo>
                    <a:cubicBezTo>
                      <a:pt x="81" y="49"/>
                      <a:pt x="81" y="49"/>
                      <a:pt x="81" y="49"/>
                    </a:cubicBezTo>
                    <a:cubicBezTo>
                      <a:pt x="81" y="49"/>
                      <a:pt x="81" y="49"/>
                      <a:pt x="81" y="49"/>
                    </a:cubicBezTo>
                    <a:cubicBezTo>
                      <a:pt x="81" y="49"/>
                      <a:pt x="81" y="49"/>
                      <a:pt x="81" y="49"/>
                    </a:cubicBezTo>
                    <a:cubicBezTo>
                      <a:pt x="81" y="48"/>
                      <a:pt x="81" y="48"/>
                      <a:pt x="81" y="48"/>
                    </a:cubicBezTo>
                    <a:cubicBezTo>
                      <a:pt x="80" y="48"/>
                      <a:pt x="80" y="48"/>
                      <a:pt x="80" y="48"/>
                    </a:cubicBezTo>
                    <a:cubicBezTo>
                      <a:pt x="80" y="48"/>
                      <a:pt x="80" y="48"/>
                      <a:pt x="80" y="48"/>
                    </a:cubicBezTo>
                    <a:cubicBezTo>
                      <a:pt x="80" y="48"/>
                      <a:pt x="80" y="48"/>
                      <a:pt x="80" y="48"/>
                    </a:cubicBezTo>
                    <a:cubicBezTo>
                      <a:pt x="80" y="48"/>
                      <a:pt x="80" y="48"/>
                      <a:pt x="80" y="48"/>
                    </a:cubicBezTo>
                    <a:cubicBezTo>
                      <a:pt x="80" y="48"/>
                      <a:pt x="80" y="48"/>
                      <a:pt x="80" y="48"/>
                    </a:cubicBezTo>
                    <a:cubicBezTo>
                      <a:pt x="80" y="48"/>
                      <a:pt x="80" y="48"/>
                      <a:pt x="80" y="48"/>
                    </a:cubicBezTo>
                    <a:cubicBezTo>
                      <a:pt x="80" y="47"/>
                      <a:pt x="80" y="47"/>
                      <a:pt x="80" y="47"/>
                    </a:cubicBezTo>
                    <a:cubicBezTo>
                      <a:pt x="80" y="47"/>
                      <a:pt x="80" y="47"/>
                      <a:pt x="80" y="47"/>
                    </a:cubicBezTo>
                    <a:cubicBezTo>
                      <a:pt x="80" y="47"/>
                      <a:pt x="80" y="47"/>
                      <a:pt x="80" y="47"/>
                    </a:cubicBezTo>
                    <a:cubicBezTo>
                      <a:pt x="79" y="47"/>
                      <a:pt x="79" y="47"/>
                      <a:pt x="79" y="47"/>
                    </a:cubicBezTo>
                    <a:cubicBezTo>
                      <a:pt x="79" y="47"/>
                      <a:pt x="79" y="47"/>
                      <a:pt x="79" y="47"/>
                    </a:cubicBezTo>
                    <a:cubicBezTo>
                      <a:pt x="79" y="46"/>
                      <a:pt x="79" y="46"/>
                      <a:pt x="79" y="46"/>
                    </a:cubicBezTo>
                    <a:cubicBezTo>
                      <a:pt x="79" y="46"/>
                      <a:pt x="79" y="46"/>
                      <a:pt x="79" y="46"/>
                    </a:cubicBezTo>
                    <a:cubicBezTo>
                      <a:pt x="79" y="45"/>
                      <a:pt x="79" y="45"/>
                      <a:pt x="79" y="45"/>
                    </a:cubicBezTo>
                    <a:cubicBezTo>
                      <a:pt x="79" y="45"/>
                      <a:pt x="79" y="45"/>
                      <a:pt x="79" y="45"/>
                    </a:cubicBezTo>
                    <a:cubicBezTo>
                      <a:pt x="79" y="45"/>
                      <a:pt x="79" y="45"/>
                      <a:pt x="79" y="45"/>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3"/>
                      <a:pt x="78" y="43"/>
                      <a:pt x="78" y="43"/>
                    </a:cubicBezTo>
                    <a:cubicBezTo>
                      <a:pt x="78" y="43"/>
                      <a:pt x="78" y="43"/>
                      <a:pt x="78" y="43"/>
                    </a:cubicBezTo>
                    <a:cubicBezTo>
                      <a:pt x="78" y="43"/>
                      <a:pt x="78" y="43"/>
                      <a:pt x="78" y="43"/>
                    </a:cubicBezTo>
                    <a:cubicBezTo>
                      <a:pt x="77" y="43"/>
                      <a:pt x="77" y="43"/>
                      <a:pt x="77" y="43"/>
                    </a:cubicBezTo>
                    <a:cubicBezTo>
                      <a:pt x="77" y="43"/>
                      <a:pt x="77" y="43"/>
                      <a:pt x="77" y="43"/>
                    </a:cubicBezTo>
                    <a:cubicBezTo>
                      <a:pt x="77" y="43"/>
                      <a:pt x="77" y="43"/>
                      <a:pt x="77" y="43"/>
                    </a:cubicBezTo>
                    <a:cubicBezTo>
                      <a:pt x="77" y="43"/>
                      <a:pt x="77" y="43"/>
                      <a:pt x="77" y="43"/>
                    </a:cubicBezTo>
                    <a:cubicBezTo>
                      <a:pt x="77" y="43"/>
                      <a:pt x="77" y="43"/>
                      <a:pt x="77"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5" y="43"/>
                      <a:pt x="75" y="43"/>
                      <a:pt x="75" y="43"/>
                    </a:cubicBezTo>
                    <a:cubicBezTo>
                      <a:pt x="75" y="43"/>
                      <a:pt x="75" y="43"/>
                      <a:pt x="75" y="43"/>
                    </a:cubicBezTo>
                    <a:cubicBezTo>
                      <a:pt x="75" y="43"/>
                      <a:pt x="75" y="43"/>
                      <a:pt x="75" y="43"/>
                    </a:cubicBezTo>
                    <a:cubicBezTo>
                      <a:pt x="75" y="43"/>
                      <a:pt x="75" y="43"/>
                      <a:pt x="75" y="43"/>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1"/>
                      <a:pt x="74" y="41"/>
                      <a:pt x="74" y="41"/>
                    </a:cubicBezTo>
                    <a:cubicBezTo>
                      <a:pt x="74" y="41"/>
                      <a:pt x="74" y="41"/>
                      <a:pt x="74" y="41"/>
                    </a:cubicBezTo>
                    <a:cubicBezTo>
                      <a:pt x="74" y="41"/>
                      <a:pt x="74" y="41"/>
                      <a:pt x="74" y="41"/>
                    </a:cubicBezTo>
                    <a:cubicBezTo>
                      <a:pt x="73" y="41"/>
                      <a:pt x="73" y="41"/>
                      <a:pt x="73" y="41"/>
                    </a:cubicBezTo>
                    <a:cubicBezTo>
                      <a:pt x="73" y="41"/>
                      <a:pt x="73" y="41"/>
                      <a:pt x="73" y="41"/>
                    </a:cubicBezTo>
                    <a:cubicBezTo>
                      <a:pt x="73" y="41"/>
                      <a:pt x="73" y="41"/>
                      <a:pt x="73" y="41"/>
                    </a:cubicBezTo>
                    <a:cubicBezTo>
                      <a:pt x="73" y="41"/>
                      <a:pt x="73" y="41"/>
                      <a:pt x="73" y="41"/>
                    </a:cubicBezTo>
                    <a:cubicBezTo>
                      <a:pt x="73" y="41"/>
                      <a:pt x="73" y="41"/>
                      <a:pt x="73" y="41"/>
                    </a:cubicBezTo>
                    <a:cubicBezTo>
                      <a:pt x="73" y="41"/>
                      <a:pt x="73" y="41"/>
                      <a:pt x="73" y="41"/>
                    </a:cubicBezTo>
                    <a:cubicBezTo>
                      <a:pt x="72" y="41"/>
                      <a:pt x="72" y="41"/>
                      <a:pt x="72" y="41"/>
                    </a:cubicBezTo>
                    <a:cubicBezTo>
                      <a:pt x="72" y="41"/>
                      <a:pt x="72" y="41"/>
                      <a:pt x="72" y="41"/>
                    </a:cubicBezTo>
                    <a:cubicBezTo>
                      <a:pt x="72" y="41"/>
                      <a:pt x="72" y="41"/>
                      <a:pt x="72" y="41"/>
                    </a:cubicBezTo>
                    <a:cubicBezTo>
                      <a:pt x="72" y="41"/>
                      <a:pt x="72" y="41"/>
                      <a:pt x="72" y="41"/>
                    </a:cubicBezTo>
                    <a:cubicBezTo>
                      <a:pt x="72" y="40"/>
                      <a:pt x="72" y="40"/>
                      <a:pt x="72" y="40"/>
                    </a:cubicBezTo>
                    <a:cubicBezTo>
                      <a:pt x="72" y="40"/>
                      <a:pt x="72" y="40"/>
                      <a:pt x="72" y="40"/>
                    </a:cubicBezTo>
                    <a:cubicBezTo>
                      <a:pt x="72" y="40"/>
                      <a:pt x="72" y="40"/>
                      <a:pt x="72" y="40"/>
                    </a:cubicBezTo>
                    <a:cubicBezTo>
                      <a:pt x="72" y="40"/>
                      <a:pt x="72" y="40"/>
                      <a:pt x="72" y="40"/>
                    </a:cubicBezTo>
                    <a:cubicBezTo>
                      <a:pt x="72" y="40"/>
                      <a:pt x="72" y="40"/>
                      <a:pt x="72"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69" y="40"/>
                      <a:pt x="69" y="40"/>
                      <a:pt x="69" y="40"/>
                    </a:cubicBezTo>
                    <a:cubicBezTo>
                      <a:pt x="69" y="40"/>
                      <a:pt x="69" y="40"/>
                      <a:pt x="69" y="40"/>
                    </a:cubicBezTo>
                    <a:cubicBezTo>
                      <a:pt x="69" y="40"/>
                      <a:pt x="69" y="40"/>
                      <a:pt x="69" y="40"/>
                    </a:cubicBezTo>
                    <a:cubicBezTo>
                      <a:pt x="69" y="40"/>
                      <a:pt x="69" y="40"/>
                      <a:pt x="69" y="40"/>
                    </a:cubicBezTo>
                    <a:cubicBezTo>
                      <a:pt x="69" y="40"/>
                      <a:pt x="69" y="40"/>
                      <a:pt x="69" y="40"/>
                    </a:cubicBezTo>
                    <a:cubicBezTo>
                      <a:pt x="69" y="40"/>
                      <a:pt x="69" y="40"/>
                      <a:pt x="69" y="40"/>
                    </a:cubicBezTo>
                    <a:cubicBezTo>
                      <a:pt x="69" y="40"/>
                      <a:pt x="69" y="40"/>
                      <a:pt x="69" y="40"/>
                    </a:cubicBezTo>
                    <a:cubicBezTo>
                      <a:pt x="69" y="40"/>
                      <a:pt x="69" y="40"/>
                      <a:pt x="69" y="40"/>
                    </a:cubicBezTo>
                    <a:cubicBezTo>
                      <a:pt x="68" y="40"/>
                      <a:pt x="68" y="40"/>
                      <a:pt x="68" y="40"/>
                    </a:cubicBezTo>
                    <a:cubicBezTo>
                      <a:pt x="68" y="40"/>
                      <a:pt x="68" y="40"/>
                      <a:pt x="68" y="40"/>
                    </a:cubicBezTo>
                    <a:cubicBezTo>
                      <a:pt x="68" y="40"/>
                      <a:pt x="68" y="40"/>
                      <a:pt x="68" y="40"/>
                    </a:cubicBezTo>
                    <a:cubicBezTo>
                      <a:pt x="68" y="40"/>
                      <a:pt x="68" y="40"/>
                      <a:pt x="68" y="40"/>
                    </a:cubicBezTo>
                    <a:cubicBezTo>
                      <a:pt x="68" y="40"/>
                      <a:pt x="68" y="40"/>
                      <a:pt x="68" y="40"/>
                    </a:cubicBezTo>
                    <a:cubicBezTo>
                      <a:pt x="67" y="40"/>
                      <a:pt x="67" y="40"/>
                      <a:pt x="67" y="40"/>
                    </a:cubicBezTo>
                    <a:cubicBezTo>
                      <a:pt x="67" y="40"/>
                      <a:pt x="67" y="40"/>
                      <a:pt x="67" y="40"/>
                    </a:cubicBezTo>
                    <a:cubicBezTo>
                      <a:pt x="67" y="40"/>
                      <a:pt x="67" y="40"/>
                      <a:pt x="67" y="40"/>
                    </a:cubicBezTo>
                    <a:cubicBezTo>
                      <a:pt x="67" y="40"/>
                      <a:pt x="67" y="40"/>
                      <a:pt x="67" y="40"/>
                    </a:cubicBezTo>
                    <a:cubicBezTo>
                      <a:pt x="66" y="40"/>
                      <a:pt x="66" y="40"/>
                      <a:pt x="66" y="40"/>
                    </a:cubicBezTo>
                    <a:cubicBezTo>
                      <a:pt x="64" y="40"/>
                      <a:pt x="64" y="40"/>
                      <a:pt x="64" y="40"/>
                    </a:cubicBezTo>
                    <a:cubicBezTo>
                      <a:pt x="64" y="40"/>
                      <a:pt x="64" y="40"/>
                      <a:pt x="64" y="40"/>
                    </a:cubicBezTo>
                    <a:cubicBezTo>
                      <a:pt x="64" y="40"/>
                      <a:pt x="64" y="40"/>
                      <a:pt x="64" y="40"/>
                    </a:cubicBezTo>
                    <a:cubicBezTo>
                      <a:pt x="64" y="39"/>
                      <a:pt x="64" y="39"/>
                      <a:pt x="64" y="39"/>
                    </a:cubicBezTo>
                    <a:cubicBezTo>
                      <a:pt x="64" y="39"/>
                      <a:pt x="64" y="39"/>
                      <a:pt x="64" y="39"/>
                    </a:cubicBezTo>
                    <a:cubicBezTo>
                      <a:pt x="64" y="39"/>
                      <a:pt x="64" y="39"/>
                      <a:pt x="64" y="39"/>
                    </a:cubicBezTo>
                    <a:cubicBezTo>
                      <a:pt x="64" y="39"/>
                      <a:pt x="64" y="39"/>
                      <a:pt x="64" y="39"/>
                    </a:cubicBezTo>
                    <a:cubicBezTo>
                      <a:pt x="64" y="39"/>
                      <a:pt x="64" y="39"/>
                      <a:pt x="64" y="39"/>
                    </a:cubicBezTo>
                    <a:cubicBezTo>
                      <a:pt x="64" y="40"/>
                      <a:pt x="64" y="40"/>
                      <a:pt x="64" y="40"/>
                    </a:cubicBezTo>
                    <a:cubicBezTo>
                      <a:pt x="64" y="39"/>
                      <a:pt x="64" y="39"/>
                      <a:pt x="64" y="39"/>
                    </a:cubicBezTo>
                    <a:cubicBezTo>
                      <a:pt x="64" y="39"/>
                      <a:pt x="64" y="39"/>
                      <a:pt x="64"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8"/>
                      <a:pt x="62" y="38"/>
                      <a:pt x="62" y="38"/>
                    </a:cubicBezTo>
                    <a:cubicBezTo>
                      <a:pt x="62" y="38"/>
                      <a:pt x="62" y="38"/>
                      <a:pt x="62"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6"/>
                      <a:pt x="61" y="36"/>
                      <a:pt x="61" y="36"/>
                    </a:cubicBezTo>
                    <a:cubicBezTo>
                      <a:pt x="61" y="36"/>
                      <a:pt x="61" y="36"/>
                      <a:pt x="61" y="36"/>
                    </a:cubicBezTo>
                    <a:cubicBezTo>
                      <a:pt x="61" y="36"/>
                      <a:pt x="61" y="36"/>
                      <a:pt x="61" y="36"/>
                    </a:cubicBezTo>
                    <a:cubicBezTo>
                      <a:pt x="61" y="36"/>
                      <a:pt x="61" y="36"/>
                      <a:pt x="61" y="36"/>
                    </a:cubicBezTo>
                    <a:cubicBezTo>
                      <a:pt x="62" y="36"/>
                      <a:pt x="62" y="36"/>
                      <a:pt x="62" y="36"/>
                    </a:cubicBezTo>
                    <a:cubicBezTo>
                      <a:pt x="62" y="36"/>
                      <a:pt x="62" y="36"/>
                      <a:pt x="62" y="36"/>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7"/>
                      <a:pt x="59" y="27"/>
                      <a:pt x="59" y="27"/>
                    </a:cubicBezTo>
                    <a:cubicBezTo>
                      <a:pt x="59" y="27"/>
                      <a:pt x="59" y="27"/>
                      <a:pt x="59" y="27"/>
                    </a:cubicBezTo>
                    <a:cubicBezTo>
                      <a:pt x="59" y="27"/>
                      <a:pt x="59" y="27"/>
                      <a:pt x="59" y="27"/>
                    </a:cubicBezTo>
                    <a:cubicBezTo>
                      <a:pt x="59" y="27"/>
                      <a:pt x="59" y="27"/>
                      <a:pt x="59" y="27"/>
                    </a:cubicBezTo>
                    <a:cubicBezTo>
                      <a:pt x="59" y="27"/>
                      <a:pt x="59" y="27"/>
                      <a:pt x="59" y="27"/>
                    </a:cubicBezTo>
                    <a:cubicBezTo>
                      <a:pt x="59" y="27"/>
                      <a:pt x="59" y="27"/>
                      <a:pt x="59" y="27"/>
                    </a:cubicBezTo>
                    <a:cubicBezTo>
                      <a:pt x="59" y="27"/>
                      <a:pt x="59" y="27"/>
                      <a:pt x="59" y="27"/>
                    </a:cubicBezTo>
                    <a:cubicBezTo>
                      <a:pt x="58" y="27"/>
                      <a:pt x="58" y="27"/>
                      <a:pt x="58" y="27"/>
                    </a:cubicBezTo>
                    <a:cubicBezTo>
                      <a:pt x="58" y="27"/>
                      <a:pt x="58" y="27"/>
                      <a:pt x="58" y="27"/>
                    </a:cubicBezTo>
                    <a:cubicBezTo>
                      <a:pt x="58" y="27"/>
                      <a:pt x="58" y="27"/>
                      <a:pt x="58" y="27"/>
                    </a:cubicBezTo>
                    <a:cubicBezTo>
                      <a:pt x="58" y="27"/>
                      <a:pt x="58" y="27"/>
                      <a:pt x="58" y="27"/>
                    </a:cubicBezTo>
                    <a:cubicBezTo>
                      <a:pt x="58" y="27"/>
                      <a:pt x="58" y="27"/>
                      <a:pt x="58" y="27"/>
                    </a:cubicBezTo>
                    <a:cubicBezTo>
                      <a:pt x="57" y="27"/>
                      <a:pt x="57" y="27"/>
                      <a:pt x="57" y="27"/>
                    </a:cubicBezTo>
                    <a:cubicBezTo>
                      <a:pt x="57" y="27"/>
                      <a:pt x="57" y="27"/>
                      <a:pt x="57" y="27"/>
                    </a:cubicBezTo>
                    <a:cubicBezTo>
                      <a:pt x="57" y="27"/>
                      <a:pt x="57" y="27"/>
                      <a:pt x="57" y="27"/>
                    </a:cubicBezTo>
                    <a:cubicBezTo>
                      <a:pt x="57" y="27"/>
                      <a:pt x="57" y="27"/>
                      <a:pt x="57" y="27"/>
                    </a:cubicBezTo>
                    <a:cubicBezTo>
                      <a:pt x="57" y="27"/>
                      <a:pt x="57" y="27"/>
                      <a:pt x="57" y="27"/>
                    </a:cubicBezTo>
                    <a:cubicBezTo>
                      <a:pt x="57" y="27"/>
                      <a:pt x="57" y="27"/>
                      <a:pt x="57" y="27"/>
                    </a:cubicBezTo>
                    <a:cubicBezTo>
                      <a:pt x="57" y="26"/>
                      <a:pt x="57" y="26"/>
                      <a:pt x="57" y="26"/>
                    </a:cubicBezTo>
                    <a:cubicBezTo>
                      <a:pt x="57" y="26"/>
                      <a:pt x="57" y="26"/>
                      <a:pt x="57" y="26"/>
                    </a:cubicBezTo>
                    <a:cubicBezTo>
                      <a:pt x="57" y="26"/>
                      <a:pt x="57" y="26"/>
                      <a:pt x="57" y="26"/>
                    </a:cubicBezTo>
                    <a:cubicBezTo>
                      <a:pt x="57" y="26"/>
                      <a:pt x="57" y="26"/>
                      <a:pt x="57" y="26"/>
                    </a:cubicBezTo>
                    <a:cubicBezTo>
                      <a:pt x="57" y="27"/>
                      <a:pt x="57" y="27"/>
                      <a:pt x="56" y="26"/>
                    </a:cubicBezTo>
                    <a:cubicBezTo>
                      <a:pt x="56" y="27"/>
                      <a:pt x="56" y="27"/>
                      <a:pt x="56" y="27"/>
                    </a:cubicBezTo>
                    <a:cubicBezTo>
                      <a:pt x="56" y="27"/>
                      <a:pt x="56" y="27"/>
                      <a:pt x="56" y="27"/>
                    </a:cubicBezTo>
                    <a:cubicBezTo>
                      <a:pt x="56" y="27"/>
                      <a:pt x="56" y="27"/>
                      <a:pt x="56" y="27"/>
                    </a:cubicBezTo>
                    <a:cubicBezTo>
                      <a:pt x="56" y="27"/>
                      <a:pt x="56" y="27"/>
                      <a:pt x="56" y="27"/>
                    </a:cubicBezTo>
                    <a:cubicBezTo>
                      <a:pt x="56" y="27"/>
                      <a:pt x="56" y="27"/>
                      <a:pt x="56" y="27"/>
                    </a:cubicBezTo>
                    <a:cubicBezTo>
                      <a:pt x="56" y="27"/>
                      <a:pt x="56" y="27"/>
                      <a:pt x="56" y="27"/>
                    </a:cubicBezTo>
                    <a:cubicBezTo>
                      <a:pt x="55" y="27"/>
                      <a:pt x="55" y="27"/>
                      <a:pt x="55" y="27"/>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5"/>
                      <a:pt x="54" y="25"/>
                      <a:pt x="54" y="25"/>
                    </a:cubicBezTo>
                    <a:cubicBezTo>
                      <a:pt x="54" y="25"/>
                      <a:pt x="54" y="25"/>
                      <a:pt x="54" y="25"/>
                    </a:cubicBezTo>
                    <a:cubicBezTo>
                      <a:pt x="54" y="25"/>
                      <a:pt x="54" y="25"/>
                      <a:pt x="54" y="25"/>
                    </a:cubicBezTo>
                    <a:cubicBezTo>
                      <a:pt x="54" y="25"/>
                      <a:pt x="54" y="25"/>
                      <a:pt x="54" y="25"/>
                    </a:cubicBezTo>
                    <a:cubicBezTo>
                      <a:pt x="54" y="25"/>
                      <a:pt x="54" y="25"/>
                      <a:pt x="54" y="25"/>
                    </a:cubicBezTo>
                    <a:cubicBezTo>
                      <a:pt x="53" y="25"/>
                      <a:pt x="53" y="25"/>
                      <a:pt x="53" y="25"/>
                    </a:cubicBezTo>
                    <a:cubicBezTo>
                      <a:pt x="53" y="25"/>
                      <a:pt x="53" y="25"/>
                      <a:pt x="53" y="25"/>
                    </a:cubicBezTo>
                    <a:cubicBezTo>
                      <a:pt x="54" y="25"/>
                      <a:pt x="54" y="25"/>
                      <a:pt x="54" y="25"/>
                    </a:cubicBezTo>
                    <a:cubicBezTo>
                      <a:pt x="54" y="25"/>
                      <a:pt x="54" y="25"/>
                      <a:pt x="54" y="25"/>
                    </a:cubicBezTo>
                    <a:cubicBezTo>
                      <a:pt x="53" y="25"/>
                      <a:pt x="53" y="25"/>
                      <a:pt x="53" y="25"/>
                    </a:cubicBezTo>
                    <a:cubicBezTo>
                      <a:pt x="53" y="25"/>
                      <a:pt x="53" y="25"/>
                      <a:pt x="53" y="25"/>
                    </a:cubicBezTo>
                    <a:cubicBezTo>
                      <a:pt x="53" y="25"/>
                      <a:pt x="53" y="25"/>
                      <a:pt x="53" y="25"/>
                    </a:cubicBezTo>
                    <a:cubicBezTo>
                      <a:pt x="53" y="25"/>
                      <a:pt x="53" y="25"/>
                      <a:pt x="53" y="25"/>
                    </a:cubicBezTo>
                    <a:cubicBezTo>
                      <a:pt x="53" y="25"/>
                      <a:pt x="53" y="25"/>
                      <a:pt x="53" y="25"/>
                    </a:cubicBezTo>
                    <a:cubicBezTo>
                      <a:pt x="53" y="25"/>
                      <a:pt x="53" y="25"/>
                      <a:pt x="53" y="25"/>
                    </a:cubicBezTo>
                    <a:cubicBezTo>
                      <a:pt x="53" y="25"/>
                      <a:pt x="53" y="25"/>
                      <a:pt x="53" y="25"/>
                    </a:cubicBezTo>
                    <a:cubicBezTo>
                      <a:pt x="53" y="24"/>
                      <a:pt x="53" y="24"/>
                      <a:pt x="53" y="24"/>
                    </a:cubicBezTo>
                    <a:cubicBezTo>
                      <a:pt x="53" y="24"/>
                      <a:pt x="53" y="24"/>
                      <a:pt x="53" y="24"/>
                    </a:cubicBezTo>
                    <a:cubicBezTo>
                      <a:pt x="53" y="24"/>
                      <a:pt x="53" y="24"/>
                      <a:pt x="53" y="24"/>
                    </a:cubicBezTo>
                    <a:cubicBezTo>
                      <a:pt x="53" y="24"/>
                      <a:pt x="53" y="24"/>
                      <a:pt x="53" y="24"/>
                    </a:cubicBezTo>
                    <a:cubicBezTo>
                      <a:pt x="53" y="24"/>
                      <a:pt x="53" y="24"/>
                      <a:pt x="53"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1" y="24"/>
                      <a:pt x="51" y="24"/>
                      <a:pt x="51" y="24"/>
                    </a:cubicBezTo>
                    <a:cubicBezTo>
                      <a:pt x="51" y="24"/>
                      <a:pt x="51" y="24"/>
                      <a:pt x="51" y="24"/>
                    </a:cubicBezTo>
                    <a:cubicBezTo>
                      <a:pt x="51" y="24"/>
                      <a:pt x="51" y="24"/>
                      <a:pt x="51" y="24"/>
                    </a:cubicBezTo>
                    <a:cubicBezTo>
                      <a:pt x="51" y="24"/>
                      <a:pt x="51" y="24"/>
                      <a:pt x="51" y="24"/>
                    </a:cubicBezTo>
                    <a:cubicBezTo>
                      <a:pt x="51" y="24"/>
                      <a:pt x="51" y="24"/>
                      <a:pt x="51" y="23"/>
                    </a:cubicBezTo>
                    <a:cubicBezTo>
                      <a:pt x="51" y="23"/>
                      <a:pt x="51" y="23"/>
                      <a:pt x="51" y="23"/>
                    </a:cubicBezTo>
                    <a:cubicBezTo>
                      <a:pt x="51" y="23"/>
                      <a:pt x="51" y="23"/>
                      <a:pt x="51" y="23"/>
                    </a:cubicBezTo>
                    <a:cubicBezTo>
                      <a:pt x="51"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2"/>
                    </a:cubicBezTo>
                    <a:cubicBezTo>
                      <a:pt x="51" y="22"/>
                      <a:pt x="51" y="22"/>
                      <a:pt x="51" y="22"/>
                    </a:cubicBezTo>
                    <a:cubicBezTo>
                      <a:pt x="50" y="22"/>
                      <a:pt x="50" y="22"/>
                      <a:pt x="50" y="22"/>
                    </a:cubicBezTo>
                    <a:cubicBezTo>
                      <a:pt x="50" y="22"/>
                      <a:pt x="50" y="22"/>
                      <a:pt x="50"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2"/>
                      <a:pt x="50" y="22"/>
                      <a:pt x="50" y="22"/>
                    </a:cubicBezTo>
                    <a:cubicBezTo>
                      <a:pt x="50" y="22"/>
                      <a:pt x="50" y="22"/>
                      <a:pt x="50" y="22"/>
                    </a:cubicBezTo>
                    <a:cubicBezTo>
                      <a:pt x="50" y="22"/>
                      <a:pt x="50" y="22"/>
                      <a:pt x="50" y="22"/>
                    </a:cubicBezTo>
                    <a:cubicBezTo>
                      <a:pt x="49" y="22"/>
                      <a:pt x="49" y="22"/>
                      <a:pt x="49" y="22"/>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2"/>
                      <a:pt x="48" y="22"/>
                      <a:pt x="48" y="22"/>
                    </a:cubicBezTo>
                    <a:cubicBezTo>
                      <a:pt x="48" y="22"/>
                      <a:pt x="48" y="22"/>
                      <a:pt x="48" y="22"/>
                    </a:cubicBezTo>
                    <a:cubicBezTo>
                      <a:pt x="48" y="22"/>
                      <a:pt x="48" y="22"/>
                      <a:pt x="48" y="22"/>
                    </a:cubicBezTo>
                    <a:cubicBezTo>
                      <a:pt x="48" y="22"/>
                      <a:pt x="48" y="22"/>
                      <a:pt x="48"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8" y="22"/>
                      <a:pt x="48" y="22"/>
                      <a:pt x="48" y="22"/>
                    </a:cubicBezTo>
                    <a:cubicBezTo>
                      <a:pt x="48" y="22"/>
                      <a:pt x="48" y="22"/>
                      <a:pt x="48" y="22"/>
                    </a:cubicBezTo>
                    <a:cubicBezTo>
                      <a:pt x="48" y="23"/>
                      <a:pt x="48" y="23"/>
                      <a:pt x="48" y="23"/>
                    </a:cubicBezTo>
                    <a:cubicBezTo>
                      <a:pt x="48" y="23"/>
                      <a:pt x="48" y="23"/>
                      <a:pt x="48" y="23"/>
                    </a:cubicBezTo>
                    <a:cubicBezTo>
                      <a:pt x="48" y="23"/>
                      <a:pt x="48" y="23"/>
                      <a:pt x="48" y="23"/>
                    </a:cubicBezTo>
                    <a:cubicBezTo>
                      <a:pt x="47" y="23"/>
                      <a:pt x="47" y="23"/>
                      <a:pt x="47" y="23"/>
                    </a:cubicBezTo>
                    <a:cubicBezTo>
                      <a:pt x="47" y="23"/>
                      <a:pt x="47" y="23"/>
                      <a:pt x="47" y="23"/>
                    </a:cubicBezTo>
                    <a:cubicBezTo>
                      <a:pt x="47" y="23"/>
                      <a:pt x="47" y="23"/>
                      <a:pt x="47" y="23"/>
                    </a:cubicBezTo>
                    <a:cubicBezTo>
                      <a:pt x="48" y="23"/>
                      <a:pt x="48" y="23"/>
                      <a:pt x="48" y="23"/>
                    </a:cubicBezTo>
                    <a:cubicBezTo>
                      <a:pt x="48"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5" y="25"/>
                      <a:pt x="45" y="25"/>
                      <a:pt x="45" y="25"/>
                    </a:cubicBezTo>
                    <a:cubicBezTo>
                      <a:pt x="45" y="25"/>
                      <a:pt x="45" y="25"/>
                      <a:pt x="45"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3" y="25"/>
                      <a:pt x="43" y="25"/>
                      <a:pt x="43" y="25"/>
                    </a:cubicBezTo>
                    <a:cubicBezTo>
                      <a:pt x="43" y="25"/>
                      <a:pt x="43" y="25"/>
                      <a:pt x="43" y="25"/>
                    </a:cubicBezTo>
                    <a:cubicBezTo>
                      <a:pt x="43" y="25"/>
                      <a:pt x="43" y="25"/>
                      <a:pt x="43" y="25"/>
                    </a:cubicBezTo>
                    <a:cubicBezTo>
                      <a:pt x="43" y="25"/>
                      <a:pt x="43" y="25"/>
                      <a:pt x="43" y="25"/>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8"/>
                      <a:pt x="43" y="28"/>
                      <a:pt x="43" y="28"/>
                    </a:cubicBezTo>
                    <a:cubicBezTo>
                      <a:pt x="43" y="28"/>
                      <a:pt x="43" y="28"/>
                      <a:pt x="43" y="28"/>
                    </a:cubicBezTo>
                    <a:cubicBezTo>
                      <a:pt x="43" y="28"/>
                      <a:pt x="43" y="28"/>
                      <a:pt x="43" y="28"/>
                    </a:cubicBezTo>
                    <a:cubicBezTo>
                      <a:pt x="43" y="28"/>
                      <a:pt x="43" y="28"/>
                      <a:pt x="43" y="28"/>
                    </a:cubicBezTo>
                    <a:cubicBezTo>
                      <a:pt x="43" y="29"/>
                      <a:pt x="43" y="29"/>
                      <a:pt x="43" y="29"/>
                    </a:cubicBezTo>
                    <a:cubicBezTo>
                      <a:pt x="43" y="29"/>
                      <a:pt x="43" y="29"/>
                      <a:pt x="43" y="29"/>
                    </a:cubicBezTo>
                    <a:cubicBezTo>
                      <a:pt x="43" y="29"/>
                      <a:pt x="43" y="29"/>
                      <a:pt x="43" y="29"/>
                    </a:cubicBezTo>
                    <a:cubicBezTo>
                      <a:pt x="43" y="29"/>
                      <a:pt x="43" y="29"/>
                      <a:pt x="43"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30"/>
                      <a:pt x="44" y="30"/>
                      <a:pt x="44" y="30"/>
                    </a:cubicBezTo>
                    <a:cubicBezTo>
                      <a:pt x="44" y="30"/>
                      <a:pt x="44" y="30"/>
                      <a:pt x="44" y="30"/>
                    </a:cubicBezTo>
                    <a:cubicBezTo>
                      <a:pt x="44" y="30"/>
                      <a:pt x="44" y="30"/>
                      <a:pt x="44"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1" y="31"/>
                      <a:pt x="41" y="31"/>
                      <a:pt x="41" y="31"/>
                    </a:cubicBezTo>
                    <a:cubicBezTo>
                      <a:pt x="41" y="31"/>
                      <a:pt x="41" y="31"/>
                      <a:pt x="41" y="31"/>
                    </a:cubicBezTo>
                    <a:cubicBezTo>
                      <a:pt x="41" y="31"/>
                      <a:pt x="41" y="31"/>
                      <a:pt x="41" y="31"/>
                    </a:cubicBezTo>
                    <a:cubicBezTo>
                      <a:pt x="41" y="31"/>
                      <a:pt x="41" y="31"/>
                      <a:pt x="41" y="31"/>
                    </a:cubicBezTo>
                    <a:cubicBezTo>
                      <a:pt x="41" y="31"/>
                      <a:pt x="41" y="31"/>
                      <a:pt x="41" y="31"/>
                    </a:cubicBezTo>
                    <a:cubicBezTo>
                      <a:pt x="41" y="31"/>
                      <a:pt x="41" y="31"/>
                      <a:pt x="41" y="31"/>
                    </a:cubicBezTo>
                    <a:cubicBezTo>
                      <a:pt x="41" y="31"/>
                      <a:pt x="41" y="31"/>
                      <a:pt x="41" y="31"/>
                    </a:cubicBezTo>
                    <a:cubicBezTo>
                      <a:pt x="41" y="32"/>
                      <a:pt x="41" y="32"/>
                      <a:pt x="41" y="32"/>
                    </a:cubicBezTo>
                    <a:cubicBezTo>
                      <a:pt x="41" y="32"/>
                      <a:pt x="41" y="32"/>
                      <a:pt x="41" y="32"/>
                    </a:cubicBezTo>
                    <a:cubicBezTo>
                      <a:pt x="41" y="32"/>
                      <a:pt x="41" y="32"/>
                      <a:pt x="41" y="32"/>
                    </a:cubicBezTo>
                    <a:cubicBezTo>
                      <a:pt x="41" y="32"/>
                      <a:pt x="41" y="32"/>
                      <a:pt x="41"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1"/>
                      <a:pt x="40" y="31"/>
                      <a:pt x="40" y="31"/>
                    </a:cubicBezTo>
                    <a:cubicBezTo>
                      <a:pt x="40" y="31"/>
                      <a:pt x="40" y="31"/>
                      <a:pt x="40" y="31"/>
                    </a:cubicBezTo>
                    <a:cubicBezTo>
                      <a:pt x="40" y="31"/>
                      <a:pt x="40" y="31"/>
                      <a:pt x="40" y="31"/>
                    </a:cubicBezTo>
                    <a:cubicBezTo>
                      <a:pt x="40" y="31"/>
                      <a:pt x="40" y="31"/>
                      <a:pt x="40" y="31"/>
                    </a:cubicBezTo>
                    <a:cubicBezTo>
                      <a:pt x="39" y="31"/>
                      <a:pt x="39" y="31"/>
                      <a:pt x="39" y="31"/>
                    </a:cubicBezTo>
                    <a:cubicBezTo>
                      <a:pt x="39" y="31"/>
                      <a:pt x="39" y="31"/>
                      <a:pt x="39" y="31"/>
                    </a:cubicBezTo>
                    <a:cubicBezTo>
                      <a:pt x="39" y="31"/>
                      <a:pt x="39" y="31"/>
                      <a:pt x="39" y="31"/>
                    </a:cubicBezTo>
                    <a:cubicBezTo>
                      <a:pt x="39" y="31"/>
                      <a:pt x="39" y="31"/>
                      <a:pt x="39" y="31"/>
                    </a:cubicBezTo>
                    <a:cubicBezTo>
                      <a:pt x="38" y="31"/>
                      <a:pt x="38" y="31"/>
                      <a:pt x="38" y="31"/>
                    </a:cubicBezTo>
                    <a:cubicBezTo>
                      <a:pt x="38" y="31"/>
                      <a:pt x="38" y="31"/>
                      <a:pt x="38" y="31"/>
                    </a:cubicBezTo>
                    <a:cubicBezTo>
                      <a:pt x="38" y="31"/>
                      <a:pt x="38" y="31"/>
                      <a:pt x="38"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5" y="31"/>
                      <a:pt x="35" y="31"/>
                      <a:pt x="35" y="31"/>
                    </a:cubicBezTo>
                    <a:cubicBezTo>
                      <a:pt x="35" y="31"/>
                      <a:pt x="35" y="31"/>
                      <a:pt x="35" y="31"/>
                    </a:cubicBezTo>
                    <a:cubicBezTo>
                      <a:pt x="35" y="31"/>
                      <a:pt x="35" y="31"/>
                      <a:pt x="35" y="31"/>
                    </a:cubicBezTo>
                    <a:cubicBezTo>
                      <a:pt x="35" y="30"/>
                      <a:pt x="35" y="30"/>
                      <a:pt x="35" y="30"/>
                    </a:cubicBezTo>
                    <a:cubicBezTo>
                      <a:pt x="35" y="30"/>
                      <a:pt x="35" y="30"/>
                      <a:pt x="35" y="30"/>
                    </a:cubicBezTo>
                    <a:cubicBezTo>
                      <a:pt x="35" y="30"/>
                      <a:pt x="35" y="30"/>
                      <a:pt x="35" y="30"/>
                    </a:cubicBezTo>
                    <a:cubicBezTo>
                      <a:pt x="35" y="30"/>
                      <a:pt x="35" y="30"/>
                      <a:pt x="35" y="30"/>
                    </a:cubicBezTo>
                    <a:cubicBezTo>
                      <a:pt x="35" y="30"/>
                      <a:pt x="35" y="30"/>
                      <a:pt x="35"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3" y="32"/>
                      <a:pt x="33" y="32"/>
                      <a:pt x="33" y="32"/>
                    </a:cubicBezTo>
                    <a:cubicBezTo>
                      <a:pt x="33" y="32"/>
                      <a:pt x="33" y="32"/>
                      <a:pt x="33" y="32"/>
                    </a:cubicBezTo>
                    <a:cubicBezTo>
                      <a:pt x="33" y="32"/>
                      <a:pt x="33" y="32"/>
                      <a:pt x="33" y="32"/>
                    </a:cubicBezTo>
                    <a:cubicBezTo>
                      <a:pt x="33" y="32"/>
                      <a:pt x="33" y="32"/>
                      <a:pt x="33" y="32"/>
                    </a:cubicBezTo>
                    <a:cubicBezTo>
                      <a:pt x="33" y="32"/>
                      <a:pt x="33" y="32"/>
                      <a:pt x="33" y="32"/>
                    </a:cubicBezTo>
                    <a:cubicBezTo>
                      <a:pt x="33" y="32"/>
                      <a:pt x="33" y="32"/>
                      <a:pt x="33" y="32"/>
                    </a:cubicBezTo>
                    <a:cubicBezTo>
                      <a:pt x="33" y="33"/>
                      <a:pt x="33" y="33"/>
                      <a:pt x="33" y="33"/>
                    </a:cubicBezTo>
                    <a:cubicBezTo>
                      <a:pt x="33" y="33"/>
                      <a:pt x="33" y="33"/>
                      <a:pt x="33" y="33"/>
                    </a:cubicBezTo>
                    <a:cubicBezTo>
                      <a:pt x="32" y="35"/>
                      <a:pt x="32" y="35"/>
                      <a:pt x="32" y="35"/>
                    </a:cubicBezTo>
                    <a:cubicBezTo>
                      <a:pt x="32" y="36"/>
                      <a:pt x="32" y="36"/>
                      <a:pt x="32" y="36"/>
                    </a:cubicBezTo>
                    <a:cubicBezTo>
                      <a:pt x="32" y="36"/>
                      <a:pt x="32" y="36"/>
                      <a:pt x="32" y="36"/>
                    </a:cubicBezTo>
                    <a:cubicBezTo>
                      <a:pt x="32" y="36"/>
                      <a:pt x="32" y="36"/>
                      <a:pt x="32" y="36"/>
                    </a:cubicBezTo>
                    <a:cubicBezTo>
                      <a:pt x="32" y="37"/>
                      <a:pt x="32" y="37"/>
                      <a:pt x="32" y="37"/>
                    </a:cubicBezTo>
                    <a:cubicBezTo>
                      <a:pt x="32" y="37"/>
                      <a:pt x="32" y="37"/>
                      <a:pt x="32" y="37"/>
                    </a:cubicBezTo>
                    <a:cubicBezTo>
                      <a:pt x="31" y="37"/>
                      <a:pt x="31" y="37"/>
                      <a:pt x="31" y="37"/>
                    </a:cubicBezTo>
                    <a:cubicBezTo>
                      <a:pt x="32" y="37"/>
                      <a:pt x="32" y="37"/>
                      <a:pt x="32" y="37"/>
                    </a:cubicBezTo>
                    <a:cubicBezTo>
                      <a:pt x="32" y="38"/>
                      <a:pt x="32" y="38"/>
                      <a:pt x="32" y="38"/>
                    </a:cubicBezTo>
                    <a:cubicBezTo>
                      <a:pt x="33" y="38"/>
                      <a:pt x="33" y="38"/>
                      <a:pt x="33" y="38"/>
                    </a:cubicBezTo>
                    <a:cubicBezTo>
                      <a:pt x="33" y="38"/>
                      <a:pt x="33" y="38"/>
                      <a:pt x="33" y="38"/>
                    </a:cubicBezTo>
                    <a:cubicBezTo>
                      <a:pt x="33" y="38"/>
                      <a:pt x="33" y="38"/>
                      <a:pt x="33" y="38"/>
                    </a:cubicBezTo>
                    <a:cubicBezTo>
                      <a:pt x="33" y="39"/>
                      <a:pt x="33" y="39"/>
                      <a:pt x="33" y="39"/>
                    </a:cubicBezTo>
                    <a:cubicBezTo>
                      <a:pt x="32" y="39"/>
                      <a:pt x="32" y="39"/>
                      <a:pt x="32" y="39"/>
                    </a:cubicBezTo>
                    <a:cubicBezTo>
                      <a:pt x="32" y="39"/>
                      <a:pt x="32" y="39"/>
                      <a:pt x="32" y="39"/>
                    </a:cubicBezTo>
                    <a:cubicBezTo>
                      <a:pt x="32" y="39"/>
                      <a:pt x="32" y="39"/>
                      <a:pt x="32"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5" y="39"/>
                      <a:pt x="25" y="39"/>
                      <a:pt x="25" y="39"/>
                    </a:cubicBezTo>
                    <a:cubicBezTo>
                      <a:pt x="25" y="39"/>
                      <a:pt x="25" y="39"/>
                      <a:pt x="25" y="39"/>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5" y="40"/>
                      <a:pt x="25" y="40"/>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6" y="46"/>
                      <a:pt x="26" y="46"/>
                      <a:pt x="26" y="46"/>
                    </a:cubicBezTo>
                    <a:cubicBezTo>
                      <a:pt x="26" y="46"/>
                      <a:pt x="26" y="46"/>
                      <a:pt x="26" y="46"/>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8"/>
                      <a:pt x="26" y="48"/>
                      <a:pt x="26" y="48"/>
                    </a:cubicBezTo>
                    <a:cubicBezTo>
                      <a:pt x="26" y="48"/>
                      <a:pt x="26" y="48"/>
                      <a:pt x="26" y="48"/>
                    </a:cubicBezTo>
                    <a:cubicBezTo>
                      <a:pt x="26" y="48"/>
                      <a:pt x="26" y="48"/>
                      <a:pt x="26" y="48"/>
                    </a:cubicBezTo>
                    <a:cubicBezTo>
                      <a:pt x="26" y="48"/>
                      <a:pt x="26" y="48"/>
                      <a:pt x="26" y="48"/>
                    </a:cubicBezTo>
                    <a:cubicBezTo>
                      <a:pt x="26" y="48"/>
                      <a:pt x="26" y="48"/>
                      <a:pt x="26"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6"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4" y="49"/>
                      <a:pt x="24" y="49"/>
                      <a:pt x="24" y="49"/>
                    </a:cubicBezTo>
                    <a:cubicBezTo>
                      <a:pt x="24" y="49"/>
                      <a:pt x="24" y="49"/>
                      <a:pt x="24" y="49"/>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2"/>
                      <a:pt x="24" y="52"/>
                      <a:pt x="24" y="52"/>
                    </a:cubicBezTo>
                    <a:cubicBezTo>
                      <a:pt x="24" y="52"/>
                      <a:pt x="24" y="52"/>
                      <a:pt x="24" y="52"/>
                    </a:cubicBezTo>
                    <a:cubicBezTo>
                      <a:pt x="24" y="53"/>
                      <a:pt x="24" y="53"/>
                      <a:pt x="24" y="53"/>
                    </a:cubicBezTo>
                    <a:cubicBezTo>
                      <a:pt x="24" y="53"/>
                      <a:pt x="24" y="53"/>
                      <a:pt x="24" y="53"/>
                    </a:cubicBezTo>
                    <a:cubicBezTo>
                      <a:pt x="24" y="53"/>
                      <a:pt x="24" y="53"/>
                      <a:pt x="24" y="53"/>
                    </a:cubicBezTo>
                    <a:cubicBezTo>
                      <a:pt x="24" y="53"/>
                      <a:pt x="24" y="53"/>
                      <a:pt x="24" y="53"/>
                    </a:cubicBezTo>
                    <a:cubicBezTo>
                      <a:pt x="24" y="53"/>
                      <a:pt x="24" y="53"/>
                      <a:pt x="24" y="53"/>
                    </a:cubicBezTo>
                    <a:cubicBezTo>
                      <a:pt x="24" y="53"/>
                      <a:pt x="24" y="53"/>
                      <a:pt x="24"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2" y="53"/>
                      <a:pt x="22" y="53"/>
                      <a:pt x="22" y="53"/>
                    </a:cubicBezTo>
                    <a:cubicBezTo>
                      <a:pt x="22" y="53"/>
                      <a:pt x="22" y="53"/>
                      <a:pt x="22" y="53"/>
                    </a:cubicBezTo>
                    <a:cubicBezTo>
                      <a:pt x="22" y="53"/>
                      <a:pt x="22" y="53"/>
                      <a:pt x="22" y="53"/>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5"/>
                      <a:pt x="20" y="55"/>
                      <a:pt x="20"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8" y="55"/>
                      <a:pt x="18" y="55"/>
                      <a:pt x="18" y="55"/>
                    </a:cubicBezTo>
                    <a:cubicBezTo>
                      <a:pt x="18" y="55"/>
                      <a:pt x="18" y="55"/>
                      <a:pt x="18" y="55"/>
                    </a:cubicBezTo>
                    <a:cubicBezTo>
                      <a:pt x="18" y="55"/>
                      <a:pt x="18" y="55"/>
                      <a:pt x="18" y="55"/>
                    </a:cubicBezTo>
                    <a:cubicBezTo>
                      <a:pt x="18" y="55"/>
                      <a:pt x="18" y="55"/>
                      <a:pt x="18" y="55"/>
                    </a:cubicBezTo>
                    <a:cubicBezTo>
                      <a:pt x="18" y="55"/>
                      <a:pt x="18" y="55"/>
                      <a:pt x="18" y="55"/>
                    </a:cubicBezTo>
                    <a:cubicBezTo>
                      <a:pt x="18" y="55"/>
                      <a:pt x="18" y="55"/>
                      <a:pt x="18" y="55"/>
                    </a:cubicBezTo>
                    <a:cubicBezTo>
                      <a:pt x="18" y="55"/>
                      <a:pt x="18" y="55"/>
                      <a:pt x="18" y="55"/>
                    </a:cubicBezTo>
                    <a:cubicBezTo>
                      <a:pt x="18" y="55"/>
                      <a:pt x="18" y="55"/>
                      <a:pt x="18" y="55"/>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6" y="57"/>
                      <a:pt x="16" y="57"/>
                      <a:pt x="16" y="57"/>
                    </a:cubicBezTo>
                    <a:cubicBezTo>
                      <a:pt x="16" y="57"/>
                      <a:pt x="16" y="57"/>
                      <a:pt x="16" y="57"/>
                    </a:cubicBezTo>
                    <a:cubicBezTo>
                      <a:pt x="16" y="57"/>
                      <a:pt x="16" y="57"/>
                      <a:pt x="16" y="57"/>
                    </a:cubicBezTo>
                    <a:cubicBezTo>
                      <a:pt x="16" y="57"/>
                      <a:pt x="16" y="57"/>
                      <a:pt x="16" y="57"/>
                    </a:cubicBezTo>
                    <a:cubicBezTo>
                      <a:pt x="16" y="57"/>
                      <a:pt x="16" y="57"/>
                      <a:pt x="16" y="57"/>
                    </a:cubicBezTo>
                    <a:cubicBezTo>
                      <a:pt x="16" y="57"/>
                      <a:pt x="16" y="57"/>
                      <a:pt x="16" y="57"/>
                    </a:cubicBezTo>
                    <a:cubicBezTo>
                      <a:pt x="16" y="57"/>
                      <a:pt x="16" y="57"/>
                      <a:pt x="16" y="57"/>
                    </a:cubicBezTo>
                    <a:cubicBezTo>
                      <a:pt x="16" y="57"/>
                      <a:pt x="16" y="57"/>
                      <a:pt x="16" y="57"/>
                    </a:cubicBezTo>
                    <a:cubicBezTo>
                      <a:pt x="16" y="57"/>
                      <a:pt x="16" y="57"/>
                      <a:pt x="16"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60"/>
                      <a:pt x="11" y="60"/>
                      <a:pt x="11" y="60"/>
                    </a:cubicBezTo>
                    <a:cubicBezTo>
                      <a:pt x="11" y="60"/>
                      <a:pt x="11" y="60"/>
                      <a:pt x="11" y="60"/>
                    </a:cubicBezTo>
                    <a:cubicBezTo>
                      <a:pt x="11" y="60"/>
                      <a:pt x="11" y="60"/>
                      <a:pt x="11" y="60"/>
                    </a:cubicBezTo>
                    <a:cubicBezTo>
                      <a:pt x="11" y="60"/>
                      <a:pt x="11" y="60"/>
                      <a:pt x="11" y="60"/>
                    </a:cubicBezTo>
                    <a:cubicBezTo>
                      <a:pt x="11" y="60"/>
                      <a:pt x="11" y="60"/>
                      <a:pt x="11" y="60"/>
                    </a:cubicBezTo>
                    <a:cubicBezTo>
                      <a:pt x="11" y="60"/>
                      <a:pt x="11" y="60"/>
                      <a:pt x="11" y="60"/>
                    </a:cubicBezTo>
                    <a:cubicBezTo>
                      <a:pt x="10" y="60"/>
                      <a:pt x="10" y="60"/>
                      <a:pt x="10" y="60"/>
                    </a:cubicBezTo>
                    <a:cubicBezTo>
                      <a:pt x="10" y="60"/>
                      <a:pt x="10" y="60"/>
                      <a:pt x="10" y="60"/>
                    </a:cubicBezTo>
                    <a:cubicBezTo>
                      <a:pt x="10" y="60"/>
                      <a:pt x="10" y="60"/>
                      <a:pt x="10" y="60"/>
                    </a:cubicBezTo>
                    <a:cubicBezTo>
                      <a:pt x="10" y="60"/>
                      <a:pt x="10" y="60"/>
                      <a:pt x="10" y="60"/>
                    </a:cubicBezTo>
                    <a:cubicBezTo>
                      <a:pt x="10" y="60"/>
                      <a:pt x="10" y="60"/>
                      <a:pt x="10" y="60"/>
                    </a:cubicBezTo>
                    <a:cubicBezTo>
                      <a:pt x="10" y="60"/>
                      <a:pt x="10" y="60"/>
                      <a:pt x="10" y="60"/>
                    </a:cubicBezTo>
                    <a:cubicBezTo>
                      <a:pt x="10" y="60"/>
                      <a:pt x="10" y="60"/>
                      <a:pt x="10"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7" y="60"/>
                      <a:pt x="7" y="60"/>
                      <a:pt x="7" y="60"/>
                    </a:cubicBezTo>
                    <a:cubicBezTo>
                      <a:pt x="7" y="60"/>
                      <a:pt x="7" y="60"/>
                      <a:pt x="7" y="60"/>
                    </a:cubicBezTo>
                    <a:cubicBezTo>
                      <a:pt x="7" y="60"/>
                      <a:pt x="7" y="60"/>
                      <a:pt x="7" y="60"/>
                    </a:cubicBezTo>
                    <a:cubicBezTo>
                      <a:pt x="7" y="60"/>
                      <a:pt x="7" y="60"/>
                      <a:pt x="7" y="60"/>
                    </a:cubicBezTo>
                    <a:cubicBezTo>
                      <a:pt x="7" y="60"/>
                      <a:pt x="7" y="60"/>
                      <a:pt x="7" y="60"/>
                    </a:cubicBezTo>
                    <a:cubicBezTo>
                      <a:pt x="7" y="59"/>
                      <a:pt x="7" y="59"/>
                      <a:pt x="7" y="59"/>
                    </a:cubicBezTo>
                    <a:cubicBezTo>
                      <a:pt x="8" y="59"/>
                      <a:pt x="8" y="59"/>
                      <a:pt x="8"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6" y="59"/>
                      <a:pt x="6" y="59"/>
                      <a:pt x="6" y="59"/>
                    </a:cubicBezTo>
                    <a:cubicBezTo>
                      <a:pt x="6" y="59"/>
                      <a:pt x="6" y="59"/>
                      <a:pt x="6" y="59"/>
                    </a:cubicBezTo>
                    <a:cubicBezTo>
                      <a:pt x="6" y="59"/>
                      <a:pt x="6" y="59"/>
                      <a:pt x="6" y="59"/>
                    </a:cubicBezTo>
                    <a:cubicBezTo>
                      <a:pt x="6" y="60"/>
                      <a:pt x="6" y="60"/>
                      <a:pt x="6" y="60"/>
                    </a:cubicBezTo>
                    <a:cubicBezTo>
                      <a:pt x="6" y="60"/>
                      <a:pt x="6" y="60"/>
                      <a:pt x="6" y="60"/>
                    </a:cubicBezTo>
                    <a:cubicBezTo>
                      <a:pt x="6" y="60"/>
                      <a:pt x="6" y="60"/>
                      <a:pt x="6" y="60"/>
                    </a:cubicBezTo>
                    <a:cubicBezTo>
                      <a:pt x="6" y="60"/>
                      <a:pt x="6" y="60"/>
                      <a:pt x="6" y="60"/>
                    </a:cubicBezTo>
                    <a:cubicBezTo>
                      <a:pt x="6" y="60"/>
                      <a:pt x="6" y="60"/>
                      <a:pt x="6" y="60"/>
                    </a:cubicBezTo>
                    <a:cubicBezTo>
                      <a:pt x="6" y="60"/>
                      <a:pt x="6" y="60"/>
                      <a:pt x="6" y="60"/>
                    </a:cubicBezTo>
                    <a:cubicBezTo>
                      <a:pt x="6" y="60"/>
                      <a:pt x="6" y="60"/>
                      <a:pt x="6"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59"/>
                      <a:pt x="5" y="59"/>
                      <a:pt x="5" y="59"/>
                    </a:cubicBezTo>
                    <a:cubicBezTo>
                      <a:pt x="5" y="59"/>
                      <a:pt x="5" y="59"/>
                      <a:pt x="5" y="59"/>
                    </a:cubicBezTo>
                    <a:cubicBezTo>
                      <a:pt x="5" y="59"/>
                      <a:pt x="5" y="59"/>
                      <a:pt x="5" y="59"/>
                    </a:cubicBezTo>
                    <a:cubicBezTo>
                      <a:pt x="5" y="59"/>
                      <a:pt x="5" y="59"/>
                      <a:pt x="5" y="59"/>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1"/>
                      <a:pt x="4" y="61"/>
                      <a:pt x="4" y="61"/>
                    </a:cubicBezTo>
                    <a:cubicBezTo>
                      <a:pt x="4" y="61"/>
                      <a:pt x="4" y="61"/>
                      <a:pt x="4" y="61"/>
                    </a:cubicBezTo>
                    <a:cubicBezTo>
                      <a:pt x="4" y="61"/>
                      <a:pt x="4" y="61"/>
                      <a:pt x="4" y="61"/>
                    </a:cubicBezTo>
                    <a:cubicBezTo>
                      <a:pt x="3" y="61"/>
                      <a:pt x="3" y="61"/>
                      <a:pt x="3" y="61"/>
                    </a:cubicBezTo>
                    <a:cubicBezTo>
                      <a:pt x="3" y="61"/>
                      <a:pt x="3" y="61"/>
                      <a:pt x="3" y="61"/>
                    </a:cubicBezTo>
                    <a:cubicBezTo>
                      <a:pt x="3" y="61"/>
                      <a:pt x="3" y="61"/>
                      <a:pt x="3" y="61"/>
                    </a:cubicBezTo>
                    <a:cubicBezTo>
                      <a:pt x="3" y="61"/>
                      <a:pt x="3" y="61"/>
                      <a:pt x="3" y="61"/>
                    </a:cubicBezTo>
                    <a:cubicBezTo>
                      <a:pt x="3" y="61"/>
                      <a:pt x="3" y="61"/>
                      <a:pt x="3" y="61"/>
                    </a:cubicBezTo>
                    <a:cubicBezTo>
                      <a:pt x="3" y="61"/>
                      <a:pt x="3" y="61"/>
                      <a:pt x="3" y="61"/>
                    </a:cubicBezTo>
                    <a:cubicBezTo>
                      <a:pt x="3" y="61"/>
                      <a:pt x="3" y="61"/>
                      <a:pt x="3" y="61"/>
                    </a:cubicBezTo>
                    <a:cubicBezTo>
                      <a:pt x="3" y="61"/>
                      <a:pt x="3" y="61"/>
                      <a:pt x="3" y="61"/>
                    </a:cubicBezTo>
                    <a:cubicBezTo>
                      <a:pt x="3" y="61"/>
                      <a:pt x="3" y="61"/>
                      <a:pt x="3"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1" y="62"/>
                      <a:pt x="1" y="62"/>
                      <a:pt x="1" y="62"/>
                    </a:cubicBezTo>
                    <a:cubicBezTo>
                      <a:pt x="1" y="62"/>
                      <a:pt x="1" y="62"/>
                      <a:pt x="1" y="62"/>
                    </a:cubicBezTo>
                    <a:cubicBezTo>
                      <a:pt x="1" y="62"/>
                      <a:pt x="1" y="62"/>
                      <a:pt x="1" y="62"/>
                    </a:cubicBezTo>
                    <a:cubicBezTo>
                      <a:pt x="1" y="62"/>
                      <a:pt x="1" y="62"/>
                      <a:pt x="1" y="62"/>
                    </a:cubicBezTo>
                    <a:cubicBezTo>
                      <a:pt x="1" y="62"/>
                      <a:pt x="1" y="62"/>
                      <a:pt x="1" y="62"/>
                    </a:cubicBezTo>
                    <a:cubicBezTo>
                      <a:pt x="1" y="62"/>
                      <a:pt x="1" y="62"/>
                      <a:pt x="1" y="62"/>
                    </a:cubicBezTo>
                    <a:cubicBezTo>
                      <a:pt x="2" y="62"/>
                      <a:pt x="2" y="62"/>
                      <a:pt x="2" y="62"/>
                    </a:cubicBezTo>
                    <a:cubicBezTo>
                      <a:pt x="2" y="63"/>
                      <a:pt x="2" y="63"/>
                      <a:pt x="2" y="63"/>
                    </a:cubicBezTo>
                    <a:cubicBezTo>
                      <a:pt x="2" y="63"/>
                      <a:pt x="2" y="63"/>
                      <a:pt x="2" y="63"/>
                    </a:cubicBezTo>
                    <a:cubicBezTo>
                      <a:pt x="2" y="63"/>
                      <a:pt x="2" y="63"/>
                      <a:pt x="2" y="63"/>
                    </a:cubicBezTo>
                    <a:cubicBezTo>
                      <a:pt x="2" y="63"/>
                      <a:pt x="2" y="63"/>
                      <a:pt x="2" y="63"/>
                    </a:cubicBezTo>
                    <a:cubicBezTo>
                      <a:pt x="2" y="63"/>
                      <a:pt x="2" y="63"/>
                      <a:pt x="2" y="63"/>
                    </a:cubicBezTo>
                    <a:cubicBezTo>
                      <a:pt x="2" y="63"/>
                      <a:pt x="2" y="63"/>
                      <a:pt x="2" y="63"/>
                    </a:cubicBezTo>
                    <a:cubicBezTo>
                      <a:pt x="1" y="63"/>
                      <a:pt x="1" y="63"/>
                      <a:pt x="1" y="63"/>
                    </a:cubicBezTo>
                    <a:cubicBezTo>
                      <a:pt x="1" y="63"/>
                      <a:pt x="1" y="63"/>
                      <a:pt x="1" y="63"/>
                    </a:cubicBezTo>
                    <a:cubicBezTo>
                      <a:pt x="1" y="63"/>
                      <a:pt x="1" y="63"/>
                      <a:pt x="1" y="63"/>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1" y="64"/>
                      <a:pt x="1" y="64"/>
                      <a:pt x="1" y="64"/>
                    </a:cubicBezTo>
                    <a:cubicBezTo>
                      <a:pt x="1" y="64"/>
                      <a:pt x="1" y="64"/>
                      <a:pt x="1" y="64"/>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8"/>
                      <a:pt x="3" y="68"/>
                      <a:pt x="3"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9"/>
                      <a:pt x="4" y="69"/>
                      <a:pt x="4"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70"/>
                      <a:pt x="5" y="70"/>
                      <a:pt x="5" y="70"/>
                    </a:cubicBezTo>
                    <a:cubicBezTo>
                      <a:pt x="5" y="70"/>
                      <a:pt x="5" y="70"/>
                      <a:pt x="5" y="70"/>
                    </a:cubicBezTo>
                    <a:cubicBezTo>
                      <a:pt x="5" y="70"/>
                      <a:pt x="5" y="70"/>
                      <a:pt x="5" y="70"/>
                    </a:cubicBezTo>
                    <a:cubicBezTo>
                      <a:pt x="5" y="70"/>
                      <a:pt x="5" y="70"/>
                      <a:pt x="5" y="70"/>
                    </a:cubicBezTo>
                    <a:cubicBezTo>
                      <a:pt x="5" y="70"/>
                      <a:pt x="5" y="70"/>
                      <a:pt x="5" y="70"/>
                    </a:cubicBezTo>
                    <a:cubicBezTo>
                      <a:pt x="5" y="70"/>
                      <a:pt x="5" y="70"/>
                      <a:pt x="5" y="70"/>
                    </a:cubicBezTo>
                    <a:cubicBezTo>
                      <a:pt x="5" y="70"/>
                      <a:pt x="5" y="70"/>
                      <a:pt x="5" y="70"/>
                    </a:cubicBezTo>
                    <a:cubicBezTo>
                      <a:pt x="5" y="70"/>
                      <a:pt x="5" y="70"/>
                      <a:pt x="5" y="70"/>
                    </a:cubicBezTo>
                    <a:cubicBezTo>
                      <a:pt x="5" y="70"/>
                      <a:pt x="5" y="70"/>
                      <a:pt x="5" y="70"/>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6" y="71"/>
                      <a:pt x="6" y="71"/>
                      <a:pt x="6" y="71"/>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5" y="73"/>
                      <a:pt x="5" y="73"/>
                      <a:pt x="5" y="73"/>
                    </a:cubicBezTo>
                    <a:cubicBezTo>
                      <a:pt x="5" y="73"/>
                      <a:pt x="5" y="73"/>
                      <a:pt x="5" y="73"/>
                    </a:cubicBezTo>
                    <a:cubicBezTo>
                      <a:pt x="5" y="73"/>
                      <a:pt x="5" y="73"/>
                      <a:pt x="5" y="73"/>
                    </a:cubicBezTo>
                    <a:cubicBezTo>
                      <a:pt x="5" y="73"/>
                      <a:pt x="5" y="73"/>
                      <a:pt x="5" y="73"/>
                    </a:cubicBezTo>
                    <a:cubicBezTo>
                      <a:pt x="5" y="73"/>
                      <a:pt x="5" y="73"/>
                      <a:pt x="5" y="73"/>
                    </a:cubicBezTo>
                    <a:cubicBezTo>
                      <a:pt x="5" y="73"/>
                      <a:pt x="5" y="73"/>
                      <a:pt x="5" y="73"/>
                    </a:cubicBezTo>
                    <a:cubicBezTo>
                      <a:pt x="5" y="73"/>
                      <a:pt x="5" y="73"/>
                      <a:pt x="5" y="73"/>
                    </a:cubicBezTo>
                    <a:cubicBezTo>
                      <a:pt x="5" y="73"/>
                      <a:pt x="5" y="73"/>
                      <a:pt x="5"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5" y="73"/>
                      <a:pt x="5" y="73"/>
                      <a:pt x="5" y="73"/>
                    </a:cubicBezTo>
                    <a:cubicBezTo>
                      <a:pt x="5" y="73"/>
                      <a:pt x="5" y="73"/>
                      <a:pt x="5" y="73"/>
                    </a:cubicBezTo>
                    <a:cubicBezTo>
                      <a:pt x="5" y="73"/>
                      <a:pt x="5" y="73"/>
                      <a:pt x="5" y="73"/>
                    </a:cubicBezTo>
                    <a:cubicBezTo>
                      <a:pt x="5" y="74"/>
                      <a:pt x="5" y="74"/>
                      <a:pt x="5" y="74"/>
                    </a:cubicBezTo>
                    <a:cubicBezTo>
                      <a:pt x="5" y="74"/>
                      <a:pt x="5" y="74"/>
                      <a:pt x="5" y="74"/>
                    </a:cubicBezTo>
                    <a:cubicBezTo>
                      <a:pt x="5" y="74"/>
                      <a:pt x="5" y="74"/>
                      <a:pt x="5" y="74"/>
                    </a:cubicBezTo>
                    <a:cubicBezTo>
                      <a:pt x="5" y="74"/>
                      <a:pt x="5" y="74"/>
                      <a:pt x="5" y="74"/>
                    </a:cubicBezTo>
                    <a:cubicBezTo>
                      <a:pt x="5" y="74"/>
                      <a:pt x="5" y="74"/>
                      <a:pt x="5" y="74"/>
                    </a:cubicBezTo>
                    <a:cubicBezTo>
                      <a:pt x="5" y="74"/>
                      <a:pt x="5" y="74"/>
                      <a:pt x="5" y="74"/>
                    </a:cubicBezTo>
                    <a:cubicBezTo>
                      <a:pt x="6" y="74"/>
                      <a:pt x="6" y="74"/>
                      <a:pt x="6" y="74"/>
                    </a:cubicBezTo>
                    <a:cubicBezTo>
                      <a:pt x="6" y="73"/>
                      <a:pt x="6" y="73"/>
                      <a:pt x="6" y="73"/>
                    </a:cubicBezTo>
                    <a:cubicBezTo>
                      <a:pt x="6" y="73"/>
                      <a:pt x="6" y="73"/>
                      <a:pt x="6" y="73"/>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7" y="74"/>
                      <a:pt x="7" y="74"/>
                      <a:pt x="7" y="74"/>
                    </a:cubicBezTo>
                    <a:cubicBezTo>
                      <a:pt x="7" y="74"/>
                      <a:pt x="7" y="74"/>
                      <a:pt x="7" y="74"/>
                    </a:cubicBezTo>
                    <a:cubicBezTo>
                      <a:pt x="7" y="74"/>
                      <a:pt x="7" y="74"/>
                      <a:pt x="7" y="74"/>
                    </a:cubicBezTo>
                    <a:cubicBezTo>
                      <a:pt x="7" y="74"/>
                      <a:pt x="7" y="74"/>
                      <a:pt x="7" y="74"/>
                    </a:cubicBezTo>
                    <a:cubicBezTo>
                      <a:pt x="7" y="74"/>
                      <a:pt x="7" y="74"/>
                      <a:pt x="7" y="74"/>
                    </a:cubicBezTo>
                    <a:cubicBezTo>
                      <a:pt x="7" y="74"/>
                      <a:pt x="7" y="74"/>
                      <a:pt x="7" y="74"/>
                    </a:cubicBezTo>
                    <a:cubicBezTo>
                      <a:pt x="7" y="74"/>
                      <a:pt x="7" y="74"/>
                      <a:pt x="7" y="74"/>
                    </a:cubicBezTo>
                    <a:cubicBezTo>
                      <a:pt x="7" y="74"/>
                      <a:pt x="7" y="74"/>
                      <a:pt x="7" y="74"/>
                    </a:cubicBezTo>
                    <a:cubicBezTo>
                      <a:pt x="7" y="74"/>
                      <a:pt x="7" y="74"/>
                      <a:pt x="7" y="74"/>
                    </a:cubicBezTo>
                    <a:cubicBezTo>
                      <a:pt x="7" y="75"/>
                      <a:pt x="7" y="75"/>
                      <a:pt x="7" y="75"/>
                    </a:cubicBezTo>
                    <a:cubicBezTo>
                      <a:pt x="7" y="75"/>
                      <a:pt x="7" y="75"/>
                      <a:pt x="7" y="75"/>
                    </a:cubicBezTo>
                    <a:cubicBezTo>
                      <a:pt x="7" y="75"/>
                      <a:pt x="7" y="75"/>
                      <a:pt x="7" y="75"/>
                    </a:cubicBezTo>
                    <a:cubicBezTo>
                      <a:pt x="7" y="75"/>
                      <a:pt x="7" y="75"/>
                      <a:pt x="7"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9" y="75"/>
                      <a:pt x="9" y="75"/>
                      <a:pt x="9" y="75"/>
                    </a:cubicBezTo>
                    <a:cubicBezTo>
                      <a:pt x="9" y="75"/>
                      <a:pt x="9" y="75"/>
                      <a:pt x="9" y="75"/>
                    </a:cubicBezTo>
                    <a:cubicBezTo>
                      <a:pt x="9" y="75"/>
                      <a:pt x="9" y="75"/>
                      <a:pt x="9" y="75"/>
                    </a:cubicBezTo>
                    <a:cubicBezTo>
                      <a:pt x="9" y="75"/>
                      <a:pt x="9" y="75"/>
                      <a:pt x="9" y="75"/>
                    </a:cubicBezTo>
                    <a:cubicBezTo>
                      <a:pt x="9" y="75"/>
                      <a:pt x="9" y="75"/>
                      <a:pt x="9" y="75"/>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8"/>
                      <a:pt x="9" y="78"/>
                      <a:pt x="9" y="78"/>
                    </a:cubicBezTo>
                    <a:cubicBezTo>
                      <a:pt x="9" y="78"/>
                      <a:pt x="9" y="78"/>
                      <a:pt x="9" y="78"/>
                    </a:cubicBezTo>
                    <a:cubicBezTo>
                      <a:pt x="9" y="78"/>
                      <a:pt x="9" y="78"/>
                      <a:pt x="9" y="78"/>
                    </a:cubicBezTo>
                    <a:cubicBezTo>
                      <a:pt x="9" y="78"/>
                      <a:pt x="9" y="78"/>
                      <a:pt x="9" y="78"/>
                    </a:cubicBezTo>
                    <a:cubicBezTo>
                      <a:pt x="9" y="78"/>
                      <a:pt x="9" y="78"/>
                      <a:pt x="9" y="78"/>
                    </a:cubicBezTo>
                    <a:cubicBezTo>
                      <a:pt x="9" y="78"/>
                      <a:pt x="9" y="78"/>
                      <a:pt x="9" y="78"/>
                    </a:cubicBezTo>
                    <a:cubicBezTo>
                      <a:pt x="9" y="78"/>
                      <a:pt x="9" y="78"/>
                      <a:pt x="9" y="78"/>
                    </a:cubicBezTo>
                    <a:cubicBezTo>
                      <a:pt x="9" y="78"/>
                      <a:pt x="9" y="78"/>
                      <a:pt x="9" y="78"/>
                    </a:cubicBezTo>
                    <a:cubicBezTo>
                      <a:pt x="9" y="78"/>
                      <a:pt x="9" y="78"/>
                      <a:pt x="9"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9"/>
                      <a:pt x="11" y="79"/>
                      <a:pt x="11" y="79"/>
                    </a:cubicBezTo>
                    <a:cubicBezTo>
                      <a:pt x="11" y="79"/>
                      <a:pt x="11" y="79"/>
                      <a:pt x="11" y="79"/>
                    </a:cubicBezTo>
                    <a:cubicBezTo>
                      <a:pt x="11" y="79"/>
                      <a:pt x="11" y="79"/>
                      <a:pt x="11" y="79"/>
                    </a:cubicBezTo>
                    <a:cubicBezTo>
                      <a:pt x="11" y="79"/>
                      <a:pt x="11" y="79"/>
                      <a:pt x="11" y="79"/>
                    </a:cubicBezTo>
                    <a:cubicBezTo>
                      <a:pt x="11" y="79"/>
                      <a:pt x="11" y="79"/>
                      <a:pt x="11" y="79"/>
                    </a:cubicBezTo>
                    <a:cubicBezTo>
                      <a:pt x="11" y="79"/>
                      <a:pt x="11" y="79"/>
                      <a:pt x="11" y="79"/>
                    </a:cubicBezTo>
                    <a:cubicBezTo>
                      <a:pt x="11" y="79"/>
                      <a:pt x="11" y="79"/>
                      <a:pt x="11"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3" y="79"/>
                      <a:pt x="13" y="79"/>
                      <a:pt x="13" y="79"/>
                    </a:cubicBezTo>
                    <a:cubicBezTo>
                      <a:pt x="13" y="79"/>
                      <a:pt x="13" y="79"/>
                      <a:pt x="13" y="79"/>
                    </a:cubicBezTo>
                    <a:cubicBezTo>
                      <a:pt x="13" y="79"/>
                      <a:pt x="13" y="79"/>
                      <a:pt x="13" y="79"/>
                    </a:cubicBezTo>
                    <a:cubicBezTo>
                      <a:pt x="13" y="79"/>
                      <a:pt x="13" y="79"/>
                      <a:pt x="13" y="79"/>
                    </a:cubicBezTo>
                    <a:cubicBezTo>
                      <a:pt x="13" y="79"/>
                      <a:pt x="13" y="79"/>
                      <a:pt x="13" y="79"/>
                    </a:cubicBezTo>
                    <a:cubicBezTo>
                      <a:pt x="13" y="79"/>
                      <a:pt x="13" y="79"/>
                      <a:pt x="13" y="79"/>
                    </a:cubicBezTo>
                    <a:cubicBezTo>
                      <a:pt x="13" y="80"/>
                      <a:pt x="13" y="80"/>
                      <a:pt x="13" y="80"/>
                    </a:cubicBezTo>
                    <a:cubicBezTo>
                      <a:pt x="13" y="80"/>
                      <a:pt x="13" y="80"/>
                      <a:pt x="13" y="80"/>
                    </a:cubicBezTo>
                    <a:cubicBezTo>
                      <a:pt x="13" y="80"/>
                      <a:pt x="13" y="80"/>
                      <a:pt x="13" y="80"/>
                    </a:cubicBezTo>
                    <a:cubicBezTo>
                      <a:pt x="13" y="80"/>
                      <a:pt x="13" y="80"/>
                      <a:pt x="13" y="80"/>
                    </a:cubicBezTo>
                    <a:cubicBezTo>
                      <a:pt x="14" y="80"/>
                      <a:pt x="14" y="80"/>
                      <a:pt x="14" y="80"/>
                    </a:cubicBezTo>
                    <a:cubicBezTo>
                      <a:pt x="14" y="80"/>
                      <a:pt x="14" y="80"/>
                      <a:pt x="14" y="80"/>
                    </a:cubicBezTo>
                    <a:cubicBezTo>
                      <a:pt x="14" y="80"/>
                      <a:pt x="14" y="80"/>
                      <a:pt x="14" y="80"/>
                    </a:cubicBezTo>
                    <a:cubicBezTo>
                      <a:pt x="14" y="80"/>
                      <a:pt x="14" y="80"/>
                      <a:pt x="14" y="80"/>
                    </a:cubicBezTo>
                    <a:cubicBezTo>
                      <a:pt x="14" y="80"/>
                      <a:pt x="14" y="80"/>
                      <a:pt x="14" y="80"/>
                    </a:cubicBezTo>
                    <a:cubicBezTo>
                      <a:pt x="14" y="80"/>
                      <a:pt x="14" y="80"/>
                      <a:pt x="14" y="80"/>
                    </a:cubicBezTo>
                    <a:cubicBezTo>
                      <a:pt x="14" y="80"/>
                      <a:pt x="14" y="80"/>
                      <a:pt x="14" y="80"/>
                    </a:cubicBezTo>
                    <a:cubicBezTo>
                      <a:pt x="14" y="80"/>
                      <a:pt x="14" y="80"/>
                      <a:pt x="14" y="80"/>
                    </a:cubicBezTo>
                    <a:cubicBezTo>
                      <a:pt x="14" y="80"/>
                      <a:pt x="14" y="80"/>
                      <a:pt x="14"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7" y="79"/>
                    </a:cubicBezTo>
                    <a:cubicBezTo>
                      <a:pt x="17" y="79"/>
                      <a:pt x="17" y="79"/>
                      <a:pt x="17" y="79"/>
                    </a:cubicBezTo>
                    <a:cubicBezTo>
                      <a:pt x="17" y="79"/>
                      <a:pt x="17" y="79"/>
                      <a:pt x="17" y="79"/>
                    </a:cubicBezTo>
                    <a:cubicBezTo>
                      <a:pt x="17" y="79"/>
                      <a:pt x="17" y="79"/>
                      <a:pt x="17" y="79"/>
                    </a:cubicBezTo>
                    <a:cubicBezTo>
                      <a:pt x="17" y="79"/>
                      <a:pt x="17" y="79"/>
                      <a:pt x="17" y="79"/>
                    </a:cubicBezTo>
                    <a:cubicBezTo>
                      <a:pt x="17" y="79"/>
                      <a:pt x="17" y="79"/>
                      <a:pt x="17" y="79"/>
                    </a:cubicBezTo>
                    <a:cubicBezTo>
                      <a:pt x="17" y="79"/>
                      <a:pt x="17" y="79"/>
                      <a:pt x="17" y="79"/>
                    </a:cubicBezTo>
                    <a:cubicBezTo>
                      <a:pt x="17" y="79"/>
                      <a:pt x="17" y="79"/>
                      <a:pt x="17" y="79"/>
                    </a:cubicBezTo>
                    <a:cubicBezTo>
                      <a:pt x="17" y="79"/>
                      <a:pt x="17" y="79"/>
                      <a:pt x="17" y="79"/>
                    </a:cubicBezTo>
                    <a:cubicBezTo>
                      <a:pt x="18" y="79"/>
                      <a:pt x="18" y="79"/>
                      <a:pt x="18" y="79"/>
                    </a:cubicBezTo>
                    <a:cubicBezTo>
                      <a:pt x="18" y="79"/>
                      <a:pt x="18" y="79"/>
                      <a:pt x="18" y="79"/>
                    </a:cubicBezTo>
                    <a:cubicBezTo>
                      <a:pt x="18" y="79"/>
                      <a:pt x="18" y="79"/>
                      <a:pt x="18" y="79"/>
                    </a:cubicBezTo>
                    <a:cubicBezTo>
                      <a:pt x="18" y="79"/>
                      <a:pt x="18" y="79"/>
                      <a:pt x="18" y="79"/>
                    </a:cubicBezTo>
                    <a:cubicBezTo>
                      <a:pt x="18" y="79"/>
                      <a:pt x="18" y="79"/>
                      <a:pt x="18" y="79"/>
                    </a:cubicBezTo>
                    <a:cubicBezTo>
                      <a:pt x="18" y="79"/>
                      <a:pt x="18" y="79"/>
                      <a:pt x="18" y="79"/>
                    </a:cubicBezTo>
                    <a:cubicBezTo>
                      <a:pt x="18" y="79"/>
                      <a:pt x="18" y="79"/>
                      <a:pt x="18" y="79"/>
                    </a:cubicBezTo>
                    <a:cubicBezTo>
                      <a:pt x="18" y="78"/>
                      <a:pt x="18" y="78"/>
                      <a:pt x="18" y="78"/>
                    </a:cubicBezTo>
                    <a:cubicBezTo>
                      <a:pt x="18" y="78"/>
                      <a:pt x="18" y="78"/>
                      <a:pt x="18" y="78"/>
                    </a:cubicBezTo>
                    <a:cubicBezTo>
                      <a:pt x="18" y="78"/>
                      <a:pt x="18" y="78"/>
                      <a:pt x="18" y="78"/>
                    </a:cubicBezTo>
                    <a:cubicBezTo>
                      <a:pt x="18" y="78"/>
                      <a:pt x="18" y="78"/>
                      <a:pt x="18" y="78"/>
                    </a:cubicBezTo>
                    <a:cubicBezTo>
                      <a:pt x="18" y="78"/>
                      <a:pt x="18" y="78"/>
                      <a:pt x="18" y="78"/>
                    </a:cubicBezTo>
                    <a:cubicBezTo>
                      <a:pt x="18" y="78"/>
                      <a:pt x="18" y="78"/>
                      <a:pt x="18" y="78"/>
                    </a:cubicBezTo>
                    <a:cubicBezTo>
                      <a:pt x="18" y="78"/>
                      <a:pt x="18" y="78"/>
                      <a:pt x="18"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20" y="78"/>
                    </a:cubicBezTo>
                    <a:cubicBezTo>
                      <a:pt x="20" y="78"/>
                      <a:pt x="20" y="78"/>
                      <a:pt x="20" y="78"/>
                    </a:cubicBezTo>
                    <a:cubicBezTo>
                      <a:pt x="20" y="78"/>
                      <a:pt x="20" y="78"/>
                      <a:pt x="20" y="78"/>
                    </a:cubicBezTo>
                    <a:cubicBezTo>
                      <a:pt x="20" y="78"/>
                      <a:pt x="20" y="78"/>
                      <a:pt x="20" y="78"/>
                    </a:cubicBezTo>
                    <a:cubicBezTo>
                      <a:pt x="20" y="78"/>
                      <a:pt x="20" y="78"/>
                      <a:pt x="20" y="78"/>
                    </a:cubicBezTo>
                    <a:cubicBezTo>
                      <a:pt x="20" y="78"/>
                      <a:pt x="20" y="78"/>
                      <a:pt x="20" y="78"/>
                    </a:cubicBezTo>
                    <a:cubicBezTo>
                      <a:pt x="20" y="78"/>
                      <a:pt x="20"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2" y="78"/>
                      <a:pt x="22" y="78"/>
                      <a:pt x="22" y="78"/>
                    </a:cubicBezTo>
                    <a:cubicBezTo>
                      <a:pt x="22" y="78"/>
                      <a:pt x="22" y="78"/>
                      <a:pt x="22" y="78"/>
                    </a:cubicBezTo>
                    <a:cubicBezTo>
                      <a:pt x="22" y="78"/>
                      <a:pt x="22" y="78"/>
                      <a:pt x="22" y="78"/>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4" y="80"/>
                      <a:pt x="24" y="80"/>
                      <a:pt x="24" y="80"/>
                    </a:cubicBezTo>
                    <a:cubicBezTo>
                      <a:pt x="24" y="80"/>
                      <a:pt x="24" y="80"/>
                      <a:pt x="24" y="80"/>
                    </a:cubicBezTo>
                    <a:cubicBezTo>
                      <a:pt x="24" y="79"/>
                      <a:pt x="24" y="79"/>
                      <a:pt x="24" y="79"/>
                    </a:cubicBezTo>
                    <a:cubicBezTo>
                      <a:pt x="24" y="79"/>
                      <a:pt x="24" y="79"/>
                      <a:pt x="24" y="79"/>
                    </a:cubicBezTo>
                    <a:cubicBezTo>
                      <a:pt x="24" y="79"/>
                      <a:pt x="24" y="79"/>
                      <a:pt x="24" y="79"/>
                    </a:cubicBezTo>
                    <a:cubicBezTo>
                      <a:pt x="24" y="79"/>
                      <a:pt x="24" y="79"/>
                      <a:pt x="24" y="79"/>
                    </a:cubicBezTo>
                    <a:cubicBezTo>
                      <a:pt x="24" y="80"/>
                      <a:pt x="24" y="80"/>
                      <a:pt x="24" y="80"/>
                    </a:cubicBezTo>
                    <a:cubicBezTo>
                      <a:pt x="24" y="80"/>
                      <a:pt x="24" y="80"/>
                      <a:pt x="24"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1"/>
                      <a:pt x="25" y="81"/>
                      <a:pt x="25"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2"/>
                      <a:pt x="24" y="82"/>
                      <a:pt x="24" y="82"/>
                    </a:cubicBezTo>
                    <a:cubicBezTo>
                      <a:pt x="24" y="82"/>
                      <a:pt x="24" y="82"/>
                      <a:pt x="24" y="82"/>
                    </a:cubicBezTo>
                    <a:cubicBezTo>
                      <a:pt x="24" y="82"/>
                      <a:pt x="24" y="82"/>
                      <a:pt x="24" y="82"/>
                    </a:cubicBezTo>
                    <a:cubicBezTo>
                      <a:pt x="24" y="82"/>
                      <a:pt x="24" y="82"/>
                      <a:pt x="24" y="82"/>
                    </a:cubicBezTo>
                    <a:cubicBezTo>
                      <a:pt x="24" y="82"/>
                      <a:pt x="24" y="82"/>
                      <a:pt x="24" y="82"/>
                    </a:cubicBezTo>
                    <a:cubicBezTo>
                      <a:pt x="24" y="82"/>
                      <a:pt x="24" y="82"/>
                      <a:pt x="24" y="82"/>
                    </a:cubicBezTo>
                    <a:cubicBezTo>
                      <a:pt x="24" y="82"/>
                      <a:pt x="24" y="82"/>
                      <a:pt x="24" y="82"/>
                    </a:cubicBezTo>
                    <a:cubicBezTo>
                      <a:pt x="24" y="82"/>
                      <a:pt x="24" y="82"/>
                      <a:pt x="24" y="82"/>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3" y="83"/>
                      <a:pt x="23" y="83"/>
                      <a:pt x="23" y="83"/>
                    </a:cubicBezTo>
                    <a:cubicBezTo>
                      <a:pt x="23" y="83"/>
                      <a:pt x="23" y="83"/>
                      <a:pt x="23" y="83"/>
                    </a:cubicBezTo>
                    <a:cubicBezTo>
                      <a:pt x="23" y="83"/>
                      <a:pt x="23" y="83"/>
                      <a:pt x="23" y="83"/>
                    </a:cubicBezTo>
                    <a:cubicBezTo>
                      <a:pt x="23" y="83"/>
                      <a:pt x="23" y="83"/>
                      <a:pt x="23" y="83"/>
                    </a:cubicBezTo>
                    <a:cubicBezTo>
                      <a:pt x="23" y="83"/>
                      <a:pt x="23" y="83"/>
                      <a:pt x="23" y="83"/>
                    </a:cubicBezTo>
                    <a:cubicBezTo>
                      <a:pt x="23" y="84"/>
                      <a:pt x="23" y="84"/>
                      <a:pt x="23" y="84"/>
                    </a:cubicBezTo>
                    <a:cubicBezTo>
                      <a:pt x="23" y="84"/>
                      <a:pt x="23" y="84"/>
                      <a:pt x="23" y="84"/>
                    </a:cubicBezTo>
                    <a:cubicBezTo>
                      <a:pt x="23" y="84"/>
                      <a:pt x="23" y="84"/>
                      <a:pt x="23" y="84"/>
                    </a:cubicBezTo>
                    <a:cubicBezTo>
                      <a:pt x="23" y="84"/>
                      <a:pt x="23" y="84"/>
                      <a:pt x="23" y="84"/>
                    </a:cubicBezTo>
                    <a:cubicBezTo>
                      <a:pt x="23" y="84"/>
                      <a:pt x="23" y="84"/>
                      <a:pt x="23" y="84"/>
                    </a:cubicBezTo>
                    <a:cubicBezTo>
                      <a:pt x="23" y="84"/>
                      <a:pt x="23" y="84"/>
                      <a:pt x="23" y="84"/>
                    </a:cubicBezTo>
                    <a:cubicBezTo>
                      <a:pt x="23" y="84"/>
                      <a:pt x="23" y="84"/>
                      <a:pt x="23"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1" y="85"/>
                      <a:pt x="21" y="85"/>
                      <a:pt x="21" y="85"/>
                    </a:cubicBezTo>
                    <a:cubicBezTo>
                      <a:pt x="21" y="85"/>
                      <a:pt x="21" y="85"/>
                      <a:pt x="21" y="85"/>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0" y="86"/>
                      <a:pt x="20" y="86"/>
                      <a:pt x="20" y="86"/>
                    </a:cubicBezTo>
                    <a:cubicBezTo>
                      <a:pt x="20" y="86"/>
                      <a:pt x="20" y="86"/>
                      <a:pt x="20" y="86"/>
                    </a:cubicBezTo>
                    <a:cubicBezTo>
                      <a:pt x="20" y="86"/>
                      <a:pt x="20" y="86"/>
                      <a:pt x="20" y="86"/>
                    </a:cubicBezTo>
                    <a:cubicBezTo>
                      <a:pt x="20" y="86"/>
                      <a:pt x="20" y="86"/>
                      <a:pt x="20" y="86"/>
                    </a:cubicBezTo>
                    <a:cubicBezTo>
                      <a:pt x="20" y="86"/>
                      <a:pt x="20" y="86"/>
                      <a:pt x="20" y="86"/>
                    </a:cubicBezTo>
                    <a:cubicBezTo>
                      <a:pt x="20" y="86"/>
                      <a:pt x="20" y="87"/>
                      <a:pt x="20" y="87"/>
                    </a:cubicBezTo>
                    <a:cubicBezTo>
                      <a:pt x="20" y="87"/>
                      <a:pt x="20" y="87"/>
                      <a:pt x="20" y="87"/>
                    </a:cubicBezTo>
                    <a:cubicBezTo>
                      <a:pt x="20" y="87"/>
                      <a:pt x="20" y="87"/>
                      <a:pt x="20" y="87"/>
                    </a:cubicBezTo>
                    <a:cubicBezTo>
                      <a:pt x="20" y="87"/>
                      <a:pt x="20" y="87"/>
                      <a:pt x="20" y="87"/>
                    </a:cubicBezTo>
                    <a:cubicBezTo>
                      <a:pt x="20" y="87"/>
                      <a:pt x="20" y="87"/>
                      <a:pt x="20" y="87"/>
                    </a:cubicBezTo>
                    <a:cubicBezTo>
                      <a:pt x="20" y="87"/>
                      <a:pt x="20" y="87"/>
                      <a:pt x="20" y="87"/>
                    </a:cubicBezTo>
                    <a:cubicBezTo>
                      <a:pt x="20" y="87"/>
                      <a:pt x="20" y="87"/>
                      <a:pt x="20" y="87"/>
                    </a:cubicBezTo>
                    <a:cubicBezTo>
                      <a:pt x="20" y="87"/>
                      <a:pt x="20" y="87"/>
                      <a:pt x="20" y="87"/>
                    </a:cubicBezTo>
                    <a:cubicBezTo>
                      <a:pt x="20" y="88"/>
                      <a:pt x="20" y="88"/>
                      <a:pt x="20" y="88"/>
                    </a:cubicBezTo>
                    <a:cubicBezTo>
                      <a:pt x="20" y="88"/>
                      <a:pt x="20" y="88"/>
                      <a:pt x="20" y="88"/>
                    </a:cubicBezTo>
                    <a:cubicBezTo>
                      <a:pt x="20" y="88"/>
                      <a:pt x="20" y="88"/>
                      <a:pt x="20" y="88"/>
                    </a:cubicBezTo>
                    <a:cubicBezTo>
                      <a:pt x="20" y="88"/>
                      <a:pt x="20" y="88"/>
                      <a:pt x="20" y="88"/>
                    </a:cubicBezTo>
                    <a:cubicBezTo>
                      <a:pt x="20" y="88"/>
                      <a:pt x="20" y="88"/>
                      <a:pt x="20" y="88"/>
                    </a:cubicBezTo>
                    <a:cubicBezTo>
                      <a:pt x="19" y="88"/>
                      <a:pt x="19" y="88"/>
                      <a:pt x="19" y="88"/>
                    </a:cubicBezTo>
                    <a:cubicBezTo>
                      <a:pt x="19" y="88"/>
                      <a:pt x="19" y="88"/>
                      <a:pt x="19" y="88"/>
                    </a:cubicBezTo>
                    <a:cubicBezTo>
                      <a:pt x="19" y="88"/>
                      <a:pt x="19" y="88"/>
                      <a:pt x="19" y="88"/>
                    </a:cubicBezTo>
                    <a:cubicBezTo>
                      <a:pt x="19" y="88"/>
                      <a:pt x="19" y="88"/>
                      <a:pt x="19" y="88"/>
                    </a:cubicBezTo>
                    <a:cubicBezTo>
                      <a:pt x="20" y="88"/>
                      <a:pt x="20" y="88"/>
                      <a:pt x="20" y="88"/>
                    </a:cubicBezTo>
                    <a:cubicBezTo>
                      <a:pt x="20" y="88"/>
                      <a:pt x="20" y="88"/>
                      <a:pt x="20" y="88"/>
                    </a:cubicBezTo>
                    <a:cubicBezTo>
                      <a:pt x="20" y="88"/>
                      <a:pt x="20" y="88"/>
                      <a:pt x="20" y="88"/>
                    </a:cubicBezTo>
                    <a:cubicBezTo>
                      <a:pt x="20" y="88"/>
                      <a:pt x="20" y="88"/>
                      <a:pt x="20" y="88"/>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1"/>
                      <a:pt x="21" y="91"/>
                      <a:pt x="21" y="91"/>
                    </a:cubicBezTo>
                    <a:cubicBezTo>
                      <a:pt x="21" y="91"/>
                      <a:pt x="21" y="91"/>
                      <a:pt x="21"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0" y="92"/>
                      <a:pt x="20" y="92"/>
                      <a:pt x="20" y="92"/>
                    </a:cubicBezTo>
                    <a:cubicBezTo>
                      <a:pt x="20" y="92"/>
                      <a:pt x="20" y="92"/>
                      <a:pt x="20" y="92"/>
                    </a:cubicBezTo>
                    <a:cubicBezTo>
                      <a:pt x="20" y="92"/>
                      <a:pt x="20" y="92"/>
                      <a:pt x="20" y="92"/>
                    </a:cubicBezTo>
                    <a:cubicBezTo>
                      <a:pt x="20" y="92"/>
                      <a:pt x="20" y="92"/>
                      <a:pt x="20" y="92"/>
                    </a:cubicBezTo>
                    <a:cubicBezTo>
                      <a:pt x="20" y="92"/>
                      <a:pt x="20" y="92"/>
                      <a:pt x="20" y="92"/>
                    </a:cubicBezTo>
                    <a:cubicBezTo>
                      <a:pt x="20" y="92"/>
                      <a:pt x="20" y="92"/>
                      <a:pt x="20" y="92"/>
                    </a:cubicBezTo>
                    <a:cubicBezTo>
                      <a:pt x="20" y="93"/>
                      <a:pt x="20" y="93"/>
                      <a:pt x="20" y="93"/>
                    </a:cubicBezTo>
                    <a:cubicBezTo>
                      <a:pt x="20" y="93"/>
                      <a:pt x="20" y="93"/>
                      <a:pt x="20" y="93"/>
                    </a:cubicBezTo>
                    <a:cubicBezTo>
                      <a:pt x="20" y="93"/>
                      <a:pt x="20" y="93"/>
                      <a:pt x="20" y="93"/>
                    </a:cubicBezTo>
                    <a:cubicBezTo>
                      <a:pt x="20" y="93"/>
                      <a:pt x="20" y="93"/>
                      <a:pt x="20" y="93"/>
                    </a:cubicBezTo>
                    <a:cubicBezTo>
                      <a:pt x="19" y="93"/>
                      <a:pt x="19" y="93"/>
                      <a:pt x="19" y="93"/>
                    </a:cubicBezTo>
                    <a:cubicBezTo>
                      <a:pt x="19" y="93"/>
                      <a:pt x="19" y="93"/>
                      <a:pt x="19" y="93"/>
                    </a:cubicBezTo>
                    <a:cubicBezTo>
                      <a:pt x="19" y="93"/>
                      <a:pt x="19" y="93"/>
                      <a:pt x="19" y="93"/>
                    </a:cubicBezTo>
                    <a:cubicBezTo>
                      <a:pt x="19" y="93"/>
                      <a:pt x="19" y="93"/>
                      <a:pt x="19" y="93"/>
                    </a:cubicBezTo>
                    <a:cubicBezTo>
                      <a:pt x="19" y="93"/>
                      <a:pt x="19" y="93"/>
                      <a:pt x="19" y="93"/>
                    </a:cubicBezTo>
                    <a:cubicBezTo>
                      <a:pt x="19" y="93"/>
                      <a:pt x="19" y="93"/>
                      <a:pt x="19" y="93"/>
                    </a:cubicBezTo>
                    <a:cubicBezTo>
                      <a:pt x="19" y="93"/>
                      <a:pt x="19" y="93"/>
                      <a:pt x="19" y="93"/>
                    </a:cubicBezTo>
                    <a:cubicBezTo>
                      <a:pt x="19" y="92"/>
                      <a:pt x="19" y="92"/>
                      <a:pt x="19" y="92"/>
                    </a:cubicBezTo>
                    <a:cubicBezTo>
                      <a:pt x="19" y="92"/>
                      <a:pt x="19" y="92"/>
                      <a:pt x="19" y="92"/>
                    </a:cubicBezTo>
                    <a:cubicBezTo>
                      <a:pt x="19" y="92"/>
                      <a:pt x="19" y="92"/>
                      <a:pt x="19" y="92"/>
                    </a:cubicBezTo>
                    <a:cubicBezTo>
                      <a:pt x="19" y="92"/>
                      <a:pt x="19" y="92"/>
                      <a:pt x="19" y="92"/>
                    </a:cubicBezTo>
                    <a:cubicBezTo>
                      <a:pt x="19" y="92"/>
                      <a:pt x="19" y="92"/>
                      <a:pt x="19" y="92"/>
                    </a:cubicBezTo>
                    <a:cubicBezTo>
                      <a:pt x="19" y="92"/>
                      <a:pt x="19" y="92"/>
                      <a:pt x="19" y="92"/>
                    </a:cubicBezTo>
                    <a:cubicBezTo>
                      <a:pt x="19" y="92"/>
                      <a:pt x="19" y="92"/>
                      <a:pt x="19" y="92"/>
                    </a:cubicBezTo>
                    <a:cubicBezTo>
                      <a:pt x="19" y="92"/>
                      <a:pt x="19" y="92"/>
                      <a:pt x="19"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9" y="93"/>
                      <a:pt x="19" y="93"/>
                      <a:pt x="19" y="93"/>
                    </a:cubicBezTo>
                    <a:cubicBezTo>
                      <a:pt x="19" y="93"/>
                      <a:pt x="19" y="93"/>
                      <a:pt x="19" y="93"/>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1" y="96"/>
                      <a:pt x="21" y="96"/>
                      <a:pt x="21" y="96"/>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8"/>
                      <a:pt x="21" y="98"/>
                      <a:pt x="21" y="98"/>
                    </a:cubicBezTo>
                    <a:cubicBezTo>
                      <a:pt x="21" y="98"/>
                      <a:pt x="21" y="98"/>
                      <a:pt x="21"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4" y="98"/>
                      <a:pt x="24" y="98"/>
                      <a:pt x="24" y="98"/>
                    </a:cubicBezTo>
                    <a:cubicBezTo>
                      <a:pt x="24" y="98"/>
                      <a:pt x="24" y="98"/>
                      <a:pt x="24" y="98"/>
                    </a:cubicBezTo>
                    <a:cubicBezTo>
                      <a:pt x="24" y="98"/>
                      <a:pt x="24" y="98"/>
                      <a:pt x="24" y="98"/>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100"/>
                      <a:pt x="24" y="100"/>
                      <a:pt x="24" y="100"/>
                    </a:cubicBezTo>
                    <a:cubicBezTo>
                      <a:pt x="24" y="100"/>
                      <a:pt x="24" y="100"/>
                      <a:pt x="24" y="100"/>
                    </a:cubicBezTo>
                    <a:cubicBezTo>
                      <a:pt x="24" y="100"/>
                      <a:pt x="24" y="100"/>
                      <a:pt x="24"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1" y="100"/>
                      <a:pt x="31" y="100"/>
                      <a:pt x="31" y="100"/>
                    </a:cubicBezTo>
                    <a:cubicBezTo>
                      <a:pt x="31" y="100"/>
                      <a:pt x="31" y="100"/>
                      <a:pt x="31" y="100"/>
                    </a:cubicBezTo>
                    <a:cubicBezTo>
                      <a:pt x="31" y="100"/>
                      <a:pt x="31" y="100"/>
                      <a:pt x="31" y="100"/>
                    </a:cubicBezTo>
                    <a:cubicBezTo>
                      <a:pt x="31" y="100"/>
                      <a:pt x="31" y="100"/>
                      <a:pt x="31" y="100"/>
                    </a:cubicBezTo>
                    <a:cubicBezTo>
                      <a:pt x="31" y="100"/>
                      <a:pt x="31" y="100"/>
                      <a:pt x="31" y="100"/>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2" y="101"/>
                      <a:pt x="32" y="101"/>
                      <a:pt x="32" y="101"/>
                    </a:cubicBezTo>
                    <a:cubicBezTo>
                      <a:pt x="32" y="101"/>
                      <a:pt x="32" y="101"/>
                      <a:pt x="32" y="101"/>
                    </a:cubicBezTo>
                    <a:cubicBezTo>
                      <a:pt x="32" y="101"/>
                      <a:pt x="32" y="101"/>
                      <a:pt x="32" y="101"/>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5" y="103"/>
                      <a:pt x="35" y="103"/>
                      <a:pt x="35" y="103"/>
                    </a:cubicBezTo>
                    <a:cubicBezTo>
                      <a:pt x="35" y="103"/>
                      <a:pt x="35" y="103"/>
                      <a:pt x="35" y="103"/>
                    </a:cubicBezTo>
                    <a:cubicBezTo>
                      <a:pt x="35" y="103"/>
                      <a:pt x="35" y="103"/>
                      <a:pt x="35" y="103"/>
                    </a:cubicBezTo>
                    <a:cubicBezTo>
                      <a:pt x="35" y="103"/>
                      <a:pt x="35" y="103"/>
                      <a:pt x="35" y="103"/>
                    </a:cubicBezTo>
                    <a:cubicBezTo>
                      <a:pt x="35" y="103"/>
                      <a:pt x="35" y="103"/>
                      <a:pt x="35" y="103"/>
                    </a:cubicBezTo>
                    <a:cubicBezTo>
                      <a:pt x="35" y="103"/>
                      <a:pt x="35" y="103"/>
                      <a:pt x="35" y="103"/>
                    </a:cubicBezTo>
                    <a:cubicBezTo>
                      <a:pt x="35" y="103"/>
                      <a:pt x="35" y="103"/>
                      <a:pt x="35" y="103"/>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6" y="104"/>
                      <a:pt x="36" y="104"/>
                      <a:pt x="36" y="104"/>
                    </a:cubicBezTo>
                    <a:cubicBezTo>
                      <a:pt x="36" y="104"/>
                      <a:pt x="36" y="104"/>
                      <a:pt x="36" y="104"/>
                    </a:cubicBezTo>
                    <a:cubicBezTo>
                      <a:pt x="36" y="104"/>
                      <a:pt x="36" y="104"/>
                      <a:pt x="36" y="104"/>
                    </a:cubicBezTo>
                    <a:cubicBezTo>
                      <a:pt x="36" y="104"/>
                      <a:pt x="36" y="104"/>
                      <a:pt x="36" y="104"/>
                    </a:cubicBezTo>
                    <a:cubicBezTo>
                      <a:pt x="36" y="104"/>
                      <a:pt x="36" y="104"/>
                      <a:pt x="36" y="104"/>
                    </a:cubicBezTo>
                    <a:cubicBezTo>
                      <a:pt x="36" y="104"/>
                      <a:pt x="36" y="104"/>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4"/>
                      <a:pt x="36" y="104"/>
                      <a:pt x="36" y="104"/>
                    </a:cubicBezTo>
                    <a:cubicBezTo>
                      <a:pt x="36" y="105"/>
                      <a:pt x="36" y="105"/>
                      <a:pt x="36" y="105"/>
                    </a:cubicBezTo>
                    <a:cubicBezTo>
                      <a:pt x="36" y="104"/>
                      <a:pt x="36" y="104"/>
                      <a:pt x="36" y="104"/>
                    </a:cubicBezTo>
                    <a:cubicBezTo>
                      <a:pt x="37" y="104"/>
                      <a:pt x="37" y="104"/>
                      <a:pt x="37" y="104"/>
                    </a:cubicBezTo>
                    <a:cubicBezTo>
                      <a:pt x="37" y="104"/>
                      <a:pt x="37" y="104"/>
                      <a:pt x="37" y="104"/>
                    </a:cubicBezTo>
                    <a:cubicBezTo>
                      <a:pt x="37" y="104"/>
                      <a:pt x="37" y="104"/>
                      <a:pt x="37" y="104"/>
                    </a:cubicBezTo>
                    <a:cubicBezTo>
                      <a:pt x="37" y="104"/>
                      <a:pt x="37" y="104"/>
                      <a:pt x="37" y="104"/>
                    </a:cubicBezTo>
                    <a:cubicBezTo>
                      <a:pt x="37" y="104"/>
                      <a:pt x="37" y="104"/>
                      <a:pt x="37" y="104"/>
                    </a:cubicBezTo>
                    <a:cubicBezTo>
                      <a:pt x="37" y="104"/>
                      <a:pt x="37" y="104"/>
                      <a:pt x="37" y="104"/>
                    </a:cubicBezTo>
                    <a:cubicBezTo>
                      <a:pt x="38" y="104"/>
                      <a:pt x="38" y="104"/>
                      <a:pt x="38" y="104"/>
                    </a:cubicBezTo>
                    <a:cubicBezTo>
                      <a:pt x="38" y="104"/>
                      <a:pt x="38" y="104"/>
                      <a:pt x="38" y="104"/>
                    </a:cubicBezTo>
                    <a:cubicBezTo>
                      <a:pt x="38" y="104"/>
                      <a:pt x="38" y="104"/>
                      <a:pt x="38" y="104"/>
                    </a:cubicBezTo>
                    <a:cubicBezTo>
                      <a:pt x="38" y="104"/>
                      <a:pt x="38" y="104"/>
                      <a:pt x="38" y="104"/>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9" y="106"/>
                      <a:pt x="39" y="106"/>
                      <a:pt x="39" y="106"/>
                    </a:cubicBezTo>
                    <a:cubicBezTo>
                      <a:pt x="39" y="106"/>
                      <a:pt x="39" y="106"/>
                      <a:pt x="39" y="106"/>
                    </a:cubicBezTo>
                    <a:cubicBezTo>
                      <a:pt x="38" y="106"/>
                      <a:pt x="38" y="106"/>
                      <a:pt x="38" y="106"/>
                    </a:cubicBezTo>
                    <a:cubicBezTo>
                      <a:pt x="38" y="106"/>
                      <a:pt x="38" y="106"/>
                      <a:pt x="38" y="106"/>
                    </a:cubicBezTo>
                    <a:cubicBezTo>
                      <a:pt x="38" y="106"/>
                      <a:pt x="38" y="106"/>
                      <a:pt x="38" y="106"/>
                    </a:cubicBezTo>
                    <a:cubicBezTo>
                      <a:pt x="38" y="106"/>
                      <a:pt x="38" y="106"/>
                      <a:pt x="38" y="106"/>
                    </a:cubicBezTo>
                    <a:cubicBezTo>
                      <a:pt x="38" y="106"/>
                      <a:pt x="38" y="106"/>
                      <a:pt x="38"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40" y="106"/>
                      <a:pt x="40" y="106"/>
                      <a:pt x="40" y="106"/>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4" y="108"/>
                      <a:pt x="44" y="108"/>
                      <a:pt x="44" y="108"/>
                    </a:cubicBezTo>
                    <a:cubicBezTo>
                      <a:pt x="44" y="108"/>
                      <a:pt x="44" y="108"/>
                      <a:pt x="44" y="108"/>
                    </a:cubicBezTo>
                    <a:cubicBezTo>
                      <a:pt x="44" y="108"/>
                      <a:pt x="44" y="108"/>
                      <a:pt x="44" y="108"/>
                    </a:cubicBezTo>
                    <a:cubicBezTo>
                      <a:pt x="44" y="108"/>
                      <a:pt x="44" y="108"/>
                      <a:pt x="44" y="108"/>
                    </a:cubicBezTo>
                    <a:cubicBezTo>
                      <a:pt x="44" y="108"/>
                      <a:pt x="44" y="108"/>
                      <a:pt x="44" y="108"/>
                    </a:cubicBezTo>
                    <a:cubicBezTo>
                      <a:pt x="44" y="108"/>
                      <a:pt x="44" y="108"/>
                      <a:pt x="44" y="108"/>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6" y="109"/>
                      <a:pt x="46" y="109"/>
                      <a:pt x="46" y="109"/>
                    </a:cubicBezTo>
                    <a:cubicBezTo>
                      <a:pt x="46" y="109"/>
                      <a:pt x="46" y="109"/>
                      <a:pt x="46" y="109"/>
                    </a:cubicBezTo>
                    <a:cubicBezTo>
                      <a:pt x="46" y="109"/>
                      <a:pt x="46" y="109"/>
                      <a:pt x="46" y="109"/>
                    </a:cubicBezTo>
                    <a:cubicBezTo>
                      <a:pt x="46" y="109"/>
                      <a:pt x="46" y="109"/>
                      <a:pt x="46" y="109"/>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09"/>
                      <a:pt x="46" y="109"/>
                      <a:pt x="46" y="109"/>
                    </a:cubicBezTo>
                    <a:cubicBezTo>
                      <a:pt x="46" y="109"/>
                      <a:pt x="46" y="109"/>
                      <a:pt x="46" y="109"/>
                    </a:cubicBezTo>
                    <a:cubicBezTo>
                      <a:pt x="46" y="109"/>
                      <a:pt x="46" y="109"/>
                      <a:pt x="46" y="109"/>
                    </a:cubicBezTo>
                    <a:cubicBezTo>
                      <a:pt x="46" y="109"/>
                      <a:pt x="46" y="109"/>
                      <a:pt x="46" y="109"/>
                    </a:cubicBezTo>
                    <a:cubicBezTo>
                      <a:pt x="46" y="109"/>
                      <a:pt x="46" y="109"/>
                      <a:pt x="46" y="109"/>
                    </a:cubicBezTo>
                    <a:cubicBezTo>
                      <a:pt x="46" y="109"/>
                      <a:pt x="46" y="109"/>
                      <a:pt x="46"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8" y="109"/>
                      <a:pt x="48" y="109"/>
                      <a:pt x="48" y="109"/>
                    </a:cubicBezTo>
                    <a:cubicBezTo>
                      <a:pt x="48" y="109"/>
                      <a:pt x="48" y="109"/>
                      <a:pt x="48" y="109"/>
                    </a:cubicBezTo>
                    <a:cubicBezTo>
                      <a:pt x="48" y="109"/>
                      <a:pt x="48" y="109"/>
                      <a:pt x="48" y="109"/>
                    </a:cubicBezTo>
                    <a:cubicBezTo>
                      <a:pt x="48" y="109"/>
                      <a:pt x="48" y="109"/>
                      <a:pt x="48" y="109"/>
                    </a:cubicBezTo>
                    <a:cubicBezTo>
                      <a:pt x="48" y="110"/>
                      <a:pt x="48" y="110"/>
                      <a:pt x="48" y="110"/>
                    </a:cubicBezTo>
                    <a:cubicBezTo>
                      <a:pt x="48" y="110"/>
                      <a:pt x="48" y="110"/>
                      <a:pt x="48" y="110"/>
                    </a:cubicBezTo>
                    <a:cubicBezTo>
                      <a:pt x="48" y="110"/>
                      <a:pt x="48" y="110"/>
                      <a:pt x="48" y="110"/>
                    </a:cubicBezTo>
                    <a:cubicBezTo>
                      <a:pt x="48" y="110"/>
                      <a:pt x="48" y="110"/>
                      <a:pt x="48" y="110"/>
                    </a:cubicBezTo>
                    <a:cubicBezTo>
                      <a:pt x="48" y="110"/>
                      <a:pt x="48" y="110"/>
                      <a:pt x="48"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3" y="110"/>
                      <a:pt x="53" y="110"/>
                      <a:pt x="53" y="110"/>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5" y="109"/>
                      <a:pt x="55" y="109"/>
                      <a:pt x="55" y="109"/>
                    </a:cubicBezTo>
                    <a:cubicBezTo>
                      <a:pt x="55" y="109"/>
                      <a:pt x="55" y="109"/>
                      <a:pt x="55" y="109"/>
                    </a:cubicBezTo>
                    <a:cubicBezTo>
                      <a:pt x="55" y="109"/>
                      <a:pt x="55" y="109"/>
                      <a:pt x="55" y="109"/>
                    </a:cubicBezTo>
                    <a:cubicBezTo>
                      <a:pt x="55" y="109"/>
                      <a:pt x="55" y="109"/>
                      <a:pt x="55" y="109"/>
                    </a:cubicBezTo>
                    <a:cubicBezTo>
                      <a:pt x="55" y="109"/>
                      <a:pt x="55" y="109"/>
                      <a:pt x="55" y="109"/>
                    </a:cubicBezTo>
                    <a:cubicBezTo>
                      <a:pt x="55" y="110"/>
                      <a:pt x="55" y="110"/>
                      <a:pt x="55" y="110"/>
                    </a:cubicBezTo>
                    <a:cubicBezTo>
                      <a:pt x="55" y="110"/>
                      <a:pt x="55" y="110"/>
                      <a:pt x="55" y="110"/>
                    </a:cubicBezTo>
                    <a:cubicBezTo>
                      <a:pt x="55" y="110"/>
                      <a:pt x="55" y="110"/>
                      <a:pt x="55" y="110"/>
                    </a:cubicBezTo>
                    <a:cubicBezTo>
                      <a:pt x="55" y="110"/>
                      <a:pt x="55" y="110"/>
                      <a:pt x="55" y="110"/>
                    </a:cubicBezTo>
                    <a:cubicBezTo>
                      <a:pt x="55" y="110"/>
                      <a:pt x="55" y="110"/>
                      <a:pt x="55" y="110"/>
                    </a:cubicBezTo>
                    <a:cubicBezTo>
                      <a:pt x="55" y="110"/>
                      <a:pt x="55" y="110"/>
                      <a:pt x="55" y="110"/>
                    </a:cubicBezTo>
                    <a:cubicBezTo>
                      <a:pt x="55" y="110"/>
                      <a:pt x="55" y="110"/>
                      <a:pt x="55" y="110"/>
                    </a:cubicBezTo>
                    <a:cubicBezTo>
                      <a:pt x="55" y="110"/>
                      <a:pt x="55" y="110"/>
                      <a:pt x="55" y="110"/>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2"/>
                      <a:pt x="55" y="112"/>
                      <a:pt x="55" y="112"/>
                    </a:cubicBezTo>
                    <a:cubicBezTo>
                      <a:pt x="55" y="112"/>
                      <a:pt x="55" y="112"/>
                      <a:pt x="55" y="112"/>
                    </a:cubicBezTo>
                    <a:cubicBezTo>
                      <a:pt x="55" y="112"/>
                      <a:pt x="55" y="112"/>
                      <a:pt x="55" y="112"/>
                    </a:cubicBezTo>
                    <a:cubicBezTo>
                      <a:pt x="55" y="112"/>
                      <a:pt x="55" y="112"/>
                      <a:pt x="55" y="112"/>
                    </a:cubicBezTo>
                    <a:cubicBezTo>
                      <a:pt x="55" y="112"/>
                      <a:pt x="55" y="112"/>
                      <a:pt x="55" y="112"/>
                    </a:cubicBezTo>
                    <a:cubicBezTo>
                      <a:pt x="55" y="112"/>
                      <a:pt x="55" y="112"/>
                      <a:pt x="55" y="112"/>
                    </a:cubicBezTo>
                    <a:cubicBezTo>
                      <a:pt x="55" y="112"/>
                      <a:pt x="55" y="112"/>
                      <a:pt x="55" y="112"/>
                    </a:cubicBezTo>
                    <a:cubicBezTo>
                      <a:pt x="55" y="112"/>
                      <a:pt x="55" y="112"/>
                      <a:pt x="55" y="112"/>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6" y="111"/>
                      <a:pt x="56" y="111"/>
                      <a:pt x="56" y="111"/>
                    </a:cubicBezTo>
                    <a:cubicBezTo>
                      <a:pt x="56" y="111"/>
                      <a:pt x="56" y="111"/>
                      <a:pt x="56" y="111"/>
                    </a:cubicBezTo>
                    <a:cubicBezTo>
                      <a:pt x="56" y="111"/>
                      <a:pt x="56" y="111"/>
                      <a:pt x="56" y="111"/>
                    </a:cubicBezTo>
                    <a:cubicBezTo>
                      <a:pt x="56" y="111"/>
                      <a:pt x="56" y="111"/>
                      <a:pt x="56" y="111"/>
                    </a:cubicBezTo>
                    <a:cubicBezTo>
                      <a:pt x="56" y="111"/>
                      <a:pt x="56" y="111"/>
                      <a:pt x="56" y="111"/>
                    </a:cubicBezTo>
                    <a:cubicBezTo>
                      <a:pt x="56" y="111"/>
                      <a:pt x="56" y="111"/>
                      <a:pt x="56" y="111"/>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7" y="110"/>
                      <a:pt x="57" y="110"/>
                      <a:pt x="57" y="110"/>
                    </a:cubicBezTo>
                    <a:cubicBezTo>
                      <a:pt x="57" y="110"/>
                      <a:pt x="57" y="110"/>
                      <a:pt x="57" y="110"/>
                    </a:cubicBezTo>
                    <a:cubicBezTo>
                      <a:pt x="57" y="110"/>
                      <a:pt x="57" y="110"/>
                      <a:pt x="57" y="110"/>
                    </a:cubicBezTo>
                    <a:cubicBezTo>
                      <a:pt x="57" y="110"/>
                      <a:pt x="57" y="110"/>
                      <a:pt x="57" y="110"/>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8" y="109"/>
                      <a:pt x="58" y="109"/>
                      <a:pt x="58" y="109"/>
                    </a:cubicBezTo>
                    <a:cubicBezTo>
                      <a:pt x="58" y="109"/>
                      <a:pt x="58" y="109"/>
                      <a:pt x="58" y="109"/>
                    </a:cubicBezTo>
                    <a:cubicBezTo>
                      <a:pt x="58" y="109"/>
                      <a:pt x="58" y="109"/>
                      <a:pt x="58" y="109"/>
                    </a:cubicBezTo>
                    <a:cubicBezTo>
                      <a:pt x="58" y="109"/>
                      <a:pt x="58" y="109"/>
                      <a:pt x="58" y="109"/>
                    </a:cubicBezTo>
                    <a:cubicBezTo>
                      <a:pt x="58" y="109"/>
                      <a:pt x="58" y="109"/>
                      <a:pt x="58" y="109"/>
                    </a:cubicBezTo>
                    <a:cubicBezTo>
                      <a:pt x="58" y="109"/>
                      <a:pt x="58" y="109"/>
                      <a:pt x="58" y="109"/>
                    </a:cubicBezTo>
                    <a:cubicBezTo>
                      <a:pt x="58" y="109"/>
                      <a:pt x="58" y="109"/>
                      <a:pt x="58" y="109"/>
                    </a:cubicBezTo>
                    <a:cubicBezTo>
                      <a:pt x="58" y="108"/>
                      <a:pt x="58" y="108"/>
                      <a:pt x="58" y="108"/>
                    </a:cubicBezTo>
                    <a:cubicBezTo>
                      <a:pt x="58" y="108"/>
                      <a:pt x="58" y="108"/>
                      <a:pt x="58" y="108"/>
                    </a:cubicBezTo>
                    <a:cubicBezTo>
                      <a:pt x="58" y="108"/>
                      <a:pt x="58" y="108"/>
                      <a:pt x="58" y="108"/>
                    </a:cubicBezTo>
                    <a:cubicBezTo>
                      <a:pt x="58" y="108"/>
                      <a:pt x="58" y="108"/>
                      <a:pt x="58" y="108"/>
                    </a:cubicBezTo>
                    <a:cubicBezTo>
                      <a:pt x="58" y="108"/>
                      <a:pt x="58" y="108"/>
                      <a:pt x="58" y="108"/>
                    </a:cubicBezTo>
                    <a:cubicBezTo>
                      <a:pt x="58" y="108"/>
                      <a:pt x="58" y="108"/>
                      <a:pt x="58" y="108"/>
                    </a:cubicBezTo>
                    <a:cubicBezTo>
                      <a:pt x="59" y="108"/>
                      <a:pt x="59" y="108"/>
                      <a:pt x="59" y="108"/>
                    </a:cubicBezTo>
                    <a:cubicBezTo>
                      <a:pt x="59" y="108"/>
                      <a:pt x="59" y="108"/>
                      <a:pt x="59" y="108"/>
                    </a:cubicBezTo>
                    <a:cubicBezTo>
                      <a:pt x="59" y="108"/>
                      <a:pt x="59" y="108"/>
                      <a:pt x="59" y="108"/>
                    </a:cubicBezTo>
                    <a:cubicBezTo>
                      <a:pt x="59" y="108"/>
                      <a:pt x="59" y="108"/>
                      <a:pt x="59" y="108"/>
                    </a:cubicBezTo>
                    <a:cubicBezTo>
                      <a:pt x="59" y="108"/>
                      <a:pt x="59" y="108"/>
                      <a:pt x="59" y="108"/>
                    </a:cubicBezTo>
                    <a:cubicBezTo>
                      <a:pt x="59" y="108"/>
                      <a:pt x="59" y="108"/>
                      <a:pt x="59"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1" y="108"/>
                      <a:pt x="61" y="108"/>
                      <a:pt x="61" y="108"/>
                    </a:cubicBezTo>
                    <a:cubicBezTo>
                      <a:pt x="61" y="108"/>
                      <a:pt x="61" y="108"/>
                      <a:pt x="61" y="108"/>
                    </a:cubicBezTo>
                    <a:cubicBezTo>
                      <a:pt x="61" y="108"/>
                      <a:pt x="61" y="108"/>
                      <a:pt x="61" y="108"/>
                    </a:cubicBezTo>
                    <a:cubicBezTo>
                      <a:pt x="61" y="108"/>
                      <a:pt x="61" y="108"/>
                      <a:pt x="61" y="108"/>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2" y="109"/>
                      <a:pt x="62" y="109"/>
                      <a:pt x="62" y="109"/>
                    </a:cubicBezTo>
                    <a:cubicBezTo>
                      <a:pt x="62" y="109"/>
                      <a:pt x="62" y="109"/>
                      <a:pt x="62" y="109"/>
                    </a:cubicBezTo>
                    <a:cubicBezTo>
                      <a:pt x="62" y="109"/>
                      <a:pt x="62" y="109"/>
                      <a:pt x="62" y="109"/>
                    </a:cubicBezTo>
                    <a:cubicBezTo>
                      <a:pt x="62" y="109"/>
                      <a:pt x="62" y="109"/>
                      <a:pt x="62" y="109"/>
                    </a:cubicBezTo>
                    <a:cubicBezTo>
                      <a:pt x="62" y="109"/>
                      <a:pt x="62" y="109"/>
                      <a:pt x="62" y="109"/>
                    </a:cubicBezTo>
                    <a:cubicBezTo>
                      <a:pt x="62" y="109"/>
                      <a:pt x="62" y="109"/>
                      <a:pt x="62" y="109"/>
                    </a:cubicBezTo>
                    <a:cubicBezTo>
                      <a:pt x="62" y="109"/>
                      <a:pt x="62" y="109"/>
                      <a:pt x="62"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10"/>
                      <a:pt x="64" y="110"/>
                      <a:pt x="64" y="110"/>
                    </a:cubicBezTo>
                    <a:cubicBezTo>
                      <a:pt x="64" y="110"/>
                      <a:pt x="64" y="110"/>
                      <a:pt x="64" y="110"/>
                    </a:cubicBezTo>
                    <a:cubicBezTo>
                      <a:pt x="64" y="110"/>
                      <a:pt x="64" y="110"/>
                      <a:pt x="64" y="110"/>
                    </a:cubicBezTo>
                    <a:cubicBezTo>
                      <a:pt x="64" y="110"/>
                      <a:pt x="64" y="110"/>
                      <a:pt x="64" y="110"/>
                    </a:cubicBezTo>
                    <a:cubicBezTo>
                      <a:pt x="64" y="110"/>
                      <a:pt x="64" y="110"/>
                      <a:pt x="64" y="110"/>
                    </a:cubicBezTo>
                    <a:cubicBezTo>
                      <a:pt x="65" y="110"/>
                      <a:pt x="65" y="110"/>
                      <a:pt x="65" y="110"/>
                    </a:cubicBezTo>
                    <a:cubicBezTo>
                      <a:pt x="65" y="110"/>
                      <a:pt x="65" y="110"/>
                      <a:pt x="65" y="110"/>
                    </a:cubicBezTo>
                    <a:cubicBezTo>
                      <a:pt x="65" y="110"/>
                      <a:pt x="65" y="110"/>
                      <a:pt x="65" y="110"/>
                    </a:cubicBezTo>
                    <a:cubicBezTo>
                      <a:pt x="65" y="110"/>
                      <a:pt x="65" y="110"/>
                      <a:pt x="65" y="110"/>
                    </a:cubicBezTo>
                    <a:cubicBezTo>
                      <a:pt x="65" y="110"/>
                      <a:pt x="65" y="110"/>
                      <a:pt x="65" y="110"/>
                    </a:cubicBezTo>
                    <a:cubicBezTo>
                      <a:pt x="65" y="110"/>
                      <a:pt x="65" y="110"/>
                      <a:pt x="65" y="110"/>
                    </a:cubicBezTo>
                    <a:cubicBezTo>
                      <a:pt x="65" y="110"/>
                      <a:pt x="65" y="110"/>
                      <a:pt x="65" y="110"/>
                    </a:cubicBezTo>
                    <a:cubicBezTo>
                      <a:pt x="65" y="110"/>
                      <a:pt x="65" y="110"/>
                      <a:pt x="65"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7" y="110"/>
                      <a:pt x="67" y="110"/>
                      <a:pt x="67" y="110"/>
                    </a:cubicBezTo>
                    <a:cubicBezTo>
                      <a:pt x="67" y="110"/>
                      <a:pt x="67" y="110"/>
                      <a:pt x="67" y="110"/>
                    </a:cubicBezTo>
                    <a:cubicBezTo>
                      <a:pt x="67" y="110"/>
                      <a:pt x="67" y="110"/>
                      <a:pt x="67" y="110"/>
                    </a:cubicBezTo>
                    <a:cubicBezTo>
                      <a:pt x="67" y="110"/>
                      <a:pt x="67" y="110"/>
                      <a:pt x="67" y="110"/>
                    </a:cubicBezTo>
                    <a:cubicBezTo>
                      <a:pt x="67" y="110"/>
                      <a:pt x="67" y="110"/>
                      <a:pt x="67" y="110"/>
                    </a:cubicBezTo>
                    <a:cubicBezTo>
                      <a:pt x="67" y="110"/>
                      <a:pt x="67" y="110"/>
                      <a:pt x="67" y="110"/>
                    </a:cubicBezTo>
                    <a:cubicBezTo>
                      <a:pt x="67" y="110"/>
                      <a:pt x="67" y="110"/>
                      <a:pt x="67" y="110"/>
                    </a:cubicBezTo>
                    <a:cubicBezTo>
                      <a:pt x="67" y="110"/>
                      <a:pt x="67" y="110"/>
                      <a:pt x="67"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09"/>
                      <a:pt x="68" y="109"/>
                      <a:pt x="68" y="109"/>
                    </a:cubicBezTo>
                    <a:cubicBezTo>
                      <a:pt x="68" y="109"/>
                      <a:pt x="68" y="109"/>
                      <a:pt x="68" y="109"/>
                    </a:cubicBezTo>
                    <a:cubicBezTo>
                      <a:pt x="68" y="109"/>
                      <a:pt x="68" y="109"/>
                      <a:pt x="68" y="109"/>
                    </a:cubicBezTo>
                    <a:cubicBezTo>
                      <a:pt x="68" y="109"/>
                      <a:pt x="68" y="109"/>
                      <a:pt x="68" y="109"/>
                    </a:cubicBezTo>
                    <a:cubicBezTo>
                      <a:pt x="68" y="109"/>
                      <a:pt x="68" y="109"/>
                      <a:pt x="68" y="109"/>
                    </a:cubicBezTo>
                    <a:cubicBezTo>
                      <a:pt x="68" y="109"/>
                      <a:pt x="68" y="109"/>
                      <a:pt x="68" y="109"/>
                    </a:cubicBezTo>
                    <a:cubicBezTo>
                      <a:pt x="68" y="109"/>
                      <a:pt x="68" y="109"/>
                      <a:pt x="68" y="109"/>
                    </a:cubicBezTo>
                    <a:cubicBezTo>
                      <a:pt x="68" y="109"/>
                      <a:pt x="68" y="109"/>
                      <a:pt x="68"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8"/>
                      <a:pt x="69" y="108"/>
                      <a:pt x="69" y="108"/>
                    </a:cubicBezTo>
                    <a:cubicBezTo>
                      <a:pt x="69" y="108"/>
                      <a:pt x="69" y="108"/>
                      <a:pt x="69" y="108"/>
                    </a:cubicBezTo>
                    <a:cubicBezTo>
                      <a:pt x="69" y="108"/>
                      <a:pt x="69" y="108"/>
                      <a:pt x="69" y="108"/>
                    </a:cubicBezTo>
                    <a:cubicBezTo>
                      <a:pt x="69" y="108"/>
                      <a:pt x="69" y="108"/>
                      <a:pt x="69" y="108"/>
                    </a:cubicBezTo>
                    <a:cubicBezTo>
                      <a:pt x="69" y="108"/>
                      <a:pt x="69" y="108"/>
                      <a:pt x="69"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2" y="107"/>
                      <a:pt x="72" y="107"/>
                      <a:pt x="72" y="107"/>
                    </a:cubicBezTo>
                    <a:cubicBezTo>
                      <a:pt x="72" y="107"/>
                      <a:pt x="72" y="107"/>
                      <a:pt x="72" y="107"/>
                    </a:cubicBezTo>
                    <a:cubicBezTo>
                      <a:pt x="72" y="107"/>
                      <a:pt x="72" y="107"/>
                      <a:pt x="72" y="107"/>
                    </a:cubicBezTo>
                    <a:cubicBezTo>
                      <a:pt x="72" y="107"/>
                      <a:pt x="72" y="107"/>
                      <a:pt x="72" y="107"/>
                    </a:cubicBezTo>
                    <a:cubicBezTo>
                      <a:pt x="72" y="107"/>
                      <a:pt x="72" y="107"/>
                      <a:pt x="72" y="107"/>
                    </a:cubicBezTo>
                    <a:cubicBezTo>
                      <a:pt x="72" y="107"/>
                      <a:pt x="72" y="107"/>
                      <a:pt x="72" y="107"/>
                    </a:cubicBezTo>
                    <a:cubicBezTo>
                      <a:pt x="72" y="107"/>
                      <a:pt x="72" y="107"/>
                      <a:pt x="72" y="107"/>
                    </a:cubicBezTo>
                    <a:cubicBezTo>
                      <a:pt x="72" y="107"/>
                      <a:pt x="72" y="107"/>
                      <a:pt x="72" y="107"/>
                    </a:cubicBezTo>
                    <a:cubicBezTo>
                      <a:pt x="72" y="106"/>
                      <a:pt x="72" y="106"/>
                      <a:pt x="72"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4"/>
                      <a:pt x="75" y="104"/>
                      <a:pt x="75" y="104"/>
                    </a:cubicBezTo>
                    <a:cubicBezTo>
                      <a:pt x="75" y="104"/>
                      <a:pt x="75" y="104"/>
                      <a:pt x="75" y="104"/>
                    </a:cubicBezTo>
                    <a:cubicBezTo>
                      <a:pt x="75" y="104"/>
                      <a:pt x="75" y="104"/>
                      <a:pt x="75" y="104"/>
                    </a:cubicBezTo>
                    <a:cubicBezTo>
                      <a:pt x="75" y="104"/>
                      <a:pt x="75" y="104"/>
                      <a:pt x="75"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7" y="105"/>
                    </a:cubicBezTo>
                    <a:cubicBezTo>
                      <a:pt x="77" y="105"/>
                      <a:pt x="77" y="105"/>
                      <a:pt x="77" y="105"/>
                    </a:cubicBezTo>
                    <a:cubicBezTo>
                      <a:pt x="77" y="105"/>
                      <a:pt x="77" y="105"/>
                      <a:pt x="77" y="105"/>
                    </a:cubicBezTo>
                    <a:cubicBezTo>
                      <a:pt x="77" y="105"/>
                      <a:pt x="77" y="105"/>
                      <a:pt x="77" y="105"/>
                    </a:cubicBezTo>
                    <a:cubicBezTo>
                      <a:pt x="77" y="105"/>
                      <a:pt x="77" y="105"/>
                      <a:pt x="77" y="105"/>
                    </a:cubicBezTo>
                    <a:cubicBezTo>
                      <a:pt x="77" y="105"/>
                      <a:pt x="77" y="105"/>
                      <a:pt x="77" y="105"/>
                    </a:cubicBezTo>
                    <a:cubicBezTo>
                      <a:pt x="77" y="105"/>
                      <a:pt x="77" y="105"/>
                      <a:pt x="77" y="105"/>
                    </a:cubicBezTo>
                    <a:cubicBezTo>
                      <a:pt x="77" y="105"/>
                      <a:pt x="77" y="105"/>
                      <a:pt x="77"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4"/>
                      <a:pt x="79" y="104"/>
                      <a:pt x="79" y="104"/>
                    </a:cubicBezTo>
                    <a:cubicBezTo>
                      <a:pt x="79" y="104"/>
                      <a:pt x="79" y="104"/>
                      <a:pt x="79" y="104"/>
                    </a:cubicBezTo>
                    <a:cubicBezTo>
                      <a:pt x="79" y="104"/>
                      <a:pt x="79" y="104"/>
                      <a:pt x="79" y="104"/>
                    </a:cubicBezTo>
                    <a:cubicBezTo>
                      <a:pt x="79" y="104"/>
                      <a:pt x="79" y="104"/>
                      <a:pt x="79" y="104"/>
                    </a:cubicBezTo>
                    <a:cubicBezTo>
                      <a:pt x="80" y="104"/>
                      <a:pt x="80" y="104"/>
                      <a:pt x="80" y="104"/>
                    </a:cubicBezTo>
                    <a:cubicBezTo>
                      <a:pt x="80" y="104"/>
                      <a:pt x="80" y="104"/>
                      <a:pt x="80" y="104"/>
                    </a:cubicBezTo>
                    <a:cubicBezTo>
                      <a:pt x="80" y="104"/>
                      <a:pt x="80" y="104"/>
                      <a:pt x="80" y="104"/>
                    </a:cubicBezTo>
                    <a:cubicBezTo>
                      <a:pt x="80" y="104"/>
                      <a:pt x="80" y="104"/>
                      <a:pt x="80" y="104"/>
                    </a:cubicBezTo>
                    <a:cubicBezTo>
                      <a:pt x="80" y="104"/>
                      <a:pt x="80" y="104"/>
                      <a:pt x="80" y="104"/>
                    </a:cubicBezTo>
                    <a:cubicBezTo>
                      <a:pt x="80" y="104"/>
                      <a:pt x="80" y="104"/>
                      <a:pt x="80" y="104"/>
                    </a:cubicBezTo>
                    <a:cubicBezTo>
                      <a:pt x="80" y="104"/>
                      <a:pt x="80" y="104"/>
                      <a:pt x="80" y="104"/>
                    </a:cubicBezTo>
                    <a:cubicBezTo>
                      <a:pt x="81" y="104"/>
                      <a:pt x="81" y="104"/>
                      <a:pt x="81" y="104"/>
                    </a:cubicBezTo>
                    <a:cubicBezTo>
                      <a:pt x="81" y="104"/>
                      <a:pt x="81" y="104"/>
                      <a:pt x="81" y="104"/>
                    </a:cubicBezTo>
                    <a:cubicBezTo>
                      <a:pt x="81" y="104"/>
                      <a:pt x="81" y="104"/>
                      <a:pt x="81" y="104"/>
                    </a:cubicBezTo>
                    <a:cubicBezTo>
                      <a:pt x="81" y="104"/>
                      <a:pt x="81" y="104"/>
                      <a:pt x="81" y="104"/>
                    </a:cubicBezTo>
                    <a:cubicBezTo>
                      <a:pt x="81" y="104"/>
                      <a:pt x="81" y="104"/>
                      <a:pt x="81" y="104"/>
                    </a:cubicBezTo>
                    <a:cubicBezTo>
                      <a:pt x="81" y="104"/>
                      <a:pt x="81" y="104"/>
                      <a:pt x="81" y="104"/>
                    </a:cubicBezTo>
                    <a:cubicBezTo>
                      <a:pt x="81" y="104"/>
                      <a:pt x="81" y="104"/>
                      <a:pt x="81" y="104"/>
                    </a:cubicBezTo>
                    <a:cubicBezTo>
                      <a:pt x="81" y="104"/>
                      <a:pt x="81" y="104"/>
                      <a:pt x="81" y="104"/>
                    </a:cubicBezTo>
                    <a:cubicBezTo>
                      <a:pt x="81" y="105"/>
                      <a:pt x="81" y="105"/>
                      <a:pt x="81" y="105"/>
                    </a:cubicBezTo>
                    <a:cubicBezTo>
                      <a:pt x="81" y="105"/>
                      <a:pt x="81" y="105"/>
                      <a:pt x="81" y="105"/>
                    </a:cubicBezTo>
                    <a:cubicBezTo>
                      <a:pt x="81" y="105"/>
                      <a:pt x="81" y="105"/>
                      <a:pt x="81" y="105"/>
                    </a:cubicBezTo>
                    <a:cubicBezTo>
                      <a:pt x="81" y="105"/>
                      <a:pt x="81" y="105"/>
                      <a:pt x="81" y="105"/>
                    </a:cubicBezTo>
                    <a:cubicBezTo>
                      <a:pt x="82" y="105"/>
                      <a:pt x="82" y="105"/>
                      <a:pt x="82" y="105"/>
                    </a:cubicBezTo>
                    <a:cubicBezTo>
                      <a:pt x="82" y="105"/>
                      <a:pt x="82" y="105"/>
                      <a:pt x="82" y="105"/>
                    </a:cubicBezTo>
                    <a:cubicBezTo>
                      <a:pt x="82" y="105"/>
                      <a:pt x="82" y="105"/>
                      <a:pt x="82" y="105"/>
                    </a:cubicBezTo>
                    <a:cubicBezTo>
                      <a:pt x="82" y="105"/>
                      <a:pt x="82" y="105"/>
                      <a:pt x="82" y="105"/>
                    </a:cubicBezTo>
                    <a:cubicBezTo>
                      <a:pt x="82" y="105"/>
                      <a:pt x="82" y="105"/>
                      <a:pt x="82" y="105"/>
                    </a:cubicBezTo>
                    <a:cubicBezTo>
                      <a:pt x="82" y="105"/>
                      <a:pt x="82" y="105"/>
                      <a:pt x="82" y="105"/>
                    </a:cubicBezTo>
                    <a:cubicBezTo>
                      <a:pt x="82" y="105"/>
                      <a:pt x="82" y="105"/>
                      <a:pt x="82" y="105"/>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3" y="106"/>
                      <a:pt x="83" y="106"/>
                      <a:pt x="83" y="106"/>
                    </a:cubicBezTo>
                    <a:cubicBezTo>
                      <a:pt x="83" y="106"/>
                      <a:pt x="83" y="106"/>
                      <a:pt x="83" y="106"/>
                    </a:cubicBezTo>
                    <a:cubicBezTo>
                      <a:pt x="83" y="106"/>
                      <a:pt x="83" y="106"/>
                      <a:pt x="83" y="106"/>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8"/>
                      <a:pt x="83" y="108"/>
                      <a:pt x="83"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7"/>
                      <a:pt x="85" y="107"/>
                      <a:pt x="85"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8" y="108"/>
                      <a:pt x="88" y="108"/>
                      <a:pt x="88" y="108"/>
                    </a:cubicBezTo>
                    <a:cubicBezTo>
                      <a:pt x="88" y="108"/>
                      <a:pt x="88" y="108"/>
                      <a:pt x="88" y="108"/>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1"/>
                      <a:pt x="88" y="111"/>
                      <a:pt x="88" y="111"/>
                    </a:cubicBezTo>
                    <a:cubicBezTo>
                      <a:pt x="88" y="111"/>
                      <a:pt x="88" y="111"/>
                      <a:pt x="88"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3"/>
                      <a:pt x="90" y="113"/>
                      <a:pt x="90" y="113"/>
                    </a:cubicBezTo>
                    <a:cubicBezTo>
                      <a:pt x="90" y="113"/>
                      <a:pt x="90" y="113"/>
                      <a:pt x="90" y="113"/>
                    </a:cubicBezTo>
                    <a:cubicBezTo>
                      <a:pt x="90" y="113"/>
                      <a:pt x="90" y="113"/>
                      <a:pt x="90" y="113"/>
                    </a:cubicBezTo>
                    <a:cubicBezTo>
                      <a:pt x="90" y="113"/>
                      <a:pt x="90" y="113"/>
                      <a:pt x="90" y="113"/>
                    </a:cubicBezTo>
                    <a:cubicBezTo>
                      <a:pt x="90" y="113"/>
                      <a:pt x="90" y="113"/>
                      <a:pt x="90" y="113"/>
                    </a:cubicBezTo>
                    <a:cubicBezTo>
                      <a:pt x="90" y="113"/>
                      <a:pt x="90" y="113"/>
                      <a:pt x="90" y="113"/>
                    </a:cubicBezTo>
                    <a:cubicBezTo>
                      <a:pt x="90" y="113"/>
                      <a:pt x="90" y="113"/>
                      <a:pt x="90" y="113"/>
                    </a:cubicBezTo>
                    <a:cubicBezTo>
                      <a:pt x="90" y="113"/>
                      <a:pt x="90" y="113"/>
                      <a:pt x="90" y="113"/>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5"/>
                      <a:pt x="90" y="115"/>
                      <a:pt x="90" y="115"/>
                    </a:cubicBezTo>
                    <a:cubicBezTo>
                      <a:pt x="90" y="115"/>
                      <a:pt x="90" y="115"/>
                      <a:pt x="90" y="115"/>
                    </a:cubicBezTo>
                    <a:cubicBezTo>
                      <a:pt x="90" y="115"/>
                      <a:pt x="90" y="115"/>
                      <a:pt x="90" y="115"/>
                    </a:cubicBezTo>
                    <a:cubicBezTo>
                      <a:pt x="90" y="115"/>
                      <a:pt x="90" y="115"/>
                      <a:pt x="90" y="115"/>
                    </a:cubicBezTo>
                    <a:cubicBezTo>
                      <a:pt x="90" y="115"/>
                      <a:pt x="90" y="115"/>
                      <a:pt x="90" y="115"/>
                    </a:cubicBezTo>
                    <a:cubicBezTo>
                      <a:pt x="90" y="115"/>
                      <a:pt x="90" y="115"/>
                      <a:pt x="90" y="115"/>
                    </a:cubicBezTo>
                    <a:cubicBezTo>
                      <a:pt x="90" y="115"/>
                      <a:pt x="90" y="115"/>
                      <a:pt x="90" y="115"/>
                    </a:cubicBezTo>
                    <a:cubicBezTo>
                      <a:pt x="90" y="115"/>
                      <a:pt x="90" y="115"/>
                      <a:pt x="90" y="115"/>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8"/>
                      <a:pt x="90" y="118"/>
                      <a:pt x="90" y="118"/>
                    </a:cubicBezTo>
                    <a:cubicBezTo>
                      <a:pt x="90" y="118"/>
                      <a:pt x="90" y="118"/>
                      <a:pt x="90" y="118"/>
                    </a:cubicBezTo>
                    <a:cubicBezTo>
                      <a:pt x="90" y="118"/>
                      <a:pt x="90" y="118"/>
                      <a:pt x="90" y="118"/>
                    </a:cubicBezTo>
                    <a:cubicBezTo>
                      <a:pt x="90" y="118"/>
                      <a:pt x="90" y="118"/>
                      <a:pt x="90" y="118"/>
                    </a:cubicBezTo>
                    <a:cubicBezTo>
                      <a:pt x="90" y="118"/>
                      <a:pt x="90" y="118"/>
                      <a:pt x="90" y="118"/>
                    </a:cubicBezTo>
                    <a:cubicBezTo>
                      <a:pt x="90" y="118"/>
                      <a:pt x="90" y="118"/>
                      <a:pt x="90" y="118"/>
                    </a:cubicBezTo>
                    <a:cubicBezTo>
                      <a:pt x="90" y="118"/>
                      <a:pt x="90" y="118"/>
                      <a:pt x="90" y="118"/>
                    </a:cubicBezTo>
                    <a:cubicBezTo>
                      <a:pt x="90" y="118"/>
                      <a:pt x="90" y="118"/>
                      <a:pt x="90" y="118"/>
                    </a:cubicBezTo>
                    <a:cubicBezTo>
                      <a:pt x="89" y="118"/>
                      <a:pt x="89" y="118"/>
                      <a:pt x="89" y="118"/>
                    </a:cubicBezTo>
                    <a:cubicBezTo>
                      <a:pt x="89" y="118"/>
                      <a:pt x="89" y="118"/>
                      <a:pt x="89" y="118"/>
                    </a:cubicBezTo>
                    <a:cubicBezTo>
                      <a:pt x="89" y="118"/>
                      <a:pt x="89" y="118"/>
                      <a:pt x="89" y="118"/>
                    </a:cubicBezTo>
                    <a:cubicBezTo>
                      <a:pt x="89" y="118"/>
                      <a:pt x="89" y="118"/>
                      <a:pt x="89" y="118"/>
                    </a:cubicBezTo>
                    <a:cubicBezTo>
                      <a:pt x="89" y="118"/>
                      <a:pt x="89" y="118"/>
                      <a:pt x="89" y="118"/>
                    </a:cubicBezTo>
                    <a:cubicBezTo>
                      <a:pt x="89" y="118"/>
                      <a:pt x="89" y="118"/>
                      <a:pt x="89" y="118"/>
                    </a:cubicBezTo>
                    <a:cubicBezTo>
                      <a:pt x="89" y="118"/>
                      <a:pt x="89" y="118"/>
                      <a:pt x="89" y="118"/>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2"/>
                      <a:pt x="87" y="122"/>
                      <a:pt x="87" y="122"/>
                    </a:cubicBezTo>
                    <a:cubicBezTo>
                      <a:pt x="87" y="122"/>
                      <a:pt x="87" y="122"/>
                      <a:pt x="87" y="122"/>
                    </a:cubicBezTo>
                    <a:cubicBezTo>
                      <a:pt x="87" y="122"/>
                      <a:pt x="87" y="122"/>
                      <a:pt x="87" y="122"/>
                    </a:cubicBezTo>
                    <a:cubicBezTo>
                      <a:pt x="87" y="122"/>
                      <a:pt x="87" y="122"/>
                      <a:pt x="87" y="122"/>
                    </a:cubicBezTo>
                    <a:cubicBezTo>
                      <a:pt x="87" y="122"/>
                      <a:pt x="87" y="122"/>
                      <a:pt x="87" y="122"/>
                    </a:cubicBezTo>
                    <a:cubicBezTo>
                      <a:pt x="86" y="122"/>
                      <a:pt x="86" y="122"/>
                      <a:pt x="86" y="122"/>
                    </a:cubicBezTo>
                    <a:cubicBezTo>
                      <a:pt x="86" y="122"/>
                      <a:pt x="86" y="122"/>
                      <a:pt x="86" y="122"/>
                    </a:cubicBezTo>
                    <a:cubicBezTo>
                      <a:pt x="86" y="122"/>
                      <a:pt x="86" y="122"/>
                      <a:pt x="86" y="122"/>
                    </a:cubicBezTo>
                    <a:cubicBezTo>
                      <a:pt x="86" y="122"/>
                      <a:pt x="86" y="122"/>
                      <a:pt x="86" y="122"/>
                    </a:cubicBezTo>
                    <a:cubicBezTo>
                      <a:pt x="86" y="122"/>
                      <a:pt x="86" y="122"/>
                      <a:pt x="86" y="122"/>
                    </a:cubicBezTo>
                    <a:cubicBezTo>
                      <a:pt x="86" y="122"/>
                      <a:pt x="86" y="122"/>
                      <a:pt x="86" y="122"/>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7" y="123"/>
                      <a:pt x="87" y="123"/>
                      <a:pt x="87" y="123"/>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5"/>
                      <a:pt x="87" y="125"/>
                      <a:pt x="87" y="125"/>
                    </a:cubicBezTo>
                    <a:cubicBezTo>
                      <a:pt x="87" y="125"/>
                      <a:pt x="87" y="125"/>
                      <a:pt x="87"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7" y="125"/>
                      <a:pt x="87" y="125"/>
                      <a:pt x="87" y="125"/>
                    </a:cubicBezTo>
                    <a:cubicBezTo>
                      <a:pt x="87" y="125"/>
                      <a:pt x="87" y="125"/>
                      <a:pt x="87" y="125"/>
                    </a:cubicBezTo>
                    <a:cubicBezTo>
                      <a:pt x="87" y="125"/>
                      <a:pt x="87" y="125"/>
                      <a:pt x="87" y="125"/>
                    </a:cubicBezTo>
                    <a:cubicBezTo>
                      <a:pt x="87" y="125"/>
                      <a:pt x="87" y="125"/>
                      <a:pt x="87" y="125"/>
                    </a:cubicBezTo>
                    <a:cubicBezTo>
                      <a:pt x="87" y="125"/>
                      <a:pt x="87" y="125"/>
                      <a:pt x="87" y="125"/>
                    </a:cubicBezTo>
                    <a:cubicBezTo>
                      <a:pt x="87" y="125"/>
                      <a:pt x="87" y="125"/>
                      <a:pt x="87" y="125"/>
                    </a:cubicBezTo>
                    <a:cubicBezTo>
                      <a:pt x="87" y="125"/>
                      <a:pt x="87" y="125"/>
                      <a:pt x="87" y="125"/>
                    </a:cubicBezTo>
                    <a:cubicBezTo>
                      <a:pt x="87" y="124"/>
                      <a:pt x="87" y="124"/>
                      <a:pt x="87" y="124"/>
                    </a:cubicBezTo>
                    <a:cubicBezTo>
                      <a:pt x="87" y="124"/>
                      <a:pt x="87" y="124"/>
                      <a:pt x="87" y="124"/>
                    </a:cubicBezTo>
                    <a:cubicBezTo>
                      <a:pt x="87" y="124"/>
                      <a:pt x="87" y="124"/>
                      <a:pt x="87" y="124"/>
                    </a:cubicBezTo>
                    <a:cubicBezTo>
                      <a:pt x="88" y="124"/>
                      <a:pt x="88" y="124"/>
                      <a:pt x="88" y="124"/>
                    </a:cubicBezTo>
                    <a:cubicBezTo>
                      <a:pt x="88" y="124"/>
                      <a:pt x="88" y="124"/>
                      <a:pt x="88" y="124"/>
                    </a:cubicBezTo>
                    <a:cubicBezTo>
                      <a:pt x="88" y="124"/>
                      <a:pt x="88" y="124"/>
                      <a:pt x="88" y="124"/>
                    </a:cubicBezTo>
                    <a:cubicBezTo>
                      <a:pt x="88" y="124"/>
                      <a:pt x="88" y="124"/>
                      <a:pt x="88" y="124"/>
                    </a:cubicBezTo>
                    <a:cubicBezTo>
                      <a:pt x="88" y="124"/>
                      <a:pt x="88" y="124"/>
                      <a:pt x="88" y="124"/>
                    </a:cubicBezTo>
                    <a:cubicBezTo>
                      <a:pt x="88" y="124"/>
                      <a:pt x="88" y="124"/>
                      <a:pt x="88" y="124"/>
                    </a:cubicBezTo>
                    <a:cubicBezTo>
                      <a:pt x="88" y="124"/>
                      <a:pt x="88" y="124"/>
                      <a:pt x="88" y="124"/>
                    </a:cubicBezTo>
                    <a:cubicBezTo>
                      <a:pt x="89" y="124"/>
                      <a:pt x="89" y="124"/>
                      <a:pt x="89" y="124"/>
                    </a:cubicBezTo>
                    <a:cubicBezTo>
                      <a:pt x="89" y="124"/>
                      <a:pt x="89" y="124"/>
                      <a:pt x="89" y="124"/>
                    </a:cubicBezTo>
                    <a:cubicBezTo>
                      <a:pt x="89" y="124"/>
                      <a:pt x="89" y="124"/>
                      <a:pt x="89"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1" y="124"/>
                      <a:pt x="91" y="124"/>
                      <a:pt x="91" y="124"/>
                    </a:cubicBezTo>
                    <a:cubicBezTo>
                      <a:pt x="91" y="124"/>
                      <a:pt x="91" y="124"/>
                      <a:pt x="91" y="124"/>
                    </a:cubicBezTo>
                    <a:cubicBezTo>
                      <a:pt x="91" y="125"/>
                      <a:pt x="91" y="125"/>
                      <a:pt x="91" y="125"/>
                    </a:cubicBezTo>
                    <a:cubicBezTo>
                      <a:pt x="91" y="125"/>
                      <a:pt x="91" y="125"/>
                      <a:pt x="91" y="125"/>
                    </a:cubicBezTo>
                    <a:cubicBezTo>
                      <a:pt x="91" y="125"/>
                      <a:pt x="91" y="125"/>
                      <a:pt x="91" y="125"/>
                    </a:cubicBezTo>
                    <a:cubicBezTo>
                      <a:pt x="91" y="125"/>
                      <a:pt x="91" y="125"/>
                      <a:pt x="91" y="125"/>
                    </a:cubicBezTo>
                    <a:cubicBezTo>
                      <a:pt x="91" y="125"/>
                      <a:pt x="91" y="125"/>
                      <a:pt x="91"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6"/>
                      <a:pt x="90" y="126"/>
                      <a:pt x="90" y="126"/>
                    </a:cubicBezTo>
                    <a:cubicBezTo>
                      <a:pt x="90" y="126"/>
                      <a:pt x="90" y="126"/>
                      <a:pt x="90" y="126"/>
                    </a:cubicBezTo>
                    <a:cubicBezTo>
                      <a:pt x="91" y="126"/>
                      <a:pt x="91" y="126"/>
                      <a:pt x="91" y="126"/>
                    </a:cubicBezTo>
                    <a:cubicBezTo>
                      <a:pt x="91" y="126"/>
                      <a:pt x="91" y="126"/>
                      <a:pt x="91" y="126"/>
                    </a:cubicBezTo>
                    <a:cubicBezTo>
                      <a:pt x="91" y="126"/>
                      <a:pt x="91" y="126"/>
                      <a:pt x="91" y="126"/>
                    </a:cubicBezTo>
                    <a:cubicBezTo>
                      <a:pt x="91" y="126"/>
                      <a:pt x="91" y="126"/>
                      <a:pt x="91" y="126"/>
                    </a:cubicBezTo>
                    <a:cubicBezTo>
                      <a:pt x="91" y="126"/>
                      <a:pt x="91" y="126"/>
                      <a:pt x="91" y="126"/>
                    </a:cubicBezTo>
                    <a:cubicBezTo>
                      <a:pt x="91" y="126"/>
                      <a:pt x="91" y="126"/>
                      <a:pt x="91" y="126"/>
                    </a:cubicBezTo>
                    <a:cubicBezTo>
                      <a:pt x="91" y="126"/>
                      <a:pt x="91" y="126"/>
                      <a:pt x="91" y="126"/>
                    </a:cubicBezTo>
                    <a:cubicBezTo>
                      <a:pt x="91" y="126"/>
                      <a:pt x="91" y="126"/>
                      <a:pt x="91" y="126"/>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3" y="128"/>
                      <a:pt x="93" y="128"/>
                      <a:pt x="93" y="128"/>
                    </a:cubicBezTo>
                    <a:cubicBezTo>
                      <a:pt x="93" y="128"/>
                      <a:pt x="93" y="128"/>
                      <a:pt x="93" y="128"/>
                    </a:cubicBezTo>
                    <a:cubicBezTo>
                      <a:pt x="93" y="128"/>
                      <a:pt x="93" y="128"/>
                      <a:pt x="93" y="128"/>
                    </a:cubicBezTo>
                    <a:cubicBezTo>
                      <a:pt x="93" y="128"/>
                      <a:pt x="93" y="128"/>
                      <a:pt x="93" y="128"/>
                    </a:cubicBezTo>
                    <a:cubicBezTo>
                      <a:pt x="93" y="128"/>
                      <a:pt x="93" y="128"/>
                      <a:pt x="93" y="128"/>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30"/>
                      <a:pt x="93" y="130"/>
                      <a:pt x="93" y="130"/>
                    </a:cubicBezTo>
                    <a:cubicBezTo>
                      <a:pt x="92" y="130"/>
                      <a:pt x="92" y="130"/>
                      <a:pt x="92" y="130"/>
                    </a:cubicBezTo>
                    <a:cubicBezTo>
                      <a:pt x="92" y="130"/>
                      <a:pt x="92" y="130"/>
                      <a:pt x="92" y="130"/>
                    </a:cubicBezTo>
                    <a:cubicBezTo>
                      <a:pt x="92" y="130"/>
                      <a:pt x="92" y="130"/>
                      <a:pt x="92" y="130"/>
                    </a:cubicBezTo>
                    <a:cubicBezTo>
                      <a:pt x="92" y="130"/>
                      <a:pt x="92" y="130"/>
                      <a:pt x="92" y="130"/>
                    </a:cubicBezTo>
                    <a:cubicBezTo>
                      <a:pt x="92" y="130"/>
                      <a:pt x="92" y="130"/>
                      <a:pt x="92" y="130"/>
                    </a:cubicBezTo>
                    <a:cubicBezTo>
                      <a:pt x="93" y="130"/>
                      <a:pt x="93" y="130"/>
                      <a:pt x="93" y="130"/>
                    </a:cubicBezTo>
                    <a:cubicBezTo>
                      <a:pt x="93" y="130"/>
                      <a:pt x="93" y="130"/>
                      <a:pt x="93" y="130"/>
                    </a:cubicBezTo>
                    <a:cubicBezTo>
                      <a:pt x="93" y="130"/>
                      <a:pt x="93" y="130"/>
                      <a:pt x="93" y="130"/>
                    </a:cubicBezTo>
                    <a:cubicBezTo>
                      <a:pt x="93" y="130"/>
                      <a:pt x="93" y="130"/>
                      <a:pt x="93" y="130"/>
                    </a:cubicBezTo>
                    <a:cubicBezTo>
                      <a:pt x="93" y="131"/>
                      <a:pt x="93" y="131"/>
                      <a:pt x="93"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2"/>
                      <a:pt x="92" y="132"/>
                      <a:pt x="92" y="132"/>
                    </a:cubicBezTo>
                    <a:cubicBezTo>
                      <a:pt x="92" y="132"/>
                      <a:pt x="92" y="132"/>
                      <a:pt x="92" y="132"/>
                    </a:cubicBezTo>
                    <a:cubicBezTo>
                      <a:pt x="92" y="132"/>
                      <a:pt x="92" y="132"/>
                      <a:pt x="92" y="132"/>
                    </a:cubicBezTo>
                    <a:cubicBezTo>
                      <a:pt x="92" y="132"/>
                      <a:pt x="92" y="132"/>
                      <a:pt x="92" y="132"/>
                    </a:cubicBezTo>
                    <a:cubicBezTo>
                      <a:pt x="92" y="132"/>
                      <a:pt x="92" y="132"/>
                      <a:pt x="92" y="132"/>
                    </a:cubicBezTo>
                    <a:cubicBezTo>
                      <a:pt x="92" y="132"/>
                      <a:pt x="92" y="132"/>
                      <a:pt x="92" y="132"/>
                    </a:cubicBezTo>
                    <a:cubicBezTo>
                      <a:pt x="92" y="132"/>
                      <a:pt x="92" y="132"/>
                      <a:pt x="92" y="132"/>
                    </a:cubicBezTo>
                    <a:cubicBezTo>
                      <a:pt x="93" y="132"/>
                      <a:pt x="93" y="132"/>
                      <a:pt x="93" y="132"/>
                    </a:cubicBezTo>
                    <a:cubicBezTo>
                      <a:pt x="93" y="132"/>
                      <a:pt x="93" y="132"/>
                      <a:pt x="93" y="132"/>
                    </a:cubicBezTo>
                    <a:cubicBezTo>
                      <a:pt x="93" y="132"/>
                      <a:pt x="93" y="132"/>
                      <a:pt x="93" y="132"/>
                    </a:cubicBezTo>
                    <a:cubicBezTo>
                      <a:pt x="93" y="132"/>
                      <a:pt x="93" y="132"/>
                      <a:pt x="93" y="132"/>
                    </a:cubicBezTo>
                    <a:cubicBezTo>
                      <a:pt x="93" y="132"/>
                      <a:pt x="93" y="132"/>
                      <a:pt x="93" y="132"/>
                    </a:cubicBezTo>
                    <a:cubicBezTo>
                      <a:pt x="93" y="132"/>
                      <a:pt x="93" y="132"/>
                      <a:pt x="93" y="132"/>
                    </a:cubicBezTo>
                    <a:cubicBezTo>
                      <a:pt x="93" y="132"/>
                      <a:pt x="93" y="132"/>
                      <a:pt x="93" y="132"/>
                    </a:cubicBezTo>
                    <a:cubicBezTo>
                      <a:pt x="93" y="132"/>
                      <a:pt x="93" y="132"/>
                      <a:pt x="93"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5" y="132"/>
                      <a:pt x="95" y="132"/>
                      <a:pt x="95" y="132"/>
                    </a:cubicBezTo>
                    <a:cubicBezTo>
                      <a:pt x="95" y="132"/>
                      <a:pt x="95" y="132"/>
                      <a:pt x="95" y="132"/>
                    </a:cubicBezTo>
                    <a:cubicBezTo>
                      <a:pt x="95" y="132"/>
                      <a:pt x="95" y="132"/>
                      <a:pt x="95" y="132"/>
                    </a:cubicBezTo>
                    <a:cubicBezTo>
                      <a:pt x="95" y="132"/>
                      <a:pt x="95" y="132"/>
                      <a:pt x="95" y="132"/>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9" y="133"/>
                      <a:pt x="99" y="133"/>
                      <a:pt x="99" y="133"/>
                    </a:cubicBezTo>
                    <a:cubicBezTo>
                      <a:pt x="99" y="133"/>
                      <a:pt x="99" y="133"/>
                      <a:pt x="99" y="133"/>
                    </a:cubicBezTo>
                    <a:cubicBezTo>
                      <a:pt x="99" y="133"/>
                      <a:pt x="99" y="133"/>
                      <a:pt x="99" y="133"/>
                    </a:cubicBezTo>
                    <a:cubicBezTo>
                      <a:pt x="99" y="133"/>
                      <a:pt x="99" y="133"/>
                      <a:pt x="99" y="133"/>
                    </a:cubicBezTo>
                    <a:cubicBezTo>
                      <a:pt x="99" y="133"/>
                      <a:pt x="99" y="133"/>
                      <a:pt x="99" y="133"/>
                    </a:cubicBezTo>
                    <a:cubicBezTo>
                      <a:pt x="99" y="133"/>
                      <a:pt x="99" y="133"/>
                      <a:pt x="99" y="133"/>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100" y="135"/>
                      <a:pt x="100" y="135"/>
                      <a:pt x="100" y="135"/>
                    </a:cubicBezTo>
                    <a:cubicBezTo>
                      <a:pt x="100" y="135"/>
                      <a:pt x="100" y="135"/>
                      <a:pt x="100" y="135"/>
                    </a:cubicBezTo>
                    <a:cubicBezTo>
                      <a:pt x="100" y="135"/>
                      <a:pt x="100" y="135"/>
                      <a:pt x="100" y="135"/>
                    </a:cubicBezTo>
                    <a:cubicBezTo>
                      <a:pt x="100" y="135"/>
                      <a:pt x="100" y="135"/>
                      <a:pt x="100" y="135"/>
                    </a:cubicBezTo>
                    <a:cubicBezTo>
                      <a:pt x="100" y="135"/>
                      <a:pt x="100" y="135"/>
                      <a:pt x="100" y="135"/>
                    </a:cubicBezTo>
                    <a:cubicBezTo>
                      <a:pt x="100" y="135"/>
                      <a:pt x="100" y="135"/>
                      <a:pt x="100" y="135"/>
                    </a:cubicBezTo>
                    <a:cubicBezTo>
                      <a:pt x="100" y="135"/>
                      <a:pt x="100" y="135"/>
                      <a:pt x="100" y="135"/>
                    </a:cubicBezTo>
                    <a:cubicBezTo>
                      <a:pt x="101" y="135"/>
                      <a:pt x="101" y="135"/>
                      <a:pt x="101" y="135"/>
                    </a:cubicBezTo>
                    <a:cubicBezTo>
                      <a:pt x="101" y="135"/>
                      <a:pt x="101" y="135"/>
                      <a:pt x="101" y="135"/>
                    </a:cubicBezTo>
                    <a:cubicBezTo>
                      <a:pt x="101" y="135"/>
                      <a:pt x="101" y="135"/>
                      <a:pt x="101" y="135"/>
                    </a:cubicBezTo>
                    <a:cubicBezTo>
                      <a:pt x="101" y="135"/>
                      <a:pt x="101" y="135"/>
                      <a:pt x="101" y="135"/>
                    </a:cubicBezTo>
                    <a:cubicBezTo>
                      <a:pt x="101" y="135"/>
                      <a:pt x="101" y="135"/>
                      <a:pt x="101" y="135"/>
                    </a:cubicBezTo>
                    <a:cubicBezTo>
                      <a:pt x="101" y="135"/>
                      <a:pt x="101" y="135"/>
                      <a:pt x="101" y="135"/>
                    </a:cubicBezTo>
                    <a:cubicBezTo>
                      <a:pt x="100" y="135"/>
                      <a:pt x="100" y="135"/>
                      <a:pt x="100" y="135"/>
                    </a:cubicBezTo>
                    <a:cubicBezTo>
                      <a:pt x="100" y="135"/>
                      <a:pt x="100" y="135"/>
                      <a:pt x="100" y="135"/>
                    </a:cubicBezTo>
                    <a:cubicBezTo>
                      <a:pt x="101" y="135"/>
                      <a:pt x="101" y="135"/>
                      <a:pt x="101" y="135"/>
                    </a:cubicBezTo>
                    <a:cubicBezTo>
                      <a:pt x="101" y="135"/>
                      <a:pt x="101" y="135"/>
                      <a:pt x="101" y="135"/>
                    </a:cubicBezTo>
                    <a:cubicBezTo>
                      <a:pt x="101" y="134"/>
                      <a:pt x="101" y="134"/>
                      <a:pt x="101" y="134"/>
                    </a:cubicBezTo>
                    <a:cubicBezTo>
                      <a:pt x="101" y="134"/>
                      <a:pt x="101" y="134"/>
                      <a:pt x="101" y="134"/>
                    </a:cubicBezTo>
                    <a:cubicBezTo>
                      <a:pt x="101" y="134"/>
                      <a:pt x="101" y="134"/>
                      <a:pt x="101" y="134"/>
                    </a:cubicBezTo>
                    <a:cubicBezTo>
                      <a:pt x="101" y="134"/>
                      <a:pt x="101" y="134"/>
                      <a:pt x="101" y="134"/>
                    </a:cubicBezTo>
                    <a:cubicBezTo>
                      <a:pt x="101" y="134"/>
                      <a:pt x="101" y="134"/>
                      <a:pt x="101" y="134"/>
                    </a:cubicBezTo>
                    <a:cubicBezTo>
                      <a:pt x="101" y="134"/>
                      <a:pt x="101" y="134"/>
                      <a:pt x="101" y="134"/>
                    </a:cubicBezTo>
                    <a:cubicBezTo>
                      <a:pt x="101" y="133"/>
                      <a:pt x="101" y="133"/>
                      <a:pt x="101" y="133"/>
                    </a:cubicBezTo>
                    <a:cubicBezTo>
                      <a:pt x="101" y="133"/>
                      <a:pt x="101" y="133"/>
                      <a:pt x="101" y="133"/>
                    </a:cubicBezTo>
                    <a:cubicBezTo>
                      <a:pt x="101" y="133"/>
                      <a:pt x="101" y="133"/>
                      <a:pt x="101" y="133"/>
                    </a:cubicBezTo>
                    <a:cubicBezTo>
                      <a:pt x="101" y="133"/>
                      <a:pt x="101" y="133"/>
                      <a:pt x="100" y="133"/>
                    </a:cubicBezTo>
                    <a:cubicBezTo>
                      <a:pt x="100" y="133"/>
                      <a:pt x="100" y="133"/>
                      <a:pt x="100" y="133"/>
                    </a:cubicBezTo>
                    <a:cubicBezTo>
                      <a:pt x="100" y="133"/>
                      <a:pt x="100" y="133"/>
                      <a:pt x="100" y="133"/>
                    </a:cubicBezTo>
                    <a:cubicBezTo>
                      <a:pt x="100" y="133"/>
                      <a:pt x="100" y="133"/>
                      <a:pt x="100" y="133"/>
                    </a:cubicBezTo>
                    <a:cubicBezTo>
                      <a:pt x="100" y="133"/>
                      <a:pt x="100" y="133"/>
                      <a:pt x="100" y="133"/>
                    </a:cubicBezTo>
                    <a:cubicBezTo>
                      <a:pt x="100" y="133"/>
                      <a:pt x="100" y="133"/>
                      <a:pt x="100" y="133"/>
                    </a:cubicBezTo>
                    <a:cubicBezTo>
                      <a:pt x="100" y="133"/>
                      <a:pt x="100" y="133"/>
                      <a:pt x="100" y="133"/>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0"/>
                      <a:pt x="100" y="130"/>
                      <a:pt x="100" y="130"/>
                    </a:cubicBezTo>
                    <a:cubicBezTo>
                      <a:pt x="100" y="130"/>
                      <a:pt x="100" y="130"/>
                      <a:pt x="100" y="130"/>
                    </a:cubicBezTo>
                    <a:cubicBezTo>
                      <a:pt x="101" y="130"/>
                      <a:pt x="101" y="130"/>
                      <a:pt x="101" y="130"/>
                    </a:cubicBezTo>
                    <a:cubicBezTo>
                      <a:pt x="101" y="130"/>
                      <a:pt x="101" y="130"/>
                      <a:pt x="101" y="130"/>
                    </a:cubicBezTo>
                    <a:cubicBezTo>
                      <a:pt x="101" y="130"/>
                      <a:pt x="101" y="130"/>
                      <a:pt x="101" y="130"/>
                    </a:cubicBezTo>
                    <a:cubicBezTo>
                      <a:pt x="101" y="130"/>
                      <a:pt x="101" y="130"/>
                      <a:pt x="101" y="130"/>
                    </a:cubicBezTo>
                    <a:cubicBezTo>
                      <a:pt x="101" y="131"/>
                      <a:pt x="101" y="131"/>
                      <a:pt x="101" y="131"/>
                    </a:cubicBezTo>
                    <a:cubicBezTo>
                      <a:pt x="101" y="131"/>
                      <a:pt x="101" y="131"/>
                      <a:pt x="101" y="131"/>
                    </a:cubicBezTo>
                    <a:cubicBezTo>
                      <a:pt x="101" y="131"/>
                      <a:pt x="101" y="131"/>
                      <a:pt x="101" y="131"/>
                    </a:cubicBezTo>
                    <a:cubicBezTo>
                      <a:pt x="101" y="131"/>
                      <a:pt x="101" y="131"/>
                      <a:pt x="101" y="131"/>
                    </a:cubicBezTo>
                    <a:cubicBezTo>
                      <a:pt x="102" y="131"/>
                      <a:pt x="102" y="131"/>
                      <a:pt x="102" y="131"/>
                    </a:cubicBezTo>
                    <a:cubicBezTo>
                      <a:pt x="102" y="130"/>
                      <a:pt x="102" y="130"/>
                      <a:pt x="102" y="130"/>
                    </a:cubicBezTo>
                    <a:cubicBezTo>
                      <a:pt x="102" y="130"/>
                      <a:pt x="102" y="130"/>
                      <a:pt x="102" y="130"/>
                    </a:cubicBezTo>
                    <a:cubicBezTo>
                      <a:pt x="102" y="130"/>
                      <a:pt x="102" y="130"/>
                      <a:pt x="102" y="130"/>
                    </a:cubicBezTo>
                    <a:cubicBezTo>
                      <a:pt x="102" y="130"/>
                      <a:pt x="102" y="130"/>
                      <a:pt x="102" y="130"/>
                    </a:cubicBezTo>
                    <a:cubicBezTo>
                      <a:pt x="102" y="131"/>
                      <a:pt x="102" y="131"/>
                      <a:pt x="102" y="131"/>
                    </a:cubicBezTo>
                    <a:cubicBezTo>
                      <a:pt x="102" y="131"/>
                      <a:pt x="102" y="131"/>
                      <a:pt x="102" y="131"/>
                    </a:cubicBezTo>
                    <a:cubicBezTo>
                      <a:pt x="102" y="131"/>
                      <a:pt x="102" y="131"/>
                      <a:pt x="102" y="131"/>
                    </a:cubicBezTo>
                    <a:cubicBezTo>
                      <a:pt x="102" y="131"/>
                      <a:pt x="102" y="131"/>
                      <a:pt x="102" y="131"/>
                    </a:cubicBezTo>
                    <a:cubicBezTo>
                      <a:pt x="102" y="131"/>
                      <a:pt x="102" y="131"/>
                      <a:pt x="102" y="131"/>
                    </a:cubicBezTo>
                    <a:cubicBezTo>
                      <a:pt x="102" y="131"/>
                      <a:pt x="102" y="131"/>
                      <a:pt x="102" y="131"/>
                    </a:cubicBezTo>
                    <a:cubicBezTo>
                      <a:pt x="102" y="130"/>
                      <a:pt x="102" y="130"/>
                      <a:pt x="102"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29"/>
                      <a:pt x="103" y="129"/>
                      <a:pt x="103" y="129"/>
                    </a:cubicBezTo>
                    <a:cubicBezTo>
                      <a:pt x="104" y="129"/>
                      <a:pt x="104" y="129"/>
                      <a:pt x="104" y="129"/>
                    </a:cubicBezTo>
                    <a:cubicBezTo>
                      <a:pt x="104" y="129"/>
                      <a:pt x="104" y="129"/>
                      <a:pt x="104" y="129"/>
                    </a:cubicBezTo>
                    <a:cubicBezTo>
                      <a:pt x="104" y="129"/>
                      <a:pt x="104" y="129"/>
                      <a:pt x="104" y="129"/>
                    </a:cubicBezTo>
                    <a:cubicBezTo>
                      <a:pt x="104" y="129"/>
                      <a:pt x="104" y="129"/>
                      <a:pt x="104" y="130"/>
                    </a:cubicBezTo>
                    <a:cubicBezTo>
                      <a:pt x="104" y="130"/>
                      <a:pt x="104" y="130"/>
                      <a:pt x="104" y="130"/>
                    </a:cubicBezTo>
                    <a:cubicBezTo>
                      <a:pt x="104" y="130"/>
                      <a:pt x="104" y="130"/>
                      <a:pt x="104" y="130"/>
                    </a:cubicBezTo>
                    <a:cubicBezTo>
                      <a:pt x="104" y="130"/>
                      <a:pt x="104" y="130"/>
                      <a:pt x="104" y="130"/>
                    </a:cubicBezTo>
                    <a:cubicBezTo>
                      <a:pt x="104" y="130"/>
                      <a:pt x="104" y="130"/>
                      <a:pt x="104" y="130"/>
                    </a:cubicBezTo>
                    <a:cubicBezTo>
                      <a:pt x="104" y="130"/>
                      <a:pt x="104" y="130"/>
                      <a:pt x="104"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29"/>
                      <a:pt x="106" y="129"/>
                      <a:pt x="106" y="129"/>
                    </a:cubicBezTo>
                    <a:cubicBezTo>
                      <a:pt x="106" y="129"/>
                      <a:pt x="106" y="129"/>
                      <a:pt x="106" y="129"/>
                    </a:cubicBezTo>
                    <a:cubicBezTo>
                      <a:pt x="106" y="129"/>
                      <a:pt x="106" y="129"/>
                      <a:pt x="106" y="129"/>
                    </a:cubicBezTo>
                    <a:cubicBezTo>
                      <a:pt x="106" y="129"/>
                      <a:pt x="106" y="129"/>
                      <a:pt x="106" y="129"/>
                    </a:cubicBezTo>
                    <a:cubicBezTo>
                      <a:pt x="106" y="129"/>
                      <a:pt x="106" y="129"/>
                      <a:pt x="106" y="129"/>
                    </a:cubicBezTo>
                    <a:cubicBezTo>
                      <a:pt x="107" y="129"/>
                      <a:pt x="107" y="129"/>
                      <a:pt x="107" y="129"/>
                    </a:cubicBezTo>
                    <a:cubicBezTo>
                      <a:pt x="107" y="129"/>
                      <a:pt x="107" y="129"/>
                      <a:pt x="107" y="129"/>
                    </a:cubicBezTo>
                    <a:cubicBezTo>
                      <a:pt x="107" y="129"/>
                      <a:pt x="107" y="129"/>
                      <a:pt x="107" y="129"/>
                    </a:cubicBezTo>
                    <a:cubicBezTo>
                      <a:pt x="107" y="129"/>
                      <a:pt x="107" y="129"/>
                      <a:pt x="107" y="129"/>
                    </a:cubicBezTo>
                    <a:cubicBezTo>
                      <a:pt x="107" y="129"/>
                      <a:pt x="107" y="129"/>
                      <a:pt x="107" y="129"/>
                    </a:cubicBezTo>
                    <a:cubicBezTo>
                      <a:pt x="107" y="129"/>
                      <a:pt x="107" y="129"/>
                      <a:pt x="107" y="129"/>
                    </a:cubicBezTo>
                    <a:cubicBezTo>
                      <a:pt x="107" y="130"/>
                      <a:pt x="107" y="130"/>
                      <a:pt x="107" y="130"/>
                    </a:cubicBezTo>
                    <a:cubicBezTo>
                      <a:pt x="107" y="130"/>
                      <a:pt x="107" y="130"/>
                      <a:pt x="107" y="130"/>
                    </a:cubicBezTo>
                    <a:cubicBezTo>
                      <a:pt x="107" y="130"/>
                      <a:pt x="107" y="130"/>
                      <a:pt x="107" y="130"/>
                    </a:cubicBezTo>
                    <a:cubicBezTo>
                      <a:pt x="107" y="130"/>
                      <a:pt x="107" y="130"/>
                      <a:pt x="107" y="130"/>
                    </a:cubicBezTo>
                    <a:cubicBezTo>
                      <a:pt x="107" y="130"/>
                      <a:pt x="107" y="130"/>
                      <a:pt x="107" y="130"/>
                    </a:cubicBezTo>
                    <a:cubicBezTo>
                      <a:pt x="107" y="130"/>
                      <a:pt x="107" y="130"/>
                      <a:pt x="107" y="130"/>
                    </a:cubicBezTo>
                    <a:cubicBezTo>
                      <a:pt x="107" y="129"/>
                      <a:pt x="107" y="129"/>
                      <a:pt x="107" y="129"/>
                    </a:cubicBezTo>
                    <a:cubicBezTo>
                      <a:pt x="107" y="129"/>
                      <a:pt x="107" y="129"/>
                      <a:pt x="107" y="129"/>
                    </a:cubicBezTo>
                    <a:cubicBezTo>
                      <a:pt x="107" y="129"/>
                      <a:pt x="107" y="129"/>
                      <a:pt x="107" y="129"/>
                    </a:cubicBezTo>
                    <a:cubicBezTo>
                      <a:pt x="107" y="129"/>
                      <a:pt x="107" y="129"/>
                      <a:pt x="107" y="129"/>
                    </a:cubicBezTo>
                    <a:cubicBezTo>
                      <a:pt x="107" y="129"/>
                      <a:pt x="107" y="129"/>
                      <a:pt x="107" y="129"/>
                    </a:cubicBezTo>
                    <a:cubicBezTo>
                      <a:pt x="108" y="129"/>
                      <a:pt x="108" y="129"/>
                      <a:pt x="108" y="129"/>
                    </a:cubicBezTo>
                    <a:cubicBezTo>
                      <a:pt x="108" y="129"/>
                      <a:pt x="108" y="129"/>
                      <a:pt x="108" y="129"/>
                    </a:cubicBezTo>
                    <a:cubicBezTo>
                      <a:pt x="108" y="129"/>
                      <a:pt x="108" y="129"/>
                      <a:pt x="108" y="129"/>
                    </a:cubicBezTo>
                    <a:cubicBezTo>
                      <a:pt x="108" y="129"/>
                      <a:pt x="108" y="129"/>
                      <a:pt x="108" y="129"/>
                    </a:cubicBezTo>
                    <a:cubicBezTo>
                      <a:pt x="108" y="129"/>
                      <a:pt x="108" y="129"/>
                      <a:pt x="108" y="129"/>
                    </a:cubicBezTo>
                    <a:cubicBezTo>
                      <a:pt x="108" y="129"/>
                      <a:pt x="108" y="129"/>
                      <a:pt x="108" y="129"/>
                    </a:cubicBezTo>
                    <a:cubicBezTo>
                      <a:pt x="108" y="130"/>
                      <a:pt x="108" y="130"/>
                      <a:pt x="108" y="130"/>
                    </a:cubicBezTo>
                    <a:cubicBezTo>
                      <a:pt x="108" y="130"/>
                      <a:pt x="108" y="130"/>
                      <a:pt x="108" y="130"/>
                    </a:cubicBezTo>
                    <a:cubicBezTo>
                      <a:pt x="108" y="130"/>
                      <a:pt x="108" y="130"/>
                      <a:pt x="108" y="130"/>
                    </a:cubicBezTo>
                    <a:cubicBezTo>
                      <a:pt x="108" y="130"/>
                      <a:pt x="108" y="130"/>
                      <a:pt x="108" y="130"/>
                    </a:cubicBezTo>
                    <a:cubicBezTo>
                      <a:pt x="108" y="130"/>
                      <a:pt x="108" y="130"/>
                      <a:pt x="108" y="130"/>
                    </a:cubicBezTo>
                    <a:cubicBezTo>
                      <a:pt x="108" y="130"/>
                      <a:pt x="108" y="130"/>
                      <a:pt x="108" y="130"/>
                    </a:cubicBezTo>
                    <a:cubicBezTo>
                      <a:pt x="108" y="130"/>
                      <a:pt x="108" y="130"/>
                      <a:pt x="108" y="130"/>
                    </a:cubicBezTo>
                    <a:cubicBezTo>
                      <a:pt x="108" y="130"/>
                      <a:pt x="108" y="130"/>
                      <a:pt x="108" y="130"/>
                    </a:cubicBezTo>
                    <a:cubicBezTo>
                      <a:pt x="109" y="130"/>
                      <a:pt x="109" y="130"/>
                      <a:pt x="109" y="130"/>
                    </a:cubicBezTo>
                    <a:cubicBezTo>
                      <a:pt x="109" y="130"/>
                      <a:pt x="109" y="130"/>
                      <a:pt x="109" y="130"/>
                    </a:cubicBezTo>
                    <a:cubicBezTo>
                      <a:pt x="109" y="130"/>
                      <a:pt x="109" y="130"/>
                      <a:pt x="109" y="130"/>
                    </a:cubicBezTo>
                    <a:cubicBezTo>
                      <a:pt x="109" y="130"/>
                      <a:pt x="109" y="130"/>
                      <a:pt x="109" y="130"/>
                    </a:cubicBezTo>
                    <a:cubicBezTo>
                      <a:pt x="109" y="130"/>
                      <a:pt x="109" y="130"/>
                      <a:pt x="109" y="130"/>
                    </a:cubicBezTo>
                    <a:cubicBezTo>
                      <a:pt x="109" y="130"/>
                      <a:pt x="109" y="130"/>
                      <a:pt x="109" y="130"/>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0" y="130"/>
                      <a:pt x="110" y="130"/>
                      <a:pt x="110" y="130"/>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2" y="129"/>
                      <a:pt x="112" y="129"/>
                      <a:pt x="112" y="129"/>
                    </a:cubicBezTo>
                    <a:cubicBezTo>
                      <a:pt x="112" y="129"/>
                      <a:pt x="112" y="129"/>
                      <a:pt x="112" y="129"/>
                    </a:cubicBezTo>
                    <a:cubicBezTo>
                      <a:pt x="112" y="129"/>
                      <a:pt x="112" y="129"/>
                      <a:pt x="112" y="129"/>
                    </a:cubicBezTo>
                    <a:cubicBezTo>
                      <a:pt x="112" y="129"/>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7"/>
                      <a:pt x="112" y="127"/>
                      <a:pt x="112"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8"/>
                      <a:pt x="114" y="128"/>
                      <a:pt x="114" y="128"/>
                    </a:cubicBezTo>
                    <a:cubicBezTo>
                      <a:pt x="114" y="128"/>
                      <a:pt x="114" y="128"/>
                      <a:pt x="114" y="128"/>
                    </a:cubicBezTo>
                    <a:cubicBezTo>
                      <a:pt x="114" y="128"/>
                      <a:pt x="114" y="128"/>
                      <a:pt x="114"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6" y="129"/>
                      <a:pt x="116" y="129"/>
                      <a:pt x="116" y="129"/>
                    </a:cubicBezTo>
                    <a:cubicBezTo>
                      <a:pt x="116" y="129"/>
                      <a:pt x="116" y="129"/>
                      <a:pt x="116" y="129"/>
                    </a:cubicBezTo>
                    <a:cubicBezTo>
                      <a:pt x="116" y="129"/>
                      <a:pt x="116" y="129"/>
                      <a:pt x="116" y="129"/>
                    </a:cubicBezTo>
                    <a:cubicBezTo>
                      <a:pt x="116" y="129"/>
                      <a:pt x="116" y="129"/>
                      <a:pt x="116" y="129"/>
                    </a:cubicBezTo>
                    <a:cubicBezTo>
                      <a:pt x="116" y="128"/>
                      <a:pt x="116" y="128"/>
                      <a:pt x="116" y="128"/>
                    </a:cubicBezTo>
                    <a:cubicBezTo>
                      <a:pt x="116" y="128"/>
                      <a:pt x="116" y="128"/>
                      <a:pt x="116" y="128"/>
                    </a:cubicBezTo>
                    <a:cubicBezTo>
                      <a:pt x="116" y="128"/>
                      <a:pt x="116" y="128"/>
                      <a:pt x="116" y="128"/>
                    </a:cubicBezTo>
                    <a:cubicBezTo>
                      <a:pt x="116" y="128"/>
                      <a:pt x="116" y="128"/>
                      <a:pt x="116" y="128"/>
                    </a:cubicBezTo>
                    <a:cubicBezTo>
                      <a:pt x="116" y="128"/>
                      <a:pt x="116" y="128"/>
                      <a:pt x="116" y="128"/>
                    </a:cubicBezTo>
                    <a:cubicBezTo>
                      <a:pt x="116" y="128"/>
                      <a:pt x="116" y="128"/>
                      <a:pt x="116" y="128"/>
                    </a:cubicBezTo>
                    <a:cubicBezTo>
                      <a:pt x="116" y="128"/>
                      <a:pt x="116" y="128"/>
                      <a:pt x="116" y="128"/>
                    </a:cubicBezTo>
                    <a:cubicBezTo>
                      <a:pt x="116" y="128"/>
                      <a:pt x="116" y="128"/>
                      <a:pt x="116" y="128"/>
                    </a:cubicBezTo>
                    <a:cubicBezTo>
                      <a:pt x="117" y="128"/>
                      <a:pt x="117" y="128"/>
                      <a:pt x="117" y="128"/>
                    </a:cubicBezTo>
                    <a:cubicBezTo>
                      <a:pt x="117" y="128"/>
                      <a:pt x="117" y="128"/>
                      <a:pt x="117" y="128"/>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9" y="129"/>
                      <a:pt x="119" y="129"/>
                      <a:pt x="119" y="129"/>
                    </a:cubicBezTo>
                    <a:cubicBezTo>
                      <a:pt x="119" y="129"/>
                      <a:pt x="119" y="129"/>
                      <a:pt x="119" y="129"/>
                    </a:cubicBezTo>
                    <a:cubicBezTo>
                      <a:pt x="119" y="129"/>
                      <a:pt x="119" y="129"/>
                      <a:pt x="119" y="129"/>
                    </a:cubicBezTo>
                    <a:cubicBezTo>
                      <a:pt x="119" y="129"/>
                      <a:pt x="119" y="129"/>
                      <a:pt x="119" y="129"/>
                    </a:cubicBezTo>
                    <a:cubicBezTo>
                      <a:pt x="119" y="129"/>
                      <a:pt x="119" y="129"/>
                      <a:pt x="119" y="129"/>
                    </a:cubicBezTo>
                    <a:cubicBezTo>
                      <a:pt x="119" y="129"/>
                      <a:pt x="119" y="129"/>
                      <a:pt x="119" y="129"/>
                    </a:cubicBezTo>
                    <a:cubicBezTo>
                      <a:pt x="119" y="129"/>
                      <a:pt x="119" y="129"/>
                      <a:pt x="119" y="129"/>
                    </a:cubicBezTo>
                    <a:cubicBezTo>
                      <a:pt x="119" y="129"/>
                      <a:pt x="119" y="129"/>
                      <a:pt x="119" y="129"/>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8" y="130"/>
                    </a:cubicBezTo>
                    <a:cubicBezTo>
                      <a:pt x="118" y="130"/>
                      <a:pt x="118" y="130"/>
                      <a:pt x="118" y="130"/>
                    </a:cubicBezTo>
                    <a:cubicBezTo>
                      <a:pt x="118" y="130"/>
                      <a:pt x="118" y="130"/>
                      <a:pt x="118" y="130"/>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9" y="131"/>
                      <a:pt x="119" y="131"/>
                      <a:pt x="119" y="131"/>
                    </a:cubicBezTo>
                    <a:cubicBezTo>
                      <a:pt x="119" y="131"/>
                      <a:pt x="119" y="131"/>
                      <a:pt x="119" y="131"/>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20" y="132"/>
                      <a:pt x="120" y="132"/>
                      <a:pt x="120" y="132"/>
                    </a:cubicBezTo>
                    <a:cubicBezTo>
                      <a:pt x="120" y="132"/>
                      <a:pt x="120" y="132"/>
                      <a:pt x="120" y="132"/>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1" y="133"/>
                      <a:pt x="121" y="133"/>
                      <a:pt x="121" y="133"/>
                    </a:cubicBezTo>
                    <a:cubicBezTo>
                      <a:pt x="121" y="133"/>
                      <a:pt x="121" y="133"/>
                      <a:pt x="121" y="133"/>
                    </a:cubicBezTo>
                    <a:cubicBezTo>
                      <a:pt x="121" y="133"/>
                      <a:pt x="121" y="133"/>
                      <a:pt x="121" y="133"/>
                    </a:cubicBezTo>
                    <a:cubicBezTo>
                      <a:pt x="121" y="133"/>
                      <a:pt x="121" y="133"/>
                      <a:pt x="121" y="133"/>
                    </a:cubicBezTo>
                    <a:cubicBezTo>
                      <a:pt x="121" y="134"/>
                      <a:pt x="121" y="134"/>
                      <a:pt x="121" y="134"/>
                    </a:cubicBezTo>
                    <a:cubicBezTo>
                      <a:pt x="121" y="133"/>
                      <a:pt x="121" y="133"/>
                      <a:pt x="121" y="133"/>
                    </a:cubicBezTo>
                    <a:cubicBezTo>
                      <a:pt x="121" y="133"/>
                      <a:pt x="121" y="133"/>
                      <a:pt x="121" y="133"/>
                    </a:cubicBezTo>
                    <a:cubicBezTo>
                      <a:pt x="121" y="133"/>
                      <a:pt x="121" y="134"/>
                      <a:pt x="121" y="134"/>
                    </a:cubicBezTo>
                    <a:cubicBezTo>
                      <a:pt x="121" y="134"/>
                      <a:pt x="121" y="134"/>
                      <a:pt x="121" y="134"/>
                    </a:cubicBezTo>
                    <a:cubicBezTo>
                      <a:pt x="121" y="134"/>
                      <a:pt x="121" y="134"/>
                      <a:pt x="121" y="134"/>
                    </a:cubicBezTo>
                    <a:cubicBezTo>
                      <a:pt x="122" y="134"/>
                      <a:pt x="122" y="134"/>
                      <a:pt x="122" y="134"/>
                    </a:cubicBezTo>
                    <a:cubicBezTo>
                      <a:pt x="122" y="134"/>
                      <a:pt x="122" y="134"/>
                      <a:pt x="122" y="134"/>
                    </a:cubicBezTo>
                    <a:cubicBezTo>
                      <a:pt x="122" y="134"/>
                      <a:pt x="122" y="134"/>
                      <a:pt x="122" y="134"/>
                    </a:cubicBezTo>
                    <a:cubicBezTo>
                      <a:pt x="122" y="134"/>
                      <a:pt x="122" y="134"/>
                      <a:pt x="122" y="134"/>
                    </a:cubicBezTo>
                    <a:cubicBezTo>
                      <a:pt x="122" y="134"/>
                      <a:pt x="122" y="134"/>
                      <a:pt x="122" y="134"/>
                    </a:cubicBezTo>
                    <a:cubicBezTo>
                      <a:pt x="122" y="134"/>
                      <a:pt x="122" y="134"/>
                      <a:pt x="122" y="134"/>
                    </a:cubicBezTo>
                    <a:cubicBezTo>
                      <a:pt x="122" y="133"/>
                      <a:pt x="122" y="133"/>
                      <a:pt x="122" y="133"/>
                    </a:cubicBezTo>
                    <a:cubicBezTo>
                      <a:pt x="123" y="133"/>
                      <a:pt x="123" y="133"/>
                      <a:pt x="123" y="133"/>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4" y="134"/>
                      <a:pt x="124" y="134"/>
                      <a:pt x="124" y="134"/>
                    </a:cubicBezTo>
                    <a:cubicBezTo>
                      <a:pt x="124" y="134"/>
                      <a:pt x="124" y="134"/>
                      <a:pt x="124" y="134"/>
                    </a:cubicBezTo>
                    <a:cubicBezTo>
                      <a:pt x="124" y="134"/>
                      <a:pt x="124" y="134"/>
                      <a:pt x="124" y="134"/>
                    </a:cubicBezTo>
                    <a:cubicBezTo>
                      <a:pt x="124" y="134"/>
                      <a:pt x="124" y="134"/>
                      <a:pt x="124" y="133"/>
                    </a:cubicBezTo>
                    <a:cubicBezTo>
                      <a:pt x="124" y="133"/>
                      <a:pt x="125" y="134"/>
                      <a:pt x="125" y="134"/>
                    </a:cubicBezTo>
                    <a:cubicBezTo>
                      <a:pt x="125" y="134"/>
                      <a:pt x="125" y="134"/>
                      <a:pt x="125" y="134"/>
                    </a:cubicBezTo>
                    <a:cubicBezTo>
                      <a:pt x="125" y="134"/>
                      <a:pt x="125" y="134"/>
                      <a:pt x="125" y="133"/>
                    </a:cubicBezTo>
                    <a:cubicBezTo>
                      <a:pt x="125" y="133"/>
                      <a:pt x="125" y="133"/>
                      <a:pt x="125" y="133"/>
                    </a:cubicBezTo>
                    <a:cubicBezTo>
                      <a:pt x="125" y="133"/>
                      <a:pt x="125" y="133"/>
                      <a:pt x="125" y="133"/>
                    </a:cubicBezTo>
                    <a:cubicBezTo>
                      <a:pt x="125" y="133"/>
                      <a:pt x="125" y="133"/>
                      <a:pt x="126" y="133"/>
                    </a:cubicBezTo>
                    <a:cubicBezTo>
                      <a:pt x="125" y="133"/>
                      <a:pt x="125" y="133"/>
                      <a:pt x="125" y="133"/>
                    </a:cubicBezTo>
                    <a:cubicBezTo>
                      <a:pt x="126" y="133"/>
                      <a:pt x="126" y="133"/>
                      <a:pt x="126" y="133"/>
                    </a:cubicBezTo>
                    <a:cubicBezTo>
                      <a:pt x="126" y="133"/>
                      <a:pt x="126" y="133"/>
                      <a:pt x="126" y="133"/>
                    </a:cubicBezTo>
                    <a:cubicBezTo>
                      <a:pt x="126" y="134"/>
                      <a:pt x="126" y="134"/>
                      <a:pt x="126" y="134"/>
                    </a:cubicBezTo>
                    <a:cubicBezTo>
                      <a:pt x="126" y="134"/>
                      <a:pt x="126" y="133"/>
                      <a:pt x="127" y="133"/>
                    </a:cubicBezTo>
                    <a:cubicBezTo>
                      <a:pt x="127" y="134"/>
                      <a:pt x="126" y="134"/>
                      <a:pt x="127" y="134"/>
                    </a:cubicBezTo>
                    <a:cubicBezTo>
                      <a:pt x="127" y="134"/>
                      <a:pt x="127" y="134"/>
                      <a:pt x="127" y="134"/>
                    </a:cubicBezTo>
                    <a:cubicBezTo>
                      <a:pt x="127" y="134"/>
                      <a:pt x="127" y="134"/>
                      <a:pt x="127" y="135"/>
                    </a:cubicBezTo>
                    <a:cubicBezTo>
                      <a:pt x="128" y="135"/>
                      <a:pt x="128" y="135"/>
                      <a:pt x="129" y="134"/>
                    </a:cubicBezTo>
                    <a:cubicBezTo>
                      <a:pt x="129" y="134"/>
                      <a:pt x="129" y="134"/>
                      <a:pt x="129" y="134"/>
                    </a:cubicBezTo>
                    <a:cubicBezTo>
                      <a:pt x="129" y="134"/>
                      <a:pt x="129" y="134"/>
                      <a:pt x="129" y="133"/>
                    </a:cubicBezTo>
                    <a:cubicBezTo>
                      <a:pt x="129" y="133"/>
                      <a:pt x="129" y="133"/>
                      <a:pt x="129" y="133"/>
                    </a:cubicBezTo>
                    <a:cubicBezTo>
                      <a:pt x="129" y="133"/>
                      <a:pt x="129" y="134"/>
                      <a:pt x="129" y="134"/>
                    </a:cubicBezTo>
                    <a:cubicBezTo>
                      <a:pt x="129" y="134"/>
                      <a:pt x="129" y="134"/>
                      <a:pt x="129" y="134"/>
                    </a:cubicBezTo>
                    <a:cubicBezTo>
                      <a:pt x="129" y="134"/>
                      <a:pt x="129" y="134"/>
                      <a:pt x="129" y="134"/>
                    </a:cubicBezTo>
                    <a:cubicBezTo>
                      <a:pt x="129" y="134"/>
                      <a:pt x="130" y="134"/>
                      <a:pt x="130" y="134"/>
                    </a:cubicBezTo>
                    <a:cubicBezTo>
                      <a:pt x="130" y="134"/>
                      <a:pt x="130" y="134"/>
                      <a:pt x="130" y="134"/>
                    </a:cubicBezTo>
                    <a:cubicBezTo>
                      <a:pt x="130" y="135"/>
                      <a:pt x="130" y="135"/>
                      <a:pt x="130" y="135"/>
                    </a:cubicBezTo>
                    <a:cubicBezTo>
                      <a:pt x="130" y="135"/>
                      <a:pt x="130" y="135"/>
                      <a:pt x="129" y="136"/>
                    </a:cubicBezTo>
                    <a:cubicBezTo>
                      <a:pt x="129" y="135"/>
                      <a:pt x="129" y="136"/>
                      <a:pt x="129" y="136"/>
                    </a:cubicBezTo>
                    <a:cubicBezTo>
                      <a:pt x="129" y="137"/>
                      <a:pt x="129" y="137"/>
                      <a:pt x="130" y="138"/>
                    </a:cubicBezTo>
                    <a:cubicBezTo>
                      <a:pt x="130" y="138"/>
                      <a:pt x="130" y="139"/>
                      <a:pt x="130" y="139"/>
                    </a:cubicBezTo>
                    <a:cubicBezTo>
                      <a:pt x="131" y="139"/>
                      <a:pt x="132" y="139"/>
                      <a:pt x="132" y="139"/>
                    </a:cubicBezTo>
                    <a:cubicBezTo>
                      <a:pt x="132" y="138"/>
                      <a:pt x="132" y="138"/>
                      <a:pt x="132" y="138"/>
                    </a:cubicBezTo>
                    <a:cubicBezTo>
                      <a:pt x="132" y="138"/>
                      <a:pt x="132" y="138"/>
                      <a:pt x="132" y="137"/>
                    </a:cubicBezTo>
                    <a:cubicBezTo>
                      <a:pt x="131" y="137"/>
                      <a:pt x="131" y="137"/>
                      <a:pt x="131" y="137"/>
                    </a:cubicBezTo>
                    <a:cubicBezTo>
                      <a:pt x="132" y="137"/>
                      <a:pt x="132" y="137"/>
                      <a:pt x="132" y="137"/>
                    </a:cubicBezTo>
                    <a:cubicBezTo>
                      <a:pt x="132" y="137"/>
                      <a:pt x="132" y="137"/>
                      <a:pt x="132" y="137"/>
                    </a:cubicBezTo>
                    <a:cubicBezTo>
                      <a:pt x="132" y="136"/>
                      <a:pt x="131" y="137"/>
                      <a:pt x="131" y="136"/>
                    </a:cubicBezTo>
                    <a:cubicBezTo>
                      <a:pt x="131" y="136"/>
                      <a:pt x="132" y="136"/>
                      <a:pt x="132" y="135"/>
                    </a:cubicBezTo>
                    <a:cubicBezTo>
                      <a:pt x="132" y="135"/>
                      <a:pt x="132" y="135"/>
                      <a:pt x="132" y="135"/>
                    </a:cubicBezTo>
                    <a:cubicBezTo>
                      <a:pt x="132" y="135"/>
                      <a:pt x="132" y="135"/>
                      <a:pt x="132" y="135"/>
                    </a:cubicBezTo>
                    <a:cubicBezTo>
                      <a:pt x="132" y="135"/>
                      <a:pt x="132" y="135"/>
                      <a:pt x="132" y="135"/>
                    </a:cubicBezTo>
                    <a:cubicBezTo>
                      <a:pt x="132" y="135"/>
                      <a:pt x="132" y="135"/>
                      <a:pt x="132" y="135"/>
                    </a:cubicBezTo>
                    <a:cubicBezTo>
                      <a:pt x="133" y="135"/>
                      <a:pt x="133" y="135"/>
                      <a:pt x="134" y="134"/>
                    </a:cubicBezTo>
                    <a:cubicBezTo>
                      <a:pt x="135" y="134"/>
                      <a:pt x="136" y="134"/>
                      <a:pt x="137" y="134"/>
                    </a:cubicBezTo>
                    <a:cubicBezTo>
                      <a:pt x="137" y="134"/>
                      <a:pt x="137" y="133"/>
                      <a:pt x="136" y="133"/>
                    </a:cubicBezTo>
                    <a:cubicBezTo>
                      <a:pt x="137" y="133"/>
                      <a:pt x="137" y="134"/>
                      <a:pt x="138" y="133"/>
                    </a:cubicBezTo>
                    <a:cubicBezTo>
                      <a:pt x="137" y="133"/>
                      <a:pt x="137" y="133"/>
                      <a:pt x="137" y="133"/>
                    </a:cubicBezTo>
                    <a:cubicBezTo>
                      <a:pt x="137" y="133"/>
                      <a:pt x="138" y="133"/>
                      <a:pt x="138" y="133"/>
                    </a:cubicBezTo>
                    <a:cubicBezTo>
                      <a:pt x="138" y="133"/>
                      <a:pt x="138" y="133"/>
                      <a:pt x="138" y="133"/>
                    </a:cubicBezTo>
                    <a:cubicBezTo>
                      <a:pt x="138" y="133"/>
                      <a:pt x="138" y="133"/>
                      <a:pt x="138" y="133"/>
                    </a:cubicBezTo>
                    <a:cubicBezTo>
                      <a:pt x="138" y="133"/>
                      <a:pt x="139" y="133"/>
                      <a:pt x="139" y="134"/>
                    </a:cubicBezTo>
                    <a:cubicBezTo>
                      <a:pt x="139" y="133"/>
                      <a:pt x="139" y="133"/>
                      <a:pt x="139" y="132"/>
                    </a:cubicBezTo>
                    <a:cubicBezTo>
                      <a:pt x="139" y="133"/>
                      <a:pt x="139" y="133"/>
                      <a:pt x="139" y="133"/>
                    </a:cubicBezTo>
                    <a:cubicBezTo>
                      <a:pt x="139" y="133"/>
                      <a:pt x="139" y="133"/>
                      <a:pt x="139" y="133"/>
                    </a:cubicBezTo>
                    <a:cubicBezTo>
                      <a:pt x="139" y="133"/>
                      <a:pt x="140" y="132"/>
                      <a:pt x="141" y="133"/>
                    </a:cubicBezTo>
                    <a:cubicBezTo>
                      <a:pt x="141" y="133"/>
                      <a:pt x="141" y="133"/>
                      <a:pt x="141" y="133"/>
                    </a:cubicBezTo>
                    <a:cubicBezTo>
                      <a:pt x="141" y="133"/>
                      <a:pt x="141" y="132"/>
                      <a:pt x="141" y="132"/>
                    </a:cubicBezTo>
                    <a:cubicBezTo>
                      <a:pt x="141" y="132"/>
                      <a:pt x="141" y="132"/>
                      <a:pt x="142" y="132"/>
                    </a:cubicBezTo>
                    <a:cubicBezTo>
                      <a:pt x="142" y="132"/>
                      <a:pt x="142" y="132"/>
                      <a:pt x="142" y="132"/>
                    </a:cubicBezTo>
                    <a:cubicBezTo>
                      <a:pt x="142" y="132"/>
                      <a:pt x="142" y="132"/>
                      <a:pt x="142" y="132"/>
                    </a:cubicBezTo>
                    <a:cubicBezTo>
                      <a:pt x="142" y="131"/>
                      <a:pt x="142" y="131"/>
                      <a:pt x="142" y="131"/>
                    </a:cubicBezTo>
                    <a:cubicBezTo>
                      <a:pt x="142" y="131"/>
                      <a:pt x="142" y="131"/>
                      <a:pt x="142" y="130"/>
                    </a:cubicBezTo>
                    <a:cubicBezTo>
                      <a:pt x="142" y="131"/>
                      <a:pt x="142" y="131"/>
                      <a:pt x="143" y="132"/>
                    </a:cubicBezTo>
                    <a:cubicBezTo>
                      <a:pt x="143" y="132"/>
                      <a:pt x="143" y="132"/>
                      <a:pt x="143" y="132"/>
                    </a:cubicBezTo>
                    <a:cubicBezTo>
                      <a:pt x="143" y="132"/>
                      <a:pt x="143" y="132"/>
                      <a:pt x="143" y="132"/>
                    </a:cubicBezTo>
                    <a:cubicBezTo>
                      <a:pt x="143" y="132"/>
                      <a:pt x="143" y="132"/>
                      <a:pt x="143" y="132"/>
                    </a:cubicBezTo>
                    <a:cubicBezTo>
                      <a:pt x="143" y="131"/>
                      <a:pt x="143" y="131"/>
                      <a:pt x="143" y="131"/>
                    </a:cubicBezTo>
                    <a:cubicBezTo>
                      <a:pt x="143" y="131"/>
                      <a:pt x="143" y="131"/>
                      <a:pt x="143" y="131"/>
                    </a:cubicBezTo>
                    <a:cubicBezTo>
                      <a:pt x="143" y="131"/>
                      <a:pt x="143" y="131"/>
                      <a:pt x="143" y="131"/>
                    </a:cubicBezTo>
                    <a:cubicBezTo>
                      <a:pt x="143" y="130"/>
                      <a:pt x="142" y="130"/>
                      <a:pt x="142" y="129"/>
                    </a:cubicBezTo>
                    <a:cubicBezTo>
                      <a:pt x="143" y="129"/>
                      <a:pt x="143" y="129"/>
                      <a:pt x="143" y="128"/>
                    </a:cubicBezTo>
                    <a:cubicBezTo>
                      <a:pt x="143" y="128"/>
                      <a:pt x="144" y="128"/>
                      <a:pt x="144" y="128"/>
                    </a:cubicBezTo>
                    <a:cubicBezTo>
                      <a:pt x="144" y="128"/>
                      <a:pt x="143" y="128"/>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4" y="130"/>
                      <a:pt x="144" y="129"/>
                      <a:pt x="144" y="130"/>
                    </a:cubicBezTo>
                    <a:cubicBezTo>
                      <a:pt x="144" y="130"/>
                      <a:pt x="144" y="130"/>
                      <a:pt x="144" y="130"/>
                    </a:cubicBezTo>
                    <a:cubicBezTo>
                      <a:pt x="144" y="130"/>
                      <a:pt x="144" y="130"/>
                      <a:pt x="144" y="130"/>
                    </a:cubicBezTo>
                    <a:cubicBezTo>
                      <a:pt x="144" y="130"/>
                      <a:pt x="144" y="130"/>
                      <a:pt x="144" y="130"/>
                    </a:cubicBezTo>
                    <a:cubicBezTo>
                      <a:pt x="144" y="130"/>
                      <a:pt x="144" y="130"/>
                      <a:pt x="144" y="130"/>
                    </a:cubicBezTo>
                    <a:cubicBezTo>
                      <a:pt x="144" y="130"/>
                      <a:pt x="144" y="130"/>
                      <a:pt x="144" y="130"/>
                    </a:cubicBezTo>
                    <a:cubicBezTo>
                      <a:pt x="144" y="130"/>
                      <a:pt x="144" y="130"/>
                      <a:pt x="144" y="130"/>
                    </a:cubicBezTo>
                    <a:cubicBezTo>
                      <a:pt x="145" y="130"/>
                      <a:pt x="145" y="130"/>
                      <a:pt x="145" y="130"/>
                    </a:cubicBezTo>
                    <a:cubicBezTo>
                      <a:pt x="145" y="130"/>
                      <a:pt x="145" y="130"/>
                      <a:pt x="145" y="130"/>
                    </a:cubicBezTo>
                    <a:cubicBezTo>
                      <a:pt x="145" y="130"/>
                      <a:pt x="145" y="130"/>
                      <a:pt x="145" y="130"/>
                    </a:cubicBezTo>
                    <a:cubicBezTo>
                      <a:pt x="145" y="130"/>
                      <a:pt x="145" y="130"/>
                      <a:pt x="145" y="130"/>
                    </a:cubicBezTo>
                    <a:cubicBezTo>
                      <a:pt x="145" y="130"/>
                      <a:pt x="145" y="130"/>
                      <a:pt x="145" y="130"/>
                    </a:cubicBezTo>
                    <a:cubicBezTo>
                      <a:pt x="145" y="130"/>
                      <a:pt x="145" y="130"/>
                      <a:pt x="145" y="130"/>
                    </a:cubicBezTo>
                    <a:cubicBezTo>
                      <a:pt x="146" y="130"/>
                      <a:pt x="146" y="130"/>
                      <a:pt x="146" y="130"/>
                    </a:cubicBezTo>
                    <a:cubicBezTo>
                      <a:pt x="146" y="130"/>
                      <a:pt x="146" y="130"/>
                      <a:pt x="146" y="130"/>
                    </a:cubicBezTo>
                    <a:cubicBezTo>
                      <a:pt x="146" y="130"/>
                      <a:pt x="146" y="130"/>
                      <a:pt x="146" y="130"/>
                    </a:cubicBezTo>
                    <a:cubicBezTo>
                      <a:pt x="146" y="130"/>
                      <a:pt x="146" y="130"/>
                      <a:pt x="146" y="130"/>
                    </a:cubicBezTo>
                    <a:cubicBezTo>
                      <a:pt x="146" y="130"/>
                      <a:pt x="146" y="131"/>
                      <a:pt x="146" y="131"/>
                    </a:cubicBezTo>
                    <a:cubicBezTo>
                      <a:pt x="147" y="131"/>
                      <a:pt x="147" y="131"/>
                      <a:pt x="147" y="130"/>
                    </a:cubicBezTo>
                    <a:cubicBezTo>
                      <a:pt x="147" y="130"/>
                      <a:pt x="147" y="130"/>
                      <a:pt x="147" y="130"/>
                    </a:cubicBezTo>
                    <a:cubicBezTo>
                      <a:pt x="147" y="130"/>
                      <a:pt x="148" y="129"/>
                      <a:pt x="148" y="130"/>
                    </a:cubicBezTo>
                    <a:cubicBezTo>
                      <a:pt x="148" y="130"/>
                      <a:pt x="147" y="130"/>
                      <a:pt x="147" y="130"/>
                    </a:cubicBezTo>
                    <a:cubicBezTo>
                      <a:pt x="147" y="130"/>
                      <a:pt x="148" y="130"/>
                      <a:pt x="148" y="130"/>
                    </a:cubicBezTo>
                    <a:cubicBezTo>
                      <a:pt x="148" y="130"/>
                      <a:pt x="148" y="130"/>
                      <a:pt x="148" y="130"/>
                    </a:cubicBezTo>
                    <a:cubicBezTo>
                      <a:pt x="148" y="130"/>
                      <a:pt x="148" y="130"/>
                      <a:pt x="149" y="130"/>
                    </a:cubicBezTo>
                    <a:cubicBezTo>
                      <a:pt x="149" y="129"/>
                      <a:pt x="149" y="129"/>
                      <a:pt x="149" y="129"/>
                    </a:cubicBezTo>
                    <a:cubicBezTo>
                      <a:pt x="149" y="129"/>
                      <a:pt x="149" y="129"/>
                      <a:pt x="149" y="129"/>
                    </a:cubicBezTo>
                    <a:cubicBezTo>
                      <a:pt x="150" y="129"/>
                      <a:pt x="150" y="130"/>
                      <a:pt x="150" y="130"/>
                    </a:cubicBezTo>
                    <a:cubicBezTo>
                      <a:pt x="150" y="130"/>
                      <a:pt x="150" y="130"/>
                      <a:pt x="150" y="130"/>
                    </a:cubicBezTo>
                    <a:cubicBezTo>
                      <a:pt x="150" y="130"/>
                      <a:pt x="150" y="129"/>
                      <a:pt x="150" y="129"/>
                    </a:cubicBezTo>
                    <a:cubicBezTo>
                      <a:pt x="150" y="129"/>
                      <a:pt x="150" y="129"/>
                      <a:pt x="150" y="129"/>
                    </a:cubicBezTo>
                    <a:cubicBezTo>
                      <a:pt x="150" y="129"/>
                      <a:pt x="151" y="129"/>
                      <a:pt x="151" y="129"/>
                    </a:cubicBezTo>
                    <a:cubicBezTo>
                      <a:pt x="150" y="129"/>
                      <a:pt x="151" y="129"/>
                      <a:pt x="151" y="130"/>
                    </a:cubicBezTo>
                    <a:cubicBezTo>
                      <a:pt x="151" y="130"/>
                      <a:pt x="151" y="129"/>
                      <a:pt x="151" y="129"/>
                    </a:cubicBezTo>
                    <a:cubicBezTo>
                      <a:pt x="152" y="129"/>
                      <a:pt x="152" y="129"/>
                      <a:pt x="152" y="129"/>
                    </a:cubicBezTo>
                    <a:cubicBezTo>
                      <a:pt x="152" y="129"/>
                      <a:pt x="152" y="129"/>
                      <a:pt x="152" y="129"/>
                    </a:cubicBezTo>
                    <a:cubicBezTo>
                      <a:pt x="153" y="129"/>
                      <a:pt x="154" y="129"/>
                      <a:pt x="154" y="129"/>
                    </a:cubicBezTo>
                    <a:cubicBezTo>
                      <a:pt x="154" y="128"/>
                      <a:pt x="154" y="128"/>
                      <a:pt x="154" y="128"/>
                    </a:cubicBezTo>
                    <a:cubicBezTo>
                      <a:pt x="154" y="128"/>
                      <a:pt x="154" y="128"/>
                      <a:pt x="155" y="128"/>
                    </a:cubicBezTo>
                    <a:cubicBezTo>
                      <a:pt x="154" y="127"/>
                      <a:pt x="154" y="128"/>
                      <a:pt x="154" y="127"/>
                    </a:cubicBezTo>
                    <a:cubicBezTo>
                      <a:pt x="154" y="127"/>
                      <a:pt x="154" y="127"/>
                      <a:pt x="154" y="127"/>
                    </a:cubicBezTo>
                    <a:cubicBezTo>
                      <a:pt x="155" y="127"/>
                      <a:pt x="155" y="126"/>
                      <a:pt x="155" y="126"/>
                    </a:cubicBezTo>
                    <a:cubicBezTo>
                      <a:pt x="155" y="126"/>
                      <a:pt x="155" y="126"/>
                      <a:pt x="155" y="126"/>
                    </a:cubicBezTo>
                    <a:cubicBezTo>
                      <a:pt x="155" y="126"/>
                      <a:pt x="156" y="126"/>
                      <a:pt x="156" y="127"/>
                    </a:cubicBezTo>
                    <a:cubicBezTo>
                      <a:pt x="156" y="126"/>
                      <a:pt x="158" y="126"/>
                      <a:pt x="157" y="125"/>
                    </a:cubicBezTo>
                    <a:cubicBezTo>
                      <a:pt x="157" y="125"/>
                      <a:pt x="158" y="125"/>
                      <a:pt x="157" y="126"/>
                    </a:cubicBezTo>
                    <a:cubicBezTo>
                      <a:pt x="158" y="125"/>
                      <a:pt x="159" y="125"/>
                      <a:pt x="159" y="124"/>
                    </a:cubicBezTo>
                    <a:cubicBezTo>
                      <a:pt x="159" y="124"/>
                      <a:pt x="159" y="123"/>
                      <a:pt x="159" y="124"/>
                    </a:cubicBezTo>
                    <a:cubicBezTo>
                      <a:pt x="159" y="123"/>
                      <a:pt x="159" y="123"/>
                      <a:pt x="159" y="123"/>
                    </a:cubicBezTo>
                    <a:cubicBezTo>
                      <a:pt x="159" y="123"/>
                      <a:pt x="159" y="123"/>
                      <a:pt x="158" y="123"/>
                    </a:cubicBezTo>
                    <a:cubicBezTo>
                      <a:pt x="158" y="123"/>
                      <a:pt x="159" y="123"/>
                      <a:pt x="159" y="123"/>
                    </a:cubicBezTo>
                    <a:cubicBezTo>
                      <a:pt x="159" y="123"/>
                      <a:pt x="159" y="122"/>
                      <a:pt x="160" y="122"/>
                    </a:cubicBezTo>
                    <a:cubicBezTo>
                      <a:pt x="160" y="122"/>
                      <a:pt x="160" y="123"/>
                      <a:pt x="160" y="123"/>
                    </a:cubicBezTo>
                    <a:cubicBezTo>
                      <a:pt x="160" y="123"/>
                      <a:pt x="161" y="122"/>
                      <a:pt x="161" y="122"/>
                    </a:cubicBezTo>
                    <a:cubicBezTo>
                      <a:pt x="161" y="122"/>
                      <a:pt x="161" y="123"/>
                      <a:pt x="161" y="123"/>
                    </a:cubicBezTo>
                    <a:cubicBezTo>
                      <a:pt x="161" y="123"/>
                      <a:pt x="161" y="123"/>
                      <a:pt x="161" y="123"/>
                    </a:cubicBezTo>
                    <a:cubicBezTo>
                      <a:pt x="162" y="122"/>
                      <a:pt x="162" y="122"/>
                      <a:pt x="162" y="122"/>
                    </a:cubicBezTo>
                    <a:cubicBezTo>
                      <a:pt x="162" y="122"/>
                      <a:pt x="161" y="122"/>
                      <a:pt x="161" y="122"/>
                    </a:cubicBezTo>
                    <a:cubicBezTo>
                      <a:pt x="162" y="122"/>
                      <a:pt x="162" y="122"/>
                      <a:pt x="162" y="122"/>
                    </a:cubicBezTo>
                    <a:cubicBezTo>
                      <a:pt x="162" y="122"/>
                      <a:pt x="162" y="122"/>
                      <a:pt x="163" y="122"/>
                    </a:cubicBezTo>
                    <a:cubicBezTo>
                      <a:pt x="163" y="121"/>
                      <a:pt x="162" y="120"/>
                      <a:pt x="162" y="120"/>
                    </a:cubicBezTo>
                    <a:cubicBezTo>
                      <a:pt x="162" y="120"/>
                      <a:pt x="164" y="121"/>
                      <a:pt x="164" y="120"/>
                    </a:cubicBezTo>
                    <a:cubicBezTo>
                      <a:pt x="164" y="120"/>
                      <a:pt x="163" y="120"/>
                      <a:pt x="163" y="120"/>
                    </a:cubicBezTo>
                    <a:cubicBezTo>
                      <a:pt x="163" y="120"/>
                      <a:pt x="164" y="119"/>
                      <a:pt x="164" y="119"/>
                    </a:cubicBezTo>
                    <a:cubicBezTo>
                      <a:pt x="164" y="119"/>
                      <a:pt x="165" y="120"/>
                      <a:pt x="165" y="120"/>
                    </a:cubicBezTo>
                    <a:cubicBezTo>
                      <a:pt x="165" y="119"/>
                      <a:pt x="165" y="119"/>
                      <a:pt x="165" y="119"/>
                    </a:cubicBezTo>
                    <a:cubicBezTo>
                      <a:pt x="164" y="119"/>
                      <a:pt x="165" y="117"/>
                      <a:pt x="165" y="117"/>
                    </a:cubicBezTo>
                    <a:cubicBezTo>
                      <a:pt x="165" y="117"/>
                      <a:pt x="164" y="117"/>
                      <a:pt x="163" y="117"/>
                    </a:cubicBezTo>
                    <a:cubicBezTo>
                      <a:pt x="163" y="117"/>
                      <a:pt x="163" y="117"/>
                      <a:pt x="163" y="117"/>
                    </a:cubicBezTo>
                    <a:cubicBezTo>
                      <a:pt x="163" y="117"/>
                      <a:pt x="164" y="117"/>
                      <a:pt x="164" y="117"/>
                    </a:cubicBezTo>
                    <a:cubicBezTo>
                      <a:pt x="164" y="117"/>
                      <a:pt x="164" y="117"/>
                      <a:pt x="165" y="117"/>
                    </a:cubicBezTo>
                    <a:cubicBezTo>
                      <a:pt x="165" y="116"/>
                      <a:pt x="165" y="116"/>
                      <a:pt x="166" y="116"/>
                    </a:cubicBezTo>
                    <a:cubicBezTo>
                      <a:pt x="166" y="116"/>
                      <a:pt x="166" y="116"/>
                      <a:pt x="165" y="116"/>
                    </a:cubicBezTo>
                    <a:cubicBezTo>
                      <a:pt x="165" y="116"/>
                      <a:pt x="165" y="116"/>
                      <a:pt x="165" y="116"/>
                    </a:cubicBezTo>
                    <a:cubicBezTo>
                      <a:pt x="165" y="116"/>
                      <a:pt x="165" y="116"/>
                      <a:pt x="165" y="116"/>
                    </a:cubicBezTo>
                    <a:cubicBezTo>
                      <a:pt x="165" y="116"/>
                      <a:pt x="165" y="116"/>
                      <a:pt x="165" y="116"/>
                    </a:cubicBezTo>
                    <a:cubicBezTo>
                      <a:pt x="165" y="116"/>
                      <a:pt x="165" y="115"/>
                      <a:pt x="165" y="115"/>
                    </a:cubicBezTo>
                    <a:cubicBezTo>
                      <a:pt x="165" y="115"/>
                      <a:pt x="165" y="115"/>
                      <a:pt x="165" y="115"/>
                    </a:cubicBezTo>
                    <a:cubicBezTo>
                      <a:pt x="164" y="114"/>
                      <a:pt x="165" y="114"/>
                      <a:pt x="165" y="114"/>
                    </a:cubicBezTo>
                    <a:cubicBezTo>
                      <a:pt x="165" y="114"/>
                      <a:pt x="165" y="114"/>
                      <a:pt x="165" y="114"/>
                    </a:cubicBezTo>
                    <a:cubicBezTo>
                      <a:pt x="165" y="114"/>
                      <a:pt x="165" y="114"/>
                      <a:pt x="165" y="114"/>
                    </a:cubicBezTo>
                    <a:cubicBezTo>
                      <a:pt x="165" y="114"/>
                      <a:pt x="166" y="114"/>
                      <a:pt x="165" y="114"/>
                    </a:cubicBezTo>
                    <a:cubicBezTo>
                      <a:pt x="166" y="114"/>
                      <a:pt x="167" y="114"/>
                      <a:pt x="166" y="114"/>
                    </a:cubicBezTo>
                    <a:cubicBezTo>
                      <a:pt x="166" y="115"/>
                      <a:pt x="166" y="115"/>
                      <a:pt x="167" y="115"/>
                    </a:cubicBezTo>
                    <a:cubicBezTo>
                      <a:pt x="167" y="114"/>
                      <a:pt x="166" y="114"/>
                      <a:pt x="166" y="114"/>
                    </a:cubicBezTo>
                    <a:cubicBezTo>
                      <a:pt x="167" y="114"/>
                      <a:pt x="167" y="114"/>
                      <a:pt x="167" y="114"/>
                    </a:cubicBezTo>
                    <a:cubicBezTo>
                      <a:pt x="167" y="113"/>
                      <a:pt x="167" y="113"/>
                      <a:pt x="168" y="113"/>
                    </a:cubicBezTo>
                    <a:cubicBezTo>
                      <a:pt x="167" y="113"/>
                      <a:pt x="168" y="113"/>
                      <a:pt x="167" y="113"/>
                    </a:cubicBezTo>
                    <a:cubicBezTo>
                      <a:pt x="168" y="113"/>
                      <a:pt x="168" y="112"/>
                      <a:pt x="168" y="112"/>
                    </a:cubicBezTo>
                    <a:cubicBezTo>
                      <a:pt x="169" y="112"/>
                      <a:pt x="168" y="111"/>
                      <a:pt x="169" y="111"/>
                    </a:cubicBezTo>
                    <a:cubicBezTo>
                      <a:pt x="169" y="111"/>
                      <a:pt x="169" y="110"/>
                      <a:pt x="169" y="110"/>
                    </a:cubicBezTo>
                    <a:cubicBezTo>
                      <a:pt x="169" y="110"/>
                      <a:pt x="169" y="110"/>
                      <a:pt x="169" y="109"/>
                    </a:cubicBezTo>
                    <a:cubicBezTo>
                      <a:pt x="168" y="110"/>
                      <a:pt x="168" y="109"/>
                      <a:pt x="168" y="109"/>
                    </a:cubicBezTo>
                    <a:cubicBezTo>
                      <a:pt x="168" y="109"/>
                      <a:pt x="168" y="109"/>
                      <a:pt x="169" y="109"/>
                    </a:cubicBezTo>
                    <a:cubicBezTo>
                      <a:pt x="169" y="110"/>
                      <a:pt x="169" y="109"/>
                      <a:pt x="170" y="109"/>
                    </a:cubicBezTo>
                    <a:cubicBezTo>
                      <a:pt x="170" y="109"/>
                      <a:pt x="170" y="109"/>
                      <a:pt x="170" y="109"/>
                    </a:cubicBezTo>
                    <a:cubicBezTo>
                      <a:pt x="170" y="108"/>
                      <a:pt x="170" y="108"/>
                      <a:pt x="170" y="108"/>
                    </a:cubicBezTo>
                    <a:cubicBezTo>
                      <a:pt x="171" y="108"/>
                      <a:pt x="171" y="109"/>
                      <a:pt x="171" y="109"/>
                    </a:cubicBezTo>
                    <a:cubicBezTo>
                      <a:pt x="171" y="109"/>
                      <a:pt x="172" y="109"/>
                      <a:pt x="172" y="108"/>
                    </a:cubicBezTo>
                    <a:cubicBezTo>
                      <a:pt x="172" y="108"/>
                      <a:pt x="172" y="107"/>
                      <a:pt x="171" y="107"/>
                    </a:cubicBezTo>
                    <a:cubicBezTo>
                      <a:pt x="171" y="107"/>
                      <a:pt x="171" y="107"/>
                      <a:pt x="171" y="107"/>
                    </a:cubicBezTo>
                    <a:cubicBezTo>
                      <a:pt x="171" y="107"/>
                      <a:pt x="171" y="107"/>
                      <a:pt x="171" y="107"/>
                    </a:cubicBezTo>
                    <a:cubicBezTo>
                      <a:pt x="171" y="107"/>
                      <a:pt x="171" y="107"/>
                      <a:pt x="172" y="107"/>
                    </a:cubicBezTo>
                    <a:cubicBezTo>
                      <a:pt x="172" y="106"/>
                      <a:pt x="172" y="106"/>
                      <a:pt x="171" y="106"/>
                    </a:cubicBezTo>
                    <a:cubicBezTo>
                      <a:pt x="172" y="106"/>
                      <a:pt x="172" y="106"/>
                      <a:pt x="172" y="106"/>
                    </a:cubicBezTo>
                    <a:cubicBezTo>
                      <a:pt x="172" y="106"/>
                      <a:pt x="172" y="106"/>
                      <a:pt x="172" y="105"/>
                    </a:cubicBezTo>
                    <a:cubicBezTo>
                      <a:pt x="172" y="105"/>
                      <a:pt x="171" y="105"/>
                      <a:pt x="171" y="105"/>
                    </a:cubicBezTo>
                    <a:cubicBezTo>
                      <a:pt x="171" y="105"/>
                      <a:pt x="172" y="104"/>
                      <a:pt x="172" y="105"/>
                    </a:cubicBezTo>
                    <a:cubicBezTo>
                      <a:pt x="172" y="105"/>
                      <a:pt x="172" y="105"/>
                      <a:pt x="172" y="105"/>
                    </a:cubicBezTo>
                    <a:cubicBezTo>
                      <a:pt x="172" y="105"/>
                      <a:pt x="172" y="104"/>
                      <a:pt x="173" y="104"/>
                    </a:cubicBezTo>
                    <a:cubicBezTo>
                      <a:pt x="173" y="105"/>
                      <a:pt x="173" y="104"/>
                      <a:pt x="173" y="105"/>
                    </a:cubicBezTo>
                    <a:cubicBezTo>
                      <a:pt x="173" y="104"/>
                      <a:pt x="173" y="103"/>
                      <a:pt x="173" y="103"/>
                    </a:cubicBezTo>
                    <a:cubicBezTo>
                      <a:pt x="173" y="103"/>
                      <a:pt x="172" y="103"/>
                      <a:pt x="173" y="104"/>
                    </a:cubicBezTo>
                    <a:cubicBezTo>
                      <a:pt x="173" y="104"/>
                      <a:pt x="172" y="104"/>
                      <a:pt x="172" y="104"/>
                    </a:cubicBezTo>
                    <a:cubicBezTo>
                      <a:pt x="172" y="104"/>
                      <a:pt x="172" y="104"/>
                      <a:pt x="171" y="104"/>
                    </a:cubicBezTo>
                    <a:cubicBezTo>
                      <a:pt x="172" y="103"/>
                      <a:pt x="173" y="103"/>
                      <a:pt x="174" y="102"/>
                    </a:cubicBezTo>
                    <a:cubicBezTo>
                      <a:pt x="173" y="102"/>
                      <a:pt x="173" y="102"/>
                      <a:pt x="172" y="102"/>
                    </a:cubicBezTo>
                    <a:cubicBezTo>
                      <a:pt x="172" y="102"/>
                      <a:pt x="171" y="100"/>
                      <a:pt x="170" y="101"/>
                    </a:cubicBezTo>
                    <a:cubicBezTo>
                      <a:pt x="170" y="101"/>
                      <a:pt x="170" y="101"/>
                      <a:pt x="169" y="101"/>
                    </a:cubicBezTo>
                    <a:cubicBezTo>
                      <a:pt x="169" y="101"/>
                      <a:pt x="168" y="101"/>
                      <a:pt x="168" y="101"/>
                    </a:cubicBezTo>
                    <a:cubicBezTo>
                      <a:pt x="168" y="101"/>
                      <a:pt x="168" y="101"/>
                      <a:pt x="168" y="100"/>
                    </a:cubicBezTo>
                    <a:cubicBezTo>
                      <a:pt x="168" y="100"/>
                      <a:pt x="168" y="100"/>
                      <a:pt x="168" y="100"/>
                    </a:cubicBezTo>
                    <a:cubicBezTo>
                      <a:pt x="168" y="101"/>
                      <a:pt x="167" y="101"/>
                      <a:pt x="167" y="101"/>
                    </a:cubicBezTo>
                    <a:cubicBezTo>
                      <a:pt x="167" y="101"/>
                      <a:pt x="167" y="100"/>
                      <a:pt x="168" y="100"/>
                    </a:cubicBezTo>
                    <a:cubicBezTo>
                      <a:pt x="168" y="100"/>
                      <a:pt x="168" y="100"/>
                      <a:pt x="168" y="100"/>
                    </a:cubicBezTo>
                    <a:cubicBezTo>
                      <a:pt x="168" y="100"/>
                      <a:pt x="169" y="101"/>
                      <a:pt x="169" y="100"/>
                    </a:cubicBezTo>
                    <a:cubicBezTo>
                      <a:pt x="171" y="99"/>
                      <a:pt x="171" y="99"/>
                      <a:pt x="171" y="99"/>
                    </a:cubicBezTo>
                    <a:cubicBezTo>
                      <a:pt x="171" y="99"/>
                      <a:pt x="171" y="99"/>
                      <a:pt x="172" y="99"/>
                    </a:cubicBezTo>
                    <a:cubicBezTo>
                      <a:pt x="172" y="99"/>
                      <a:pt x="173" y="98"/>
                      <a:pt x="173" y="98"/>
                    </a:cubicBezTo>
                    <a:cubicBezTo>
                      <a:pt x="173" y="98"/>
                      <a:pt x="172" y="97"/>
                      <a:pt x="172" y="96"/>
                    </a:cubicBezTo>
                    <a:cubicBezTo>
                      <a:pt x="172" y="96"/>
                      <a:pt x="172" y="96"/>
                      <a:pt x="171" y="96"/>
                    </a:cubicBezTo>
                    <a:cubicBezTo>
                      <a:pt x="171" y="96"/>
                      <a:pt x="170" y="95"/>
                      <a:pt x="170" y="95"/>
                    </a:cubicBezTo>
                    <a:cubicBezTo>
                      <a:pt x="169" y="95"/>
                      <a:pt x="169" y="95"/>
                      <a:pt x="169" y="95"/>
                    </a:cubicBezTo>
                    <a:cubicBezTo>
                      <a:pt x="169" y="95"/>
                      <a:pt x="169" y="94"/>
                      <a:pt x="169" y="94"/>
                    </a:cubicBezTo>
                    <a:cubicBezTo>
                      <a:pt x="169" y="94"/>
                      <a:pt x="169" y="94"/>
                      <a:pt x="168" y="94"/>
                    </a:cubicBezTo>
                    <a:cubicBezTo>
                      <a:pt x="168" y="94"/>
                      <a:pt x="168" y="94"/>
                      <a:pt x="167" y="94"/>
                    </a:cubicBezTo>
                    <a:cubicBezTo>
                      <a:pt x="167" y="94"/>
                      <a:pt x="167" y="94"/>
                      <a:pt x="167" y="94"/>
                    </a:cubicBezTo>
                    <a:cubicBezTo>
                      <a:pt x="167" y="94"/>
                      <a:pt x="167" y="94"/>
                      <a:pt x="167" y="94"/>
                    </a:cubicBezTo>
                    <a:cubicBezTo>
                      <a:pt x="167" y="94"/>
                      <a:pt x="167" y="94"/>
                      <a:pt x="167" y="94"/>
                    </a:cubicBezTo>
                    <a:cubicBezTo>
                      <a:pt x="168" y="93"/>
                      <a:pt x="169" y="94"/>
                      <a:pt x="169" y="94"/>
                    </a:cubicBezTo>
                    <a:cubicBezTo>
                      <a:pt x="169" y="94"/>
                      <a:pt x="169" y="95"/>
                      <a:pt x="170" y="95"/>
                    </a:cubicBezTo>
                    <a:cubicBezTo>
                      <a:pt x="170" y="95"/>
                      <a:pt x="170" y="95"/>
                      <a:pt x="171" y="95"/>
                    </a:cubicBezTo>
                    <a:cubicBezTo>
                      <a:pt x="172" y="95"/>
                      <a:pt x="172" y="95"/>
                      <a:pt x="173" y="95"/>
                    </a:cubicBezTo>
                    <a:cubicBezTo>
                      <a:pt x="173" y="95"/>
                      <a:pt x="173" y="94"/>
                      <a:pt x="172" y="94"/>
                    </a:cubicBezTo>
                    <a:cubicBezTo>
                      <a:pt x="172" y="94"/>
                      <a:pt x="171" y="94"/>
                      <a:pt x="171" y="93"/>
                    </a:cubicBezTo>
                    <a:cubicBezTo>
                      <a:pt x="171" y="93"/>
                      <a:pt x="171" y="92"/>
                      <a:pt x="171" y="92"/>
                    </a:cubicBezTo>
                    <a:cubicBezTo>
                      <a:pt x="171" y="92"/>
                      <a:pt x="170" y="92"/>
                      <a:pt x="170" y="92"/>
                    </a:cubicBezTo>
                    <a:cubicBezTo>
                      <a:pt x="169" y="92"/>
                      <a:pt x="169" y="92"/>
                      <a:pt x="169" y="91"/>
                    </a:cubicBezTo>
                    <a:cubicBezTo>
                      <a:pt x="169" y="90"/>
                      <a:pt x="169" y="90"/>
                      <a:pt x="169" y="89"/>
                    </a:cubicBezTo>
                    <a:cubicBezTo>
                      <a:pt x="169" y="88"/>
                      <a:pt x="168" y="87"/>
                      <a:pt x="168" y="86"/>
                    </a:cubicBezTo>
                    <a:cubicBezTo>
                      <a:pt x="167" y="86"/>
                      <a:pt x="167" y="85"/>
                      <a:pt x="167" y="85"/>
                    </a:cubicBezTo>
                    <a:cubicBezTo>
                      <a:pt x="167" y="85"/>
                      <a:pt x="166" y="84"/>
                      <a:pt x="166" y="84"/>
                    </a:cubicBezTo>
                    <a:cubicBezTo>
                      <a:pt x="166" y="84"/>
                      <a:pt x="166" y="84"/>
                      <a:pt x="165" y="84"/>
                    </a:cubicBezTo>
                    <a:cubicBezTo>
                      <a:pt x="165" y="84"/>
                      <a:pt x="164" y="83"/>
                      <a:pt x="164" y="83"/>
                    </a:cubicBezTo>
                    <a:cubicBezTo>
                      <a:pt x="163" y="83"/>
                      <a:pt x="163" y="83"/>
                      <a:pt x="163" y="83"/>
                    </a:cubicBezTo>
                    <a:cubicBezTo>
                      <a:pt x="163" y="82"/>
                      <a:pt x="163" y="82"/>
                      <a:pt x="163" y="82"/>
                    </a:cubicBezTo>
                    <a:cubicBezTo>
                      <a:pt x="163" y="82"/>
                      <a:pt x="163" y="82"/>
                      <a:pt x="163" y="82"/>
                    </a:cubicBezTo>
                    <a:cubicBezTo>
                      <a:pt x="163" y="82"/>
                      <a:pt x="163" y="82"/>
                      <a:pt x="163" y="82"/>
                    </a:cubicBezTo>
                    <a:cubicBezTo>
                      <a:pt x="164" y="81"/>
                      <a:pt x="164" y="80"/>
                      <a:pt x="165" y="80"/>
                    </a:cubicBezTo>
                    <a:cubicBezTo>
                      <a:pt x="166" y="79"/>
                      <a:pt x="166" y="79"/>
                      <a:pt x="166" y="79"/>
                    </a:cubicBezTo>
                    <a:cubicBezTo>
                      <a:pt x="167" y="78"/>
                      <a:pt x="167" y="78"/>
                      <a:pt x="167" y="78"/>
                    </a:cubicBezTo>
                    <a:cubicBezTo>
                      <a:pt x="167" y="78"/>
                      <a:pt x="167" y="78"/>
                      <a:pt x="166" y="77"/>
                    </a:cubicBezTo>
                    <a:cubicBezTo>
                      <a:pt x="166" y="77"/>
                      <a:pt x="167" y="77"/>
                      <a:pt x="167" y="77"/>
                    </a:cubicBezTo>
                    <a:cubicBezTo>
                      <a:pt x="167" y="77"/>
                      <a:pt x="167" y="77"/>
                      <a:pt x="167" y="77"/>
                    </a:cubicBezTo>
                    <a:cubicBezTo>
                      <a:pt x="167" y="78"/>
                      <a:pt x="168" y="78"/>
                      <a:pt x="168" y="78"/>
                    </a:cubicBezTo>
                    <a:cubicBezTo>
                      <a:pt x="168" y="78"/>
                      <a:pt x="169" y="77"/>
                      <a:pt x="169" y="77"/>
                    </a:cubicBezTo>
                    <a:cubicBezTo>
                      <a:pt x="169" y="77"/>
                      <a:pt x="169" y="77"/>
                      <a:pt x="168" y="77"/>
                    </a:cubicBezTo>
                    <a:cubicBezTo>
                      <a:pt x="168" y="76"/>
                      <a:pt x="169" y="76"/>
                      <a:pt x="169" y="76"/>
                    </a:cubicBezTo>
                    <a:cubicBezTo>
                      <a:pt x="169" y="76"/>
                      <a:pt x="170" y="76"/>
                      <a:pt x="170" y="76"/>
                    </a:cubicBezTo>
                    <a:cubicBezTo>
                      <a:pt x="169" y="76"/>
                      <a:pt x="169" y="75"/>
                      <a:pt x="169" y="75"/>
                    </a:cubicBezTo>
                    <a:cubicBezTo>
                      <a:pt x="169" y="75"/>
                      <a:pt x="170" y="75"/>
                      <a:pt x="170" y="75"/>
                    </a:cubicBezTo>
                    <a:cubicBezTo>
                      <a:pt x="170" y="75"/>
                      <a:pt x="171" y="75"/>
                      <a:pt x="171" y="75"/>
                    </a:cubicBezTo>
                    <a:cubicBezTo>
                      <a:pt x="172" y="74"/>
                      <a:pt x="173" y="74"/>
                      <a:pt x="174" y="74"/>
                    </a:cubicBezTo>
                    <a:cubicBezTo>
                      <a:pt x="174" y="74"/>
                      <a:pt x="174" y="75"/>
                      <a:pt x="175" y="74"/>
                    </a:cubicBezTo>
                    <a:cubicBezTo>
                      <a:pt x="175" y="74"/>
                      <a:pt x="175" y="74"/>
                      <a:pt x="175" y="74"/>
                    </a:cubicBezTo>
                    <a:cubicBezTo>
                      <a:pt x="175" y="74"/>
                      <a:pt x="175" y="74"/>
                      <a:pt x="175" y="74"/>
                    </a:cubicBezTo>
                    <a:cubicBezTo>
                      <a:pt x="175" y="73"/>
                      <a:pt x="176" y="72"/>
                      <a:pt x="176" y="72"/>
                    </a:cubicBezTo>
                    <a:cubicBezTo>
                      <a:pt x="176" y="72"/>
                      <a:pt x="175" y="72"/>
                      <a:pt x="175" y="72"/>
                    </a:cubicBezTo>
                    <a:cubicBezTo>
                      <a:pt x="175" y="72"/>
                      <a:pt x="175" y="72"/>
                      <a:pt x="175" y="72"/>
                    </a:cubicBezTo>
                    <a:cubicBezTo>
                      <a:pt x="174" y="72"/>
                      <a:pt x="174" y="72"/>
                      <a:pt x="174" y="72"/>
                    </a:cubicBezTo>
                    <a:cubicBezTo>
                      <a:pt x="173" y="72"/>
                      <a:pt x="173" y="72"/>
                      <a:pt x="173" y="72"/>
                    </a:cubicBezTo>
                    <a:cubicBezTo>
                      <a:pt x="173" y="72"/>
                      <a:pt x="172" y="72"/>
                      <a:pt x="172" y="72"/>
                    </a:cubicBezTo>
                    <a:cubicBezTo>
                      <a:pt x="171" y="72"/>
                      <a:pt x="171" y="72"/>
                      <a:pt x="170" y="71"/>
                    </a:cubicBezTo>
                    <a:cubicBezTo>
                      <a:pt x="170" y="71"/>
                      <a:pt x="169" y="71"/>
                      <a:pt x="169" y="70"/>
                    </a:cubicBezTo>
                    <a:cubicBezTo>
                      <a:pt x="169" y="70"/>
                      <a:pt x="168" y="71"/>
                      <a:pt x="168" y="71"/>
                    </a:cubicBezTo>
                    <a:cubicBezTo>
                      <a:pt x="167" y="71"/>
                      <a:pt x="167" y="71"/>
                      <a:pt x="167" y="71"/>
                    </a:cubicBezTo>
                    <a:cubicBezTo>
                      <a:pt x="167" y="72"/>
                      <a:pt x="166" y="72"/>
                      <a:pt x="166" y="72"/>
                    </a:cubicBezTo>
                    <a:cubicBezTo>
                      <a:pt x="166" y="72"/>
                      <a:pt x="165" y="73"/>
                      <a:pt x="165" y="73"/>
                    </a:cubicBezTo>
                    <a:cubicBezTo>
                      <a:pt x="164" y="73"/>
                      <a:pt x="163" y="73"/>
                      <a:pt x="163" y="73"/>
                    </a:cubicBezTo>
                    <a:cubicBezTo>
                      <a:pt x="162" y="73"/>
                      <a:pt x="162" y="73"/>
                      <a:pt x="163" y="72"/>
                    </a:cubicBezTo>
                    <a:cubicBezTo>
                      <a:pt x="163" y="71"/>
                      <a:pt x="163" y="71"/>
                      <a:pt x="163" y="70"/>
                    </a:cubicBezTo>
                    <a:cubicBezTo>
                      <a:pt x="163" y="70"/>
                      <a:pt x="163" y="69"/>
                      <a:pt x="162" y="69"/>
                    </a:cubicBezTo>
                    <a:cubicBezTo>
                      <a:pt x="162" y="69"/>
                      <a:pt x="161" y="69"/>
                      <a:pt x="161" y="69"/>
                    </a:cubicBezTo>
                    <a:cubicBezTo>
                      <a:pt x="161" y="69"/>
                      <a:pt x="161" y="69"/>
                      <a:pt x="161" y="69"/>
                    </a:cubicBezTo>
                    <a:cubicBezTo>
                      <a:pt x="161" y="69"/>
                      <a:pt x="161" y="69"/>
                      <a:pt x="161" y="70"/>
                    </a:cubicBezTo>
                    <a:cubicBezTo>
                      <a:pt x="161" y="69"/>
                      <a:pt x="161" y="69"/>
                      <a:pt x="160" y="69"/>
                    </a:cubicBezTo>
                    <a:cubicBezTo>
                      <a:pt x="160" y="69"/>
                      <a:pt x="160" y="69"/>
                      <a:pt x="160" y="69"/>
                    </a:cubicBezTo>
                    <a:cubicBezTo>
                      <a:pt x="159" y="69"/>
                      <a:pt x="159" y="69"/>
                      <a:pt x="159" y="69"/>
                    </a:cubicBezTo>
                    <a:cubicBezTo>
                      <a:pt x="158" y="69"/>
                      <a:pt x="157" y="67"/>
                      <a:pt x="157" y="67"/>
                    </a:cubicBezTo>
                    <a:cubicBezTo>
                      <a:pt x="158" y="66"/>
                      <a:pt x="158" y="66"/>
                      <a:pt x="158" y="65"/>
                    </a:cubicBezTo>
                    <a:cubicBezTo>
                      <a:pt x="158" y="65"/>
                      <a:pt x="158" y="65"/>
                      <a:pt x="158" y="65"/>
                    </a:cubicBezTo>
                    <a:cubicBezTo>
                      <a:pt x="159" y="64"/>
                      <a:pt x="159" y="65"/>
                      <a:pt x="160" y="65"/>
                    </a:cubicBezTo>
                    <a:cubicBezTo>
                      <a:pt x="160" y="65"/>
                      <a:pt x="161" y="65"/>
                      <a:pt x="161" y="65"/>
                    </a:cubicBezTo>
                    <a:cubicBezTo>
                      <a:pt x="162" y="65"/>
                      <a:pt x="162" y="65"/>
                      <a:pt x="162" y="65"/>
                    </a:cubicBezTo>
                    <a:cubicBezTo>
                      <a:pt x="163" y="65"/>
                      <a:pt x="163" y="65"/>
                      <a:pt x="163" y="64"/>
                    </a:cubicBezTo>
                    <a:cubicBezTo>
                      <a:pt x="163" y="64"/>
                      <a:pt x="163" y="64"/>
                      <a:pt x="164" y="63"/>
                    </a:cubicBezTo>
                    <a:cubicBezTo>
                      <a:pt x="164" y="63"/>
                      <a:pt x="164" y="62"/>
                      <a:pt x="165" y="62"/>
                    </a:cubicBezTo>
                    <a:cubicBezTo>
                      <a:pt x="166" y="61"/>
                      <a:pt x="167" y="61"/>
                      <a:pt x="168" y="60"/>
                    </a:cubicBezTo>
                    <a:cubicBezTo>
                      <a:pt x="168" y="60"/>
                      <a:pt x="169" y="59"/>
                      <a:pt x="169" y="58"/>
                    </a:cubicBezTo>
                    <a:cubicBezTo>
                      <a:pt x="170" y="58"/>
                      <a:pt x="170" y="58"/>
                      <a:pt x="171" y="58"/>
                    </a:cubicBezTo>
                    <a:cubicBezTo>
                      <a:pt x="171" y="58"/>
                      <a:pt x="172" y="58"/>
                      <a:pt x="172" y="58"/>
                    </a:cubicBezTo>
                    <a:cubicBezTo>
                      <a:pt x="173" y="58"/>
                      <a:pt x="173" y="57"/>
                      <a:pt x="173" y="57"/>
                    </a:cubicBezTo>
                    <a:cubicBezTo>
                      <a:pt x="173" y="58"/>
                      <a:pt x="173" y="58"/>
                      <a:pt x="173" y="58"/>
                    </a:cubicBezTo>
                    <a:cubicBezTo>
                      <a:pt x="174" y="58"/>
                      <a:pt x="174" y="58"/>
                      <a:pt x="174" y="59"/>
                    </a:cubicBezTo>
                    <a:cubicBezTo>
                      <a:pt x="174" y="59"/>
                      <a:pt x="174" y="59"/>
                      <a:pt x="174" y="59"/>
                    </a:cubicBezTo>
                    <a:cubicBezTo>
                      <a:pt x="174" y="59"/>
                      <a:pt x="174" y="60"/>
                      <a:pt x="174" y="60"/>
                    </a:cubicBezTo>
                    <a:cubicBezTo>
                      <a:pt x="174" y="60"/>
                      <a:pt x="173" y="61"/>
                      <a:pt x="173" y="61"/>
                    </a:cubicBezTo>
                    <a:cubicBezTo>
                      <a:pt x="173" y="61"/>
                      <a:pt x="173" y="62"/>
                      <a:pt x="172" y="62"/>
                    </a:cubicBezTo>
                    <a:cubicBezTo>
                      <a:pt x="172" y="62"/>
                      <a:pt x="172" y="62"/>
                      <a:pt x="171" y="62"/>
                    </a:cubicBezTo>
                    <a:cubicBezTo>
                      <a:pt x="171" y="62"/>
                      <a:pt x="171" y="63"/>
                      <a:pt x="171" y="63"/>
                    </a:cubicBezTo>
                    <a:cubicBezTo>
                      <a:pt x="171" y="63"/>
                      <a:pt x="171" y="63"/>
                      <a:pt x="171" y="63"/>
                    </a:cubicBezTo>
                    <a:cubicBezTo>
                      <a:pt x="171" y="63"/>
                      <a:pt x="171" y="63"/>
                      <a:pt x="171" y="63"/>
                    </a:cubicBezTo>
                    <a:cubicBezTo>
                      <a:pt x="171" y="64"/>
                      <a:pt x="172" y="64"/>
                      <a:pt x="173" y="64"/>
                    </a:cubicBezTo>
                    <a:cubicBezTo>
                      <a:pt x="173" y="64"/>
                      <a:pt x="172" y="64"/>
                      <a:pt x="172" y="64"/>
                    </a:cubicBezTo>
                    <a:cubicBezTo>
                      <a:pt x="172" y="65"/>
                      <a:pt x="172" y="65"/>
                      <a:pt x="172" y="65"/>
                    </a:cubicBezTo>
                    <a:cubicBezTo>
                      <a:pt x="172" y="65"/>
                      <a:pt x="171" y="65"/>
                      <a:pt x="171" y="65"/>
                    </a:cubicBezTo>
                    <a:cubicBezTo>
                      <a:pt x="171" y="65"/>
                      <a:pt x="171" y="66"/>
                      <a:pt x="170" y="66"/>
                    </a:cubicBezTo>
                    <a:cubicBezTo>
                      <a:pt x="170" y="66"/>
                      <a:pt x="170" y="66"/>
                      <a:pt x="170" y="66"/>
                    </a:cubicBezTo>
                    <a:cubicBezTo>
                      <a:pt x="170" y="66"/>
                      <a:pt x="170" y="67"/>
                      <a:pt x="170" y="67"/>
                    </a:cubicBezTo>
                    <a:cubicBezTo>
                      <a:pt x="172" y="66"/>
                      <a:pt x="173" y="65"/>
                      <a:pt x="174" y="64"/>
                    </a:cubicBezTo>
                    <a:cubicBezTo>
                      <a:pt x="175" y="64"/>
                      <a:pt x="175" y="63"/>
                      <a:pt x="176" y="63"/>
                    </a:cubicBezTo>
                    <a:cubicBezTo>
                      <a:pt x="177" y="63"/>
                      <a:pt x="177" y="62"/>
                      <a:pt x="178" y="62"/>
                    </a:cubicBezTo>
                    <a:cubicBezTo>
                      <a:pt x="178" y="62"/>
                      <a:pt x="178" y="62"/>
                      <a:pt x="179" y="62"/>
                    </a:cubicBezTo>
                    <a:cubicBezTo>
                      <a:pt x="179" y="62"/>
                      <a:pt x="180" y="62"/>
                      <a:pt x="181" y="62"/>
                    </a:cubicBezTo>
                    <a:cubicBezTo>
                      <a:pt x="181" y="62"/>
                      <a:pt x="181" y="62"/>
                      <a:pt x="181" y="62"/>
                    </a:cubicBezTo>
                    <a:cubicBezTo>
                      <a:pt x="181" y="62"/>
                      <a:pt x="181" y="62"/>
                      <a:pt x="181" y="62"/>
                    </a:cubicBezTo>
                    <a:cubicBezTo>
                      <a:pt x="181" y="62"/>
                      <a:pt x="181" y="62"/>
                      <a:pt x="181" y="62"/>
                    </a:cubicBezTo>
                    <a:cubicBezTo>
                      <a:pt x="181" y="62"/>
                      <a:pt x="181" y="62"/>
                      <a:pt x="181" y="62"/>
                    </a:cubicBezTo>
                    <a:cubicBezTo>
                      <a:pt x="181" y="62"/>
                      <a:pt x="181" y="62"/>
                      <a:pt x="181" y="62"/>
                    </a:cubicBezTo>
                    <a:cubicBezTo>
                      <a:pt x="181" y="62"/>
                      <a:pt x="181" y="62"/>
                      <a:pt x="181" y="62"/>
                    </a:cubicBezTo>
                    <a:cubicBezTo>
                      <a:pt x="181" y="62"/>
                      <a:pt x="181" y="62"/>
                      <a:pt x="181" y="62"/>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2" y="61"/>
                      <a:pt x="182" y="61"/>
                      <a:pt x="182" y="61"/>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3" y="60"/>
                      <a:pt x="183" y="60"/>
                      <a:pt x="183" y="60"/>
                    </a:cubicBezTo>
                    <a:cubicBezTo>
                      <a:pt x="183" y="60"/>
                      <a:pt x="183" y="60"/>
                      <a:pt x="183" y="60"/>
                    </a:cubicBezTo>
                    <a:cubicBezTo>
                      <a:pt x="183" y="60"/>
                      <a:pt x="183" y="60"/>
                      <a:pt x="183" y="60"/>
                    </a:cubicBezTo>
                    <a:cubicBezTo>
                      <a:pt x="183" y="60"/>
                      <a:pt x="183" y="60"/>
                      <a:pt x="183" y="60"/>
                    </a:cubicBezTo>
                    <a:cubicBezTo>
                      <a:pt x="183" y="60"/>
                      <a:pt x="183" y="60"/>
                      <a:pt x="183" y="60"/>
                    </a:cubicBezTo>
                    <a:cubicBezTo>
                      <a:pt x="183" y="60"/>
                      <a:pt x="183" y="60"/>
                      <a:pt x="183" y="60"/>
                    </a:cubicBezTo>
                    <a:cubicBezTo>
                      <a:pt x="183" y="60"/>
                      <a:pt x="183" y="60"/>
                      <a:pt x="183" y="60"/>
                    </a:cubicBezTo>
                    <a:cubicBezTo>
                      <a:pt x="183" y="59"/>
                      <a:pt x="183" y="59"/>
                      <a:pt x="183" y="59"/>
                    </a:cubicBezTo>
                    <a:cubicBezTo>
                      <a:pt x="183" y="59"/>
                      <a:pt x="183" y="59"/>
                      <a:pt x="183" y="59"/>
                    </a:cubicBezTo>
                    <a:cubicBezTo>
                      <a:pt x="183" y="59"/>
                      <a:pt x="183" y="59"/>
                      <a:pt x="183" y="59"/>
                    </a:cubicBezTo>
                    <a:cubicBezTo>
                      <a:pt x="183" y="59"/>
                      <a:pt x="183" y="59"/>
                      <a:pt x="183" y="59"/>
                    </a:cubicBezTo>
                    <a:cubicBezTo>
                      <a:pt x="183" y="59"/>
                      <a:pt x="183" y="59"/>
                      <a:pt x="183" y="59"/>
                    </a:cubicBezTo>
                    <a:cubicBezTo>
                      <a:pt x="183" y="59"/>
                      <a:pt x="183" y="59"/>
                      <a:pt x="183" y="59"/>
                    </a:cubicBezTo>
                    <a:cubicBezTo>
                      <a:pt x="183" y="59"/>
                      <a:pt x="183"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5" y="59"/>
                      <a:pt x="185" y="59"/>
                      <a:pt x="185" y="59"/>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7"/>
                      <a:pt x="186" y="57"/>
                      <a:pt x="186" y="57"/>
                    </a:cubicBezTo>
                    <a:cubicBezTo>
                      <a:pt x="186" y="57"/>
                      <a:pt x="186" y="57"/>
                      <a:pt x="186"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8" y="57"/>
                      <a:pt x="188" y="57"/>
                    </a:cubicBezTo>
                    <a:cubicBezTo>
                      <a:pt x="188" y="57"/>
                      <a:pt x="188" y="57"/>
                      <a:pt x="188" y="57"/>
                    </a:cubicBezTo>
                    <a:cubicBezTo>
                      <a:pt x="188" y="57"/>
                      <a:pt x="188" y="57"/>
                      <a:pt x="188" y="57"/>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9" y="56"/>
                      <a:pt x="189" y="56"/>
                      <a:pt x="189" y="56"/>
                    </a:cubicBezTo>
                    <a:cubicBezTo>
                      <a:pt x="189" y="56"/>
                      <a:pt x="189" y="56"/>
                      <a:pt x="189" y="56"/>
                    </a:cubicBezTo>
                    <a:cubicBezTo>
                      <a:pt x="189" y="56"/>
                      <a:pt x="189" y="56"/>
                      <a:pt x="189" y="56"/>
                    </a:cubicBezTo>
                    <a:cubicBezTo>
                      <a:pt x="189" y="56"/>
                      <a:pt x="189" y="56"/>
                      <a:pt x="189" y="56"/>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4"/>
                      <a:pt x="189" y="54"/>
                    </a:cubicBezTo>
                    <a:cubicBezTo>
                      <a:pt x="189" y="54"/>
                      <a:pt x="189" y="54"/>
                      <a:pt x="189" y="54"/>
                    </a:cubicBezTo>
                    <a:cubicBezTo>
                      <a:pt x="189" y="54"/>
                      <a:pt x="189" y="54"/>
                      <a:pt x="189" y="54"/>
                    </a:cubicBezTo>
                    <a:cubicBezTo>
                      <a:pt x="189" y="54"/>
                      <a:pt x="189" y="54"/>
                      <a:pt x="189" y="54"/>
                    </a:cubicBezTo>
                    <a:cubicBezTo>
                      <a:pt x="189" y="54"/>
                      <a:pt x="189" y="54"/>
                      <a:pt x="189"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3"/>
                      <a:pt x="190" y="53"/>
                      <a:pt x="190" y="53"/>
                    </a:cubicBezTo>
                    <a:cubicBezTo>
                      <a:pt x="191" y="53"/>
                      <a:pt x="191" y="53"/>
                      <a:pt x="191" y="53"/>
                    </a:cubicBezTo>
                    <a:cubicBezTo>
                      <a:pt x="191" y="53"/>
                      <a:pt x="191" y="53"/>
                      <a:pt x="191" y="53"/>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2" y="54"/>
                      <a:pt x="192" y="54"/>
                      <a:pt x="192" y="54"/>
                    </a:cubicBezTo>
                    <a:cubicBezTo>
                      <a:pt x="192" y="54"/>
                      <a:pt x="192" y="54"/>
                      <a:pt x="192" y="54"/>
                    </a:cubicBezTo>
                    <a:cubicBezTo>
                      <a:pt x="192" y="54"/>
                      <a:pt x="192" y="54"/>
                      <a:pt x="192" y="54"/>
                    </a:cubicBezTo>
                    <a:cubicBezTo>
                      <a:pt x="192" y="54"/>
                      <a:pt x="192" y="54"/>
                      <a:pt x="192" y="54"/>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3"/>
                      <a:pt x="195" y="53"/>
                      <a:pt x="195" y="53"/>
                    </a:cubicBezTo>
                    <a:cubicBezTo>
                      <a:pt x="195" y="53"/>
                      <a:pt x="195" y="53"/>
                      <a:pt x="195" y="53"/>
                    </a:cubicBezTo>
                    <a:cubicBezTo>
                      <a:pt x="195" y="53"/>
                      <a:pt x="195" y="53"/>
                      <a:pt x="195" y="53"/>
                    </a:cubicBezTo>
                    <a:cubicBezTo>
                      <a:pt x="195" y="53"/>
                      <a:pt x="195" y="53"/>
                      <a:pt x="195" y="53"/>
                    </a:cubicBezTo>
                    <a:cubicBezTo>
                      <a:pt x="194" y="53"/>
                      <a:pt x="194" y="53"/>
                      <a:pt x="194" y="53"/>
                    </a:cubicBezTo>
                    <a:cubicBezTo>
                      <a:pt x="194" y="53"/>
                      <a:pt x="194" y="53"/>
                      <a:pt x="194" y="53"/>
                    </a:cubicBezTo>
                    <a:cubicBezTo>
                      <a:pt x="195" y="53"/>
                      <a:pt x="195" y="53"/>
                      <a:pt x="195" y="53"/>
                    </a:cubicBezTo>
                    <a:cubicBezTo>
                      <a:pt x="195" y="53"/>
                      <a:pt x="195" y="53"/>
                      <a:pt x="195" y="53"/>
                    </a:cubicBezTo>
                    <a:cubicBezTo>
                      <a:pt x="195" y="52"/>
                      <a:pt x="195" y="52"/>
                      <a:pt x="195" y="52"/>
                    </a:cubicBezTo>
                    <a:cubicBezTo>
                      <a:pt x="196" y="52"/>
                      <a:pt x="196" y="52"/>
                      <a:pt x="196" y="52"/>
                    </a:cubicBezTo>
                    <a:cubicBezTo>
                      <a:pt x="196" y="53"/>
                      <a:pt x="196" y="53"/>
                      <a:pt x="196" y="53"/>
                    </a:cubicBezTo>
                    <a:cubicBezTo>
                      <a:pt x="196" y="53"/>
                      <a:pt x="196" y="53"/>
                      <a:pt x="196" y="53"/>
                    </a:cubicBezTo>
                    <a:cubicBezTo>
                      <a:pt x="196" y="53"/>
                      <a:pt x="196" y="53"/>
                      <a:pt x="196" y="53"/>
                    </a:cubicBezTo>
                    <a:cubicBezTo>
                      <a:pt x="196" y="53"/>
                      <a:pt x="196" y="53"/>
                      <a:pt x="196" y="53"/>
                    </a:cubicBezTo>
                    <a:cubicBezTo>
                      <a:pt x="197" y="52"/>
                      <a:pt x="197" y="52"/>
                      <a:pt x="197" y="52"/>
                    </a:cubicBezTo>
                    <a:cubicBezTo>
                      <a:pt x="197" y="52"/>
                      <a:pt x="197" y="52"/>
                      <a:pt x="197" y="52"/>
                    </a:cubicBezTo>
                    <a:cubicBezTo>
                      <a:pt x="197" y="52"/>
                      <a:pt x="197" y="52"/>
                      <a:pt x="197" y="52"/>
                    </a:cubicBezTo>
                    <a:cubicBezTo>
                      <a:pt x="197" y="52"/>
                      <a:pt x="197" y="52"/>
                      <a:pt x="197" y="52"/>
                    </a:cubicBezTo>
                    <a:cubicBezTo>
                      <a:pt x="197" y="52"/>
                      <a:pt x="197" y="52"/>
                      <a:pt x="197" y="52"/>
                    </a:cubicBezTo>
                    <a:cubicBezTo>
                      <a:pt x="197" y="52"/>
                      <a:pt x="197" y="52"/>
                      <a:pt x="197" y="52"/>
                    </a:cubicBezTo>
                    <a:cubicBezTo>
                      <a:pt x="197" y="52"/>
                      <a:pt x="197" y="52"/>
                      <a:pt x="197" y="52"/>
                    </a:cubicBezTo>
                    <a:cubicBezTo>
                      <a:pt x="197" y="52"/>
                      <a:pt x="197"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9" y="52"/>
                      <a:pt x="199" y="52"/>
                      <a:pt x="199" y="52"/>
                    </a:cubicBezTo>
                    <a:cubicBezTo>
                      <a:pt x="199" y="52"/>
                      <a:pt x="199" y="52"/>
                      <a:pt x="199" y="52"/>
                    </a:cubicBezTo>
                    <a:cubicBezTo>
                      <a:pt x="198" y="52"/>
                      <a:pt x="198" y="52"/>
                      <a:pt x="198" y="52"/>
                    </a:cubicBezTo>
                    <a:cubicBezTo>
                      <a:pt x="198" y="52"/>
                      <a:pt x="198" y="52"/>
                      <a:pt x="198" y="52"/>
                    </a:cubicBezTo>
                    <a:cubicBezTo>
                      <a:pt x="199" y="52"/>
                      <a:pt x="199" y="52"/>
                      <a:pt x="199" y="52"/>
                    </a:cubicBezTo>
                    <a:cubicBezTo>
                      <a:pt x="199" y="52"/>
                      <a:pt x="199" y="52"/>
                      <a:pt x="199" y="52"/>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1" y="50"/>
                      <a:pt x="201" y="50"/>
                      <a:pt x="201" y="50"/>
                    </a:cubicBezTo>
                    <a:cubicBezTo>
                      <a:pt x="200" y="50"/>
                      <a:pt x="200" y="50"/>
                      <a:pt x="200" y="50"/>
                    </a:cubicBezTo>
                    <a:cubicBezTo>
                      <a:pt x="200" y="50"/>
                      <a:pt x="200" y="50"/>
                      <a:pt x="200"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8"/>
                      <a:pt x="201" y="48"/>
                      <a:pt x="201" y="48"/>
                    </a:cubicBezTo>
                    <a:cubicBezTo>
                      <a:pt x="201" y="48"/>
                      <a:pt x="201" y="48"/>
                      <a:pt x="201" y="48"/>
                    </a:cubicBezTo>
                    <a:cubicBezTo>
                      <a:pt x="201" y="48"/>
                      <a:pt x="201" y="48"/>
                      <a:pt x="201" y="48"/>
                    </a:cubicBezTo>
                    <a:cubicBezTo>
                      <a:pt x="201" y="48"/>
                      <a:pt x="201" y="48"/>
                      <a:pt x="201" y="48"/>
                    </a:cubicBezTo>
                    <a:cubicBezTo>
                      <a:pt x="202" y="48"/>
                      <a:pt x="202" y="48"/>
                      <a:pt x="202" y="48"/>
                    </a:cubicBezTo>
                    <a:cubicBezTo>
                      <a:pt x="202" y="48"/>
                      <a:pt x="202" y="48"/>
                      <a:pt x="202" y="48"/>
                    </a:cubicBezTo>
                    <a:cubicBezTo>
                      <a:pt x="202" y="48"/>
                      <a:pt x="202" y="48"/>
                      <a:pt x="202" y="48"/>
                    </a:cubicBezTo>
                    <a:cubicBezTo>
                      <a:pt x="202" y="48"/>
                      <a:pt x="202" y="48"/>
                      <a:pt x="202" y="48"/>
                    </a:cubicBezTo>
                    <a:cubicBezTo>
                      <a:pt x="202" y="48"/>
                      <a:pt x="202" y="48"/>
                      <a:pt x="202" y="48"/>
                    </a:cubicBezTo>
                    <a:cubicBezTo>
                      <a:pt x="202" y="48"/>
                      <a:pt x="202" y="48"/>
                      <a:pt x="202" y="48"/>
                    </a:cubicBezTo>
                    <a:cubicBezTo>
                      <a:pt x="202" y="48"/>
                      <a:pt x="202" y="48"/>
                      <a:pt x="202" y="48"/>
                    </a:cubicBezTo>
                    <a:cubicBezTo>
                      <a:pt x="202" y="49"/>
                      <a:pt x="202" y="49"/>
                      <a:pt x="202" y="49"/>
                    </a:cubicBezTo>
                    <a:cubicBezTo>
                      <a:pt x="202" y="49"/>
                      <a:pt x="202" y="49"/>
                      <a:pt x="202" y="49"/>
                    </a:cubicBezTo>
                    <a:cubicBezTo>
                      <a:pt x="202" y="49"/>
                      <a:pt x="202" y="49"/>
                      <a:pt x="202"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50"/>
                    </a:cubicBezTo>
                    <a:cubicBezTo>
                      <a:pt x="203" y="50"/>
                      <a:pt x="203" y="50"/>
                      <a:pt x="203" y="50"/>
                    </a:cubicBezTo>
                    <a:cubicBezTo>
                      <a:pt x="203" y="50"/>
                      <a:pt x="203" y="50"/>
                      <a:pt x="203" y="50"/>
                    </a:cubicBezTo>
                    <a:cubicBezTo>
                      <a:pt x="203" y="50"/>
                      <a:pt x="203" y="50"/>
                      <a:pt x="203" y="50"/>
                    </a:cubicBezTo>
                    <a:cubicBezTo>
                      <a:pt x="203" y="50"/>
                      <a:pt x="203" y="50"/>
                      <a:pt x="203" y="50"/>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5" y="49"/>
                      <a:pt x="205" y="49"/>
                      <a:pt x="205" y="49"/>
                    </a:cubicBezTo>
                    <a:cubicBezTo>
                      <a:pt x="205" y="49"/>
                      <a:pt x="205" y="49"/>
                      <a:pt x="205" y="49"/>
                    </a:cubicBezTo>
                    <a:cubicBezTo>
                      <a:pt x="205" y="49"/>
                      <a:pt x="205" y="49"/>
                      <a:pt x="205" y="49"/>
                    </a:cubicBezTo>
                    <a:cubicBezTo>
                      <a:pt x="205" y="49"/>
                      <a:pt x="205" y="49"/>
                      <a:pt x="205" y="49"/>
                    </a:cubicBezTo>
                    <a:cubicBezTo>
                      <a:pt x="205" y="49"/>
                      <a:pt x="205" y="49"/>
                      <a:pt x="205" y="49"/>
                    </a:cubicBezTo>
                    <a:cubicBezTo>
                      <a:pt x="205" y="49"/>
                      <a:pt x="205" y="49"/>
                      <a:pt x="205" y="49"/>
                    </a:cubicBezTo>
                    <a:cubicBezTo>
                      <a:pt x="205" y="49"/>
                      <a:pt x="205" y="49"/>
                      <a:pt x="205" y="49"/>
                    </a:cubicBezTo>
                    <a:cubicBezTo>
                      <a:pt x="205" y="49"/>
                      <a:pt x="205" y="49"/>
                      <a:pt x="205" y="49"/>
                    </a:cubicBezTo>
                    <a:cubicBezTo>
                      <a:pt x="205" y="48"/>
                      <a:pt x="205" y="48"/>
                      <a:pt x="205" y="48"/>
                    </a:cubicBezTo>
                    <a:cubicBezTo>
                      <a:pt x="205" y="48"/>
                      <a:pt x="205" y="48"/>
                      <a:pt x="205" y="48"/>
                    </a:cubicBezTo>
                    <a:cubicBezTo>
                      <a:pt x="205" y="48"/>
                      <a:pt x="205" y="48"/>
                      <a:pt x="205" y="48"/>
                    </a:cubicBezTo>
                    <a:cubicBezTo>
                      <a:pt x="205" y="48"/>
                      <a:pt x="206" y="48"/>
                      <a:pt x="206" y="48"/>
                    </a:cubicBezTo>
                    <a:cubicBezTo>
                      <a:pt x="206" y="48"/>
                      <a:pt x="206" y="48"/>
                      <a:pt x="206" y="48"/>
                    </a:cubicBezTo>
                    <a:cubicBezTo>
                      <a:pt x="206" y="48"/>
                      <a:pt x="206" y="48"/>
                      <a:pt x="206" y="48"/>
                    </a:cubicBezTo>
                    <a:cubicBezTo>
                      <a:pt x="206" y="48"/>
                      <a:pt x="206" y="48"/>
                      <a:pt x="206" y="48"/>
                    </a:cubicBezTo>
                    <a:cubicBezTo>
                      <a:pt x="206" y="48"/>
                      <a:pt x="206" y="48"/>
                      <a:pt x="206" y="48"/>
                    </a:cubicBezTo>
                    <a:cubicBezTo>
                      <a:pt x="206" y="48"/>
                      <a:pt x="206" y="48"/>
                      <a:pt x="206" y="48"/>
                    </a:cubicBezTo>
                    <a:cubicBezTo>
                      <a:pt x="206" y="48"/>
                      <a:pt x="206" y="48"/>
                      <a:pt x="206" y="48"/>
                    </a:cubicBezTo>
                    <a:cubicBezTo>
                      <a:pt x="206" y="48"/>
                      <a:pt x="206" y="48"/>
                      <a:pt x="206" y="48"/>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3"/>
                      <a:pt x="206" y="43"/>
                      <a:pt x="206" y="43"/>
                    </a:cubicBezTo>
                    <a:cubicBezTo>
                      <a:pt x="206" y="43"/>
                      <a:pt x="206" y="43"/>
                      <a:pt x="206" y="43"/>
                    </a:cubicBezTo>
                    <a:cubicBezTo>
                      <a:pt x="206" y="43"/>
                      <a:pt x="206" y="43"/>
                      <a:pt x="206" y="43"/>
                    </a:cubicBezTo>
                    <a:cubicBezTo>
                      <a:pt x="206" y="43"/>
                      <a:pt x="206" y="43"/>
                      <a:pt x="206" y="43"/>
                    </a:cubicBezTo>
                    <a:cubicBezTo>
                      <a:pt x="206" y="43"/>
                      <a:pt x="206" y="43"/>
                      <a:pt x="206" y="43"/>
                    </a:cubicBezTo>
                    <a:cubicBezTo>
                      <a:pt x="206" y="43"/>
                      <a:pt x="206" y="43"/>
                      <a:pt x="206" y="43"/>
                    </a:cubicBezTo>
                    <a:cubicBezTo>
                      <a:pt x="206" y="42"/>
                      <a:pt x="206" y="42"/>
                      <a:pt x="206" y="42"/>
                    </a:cubicBezTo>
                    <a:cubicBezTo>
                      <a:pt x="206" y="42"/>
                      <a:pt x="206" y="42"/>
                      <a:pt x="206" y="42"/>
                    </a:cubicBezTo>
                    <a:cubicBezTo>
                      <a:pt x="206" y="42"/>
                      <a:pt x="206" y="42"/>
                      <a:pt x="206" y="42"/>
                    </a:cubicBezTo>
                    <a:cubicBezTo>
                      <a:pt x="206" y="42"/>
                      <a:pt x="206" y="42"/>
                      <a:pt x="206" y="42"/>
                    </a:cubicBezTo>
                    <a:cubicBezTo>
                      <a:pt x="206" y="42"/>
                      <a:pt x="206" y="42"/>
                      <a:pt x="206" y="42"/>
                    </a:cubicBezTo>
                    <a:cubicBezTo>
                      <a:pt x="206" y="42"/>
                      <a:pt x="206" y="42"/>
                      <a:pt x="206" y="42"/>
                    </a:cubicBezTo>
                    <a:cubicBezTo>
                      <a:pt x="206" y="41"/>
                      <a:pt x="206" y="41"/>
                      <a:pt x="206"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7" y="40"/>
                      <a:pt x="207" y="40"/>
                      <a:pt x="207" y="40"/>
                    </a:cubicBezTo>
                    <a:cubicBezTo>
                      <a:pt x="207" y="40"/>
                      <a:pt x="207" y="40"/>
                      <a:pt x="207" y="40"/>
                    </a:cubicBezTo>
                    <a:cubicBezTo>
                      <a:pt x="207" y="40"/>
                      <a:pt x="207" y="40"/>
                      <a:pt x="207" y="40"/>
                    </a:cubicBezTo>
                    <a:cubicBezTo>
                      <a:pt x="207" y="40"/>
                      <a:pt x="207" y="40"/>
                      <a:pt x="207" y="40"/>
                    </a:cubicBezTo>
                    <a:cubicBezTo>
                      <a:pt x="207" y="40"/>
                      <a:pt x="207" y="40"/>
                      <a:pt x="207" y="40"/>
                    </a:cubicBezTo>
                    <a:cubicBezTo>
                      <a:pt x="207" y="40"/>
                      <a:pt x="207" y="40"/>
                      <a:pt x="207" y="40"/>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8" y="39"/>
                      <a:pt x="208" y="39"/>
                      <a:pt x="208" y="39"/>
                    </a:cubicBezTo>
                    <a:cubicBezTo>
                      <a:pt x="208" y="39"/>
                      <a:pt x="208" y="39"/>
                      <a:pt x="208" y="39"/>
                    </a:cubicBezTo>
                    <a:cubicBezTo>
                      <a:pt x="208" y="39"/>
                      <a:pt x="208" y="39"/>
                      <a:pt x="208" y="39"/>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9" y="38"/>
                      <a:pt x="209" y="38"/>
                    </a:cubicBezTo>
                    <a:cubicBezTo>
                      <a:pt x="209" y="38"/>
                      <a:pt x="209" y="38"/>
                      <a:pt x="209" y="38"/>
                    </a:cubicBezTo>
                    <a:cubicBezTo>
                      <a:pt x="209" y="38"/>
                      <a:pt x="209" y="38"/>
                      <a:pt x="209" y="38"/>
                    </a:cubicBezTo>
                    <a:cubicBezTo>
                      <a:pt x="209" y="38"/>
                      <a:pt x="209" y="38"/>
                      <a:pt x="209" y="38"/>
                    </a:cubicBezTo>
                    <a:cubicBezTo>
                      <a:pt x="209" y="38"/>
                      <a:pt x="209" y="38"/>
                      <a:pt x="209" y="38"/>
                    </a:cubicBezTo>
                    <a:cubicBezTo>
                      <a:pt x="209" y="38"/>
                      <a:pt x="209" y="38"/>
                      <a:pt x="209" y="38"/>
                    </a:cubicBezTo>
                    <a:cubicBezTo>
                      <a:pt x="209" y="38"/>
                      <a:pt x="209" y="38"/>
                      <a:pt x="209" y="38"/>
                    </a:cubicBezTo>
                    <a:cubicBezTo>
                      <a:pt x="209" y="38"/>
                      <a:pt x="209" y="38"/>
                      <a:pt x="209" y="38"/>
                    </a:cubicBezTo>
                    <a:cubicBezTo>
                      <a:pt x="209" y="38"/>
                      <a:pt x="209" y="38"/>
                      <a:pt x="209" y="38"/>
                    </a:cubicBezTo>
                    <a:cubicBezTo>
                      <a:pt x="209" y="39"/>
                      <a:pt x="209" y="39"/>
                      <a:pt x="209" y="39"/>
                    </a:cubicBezTo>
                    <a:cubicBezTo>
                      <a:pt x="209" y="39"/>
                      <a:pt x="209" y="39"/>
                      <a:pt x="209" y="39"/>
                    </a:cubicBezTo>
                    <a:cubicBezTo>
                      <a:pt x="209" y="39"/>
                      <a:pt x="209" y="39"/>
                      <a:pt x="209" y="39"/>
                    </a:cubicBezTo>
                    <a:cubicBezTo>
                      <a:pt x="210" y="39"/>
                      <a:pt x="210" y="39"/>
                      <a:pt x="210" y="39"/>
                    </a:cubicBezTo>
                    <a:cubicBezTo>
                      <a:pt x="210" y="39"/>
                      <a:pt x="210" y="39"/>
                      <a:pt x="210" y="39"/>
                    </a:cubicBezTo>
                    <a:cubicBezTo>
                      <a:pt x="210" y="39"/>
                      <a:pt x="210" y="39"/>
                      <a:pt x="210" y="39"/>
                    </a:cubicBezTo>
                    <a:cubicBezTo>
                      <a:pt x="210" y="39"/>
                      <a:pt x="210" y="39"/>
                      <a:pt x="210" y="39"/>
                    </a:cubicBezTo>
                    <a:cubicBezTo>
                      <a:pt x="210" y="39"/>
                      <a:pt x="210" y="39"/>
                      <a:pt x="210" y="39"/>
                    </a:cubicBezTo>
                    <a:cubicBezTo>
                      <a:pt x="210" y="39"/>
                      <a:pt x="210" y="39"/>
                      <a:pt x="210" y="39"/>
                    </a:cubicBezTo>
                    <a:cubicBezTo>
                      <a:pt x="210" y="39"/>
                      <a:pt x="210" y="39"/>
                      <a:pt x="210" y="39"/>
                    </a:cubicBezTo>
                    <a:cubicBezTo>
                      <a:pt x="210" y="39"/>
                      <a:pt x="210" y="39"/>
                      <a:pt x="210" y="39"/>
                    </a:cubicBezTo>
                    <a:cubicBezTo>
                      <a:pt x="211" y="39"/>
                      <a:pt x="211" y="39"/>
                      <a:pt x="211" y="39"/>
                    </a:cubicBezTo>
                    <a:cubicBezTo>
                      <a:pt x="211" y="39"/>
                      <a:pt x="211" y="39"/>
                      <a:pt x="211" y="39"/>
                    </a:cubicBezTo>
                    <a:cubicBezTo>
                      <a:pt x="211" y="39"/>
                      <a:pt x="211" y="39"/>
                      <a:pt x="211" y="39"/>
                    </a:cubicBezTo>
                    <a:cubicBezTo>
                      <a:pt x="211" y="39"/>
                      <a:pt x="211" y="39"/>
                      <a:pt x="211" y="39"/>
                    </a:cubicBezTo>
                    <a:cubicBezTo>
                      <a:pt x="211" y="39"/>
                      <a:pt x="211" y="39"/>
                      <a:pt x="211" y="39"/>
                    </a:cubicBezTo>
                    <a:cubicBezTo>
                      <a:pt x="211" y="39"/>
                      <a:pt x="211" y="39"/>
                      <a:pt x="211" y="39"/>
                    </a:cubicBezTo>
                    <a:cubicBezTo>
                      <a:pt x="211" y="39"/>
                      <a:pt x="211" y="39"/>
                      <a:pt x="211" y="39"/>
                    </a:cubicBezTo>
                    <a:cubicBezTo>
                      <a:pt x="211" y="39"/>
                      <a:pt x="211" y="39"/>
                      <a:pt x="211"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3" y="39"/>
                      <a:pt x="213" y="39"/>
                      <a:pt x="213" y="39"/>
                    </a:cubicBezTo>
                    <a:cubicBezTo>
                      <a:pt x="213" y="39"/>
                      <a:pt x="213" y="39"/>
                      <a:pt x="213" y="39"/>
                    </a:cubicBezTo>
                    <a:cubicBezTo>
                      <a:pt x="213" y="39"/>
                      <a:pt x="213" y="39"/>
                      <a:pt x="213" y="39"/>
                    </a:cubicBezTo>
                    <a:cubicBezTo>
                      <a:pt x="213" y="39"/>
                      <a:pt x="213" y="39"/>
                      <a:pt x="213" y="39"/>
                    </a:cubicBezTo>
                    <a:cubicBezTo>
                      <a:pt x="213" y="39"/>
                      <a:pt x="213" y="39"/>
                      <a:pt x="213" y="39"/>
                    </a:cubicBezTo>
                    <a:cubicBezTo>
                      <a:pt x="213" y="39"/>
                      <a:pt x="213" y="39"/>
                      <a:pt x="213" y="39"/>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5"/>
                      <a:pt x="214" y="35"/>
                      <a:pt x="214" y="35"/>
                    </a:cubicBezTo>
                    <a:cubicBezTo>
                      <a:pt x="214" y="35"/>
                      <a:pt x="214" y="35"/>
                      <a:pt x="214" y="35"/>
                    </a:cubicBezTo>
                    <a:cubicBezTo>
                      <a:pt x="215" y="35"/>
                      <a:pt x="215" y="35"/>
                      <a:pt x="215" y="35"/>
                    </a:cubicBezTo>
                    <a:cubicBezTo>
                      <a:pt x="215" y="35"/>
                      <a:pt x="215" y="35"/>
                      <a:pt x="215" y="35"/>
                    </a:cubicBezTo>
                    <a:cubicBezTo>
                      <a:pt x="215" y="35"/>
                      <a:pt x="215" y="35"/>
                      <a:pt x="215" y="35"/>
                    </a:cubicBezTo>
                    <a:cubicBezTo>
                      <a:pt x="215" y="35"/>
                      <a:pt x="215" y="35"/>
                      <a:pt x="215" y="35"/>
                    </a:cubicBezTo>
                    <a:cubicBezTo>
                      <a:pt x="215" y="35"/>
                      <a:pt x="215" y="35"/>
                      <a:pt x="215" y="35"/>
                    </a:cubicBezTo>
                    <a:cubicBezTo>
                      <a:pt x="215" y="35"/>
                      <a:pt x="215" y="35"/>
                      <a:pt x="215" y="35"/>
                    </a:cubicBezTo>
                    <a:cubicBezTo>
                      <a:pt x="215" y="35"/>
                      <a:pt x="215" y="35"/>
                      <a:pt x="215" y="35"/>
                    </a:cubicBezTo>
                    <a:cubicBezTo>
                      <a:pt x="215" y="35"/>
                      <a:pt x="215" y="35"/>
                      <a:pt x="215" y="35"/>
                    </a:cubicBezTo>
                    <a:cubicBezTo>
                      <a:pt x="215" y="35"/>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2"/>
                      <a:pt x="215" y="32"/>
                      <a:pt x="215"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29"/>
                      <a:pt x="216" y="29"/>
                      <a:pt x="216" y="29"/>
                    </a:cubicBezTo>
                    <a:cubicBezTo>
                      <a:pt x="216" y="29"/>
                      <a:pt x="216" y="29"/>
                      <a:pt x="216" y="29"/>
                    </a:cubicBezTo>
                    <a:cubicBezTo>
                      <a:pt x="216" y="29"/>
                      <a:pt x="216" y="29"/>
                      <a:pt x="216" y="29"/>
                    </a:cubicBezTo>
                    <a:cubicBezTo>
                      <a:pt x="216" y="29"/>
                      <a:pt x="216" y="29"/>
                      <a:pt x="216" y="29"/>
                    </a:cubicBezTo>
                    <a:cubicBezTo>
                      <a:pt x="216" y="29"/>
                      <a:pt x="216" y="29"/>
                      <a:pt x="216" y="29"/>
                    </a:cubicBezTo>
                    <a:cubicBezTo>
                      <a:pt x="217" y="29"/>
                      <a:pt x="217" y="29"/>
                      <a:pt x="217" y="29"/>
                    </a:cubicBezTo>
                    <a:cubicBezTo>
                      <a:pt x="217" y="29"/>
                      <a:pt x="217" y="29"/>
                      <a:pt x="217" y="29"/>
                    </a:cubicBezTo>
                    <a:cubicBezTo>
                      <a:pt x="217" y="29"/>
                      <a:pt x="217" y="29"/>
                      <a:pt x="217" y="29"/>
                    </a:cubicBezTo>
                    <a:cubicBezTo>
                      <a:pt x="217" y="29"/>
                      <a:pt x="217" y="29"/>
                      <a:pt x="217" y="29"/>
                    </a:cubicBezTo>
                    <a:cubicBezTo>
                      <a:pt x="217" y="29"/>
                      <a:pt x="217" y="29"/>
                      <a:pt x="217" y="29"/>
                    </a:cubicBezTo>
                    <a:cubicBezTo>
                      <a:pt x="217" y="29"/>
                      <a:pt x="217" y="29"/>
                      <a:pt x="217" y="29"/>
                    </a:cubicBezTo>
                    <a:cubicBezTo>
                      <a:pt x="217" y="29"/>
                      <a:pt x="217" y="29"/>
                      <a:pt x="217" y="29"/>
                    </a:cubicBezTo>
                    <a:cubicBezTo>
                      <a:pt x="217" y="29"/>
                      <a:pt x="217" y="29"/>
                      <a:pt x="217" y="29"/>
                    </a:cubicBezTo>
                    <a:cubicBezTo>
                      <a:pt x="218" y="29"/>
                      <a:pt x="218" y="29"/>
                      <a:pt x="218" y="29"/>
                    </a:cubicBezTo>
                    <a:cubicBezTo>
                      <a:pt x="218" y="29"/>
                      <a:pt x="218" y="29"/>
                      <a:pt x="218" y="29"/>
                    </a:cubicBezTo>
                    <a:cubicBezTo>
                      <a:pt x="218" y="29"/>
                      <a:pt x="218" y="29"/>
                      <a:pt x="218" y="29"/>
                    </a:cubicBezTo>
                    <a:cubicBezTo>
                      <a:pt x="218" y="29"/>
                      <a:pt x="218" y="29"/>
                      <a:pt x="218" y="29"/>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lnTo>
                      <a:pt x="218" y="27"/>
                    </a:lnTo>
                    <a:close/>
                    <a:moveTo>
                      <a:pt x="118" y="92"/>
                    </a:moveTo>
                    <a:cubicBezTo>
                      <a:pt x="118" y="92"/>
                      <a:pt x="118" y="92"/>
                      <a:pt x="118" y="92"/>
                    </a:cubicBezTo>
                    <a:cubicBezTo>
                      <a:pt x="118" y="92"/>
                      <a:pt x="118" y="92"/>
                      <a:pt x="118" y="92"/>
                    </a:cubicBezTo>
                    <a:close/>
                    <a:moveTo>
                      <a:pt x="166" y="93"/>
                    </a:moveTo>
                    <a:cubicBezTo>
                      <a:pt x="166" y="93"/>
                      <a:pt x="166" y="94"/>
                      <a:pt x="166" y="94"/>
                    </a:cubicBezTo>
                    <a:cubicBezTo>
                      <a:pt x="166" y="94"/>
                      <a:pt x="166" y="94"/>
                      <a:pt x="165" y="93"/>
                    </a:cubicBezTo>
                    <a:cubicBezTo>
                      <a:pt x="165" y="93"/>
                      <a:pt x="165" y="93"/>
                      <a:pt x="165" y="93"/>
                    </a:cubicBezTo>
                    <a:cubicBezTo>
                      <a:pt x="165" y="93"/>
                      <a:pt x="165" y="93"/>
                      <a:pt x="165" y="93"/>
                    </a:cubicBezTo>
                    <a:cubicBezTo>
                      <a:pt x="165" y="93"/>
                      <a:pt x="166" y="93"/>
                      <a:pt x="166" y="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25" name="Freeform 383"/>
              <p:cNvSpPr/>
              <p:nvPr/>
            </p:nvSpPr>
            <p:spPr bwMode="auto">
              <a:xfrm>
                <a:off x="3332" y="1976"/>
                <a:ext cx="0" cy="5"/>
              </a:xfrm>
              <a:custGeom>
                <a:avLst/>
                <a:gdLst>
                  <a:gd name="T0" fmla="*/ 0 h 2"/>
                  <a:gd name="T1" fmla="*/ 0 h 2"/>
                  <a:gd name="T2" fmla="*/ 1 h 2"/>
                  <a:gd name="T3" fmla="*/ 1 h 2"/>
                  <a:gd name="T4" fmla="*/ 1 h 2"/>
                  <a:gd name="T5" fmla="*/ 1 h 2"/>
                  <a:gd name="T6" fmla="*/ 1 h 2"/>
                  <a:gd name="T7" fmla="*/ 1 h 2"/>
                  <a:gd name="T8" fmla="*/ 1 h 2"/>
                  <a:gd name="T9" fmla="*/ 1 h 2"/>
                  <a:gd name="T10" fmla="*/ 1 h 2"/>
                  <a:gd name="T11" fmla="*/ 1 h 2"/>
                  <a:gd name="T12" fmla="*/ 2 h 2"/>
                  <a:gd name="T13" fmla="*/ 1 h 2"/>
                  <a:gd name="T14" fmla="*/ 1 h 2"/>
                  <a:gd name="T15" fmla="*/ 1 h 2"/>
                  <a:gd name="T16" fmla="*/ 1 h 2"/>
                  <a:gd name="T17" fmla="*/ 1 h 2"/>
                  <a:gd name="T18" fmla="*/ 1 h 2"/>
                  <a:gd name="T19" fmla="*/ 1 h 2"/>
                  <a:gd name="T20" fmla="*/ 1 h 2"/>
                  <a:gd name="T21" fmla="*/ 1 h 2"/>
                  <a:gd name="T22" fmla="*/ 1 h 2"/>
                  <a:gd name="T23" fmla="*/ 1 h 2"/>
                  <a:gd name="T24" fmla="*/ 1 h 2"/>
                  <a:gd name="T25" fmla="*/ 1 h 2"/>
                  <a:gd name="T26" fmla="*/ 1 h 2"/>
                  <a:gd name="T27" fmla="*/ 1 h 2"/>
                  <a:gd name="T28" fmla="*/ 1 h 2"/>
                  <a:gd name="T29" fmla="*/ 1 h 2"/>
                  <a:gd name="T30" fmla="*/ 1 h 2"/>
                  <a:gd name="T31" fmla="*/ 1 h 2"/>
                  <a:gd name="T32" fmla="*/ 0 h 2"/>
                  <a:gd name="T33" fmla="*/ 0 h 2"/>
                  <a:gd name="T34" fmla="*/ 0 h 2"/>
                  <a:gd name="T35" fmla="*/ 0 h 2"/>
                  <a:gd name="T36" fmla="*/ 0 h 2"/>
                  <a:gd name="T37" fmla="*/ 0 h 2"/>
                  <a:gd name="T38"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Lst>
                <a:rect l="0" t="0" r="r" b="b"/>
                <a:pathLst>
                  <a:path h="2">
                    <a:moveTo>
                      <a:pt x="0" y="0"/>
                    </a:move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27" name="Freeform 384"/>
              <p:cNvSpPr/>
              <p:nvPr/>
            </p:nvSpPr>
            <p:spPr bwMode="auto">
              <a:xfrm>
                <a:off x="3329" y="1973"/>
                <a:ext cx="3" cy="3"/>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3 h 3"/>
                  <a:gd name="T14" fmla="*/ 0 w 3"/>
                  <a:gd name="T15" fmla="*/ 3 h 3"/>
                  <a:gd name="T16" fmla="*/ 0 w 3"/>
                  <a:gd name="T17" fmla="*/ 3 h 3"/>
                  <a:gd name="T18" fmla="*/ 0 w 3"/>
                  <a:gd name="T19" fmla="*/ 3 h 3"/>
                  <a:gd name="T20" fmla="*/ 0 w 3"/>
                  <a:gd name="T21" fmla="*/ 3 h 3"/>
                  <a:gd name="T22" fmla="*/ 3 w 3"/>
                  <a:gd name="T23" fmla="*/ 3 h 3"/>
                  <a:gd name="T24" fmla="*/ 3 w 3"/>
                  <a:gd name="T25" fmla="*/ 3 h 3"/>
                  <a:gd name="T26" fmla="*/ 3 w 3"/>
                  <a:gd name="T27" fmla="*/ 3 h 3"/>
                  <a:gd name="T28" fmla="*/ 3 w 3"/>
                  <a:gd name="T29" fmla="*/ 3 h 3"/>
                  <a:gd name="T30" fmla="*/ 3 w 3"/>
                  <a:gd name="T31" fmla="*/ 0 h 3"/>
                  <a:gd name="T32" fmla="*/ 3 w 3"/>
                  <a:gd name="T33" fmla="*/ 0 h 3"/>
                  <a:gd name="T34" fmla="*/ 3 w 3"/>
                  <a:gd name="T35" fmla="*/ 0 h 3"/>
                  <a:gd name="T36" fmla="*/ 0 w 3"/>
                  <a:gd name="T3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3">
                    <a:moveTo>
                      <a:pt x="0" y="0"/>
                    </a:moveTo>
                    <a:lnTo>
                      <a:pt x="0" y="0"/>
                    </a:lnTo>
                    <a:lnTo>
                      <a:pt x="0" y="0"/>
                    </a:lnTo>
                    <a:lnTo>
                      <a:pt x="0" y="0"/>
                    </a:lnTo>
                    <a:lnTo>
                      <a:pt x="0" y="0"/>
                    </a:lnTo>
                    <a:lnTo>
                      <a:pt x="0" y="0"/>
                    </a:lnTo>
                    <a:lnTo>
                      <a:pt x="0" y="3"/>
                    </a:lnTo>
                    <a:lnTo>
                      <a:pt x="0" y="3"/>
                    </a:lnTo>
                    <a:lnTo>
                      <a:pt x="0" y="3"/>
                    </a:lnTo>
                    <a:lnTo>
                      <a:pt x="0" y="3"/>
                    </a:lnTo>
                    <a:lnTo>
                      <a:pt x="0" y="3"/>
                    </a:lnTo>
                    <a:lnTo>
                      <a:pt x="3" y="3"/>
                    </a:lnTo>
                    <a:lnTo>
                      <a:pt x="3" y="3"/>
                    </a:lnTo>
                    <a:lnTo>
                      <a:pt x="3" y="3"/>
                    </a:lnTo>
                    <a:lnTo>
                      <a:pt x="3" y="3"/>
                    </a:lnTo>
                    <a:lnTo>
                      <a:pt x="3" y="0"/>
                    </a:lnTo>
                    <a:lnTo>
                      <a:pt x="3"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28" name="Freeform 385"/>
              <p:cNvSpPr/>
              <p:nvPr/>
            </p:nvSpPr>
            <p:spPr bwMode="auto">
              <a:xfrm>
                <a:off x="3435" y="2026"/>
                <a:ext cx="2" cy="0"/>
              </a:xfrm>
              <a:custGeom>
                <a:avLst/>
                <a:gdLst>
                  <a:gd name="T0" fmla="*/ 0 w 2"/>
                  <a:gd name="T1" fmla="*/ 0 w 2"/>
                  <a:gd name="T2" fmla="*/ 0 w 2"/>
                  <a:gd name="T3" fmla="*/ 0 w 2"/>
                  <a:gd name="T4" fmla="*/ 0 w 2"/>
                  <a:gd name="T5" fmla="*/ 2 w 2"/>
                  <a:gd name="T6" fmla="*/ 2 w 2"/>
                  <a:gd name="T7" fmla="*/ 0 w 2"/>
                  <a:gd name="T8" fmla="*/ 0 w 2"/>
                  <a:gd name="T9" fmla="*/ 0 w 2"/>
                  <a:gd name="T10" fmla="*/ 0 w 2"/>
                  <a:gd name="T11" fmla="*/ 0 w 2"/>
                  <a:gd name="T12" fmla="*/ 0 w 2"/>
                  <a:gd name="T13" fmla="*/ 0 w 2"/>
                  <a:gd name="T14"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Lst>
                <a:rect l="0" t="0" r="r" b="b"/>
                <a:pathLst>
                  <a:path w="2">
                    <a:moveTo>
                      <a:pt x="0" y="0"/>
                    </a:moveTo>
                    <a:lnTo>
                      <a:pt x="0" y="0"/>
                    </a:lnTo>
                    <a:lnTo>
                      <a:pt x="0" y="0"/>
                    </a:lnTo>
                    <a:lnTo>
                      <a:pt x="0" y="0"/>
                    </a:lnTo>
                    <a:lnTo>
                      <a:pt x="0" y="0"/>
                    </a:lnTo>
                    <a:lnTo>
                      <a:pt x="2" y="0"/>
                    </a:lnTo>
                    <a:lnTo>
                      <a:pt x="2"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29" name="Freeform 386"/>
              <p:cNvSpPr/>
              <p:nvPr/>
            </p:nvSpPr>
            <p:spPr bwMode="auto">
              <a:xfrm>
                <a:off x="3432" y="2023"/>
                <a:ext cx="3" cy="3"/>
              </a:xfrm>
              <a:custGeom>
                <a:avLst/>
                <a:gdLst>
                  <a:gd name="T0" fmla="*/ 0 w 3"/>
                  <a:gd name="T1" fmla="*/ 3 h 3"/>
                  <a:gd name="T2" fmla="*/ 0 w 3"/>
                  <a:gd name="T3" fmla="*/ 3 h 3"/>
                  <a:gd name="T4" fmla="*/ 0 w 3"/>
                  <a:gd name="T5" fmla="*/ 3 h 3"/>
                  <a:gd name="T6" fmla="*/ 0 w 3"/>
                  <a:gd name="T7" fmla="*/ 3 h 3"/>
                  <a:gd name="T8" fmla="*/ 3 w 3"/>
                  <a:gd name="T9" fmla="*/ 3 h 3"/>
                  <a:gd name="T10" fmla="*/ 3 w 3"/>
                  <a:gd name="T11" fmla="*/ 3 h 3"/>
                  <a:gd name="T12" fmla="*/ 3 w 3"/>
                  <a:gd name="T13" fmla="*/ 3 h 3"/>
                  <a:gd name="T14" fmla="*/ 3 w 3"/>
                  <a:gd name="T15" fmla="*/ 3 h 3"/>
                  <a:gd name="T16" fmla="*/ 3 w 3"/>
                  <a:gd name="T17" fmla="*/ 3 h 3"/>
                  <a:gd name="T18" fmla="*/ 3 w 3"/>
                  <a:gd name="T19" fmla="*/ 3 h 3"/>
                  <a:gd name="T20" fmla="*/ 3 w 3"/>
                  <a:gd name="T21" fmla="*/ 3 h 3"/>
                  <a:gd name="T22" fmla="*/ 0 w 3"/>
                  <a:gd name="T23" fmla="*/ 3 h 3"/>
                  <a:gd name="T24" fmla="*/ 0 w 3"/>
                  <a:gd name="T25" fmla="*/ 3 h 3"/>
                  <a:gd name="T26" fmla="*/ 0 w 3"/>
                  <a:gd name="T27" fmla="*/ 3 h 3"/>
                  <a:gd name="T28" fmla="*/ 0 w 3"/>
                  <a:gd name="T29" fmla="*/ 0 h 3"/>
                  <a:gd name="T30" fmla="*/ 0 w 3"/>
                  <a:gd name="T31" fmla="*/ 0 h 3"/>
                  <a:gd name="T32" fmla="*/ 0 w 3"/>
                  <a:gd name="T33" fmla="*/ 3 h 3"/>
                  <a:gd name="T34" fmla="*/ 0 w 3"/>
                  <a:gd name="T35" fmla="*/ 3 h 3"/>
                  <a:gd name="T36" fmla="*/ 0 w 3"/>
                  <a:gd name="T37" fmla="*/ 3 h 3"/>
                  <a:gd name="T38" fmla="*/ 0 w 3"/>
                  <a:gd name="T39" fmla="*/ 3 h 3"/>
                  <a:gd name="T40" fmla="*/ 0 w 3"/>
                  <a:gd name="T41" fmla="*/ 3 h 3"/>
                  <a:gd name="T42" fmla="*/ 0 w 3"/>
                  <a:gd name="T43" fmla="*/ 3 h 3"/>
                  <a:gd name="T44" fmla="*/ 0 w 3"/>
                  <a:gd name="T45" fmla="*/ 3 h 3"/>
                  <a:gd name="T46" fmla="*/ 0 w 3"/>
                  <a:gd name="T47" fmla="*/ 3 h 3"/>
                  <a:gd name="T48" fmla="*/ 0 w 3"/>
                  <a:gd name="T49" fmla="*/ 3 h 3"/>
                  <a:gd name="T50" fmla="*/ 0 w 3"/>
                  <a:gd name="T51" fmla="*/ 3 h 3"/>
                  <a:gd name="T52" fmla="*/ 0 w 3"/>
                  <a:gd name="T53" fmla="*/ 3 h 3"/>
                  <a:gd name="T54" fmla="*/ 0 w 3"/>
                  <a:gd name="T5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 h="3">
                    <a:moveTo>
                      <a:pt x="0" y="3"/>
                    </a:moveTo>
                    <a:lnTo>
                      <a:pt x="0" y="3"/>
                    </a:lnTo>
                    <a:lnTo>
                      <a:pt x="0" y="3"/>
                    </a:lnTo>
                    <a:lnTo>
                      <a:pt x="0" y="3"/>
                    </a:lnTo>
                    <a:lnTo>
                      <a:pt x="3" y="3"/>
                    </a:lnTo>
                    <a:lnTo>
                      <a:pt x="3" y="3"/>
                    </a:lnTo>
                    <a:lnTo>
                      <a:pt x="3" y="3"/>
                    </a:lnTo>
                    <a:lnTo>
                      <a:pt x="3" y="3"/>
                    </a:lnTo>
                    <a:lnTo>
                      <a:pt x="3" y="3"/>
                    </a:lnTo>
                    <a:lnTo>
                      <a:pt x="3" y="3"/>
                    </a:lnTo>
                    <a:lnTo>
                      <a:pt x="3" y="3"/>
                    </a:lnTo>
                    <a:lnTo>
                      <a:pt x="0" y="3"/>
                    </a:lnTo>
                    <a:lnTo>
                      <a:pt x="0" y="3"/>
                    </a:lnTo>
                    <a:lnTo>
                      <a:pt x="0" y="3"/>
                    </a:lnTo>
                    <a:lnTo>
                      <a:pt x="0" y="0"/>
                    </a:lnTo>
                    <a:lnTo>
                      <a:pt x="0" y="0"/>
                    </a:lnTo>
                    <a:lnTo>
                      <a:pt x="0" y="3"/>
                    </a:lnTo>
                    <a:lnTo>
                      <a:pt x="0" y="3"/>
                    </a:lnTo>
                    <a:lnTo>
                      <a:pt x="0" y="3"/>
                    </a:lnTo>
                    <a:lnTo>
                      <a:pt x="0" y="3"/>
                    </a:lnTo>
                    <a:lnTo>
                      <a:pt x="0" y="3"/>
                    </a:lnTo>
                    <a:lnTo>
                      <a:pt x="0" y="3"/>
                    </a:lnTo>
                    <a:lnTo>
                      <a:pt x="0" y="3"/>
                    </a:lnTo>
                    <a:lnTo>
                      <a:pt x="0" y="3"/>
                    </a:lnTo>
                    <a:lnTo>
                      <a:pt x="0" y="3"/>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30" name="Freeform 387"/>
              <p:cNvSpPr/>
              <p:nvPr/>
            </p:nvSpPr>
            <p:spPr bwMode="auto">
              <a:xfrm>
                <a:off x="3421" y="2026"/>
                <a:ext cx="29" cy="13"/>
              </a:xfrm>
              <a:custGeom>
                <a:avLst/>
                <a:gdLst>
                  <a:gd name="T0" fmla="*/ 9 w 11"/>
                  <a:gd name="T1" fmla="*/ 2 h 5"/>
                  <a:gd name="T2" fmla="*/ 9 w 11"/>
                  <a:gd name="T3" fmla="*/ 2 h 5"/>
                  <a:gd name="T4" fmla="*/ 9 w 11"/>
                  <a:gd name="T5" fmla="*/ 1 h 5"/>
                  <a:gd name="T6" fmla="*/ 9 w 11"/>
                  <a:gd name="T7" fmla="*/ 1 h 5"/>
                  <a:gd name="T8" fmla="*/ 9 w 11"/>
                  <a:gd name="T9" fmla="*/ 1 h 5"/>
                  <a:gd name="T10" fmla="*/ 9 w 11"/>
                  <a:gd name="T11" fmla="*/ 1 h 5"/>
                  <a:gd name="T12" fmla="*/ 8 w 11"/>
                  <a:gd name="T13" fmla="*/ 1 h 5"/>
                  <a:gd name="T14" fmla="*/ 7 w 11"/>
                  <a:gd name="T15" fmla="*/ 1 h 5"/>
                  <a:gd name="T16" fmla="*/ 6 w 11"/>
                  <a:gd name="T17" fmla="*/ 1 h 5"/>
                  <a:gd name="T18" fmla="*/ 6 w 11"/>
                  <a:gd name="T19" fmla="*/ 1 h 5"/>
                  <a:gd name="T20" fmla="*/ 5 w 11"/>
                  <a:gd name="T21" fmla="*/ 1 h 5"/>
                  <a:gd name="T22" fmla="*/ 5 w 11"/>
                  <a:gd name="T23" fmla="*/ 0 h 5"/>
                  <a:gd name="T24" fmla="*/ 5 w 11"/>
                  <a:gd name="T25" fmla="*/ 0 h 5"/>
                  <a:gd name="T26" fmla="*/ 4 w 11"/>
                  <a:gd name="T27" fmla="*/ 0 h 5"/>
                  <a:gd name="T28" fmla="*/ 4 w 11"/>
                  <a:gd name="T29" fmla="*/ 0 h 5"/>
                  <a:gd name="T30" fmla="*/ 3 w 11"/>
                  <a:gd name="T31" fmla="*/ 0 h 5"/>
                  <a:gd name="T32" fmla="*/ 3 w 11"/>
                  <a:gd name="T33" fmla="*/ 0 h 5"/>
                  <a:gd name="T34" fmla="*/ 3 w 11"/>
                  <a:gd name="T35" fmla="*/ 0 h 5"/>
                  <a:gd name="T36" fmla="*/ 2 w 11"/>
                  <a:gd name="T37" fmla="*/ 0 h 5"/>
                  <a:gd name="T38" fmla="*/ 2 w 11"/>
                  <a:gd name="T39" fmla="*/ 1 h 5"/>
                  <a:gd name="T40" fmla="*/ 2 w 11"/>
                  <a:gd name="T41" fmla="*/ 1 h 5"/>
                  <a:gd name="T42" fmla="*/ 2 w 11"/>
                  <a:gd name="T43" fmla="*/ 1 h 5"/>
                  <a:gd name="T44" fmla="*/ 1 w 11"/>
                  <a:gd name="T45" fmla="*/ 1 h 5"/>
                  <a:gd name="T46" fmla="*/ 1 w 11"/>
                  <a:gd name="T47" fmla="*/ 2 h 5"/>
                  <a:gd name="T48" fmla="*/ 1 w 11"/>
                  <a:gd name="T49" fmla="*/ 2 h 5"/>
                  <a:gd name="T50" fmla="*/ 1 w 11"/>
                  <a:gd name="T51" fmla="*/ 3 h 5"/>
                  <a:gd name="T52" fmla="*/ 0 w 11"/>
                  <a:gd name="T53" fmla="*/ 3 h 5"/>
                  <a:gd name="T54" fmla="*/ 0 w 11"/>
                  <a:gd name="T55" fmla="*/ 3 h 5"/>
                  <a:gd name="T56" fmla="*/ 0 w 11"/>
                  <a:gd name="T57" fmla="*/ 4 h 5"/>
                  <a:gd name="T58" fmla="*/ 0 w 11"/>
                  <a:gd name="T59" fmla="*/ 4 h 5"/>
                  <a:gd name="T60" fmla="*/ 0 w 11"/>
                  <a:gd name="T61" fmla="*/ 4 h 5"/>
                  <a:gd name="T62" fmla="*/ 1 w 11"/>
                  <a:gd name="T63" fmla="*/ 5 h 5"/>
                  <a:gd name="T64" fmla="*/ 1 w 11"/>
                  <a:gd name="T65" fmla="*/ 5 h 5"/>
                  <a:gd name="T66" fmla="*/ 1 w 11"/>
                  <a:gd name="T67" fmla="*/ 5 h 5"/>
                  <a:gd name="T68" fmla="*/ 2 w 11"/>
                  <a:gd name="T69" fmla="*/ 5 h 5"/>
                  <a:gd name="T70" fmla="*/ 3 w 11"/>
                  <a:gd name="T71" fmla="*/ 5 h 5"/>
                  <a:gd name="T72" fmla="*/ 3 w 11"/>
                  <a:gd name="T73" fmla="*/ 5 h 5"/>
                  <a:gd name="T74" fmla="*/ 4 w 11"/>
                  <a:gd name="T75" fmla="*/ 5 h 5"/>
                  <a:gd name="T76" fmla="*/ 4 w 11"/>
                  <a:gd name="T77" fmla="*/ 5 h 5"/>
                  <a:gd name="T78" fmla="*/ 5 w 11"/>
                  <a:gd name="T79" fmla="*/ 5 h 5"/>
                  <a:gd name="T80" fmla="*/ 6 w 11"/>
                  <a:gd name="T81" fmla="*/ 5 h 5"/>
                  <a:gd name="T82" fmla="*/ 7 w 11"/>
                  <a:gd name="T83" fmla="*/ 5 h 5"/>
                  <a:gd name="T84" fmla="*/ 8 w 11"/>
                  <a:gd name="T85" fmla="*/ 5 h 5"/>
                  <a:gd name="T86" fmla="*/ 9 w 11"/>
                  <a:gd name="T87" fmla="*/ 5 h 5"/>
                  <a:gd name="T88" fmla="*/ 9 w 11"/>
                  <a:gd name="T89" fmla="*/ 5 h 5"/>
                  <a:gd name="T90" fmla="*/ 10 w 11"/>
                  <a:gd name="T91" fmla="*/ 5 h 5"/>
                  <a:gd name="T92" fmla="*/ 11 w 11"/>
                  <a:gd name="T93" fmla="*/ 5 h 5"/>
                  <a:gd name="T94" fmla="*/ 11 w 11"/>
                  <a:gd name="T95" fmla="*/ 5 h 5"/>
                  <a:gd name="T96" fmla="*/ 11 w 11"/>
                  <a:gd name="T97" fmla="*/ 4 h 5"/>
                  <a:gd name="T98" fmla="*/ 11 w 11"/>
                  <a:gd name="T99" fmla="*/ 4 h 5"/>
                  <a:gd name="T100" fmla="*/ 11 w 11"/>
                  <a:gd name="T101" fmla="*/ 3 h 5"/>
                  <a:gd name="T102" fmla="*/ 11 w 11"/>
                  <a:gd name="T103" fmla="*/ 3 h 5"/>
                  <a:gd name="T104" fmla="*/ 10 w 11"/>
                  <a:gd name="T10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 h="5">
                    <a:moveTo>
                      <a:pt x="9" y="3"/>
                    </a:move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7" y="5"/>
                      <a:pt x="7" y="5"/>
                      <a:pt x="7"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4"/>
                      <a:pt x="10" y="4"/>
                      <a:pt x="10" y="4"/>
                    </a:cubicBezTo>
                    <a:cubicBezTo>
                      <a:pt x="11" y="4"/>
                      <a:pt x="11" y="4"/>
                      <a:pt x="11" y="4"/>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44" name="Freeform 388"/>
              <p:cNvSpPr/>
              <p:nvPr/>
            </p:nvSpPr>
            <p:spPr bwMode="auto">
              <a:xfrm>
                <a:off x="2462" y="2205"/>
                <a:ext cx="27" cy="26"/>
              </a:xfrm>
              <a:custGeom>
                <a:avLst/>
                <a:gdLst>
                  <a:gd name="T0" fmla="*/ 7 w 10"/>
                  <a:gd name="T1" fmla="*/ 10 h 10"/>
                  <a:gd name="T2" fmla="*/ 7 w 10"/>
                  <a:gd name="T3" fmla="*/ 10 h 10"/>
                  <a:gd name="T4" fmla="*/ 7 w 10"/>
                  <a:gd name="T5" fmla="*/ 9 h 10"/>
                  <a:gd name="T6" fmla="*/ 7 w 10"/>
                  <a:gd name="T7" fmla="*/ 9 h 10"/>
                  <a:gd name="T8" fmla="*/ 7 w 10"/>
                  <a:gd name="T9" fmla="*/ 9 h 10"/>
                  <a:gd name="T10" fmla="*/ 8 w 10"/>
                  <a:gd name="T11" fmla="*/ 9 h 10"/>
                  <a:gd name="T12" fmla="*/ 8 w 10"/>
                  <a:gd name="T13" fmla="*/ 8 h 10"/>
                  <a:gd name="T14" fmla="*/ 8 w 10"/>
                  <a:gd name="T15" fmla="*/ 8 h 10"/>
                  <a:gd name="T16" fmla="*/ 9 w 10"/>
                  <a:gd name="T17" fmla="*/ 8 h 10"/>
                  <a:gd name="T18" fmla="*/ 9 w 10"/>
                  <a:gd name="T19" fmla="*/ 8 h 10"/>
                  <a:gd name="T20" fmla="*/ 9 w 10"/>
                  <a:gd name="T21" fmla="*/ 7 h 10"/>
                  <a:gd name="T22" fmla="*/ 9 w 10"/>
                  <a:gd name="T23" fmla="*/ 6 h 10"/>
                  <a:gd name="T24" fmla="*/ 10 w 10"/>
                  <a:gd name="T25" fmla="*/ 6 h 10"/>
                  <a:gd name="T26" fmla="*/ 10 w 10"/>
                  <a:gd name="T27" fmla="*/ 6 h 10"/>
                  <a:gd name="T28" fmla="*/ 10 w 10"/>
                  <a:gd name="T29" fmla="*/ 6 h 10"/>
                  <a:gd name="T30" fmla="*/ 10 w 10"/>
                  <a:gd name="T31" fmla="*/ 5 h 10"/>
                  <a:gd name="T32" fmla="*/ 10 w 10"/>
                  <a:gd name="T33" fmla="*/ 5 h 10"/>
                  <a:gd name="T34" fmla="*/ 10 w 10"/>
                  <a:gd name="T35" fmla="*/ 6 h 10"/>
                  <a:gd name="T36" fmla="*/ 9 w 10"/>
                  <a:gd name="T37" fmla="*/ 6 h 10"/>
                  <a:gd name="T38" fmla="*/ 9 w 10"/>
                  <a:gd name="T39" fmla="*/ 5 h 10"/>
                  <a:gd name="T40" fmla="*/ 9 w 10"/>
                  <a:gd name="T41" fmla="*/ 5 h 10"/>
                  <a:gd name="T42" fmla="*/ 10 w 10"/>
                  <a:gd name="T43" fmla="*/ 4 h 10"/>
                  <a:gd name="T44" fmla="*/ 10 w 10"/>
                  <a:gd name="T45" fmla="*/ 4 h 10"/>
                  <a:gd name="T46" fmla="*/ 9 w 10"/>
                  <a:gd name="T47" fmla="*/ 3 h 10"/>
                  <a:gd name="T48" fmla="*/ 9 w 10"/>
                  <a:gd name="T49" fmla="*/ 3 h 10"/>
                  <a:gd name="T50" fmla="*/ 9 w 10"/>
                  <a:gd name="T51" fmla="*/ 2 h 10"/>
                  <a:gd name="T52" fmla="*/ 9 w 10"/>
                  <a:gd name="T53" fmla="*/ 2 h 10"/>
                  <a:gd name="T54" fmla="*/ 9 w 10"/>
                  <a:gd name="T55" fmla="*/ 2 h 10"/>
                  <a:gd name="T56" fmla="*/ 8 w 10"/>
                  <a:gd name="T57" fmla="*/ 1 h 10"/>
                  <a:gd name="T58" fmla="*/ 8 w 10"/>
                  <a:gd name="T59" fmla="*/ 1 h 10"/>
                  <a:gd name="T60" fmla="*/ 8 w 10"/>
                  <a:gd name="T61" fmla="*/ 1 h 10"/>
                  <a:gd name="T62" fmla="*/ 8 w 10"/>
                  <a:gd name="T63" fmla="*/ 0 h 10"/>
                  <a:gd name="T64" fmla="*/ 7 w 10"/>
                  <a:gd name="T65" fmla="*/ 0 h 10"/>
                  <a:gd name="T66" fmla="*/ 7 w 10"/>
                  <a:gd name="T67" fmla="*/ 0 h 10"/>
                  <a:gd name="T68" fmla="*/ 5 w 10"/>
                  <a:gd name="T69" fmla="*/ 0 h 10"/>
                  <a:gd name="T70" fmla="*/ 4 w 10"/>
                  <a:gd name="T71" fmla="*/ 0 h 10"/>
                  <a:gd name="T72" fmla="*/ 4 w 10"/>
                  <a:gd name="T73" fmla="*/ 0 h 10"/>
                  <a:gd name="T74" fmla="*/ 3 w 10"/>
                  <a:gd name="T75" fmla="*/ 0 h 10"/>
                  <a:gd name="T76" fmla="*/ 3 w 10"/>
                  <a:gd name="T77" fmla="*/ 0 h 10"/>
                  <a:gd name="T78" fmla="*/ 3 w 10"/>
                  <a:gd name="T79" fmla="*/ 0 h 10"/>
                  <a:gd name="T80" fmla="*/ 3 w 10"/>
                  <a:gd name="T81" fmla="*/ 1 h 10"/>
                  <a:gd name="T82" fmla="*/ 2 w 10"/>
                  <a:gd name="T83" fmla="*/ 1 h 10"/>
                  <a:gd name="T84" fmla="*/ 2 w 10"/>
                  <a:gd name="T85" fmla="*/ 1 h 10"/>
                  <a:gd name="T86" fmla="*/ 2 w 10"/>
                  <a:gd name="T87" fmla="*/ 2 h 10"/>
                  <a:gd name="T88" fmla="*/ 2 w 10"/>
                  <a:gd name="T89" fmla="*/ 2 h 10"/>
                  <a:gd name="T90" fmla="*/ 1 w 10"/>
                  <a:gd name="T91" fmla="*/ 2 h 10"/>
                  <a:gd name="T92" fmla="*/ 1 w 10"/>
                  <a:gd name="T93" fmla="*/ 3 h 10"/>
                  <a:gd name="T94" fmla="*/ 1 w 10"/>
                  <a:gd name="T95" fmla="*/ 3 h 10"/>
                  <a:gd name="T96" fmla="*/ 0 w 10"/>
                  <a:gd name="T97" fmla="*/ 3 h 10"/>
                  <a:gd name="T98" fmla="*/ 1 w 10"/>
                  <a:gd name="T99" fmla="*/ 4 h 10"/>
                  <a:gd name="T100" fmla="*/ 1 w 10"/>
                  <a:gd name="T101" fmla="*/ 5 h 10"/>
                  <a:gd name="T102" fmla="*/ 2 w 10"/>
                  <a:gd name="T103" fmla="*/ 8 h 10"/>
                  <a:gd name="T104" fmla="*/ 3 w 10"/>
                  <a:gd name="T105"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 h="10">
                    <a:moveTo>
                      <a:pt x="6" y="10"/>
                    </a:moveTo>
                    <a:cubicBezTo>
                      <a:pt x="6" y="10"/>
                      <a:pt x="6" y="10"/>
                      <a:pt x="6" y="10"/>
                    </a:cubicBezTo>
                    <a:cubicBezTo>
                      <a:pt x="6" y="10"/>
                      <a:pt x="6" y="10"/>
                      <a:pt x="6" y="10"/>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4"/>
                      <a:pt x="9" y="4"/>
                      <a:pt x="9" y="4"/>
                    </a:cubicBezTo>
                    <a:cubicBezTo>
                      <a:pt x="9" y="4"/>
                      <a:pt x="9" y="4"/>
                      <a:pt x="9" y="4"/>
                    </a:cubicBezTo>
                    <a:cubicBezTo>
                      <a:pt x="9" y="4"/>
                      <a:pt x="9" y="4"/>
                      <a:pt x="9"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1" y="3"/>
                      <a:pt x="1" y="4"/>
                    </a:cubicBezTo>
                    <a:cubicBezTo>
                      <a:pt x="0" y="3"/>
                      <a:pt x="0" y="4"/>
                      <a:pt x="1" y="5"/>
                    </a:cubicBezTo>
                    <a:cubicBezTo>
                      <a:pt x="1" y="5"/>
                      <a:pt x="1" y="4"/>
                      <a:pt x="1" y="4"/>
                    </a:cubicBezTo>
                    <a:cubicBezTo>
                      <a:pt x="1" y="4"/>
                      <a:pt x="1" y="5"/>
                      <a:pt x="1" y="5"/>
                    </a:cubicBezTo>
                    <a:cubicBezTo>
                      <a:pt x="1" y="5"/>
                      <a:pt x="1" y="5"/>
                      <a:pt x="1" y="5"/>
                    </a:cubicBezTo>
                    <a:cubicBezTo>
                      <a:pt x="1" y="5"/>
                      <a:pt x="1" y="5"/>
                      <a:pt x="1" y="5"/>
                    </a:cubicBezTo>
                    <a:cubicBezTo>
                      <a:pt x="1" y="5"/>
                      <a:pt x="0" y="5"/>
                      <a:pt x="0" y="5"/>
                    </a:cubicBezTo>
                    <a:cubicBezTo>
                      <a:pt x="0" y="5"/>
                      <a:pt x="0" y="5"/>
                      <a:pt x="0" y="5"/>
                    </a:cubicBezTo>
                    <a:cubicBezTo>
                      <a:pt x="0" y="6"/>
                      <a:pt x="0" y="6"/>
                      <a:pt x="0" y="6"/>
                    </a:cubicBezTo>
                    <a:cubicBezTo>
                      <a:pt x="1" y="6"/>
                      <a:pt x="1" y="6"/>
                      <a:pt x="1" y="6"/>
                    </a:cubicBezTo>
                    <a:cubicBezTo>
                      <a:pt x="1" y="6"/>
                      <a:pt x="1" y="7"/>
                      <a:pt x="2" y="8"/>
                    </a:cubicBezTo>
                    <a:cubicBezTo>
                      <a:pt x="2" y="8"/>
                      <a:pt x="3" y="8"/>
                      <a:pt x="3" y="7"/>
                    </a:cubicBezTo>
                    <a:cubicBezTo>
                      <a:pt x="3" y="9"/>
                      <a:pt x="3" y="8"/>
                      <a:pt x="4" y="8"/>
                    </a:cubicBezTo>
                    <a:cubicBezTo>
                      <a:pt x="4" y="8"/>
                      <a:pt x="3" y="8"/>
                      <a:pt x="3" y="8"/>
                    </a:cubicBezTo>
                    <a:cubicBezTo>
                      <a:pt x="3" y="8"/>
                      <a:pt x="3" y="9"/>
                      <a:pt x="3" y="9"/>
                    </a:cubicBezTo>
                    <a:cubicBezTo>
                      <a:pt x="3" y="9"/>
                      <a:pt x="3" y="9"/>
                      <a:pt x="3" y="9"/>
                    </a:cubicBezTo>
                    <a:cubicBezTo>
                      <a:pt x="3" y="9"/>
                      <a:pt x="3" y="9"/>
                      <a:pt x="3" y="9"/>
                    </a:cubicBezTo>
                    <a:cubicBezTo>
                      <a:pt x="4" y="9"/>
                      <a:pt x="4" y="9"/>
                      <a:pt x="5" y="10"/>
                    </a:cubicBezTo>
                    <a:cubicBezTo>
                      <a:pt x="5" y="10"/>
                      <a:pt x="6" y="10"/>
                      <a:pt x="6" y="10"/>
                    </a:cubicBezTo>
                    <a:cubicBezTo>
                      <a:pt x="6" y="10"/>
                      <a:pt x="6" y="10"/>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45" name="Freeform 389"/>
              <p:cNvSpPr/>
              <p:nvPr/>
            </p:nvSpPr>
            <p:spPr bwMode="auto">
              <a:xfrm>
                <a:off x="2612" y="2168"/>
                <a:ext cx="110" cy="89"/>
              </a:xfrm>
              <a:custGeom>
                <a:avLst/>
                <a:gdLst>
                  <a:gd name="T0" fmla="*/ 21 w 42"/>
                  <a:gd name="T1" fmla="*/ 31 h 34"/>
                  <a:gd name="T2" fmla="*/ 22 w 42"/>
                  <a:gd name="T3" fmla="*/ 29 h 34"/>
                  <a:gd name="T4" fmla="*/ 22 w 42"/>
                  <a:gd name="T5" fmla="*/ 28 h 34"/>
                  <a:gd name="T6" fmla="*/ 24 w 42"/>
                  <a:gd name="T7" fmla="*/ 26 h 34"/>
                  <a:gd name="T8" fmla="*/ 26 w 42"/>
                  <a:gd name="T9" fmla="*/ 25 h 34"/>
                  <a:gd name="T10" fmla="*/ 26 w 42"/>
                  <a:gd name="T11" fmla="*/ 24 h 34"/>
                  <a:gd name="T12" fmla="*/ 28 w 42"/>
                  <a:gd name="T13" fmla="*/ 24 h 34"/>
                  <a:gd name="T14" fmla="*/ 29 w 42"/>
                  <a:gd name="T15" fmla="*/ 24 h 34"/>
                  <a:gd name="T16" fmla="*/ 31 w 42"/>
                  <a:gd name="T17" fmla="*/ 26 h 34"/>
                  <a:gd name="T18" fmla="*/ 32 w 42"/>
                  <a:gd name="T19" fmla="*/ 25 h 34"/>
                  <a:gd name="T20" fmla="*/ 32 w 42"/>
                  <a:gd name="T21" fmla="*/ 24 h 34"/>
                  <a:gd name="T22" fmla="*/ 33 w 42"/>
                  <a:gd name="T23" fmla="*/ 22 h 34"/>
                  <a:gd name="T24" fmla="*/ 34 w 42"/>
                  <a:gd name="T25" fmla="*/ 21 h 34"/>
                  <a:gd name="T26" fmla="*/ 34 w 42"/>
                  <a:gd name="T27" fmla="*/ 19 h 34"/>
                  <a:gd name="T28" fmla="*/ 35 w 42"/>
                  <a:gd name="T29" fmla="*/ 18 h 34"/>
                  <a:gd name="T30" fmla="*/ 36 w 42"/>
                  <a:gd name="T31" fmla="*/ 17 h 34"/>
                  <a:gd name="T32" fmla="*/ 36 w 42"/>
                  <a:gd name="T33" fmla="*/ 15 h 34"/>
                  <a:gd name="T34" fmla="*/ 37 w 42"/>
                  <a:gd name="T35" fmla="*/ 15 h 34"/>
                  <a:gd name="T36" fmla="*/ 38 w 42"/>
                  <a:gd name="T37" fmla="*/ 13 h 34"/>
                  <a:gd name="T38" fmla="*/ 38 w 42"/>
                  <a:gd name="T39" fmla="*/ 12 h 34"/>
                  <a:gd name="T40" fmla="*/ 39 w 42"/>
                  <a:gd name="T41" fmla="*/ 10 h 34"/>
                  <a:gd name="T42" fmla="*/ 40 w 42"/>
                  <a:gd name="T43" fmla="*/ 9 h 34"/>
                  <a:gd name="T44" fmla="*/ 41 w 42"/>
                  <a:gd name="T45" fmla="*/ 9 h 34"/>
                  <a:gd name="T46" fmla="*/ 42 w 42"/>
                  <a:gd name="T47" fmla="*/ 8 h 34"/>
                  <a:gd name="T48" fmla="*/ 42 w 42"/>
                  <a:gd name="T49" fmla="*/ 6 h 34"/>
                  <a:gd name="T50" fmla="*/ 42 w 42"/>
                  <a:gd name="T51" fmla="*/ 5 h 34"/>
                  <a:gd name="T52" fmla="*/ 41 w 42"/>
                  <a:gd name="T53" fmla="*/ 4 h 34"/>
                  <a:gd name="T54" fmla="*/ 38 w 42"/>
                  <a:gd name="T55" fmla="*/ 0 h 34"/>
                  <a:gd name="T56" fmla="*/ 36 w 42"/>
                  <a:gd name="T57" fmla="*/ 1 h 34"/>
                  <a:gd name="T58" fmla="*/ 35 w 42"/>
                  <a:gd name="T59" fmla="*/ 2 h 34"/>
                  <a:gd name="T60" fmla="*/ 34 w 42"/>
                  <a:gd name="T61" fmla="*/ 2 h 34"/>
                  <a:gd name="T62" fmla="*/ 32 w 42"/>
                  <a:gd name="T63" fmla="*/ 2 h 34"/>
                  <a:gd name="T64" fmla="*/ 28 w 42"/>
                  <a:gd name="T65" fmla="*/ 1 h 34"/>
                  <a:gd name="T66" fmla="*/ 26 w 42"/>
                  <a:gd name="T67" fmla="*/ 2 h 34"/>
                  <a:gd name="T68" fmla="*/ 25 w 42"/>
                  <a:gd name="T69" fmla="*/ 3 h 34"/>
                  <a:gd name="T70" fmla="*/ 22 w 42"/>
                  <a:gd name="T71" fmla="*/ 3 h 34"/>
                  <a:gd name="T72" fmla="*/ 20 w 42"/>
                  <a:gd name="T73" fmla="*/ 2 h 34"/>
                  <a:gd name="T74" fmla="*/ 19 w 42"/>
                  <a:gd name="T75" fmla="*/ 2 h 34"/>
                  <a:gd name="T76" fmla="*/ 17 w 42"/>
                  <a:gd name="T77" fmla="*/ 2 h 34"/>
                  <a:gd name="T78" fmla="*/ 16 w 42"/>
                  <a:gd name="T79" fmla="*/ 3 h 34"/>
                  <a:gd name="T80" fmla="*/ 14 w 42"/>
                  <a:gd name="T81" fmla="*/ 2 h 34"/>
                  <a:gd name="T82" fmla="*/ 13 w 42"/>
                  <a:gd name="T83" fmla="*/ 0 h 34"/>
                  <a:gd name="T84" fmla="*/ 11 w 42"/>
                  <a:gd name="T85" fmla="*/ 0 h 34"/>
                  <a:gd name="T86" fmla="*/ 10 w 42"/>
                  <a:gd name="T87" fmla="*/ 0 h 34"/>
                  <a:gd name="T88" fmla="*/ 7 w 42"/>
                  <a:gd name="T89" fmla="*/ 0 h 34"/>
                  <a:gd name="T90" fmla="*/ 5 w 42"/>
                  <a:gd name="T91" fmla="*/ 2 h 34"/>
                  <a:gd name="T92" fmla="*/ 5 w 42"/>
                  <a:gd name="T93" fmla="*/ 4 h 34"/>
                  <a:gd name="T94" fmla="*/ 4 w 42"/>
                  <a:gd name="T95" fmla="*/ 6 h 34"/>
                  <a:gd name="T96" fmla="*/ 3 w 42"/>
                  <a:gd name="T97" fmla="*/ 7 h 34"/>
                  <a:gd name="T98" fmla="*/ 4 w 42"/>
                  <a:gd name="T99" fmla="*/ 10 h 34"/>
                  <a:gd name="T100" fmla="*/ 4 w 42"/>
                  <a:gd name="T101" fmla="*/ 12 h 34"/>
                  <a:gd name="T102" fmla="*/ 4 w 42"/>
                  <a:gd name="T103" fmla="*/ 13 h 34"/>
                  <a:gd name="T104" fmla="*/ 3 w 42"/>
                  <a:gd name="T105" fmla="*/ 14 h 34"/>
                  <a:gd name="T106" fmla="*/ 2 w 42"/>
                  <a:gd name="T107" fmla="*/ 17 h 34"/>
                  <a:gd name="T108" fmla="*/ 0 w 42"/>
                  <a:gd name="T109" fmla="*/ 20 h 34"/>
                  <a:gd name="T110" fmla="*/ 1 w 42"/>
                  <a:gd name="T111" fmla="*/ 23 h 34"/>
                  <a:gd name="T112" fmla="*/ 1 w 42"/>
                  <a:gd name="T113" fmla="*/ 25 h 34"/>
                  <a:gd name="T114" fmla="*/ 6 w 42"/>
                  <a:gd name="T115" fmla="*/ 27 h 34"/>
                  <a:gd name="T116" fmla="*/ 13 w 42"/>
                  <a:gd name="T117" fmla="*/ 34 h 34"/>
                  <a:gd name="T118" fmla="*/ 16 w 42"/>
                  <a:gd name="T119"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 h="34">
                    <a:moveTo>
                      <a:pt x="21" y="32"/>
                    </a:move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3" y="28"/>
                      <a:pt x="23" y="28"/>
                      <a:pt x="23" y="28"/>
                    </a:cubicBezTo>
                    <a:cubicBezTo>
                      <a:pt x="23" y="28"/>
                      <a:pt x="23" y="28"/>
                      <a:pt x="23" y="28"/>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5" y="26"/>
                      <a:pt x="25" y="26"/>
                      <a:pt x="25" y="26"/>
                    </a:cubicBezTo>
                    <a:cubicBezTo>
                      <a:pt x="25" y="26"/>
                      <a:pt x="25" y="26"/>
                      <a:pt x="25" y="26"/>
                    </a:cubicBezTo>
                    <a:cubicBezTo>
                      <a:pt x="25" y="26"/>
                      <a:pt x="25" y="26"/>
                      <a:pt x="25" y="26"/>
                    </a:cubicBezTo>
                    <a:cubicBezTo>
                      <a:pt x="25" y="26"/>
                      <a:pt x="25" y="26"/>
                      <a:pt x="25" y="26"/>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3"/>
                      <a:pt x="28" y="23"/>
                      <a:pt x="28" y="23"/>
                    </a:cubicBezTo>
                    <a:cubicBezTo>
                      <a:pt x="28" y="23"/>
                      <a:pt x="28" y="23"/>
                      <a:pt x="28" y="23"/>
                    </a:cubicBezTo>
                    <a:cubicBezTo>
                      <a:pt x="28" y="24"/>
                      <a:pt x="28" y="24"/>
                      <a:pt x="28" y="24"/>
                    </a:cubicBezTo>
                    <a:cubicBezTo>
                      <a:pt x="28" y="24"/>
                      <a:pt x="28" y="24"/>
                      <a:pt x="28" y="24"/>
                    </a:cubicBezTo>
                    <a:cubicBezTo>
                      <a:pt x="28" y="24"/>
                      <a:pt x="28" y="24"/>
                      <a:pt x="28" y="24"/>
                    </a:cubicBezTo>
                    <a:cubicBezTo>
                      <a:pt x="28" y="24"/>
                      <a:pt x="28" y="24"/>
                      <a:pt x="28"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5"/>
                      <a:pt x="29" y="25"/>
                      <a:pt x="29" y="25"/>
                    </a:cubicBezTo>
                    <a:cubicBezTo>
                      <a:pt x="29" y="25"/>
                      <a:pt x="29" y="25"/>
                      <a:pt x="29" y="25"/>
                    </a:cubicBezTo>
                    <a:cubicBezTo>
                      <a:pt x="29" y="25"/>
                      <a:pt x="29" y="25"/>
                      <a:pt x="29" y="25"/>
                    </a:cubicBezTo>
                    <a:cubicBezTo>
                      <a:pt x="29" y="25"/>
                      <a:pt x="29" y="25"/>
                      <a:pt x="29"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6"/>
                      <a:pt x="30" y="26"/>
                      <a:pt x="30" y="26"/>
                    </a:cubicBezTo>
                    <a:cubicBezTo>
                      <a:pt x="30" y="26"/>
                      <a:pt x="30" y="26"/>
                      <a:pt x="30" y="26"/>
                    </a:cubicBezTo>
                    <a:cubicBezTo>
                      <a:pt x="30" y="26"/>
                      <a:pt x="30" y="26"/>
                      <a:pt x="30"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2" y="25"/>
                      <a:pt x="32" y="25"/>
                      <a:pt x="32" y="25"/>
                    </a:cubicBezTo>
                    <a:cubicBezTo>
                      <a:pt x="32" y="25"/>
                      <a:pt x="32" y="25"/>
                      <a:pt x="32" y="25"/>
                    </a:cubicBezTo>
                    <a:cubicBezTo>
                      <a:pt x="32" y="25"/>
                      <a:pt x="32" y="25"/>
                      <a:pt x="32" y="25"/>
                    </a:cubicBezTo>
                    <a:cubicBezTo>
                      <a:pt x="32" y="25"/>
                      <a:pt x="32" y="25"/>
                      <a:pt x="32" y="25"/>
                    </a:cubicBezTo>
                    <a:cubicBezTo>
                      <a:pt x="31" y="25"/>
                      <a:pt x="31" y="25"/>
                      <a:pt x="31" y="25"/>
                    </a:cubicBezTo>
                    <a:cubicBezTo>
                      <a:pt x="31" y="25"/>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7" y="14"/>
                      <a:pt x="37" y="14"/>
                      <a:pt x="37" y="14"/>
                    </a:cubicBezTo>
                    <a:cubicBezTo>
                      <a:pt x="38" y="14"/>
                      <a:pt x="38" y="14"/>
                      <a:pt x="38" y="14"/>
                    </a:cubicBezTo>
                    <a:cubicBezTo>
                      <a:pt x="38" y="14"/>
                      <a:pt x="38" y="14"/>
                      <a:pt x="38" y="14"/>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2"/>
                      <a:pt x="38" y="12"/>
                      <a:pt x="38" y="12"/>
                    </a:cubicBezTo>
                    <a:cubicBezTo>
                      <a:pt x="38" y="12"/>
                      <a:pt x="38" y="12"/>
                      <a:pt x="38" y="12"/>
                    </a:cubicBezTo>
                    <a:cubicBezTo>
                      <a:pt x="38" y="12"/>
                      <a:pt x="38" y="12"/>
                      <a:pt x="38" y="12"/>
                    </a:cubicBezTo>
                    <a:cubicBezTo>
                      <a:pt x="39" y="12"/>
                      <a:pt x="39" y="12"/>
                      <a:pt x="39" y="12"/>
                    </a:cubicBezTo>
                    <a:cubicBezTo>
                      <a:pt x="39" y="12"/>
                      <a:pt x="39" y="12"/>
                      <a:pt x="39" y="12"/>
                    </a:cubicBezTo>
                    <a:cubicBezTo>
                      <a:pt x="38" y="12"/>
                      <a:pt x="38" y="12"/>
                      <a:pt x="38" y="12"/>
                    </a:cubicBezTo>
                    <a:cubicBezTo>
                      <a:pt x="38" y="12"/>
                      <a:pt x="38" y="12"/>
                      <a:pt x="38" y="12"/>
                    </a:cubicBezTo>
                    <a:cubicBezTo>
                      <a:pt x="38" y="12"/>
                      <a:pt x="38" y="12"/>
                      <a:pt x="38" y="12"/>
                    </a:cubicBezTo>
                    <a:cubicBezTo>
                      <a:pt x="38" y="12"/>
                      <a:pt x="38" y="12"/>
                      <a:pt x="38" y="12"/>
                    </a:cubicBezTo>
                    <a:cubicBezTo>
                      <a:pt x="39" y="12"/>
                      <a:pt x="39" y="12"/>
                      <a:pt x="39" y="12"/>
                    </a:cubicBezTo>
                    <a:cubicBezTo>
                      <a:pt x="39" y="12"/>
                      <a:pt x="39" y="12"/>
                      <a:pt x="39" y="12"/>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8"/>
                      <a:pt x="40" y="8"/>
                      <a:pt x="40" y="8"/>
                    </a:cubicBezTo>
                    <a:cubicBezTo>
                      <a:pt x="40" y="8"/>
                      <a:pt x="40" y="8"/>
                      <a:pt x="40" y="8"/>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8"/>
                      <a:pt x="41" y="8"/>
                      <a:pt x="41" y="8"/>
                    </a:cubicBezTo>
                    <a:cubicBezTo>
                      <a:pt x="41" y="8"/>
                      <a:pt x="41" y="8"/>
                      <a:pt x="41" y="8"/>
                    </a:cubicBezTo>
                    <a:cubicBezTo>
                      <a:pt x="41" y="8"/>
                      <a:pt x="41" y="8"/>
                      <a:pt x="41"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1" y="5"/>
                      <a:pt x="41" y="5"/>
                      <a:pt x="41" y="5"/>
                    </a:cubicBezTo>
                    <a:cubicBezTo>
                      <a:pt x="41" y="5"/>
                      <a:pt x="41" y="5"/>
                      <a:pt x="41" y="5"/>
                    </a:cubicBezTo>
                    <a:cubicBezTo>
                      <a:pt x="41" y="5"/>
                      <a:pt x="41" y="5"/>
                      <a:pt x="41" y="5"/>
                    </a:cubicBezTo>
                    <a:cubicBezTo>
                      <a:pt x="41" y="5"/>
                      <a:pt x="41" y="5"/>
                      <a:pt x="41" y="5"/>
                    </a:cubicBezTo>
                    <a:cubicBezTo>
                      <a:pt x="41" y="5"/>
                      <a:pt x="41" y="5"/>
                      <a:pt x="41" y="5"/>
                    </a:cubicBezTo>
                    <a:cubicBezTo>
                      <a:pt x="41" y="5"/>
                      <a:pt x="41" y="5"/>
                      <a:pt x="41" y="5"/>
                    </a:cubicBezTo>
                    <a:cubicBezTo>
                      <a:pt x="41" y="5"/>
                      <a:pt x="41" y="5"/>
                      <a:pt x="41" y="5"/>
                    </a:cubicBezTo>
                    <a:cubicBezTo>
                      <a:pt x="41" y="5"/>
                      <a:pt x="41" y="5"/>
                      <a:pt x="41" y="5"/>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3"/>
                      <a:pt x="41" y="3"/>
                      <a:pt x="41" y="3"/>
                    </a:cubicBezTo>
                    <a:cubicBezTo>
                      <a:pt x="41" y="3"/>
                      <a:pt x="41" y="3"/>
                      <a:pt x="41" y="3"/>
                    </a:cubicBezTo>
                    <a:cubicBezTo>
                      <a:pt x="41" y="3"/>
                      <a:pt x="41" y="3"/>
                      <a:pt x="41" y="3"/>
                    </a:cubicBezTo>
                    <a:cubicBezTo>
                      <a:pt x="40" y="2"/>
                      <a:pt x="40" y="2"/>
                      <a:pt x="40" y="2"/>
                    </a:cubicBezTo>
                    <a:cubicBezTo>
                      <a:pt x="40" y="2"/>
                      <a:pt x="40" y="2"/>
                      <a:pt x="40" y="2"/>
                    </a:cubicBezTo>
                    <a:cubicBezTo>
                      <a:pt x="40" y="2"/>
                      <a:pt x="40" y="2"/>
                      <a:pt x="40" y="2"/>
                    </a:cubicBezTo>
                    <a:cubicBezTo>
                      <a:pt x="40" y="1"/>
                      <a:pt x="40" y="1"/>
                      <a:pt x="40" y="1"/>
                    </a:cubicBezTo>
                    <a:cubicBezTo>
                      <a:pt x="39" y="1"/>
                      <a:pt x="39" y="1"/>
                      <a:pt x="39" y="1"/>
                    </a:cubicBezTo>
                    <a:cubicBezTo>
                      <a:pt x="39" y="1"/>
                      <a:pt x="39" y="1"/>
                      <a:pt x="39" y="1"/>
                    </a:cubicBezTo>
                    <a:cubicBezTo>
                      <a:pt x="39" y="0"/>
                      <a:pt x="39" y="0"/>
                      <a:pt x="39" y="0"/>
                    </a:cubicBezTo>
                    <a:cubicBezTo>
                      <a:pt x="39" y="0"/>
                      <a:pt x="39" y="0"/>
                      <a:pt x="39"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1"/>
                      <a:pt x="38" y="1"/>
                      <a:pt x="38" y="1"/>
                    </a:cubicBezTo>
                    <a:cubicBezTo>
                      <a:pt x="38" y="1"/>
                      <a:pt x="38" y="1"/>
                      <a:pt x="38" y="1"/>
                    </a:cubicBezTo>
                    <a:cubicBezTo>
                      <a:pt x="38" y="1"/>
                      <a:pt x="38" y="1"/>
                      <a:pt x="38" y="1"/>
                    </a:cubicBezTo>
                    <a:cubicBezTo>
                      <a:pt x="38" y="1"/>
                      <a:pt x="38" y="1"/>
                      <a:pt x="38"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3"/>
                      <a:pt x="35" y="3"/>
                      <a:pt x="35" y="3"/>
                    </a:cubicBezTo>
                    <a:cubicBezTo>
                      <a:pt x="35" y="3"/>
                      <a:pt x="35" y="3"/>
                      <a:pt x="35" y="3"/>
                    </a:cubicBezTo>
                    <a:cubicBezTo>
                      <a:pt x="35" y="3"/>
                      <a:pt x="35" y="3"/>
                      <a:pt x="35" y="3"/>
                    </a:cubicBezTo>
                    <a:cubicBezTo>
                      <a:pt x="35" y="2"/>
                      <a:pt x="35" y="2"/>
                      <a:pt x="35"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8" y="1"/>
                      <a:pt x="28" y="1"/>
                      <a:pt x="28" y="1"/>
                    </a:cubicBezTo>
                    <a:cubicBezTo>
                      <a:pt x="28" y="1"/>
                      <a:pt x="28" y="1"/>
                      <a:pt x="28" y="1"/>
                    </a:cubicBezTo>
                    <a:cubicBezTo>
                      <a:pt x="28" y="1"/>
                      <a:pt x="28" y="1"/>
                      <a:pt x="28" y="1"/>
                    </a:cubicBezTo>
                    <a:cubicBezTo>
                      <a:pt x="28" y="1"/>
                      <a:pt x="28" y="1"/>
                      <a:pt x="28" y="1"/>
                    </a:cubicBezTo>
                    <a:cubicBezTo>
                      <a:pt x="28" y="2"/>
                      <a:pt x="28" y="2"/>
                      <a:pt x="28" y="2"/>
                    </a:cubicBezTo>
                    <a:cubicBezTo>
                      <a:pt x="28" y="2"/>
                      <a:pt x="28" y="2"/>
                      <a:pt x="28" y="2"/>
                    </a:cubicBezTo>
                    <a:cubicBezTo>
                      <a:pt x="28" y="2"/>
                      <a:pt x="28" y="2"/>
                      <a:pt x="28"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4" y="3"/>
                      <a:pt x="24" y="3"/>
                      <a:pt x="24" y="3"/>
                    </a:cubicBezTo>
                    <a:cubicBezTo>
                      <a:pt x="24" y="3"/>
                      <a:pt x="24" y="3"/>
                      <a:pt x="24" y="3"/>
                    </a:cubicBezTo>
                    <a:cubicBezTo>
                      <a:pt x="24" y="3"/>
                      <a:pt x="24" y="3"/>
                      <a:pt x="24" y="3"/>
                    </a:cubicBezTo>
                    <a:cubicBezTo>
                      <a:pt x="23" y="3"/>
                      <a:pt x="23" y="3"/>
                      <a:pt x="23" y="3"/>
                    </a:cubicBezTo>
                    <a:cubicBezTo>
                      <a:pt x="23" y="3"/>
                      <a:pt x="23" y="3"/>
                      <a:pt x="23" y="3"/>
                    </a:cubicBezTo>
                    <a:cubicBezTo>
                      <a:pt x="23" y="3"/>
                      <a:pt x="23" y="3"/>
                      <a:pt x="23"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1"/>
                      <a:pt x="19" y="1"/>
                      <a:pt x="19" y="1"/>
                    </a:cubicBezTo>
                    <a:cubicBezTo>
                      <a:pt x="18" y="1"/>
                      <a:pt x="18" y="1"/>
                      <a:pt x="18" y="1"/>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4"/>
                      <a:pt x="5" y="4"/>
                      <a:pt x="5" y="4"/>
                    </a:cubicBezTo>
                    <a:cubicBezTo>
                      <a:pt x="5" y="4"/>
                      <a:pt x="5" y="4"/>
                      <a:pt x="5" y="4"/>
                    </a:cubicBezTo>
                    <a:cubicBezTo>
                      <a:pt x="5" y="4"/>
                      <a:pt x="5" y="4"/>
                      <a:pt x="5" y="4"/>
                    </a:cubicBezTo>
                    <a:cubicBezTo>
                      <a:pt x="5" y="4"/>
                      <a:pt x="5" y="4"/>
                      <a:pt x="5"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3" y="12"/>
                      <a:pt x="3" y="12"/>
                      <a:pt x="3" y="12"/>
                    </a:cubicBezTo>
                    <a:cubicBezTo>
                      <a:pt x="3" y="12"/>
                      <a:pt x="3" y="12"/>
                      <a:pt x="3" y="12"/>
                    </a:cubicBezTo>
                    <a:cubicBezTo>
                      <a:pt x="3" y="12"/>
                      <a:pt x="3" y="12"/>
                      <a:pt x="3"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4"/>
                      <a:pt x="4" y="14"/>
                      <a:pt x="4"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1" y="17"/>
                      <a:pt x="1" y="17"/>
                      <a:pt x="1" y="17"/>
                    </a:cubicBezTo>
                    <a:cubicBezTo>
                      <a:pt x="1" y="17"/>
                      <a:pt x="1" y="17"/>
                      <a:pt x="1" y="17"/>
                    </a:cubicBezTo>
                    <a:cubicBezTo>
                      <a:pt x="1" y="17"/>
                      <a:pt x="1" y="17"/>
                      <a:pt x="1" y="17"/>
                    </a:cubicBezTo>
                    <a:cubicBezTo>
                      <a:pt x="1" y="17"/>
                      <a:pt x="1" y="17"/>
                      <a:pt x="1" y="17"/>
                    </a:cubicBezTo>
                    <a:cubicBezTo>
                      <a:pt x="0" y="18"/>
                      <a:pt x="0" y="18"/>
                      <a:pt x="0" y="18"/>
                    </a:cubicBezTo>
                    <a:cubicBezTo>
                      <a:pt x="1" y="18"/>
                      <a:pt x="1" y="18"/>
                      <a:pt x="1"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1" y="22"/>
                      <a:pt x="1" y="22"/>
                      <a:pt x="1" y="22"/>
                    </a:cubicBezTo>
                    <a:cubicBezTo>
                      <a:pt x="1" y="22"/>
                      <a:pt x="1" y="22"/>
                      <a:pt x="1" y="22"/>
                    </a:cubicBezTo>
                    <a:cubicBezTo>
                      <a:pt x="1" y="23"/>
                      <a:pt x="1" y="23"/>
                      <a:pt x="1" y="23"/>
                    </a:cubicBezTo>
                    <a:cubicBezTo>
                      <a:pt x="1" y="23"/>
                      <a:pt x="1" y="23"/>
                      <a:pt x="0" y="23"/>
                    </a:cubicBezTo>
                    <a:cubicBezTo>
                      <a:pt x="0" y="23"/>
                      <a:pt x="0" y="23"/>
                      <a:pt x="0" y="23"/>
                    </a:cubicBezTo>
                    <a:cubicBezTo>
                      <a:pt x="0" y="23"/>
                      <a:pt x="0" y="23"/>
                      <a:pt x="0" y="23"/>
                    </a:cubicBezTo>
                    <a:cubicBezTo>
                      <a:pt x="0" y="23"/>
                      <a:pt x="0" y="23"/>
                      <a:pt x="0"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0" y="24"/>
                      <a:pt x="0" y="24"/>
                      <a:pt x="0" y="24"/>
                    </a:cubicBezTo>
                    <a:cubicBezTo>
                      <a:pt x="0" y="24"/>
                      <a:pt x="0" y="24"/>
                      <a:pt x="0" y="24"/>
                    </a:cubicBezTo>
                    <a:cubicBezTo>
                      <a:pt x="0" y="24"/>
                      <a:pt x="0" y="24"/>
                      <a:pt x="0" y="24"/>
                    </a:cubicBezTo>
                    <a:cubicBezTo>
                      <a:pt x="0" y="24"/>
                      <a:pt x="0" y="24"/>
                      <a:pt x="0" y="24"/>
                    </a:cubicBezTo>
                    <a:cubicBezTo>
                      <a:pt x="0" y="25"/>
                      <a:pt x="0" y="25"/>
                      <a:pt x="0" y="25"/>
                    </a:cubicBezTo>
                    <a:cubicBezTo>
                      <a:pt x="0" y="25"/>
                      <a:pt x="0" y="25"/>
                      <a:pt x="0"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1" y="26"/>
                      <a:pt x="2" y="27"/>
                      <a:pt x="3" y="26"/>
                    </a:cubicBezTo>
                    <a:cubicBezTo>
                      <a:pt x="3" y="26"/>
                      <a:pt x="4" y="25"/>
                      <a:pt x="4" y="26"/>
                    </a:cubicBezTo>
                    <a:cubicBezTo>
                      <a:pt x="4" y="26"/>
                      <a:pt x="4" y="26"/>
                      <a:pt x="4" y="26"/>
                    </a:cubicBezTo>
                    <a:cubicBezTo>
                      <a:pt x="3" y="26"/>
                      <a:pt x="3" y="26"/>
                      <a:pt x="3" y="26"/>
                    </a:cubicBezTo>
                    <a:cubicBezTo>
                      <a:pt x="3" y="26"/>
                      <a:pt x="4" y="26"/>
                      <a:pt x="4" y="26"/>
                    </a:cubicBezTo>
                    <a:cubicBezTo>
                      <a:pt x="5" y="26"/>
                      <a:pt x="6" y="26"/>
                      <a:pt x="6" y="27"/>
                    </a:cubicBezTo>
                    <a:cubicBezTo>
                      <a:pt x="7" y="27"/>
                      <a:pt x="7" y="27"/>
                      <a:pt x="7" y="27"/>
                    </a:cubicBezTo>
                    <a:cubicBezTo>
                      <a:pt x="8" y="28"/>
                      <a:pt x="8" y="28"/>
                      <a:pt x="8" y="28"/>
                    </a:cubicBezTo>
                    <a:cubicBezTo>
                      <a:pt x="8" y="28"/>
                      <a:pt x="8" y="29"/>
                      <a:pt x="8" y="29"/>
                    </a:cubicBezTo>
                    <a:cubicBezTo>
                      <a:pt x="9" y="29"/>
                      <a:pt x="9" y="28"/>
                      <a:pt x="9" y="28"/>
                    </a:cubicBezTo>
                    <a:cubicBezTo>
                      <a:pt x="9" y="28"/>
                      <a:pt x="9" y="28"/>
                      <a:pt x="9" y="29"/>
                    </a:cubicBezTo>
                    <a:cubicBezTo>
                      <a:pt x="9" y="28"/>
                      <a:pt x="9" y="29"/>
                      <a:pt x="9" y="29"/>
                    </a:cubicBezTo>
                    <a:cubicBezTo>
                      <a:pt x="9" y="29"/>
                      <a:pt x="9" y="29"/>
                      <a:pt x="10" y="29"/>
                    </a:cubicBezTo>
                    <a:cubicBezTo>
                      <a:pt x="10" y="29"/>
                      <a:pt x="10" y="29"/>
                      <a:pt x="10" y="29"/>
                    </a:cubicBezTo>
                    <a:cubicBezTo>
                      <a:pt x="10" y="29"/>
                      <a:pt x="9" y="29"/>
                      <a:pt x="9" y="29"/>
                    </a:cubicBezTo>
                    <a:cubicBezTo>
                      <a:pt x="9" y="29"/>
                      <a:pt x="9" y="29"/>
                      <a:pt x="9" y="29"/>
                    </a:cubicBezTo>
                    <a:cubicBezTo>
                      <a:pt x="10" y="30"/>
                      <a:pt x="10" y="30"/>
                      <a:pt x="10" y="30"/>
                    </a:cubicBezTo>
                    <a:cubicBezTo>
                      <a:pt x="10" y="30"/>
                      <a:pt x="10" y="30"/>
                      <a:pt x="10" y="30"/>
                    </a:cubicBezTo>
                    <a:cubicBezTo>
                      <a:pt x="10" y="30"/>
                      <a:pt x="10" y="31"/>
                      <a:pt x="10" y="32"/>
                    </a:cubicBezTo>
                    <a:cubicBezTo>
                      <a:pt x="10" y="32"/>
                      <a:pt x="10" y="33"/>
                      <a:pt x="11" y="33"/>
                    </a:cubicBezTo>
                    <a:cubicBezTo>
                      <a:pt x="11" y="33"/>
                      <a:pt x="12" y="34"/>
                      <a:pt x="13" y="34"/>
                    </a:cubicBezTo>
                    <a:cubicBezTo>
                      <a:pt x="13" y="34"/>
                      <a:pt x="13" y="34"/>
                      <a:pt x="13" y="33"/>
                    </a:cubicBezTo>
                    <a:cubicBezTo>
                      <a:pt x="13" y="34"/>
                      <a:pt x="13" y="34"/>
                      <a:pt x="13" y="34"/>
                    </a:cubicBezTo>
                    <a:cubicBezTo>
                      <a:pt x="13" y="34"/>
                      <a:pt x="13" y="34"/>
                      <a:pt x="13" y="34"/>
                    </a:cubicBezTo>
                    <a:cubicBezTo>
                      <a:pt x="14" y="34"/>
                      <a:pt x="14" y="34"/>
                      <a:pt x="14" y="33"/>
                    </a:cubicBezTo>
                    <a:cubicBezTo>
                      <a:pt x="14" y="33"/>
                      <a:pt x="14" y="34"/>
                      <a:pt x="14" y="34"/>
                    </a:cubicBezTo>
                    <a:cubicBezTo>
                      <a:pt x="14" y="33"/>
                      <a:pt x="14" y="33"/>
                      <a:pt x="15" y="33"/>
                    </a:cubicBezTo>
                    <a:cubicBezTo>
                      <a:pt x="15" y="33"/>
                      <a:pt x="14" y="33"/>
                      <a:pt x="15" y="34"/>
                    </a:cubicBezTo>
                    <a:cubicBezTo>
                      <a:pt x="15" y="34"/>
                      <a:pt x="15" y="33"/>
                      <a:pt x="15" y="33"/>
                    </a:cubicBezTo>
                    <a:cubicBezTo>
                      <a:pt x="15" y="33"/>
                      <a:pt x="15" y="33"/>
                      <a:pt x="15" y="33"/>
                    </a:cubicBezTo>
                    <a:cubicBezTo>
                      <a:pt x="15" y="32"/>
                      <a:pt x="14" y="32"/>
                      <a:pt x="15" y="32"/>
                    </a:cubicBezTo>
                    <a:cubicBezTo>
                      <a:pt x="15" y="32"/>
                      <a:pt x="15" y="33"/>
                      <a:pt x="15" y="33"/>
                    </a:cubicBezTo>
                    <a:cubicBezTo>
                      <a:pt x="15" y="33"/>
                      <a:pt x="15" y="33"/>
                      <a:pt x="16" y="34"/>
                    </a:cubicBezTo>
                    <a:cubicBezTo>
                      <a:pt x="15" y="33"/>
                      <a:pt x="15" y="33"/>
                      <a:pt x="15" y="33"/>
                    </a:cubicBezTo>
                    <a:cubicBezTo>
                      <a:pt x="15" y="33"/>
                      <a:pt x="15" y="33"/>
                      <a:pt x="15" y="33"/>
                    </a:cubicBezTo>
                    <a:cubicBezTo>
                      <a:pt x="15" y="33"/>
                      <a:pt x="15" y="32"/>
                      <a:pt x="15" y="32"/>
                    </a:cubicBezTo>
                    <a:cubicBezTo>
                      <a:pt x="16" y="32"/>
                      <a:pt x="15" y="33"/>
                      <a:pt x="16" y="33"/>
                    </a:cubicBezTo>
                    <a:cubicBezTo>
                      <a:pt x="16" y="33"/>
                      <a:pt x="15" y="33"/>
                      <a:pt x="15" y="33"/>
                    </a:cubicBezTo>
                    <a:cubicBezTo>
                      <a:pt x="16" y="33"/>
                      <a:pt x="16" y="33"/>
                      <a:pt x="16" y="33"/>
                    </a:cubicBezTo>
                    <a:cubicBezTo>
                      <a:pt x="16" y="33"/>
                      <a:pt x="16" y="33"/>
                      <a:pt x="16" y="32"/>
                    </a:cubicBezTo>
                    <a:cubicBezTo>
                      <a:pt x="16" y="33"/>
                      <a:pt x="16" y="33"/>
                      <a:pt x="16" y="33"/>
                    </a:cubicBezTo>
                    <a:cubicBezTo>
                      <a:pt x="16" y="33"/>
                      <a:pt x="16" y="33"/>
                      <a:pt x="17" y="33"/>
                    </a:cubicBezTo>
                    <a:cubicBezTo>
                      <a:pt x="17" y="33"/>
                      <a:pt x="17" y="33"/>
                      <a:pt x="17" y="32"/>
                    </a:cubicBezTo>
                    <a:cubicBezTo>
                      <a:pt x="18" y="33"/>
                      <a:pt x="18" y="33"/>
                      <a:pt x="18" y="33"/>
                    </a:cubicBezTo>
                    <a:cubicBezTo>
                      <a:pt x="18" y="33"/>
                      <a:pt x="18" y="33"/>
                      <a:pt x="18" y="33"/>
                    </a:cubicBezTo>
                    <a:cubicBezTo>
                      <a:pt x="19" y="33"/>
                      <a:pt x="20" y="33"/>
                      <a:pt x="20" y="33"/>
                    </a:cubicBezTo>
                    <a:cubicBezTo>
                      <a:pt x="20" y="33"/>
                      <a:pt x="20" y="32"/>
                      <a:pt x="20" y="31"/>
                    </a:cubicBezTo>
                    <a:cubicBezTo>
                      <a:pt x="20" y="32"/>
                      <a:pt x="20" y="32"/>
                      <a:pt x="21" y="32"/>
                    </a:cubicBezTo>
                    <a:cubicBezTo>
                      <a:pt x="21" y="32"/>
                      <a:pt x="21" y="32"/>
                      <a:pt x="21"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46" name="Freeform 390"/>
              <p:cNvSpPr/>
              <p:nvPr/>
            </p:nvSpPr>
            <p:spPr bwMode="auto">
              <a:xfrm>
                <a:off x="2594" y="2181"/>
                <a:ext cx="29" cy="58"/>
              </a:xfrm>
              <a:custGeom>
                <a:avLst/>
                <a:gdLst>
                  <a:gd name="T0" fmla="*/ 7 w 11"/>
                  <a:gd name="T1" fmla="*/ 20 h 22"/>
                  <a:gd name="T2" fmla="*/ 7 w 11"/>
                  <a:gd name="T3" fmla="*/ 19 h 22"/>
                  <a:gd name="T4" fmla="*/ 7 w 11"/>
                  <a:gd name="T5" fmla="*/ 18 h 22"/>
                  <a:gd name="T6" fmla="*/ 7 w 11"/>
                  <a:gd name="T7" fmla="*/ 17 h 22"/>
                  <a:gd name="T8" fmla="*/ 7 w 11"/>
                  <a:gd name="T9" fmla="*/ 16 h 22"/>
                  <a:gd name="T10" fmla="*/ 7 w 11"/>
                  <a:gd name="T11" fmla="*/ 15 h 22"/>
                  <a:gd name="T12" fmla="*/ 7 w 11"/>
                  <a:gd name="T13" fmla="*/ 12 h 22"/>
                  <a:gd name="T14" fmla="*/ 8 w 11"/>
                  <a:gd name="T15" fmla="*/ 11 h 22"/>
                  <a:gd name="T16" fmla="*/ 8 w 11"/>
                  <a:gd name="T17" fmla="*/ 10 h 22"/>
                  <a:gd name="T18" fmla="*/ 9 w 11"/>
                  <a:gd name="T19" fmla="*/ 10 h 22"/>
                  <a:gd name="T20" fmla="*/ 9 w 11"/>
                  <a:gd name="T21" fmla="*/ 9 h 22"/>
                  <a:gd name="T22" fmla="*/ 10 w 11"/>
                  <a:gd name="T23" fmla="*/ 9 h 22"/>
                  <a:gd name="T24" fmla="*/ 10 w 11"/>
                  <a:gd name="T25" fmla="*/ 8 h 22"/>
                  <a:gd name="T26" fmla="*/ 10 w 11"/>
                  <a:gd name="T27" fmla="*/ 7 h 22"/>
                  <a:gd name="T28" fmla="*/ 11 w 11"/>
                  <a:gd name="T29" fmla="*/ 7 h 22"/>
                  <a:gd name="T30" fmla="*/ 11 w 11"/>
                  <a:gd name="T31" fmla="*/ 6 h 22"/>
                  <a:gd name="T32" fmla="*/ 11 w 11"/>
                  <a:gd name="T33" fmla="*/ 5 h 22"/>
                  <a:gd name="T34" fmla="*/ 10 w 11"/>
                  <a:gd name="T35" fmla="*/ 5 h 22"/>
                  <a:gd name="T36" fmla="*/ 10 w 11"/>
                  <a:gd name="T37" fmla="*/ 3 h 22"/>
                  <a:gd name="T38" fmla="*/ 10 w 11"/>
                  <a:gd name="T39" fmla="*/ 2 h 22"/>
                  <a:gd name="T40" fmla="*/ 9 w 11"/>
                  <a:gd name="T41" fmla="*/ 2 h 22"/>
                  <a:gd name="T42" fmla="*/ 9 w 11"/>
                  <a:gd name="T43" fmla="*/ 1 h 22"/>
                  <a:gd name="T44" fmla="*/ 8 w 11"/>
                  <a:gd name="T45" fmla="*/ 1 h 22"/>
                  <a:gd name="T46" fmla="*/ 8 w 11"/>
                  <a:gd name="T47" fmla="*/ 0 h 22"/>
                  <a:gd name="T48" fmla="*/ 8 w 11"/>
                  <a:gd name="T49" fmla="*/ 0 h 22"/>
                  <a:gd name="T50" fmla="*/ 7 w 11"/>
                  <a:gd name="T51" fmla="*/ 0 h 22"/>
                  <a:gd name="T52" fmla="*/ 7 w 11"/>
                  <a:gd name="T53" fmla="*/ 0 h 22"/>
                  <a:gd name="T54" fmla="*/ 6 w 11"/>
                  <a:gd name="T55" fmla="*/ 1 h 22"/>
                  <a:gd name="T56" fmla="*/ 6 w 11"/>
                  <a:gd name="T57" fmla="*/ 1 h 22"/>
                  <a:gd name="T58" fmla="*/ 6 w 11"/>
                  <a:gd name="T59" fmla="*/ 2 h 22"/>
                  <a:gd name="T60" fmla="*/ 6 w 11"/>
                  <a:gd name="T61" fmla="*/ 3 h 22"/>
                  <a:gd name="T62" fmla="*/ 5 w 11"/>
                  <a:gd name="T63" fmla="*/ 3 h 22"/>
                  <a:gd name="T64" fmla="*/ 5 w 11"/>
                  <a:gd name="T65" fmla="*/ 3 h 22"/>
                  <a:gd name="T66" fmla="*/ 4 w 11"/>
                  <a:gd name="T67" fmla="*/ 3 h 22"/>
                  <a:gd name="T68" fmla="*/ 4 w 11"/>
                  <a:gd name="T69" fmla="*/ 3 h 22"/>
                  <a:gd name="T70" fmla="*/ 3 w 11"/>
                  <a:gd name="T71" fmla="*/ 4 h 22"/>
                  <a:gd name="T72" fmla="*/ 3 w 11"/>
                  <a:gd name="T73" fmla="*/ 3 h 22"/>
                  <a:gd name="T74" fmla="*/ 2 w 11"/>
                  <a:gd name="T75" fmla="*/ 4 h 22"/>
                  <a:gd name="T76" fmla="*/ 2 w 11"/>
                  <a:gd name="T77" fmla="*/ 4 h 22"/>
                  <a:gd name="T78" fmla="*/ 1 w 11"/>
                  <a:gd name="T79" fmla="*/ 5 h 22"/>
                  <a:gd name="T80" fmla="*/ 1 w 11"/>
                  <a:gd name="T81" fmla="*/ 5 h 22"/>
                  <a:gd name="T82" fmla="*/ 1 w 11"/>
                  <a:gd name="T83" fmla="*/ 6 h 22"/>
                  <a:gd name="T84" fmla="*/ 0 w 11"/>
                  <a:gd name="T85" fmla="*/ 7 h 22"/>
                  <a:gd name="T86" fmla="*/ 1 w 11"/>
                  <a:gd name="T87" fmla="*/ 7 h 22"/>
                  <a:gd name="T88" fmla="*/ 1 w 11"/>
                  <a:gd name="T89" fmla="*/ 7 h 22"/>
                  <a:gd name="T90" fmla="*/ 2 w 11"/>
                  <a:gd name="T91" fmla="*/ 8 h 22"/>
                  <a:gd name="T92" fmla="*/ 2 w 11"/>
                  <a:gd name="T93" fmla="*/ 8 h 22"/>
                  <a:gd name="T94" fmla="*/ 2 w 11"/>
                  <a:gd name="T95" fmla="*/ 8 h 22"/>
                  <a:gd name="T96" fmla="*/ 2 w 11"/>
                  <a:gd name="T97" fmla="*/ 10 h 22"/>
                  <a:gd name="T98" fmla="*/ 3 w 11"/>
                  <a:gd name="T99" fmla="*/ 11 h 22"/>
                  <a:gd name="T100" fmla="*/ 3 w 11"/>
                  <a:gd name="T101" fmla="*/ 11 h 22"/>
                  <a:gd name="T102" fmla="*/ 3 w 11"/>
                  <a:gd name="T103" fmla="*/ 14 h 22"/>
                  <a:gd name="T104" fmla="*/ 3 w 11"/>
                  <a:gd name="T105" fmla="*/ 16 h 22"/>
                  <a:gd name="T106" fmla="*/ 4 w 11"/>
                  <a:gd name="T107" fmla="*/ 17 h 22"/>
                  <a:gd name="T108" fmla="*/ 3 w 11"/>
                  <a:gd name="T109" fmla="*/ 20 h 22"/>
                  <a:gd name="T110" fmla="*/ 3 w 11"/>
                  <a:gd name="T111" fmla="*/ 20 h 22"/>
                  <a:gd name="T112" fmla="*/ 4 w 11"/>
                  <a:gd name="T113" fmla="*/ 21 h 22"/>
                  <a:gd name="T114" fmla="*/ 4 w 11"/>
                  <a:gd name="T11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 h="22">
                    <a:moveTo>
                      <a:pt x="7" y="21"/>
                    </a:moveTo>
                    <a:cubicBezTo>
                      <a:pt x="7" y="21"/>
                      <a:pt x="7" y="21"/>
                      <a:pt x="7" y="21"/>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4"/>
                      <a:pt x="7" y="14"/>
                      <a:pt x="7" y="14"/>
                    </a:cubicBezTo>
                    <a:cubicBezTo>
                      <a:pt x="7" y="14"/>
                      <a:pt x="7" y="14"/>
                      <a:pt x="7" y="14"/>
                    </a:cubicBezTo>
                    <a:cubicBezTo>
                      <a:pt x="7" y="14"/>
                      <a:pt x="7" y="14"/>
                      <a:pt x="7" y="14"/>
                    </a:cubicBezTo>
                    <a:cubicBezTo>
                      <a:pt x="7" y="13"/>
                      <a:pt x="7" y="13"/>
                      <a:pt x="7" y="13"/>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8" y="12"/>
                      <a:pt x="8" y="12"/>
                      <a:pt x="8" y="12"/>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0"/>
                      <a:pt x="8" y="10"/>
                      <a:pt x="8"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1" y="7"/>
                      <a:pt x="11" y="7"/>
                      <a:pt x="11"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4"/>
                      <a:pt x="5" y="4"/>
                      <a:pt x="5" y="4"/>
                    </a:cubicBezTo>
                    <a:cubicBezTo>
                      <a:pt x="4" y="4"/>
                      <a:pt x="4" y="4"/>
                      <a:pt x="4" y="4"/>
                    </a:cubicBezTo>
                    <a:cubicBezTo>
                      <a:pt x="4" y="3"/>
                      <a:pt x="4" y="3"/>
                      <a:pt x="4" y="3"/>
                    </a:cubicBezTo>
                    <a:cubicBezTo>
                      <a:pt x="4" y="3"/>
                      <a:pt x="4" y="3"/>
                      <a:pt x="4" y="3"/>
                    </a:cubicBezTo>
                    <a:cubicBezTo>
                      <a:pt x="4" y="3"/>
                      <a:pt x="4" y="3"/>
                      <a:pt x="4" y="3"/>
                    </a:cubicBezTo>
                    <a:cubicBezTo>
                      <a:pt x="4" y="3"/>
                      <a:pt x="4" y="3"/>
                      <a:pt x="4" y="3"/>
                    </a:cubicBezTo>
                    <a:cubicBezTo>
                      <a:pt x="4" y="4"/>
                      <a:pt x="4" y="4"/>
                      <a:pt x="4" y="4"/>
                    </a:cubicBezTo>
                    <a:cubicBezTo>
                      <a:pt x="4" y="4"/>
                      <a:pt x="4" y="4"/>
                      <a:pt x="4" y="4"/>
                    </a:cubicBezTo>
                    <a:cubicBezTo>
                      <a:pt x="4" y="4"/>
                      <a:pt x="4" y="4"/>
                      <a:pt x="4" y="4"/>
                    </a:cubicBezTo>
                    <a:cubicBezTo>
                      <a:pt x="4" y="4"/>
                      <a:pt x="4" y="3"/>
                      <a:pt x="4" y="3"/>
                    </a:cubicBezTo>
                    <a:cubicBezTo>
                      <a:pt x="4" y="3"/>
                      <a:pt x="4" y="3"/>
                      <a:pt x="4" y="3"/>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0" y="6"/>
                      <a:pt x="0" y="6"/>
                    </a:cubicBezTo>
                    <a:cubicBezTo>
                      <a:pt x="1" y="6"/>
                      <a:pt x="1" y="6"/>
                      <a:pt x="1" y="6"/>
                    </a:cubicBezTo>
                    <a:cubicBezTo>
                      <a:pt x="1" y="6"/>
                      <a:pt x="1" y="6"/>
                      <a:pt x="1"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3" y="9"/>
                      <a:pt x="3" y="9"/>
                      <a:pt x="3" y="9"/>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4"/>
                      <a:pt x="3" y="14"/>
                      <a:pt x="3" y="14"/>
                    </a:cubicBezTo>
                    <a:cubicBezTo>
                      <a:pt x="3" y="14"/>
                      <a:pt x="3" y="14"/>
                      <a:pt x="3" y="14"/>
                    </a:cubicBezTo>
                    <a:cubicBezTo>
                      <a:pt x="4" y="14"/>
                      <a:pt x="4" y="14"/>
                      <a:pt x="4" y="14"/>
                    </a:cubicBezTo>
                    <a:cubicBezTo>
                      <a:pt x="4" y="14"/>
                      <a:pt x="4" y="14"/>
                      <a:pt x="4" y="14"/>
                    </a:cubicBezTo>
                    <a:cubicBezTo>
                      <a:pt x="3" y="14"/>
                      <a:pt x="3" y="14"/>
                      <a:pt x="3" y="14"/>
                    </a:cubicBezTo>
                    <a:cubicBezTo>
                      <a:pt x="3" y="14"/>
                      <a:pt x="3" y="14"/>
                      <a:pt x="3" y="14"/>
                    </a:cubicBezTo>
                    <a:cubicBezTo>
                      <a:pt x="3" y="16"/>
                      <a:pt x="3" y="16"/>
                      <a:pt x="3" y="16"/>
                    </a:cubicBezTo>
                    <a:cubicBezTo>
                      <a:pt x="3" y="16"/>
                      <a:pt x="3" y="16"/>
                      <a:pt x="3" y="16"/>
                    </a:cubicBezTo>
                    <a:cubicBezTo>
                      <a:pt x="4" y="16"/>
                      <a:pt x="4" y="16"/>
                      <a:pt x="4" y="16"/>
                    </a:cubicBezTo>
                    <a:cubicBezTo>
                      <a:pt x="4" y="16"/>
                      <a:pt x="4" y="16"/>
                      <a:pt x="4" y="16"/>
                    </a:cubicBezTo>
                    <a:cubicBezTo>
                      <a:pt x="3" y="17"/>
                      <a:pt x="3" y="17"/>
                      <a:pt x="3" y="17"/>
                    </a:cubicBezTo>
                    <a:cubicBezTo>
                      <a:pt x="3" y="17"/>
                      <a:pt x="3" y="17"/>
                      <a:pt x="3" y="17"/>
                    </a:cubicBezTo>
                    <a:cubicBezTo>
                      <a:pt x="3" y="17"/>
                      <a:pt x="3" y="17"/>
                      <a:pt x="3" y="17"/>
                    </a:cubicBezTo>
                    <a:cubicBezTo>
                      <a:pt x="3" y="17"/>
                      <a:pt x="3" y="17"/>
                      <a:pt x="3" y="17"/>
                    </a:cubicBezTo>
                    <a:cubicBezTo>
                      <a:pt x="4" y="17"/>
                      <a:pt x="4" y="17"/>
                      <a:pt x="4" y="17"/>
                    </a:cubicBezTo>
                    <a:cubicBezTo>
                      <a:pt x="4" y="19"/>
                      <a:pt x="4" y="19"/>
                      <a:pt x="4" y="19"/>
                    </a:cubicBezTo>
                    <a:cubicBezTo>
                      <a:pt x="3" y="19"/>
                      <a:pt x="3" y="19"/>
                      <a:pt x="3" y="19"/>
                    </a:cubicBezTo>
                    <a:cubicBezTo>
                      <a:pt x="3" y="19"/>
                      <a:pt x="3"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1"/>
                      <a:pt x="3" y="21"/>
                      <a:pt x="3" y="21"/>
                    </a:cubicBezTo>
                    <a:cubicBezTo>
                      <a:pt x="3" y="21"/>
                      <a:pt x="3" y="21"/>
                      <a:pt x="3"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2"/>
                      <a:pt x="4" y="22"/>
                      <a:pt x="4" y="22"/>
                    </a:cubicBezTo>
                    <a:cubicBezTo>
                      <a:pt x="4" y="22"/>
                      <a:pt x="4" y="22"/>
                      <a:pt x="4" y="22"/>
                    </a:cubicBezTo>
                    <a:cubicBezTo>
                      <a:pt x="4" y="22"/>
                      <a:pt x="4" y="22"/>
                      <a:pt x="4" y="22"/>
                    </a:cubicBezTo>
                    <a:cubicBezTo>
                      <a:pt x="4" y="22"/>
                      <a:pt x="4" y="22"/>
                      <a:pt x="4" y="22"/>
                    </a:cubicBezTo>
                    <a:cubicBezTo>
                      <a:pt x="4" y="22"/>
                      <a:pt x="5" y="22"/>
                      <a:pt x="5" y="22"/>
                    </a:cubicBezTo>
                    <a:cubicBezTo>
                      <a:pt x="6" y="22"/>
                      <a:pt x="7" y="22"/>
                      <a:pt x="7" y="22"/>
                    </a:cubicBezTo>
                    <a:cubicBezTo>
                      <a:pt x="7" y="22"/>
                      <a:pt x="7" y="21"/>
                      <a:pt x="7"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47" name="Freeform 391"/>
              <p:cNvSpPr/>
              <p:nvPr/>
            </p:nvSpPr>
            <p:spPr bwMode="auto">
              <a:xfrm>
                <a:off x="2557" y="2192"/>
                <a:ext cx="42" cy="60"/>
              </a:xfrm>
              <a:custGeom>
                <a:avLst/>
                <a:gdLst>
                  <a:gd name="T0" fmla="*/ 15 w 16"/>
                  <a:gd name="T1" fmla="*/ 18 h 23"/>
                  <a:gd name="T2" fmla="*/ 14 w 16"/>
                  <a:gd name="T3" fmla="*/ 18 h 23"/>
                  <a:gd name="T4" fmla="*/ 14 w 16"/>
                  <a:gd name="T5" fmla="*/ 17 h 23"/>
                  <a:gd name="T6" fmla="*/ 13 w 16"/>
                  <a:gd name="T7" fmla="*/ 16 h 23"/>
                  <a:gd name="T8" fmla="*/ 13 w 16"/>
                  <a:gd name="T9" fmla="*/ 16 h 23"/>
                  <a:gd name="T10" fmla="*/ 13 w 16"/>
                  <a:gd name="T11" fmla="*/ 15 h 23"/>
                  <a:gd name="T12" fmla="*/ 14 w 16"/>
                  <a:gd name="T13" fmla="*/ 14 h 23"/>
                  <a:gd name="T14" fmla="*/ 13 w 16"/>
                  <a:gd name="T15" fmla="*/ 13 h 23"/>
                  <a:gd name="T16" fmla="*/ 13 w 16"/>
                  <a:gd name="T17" fmla="*/ 12 h 23"/>
                  <a:gd name="T18" fmla="*/ 14 w 16"/>
                  <a:gd name="T19" fmla="*/ 10 h 23"/>
                  <a:gd name="T20" fmla="*/ 13 w 16"/>
                  <a:gd name="T21" fmla="*/ 10 h 23"/>
                  <a:gd name="T22" fmla="*/ 13 w 16"/>
                  <a:gd name="T23" fmla="*/ 10 h 23"/>
                  <a:gd name="T24" fmla="*/ 13 w 16"/>
                  <a:gd name="T25" fmla="*/ 9 h 23"/>
                  <a:gd name="T26" fmla="*/ 13 w 16"/>
                  <a:gd name="T27" fmla="*/ 8 h 23"/>
                  <a:gd name="T28" fmla="*/ 13 w 16"/>
                  <a:gd name="T29" fmla="*/ 7 h 23"/>
                  <a:gd name="T30" fmla="*/ 13 w 16"/>
                  <a:gd name="T31" fmla="*/ 7 h 23"/>
                  <a:gd name="T32" fmla="*/ 13 w 16"/>
                  <a:gd name="T33" fmla="*/ 7 h 23"/>
                  <a:gd name="T34" fmla="*/ 12 w 16"/>
                  <a:gd name="T35" fmla="*/ 6 h 23"/>
                  <a:gd name="T36" fmla="*/ 12 w 16"/>
                  <a:gd name="T37" fmla="*/ 5 h 23"/>
                  <a:gd name="T38" fmla="*/ 12 w 16"/>
                  <a:gd name="T39" fmla="*/ 4 h 23"/>
                  <a:gd name="T40" fmla="*/ 12 w 16"/>
                  <a:gd name="T41" fmla="*/ 3 h 23"/>
                  <a:gd name="T42" fmla="*/ 12 w 16"/>
                  <a:gd name="T43" fmla="*/ 3 h 23"/>
                  <a:gd name="T44" fmla="*/ 11 w 16"/>
                  <a:gd name="T45" fmla="*/ 2 h 23"/>
                  <a:gd name="T46" fmla="*/ 11 w 16"/>
                  <a:gd name="T47" fmla="*/ 2 h 23"/>
                  <a:gd name="T48" fmla="*/ 11 w 16"/>
                  <a:gd name="T49" fmla="*/ 1 h 23"/>
                  <a:gd name="T50" fmla="*/ 11 w 16"/>
                  <a:gd name="T51" fmla="*/ 1 h 23"/>
                  <a:gd name="T52" fmla="*/ 10 w 16"/>
                  <a:gd name="T53" fmla="*/ 1 h 23"/>
                  <a:gd name="T54" fmla="*/ 10 w 16"/>
                  <a:gd name="T55" fmla="*/ 1 h 23"/>
                  <a:gd name="T56" fmla="*/ 9 w 16"/>
                  <a:gd name="T57" fmla="*/ 1 h 23"/>
                  <a:gd name="T58" fmla="*/ 6 w 16"/>
                  <a:gd name="T59" fmla="*/ 1 h 23"/>
                  <a:gd name="T60" fmla="*/ 2 w 16"/>
                  <a:gd name="T61" fmla="*/ 1 h 23"/>
                  <a:gd name="T62" fmla="*/ 1 w 16"/>
                  <a:gd name="T63" fmla="*/ 2 h 23"/>
                  <a:gd name="T64" fmla="*/ 1 w 16"/>
                  <a:gd name="T65" fmla="*/ 2 h 23"/>
                  <a:gd name="T66" fmla="*/ 2 w 16"/>
                  <a:gd name="T67" fmla="*/ 3 h 23"/>
                  <a:gd name="T68" fmla="*/ 2 w 16"/>
                  <a:gd name="T69" fmla="*/ 4 h 23"/>
                  <a:gd name="T70" fmla="*/ 2 w 16"/>
                  <a:gd name="T71" fmla="*/ 4 h 23"/>
                  <a:gd name="T72" fmla="*/ 2 w 16"/>
                  <a:gd name="T73" fmla="*/ 5 h 23"/>
                  <a:gd name="T74" fmla="*/ 2 w 16"/>
                  <a:gd name="T75" fmla="*/ 6 h 23"/>
                  <a:gd name="T76" fmla="*/ 2 w 16"/>
                  <a:gd name="T77" fmla="*/ 7 h 23"/>
                  <a:gd name="T78" fmla="*/ 2 w 16"/>
                  <a:gd name="T79" fmla="*/ 8 h 23"/>
                  <a:gd name="T80" fmla="*/ 2 w 16"/>
                  <a:gd name="T81" fmla="*/ 8 h 23"/>
                  <a:gd name="T82" fmla="*/ 2 w 16"/>
                  <a:gd name="T83" fmla="*/ 9 h 23"/>
                  <a:gd name="T84" fmla="*/ 3 w 16"/>
                  <a:gd name="T85" fmla="*/ 11 h 23"/>
                  <a:gd name="T86" fmla="*/ 2 w 16"/>
                  <a:gd name="T87" fmla="*/ 12 h 23"/>
                  <a:gd name="T88" fmla="*/ 2 w 16"/>
                  <a:gd name="T89" fmla="*/ 12 h 23"/>
                  <a:gd name="T90" fmla="*/ 1 w 16"/>
                  <a:gd name="T91" fmla="*/ 13 h 23"/>
                  <a:gd name="T92" fmla="*/ 1 w 16"/>
                  <a:gd name="T93" fmla="*/ 14 h 23"/>
                  <a:gd name="T94" fmla="*/ 1 w 16"/>
                  <a:gd name="T95" fmla="*/ 15 h 23"/>
                  <a:gd name="T96" fmla="*/ 1 w 16"/>
                  <a:gd name="T97" fmla="*/ 15 h 23"/>
                  <a:gd name="T98" fmla="*/ 0 w 16"/>
                  <a:gd name="T99" fmla="*/ 16 h 23"/>
                  <a:gd name="T100" fmla="*/ 0 w 16"/>
                  <a:gd name="T101" fmla="*/ 16 h 23"/>
                  <a:gd name="T102" fmla="*/ 0 w 16"/>
                  <a:gd name="T103" fmla="*/ 17 h 23"/>
                  <a:gd name="T104" fmla="*/ 0 w 16"/>
                  <a:gd name="T105" fmla="*/ 18 h 23"/>
                  <a:gd name="T106" fmla="*/ 1 w 16"/>
                  <a:gd name="T107" fmla="*/ 19 h 23"/>
                  <a:gd name="T108" fmla="*/ 1 w 16"/>
                  <a:gd name="T109" fmla="*/ 20 h 23"/>
                  <a:gd name="T110" fmla="*/ 2 w 16"/>
                  <a:gd name="T111" fmla="*/ 21 h 23"/>
                  <a:gd name="T112" fmla="*/ 2 w 16"/>
                  <a:gd name="T113" fmla="*/ 22 h 23"/>
                  <a:gd name="T114" fmla="*/ 1 w 16"/>
                  <a:gd name="T115" fmla="*/ 22 h 23"/>
                  <a:gd name="T116" fmla="*/ 11 w 16"/>
                  <a:gd name="T117"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 h="23">
                    <a:moveTo>
                      <a:pt x="15" y="18"/>
                    </a:move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3" y="17"/>
                      <a:pt x="13" y="17"/>
                      <a:pt x="13" y="17"/>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4" y="14"/>
                    </a:cubicBezTo>
                    <a:cubicBezTo>
                      <a:pt x="14" y="14"/>
                      <a:pt x="14" y="14"/>
                      <a:pt x="14"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3" y="11"/>
                      <a:pt x="13" y="11"/>
                      <a:pt x="13" y="11"/>
                    </a:cubicBezTo>
                    <a:cubicBezTo>
                      <a:pt x="13" y="11"/>
                      <a:pt x="13" y="11"/>
                      <a:pt x="13" y="11"/>
                    </a:cubicBezTo>
                    <a:cubicBezTo>
                      <a:pt x="13" y="11"/>
                      <a:pt x="13" y="11"/>
                      <a:pt x="13"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7"/>
                      <a:pt x="13" y="7"/>
                      <a:pt x="13" y="7"/>
                    </a:cubicBezTo>
                    <a:cubicBezTo>
                      <a:pt x="13" y="7"/>
                      <a:pt x="13" y="7"/>
                      <a:pt x="13" y="7"/>
                    </a:cubicBezTo>
                    <a:cubicBezTo>
                      <a:pt x="13" y="7"/>
                      <a:pt x="13" y="7"/>
                      <a:pt x="13" y="7"/>
                    </a:cubicBezTo>
                    <a:cubicBezTo>
                      <a:pt x="13" y="7"/>
                      <a:pt x="13" y="7"/>
                      <a:pt x="13" y="7"/>
                    </a:cubicBezTo>
                    <a:cubicBezTo>
                      <a:pt x="12" y="7"/>
                      <a:pt x="12" y="7"/>
                      <a:pt x="12" y="7"/>
                    </a:cubicBezTo>
                    <a:cubicBezTo>
                      <a:pt x="12" y="7"/>
                      <a:pt x="12" y="7"/>
                      <a:pt x="12" y="7"/>
                    </a:cubicBezTo>
                    <a:cubicBezTo>
                      <a:pt x="12" y="7"/>
                      <a:pt x="12" y="7"/>
                      <a:pt x="12" y="7"/>
                    </a:cubicBezTo>
                    <a:cubicBezTo>
                      <a:pt x="12" y="7"/>
                      <a:pt x="12" y="7"/>
                      <a:pt x="12" y="7"/>
                    </a:cubicBezTo>
                    <a:cubicBezTo>
                      <a:pt x="12" y="7"/>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0" y="22"/>
                      <a:pt x="0" y="22"/>
                      <a:pt x="0" y="22"/>
                    </a:cubicBezTo>
                    <a:cubicBezTo>
                      <a:pt x="1" y="22"/>
                      <a:pt x="1" y="22"/>
                      <a:pt x="1" y="22"/>
                    </a:cubicBezTo>
                    <a:cubicBezTo>
                      <a:pt x="2" y="23"/>
                      <a:pt x="3" y="23"/>
                      <a:pt x="3" y="23"/>
                    </a:cubicBezTo>
                    <a:cubicBezTo>
                      <a:pt x="4" y="23"/>
                      <a:pt x="4" y="23"/>
                      <a:pt x="4" y="23"/>
                    </a:cubicBezTo>
                    <a:cubicBezTo>
                      <a:pt x="5" y="23"/>
                      <a:pt x="5" y="23"/>
                      <a:pt x="5" y="23"/>
                    </a:cubicBezTo>
                    <a:cubicBezTo>
                      <a:pt x="5" y="23"/>
                      <a:pt x="6" y="22"/>
                      <a:pt x="6" y="22"/>
                    </a:cubicBezTo>
                    <a:cubicBezTo>
                      <a:pt x="7" y="22"/>
                      <a:pt x="8" y="22"/>
                      <a:pt x="9" y="22"/>
                    </a:cubicBezTo>
                    <a:cubicBezTo>
                      <a:pt x="9" y="21"/>
                      <a:pt x="10" y="21"/>
                      <a:pt x="11" y="20"/>
                    </a:cubicBezTo>
                    <a:cubicBezTo>
                      <a:pt x="12" y="20"/>
                      <a:pt x="13" y="20"/>
                      <a:pt x="14" y="19"/>
                    </a:cubicBezTo>
                    <a:cubicBezTo>
                      <a:pt x="13" y="19"/>
                      <a:pt x="13" y="19"/>
                      <a:pt x="12" y="18"/>
                    </a:cubicBezTo>
                    <a:cubicBezTo>
                      <a:pt x="13" y="19"/>
                      <a:pt x="13" y="19"/>
                      <a:pt x="14" y="19"/>
                    </a:cubicBezTo>
                    <a:cubicBezTo>
                      <a:pt x="14" y="20"/>
                      <a:pt x="15" y="20"/>
                      <a:pt x="15" y="19"/>
                    </a:cubicBezTo>
                    <a:cubicBezTo>
                      <a:pt x="15" y="19"/>
                      <a:pt x="15" y="19"/>
                      <a:pt x="16" y="19"/>
                    </a:cubicBezTo>
                    <a:cubicBezTo>
                      <a:pt x="16" y="19"/>
                      <a:pt x="15" y="19"/>
                      <a:pt x="15"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48" name="Freeform 392"/>
              <p:cNvSpPr/>
              <p:nvPr/>
            </p:nvSpPr>
            <p:spPr bwMode="auto">
              <a:xfrm>
                <a:off x="2586" y="2194"/>
                <a:ext cx="18" cy="45"/>
              </a:xfrm>
              <a:custGeom>
                <a:avLst/>
                <a:gdLst>
                  <a:gd name="T0" fmla="*/ 7 w 7"/>
                  <a:gd name="T1" fmla="*/ 17 h 17"/>
                  <a:gd name="T2" fmla="*/ 6 w 7"/>
                  <a:gd name="T3" fmla="*/ 16 h 17"/>
                  <a:gd name="T4" fmla="*/ 6 w 7"/>
                  <a:gd name="T5" fmla="*/ 16 h 17"/>
                  <a:gd name="T6" fmla="*/ 6 w 7"/>
                  <a:gd name="T7" fmla="*/ 15 h 17"/>
                  <a:gd name="T8" fmla="*/ 6 w 7"/>
                  <a:gd name="T9" fmla="*/ 15 h 17"/>
                  <a:gd name="T10" fmla="*/ 6 w 7"/>
                  <a:gd name="T11" fmla="*/ 14 h 17"/>
                  <a:gd name="T12" fmla="*/ 6 w 7"/>
                  <a:gd name="T13" fmla="*/ 12 h 17"/>
                  <a:gd name="T14" fmla="*/ 6 w 7"/>
                  <a:gd name="T15" fmla="*/ 9 h 17"/>
                  <a:gd name="T16" fmla="*/ 6 w 7"/>
                  <a:gd name="T17" fmla="*/ 7 h 17"/>
                  <a:gd name="T18" fmla="*/ 6 w 7"/>
                  <a:gd name="T19" fmla="*/ 6 h 17"/>
                  <a:gd name="T20" fmla="*/ 5 w 7"/>
                  <a:gd name="T21" fmla="*/ 5 h 17"/>
                  <a:gd name="T22" fmla="*/ 5 w 7"/>
                  <a:gd name="T23" fmla="*/ 5 h 17"/>
                  <a:gd name="T24" fmla="*/ 5 w 7"/>
                  <a:gd name="T25" fmla="*/ 4 h 17"/>
                  <a:gd name="T26" fmla="*/ 4 w 7"/>
                  <a:gd name="T27" fmla="*/ 3 h 17"/>
                  <a:gd name="T28" fmla="*/ 4 w 7"/>
                  <a:gd name="T29" fmla="*/ 3 h 17"/>
                  <a:gd name="T30" fmla="*/ 4 w 7"/>
                  <a:gd name="T31" fmla="*/ 3 h 17"/>
                  <a:gd name="T32" fmla="*/ 3 w 7"/>
                  <a:gd name="T33" fmla="*/ 2 h 17"/>
                  <a:gd name="T34" fmla="*/ 3 w 7"/>
                  <a:gd name="T35" fmla="*/ 1 h 17"/>
                  <a:gd name="T36" fmla="*/ 3 w 7"/>
                  <a:gd name="T37" fmla="*/ 1 h 17"/>
                  <a:gd name="T38" fmla="*/ 3 w 7"/>
                  <a:gd name="T39" fmla="*/ 0 h 17"/>
                  <a:gd name="T40" fmla="*/ 3 w 7"/>
                  <a:gd name="T41" fmla="*/ 0 h 17"/>
                  <a:gd name="T42" fmla="*/ 2 w 7"/>
                  <a:gd name="T43" fmla="*/ 0 h 17"/>
                  <a:gd name="T44" fmla="*/ 1 w 7"/>
                  <a:gd name="T45" fmla="*/ 0 h 17"/>
                  <a:gd name="T46" fmla="*/ 1 w 7"/>
                  <a:gd name="T47" fmla="*/ 0 h 17"/>
                  <a:gd name="T48" fmla="*/ 0 w 7"/>
                  <a:gd name="T49" fmla="*/ 1 h 17"/>
                  <a:gd name="T50" fmla="*/ 0 w 7"/>
                  <a:gd name="T51" fmla="*/ 1 h 17"/>
                  <a:gd name="T52" fmla="*/ 1 w 7"/>
                  <a:gd name="T53" fmla="*/ 1 h 17"/>
                  <a:gd name="T54" fmla="*/ 1 w 7"/>
                  <a:gd name="T55" fmla="*/ 2 h 17"/>
                  <a:gd name="T56" fmla="*/ 2 w 7"/>
                  <a:gd name="T57" fmla="*/ 2 h 17"/>
                  <a:gd name="T58" fmla="*/ 2 w 7"/>
                  <a:gd name="T59" fmla="*/ 3 h 17"/>
                  <a:gd name="T60" fmla="*/ 2 w 7"/>
                  <a:gd name="T61" fmla="*/ 3 h 17"/>
                  <a:gd name="T62" fmla="*/ 2 w 7"/>
                  <a:gd name="T63" fmla="*/ 3 h 17"/>
                  <a:gd name="T64" fmla="*/ 2 w 7"/>
                  <a:gd name="T65" fmla="*/ 4 h 17"/>
                  <a:gd name="T66" fmla="*/ 2 w 7"/>
                  <a:gd name="T67" fmla="*/ 5 h 17"/>
                  <a:gd name="T68" fmla="*/ 2 w 7"/>
                  <a:gd name="T69" fmla="*/ 5 h 17"/>
                  <a:gd name="T70" fmla="*/ 3 w 7"/>
                  <a:gd name="T71" fmla="*/ 6 h 17"/>
                  <a:gd name="T72" fmla="*/ 2 w 7"/>
                  <a:gd name="T73" fmla="*/ 6 h 17"/>
                  <a:gd name="T74" fmla="*/ 2 w 7"/>
                  <a:gd name="T75" fmla="*/ 7 h 17"/>
                  <a:gd name="T76" fmla="*/ 2 w 7"/>
                  <a:gd name="T77" fmla="*/ 7 h 17"/>
                  <a:gd name="T78" fmla="*/ 2 w 7"/>
                  <a:gd name="T79" fmla="*/ 8 h 17"/>
                  <a:gd name="T80" fmla="*/ 2 w 7"/>
                  <a:gd name="T81" fmla="*/ 8 h 17"/>
                  <a:gd name="T82" fmla="*/ 2 w 7"/>
                  <a:gd name="T83" fmla="*/ 8 h 17"/>
                  <a:gd name="T84" fmla="*/ 3 w 7"/>
                  <a:gd name="T85" fmla="*/ 9 h 17"/>
                  <a:gd name="T86" fmla="*/ 3 w 7"/>
                  <a:gd name="T87" fmla="*/ 9 h 17"/>
                  <a:gd name="T88" fmla="*/ 3 w 7"/>
                  <a:gd name="T89" fmla="*/ 10 h 17"/>
                  <a:gd name="T90" fmla="*/ 3 w 7"/>
                  <a:gd name="T91" fmla="*/ 12 h 17"/>
                  <a:gd name="T92" fmla="*/ 2 w 7"/>
                  <a:gd name="T93" fmla="*/ 12 h 17"/>
                  <a:gd name="T94" fmla="*/ 2 w 7"/>
                  <a:gd name="T95" fmla="*/ 13 h 17"/>
                  <a:gd name="T96" fmla="*/ 3 w 7"/>
                  <a:gd name="T97" fmla="*/ 13 h 17"/>
                  <a:gd name="T98" fmla="*/ 3 w 7"/>
                  <a:gd name="T99" fmla="*/ 14 h 17"/>
                  <a:gd name="T100" fmla="*/ 3 w 7"/>
                  <a:gd name="T101" fmla="*/ 15 h 17"/>
                  <a:gd name="T102" fmla="*/ 3 w 7"/>
                  <a:gd name="T103" fmla="*/ 15 h 17"/>
                  <a:gd name="T104" fmla="*/ 3 w 7"/>
                  <a:gd name="T105" fmla="*/ 16 h 17"/>
                  <a:gd name="T106" fmla="*/ 3 w 7"/>
                  <a:gd name="T107" fmla="*/ 16 h 17"/>
                  <a:gd name="T108" fmla="*/ 4 w 7"/>
                  <a:gd name="T109" fmla="*/ 16 h 17"/>
                  <a:gd name="T110" fmla="*/ 4 w 7"/>
                  <a:gd name="T111" fmla="*/ 17 h 17"/>
                  <a:gd name="T112" fmla="*/ 5 w 7"/>
                  <a:gd name="T113"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 h="17">
                    <a:moveTo>
                      <a:pt x="6" y="17"/>
                    </a:moveTo>
                    <a:cubicBezTo>
                      <a:pt x="6" y="17"/>
                      <a:pt x="6" y="17"/>
                      <a:pt x="6" y="17"/>
                    </a:cubicBezTo>
                    <a:cubicBezTo>
                      <a:pt x="6" y="17"/>
                      <a:pt x="6" y="17"/>
                      <a:pt x="6" y="17"/>
                    </a:cubicBezTo>
                    <a:cubicBezTo>
                      <a:pt x="6" y="17"/>
                      <a:pt x="6" y="17"/>
                      <a:pt x="6" y="17"/>
                    </a:cubicBezTo>
                    <a:cubicBezTo>
                      <a:pt x="6" y="17"/>
                      <a:pt x="6" y="17"/>
                      <a:pt x="6" y="17"/>
                    </a:cubicBezTo>
                    <a:cubicBezTo>
                      <a:pt x="6" y="17"/>
                      <a:pt x="7" y="17"/>
                      <a:pt x="7" y="17"/>
                    </a:cubicBezTo>
                    <a:cubicBezTo>
                      <a:pt x="7" y="17"/>
                      <a:pt x="7" y="17"/>
                      <a:pt x="7" y="17"/>
                    </a:cubicBezTo>
                    <a:cubicBezTo>
                      <a:pt x="7" y="17"/>
                      <a:pt x="7" y="17"/>
                      <a:pt x="7" y="17"/>
                    </a:cubicBezTo>
                    <a:cubicBezTo>
                      <a:pt x="7" y="16"/>
                      <a:pt x="7" y="16"/>
                      <a:pt x="7" y="16"/>
                    </a:cubicBezTo>
                    <a:cubicBezTo>
                      <a:pt x="7" y="16"/>
                      <a:pt x="7" y="16"/>
                      <a:pt x="7"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2"/>
                      <a:pt x="6" y="12"/>
                      <a:pt x="6" y="12"/>
                    </a:cubicBezTo>
                    <a:cubicBezTo>
                      <a:pt x="6" y="12"/>
                      <a:pt x="6" y="12"/>
                      <a:pt x="6" y="12"/>
                    </a:cubicBezTo>
                    <a:cubicBezTo>
                      <a:pt x="6" y="12"/>
                      <a:pt x="6" y="12"/>
                      <a:pt x="6" y="12"/>
                    </a:cubicBezTo>
                    <a:cubicBezTo>
                      <a:pt x="6" y="11"/>
                      <a:pt x="6" y="11"/>
                      <a:pt x="6" y="11"/>
                    </a:cubicBezTo>
                    <a:cubicBezTo>
                      <a:pt x="6" y="11"/>
                      <a:pt x="6" y="11"/>
                      <a:pt x="6" y="11"/>
                    </a:cubicBezTo>
                    <a:cubicBezTo>
                      <a:pt x="6" y="11"/>
                      <a:pt x="6" y="11"/>
                      <a:pt x="6" y="11"/>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6"/>
                      <a:pt x="6" y="6"/>
                      <a:pt x="6" y="6"/>
                    </a:cubicBezTo>
                    <a:cubicBezTo>
                      <a:pt x="6" y="6"/>
                      <a:pt x="6" y="6"/>
                      <a:pt x="6" y="6"/>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49" name="Freeform 393"/>
              <p:cNvSpPr>
                <a:spLocks noEditPoints="1"/>
              </p:cNvSpPr>
              <p:nvPr/>
            </p:nvSpPr>
            <p:spPr bwMode="auto">
              <a:xfrm>
                <a:off x="2691" y="1516"/>
                <a:ext cx="121" cy="200"/>
              </a:xfrm>
              <a:custGeom>
                <a:avLst/>
                <a:gdLst>
                  <a:gd name="T0" fmla="*/ 46 w 46"/>
                  <a:gd name="T1" fmla="*/ 19 h 76"/>
                  <a:gd name="T2" fmla="*/ 46 w 46"/>
                  <a:gd name="T3" fmla="*/ 18 h 76"/>
                  <a:gd name="T4" fmla="*/ 45 w 46"/>
                  <a:gd name="T5" fmla="*/ 17 h 76"/>
                  <a:gd name="T6" fmla="*/ 45 w 46"/>
                  <a:gd name="T7" fmla="*/ 16 h 76"/>
                  <a:gd name="T8" fmla="*/ 45 w 46"/>
                  <a:gd name="T9" fmla="*/ 15 h 76"/>
                  <a:gd name="T10" fmla="*/ 46 w 46"/>
                  <a:gd name="T11" fmla="*/ 14 h 76"/>
                  <a:gd name="T12" fmla="*/ 45 w 46"/>
                  <a:gd name="T13" fmla="*/ 13 h 76"/>
                  <a:gd name="T14" fmla="*/ 44 w 46"/>
                  <a:gd name="T15" fmla="*/ 11 h 76"/>
                  <a:gd name="T16" fmla="*/ 45 w 46"/>
                  <a:gd name="T17" fmla="*/ 10 h 76"/>
                  <a:gd name="T18" fmla="*/ 44 w 46"/>
                  <a:gd name="T19" fmla="*/ 9 h 76"/>
                  <a:gd name="T20" fmla="*/ 44 w 46"/>
                  <a:gd name="T21" fmla="*/ 8 h 76"/>
                  <a:gd name="T22" fmla="*/ 45 w 46"/>
                  <a:gd name="T23" fmla="*/ 7 h 76"/>
                  <a:gd name="T24" fmla="*/ 44 w 46"/>
                  <a:gd name="T25" fmla="*/ 6 h 76"/>
                  <a:gd name="T26" fmla="*/ 43 w 46"/>
                  <a:gd name="T27" fmla="*/ 5 h 76"/>
                  <a:gd name="T28" fmla="*/ 42 w 46"/>
                  <a:gd name="T29" fmla="*/ 5 h 76"/>
                  <a:gd name="T30" fmla="*/ 41 w 46"/>
                  <a:gd name="T31" fmla="*/ 4 h 76"/>
                  <a:gd name="T32" fmla="*/ 39 w 46"/>
                  <a:gd name="T33" fmla="*/ 4 h 76"/>
                  <a:gd name="T34" fmla="*/ 38 w 46"/>
                  <a:gd name="T35" fmla="*/ 3 h 76"/>
                  <a:gd name="T36" fmla="*/ 37 w 46"/>
                  <a:gd name="T37" fmla="*/ 3 h 76"/>
                  <a:gd name="T38" fmla="*/ 36 w 46"/>
                  <a:gd name="T39" fmla="*/ 2 h 76"/>
                  <a:gd name="T40" fmla="*/ 35 w 46"/>
                  <a:gd name="T41" fmla="*/ 1 h 76"/>
                  <a:gd name="T42" fmla="*/ 34 w 46"/>
                  <a:gd name="T43" fmla="*/ 0 h 76"/>
                  <a:gd name="T44" fmla="*/ 33 w 46"/>
                  <a:gd name="T45" fmla="*/ 3 h 76"/>
                  <a:gd name="T46" fmla="*/ 32 w 46"/>
                  <a:gd name="T47" fmla="*/ 5 h 76"/>
                  <a:gd name="T48" fmla="*/ 28 w 46"/>
                  <a:gd name="T49" fmla="*/ 4 h 76"/>
                  <a:gd name="T50" fmla="*/ 25 w 46"/>
                  <a:gd name="T51" fmla="*/ 6 h 76"/>
                  <a:gd name="T52" fmla="*/ 22 w 46"/>
                  <a:gd name="T53" fmla="*/ 6 h 76"/>
                  <a:gd name="T54" fmla="*/ 20 w 46"/>
                  <a:gd name="T55" fmla="*/ 8 h 76"/>
                  <a:gd name="T56" fmla="*/ 19 w 46"/>
                  <a:gd name="T57" fmla="*/ 11 h 76"/>
                  <a:gd name="T58" fmla="*/ 17 w 46"/>
                  <a:gd name="T59" fmla="*/ 14 h 76"/>
                  <a:gd name="T60" fmla="*/ 14 w 46"/>
                  <a:gd name="T61" fmla="*/ 18 h 76"/>
                  <a:gd name="T62" fmla="*/ 12 w 46"/>
                  <a:gd name="T63" fmla="*/ 23 h 76"/>
                  <a:gd name="T64" fmla="*/ 10 w 46"/>
                  <a:gd name="T65" fmla="*/ 27 h 76"/>
                  <a:gd name="T66" fmla="*/ 11 w 46"/>
                  <a:gd name="T67" fmla="*/ 30 h 76"/>
                  <a:gd name="T68" fmla="*/ 7 w 46"/>
                  <a:gd name="T69" fmla="*/ 30 h 76"/>
                  <a:gd name="T70" fmla="*/ 4 w 46"/>
                  <a:gd name="T71" fmla="*/ 33 h 76"/>
                  <a:gd name="T72" fmla="*/ 5 w 46"/>
                  <a:gd name="T73" fmla="*/ 44 h 76"/>
                  <a:gd name="T74" fmla="*/ 5 w 46"/>
                  <a:gd name="T75" fmla="*/ 47 h 76"/>
                  <a:gd name="T76" fmla="*/ 5 w 46"/>
                  <a:gd name="T77" fmla="*/ 49 h 76"/>
                  <a:gd name="T78" fmla="*/ 6 w 46"/>
                  <a:gd name="T79" fmla="*/ 49 h 76"/>
                  <a:gd name="T80" fmla="*/ 5 w 46"/>
                  <a:gd name="T81" fmla="*/ 51 h 76"/>
                  <a:gd name="T82" fmla="*/ 4 w 46"/>
                  <a:gd name="T83" fmla="*/ 53 h 76"/>
                  <a:gd name="T84" fmla="*/ 3 w 46"/>
                  <a:gd name="T85" fmla="*/ 53 h 76"/>
                  <a:gd name="T86" fmla="*/ 2 w 46"/>
                  <a:gd name="T87" fmla="*/ 55 h 76"/>
                  <a:gd name="T88" fmla="*/ 3 w 46"/>
                  <a:gd name="T89" fmla="*/ 57 h 76"/>
                  <a:gd name="T90" fmla="*/ 2 w 46"/>
                  <a:gd name="T91" fmla="*/ 58 h 76"/>
                  <a:gd name="T92" fmla="*/ 1 w 46"/>
                  <a:gd name="T93" fmla="*/ 58 h 76"/>
                  <a:gd name="T94" fmla="*/ 1 w 46"/>
                  <a:gd name="T95" fmla="*/ 60 h 76"/>
                  <a:gd name="T96" fmla="*/ 3 w 46"/>
                  <a:gd name="T97" fmla="*/ 65 h 76"/>
                  <a:gd name="T98" fmla="*/ 6 w 46"/>
                  <a:gd name="T99" fmla="*/ 74 h 76"/>
                  <a:gd name="T100" fmla="*/ 17 w 46"/>
                  <a:gd name="T101" fmla="*/ 73 h 76"/>
                  <a:gd name="T102" fmla="*/ 20 w 46"/>
                  <a:gd name="T103" fmla="*/ 63 h 76"/>
                  <a:gd name="T104" fmla="*/ 19 w 46"/>
                  <a:gd name="T105" fmla="*/ 59 h 76"/>
                  <a:gd name="T106" fmla="*/ 26 w 46"/>
                  <a:gd name="T107" fmla="*/ 56 h 76"/>
                  <a:gd name="T108" fmla="*/ 27 w 46"/>
                  <a:gd name="T109" fmla="*/ 52 h 76"/>
                  <a:gd name="T110" fmla="*/ 22 w 46"/>
                  <a:gd name="T111" fmla="*/ 44 h 76"/>
                  <a:gd name="T112" fmla="*/ 22 w 46"/>
                  <a:gd name="T113" fmla="*/ 39 h 76"/>
                  <a:gd name="T114" fmla="*/ 26 w 46"/>
                  <a:gd name="T115" fmla="*/ 36 h 76"/>
                  <a:gd name="T116" fmla="*/ 38 w 46"/>
                  <a:gd name="T117" fmla="*/ 27 h 76"/>
                  <a:gd name="T118" fmla="*/ 40 w 46"/>
                  <a:gd name="T119" fmla="*/ 20 h 76"/>
                  <a:gd name="T120" fmla="*/ 25 w 46"/>
                  <a:gd name="T121" fmla="*/ 65 h 76"/>
                  <a:gd name="T122" fmla="*/ 28 w 46"/>
                  <a:gd name="T123" fmla="*/ 6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 h="76">
                    <a:moveTo>
                      <a:pt x="21" y="67"/>
                    </a:moveTo>
                    <a:cubicBezTo>
                      <a:pt x="21" y="67"/>
                      <a:pt x="21" y="67"/>
                      <a:pt x="20" y="68"/>
                    </a:cubicBezTo>
                    <a:cubicBezTo>
                      <a:pt x="20" y="68"/>
                      <a:pt x="20" y="68"/>
                      <a:pt x="20" y="69"/>
                    </a:cubicBezTo>
                    <a:cubicBezTo>
                      <a:pt x="20" y="69"/>
                      <a:pt x="20" y="69"/>
                      <a:pt x="20" y="69"/>
                    </a:cubicBezTo>
                    <a:cubicBezTo>
                      <a:pt x="19" y="70"/>
                      <a:pt x="19" y="70"/>
                      <a:pt x="19" y="71"/>
                    </a:cubicBezTo>
                    <a:cubicBezTo>
                      <a:pt x="19" y="71"/>
                      <a:pt x="19" y="72"/>
                      <a:pt x="20" y="71"/>
                    </a:cubicBezTo>
                    <a:cubicBezTo>
                      <a:pt x="20" y="71"/>
                      <a:pt x="20" y="71"/>
                      <a:pt x="20" y="71"/>
                    </a:cubicBezTo>
                    <a:cubicBezTo>
                      <a:pt x="20" y="70"/>
                      <a:pt x="21" y="69"/>
                      <a:pt x="21" y="69"/>
                    </a:cubicBezTo>
                    <a:cubicBezTo>
                      <a:pt x="21" y="68"/>
                      <a:pt x="22" y="66"/>
                      <a:pt x="22" y="66"/>
                    </a:cubicBezTo>
                    <a:cubicBezTo>
                      <a:pt x="21" y="66"/>
                      <a:pt x="21" y="67"/>
                      <a:pt x="21" y="67"/>
                    </a:cubicBezTo>
                    <a:close/>
                    <a:moveTo>
                      <a:pt x="46" y="20"/>
                    </a:moveTo>
                    <a:cubicBezTo>
                      <a:pt x="46" y="20"/>
                      <a:pt x="46" y="20"/>
                      <a:pt x="46" y="20"/>
                    </a:cubicBezTo>
                    <a:cubicBezTo>
                      <a:pt x="46" y="20"/>
                      <a:pt x="46" y="20"/>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3"/>
                      <a:pt x="46" y="13"/>
                      <a:pt x="46"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5" y="7"/>
                      <a:pt x="45" y="7"/>
                      <a:pt x="45" y="7"/>
                    </a:cubicBezTo>
                    <a:cubicBezTo>
                      <a:pt x="45" y="7"/>
                      <a:pt x="45" y="7"/>
                      <a:pt x="45"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4"/>
                      <a:pt x="42" y="4"/>
                      <a:pt x="42" y="4"/>
                    </a:cubicBezTo>
                    <a:cubicBezTo>
                      <a:pt x="42" y="4"/>
                      <a:pt x="42" y="4"/>
                      <a:pt x="42" y="4"/>
                    </a:cubicBezTo>
                    <a:cubicBezTo>
                      <a:pt x="42" y="4"/>
                      <a:pt x="42" y="4"/>
                      <a:pt x="42"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3"/>
                      <a:pt x="39" y="3"/>
                      <a:pt x="39" y="3"/>
                    </a:cubicBezTo>
                    <a:cubicBezTo>
                      <a:pt x="39" y="3"/>
                      <a:pt x="39" y="3"/>
                      <a:pt x="39" y="3"/>
                    </a:cubicBezTo>
                    <a:cubicBezTo>
                      <a:pt x="39" y="3"/>
                      <a:pt x="39" y="3"/>
                      <a:pt x="39" y="3"/>
                    </a:cubicBezTo>
                    <a:cubicBezTo>
                      <a:pt x="39" y="3"/>
                      <a:pt x="39" y="3"/>
                      <a:pt x="39"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2"/>
                      <a:pt x="37" y="2"/>
                      <a:pt x="37" y="2"/>
                    </a:cubicBezTo>
                    <a:cubicBezTo>
                      <a:pt x="37" y="2"/>
                      <a:pt x="37" y="2"/>
                      <a:pt x="37" y="2"/>
                    </a:cubicBezTo>
                    <a:cubicBezTo>
                      <a:pt x="37" y="2"/>
                      <a:pt x="37" y="2"/>
                      <a:pt x="37" y="2"/>
                    </a:cubicBezTo>
                    <a:cubicBezTo>
                      <a:pt x="37" y="2"/>
                      <a:pt x="37" y="2"/>
                      <a:pt x="37"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1"/>
                      <a:pt x="36" y="1"/>
                      <a:pt x="36" y="1"/>
                    </a:cubicBezTo>
                    <a:cubicBezTo>
                      <a:pt x="36" y="1"/>
                      <a:pt x="36" y="1"/>
                      <a:pt x="36"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0"/>
                      <a:pt x="35" y="0"/>
                      <a:pt x="35"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3" y="0"/>
                      <a:pt x="33" y="0"/>
                      <a:pt x="33" y="0"/>
                    </a:cubicBezTo>
                    <a:cubicBezTo>
                      <a:pt x="33" y="1"/>
                      <a:pt x="33" y="1"/>
                      <a:pt x="33" y="1"/>
                    </a:cubicBezTo>
                    <a:cubicBezTo>
                      <a:pt x="33" y="1"/>
                      <a:pt x="33" y="1"/>
                      <a:pt x="33" y="1"/>
                    </a:cubicBezTo>
                    <a:cubicBezTo>
                      <a:pt x="33" y="2"/>
                      <a:pt x="33" y="2"/>
                      <a:pt x="33" y="2"/>
                    </a:cubicBezTo>
                    <a:cubicBezTo>
                      <a:pt x="33" y="2"/>
                      <a:pt x="33" y="2"/>
                      <a:pt x="33" y="2"/>
                    </a:cubicBezTo>
                    <a:cubicBezTo>
                      <a:pt x="33" y="2"/>
                      <a:pt x="33" y="2"/>
                      <a:pt x="33" y="2"/>
                    </a:cubicBezTo>
                    <a:cubicBezTo>
                      <a:pt x="33" y="2"/>
                      <a:pt x="33" y="2"/>
                      <a:pt x="33" y="2"/>
                    </a:cubicBezTo>
                    <a:cubicBezTo>
                      <a:pt x="33" y="3"/>
                      <a:pt x="33" y="3"/>
                      <a:pt x="33" y="3"/>
                    </a:cubicBezTo>
                    <a:cubicBezTo>
                      <a:pt x="33" y="3"/>
                      <a:pt x="33" y="3"/>
                      <a:pt x="33"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3" y="3"/>
                      <a:pt x="33" y="3"/>
                      <a:pt x="33" y="3"/>
                    </a:cubicBezTo>
                    <a:cubicBezTo>
                      <a:pt x="33" y="3"/>
                      <a:pt x="33" y="3"/>
                      <a:pt x="33" y="4"/>
                    </a:cubicBezTo>
                    <a:cubicBezTo>
                      <a:pt x="33" y="4"/>
                      <a:pt x="33" y="4"/>
                      <a:pt x="33" y="4"/>
                    </a:cubicBezTo>
                    <a:cubicBezTo>
                      <a:pt x="32" y="4"/>
                      <a:pt x="32" y="4"/>
                      <a:pt x="32" y="4"/>
                    </a:cubicBezTo>
                    <a:cubicBezTo>
                      <a:pt x="32" y="4"/>
                      <a:pt x="32" y="4"/>
                      <a:pt x="32" y="4"/>
                    </a:cubicBezTo>
                    <a:cubicBezTo>
                      <a:pt x="32" y="4"/>
                      <a:pt x="32" y="4"/>
                      <a:pt x="32" y="4"/>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0" y="4"/>
                      <a:pt x="30" y="4"/>
                      <a:pt x="30" y="4"/>
                    </a:cubicBezTo>
                    <a:cubicBezTo>
                      <a:pt x="30" y="4"/>
                      <a:pt x="30" y="4"/>
                      <a:pt x="30" y="4"/>
                    </a:cubicBezTo>
                    <a:cubicBezTo>
                      <a:pt x="30" y="4"/>
                      <a:pt x="30" y="4"/>
                      <a:pt x="30" y="4"/>
                    </a:cubicBezTo>
                    <a:cubicBezTo>
                      <a:pt x="28" y="4"/>
                      <a:pt x="28" y="4"/>
                      <a:pt x="28" y="4"/>
                    </a:cubicBezTo>
                    <a:cubicBezTo>
                      <a:pt x="28" y="4"/>
                      <a:pt x="28" y="4"/>
                      <a:pt x="28" y="4"/>
                    </a:cubicBezTo>
                    <a:cubicBezTo>
                      <a:pt x="28" y="4"/>
                      <a:pt x="28" y="4"/>
                      <a:pt x="28" y="4"/>
                    </a:cubicBezTo>
                    <a:cubicBezTo>
                      <a:pt x="27" y="4"/>
                      <a:pt x="27" y="4"/>
                      <a:pt x="27" y="4"/>
                    </a:cubicBezTo>
                    <a:cubicBezTo>
                      <a:pt x="27" y="4"/>
                      <a:pt x="27" y="4"/>
                      <a:pt x="27" y="4"/>
                    </a:cubicBezTo>
                    <a:cubicBezTo>
                      <a:pt x="26" y="3"/>
                      <a:pt x="26" y="3"/>
                      <a:pt x="26" y="3"/>
                    </a:cubicBezTo>
                    <a:cubicBezTo>
                      <a:pt x="26" y="3"/>
                      <a:pt x="26" y="3"/>
                      <a:pt x="26" y="3"/>
                    </a:cubicBezTo>
                    <a:cubicBezTo>
                      <a:pt x="26" y="3"/>
                      <a:pt x="26" y="3"/>
                      <a:pt x="26" y="3"/>
                    </a:cubicBezTo>
                    <a:cubicBezTo>
                      <a:pt x="25" y="3"/>
                      <a:pt x="25" y="3"/>
                      <a:pt x="25" y="3"/>
                    </a:cubicBezTo>
                    <a:cubicBezTo>
                      <a:pt x="25" y="4"/>
                      <a:pt x="25" y="4"/>
                      <a:pt x="25" y="4"/>
                    </a:cubicBezTo>
                    <a:cubicBezTo>
                      <a:pt x="25" y="4"/>
                      <a:pt x="25" y="4"/>
                      <a:pt x="25" y="4"/>
                    </a:cubicBezTo>
                    <a:cubicBezTo>
                      <a:pt x="25" y="4"/>
                      <a:pt x="25" y="4"/>
                      <a:pt x="25" y="4"/>
                    </a:cubicBezTo>
                    <a:cubicBezTo>
                      <a:pt x="25" y="4"/>
                      <a:pt x="25" y="4"/>
                      <a:pt x="25" y="4"/>
                    </a:cubicBezTo>
                    <a:cubicBezTo>
                      <a:pt x="25" y="5"/>
                      <a:pt x="25" y="5"/>
                      <a:pt x="25" y="5"/>
                    </a:cubicBezTo>
                    <a:cubicBezTo>
                      <a:pt x="25" y="6"/>
                      <a:pt x="25" y="6"/>
                      <a:pt x="25" y="6"/>
                    </a:cubicBezTo>
                    <a:cubicBezTo>
                      <a:pt x="25" y="6"/>
                      <a:pt x="25" y="6"/>
                      <a:pt x="25" y="6"/>
                    </a:cubicBezTo>
                    <a:cubicBezTo>
                      <a:pt x="25" y="7"/>
                      <a:pt x="25" y="7"/>
                      <a:pt x="25" y="7"/>
                    </a:cubicBezTo>
                    <a:cubicBezTo>
                      <a:pt x="25" y="7"/>
                      <a:pt x="25" y="7"/>
                      <a:pt x="25"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3" y="7"/>
                      <a:pt x="23" y="7"/>
                      <a:pt x="23" y="7"/>
                    </a:cubicBezTo>
                    <a:cubicBezTo>
                      <a:pt x="23" y="6"/>
                      <a:pt x="23" y="6"/>
                      <a:pt x="23" y="6"/>
                    </a:cubicBezTo>
                    <a:cubicBezTo>
                      <a:pt x="23" y="6"/>
                      <a:pt x="23" y="6"/>
                      <a:pt x="23" y="6"/>
                    </a:cubicBezTo>
                    <a:cubicBezTo>
                      <a:pt x="23" y="6"/>
                      <a:pt x="23" y="6"/>
                      <a:pt x="23" y="6"/>
                    </a:cubicBezTo>
                    <a:cubicBezTo>
                      <a:pt x="22" y="6"/>
                      <a:pt x="22" y="6"/>
                      <a:pt x="22" y="6"/>
                    </a:cubicBezTo>
                    <a:cubicBezTo>
                      <a:pt x="22" y="6"/>
                      <a:pt x="22" y="6"/>
                      <a:pt x="22" y="6"/>
                    </a:cubicBezTo>
                    <a:cubicBezTo>
                      <a:pt x="22" y="6"/>
                      <a:pt x="22" y="6"/>
                      <a:pt x="22" y="6"/>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0" y="7"/>
                      <a:pt x="20" y="7"/>
                      <a:pt x="20" y="7"/>
                    </a:cubicBezTo>
                    <a:cubicBezTo>
                      <a:pt x="20" y="8"/>
                      <a:pt x="20" y="8"/>
                      <a:pt x="20" y="8"/>
                    </a:cubicBezTo>
                    <a:cubicBezTo>
                      <a:pt x="20" y="8"/>
                      <a:pt x="20" y="8"/>
                      <a:pt x="20" y="8"/>
                    </a:cubicBezTo>
                    <a:cubicBezTo>
                      <a:pt x="20" y="8"/>
                      <a:pt x="20" y="8"/>
                      <a:pt x="20" y="8"/>
                    </a:cubicBezTo>
                    <a:cubicBezTo>
                      <a:pt x="20" y="9"/>
                      <a:pt x="20" y="9"/>
                      <a:pt x="20" y="9"/>
                    </a:cubicBezTo>
                    <a:cubicBezTo>
                      <a:pt x="20" y="9"/>
                      <a:pt x="20" y="9"/>
                      <a:pt x="20" y="9"/>
                    </a:cubicBezTo>
                    <a:cubicBezTo>
                      <a:pt x="19" y="9"/>
                      <a:pt x="19" y="9"/>
                      <a:pt x="19" y="9"/>
                    </a:cubicBezTo>
                    <a:cubicBezTo>
                      <a:pt x="19" y="9"/>
                      <a:pt x="19" y="9"/>
                      <a:pt x="19" y="9"/>
                    </a:cubicBezTo>
                    <a:cubicBezTo>
                      <a:pt x="19" y="9"/>
                      <a:pt x="19" y="9"/>
                      <a:pt x="19" y="9"/>
                    </a:cubicBezTo>
                    <a:cubicBezTo>
                      <a:pt x="19" y="10"/>
                      <a:pt x="19" y="10"/>
                      <a:pt x="19" y="10"/>
                    </a:cubicBezTo>
                    <a:cubicBezTo>
                      <a:pt x="19" y="10"/>
                      <a:pt x="19" y="10"/>
                      <a:pt x="19" y="10"/>
                    </a:cubicBezTo>
                    <a:cubicBezTo>
                      <a:pt x="18" y="10"/>
                      <a:pt x="18" y="10"/>
                      <a:pt x="18" y="10"/>
                    </a:cubicBezTo>
                    <a:cubicBezTo>
                      <a:pt x="18" y="10"/>
                      <a:pt x="18" y="10"/>
                      <a:pt x="18" y="10"/>
                    </a:cubicBezTo>
                    <a:cubicBezTo>
                      <a:pt x="18" y="10"/>
                      <a:pt x="18" y="10"/>
                      <a:pt x="18" y="10"/>
                    </a:cubicBezTo>
                    <a:cubicBezTo>
                      <a:pt x="18" y="10"/>
                      <a:pt x="18" y="10"/>
                      <a:pt x="18" y="10"/>
                    </a:cubicBezTo>
                    <a:cubicBezTo>
                      <a:pt x="19" y="11"/>
                      <a:pt x="19" y="11"/>
                      <a:pt x="19" y="11"/>
                    </a:cubicBezTo>
                    <a:cubicBezTo>
                      <a:pt x="19" y="11"/>
                      <a:pt x="19" y="11"/>
                      <a:pt x="19" y="11"/>
                    </a:cubicBezTo>
                    <a:cubicBezTo>
                      <a:pt x="19" y="12"/>
                      <a:pt x="19" y="12"/>
                      <a:pt x="19" y="12"/>
                    </a:cubicBezTo>
                    <a:cubicBezTo>
                      <a:pt x="19" y="12"/>
                      <a:pt x="19" y="12"/>
                      <a:pt x="19" y="12"/>
                    </a:cubicBezTo>
                    <a:cubicBezTo>
                      <a:pt x="19" y="12"/>
                      <a:pt x="19" y="12"/>
                      <a:pt x="19" y="12"/>
                    </a:cubicBezTo>
                    <a:cubicBezTo>
                      <a:pt x="19" y="12"/>
                      <a:pt x="19" y="13"/>
                      <a:pt x="19" y="13"/>
                    </a:cubicBezTo>
                    <a:cubicBezTo>
                      <a:pt x="19" y="13"/>
                      <a:pt x="19" y="13"/>
                      <a:pt x="19" y="13"/>
                    </a:cubicBezTo>
                    <a:cubicBezTo>
                      <a:pt x="18" y="13"/>
                      <a:pt x="18" y="13"/>
                      <a:pt x="18" y="13"/>
                    </a:cubicBezTo>
                    <a:cubicBezTo>
                      <a:pt x="18" y="13"/>
                      <a:pt x="18" y="13"/>
                      <a:pt x="18" y="13"/>
                    </a:cubicBezTo>
                    <a:cubicBezTo>
                      <a:pt x="18" y="13"/>
                      <a:pt x="18" y="13"/>
                      <a:pt x="18" y="13"/>
                    </a:cubicBezTo>
                    <a:cubicBezTo>
                      <a:pt x="18" y="13"/>
                      <a:pt x="18" y="13"/>
                      <a:pt x="18" y="13"/>
                    </a:cubicBezTo>
                    <a:cubicBezTo>
                      <a:pt x="18" y="14"/>
                      <a:pt x="18" y="14"/>
                      <a:pt x="18"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5"/>
                      <a:pt x="17" y="15"/>
                      <a:pt x="17" y="15"/>
                    </a:cubicBezTo>
                    <a:cubicBezTo>
                      <a:pt x="16" y="15"/>
                      <a:pt x="16" y="15"/>
                      <a:pt x="16" y="15"/>
                    </a:cubicBezTo>
                    <a:cubicBezTo>
                      <a:pt x="16" y="15"/>
                      <a:pt x="16" y="15"/>
                      <a:pt x="16" y="15"/>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7"/>
                      <a:pt x="16" y="17"/>
                      <a:pt x="16" y="17"/>
                    </a:cubicBezTo>
                    <a:cubicBezTo>
                      <a:pt x="16" y="17"/>
                      <a:pt x="16" y="17"/>
                      <a:pt x="16" y="17"/>
                    </a:cubicBezTo>
                    <a:cubicBezTo>
                      <a:pt x="14" y="18"/>
                      <a:pt x="14" y="18"/>
                      <a:pt x="14" y="18"/>
                    </a:cubicBezTo>
                    <a:cubicBezTo>
                      <a:pt x="14" y="18"/>
                      <a:pt x="14" y="18"/>
                      <a:pt x="14" y="18"/>
                    </a:cubicBezTo>
                    <a:cubicBezTo>
                      <a:pt x="14" y="18"/>
                      <a:pt x="14" y="18"/>
                      <a:pt x="14" y="18"/>
                    </a:cubicBezTo>
                    <a:cubicBezTo>
                      <a:pt x="12" y="18"/>
                      <a:pt x="12" y="18"/>
                      <a:pt x="12" y="18"/>
                    </a:cubicBezTo>
                    <a:cubicBezTo>
                      <a:pt x="12" y="18"/>
                      <a:pt x="12" y="18"/>
                      <a:pt x="12" y="18"/>
                    </a:cubicBezTo>
                    <a:cubicBezTo>
                      <a:pt x="13" y="19"/>
                      <a:pt x="13" y="19"/>
                      <a:pt x="13" y="19"/>
                    </a:cubicBezTo>
                    <a:cubicBezTo>
                      <a:pt x="13" y="19"/>
                      <a:pt x="13" y="19"/>
                      <a:pt x="13" y="19"/>
                    </a:cubicBezTo>
                    <a:cubicBezTo>
                      <a:pt x="13" y="19"/>
                      <a:pt x="13" y="19"/>
                      <a:pt x="13" y="19"/>
                    </a:cubicBezTo>
                    <a:cubicBezTo>
                      <a:pt x="13" y="20"/>
                      <a:pt x="13" y="20"/>
                      <a:pt x="13" y="20"/>
                    </a:cubicBezTo>
                    <a:cubicBezTo>
                      <a:pt x="13" y="20"/>
                      <a:pt x="13" y="20"/>
                      <a:pt x="13" y="20"/>
                    </a:cubicBezTo>
                    <a:cubicBezTo>
                      <a:pt x="12" y="20"/>
                      <a:pt x="12" y="20"/>
                      <a:pt x="12" y="20"/>
                    </a:cubicBezTo>
                    <a:cubicBezTo>
                      <a:pt x="12" y="22"/>
                      <a:pt x="12" y="22"/>
                      <a:pt x="12" y="22"/>
                    </a:cubicBezTo>
                    <a:cubicBezTo>
                      <a:pt x="12" y="23"/>
                      <a:pt x="12" y="23"/>
                      <a:pt x="12" y="23"/>
                    </a:cubicBezTo>
                    <a:cubicBezTo>
                      <a:pt x="12" y="23"/>
                      <a:pt x="12" y="23"/>
                      <a:pt x="12" y="23"/>
                    </a:cubicBezTo>
                    <a:cubicBezTo>
                      <a:pt x="12" y="23"/>
                      <a:pt x="12" y="23"/>
                      <a:pt x="12" y="23"/>
                    </a:cubicBezTo>
                    <a:cubicBezTo>
                      <a:pt x="12" y="24"/>
                      <a:pt x="12" y="24"/>
                      <a:pt x="12" y="24"/>
                    </a:cubicBezTo>
                    <a:cubicBezTo>
                      <a:pt x="12" y="24"/>
                      <a:pt x="12" y="24"/>
                      <a:pt x="12" y="24"/>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0" y="26"/>
                      <a:pt x="10" y="26"/>
                      <a:pt x="10" y="26"/>
                    </a:cubicBezTo>
                    <a:cubicBezTo>
                      <a:pt x="10" y="26"/>
                      <a:pt x="10" y="26"/>
                      <a:pt x="10" y="26"/>
                    </a:cubicBezTo>
                    <a:cubicBezTo>
                      <a:pt x="10" y="26"/>
                      <a:pt x="10" y="26"/>
                      <a:pt x="10" y="26"/>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1" y="27"/>
                      <a:pt x="11" y="27"/>
                      <a:pt x="11" y="27"/>
                    </a:cubicBezTo>
                    <a:cubicBezTo>
                      <a:pt x="11" y="27"/>
                      <a:pt x="11" y="27"/>
                      <a:pt x="11" y="28"/>
                    </a:cubicBezTo>
                    <a:cubicBezTo>
                      <a:pt x="11" y="28"/>
                      <a:pt x="11" y="28"/>
                      <a:pt x="11" y="28"/>
                    </a:cubicBezTo>
                    <a:cubicBezTo>
                      <a:pt x="11" y="28"/>
                      <a:pt x="11" y="28"/>
                      <a:pt x="11" y="28"/>
                    </a:cubicBezTo>
                    <a:cubicBezTo>
                      <a:pt x="11" y="29"/>
                      <a:pt x="11" y="29"/>
                      <a:pt x="11" y="29"/>
                    </a:cubicBezTo>
                    <a:cubicBezTo>
                      <a:pt x="11" y="29"/>
                      <a:pt x="11" y="29"/>
                      <a:pt x="11" y="29"/>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0" y="30"/>
                      <a:pt x="10" y="30"/>
                      <a:pt x="10" y="30"/>
                    </a:cubicBezTo>
                    <a:cubicBezTo>
                      <a:pt x="10" y="30"/>
                      <a:pt x="10" y="30"/>
                      <a:pt x="10" y="30"/>
                    </a:cubicBezTo>
                    <a:cubicBezTo>
                      <a:pt x="9" y="30"/>
                      <a:pt x="9" y="30"/>
                      <a:pt x="9" y="30"/>
                    </a:cubicBezTo>
                    <a:cubicBezTo>
                      <a:pt x="9" y="30"/>
                      <a:pt x="9" y="30"/>
                      <a:pt x="9" y="30"/>
                    </a:cubicBezTo>
                    <a:cubicBezTo>
                      <a:pt x="9" y="30"/>
                      <a:pt x="9" y="30"/>
                      <a:pt x="9" y="30"/>
                    </a:cubicBezTo>
                    <a:cubicBezTo>
                      <a:pt x="8" y="30"/>
                      <a:pt x="8" y="30"/>
                      <a:pt x="8" y="30"/>
                    </a:cubicBezTo>
                    <a:cubicBezTo>
                      <a:pt x="8" y="30"/>
                      <a:pt x="8" y="30"/>
                      <a:pt x="8" y="30"/>
                    </a:cubicBezTo>
                    <a:cubicBezTo>
                      <a:pt x="7" y="30"/>
                      <a:pt x="7" y="30"/>
                      <a:pt x="7" y="30"/>
                    </a:cubicBezTo>
                    <a:cubicBezTo>
                      <a:pt x="7" y="30"/>
                      <a:pt x="7" y="30"/>
                      <a:pt x="7" y="30"/>
                    </a:cubicBezTo>
                    <a:cubicBezTo>
                      <a:pt x="7" y="30"/>
                      <a:pt x="7" y="30"/>
                      <a:pt x="7" y="30"/>
                    </a:cubicBezTo>
                    <a:cubicBezTo>
                      <a:pt x="7" y="30"/>
                      <a:pt x="7" y="30"/>
                      <a:pt x="7"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1"/>
                      <a:pt x="6" y="31"/>
                      <a:pt x="6" y="31"/>
                    </a:cubicBezTo>
                    <a:cubicBezTo>
                      <a:pt x="5" y="32"/>
                      <a:pt x="5" y="32"/>
                      <a:pt x="5" y="32"/>
                    </a:cubicBezTo>
                    <a:cubicBezTo>
                      <a:pt x="4" y="32"/>
                      <a:pt x="4" y="32"/>
                      <a:pt x="4" y="32"/>
                    </a:cubicBezTo>
                    <a:cubicBezTo>
                      <a:pt x="4" y="32"/>
                      <a:pt x="4" y="32"/>
                      <a:pt x="4" y="32"/>
                    </a:cubicBezTo>
                    <a:cubicBezTo>
                      <a:pt x="4" y="33"/>
                      <a:pt x="4" y="33"/>
                      <a:pt x="4" y="33"/>
                    </a:cubicBezTo>
                    <a:cubicBezTo>
                      <a:pt x="4" y="33"/>
                      <a:pt x="4" y="33"/>
                      <a:pt x="4" y="33"/>
                    </a:cubicBezTo>
                    <a:cubicBezTo>
                      <a:pt x="4" y="33"/>
                      <a:pt x="4" y="33"/>
                      <a:pt x="4" y="33"/>
                    </a:cubicBezTo>
                    <a:cubicBezTo>
                      <a:pt x="3" y="34"/>
                      <a:pt x="3" y="34"/>
                      <a:pt x="3" y="34"/>
                    </a:cubicBezTo>
                    <a:cubicBezTo>
                      <a:pt x="4" y="36"/>
                      <a:pt x="4" y="36"/>
                      <a:pt x="4" y="36"/>
                    </a:cubicBezTo>
                    <a:cubicBezTo>
                      <a:pt x="4" y="36"/>
                      <a:pt x="4" y="36"/>
                      <a:pt x="4" y="36"/>
                    </a:cubicBezTo>
                    <a:cubicBezTo>
                      <a:pt x="4" y="37"/>
                      <a:pt x="4" y="37"/>
                      <a:pt x="4" y="37"/>
                    </a:cubicBezTo>
                    <a:cubicBezTo>
                      <a:pt x="4" y="37"/>
                      <a:pt x="4" y="37"/>
                      <a:pt x="4" y="37"/>
                    </a:cubicBezTo>
                    <a:cubicBezTo>
                      <a:pt x="4" y="37"/>
                      <a:pt x="4" y="37"/>
                      <a:pt x="4" y="37"/>
                    </a:cubicBezTo>
                    <a:cubicBezTo>
                      <a:pt x="4" y="38"/>
                      <a:pt x="4" y="38"/>
                      <a:pt x="4" y="38"/>
                    </a:cubicBezTo>
                    <a:cubicBezTo>
                      <a:pt x="4" y="40"/>
                      <a:pt x="4" y="40"/>
                      <a:pt x="4" y="40"/>
                    </a:cubicBezTo>
                    <a:cubicBezTo>
                      <a:pt x="4" y="40"/>
                      <a:pt x="4" y="40"/>
                      <a:pt x="4" y="40"/>
                    </a:cubicBezTo>
                    <a:cubicBezTo>
                      <a:pt x="4" y="43"/>
                      <a:pt x="4" y="43"/>
                      <a:pt x="4" y="43"/>
                    </a:cubicBezTo>
                    <a:cubicBezTo>
                      <a:pt x="5" y="44"/>
                      <a:pt x="5" y="44"/>
                      <a:pt x="5" y="44"/>
                    </a:cubicBezTo>
                    <a:cubicBezTo>
                      <a:pt x="5" y="44"/>
                      <a:pt x="5" y="44"/>
                      <a:pt x="5" y="44"/>
                    </a:cubicBezTo>
                    <a:cubicBezTo>
                      <a:pt x="5" y="44"/>
                      <a:pt x="5" y="44"/>
                      <a:pt x="5" y="44"/>
                    </a:cubicBezTo>
                    <a:cubicBezTo>
                      <a:pt x="7" y="45"/>
                      <a:pt x="7" y="45"/>
                      <a:pt x="7" y="45"/>
                    </a:cubicBezTo>
                    <a:cubicBezTo>
                      <a:pt x="7" y="45"/>
                      <a:pt x="7" y="45"/>
                      <a:pt x="7" y="45"/>
                    </a:cubicBezTo>
                    <a:cubicBezTo>
                      <a:pt x="6" y="46"/>
                      <a:pt x="6" y="46"/>
                      <a:pt x="6" y="46"/>
                    </a:cubicBezTo>
                    <a:cubicBezTo>
                      <a:pt x="6" y="46"/>
                      <a:pt x="6" y="46"/>
                      <a:pt x="6" y="46"/>
                    </a:cubicBezTo>
                    <a:cubicBezTo>
                      <a:pt x="6" y="46"/>
                      <a:pt x="6" y="46"/>
                      <a:pt x="6" y="46"/>
                    </a:cubicBezTo>
                    <a:cubicBezTo>
                      <a:pt x="6" y="46"/>
                      <a:pt x="6" y="46"/>
                      <a:pt x="6" y="46"/>
                    </a:cubicBezTo>
                    <a:cubicBezTo>
                      <a:pt x="6" y="47"/>
                      <a:pt x="6" y="47"/>
                      <a:pt x="6" y="47"/>
                    </a:cubicBezTo>
                    <a:cubicBezTo>
                      <a:pt x="6" y="47"/>
                      <a:pt x="6" y="47"/>
                      <a:pt x="6" y="47"/>
                    </a:cubicBezTo>
                    <a:cubicBezTo>
                      <a:pt x="6" y="47"/>
                      <a:pt x="6" y="47"/>
                      <a:pt x="6" y="47"/>
                    </a:cubicBezTo>
                    <a:cubicBezTo>
                      <a:pt x="5" y="47"/>
                      <a:pt x="5" y="47"/>
                      <a:pt x="5" y="47"/>
                    </a:cubicBezTo>
                    <a:cubicBezTo>
                      <a:pt x="5" y="47"/>
                      <a:pt x="5" y="47"/>
                      <a:pt x="5" y="47"/>
                    </a:cubicBezTo>
                    <a:cubicBezTo>
                      <a:pt x="4" y="47"/>
                      <a:pt x="4" y="47"/>
                      <a:pt x="4" y="47"/>
                    </a:cubicBezTo>
                    <a:cubicBezTo>
                      <a:pt x="5" y="47"/>
                      <a:pt x="5" y="47"/>
                      <a:pt x="5" y="47"/>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6" y="49"/>
                      <a:pt x="6" y="49"/>
                      <a:pt x="6" y="49"/>
                    </a:cubicBezTo>
                    <a:cubicBezTo>
                      <a:pt x="6" y="49"/>
                      <a:pt x="6" y="49"/>
                      <a:pt x="6" y="49"/>
                    </a:cubicBezTo>
                    <a:cubicBezTo>
                      <a:pt x="6" y="49"/>
                      <a:pt x="6" y="49"/>
                      <a:pt x="6" y="49"/>
                    </a:cubicBezTo>
                    <a:cubicBezTo>
                      <a:pt x="6" y="49"/>
                      <a:pt x="6" y="49"/>
                      <a:pt x="6" y="49"/>
                    </a:cubicBezTo>
                    <a:cubicBezTo>
                      <a:pt x="6" y="49"/>
                      <a:pt x="6" y="49"/>
                      <a:pt x="6" y="49"/>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5" y="51"/>
                      <a:pt x="5" y="51"/>
                      <a:pt x="5" y="51"/>
                    </a:cubicBezTo>
                    <a:cubicBezTo>
                      <a:pt x="5" y="51"/>
                      <a:pt x="5" y="51"/>
                      <a:pt x="5" y="51"/>
                    </a:cubicBezTo>
                    <a:cubicBezTo>
                      <a:pt x="5" y="51"/>
                      <a:pt x="5" y="51"/>
                      <a:pt x="5" y="51"/>
                    </a:cubicBezTo>
                    <a:cubicBezTo>
                      <a:pt x="5" y="51"/>
                      <a:pt x="5" y="51"/>
                      <a:pt x="5" y="51"/>
                    </a:cubicBezTo>
                    <a:cubicBezTo>
                      <a:pt x="5" y="51"/>
                      <a:pt x="5" y="51"/>
                      <a:pt x="5" y="51"/>
                    </a:cubicBezTo>
                    <a:cubicBezTo>
                      <a:pt x="5" y="51"/>
                      <a:pt x="5" y="51"/>
                      <a:pt x="5" y="51"/>
                    </a:cubicBezTo>
                    <a:cubicBezTo>
                      <a:pt x="5" y="51"/>
                      <a:pt x="5" y="51"/>
                      <a:pt x="5" y="51"/>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3"/>
                      <a:pt x="5" y="53"/>
                      <a:pt x="5" y="53"/>
                    </a:cubicBezTo>
                    <a:cubicBezTo>
                      <a:pt x="5" y="53"/>
                      <a:pt x="5" y="53"/>
                      <a:pt x="5" y="53"/>
                    </a:cubicBezTo>
                    <a:cubicBezTo>
                      <a:pt x="5" y="53"/>
                      <a:pt x="5" y="53"/>
                      <a:pt x="5"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2" y="54"/>
                      <a:pt x="2" y="54"/>
                      <a:pt x="2" y="54"/>
                    </a:cubicBezTo>
                    <a:cubicBezTo>
                      <a:pt x="2" y="54"/>
                      <a:pt x="2" y="54"/>
                      <a:pt x="2" y="54"/>
                    </a:cubicBezTo>
                    <a:cubicBezTo>
                      <a:pt x="2" y="55"/>
                      <a:pt x="2" y="55"/>
                      <a:pt x="2" y="55"/>
                    </a:cubicBezTo>
                    <a:cubicBezTo>
                      <a:pt x="2" y="55"/>
                      <a:pt x="2" y="55"/>
                      <a:pt x="2" y="55"/>
                    </a:cubicBezTo>
                    <a:cubicBezTo>
                      <a:pt x="3" y="55"/>
                      <a:pt x="3" y="55"/>
                      <a:pt x="3" y="55"/>
                    </a:cubicBezTo>
                    <a:cubicBezTo>
                      <a:pt x="3" y="55"/>
                      <a:pt x="3" y="55"/>
                      <a:pt x="3" y="55"/>
                    </a:cubicBezTo>
                    <a:cubicBezTo>
                      <a:pt x="3" y="55"/>
                      <a:pt x="3" y="55"/>
                      <a:pt x="3" y="55"/>
                    </a:cubicBezTo>
                    <a:cubicBezTo>
                      <a:pt x="3" y="55"/>
                      <a:pt x="3" y="55"/>
                      <a:pt x="3" y="55"/>
                    </a:cubicBezTo>
                    <a:cubicBezTo>
                      <a:pt x="3" y="55"/>
                      <a:pt x="3" y="55"/>
                      <a:pt x="3" y="55"/>
                    </a:cubicBezTo>
                    <a:cubicBezTo>
                      <a:pt x="3" y="55"/>
                      <a:pt x="3" y="55"/>
                      <a:pt x="3" y="55"/>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2" y="57"/>
                      <a:pt x="2" y="57"/>
                      <a:pt x="2" y="57"/>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1" y="58"/>
                      <a:pt x="1" y="58"/>
                      <a:pt x="1" y="58"/>
                    </a:cubicBezTo>
                    <a:cubicBezTo>
                      <a:pt x="1" y="58"/>
                      <a:pt x="1" y="58"/>
                      <a:pt x="1" y="58"/>
                    </a:cubicBezTo>
                    <a:cubicBezTo>
                      <a:pt x="1" y="58"/>
                      <a:pt x="1" y="58"/>
                      <a:pt x="1" y="58"/>
                    </a:cubicBezTo>
                    <a:cubicBezTo>
                      <a:pt x="1" y="58"/>
                      <a:pt x="1" y="58"/>
                      <a:pt x="1" y="58"/>
                    </a:cubicBezTo>
                    <a:cubicBezTo>
                      <a:pt x="1" y="58"/>
                      <a:pt x="1" y="58"/>
                      <a:pt x="1" y="58"/>
                    </a:cubicBezTo>
                    <a:cubicBezTo>
                      <a:pt x="1" y="58"/>
                      <a:pt x="1" y="58"/>
                      <a:pt x="1" y="58"/>
                    </a:cubicBezTo>
                    <a:cubicBezTo>
                      <a:pt x="1" y="58"/>
                      <a:pt x="1" y="58"/>
                      <a:pt x="1" y="58"/>
                    </a:cubicBezTo>
                    <a:cubicBezTo>
                      <a:pt x="1" y="57"/>
                      <a:pt x="1" y="57"/>
                      <a:pt x="1" y="57"/>
                    </a:cubicBezTo>
                    <a:cubicBezTo>
                      <a:pt x="1" y="57"/>
                      <a:pt x="1" y="57"/>
                      <a:pt x="1" y="57"/>
                    </a:cubicBezTo>
                    <a:cubicBezTo>
                      <a:pt x="1" y="57"/>
                      <a:pt x="1" y="57"/>
                      <a:pt x="1" y="57"/>
                    </a:cubicBezTo>
                    <a:cubicBezTo>
                      <a:pt x="1" y="57"/>
                      <a:pt x="1" y="57"/>
                      <a:pt x="1" y="57"/>
                    </a:cubicBezTo>
                    <a:cubicBezTo>
                      <a:pt x="1" y="57"/>
                      <a:pt x="1" y="57"/>
                      <a:pt x="1" y="57"/>
                    </a:cubicBezTo>
                    <a:cubicBezTo>
                      <a:pt x="1" y="57"/>
                      <a:pt x="1" y="57"/>
                      <a:pt x="1" y="57"/>
                    </a:cubicBezTo>
                    <a:cubicBezTo>
                      <a:pt x="1" y="57"/>
                      <a:pt x="1" y="57"/>
                      <a:pt x="1" y="57"/>
                    </a:cubicBezTo>
                    <a:cubicBezTo>
                      <a:pt x="1" y="57"/>
                      <a:pt x="1" y="57"/>
                      <a:pt x="1" y="57"/>
                    </a:cubicBezTo>
                    <a:cubicBezTo>
                      <a:pt x="0" y="58"/>
                      <a:pt x="0" y="59"/>
                      <a:pt x="1" y="60"/>
                    </a:cubicBezTo>
                    <a:cubicBezTo>
                      <a:pt x="1" y="60"/>
                      <a:pt x="1" y="61"/>
                      <a:pt x="1" y="61"/>
                    </a:cubicBezTo>
                    <a:cubicBezTo>
                      <a:pt x="1" y="61"/>
                      <a:pt x="1" y="61"/>
                      <a:pt x="1" y="61"/>
                    </a:cubicBezTo>
                    <a:cubicBezTo>
                      <a:pt x="1" y="61"/>
                      <a:pt x="1" y="62"/>
                      <a:pt x="2" y="61"/>
                    </a:cubicBezTo>
                    <a:cubicBezTo>
                      <a:pt x="2" y="61"/>
                      <a:pt x="2" y="60"/>
                      <a:pt x="2" y="61"/>
                    </a:cubicBezTo>
                    <a:cubicBezTo>
                      <a:pt x="2" y="61"/>
                      <a:pt x="2" y="61"/>
                      <a:pt x="2" y="62"/>
                    </a:cubicBezTo>
                    <a:cubicBezTo>
                      <a:pt x="2" y="61"/>
                      <a:pt x="3" y="61"/>
                      <a:pt x="3" y="61"/>
                    </a:cubicBezTo>
                    <a:cubicBezTo>
                      <a:pt x="3" y="61"/>
                      <a:pt x="3" y="62"/>
                      <a:pt x="3" y="62"/>
                    </a:cubicBezTo>
                    <a:cubicBezTo>
                      <a:pt x="3" y="62"/>
                      <a:pt x="3" y="62"/>
                      <a:pt x="3" y="62"/>
                    </a:cubicBezTo>
                    <a:cubicBezTo>
                      <a:pt x="3" y="62"/>
                      <a:pt x="3" y="62"/>
                      <a:pt x="3" y="62"/>
                    </a:cubicBezTo>
                    <a:cubicBezTo>
                      <a:pt x="3" y="63"/>
                      <a:pt x="3" y="63"/>
                      <a:pt x="3" y="63"/>
                    </a:cubicBezTo>
                    <a:cubicBezTo>
                      <a:pt x="3" y="63"/>
                      <a:pt x="2" y="64"/>
                      <a:pt x="3" y="64"/>
                    </a:cubicBezTo>
                    <a:cubicBezTo>
                      <a:pt x="3" y="64"/>
                      <a:pt x="3" y="64"/>
                      <a:pt x="3" y="64"/>
                    </a:cubicBezTo>
                    <a:cubicBezTo>
                      <a:pt x="2" y="64"/>
                      <a:pt x="3" y="65"/>
                      <a:pt x="3" y="65"/>
                    </a:cubicBezTo>
                    <a:cubicBezTo>
                      <a:pt x="3" y="65"/>
                      <a:pt x="3" y="65"/>
                      <a:pt x="3" y="66"/>
                    </a:cubicBezTo>
                    <a:cubicBezTo>
                      <a:pt x="3" y="66"/>
                      <a:pt x="3" y="66"/>
                      <a:pt x="4" y="67"/>
                    </a:cubicBezTo>
                    <a:cubicBezTo>
                      <a:pt x="4" y="67"/>
                      <a:pt x="4" y="68"/>
                      <a:pt x="5" y="68"/>
                    </a:cubicBezTo>
                    <a:cubicBezTo>
                      <a:pt x="5" y="69"/>
                      <a:pt x="5" y="69"/>
                      <a:pt x="5" y="69"/>
                    </a:cubicBezTo>
                    <a:cubicBezTo>
                      <a:pt x="6" y="69"/>
                      <a:pt x="6" y="70"/>
                      <a:pt x="6" y="70"/>
                    </a:cubicBezTo>
                    <a:cubicBezTo>
                      <a:pt x="7" y="70"/>
                      <a:pt x="7" y="70"/>
                      <a:pt x="7" y="71"/>
                    </a:cubicBezTo>
                    <a:cubicBezTo>
                      <a:pt x="7" y="71"/>
                      <a:pt x="6" y="71"/>
                      <a:pt x="6" y="71"/>
                    </a:cubicBezTo>
                    <a:cubicBezTo>
                      <a:pt x="6" y="71"/>
                      <a:pt x="6" y="71"/>
                      <a:pt x="6" y="71"/>
                    </a:cubicBezTo>
                    <a:cubicBezTo>
                      <a:pt x="6" y="71"/>
                      <a:pt x="6" y="71"/>
                      <a:pt x="6" y="71"/>
                    </a:cubicBezTo>
                    <a:cubicBezTo>
                      <a:pt x="6" y="71"/>
                      <a:pt x="6" y="72"/>
                      <a:pt x="6" y="72"/>
                    </a:cubicBezTo>
                    <a:cubicBezTo>
                      <a:pt x="6" y="72"/>
                      <a:pt x="5" y="72"/>
                      <a:pt x="5" y="72"/>
                    </a:cubicBezTo>
                    <a:cubicBezTo>
                      <a:pt x="5" y="72"/>
                      <a:pt x="6" y="72"/>
                      <a:pt x="6" y="73"/>
                    </a:cubicBezTo>
                    <a:cubicBezTo>
                      <a:pt x="6" y="73"/>
                      <a:pt x="6" y="73"/>
                      <a:pt x="6" y="74"/>
                    </a:cubicBezTo>
                    <a:cubicBezTo>
                      <a:pt x="6" y="74"/>
                      <a:pt x="7" y="74"/>
                      <a:pt x="7" y="74"/>
                    </a:cubicBezTo>
                    <a:cubicBezTo>
                      <a:pt x="7" y="75"/>
                      <a:pt x="7" y="75"/>
                      <a:pt x="7" y="75"/>
                    </a:cubicBezTo>
                    <a:cubicBezTo>
                      <a:pt x="7" y="75"/>
                      <a:pt x="7" y="75"/>
                      <a:pt x="7" y="75"/>
                    </a:cubicBezTo>
                    <a:cubicBezTo>
                      <a:pt x="7" y="75"/>
                      <a:pt x="7" y="76"/>
                      <a:pt x="7" y="76"/>
                    </a:cubicBezTo>
                    <a:cubicBezTo>
                      <a:pt x="7" y="76"/>
                      <a:pt x="7" y="76"/>
                      <a:pt x="7" y="76"/>
                    </a:cubicBezTo>
                    <a:cubicBezTo>
                      <a:pt x="7" y="76"/>
                      <a:pt x="7" y="76"/>
                      <a:pt x="6" y="76"/>
                    </a:cubicBezTo>
                    <a:cubicBezTo>
                      <a:pt x="8" y="76"/>
                      <a:pt x="10" y="76"/>
                      <a:pt x="11" y="76"/>
                    </a:cubicBezTo>
                    <a:cubicBezTo>
                      <a:pt x="11" y="76"/>
                      <a:pt x="12" y="75"/>
                      <a:pt x="12" y="75"/>
                    </a:cubicBezTo>
                    <a:cubicBezTo>
                      <a:pt x="12" y="75"/>
                      <a:pt x="12" y="75"/>
                      <a:pt x="12" y="75"/>
                    </a:cubicBezTo>
                    <a:cubicBezTo>
                      <a:pt x="11" y="74"/>
                      <a:pt x="11" y="74"/>
                      <a:pt x="12" y="74"/>
                    </a:cubicBezTo>
                    <a:cubicBezTo>
                      <a:pt x="12" y="73"/>
                      <a:pt x="14" y="72"/>
                      <a:pt x="15" y="72"/>
                    </a:cubicBezTo>
                    <a:cubicBezTo>
                      <a:pt x="15" y="72"/>
                      <a:pt x="16" y="72"/>
                      <a:pt x="16" y="72"/>
                    </a:cubicBezTo>
                    <a:cubicBezTo>
                      <a:pt x="17" y="72"/>
                      <a:pt x="17" y="72"/>
                      <a:pt x="17" y="73"/>
                    </a:cubicBezTo>
                    <a:cubicBezTo>
                      <a:pt x="18" y="72"/>
                      <a:pt x="18" y="71"/>
                      <a:pt x="19" y="70"/>
                    </a:cubicBezTo>
                    <a:cubicBezTo>
                      <a:pt x="19" y="70"/>
                      <a:pt x="19" y="69"/>
                      <a:pt x="19" y="69"/>
                    </a:cubicBezTo>
                    <a:cubicBezTo>
                      <a:pt x="19" y="69"/>
                      <a:pt x="19" y="69"/>
                      <a:pt x="19" y="69"/>
                    </a:cubicBezTo>
                    <a:cubicBezTo>
                      <a:pt x="19" y="69"/>
                      <a:pt x="19" y="68"/>
                      <a:pt x="19" y="68"/>
                    </a:cubicBezTo>
                    <a:cubicBezTo>
                      <a:pt x="19" y="68"/>
                      <a:pt x="19" y="68"/>
                      <a:pt x="20" y="68"/>
                    </a:cubicBezTo>
                    <a:cubicBezTo>
                      <a:pt x="20" y="68"/>
                      <a:pt x="19" y="67"/>
                      <a:pt x="20" y="66"/>
                    </a:cubicBezTo>
                    <a:cubicBezTo>
                      <a:pt x="20" y="66"/>
                      <a:pt x="20" y="66"/>
                      <a:pt x="20" y="65"/>
                    </a:cubicBezTo>
                    <a:cubicBezTo>
                      <a:pt x="20" y="65"/>
                      <a:pt x="20" y="65"/>
                      <a:pt x="20" y="65"/>
                    </a:cubicBezTo>
                    <a:cubicBezTo>
                      <a:pt x="20" y="65"/>
                      <a:pt x="20" y="65"/>
                      <a:pt x="20" y="65"/>
                    </a:cubicBezTo>
                    <a:cubicBezTo>
                      <a:pt x="20" y="65"/>
                      <a:pt x="20" y="65"/>
                      <a:pt x="20" y="64"/>
                    </a:cubicBezTo>
                    <a:cubicBezTo>
                      <a:pt x="20" y="65"/>
                      <a:pt x="20" y="64"/>
                      <a:pt x="20" y="64"/>
                    </a:cubicBezTo>
                    <a:cubicBezTo>
                      <a:pt x="20" y="64"/>
                      <a:pt x="20" y="63"/>
                      <a:pt x="19" y="63"/>
                    </a:cubicBezTo>
                    <a:cubicBezTo>
                      <a:pt x="20" y="63"/>
                      <a:pt x="20" y="63"/>
                      <a:pt x="20" y="63"/>
                    </a:cubicBezTo>
                    <a:cubicBezTo>
                      <a:pt x="20" y="63"/>
                      <a:pt x="20" y="63"/>
                      <a:pt x="21" y="63"/>
                    </a:cubicBezTo>
                    <a:cubicBezTo>
                      <a:pt x="20" y="63"/>
                      <a:pt x="20" y="63"/>
                      <a:pt x="20" y="63"/>
                    </a:cubicBezTo>
                    <a:cubicBezTo>
                      <a:pt x="20" y="62"/>
                      <a:pt x="21" y="62"/>
                      <a:pt x="21" y="62"/>
                    </a:cubicBezTo>
                    <a:cubicBezTo>
                      <a:pt x="21" y="61"/>
                      <a:pt x="21" y="61"/>
                      <a:pt x="20" y="61"/>
                    </a:cubicBezTo>
                    <a:cubicBezTo>
                      <a:pt x="20" y="61"/>
                      <a:pt x="20" y="61"/>
                      <a:pt x="20" y="61"/>
                    </a:cubicBezTo>
                    <a:cubicBezTo>
                      <a:pt x="20" y="61"/>
                      <a:pt x="20" y="61"/>
                      <a:pt x="19" y="60"/>
                    </a:cubicBezTo>
                    <a:cubicBezTo>
                      <a:pt x="20" y="60"/>
                      <a:pt x="20" y="61"/>
                      <a:pt x="21" y="60"/>
                    </a:cubicBezTo>
                    <a:cubicBezTo>
                      <a:pt x="21" y="60"/>
                      <a:pt x="20" y="60"/>
                      <a:pt x="20" y="60"/>
                    </a:cubicBezTo>
                    <a:cubicBezTo>
                      <a:pt x="20" y="60"/>
                      <a:pt x="19" y="60"/>
                      <a:pt x="19" y="60"/>
                    </a:cubicBezTo>
                    <a:cubicBezTo>
                      <a:pt x="19" y="60"/>
                      <a:pt x="19" y="60"/>
                      <a:pt x="19" y="60"/>
                    </a:cubicBezTo>
                    <a:cubicBezTo>
                      <a:pt x="19" y="60"/>
                      <a:pt x="19" y="60"/>
                      <a:pt x="19" y="60"/>
                    </a:cubicBezTo>
                    <a:cubicBezTo>
                      <a:pt x="18" y="60"/>
                      <a:pt x="19" y="59"/>
                      <a:pt x="19" y="59"/>
                    </a:cubicBezTo>
                    <a:cubicBezTo>
                      <a:pt x="19" y="59"/>
                      <a:pt x="19" y="59"/>
                      <a:pt x="19" y="59"/>
                    </a:cubicBezTo>
                    <a:cubicBezTo>
                      <a:pt x="20" y="59"/>
                      <a:pt x="20" y="60"/>
                      <a:pt x="20" y="60"/>
                    </a:cubicBezTo>
                    <a:cubicBezTo>
                      <a:pt x="21" y="60"/>
                      <a:pt x="22" y="59"/>
                      <a:pt x="23" y="59"/>
                    </a:cubicBezTo>
                    <a:cubicBezTo>
                      <a:pt x="23" y="59"/>
                      <a:pt x="23" y="58"/>
                      <a:pt x="23" y="58"/>
                    </a:cubicBezTo>
                    <a:cubicBezTo>
                      <a:pt x="24" y="58"/>
                      <a:pt x="24" y="58"/>
                      <a:pt x="24" y="58"/>
                    </a:cubicBezTo>
                    <a:cubicBezTo>
                      <a:pt x="24" y="58"/>
                      <a:pt x="24" y="57"/>
                      <a:pt x="24" y="57"/>
                    </a:cubicBezTo>
                    <a:cubicBezTo>
                      <a:pt x="24" y="57"/>
                      <a:pt x="24" y="57"/>
                      <a:pt x="24" y="57"/>
                    </a:cubicBezTo>
                    <a:cubicBezTo>
                      <a:pt x="24" y="58"/>
                      <a:pt x="24" y="58"/>
                      <a:pt x="24" y="59"/>
                    </a:cubicBezTo>
                    <a:cubicBezTo>
                      <a:pt x="24" y="59"/>
                      <a:pt x="24" y="58"/>
                      <a:pt x="24" y="58"/>
                    </a:cubicBezTo>
                    <a:cubicBezTo>
                      <a:pt x="25" y="58"/>
                      <a:pt x="25" y="58"/>
                      <a:pt x="25" y="58"/>
                    </a:cubicBezTo>
                    <a:cubicBezTo>
                      <a:pt x="25" y="58"/>
                      <a:pt x="26" y="57"/>
                      <a:pt x="27" y="57"/>
                    </a:cubicBezTo>
                    <a:cubicBezTo>
                      <a:pt x="26" y="57"/>
                      <a:pt x="26" y="56"/>
                      <a:pt x="26" y="56"/>
                    </a:cubicBezTo>
                    <a:cubicBezTo>
                      <a:pt x="26" y="56"/>
                      <a:pt x="27" y="56"/>
                      <a:pt x="27" y="56"/>
                    </a:cubicBezTo>
                    <a:cubicBezTo>
                      <a:pt x="27" y="56"/>
                      <a:pt x="27" y="56"/>
                      <a:pt x="26" y="56"/>
                    </a:cubicBezTo>
                    <a:cubicBezTo>
                      <a:pt x="27" y="56"/>
                      <a:pt x="27" y="56"/>
                      <a:pt x="27" y="56"/>
                    </a:cubicBezTo>
                    <a:cubicBezTo>
                      <a:pt x="27" y="56"/>
                      <a:pt x="27" y="56"/>
                      <a:pt x="27" y="56"/>
                    </a:cubicBezTo>
                    <a:cubicBezTo>
                      <a:pt x="27" y="56"/>
                      <a:pt x="27" y="55"/>
                      <a:pt x="26" y="55"/>
                    </a:cubicBezTo>
                    <a:cubicBezTo>
                      <a:pt x="26" y="56"/>
                      <a:pt x="26" y="56"/>
                      <a:pt x="26" y="56"/>
                    </a:cubicBezTo>
                    <a:cubicBezTo>
                      <a:pt x="26" y="55"/>
                      <a:pt x="26" y="56"/>
                      <a:pt x="25" y="56"/>
                    </a:cubicBezTo>
                    <a:cubicBezTo>
                      <a:pt x="25" y="56"/>
                      <a:pt x="25" y="55"/>
                      <a:pt x="25" y="55"/>
                    </a:cubicBezTo>
                    <a:cubicBezTo>
                      <a:pt x="25" y="55"/>
                      <a:pt x="25" y="55"/>
                      <a:pt x="25" y="55"/>
                    </a:cubicBezTo>
                    <a:cubicBezTo>
                      <a:pt x="26" y="56"/>
                      <a:pt x="26" y="56"/>
                      <a:pt x="26" y="56"/>
                    </a:cubicBezTo>
                    <a:cubicBezTo>
                      <a:pt x="26" y="55"/>
                      <a:pt x="26" y="55"/>
                      <a:pt x="26" y="55"/>
                    </a:cubicBezTo>
                    <a:cubicBezTo>
                      <a:pt x="26" y="55"/>
                      <a:pt x="27" y="55"/>
                      <a:pt x="27" y="54"/>
                    </a:cubicBezTo>
                    <a:cubicBezTo>
                      <a:pt x="27" y="54"/>
                      <a:pt x="28" y="54"/>
                      <a:pt x="29" y="54"/>
                    </a:cubicBezTo>
                    <a:cubicBezTo>
                      <a:pt x="28" y="53"/>
                      <a:pt x="28" y="52"/>
                      <a:pt x="28" y="52"/>
                    </a:cubicBezTo>
                    <a:cubicBezTo>
                      <a:pt x="28" y="52"/>
                      <a:pt x="27" y="52"/>
                      <a:pt x="27" y="52"/>
                    </a:cubicBezTo>
                    <a:cubicBezTo>
                      <a:pt x="27" y="51"/>
                      <a:pt x="27" y="51"/>
                      <a:pt x="27" y="51"/>
                    </a:cubicBezTo>
                    <a:cubicBezTo>
                      <a:pt x="27" y="51"/>
                      <a:pt x="26" y="50"/>
                      <a:pt x="26" y="50"/>
                    </a:cubicBezTo>
                    <a:cubicBezTo>
                      <a:pt x="26" y="50"/>
                      <a:pt x="25" y="50"/>
                      <a:pt x="25" y="49"/>
                    </a:cubicBezTo>
                    <a:cubicBezTo>
                      <a:pt x="25" y="49"/>
                      <a:pt x="25" y="49"/>
                      <a:pt x="25" y="49"/>
                    </a:cubicBezTo>
                    <a:cubicBezTo>
                      <a:pt x="24" y="49"/>
                      <a:pt x="24" y="50"/>
                      <a:pt x="23" y="49"/>
                    </a:cubicBezTo>
                    <a:cubicBezTo>
                      <a:pt x="23" y="49"/>
                      <a:pt x="22" y="48"/>
                      <a:pt x="22" y="49"/>
                    </a:cubicBezTo>
                    <a:cubicBezTo>
                      <a:pt x="22" y="48"/>
                      <a:pt x="22" y="48"/>
                      <a:pt x="22" y="48"/>
                    </a:cubicBezTo>
                    <a:cubicBezTo>
                      <a:pt x="23" y="48"/>
                      <a:pt x="22" y="48"/>
                      <a:pt x="22" y="48"/>
                    </a:cubicBezTo>
                    <a:cubicBezTo>
                      <a:pt x="22" y="48"/>
                      <a:pt x="22" y="48"/>
                      <a:pt x="22" y="47"/>
                    </a:cubicBezTo>
                    <a:cubicBezTo>
                      <a:pt x="22" y="47"/>
                      <a:pt x="22" y="47"/>
                      <a:pt x="22" y="47"/>
                    </a:cubicBezTo>
                    <a:cubicBezTo>
                      <a:pt x="22" y="46"/>
                      <a:pt x="22" y="46"/>
                      <a:pt x="22" y="45"/>
                    </a:cubicBezTo>
                    <a:cubicBezTo>
                      <a:pt x="22" y="46"/>
                      <a:pt x="22" y="45"/>
                      <a:pt x="22" y="45"/>
                    </a:cubicBezTo>
                    <a:cubicBezTo>
                      <a:pt x="22" y="45"/>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3"/>
                    </a:cubicBezTo>
                    <a:cubicBezTo>
                      <a:pt x="22" y="43"/>
                      <a:pt x="22" y="43"/>
                      <a:pt x="22" y="43"/>
                    </a:cubicBezTo>
                    <a:cubicBezTo>
                      <a:pt x="22" y="43"/>
                      <a:pt x="22" y="43"/>
                      <a:pt x="23" y="43"/>
                    </a:cubicBezTo>
                    <a:cubicBezTo>
                      <a:pt x="23" y="43"/>
                      <a:pt x="23" y="43"/>
                      <a:pt x="23" y="43"/>
                    </a:cubicBezTo>
                    <a:cubicBezTo>
                      <a:pt x="23" y="43"/>
                      <a:pt x="22" y="43"/>
                      <a:pt x="22" y="42"/>
                    </a:cubicBezTo>
                    <a:cubicBezTo>
                      <a:pt x="22" y="42"/>
                      <a:pt x="23" y="41"/>
                      <a:pt x="23" y="40"/>
                    </a:cubicBezTo>
                    <a:cubicBezTo>
                      <a:pt x="23" y="40"/>
                      <a:pt x="23" y="40"/>
                      <a:pt x="23" y="40"/>
                    </a:cubicBezTo>
                    <a:cubicBezTo>
                      <a:pt x="23" y="40"/>
                      <a:pt x="23" y="40"/>
                      <a:pt x="23" y="40"/>
                    </a:cubicBezTo>
                    <a:cubicBezTo>
                      <a:pt x="23" y="39"/>
                      <a:pt x="23" y="39"/>
                      <a:pt x="22" y="39"/>
                    </a:cubicBezTo>
                    <a:cubicBezTo>
                      <a:pt x="23" y="39"/>
                      <a:pt x="23" y="39"/>
                      <a:pt x="24" y="39"/>
                    </a:cubicBezTo>
                    <a:cubicBezTo>
                      <a:pt x="24" y="39"/>
                      <a:pt x="24" y="39"/>
                      <a:pt x="24" y="38"/>
                    </a:cubicBezTo>
                    <a:cubicBezTo>
                      <a:pt x="24" y="38"/>
                      <a:pt x="25" y="38"/>
                      <a:pt x="25" y="37"/>
                    </a:cubicBezTo>
                    <a:cubicBezTo>
                      <a:pt x="25" y="37"/>
                      <a:pt x="24" y="37"/>
                      <a:pt x="24" y="37"/>
                    </a:cubicBezTo>
                    <a:cubicBezTo>
                      <a:pt x="24" y="37"/>
                      <a:pt x="24" y="37"/>
                      <a:pt x="24" y="36"/>
                    </a:cubicBezTo>
                    <a:cubicBezTo>
                      <a:pt x="24" y="36"/>
                      <a:pt x="24" y="36"/>
                      <a:pt x="24" y="36"/>
                    </a:cubicBezTo>
                    <a:cubicBezTo>
                      <a:pt x="24" y="35"/>
                      <a:pt x="24" y="36"/>
                      <a:pt x="24" y="36"/>
                    </a:cubicBezTo>
                    <a:cubicBezTo>
                      <a:pt x="24" y="36"/>
                      <a:pt x="24" y="36"/>
                      <a:pt x="25" y="36"/>
                    </a:cubicBezTo>
                    <a:cubicBezTo>
                      <a:pt x="25" y="36"/>
                      <a:pt x="24" y="37"/>
                      <a:pt x="24" y="37"/>
                    </a:cubicBezTo>
                    <a:cubicBezTo>
                      <a:pt x="25" y="37"/>
                      <a:pt x="25" y="37"/>
                      <a:pt x="25" y="37"/>
                    </a:cubicBezTo>
                    <a:cubicBezTo>
                      <a:pt x="25" y="37"/>
                      <a:pt x="25" y="37"/>
                      <a:pt x="25" y="37"/>
                    </a:cubicBezTo>
                    <a:cubicBezTo>
                      <a:pt x="26" y="37"/>
                      <a:pt x="26" y="36"/>
                      <a:pt x="26" y="36"/>
                    </a:cubicBezTo>
                    <a:cubicBezTo>
                      <a:pt x="26" y="36"/>
                      <a:pt x="26" y="36"/>
                      <a:pt x="26" y="36"/>
                    </a:cubicBezTo>
                    <a:cubicBezTo>
                      <a:pt x="26" y="36"/>
                      <a:pt x="28" y="34"/>
                      <a:pt x="28" y="35"/>
                    </a:cubicBezTo>
                    <a:cubicBezTo>
                      <a:pt x="29" y="34"/>
                      <a:pt x="29" y="34"/>
                      <a:pt x="29" y="33"/>
                    </a:cubicBezTo>
                    <a:cubicBezTo>
                      <a:pt x="30" y="33"/>
                      <a:pt x="30" y="33"/>
                      <a:pt x="30" y="33"/>
                    </a:cubicBezTo>
                    <a:cubicBezTo>
                      <a:pt x="30" y="33"/>
                      <a:pt x="30" y="33"/>
                      <a:pt x="30" y="33"/>
                    </a:cubicBezTo>
                    <a:cubicBezTo>
                      <a:pt x="31" y="33"/>
                      <a:pt x="31" y="34"/>
                      <a:pt x="31" y="33"/>
                    </a:cubicBezTo>
                    <a:cubicBezTo>
                      <a:pt x="32" y="33"/>
                      <a:pt x="33" y="32"/>
                      <a:pt x="33" y="32"/>
                    </a:cubicBezTo>
                    <a:cubicBezTo>
                      <a:pt x="33" y="32"/>
                      <a:pt x="34" y="32"/>
                      <a:pt x="34" y="32"/>
                    </a:cubicBezTo>
                    <a:cubicBezTo>
                      <a:pt x="34" y="31"/>
                      <a:pt x="34" y="31"/>
                      <a:pt x="35" y="31"/>
                    </a:cubicBezTo>
                    <a:cubicBezTo>
                      <a:pt x="35" y="30"/>
                      <a:pt x="36" y="30"/>
                      <a:pt x="36" y="29"/>
                    </a:cubicBezTo>
                    <a:cubicBezTo>
                      <a:pt x="36" y="29"/>
                      <a:pt x="37" y="29"/>
                      <a:pt x="37" y="28"/>
                    </a:cubicBezTo>
                    <a:cubicBezTo>
                      <a:pt x="37" y="28"/>
                      <a:pt x="37" y="28"/>
                      <a:pt x="38" y="28"/>
                    </a:cubicBezTo>
                    <a:cubicBezTo>
                      <a:pt x="37" y="28"/>
                      <a:pt x="37" y="28"/>
                      <a:pt x="37" y="27"/>
                    </a:cubicBezTo>
                    <a:cubicBezTo>
                      <a:pt x="37" y="27"/>
                      <a:pt x="37" y="27"/>
                      <a:pt x="38" y="27"/>
                    </a:cubicBezTo>
                    <a:cubicBezTo>
                      <a:pt x="37" y="27"/>
                      <a:pt x="37" y="27"/>
                      <a:pt x="37" y="27"/>
                    </a:cubicBezTo>
                    <a:cubicBezTo>
                      <a:pt x="37" y="27"/>
                      <a:pt x="36" y="26"/>
                      <a:pt x="36" y="26"/>
                    </a:cubicBezTo>
                    <a:cubicBezTo>
                      <a:pt x="36" y="26"/>
                      <a:pt x="36" y="26"/>
                      <a:pt x="37" y="26"/>
                    </a:cubicBezTo>
                    <a:cubicBezTo>
                      <a:pt x="37" y="26"/>
                      <a:pt x="36" y="26"/>
                      <a:pt x="36" y="26"/>
                    </a:cubicBezTo>
                    <a:cubicBezTo>
                      <a:pt x="36" y="26"/>
                      <a:pt x="36" y="26"/>
                      <a:pt x="36" y="26"/>
                    </a:cubicBezTo>
                    <a:cubicBezTo>
                      <a:pt x="35" y="25"/>
                      <a:pt x="37" y="24"/>
                      <a:pt x="37" y="24"/>
                    </a:cubicBezTo>
                    <a:cubicBezTo>
                      <a:pt x="38" y="24"/>
                      <a:pt x="37" y="23"/>
                      <a:pt x="38" y="23"/>
                    </a:cubicBezTo>
                    <a:cubicBezTo>
                      <a:pt x="38" y="23"/>
                      <a:pt x="38" y="23"/>
                      <a:pt x="38" y="23"/>
                    </a:cubicBezTo>
                    <a:cubicBezTo>
                      <a:pt x="38" y="23"/>
                      <a:pt x="38" y="23"/>
                      <a:pt x="38" y="23"/>
                    </a:cubicBezTo>
                    <a:cubicBezTo>
                      <a:pt x="37" y="23"/>
                      <a:pt x="38" y="22"/>
                      <a:pt x="39" y="22"/>
                    </a:cubicBezTo>
                    <a:cubicBezTo>
                      <a:pt x="39" y="21"/>
                      <a:pt x="39" y="21"/>
                      <a:pt x="40" y="21"/>
                    </a:cubicBezTo>
                    <a:cubicBezTo>
                      <a:pt x="40" y="21"/>
                      <a:pt x="41" y="21"/>
                      <a:pt x="41" y="21"/>
                    </a:cubicBezTo>
                    <a:cubicBezTo>
                      <a:pt x="40" y="21"/>
                      <a:pt x="40" y="21"/>
                      <a:pt x="40" y="20"/>
                    </a:cubicBezTo>
                    <a:cubicBezTo>
                      <a:pt x="40" y="20"/>
                      <a:pt x="40" y="20"/>
                      <a:pt x="40" y="20"/>
                    </a:cubicBezTo>
                    <a:cubicBezTo>
                      <a:pt x="40" y="20"/>
                      <a:pt x="40" y="20"/>
                      <a:pt x="40" y="20"/>
                    </a:cubicBezTo>
                    <a:cubicBezTo>
                      <a:pt x="40" y="20"/>
                      <a:pt x="40" y="20"/>
                      <a:pt x="40" y="19"/>
                    </a:cubicBezTo>
                    <a:cubicBezTo>
                      <a:pt x="41" y="20"/>
                      <a:pt x="41" y="20"/>
                      <a:pt x="41" y="20"/>
                    </a:cubicBezTo>
                    <a:cubicBezTo>
                      <a:pt x="42" y="20"/>
                      <a:pt x="42" y="20"/>
                      <a:pt x="42" y="19"/>
                    </a:cubicBezTo>
                    <a:cubicBezTo>
                      <a:pt x="42" y="20"/>
                      <a:pt x="43" y="20"/>
                      <a:pt x="43" y="20"/>
                    </a:cubicBezTo>
                    <a:cubicBezTo>
                      <a:pt x="43" y="20"/>
                      <a:pt x="44" y="20"/>
                      <a:pt x="43" y="20"/>
                    </a:cubicBezTo>
                    <a:cubicBezTo>
                      <a:pt x="44" y="20"/>
                      <a:pt x="45" y="20"/>
                      <a:pt x="46" y="20"/>
                    </a:cubicBezTo>
                    <a:close/>
                    <a:moveTo>
                      <a:pt x="28" y="64"/>
                    </a:moveTo>
                    <a:cubicBezTo>
                      <a:pt x="28" y="63"/>
                      <a:pt x="27" y="63"/>
                      <a:pt x="27" y="63"/>
                    </a:cubicBezTo>
                    <a:cubicBezTo>
                      <a:pt x="27" y="64"/>
                      <a:pt x="27" y="64"/>
                      <a:pt x="26" y="64"/>
                    </a:cubicBezTo>
                    <a:cubicBezTo>
                      <a:pt x="26" y="64"/>
                      <a:pt x="26" y="64"/>
                      <a:pt x="26" y="65"/>
                    </a:cubicBezTo>
                    <a:cubicBezTo>
                      <a:pt x="26" y="65"/>
                      <a:pt x="25" y="65"/>
                      <a:pt x="25" y="65"/>
                    </a:cubicBezTo>
                    <a:cubicBezTo>
                      <a:pt x="25" y="65"/>
                      <a:pt x="25" y="66"/>
                      <a:pt x="25" y="67"/>
                    </a:cubicBezTo>
                    <a:cubicBezTo>
                      <a:pt x="25" y="67"/>
                      <a:pt x="26" y="68"/>
                      <a:pt x="25" y="68"/>
                    </a:cubicBezTo>
                    <a:cubicBezTo>
                      <a:pt x="26" y="68"/>
                      <a:pt x="26" y="68"/>
                      <a:pt x="26" y="68"/>
                    </a:cubicBezTo>
                    <a:cubicBezTo>
                      <a:pt x="26" y="67"/>
                      <a:pt x="26" y="67"/>
                      <a:pt x="27" y="67"/>
                    </a:cubicBezTo>
                    <a:cubicBezTo>
                      <a:pt x="27" y="67"/>
                      <a:pt x="27" y="67"/>
                      <a:pt x="27" y="67"/>
                    </a:cubicBezTo>
                    <a:cubicBezTo>
                      <a:pt x="27" y="67"/>
                      <a:pt x="27" y="66"/>
                      <a:pt x="27" y="66"/>
                    </a:cubicBezTo>
                    <a:cubicBezTo>
                      <a:pt x="28" y="66"/>
                      <a:pt x="28" y="66"/>
                      <a:pt x="28" y="66"/>
                    </a:cubicBezTo>
                    <a:cubicBezTo>
                      <a:pt x="28" y="66"/>
                      <a:pt x="28" y="66"/>
                      <a:pt x="28" y="65"/>
                    </a:cubicBezTo>
                    <a:cubicBezTo>
                      <a:pt x="28" y="65"/>
                      <a:pt x="28" y="65"/>
                      <a:pt x="28" y="65"/>
                    </a:cubicBezTo>
                    <a:cubicBezTo>
                      <a:pt x="28" y="65"/>
                      <a:pt x="28" y="65"/>
                      <a:pt x="28" y="65"/>
                    </a:cubicBezTo>
                    <a:cubicBezTo>
                      <a:pt x="28" y="65"/>
                      <a:pt x="28" y="64"/>
                      <a:pt x="28" y="64"/>
                    </a:cubicBezTo>
                    <a:cubicBezTo>
                      <a:pt x="28" y="64"/>
                      <a:pt x="28" y="64"/>
                      <a:pt x="28" y="64"/>
                    </a:cubicBezTo>
                    <a:cubicBezTo>
                      <a:pt x="28" y="64"/>
                      <a:pt x="28" y="64"/>
                      <a:pt x="28" y="64"/>
                    </a:cubicBezTo>
                    <a:cubicBezTo>
                      <a:pt x="28" y="64"/>
                      <a:pt x="28" y="64"/>
                      <a:pt x="28" y="64"/>
                    </a:cubicBezTo>
                    <a:cubicBezTo>
                      <a:pt x="28" y="64"/>
                      <a:pt x="28" y="63"/>
                      <a:pt x="29" y="64"/>
                    </a:cubicBezTo>
                    <a:cubicBezTo>
                      <a:pt x="29" y="63"/>
                      <a:pt x="28" y="63"/>
                      <a:pt x="28"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50" name="Freeform 394"/>
              <p:cNvSpPr/>
              <p:nvPr/>
            </p:nvSpPr>
            <p:spPr bwMode="auto">
              <a:xfrm>
                <a:off x="3816" y="192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51" name="Freeform 395"/>
              <p:cNvSpPr/>
              <p:nvPr/>
            </p:nvSpPr>
            <p:spPr bwMode="auto">
              <a:xfrm>
                <a:off x="3957" y="2470"/>
                <a:ext cx="3" cy="3"/>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52" name="Freeform 396"/>
              <p:cNvSpPr>
                <a:spLocks noEditPoints="1"/>
              </p:cNvSpPr>
              <p:nvPr/>
            </p:nvSpPr>
            <p:spPr bwMode="auto">
              <a:xfrm>
                <a:off x="3684" y="2113"/>
                <a:ext cx="92" cy="134"/>
              </a:xfrm>
              <a:custGeom>
                <a:avLst/>
                <a:gdLst>
                  <a:gd name="T0" fmla="*/ 23 w 35"/>
                  <a:gd name="T1" fmla="*/ 35 h 51"/>
                  <a:gd name="T2" fmla="*/ 28 w 35"/>
                  <a:gd name="T3" fmla="*/ 27 h 51"/>
                  <a:gd name="T4" fmla="*/ 31 w 35"/>
                  <a:gd name="T5" fmla="*/ 30 h 51"/>
                  <a:gd name="T6" fmla="*/ 30 w 35"/>
                  <a:gd name="T7" fmla="*/ 26 h 51"/>
                  <a:gd name="T8" fmla="*/ 17 w 35"/>
                  <a:gd name="T9" fmla="*/ 0 h 51"/>
                  <a:gd name="T10" fmla="*/ 18 w 35"/>
                  <a:gd name="T11" fmla="*/ 16 h 51"/>
                  <a:gd name="T12" fmla="*/ 23 w 35"/>
                  <a:gd name="T13" fmla="*/ 27 h 51"/>
                  <a:gd name="T14" fmla="*/ 25 w 35"/>
                  <a:gd name="T15" fmla="*/ 26 h 51"/>
                  <a:gd name="T16" fmla="*/ 23 w 35"/>
                  <a:gd name="T17" fmla="*/ 27 h 51"/>
                  <a:gd name="T18" fmla="*/ 28 w 35"/>
                  <a:gd name="T19" fmla="*/ 35 h 51"/>
                  <a:gd name="T20" fmla="*/ 25 w 35"/>
                  <a:gd name="T21" fmla="*/ 36 h 51"/>
                  <a:gd name="T22" fmla="*/ 28 w 35"/>
                  <a:gd name="T23" fmla="*/ 38 h 51"/>
                  <a:gd name="T24" fmla="*/ 13 w 35"/>
                  <a:gd name="T25" fmla="*/ 22 h 51"/>
                  <a:gd name="T26" fmla="*/ 17 w 35"/>
                  <a:gd name="T27" fmla="*/ 24 h 51"/>
                  <a:gd name="T28" fmla="*/ 11 w 35"/>
                  <a:gd name="T29" fmla="*/ 27 h 51"/>
                  <a:gd name="T30" fmla="*/ 11 w 35"/>
                  <a:gd name="T31" fmla="*/ 27 h 51"/>
                  <a:gd name="T32" fmla="*/ 15 w 35"/>
                  <a:gd name="T33" fmla="*/ 49 h 51"/>
                  <a:gd name="T34" fmla="*/ 18 w 35"/>
                  <a:gd name="T35" fmla="*/ 33 h 51"/>
                  <a:gd name="T36" fmla="*/ 18 w 35"/>
                  <a:gd name="T37" fmla="*/ 27 h 51"/>
                  <a:gd name="T38" fmla="*/ 30 w 35"/>
                  <a:gd name="T39" fmla="*/ 32 h 51"/>
                  <a:gd name="T40" fmla="*/ 28 w 35"/>
                  <a:gd name="T41" fmla="*/ 31 h 51"/>
                  <a:gd name="T42" fmla="*/ 1 w 35"/>
                  <a:gd name="T43" fmla="*/ 42 h 51"/>
                  <a:gd name="T44" fmla="*/ 10 w 35"/>
                  <a:gd name="T45" fmla="*/ 31 h 51"/>
                  <a:gd name="T46" fmla="*/ 8 w 35"/>
                  <a:gd name="T47" fmla="*/ 31 h 51"/>
                  <a:gd name="T48" fmla="*/ 3 w 35"/>
                  <a:gd name="T49" fmla="*/ 38 h 51"/>
                  <a:gd name="T50" fmla="*/ 7 w 35"/>
                  <a:gd name="T51" fmla="*/ 35 h 51"/>
                  <a:gd name="T52" fmla="*/ 18 w 35"/>
                  <a:gd name="T53" fmla="*/ 2 h 51"/>
                  <a:gd name="T54" fmla="*/ 23 w 35"/>
                  <a:gd name="T55" fmla="*/ 22 h 51"/>
                  <a:gd name="T56" fmla="*/ 25 w 35"/>
                  <a:gd name="T57" fmla="*/ 24 h 51"/>
                  <a:gd name="T58" fmla="*/ 24 w 35"/>
                  <a:gd name="T59" fmla="*/ 21 h 51"/>
                  <a:gd name="T60" fmla="*/ 22 w 35"/>
                  <a:gd name="T61" fmla="*/ 20 h 51"/>
                  <a:gd name="T62" fmla="*/ 17 w 35"/>
                  <a:gd name="T63" fmla="*/ 17 h 51"/>
                  <a:gd name="T64" fmla="*/ 20 w 35"/>
                  <a:gd name="T65" fmla="*/ 10 h 51"/>
                  <a:gd name="T66" fmla="*/ 17 w 35"/>
                  <a:gd name="T67" fmla="*/ 4 h 51"/>
                  <a:gd name="T68" fmla="*/ 13 w 35"/>
                  <a:gd name="T69" fmla="*/ 4 h 51"/>
                  <a:gd name="T70" fmla="*/ 11 w 35"/>
                  <a:gd name="T71" fmla="*/ 11 h 51"/>
                  <a:gd name="T72" fmla="*/ 13 w 35"/>
                  <a:gd name="T73" fmla="*/ 17 h 51"/>
                  <a:gd name="T74" fmla="*/ 15 w 35"/>
                  <a:gd name="T75" fmla="*/ 21 h 51"/>
                  <a:gd name="T76" fmla="*/ 24 w 35"/>
                  <a:gd name="T77" fmla="*/ 37 h 51"/>
                  <a:gd name="T78" fmla="*/ 31 w 35"/>
                  <a:gd name="T79" fmla="*/ 45 h 51"/>
                  <a:gd name="T80" fmla="*/ 34 w 35"/>
                  <a:gd name="T81" fmla="*/ 39 h 51"/>
                  <a:gd name="T82" fmla="*/ 29 w 35"/>
                  <a:gd name="T83" fmla="*/ 38 h 51"/>
                  <a:gd name="T84" fmla="*/ 25 w 35"/>
                  <a:gd name="T85" fmla="*/ 40 h 51"/>
                  <a:gd name="T86" fmla="*/ 19 w 35"/>
                  <a:gd name="T87" fmla="*/ 42 h 51"/>
                  <a:gd name="T88" fmla="*/ 20 w 35"/>
                  <a:gd name="T89" fmla="*/ 43 h 51"/>
                  <a:gd name="T90" fmla="*/ 23 w 35"/>
                  <a:gd name="T91" fmla="*/ 43 h 51"/>
                  <a:gd name="T92" fmla="*/ 26 w 35"/>
                  <a:gd name="T93" fmla="*/ 47 h 51"/>
                  <a:gd name="T94" fmla="*/ 31 w 35"/>
                  <a:gd name="T95" fmla="*/ 47 h 51"/>
                  <a:gd name="T96" fmla="*/ 33 w 35"/>
                  <a:gd name="T97" fmla="*/ 48 h 51"/>
                  <a:gd name="T98" fmla="*/ 35 w 35"/>
                  <a:gd name="T99" fmla="*/ 43 h 51"/>
                  <a:gd name="T100" fmla="*/ 31 w 35"/>
                  <a:gd name="T101" fmla="*/ 35 h 51"/>
                  <a:gd name="T102" fmla="*/ 19 w 35"/>
                  <a:gd name="T103" fmla="*/ 25 h 51"/>
                  <a:gd name="T104" fmla="*/ 20 w 35"/>
                  <a:gd name="T105" fmla="*/ 33 h 51"/>
                  <a:gd name="T106" fmla="*/ 20 w 35"/>
                  <a:gd name="T107" fmla="*/ 34 h 51"/>
                  <a:gd name="T108" fmla="*/ 23 w 35"/>
                  <a:gd name="T109" fmla="*/ 34 h 51"/>
                  <a:gd name="T110" fmla="*/ 19 w 35"/>
                  <a:gd name="T111" fmla="*/ 4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 h="51">
                    <a:moveTo>
                      <a:pt x="26" y="33"/>
                    </a:moveTo>
                    <a:cubicBezTo>
                      <a:pt x="26" y="32"/>
                      <a:pt x="25" y="32"/>
                      <a:pt x="25" y="32"/>
                    </a:cubicBezTo>
                    <a:cubicBezTo>
                      <a:pt x="26" y="31"/>
                      <a:pt x="26" y="31"/>
                      <a:pt x="26" y="30"/>
                    </a:cubicBezTo>
                    <a:cubicBezTo>
                      <a:pt x="25" y="30"/>
                      <a:pt x="25" y="31"/>
                      <a:pt x="25" y="31"/>
                    </a:cubicBezTo>
                    <a:cubicBezTo>
                      <a:pt x="25" y="31"/>
                      <a:pt x="25" y="32"/>
                      <a:pt x="25" y="32"/>
                    </a:cubicBezTo>
                    <a:cubicBezTo>
                      <a:pt x="24" y="33"/>
                      <a:pt x="24" y="33"/>
                      <a:pt x="24" y="34"/>
                    </a:cubicBezTo>
                    <a:cubicBezTo>
                      <a:pt x="23" y="34"/>
                      <a:pt x="23" y="34"/>
                      <a:pt x="23" y="35"/>
                    </a:cubicBezTo>
                    <a:cubicBezTo>
                      <a:pt x="23" y="35"/>
                      <a:pt x="23" y="36"/>
                      <a:pt x="23" y="37"/>
                    </a:cubicBezTo>
                    <a:cubicBezTo>
                      <a:pt x="23" y="36"/>
                      <a:pt x="24" y="35"/>
                      <a:pt x="24" y="34"/>
                    </a:cubicBezTo>
                    <a:cubicBezTo>
                      <a:pt x="25" y="33"/>
                      <a:pt x="25" y="33"/>
                      <a:pt x="26" y="33"/>
                    </a:cubicBezTo>
                    <a:close/>
                    <a:moveTo>
                      <a:pt x="24" y="25"/>
                    </a:moveTo>
                    <a:cubicBezTo>
                      <a:pt x="24" y="25"/>
                      <a:pt x="24" y="26"/>
                      <a:pt x="25" y="26"/>
                    </a:cubicBezTo>
                    <a:cubicBezTo>
                      <a:pt x="24" y="26"/>
                      <a:pt x="24" y="25"/>
                      <a:pt x="24" y="25"/>
                    </a:cubicBezTo>
                    <a:close/>
                    <a:moveTo>
                      <a:pt x="28" y="27"/>
                    </a:moveTo>
                    <a:cubicBezTo>
                      <a:pt x="28" y="27"/>
                      <a:pt x="29" y="28"/>
                      <a:pt x="29" y="28"/>
                    </a:cubicBezTo>
                    <a:cubicBezTo>
                      <a:pt x="29" y="28"/>
                      <a:pt x="29" y="28"/>
                      <a:pt x="29" y="29"/>
                    </a:cubicBezTo>
                    <a:cubicBezTo>
                      <a:pt x="29" y="29"/>
                      <a:pt x="29" y="29"/>
                      <a:pt x="29" y="30"/>
                    </a:cubicBezTo>
                    <a:cubicBezTo>
                      <a:pt x="29" y="30"/>
                      <a:pt x="30" y="30"/>
                      <a:pt x="30" y="30"/>
                    </a:cubicBezTo>
                    <a:cubicBezTo>
                      <a:pt x="30" y="31"/>
                      <a:pt x="30" y="30"/>
                      <a:pt x="30" y="30"/>
                    </a:cubicBezTo>
                    <a:cubicBezTo>
                      <a:pt x="30" y="30"/>
                      <a:pt x="31" y="30"/>
                      <a:pt x="31" y="31"/>
                    </a:cubicBezTo>
                    <a:cubicBezTo>
                      <a:pt x="31" y="30"/>
                      <a:pt x="31" y="31"/>
                      <a:pt x="31" y="30"/>
                    </a:cubicBezTo>
                    <a:cubicBezTo>
                      <a:pt x="31" y="30"/>
                      <a:pt x="31" y="30"/>
                      <a:pt x="31" y="30"/>
                    </a:cubicBezTo>
                    <a:cubicBezTo>
                      <a:pt x="31" y="30"/>
                      <a:pt x="31" y="30"/>
                      <a:pt x="31" y="30"/>
                    </a:cubicBezTo>
                    <a:cubicBezTo>
                      <a:pt x="31" y="29"/>
                      <a:pt x="31" y="28"/>
                      <a:pt x="31" y="28"/>
                    </a:cubicBezTo>
                    <a:cubicBezTo>
                      <a:pt x="31" y="28"/>
                      <a:pt x="31" y="27"/>
                      <a:pt x="31" y="27"/>
                    </a:cubicBezTo>
                    <a:cubicBezTo>
                      <a:pt x="31" y="27"/>
                      <a:pt x="31" y="27"/>
                      <a:pt x="31" y="27"/>
                    </a:cubicBezTo>
                    <a:cubicBezTo>
                      <a:pt x="31" y="26"/>
                      <a:pt x="31" y="26"/>
                      <a:pt x="30" y="26"/>
                    </a:cubicBezTo>
                    <a:cubicBezTo>
                      <a:pt x="30" y="26"/>
                      <a:pt x="30" y="26"/>
                      <a:pt x="30" y="26"/>
                    </a:cubicBezTo>
                    <a:cubicBezTo>
                      <a:pt x="30" y="26"/>
                      <a:pt x="30" y="26"/>
                      <a:pt x="30" y="26"/>
                    </a:cubicBezTo>
                    <a:cubicBezTo>
                      <a:pt x="30" y="26"/>
                      <a:pt x="30" y="25"/>
                      <a:pt x="30" y="25"/>
                    </a:cubicBezTo>
                    <a:cubicBezTo>
                      <a:pt x="29" y="25"/>
                      <a:pt x="29" y="25"/>
                      <a:pt x="28" y="25"/>
                    </a:cubicBezTo>
                    <a:cubicBezTo>
                      <a:pt x="28" y="25"/>
                      <a:pt x="27" y="25"/>
                      <a:pt x="26" y="25"/>
                    </a:cubicBezTo>
                    <a:cubicBezTo>
                      <a:pt x="27" y="26"/>
                      <a:pt x="27" y="26"/>
                      <a:pt x="28" y="27"/>
                    </a:cubicBezTo>
                    <a:close/>
                    <a:moveTo>
                      <a:pt x="17" y="1"/>
                    </a:moveTo>
                    <a:cubicBezTo>
                      <a:pt x="17" y="0"/>
                      <a:pt x="17" y="0"/>
                      <a:pt x="17" y="0"/>
                    </a:cubicBezTo>
                    <a:cubicBezTo>
                      <a:pt x="16" y="0"/>
                      <a:pt x="16" y="0"/>
                      <a:pt x="16" y="0"/>
                    </a:cubicBezTo>
                    <a:cubicBezTo>
                      <a:pt x="16" y="0"/>
                      <a:pt x="16" y="1"/>
                      <a:pt x="17" y="1"/>
                    </a:cubicBezTo>
                    <a:close/>
                    <a:moveTo>
                      <a:pt x="18" y="16"/>
                    </a:moveTo>
                    <a:cubicBezTo>
                      <a:pt x="17" y="16"/>
                      <a:pt x="18" y="17"/>
                      <a:pt x="18" y="18"/>
                    </a:cubicBezTo>
                    <a:cubicBezTo>
                      <a:pt x="19" y="17"/>
                      <a:pt x="18" y="17"/>
                      <a:pt x="18" y="17"/>
                    </a:cubicBezTo>
                    <a:cubicBezTo>
                      <a:pt x="18" y="17"/>
                      <a:pt x="18" y="17"/>
                      <a:pt x="18" y="16"/>
                    </a:cubicBezTo>
                    <a:cubicBezTo>
                      <a:pt x="18" y="16"/>
                      <a:pt x="18" y="16"/>
                      <a:pt x="18" y="16"/>
                    </a:cubicBezTo>
                    <a:close/>
                    <a:moveTo>
                      <a:pt x="26" y="22"/>
                    </a:moveTo>
                    <a:cubicBezTo>
                      <a:pt x="26" y="21"/>
                      <a:pt x="27" y="21"/>
                      <a:pt x="27" y="20"/>
                    </a:cubicBezTo>
                    <a:cubicBezTo>
                      <a:pt x="27" y="20"/>
                      <a:pt x="27" y="20"/>
                      <a:pt x="27" y="20"/>
                    </a:cubicBezTo>
                    <a:cubicBezTo>
                      <a:pt x="26" y="19"/>
                      <a:pt x="26" y="20"/>
                      <a:pt x="26" y="20"/>
                    </a:cubicBezTo>
                    <a:cubicBezTo>
                      <a:pt x="26" y="21"/>
                      <a:pt x="26" y="21"/>
                      <a:pt x="26" y="21"/>
                    </a:cubicBezTo>
                    <a:cubicBezTo>
                      <a:pt x="25" y="21"/>
                      <a:pt x="26" y="22"/>
                      <a:pt x="26" y="22"/>
                    </a:cubicBezTo>
                    <a:close/>
                    <a:moveTo>
                      <a:pt x="23" y="27"/>
                    </a:moveTo>
                    <a:cubicBezTo>
                      <a:pt x="23" y="27"/>
                      <a:pt x="23" y="26"/>
                      <a:pt x="24" y="27"/>
                    </a:cubicBezTo>
                    <a:cubicBezTo>
                      <a:pt x="24" y="27"/>
                      <a:pt x="24" y="27"/>
                      <a:pt x="24" y="27"/>
                    </a:cubicBezTo>
                    <a:cubicBezTo>
                      <a:pt x="24" y="27"/>
                      <a:pt x="24" y="27"/>
                      <a:pt x="24" y="27"/>
                    </a:cubicBezTo>
                    <a:cubicBezTo>
                      <a:pt x="25" y="27"/>
                      <a:pt x="25" y="27"/>
                      <a:pt x="25" y="28"/>
                    </a:cubicBezTo>
                    <a:cubicBezTo>
                      <a:pt x="25" y="28"/>
                      <a:pt x="25" y="28"/>
                      <a:pt x="26" y="28"/>
                    </a:cubicBezTo>
                    <a:cubicBezTo>
                      <a:pt x="26" y="28"/>
                      <a:pt x="25" y="27"/>
                      <a:pt x="25" y="26"/>
                    </a:cubicBezTo>
                    <a:cubicBezTo>
                      <a:pt x="25" y="26"/>
                      <a:pt x="25" y="26"/>
                      <a:pt x="25" y="26"/>
                    </a:cubicBezTo>
                    <a:cubicBezTo>
                      <a:pt x="24" y="26"/>
                      <a:pt x="23" y="25"/>
                      <a:pt x="23" y="25"/>
                    </a:cubicBezTo>
                    <a:cubicBezTo>
                      <a:pt x="23" y="25"/>
                      <a:pt x="23" y="26"/>
                      <a:pt x="23" y="26"/>
                    </a:cubicBezTo>
                    <a:cubicBezTo>
                      <a:pt x="23" y="26"/>
                      <a:pt x="23" y="26"/>
                      <a:pt x="23" y="26"/>
                    </a:cubicBezTo>
                    <a:cubicBezTo>
                      <a:pt x="23" y="26"/>
                      <a:pt x="23" y="26"/>
                      <a:pt x="23" y="26"/>
                    </a:cubicBezTo>
                    <a:cubicBezTo>
                      <a:pt x="23" y="26"/>
                      <a:pt x="23" y="26"/>
                      <a:pt x="23" y="26"/>
                    </a:cubicBezTo>
                    <a:cubicBezTo>
                      <a:pt x="23" y="27"/>
                      <a:pt x="23" y="27"/>
                      <a:pt x="23" y="27"/>
                    </a:cubicBezTo>
                    <a:cubicBezTo>
                      <a:pt x="23" y="27"/>
                      <a:pt x="22" y="28"/>
                      <a:pt x="23" y="27"/>
                    </a:cubicBezTo>
                    <a:close/>
                    <a:moveTo>
                      <a:pt x="20" y="25"/>
                    </a:moveTo>
                    <a:cubicBezTo>
                      <a:pt x="20" y="25"/>
                      <a:pt x="20" y="25"/>
                      <a:pt x="20" y="26"/>
                    </a:cubicBezTo>
                    <a:cubicBezTo>
                      <a:pt x="20" y="26"/>
                      <a:pt x="20" y="26"/>
                      <a:pt x="21" y="26"/>
                    </a:cubicBezTo>
                    <a:cubicBezTo>
                      <a:pt x="21" y="26"/>
                      <a:pt x="21" y="26"/>
                      <a:pt x="20" y="25"/>
                    </a:cubicBezTo>
                    <a:close/>
                    <a:moveTo>
                      <a:pt x="26" y="36"/>
                    </a:moveTo>
                    <a:cubicBezTo>
                      <a:pt x="26" y="36"/>
                      <a:pt x="27" y="36"/>
                      <a:pt x="27" y="35"/>
                    </a:cubicBezTo>
                    <a:cubicBezTo>
                      <a:pt x="28" y="35"/>
                      <a:pt x="27" y="35"/>
                      <a:pt x="28" y="35"/>
                    </a:cubicBezTo>
                    <a:cubicBezTo>
                      <a:pt x="28" y="35"/>
                      <a:pt x="27" y="35"/>
                      <a:pt x="27" y="35"/>
                    </a:cubicBezTo>
                    <a:cubicBezTo>
                      <a:pt x="27" y="35"/>
                      <a:pt x="27" y="35"/>
                      <a:pt x="27" y="35"/>
                    </a:cubicBezTo>
                    <a:cubicBezTo>
                      <a:pt x="27" y="35"/>
                      <a:pt x="27" y="34"/>
                      <a:pt x="27" y="34"/>
                    </a:cubicBezTo>
                    <a:cubicBezTo>
                      <a:pt x="27" y="34"/>
                      <a:pt x="27" y="34"/>
                      <a:pt x="26" y="34"/>
                    </a:cubicBezTo>
                    <a:cubicBezTo>
                      <a:pt x="26" y="34"/>
                      <a:pt x="26" y="34"/>
                      <a:pt x="26" y="34"/>
                    </a:cubicBezTo>
                    <a:cubicBezTo>
                      <a:pt x="25" y="35"/>
                      <a:pt x="25" y="35"/>
                      <a:pt x="25" y="35"/>
                    </a:cubicBezTo>
                    <a:cubicBezTo>
                      <a:pt x="25" y="35"/>
                      <a:pt x="25" y="36"/>
                      <a:pt x="25" y="36"/>
                    </a:cubicBezTo>
                    <a:cubicBezTo>
                      <a:pt x="25" y="36"/>
                      <a:pt x="25" y="36"/>
                      <a:pt x="26" y="36"/>
                    </a:cubicBezTo>
                    <a:close/>
                    <a:moveTo>
                      <a:pt x="27" y="28"/>
                    </a:moveTo>
                    <a:cubicBezTo>
                      <a:pt x="27" y="29"/>
                      <a:pt x="27" y="29"/>
                      <a:pt x="27" y="29"/>
                    </a:cubicBezTo>
                    <a:cubicBezTo>
                      <a:pt x="28" y="29"/>
                      <a:pt x="27" y="28"/>
                      <a:pt x="27" y="28"/>
                    </a:cubicBezTo>
                    <a:close/>
                    <a:moveTo>
                      <a:pt x="28" y="38"/>
                    </a:moveTo>
                    <a:cubicBezTo>
                      <a:pt x="28" y="37"/>
                      <a:pt x="28" y="37"/>
                      <a:pt x="28" y="37"/>
                    </a:cubicBezTo>
                    <a:cubicBezTo>
                      <a:pt x="28" y="37"/>
                      <a:pt x="28" y="38"/>
                      <a:pt x="28" y="38"/>
                    </a:cubicBezTo>
                    <a:close/>
                    <a:moveTo>
                      <a:pt x="22" y="23"/>
                    </a:moveTo>
                    <a:cubicBezTo>
                      <a:pt x="22" y="23"/>
                      <a:pt x="22" y="24"/>
                      <a:pt x="22" y="24"/>
                    </a:cubicBezTo>
                    <a:cubicBezTo>
                      <a:pt x="22" y="23"/>
                      <a:pt x="22" y="23"/>
                      <a:pt x="22" y="23"/>
                    </a:cubicBezTo>
                    <a:close/>
                    <a:moveTo>
                      <a:pt x="16" y="23"/>
                    </a:moveTo>
                    <a:cubicBezTo>
                      <a:pt x="15" y="22"/>
                      <a:pt x="15" y="22"/>
                      <a:pt x="14" y="22"/>
                    </a:cubicBezTo>
                    <a:cubicBezTo>
                      <a:pt x="14" y="22"/>
                      <a:pt x="14" y="22"/>
                      <a:pt x="14" y="22"/>
                    </a:cubicBezTo>
                    <a:cubicBezTo>
                      <a:pt x="13" y="22"/>
                      <a:pt x="13" y="22"/>
                      <a:pt x="13" y="22"/>
                    </a:cubicBezTo>
                    <a:cubicBezTo>
                      <a:pt x="13" y="22"/>
                      <a:pt x="12" y="22"/>
                      <a:pt x="12" y="22"/>
                    </a:cubicBezTo>
                    <a:cubicBezTo>
                      <a:pt x="13" y="22"/>
                      <a:pt x="14" y="23"/>
                      <a:pt x="14" y="24"/>
                    </a:cubicBezTo>
                    <a:cubicBezTo>
                      <a:pt x="14" y="25"/>
                      <a:pt x="15" y="26"/>
                      <a:pt x="16" y="26"/>
                    </a:cubicBezTo>
                    <a:cubicBezTo>
                      <a:pt x="16" y="26"/>
                      <a:pt x="16" y="26"/>
                      <a:pt x="16" y="26"/>
                    </a:cubicBezTo>
                    <a:cubicBezTo>
                      <a:pt x="16" y="26"/>
                      <a:pt x="16" y="26"/>
                      <a:pt x="16" y="26"/>
                    </a:cubicBezTo>
                    <a:cubicBezTo>
                      <a:pt x="16" y="26"/>
                      <a:pt x="16" y="25"/>
                      <a:pt x="16" y="25"/>
                    </a:cubicBezTo>
                    <a:cubicBezTo>
                      <a:pt x="17" y="25"/>
                      <a:pt x="17" y="25"/>
                      <a:pt x="17" y="24"/>
                    </a:cubicBezTo>
                    <a:cubicBezTo>
                      <a:pt x="16" y="24"/>
                      <a:pt x="16" y="24"/>
                      <a:pt x="16" y="24"/>
                    </a:cubicBezTo>
                    <a:cubicBezTo>
                      <a:pt x="16" y="23"/>
                      <a:pt x="17" y="23"/>
                      <a:pt x="17" y="23"/>
                    </a:cubicBezTo>
                    <a:cubicBezTo>
                      <a:pt x="17" y="23"/>
                      <a:pt x="16" y="23"/>
                      <a:pt x="16" y="23"/>
                    </a:cubicBezTo>
                    <a:close/>
                    <a:moveTo>
                      <a:pt x="12" y="27"/>
                    </a:moveTo>
                    <a:cubicBezTo>
                      <a:pt x="12" y="27"/>
                      <a:pt x="10" y="26"/>
                      <a:pt x="11" y="26"/>
                    </a:cubicBezTo>
                    <a:cubicBezTo>
                      <a:pt x="11" y="26"/>
                      <a:pt x="11" y="26"/>
                      <a:pt x="11" y="27"/>
                    </a:cubicBezTo>
                    <a:cubicBezTo>
                      <a:pt x="11" y="26"/>
                      <a:pt x="11" y="27"/>
                      <a:pt x="11" y="27"/>
                    </a:cubicBezTo>
                    <a:cubicBezTo>
                      <a:pt x="11" y="27"/>
                      <a:pt x="11" y="27"/>
                      <a:pt x="11" y="27"/>
                    </a:cubicBezTo>
                    <a:cubicBezTo>
                      <a:pt x="12" y="27"/>
                      <a:pt x="12" y="27"/>
                      <a:pt x="12" y="27"/>
                    </a:cubicBezTo>
                    <a:cubicBezTo>
                      <a:pt x="12" y="27"/>
                      <a:pt x="12" y="27"/>
                      <a:pt x="12" y="26"/>
                    </a:cubicBezTo>
                    <a:cubicBezTo>
                      <a:pt x="12" y="27"/>
                      <a:pt x="12" y="27"/>
                      <a:pt x="12" y="27"/>
                    </a:cubicBezTo>
                    <a:close/>
                    <a:moveTo>
                      <a:pt x="11" y="28"/>
                    </a:moveTo>
                    <a:cubicBezTo>
                      <a:pt x="11" y="28"/>
                      <a:pt x="11" y="27"/>
                      <a:pt x="11" y="27"/>
                    </a:cubicBezTo>
                    <a:cubicBezTo>
                      <a:pt x="11" y="27"/>
                      <a:pt x="11" y="27"/>
                      <a:pt x="11" y="27"/>
                    </a:cubicBezTo>
                    <a:cubicBezTo>
                      <a:pt x="11" y="28"/>
                      <a:pt x="11" y="28"/>
                      <a:pt x="11" y="28"/>
                    </a:cubicBezTo>
                    <a:cubicBezTo>
                      <a:pt x="11" y="28"/>
                      <a:pt x="11" y="28"/>
                      <a:pt x="11" y="28"/>
                    </a:cubicBezTo>
                    <a:cubicBezTo>
                      <a:pt x="11" y="28"/>
                      <a:pt x="11" y="28"/>
                      <a:pt x="11" y="28"/>
                    </a:cubicBezTo>
                    <a:cubicBezTo>
                      <a:pt x="11" y="28"/>
                      <a:pt x="11" y="28"/>
                      <a:pt x="11" y="28"/>
                    </a:cubicBezTo>
                    <a:close/>
                    <a:moveTo>
                      <a:pt x="16" y="49"/>
                    </a:moveTo>
                    <a:cubicBezTo>
                      <a:pt x="16" y="49"/>
                      <a:pt x="16" y="49"/>
                      <a:pt x="15" y="49"/>
                    </a:cubicBezTo>
                    <a:cubicBezTo>
                      <a:pt x="15" y="49"/>
                      <a:pt x="15" y="49"/>
                      <a:pt x="15" y="49"/>
                    </a:cubicBezTo>
                    <a:cubicBezTo>
                      <a:pt x="15" y="49"/>
                      <a:pt x="15" y="48"/>
                      <a:pt x="15" y="49"/>
                    </a:cubicBezTo>
                    <a:cubicBezTo>
                      <a:pt x="15" y="49"/>
                      <a:pt x="14" y="49"/>
                      <a:pt x="14" y="49"/>
                    </a:cubicBezTo>
                    <a:cubicBezTo>
                      <a:pt x="14" y="49"/>
                      <a:pt x="16" y="49"/>
                      <a:pt x="16" y="49"/>
                    </a:cubicBezTo>
                    <a:cubicBezTo>
                      <a:pt x="16" y="49"/>
                      <a:pt x="16" y="49"/>
                      <a:pt x="16" y="49"/>
                    </a:cubicBezTo>
                    <a:close/>
                    <a:moveTo>
                      <a:pt x="18" y="30"/>
                    </a:moveTo>
                    <a:cubicBezTo>
                      <a:pt x="18" y="31"/>
                      <a:pt x="18" y="31"/>
                      <a:pt x="18" y="31"/>
                    </a:cubicBezTo>
                    <a:cubicBezTo>
                      <a:pt x="18" y="32"/>
                      <a:pt x="18" y="33"/>
                      <a:pt x="18" y="33"/>
                    </a:cubicBezTo>
                    <a:cubicBezTo>
                      <a:pt x="19" y="32"/>
                      <a:pt x="21" y="32"/>
                      <a:pt x="21" y="31"/>
                    </a:cubicBezTo>
                    <a:cubicBezTo>
                      <a:pt x="22" y="31"/>
                      <a:pt x="22" y="31"/>
                      <a:pt x="22" y="30"/>
                    </a:cubicBezTo>
                    <a:cubicBezTo>
                      <a:pt x="22" y="30"/>
                      <a:pt x="22" y="30"/>
                      <a:pt x="22" y="30"/>
                    </a:cubicBezTo>
                    <a:cubicBezTo>
                      <a:pt x="22" y="30"/>
                      <a:pt x="22" y="30"/>
                      <a:pt x="22" y="29"/>
                    </a:cubicBezTo>
                    <a:cubicBezTo>
                      <a:pt x="22" y="29"/>
                      <a:pt x="22" y="29"/>
                      <a:pt x="21" y="29"/>
                    </a:cubicBezTo>
                    <a:cubicBezTo>
                      <a:pt x="21" y="29"/>
                      <a:pt x="21" y="29"/>
                      <a:pt x="20" y="29"/>
                    </a:cubicBezTo>
                    <a:cubicBezTo>
                      <a:pt x="19" y="28"/>
                      <a:pt x="19" y="28"/>
                      <a:pt x="18" y="27"/>
                    </a:cubicBezTo>
                    <a:cubicBezTo>
                      <a:pt x="18" y="28"/>
                      <a:pt x="18" y="28"/>
                      <a:pt x="18" y="28"/>
                    </a:cubicBezTo>
                    <a:cubicBezTo>
                      <a:pt x="18" y="28"/>
                      <a:pt x="18" y="28"/>
                      <a:pt x="18" y="28"/>
                    </a:cubicBezTo>
                    <a:cubicBezTo>
                      <a:pt x="19" y="28"/>
                      <a:pt x="19" y="28"/>
                      <a:pt x="19" y="29"/>
                    </a:cubicBezTo>
                    <a:cubicBezTo>
                      <a:pt x="19" y="29"/>
                      <a:pt x="18" y="30"/>
                      <a:pt x="18" y="30"/>
                    </a:cubicBezTo>
                    <a:close/>
                    <a:moveTo>
                      <a:pt x="29" y="34"/>
                    </a:moveTo>
                    <a:cubicBezTo>
                      <a:pt x="30" y="34"/>
                      <a:pt x="30" y="33"/>
                      <a:pt x="30" y="33"/>
                    </a:cubicBezTo>
                    <a:cubicBezTo>
                      <a:pt x="30" y="33"/>
                      <a:pt x="30" y="32"/>
                      <a:pt x="30" y="32"/>
                    </a:cubicBezTo>
                    <a:cubicBezTo>
                      <a:pt x="29" y="31"/>
                      <a:pt x="29" y="30"/>
                      <a:pt x="29" y="29"/>
                    </a:cubicBezTo>
                    <a:cubicBezTo>
                      <a:pt x="28" y="30"/>
                      <a:pt x="28" y="30"/>
                      <a:pt x="27" y="30"/>
                    </a:cubicBezTo>
                    <a:cubicBezTo>
                      <a:pt x="27" y="29"/>
                      <a:pt x="27" y="29"/>
                      <a:pt x="26" y="29"/>
                    </a:cubicBezTo>
                    <a:cubicBezTo>
                      <a:pt x="27" y="29"/>
                      <a:pt x="27" y="30"/>
                      <a:pt x="27" y="30"/>
                    </a:cubicBezTo>
                    <a:cubicBezTo>
                      <a:pt x="27" y="30"/>
                      <a:pt x="27" y="30"/>
                      <a:pt x="27" y="31"/>
                    </a:cubicBezTo>
                    <a:cubicBezTo>
                      <a:pt x="27" y="31"/>
                      <a:pt x="27" y="31"/>
                      <a:pt x="27" y="31"/>
                    </a:cubicBezTo>
                    <a:cubicBezTo>
                      <a:pt x="27" y="32"/>
                      <a:pt x="27" y="31"/>
                      <a:pt x="28" y="31"/>
                    </a:cubicBezTo>
                    <a:cubicBezTo>
                      <a:pt x="29" y="31"/>
                      <a:pt x="28" y="33"/>
                      <a:pt x="28" y="34"/>
                    </a:cubicBezTo>
                    <a:cubicBezTo>
                      <a:pt x="28" y="34"/>
                      <a:pt x="29" y="34"/>
                      <a:pt x="29" y="34"/>
                    </a:cubicBezTo>
                    <a:cubicBezTo>
                      <a:pt x="29" y="34"/>
                      <a:pt x="29" y="34"/>
                      <a:pt x="29" y="33"/>
                    </a:cubicBezTo>
                    <a:cubicBezTo>
                      <a:pt x="29" y="33"/>
                      <a:pt x="29" y="34"/>
                      <a:pt x="29" y="34"/>
                    </a:cubicBezTo>
                    <a:close/>
                    <a:moveTo>
                      <a:pt x="1" y="41"/>
                    </a:moveTo>
                    <a:cubicBezTo>
                      <a:pt x="0" y="41"/>
                      <a:pt x="0" y="42"/>
                      <a:pt x="0" y="42"/>
                    </a:cubicBezTo>
                    <a:cubicBezTo>
                      <a:pt x="1" y="42"/>
                      <a:pt x="1" y="42"/>
                      <a:pt x="1" y="42"/>
                    </a:cubicBezTo>
                    <a:cubicBezTo>
                      <a:pt x="1" y="42"/>
                      <a:pt x="1" y="41"/>
                      <a:pt x="1" y="41"/>
                    </a:cubicBezTo>
                    <a:close/>
                    <a:moveTo>
                      <a:pt x="10" y="32"/>
                    </a:moveTo>
                    <a:cubicBezTo>
                      <a:pt x="10" y="32"/>
                      <a:pt x="10" y="32"/>
                      <a:pt x="10" y="32"/>
                    </a:cubicBezTo>
                    <a:cubicBezTo>
                      <a:pt x="10" y="32"/>
                      <a:pt x="10" y="32"/>
                      <a:pt x="10" y="32"/>
                    </a:cubicBezTo>
                    <a:cubicBezTo>
                      <a:pt x="10" y="31"/>
                      <a:pt x="10" y="32"/>
                      <a:pt x="9" y="31"/>
                    </a:cubicBezTo>
                    <a:cubicBezTo>
                      <a:pt x="9" y="31"/>
                      <a:pt x="9" y="31"/>
                      <a:pt x="9" y="31"/>
                    </a:cubicBezTo>
                    <a:cubicBezTo>
                      <a:pt x="9" y="31"/>
                      <a:pt x="10" y="31"/>
                      <a:pt x="10" y="31"/>
                    </a:cubicBezTo>
                    <a:cubicBezTo>
                      <a:pt x="9" y="31"/>
                      <a:pt x="10" y="30"/>
                      <a:pt x="10" y="30"/>
                    </a:cubicBezTo>
                    <a:cubicBezTo>
                      <a:pt x="10" y="29"/>
                      <a:pt x="9" y="30"/>
                      <a:pt x="9" y="29"/>
                    </a:cubicBezTo>
                    <a:cubicBezTo>
                      <a:pt x="9" y="30"/>
                      <a:pt x="9" y="31"/>
                      <a:pt x="9" y="31"/>
                    </a:cubicBezTo>
                    <a:cubicBezTo>
                      <a:pt x="9" y="31"/>
                      <a:pt x="9" y="32"/>
                      <a:pt x="9" y="32"/>
                    </a:cubicBezTo>
                    <a:cubicBezTo>
                      <a:pt x="9" y="32"/>
                      <a:pt x="9" y="32"/>
                      <a:pt x="9" y="32"/>
                    </a:cubicBezTo>
                    <a:cubicBezTo>
                      <a:pt x="9" y="32"/>
                      <a:pt x="9" y="31"/>
                      <a:pt x="9" y="31"/>
                    </a:cubicBezTo>
                    <a:cubicBezTo>
                      <a:pt x="8" y="31"/>
                      <a:pt x="8" y="31"/>
                      <a:pt x="8" y="31"/>
                    </a:cubicBezTo>
                    <a:cubicBezTo>
                      <a:pt x="8" y="32"/>
                      <a:pt x="8" y="32"/>
                      <a:pt x="8" y="32"/>
                    </a:cubicBezTo>
                    <a:cubicBezTo>
                      <a:pt x="8" y="33"/>
                      <a:pt x="8" y="33"/>
                      <a:pt x="8" y="33"/>
                    </a:cubicBezTo>
                    <a:cubicBezTo>
                      <a:pt x="8" y="33"/>
                      <a:pt x="7" y="34"/>
                      <a:pt x="7" y="34"/>
                    </a:cubicBezTo>
                    <a:cubicBezTo>
                      <a:pt x="7" y="34"/>
                      <a:pt x="7" y="34"/>
                      <a:pt x="7" y="34"/>
                    </a:cubicBezTo>
                    <a:cubicBezTo>
                      <a:pt x="6" y="35"/>
                      <a:pt x="6" y="35"/>
                      <a:pt x="5" y="36"/>
                    </a:cubicBezTo>
                    <a:cubicBezTo>
                      <a:pt x="5" y="36"/>
                      <a:pt x="4" y="37"/>
                      <a:pt x="4" y="37"/>
                    </a:cubicBezTo>
                    <a:cubicBezTo>
                      <a:pt x="3" y="37"/>
                      <a:pt x="3" y="38"/>
                      <a:pt x="3" y="38"/>
                    </a:cubicBezTo>
                    <a:cubicBezTo>
                      <a:pt x="2" y="39"/>
                      <a:pt x="2" y="39"/>
                      <a:pt x="1" y="39"/>
                    </a:cubicBezTo>
                    <a:cubicBezTo>
                      <a:pt x="1" y="40"/>
                      <a:pt x="1" y="40"/>
                      <a:pt x="1" y="40"/>
                    </a:cubicBezTo>
                    <a:cubicBezTo>
                      <a:pt x="2" y="40"/>
                      <a:pt x="3" y="39"/>
                      <a:pt x="4" y="39"/>
                    </a:cubicBezTo>
                    <a:cubicBezTo>
                      <a:pt x="4" y="38"/>
                      <a:pt x="5" y="38"/>
                      <a:pt x="6" y="37"/>
                    </a:cubicBezTo>
                    <a:cubicBezTo>
                      <a:pt x="6" y="37"/>
                      <a:pt x="6" y="36"/>
                      <a:pt x="6" y="36"/>
                    </a:cubicBezTo>
                    <a:cubicBezTo>
                      <a:pt x="6" y="36"/>
                      <a:pt x="7" y="36"/>
                      <a:pt x="7" y="36"/>
                    </a:cubicBezTo>
                    <a:cubicBezTo>
                      <a:pt x="7" y="35"/>
                      <a:pt x="6" y="35"/>
                      <a:pt x="7" y="35"/>
                    </a:cubicBezTo>
                    <a:cubicBezTo>
                      <a:pt x="7" y="34"/>
                      <a:pt x="8" y="34"/>
                      <a:pt x="8" y="34"/>
                    </a:cubicBezTo>
                    <a:cubicBezTo>
                      <a:pt x="9" y="34"/>
                      <a:pt x="8" y="33"/>
                      <a:pt x="9" y="33"/>
                    </a:cubicBezTo>
                    <a:cubicBezTo>
                      <a:pt x="9" y="33"/>
                      <a:pt x="10" y="33"/>
                      <a:pt x="10" y="33"/>
                    </a:cubicBezTo>
                    <a:cubicBezTo>
                      <a:pt x="10" y="32"/>
                      <a:pt x="10" y="32"/>
                      <a:pt x="10" y="32"/>
                    </a:cubicBezTo>
                    <a:close/>
                    <a:moveTo>
                      <a:pt x="18" y="2"/>
                    </a:moveTo>
                    <a:cubicBezTo>
                      <a:pt x="18" y="2"/>
                      <a:pt x="18" y="2"/>
                      <a:pt x="18" y="2"/>
                    </a:cubicBezTo>
                    <a:cubicBezTo>
                      <a:pt x="18" y="2"/>
                      <a:pt x="18" y="2"/>
                      <a:pt x="18" y="2"/>
                    </a:cubicBezTo>
                    <a:close/>
                    <a:moveTo>
                      <a:pt x="19" y="21"/>
                    </a:moveTo>
                    <a:cubicBezTo>
                      <a:pt x="19" y="21"/>
                      <a:pt x="19" y="21"/>
                      <a:pt x="19" y="21"/>
                    </a:cubicBezTo>
                    <a:cubicBezTo>
                      <a:pt x="20" y="21"/>
                      <a:pt x="20" y="23"/>
                      <a:pt x="20" y="23"/>
                    </a:cubicBezTo>
                    <a:cubicBezTo>
                      <a:pt x="20" y="22"/>
                      <a:pt x="20" y="22"/>
                      <a:pt x="20" y="21"/>
                    </a:cubicBezTo>
                    <a:cubicBezTo>
                      <a:pt x="20" y="21"/>
                      <a:pt x="20" y="20"/>
                      <a:pt x="20" y="20"/>
                    </a:cubicBezTo>
                    <a:cubicBezTo>
                      <a:pt x="20" y="20"/>
                      <a:pt x="20" y="20"/>
                      <a:pt x="21" y="21"/>
                    </a:cubicBezTo>
                    <a:cubicBezTo>
                      <a:pt x="21" y="21"/>
                      <a:pt x="22" y="22"/>
                      <a:pt x="23" y="22"/>
                    </a:cubicBezTo>
                    <a:cubicBezTo>
                      <a:pt x="23" y="23"/>
                      <a:pt x="23" y="23"/>
                      <a:pt x="23" y="23"/>
                    </a:cubicBezTo>
                    <a:cubicBezTo>
                      <a:pt x="23" y="23"/>
                      <a:pt x="24" y="24"/>
                      <a:pt x="24" y="24"/>
                    </a:cubicBezTo>
                    <a:cubicBezTo>
                      <a:pt x="24"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5"/>
                      <a:pt x="26" y="25"/>
                      <a:pt x="26" y="25"/>
                    </a:cubicBezTo>
                    <a:cubicBezTo>
                      <a:pt x="26" y="25"/>
                      <a:pt x="26" y="23"/>
                      <a:pt x="26" y="23"/>
                    </a:cubicBezTo>
                    <a:cubicBezTo>
                      <a:pt x="26" y="23"/>
                      <a:pt x="25" y="23"/>
                      <a:pt x="25" y="23"/>
                    </a:cubicBezTo>
                    <a:cubicBezTo>
                      <a:pt x="25" y="23"/>
                      <a:pt x="25" y="23"/>
                      <a:pt x="25" y="23"/>
                    </a:cubicBezTo>
                    <a:cubicBezTo>
                      <a:pt x="25" y="23"/>
                      <a:pt x="25" y="23"/>
                      <a:pt x="25" y="23"/>
                    </a:cubicBezTo>
                    <a:cubicBezTo>
                      <a:pt x="25" y="22"/>
                      <a:pt x="23" y="21"/>
                      <a:pt x="24" y="21"/>
                    </a:cubicBezTo>
                    <a:cubicBezTo>
                      <a:pt x="24" y="21"/>
                      <a:pt x="24" y="21"/>
                      <a:pt x="24" y="21"/>
                    </a:cubicBezTo>
                    <a:cubicBezTo>
                      <a:pt x="25" y="21"/>
                      <a:pt x="25" y="21"/>
                      <a:pt x="25" y="21"/>
                    </a:cubicBezTo>
                    <a:cubicBezTo>
                      <a:pt x="25" y="20"/>
                      <a:pt x="23" y="20"/>
                      <a:pt x="23" y="20"/>
                    </a:cubicBezTo>
                    <a:cubicBezTo>
                      <a:pt x="23" y="20"/>
                      <a:pt x="23" y="20"/>
                      <a:pt x="23" y="20"/>
                    </a:cubicBezTo>
                    <a:cubicBezTo>
                      <a:pt x="23" y="20"/>
                      <a:pt x="23" y="20"/>
                      <a:pt x="23" y="20"/>
                    </a:cubicBezTo>
                    <a:cubicBezTo>
                      <a:pt x="23" y="20"/>
                      <a:pt x="23" y="21"/>
                      <a:pt x="23" y="21"/>
                    </a:cubicBezTo>
                    <a:cubicBezTo>
                      <a:pt x="23" y="21"/>
                      <a:pt x="22" y="21"/>
                      <a:pt x="22" y="21"/>
                    </a:cubicBezTo>
                    <a:cubicBezTo>
                      <a:pt x="22" y="21"/>
                      <a:pt x="22" y="20"/>
                      <a:pt x="22" y="20"/>
                    </a:cubicBezTo>
                    <a:cubicBezTo>
                      <a:pt x="22" y="20"/>
                      <a:pt x="22" y="19"/>
                      <a:pt x="22" y="19"/>
                    </a:cubicBezTo>
                    <a:cubicBezTo>
                      <a:pt x="21" y="19"/>
                      <a:pt x="21" y="19"/>
                      <a:pt x="20" y="19"/>
                    </a:cubicBezTo>
                    <a:cubicBezTo>
                      <a:pt x="20" y="19"/>
                      <a:pt x="19" y="20"/>
                      <a:pt x="19" y="20"/>
                    </a:cubicBezTo>
                    <a:cubicBezTo>
                      <a:pt x="19" y="20"/>
                      <a:pt x="19" y="20"/>
                      <a:pt x="19" y="20"/>
                    </a:cubicBezTo>
                    <a:cubicBezTo>
                      <a:pt x="19" y="20"/>
                      <a:pt x="18" y="20"/>
                      <a:pt x="18" y="20"/>
                    </a:cubicBezTo>
                    <a:cubicBezTo>
                      <a:pt x="18" y="20"/>
                      <a:pt x="17" y="19"/>
                      <a:pt x="17" y="19"/>
                    </a:cubicBezTo>
                    <a:cubicBezTo>
                      <a:pt x="17" y="18"/>
                      <a:pt x="17" y="18"/>
                      <a:pt x="17" y="17"/>
                    </a:cubicBezTo>
                    <a:cubicBezTo>
                      <a:pt x="17" y="17"/>
                      <a:pt x="17" y="17"/>
                      <a:pt x="17" y="16"/>
                    </a:cubicBezTo>
                    <a:cubicBezTo>
                      <a:pt x="16" y="15"/>
                      <a:pt x="16" y="15"/>
                      <a:pt x="16" y="14"/>
                    </a:cubicBezTo>
                    <a:cubicBezTo>
                      <a:pt x="17" y="14"/>
                      <a:pt x="17" y="14"/>
                      <a:pt x="17" y="14"/>
                    </a:cubicBezTo>
                    <a:cubicBezTo>
                      <a:pt x="17" y="13"/>
                      <a:pt x="17" y="14"/>
                      <a:pt x="17" y="13"/>
                    </a:cubicBezTo>
                    <a:cubicBezTo>
                      <a:pt x="17" y="12"/>
                      <a:pt x="18" y="12"/>
                      <a:pt x="19" y="12"/>
                    </a:cubicBezTo>
                    <a:cubicBezTo>
                      <a:pt x="19" y="12"/>
                      <a:pt x="19" y="12"/>
                      <a:pt x="18" y="12"/>
                    </a:cubicBezTo>
                    <a:cubicBezTo>
                      <a:pt x="19" y="11"/>
                      <a:pt x="19" y="11"/>
                      <a:pt x="20" y="10"/>
                    </a:cubicBezTo>
                    <a:cubicBezTo>
                      <a:pt x="20" y="10"/>
                      <a:pt x="20" y="9"/>
                      <a:pt x="20" y="9"/>
                    </a:cubicBezTo>
                    <a:cubicBezTo>
                      <a:pt x="20" y="9"/>
                      <a:pt x="20" y="9"/>
                      <a:pt x="20" y="9"/>
                    </a:cubicBezTo>
                    <a:cubicBezTo>
                      <a:pt x="20" y="8"/>
                      <a:pt x="19" y="7"/>
                      <a:pt x="19" y="7"/>
                    </a:cubicBezTo>
                    <a:cubicBezTo>
                      <a:pt x="19" y="7"/>
                      <a:pt x="19" y="5"/>
                      <a:pt x="19" y="5"/>
                    </a:cubicBezTo>
                    <a:cubicBezTo>
                      <a:pt x="19" y="4"/>
                      <a:pt x="19" y="4"/>
                      <a:pt x="19" y="3"/>
                    </a:cubicBezTo>
                    <a:cubicBezTo>
                      <a:pt x="19" y="4"/>
                      <a:pt x="19" y="4"/>
                      <a:pt x="18" y="4"/>
                    </a:cubicBezTo>
                    <a:cubicBezTo>
                      <a:pt x="18" y="4"/>
                      <a:pt x="17" y="4"/>
                      <a:pt x="17" y="4"/>
                    </a:cubicBezTo>
                    <a:cubicBezTo>
                      <a:pt x="17" y="5"/>
                      <a:pt x="17" y="5"/>
                      <a:pt x="17" y="5"/>
                    </a:cubicBezTo>
                    <a:cubicBezTo>
                      <a:pt x="17" y="5"/>
                      <a:pt x="17" y="5"/>
                      <a:pt x="17" y="4"/>
                    </a:cubicBezTo>
                    <a:cubicBezTo>
                      <a:pt x="17" y="4"/>
                      <a:pt x="15" y="3"/>
                      <a:pt x="15" y="3"/>
                    </a:cubicBezTo>
                    <a:cubicBezTo>
                      <a:pt x="14" y="3"/>
                      <a:pt x="14" y="3"/>
                      <a:pt x="14" y="3"/>
                    </a:cubicBezTo>
                    <a:cubicBezTo>
                      <a:pt x="14" y="3"/>
                      <a:pt x="14" y="3"/>
                      <a:pt x="13" y="3"/>
                    </a:cubicBezTo>
                    <a:cubicBezTo>
                      <a:pt x="13" y="3"/>
                      <a:pt x="13" y="3"/>
                      <a:pt x="13" y="3"/>
                    </a:cubicBezTo>
                    <a:cubicBezTo>
                      <a:pt x="13" y="4"/>
                      <a:pt x="13" y="4"/>
                      <a:pt x="13" y="4"/>
                    </a:cubicBezTo>
                    <a:cubicBezTo>
                      <a:pt x="13" y="5"/>
                      <a:pt x="13" y="5"/>
                      <a:pt x="13" y="6"/>
                    </a:cubicBezTo>
                    <a:cubicBezTo>
                      <a:pt x="13" y="7"/>
                      <a:pt x="13" y="8"/>
                      <a:pt x="13" y="9"/>
                    </a:cubicBezTo>
                    <a:cubicBezTo>
                      <a:pt x="13" y="9"/>
                      <a:pt x="12" y="10"/>
                      <a:pt x="12" y="10"/>
                    </a:cubicBezTo>
                    <a:cubicBezTo>
                      <a:pt x="12" y="11"/>
                      <a:pt x="13" y="12"/>
                      <a:pt x="12" y="12"/>
                    </a:cubicBezTo>
                    <a:cubicBezTo>
                      <a:pt x="12" y="12"/>
                      <a:pt x="12" y="13"/>
                      <a:pt x="12" y="12"/>
                    </a:cubicBezTo>
                    <a:cubicBezTo>
                      <a:pt x="12" y="12"/>
                      <a:pt x="11" y="12"/>
                      <a:pt x="11" y="11"/>
                    </a:cubicBezTo>
                    <a:cubicBezTo>
                      <a:pt x="11" y="11"/>
                      <a:pt x="11" y="11"/>
                      <a:pt x="11" y="11"/>
                    </a:cubicBezTo>
                    <a:cubicBezTo>
                      <a:pt x="10" y="11"/>
                      <a:pt x="11" y="13"/>
                      <a:pt x="11" y="14"/>
                    </a:cubicBezTo>
                    <a:cubicBezTo>
                      <a:pt x="11" y="15"/>
                      <a:pt x="11" y="16"/>
                      <a:pt x="11" y="17"/>
                    </a:cubicBezTo>
                    <a:cubicBezTo>
                      <a:pt x="12" y="17"/>
                      <a:pt x="12" y="17"/>
                      <a:pt x="12" y="17"/>
                    </a:cubicBezTo>
                    <a:cubicBezTo>
                      <a:pt x="12" y="18"/>
                      <a:pt x="12" y="17"/>
                      <a:pt x="13" y="18"/>
                    </a:cubicBezTo>
                    <a:cubicBezTo>
                      <a:pt x="13" y="18"/>
                      <a:pt x="12" y="18"/>
                      <a:pt x="13" y="18"/>
                    </a:cubicBezTo>
                    <a:cubicBezTo>
                      <a:pt x="13" y="18"/>
                      <a:pt x="13" y="18"/>
                      <a:pt x="13" y="18"/>
                    </a:cubicBezTo>
                    <a:cubicBezTo>
                      <a:pt x="13" y="19"/>
                      <a:pt x="13" y="17"/>
                      <a:pt x="13" y="17"/>
                    </a:cubicBezTo>
                    <a:cubicBezTo>
                      <a:pt x="13" y="17"/>
                      <a:pt x="14" y="17"/>
                      <a:pt x="14" y="17"/>
                    </a:cubicBezTo>
                    <a:cubicBezTo>
                      <a:pt x="15" y="18"/>
                      <a:pt x="15" y="18"/>
                      <a:pt x="14" y="18"/>
                    </a:cubicBezTo>
                    <a:cubicBezTo>
                      <a:pt x="14" y="19"/>
                      <a:pt x="13" y="19"/>
                      <a:pt x="13" y="19"/>
                    </a:cubicBezTo>
                    <a:cubicBezTo>
                      <a:pt x="13" y="20"/>
                      <a:pt x="13" y="20"/>
                      <a:pt x="13" y="21"/>
                    </a:cubicBezTo>
                    <a:cubicBezTo>
                      <a:pt x="14" y="20"/>
                      <a:pt x="14" y="20"/>
                      <a:pt x="14" y="21"/>
                    </a:cubicBezTo>
                    <a:cubicBezTo>
                      <a:pt x="15" y="21"/>
                      <a:pt x="14" y="21"/>
                      <a:pt x="14" y="21"/>
                    </a:cubicBezTo>
                    <a:cubicBezTo>
                      <a:pt x="14" y="21"/>
                      <a:pt x="15" y="21"/>
                      <a:pt x="15" y="21"/>
                    </a:cubicBezTo>
                    <a:cubicBezTo>
                      <a:pt x="15" y="21"/>
                      <a:pt x="16" y="21"/>
                      <a:pt x="16" y="21"/>
                    </a:cubicBezTo>
                    <a:cubicBezTo>
                      <a:pt x="16" y="21"/>
                      <a:pt x="16" y="21"/>
                      <a:pt x="16" y="21"/>
                    </a:cubicBezTo>
                    <a:cubicBezTo>
                      <a:pt x="17" y="20"/>
                      <a:pt x="17" y="20"/>
                      <a:pt x="18" y="20"/>
                    </a:cubicBezTo>
                    <a:cubicBezTo>
                      <a:pt x="18" y="21"/>
                      <a:pt x="18" y="21"/>
                      <a:pt x="19" y="21"/>
                    </a:cubicBezTo>
                    <a:close/>
                    <a:moveTo>
                      <a:pt x="23" y="37"/>
                    </a:moveTo>
                    <a:cubicBezTo>
                      <a:pt x="23" y="37"/>
                      <a:pt x="24" y="38"/>
                      <a:pt x="24" y="38"/>
                    </a:cubicBezTo>
                    <a:cubicBezTo>
                      <a:pt x="25" y="38"/>
                      <a:pt x="24" y="37"/>
                      <a:pt x="24" y="37"/>
                    </a:cubicBezTo>
                    <a:cubicBezTo>
                      <a:pt x="24" y="37"/>
                      <a:pt x="24" y="37"/>
                      <a:pt x="23" y="37"/>
                    </a:cubicBezTo>
                    <a:close/>
                    <a:moveTo>
                      <a:pt x="33" y="35"/>
                    </a:moveTo>
                    <a:cubicBezTo>
                      <a:pt x="33" y="35"/>
                      <a:pt x="33" y="35"/>
                      <a:pt x="33" y="34"/>
                    </a:cubicBezTo>
                    <a:cubicBezTo>
                      <a:pt x="33" y="35"/>
                      <a:pt x="32" y="35"/>
                      <a:pt x="33" y="35"/>
                    </a:cubicBezTo>
                    <a:cubicBezTo>
                      <a:pt x="33" y="35"/>
                      <a:pt x="33" y="35"/>
                      <a:pt x="33" y="35"/>
                    </a:cubicBezTo>
                    <a:close/>
                    <a:moveTo>
                      <a:pt x="32" y="46"/>
                    </a:moveTo>
                    <a:cubicBezTo>
                      <a:pt x="32" y="45"/>
                      <a:pt x="32" y="45"/>
                      <a:pt x="31" y="45"/>
                    </a:cubicBezTo>
                    <a:cubicBezTo>
                      <a:pt x="31" y="45"/>
                      <a:pt x="32" y="45"/>
                      <a:pt x="32" y="46"/>
                    </a:cubicBezTo>
                    <a:close/>
                    <a:moveTo>
                      <a:pt x="35" y="43"/>
                    </a:moveTo>
                    <a:cubicBezTo>
                      <a:pt x="35" y="42"/>
                      <a:pt x="34" y="42"/>
                      <a:pt x="34" y="42"/>
                    </a:cubicBezTo>
                    <a:cubicBezTo>
                      <a:pt x="34" y="42"/>
                      <a:pt x="34" y="41"/>
                      <a:pt x="34" y="41"/>
                    </a:cubicBezTo>
                    <a:cubicBezTo>
                      <a:pt x="33" y="41"/>
                      <a:pt x="34" y="40"/>
                      <a:pt x="34" y="40"/>
                    </a:cubicBezTo>
                    <a:cubicBezTo>
                      <a:pt x="34" y="40"/>
                      <a:pt x="33" y="40"/>
                      <a:pt x="33" y="40"/>
                    </a:cubicBezTo>
                    <a:cubicBezTo>
                      <a:pt x="33" y="39"/>
                      <a:pt x="34" y="39"/>
                      <a:pt x="34" y="39"/>
                    </a:cubicBezTo>
                    <a:cubicBezTo>
                      <a:pt x="34" y="38"/>
                      <a:pt x="33" y="38"/>
                      <a:pt x="33" y="37"/>
                    </a:cubicBezTo>
                    <a:cubicBezTo>
                      <a:pt x="33" y="37"/>
                      <a:pt x="33" y="37"/>
                      <a:pt x="32" y="36"/>
                    </a:cubicBezTo>
                    <a:cubicBezTo>
                      <a:pt x="32" y="36"/>
                      <a:pt x="31" y="35"/>
                      <a:pt x="31" y="35"/>
                    </a:cubicBezTo>
                    <a:cubicBezTo>
                      <a:pt x="31" y="36"/>
                      <a:pt x="31" y="37"/>
                      <a:pt x="31" y="37"/>
                    </a:cubicBezTo>
                    <a:cubicBezTo>
                      <a:pt x="31" y="37"/>
                      <a:pt x="31" y="38"/>
                      <a:pt x="31" y="38"/>
                    </a:cubicBezTo>
                    <a:cubicBezTo>
                      <a:pt x="30" y="38"/>
                      <a:pt x="30" y="38"/>
                      <a:pt x="30" y="38"/>
                    </a:cubicBezTo>
                    <a:cubicBezTo>
                      <a:pt x="30" y="38"/>
                      <a:pt x="30" y="39"/>
                      <a:pt x="29" y="38"/>
                    </a:cubicBezTo>
                    <a:cubicBezTo>
                      <a:pt x="29" y="38"/>
                      <a:pt x="29" y="38"/>
                      <a:pt x="29" y="38"/>
                    </a:cubicBezTo>
                    <a:cubicBezTo>
                      <a:pt x="28" y="38"/>
                      <a:pt x="28" y="39"/>
                      <a:pt x="28" y="40"/>
                    </a:cubicBezTo>
                    <a:cubicBezTo>
                      <a:pt x="28" y="40"/>
                      <a:pt x="27" y="39"/>
                      <a:pt x="27" y="39"/>
                    </a:cubicBezTo>
                    <a:cubicBezTo>
                      <a:pt x="27" y="40"/>
                      <a:pt x="26" y="40"/>
                      <a:pt x="26" y="41"/>
                    </a:cubicBezTo>
                    <a:cubicBezTo>
                      <a:pt x="26" y="41"/>
                      <a:pt x="24" y="42"/>
                      <a:pt x="24" y="42"/>
                    </a:cubicBezTo>
                    <a:cubicBezTo>
                      <a:pt x="25" y="41"/>
                      <a:pt x="25" y="41"/>
                      <a:pt x="25" y="41"/>
                    </a:cubicBezTo>
                    <a:cubicBezTo>
                      <a:pt x="25" y="41"/>
                      <a:pt x="25" y="40"/>
                      <a:pt x="25" y="40"/>
                    </a:cubicBezTo>
                    <a:cubicBezTo>
                      <a:pt x="24" y="39"/>
                      <a:pt x="25" y="39"/>
                      <a:pt x="24" y="39"/>
                    </a:cubicBezTo>
                    <a:cubicBezTo>
                      <a:pt x="24" y="39"/>
                      <a:pt x="24" y="39"/>
                      <a:pt x="23" y="39"/>
                    </a:cubicBezTo>
                    <a:cubicBezTo>
                      <a:pt x="23" y="39"/>
                      <a:pt x="23" y="39"/>
                      <a:pt x="23" y="39"/>
                    </a:cubicBezTo>
                    <a:cubicBezTo>
                      <a:pt x="23" y="40"/>
                      <a:pt x="22" y="40"/>
                      <a:pt x="22" y="40"/>
                    </a:cubicBezTo>
                    <a:cubicBezTo>
                      <a:pt x="22" y="40"/>
                      <a:pt x="22" y="41"/>
                      <a:pt x="21" y="41"/>
                    </a:cubicBezTo>
                    <a:cubicBezTo>
                      <a:pt x="21" y="41"/>
                      <a:pt x="21" y="41"/>
                      <a:pt x="21" y="41"/>
                    </a:cubicBezTo>
                    <a:cubicBezTo>
                      <a:pt x="20" y="41"/>
                      <a:pt x="19" y="41"/>
                      <a:pt x="19" y="42"/>
                    </a:cubicBezTo>
                    <a:cubicBezTo>
                      <a:pt x="19" y="42"/>
                      <a:pt x="19" y="43"/>
                      <a:pt x="19" y="43"/>
                    </a:cubicBezTo>
                    <a:cubicBezTo>
                      <a:pt x="19" y="43"/>
                      <a:pt x="19" y="43"/>
                      <a:pt x="19" y="43"/>
                    </a:cubicBezTo>
                    <a:cubicBezTo>
                      <a:pt x="18" y="44"/>
                      <a:pt x="18" y="45"/>
                      <a:pt x="18" y="45"/>
                    </a:cubicBezTo>
                    <a:cubicBezTo>
                      <a:pt x="19" y="46"/>
                      <a:pt x="19" y="46"/>
                      <a:pt x="19" y="45"/>
                    </a:cubicBezTo>
                    <a:cubicBezTo>
                      <a:pt x="19" y="45"/>
                      <a:pt x="19" y="45"/>
                      <a:pt x="19" y="45"/>
                    </a:cubicBezTo>
                    <a:cubicBezTo>
                      <a:pt x="19" y="44"/>
                      <a:pt x="19" y="44"/>
                      <a:pt x="20" y="44"/>
                    </a:cubicBezTo>
                    <a:cubicBezTo>
                      <a:pt x="19" y="44"/>
                      <a:pt x="20" y="43"/>
                      <a:pt x="20" y="43"/>
                    </a:cubicBezTo>
                    <a:cubicBezTo>
                      <a:pt x="20" y="43"/>
                      <a:pt x="20" y="43"/>
                      <a:pt x="20" y="43"/>
                    </a:cubicBezTo>
                    <a:cubicBezTo>
                      <a:pt x="20" y="43"/>
                      <a:pt x="21" y="42"/>
                      <a:pt x="21" y="43"/>
                    </a:cubicBezTo>
                    <a:cubicBezTo>
                      <a:pt x="21" y="43"/>
                      <a:pt x="21" y="43"/>
                      <a:pt x="21" y="44"/>
                    </a:cubicBezTo>
                    <a:cubicBezTo>
                      <a:pt x="22" y="43"/>
                      <a:pt x="22" y="43"/>
                      <a:pt x="22" y="43"/>
                    </a:cubicBezTo>
                    <a:cubicBezTo>
                      <a:pt x="22" y="43"/>
                      <a:pt x="23" y="43"/>
                      <a:pt x="23" y="43"/>
                    </a:cubicBezTo>
                    <a:cubicBezTo>
                      <a:pt x="23" y="43"/>
                      <a:pt x="22" y="43"/>
                      <a:pt x="22" y="43"/>
                    </a:cubicBezTo>
                    <a:cubicBezTo>
                      <a:pt x="22" y="44"/>
                      <a:pt x="23" y="43"/>
                      <a:pt x="23" y="43"/>
                    </a:cubicBezTo>
                    <a:cubicBezTo>
                      <a:pt x="23" y="44"/>
                      <a:pt x="23" y="44"/>
                      <a:pt x="23" y="44"/>
                    </a:cubicBezTo>
                    <a:cubicBezTo>
                      <a:pt x="23" y="43"/>
                      <a:pt x="23" y="43"/>
                      <a:pt x="23" y="42"/>
                    </a:cubicBezTo>
                    <a:cubicBezTo>
                      <a:pt x="24" y="42"/>
                      <a:pt x="25" y="43"/>
                      <a:pt x="26" y="44"/>
                    </a:cubicBezTo>
                    <a:cubicBezTo>
                      <a:pt x="26" y="44"/>
                      <a:pt x="26" y="44"/>
                      <a:pt x="26" y="44"/>
                    </a:cubicBezTo>
                    <a:cubicBezTo>
                      <a:pt x="26" y="44"/>
                      <a:pt x="26" y="45"/>
                      <a:pt x="26" y="45"/>
                    </a:cubicBezTo>
                    <a:cubicBezTo>
                      <a:pt x="25" y="45"/>
                      <a:pt x="26" y="46"/>
                      <a:pt x="26" y="47"/>
                    </a:cubicBezTo>
                    <a:cubicBezTo>
                      <a:pt x="26" y="47"/>
                      <a:pt x="25" y="47"/>
                      <a:pt x="26" y="47"/>
                    </a:cubicBezTo>
                    <a:cubicBezTo>
                      <a:pt x="26" y="48"/>
                      <a:pt x="27" y="49"/>
                      <a:pt x="28" y="49"/>
                    </a:cubicBezTo>
                    <a:cubicBezTo>
                      <a:pt x="29" y="49"/>
                      <a:pt x="29" y="49"/>
                      <a:pt x="29" y="49"/>
                    </a:cubicBezTo>
                    <a:cubicBezTo>
                      <a:pt x="30" y="49"/>
                      <a:pt x="29" y="48"/>
                      <a:pt x="30" y="48"/>
                    </a:cubicBezTo>
                    <a:cubicBezTo>
                      <a:pt x="30" y="49"/>
                      <a:pt x="30" y="49"/>
                      <a:pt x="30" y="50"/>
                    </a:cubicBezTo>
                    <a:cubicBezTo>
                      <a:pt x="30" y="51"/>
                      <a:pt x="30" y="50"/>
                      <a:pt x="31" y="50"/>
                    </a:cubicBezTo>
                    <a:cubicBezTo>
                      <a:pt x="31" y="50"/>
                      <a:pt x="31" y="49"/>
                      <a:pt x="31" y="49"/>
                    </a:cubicBezTo>
                    <a:cubicBezTo>
                      <a:pt x="32" y="49"/>
                      <a:pt x="31" y="47"/>
                      <a:pt x="31" y="47"/>
                    </a:cubicBezTo>
                    <a:cubicBezTo>
                      <a:pt x="31" y="47"/>
                      <a:pt x="31" y="47"/>
                      <a:pt x="31" y="47"/>
                    </a:cubicBezTo>
                    <a:cubicBezTo>
                      <a:pt x="30" y="47"/>
                      <a:pt x="30" y="46"/>
                      <a:pt x="30" y="46"/>
                    </a:cubicBezTo>
                    <a:cubicBezTo>
                      <a:pt x="31" y="46"/>
                      <a:pt x="31" y="44"/>
                      <a:pt x="32" y="44"/>
                    </a:cubicBezTo>
                    <a:cubicBezTo>
                      <a:pt x="32" y="44"/>
                      <a:pt x="32" y="45"/>
                      <a:pt x="32" y="45"/>
                    </a:cubicBezTo>
                    <a:cubicBezTo>
                      <a:pt x="33" y="46"/>
                      <a:pt x="33" y="46"/>
                      <a:pt x="33" y="46"/>
                    </a:cubicBezTo>
                    <a:cubicBezTo>
                      <a:pt x="33" y="46"/>
                      <a:pt x="33" y="47"/>
                      <a:pt x="33" y="47"/>
                    </a:cubicBezTo>
                    <a:cubicBezTo>
                      <a:pt x="33" y="47"/>
                      <a:pt x="33" y="47"/>
                      <a:pt x="33" y="48"/>
                    </a:cubicBezTo>
                    <a:cubicBezTo>
                      <a:pt x="33" y="47"/>
                      <a:pt x="33" y="47"/>
                      <a:pt x="33" y="46"/>
                    </a:cubicBezTo>
                    <a:cubicBezTo>
                      <a:pt x="33" y="46"/>
                      <a:pt x="33" y="45"/>
                      <a:pt x="33" y="46"/>
                    </a:cubicBezTo>
                    <a:cubicBezTo>
                      <a:pt x="34" y="46"/>
                      <a:pt x="34" y="46"/>
                      <a:pt x="34" y="46"/>
                    </a:cubicBezTo>
                    <a:cubicBezTo>
                      <a:pt x="34" y="46"/>
                      <a:pt x="34" y="46"/>
                      <a:pt x="34" y="46"/>
                    </a:cubicBezTo>
                    <a:cubicBezTo>
                      <a:pt x="34" y="45"/>
                      <a:pt x="34" y="45"/>
                      <a:pt x="34" y="45"/>
                    </a:cubicBezTo>
                    <a:cubicBezTo>
                      <a:pt x="34" y="45"/>
                      <a:pt x="35" y="45"/>
                      <a:pt x="35" y="44"/>
                    </a:cubicBezTo>
                    <a:cubicBezTo>
                      <a:pt x="35" y="44"/>
                      <a:pt x="35" y="43"/>
                      <a:pt x="35" y="43"/>
                    </a:cubicBezTo>
                    <a:close/>
                    <a:moveTo>
                      <a:pt x="31" y="35"/>
                    </a:moveTo>
                    <a:cubicBezTo>
                      <a:pt x="31" y="34"/>
                      <a:pt x="31" y="33"/>
                      <a:pt x="31" y="33"/>
                    </a:cubicBezTo>
                    <a:cubicBezTo>
                      <a:pt x="31" y="33"/>
                      <a:pt x="31" y="33"/>
                      <a:pt x="31" y="34"/>
                    </a:cubicBezTo>
                    <a:cubicBezTo>
                      <a:pt x="31" y="34"/>
                      <a:pt x="31" y="34"/>
                      <a:pt x="31" y="34"/>
                    </a:cubicBezTo>
                    <a:cubicBezTo>
                      <a:pt x="31" y="34"/>
                      <a:pt x="31" y="34"/>
                      <a:pt x="31" y="34"/>
                    </a:cubicBezTo>
                    <a:cubicBezTo>
                      <a:pt x="31" y="34"/>
                      <a:pt x="31" y="34"/>
                      <a:pt x="31" y="34"/>
                    </a:cubicBezTo>
                    <a:cubicBezTo>
                      <a:pt x="31" y="35"/>
                      <a:pt x="31" y="35"/>
                      <a:pt x="31" y="35"/>
                    </a:cubicBezTo>
                    <a:cubicBezTo>
                      <a:pt x="31" y="35"/>
                      <a:pt x="31" y="35"/>
                      <a:pt x="31" y="35"/>
                    </a:cubicBezTo>
                    <a:close/>
                    <a:moveTo>
                      <a:pt x="18" y="23"/>
                    </a:moveTo>
                    <a:cubicBezTo>
                      <a:pt x="19" y="22"/>
                      <a:pt x="19" y="22"/>
                      <a:pt x="18" y="22"/>
                    </a:cubicBezTo>
                    <a:cubicBezTo>
                      <a:pt x="18" y="22"/>
                      <a:pt x="18" y="22"/>
                      <a:pt x="18" y="22"/>
                    </a:cubicBezTo>
                    <a:cubicBezTo>
                      <a:pt x="18" y="22"/>
                      <a:pt x="18" y="22"/>
                      <a:pt x="18" y="22"/>
                    </a:cubicBezTo>
                    <a:cubicBezTo>
                      <a:pt x="18" y="23"/>
                      <a:pt x="18" y="23"/>
                      <a:pt x="18" y="23"/>
                    </a:cubicBezTo>
                    <a:close/>
                    <a:moveTo>
                      <a:pt x="19" y="25"/>
                    </a:moveTo>
                    <a:cubicBezTo>
                      <a:pt x="19" y="25"/>
                      <a:pt x="19" y="25"/>
                      <a:pt x="19" y="25"/>
                    </a:cubicBezTo>
                    <a:cubicBezTo>
                      <a:pt x="18" y="25"/>
                      <a:pt x="18" y="26"/>
                      <a:pt x="18" y="27"/>
                    </a:cubicBezTo>
                    <a:cubicBezTo>
                      <a:pt x="19" y="27"/>
                      <a:pt x="19" y="26"/>
                      <a:pt x="19" y="25"/>
                    </a:cubicBezTo>
                    <a:close/>
                    <a:moveTo>
                      <a:pt x="20" y="33"/>
                    </a:moveTo>
                    <a:cubicBezTo>
                      <a:pt x="21" y="32"/>
                      <a:pt x="21" y="32"/>
                      <a:pt x="21" y="32"/>
                    </a:cubicBezTo>
                    <a:cubicBezTo>
                      <a:pt x="20" y="32"/>
                      <a:pt x="20" y="32"/>
                      <a:pt x="20" y="32"/>
                    </a:cubicBezTo>
                    <a:cubicBezTo>
                      <a:pt x="20" y="33"/>
                      <a:pt x="20" y="33"/>
                      <a:pt x="20" y="33"/>
                    </a:cubicBezTo>
                    <a:close/>
                    <a:moveTo>
                      <a:pt x="24" y="31"/>
                    </a:moveTo>
                    <a:cubicBezTo>
                      <a:pt x="24" y="31"/>
                      <a:pt x="24" y="31"/>
                      <a:pt x="24" y="31"/>
                    </a:cubicBezTo>
                    <a:cubicBezTo>
                      <a:pt x="24" y="31"/>
                      <a:pt x="23" y="31"/>
                      <a:pt x="23" y="31"/>
                    </a:cubicBezTo>
                    <a:cubicBezTo>
                      <a:pt x="23" y="31"/>
                      <a:pt x="23" y="31"/>
                      <a:pt x="22" y="31"/>
                    </a:cubicBezTo>
                    <a:cubicBezTo>
                      <a:pt x="21" y="31"/>
                      <a:pt x="21" y="33"/>
                      <a:pt x="21" y="34"/>
                    </a:cubicBezTo>
                    <a:cubicBezTo>
                      <a:pt x="21" y="34"/>
                      <a:pt x="21" y="34"/>
                      <a:pt x="20" y="35"/>
                    </a:cubicBezTo>
                    <a:cubicBezTo>
                      <a:pt x="20" y="35"/>
                      <a:pt x="20" y="34"/>
                      <a:pt x="20" y="34"/>
                    </a:cubicBezTo>
                    <a:cubicBezTo>
                      <a:pt x="20" y="35"/>
                      <a:pt x="20" y="35"/>
                      <a:pt x="20" y="35"/>
                    </a:cubicBezTo>
                    <a:cubicBezTo>
                      <a:pt x="19" y="35"/>
                      <a:pt x="20" y="36"/>
                      <a:pt x="20" y="36"/>
                    </a:cubicBezTo>
                    <a:cubicBezTo>
                      <a:pt x="21" y="37"/>
                      <a:pt x="21" y="37"/>
                      <a:pt x="21" y="37"/>
                    </a:cubicBezTo>
                    <a:cubicBezTo>
                      <a:pt x="21" y="37"/>
                      <a:pt x="21" y="37"/>
                      <a:pt x="21" y="37"/>
                    </a:cubicBezTo>
                    <a:cubicBezTo>
                      <a:pt x="22" y="38"/>
                      <a:pt x="22" y="38"/>
                      <a:pt x="22" y="38"/>
                    </a:cubicBezTo>
                    <a:cubicBezTo>
                      <a:pt x="23" y="38"/>
                      <a:pt x="22" y="37"/>
                      <a:pt x="22" y="36"/>
                    </a:cubicBezTo>
                    <a:cubicBezTo>
                      <a:pt x="22" y="35"/>
                      <a:pt x="23" y="34"/>
                      <a:pt x="23" y="34"/>
                    </a:cubicBezTo>
                    <a:cubicBezTo>
                      <a:pt x="23" y="33"/>
                      <a:pt x="24" y="32"/>
                      <a:pt x="24" y="31"/>
                    </a:cubicBezTo>
                    <a:close/>
                    <a:moveTo>
                      <a:pt x="19" y="46"/>
                    </a:moveTo>
                    <a:cubicBezTo>
                      <a:pt x="19" y="46"/>
                      <a:pt x="19" y="46"/>
                      <a:pt x="19" y="46"/>
                    </a:cubicBezTo>
                    <a:cubicBezTo>
                      <a:pt x="18" y="46"/>
                      <a:pt x="18" y="47"/>
                      <a:pt x="18" y="46"/>
                    </a:cubicBezTo>
                    <a:cubicBezTo>
                      <a:pt x="18" y="47"/>
                      <a:pt x="18" y="47"/>
                      <a:pt x="18" y="47"/>
                    </a:cubicBezTo>
                    <a:cubicBezTo>
                      <a:pt x="18" y="47"/>
                      <a:pt x="19" y="47"/>
                      <a:pt x="19" y="47"/>
                    </a:cubicBezTo>
                    <a:cubicBezTo>
                      <a:pt x="19" y="47"/>
                      <a:pt x="19" y="47"/>
                      <a:pt x="19" y="47"/>
                    </a:cubicBezTo>
                    <a:cubicBezTo>
                      <a:pt x="19" y="47"/>
                      <a:pt x="20" y="47"/>
                      <a:pt x="19"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53" name="Freeform 397"/>
              <p:cNvSpPr>
                <a:spLocks noEditPoints="1"/>
              </p:cNvSpPr>
              <p:nvPr/>
            </p:nvSpPr>
            <p:spPr bwMode="auto">
              <a:xfrm>
                <a:off x="3526" y="2231"/>
                <a:ext cx="182" cy="58"/>
              </a:xfrm>
              <a:custGeom>
                <a:avLst/>
                <a:gdLst>
                  <a:gd name="T0" fmla="*/ 20 w 69"/>
                  <a:gd name="T1" fmla="*/ 15 h 22"/>
                  <a:gd name="T2" fmla="*/ 64 w 69"/>
                  <a:gd name="T3" fmla="*/ 4 h 22"/>
                  <a:gd name="T4" fmla="*/ 60 w 69"/>
                  <a:gd name="T5" fmla="*/ 1 h 22"/>
                  <a:gd name="T6" fmla="*/ 54 w 69"/>
                  <a:gd name="T7" fmla="*/ 8 h 22"/>
                  <a:gd name="T8" fmla="*/ 54 w 69"/>
                  <a:gd name="T9" fmla="*/ 9 h 22"/>
                  <a:gd name="T10" fmla="*/ 54 w 69"/>
                  <a:gd name="T11" fmla="*/ 10 h 22"/>
                  <a:gd name="T12" fmla="*/ 53 w 69"/>
                  <a:gd name="T13" fmla="*/ 9 h 22"/>
                  <a:gd name="T14" fmla="*/ 53 w 69"/>
                  <a:gd name="T15" fmla="*/ 8 h 22"/>
                  <a:gd name="T16" fmla="*/ 53 w 69"/>
                  <a:gd name="T17" fmla="*/ 10 h 22"/>
                  <a:gd name="T18" fmla="*/ 52 w 69"/>
                  <a:gd name="T19" fmla="*/ 11 h 22"/>
                  <a:gd name="T20" fmla="*/ 51 w 69"/>
                  <a:gd name="T21" fmla="*/ 11 h 22"/>
                  <a:gd name="T22" fmla="*/ 50 w 69"/>
                  <a:gd name="T23" fmla="*/ 10 h 22"/>
                  <a:gd name="T24" fmla="*/ 46 w 69"/>
                  <a:gd name="T25" fmla="*/ 14 h 22"/>
                  <a:gd name="T26" fmla="*/ 38 w 69"/>
                  <a:gd name="T27" fmla="*/ 20 h 22"/>
                  <a:gd name="T28" fmla="*/ 34 w 69"/>
                  <a:gd name="T29" fmla="*/ 19 h 22"/>
                  <a:gd name="T30" fmla="*/ 35 w 69"/>
                  <a:gd name="T31" fmla="*/ 20 h 22"/>
                  <a:gd name="T32" fmla="*/ 35 w 69"/>
                  <a:gd name="T33" fmla="*/ 20 h 22"/>
                  <a:gd name="T34" fmla="*/ 36 w 69"/>
                  <a:gd name="T35" fmla="*/ 21 h 22"/>
                  <a:gd name="T36" fmla="*/ 37 w 69"/>
                  <a:gd name="T37" fmla="*/ 22 h 22"/>
                  <a:gd name="T38" fmla="*/ 38 w 69"/>
                  <a:gd name="T39" fmla="*/ 22 h 22"/>
                  <a:gd name="T40" fmla="*/ 40 w 69"/>
                  <a:gd name="T41" fmla="*/ 21 h 22"/>
                  <a:gd name="T42" fmla="*/ 41 w 69"/>
                  <a:gd name="T43" fmla="*/ 21 h 22"/>
                  <a:gd name="T44" fmla="*/ 43 w 69"/>
                  <a:gd name="T45" fmla="*/ 21 h 22"/>
                  <a:gd name="T46" fmla="*/ 43 w 69"/>
                  <a:gd name="T47" fmla="*/ 20 h 22"/>
                  <a:gd name="T48" fmla="*/ 45 w 69"/>
                  <a:gd name="T49" fmla="*/ 19 h 22"/>
                  <a:gd name="T50" fmla="*/ 47 w 69"/>
                  <a:gd name="T51" fmla="*/ 20 h 22"/>
                  <a:gd name="T52" fmla="*/ 48 w 69"/>
                  <a:gd name="T53" fmla="*/ 20 h 22"/>
                  <a:gd name="T54" fmla="*/ 49 w 69"/>
                  <a:gd name="T55" fmla="*/ 20 h 22"/>
                  <a:gd name="T56" fmla="*/ 50 w 69"/>
                  <a:gd name="T57" fmla="*/ 20 h 22"/>
                  <a:gd name="T58" fmla="*/ 51 w 69"/>
                  <a:gd name="T59" fmla="*/ 20 h 22"/>
                  <a:gd name="T60" fmla="*/ 52 w 69"/>
                  <a:gd name="T61" fmla="*/ 19 h 22"/>
                  <a:gd name="T62" fmla="*/ 52 w 69"/>
                  <a:gd name="T63" fmla="*/ 18 h 22"/>
                  <a:gd name="T64" fmla="*/ 52 w 69"/>
                  <a:gd name="T65" fmla="*/ 17 h 22"/>
                  <a:gd name="T66" fmla="*/ 53 w 69"/>
                  <a:gd name="T67" fmla="*/ 16 h 22"/>
                  <a:gd name="T68" fmla="*/ 53 w 69"/>
                  <a:gd name="T69" fmla="*/ 16 h 22"/>
                  <a:gd name="T70" fmla="*/ 54 w 69"/>
                  <a:gd name="T71" fmla="*/ 15 h 22"/>
                  <a:gd name="T72" fmla="*/ 54 w 69"/>
                  <a:gd name="T73" fmla="*/ 14 h 22"/>
                  <a:gd name="T74" fmla="*/ 55 w 69"/>
                  <a:gd name="T75" fmla="*/ 13 h 22"/>
                  <a:gd name="T76" fmla="*/ 55 w 69"/>
                  <a:gd name="T77" fmla="*/ 12 h 22"/>
                  <a:gd name="T78" fmla="*/ 55 w 69"/>
                  <a:gd name="T79" fmla="*/ 10 h 22"/>
                  <a:gd name="T80" fmla="*/ 56 w 69"/>
                  <a:gd name="T81" fmla="*/ 9 h 22"/>
                  <a:gd name="T82" fmla="*/ 58 w 69"/>
                  <a:gd name="T83" fmla="*/ 9 h 22"/>
                  <a:gd name="T84" fmla="*/ 58 w 69"/>
                  <a:gd name="T85" fmla="*/ 9 h 22"/>
                  <a:gd name="T86" fmla="*/ 60 w 69"/>
                  <a:gd name="T87" fmla="*/ 9 h 22"/>
                  <a:gd name="T88" fmla="*/ 62 w 69"/>
                  <a:gd name="T89" fmla="*/ 10 h 22"/>
                  <a:gd name="T90" fmla="*/ 63 w 69"/>
                  <a:gd name="T91" fmla="*/ 10 h 22"/>
                  <a:gd name="T92" fmla="*/ 68 w 69"/>
                  <a:gd name="T93" fmla="*/ 6 h 22"/>
                  <a:gd name="T94" fmla="*/ 12 w 69"/>
                  <a:gd name="T95" fmla="*/ 15 h 22"/>
                  <a:gd name="T96" fmla="*/ 7 w 69"/>
                  <a:gd name="T97" fmla="*/ 3 h 22"/>
                  <a:gd name="T98" fmla="*/ 7 w 69"/>
                  <a:gd name="T99" fmla="*/ 4 h 22"/>
                  <a:gd name="T100" fmla="*/ 6 w 69"/>
                  <a:gd name="T101" fmla="*/ 5 h 22"/>
                  <a:gd name="T102" fmla="*/ 5 w 69"/>
                  <a:gd name="T103" fmla="*/ 4 h 22"/>
                  <a:gd name="T104" fmla="*/ 4 w 69"/>
                  <a:gd name="T105" fmla="*/ 5 h 22"/>
                  <a:gd name="T106" fmla="*/ 3 w 69"/>
                  <a:gd name="T107" fmla="*/ 5 h 22"/>
                  <a:gd name="T108" fmla="*/ 3 w 69"/>
                  <a:gd name="T109" fmla="*/ 4 h 22"/>
                  <a:gd name="T110" fmla="*/ 3 w 69"/>
                  <a:gd name="T111" fmla="*/ 3 h 22"/>
                  <a:gd name="T112" fmla="*/ 2 w 69"/>
                  <a:gd name="T113" fmla="*/ 3 h 22"/>
                  <a:gd name="T114" fmla="*/ 2 w 69"/>
                  <a:gd name="T115" fmla="*/ 2 h 22"/>
                  <a:gd name="T116" fmla="*/ 0 w 69"/>
                  <a:gd name="T117" fmla="*/ 2 h 22"/>
                  <a:gd name="T118" fmla="*/ 2 w 69"/>
                  <a:gd name="T119" fmla="*/ 11 h 22"/>
                  <a:gd name="T120" fmla="*/ 14 w 69"/>
                  <a:gd name="T12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9" h="22">
                    <a:moveTo>
                      <a:pt x="28" y="11"/>
                    </a:moveTo>
                    <a:cubicBezTo>
                      <a:pt x="28" y="11"/>
                      <a:pt x="28" y="11"/>
                      <a:pt x="28" y="11"/>
                    </a:cubicBezTo>
                    <a:cubicBezTo>
                      <a:pt x="29" y="12"/>
                      <a:pt x="29" y="12"/>
                      <a:pt x="29" y="12"/>
                    </a:cubicBezTo>
                    <a:cubicBezTo>
                      <a:pt x="29" y="12"/>
                      <a:pt x="29" y="12"/>
                      <a:pt x="29" y="12"/>
                    </a:cubicBezTo>
                    <a:cubicBezTo>
                      <a:pt x="29" y="12"/>
                      <a:pt x="29" y="12"/>
                      <a:pt x="29" y="12"/>
                    </a:cubicBezTo>
                    <a:cubicBezTo>
                      <a:pt x="29" y="12"/>
                      <a:pt x="30" y="12"/>
                      <a:pt x="30" y="12"/>
                    </a:cubicBezTo>
                    <a:cubicBezTo>
                      <a:pt x="30" y="11"/>
                      <a:pt x="29" y="11"/>
                      <a:pt x="29" y="10"/>
                    </a:cubicBezTo>
                    <a:cubicBezTo>
                      <a:pt x="29" y="10"/>
                      <a:pt x="28" y="11"/>
                      <a:pt x="28" y="11"/>
                    </a:cubicBezTo>
                    <a:close/>
                    <a:moveTo>
                      <a:pt x="20" y="15"/>
                    </a:moveTo>
                    <a:cubicBezTo>
                      <a:pt x="20" y="15"/>
                      <a:pt x="20" y="15"/>
                      <a:pt x="21" y="15"/>
                    </a:cubicBezTo>
                    <a:cubicBezTo>
                      <a:pt x="20" y="15"/>
                      <a:pt x="20" y="14"/>
                      <a:pt x="20" y="14"/>
                    </a:cubicBezTo>
                    <a:cubicBezTo>
                      <a:pt x="20" y="15"/>
                      <a:pt x="20" y="15"/>
                      <a:pt x="20" y="15"/>
                    </a:cubicBezTo>
                    <a:close/>
                    <a:moveTo>
                      <a:pt x="32" y="16"/>
                    </a:moveTo>
                    <a:cubicBezTo>
                      <a:pt x="32" y="16"/>
                      <a:pt x="32" y="16"/>
                      <a:pt x="32" y="16"/>
                    </a:cubicBezTo>
                    <a:cubicBezTo>
                      <a:pt x="32" y="16"/>
                      <a:pt x="32" y="16"/>
                      <a:pt x="32" y="16"/>
                    </a:cubicBezTo>
                    <a:close/>
                    <a:moveTo>
                      <a:pt x="68" y="6"/>
                    </a:moveTo>
                    <a:cubicBezTo>
                      <a:pt x="68" y="6"/>
                      <a:pt x="68" y="6"/>
                      <a:pt x="67" y="6"/>
                    </a:cubicBezTo>
                    <a:cubicBezTo>
                      <a:pt x="67" y="6"/>
                      <a:pt x="66" y="5"/>
                      <a:pt x="66" y="5"/>
                    </a:cubicBezTo>
                    <a:cubicBezTo>
                      <a:pt x="66" y="5"/>
                      <a:pt x="65" y="4"/>
                      <a:pt x="65" y="4"/>
                    </a:cubicBezTo>
                    <a:cubicBezTo>
                      <a:pt x="64" y="5"/>
                      <a:pt x="65" y="5"/>
                      <a:pt x="64" y="5"/>
                    </a:cubicBezTo>
                    <a:cubicBezTo>
                      <a:pt x="64" y="5"/>
                      <a:pt x="63" y="5"/>
                      <a:pt x="64" y="5"/>
                    </a:cubicBezTo>
                    <a:cubicBezTo>
                      <a:pt x="64" y="4"/>
                      <a:pt x="64" y="5"/>
                      <a:pt x="64" y="4"/>
                    </a:cubicBezTo>
                    <a:cubicBezTo>
                      <a:pt x="65" y="4"/>
                      <a:pt x="64" y="4"/>
                      <a:pt x="64" y="4"/>
                    </a:cubicBezTo>
                    <a:cubicBezTo>
                      <a:pt x="64" y="4"/>
                      <a:pt x="64" y="4"/>
                      <a:pt x="64" y="4"/>
                    </a:cubicBezTo>
                    <a:cubicBezTo>
                      <a:pt x="63" y="4"/>
                      <a:pt x="63" y="4"/>
                      <a:pt x="62" y="4"/>
                    </a:cubicBezTo>
                    <a:cubicBezTo>
                      <a:pt x="62" y="4"/>
                      <a:pt x="62" y="4"/>
                      <a:pt x="63" y="4"/>
                    </a:cubicBezTo>
                    <a:cubicBezTo>
                      <a:pt x="63" y="4"/>
                      <a:pt x="63" y="4"/>
                      <a:pt x="63" y="4"/>
                    </a:cubicBezTo>
                    <a:cubicBezTo>
                      <a:pt x="63" y="4"/>
                      <a:pt x="63" y="3"/>
                      <a:pt x="63" y="3"/>
                    </a:cubicBezTo>
                    <a:cubicBezTo>
                      <a:pt x="63" y="3"/>
                      <a:pt x="63" y="3"/>
                      <a:pt x="63" y="3"/>
                    </a:cubicBezTo>
                    <a:cubicBezTo>
                      <a:pt x="63" y="3"/>
                      <a:pt x="63" y="3"/>
                      <a:pt x="63" y="3"/>
                    </a:cubicBezTo>
                    <a:cubicBezTo>
                      <a:pt x="63" y="2"/>
                      <a:pt x="63" y="2"/>
                      <a:pt x="63" y="2"/>
                    </a:cubicBezTo>
                    <a:cubicBezTo>
                      <a:pt x="62" y="2"/>
                      <a:pt x="62" y="2"/>
                      <a:pt x="62" y="2"/>
                    </a:cubicBezTo>
                    <a:cubicBezTo>
                      <a:pt x="61" y="1"/>
                      <a:pt x="61" y="0"/>
                      <a:pt x="61" y="0"/>
                    </a:cubicBezTo>
                    <a:cubicBezTo>
                      <a:pt x="61" y="0"/>
                      <a:pt x="61" y="1"/>
                      <a:pt x="61" y="1"/>
                    </a:cubicBezTo>
                    <a:cubicBezTo>
                      <a:pt x="60" y="1"/>
                      <a:pt x="60" y="1"/>
                      <a:pt x="60" y="2"/>
                    </a:cubicBezTo>
                    <a:cubicBezTo>
                      <a:pt x="60" y="1"/>
                      <a:pt x="60" y="1"/>
                      <a:pt x="60" y="1"/>
                    </a:cubicBezTo>
                    <a:cubicBezTo>
                      <a:pt x="60" y="1"/>
                      <a:pt x="60" y="1"/>
                      <a:pt x="60" y="0"/>
                    </a:cubicBezTo>
                    <a:cubicBezTo>
                      <a:pt x="59" y="1"/>
                      <a:pt x="59" y="1"/>
                      <a:pt x="59" y="1"/>
                    </a:cubicBezTo>
                    <a:cubicBezTo>
                      <a:pt x="58" y="3"/>
                      <a:pt x="58" y="3"/>
                      <a:pt x="58" y="3"/>
                    </a:cubicBezTo>
                    <a:cubicBezTo>
                      <a:pt x="57" y="4"/>
                      <a:pt x="57" y="5"/>
                      <a:pt x="56" y="5"/>
                    </a:cubicBezTo>
                    <a:cubicBezTo>
                      <a:pt x="55" y="5"/>
                      <a:pt x="56" y="5"/>
                      <a:pt x="55" y="6"/>
                    </a:cubicBezTo>
                    <a:cubicBezTo>
                      <a:pt x="55" y="6"/>
                      <a:pt x="55" y="6"/>
                      <a:pt x="55" y="6"/>
                    </a:cubicBezTo>
                    <a:cubicBezTo>
                      <a:pt x="55" y="6"/>
                      <a:pt x="55" y="6"/>
                      <a:pt x="55" y="6"/>
                    </a:cubicBezTo>
                    <a:cubicBezTo>
                      <a:pt x="55" y="6"/>
                      <a:pt x="55" y="6"/>
                      <a:pt x="55" y="7"/>
                    </a:cubicBezTo>
                    <a:cubicBezTo>
                      <a:pt x="55" y="7"/>
                      <a:pt x="55" y="7"/>
                      <a:pt x="55" y="7"/>
                    </a:cubicBezTo>
                    <a:cubicBezTo>
                      <a:pt x="55"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10"/>
                      <a:pt x="54" y="10"/>
                      <a:pt x="54" y="10"/>
                    </a:cubicBezTo>
                    <a:cubicBezTo>
                      <a:pt x="55" y="10"/>
                      <a:pt x="55" y="10"/>
                      <a:pt x="55" y="10"/>
                    </a:cubicBezTo>
                    <a:cubicBezTo>
                      <a:pt x="55" y="10"/>
                      <a:pt x="55" y="10"/>
                      <a:pt x="55"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3" y="10"/>
                      <a:pt x="53" y="10"/>
                      <a:pt x="53" y="10"/>
                    </a:cubicBezTo>
                    <a:cubicBezTo>
                      <a:pt x="53" y="10"/>
                      <a:pt x="53" y="10"/>
                      <a:pt x="53" y="10"/>
                    </a:cubicBezTo>
                    <a:cubicBezTo>
                      <a:pt x="53" y="10"/>
                      <a:pt x="53" y="10"/>
                      <a:pt x="53" y="10"/>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1"/>
                      <a:pt x="53" y="11"/>
                      <a:pt x="53"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1" y="11"/>
                      <a:pt x="51" y="11"/>
                      <a:pt x="51" y="11"/>
                    </a:cubicBezTo>
                    <a:cubicBezTo>
                      <a:pt x="51" y="11"/>
                      <a:pt x="51" y="11"/>
                      <a:pt x="51" y="11"/>
                    </a:cubicBezTo>
                    <a:cubicBezTo>
                      <a:pt x="51" y="11"/>
                      <a:pt x="51" y="11"/>
                      <a:pt x="51" y="11"/>
                    </a:cubicBezTo>
                    <a:cubicBezTo>
                      <a:pt x="51" y="11"/>
                      <a:pt x="51" y="11"/>
                      <a:pt x="51" y="11"/>
                    </a:cubicBezTo>
                    <a:cubicBezTo>
                      <a:pt x="51" y="11"/>
                      <a:pt x="51" y="11"/>
                      <a:pt x="51" y="11"/>
                    </a:cubicBezTo>
                    <a:cubicBezTo>
                      <a:pt x="51" y="11"/>
                      <a:pt x="51" y="11"/>
                      <a:pt x="51" y="11"/>
                    </a:cubicBezTo>
                    <a:cubicBezTo>
                      <a:pt x="51" y="11"/>
                      <a:pt x="51" y="11"/>
                      <a:pt x="51" y="11"/>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0" y="10"/>
                      <a:pt x="50" y="10"/>
                      <a:pt x="50" y="10"/>
                    </a:cubicBezTo>
                    <a:cubicBezTo>
                      <a:pt x="50" y="10"/>
                      <a:pt x="50" y="10"/>
                      <a:pt x="50" y="10"/>
                    </a:cubicBezTo>
                    <a:cubicBezTo>
                      <a:pt x="50" y="10"/>
                      <a:pt x="50" y="10"/>
                      <a:pt x="50" y="10"/>
                    </a:cubicBezTo>
                    <a:cubicBezTo>
                      <a:pt x="50" y="10"/>
                      <a:pt x="50" y="10"/>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49" y="10"/>
                      <a:pt x="49" y="11"/>
                      <a:pt x="48" y="12"/>
                    </a:cubicBezTo>
                    <a:cubicBezTo>
                      <a:pt x="47" y="12"/>
                      <a:pt x="47" y="13"/>
                      <a:pt x="46" y="14"/>
                    </a:cubicBezTo>
                    <a:cubicBezTo>
                      <a:pt x="46" y="14"/>
                      <a:pt x="46" y="14"/>
                      <a:pt x="45" y="14"/>
                    </a:cubicBezTo>
                    <a:cubicBezTo>
                      <a:pt x="44" y="15"/>
                      <a:pt x="43" y="15"/>
                      <a:pt x="42" y="15"/>
                    </a:cubicBezTo>
                    <a:cubicBezTo>
                      <a:pt x="41" y="15"/>
                      <a:pt x="41" y="15"/>
                      <a:pt x="41" y="16"/>
                    </a:cubicBezTo>
                    <a:cubicBezTo>
                      <a:pt x="41" y="16"/>
                      <a:pt x="41" y="17"/>
                      <a:pt x="40" y="17"/>
                    </a:cubicBezTo>
                    <a:cubicBezTo>
                      <a:pt x="40" y="17"/>
                      <a:pt x="40" y="17"/>
                      <a:pt x="40" y="17"/>
                    </a:cubicBezTo>
                    <a:cubicBezTo>
                      <a:pt x="40" y="17"/>
                      <a:pt x="40" y="17"/>
                      <a:pt x="40" y="17"/>
                    </a:cubicBezTo>
                    <a:cubicBezTo>
                      <a:pt x="40" y="17"/>
                      <a:pt x="40" y="18"/>
                      <a:pt x="40" y="18"/>
                    </a:cubicBezTo>
                    <a:cubicBezTo>
                      <a:pt x="40" y="18"/>
                      <a:pt x="39" y="19"/>
                      <a:pt x="40" y="19"/>
                    </a:cubicBezTo>
                    <a:cubicBezTo>
                      <a:pt x="39" y="19"/>
                      <a:pt x="39" y="19"/>
                      <a:pt x="39" y="20"/>
                    </a:cubicBezTo>
                    <a:cubicBezTo>
                      <a:pt x="39" y="20"/>
                      <a:pt x="40" y="20"/>
                      <a:pt x="40" y="20"/>
                    </a:cubicBezTo>
                    <a:cubicBezTo>
                      <a:pt x="40" y="21"/>
                      <a:pt x="39" y="20"/>
                      <a:pt x="38" y="20"/>
                    </a:cubicBezTo>
                    <a:cubicBezTo>
                      <a:pt x="38" y="20"/>
                      <a:pt x="38" y="20"/>
                      <a:pt x="38" y="20"/>
                    </a:cubicBezTo>
                    <a:cubicBezTo>
                      <a:pt x="38" y="20"/>
                      <a:pt x="37" y="19"/>
                      <a:pt x="37" y="19"/>
                    </a:cubicBezTo>
                    <a:cubicBezTo>
                      <a:pt x="37" y="19"/>
                      <a:pt x="36" y="19"/>
                      <a:pt x="36" y="19"/>
                    </a:cubicBezTo>
                    <a:cubicBezTo>
                      <a:pt x="36" y="19"/>
                      <a:pt x="36" y="19"/>
                      <a:pt x="35" y="19"/>
                    </a:cubicBezTo>
                    <a:cubicBezTo>
                      <a:pt x="35" y="19"/>
                      <a:pt x="35"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20"/>
                      <a:pt x="34" y="20"/>
                      <a:pt x="34" y="20"/>
                    </a:cubicBezTo>
                    <a:cubicBezTo>
                      <a:pt x="34" y="20"/>
                      <a:pt x="34" y="20"/>
                      <a:pt x="34" y="20"/>
                    </a:cubicBezTo>
                    <a:cubicBezTo>
                      <a:pt x="34" y="20"/>
                      <a:pt x="34" y="20"/>
                      <a:pt x="34"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1"/>
                      <a:pt x="35" y="21"/>
                      <a:pt x="35"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7" y="21"/>
                      <a:pt x="37" y="21"/>
                    </a:cubicBezTo>
                    <a:cubicBezTo>
                      <a:pt x="37" y="21"/>
                      <a:pt x="37" y="21"/>
                      <a:pt x="37" y="21"/>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1"/>
                      <a:pt x="38" y="21"/>
                      <a:pt x="38" y="21"/>
                    </a:cubicBezTo>
                    <a:cubicBezTo>
                      <a:pt x="38" y="21"/>
                      <a:pt x="38" y="21"/>
                      <a:pt x="38"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3" y="21"/>
                      <a:pt x="43" y="21"/>
                      <a:pt x="43" y="21"/>
                    </a:cubicBezTo>
                    <a:cubicBezTo>
                      <a:pt x="43" y="21"/>
                      <a:pt x="43" y="21"/>
                      <a:pt x="43" y="21"/>
                    </a:cubicBezTo>
                    <a:cubicBezTo>
                      <a:pt x="43" y="21"/>
                      <a:pt x="43" y="21"/>
                      <a:pt x="43" y="21"/>
                    </a:cubicBezTo>
                    <a:cubicBezTo>
                      <a:pt x="43" y="21"/>
                      <a:pt x="43" y="21"/>
                      <a:pt x="43" y="21"/>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4" y="20"/>
                      <a:pt x="44" y="20"/>
                      <a:pt x="44" y="20"/>
                    </a:cubicBezTo>
                    <a:cubicBezTo>
                      <a:pt x="44" y="20"/>
                      <a:pt x="44" y="20"/>
                      <a:pt x="44" y="20"/>
                    </a:cubicBezTo>
                    <a:cubicBezTo>
                      <a:pt x="44" y="20"/>
                      <a:pt x="44" y="20"/>
                      <a:pt x="44" y="20"/>
                    </a:cubicBezTo>
                    <a:cubicBezTo>
                      <a:pt x="44" y="19"/>
                      <a:pt x="44" y="19"/>
                      <a:pt x="44" y="19"/>
                    </a:cubicBezTo>
                    <a:cubicBezTo>
                      <a:pt x="44" y="19"/>
                      <a:pt x="44" y="19"/>
                      <a:pt x="44"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6" y="19"/>
                      <a:pt x="46" y="19"/>
                      <a:pt x="46" y="19"/>
                    </a:cubicBezTo>
                    <a:cubicBezTo>
                      <a:pt x="46" y="19"/>
                      <a:pt x="46" y="19"/>
                      <a:pt x="46" y="19"/>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7" y="20"/>
                      <a:pt x="47" y="20"/>
                      <a:pt x="47" y="20"/>
                    </a:cubicBezTo>
                    <a:cubicBezTo>
                      <a:pt x="47" y="20"/>
                      <a:pt x="47" y="20"/>
                      <a:pt x="47" y="20"/>
                    </a:cubicBezTo>
                    <a:cubicBezTo>
                      <a:pt x="47" y="20"/>
                      <a:pt x="47" y="20"/>
                      <a:pt x="47" y="20"/>
                    </a:cubicBezTo>
                    <a:cubicBezTo>
                      <a:pt x="47" y="20"/>
                      <a:pt x="47" y="20"/>
                      <a:pt x="47" y="20"/>
                    </a:cubicBezTo>
                    <a:cubicBezTo>
                      <a:pt x="47" y="20"/>
                      <a:pt x="47" y="20"/>
                      <a:pt x="47" y="20"/>
                    </a:cubicBezTo>
                    <a:cubicBezTo>
                      <a:pt x="47" y="20"/>
                      <a:pt x="47" y="20"/>
                      <a:pt x="47" y="20"/>
                    </a:cubicBezTo>
                    <a:cubicBezTo>
                      <a:pt x="47" y="20"/>
                      <a:pt x="47" y="20"/>
                      <a:pt x="47" y="20"/>
                    </a:cubicBezTo>
                    <a:cubicBezTo>
                      <a:pt x="47" y="20"/>
                      <a:pt x="47" y="20"/>
                      <a:pt x="47"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0"/>
                      <a:pt x="48" y="20"/>
                      <a:pt x="48"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2" y="20"/>
                      <a:pt x="52" y="20"/>
                      <a:pt x="52" y="20"/>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7"/>
                      <a:pt x="52" y="17"/>
                      <a:pt x="52" y="17"/>
                    </a:cubicBezTo>
                    <a:cubicBezTo>
                      <a:pt x="52" y="17"/>
                      <a:pt x="52" y="17"/>
                      <a:pt x="52" y="17"/>
                    </a:cubicBezTo>
                    <a:cubicBezTo>
                      <a:pt x="52" y="17"/>
                      <a:pt x="52" y="17"/>
                      <a:pt x="52" y="17"/>
                    </a:cubicBezTo>
                    <a:cubicBezTo>
                      <a:pt x="52" y="17"/>
                      <a:pt x="52" y="17"/>
                      <a:pt x="52" y="17"/>
                    </a:cubicBezTo>
                    <a:cubicBezTo>
                      <a:pt x="52" y="17"/>
                      <a:pt x="52" y="17"/>
                      <a:pt x="52" y="17"/>
                    </a:cubicBezTo>
                    <a:cubicBezTo>
                      <a:pt x="52" y="17"/>
                      <a:pt x="52" y="17"/>
                      <a:pt x="52" y="17"/>
                    </a:cubicBezTo>
                    <a:cubicBezTo>
                      <a:pt x="52" y="17"/>
                      <a:pt x="52" y="17"/>
                      <a:pt x="52" y="17"/>
                    </a:cubicBezTo>
                    <a:cubicBezTo>
                      <a:pt x="52" y="17"/>
                      <a:pt x="52" y="17"/>
                      <a:pt x="52"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6"/>
                      <a:pt x="53" y="16"/>
                      <a:pt x="53" y="16"/>
                    </a:cubicBezTo>
                    <a:cubicBezTo>
                      <a:pt x="53" y="16"/>
                      <a:pt x="53" y="16"/>
                      <a:pt x="53" y="16"/>
                    </a:cubicBezTo>
                    <a:cubicBezTo>
                      <a:pt x="53" y="16"/>
                      <a:pt x="53" y="16"/>
                      <a:pt x="53" y="16"/>
                    </a:cubicBezTo>
                    <a:cubicBezTo>
                      <a:pt x="53" y="16"/>
                      <a:pt x="53" y="16"/>
                      <a:pt x="53" y="16"/>
                    </a:cubicBezTo>
                    <a:cubicBezTo>
                      <a:pt x="54" y="16"/>
                      <a:pt x="54" y="16"/>
                      <a:pt x="54" y="16"/>
                    </a:cubicBezTo>
                    <a:cubicBezTo>
                      <a:pt x="54" y="16"/>
                      <a:pt x="54" y="16"/>
                      <a:pt x="54" y="16"/>
                    </a:cubicBezTo>
                    <a:cubicBezTo>
                      <a:pt x="54" y="16"/>
                      <a:pt x="54" y="16"/>
                      <a:pt x="54" y="16"/>
                    </a:cubicBezTo>
                    <a:cubicBezTo>
                      <a:pt x="54" y="16"/>
                      <a:pt x="54" y="16"/>
                      <a:pt x="54" y="16"/>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4" y="15"/>
                      <a:pt x="54" y="15"/>
                      <a:pt x="54" y="15"/>
                    </a:cubicBezTo>
                    <a:cubicBezTo>
                      <a:pt x="54" y="15"/>
                      <a:pt x="54" y="15"/>
                      <a:pt x="54" y="15"/>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0"/>
                      <a:pt x="55" y="10"/>
                      <a:pt x="55" y="10"/>
                    </a:cubicBezTo>
                    <a:cubicBezTo>
                      <a:pt x="55" y="10"/>
                      <a:pt x="55" y="10"/>
                      <a:pt x="55" y="10"/>
                    </a:cubicBezTo>
                    <a:cubicBezTo>
                      <a:pt x="55" y="10"/>
                      <a:pt x="55" y="10"/>
                      <a:pt x="55"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9"/>
                      <a:pt x="56" y="9"/>
                      <a:pt x="56" y="9"/>
                    </a:cubicBezTo>
                    <a:cubicBezTo>
                      <a:pt x="56" y="9"/>
                      <a:pt x="56" y="9"/>
                      <a:pt x="56" y="9"/>
                    </a:cubicBezTo>
                    <a:cubicBezTo>
                      <a:pt x="56" y="9"/>
                      <a:pt x="56" y="9"/>
                      <a:pt x="56" y="9"/>
                    </a:cubicBezTo>
                    <a:cubicBezTo>
                      <a:pt x="56" y="9"/>
                      <a:pt x="56" y="9"/>
                      <a:pt x="56" y="9"/>
                    </a:cubicBezTo>
                    <a:cubicBezTo>
                      <a:pt x="57" y="9"/>
                      <a:pt x="57" y="9"/>
                      <a:pt x="57" y="9"/>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9"/>
                      <a:pt x="57" y="9"/>
                      <a:pt x="57" y="9"/>
                    </a:cubicBezTo>
                    <a:cubicBezTo>
                      <a:pt x="57" y="9"/>
                      <a:pt x="57" y="9"/>
                      <a:pt x="57" y="9"/>
                    </a:cubicBezTo>
                    <a:cubicBezTo>
                      <a:pt x="57" y="9"/>
                      <a:pt x="57" y="9"/>
                      <a:pt x="57" y="9"/>
                    </a:cubicBezTo>
                    <a:cubicBezTo>
                      <a:pt x="58" y="9"/>
                      <a:pt x="58" y="9"/>
                      <a:pt x="58" y="9"/>
                    </a:cubicBezTo>
                    <a:cubicBezTo>
                      <a:pt x="58" y="9"/>
                      <a:pt x="58" y="9"/>
                      <a:pt x="58" y="9"/>
                    </a:cubicBezTo>
                    <a:cubicBezTo>
                      <a:pt x="58" y="9"/>
                      <a:pt x="58" y="9"/>
                      <a:pt x="58" y="9"/>
                    </a:cubicBezTo>
                    <a:cubicBezTo>
                      <a:pt x="58" y="9"/>
                      <a:pt x="58" y="9"/>
                      <a:pt x="58" y="9"/>
                    </a:cubicBezTo>
                    <a:cubicBezTo>
                      <a:pt x="58" y="9"/>
                      <a:pt x="58" y="9"/>
                      <a:pt x="58" y="9"/>
                    </a:cubicBezTo>
                    <a:cubicBezTo>
                      <a:pt x="58" y="10"/>
                      <a:pt x="58" y="10"/>
                      <a:pt x="58" y="10"/>
                    </a:cubicBezTo>
                    <a:cubicBezTo>
                      <a:pt x="58" y="10"/>
                      <a:pt x="58" y="10"/>
                      <a:pt x="58" y="10"/>
                    </a:cubicBezTo>
                    <a:cubicBezTo>
                      <a:pt x="58" y="10"/>
                      <a:pt x="58" y="10"/>
                      <a:pt x="58" y="10"/>
                    </a:cubicBezTo>
                    <a:cubicBezTo>
                      <a:pt x="58" y="10"/>
                      <a:pt x="58" y="10"/>
                      <a:pt x="58" y="10"/>
                    </a:cubicBezTo>
                    <a:cubicBezTo>
                      <a:pt x="58" y="10"/>
                      <a:pt x="58" y="10"/>
                      <a:pt x="58" y="10"/>
                    </a:cubicBezTo>
                    <a:cubicBezTo>
                      <a:pt x="58" y="9"/>
                      <a:pt x="58" y="9"/>
                      <a:pt x="58" y="9"/>
                    </a:cubicBezTo>
                    <a:cubicBezTo>
                      <a:pt x="58" y="9"/>
                      <a:pt x="58" y="9"/>
                      <a:pt x="58" y="9"/>
                    </a:cubicBezTo>
                    <a:cubicBezTo>
                      <a:pt x="58" y="9"/>
                      <a:pt x="58" y="9"/>
                      <a:pt x="58"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10"/>
                      <a:pt x="60" y="10"/>
                      <a:pt x="60" y="10"/>
                    </a:cubicBezTo>
                    <a:cubicBezTo>
                      <a:pt x="60" y="9"/>
                      <a:pt x="60" y="9"/>
                      <a:pt x="60" y="9"/>
                    </a:cubicBezTo>
                    <a:cubicBezTo>
                      <a:pt x="61" y="9"/>
                      <a:pt x="61" y="9"/>
                      <a:pt x="61" y="9"/>
                    </a:cubicBezTo>
                    <a:cubicBezTo>
                      <a:pt x="61" y="10"/>
                      <a:pt x="61" y="10"/>
                      <a:pt x="61" y="10"/>
                    </a:cubicBezTo>
                    <a:cubicBezTo>
                      <a:pt x="61" y="10"/>
                      <a:pt x="61" y="10"/>
                      <a:pt x="61" y="10"/>
                    </a:cubicBezTo>
                    <a:cubicBezTo>
                      <a:pt x="61" y="10"/>
                      <a:pt x="61" y="10"/>
                      <a:pt x="61"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3" y="10"/>
                      <a:pt x="63" y="10"/>
                      <a:pt x="63" y="10"/>
                    </a:cubicBezTo>
                    <a:cubicBezTo>
                      <a:pt x="63" y="10"/>
                      <a:pt x="63" y="10"/>
                      <a:pt x="63" y="10"/>
                    </a:cubicBezTo>
                    <a:cubicBezTo>
                      <a:pt x="63" y="10"/>
                      <a:pt x="63" y="10"/>
                      <a:pt x="63" y="10"/>
                    </a:cubicBezTo>
                    <a:cubicBezTo>
                      <a:pt x="63" y="10"/>
                      <a:pt x="63" y="10"/>
                      <a:pt x="63" y="9"/>
                    </a:cubicBezTo>
                    <a:cubicBezTo>
                      <a:pt x="63" y="10"/>
                      <a:pt x="63" y="10"/>
                      <a:pt x="63" y="10"/>
                    </a:cubicBezTo>
                    <a:cubicBezTo>
                      <a:pt x="64" y="10"/>
                      <a:pt x="66" y="10"/>
                      <a:pt x="66" y="9"/>
                    </a:cubicBezTo>
                    <a:cubicBezTo>
                      <a:pt x="66" y="9"/>
                      <a:pt x="66" y="9"/>
                      <a:pt x="66" y="9"/>
                    </a:cubicBezTo>
                    <a:cubicBezTo>
                      <a:pt x="66" y="9"/>
                      <a:pt x="66" y="9"/>
                      <a:pt x="66" y="9"/>
                    </a:cubicBezTo>
                    <a:cubicBezTo>
                      <a:pt x="66" y="9"/>
                      <a:pt x="66" y="9"/>
                      <a:pt x="65" y="9"/>
                    </a:cubicBezTo>
                    <a:cubicBezTo>
                      <a:pt x="65" y="9"/>
                      <a:pt x="65" y="9"/>
                      <a:pt x="65" y="8"/>
                    </a:cubicBezTo>
                    <a:cubicBezTo>
                      <a:pt x="64" y="8"/>
                      <a:pt x="65" y="7"/>
                      <a:pt x="66" y="7"/>
                    </a:cubicBezTo>
                    <a:cubicBezTo>
                      <a:pt x="66" y="7"/>
                      <a:pt x="66" y="8"/>
                      <a:pt x="66" y="8"/>
                    </a:cubicBezTo>
                    <a:cubicBezTo>
                      <a:pt x="66" y="8"/>
                      <a:pt x="67" y="7"/>
                      <a:pt x="68" y="7"/>
                    </a:cubicBezTo>
                    <a:cubicBezTo>
                      <a:pt x="68" y="7"/>
                      <a:pt x="68" y="7"/>
                      <a:pt x="68" y="6"/>
                    </a:cubicBezTo>
                    <a:cubicBezTo>
                      <a:pt x="69" y="6"/>
                      <a:pt x="68" y="6"/>
                      <a:pt x="68" y="6"/>
                    </a:cubicBezTo>
                    <a:close/>
                    <a:moveTo>
                      <a:pt x="40" y="15"/>
                    </a:moveTo>
                    <a:cubicBezTo>
                      <a:pt x="40" y="16"/>
                      <a:pt x="40" y="16"/>
                      <a:pt x="40" y="16"/>
                    </a:cubicBezTo>
                    <a:cubicBezTo>
                      <a:pt x="41" y="18"/>
                      <a:pt x="40" y="16"/>
                      <a:pt x="40" y="15"/>
                    </a:cubicBezTo>
                    <a:close/>
                    <a:moveTo>
                      <a:pt x="15" y="15"/>
                    </a:moveTo>
                    <a:cubicBezTo>
                      <a:pt x="14" y="15"/>
                      <a:pt x="14" y="15"/>
                      <a:pt x="15" y="16"/>
                    </a:cubicBezTo>
                    <a:cubicBezTo>
                      <a:pt x="15" y="15"/>
                      <a:pt x="15" y="15"/>
                      <a:pt x="15" y="15"/>
                    </a:cubicBezTo>
                    <a:close/>
                    <a:moveTo>
                      <a:pt x="0" y="6"/>
                    </a:moveTo>
                    <a:cubicBezTo>
                      <a:pt x="1" y="6"/>
                      <a:pt x="1" y="6"/>
                      <a:pt x="1" y="6"/>
                    </a:cubicBezTo>
                    <a:cubicBezTo>
                      <a:pt x="1" y="6"/>
                      <a:pt x="1" y="6"/>
                      <a:pt x="0" y="6"/>
                    </a:cubicBezTo>
                    <a:close/>
                    <a:moveTo>
                      <a:pt x="13" y="16"/>
                    </a:moveTo>
                    <a:cubicBezTo>
                      <a:pt x="12" y="15"/>
                      <a:pt x="12" y="15"/>
                      <a:pt x="12" y="15"/>
                    </a:cubicBezTo>
                    <a:cubicBezTo>
                      <a:pt x="12" y="13"/>
                      <a:pt x="12" y="13"/>
                      <a:pt x="12" y="13"/>
                    </a:cubicBezTo>
                    <a:cubicBezTo>
                      <a:pt x="12" y="12"/>
                      <a:pt x="12" y="11"/>
                      <a:pt x="12" y="10"/>
                    </a:cubicBezTo>
                    <a:cubicBezTo>
                      <a:pt x="12" y="9"/>
                      <a:pt x="12" y="8"/>
                      <a:pt x="11" y="7"/>
                    </a:cubicBezTo>
                    <a:cubicBezTo>
                      <a:pt x="11" y="6"/>
                      <a:pt x="10" y="5"/>
                      <a:pt x="9" y="5"/>
                    </a:cubicBezTo>
                    <a:cubicBezTo>
                      <a:pt x="9" y="5"/>
                      <a:pt x="9" y="4"/>
                      <a:pt x="8" y="4"/>
                    </a:cubicBezTo>
                    <a:cubicBezTo>
                      <a:pt x="8" y="3"/>
                      <a:pt x="8"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3"/>
                      <a:pt x="0" y="3"/>
                    </a:cubicBezTo>
                    <a:cubicBezTo>
                      <a:pt x="0" y="3"/>
                      <a:pt x="1" y="3"/>
                      <a:pt x="1" y="4"/>
                    </a:cubicBezTo>
                    <a:cubicBezTo>
                      <a:pt x="1" y="4"/>
                      <a:pt x="1" y="5"/>
                      <a:pt x="1" y="5"/>
                    </a:cubicBezTo>
                    <a:cubicBezTo>
                      <a:pt x="1" y="6"/>
                      <a:pt x="1" y="6"/>
                      <a:pt x="1" y="7"/>
                    </a:cubicBezTo>
                    <a:cubicBezTo>
                      <a:pt x="1" y="7"/>
                      <a:pt x="1" y="8"/>
                      <a:pt x="2" y="8"/>
                    </a:cubicBezTo>
                    <a:cubicBezTo>
                      <a:pt x="2" y="9"/>
                      <a:pt x="2" y="9"/>
                      <a:pt x="2" y="10"/>
                    </a:cubicBezTo>
                    <a:cubicBezTo>
                      <a:pt x="2" y="10"/>
                      <a:pt x="2" y="10"/>
                      <a:pt x="3" y="11"/>
                    </a:cubicBezTo>
                    <a:cubicBezTo>
                      <a:pt x="2" y="11"/>
                      <a:pt x="2" y="11"/>
                      <a:pt x="2" y="11"/>
                    </a:cubicBezTo>
                    <a:cubicBezTo>
                      <a:pt x="2" y="11"/>
                      <a:pt x="3" y="11"/>
                      <a:pt x="3" y="12"/>
                    </a:cubicBezTo>
                    <a:cubicBezTo>
                      <a:pt x="3" y="12"/>
                      <a:pt x="3" y="12"/>
                      <a:pt x="4" y="13"/>
                    </a:cubicBezTo>
                    <a:cubicBezTo>
                      <a:pt x="4" y="13"/>
                      <a:pt x="4" y="14"/>
                      <a:pt x="4" y="14"/>
                    </a:cubicBezTo>
                    <a:cubicBezTo>
                      <a:pt x="4" y="15"/>
                      <a:pt x="4" y="15"/>
                      <a:pt x="5" y="15"/>
                    </a:cubicBezTo>
                    <a:cubicBezTo>
                      <a:pt x="5" y="15"/>
                      <a:pt x="5" y="16"/>
                      <a:pt x="5" y="16"/>
                    </a:cubicBezTo>
                    <a:cubicBezTo>
                      <a:pt x="6" y="16"/>
                      <a:pt x="7" y="17"/>
                      <a:pt x="7" y="17"/>
                    </a:cubicBezTo>
                    <a:cubicBezTo>
                      <a:pt x="8" y="17"/>
                      <a:pt x="8" y="18"/>
                      <a:pt x="9" y="18"/>
                    </a:cubicBezTo>
                    <a:cubicBezTo>
                      <a:pt x="10" y="19"/>
                      <a:pt x="10" y="19"/>
                      <a:pt x="11" y="19"/>
                    </a:cubicBezTo>
                    <a:cubicBezTo>
                      <a:pt x="11" y="20"/>
                      <a:pt x="12" y="20"/>
                      <a:pt x="12" y="21"/>
                    </a:cubicBezTo>
                    <a:cubicBezTo>
                      <a:pt x="12" y="20"/>
                      <a:pt x="13" y="20"/>
                      <a:pt x="13" y="20"/>
                    </a:cubicBezTo>
                    <a:cubicBezTo>
                      <a:pt x="14" y="20"/>
                      <a:pt x="14" y="20"/>
                      <a:pt x="14" y="20"/>
                    </a:cubicBezTo>
                    <a:cubicBezTo>
                      <a:pt x="15" y="20"/>
                      <a:pt x="14" y="20"/>
                      <a:pt x="14" y="20"/>
                    </a:cubicBezTo>
                    <a:cubicBezTo>
                      <a:pt x="14" y="21"/>
                      <a:pt x="15" y="20"/>
                      <a:pt x="15" y="20"/>
                    </a:cubicBezTo>
                    <a:cubicBezTo>
                      <a:pt x="15" y="20"/>
                      <a:pt x="15" y="19"/>
                      <a:pt x="14" y="18"/>
                    </a:cubicBezTo>
                    <a:cubicBezTo>
                      <a:pt x="14" y="17"/>
                      <a:pt x="13" y="17"/>
                      <a:pt x="13" y="16"/>
                    </a:cubicBezTo>
                    <a:close/>
                    <a:moveTo>
                      <a:pt x="31" y="15"/>
                    </a:moveTo>
                    <a:cubicBezTo>
                      <a:pt x="31" y="15"/>
                      <a:pt x="32" y="15"/>
                      <a:pt x="31" y="15"/>
                    </a:cubicBezTo>
                    <a:cubicBezTo>
                      <a:pt x="31" y="15"/>
                      <a:pt x="31" y="15"/>
                      <a:pt x="31"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54" name="Oval 398"/>
              <p:cNvSpPr>
                <a:spLocks noChangeArrowheads="1"/>
              </p:cNvSpPr>
              <p:nvPr/>
            </p:nvSpPr>
            <p:spPr bwMode="auto">
              <a:xfrm>
                <a:off x="3692" y="226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55" name="Freeform 399"/>
              <p:cNvSpPr/>
              <p:nvPr/>
            </p:nvSpPr>
            <p:spPr bwMode="auto">
              <a:xfrm>
                <a:off x="3692" y="2263"/>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57" name="Freeform 400"/>
              <p:cNvSpPr>
                <a:spLocks noEditPoints="1"/>
              </p:cNvSpPr>
              <p:nvPr/>
            </p:nvSpPr>
            <p:spPr bwMode="auto">
              <a:xfrm>
                <a:off x="2791" y="1658"/>
                <a:ext cx="60" cy="29"/>
              </a:xfrm>
              <a:custGeom>
                <a:avLst/>
                <a:gdLst>
                  <a:gd name="T0" fmla="*/ 23 w 23"/>
                  <a:gd name="T1" fmla="*/ 1 h 11"/>
                  <a:gd name="T2" fmla="*/ 19 w 23"/>
                  <a:gd name="T3" fmla="*/ 1 h 11"/>
                  <a:gd name="T4" fmla="*/ 14 w 23"/>
                  <a:gd name="T5" fmla="*/ 1 h 11"/>
                  <a:gd name="T6" fmla="*/ 9 w 23"/>
                  <a:gd name="T7" fmla="*/ 2 h 11"/>
                  <a:gd name="T8" fmla="*/ 6 w 23"/>
                  <a:gd name="T9" fmla="*/ 4 h 11"/>
                  <a:gd name="T10" fmla="*/ 6 w 23"/>
                  <a:gd name="T11" fmla="*/ 6 h 11"/>
                  <a:gd name="T12" fmla="*/ 10 w 23"/>
                  <a:gd name="T13" fmla="*/ 7 h 11"/>
                  <a:gd name="T14" fmla="*/ 10 w 23"/>
                  <a:gd name="T15" fmla="*/ 9 h 11"/>
                  <a:gd name="T16" fmla="*/ 10 w 23"/>
                  <a:gd name="T17" fmla="*/ 9 h 11"/>
                  <a:gd name="T18" fmla="*/ 10 w 23"/>
                  <a:gd name="T19" fmla="*/ 9 h 11"/>
                  <a:gd name="T20" fmla="*/ 11 w 23"/>
                  <a:gd name="T21" fmla="*/ 9 h 11"/>
                  <a:gd name="T22" fmla="*/ 12 w 23"/>
                  <a:gd name="T23" fmla="*/ 9 h 11"/>
                  <a:gd name="T24" fmla="*/ 12 w 23"/>
                  <a:gd name="T25" fmla="*/ 8 h 11"/>
                  <a:gd name="T26" fmla="*/ 13 w 23"/>
                  <a:gd name="T27" fmla="*/ 8 h 11"/>
                  <a:gd name="T28" fmla="*/ 13 w 23"/>
                  <a:gd name="T29" fmla="*/ 8 h 11"/>
                  <a:gd name="T30" fmla="*/ 13 w 23"/>
                  <a:gd name="T31" fmla="*/ 9 h 11"/>
                  <a:gd name="T32" fmla="*/ 14 w 23"/>
                  <a:gd name="T33" fmla="*/ 9 h 11"/>
                  <a:gd name="T34" fmla="*/ 14 w 23"/>
                  <a:gd name="T35" fmla="*/ 9 h 11"/>
                  <a:gd name="T36" fmla="*/ 14 w 23"/>
                  <a:gd name="T37" fmla="*/ 9 h 11"/>
                  <a:gd name="T38" fmla="*/ 15 w 23"/>
                  <a:gd name="T39" fmla="*/ 9 h 11"/>
                  <a:gd name="T40" fmla="*/ 15 w 23"/>
                  <a:gd name="T41" fmla="*/ 9 h 11"/>
                  <a:gd name="T42" fmla="*/ 16 w 23"/>
                  <a:gd name="T43" fmla="*/ 10 h 11"/>
                  <a:gd name="T44" fmla="*/ 16 w 23"/>
                  <a:gd name="T45" fmla="*/ 10 h 11"/>
                  <a:gd name="T46" fmla="*/ 16 w 23"/>
                  <a:gd name="T47" fmla="*/ 10 h 11"/>
                  <a:gd name="T48" fmla="*/ 16 w 23"/>
                  <a:gd name="T49" fmla="*/ 11 h 11"/>
                  <a:gd name="T50" fmla="*/ 17 w 23"/>
                  <a:gd name="T51" fmla="*/ 11 h 11"/>
                  <a:gd name="T52" fmla="*/ 17 w 23"/>
                  <a:gd name="T53" fmla="*/ 11 h 11"/>
                  <a:gd name="T54" fmla="*/ 17 w 23"/>
                  <a:gd name="T55" fmla="*/ 11 h 11"/>
                  <a:gd name="T56" fmla="*/ 18 w 23"/>
                  <a:gd name="T57" fmla="*/ 11 h 11"/>
                  <a:gd name="T58" fmla="*/ 18 w 23"/>
                  <a:gd name="T59" fmla="*/ 11 h 11"/>
                  <a:gd name="T60" fmla="*/ 19 w 23"/>
                  <a:gd name="T61" fmla="*/ 11 h 11"/>
                  <a:gd name="T62" fmla="*/ 19 w 23"/>
                  <a:gd name="T63" fmla="*/ 11 h 11"/>
                  <a:gd name="T64" fmla="*/ 19 w 23"/>
                  <a:gd name="T65" fmla="*/ 11 h 11"/>
                  <a:gd name="T66" fmla="*/ 20 w 23"/>
                  <a:gd name="T67" fmla="*/ 11 h 11"/>
                  <a:gd name="T68" fmla="*/ 20 w 23"/>
                  <a:gd name="T69" fmla="*/ 11 h 11"/>
                  <a:gd name="T70" fmla="*/ 20 w 23"/>
                  <a:gd name="T71" fmla="*/ 10 h 11"/>
                  <a:gd name="T72" fmla="*/ 20 w 23"/>
                  <a:gd name="T73" fmla="*/ 10 h 11"/>
                  <a:gd name="T74" fmla="*/ 21 w 23"/>
                  <a:gd name="T75" fmla="*/ 10 h 11"/>
                  <a:gd name="T76" fmla="*/ 21 w 23"/>
                  <a:gd name="T77" fmla="*/ 9 h 11"/>
                  <a:gd name="T78" fmla="*/ 21 w 23"/>
                  <a:gd name="T79" fmla="*/ 9 h 11"/>
                  <a:gd name="T80" fmla="*/ 21 w 23"/>
                  <a:gd name="T81" fmla="*/ 9 h 11"/>
                  <a:gd name="T82" fmla="*/ 21 w 23"/>
                  <a:gd name="T83" fmla="*/ 9 h 11"/>
                  <a:gd name="T84" fmla="*/ 20 w 23"/>
                  <a:gd name="T85" fmla="*/ 8 h 11"/>
                  <a:gd name="T86" fmla="*/ 20 w 23"/>
                  <a:gd name="T87" fmla="*/ 5 h 11"/>
                  <a:gd name="T88" fmla="*/ 21 w 23"/>
                  <a:gd name="T89" fmla="*/ 3 h 11"/>
                  <a:gd name="T90" fmla="*/ 21 w 23"/>
                  <a:gd name="T91" fmla="*/ 3 h 11"/>
                  <a:gd name="T92" fmla="*/ 22 w 23"/>
                  <a:gd name="T93" fmla="*/ 3 h 11"/>
                  <a:gd name="T94" fmla="*/ 22 w 23"/>
                  <a:gd name="T95" fmla="*/ 2 h 11"/>
                  <a:gd name="T96" fmla="*/ 22 w 23"/>
                  <a:gd name="T97" fmla="*/ 2 h 11"/>
                  <a:gd name="T98" fmla="*/ 23 w 23"/>
                  <a:gd name="T99" fmla="*/ 2 h 11"/>
                  <a:gd name="T100" fmla="*/ 4 w 23"/>
                  <a:gd name="T101" fmla="*/ 4 h 11"/>
                  <a:gd name="T102" fmla="*/ 2 w 23"/>
                  <a:gd name="T103" fmla="*/ 6 h 11"/>
                  <a:gd name="T104" fmla="*/ 1 w 23"/>
                  <a:gd name="T105" fmla="*/ 8 h 11"/>
                  <a:gd name="T106" fmla="*/ 3 w 23"/>
                  <a:gd name="T107" fmla="*/ 8 h 11"/>
                  <a:gd name="T108" fmla="*/ 4 w 23"/>
                  <a:gd name="T10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 h="11">
                    <a:moveTo>
                      <a:pt x="23" y="2"/>
                    </a:moveTo>
                    <a:cubicBezTo>
                      <a:pt x="23" y="2"/>
                      <a:pt x="23" y="2"/>
                      <a:pt x="23" y="2"/>
                    </a:cubicBezTo>
                    <a:cubicBezTo>
                      <a:pt x="23" y="1"/>
                      <a:pt x="23" y="1"/>
                      <a:pt x="23" y="1"/>
                    </a:cubicBezTo>
                    <a:cubicBezTo>
                      <a:pt x="23" y="1"/>
                      <a:pt x="23" y="1"/>
                      <a:pt x="23" y="1"/>
                    </a:cubicBezTo>
                    <a:cubicBezTo>
                      <a:pt x="23" y="1"/>
                      <a:pt x="23" y="1"/>
                      <a:pt x="23" y="1"/>
                    </a:cubicBezTo>
                    <a:cubicBezTo>
                      <a:pt x="22" y="1"/>
                      <a:pt x="22" y="1"/>
                      <a:pt x="22" y="1"/>
                    </a:cubicBezTo>
                    <a:cubicBezTo>
                      <a:pt x="22" y="2"/>
                      <a:pt x="21" y="1"/>
                      <a:pt x="20" y="1"/>
                    </a:cubicBezTo>
                    <a:cubicBezTo>
                      <a:pt x="20" y="1"/>
                      <a:pt x="19" y="1"/>
                      <a:pt x="19" y="1"/>
                    </a:cubicBezTo>
                    <a:cubicBezTo>
                      <a:pt x="19" y="1"/>
                      <a:pt x="18" y="1"/>
                      <a:pt x="18" y="1"/>
                    </a:cubicBezTo>
                    <a:cubicBezTo>
                      <a:pt x="17" y="1"/>
                      <a:pt x="16" y="1"/>
                      <a:pt x="15" y="1"/>
                    </a:cubicBezTo>
                    <a:cubicBezTo>
                      <a:pt x="14" y="1"/>
                      <a:pt x="14" y="1"/>
                      <a:pt x="14" y="0"/>
                    </a:cubicBezTo>
                    <a:cubicBezTo>
                      <a:pt x="14" y="0"/>
                      <a:pt x="14" y="1"/>
                      <a:pt x="14" y="1"/>
                    </a:cubicBezTo>
                    <a:cubicBezTo>
                      <a:pt x="13" y="1"/>
                      <a:pt x="12" y="1"/>
                      <a:pt x="11" y="1"/>
                    </a:cubicBezTo>
                    <a:cubicBezTo>
                      <a:pt x="10" y="1"/>
                      <a:pt x="10" y="1"/>
                      <a:pt x="9" y="1"/>
                    </a:cubicBezTo>
                    <a:cubicBezTo>
                      <a:pt x="9" y="1"/>
                      <a:pt x="9" y="2"/>
                      <a:pt x="9" y="2"/>
                    </a:cubicBezTo>
                    <a:cubicBezTo>
                      <a:pt x="9" y="2"/>
                      <a:pt x="9" y="2"/>
                      <a:pt x="9" y="2"/>
                    </a:cubicBezTo>
                    <a:cubicBezTo>
                      <a:pt x="8" y="2"/>
                      <a:pt x="6" y="2"/>
                      <a:pt x="6" y="3"/>
                    </a:cubicBezTo>
                    <a:cubicBezTo>
                      <a:pt x="6" y="3"/>
                      <a:pt x="6" y="3"/>
                      <a:pt x="6" y="3"/>
                    </a:cubicBezTo>
                    <a:cubicBezTo>
                      <a:pt x="6" y="4"/>
                      <a:pt x="7" y="3"/>
                      <a:pt x="7" y="4"/>
                    </a:cubicBezTo>
                    <a:cubicBezTo>
                      <a:pt x="6" y="4"/>
                      <a:pt x="6" y="4"/>
                      <a:pt x="6" y="4"/>
                    </a:cubicBezTo>
                    <a:cubicBezTo>
                      <a:pt x="6" y="5"/>
                      <a:pt x="6" y="5"/>
                      <a:pt x="6" y="5"/>
                    </a:cubicBezTo>
                    <a:cubicBezTo>
                      <a:pt x="7" y="5"/>
                      <a:pt x="7" y="5"/>
                      <a:pt x="8" y="5"/>
                    </a:cubicBezTo>
                    <a:cubicBezTo>
                      <a:pt x="7" y="5"/>
                      <a:pt x="7" y="5"/>
                      <a:pt x="7" y="5"/>
                    </a:cubicBezTo>
                    <a:cubicBezTo>
                      <a:pt x="6" y="5"/>
                      <a:pt x="6" y="6"/>
                      <a:pt x="6" y="6"/>
                    </a:cubicBezTo>
                    <a:cubicBezTo>
                      <a:pt x="6" y="6"/>
                      <a:pt x="7" y="6"/>
                      <a:pt x="7" y="6"/>
                    </a:cubicBezTo>
                    <a:cubicBezTo>
                      <a:pt x="7" y="7"/>
                      <a:pt x="8" y="7"/>
                      <a:pt x="8" y="7"/>
                    </a:cubicBezTo>
                    <a:cubicBezTo>
                      <a:pt x="9" y="7"/>
                      <a:pt x="9" y="7"/>
                      <a:pt x="10" y="7"/>
                    </a:cubicBezTo>
                    <a:cubicBezTo>
                      <a:pt x="10" y="7"/>
                      <a:pt x="10" y="7"/>
                      <a:pt x="10" y="7"/>
                    </a:cubicBezTo>
                    <a:cubicBezTo>
                      <a:pt x="10" y="8"/>
                      <a:pt x="10"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2" y="9"/>
                      <a:pt x="12" y="9"/>
                      <a:pt x="12" y="9"/>
                    </a:cubicBezTo>
                    <a:cubicBezTo>
                      <a:pt x="12" y="9"/>
                      <a:pt x="12" y="9"/>
                      <a:pt x="12"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6" y="9"/>
                      <a:pt x="16" y="9"/>
                      <a:pt x="16" y="9"/>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1"/>
                      <a:pt x="16" y="11"/>
                      <a:pt x="16" y="11"/>
                    </a:cubicBezTo>
                    <a:cubicBezTo>
                      <a:pt x="16" y="11"/>
                      <a:pt x="16" y="11"/>
                      <a:pt x="16" y="11"/>
                    </a:cubicBezTo>
                    <a:cubicBezTo>
                      <a:pt x="16" y="11"/>
                      <a:pt x="16" y="11"/>
                      <a:pt x="16" y="11"/>
                    </a:cubicBezTo>
                    <a:cubicBezTo>
                      <a:pt x="16" y="11"/>
                      <a:pt x="16" y="11"/>
                      <a:pt x="16"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1" y="10"/>
                      <a:pt x="21" y="10"/>
                      <a:pt x="21" y="10"/>
                    </a:cubicBezTo>
                    <a:cubicBezTo>
                      <a:pt x="21" y="10"/>
                      <a:pt x="21" y="10"/>
                      <a:pt x="21" y="10"/>
                    </a:cubicBezTo>
                    <a:cubicBezTo>
                      <a:pt x="21" y="10"/>
                      <a:pt x="21" y="10"/>
                      <a:pt x="21" y="10"/>
                    </a:cubicBezTo>
                    <a:cubicBezTo>
                      <a:pt x="21" y="10"/>
                      <a:pt x="21" y="10"/>
                      <a:pt x="21" y="10"/>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8"/>
                      <a:pt x="21" y="8"/>
                      <a:pt x="21" y="8"/>
                    </a:cubicBezTo>
                    <a:cubicBezTo>
                      <a:pt x="21" y="8"/>
                      <a:pt x="21" y="8"/>
                      <a:pt x="21" y="8"/>
                    </a:cubicBezTo>
                    <a:cubicBezTo>
                      <a:pt x="20" y="8"/>
                      <a:pt x="20" y="8"/>
                      <a:pt x="20" y="8"/>
                    </a:cubicBezTo>
                    <a:cubicBezTo>
                      <a:pt x="20" y="8"/>
                      <a:pt x="20" y="8"/>
                      <a:pt x="20" y="8"/>
                    </a:cubicBezTo>
                    <a:cubicBezTo>
                      <a:pt x="20" y="7"/>
                      <a:pt x="20" y="7"/>
                      <a:pt x="20" y="7"/>
                    </a:cubicBezTo>
                    <a:cubicBezTo>
                      <a:pt x="20" y="7"/>
                      <a:pt x="20" y="7"/>
                      <a:pt x="20" y="7"/>
                    </a:cubicBezTo>
                    <a:cubicBezTo>
                      <a:pt x="21" y="7"/>
                      <a:pt x="21" y="7"/>
                      <a:pt x="21" y="7"/>
                    </a:cubicBezTo>
                    <a:cubicBezTo>
                      <a:pt x="20" y="5"/>
                      <a:pt x="20" y="5"/>
                      <a:pt x="20" y="5"/>
                    </a:cubicBezTo>
                    <a:cubicBezTo>
                      <a:pt x="20" y="5"/>
                      <a:pt x="20" y="5"/>
                      <a:pt x="20" y="5"/>
                    </a:cubicBezTo>
                    <a:cubicBezTo>
                      <a:pt x="21" y="4"/>
                      <a:pt x="21" y="4"/>
                      <a:pt x="21" y="4"/>
                    </a:cubicBezTo>
                    <a:cubicBezTo>
                      <a:pt x="21" y="4"/>
                      <a:pt x="21" y="4"/>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lose/>
                    <a:moveTo>
                      <a:pt x="3" y="5"/>
                    </a:moveTo>
                    <a:cubicBezTo>
                      <a:pt x="3" y="5"/>
                      <a:pt x="4" y="5"/>
                      <a:pt x="4" y="4"/>
                    </a:cubicBezTo>
                    <a:cubicBezTo>
                      <a:pt x="4" y="4"/>
                      <a:pt x="4" y="4"/>
                      <a:pt x="4" y="3"/>
                    </a:cubicBezTo>
                    <a:cubicBezTo>
                      <a:pt x="3" y="4"/>
                      <a:pt x="2" y="4"/>
                      <a:pt x="1" y="4"/>
                    </a:cubicBezTo>
                    <a:cubicBezTo>
                      <a:pt x="2" y="4"/>
                      <a:pt x="3" y="4"/>
                      <a:pt x="3" y="5"/>
                    </a:cubicBezTo>
                    <a:close/>
                    <a:moveTo>
                      <a:pt x="2" y="6"/>
                    </a:moveTo>
                    <a:cubicBezTo>
                      <a:pt x="1" y="7"/>
                      <a:pt x="1" y="6"/>
                      <a:pt x="0" y="6"/>
                    </a:cubicBezTo>
                    <a:cubicBezTo>
                      <a:pt x="1" y="6"/>
                      <a:pt x="1" y="6"/>
                      <a:pt x="1" y="7"/>
                    </a:cubicBezTo>
                    <a:cubicBezTo>
                      <a:pt x="1" y="7"/>
                      <a:pt x="1" y="7"/>
                      <a:pt x="1" y="7"/>
                    </a:cubicBezTo>
                    <a:cubicBezTo>
                      <a:pt x="1" y="7"/>
                      <a:pt x="1" y="7"/>
                      <a:pt x="1" y="8"/>
                    </a:cubicBezTo>
                    <a:cubicBezTo>
                      <a:pt x="1" y="8"/>
                      <a:pt x="2" y="8"/>
                      <a:pt x="2" y="8"/>
                    </a:cubicBezTo>
                    <a:cubicBezTo>
                      <a:pt x="2" y="8"/>
                      <a:pt x="1" y="9"/>
                      <a:pt x="1" y="9"/>
                    </a:cubicBezTo>
                    <a:cubicBezTo>
                      <a:pt x="1" y="9"/>
                      <a:pt x="2" y="9"/>
                      <a:pt x="2" y="9"/>
                    </a:cubicBezTo>
                    <a:cubicBezTo>
                      <a:pt x="2" y="8"/>
                      <a:pt x="2" y="8"/>
                      <a:pt x="3" y="8"/>
                    </a:cubicBezTo>
                    <a:cubicBezTo>
                      <a:pt x="3" y="8"/>
                      <a:pt x="4" y="7"/>
                      <a:pt x="4" y="7"/>
                    </a:cubicBezTo>
                    <a:cubicBezTo>
                      <a:pt x="4" y="7"/>
                      <a:pt x="4" y="7"/>
                      <a:pt x="4" y="7"/>
                    </a:cubicBezTo>
                    <a:cubicBezTo>
                      <a:pt x="5" y="6"/>
                      <a:pt x="5" y="7"/>
                      <a:pt x="6" y="6"/>
                    </a:cubicBezTo>
                    <a:cubicBezTo>
                      <a:pt x="5" y="6"/>
                      <a:pt x="4" y="6"/>
                      <a:pt x="4" y="6"/>
                    </a:cubicBezTo>
                    <a:cubicBezTo>
                      <a:pt x="3" y="6"/>
                      <a:pt x="3"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58" name="Freeform 401"/>
              <p:cNvSpPr/>
              <p:nvPr/>
            </p:nvSpPr>
            <p:spPr bwMode="auto">
              <a:xfrm>
                <a:off x="3700" y="22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59" name="Freeform 402"/>
              <p:cNvSpPr/>
              <p:nvPr/>
            </p:nvSpPr>
            <p:spPr bwMode="auto">
              <a:xfrm>
                <a:off x="3689" y="2265"/>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60" name="Freeform 403"/>
              <p:cNvSpPr/>
              <p:nvPr/>
            </p:nvSpPr>
            <p:spPr bwMode="auto">
              <a:xfrm>
                <a:off x="3689" y="2234"/>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61" name="Freeform 404"/>
              <p:cNvSpPr/>
              <p:nvPr/>
            </p:nvSpPr>
            <p:spPr bwMode="auto">
              <a:xfrm>
                <a:off x="3687" y="2263"/>
                <a:ext cx="2" cy="2"/>
              </a:xfrm>
              <a:custGeom>
                <a:avLst/>
                <a:gdLst>
                  <a:gd name="T0" fmla="*/ 1 w 1"/>
                  <a:gd name="T1" fmla="*/ 1 h 1"/>
                  <a:gd name="T2" fmla="*/ 1 w 1"/>
                  <a:gd name="T3" fmla="*/ 1 h 1"/>
                  <a:gd name="T4" fmla="*/ 1 w 1"/>
                  <a:gd name="T5" fmla="*/ 1 h 1"/>
                  <a:gd name="T6" fmla="*/ 1 w 1"/>
                  <a:gd name="T7" fmla="*/ 1 h 1"/>
                  <a:gd name="T8" fmla="*/ 0 w 1"/>
                  <a:gd name="T9" fmla="*/ 0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1"/>
                      <a:pt x="1" y="1"/>
                    </a:cubicBezTo>
                    <a:cubicBezTo>
                      <a:pt x="1" y="1"/>
                      <a:pt x="1" y="1"/>
                      <a:pt x="1" y="1"/>
                    </a:cubicBezTo>
                    <a:cubicBezTo>
                      <a:pt x="1" y="1"/>
                      <a:pt x="1" y="1"/>
                      <a:pt x="1" y="1"/>
                    </a:cubicBezTo>
                    <a:cubicBezTo>
                      <a:pt x="1" y="1"/>
                      <a:pt x="1"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262" name="Freeform 405"/>
              <p:cNvSpPr/>
              <p:nvPr/>
            </p:nvSpPr>
            <p:spPr bwMode="auto">
              <a:xfrm>
                <a:off x="3687" y="2228"/>
                <a:ext cx="2" cy="3"/>
              </a:xfrm>
              <a:custGeom>
                <a:avLst/>
                <a:gdLst>
                  <a:gd name="T0" fmla="*/ 0 w 1"/>
                  <a:gd name="T1" fmla="*/ 1 h 1"/>
                  <a:gd name="T2" fmla="*/ 0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grpSp>
        <p:sp>
          <p:nvSpPr>
            <p:cNvPr id="29" name="Freeform 407"/>
            <p:cNvSpPr/>
            <p:nvPr/>
          </p:nvSpPr>
          <p:spPr bwMode="auto">
            <a:xfrm>
              <a:off x="5868988" y="3579813"/>
              <a:ext cx="476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chemeClr val="bg1">
                <a:lumMod val="75000"/>
              </a:schemeClr>
            </a:solidFill>
            <a:ln>
              <a:noFill/>
            </a:ln>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0" name="Freeform 408"/>
            <p:cNvSpPr/>
            <p:nvPr/>
          </p:nvSpPr>
          <p:spPr bwMode="auto">
            <a:xfrm>
              <a:off x="5873750" y="3579813"/>
              <a:ext cx="476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solidFill>
              <a:schemeClr val="bg1">
                <a:lumMod val="75000"/>
              </a:schemeClr>
            </a:solidFill>
            <a:ln>
              <a:noFill/>
            </a:ln>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1" name="Freeform 409"/>
            <p:cNvSpPr>
              <a:spLocks noEditPoints="1"/>
            </p:cNvSpPr>
            <p:nvPr/>
          </p:nvSpPr>
          <p:spPr bwMode="auto">
            <a:xfrm>
              <a:off x="4410075" y="2381250"/>
              <a:ext cx="166688" cy="246063"/>
            </a:xfrm>
            <a:custGeom>
              <a:avLst/>
              <a:gdLst>
                <a:gd name="T0" fmla="*/ 39 w 40"/>
                <a:gd name="T1" fmla="*/ 41 h 59"/>
                <a:gd name="T2" fmla="*/ 38 w 40"/>
                <a:gd name="T3" fmla="*/ 40 h 59"/>
                <a:gd name="T4" fmla="*/ 36 w 40"/>
                <a:gd name="T5" fmla="*/ 39 h 59"/>
                <a:gd name="T6" fmla="*/ 35 w 40"/>
                <a:gd name="T7" fmla="*/ 38 h 59"/>
                <a:gd name="T8" fmla="*/ 36 w 40"/>
                <a:gd name="T9" fmla="*/ 36 h 59"/>
                <a:gd name="T10" fmla="*/ 34 w 40"/>
                <a:gd name="T11" fmla="*/ 34 h 59"/>
                <a:gd name="T12" fmla="*/ 33 w 40"/>
                <a:gd name="T13" fmla="*/ 31 h 59"/>
                <a:gd name="T14" fmla="*/ 33 w 40"/>
                <a:gd name="T15" fmla="*/ 29 h 59"/>
                <a:gd name="T16" fmla="*/ 33 w 40"/>
                <a:gd name="T17" fmla="*/ 27 h 59"/>
                <a:gd name="T18" fmla="*/ 34 w 40"/>
                <a:gd name="T19" fmla="*/ 24 h 59"/>
                <a:gd name="T20" fmla="*/ 31 w 40"/>
                <a:gd name="T21" fmla="*/ 20 h 59"/>
                <a:gd name="T22" fmla="*/ 33 w 40"/>
                <a:gd name="T23" fmla="*/ 17 h 59"/>
                <a:gd name="T24" fmla="*/ 34 w 40"/>
                <a:gd name="T25" fmla="*/ 14 h 59"/>
                <a:gd name="T26" fmla="*/ 30 w 40"/>
                <a:gd name="T27" fmla="*/ 7 h 59"/>
                <a:gd name="T28" fmla="*/ 31 w 40"/>
                <a:gd name="T29" fmla="*/ 4 h 59"/>
                <a:gd name="T30" fmla="*/ 28 w 40"/>
                <a:gd name="T31" fmla="*/ 1 h 59"/>
                <a:gd name="T32" fmla="*/ 25 w 40"/>
                <a:gd name="T33" fmla="*/ 0 h 59"/>
                <a:gd name="T34" fmla="*/ 23 w 40"/>
                <a:gd name="T35" fmla="*/ 1 h 59"/>
                <a:gd name="T36" fmla="*/ 22 w 40"/>
                <a:gd name="T37" fmla="*/ 1 h 59"/>
                <a:gd name="T38" fmla="*/ 20 w 40"/>
                <a:gd name="T39" fmla="*/ 2 h 59"/>
                <a:gd name="T40" fmla="*/ 20 w 40"/>
                <a:gd name="T41" fmla="*/ 4 h 59"/>
                <a:gd name="T42" fmla="*/ 19 w 40"/>
                <a:gd name="T43" fmla="*/ 6 h 59"/>
                <a:gd name="T44" fmla="*/ 18 w 40"/>
                <a:gd name="T45" fmla="*/ 7 h 59"/>
                <a:gd name="T46" fmla="*/ 17 w 40"/>
                <a:gd name="T47" fmla="*/ 9 h 59"/>
                <a:gd name="T48" fmla="*/ 16 w 40"/>
                <a:gd name="T49" fmla="*/ 9 h 59"/>
                <a:gd name="T50" fmla="*/ 13 w 40"/>
                <a:gd name="T51" fmla="*/ 8 h 59"/>
                <a:gd name="T52" fmla="*/ 10 w 40"/>
                <a:gd name="T53" fmla="*/ 9 h 59"/>
                <a:gd name="T54" fmla="*/ 6 w 40"/>
                <a:gd name="T55" fmla="*/ 7 h 59"/>
                <a:gd name="T56" fmla="*/ 1 w 40"/>
                <a:gd name="T57" fmla="*/ 6 h 59"/>
                <a:gd name="T58" fmla="*/ 3 w 40"/>
                <a:gd name="T59" fmla="*/ 7 h 59"/>
                <a:gd name="T60" fmla="*/ 4 w 40"/>
                <a:gd name="T61" fmla="*/ 8 h 59"/>
                <a:gd name="T62" fmla="*/ 6 w 40"/>
                <a:gd name="T63" fmla="*/ 9 h 59"/>
                <a:gd name="T64" fmla="*/ 7 w 40"/>
                <a:gd name="T65" fmla="*/ 9 h 59"/>
                <a:gd name="T66" fmla="*/ 9 w 40"/>
                <a:gd name="T67" fmla="*/ 10 h 59"/>
                <a:gd name="T68" fmla="*/ 10 w 40"/>
                <a:gd name="T69" fmla="*/ 11 h 59"/>
                <a:gd name="T70" fmla="*/ 11 w 40"/>
                <a:gd name="T71" fmla="*/ 12 h 59"/>
                <a:gd name="T72" fmla="*/ 11 w 40"/>
                <a:gd name="T73" fmla="*/ 14 h 59"/>
                <a:gd name="T74" fmla="*/ 12 w 40"/>
                <a:gd name="T75" fmla="*/ 16 h 59"/>
                <a:gd name="T76" fmla="*/ 12 w 40"/>
                <a:gd name="T77" fmla="*/ 17 h 59"/>
                <a:gd name="T78" fmla="*/ 12 w 40"/>
                <a:gd name="T79" fmla="*/ 18 h 59"/>
                <a:gd name="T80" fmla="*/ 13 w 40"/>
                <a:gd name="T81" fmla="*/ 20 h 59"/>
                <a:gd name="T82" fmla="*/ 12 w 40"/>
                <a:gd name="T83" fmla="*/ 22 h 59"/>
                <a:gd name="T84" fmla="*/ 12 w 40"/>
                <a:gd name="T85" fmla="*/ 23 h 59"/>
                <a:gd name="T86" fmla="*/ 13 w 40"/>
                <a:gd name="T87" fmla="*/ 25 h 59"/>
                <a:gd name="T88" fmla="*/ 18 w 40"/>
                <a:gd name="T89" fmla="*/ 30 h 59"/>
                <a:gd name="T90" fmla="*/ 6 w 40"/>
                <a:gd name="T91" fmla="*/ 40 h 59"/>
                <a:gd name="T92" fmla="*/ 5 w 40"/>
                <a:gd name="T93" fmla="*/ 56 h 59"/>
                <a:gd name="T94" fmla="*/ 10 w 40"/>
                <a:gd name="T95" fmla="*/ 59 h 59"/>
                <a:gd name="T96" fmla="*/ 26 w 40"/>
                <a:gd name="T97" fmla="*/ 55 h 59"/>
                <a:gd name="T98" fmla="*/ 28 w 40"/>
                <a:gd name="T99" fmla="*/ 54 h 59"/>
                <a:gd name="T100" fmla="*/ 29 w 40"/>
                <a:gd name="T101" fmla="*/ 53 h 59"/>
                <a:gd name="T102" fmla="*/ 30 w 40"/>
                <a:gd name="T103" fmla="*/ 52 h 59"/>
                <a:gd name="T104" fmla="*/ 32 w 40"/>
                <a:gd name="T105" fmla="*/ 51 h 59"/>
                <a:gd name="T106" fmla="*/ 32 w 40"/>
                <a:gd name="T107" fmla="*/ 51 h 59"/>
                <a:gd name="T108" fmla="*/ 34 w 40"/>
                <a:gd name="T109" fmla="*/ 49 h 59"/>
                <a:gd name="T110" fmla="*/ 35 w 40"/>
                <a:gd name="T111" fmla="*/ 48 h 59"/>
                <a:gd name="T112" fmla="*/ 36 w 40"/>
                <a:gd name="T113" fmla="*/ 47 h 59"/>
                <a:gd name="T114" fmla="*/ 37 w 40"/>
                <a:gd name="T115" fmla="*/ 46 h 59"/>
                <a:gd name="T116" fmla="*/ 38 w 40"/>
                <a:gd name="T117" fmla="*/ 45 h 59"/>
                <a:gd name="T118" fmla="*/ 39 w 40"/>
                <a:gd name="T119" fmla="*/ 44 h 59"/>
                <a:gd name="T120" fmla="*/ 40 w 40"/>
                <a:gd name="T121"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 h="59">
                  <a:moveTo>
                    <a:pt x="40" y="42"/>
                  </a:moveTo>
                  <a:cubicBezTo>
                    <a:pt x="40" y="42"/>
                    <a:pt x="40" y="42"/>
                    <a:pt x="40" y="42"/>
                  </a:cubicBezTo>
                  <a:cubicBezTo>
                    <a:pt x="40" y="42"/>
                    <a:pt x="40" y="42"/>
                    <a:pt x="40" y="42"/>
                  </a:cubicBezTo>
                  <a:cubicBezTo>
                    <a:pt x="40" y="42"/>
                    <a:pt x="40" y="42"/>
                    <a:pt x="40" y="42"/>
                  </a:cubicBezTo>
                  <a:cubicBezTo>
                    <a:pt x="40" y="42"/>
                    <a:pt x="40" y="42"/>
                    <a:pt x="40" y="42"/>
                  </a:cubicBezTo>
                  <a:cubicBezTo>
                    <a:pt x="40" y="42"/>
                    <a:pt x="40" y="42"/>
                    <a:pt x="40" y="42"/>
                  </a:cubicBezTo>
                  <a:cubicBezTo>
                    <a:pt x="40" y="42"/>
                    <a:pt x="40" y="42"/>
                    <a:pt x="40"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39" y="42"/>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8" y="41"/>
                    <a:pt x="38" y="41"/>
                    <a:pt x="38" y="41"/>
                  </a:cubicBezTo>
                  <a:cubicBezTo>
                    <a:pt x="38" y="41"/>
                    <a:pt x="38" y="41"/>
                    <a:pt x="38" y="41"/>
                  </a:cubicBezTo>
                  <a:cubicBezTo>
                    <a:pt x="38" y="41"/>
                    <a:pt x="38" y="41"/>
                    <a:pt x="38" y="41"/>
                  </a:cubicBezTo>
                  <a:cubicBezTo>
                    <a:pt x="38" y="41"/>
                    <a:pt x="38" y="41"/>
                    <a:pt x="38" y="41"/>
                  </a:cubicBezTo>
                  <a:cubicBezTo>
                    <a:pt x="38" y="41"/>
                    <a:pt x="38" y="41"/>
                    <a:pt x="38" y="41"/>
                  </a:cubicBezTo>
                  <a:cubicBezTo>
                    <a:pt x="38" y="40"/>
                    <a:pt x="38" y="40"/>
                    <a:pt x="38" y="40"/>
                  </a:cubicBezTo>
                  <a:cubicBezTo>
                    <a:pt x="38" y="40"/>
                    <a:pt x="38" y="40"/>
                    <a:pt x="38" y="40"/>
                  </a:cubicBezTo>
                  <a:cubicBezTo>
                    <a:pt x="38" y="40"/>
                    <a:pt x="38" y="40"/>
                    <a:pt x="38" y="40"/>
                  </a:cubicBezTo>
                  <a:cubicBezTo>
                    <a:pt x="38" y="40"/>
                    <a:pt x="38" y="40"/>
                    <a:pt x="38" y="40"/>
                  </a:cubicBezTo>
                  <a:cubicBezTo>
                    <a:pt x="38" y="40"/>
                    <a:pt x="38" y="40"/>
                    <a:pt x="38" y="40"/>
                  </a:cubicBezTo>
                  <a:cubicBezTo>
                    <a:pt x="38" y="40"/>
                    <a:pt x="38" y="40"/>
                    <a:pt x="38" y="40"/>
                  </a:cubicBezTo>
                  <a:cubicBezTo>
                    <a:pt x="38" y="40"/>
                    <a:pt x="38" y="40"/>
                    <a:pt x="38" y="40"/>
                  </a:cubicBezTo>
                  <a:cubicBezTo>
                    <a:pt x="38" y="40"/>
                    <a:pt x="38" y="40"/>
                    <a:pt x="38" y="40"/>
                  </a:cubicBezTo>
                  <a:cubicBezTo>
                    <a:pt x="38" y="40"/>
                    <a:pt x="38" y="40"/>
                    <a:pt x="38"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6" y="40"/>
                    <a:pt x="36" y="40"/>
                    <a:pt x="36" y="40"/>
                  </a:cubicBezTo>
                  <a:cubicBezTo>
                    <a:pt x="36" y="40"/>
                    <a:pt x="36" y="40"/>
                    <a:pt x="36" y="40"/>
                  </a:cubicBezTo>
                  <a:cubicBezTo>
                    <a:pt x="36" y="40"/>
                    <a:pt x="36" y="40"/>
                    <a:pt x="36" y="40"/>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5" y="39"/>
                    <a:pt x="35" y="39"/>
                    <a:pt x="35" y="39"/>
                  </a:cubicBezTo>
                  <a:cubicBezTo>
                    <a:pt x="35" y="39"/>
                    <a:pt x="35" y="39"/>
                    <a:pt x="35" y="39"/>
                  </a:cubicBezTo>
                  <a:cubicBezTo>
                    <a:pt x="35" y="39"/>
                    <a:pt x="35" y="39"/>
                    <a:pt x="35" y="39"/>
                  </a:cubicBezTo>
                  <a:cubicBezTo>
                    <a:pt x="35" y="39"/>
                    <a:pt x="35" y="39"/>
                    <a:pt x="35" y="39"/>
                  </a:cubicBezTo>
                  <a:cubicBezTo>
                    <a:pt x="35" y="39"/>
                    <a:pt x="35" y="39"/>
                    <a:pt x="35" y="39"/>
                  </a:cubicBezTo>
                  <a:cubicBezTo>
                    <a:pt x="35" y="39"/>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7"/>
                    <a:pt x="34" y="37"/>
                    <a:pt x="34" y="37"/>
                  </a:cubicBezTo>
                  <a:cubicBezTo>
                    <a:pt x="35" y="37"/>
                    <a:pt x="35" y="37"/>
                    <a:pt x="35" y="37"/>
                  </a:cubicBezTo>
                  <a:cubicBezTo>
                    <a:pt x="35" y="37"/>
                    <a:pt x="35" y="37"/>
                    <a:pt x="35" y="37"/>
                  </a:cubicBezTo>
                  <a:cubicBezTo>
                    <a:pt x="35" y="37"/>
                    <a:pt x="35" y="37"/>
                    <a:pt x="35" y="37"/>
                  </a:cubicBezTo>
                  <a:cubicBezTo>
                    <a:pt x="35" y="37"/>
                    <a:pt x="35" y="37"/>
                    <a:pt x="35" y="37"/>
                  </a:cubicBezTo>
                  <a:cubicBezTo>
                    <a:pt x="36" y="37"/>
                    <a:pt x="36" y="37"/>
                    <a:pt x="36" y="37"/>
                  </a:cubicBezTo>
                  <a:cubicBezTo>
                    <a:pt x="36" y="37"/>
                    <a:pt x="36" y="37"/>
                    <a:pt x="36" y="37"/>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5" y="35"/>
                    <a:pt x="35" y="35"/>
                    <a:pt x="35" y="35"/>
                  </a:cubicBezTo>
                  <a:cubicBezTo>
                    <a:pt x="35" y="35"/>
                    <a:pt x="35" y="35"/>
                    <a:pt x="35" y="35"/>
                  </a:cubicBezTo>
                  <a:cubicBezTo>
                    <a:pt x="35" y="34"/>
                    <a:pt x="35" y="34"/>
                    <a:pt x="35" y="34"/>
                  </a:cubicBezTo>
                  <a:cubicBezTo>
                    <a:pt x="35" y="34"/>
                    <a:pt x="35" y="34"/>
                    <a:pt x="35" y="34"/>
                  </a:cubicBezTo>
                  <a:cubicBezTo>
                    <a:pt x="35" y="34"/>
                    <a:pt x="35" y="34"/>
                    <a:pt x="35" y="34"/>
                  </a:cubicBezTo>
                  <a:cubicBezTo>
                    <a:pt x="35" y="34"/>
                    <a:pt x="35" y="34"/>
                    <a:pt x="35" y="34"/>
                  </a:cubicBezTo>
                  <a:cubicBezTo>
                    <a:pt x="34" y="34"/>
                    <a:pt x="34" y="34"/>
                    <a:pt x="34" y="34"/>
                  </a:cubicBezTo>
                  <a:cubicBezTo>
                    <a:pt x="35" y="34"/>
                    <a:pt x="35" y="34"/>
                    <a:pt x="35" y="34"/>
                  </a:cubicBezTo>
                  <a:cubicBezTo>
                    <a:pt x="35" y="34"/>
                    <a:pt x="35" y="34"/>
                    <a:pt x="35" y="34"/>
                  </a:cubicBezTo>
                  <a:cubicBezTo>
                    <a:pt x="34" y="34"/>
                    <a:pt x="34" y="34"/>
                    <a:pt x="34" y="34"/>
                  </a:cubicBezTo>
                  <a:cubicBezTo>
                    <a:pt x="34" y="34"/>
                    <a:pt x="34" y="34"/>
                    <a:pt x="34" y="34"/>
                  </a:cubicBezTo>
                  <a:cubicBezTo>
                    <a:pt x="34" y="33"/>
                    <a:pt x="34" y="33"/>
                    <a:pt x="34" y="33"/>
                  </a:cubicBezTo>
                  <a:cubicBezTo>
                    <a:pt x="34" y="33"/>
                    <a:pt x="34" y="33"/>
                    <a:pt x="34" y="33"/>
                  </a:cubicBezTo>
                  <a:cubicBezTo>
                    <a:pt x="34" y="33"/>
                    <a:pt x="34" y="33"/>
                    <a:pt x="34" y="33"/>
                  </a:cubicBezTo>
                  <a:cubicBezTo>
                    <a:pt x="34" y="33"/>
                    <a:pt x="34" y="33"/>
                    <a:pt x="34" y="33"/>
                  </a:cubicBezTo>
                  <a:cubicBezTo>
                    <a:pt x="34" y="33"/>
                    <a:pt x="34" y="33"/>
                    <a:pt x="34" y="33"/>
                  </a:cubicBezTo>
                  <a:cubicBezTo>
                    <a:pt x="35" y="33"/>
                    <a:pt x="35" y="33"/>
                    <a:pt x="35" y="33"/>
                  </a:cubicBezTo>
                  <a:cubicBezTo>
                    <a:pt x="35" y="33"/>
                    <a:pt x="35" y="33"/>
                    <a:pt x="35" y="33"/>
                  </a:cubicBezTo>
                  <a:cubicBezTo>
                    <a:pt x="35" y="32"/>
                    <a:pt x="35" y="32"/>
                    <a:pt x="35" y="32"/>
                  </a:cubicBezTo>
                  <a:cubicBezTo>
                    <a:pt x="35" y="32"/>
                    <a:pt x="35" y="32"/>
                    <a:pt x="35" y="32"/>
                  </a:cubicBezTo>
                  <a:cubicBezTo>
                    <a:pt x="34" y="32"/>
                    <a:pt x="34" y="32"/>
                    <a:pt x="34" y="32"/>
                  </a:cubicBezTo>
                  <a:cubicBezTo>
                    <a:pt x="34" y="32"/>
                    <a:pt x="34" y="32"/>
                    <a:pt x="34" y="32"/>
                  </a:cubicBezTo>
                  <a:cubicBezTo>
                    <a:pt x="34" y="32"/>
                    <a:pt x="34" y="32"/>
                    <a:pt x="34" y="32"/>
                  </a:cubicBezTo>
                  <a:cubicBezTo>
                    <a:pt x="34" y="32"/>
                    <a:pt x="34" y="32"/>
                    <a:pt x="34" y="32"/>
                  </a:cubicBezTo>
                  <a:cubicBezTo>
                    <a:pt x="33" y="32"/>
                    <a:pt x="33" y="32"/>
                    <a:pt x="33" y="32"/>
                  </a:cubicBezTo>
                  <a:cubicBezTo>
                    <a:pt x="33" y="32"/>
                    <a:pt x="33" y="32"/>
                    <a:pt x="33" y="32"/>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4" y="30"/>
                    <a:pt x="34" y="30"/>
                    <a:pt x="34" y="30"/>
                  </a:cubicBezTo>
                  <a:cubicBezTo>
                    <a:pt x="34" y="30"/>
                    <a:pt x="34" y="30"/>
                    <a:pt x="34" y="30"/>
                  </a:cubicBezTo>
                  <a:cubicBezTo>
                    <a:pt x="34" y="30"/>
                    <a:pt x="34" y="30"/>
                    <a:pt x="34" y="30"/>
                  </a:cubicBezTo>
                  <a:cubicBezTo>
                    <a:pt x="34" y="30"/>
                    <a:pt x="34" y="30"/>
                    <a:pt x="34" y="30"/>
                  </a:cubicBezTo>
                  <a:cubicBezTo>
                    <a:pt x="34" y="29"/>
                    <a:pt x="34" y="29"/>
                    <a:pt x="34" y="29"/>
                  </a:cubicBezTo>
                  <a:cubicBezTo>
                    <a:pt x="34" y="29"/>
                    <a:pt x="34" y="29"/>
                    <a:pt x="34"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4" y="27"/>
                    <a:pt x="34" y="27"/>
                    <a:pt x="34" y="27"/>
                  </a:cubicBezTo>
                  <a:cubicBezTo>
                    <a:pt x="34" y="27"/>
                    <a:pt x="34" y="27"/>
                    <a:pt x="34" y="27"/>
                  </a:cubicBezTo>
                  <a:cubicBezTo>
                    <a:pt x="34" y="27"/>
                    <a:pt x="34" y="27"/>
                    <a:pt x="34" y="27"/>
                  </a:cubicBezTo>
                  <a:cubicBezTo>
                    <a:pt x="33" y="27"/>
                    <a:pt x="33" y="27"/>
                    <a:pt x="33" y="27"/>
                  </a:cubicBezTo>
                  <a:cubicBezTo>
                    <a:pt x="33" y="27"/>
                    <a:pt x="33" y="27"/>
                    <a:pt x="33" y="27"/>
                  </a:cubicBezTo>
                  <a:cubicBezTo>
                    <a:pt x="33" y="27"/>
                    <a:pt x="33" y="27"/>
                    <a:pt x="33" y="27"/>
                  </a:cubicBezTo>
                  <a:cubicBezTo>
                    <a:pt x="34" y="26"/>
                    <a:pt x="34" y="26"/>
                    <a:pt x="34" y="26"/>
                  </a:cubicBezTo>
                  <a:cubicBezTo>
                    <a:pt x="34" y="26"/>
                    <a:pt x="34" y="26"/>
                    <a:pt x="34"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5"/>
                    <a:pt x="35" y="25"/>
                    <a:pt x="35" y="25"/>
                  </a:cubicBezTo>
                  <a:cubicBezTo>
                    <a:pt x="34" y="25"/>
                    <a:pt x="34" y="25"/>
                    <a:pt x="34" y="25"/>
                  </a:cubicBezTo>
                  <a:cubicBezTo>
                    <a:pt x="34" y="25"/>
                    <a:pt x="34" y="25"/>
                    <a:pt x="34" y="25"/>
                  </a:cubicBezTo>
                  <a:cubicBezTo>
                    <a:pt x="34" y="25"/>
                    <a:pt x="34" y="25"/>
                    <a:pt x="34" y="25"/>
                  </a:cubicBezTo>
                  <a:cubicBezTo>
                    <a:pt x="34" y="25"/>
                    <a:pt x="34" y="25"/>
                    <a:pt x="34" y="25"/>
                  </a:cubicBezTo>
                  <a:cubicBezTo>
                    <a:pt x="34" y="25"/>
                    <a:pt x="34" y="25"/>
                    <a:pt x="34" y="25"/>
                  </a:cubicBezTo>
                  <a:cubicBezTo>
                    <a:pt x="34" y="25"/>
                    <a:pt x="34" y="25"/>
                    <a:pt x="34" y="25"/>
                  </a:cubicBezTo>
                  <a:cubicBezTo>
                    <a:pt x="34" y="25"/>
                    <a:pt x="34" y="25"/>
                    <a:pt x="34" y="25"/>
                  </a:cubicBezTo>
                  <a:cubicBezTo>
                    <a:pt x="34" y="25"/>
                    <a:pt x="34" y="25"/>
                    <a:pt x="34" y="25"/>
                  </a:cubicBezTo>
                  <a:cubicBezTo>
                    <a:pt x="34" y="24"/>
                    <a:pt x="34" y="24"/>
                    <a:pt x="34" y="24"/>
                  </a:cubicBezTo>
                  <a:cubicBezTo>
                    <a:pt x="34" y="24"/>
                    <a:pt x="34" y="24"/>
                    <a:pt x="34" y="24"/>
                  </a:cubicBezTo>
                  <a:cubicBezTo>
                    <a:pt x="34" y="24"/>
                    <a:pt x="34" y="24"/>
                    <a:pt x="34" y="24"/>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2"/>
                    <a:pt x="33" y="22"/>
                    <a:pt x="33" y="22"/>
                  </a:cubicBezTo>
                  <a:cubicBezTo>
                    <a:pt x="33" y="22"/>
                    <a:pt x="33" y="22"/>
                    <a:pt x="33" y="22"/>
                  </a:cubicBezTo>
                  <a:cubicBezTo>
                    <a:pt x="33" y="22"/>
                    <a:pt x="33" y="22"/>
                    <a:pt x="33" y="22"/>
                  </a:cubicBezTo>
                  <a:cubicBezTo>
                    <a:pt x="32" y="22"/>
                    <a:pt x="32" y="22"/>
                    <a:pt x="32" y="22"/>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2" y="18"/>
                    <a:pt x="32" y="18"/>
                    <a:pt x="32" y="18"/>
                  </a:cubicBezTo>
                  <a:cubicBezTo>
                    <a:pt x="32" y="17"/>
                    <a:pt x="32" y="17"/>
                    <a:pt x="32" y="17"/>
                  </a:cubicBezTo>
                  <a:cubicBezTo>
                    <a:pt x="32" y="17"/>
                    <a:pt x="32" y="17"/>
                    <a:pt x="32"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4" y="16"/>
                    <a:pt x="34" y="16"/>
                    <a:pt x="34" y="16"/>
                  </a:cubicBezTo>
                  <a:cubicBezTo>
                    <a:pt x="34" y="16"/>
                    <a:pt x="34" y="16"/>
                    <a:pt x="34" y="16"/>
                  </a:cubicBezTo>
                  <a:cubicBezTo>
                    <a:pt x="34" y="16"/>
                    <a:pt x="34" y="16"/>
                    <a:pt x="34" y="16"/>
                  </a:cubicBezTo>
                  <a:cubicBezTo>
                    <a:pt x="34" y="16"/>
                    <a:pt x="34" y="16"/>
                    <a:pt x="34" y="16"/>
                  </a:cubicBezTo>
                  <a:cubicBezTo>
                    <a:pt x="34" y="15"/>
                    <a:pt x="34" y="15"/>
                    <a:pt x="34" y="15"/>
                  </a:cubicBezTo>
                  <a:cubicBezTo>
                    <a:pt x="34" y="15"/>
                    <a:pt x="34" y="15"/>
                    <a:pt x="34" y="15"/>
                  </a:cubicBezTo>
                  <a:cubicBezTo>
                    <a:pt x="34" y="14"/>
                    <a:pt x="34" y="14"/>
                    <a:pt x="34" y="14"/>
                  </a:cubicBezTo>
                  <a:cubicBezTo>
                    <a:pt x="34" y="14"/>
                    <a:pt x="34" y="14"/>
                    <a:pt x="34" y="14"/>
                  </a:cubicBezTo>
                  <a:cubicBezTo>
                    <a:pt x="33" y="14"/>
                    <a:pt x="33" y="14"/>
                    <a:pt x="33" y="14"/>
                  </a:cubicBezTo>
                  <a:cubicBezTo>
                    <a:pt x="33" y="14"/>
                    <a:pt x="33" y="14"/>
                    <a:pt x="33" y="14"/>
                  </a:cubicBezTo>
                  <a:cubicBezTo>
                    <a:pt x="33" y="13"/>
                    <a:pt x="33" y="13"/>
                    <a:pt x="33" y="13"/>
                  </a:cubicBezTo>
                  <a:cubicBezTo>
                    <a:pt x="32" y="12"/>
                    <a:pt x="32" y="12"/>
                    <a:pt x="32" y="12"/>
                  </a:cubicBezTo>
                  <a:cubicBezTo>
                    <a:pt x="31" y="12"/>
                    <a:pt x="31" y="12"/>
                    <a:pt x="31" y="12"/>
                  </a:cubicBezTo>
                  <a:cubicBezTo>
                    <a:pt x="31" y="12"/>
                    <a:pt x="31" y="12"/>
                    <a:pt x="31" y="12"/>
                  </a:cubicBezTo>
                  <a:cubicBezTo>
                    <a:pt x="31" y="12"/>
                    <a:pt x="31" y="12"/>
                    <a:pt x="31" y="12"/>
                  </a:cubicBezTo>
                  <a:cubicBezTo>
                    <a:pt x="30" y="12"/>
                    <a:pt x="30" y="12"/>
                    <a:pt x="30" y="12"/>
                  </a:cubicBezTo>
                  <a:cubicBezTo>
                    <a:pt x="30" y="12"/>
                    <a:pt x="30" y="12"/>
                    <a:pt x="30" y="12"/>
                  </a:cubicBezTo>
                  <a:cubicBezTo>
                    <a:pt x="29" y="11"/>
                    <a:pt x="29" y="11"/>
                    <a:pt x="29" y="11"/>
                  </a:cubicBezTo>
                  <a:cubicBezTo>
                    <a:pt x="29" y="10"/>
                    <a:pt x="29" y="10"/>
                    <a:pt x="29" y="10"/>
                  </a:cubicBezTo>
                  <a:cubicBezTo>
                    <a:pt x="29" y="10"/>
                    <a:pt x="29" y="10"/>
                    <a:pt x="29" y="10"/>
                  </a:cubicBezTo>
                  <a:cubicBezTo>
                    <a:pt x="29" y="9"/>
                    <a:pt x="29" y="9"/>
                    <a:pt x="29" y="9"/>
                  </a:cubicBezTo>
                  <a:cubicBezTo>
                    <a:pt x="29" y="9"/>
                    <a:pt x="29" y="9"/>
                    <a:pt x="29" y="9"/>
                  </a:cubicBezTo>
                  <a:cubicBezTo>
                    <a:pt x="29" y="8"/>
                    <a:pt x="29" y="8"/>
                    <a:pt x="29" y="8"/>
                  </a:cubicBezTo>
                  <a:cubicBezTo>
                    <a:pt x="30" y="8"/>
                    <a:pt x="30" y="8"/>
                    <a:pt x="30" y="8"/>
                  </a:cubicBezTo>
                  <a:cubicBezTo>
                    <a:pt x="30" y="7"/>
                    <a:pt x="30" y="7"/>
                    <a:pt x="30" y="7"/>
                  </a:cubicBezTo>
                  <a:cubicBezTo>
                    <a:pt x="30" y="7"/>
                    <a:pt x="30" y="7"/>
                    <a:pt x="30"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30" y="5"/>
                    <a:pt x="30" y="5"/>
                    <a:pt x="30" y="5"/>
                  </a:cubicBezTo>
                  <a:cubicBezTo>
                    <a:pt x="30" y="5"/>
                    <a:pt x="30" y="5"/>
                    <a:pt x="30" y="5"/>
                  </a:cubicBezTo>
                  <a:cubicBezTo>
                    <a:pt x="31" y="4"/>
                    <a:pt x="31" y="4"/>
                    <a:pt x="31" y="4"/>
                  </a:cubicBezTo>
                  <a:cubicBezTo>
                    <a:pt x="31" y="4"/>
                    <a:pt x="31" y="4"/>
                    <a:pt x="31" y="4"/>
                  </a:cubicBezTo>
                  <a:cubicBezTo>
                    <a:pt x="31" y="4"/>
                    <a:pt x="31" y="4"/>
                    <a:pt x="31" y="4"/>
                  </a:cubicBezTo>
                  <a:cubicBezTo>
                    <a:pt x="31" y="4"/>
                    <a:pt x="31" y="4"/>
                    <a:pt x="31" y="4"/>
                  </a:cubicBezTo>
                  <a:cubicBezTo>
                    <a:pt x="32" y="4"/>
                    <a:pt x="32" y="4"/>
                    <a:pt x="32" y="4"/>
                  </a:cubicBezTo>
                  <a:cubicBezTo>
                    <a:pt x="32" y="3"/>
                    <a:pt x="32" y="3"/>
                    <a:pt x="32" y="3"/>
                  </a:cubicBezTo>
                  <a:cubicBezTo>
                    <a:pt x="32" y="3"/>
                    <a:pt x="32" y="3"/>
                    <a:pt x="32" y="3"/>
                  </a:cubicBezTo>
                  <a:cubicBezTo>
                    <a:pt x="32" y="3"/>
                    <a:pt x="32" y="3"/>
                    <a:pt x="32" y="3"/>
                  </a:cubicBezTo>
                  <a:cubicBezTo>
                    <a:pt x="31" y="3"/>
                    <a:pt x="31" y="3"/>
                    <a:pt x="31" y="3"/>
                  </a:cubicBezTo>
                  <a:cubicBezTo>
                    <a:pt x="31" y="3"/>
                    <a:pt x="31" y="3"/>
                    <a:pt x="31" y="3"/>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0" y="2"/>
                    <a:pt x="30" y="2"/>
                    <a:pt x="30" y="2"/>
                  </a:cubicBezTo>
                  <a:cubicBezTo>
                    <a:pt x="29" y="2"/>
                    <a:pt x="29" y="2"/>
                    <a:pt x="29" y="2"/>
                  </a:cubicBezTo>
                  <a:cubicBezTo>
                    <a:pt x="29" y="2"/>
                    <a:pt x="29" y="2"/>
                    <a:pt x="29" y="2"/>
                  </a:cubicBezTo>
                  <a:cubicBezTo>
                    <a:pt x="29" y="2"/>
                    <a:pt x="29" y="2"/>
                    <a:pt x="29" y="2"/>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5"/>
                    <a:pt x="20" y="5"/>
                    <a:pt x="20"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20" y="6"/>
                    <a:pt x="20" y="6"/>
                    <a:pt x="20" y="6"/>
                  </a:cubicBezTo>
                  <a:cubicBezTo>
                    <a:pt x="20" y="6"/>
                    <a:pt x="20" y="6"/>
                    <a:pt x="20" y="6"/>
                  </a:cubicBezTo>
                  <a:cubicBezTo>
                    <a:pt x="20" y="6"/>
                    <a:pt x="20" y="6"/>
                    <a:pt x="20" y="6"/>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8"/>
                  </a:cubicBezTo>
                  <a:cubicBezTo>
                    <a:pt x="18" y="8"/>
                    <a:pt x="18" y="8"/>
                    <a:pt x="18"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8"/>
                    <a:pt x="15" y="8"/>
                    <a:pt x="15"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9"/>
                    <a:pt x="11" y="9"/>
                    <a:pt x="11" y="9"/>
                  </a:cubicBezTo>
                  <a:cubicBezTo>
                    <a:pt x="11" y="9"/>
                    <a:pt x="11" y="9"/>
                    <a:pt x="11" y="9"/>
                  </a:cubicBezTo>
                  <a:cubicBezTo>
                    <a:pt x="11" y="9"/>
                    <a:pt x="11" y="9"/>
                    <a:pt x="11" y="9"/>
                  </a:cubicBezTo>
                  <a:cubicBezTo>
                    <a:pt x="10" y="9"/>
                    <a:pt x="10" y="9"/>
                    <a:pt x="10" y="9"/>
                  </a:cubicBezTo>
                  <a:cubicBezTo>
                    <a:pt x="10" y="9"/>
                    <a:pt x="10" y="9"/>
                    <a:pt x="10" y="9"/>
                  </a:cubicBezTo>
                  <a:cubicBezTo>
                    <a:pt x="10" y="9"/>
                    <a:pt x="10" y="9"/>
                    <a:pt x="10" y="9"/>
                  </a:cubicBezTo>
                  <a:cubicBezTo>
                    <a:pt x="9" y="9"/>
                    <a:pt x="9" y="9"/>
                    <a:pt x="9" y="9"/>
                  </a:cubicBezTo>
                  <a:cubicBezTo>
                    <a:pt x="9" y="9"/>
                    <a:pt x="9" y="9"/>
                    <a:pt x="9" y="9"/>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7"/>
                    <a:pt x="6" y="7"/>
                    <a:pt x="6" y="7"/>
                  </a:cubicBezTo>
                  <a:cubicBezTo>
                    <a:pt x="6" y="7"/>
                    <a:pt x="6" y="7"/>
                    <a:pt x="6" y="7"/>
                  </a:cubicBezTo>
                  <a:cubicBezTo>
                    <a:pt x="6" y="7"/>
                    <a:pt x="6" y="7"/>
                    <a:pt x="6" y="7"/>
                  </a:cubicBezTo>
                  <a:cubicBezTo>
                    <a:pt x="6" y="6"/>
                    <a:pt x="6" y="6"/>
                    <a:pt x="6" y="6"/>
                  </a:cubicBezTo>
                  <a:cubicBezTo>
                    <a:pt x="5" y="5"/>
                    <a:pt x="5" y="5"/>
                    <a:pt x="5"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10"/>
                    <a:pt x="7" y="10"/>
                    <a:pt x="7" y="10"/>
                  </a:cubicBezTo>
                  <a:cubicBezTo>
                    <a:pt x="7" y="10"/>
                    <a:pt x="7" y="10"/>
                    <a:pt x="7" y="10"/>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10" y="10"/>
                    <a:pt x="10" y="10"/>
                    <a:pt x="10" y="10"/>
                  </a:cubicBezTo>
                  <a:cubicBezTo>
                    <a:pt x="10" y="10"/>
                    <a:pt x="10" y="10"/>
                    <a:pt x="10" y="10"/>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4"/>
                    <a:pt x="12" y="14"/>
                    <a:pt x="12"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5"/>
                    <a:pt x="11" y="15"/>
                    <a:pt x="11" y="15"/>
                  </a:cubicBezTo>
                  <a:cubicBezTo>
                    <a:pt x="11" y="15"/>
                    <a:pt x="11" y="15"/>
                    <a:pt x="11"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1" y="15"/>
                    <a:pt x="11" y="15"/>
                    <a:pt x="11" y="15"/>
                  </a:cubicBezTo>
                  <a:cubicBezTo>
                    <a:pt x="11" y="15"/>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9"/>
                    <a:pt x="12" y="19"/>
                    <a:pt x="12"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3" y="23"/>
                    <a:pt x="13" y="23"/>
                    <a:pt x="13" y="23"/>
                  </a:cubicBezTo>
                  <a:cubicBezTo>
                    <a:pt x="13" y="23"/>
                    <a:pt x="13" y="23"/>
                    <a:pt x="13" y="23"/>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5"/>
                    <a:pt x="13" y="25"/>
                    <a:pt x="13" y="25"/>
                  </a:cubicBezTo>
                  <a:cubicBezTo>
                    <a:pt x="13" y="25"/>
                    <a:pt x="13" y="25"/>
                    <a:pt x="13"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5" y="26"/>
                    <a:pt x="15" y="26"/>
                  </a:cubicBezTo>
                  <a:cubicBezTo>
                    <a:pt x="16" y="27"/>
                    <a:pt x="16" y="27"/>
                    <a:pt x="16" y="27"/>
                  </a:cubicBezTo>
                  <a:cubicBezTo>
                    <a:pt x="17" y="27"/>
                    <a:pt x="18" y="27"/>
                    <a:pt x="18" y="28"/>
                  </a:cubicBezTo>
                  <a:cubicBezTo>
                    <a:pt x="18" y="28"/>
                    <a:pt x="18" y="29"/>
                    <a:pt x="18" y="29"/>
                  </a:cubicBezTo>
                  <a:cubicBezTo>
                    <a:pt x="18" y="29"/>
                    <a:pt x="17" y="29"/>
                    <a:pt x="18" y="30"/>
                  </a:cubicBezTo>
                  <a:cubicBezTo>
                    <a:pt x="18" y="30"/>
                    <a:pt x="18" y="30"/>
                    <a:pt x="18" y="30"/>
                  </a:cubicBezTo>
                  <a:cubicBezTo>
                    <a:pt x="19" y="31"/>
                    <a:pt x="19" y="31"/>
                    <a:pt x="19" y="31"/>
                  </a:cubicBezTo>
                  <a:cubicBezTo>
                    <a:pt x="18" y="31"/>
                    <a:pt x="17" y="30"/>
                    <a:pt x="18" y="31"/>
                  </a:cubicBezTo>
                  <a:cubicBezTo>
                    <a:pt x="18" y="32"/>
                    <a:pt x="18" y="31"/>
                    <a:pt x="17" y="31"/>
                  </a:cubicBezTo>
                  <a:cubicBezTo>
                    <a:pt x="17" y="31"/>
                    <a:pt x="16" y="31"/>
                    <a:pt x="16" y="31"/>
                  </a:cubicBezTo>
                  <a:cubicBezTo>
                    <a:pt x="15" y="32"/>
                    <a:pt x="15" y="32"/>
                    <a:pt x="15" y="32"/>
                  </a:cubicBezTo>
                  <a:cubicBezTo>
                    <a:pt x="15" y="33"/>
                    <a:pt x="15" y="33"/>
                    <a:pt x="14" y="33"/>
                  </a:cubicBezTo>
                  <a:cubicBezTo>
                    <a:pt x="14" y="34"/>
                    <a:pt x="13" y="34"/>
                    <a:pt x="12" y="35"/>
                  </a:cubicBezTo>
                  <a:cubicBezTo>
                    <a:pt x="12" y="35"/>
                    <a:pt x="12" y="36"/>
                    <a:pt x="12" y="36"/>
                  </a:cubicBezTo>
                  <a:cubicBezTo>
                    <a:pt x="12" y="36"/>
                    <a:pt x="11" y="36"/>
                    <a:pt x="11" y="36"/>
                  </a:cubicBezTo>
                  <a:cubicBezTo>
                    <a:pt x="11" y="36"/>
                    <a:pt x="11" y="37"/>
                    <a:pt x="11" y="37"/>
                  </a:cubicBezTo>
                  <a:cubicBezTo>
                    <a:pt x="10" y="37"/>
                    <a:pt x="10" y="37"/>
                    <a:pt x="10" y="37"/>
                  </a:cubicBezTo>
                  <a:cubicBezTo>
                    <a:pt x="10" y="38"/>
                    <a:pt x="9" y="38"/>
                    <a:pt x="9" y="38"/>
                  </a:cubicBezTo>
                  <a:cubicBezTo>
                    <a:pt x="9" y="38"/>
                    <a:pt x="8" y="38"/>
                    <a:pt x="8" y="39"/>
                  </a:cubicBezTo>
                  <a:cubicBezTo>
                    <a:pt x="8" y="39"/>
                    <a:pt x="7" y="39"/>
                    <a:pt x="7" y="40"/>
                  </a:cubicBezTo>
                  <a:cubicBezTo>
                    <a:pt x="7" y="40"/>
                    <a:pt x="8" y="40"/>
                    <a:pt x="7" y="40"/>
                  </a:cubicBezTo>
                  <a:cubicBezTo>
                    <a:pt x="7" y="41"/>
                    <a:pt x="6" y="41"/>
                    <a:pt x="6" y="41"/>
                  </a:cubicBezTo>
                  <a:cubicBezTo>
                    <a:pt x="6" y="40"/>
                    <a:pt x="6" y="40"/>
                    <a:pt x="6" y="40"/>
                  </a:cubicBezTo>
                  <a:cubicBezTo>
                    <a:pt x="5" y="41"/>
                    <a:pt x="5" y="40"/>
                    <a:pt x="4" y="41"/>
                  </a:cubicBezTo>
                  <a:cubicBezTo>
                    <a:pt x="4" y="41"/>
                    <a:pt x="5" y="41"/>
                    <a:pt x="5" y="41"/>
                  </a:cubicBezTo>
                  <a:cubicBezTo>
                    <a:pt x="5" y="42"/>
                    <a:pt x="5" y="42"/>
                    <a:pt x="4" y="42"/>
                  </a:cubicBezTo>
                  <a:cubicBezTo>
                    <a:pt x="4" y="42"/>
                    <a:pt x="3" y="43"/>
                    <a:pt x="3" y="43"/>
                  </a:cubicBezTo>
                  <a:cubicBezTo>
                    <a:pt x="3" y="44"/>
                    <a:pt x="3" y="44"/>
                    <a:pt x="3" y="45"/>
                  </a:cubicBezTo>
                  <a:cubicBezTo>
                    <a:pt x="3" y="45"/>
                    <a:pt x="3" y="45"/>
                    <a:pt x="3" y="45"/>
                  </a:cubicBezTo>
                  <a:cubicBezTo>
                    <a:pt x="3" y="46"/>
                    <a:pt x="4" y="46"/>
                    <a:pt x="4" y="46"/>
                  </a:cubicBezTo>
                  <a:cubicBezTo>
                    <a:pt x="4" y="46"/>
                    <a:pt x="4" y="47"/>
                    <a:pt x="4" y="47"/>
                  </a:cubicBezTo>
                  <a:cubicBezTo>
                    <a:pt x="4" y="48"/>
                    <a:pt x="4" y="48"/>
                    <a:pt x="4" y="49"/>
                  </a:cubicBezTo>
                  <a:cubicBezTo>
                    <a:pt x="5" y="49"/>
                    <a:pt x="5" y="50"/>
                    <a:pt x="5" y="50"/>
                  </a:cubicBezTo>
                  <a:cubicBezTo>
                    <a:pt x="5" y="50"/>
                    <a:pt x="4" y="50"/>
                    <a:pt x="4" y="50"/>
                  </a:cubicBezTo>
                  <a:cubicBezTo>
                    <a:pt x="4" y="50"/>
                    <a:pt x="4" y="50"/>
                    <a:pt x="4" y="50"/>
                  </a:cubicBezTo>
                  <a:cubicBezTo>
                    <a:pt x="4" y="51"/>
                    <a:pt x="5" y="51"/>
                    <a:pt x="5" y="51"/>
                  </a:cubicBezTo>
                  <a:cubicBezTo>
                    <a:pt x="4" y="52"/>
                    <a:pt x="4" y="52"/>
                    <a:pt x="4" y="52"/>
                  </a:cubicBezTo>
                  <a:cubicBezTo>
                    <a:pt x="4" y="53"/>
                    <a:pt x="4" y="52"/>
                    <a:pt x="4" y="53"/>
                  </a:cubicBezTo>
                  <a:cubicBezTo>
                    <a:pt x="4" y="53"/>
                    <a:pt x="4" y="54"/>
                    <a:pt x="4" y="54"/>
                  </a:cubicBezTo>
                  <a:cubicBezTo>
                    <a:pt x="4" y="54"/>
                    <a:pt x="4" y="55"/>
                    <a:pt x="4" y="55"/>
                  </a:cubicBezTo>
                  <a:cubicBezTo>
                    <a:pt x="4" y="55"/>
                    <a:pt x="5" y="56"/>
                    <a:pt x="5" y="56"/>
                  </a:cubicBezTo>
                  <a:cubicBezTo>
                    <a:pt x="5" y="56"/>
                    <a:pt x="5" y="55"/>
                    <a:pt x="5" y="55"/>
                  </a:cubicBezTo>
                  <a:cubicBezTo>
                    <a:pt x="6" y="55"/>
                    <a:pt x="6" y="56"/>
                    <a:pt x="7" y="56"/>
                  </a:cubicBezTo>
                  <a:cubicBezTo>
                    <a:pt x="7" y="56"/>
                    <a:pt x="8" y="56"/>
                    <a:pt x="8" y="56"/>
                  </a:cubicBezTo>
                  <a:cubicBezTo>
                    <a:pt x="8" y="57"/>
                    <a:pt x="8" y="57"/>
                    <a:pt x="8" y="57"/>
                  </a:cubicBezTo>
                  <a:cubicBezTo>
                    <a:pt x="9" y="57"/>
                    <a:pt x="9" y="57"/>
                    <a:pt x="10" y="56"/>
                  </a:cubicBezTo>
                  <a:cubicBezTo>
                    <a:pt x="10" y="57"/>
                    <a:pt x="10" y="57"/>
                    <a:pt x="9" y="57"/>
                  </a:cubicBezTo>
                  <a:cubicBezTo>
                    <a:pt x="9" y="57"/>
                    <a:pt x="10" y="57"/>
                    <a:pt x="10" y="57"/>
                  </a:cubicBezTo>
                  <a:cubicBezTo>
                    <a:pt x="9" y="57"/>
                    <a:pt x="9" y="57"/>
                    <a:pt x="9" y="57"/>
                  </a:cubicBezTo>
                  <a:cubicBezTo>
                    <a:pt x="9" y="57"/>
                    <a:pt x="9" y="57"/>
                    <a:pt x="8" y="57"/>
                  </a:cubicBezTo>
                  <a:cubicBezTo>
                    <a:pt x="8" y="57"/>
                    <a:pt x="8" y="57"/>
                    <a:pt x="8" y="57"/>
                  </a:cubicBezTo>
                  <a:cubicBezTo>
                    <a:pt x="8" y="58"/>
                    <a:pt x="8" y="57"/>
                    <a:pt x="8" y="58"/>
                  </a:cubicBezTo>
                  <a:cubicBezTo>
                    <a:pt x="8" y="57"/>
                    <a:pt x="8" y="58"/>
                    <a:pt x="8" y="58"/>
                  </a:cubicBezTo>
                  <a:cubicBezTo>
                    <a:pt x="8" y="58"/>
                    <a:pt x="8" y="58"/>
                    <a:pt x="8" y="58"/>
                  </a:cubicBezTo>
                  <a:cubicBezTo>
                    <a:pt x="8" y="58"/>
                    <a:pt x="9" y="58"/>
                    <a:pt x="9" y="58"/>
                  </a:cubicBezTo>
                  <a:cubicBezTo>
                    <a:pt x="9" y="58"/>
                    <a:pt x="9" y="58"/>
                    <a:pt x="9" y="57"/>
                  </a:cubicBezTo>
                  <a:cubicBezTo>
                    <a:pt x="9" y="57"/>
                    <a:pt x="9" y="57"/>
                    <a:pt x="9" y="57"/>
                  </a:cubicBezTo>
                  <a:cubicBezTo>
                    <a:pt x="9" y="58"/>
                    <a:pt x="10" y="58"/>
                    <a:pt x="11" y="58"/>
                  </a:cubicBezTo>
                  <a:cubicBezTo>
                    <a:pt x="10" y="58"/>
                    <a:pt x="10" y="59"/>
                    <a:pt x="10" y="59"/>
                  </a:cubicBezTo>
                  <a:cubicBezTo>
                    <a:pt x="10" y="59"/>
                    <a:pt x="11" y="58"/>
                    <a:pt x="11" y="58"/>
                  </a:cubicBezTo>
                  <a:cubicBezTo>
                    <a:pt x="11" y="59"/>
                    <a:pt x="10" y="59"/>
                    <a:pt x="10" y="59"/>
                  </a:cubicBezTo>
                  <a:cubicBezTo>
                    <a:pt x="11" y="58"/>
                    <a:pt x="11" y="58"/>
                    <a:pt x="12" y="58"/>
                  </a:cubicBezTo>
                  <a:cubicBezTo>
                    <a:pt x="13" y="58"/>
                    <a:pt x="14" y="58"/>
                    <a:pt x="14" y="58"/>
                  </a:cubicBezTo>
                  <a:cubicBezTo>
                    <a:pt x="15" y="58"/>
                    <a:pt x="15" y="58"/>
                    <a:pt x="15" y="58"/>
                  </a:cubicBezTo>
                  <a:cubicBezTo>
                    <a:pt x="15" y="58"/>
                    <a:pt x="15" y="58"/>
                    <a:pt x="15" y="57"/>
                  </a:cubicBezTo>
                  <a:cubicBezTo>
                    <a:pt x="16" y="57"/>
                    <a:pt x="17" y="57"/>
                    <a:pt x="18" y="57"/>
                  </a:cubicBezTo>
                  <a:cubicBezTo>
                    <a:pt x="18" y="57"/>
                    <a:pt x="18" y="57"/>
                    <a:pt x="19" y="57"/>
                  </a:cubicBezTo>
                  <a:cubicBezTo>
                    <a:pt x="19" y="57"/>
                    <a:pt x="19" y="56"/>
                    <a:pt x="19" y="56"/>
                  </a:cubicBezTo>
                  <a:cubicBezTo>
                    <a:pt x="19" y="57"/>
                    <a:pt x="20" y="57"/>
                    <a:pt x="20" y="57"/>
                  </a:cubicBezTo>
                  <a:cubicBezTo>
                    <a:pt x="20" y="57"/>
                    <a:pt x="20" y="57"/>
                    <a:pt x="20" y="56"/>
                  </a:cubicBezTo>
                  <a:cubicBezTo>
                    <a:pt x="20" y="56"/>
                    <a:pt x="21" y="56"/>
                    <a:pt x="21" y="56"/>
                  </a:cubicBezTo>
                  <a:cubicBezTo>
                    <a:pt x="21" y="56"/>
                    <a:pt x="21" y="56"/>
                    <a:pt x="20" y="56"/>
                  </a:cubicBezTo>
                  <a:cubicBezTo>
                    <a:pt x="20" y="56"/>
                    <a:pt x="21" y="56"/>
                    <a:pt x="21" y="56"/>
                  </a:cubicBezTo>
                  <a:cubicBezTo>
                    <a:pt x="23" y="55"/>
                    <a:pt x="24" y="55"/>
                    <a:pt x="25" y="56"/>
                  </a:cubicBezTo>
                  <a:cubicBezTo>
                    <a:pt x="26" y="56"/>
                    <a:pt x="26" y="56"/>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7" y="55"/>
                    <a:pt x="27" y="55"/>
                    <a:pt x="27" y="55"/>
                  </a:cubicBezTo>
                  <a:cubicBezTo>
                    <a:pt x="27" y="55"/>
                    <a:pt x="27" y="55"/>
                    <a:pt x="27" y="55"/>
                  </a:cubicBezTo>
                  <a:cubicBezTo>
                    <a:pt x="27" y="55"/>
                    <a:pt x="27" y="55"/>
                    <a:pt x="27" y="55"/>
                  </a:cubicBezTo>
                  <a:cubicBezTo>
                    <a:pt x="27" y="55"/>
                    <a:pt x="27" y="55"/>
                    <a:pt x="27" y="55"/>
                  </a:cubicBezTo>
                  <a:cubicBezTo>
                    <a:pt x="27" y="55"/>
                    <a:pt x="27" y="55"/>
                    <a:pt x="27" y="55"/>
                  </a:cubicBezTo>
                  <a:cubicBezTo>
                    <a:pt x="27" y="55"/>
                    <a:pt x="27" y="55"/>
                    <a:pt x="27" y="55"/>
                  </a:cubicBezTo>
                  <a:cubicBezTo>
                    <a:pt x="27" y="55"/>
                    <a:pt x="27" y="55"/>
                    <a:pt x="27" y="55"/>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2"/>
                    <a:pt x="30" y="52"/>
                    <a:pt x="30" y="52"/>
                  </a:cubicBezTo>
                  <a:cubicBezTo>
                    <a:pt x="30" y="52"/>
                    <a:pt x="30" y="52"/>
                    <a:pt x="30" y="52"/>
                  </a:cubicBezTo>
                  <a:cubicBezTo>
                    <a:pt x="30" y="52"/>
                    <a:pt x="30" y="52"/>
                    <a:pt x="30" y="52"/>
                  </a:cubicBezTo>
                  <a:cubicBezTo>
                    <a:pt x="30" y="52"/>
                    <a:pt x="30" y="52"/>
                    <a:pt x="30" y="52"/>
                  </a:cubicBezTo>
                  <a:cubicBezTo>
                    <a:pt x="30" y="52"/>
                    <a:pt x="30" y="52"/>
                    <a:pt x="30" y="52"/>
                  </a:cubicBezTo>
                  <a:cubicBezTo>
                    <a:pt x="30" y="52"/>
                    <a:pt x="30" y="52"/>
                    <a:pt x="30" y="52"/>
                  </a:cubicBezTo>
                  <a:cubicBezTo>
                    <a:pt x="30" y="52"/>
                    <a:pt x="30" y="52"/>
                    <a:pt x="30" y="52"/>
                  </a:cubicBezTo>
                  <a:cubicBezTo>
                    <a:pt x="30" y="52"/>
                    <a:pt x="30" y="52"/>
                    <a:pt x="30"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1"/>
                    <a:pt x="31" y="51"/>
                    <a:pt x="31"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4" y="50"/>
                    <a:pt x="34" y="50"/>
                    <a:pt x="34" y="50"/>
                  </a:cubicBezTo>
                  <a:cubicBezTo>
                    <a:pt x="34" y="50"/>
                    <a:pt x="34" y="50"/>
                    <a:pt x="34" y="50"/>
                  </a:cubicBezTo>
                  <a:cubicBezTo>
                    <a:pt x="34" y="50"/>
                    <a:pt x="34" y="50"/>
                    <a:pt x="34" y="50"/>
                  </a:cubicBezTo>
                  <a:cubicBezTo>
                    <a:pt x="34" y="50"/>
                    <a:pt x="34" y="50"/>
                    <a:pt x="34" y="50"/>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5" y="49"/>
                    <a:pt x="35" y="49"/>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7" y="47"/>
                    <a:pt x="37" y="47"/>
                    <a:pt x="37" y="47"/>
                  </a:cubicBezTo>
                  <a:cubicBezTo>
                    <a:pt x="37" y="47"/>
                    <a:pt x="37" y="47"/>
                    <a:pt x="37" y="47"/>
                  </a:cubicBezTo>
                  <a:cubicBezTo>
                    <a:pt x="37" y="47"/>
                    <a:pt x="37" y="47"/>
                    <a:pt x="37" y="47"/>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8" y="46"/>
                    <a:pt x="38" y="46"/>
                    <a:pt x="38" y="46"/>
                  </a:cubicBezTo>
                  <a:cubicBezTo>
                    <a:pt x="38" y="46"/>
                    <a:pt x="38" y="46"/>
                    <a:pt x="38" y="46"/>
                  </a:cubicBezTo>
                  <a:cubicBezTo>
                    <a:pt x="38" y="46"/>
                    <a:pt x="38" y="46"/>
                    <a:pt x="38" y="46"/>
                  </a:cubicBezTo>
                  <a:cubicBezTo>
                    <a:pt x="38" y="46"/>
                    <a:pt x="38" y="46"/>
                    <a:pt x="38" y="46"/>
                  </a:cubicBezTo>
                  <a:cubicBezTo>
                    <a:pt x="38" y="46"/>
                    <a:pt x="38" y="46"/>
                    <a:pt x="38" y="46"/>
                  </a:cubicBezTo>
                  <a:cubicBezTo>
                    <a:pt x="38" y="46"/>
                    <a:pt x="38" y="46"/>
                    <a:pt x="38" y="46"/>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9" y="45"/>
                  </a:cubicBezTo>
                  <a:cubicBezTo>
                    <a:pt x="39" y="45"/>
                    <a:pt x="39" y="45"/>
                    <a:pt x="39" y="45"/>
                  </a:cubicBezTo>
                  <a:cubicBezTo>
                    <a:pt x="39" y="45"/>
                    <a:pt x="39" y="45"/>
                    <a:pt x="39" y="45"/>
                  </a:cubicBezTo>
                  <a:cubicBezTo>
                    <a:pt x="39" y="45"/>
                    <a:pt x="39" y="45"/>
                    <a:pt x="39" y="45"/>
                  </a:cubicBezTo>
                  <a:cubicBezTo>
                    <a:pt x="39" y="45"/>
                    <a:pt x="39" y="45"/>
                    <a:pt x="39" y="45"/>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3"/>
                    <a:pt x="39" y="43"/>
                    <a:pt x="39" y="43"/>
                  </a:cubicBezTo>
                  <a:cubicBezTo>
                    <a:pt x="39" y="43"/>
                    <a:pt x="39" y="43"/>
                    <a:pt x="39" y="43"/>
                  </a:cubicBezTo>
                  <a:cubicBezTo>
                    <a:pt x="39" y="43"/>
                    <a:pt x="39" y="43"/>
                    <a:pt x="39" y="43"/>
                  </a:cubicBezTo>
                  <a:cubicBezTo>
                    <a:pt x="39" y="43"/>
                    <a:pt x="39" y="43"/>
                    <a:pt x="39" y="43"/>
                  </a:cubicBezTo>
                  <a:cubicBezTo>
                    <a:pt x="39" y="43"/>
                    <a:pt x="39" y="43"/>
                    <a:pt x="39" y="43"/>
                  </a:cubicBezTo>
                  <a:cubicBezTo>
                    <a:pt x="40" y="43"/>
                    <a:pt x="40" y="43"/>
                    <a:pt x="40" y="43"/>
                  </a:cubicBezTo>
                  <a:cubicBezTo>
                    <a:pt x="40" y="43"/>
                    <a:pt x="40" y="43"/>
                    <a:pt x="40" y="43"/>
                  </a:cubicBezTo>
                  <a:cubicBezTo>
                    <a:pt x="40" y="43"/>
                    <a:pt x="40" y="43"/>
                    <a:pt x="40" y="43"/>
                  </a:cubicBezTo>
                  <a:cubicBezTo>
                    <a:pt x="40" y="43"/>
                    <a:pt x="40" y="43"/>
                    <a:pt x="40" y="43"/>
                  </a:cubicBezTo>
                  <a:cubicBezTo>
                    <a:pt x="40" y="43"/>
                    <a:pt x="40" y="43"/>
                    <a:pt x="40" y="43"/>
                  </a:cubicBezTo>
                  <a:cubicBezTo>
                    <a:pt x="40" y="43"/>
                    <a:pt x="40" y="43"/>
                    <a:pt x="40" y="43"/>
                  </a:cubicBezTo>
                  <a:cubicBezTo>
                    <a:pt x="40" y="43"/>
                    <a:pt x="40" y="43"/>
                    <a:pt x="40" y="43"/>
                  </a:cubicBezTo>
                  <a:cubicBezTo>
                    <a:pt x="40" y="43"/>
                    <a:pt x="40" y="43"/>
                    <a:pt x="40" y="43"/>
                  </a:cubicBezTo>
                  <a:cubicBezTo>
                    <a:pt x="40" y="42"/>
                    <a:pt x="40" y="42"/>
                    <a:pt x="40" y="42"/>
                  </a:cubicBezTo>
                  <a:close/>
                  <a:moveTo>
                    <a:pt x="8" y="56"/>
                  </a:moveTo>
                  <a:cubicBezTo>
                    <a:pt x="8" y="56"/>
                    <a:pt x="7" y="56"/>
                    <a:pt x="7" y="56"/>
                  </a:cubicBezTo>
                  <a:cubicBezTo>
                    <a:pt x="8" y="57"/>
                    <a:pt x="8" y="56"/>
                    <a:pt x="8" y="56"/>
                  </a:cubicBezTo>
                  <a:cubicBezTo>
                    <a:pt x="8" y="56"/>
                    <a:pt x="8" y="56"/>
                    <a:pt x="8" y="56"/>
                  </a:cubicBezTo>
                  <a:close/>
                  <a:moveTo>
                    <a:pt x="5" y="58"/>
                  </a:moveTo>
                  <a:cubicBezTo>
                    <a:pt x="5" y="58"/>
                    <a:pt x="5" y="58"/>
                    <a:pt x="5" y="58"/>
                  </a:cubicBezTo>
                  <a:cubicBezTo>
                    <a:pt x="5" y="58"/>
                    <a:pt x="5" y="58"/>
                    <a:pt x="5" y="58"/>
                  </a:cubicBezTo>
                  <a:close/>
                  <a:moveTo>
                    <a:pt x="0" y="58"/>
                  </a:moveTo>
                  <a:cubicBezTo>
                    <a:pt x="0" y="58"/>
                    <a:pt x="0" y="58"/>
                    <a:pt x="0" y="57"/>
                  </a:cubicBezTo>
                  <a:cubicBezTo>
                    <a:pt x="0" y="58"/>
                    <a:pt x="0" y="58"/>
                    <a:pt x="0" y="58"/>
                  </a:cubicBezTo>
                  <a:close/>
                  <a:moveTo>
                    <a:pt x="6" y="57"/>
                  </a:moveTo>
                  <a:cubicBezTo>
                    <a:pt x="6" y="58"/>
                    <a:pt x="6" y="58"/>
                    <a:pt x="6" y="57"/>
                  </a:cubicBezTo>
                  <a:close/>
                </a:path>
              </a:pathLst>
            </a:custGeom>
            <a:solidFill>
              <a:schemeClr val="bg1">
                <a:lumMod val="75000"/>
              </a:schemeClr>
            </a:solidFill>
            <a:ln>
              <a:noFill/>
            </a:ln>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2" name="Freeform 410"/>
            <p:cNvSpPr/>
            <p:nvPr/>
          </p:nvSpPr>
          <p:spPr bwMode="auto">
            <a:xfrm>
              <a:off x="5889625" y="3257550"/>
              <a:ext cx="476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1" y="0"/>
                  </a:cubicBezTo>
                  <a:cubicBezTo>
                    <a:pt x="0" y="0"/>
                    <a:pt x="1" y="0"/>
                    <a:pt x="1" y="0"/>
                  </a:cubicBezTo>
                  <a:cubicBezTo>
                    <a:pt x="1" y="0"/>
                    <a:pt x="0" y="0"/>
                    <a:pt x="0" y="0"/>
                  </a:cubicBezTo>
                  <a:close/>
                </a:path>
              </a:pathLst>
            </a:custGeom>
            <a:solidFill>
              <a:schemeClr val="bg1">
                <a:lumMod val="75000"/>
              </a:schemeClr>
            </a:solidFill>
            <a:ln>
              <a:noFill/>
            </a:ln>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3" name="Freeform 411"/>
            <p:cNvSpPr>
              <a:spLocks noEditPoints="1"/>
            </p:cNvSpPr>
            <p:nvPr/>
          </p:nvSpPr>
          <p:spPr bwMode="auto">
            <a:xfrm>
              <a:off x="5789613" y="3795713"/>
              <a:ext cx="604838" cy="547688"/>
            </a:xfrm>
            <a:custGeom>
              <a:avLst/>
              <a:gdLst>
                <a:gd name="T0" fmla="*/ 1 w 145"/>
                <a:gd name="T1" fmla="*/ 59 h 131"/>
                <a:gd name="T2" fmla="*/ 113 w 145"/>
                <a:gd name="T3" fmla="*/ 118 h 131"/>
                <a:gd name="T4" fmla="*/ 119 w 145"/>
                <a:gd name="T5" fmla="*/ 130 h 131"/>
                <a:gd name="T6" fmla="*/ 125 w 145"/>
                <a:gd name="T7" fmla="*/ 128 h 131"/>
                <a:gd name="T8" fmla="*/ 123 w 145"/>
                <a:gd name="T9" fmla="*/ 129 h 131"/>
                <a:gd name="T10" fmla="*/ 83 w 145"/>
                <a:gd name="T11" fmla="*/ 94 h 131"/>
                <a:gd name="T12" fmla="*/ 89 w 145"/>
                <a:gd name="T13" fmla="*/ 98 h 131"/>
                <a:gd name="T14" fmla="*/ 85 w 145"/>
                <a:gd name="T15" fmla="*/ 15 h 131"/>
                <a:gd name="T16" fmla="*/ 83 w 145"/>
                <a:gd name="T17" fmla="*/ 13 h 131"/>
                <a:gd name="T18" fmla="*/ 126 w 145"/>
                <a:gd name="T19" fmla="*/ 118 h 131"/>
                <a:gd name="T20" fmla="*/ 143 w 145"/>
                <a:gd name="T21" fmla="*/ 62 h 131"/>
                <a:gd name="T22" fmla="*/ 135 w 145"/>
                <a:gd name="T23" fmla="*/ 50 h 131"/>
                <a:gd name="T24" fmla="*/ 130 w 145"/>
                <a:gd name="T25" fmla="*/ 41 h 131"/>
                <a:gd name="T26" fmla="*/ 122 w 145"/>
                <a:gd name="T27" fmla="*/ 34 h 131"/>
                <a:gd name="T28" fmla="*/ 115 w 145"/>
                <a:gd name="T29" fmla="*/ 19 h 131"/>
                <a:gd name="T30" fmla="*/ 109 w 145"/>
                <a:gd name="T31" fmla="*/ 10 h 131"/>
                <a:gd name="T32" fmla="*/ 103 w 145"/>
                <a:gd name="T33" fmla="*/ 9 h 131"/>
                <a:gd name="T34" fmla="*/ 102 w 145"/>
                <a:gd name="T35" fmla="*/ 19 h 131"/>
                <a:gd name="T36" fmla="*/ 88 w 145"/>
                <a:gd name="T37" fmla="*/ 23 h 131"/>
                <a:gd name="T38" fmla="*/ 84 w 145"/>
                <a:gd name="T39" fmla="*/ 12 h 131"/>
                <a:gd name="T40" fmla="*/ 82 w 145"/>
                <a:gd name="T41" fmla="*/ 8 h 131"/>
                <a:gd name="T42" fmla="*/ 76 w 145"/>
                <a:gd name="T43" fmla="*/ 8 h 131"/>
                <a:gd name="T44" fmla="*/ 67 w 145"/>
                <a:gd name="T45" fmla="*/ 4 h 131"/>
                <a:gd name="T46" fmla="*/ 68 w 145"/>
                <a:gd name="T47" fmla="*/ 8 h 131"/>
                <a:gd name="T48" fmla="*/ 63 w 145"/>
                <a:gd name="T49" fmla="*/ 10 h 131"/>
                <a:gd name="T50" fmla="*/ 60 w 145"/>
                <a:gd name="T51" fmla="*/ 19 h 131"/>
                <a:gd name="T52" fmla="*/ 54 w 145"/>
                <a:gd name="T53" fmla="*/ 20 h 131"/>
                <a:gd name="T54" fmla="*/ 47 w 145"/>
                <a:gd name="T55" fmla="*/ 15 h 131"/>
                <a:gd name="T56" fmla="*/ 46 w 145"/>
                <a:gd name="T57" fmla="*/ 16 h 131"/>
                <a:gd name="T58" fmla="*/ 45 w 145"/>
                <a:gd name="T59" fmla="*/ 18 h 131"/>
                <a:gd name="T60" fmla="*/ 41 w 145"/>
                <a:gd name="T61" fmla="*/ 20 h 131"/>
                <a:gd name="T62" fmla="*/ 39 w 145"/>
                <a:gd name="T63" fmla="*/ 23 h 131"/>
                <a:gd name="T64" fmla="*/ 39 w 145"/>
                <a:gd name="T65" fmla="*/ 25 h 131"/>
                <a:gd name="T66" fmla="*/ 33 w 145"/>
                <a:gd name="T67" fmla="*/ 28 h 131"/>
                <a:gd name="T68" fmla="*/ 17 w 145"/>
                <a:gd name="T69" fmla="*/ 39 h 131"/>
                <a:gd name="T70" fmla="*/ 2 w 145"/>
                <a:gd name="T71" fmla="*/ 46 h 131"/>
                <a:gd name="T72" fmla="*/ 2 w 145"/>
                <a:gd name="T73" fmla="*/ 57 h 131"/>
                <a:gd name="T74" fmla="*/ 1 w 145"/>
                <a:gd name="T75" fmla="*/ 61 h 131"/>
                <a:gd name="T76" fmla="*/ 10 w 145"/>
                <a:gd name="T77" fmla="*/ 86 h 131"/>
                <a:gd name="T78" fmla="*/ 22 w 145"/>
                <a:gd name="T79" fmla="*/ 93 h 131"/>
                <a:gd name="T80" fmla="*/ 40 w 145"/>
                <a:gd name="T81" fmla="*/ 88 h 131"/>
                <a:gd name="T82" fmla="*/ 69 w 145"/>
                <a:gd name="T83" fmla="*/ 83 h 131"/>
                <a:gd name="T84" fmla="*/ 77 w 145"/>
                <a:gd name="T85" fmla="*/ 87 h 131"/>
                <a:gd name="T86" fmla="*/ 82 w 145"/>
                <a:gd name="T87" fmla="*/ 94 h 131"/>
                <a:gd name="T88" fmla="*/ 89 w 145"/>
                <a:gd name="T89" fmla="*/ 87 h 131"/>
                <a:gd name="T90" fmla="*/ 90 w 145"/>
                <a:gd name="T91" fmla="*/ 91 h 131"/>
                <a:gd name="T92" fmla="*/ 93 w 145"/>
                <a:gd name="T93" fmla="*/ 97 h 131"/>
                <a:gd name="T94" fmla="*/ 104 w 145"/>
                <a:gd name="T95" fmla="*/ 108 h 131"/>
                <a:gd name="T96" fmla="*/ 114 w 145"/>
                <a:gd name="T97" fmla="*/ 109 h 131"/>
                <a:gd name="T98" fmla="*/ 126 w 145"/>
                <a:gd name="T99" fmla="*/ 106 h 131"/>
                <a:gd name="T100" fmla="*/ 135 w 145"/>
                <a:gd name="T101" fmla="*/ 94 h 131"/>
                <a:gd name="T102" fmla="*/ 141 w 145"/>
                <a:gd name="T103" fmla="*/ 83 h 131"/>
                <a:gd name="T104" fmla="*/ 66 w 145"/>
                <a:gd name="T105" fmla="*/ 5 h 131"/>
                <a:gd name="T106" fmla="*/ 0 w 145"/>
                <a:gd name="T107" fmla="*/ 56 h 131"/>
                <a:gd name="T108" fmla="*/ 145 w 145"/>
                <a:gd name="T109" fmla="*/ 65 h 131"/>
                <a:gd name="T110" fmla="*/ 137 w 145"/>
                <a:gd name="T111" fmla="*/ 51 h 131"/>
                <a:gd name="T112" fmla="*/ 83 w 145"/>
                <a:gd name="T113" fmla="*/ 7 h 131"/>
                <a:gd name="T114" fmla="*/ 63 w 145"/>
                <a:gd name="T115" fmla="*/ 7 h 131"/>
                <a:gd name="T116" fmla="*/ 94 w 145"/>
                <a:gd name="T117" fmla="*/ 2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5" h="131">
                  <a:moveTo>
                    <a:pt x="114" y="118"/>
                  </a:moveTo>
                  <a:cubicBezTo>
                    <a:pt x="114" y="118"/>
                    <a:pt x="114" y="118"/>
                    <a:pt x="115" y="118"/>
                  </a:cubicBezTo>
                  <a:cubicBezTo>
                    <a:pt x="114" y="118"/>
                    <a:pt x="114" y="118"/>
                    <a:pt x="114" y="118"/>
                  </a:cubicBezTo>
                  <a:close/>
                  <a:moveTo>
                    <a:pt x="125" y="127"/>
                  </a:moveTo>
                  <a:cubicBezTo>
                    <a:pt x="126" y="127"/>
                    <a:pt x="126" y="127"/>
                    <a:pt x="126" y="127"/>
                  </a:cubicBezTo>
                  <a:cubicBezTo>
                    <a:pt x="126" y="126"/>
                    <a:pt x="126" y="127"/>
                    <a:pt x="126" y="126"/>
                  </a:cubicBezTo>
                  <a:cubicBezTo>
                    <a:pt x="125" y="126"/>
                    <a:pt x="125" y="127"/>
                    <a:pt x="125" y="127"/>
                  </a:cubicBezTo>
                  <a:close/>
                  <a:moveTo>
                    <a:pt x="1" y="59"/>
                  </a:moveTo>
                  <a:cubicBezTo>
                    <a:pt x="0" y="59"/>
                    <a:pt x="1" y="59"/>
                    <a:pt x="0" y="59"/>
                  </a:cubicBezTo>
                  <a:cubicBezTo>
                    <a:pt x="0" y="59"/>
                    <a:pt x="0" y="59"/>
                    <a:pt x="0" y="58"/>
                  </a:cubicBezTo>
                  <a:cubicBezTo>
                    <a:pt x="0" y="58"/>
                    <a:pt x="0" y="58"/>
                    <a:pt x="0" y="57"/>
                  </a:cubicBezTo>
                  <a:cubicBezTo>
                    <a:pt x="0" y="57"/>
                    <a:pt x="0" y="57"/>
                    <a:pt x="0" y="57"/>
                  </a:cubicBezTo>
                  <a:cubicBezTo>
                    <a:pt x="0" y="58"/>
                    <a:pt x="0" y="59"/>
                    <a:pt x="1" y="60"/>
                  </a:cubicBezTo>
                  <a:cubicBezTo>
                    <a:pt x="1" y="59"/>
                    <a:pt x="1" y="59"/>
                    <a:pt x="1" y="59"/>
                  </a:cubicBezTo>
                  <a:close/>
                  <a:moveTo>
                    <a:pt x="126" y="124"/>
                  </a:moveTo>
                  <a:cubicBezTo>
                    <a:pt x="126" y="123"/>
                    <a:pt x="126" y="122"/>
                    <a:pt x="126" y="122"/>
                  </a:cubicBezTo>
                  <a:cubicBezTo>
                    <a:pt x="126" y="121"/>
                    <a:pt x="126" y="120"/>
                    <a:pt x="126" y="119"/>
                  </a:cubicBezTo>
                  <a:cubicBezTo>
                    <a:pt x="126" y="119"/>
                    <a:pt x="126" y="119"/>
                    <a:pt x="126" y="119"/>
                  </a:cubicBezTo>
                  <a:cubicBezTo>
                    <a:pt x="126" y="119"/>
                    <a:pt x="125" y="118"/>
                    <a:pt x="125" y="118"/>
                  </a:cubicBezTo>
                  <a:cubicBezTo>
                    <a:pt x="125" y="119"/>
                    <a:pt x="124" y="119"/>
                    <a:pt x="124" y="119"/>
                  </a:cubicBezTo>
                  <a:cubicBezTo>
                    <a:pt x="123" y="119"/>
                    <a:pt x="122" y="119"/>
                    <a:pt x="121" y="120"/>
                  </a:cubicBezTo>
                  <a:cubicBezTo>
                    <a:pt x="121" y="120"/>
                    <a:pt x="121" y="120"/>
                    <a:pt x="121" y="120"/>
                  </a:cubicBezTo>
                  <a:cubicBezTo>
                    <a:pt x="121" y="120"/>
                    <a:pt x="121" y="120"/>
                    <a:pt x="120" y="120"/>
                  </a:cubicBezTo>
                  <a:cubicBezTo>
                    <a:pt x="120" y="120"/>
                    <a:pt x="120" y="120"/>
                    <a:pt x="119" y="120"/>
                  </a:cubicBezTo>
                  <a:cubicBezTo>
                    <a:pt x="119" y="120"/>
                    <a:pt x="118" y="120"/>
                    <a:pt x="118" y="120"/>
                  </a:cubicBezTo>
                  <a:cubicBezTo>
                    <a:pt x="117" y="120"/>
                    <a:pt x="117" y="119"/>
                    <a:pt x="116" y="119"/>
                  </a:cubicBezTo>
                  <a:cubicBezTo>
                    <a:pt x="116" y="119"/>
                    <a:pt x="115" y="118"/>
                    <a:pt x="114" y="118"/>
                  </a:cubicBezTo>
                  <a:cubicBezTo>
                    <a:pt x="114" y="118"/>
                    <a:pt x="114" y="118"/>
                    <a:pt x="113" y="118"/>
                  </a:cubicBezTo>
                  <a:cubicBezTo>
                    <a:pt x="113" y="119"/>
                    <a:pt x="113" y="119"/>
                    <a:pt x="113" y="120"/>
                  </a:cubicBezTo>
                  <a:cubicBezTo>
                    <a:pt x="113" y="121"/>
                    <a:pt x="113" y="121"/>
                    <a:pt x="114" y="121"/>
                  </a:cubicBezTo>
                  <a:cubicBezTo>
                    <a:pt x="114" y="122"/>
                    <a:pt x="114" y="122"/>
                    <a:pt x="114" y="123"/>
                  </a:cubicBezTo>
                  <a:cubicBezTo>
                    <a:pt x="115" y="123"/>
                    <a:pt x="115" y="124"/>
                    <a:pt x="115" y="124"/>
                  </a:cubicBezTo>
                  <a:cubicBezTo>
                    <a:pt x="115" y="125"/>
                    <a:pt x="115" y="125"/>
                    <a:pt x="116" y="125"/>
                  </a:cubicBezTo>
                  <a:cubicBezTo>
                    <a:pt x="116" y="125"/>
                    <a:pt x="116" y="125"/>
                    <a:pt x="116" y="126"/>
                  </a:cubicBezTo>
                  <a:cubicBezTo>
                    <a:pt x="116" y="125"/>
                    <a:pt x="115" y="125"/>
                    <a:pt x="115" y="125"/>
                  </a:cubicBezTo>
                  <a:cubicBezTo>
                    <a:pt x="115" y="125"/>
                    <a:pt x="115" y="125"/>
                    <a:pt x="115" y="126"/>
                  </a:cubicBezTo>
                  <a:cubicBezTo>
                    <a:pt x="115" y="126"/>
                    <a:pt x="116" y="127"/>
                    <a:pt x="116" y="128"/>
                  </a:cubicBezTo>
                  <a:cubicBezTo>
                    <a:pt x="116" y="128"/>
                    <a:pt x="116" y="128"/>
                    <a:pt x="117" y="128"/>
                  </a:cubicBezTo>
                  <a:cubicBezTo>
                    <a:pt x="117" y="128"/>
                    <a:pt x="117" y="128"/>
                    <a:pt x="117" y="129"/>
                  </a:cubicBezTo>
                  <a:cubicBezTo>
                    <a:pt x="117" y="129"/>
                    <a:pt x="117" y="130"/>
                    <a:pt x="118" y="129"/>
                  </a:cubicBezTo>
                  <a:cubicBezTo>
                    <a:pt x="118" y="129"/>
                    <a:pt x="119" y="129"/>
                    <a:pt x="119" y="130"/>
                  </a:cubicBezTo>
                  <a:cubicBezTo>
                    <a:pt x="119" y="130"/>
                    <a:pt x="119" y="130"/>
                    <a:pt x="119" y="130"/>
                  </a:cubicBezTo>
                  <a:cubicBezTo>
                    <a:pt x="118" y="129"/>
                    <a:pt x="118" y="130"/>
                    <a:pt x="118" y="130"/>
                  </a:cubicBezTo>
                  <a:cubicBezTo>
                    <a:pt x="119" y="130"/>
                    <a:pt x="119" y="130"/>
                    <a:pt x="120" y="130"/>
                  </a:cubicBezTo>
                  <a:cubicBezTo>
                    <a:pt x="120" y="130"/>
                    <a:pt x="121" y="130"/>
                    <a:pt x="121" y="131"/>
                  </a:cubicBezTo>
                  <a:cubicBezTo>
                    <a:pt x="121" y="130"/>
                    <a:pt x="121" y="130"/>
                    <a:pt x="122" y="129"/>
                  </a:cubicBezTo>
                  <a:cubicBezTo>
                    <a:pt x="122" y="129"/>
                    <a:pt x="121" y="129"/>
                    <a:pt x="122" y="128"/>
                  </a:cubicBezTo>
                  <a:cubicBezTo>
                    <a:pt x="122" y="129"/>
                    <a:pt x="122" y="129"/>
                    <a:pt x="122" y="129"/>
                  </a:cubicBezTo>
                  <a:cubicBezTo>
                    <a:pt x="122" y="129"/>
                    <a:pt x="123" y="128"/>
                    <a:pt x="123" y="128"/>
                  </a:cubicBezTo>
                  <a:cubicBezTo>
                    <a:pt x="123" y="128"/>
                    <a:pt x="123" y="127"/>
                    <a:pt x="123" y="127"/>
                  </a:cubicBezTo>
                  <a:cubicBezTo>
                    <a:pt x="123" y="127"/>
                    <a:pt x="123" y="128"/>
                    <a:pt x="124" y="128"/>
                  </a:cubicBezTo>
                  <a:cubicBezTo>
                    <a:pt x="124" y="128"/>
                    <a:pt x="123" y="127"/>
                    <a:pt x="124" y="127"/>
                  </a:cubicBezTo>
                  <a:cubicBezTo>
                    <a:pt x="124" y="127"/>
                    <a:pt x="125" y="128"/>
                    <a:pt x="125" y="128"/>
                  </a:cubicBezTo>
                  <a:cubicBezTo>
                    <a:pt x="125" y="128"/>
                    <a:pt x="124" y="128"/>
                    <a:pt x="124" y="129"/>
                  </a:cubicBezTo>
                  <a:cubicBezTo>
                    <a:pt x="124" y="129"/>
                    <a:pt x="125" y="129"/>
                    <a:pt x="125" y="129"/>
                  </a:cubicBezTo>
                  <a:cubicBezTo>
                    <a:pt x="125" y="129"/>
                    <a:pt x="125" y="129"/>
                    <a:pt x="125" y="128"/>
                  </a:cubicBezTo>
                  <a:cubicBezTo>
                    <a:pt x="125" y="128"/>
                    <a:pt x="125" y="127"/>
                    <a:pt x="125" y="128"/>
                  </a:cubicBezTo>
                  <a:cubicBezTo>
                    <a:pt x="125" y="127"/>
                    <a:pt x="125" y="126"/>
                    <a:pt x="125" y="126"/>
                  </a:cubicBezTo>
                  <a:cubicBezTo>
                    <a:pt x="125" y="125"/>
                    <a:pt x="126" y="125"/>
                    <a:pt x="126" y="124"/>
                  </a:cubicBezTo>
                  <a:cubicBezTo>
                    <a:pt x="126" y="124"/>
                    <a:pt x="126" y="124"/>
                    <a:pt x="126" y="125"/>
                  </a:cubicBezTo>
                  <a:cubicBezTo>
                    <a:pt x="126" y="125"/>
                    <a:pt x="126" y="124"/>
                    <a:pt x="126" y="124"/>
                  </a:cubicBezTo>
                  <a:cubicBezTo>
                    <a:pt x="126" y="124"/>
                    <a:pt x="126" y="124"/>
                    <a:pt x="126" y="124"/>
                  </a:cubicBezTo>
                  <a:close/>
                  <a:moveTo>
                    <a:pt x="114" y="117"/>
                  </a:moveTo>
                  <a:cubicBezTo>
                    <a:pt x="114" y="117"/>
                    <a:pt x="114" y="117"/>
                    <a:pt x="114" y="118"/>
                  </a:cubicBezTo>
                  <a:cubicBezTo>
                    <a:pt x="114" y="117"/>
                    <a:pt x="114" y="117"/>
                    <a:pt x="114" y="117"/>
                  </a:cubicBezTo>
                  <a:close/>
                  <a:moveTo>
                    <a:pt x="122" y="130"/>
                  </a:moveTo>
                  <a:cubicBezTo>
                    <a:pt x="122" y="129"/>
                    <a:pt x="122" y="130"/>
                    <a:pt x="122" y="130"/>
                  </a:cubicBezTo>
                  <a:cubicBezTo>
                    <a:pt x="122" y="130"/>
                    <a:pt x="122" y="130"/>
                    <a:pt x="122" y="130"/>
                  </a:cubicBezTo>
                  <a:cubicBezTo>
                    <a:pt x="122" y="130"/>
                    <a:pt x="121" y="130"/>
                    <a:pt x="122" y="130"/>
                  </a:cubicBezTo>
                  <a:cubicBezTo>
                    <a:pt x="123" y="131"/>
                    <a:pt x="123" y="130"/>
                    <a:pt x="123" y="129"/>
                  </a:cubicBezTo>
                  <a:cubicBezTo>
                    <a:pt x="123" y="129"/>
                    <a:pt x="123" y="129"/>
                    <a:pt x="123" y="128"/>
                  </a:cubicBezTo>
                  <a:cubicBezTo>
                    <a:pt x="123" y="129"/>
                    <a:pt x="123" y="129"/>
                    <a:pt x="122" y="130"/>
                  </a:cubicBezTo>
                  <a:close/>
                  <a:moveTo>
                    <a:pt x="111" y="113"/>
                  </a:moveTo>
                  <a:cubicBezTo>
                    <a:pt x="110" y="114"/>
                    <a:pt x="110" y="114"/>
                    <a:pt x="110" y="115"/>
                  </a:cubicBezTo>
                  <a:cubicBezTo>
                    <a:pt x="110" y="115"/>
                    <a:pt x="110" y="115"/>
                    <a:pt x="110" y="115"/>
                  </a:cubicBezTo>
                  <a:cubicBezTo>
                    <a:pt x="111" y="116"/>
                    <a:pt x="111" y="116"/>
                    <a:pt x="111" y="115"/>
                  </a:cubicBezTo>
                  <a:cubicBezTo>
                    <a:pt x="111" y="115"/>
                    <a:pt x="111" y="114"/>
                    <a:pt x="111" y="114"/>
                  </a:cubicBezTo>
                  <a:cubicBezTo>
                    <a:pt x="111" y="114"/>
                    <a:pt x="111" y="114"/>
                    <a:pt x="111" y="113"/>
                  </a:cubicBezTo>
                  <a:close/>
                  <a:moveTo>
                    <a:pt x="74" y="84"/>
                  </a:moveTo>
                  <a:cubicBezTo>
                    <a:pt x="74" y="84"/>
                    <a:pt x="74" y="84"/>
                    <a:pt x="74" y="84"/>
                  </a:cubicBezTo>
                  <a:cubicBezTo>
                    <a:pt x="74" y="84"/>
                    <a:pt x="74" y="84"/>
                    <a:pt x="74" y="84"/>
                  </a:cubicBezTo>
                  <a:close/>
                  <a:moveTo>
                    <a:pt x="83" y="94"/>
                  </a:moveTo>
                  <a:cubicBezTo>
                    <a:pt x="83" y="95"/>
                    <a:pt x="83" y="95"/>
                    <a:pt x="83" y="95"/>
                  </a:cubicBezTo>
                  <a:cubicBezTo>
                    <a:pt x="83" y="95"/>
                    <a:pt x="83" y="94"/>
                    <a:pt x="83" y="94"/>
                  </a:cubicBezTo>
                  <a:close/>
                  <a:moveTo>
                    <a:pt x="89" y="98"/>
                  </a:moveTo>
                  <a:cubicBezTo>
                    <a:pt x="89" y="97"/>
                    <a:pt x="89" y="98"/>
                    <a:pt x="89" y="98"/>
                  </a:cubicBezTo>
                  <a:cubicBezTo>
                    <a:pt x="89" y="98"/>
                    <a:pt x="89" y="98"/>
                    <a:pt x="89" y="98"/>
                  </a:cubicBezTo>
                  <a:cubicBezTo>
                    <a:pt x="88" y="98"/>
                    <a:pt x="88" y="98"/>
                    <a:pt x="88" y="97"/>
                  </a:cubicBezTo>
                  <a:cubicBezTo>
                    <a:pt x="88" y="97"/>
                    <a:pt x="88" y="97"/>
                    <a:pt x="88" y="97"/>
                  </a:cubicBezTo>
                  <a:cubicBezTo>
                    <a:pt x="88" y="97"/>
                    <a:pt x="87" y="97"/>
                    <a:pt x="87" y="97"/>
                  </a:cubicBezTo>
                  <a:cubicBezTo>
                    <a:pt x="87" y="97"/>
                    <a:pt x="86" y="97"/>
                    <a:pt x="86" y="97"/>
                  </a:cubicBezTo>
                  <a:cubicBezTo>
                    <a:pt x="86" y="97"/>
                    <a:pt x="85" y="97"/>
                    <a:pt x="85" y="98"/>
                  </a:cubicBezTo>
                  <a:cubicBezTo>
                    <a:pt x="84" y="98"/>
                    <a:pt x="84" y="98"/>
                    <a:pt x="84" y="98"/>
                  </a:cubicBezTo>
                  <a:cubicBezTo>
                    <a:pt x="84" y="98"/>
                    <a:pt x="85" y="99"/>
                    <a:pt x="85" y="99"/>
                  </a:cubicBezTo>
                  <a:cubicBezTo>
                    <a:pt x="85" y="99"/>
                    <a:pt x="85" y="99"/>
                    <a:pt x="85" y="99"/>
                  </a:cubicBezTo>
                  <a:cubicBezTo>
                    <a:pt x="86" y="99"/>
                    <a:pt x="86" y="99"/>
                    <a:pt x="86" y="99"/>
                  </a:cubicBezTo>
                  <a:cubicBezTo>
                    <a:pt x="87" y="99"/>
                    <a:pt x="87" y="98"/>
                    <a:pt x="87" y="99"/>
                  </a:cubicBezTo>
                  <a:cubicBezTo>
                    <a:pt x="88" y="99"/>
                    <a:pt x="88" y="98"/>
                    <a:pt x="89" y="98"/>
                  </a:cubicBezTo>
                  <a:cubicBezTo>
                    <a:pt x="89" y="98"/>
                    <a:pt x="89" y="98"/>
                    <a:pt x="90" y="98"/>
                  </a:cubicBezTo>
                  <a:cubicBezTo>
                    <a:pt x="90" y="98"/>
                    <a:pt x="90" y="98"/>
                    <a:pt x="89" y="98"/>
                  </a:cubicBezTo>
                  <a:close/>
                  <a:moveTo>
                    <a:pt x="114" y="117"/>
                  </a:moveTo>
                  <a:cubicBezTo>
                    <a:pt x="114" y="117"/>
                    <a:pt x="114" y="117"/>
                    <a:pt x="114" y="117"/>
                  </a:cubicBezTo>
                  <a:cubicBezTo>
                    <a:pt x="114" y="117"/>
                    <a:pt x="114" y="117"/>
                    <a:pt x="114" y="117"/>
                  </a:cubicBezTo>
                  <a:close/>
                  <a:moveTo>
                    <a:pt x="84" y="21"/>
                  </a:moveTo>
                  <a:cubicBezTo>
                    <a:pt x="84" y="20"/>
                    <a:pt x="84" y="20"/>
                    <a:pt x="84" y="20"/>
                  </a:cubicBezTo>
                  <a:cubicBezTo>
                    <a:pt x="84" y="20"/>
                    <a:pt x="84" y="20"/>
                    <a:pt x="84" y="21"/>
                  </a:cubicBezTo>
                  <a:close/>
                  <a:moveTo>
                    <a:pt x="70" y="6"/>
                  </a:moveTo>
                  <a:cubicBezTo>
                    <a:pt x="70" y="6"/>
                    <a:pt x="70" y="6"/>
                    <a:pt x="70" y="6"/>
                  </a:cubicBezTo>
                  <a:cubicBezTo>
                    <a:pt x="70" y="6"/>
                    <a:pt x="70" y="6"/>
                    <a:pt x="70" y="6"/>
                  </a:cubicBezTo>
                  <a:close/>
                  <a:moveTo>
                    <a:pt x="86" y="15"/>
                  </a:moveTo>
                  <a:cubicBezTo>
                    <a:pt x="86" y="15"/>
                    <a:pt x="85" y="15"/>
                    <a:pt x="85" y="15"/>
                  </a:cubicBezTo>
                  <a:cubicBezTo>
                    <a:pt x="85" y="15"/>
                    <a:pt x="85" y="15"/>
                    <a:pt x="85" y="15"/>
                  </a:cubicBezTo>
                  <a:cubicBezTo>
                    <a:pt x="85" y="15"/>
                    <a:pt x="85" y="15"/>
                    <a:pt x="85" y="15"/>
                  </a:cubicBezTo>
                  <a:cubicBezTo>
                    <a:pt x="85" y="15"/>
                    <a:pt x="86" y="14"/>
                    <a:pt x="85" y="14"/>
                  </a:cubicBezTo>
                  <a:cubicBezTo>
                    <a:pt x="85" y="14"/>
                    <a:pt x="85" y="14"/>
                    <a:pt x="85" y="14"/>
                  </a:cubicBezTo>
                  <a:cubicBezTo>
                    <a:pt x="85" y="14"/>
                    <a:pt x="85" y="14"/>
                    <a:pt x="85" y="13"/>
                  </a:cubicBezTo>
                  <a:cubicBezTo>
                    <a:pt x="85" y="13"/>
                    <a:pt x="85" y="13"/>
                    <a:pt x="84" y="13"/>
                  </a:cubicBezTo>
                  <a:cubicBezTo>
                    <a:pt x="85" y="14"/>
                    <a:pt x="84" y="14"/>
                    <a:pt x="84" y="14"/>
                  </a:cubicBezTo>
                  <a:cubicBezTo>
                    <a:pt x="84" y="14"/>
                    <a:pt x="84" y="15"/>
                    <a:pt x="84" y="15"/>
                  </a:cubicBezTo>
                  <a:cubicBezTo>
                    <a:pt x="84" y="15"/>
                    <a:pt x="85" y="16"/>
                    <a:pt x="86" y="16"/>
                  </a:cubicBezTo>
                  <a:cubicBezTo>
                    <a:pt x="86" y="15"/>
                    <a:pt x="86" y="15"/>
                    <a:pt x="86" y="15"/>
                  </a:cubicBezTo>
                  <a:close/>
                  <a:moveTo>
                    <a:pt x="83" y="14"/>
                  </a:moveTo>
                  <a:cubicBezTo>
                    <a:pt x="84" y="14"/>
                    <a:pt x="83" y="13"/>
                    <a:pt x="83" y="14"/>
                  </a:cubicBezTo>
                  <a:close/>
                  <a:moveTo>
                    <a:pt x="83" y="13"/>
                  </a:moveTo>
                  <a:cubicBezTo>
                    <a:pt x="83" y="13"/>
                    <a:pt x="83" y="12"/>
                    <a:pt x="83" y="12"/>
                  </a:cubicBezTo>
                  <a:cubicBezTo>
                    <a:pt x="83" y="12"/>
                    <a:pt x="83" y="13"/>
                    <a:pt x="83" y="13"/>
                  </a:cubicBezTo>
                  <a:close/>
                  <a:moveTo>
                    <a:pt x="116" y="109"/>
                  </a:moveTo>
                  <a:cubicBezTo>
                    <a:pt x="116" y="109"/>
                    <a:pt x="116" y="108"/>
                    <a:pt x="116" y="108"/>
                  </a:cubicBezTo>
                  <a:cubicBezTo>
                    <a:pt x="116" y="108"/>
                    <a:pt x="116" y="108"/>
                    <a:pt x="116" y="108"/>
                  </a:cubicBezTo>
                  <a:cubicBezTo>
                    <a:pt x="116" y="108"/>
                    <a:pt x="116" y="108"/>
                    <a:pt x="116" y="109"/>
                  </a:cubicBezTo>
                  <a:close/>
                  <a:moveTo>
                    <a:pt x="126" y="116"/>
                  </a:moveTo>
                  <a:cubicBezTo>
                    <a:pt x="127" y="116"/>
                    <a:pt x="125" y="114"/>
                    <a:pt x="125" y="114"/>
                  </a:cubicBezTo>
                  <a:cubicBezTo>
                    <a:pt x="125" y="114"/>
                    <a:pt x="125" y="114"/>
                    <a:pt x="125" y="115"/>
                  </a:cubicBezTo>
                  <a:cubicBezTo>
                    <a:pt x="125" y="115"/>
                    <a:pt x="124" y="115"/>
                    <a:pt x="124" y="115"/>
                  </a:cubicBezTo>
                  <a:cubicBezTo>
                    <a:pt x="124" y="115"/>
                    <a:pt x="125" y="116"/>
                    <a:pt x="125" y="116"/>
                  </a:cubicBezTo>
                  <a:cubicBezTo>
                    <a:pt x="125" y="116"/>
                    <a:pt x="126" y="116"/>
                    <a:pt x="126" y="116"/>
                  </a:cubicBezTo>
                  <a:cubicBezTo>
                    <a:pt x="126" y="116"/>
                    <a:pt x="126" y="116"/>
                    <a:pt x="126" y="116"/>
                  </a:cubicBezTo>
                  <a:cubicBezTo>
                    <a:pt x="126" y="116"/>
                    <a:pt x="126" y="116"/>
                    <a:pt x="126" y="116"/>
                  </a:cubicBezTo>
                  <a:close/>
                  <a:moveTo>
                    <a:pt x="126" y="118"/>
                  </a:moveTo>
                  <a:cubicBezTo>
                    <a:pt x="126" y="118"/>
                    <a:pt x="126" y="118"/>
                    <a:pt x="126" y="118"/>
                  </a:cubicBezTo>
                  <a:cubicBezTo>
                    <a:pt x="126" y="118"/>
                    <a:pt x="126" y="117"/>
                    <a:pt x="126" y="117"/>
                  </a:cubicBezTo>
                  <a:cubicBezTo>
                    <a:pt x="126" y="117"/>
                    <a:pt x="126" y="117"/>
                    <a:pt x="126" y="118"/>
                  </a:cubicBezTo>
                  <a:close/>
                  <a:moveTo>
                    <a:pt x="126" y="117"/>
                  </a:moveTo>
                  <a:cubicBezTo>
                    <a:pt x="126" y="117"/>
                    <a:pt x="125" y="117"/>
                    <a:pt x="125" y="117"/>
                  </a:cubicBezTo>
                  <a:cubicBezTo>
                    <a:pt x="126" y="117"/>
                    <a:pt x="126" y="117"/>
                    <a:pt x="126" y="117"/>
                  </a:cubicBezTo>
                  <a:cubicBezTo>
                    <a:pt x="127" y="117"/>
                    <a:pt x="127" y="117"/>
                    <a:pt x="127" y="117"/>
                  </a:cubicBezTo>
                  <a:cubicBezTo>
                    <a:pt x="127" y="116"/>
                    <a:pt x="126" y="117"/>
                    <a:pt x="126" y="117"/>
                  </a:cubicBezTo>
                  <a:close/>
                  <a:moveTo>
                    <a:pt x="145" y="69"/>
                  </a:moveTo>
                  <a:cubicBezTo>
                    <a:pt x="145" y="68"/>
                    <a:pt x="145" y="67"/>
                    <a:pt x="144" y="66"/>
                  </a:cubicBezTo>
                  <a:cubicBezTo>
                    <a:pt x="144" y="65"/>
                    <a:pt x="143" y="64"/>
                    <a:pt x="143" y="64"/>
                  </a:cubicBezTo>
                  <a:cubicBezTo>
                    <a:pt x="143" y="64"/>
                    <a:pt x="143" y="64"/>
                    <a:pt x="143" y="64"/>
                  </a:cubicBezTo>
                  <a:cubicBezTo>
                    <a:pt x="143" y="63"/>
                    <a:pt x="143" y="64"/>
                    <a:pt x="144" y="63"/>
                  </a:cubicBezTo>
                  <a:cubicBezTo>
                    <a:pt x="144" y="63"/>
                    <a:pt x="144" y="64"/>
                    <a:pt x="144" y="63"/>
                  </a:cubicBezTo>
                  <a:cubicBezTo>
                    <a:pt x="144" y="63"/>
                    <a:pt x="144" y="62"/>
                    <a:pt x="143" y="62"/>
                  </a:cubicBezTo>
                  <a:cubicBezTo>
                    <a:pt x="143" y="61"/>
                    <a:pt x="143" y="61"/>
                    <a:pt x="143" y="60"/>
                  </a:cubicBezTo>
                  <a:cubicBezTo>
                    <a:pt x="143" y="60"/>
                    <a:pt x="144" y="59"/>
                    <a:pt x="144" y="59"/>
                  </a:cubicBezTo>
                  <a:cubicBezTo>
                    <a:pt x="144" y="59"/>
                    <a:pt x="143" y="59"/>
                    <a:pt x="143" y="59"/>
                  </a:cubicBezTo>
                  <a:cubicBezTo>
                    <a:pt x="143" y="59"/>
                    <a:pt x="143" y="58"/>
                    <a:pt x="143" y="58"/>
                  </a:cubicBezTo>
                  <a:cubicBezTo>
                    <a:pt x="143" y="58"/>
                    <a:pt x="143" y="57"/>
                    <a:pt x="143" y="57"/>
                  </a:cubicBezTo>
                  <a:cubicBezTo>
                    <a:pt x="143" y="57"/>
                    <a:pt x="143" y="57"/>
                    <a:pt x="143" y="57"/>
                  </a:cubicBezTo>
                  <a:cubicBezTo>
                    <a:pt x="143" y="56"/>
                    <a:pt x="142" y="56"/>
                    <a:pt x="142" y="56"/>
                  </a:cubicBezTo>
                  <a:cubicBezTo>
                    <a:pt x="141" y="56"/>
                    <a:pt x="141" y="55"/>
                    <a:pt x="141" y="55"/>
                  </a:cubicBezTo>
                  <a:cubicBezTo>
                    <a:pt x="141" y="54"/>
                    <a:pt x="140" y="54"/>
                    <a:pt x="140" y="54"/>
                  </a:cubicBezTo>
                  <a:cubicBezTo>
                    <a:pt x="140" y="54"/>
                    <a:pt x="140" y="53"/>
                    <a:pt x="139" y="53"/>
                  </a:cubicBezTo>
                  <a:cubicBezTo>
                    <a:pt x="139" y="53"/>
                    <a:pt x="139" y="53"/>
                    <a:pt x="139" y="52"/>
                  </a:cubicBezTo>
                  <a:cubicBezTo>
                    <a:pt x="139" y="52"/>
                    <a:pt x="139" y="52"/>
                    <a:pt x="138" y="52"/>
                  </a:cubicBezTo>
                  <a:cubicBezTo>
                    <a:pt x="138" y="52"/>
                    <a:pt x="137" y="51"/>
                    <a:pt x="137" y="51"/>
                  </a:cubicBezTo>
                  <a:cubicBezTo>
                    <a:pt x="136" y="50"/>
                    <a:pt x="136" y="50"/>
                    <a:pt x="135" y="50"/>
                  </a:cubicBezTo>
                  <a:cubicBezTo>
                    <a:pt x="135" y="50"/>
                    <a:pt x="135" y="49"/>
                    <a:pt x="135" y="48"/>
                  </a:cubicBezTo>
                  <a:cubicBezTo>
                    <a:pt x="135" y="48"/>
                    <a:pt x="135" y="48"/>
                    <a:pt x="135" y="48"/>
                  </a:cubicBezTo>
                  <a:cubicBezTo>
                    <a:pt x="135" y="48"/>
                    <a:pt x="135" y="46"/>
                    <a:pt x="135" y="46"/>
                  </a:cubicBezTo>
                  <a:cubicBezTo>
                    <a:pt x="135" y="46"/>
                    <a:pt x="135" y="46"/>
                    <a:pt x="135" y="46"/>
                  </a:cubicBezTo>
                  <a:cubicBezTo>
                    <a:pt x="135" y="46"/>
                    <a:pt x="135" y="46"/>
                    <a:pt x="135" y="46"/>
                  </a:cubicBezTo>
                  <a:cubicBezTo>
                    <a:pt x="135" y="46"/>
                    <a:pt x="135" y="46"/>
                    <a:pt x="135" y="45"/>
                  </a:cubicBezTo>
                  <a:cubicBezTo>
                    <a:pt x="134" y="46"/>
                    <a:pt x="134" y="46"/>
                    <a:pt x="134" y="46"/>
                  </a:cubicBezTo>
                  <a:cubicBezTo>
                    <a:pt x="134" y="46"/>
                    <a:pt x="134" y="46"/>
                    <a:pt x="133" y="46"/>
                  </a:cubicBezTo>
                  <a:cubicBezTo>
                    <a:pt x="133" y="46"/>
                    <a:pt x="133" y="46"/>
                    <a:pt x="133" y="45"/>
                  </a:cubicBezTo>
                  <a:cubicBezTo>
                    <a:pt x="133" y="45"/>
                    <a:pt x="133" y="45"/>
                    <a:pt x="132" y="45"/>
                  </a:cubicBezTo>
                  <a:cubicBezTo>
                    <a:pt x="132" y="45"/>
                    <a:pt x="132" y="46"/>
                    <a:pt x="132" y="47"/>
                  </a:cubicBezTo>
                  <a:cubicBezTo>
                    <a:pt x="132" y="46"/>
                    <a:pt x="132" y="46"/>
                    <a:pt x="131" y="46"/>
                  </a:cubicBezTo>
                  <a:cubicBezTo>
                    <a:pt x="131" y="45"/>
                    <a:pt x="131" y="44"/>
                    <a:pt x="130" y="43"/>
                  </a:cubicBezTo>
                  <a:cubicBezTo>
                    <a:pt x="130" y="42"/>
                    <a:pt x="130" y="42"/>
                    <a:pt x="130" y="41"/>
                  </a:cubicBezTo>
                  <a:cubicBezTo>
                    <a:pt x="130" y="41"/>
                    <a:pt x="130" y="41"/>
                    <a:pt x="129" y="40"/>
                  </a:cubicBezTo>
                  <a:cubicBezTo>
                    <a:pt x="128" y="40"/>
                    <a:pt x="128" y="40"/>
                    <a:pt x="128" y="39"/>
                  </a:cubicBezTo>
                  <a:cubicBezTo>
                    <a:pt x="128" y="39"/>
                    <a:pt x="128" y="38"/>
                    <a:pt x="128" y="38"/>
                  </a:cubicBezTo>
                  <a:cubicBezTo>
                    <a:pt x="128" y="38"/>
                    <a:pt x="128" y="39"/>
                    <a:pt x="128" y="39"/>
                  </a:cubicBezTo>
                  <a:cubicBezTo>
                    <a:pt x="128" y="38"/>
                    <a:pt x="127" y="38"/>
                    <a:pt x="127" y="37"/>
                  </a:cubicBezTo>
                  <a:cubicBezTo>
                    <a:pt x="127" y="37"/>
                    <a:pt x="127" y="37"/>
                    <a:pt x="127" y="37"/>
                  </a:cubicBezTo>
                  <a:cubicBezTo>
                    <a:pt x="126" y="37"/>
                    <a:pt x="126" y="37"/>
                    <a:pt x="126" y="37"/>
                  </a:cubicBezTo>
                  <a:cubicBezTo>
                    <a:pt x="126" y="36"/>
                    <a:pt x="125" y="36"/>
                    <a:pt x="125" y="36"/>
                  </a:cubicBezTo>
                  <a:cubicBezTo>
                    <a:pt x="124" y="36"/>
                    <a:pt x="125" y="36"/>
                    <a:pt x="124" y="36"/>
                  </a:cubicBezTo>
                  <a:cubicBezTo>
                    <a:pt x="124" y="36"/>
                    <a:pt x="124" y="35"/>
                    <a:pt x="123" y="35"/>
                  </a:cubicBezTo>
                  <a:cubicBezTo>
                    <a:pt x="123" y="35"/>
                    <a:pt x="123" y="34"/>
                    <a:pt x="123" y="34"/>
                  </a:cubicBezTo>
                  <a:cubicBezTo>
                    <a:pt x="123" y="34"/>
                    <a:pt x="123" y="35"/>
                    <a:pt x="122" y="34"/>
                  </a:cubicBezTo>
                  <a:cubicBezTo>
                    <a:pt x="122" y="34"/>
                    <a:pt x="122" y="34"/>
                    <a:pt x="122" y="34"/>
                  </a:cubicBezTo>
                  <a:cubicBezTo>
                    <a:pt x="122" y="34"/>
                    <a:pt x="122" y="34"/>
                    <a:pt x="122" y="34"/>
                  </a:cubicBezTo>
                  <a:cubicBezTo>
                    <a:pt x="121" y="34"/>
                    <a:pt x="121" y="34"/>
                    <a:pt x="121" y="34"/>
                  </a:cubicBezTo>
                  <a:cubicBezTo>
                    <a:pt x="121" y="34"/>
                    <a:pt x="120" y="34"/>
                    <a:pt x="120" y="33"/>
                  </a:cubicBezTo>
                  <a:cubicBezTo>
                    <a:pt x="119" y="33"/>
                    <a:pt x="119" y="33"/>
                    <a:pt x="119" y="32"/>
                  </a:cubicBezTo>
                  <a:cubicBezTo>
                    <a:pt x="119" y="32"/>
                    <a:pt x="119" y="32"/>
                    <a:pt x="119" y="32"/>
                  </a:cubicBezTo>
                  <a:cubicBezTo>
                    <a:pt x="119" y="31"/>
                    <a:pt x="118" y="31"/>
                    <a:pt x="118" y="30"/>
                  </a:cubicBezTo>
                  <a:cubicBezTo>
                    <a:pt x="118" y="29"/>
                    <a:pt x="118" y="28"/>
                    <a:pt x="118" y="27"/>
                  </a:cubicBezTo>
                  <a:cubicBezTo>
                    <a:pt x="118" y="27"/>
                    <a:pt x="118" y="26"/>
                    <a:pt x="118" y="26"/>
                  </a:cubicBezTo>
                  <a:cubicBezTo>
                    <a:pt x="118" y="26"/>
                    <a:pt x="118" y="25"/>
                    <a:pt x="118" y="25"/>
                  </a:cubicBezTo>
                  <a:cubicBezTo>
                    <a:pt x="118" y="25"/>
                    <a:pt x="118" y="25"/>
                    <a:pt x="118" y="25"/>
                  </a:cubicBezTo>
                  <a:cubicBezTo>
                    <a:pt x="118" y="25"/>
                    <a:pt x="117" y="25"/>
                    <a:pt x="117" y="25"/>
                  </a:cubicBezTo>
                  <a:cubicBezTo>
                    <a:pt x="117" y="25"/>
                    <a:pt x="116" y="24"/>
                    <a:pt x="116" y="24"/>
                  </a:cubicBezTo>
                  <a:cubicBezTo>
                    <a:pt x="116" y="24"/>
                    <a:pt x="116" y="24"/>
                    <a:pt x="116" y="23"/>
                  </a:cubicBezTo>
                  <a:cubicBezTo>
                    <a:pt x="116" y="23"/>
                    <a:pt x="116" y="22"/>
                    <a:pt x="116" y="22"/>
                  </a:cubicBezTo>
                  <a:cubicBezTo>
                    <a:pt x="116" y="21"/>
                    <a:pt x="115" y="20"/>
                    <a:pt x="115" y="19"/>
                  </a:cubicBezTo>
                  <a:cubicBezTo>
                    <a:pt x="116" y="19"/>
                    <a:pt x="116" y="19"/>
                    <a:pt x="116" y="19"/>
                  </a:cubicBezTo>
                  <a:cubicBezTo>
                    <a:pt x="115" y="18"/>
                    <a:pt x="116" y="19"/>
                    <a:pt x="116" y="18"/>
                  </a:cubicBezTo>
                  <a:cubicBezTo>
                    <a:pt x="116" y="18"/>
                    <a:pt x="115" y="18"/>
                    <a:pt x="115" y="18"/>
                  </a:cubicBezTo>
                  <a:cubicBezTo>
                    <a:pt x="115" y="18"/>
                    <a:pt x="115" y="18"/>
                    <a:pt x="114" y="17"/>
                  </a:cubicBezTo>
                  <a:cubicBezTo>
                    <a:pt x="114" y="17"/>
                    <a:pt x="114" y="17"/>
                    <a:pt x="114" y="17"/>
                  </a:cubicBezTo>
                  <a:cubicBezTo>
                    <a:pt x="114" y="17"/>
                    <a:pt x="113" y="17"/>
                    <a:pt x="113" y="16"/>
                  </a:cubicBezTo>
                  <a:cubicBezTo>
                    <a:pt x="113" y="16"/>
                    <a:pt x="113" y="16"/>
                    <a:pt x="112" y="15"/>
                  </a:cubicBezTo>
                  <a:cubicBezTo>
                    <a:pt x="112" y="16"/>
                    <a:pt x="112" y="16"/>
                    <a:pt x="112" y="16"/>
                  </a:cubicBezTo>
                  <a:cubicBezTo>
                    <a:pt x="112" y="16"/>
                    <a:pt x="112" y="16"/>
                    <a:pt x="112" y="16"/>
                  </a:cubicBezTo>
                  <a:cubicBezTo>
                    <a:pt x="112" y="16"/>
                    <a:pt x="111" y="16"/>
                    <a:pt x="111" y="16"/>
                  </a:cubicBezTo>
                  <a:cubicBezTo>
                    <a:pt x="111" y="16"/>
                    <a:pt x="111" y="16"/>
                    <a:pt x="110" y="16"/>
                  </a:cubicBezTo>
                  <a:cubicBezTo>
                    <a:pt x="110" y="16"/>
                    <a:pt x="110" y="15"/>
                    <a:pt x="110" y="15"/>
                  </a:cubicBezTo>
                  <a:cubicBezTo>
                    <a:pt x="110" y="14"/>
                    <a:pt x="110" y="13"/>
                    <a:pt x="109" y="12"/>
                  </a:cubicBezTo>
                  <a:cubicBezTo>
                    <a:pt x="109" y="12"/>
                    <a:pt x="109" y="11"/>
                    <a:pt x="109" y="10"/>
                  </a:cubicBezTo>
                  <a:cubicBezTo>
                    <a:pt x="109" y="10"/>
                    <a:pt x="109" y="10"/>
                    <a:pt x="109" y="10"/>
                  </a:cubicBezTo>
                  <a:cubicBezTo>
                    <a:pt x="109" y="10"/>
                    <a:pt x="109" y="10"/>
                    <a:pt x="108" y="9"/>
                  </a:cubicBezTo>
                  <a:cubicBezTo>
                    <a:pt x="108" y="9"/>
                    <a:pt x="108" y="9"/>
                    <a:pt x="108" y="9"/>
                  </a:cubicBezTo>
                  <a:cubicBezTo>
                    <a:pt x="108" y="9"/>
                    <a:pt x="108" y="9"/>
                    <a:pt x="108" y="9"/>
                  </a:cubicBezTo>
                  <a:cubicBezTo>
                    <a:pt x="108" y="8"/>
                    <a:pt x="108" y="7"/>
                    <a:pt x="108" y="7"/>
                  </a:cubicBezTo>
                  <a:cubicBezTo>
                    <a:pt x="108" y="7"/>
                    <a:pt x="107" y="7"/>
                    <a:pt x="107" y="7"/>
                  </a:cubicBezTo>
                  <a:cubicBezTo>
                    <a:pt x="107" y="6"/>
                    <a:pt x="107" y="5"/>
                    <a:pt x="107" y="5"/>
                  </a:cubicBezTo>
                  <a:cubicBezTo>
                    <a:pt x="106" y="4"/>
                    <a:pt x="106" y="3"/>
                    <a:pt x="106" y="4"/>
                  </a:cubicBezTo>
                  <a:cubicBezTo>
                    <a:pt x="106" y="3"/>
                    <a:pt x="106" y="3"/>
                    <a:pt x="106" y="3"/>
                  </a:cubicBezTo>
                  <a:cubicBezTo>
                    <a:pt x="105" y="3"/>
                    <a:pt x="104" y="3"/>
                    <a:pt x="104" y="4"/>
                  </a:cubicBezTo>
                  <a:cubicBezTo>
                    <a:pt x="104" y="5"/>
                    <a:pt x="104" y="6"/>
                    <a:pt x="103" y="7"/>
                  </a:cubicBezTo>
                  <a:cubicBezTo>
                    <a:pt x="103" y="7"/>
                    <a:pt x="103" y="7"/>
                    <a:pt x="103" y="7"/>
                  </a:cubicBezTo>
                  <a:cubicBezTo>
                    <a:pt x="103" y="8"/>
                    <a:pt x="103" y="9"/>
                    <a:pt x="102" y="9"/>
                  </a:cubicBezTo>
                  <a:cubicBezTo>
                    <a:pt x="102" y="9"/>
                    <a:pt x="103" y="9"/>
                    <a:pt x="103" y="9"/>
                  </a:cubicBezTo>
                  <a:cubicBezTo>
                    <a:pt x="103" y="9"/>
                    <a:pt x="103" y="9"/>
                    <a:pt x="103" y="10"/>
                  </a:cubicBezTo>
                  <a:cubicBezTo>
                    <a:pt x="103" y="10"/>
                    <a:pt x="104" y="10"/>
                    <a:pt x="103" y="11"/>
                  </a:cubicBezTo>
                  <a:cubicBezTo>
                    <a:pt x="103" y="10"/>
                    <a:pt x="103" y="10"/>
                    <a:pt x="103" y="10"/>
                  </a:cubicBezTo>
                  <a:cubicBezTo>
                    <a:pt x="103" y="10"/>
                    <a:pt x="103" y="10"/>
                    <a:pt x="103" y="10"/>
                  </a:cubicBezTo>
                  <a:cubicBezTo>
                    <a:pt x="103" y="10"/>
                    <a:pt x="103" y="10"/>
                    <a:pt x="102" y="11"/>
                  </a:cubicBezTo>
                  <a:cubicBezTo>
                    <a:pt x="102" y="11"/>
                    <a:pt x="103" y="11"/>
                    <a:pt x="103" y="12"/>
                  </a:cubicBezTo>
                  <a:cubicBezTo>
                    <a:pt x="103" y="12"/>
                    <a:pt x="102" y="13"/>
                    <a:pt x="102" y="13"/>
                  </a:cubicBezTo>
                  <a:cubicBezTo>
                    <a:pt x="102" y="13"/>
                    <a:pt x="102" y="13"/>
                    <a:pt x="102" y="13"/>
                  </a:cubicBezTo>
                  <a:cubicBezTo>
                    <a:pt x="102" y="13"/>
                    <a:pt x="102" y="14"/>
                    <a:pt x="102" y="14"/>
                  </a:cubicBezTo>
                  <a:cubicBezTo>
                    <a:pt x="102" y="14"/>
                    <a:pt x="102" y="14"/>
                    <a:pt x="102" y="15"/>
                  </a:cubicBezTo>
                  <a:cubicBezTo>
                    <a:pt x="102" y="15"/>
                    <a:pt x="102" y="15"/>
                    <a:pt x="102" y="16"/>
                  </a:cubicBezTo>
                  <a:cubicBezTo>
                    <a:pt x="102" y="17"/>
                    <a:pt x="102" y="17"/>
                    <a:pt x="102" y="18"/>
                  </a:cubicBezTo>
                  <a:cubicBezTo>
                    <a:pt x="102" y="18"/>
                    <a:pt x="102" y="18"/>
                    <a:pt x="102" y="18"/>
                  </a:cubicBezTo>
                  <a:cubicBezTo>
                    <a:pt x="103" y="18"/>
                    <a:pt x="102" y="19"/>
                    <a:pt x="102" y="19"/>
                  </a:cubicBezTo>
                  <a:cubicBezTo>
                    <a:pt x="102" y="20"/>
                    <a:pt x="102" y="21"/>
                    <a:pt x="102" y="22"/>
                  </a:cubicBezTo>
                  <a:cubicBezTo>
                    <a:pt x="102" y="22"/>
                    <a:pt x="102" y="22"/>
                    <a:pt x="102" y="22"/>
                  </a:cubicBezTo>
                  <a:cubicBezTo>
                    <a:pt x="102" y="22"/>
                    <a:pt x="101" y="23"/>
                    <a:pt x="101" y="23"/>
                  </a:cubicBezTo>
                  <a:cubicBezTo>
                    <a:pt x="101" y="24"/>
                    <a:pt x="101" y="25"/>
                    <a:pt x="100" y="25"/>
                  </a:cubicBezTo>
                  <a:cubicBezTo>
                    <a:pt x="100" y="26"/>
                    <a:pt x="100" y="27"/>
                    <a:pt x="100" y="27"/>
                  </a:cubicBezTo>
                  <a:cubicBezTo>
                    <a:pt x="99" y="28"/>
                    <a:pt x="98" y="28"/>
                    <a:pt x="98" y="28"/>
                  </a:cubicBezTo>
                  <a:cubicBezTo>
                    <a:pt x="98" y="28"/>
                    <a:pt x="97" y="28"/>
                    <a:pt x="97" y="28"/>
                  </a:cubicBezTo>
                  <a:cubicBezTo>
                    <a:pt x="96" y="28"/>
                    <a:pt x="96" y="27"/>
                    <a:pt x="95" y="27"/>
                  </a:cubicBezTo>
                  <a:cubicBezTo>
                    <a:pt x="95" y="27"/>
                    <a:pt x="94" y="26"/>
                    <a:pt x="94" y="26"/>
                  </a:cubicBezTo>
                  <a:cubicBezTo>
                    <a:pt x="93" y="26"/>
                    <a:pt x="94" y="26"/>
                    <a:pt x="93" y="26"/>
                  </a:cubicBezTo>
                  <a:cubicBezTo>
                    <a:pt x="93" y="25"/>
                    <a:pt x="93" y="25"/>
                    <a:pt x="92" y="25"/>
                  </a:cubicBezTo>
                  <a:cubicBezTo>
                    <a:pt x="91" y="25"/>
                    <a:pt x="90" y="24"/>
                    <a:pt x="89" y="24"/>
                  </a:cubicBezTo>
                  <a:cubicBezTo>
                    <a:pt x="89" y="24"/>
                    <a:pt x="89" y="24"/>
                    <a:pt x="89" y="24"/>
                  </a:cubicBezTo>
                  <a:cubicBezTo>
                    <a:pt x="89" y="24"/>
                    <a:pt x="88" y="23"/>
                    <a:pt x="88" y="23"/>
                  </a:cubicBezTo>
                  <a:cubicBezTo>
                    <a:pt x="87" y="22"/>
                    <a:pt x="86" y="22"/>
                    <a:pt x="86" y="22"/>
                  </a:cubicBezTo>
                  <a:cubicBezTo>
                    <a:pt x="86" y="22"/>
                    <a:pt x="86" y="22"/>
                    <a:pt x="86" y="22"/>
                  </a:cubicBezTo>
                  <a:cubicBezTo>
                    <a:pt x="85" y="21"/>
                    <a:pt x="85" y="22"/>
                    <a:pt x="85" y="22"/>
                  </a:cubicBezTo>
                  <a:cubicBezTo>
                    <a:pt x="83" y="20"/>
                    <a:pt x="82" y="19"/>
                    <a:pt x="81" y="18"/>
                  </a:cubicBezTo>
                  <a:cubicBezTo>
                    <a:pt x="81" y="18"/>
                    <a:pt x="81" y="18"/>
                    <a:pt x="80" y="18"/>
                  </a:cubicBezTo>
                  <a:cubicBezTo>
                    <a:pt x="80" y="17"/>
                    <a:pt x="81" y="17"/>
                    <a:pt x="81" y="16"/>
                  </a:cubicBezTo>
                  <a:cubicBezTo>
                    <a:pt x="82" y="15"/>
                    <a:pt x="82" y="15"/>
                    <a:pt x="82" y="14"/>
                  </a:cubicBezTo>
                  <a:cubicBezTo>
                    <a:pt x="82" y="14"/>
                    <a:pt x="82" y="14"/>
                    <a:pt x="83" y="13"/>
                  </a:cubicBezTo>
                  <a:cubicBezTo>
                    <a:pt x="82" y="14"/>
                    <a:pt x="82" y="14"/>
                    <a:pt x="82" y="14"/>
                  </a:cubicBezTo>
                  <a:cubicBezTo>
                    <a:pt x="82" y="13"/>
                    <a:pt x="82" y="13"/>
                    <a:pt x="82" y="13"/>
                  </a:cubicBezTo>
                  <a:cubicBezTo>
                    <a:pt x="82" y="13"/>
                    <a:pt x="82" y="12"/>
                    <a:pt x="82" y="12"/>
                  </a:cubicBezTo>
                  <a:cubicBezTo>
                    <a:pt x="83" y="12"/>
                    <a:pt x="83" y="12"/>
                    <a:pt x="84" y="11"/>
                  </a:cubicBezTo>
                  <a:cubicBezTo>
                    <a:pt x="84" y="12"/>
                    <a:pt x="84" y="12"/>
                    <a:pt x="84" y="12"/>
                  </a:cubicBezTo>
                  <a:cubicBezTo>
                    <a:pt x="84" y="12"/>
                    <a:pt x="84" y="12"/>
                    <a:pt x="84" y="12"/>
                  </a:cubicBezTo>
                  <a:cubicBezTo>
                    <a:pt x="84" y="12"/>
                    <a:pt x="84" y="10"/>
                    <a:pt x="85" y="11"/>
                  </a:cubicBezTo>
                  <a:cubicBezTo>
                    <a:pt x="85" y="11"/>
                    <a:pt x="84" y="11"/>
                    <a:pt x="84" y="11"/>
                  </a:cubicBezTo>
                  <a:cubicBezTo>
                    <a:pt x="84" y="11"/>
                    <a:pt x="84" y="10"/>
                    <a:pt x="84" y="10"/>
                  </a:cubicBezTo>
                  <a:cubicBezTo>
                    <a:pt x="84" y="10"/>
                    <a:pt x="84" y="11"/>
                    <a:pt x="85" y="10"/>
                  </a:cubicBezTo>
                  <a:cubicBezTo>
                    <a:pt x="85" y="9"/>
                    <a:pt x="85" y="9"/>
                    <a:pt x="86" y="9"/>
                  </a:cubicBezTo>
                  <a:cubicBezTo>
                    <a:pt x="86" y="8"/>
                    <a:pt x="85" y="8"/>
                    <a:pt x="85" y="8"/>
                  </a:cubicBezTo>
                  <a:cubicBezTo>
                    <a:pt x="85" y="9"/>
                    <a:pt x="85" y="7"/>
                    <a:pt x="84" y="7"/>
                  </a:cubicBezTo>
                  <a:cubicBezTo>
                    <a:pt x="84" y="7"/>
                    <a:pt x="84" y="7"/>
                    <a:pt x="84" y="7"/>
                  </a:cubicBezTo>
                  <a:cubicBezTo>
                    <a:pt x="84" y="7"/>
                    <a:pt x="83" y="7"/>
                    <a:pt x="83" y="8"/>
                  </a:cubicBezTo>
                  <a:cubicBezTo>
                    <a:pt x="83" y="8"/>
                    <a:pt x="83" y="8"/>
                    <a:pt x="84" y="8"/>
                  </a:cubicBezTo>
                  <a:cubicBezTo>
                    <a:pt x="84" y="8"/>
                    <a:pt x="83" y="9"/>
                    <a:pt x="83" y="9"/>
                  </a:cubicBezTo>
                  <a:cubicBezTo>
                    <a:pt x="83" y="9"/>
                    <a:pt x="83" y="9"/>
                    <a:pt x="82" y="8"/>
                  </a:cubicBezTo>
                  <a:cubicBezTo>
                    <a:pt x="82" y="8"/>
                    <a:pt x="83" y="8"/>
                    <a:pt x="83" y="8"/>
                  </a:cubicBezTo>
                  <a:cubicBezTo>
                    <a:pt x="82" y="8"/>
                    <a:pt x="82" y="8"/>
                    <a:pt x="82" y="8"/>
                  </a:cubicBezTo>
                  <a:cubicBezTo>
                    <a:pt x="82" y="8"/>
                    <a:pt x="82" y="8"/>
                    <a:pt x="82" y="8"/>
                  </a:cubicBezTo>
                  <a:cubicBezTo>
                    <a:pt x="82" y="8"/>
                    <a:pt x="82" y="8"/>
                    <a:pt x="81" y="8"/>
                  </a:cubicBezTo>
                  <a:cubicBezTo>
                    <a:pt x="81" y="8"/>
                    <a:pt x="82" y="7"/>
                    <a:pt x="82" y="7"/>
                  </a:cubicBezTo>
                  <a:cubicBezTo>
                    <a:pt x="81" y="7"/>
                    <a:pt x="82" y="7"/>
                    <a:pt x="82" y="7"/>
                  </a:cubicBezTo>
                  <a:cubicBezTo>
                    <a:pt x="82" y="7"/>
                    <a:pt x="82" y="6"/>
                    <a:pt x="82" y="7"/>
                  </a:cubicBezTo>
                  <a:cubicBezTo>
                    <a:pt x="82" y="7"/>
                    <a:pt x="82" y="7"/>
                    <a:pt x="82" y="7"/>
                  </a:cubicBezTo>
                  <a:cubicBezTo>
                    <a:pt x="81" y="7"/>
                    <a:pt x="81" y="7"/>
                    <a:pt x="81" y="7"/>
                  </a:cubicBezTo>
                  <a:cubicBezTo>
                    <a:pt x="81" y="7"/>
                    <a:pt x="80" y="8"/>
                    <a:pt x="81" y="8"/>
                  </a:cubicBezTo>
                  <a:cubicBezTo>
                    <a:pt x="81" y="8"/>
                    <a:pt x="80" y="8"/>
                    <a:pt x="80" y="8"/>
                  </a:cubicBezTo>
                  <a:cubicBezTo>
                    <a:pt x="80" y="8"/>
                    <a:pt x="80" y="8"/>
                    <a:pt x="80" y="8"/>
                  </a:cubicBezTo>
                  <a:cubicBezTo>
                    <a:pt x="79" y="8"/>
                    <a:pt x="79" y="8"/>
                    <a:pt x="79" y="8"/>
                  </a:cubicBezTo>
                  <a:cubicBezTo>
                    <a:pt x="78" y="8"/>
                    <a:pt x="78" y="8"/>
                    <a:pt x="78" y="7"/>
                  </a:cubicBezTo>
                  <a:cubicBezTo>
                    <a:pt x="77" y="7"/>
                    <a:pt x="77" y="8"/>
                    <a:pt x="77" y="8"/>
                  </a:cubicBezTo>
                  <a:cubicBezTo>
                    <a:pt x="77" y="8"/>
                    <a:pt x="76" y="7"/>
                    <a:pt x="76" y="8"/>
                  </a:cubicBezTo>
                  <a:cubicBezTo>
                    <a:pt x="76" y="7"/>
                    <a:pt x="76" y="7"/>
                    <a:pt x="76" y="7"/>
                  </a:cubicBezTo>
                  <a:cubicBezTo>
                    <a:pt x="76" y="7"/>
                    <a:pt x="75" y="7"/>
                    <a:pt x="75" y="7"/>
                  </a:cubicBezTo>
                  <a:cubicBezTo>
                    <a:pt x="75" y="6"/>
                    <a:pt x="74" y="6"/>
                    <a:pt x="74" y="7"/>
                  </a:cubicBezTo>
                  <a:cubicBezTo>
                    <a:pt x="74" y="7"/>
                    <a:pt x="74" y="7"/>
                    <a:pt x="73" y="7"/>
                  </a:cubicBezTo>
                  <a:cubicBezTo>
                    <a:pt x="74" y="6"/>
                    <a:pt x="73" y="6"/>
                    <a:pt x="72" y="6"/>
                  </a:cubicBezTo>
                  <a:cubicBezTo>
                    <a:pt x="72" y="6"/>
                    <a:pt x="72" y="6"/>
                    <a:pt x="72" y="5"/>
                  </a:cubicBezTo>
                  <a:cubicBezTo>
                    <a:pt x="71" y="5"/>
                    <a:pt x="71" y="5"/>
                    <a:pt x="71" y="5"/>
                  </a:cubicBezTo>
                  <a:cubicBezTo>
                    <a:pt x="71" y="5"/>
                    <a:pt x="71" y="5"/>
                    <a:pt x="71" y="5"/>
                  </a:cubicBezTo>
                  <a:cubicBezTo>
                    <a:pt x="70" y="6"/>
                    <a:pt x="70" y="5"/>
                    <a:pt x="70" y="5"/>
                  </a:cubicBezTo>
                  <a:cubicBezTo>
                    <a:pt x="70" y="5"/>
                    <a:pt x="69" y="4"/>
                    <a:pt x="69" y="4"/>
                  </a:cubicBezTo>
                  <a:cubicBezTo>
                    <a:pt x="69" y="4"/>
                    <a:pt x="69" y="5"/>
                    <a:pt x="69" y="5"/>
                  </a:cubicBezTo>
                  <a:cubicBezTo>
                    <a:pt x="69" y="5"/>
                    <a:pt x="69" y="4"/>
                    <a:pt x="69" y="4"/>
                  </a:cubicBezTo>
                  <a:cubicBezTo>
                    <a:pt x="69" y="5"/>
                    <a:pt x="69" y="5"/>
                    <a:pt x="69" y="5"/>
                  </a:cubicBezTo>
                  <a:cubicBezTo>
                    <a:pt x="68" y="4"/>
                    <a:pt x="68" y="4"/>
                    <a:pt x="67" y="4"/>
                  </a:cubicBezTo>
                  <a:cubicBezTo>
                    <a:pt x="68" y="5"/>
                    <a:pt x="68" y="5"/>
                    <a:pt x="68" y="5"/>
                  </a:cubicBezTo>
                  <a:cubicBezTo>
                    <a:pt x="68" y="5"/>
                    <a:pt x="68" y="5"/>
                    <a:pt x="68" y="5"/>
                  </a:cubicBezTo>
                  <a:cubicBezTo>
                    <a:pt x="68" y="5"/>
                    <a:pt x="68" y="5"/>
                    <a:pt x="68" y="5"/>
                  </a:cubicBezTo>
                  <a:cubicBezTo>
                    <a:pt x="68" y="5"/>
                    <a:pt x="68" y="6"/>
                    <a:pt x="68" y="6"/>
                  </a:cubicBezTo>
                  <a:cubicBezTo>
                    <a:pt x="69" y="6"/>
                    <a:pt x="69" y="5"/>
                    <a:pt x="69" y="5"/>
                  </a:cubicBezTo>
                  <a:cubicBezTo>
                    <a:pt x="69" y="5"/>
                    <a:pt x="70" y="5"/>
                    <a:pt x="70" y="5"/>
                  </a:cubicBezTo>
                  <a:cubicBezTo>
                    <a:pt x="70" y="6"/>
                    <a:pt x="70" y="6"/>
                    <a:pt x="70" y="6"/>
                  </a:cubicBezTo>
                  <a:cubicBezTo>
                    <a:pt x="70" y="6"/>
                    <a:pt x="70" y="6"/>
                    <a:pt x="70" y="6"/>
                  </a:cubicBezTo>
                  <a:cubicBezTo>
                    <a:pt x="70" y="6"/>
                    <a:pt x="70" y="7"/>
                    <a:pt x="70" y="7"/>
                  </a:cubicBezTo>
                  <a:cubicBezTo>
                    <a:pt x="70" y="8"/>
                    <a:pt x="70" y="8"/>
                    <a:pt x="71" y="8"/>
                  </a:cubicBezTo>
                  <a:cubicBezTo>
                    <a:pt x="70" y="8"/>
                    <a:pt x="70" y="8"/>
                    <a:pt x="70" y="8"/>
                  </a:cubicBezTo>
                  <a:cubicBezTo>
                    <a:pt x="70" y="8"/>
                    <a:pt x="69" y="9"/>
                    <a:pt x="69" y="9"/>
                  </a:cubicBezTo>
                  <a:cubicBezTo>
                    <a:pt x="69" y="8"/>
                    <a:pt x="69" y="8"/>
                    <a:pt x="69" y="8"/>
                  </a:cubicBezTo>
                  <a:cubicBezTo>
                    <a:pt x="69" y="8"/>
                    <a:pt x="69" y="8"/>
                    <a:pt x="68" y="8"/>
                  </a:cubicBezTo>
                  <a:cubicBezTo>
                    <a:pt x="68" y="9"/>
                    <a:pt x="66" y="8"/>
                    <a:pt x="66" y="8"/>
                  </a:cubicBezTo>
                  <a:cubicBezTo>
                    <a:pt x="66" y="8"/>
                    <a:pt x="66" y="8"/>
                    <a:pt x="66" y="8"/>
                  </a:cubicBezTo>
                  <a:cubicBezTo>
                    <a:pt x="65" y="8"/>
                    <a:pt x="65" y="8"/>
                    <a:pt x="65" y="8"/>
                  </a:cubicBezTo>
                  <a:cubicBezTo>
                    <a:pt x="65" y="8"/>
                    <a:pt x="65" y="8"/>
                    <a:pt x="65" y="8"/>
                  </a:cubicBezTo>
                  <a:cubicBezTo>
                    <a:pt x="64" y="8"/>
                    <a:pt x="64" y="8"/>
                    <a:pt x="65" y="9"/>
                  </a:cubicBezTo>
                  <a:cubicBezTo>
                    <a:pt x="64" y="9"/>
                    <a:pt x="64" y="8"/>
                    <a:pt x="64" y="9"/>
                  </a:cubicBezTo>
                  <a:cubicBezTo>
                    <a:pt x="64" y="9"/>
                    <a:pt x="64" y="9"/>
                    <a:pt x="64" y="9"/>
                  </a:cubicBezTo>
                  <a:cubicBezTo>
                    <a:pt x="64" y="9"/>
                    <a:pt x="64" y="9"/>
                    <a:pt x="64" y="10"/>
                  </a:cubicBezTo>
                  <a:cubicBezTo>
                    <a:pt x="64" y="10"/>
                    <a:pt x="64" y="9"/>
                    <a:pt x="64" y="9"/>
                  </a:cubicBezTo>
                  <a:cubicBezTo>
                    <a:pt x="64" y="9"/>
                    <a:pt x="64" y="9"/>
                    <a:pt x="64" y="9"/>
                  </a:cubicBezTo>
                  <a:cubicBezTo>
                    <a:pt x="64" y="9"/>
                    <a:pt x="64" y="9"/>
                    <a:pt x="63" y="9"/>
                  </a:cubicBezTo>
                  <a:cubicBezTo>
                    <a:pt x="63" y="9"/>
                    <a:pt x="63" y="9"/>
                    <a:pt x="63" y="9"/>
                  </a:cubicBezTo>
                  <a:cubicBezTo>
                    <a:pt x="63" y="10"/>
                    <a:pt x="63" y="10"/>
                    <a:pt x="63" y="10"/>
                  </a:cubicBezTo>
                  <a:cubicBezTo>
                    <a:pt x="63" y="10"/>
                    <a:pt x="63" y="10"/>
                    <a:pt x="63" y="10"/>
                  </a:cubicBezTo>
                  <a:cubicBezTo>
                    <a:pt x="62" y="10"/>
                    <a:pt x="61" y="11"/>
                    <a:pt x="61" y="11"/>
                  </a:cubicBezTo>
                  <a:cubicBezTo>
                    <a:pt x="61" y="11"/>
                    <a:pt x="62" y="12"/>
                    <a:pt x="62" y="12"/>
                  </a:cubicBezTo>
                  <a:cubicBezTo>
                    <a:pt x="62" y="12"/>
                    <a:pt x="61" y="13"/>
                    <a:pt x="61" y="13"/>
                  </a:cubicBezTo>
                  <a:cubicBezTo>
                    <a:pt x="61" y="13"/>
                    <a:pt x="60" y="13"/>
                    <a:pt x="61" y="13"/>
                  </a:cubicBezTo>
                  <a:cubicBezTo>
                    <a:pt x="60" y="13"/>
                    <a:pt x="60" y="13"/>
                    <a:pt x="60" y="14"/>
                  </a:cubicBezTo>
                  <a:cubicBezTo>
                    <a:pt x="60" y="14"/>
                    <a:pt x="60" y="15"/>
                    <a:pt x="59" y="15"/>
                  </a:cubicBezTo>
                  <a:cubicBezTo>
                    <a:pt x="59" y="15"/>
                    <a:pt x="59" y="15"/>
                    <a:pt x="59" y="15"/>
                  </a:cubicBezTo>
                  <a:cubicBezTo>
                    <a:pt x="59" y="15"/>
                    <a:pt x="59" y="15"/>
                    <a:pt x="59" y="15"/>
                  </a:cubicBezTo>
                  <a:cubicBezTo>
                    <a:pt x="59" y="16"/>
                    <a:pt x="59" y="16"/>
                    <a:pt x="59" y="17"/>
                  </a:cubicBezTo>
                  <a:cubicBezTo>
                    <a:pt x="59" y="17"/>
                    <a:pt x="59" y="17"/>
                    <a:pt x="60" y="17"/>
                  </a:cubicBezTo>
                  <a:cubicBezTo>
                    <a:pt x="60" y="18"/>
                    <a:pt x="60" y="17"/>
                    <a:pt x="61" y="18"/>
                  </a:cubicBezTo>
                  <a:cubicBezTo>
                    <a:pt x="60" y="18"/>
                    <a:pt x="60" y="18"/>
                    <a:pt x="60" y="18"/>
                  </a:cubicBezTo>
                  <a:cubicBezTo>
                    <a:pt x="60" y="18"/>
                    <a:pt x="60" y="19"/>
                    <a:pt x="60" y="19"/>
                  </a:cubicBezTo>
                  <a:cubicBezTo>
                    <a:pt x="60" y="19"/>
                    <a:pt x="60" y="19"/>
                    <a:pt x="60" y="19"/>
                  </a:cubicBezTo>
                  <a:cubicBezTo>
                    <a:pt x="59" y="19"/>
                    <a:pt x="59" y="18"/>
                    <a:pt x="59" y="18"/>
                  </a:cubicBezTo>
                  <a:cubicBezTo>
                    <a:pt x="59" y="18"/>
                    <a:pt x="58" y="18"/>
                    <a:pt x="58" y="18"/>
                  </a:cubicBezTo>
                  <a:cubicBezTo>
                    <a:pt x="58" y="19"/>
                    <a:pt x="58" y="19"/>
                    <a:pt x="58" y="19"/>
                  </a:cubicBezTo>
                  <a:cubicBezTo>
                    <a:pt x="58" y="19"/>
                    <a:pt x="58" y="19"/>
                    <a:pt x="58" y="19"/>
                  </a:cubicBezTo>
                  <a:cubicBezTo>
                    <a:pt x="58" y="19"/>
                    <a:pt x="58" y="18"/>
                    <a:pt x="58" y="18"/>
                  </a:cubicBezTo>
                  <a:cubicBezTo>
                    <a:pt x="58" y="18"/>
                    <a:pt x="57" y="18"/>
                    <a:pt x="57" y="18"/>
                  </a:cubicBezTo>
                  <a:cubicBezTo>
                    <a:pt x="57" y="18"/>
                    <a:pt x="57" y="18"/>
                    <a:pt x="57" y="18"/>
                  </a:cubicBezTo>
                  <a:cubicBezTo>
                    <a:pt x="57" y="17"/>
                    <a:pt x="57" y="18"/>
                    <a:pt x="56" y="17"/>
                  </a:cubicBezTo>
                  <a:cubicBezTo>
                    <a:pt x="56" y="17"/>
                    <a:pt x="55" y="17"/>
                    <a:pt x="55" y="18"/>
                  </a:cubicBezTo>
                  <a:cubicBezTo>
                    <a:pt x="55" y="18"/>
                    <a:pt x="56" y="19"/>
                    <a:pt x="55" y="18"/>
                  </a:cubicBezTo>
                  <a:cubicBezTo>
                    <a:pt x="55" y="18"/>
                    <a:pt x="55" y="18"/>
                    <a:pt x="55" y="18"/>
                  </a:cubicBezTo>
                  <a:cubicBezTo>
                    <a:pt x="54" y="18"/>
                    <a:pt x="55" y="19"/>
                    <a:pt x="55" y="20"/>
                  </a:cubicBezTo>
                  <a:cubicBezTo>
                    <a:pt x="55" y="20"/>
                    <a:pt x="54" y="19"/>
                    <a:pt x="54" y="19"/>
                  </a:cubicBezTo>
                  <a:cubicBezTo>
                    <a:pt x="54" y="20"/>
                    <a:pt x="54" y="20"/>
                    <a:pt x="54" y="20"/>
                  </a:cubicBezTo>
                  <a:cubicBezTo>
                    <a:pt x="54" y="19"/>
                    <a:pt x="54" y="19"/>
                    <a:pt x="54" y="18"/>
                  </a:cubicBezTo>
                  <a:cubicBezTo>
                    <a:pt x="54" y="18"/>
                    <a:pt x="54" y="18"/>
                    <a:pt x="54" y="18"/>
                  </a:cubicBezTo>
                  <a:cubicBezTo>
                    <a:pt x="54" y="18"/>
                    <a:pt x="54" y="18"/>
                    <a:pt x="54" y="17"/>
                  </a:cubicBezTo>
                  <a:cubicBezTo>
                    <a:pt x="54" y="17"/>
                    <a:pt x="54" y="17"/>
                    <a:pt x="54" y="17"/>
                  </a:cubicBezTo>
                  <a:cubicBezTo>
                    <a:pt x="54" y="17"/>
                    <a:pt x="54" y="17"/>
                    <a:pt x="54" y="16"/>
                  </a:cubicBezTo>
                  <a:cubicBezTo>
                    <a:pt x="53" y="16"/>
                    <a:pt x="52" y="15"/>
                    <a:pt x="52" y="15"/>
                  </a:cubicBezTo>
                  <a:cubicBezTo>
                    <a:pt x="51" y="14"/>
                    <a:pt x="51" y="15"/>
                    <a:pt x="51" y="14"/>
                  </a:cubicBezTo>
                  <a:cubicBezTo>
                    <a:pt x="51" y="14"/>
                    <a:pt x="51" y="15"/>
                    <a:pt x="51" y="14"/>
                  </a:cubicBezTo>
                  <a:cubicBezTo>
                    <a:pt x="50" y="14"/>
                    <a:pt x="50" y="14"/>
                    <a:pt x="50" y="14"/>
                  </a:cubicBezTo>
                  <a:cubicBezTo>
                    <a:pt x="50" y="14"/>
                    <a:pt x="49" y="15"/>
                    <a:pt x="49" y="15"/>
                  </a:cubicBezTo>
                  <a:cubicBezTo>
                    <a:pt x="49" y="15"/>
                    <a:pt x="48" y="15"/>
                    <a:pt x="48" y="15"/>
                  </a:cubicBezTo>
                  <a:cubicBezTo>
                    <a:pt x="48" y="15"/>
                    <a:pt x="49" y="14"/>
                    <a:pt x="49" y="14"/>
                  </a:cubicBezTo>
                  <a:cubicBezTo>
                    <a:pt x="48" y="14"/>
                    <a:pt x="47" y="15"/>
                    <a:pt x="47" y="15"/>
                  </a:cubicBezTo>
                  <a:cubicBezTo>
                    <a:pt x="47" y="15"/>
                    <a:pt x="47" y="15"/>
                    <a:pt x="47" y="15"/>
                  </a:cubicBezTo>
                  <a:cubicBezTo>
                    <a:pt x="47" y="15"/>
                    <a:pt x="47" y="15"/>
                    <a:pt x="47" y="14"/>
                  </a:cubicBezTo>
                  <a:cubicBezTo>
                    <a:pt x="47" y="15"/>
                    <a:pt x="47" y="15"/>
                    <a:pt x="47" y="15"/>
                  </a:cubicBezTo>
                  <a:cubicBezTo>
                    <a:pt x="47" y="15"/>
                    <a:pt x="47" y="14"/>
                    <a:pt x="47" y="14"/>
                  </a:cubicBezTo>
                  <a:cubicBezTo>
                    <a:pt x="47" y="14"/>
                    <a:pt x="47" y="14"/>
                    <a:pt x="47" y="14"/>
                  </a:cubicBezTo>
                  <a:cubicBezTo>
                    <a:pt x="47" y="14"/>
                    <a:pt x="47" y="14"/>
                    <a:pt x="47" y="14"/>
                  </a:cubicBezTo>
                  <a:cubicBezTo>
                    <a:pt x="47" y="14"/>
                    <a:pt x="47" y="15"/>
                    <a:pt x="47" y="15"/>
                  </a:cubicBezTo>
                  <a:cubicBezTo>
                    <a:pt x="47" y="15"/>
                    <a:pt x="47" y="15"/>
                    <a:pt x="47" y="15"/>
                  </a:cubicBezTo>
                  <a:cubicBezTo>
                    <a:pt x="47" y="15"/>
                    <a:pt x="47" y="15"/>
                    <a:pt x="47" y="15"/>
                  </a:cubicBezTo>
                  <a:cubicBezTo>
                    <a:pt x="47" y="16"/>
                    <a:pt x="47" y="16"/>
                    <a:pt x="47" y="16"/>
                  </a:cubicBezTo>
                  <a:cubicBezTo>
                    <a:pt x="47" y="16"/>
                    <a:pt x="47" y="16"/>
                    <a:pt x="47" y="16"/>
                  </a:cubicBezTo>
                  <a:cubicBezTo>
                    <a:pt x="47" y="17"/>
                    <a:pt x="46" y="17"/>
                    <a:pt x="46" y="17"/>
                  </a:cubicBezTo>
                  <a:cubicBezTo>
                    <a:pt x="46" y="17"/>
                    <a:pt x="46" y="16"/>
                    <a:pt x="46" y="16"/>
                  </a:cubicBezTo>
                  <a:cubicBezTo>
                    <a:pt x="46" y="16"/>
                    <a:pt x="46" y="16"/>
                    <a:pt x="46" y="16"/>
                  </a:cubicBezTo>
                  <a:cubicBezTo>
                    <a:pt x="46" y="16"/>
                    <a:pt x="46" y="16"/>
                    <a:pt x="46" y="16"/>
                  </a:cubicBezTo>
                  <a:cubicBezTo>
                    <a:pt x="46" y="16"/>
                    <a:pt x="46" y="16"/>
                    <a:pt x="45" y="16"/>
                  </a:cubicBezTo>
                  <a:cubicBezTo>
                    <a:pt x="45" y="16"/>
                    <a:pt x="45" y="16"/>
                    <a:pt x="46" y="16"/>
                  </a:cubicBezTo>
                  <a:cubicBezTo>
                    <a:pt x="45" y="15"/>
                    <a:pt x="45" y="15"/>
                    <a:pt x="45" y="16"/>
                  </a:cubicBezTo>
                  <a:cubicBezTo>
                    <a:pt x="45" y="17"/>
                    <a:pt x="45" y="16"/>
                    <a:pt x="44" y="17"/>
                  </a:cubicBezTo>
                  <a:cubicBezTo>
                    <a:pt x="44" y="17"/>
                    <a:pt x="44" y="17"/>
                    <a:pt x="44" y="17"/>
                  </a:cubicBezTo>
                  <a:cubicBezTo>
                    <a:pt x="44" y="17"/>
                    <a:pt x="44" y="17"/>
                    <a:pt x="44" y="17"/>
                  </a:cubicBezTo>
                  <a:cubicBezTo>
                    <a:pt x="44" y="17"/>
                    <a:pt x="44" y="16"/>
                    <a:pt x="44" y="16"/>
                  </a:cubicBezTo>
                  <a:cubicBezTo>
                    <a:pt x="44" y="17"/>
                    <a:pt x="44" y="17"/>
                    <a:pt x="44" y="17"/>
                  </a:cubicBezTo>
                  <a:cubicBezTo>
                    <a:pt x="44" y="17"/>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5" y="18"/>
                  </a:cubicBezTo>
                  <a:cubicBezTo>
                    <a:pt x="44" y="18"/>
                    <a:pt x="44" y="19"/>
                    <a:pt x="44" y="19"/>
                  </a:cubicBezTo>
                  <a:cubicBezTo>
                    <a:pt x="44" y="19"/>
                    <a:pt x="45" y="19"/>
                    <a:pt x="45" y="19"/>
                  </a:cubicBezTo>
                  <a:cubicBezTo>
                    <a:pt x="44" y="19"/>
                    <a:pt x="44" y="19"/>
                    <a:pt x="44" y="18"/>
                  </a:cubicBezTo>
                  <a:cubicBezTo>
                    <a:pt x="43" y="19"/>
                    <a:pt x="43" y="18"/>
                    <a:pt x="43" y="18"/>
                  </a:cubicBezTo>
                  <a:cubicBezTo>
                    <a:pt x="43" y="19"/>
                    <a:pt x="43" y="19"/>
                    <a:pt x="43" y="19"/>
                  </a:cubicBezTo>
                  <a:cubicBezTo>
                    <a:pt x="44" y="19"/>
                    <a:pt x="43" y="20"/>
                    <a:pt x="44" y="20"/>
                  </a:cubicBezTo>
                  <a:cubicBezTo>
                    <a:pt x="43" y="20"/>
                    <a:pt x="43" y="20"/>
                    <a:pt x="43" y="20"/>
                  </a:cubicBezTo>
                  <a:cubicBezTo>
                    <a:pt x="43" y="20"/>
                    <a:pt x="43" y="20"/>
                    <a:pt x="43" y="20"/>
                  </a:cubicBezTo>
                  <a:cubicBezTo>
                    <a:pt x="43" y="20"/>
                    <a:pt x="43" y="19"/>
                    <a:pt x="42" y="20"/>
                  </a:cubicBezTo>
                  <a:cubicBezTo>
                    <a:pt x="42" y="19"/>
                    <a:pt x="42" y="19"/>
                    <a:pt x="42" y="19"/>
                  </a:cubicBezTo>
                  <a:cubicBezTo>
                    <a:pt x="42" y="19"/>
                    <a:pt x="42" y="19"/>
                    <a:pt x="42" y="19"/>
                  </a:cubicBezTo>
                  <a:cubicBezTo>
                    <a:pt x="42" y="20"/>
                    <a:pt x="42" y="20"/>
                    <a:pt x="42" y="20"/>
                  </a:cubicBezTo>
                  <a:cubicBezTo>
                    <a:pt x="41" y="20"/>
                    <a:pt x="41" y="20"/>
                    <a:pt x="41" y="20"/>
                  </a:cubicBezTo>
                  <a:cubicBezTo>
                    <a:pt x="41" y="20"/>
                    <a:pt x="41" y="20"/>
                    <a:pt x="41" y="20"/>
                  </a:cubicBezTo>
                  <a:cubicBezTo>
                    <a:pt x="41" y="21"/>
                    <a:pt x="41" y="21"/>
                    <a:pt x="41" y="22"/>
                  </a:cubicBezTo>
                  <a:cubicBezTo>
                    <a:pt x="41" y="22"/>
                    <a:pt x="42" y="21"/>
                    <a:pt x="42" y="21"/>
                  </a:cubicBezTo>
                  <a:cubicBezTo>
                    <a:pt x="42" y="22"/>
                    <a:pt x="41" y="22"/>
                    <a:pt x="42" y="22"/>
                  </a:cubicBezTo>
                  <a:cubicBezTo>
                    <a:pt x="41" y="22"/>
                    <a:pt x="41" y="22"/>
                    <a:pt x="41" y="22"/>
                  </a:cubicBezTo>
                  <a:cubicBezTo>
                    <a:pt x="41" y="22"/>
                    <a:pt x="41" y="23"/>
                    <a:pt x="41" y="23"/>
                  </a:cubicBezTo>
                  <a:cubicBezTo>
                    <a:pt x="41" y="23"/>
                    <a:pt x="41" y="23"/>
                    <a:pt x="41" y="23"/>
                  </a:cubicBezTo>
                  <a:cubicBezTo>
                    <a:pt x="42" y="23"/>
                    <a:pt x="42" y="23"/>
                    <a:pt x="43" y="23"/>
                  </a:cubicBezTo>
                  <a:cubicBezTo>
                    <a:pt x="42" y="23"/>
                    <a:pt x="42" y="23"/>
                    <a:pt x="41" y="23"/>
                  </a:cubicBezTo>
                  <a:cubicBezTo>
                    <a:pt x="41" y="23"/>
                    <a:pt x="41" y="23"/>
                    <a:pt x="41" y="23"/>
                  </a:cubicBezTo>
                  <a:cubicBezTo>
                    <a:pt x="41" y="23"/>
                    <a:pt x="41" y="23"/>
                    <a:pt x="41" y="23"/>
                  </a:cubicBezTo>
                  <a:cubicBezTo>
                    <a:pt x="41" y="23"/>
                    <a:pt x="40" y="23"/>
                    <a:pt x="40" y="23"/>
                  </a:cubicBezTo>
                  <a:cubicBezTo>
                    <a:pt x="40" y="23"/>
                    <a:pt x="40" y="23"/>
                    <a:pt x="40" y="23"/>
                  </a:cubicBezTo>
                  <a:cubicBezTo>
                    <a:pt x="40" y="23"/>
                    <a:pt x="39" y="23"/>
                    <a:pt x="39" y="23"/>
                  </a:cubicBezTo>
                  <a:cubicBezTo>
                    <a:pt x="39" y="23"/>
                    <a:pt x="39" y="23"/>
                    <a:pt x="39" y="23"/>
                  </a:cubicBezTo>
                  <a:cubicBezTo>
                    <a:pt x="39" y="23"/>
                    <a:pt x="39" y="23"/>
                    <a:pt x="39" y="23"/>
                  </a:cubicBezTo>
                  <a:cubicBezTo>
                    <a:pt x="39" y="23"/>
                    <a:pt x="39" y="23"/>
                    <a:pt x="39" y="23"/>
                  </a:cubicBezTo>
                  <a:cubicBezTo>
                    <a:pt x="39" y="23"/>
                    <a:pt x="39" y="23"/>
                    <a:pt x="39" y="23"/>
                  </a:cubicBezTo>
                  <a:cubicBezTo>
                    <a:pt x="39" y="23"/>
                    <a:pt x="39" y="23"/>
                    <a:pt x="39" y="23"/>
                  </a:cubicBezTo>
                  <a:cubicBezTo>
                    <a:pt x="39" y="22"/>
                    <a:pt x="39" y="22"/>
                    <a:pt x="38" y="22"/>
                  </a:cubicBezTo>
                  <a:cubicBezTo>
                    <a:pt x="38" y="23"/>
                    <a:pt x="38" y="23"/>
                    <a:pt x="38" y="23"/>
                  </a:cubicBezTo>
                  <a:cubicBezTo>
                    <a:pt x="38" y="24"/>
                    <a:pt x="38" y="23"/>
                    <a:pt x="38" y="23"/>
                  </a:cubicBezTo>
                  <a:cubicBezTo>
                    <a:pt x="38" y="24"/>
                    <a:pt x="38" y="24"/>
                    <a:pt x="38" y="24"/>
                  </a:cubicBezTo>
                  <a:cubicBezTo>
                    <a:pt x="38" y="24"/>
                    <a:pt x="38" y="24"/>
                    <a:pt x="37" y="24"/>
                  </a:cubicBezTo>
                  <a:cubicBezTo>
                    <a:pt x="38" y="24"/>
                    <a:pt x="38" y="24"/>
                    <a:pt x="38" y="24"/>
                  </a:cubicBezTo>
                  <a:cubicBezTo>
                    <a:pt x="38" y="24"/>
                    <a:pt x="38" y="24"/>
                    <a:pt x="38" y="24"/>
                  </a:cubicBezTo>
                  <a:cubicBezTo>
                    <a:pt x="38" y="24"/>
                    <a:pt x="38" y="25"/>
                    <a:pt x="38" y="25"/>
                  </a:cubicBezTo>
                  <a:cubicBezTo>
                    <a:pt x="39" y="25"/>
                    <a:pt x="39" y="25"/>
                    <a:pt x="39" y="25"/>
                  </a:cubicBezTo>
                  <a:cubicBezTo>
                    <a:pt x="39" y="25"/>
                    <a:pt x="39" y="25"/>
                    <a:pt x="39" y="25"/>
                  </a:cubicBezTo>
                  <a:cubicBezTo>
                    <a:pt x="39" y="25"/>
                    <a:pt x="38" y="26"/>
                    <a:pt x="39" y="26"/>
                  </a:cubicBezTo>
                  <a:cubicBezTo>
                    <a:pt x="39" y="26"/>
                    <a:pt x="38" y="26"/>
                    <a:pt x="38" y="26"/>
                  </a:cubicBezTo>
                  <a:cubicBezTo>
                    <a:pt x="38" y="26"/>
                    <a:pt x="38" y="26"/>
                    <a:pt x="38" y="26"/>
                  </a:cubicBezTo>
                  <a:cubicBezTo>
                    <a:pt x="38" y="26"/>
                    <a:pt x="38" y="27"/>
                    <a:pt x="38" y="27"/>
                  </a:cubicBezTo>
                  <a:cubicBezTo>
                    <a:pt x="38" y="27"/>
                    <a:pt x="38" y="27"/>
                    <a:pt x="38" y="28"/>
                  </a:cubicBezTo>
                  <a:cubicBezTo>
                    <a:pt x="37" y="27"/>
                    <a:pt x="37" y="26"/>
                    <a:pt x="37" y="26"/>
                  </a:cubicBezTo>
                  <a:cubicBezTo>
                    <a:pt x="37" y="25"/>
                    <a:pt x="36" y="25"/>
                    <a:pt x="36" y="25"/>
                  </a:cubicBezTo>
                  <a:cubicBezTo>
                    <a:pt x="36" y="25"/>
                    <a:pt x="36" y="25"/>
                    <a:pt x="36" y="24"/>
                  </a:cubicBezTo>
                  <a:cubicBezTo>
                    <a:pt x="36" y="25"/>
                    <a:pt x="36" y="24"/>
                    <a:pt x="36" y="24"/>
                  </a:cubicBezTo>
                  <a:cubicBezTo>
                    <a:pt x="36" y="24"/>
                    <a:pt x="36" y="24"/>
                    <a:pt x="36" y="24"/>
                  </a:cubicBezTo>
                  <a:cubicBezTo>
                    <a:pt x="36" y="24"/>
                    <a:pt x="36" y="23"/>
                    <a:pt x="36" y="23"/>
                  </a:cubicBezTo>
                  <a:cubicBezTo>
                    <a:pt x="36" y="23"/>
                    <a:pt x="35" y="25"/>
                    <a:pt x="35" y="25"/>
                  </a:cubicBezTo>
                  <a:cubicBezTo>
                    <a:pt x="35" y="25"/>
                    <a:pt x="34" y="25"/>
                    <a:pt x="34" y="25"/>
                  </a:cubicBezTo>
                  <a:cubicBezTo>
                    <a:pt x="33" y="25"/>
                    <a:pt x="33" y="27"/>
                    <a:pt x="33" y="28"/>
                  </a:cubicBezTo>
                  <a:cubicBezTo>
                    <a:pt x="33" y="28"/>
                    <a:pt x="33" y="28"/>
                    <a:pt x="33" y="28"/>
                  </a:cubicBezTo>
                  <a:cubicBezTo>
                    <a:pt x="33" y="29"/>
                    <a:pt x="33" y="29"/>
                    <a:pt x="33" y="29"/>
                  </a:cubicBezTo>
                  <a:cubicBezTo>
                    <a:pt x="33" y="29"/>
                    <a:pt x="34" y="29"/>
                    <a:pt x="34" y="30"/>
                  </a:cubicBezTo>
                  <a:cubicBezTo>
                    <a:pt x="33" y="30"/>
                    <a:pt x="32" y="31"/>
                    <a:pt x="32" y="31"/>
                  </a:cubicBezTo>
                  <a:cubicBezTo>
                    <a:pt x="32" y="31"/>
                    <a:pt x="32" y="31"/>
                    <a:pt x="32" y="32"/>
                  </a:cubicBezTo>
                  <a:cubicBezTo>
                    <a:pt x="31" y="32"/>
                    <a:pt x="31" y="32"/>
                    <a:pt x="31" y="32"/>
                  </a:cubicBezTo>
                  <a:cubicBezTo>
                    <a:pt x="31" y="33"/>
                    <a:pt x="30" y="33"/>
                    <a:pt x="30" y="34"/>
                  </a:cubicBezTo>
                  <a:cubicBezTo>
                    <a:pt x="29" y="36"/>
                    <a:pt x="26" y="36"/>
                    <a:pt x="24" y="37"/>
                  </a:cubicBezTo>
                  <a:cubicBezTo>
                    <a:pt x="24" y="37"/>
                    <a:pt x="24" y="37"/>
                    <a:pt x="24" y="37"/>
                  </a:cubicBezTo>
                  <a:cubicBezTo>
                    <a:pt x="23" y="37"/>
                    <a:pt x="23" y="37"/>
                    <a:pt x="23" y="37"/>
                  </a:cubicBezTo>
                  <a:cubicBezTo>
                    <a:pt x="22" y="37"/>
                    <a:pt x="22" y="37"/>
                    <a:pt x="22" y="37"/>
                  </a:cubicBezTo>
                  <a:cubicBezTo>
                    <a:pt x="21" y="38"/>
                    <a:pt x="21" y="38"/>
                    <a:pt x="20" y="38"/>
                  </a:cubicBezTo>
                  <a:cubicBezTo>
                    <a:pt x="20" y="38"/>
                    <a:pt x="19" y="38"/>
                    <a:pt x="19" y="38"/>
                  </a:cubicBezTo>
                  <a:cubicBezTo>
                    <a:pt x="18" y="38"/>
                    <a:pt x="18" y="39"/>
                    <a:pt x="17" y="39"/>
                  </a:cubicBezTo>
                  <a:cubicBezTo>
                    <a:pt x="17" y="39"/>
                    <a:pt x="16" y="39"/>
                    <a:pt x="16" y="39"/>
                  </a:cubicBezTo>
                  <a:cubicBezTo>
                    <a:pt x="15" y="39"/>
                    <a:pt x="15" y="39"/>
                    <a:pt x="15" y="39"/>
                  </a:cubicBezTo>
                  <a:cubicBezTo>
                    <a:pt x="15" y="39"/>
                    <a:pt x="15" y="39"/>
                    <a:pt x="15" y="39"/>
                  </a:cubicBezTo>
                  <a:cubicBezTo>
                    <a:pt x="15" y="39"/>
                    <a:pt x="13" y="40"/>
                    <a:pt x="14" y="39"/>
                  </a:cubicBezTo>
                  <a:cubicBezTo>
                    <a:pt x="13" y="39"/>
                    <a:pt x="13" y="39"/>
                    <a:pt x="13" y="39"/>
                  </a:cubicBezTo>
                  <a:cubicBezTo>
                    <a:pt x="12" y="40"/>
                    <a:pt x="11" y="41"/>
                    <a:pt x="10" y="42"/>
                  </a:cubicBezTo>
                  <a:cubicBezTo>
                    <a:pt x="9" y="42"/>
                    <a:pt x="8" y="43"/>
                    <a:pt x="7" y="43"/>
                  </a:cubicBezTo>
                  <a:cubicBezTo>
                    <a:pt x="7" y="43"/>
                    <a:pt x="6" y="43"/>
                    <a:pt x="6" y="43"/>
                  </a:cubicBezTo>
                  <a:cubicBezTo>
                    <a:pt x="6" y="44"/>
                    <a:pt x="5" y="45"/>
                    <a:pt x="5" y="46"/>
                  </a:cubicBezTo>
                  <a:cubicBezTo>
                    <a:pt x="5" y="46"/>
                    <a:pt x="5" y="46"/>
                    <a:pt x="5" y="46"/>
                  </a:cubicBezTo>
                  <a:cubicBezTo>
                    <a:pt x="5" y="46"/>
                    <a:pt x="4" y="46"/>
                    <a:pt x="4" y="46"/>
                  </a:cubicBezTo>
                  <a:cubicBezTo>
                    <a:pt x="4" y="45"/>
                    <a:pt x="4" y="44"/>
                    <a:pt x="4" y="44"/>
                  </a:cubicBezTo>
                  <a:cubicBezTo>
                    <a:pt x="3" y="44"/>
                    <a:pt x="3" y="45"/>
                    <a:pt x="3" y="45"/>
                  </a:cubicBezTo>
                  <a:cubicBezTo>
                    <a:pt x="3" y="46"/>
                    <a:pt x="3" y="46"/>
                    <a:pt x="2" y="46"/>
                  </a:cubicBezTo>
                  <a:cubicBezTo>
                    <a:pt x="2" y="47"/>
                    <a:pt x="3" y="47"/>
                    <a:pt x="3" y="48"/>
                  </a:cubicBezTo>
                  <a:cubicBezTo>
                    <a:pt x="3" y="48"/>
                    <a:pt x="3" y="49"/>
                    <a:pt x="3" y="50"/>
                  </a:cubicBezTo>
                  <a:cubicBezTo>
                    <a:pt x="3" y="50"/>
                    <a:pt x="2" y="50"/>
                    <a:pt x="2" y="51"/>
                  </a:cubicBezTo>
                  <a:cubicBezTo>
                    <a:pt x="2" y="51"/>
                    <a:pt x="2" y="51"/>
                    <a:pt x="2" y="52"/>
                  </a:cubicBezTo>
                  <a:cubicBezTo>
                    <a:pt x="2" y="52"/>
                    <a:pt x="1" y="52"/>
                    <a:pt x="2" y="52"/>
                  </a:cubicBezTo>
                  <a:cubicBezTo>
                    <a:pt x="2" y="53"/>
                    <a:pt x="2" y="54"/>
                    <a:pt x="3" y="55"/>
                  </a:cubicBezTo>
                  <a:cubicBezTo>
                    <a:pt x="4" y="58"/>
                    <a:pt x="4" y="58"/>
                    <a:pt x="4" y="58"/>
                  </a:cubicBezTo>
                  <a:cubicBezTo>
                    <a:pt x="4" y="58"/>
                    <a:pt x="4" y="58"/>
                    <a:pt x="4" y="59"/>
                  </a:cubicBezTo>
                  <a:cubicBezTo>
                    <a:pt x="5" y="59"/>
                    <a:pt x="5" y="59"/>
                    <a:pt x="4" y="59"/>
                  </a:cubicBezTo>
                  <a:cubicBezTo>
                    <a:pt x="4" y="60"/>
                    <a:pt x="4" y="60"/>
                    <a:pt x="4" y="61"/>
                  </a:cubicBezTo>
                  <a:cubicBezTo>
                    <a:pt x="3" y="60"/>
                    <a:pt x="3" y="60"/>
                    <a:pt x="3" y="59"/>
                  </a:cubicBezTo>
                  <a:cubicBezTo>
                    <a:pt x="3" y="59"/>
                    <a:pt x="3" y="60"/>
                    <a:pt x="3" y="60"/>
                  </a:cubicBezTo>
                  <a:cubicBezTo>
                    <a:pt x="2" y="60"/>
                    <a:pt x="3" y="59"/>
                    <a:pt x="3" y="59"/>
                  </a:cubicBezTo>
                  <a:cubicBezTo>
                    <a:pt x="2" y="58"/>
                    <a:pt x="2" y="58"/>
                    <a:pt x="2" y="57"/>
                  </a:cubicBezTo>
                  <a:cubicBezTo>
                    <a:pt x="2" y="58"/>
                    <a:pt x="1" y="58"/>
                    <a:pt x="2" y="58"/>
                  </a:cubicBezTo>
                  <a:cubicBezTo>
                    <a:pt x="2" y="59"/>
                    <a:pt x="2" y="60"/>
                    <a:pt x="3" y="60"/>
                  </a:cubicBezTo>
                  <a:cubicBezTo>
                    <a:pt x="3" y="60"/>
                    <a:pt x="3" y="60"/>
                    <a:pt x="3" y="60"/>
                  </a:cubicBezTo>
                  <a:cubicBezTo>
                    <a:pt x="3" y="60"/>
                    <a:pt x="3" y="60"/>
                    <a:pt x="3" y="61"/>
                  </a:cubicBezTo>
                  <a:cubicBezTo>
                    <a:pt x="3" y="61"/>
                    <a:pt x="3" y="61"/>
                    <a:pt x="3" y="62"/>
                  </a:cubicBezTo>
                  <a:cubicBezTo>
                    <a:pt x="3" y="62"/>
                    <a:pt x="3" y="61"/>
                    <a:pt x="3" y="62"/>
                  </a:cubicBezTo>
                  <a:cubicBezTo>
                    <a:pt x="2" y="62"/>
                    <a:pt x="2" y="62"/>
                    <a:pt x="2" y="61"/>
                  </a:cubicBezTo>
                  <a:cubicBezTo>
                    <a:pt x="2" y="61"/>
                    <a:pt x="2" y="61"/>
                    <a:pt x="2" y="62"/>
                  </a:cubicBezTo>
                  <a:cubicBezTo>
                    <a:pt x="2" y="61"/>
                    <a:pt x="2" y="61"/>
                    <a:pt x="2" y="60"/>
                  </a:cubicBezTo>
                  <a:cubicBezTo>
                    <a:pt x="2" y="60"/>
                    <a:pt x="2" y="61"/>
                    <a:pt x="2" y="61"/>
                  </a:cubicBezTo>
                  <a:cubicBezTo>
                    <a:pt x="2" y="60"/>
                    <a:pt x="2" y="60"/>
                    <a:pt x="2" y="60"/>
                  </a:cubicBezTo>
                  <a:cubicBezTo>
                    <a:pt x="2" y="60"/>
                    <a:pt x="2" y="60"/>
                    <a:pt x="1" y="60"/>
                  </a:cubicBezTo>
                  <a:cubicBezTo>
                    <a:pt x="1" y="60"/>
                    <a:pt x="1" y="60"/>
                    <a:pt x="1" y="59"/>
                  </a:cubicBezTo>
                  <a:cubicBezTo>
                    <a:pt x="1" y="60"/>
                    <a:pt x="1" y="60"/>
                    <a:pt x="1" y="61"/>
                  </a:cubicBezTo>
                  <a:cubicBezTo>
                    <a:pt x="1" y="60"/>
                    <a:pt x="1" y="60"/>
                    <a:pt x="1" y="59"/>
                  </a:cubicBezTo>
                  <a:cubicBezTo>
                    <a:pt x="1" y="60"/>
                    <a:pt x="1" y="60"/>
                    <a:pt x="1" y="60"/>
                  </a:cubicBezTo>
                  <a:cubicBezTo>
                    <a:pt x="1" y="60"/>
                    <a:pt x="1" y="60"/>
                    <a:pt x="1" y="60"/>
                  </a:cubicBezTo>
                  <a:cubicBezTo>
                    <a:pt x="1" y="61"/>
                    <a:pt x="2" y="62"/>
                    <a:pt x="3" y="63"/>
                  </a:cubicBezTo>
                  <a:cubicBezTo>
                    <a:pt x="3" y="63"/>
                    <a:pt x="3" y="64"/>
                    <a:pt x="4" y="64"/>
                  </a:cubicBezTo>
                  <a:cubicBezTo>
                    <a:pt x="4" y="64"/>
                    <a:pt x="4" y="65"/>
                    <a:pt x="4" y="65"/>
                  </a:cubicBezTo>
                  <a:cubicBezTo>
                    <a:pt x="4" y="66"/>
                    <a:pt x="4" y="67"/>
                    <a:pt x="4" y="67"/>
                  </a:cubicBezTo>
                  <a:cubicBezTo>
                    <a:pt x="5" y="69"/>
                    <a:pt x="6" y="70"/>
                    <a:pt x="7" y="72"/>
                  </a:cubicBezTo>
                  <a:cubicBezTo>
                    <a:pt x="7" y="73"/>
                    <a:pt x="7" y="74"/>
                    <a:pt x="7" y="75"/>
                  </a:cubicBezTo>
                  <a:cubicBezTo>
                    <a:pt x="7" y="76"/>
                    <a:pt x="8" y="77"/>
                    <a:pt x="8" y="78"/>
                  </a:cubicBezTo>
                  <a:cubicBezTo>
                    <a:pt x="9" y="79"/>
                    <a:pt x="9" y="80"/>
                    <a:pt x="10" y="82"/>
                  </a:cubicBezTo>
                  <a:cubicBezTo>
                    <a:pt x="10" y="83"/>
                    <a:pt x="10" y="85"/>
                    <a:pt x="10" y="86"/>
                  </a:cubicBezTo>
                  <a:cubicBezTo>
                    <a:pt x="10" y="85"/>
                    <a:pt x="10" y="85"/>
                    <a:pt x="10" y="85"/>
                  </a:cubicBezTo>
                  <a:cubicBezTo>
                    <a:pt x="9" y="85"/>
                    <a:pt x="9" y="86"/>
                    <a:pt x="10" y="86"/>
                  </a:cubicBezTo>
                  <a:cubicBezTo>
                    <a:pt x="10" y="87"/>
                    <a:pt x="10" y="88"/>
                    <a:pt x="9" y="88"/>
                  </a:cubicBezTo>
                  <a:cubicBezTo>
                    <a:pt x="9" y="89"/>
                    <a:pt x="8" y="89"/>
                    <a:pt x="8" y="89"/>
                  </a:cubicBezTo>
                  <a:cubicBezTo>
                    <a:pt x="8" y="89"/>
                    <a:pt x="7" y="89"/>
                    <a:pt x="7" y="89"/>
                  </a:cubicBezTo>
                  <a:cubicBezTo>
                    <a:pt x="7" y="89"/>
                    <a:pt x="7" y="90"/>
                    <a:pt x="7" y="91"/>
                  </a:cubicBezTo>
                  <a:cubicBezTo>
                    <a:pt x="7" y="91"/>
                    <a:pt x="7" y="91"/>
                    <a:pt x="7" y="91"/>
                  </a:cubicBezTo>
                  <a:cubicBezTo>
                    <a:pt x="8" y="92"/>
                    <a:pt x="8" y="92"/>
                    <a:pt x="9" y="92"/>
                  </a:cubicBezTo>
                  <a:cubicBezTo>
                    <a:pt x="9" y="93"/>
                    <a:pt x="10" y="93"/>
                    <a:pt x="11" y="94"/>
                  </a:cubicBezTo>
                  <a:cubicBezTo>
                    <a:pt x="11" y="94"/>
                    <a:pt x="12" y="94"/>
                    <a:pt x="13" y="95"/>
                  </a:cubicBezTo>
                  <a:cubicBezTo>
                    <a:pt x="14" y="95"/>
                    <a:pt x="14" y="95"/>
                    <a:pt x="15" y="95"/>
                  </a:cubicBezTo>
                  <a:cubicBezTo>
                    <a:pt x="16" y="95"/>
                    <a:pt x="17" y="95"/>
                    <a:pt x="18" y="95"/>
                  </a:cubicBezTo>
                  <a:cubicBezTo>
                    <a:pt x="17" y="95"/>
                    <a:pt x="17" y="95"/>
                    <a:pt x="17" y="95"/>
                  </a:cubicBezTo>
                  <a:cubicBezTo>
                    <a:pt x="18" y="95"/>
                    <a:pt x="19" y="95"/>
                    <a:pt x="19" y="94"/>
                  </a:cubicBezTo>
                  <a:cubicBezTo>
                    <a:pt x="20" y="94"/>
                    <a:pt x="21" y="93"/>
                    <a:pt x="22" y="92"/>
                  </a:cubicBezTo>
                  <a:cubicBezTo>
                    <a:pt x="22" y="92"/>
                    <a:pt x="22" y="93"/>
                    <a:pt x="22" y="93"/>
                  </a:cubicBezTo>
                  <a:cubicBezTo>
                    <a:pt x="23" y="93"/>
                    <a:pt x="23" y="93"/>
                    <a:pt x="23" y="92"/>
                  </a:cubicBezTo>
                  <a:cubicBezTo>
                    <a:pt x="24" y="92"/>
                    <a:pt x="23" y="92"/>
                    <a:pt x="23" y="92"/>
                  </a:cubicBezTo>
                  <a:cubicBezTo>
                    <a:pt x="23" y="91"/>
                    <a:pt x="24" y="91"/>
                    <a:pt x="25" y="91"/>
                  </a:cubicBezTo>
                  <a:cubicBezTo>
                    <a:pt x="26" y="90"/>
                    <a:pt x="27" y="90"/>
                    <a:pt x="28" y="90"/>
                  </a:cubicBezTo>
                  <a:cubicBezTo>
                    <a:pt x="29" y="90"/>
                    <a:pt x="30" y="90"/>
                    <a:pt x="31" y="90"/>
                  </a:cubicBezTo>
                  <a:cubicBezTo>
                    <a:pt x="32" y="90"/>
                    <a:pt x="32" y="90"/>
                    <a:pt x="33" y="90"/>
                  </a:cubicBezTo>
                  <a:cubicBezTo>
                    <a:pt x="33" y="91"/>
                    <a:pt x="32" y="91"/>
                    <a:pt x="33" y="91"/>
                  </a:cubicBezTo>
                  <a:cubicBezTo>
                    <a:pt x="33" y="91"/>
                    <a:pt x="34" y="90"/>
                    <a:pt x="35" y="90"/>
                  </a:cubicBezTo>
                  <a:cubicBezTo>
                    <a:pt x="35" y="90"/>
                    <a:pt x="36" y="90"/>
                    <a:pt x="36" y="90"/>
                  </a:cubicBezTo>
                  <a:cubicBezTo>
                    <a:pt x="36" y="90"/>
                    <a:pt x="36" y="90"/>
                    <a:pt x="36" y="90"/>
                  </a:cubicBezTo>
                  <a:cubicBezTo>
                    <a:pt x="37" y="91"/>
                    <a:pt x="37" y="90"/>
                    <a:pt x="38" y="90"/>
                  </a:cubicBezTo>
                  <a:cubicBezTo>
                    <a:pt x="38" y="90"/>
                    <a:pt x="38" y="90"/>
                    <a:pt x="38" y="90"/>
                  </a:cubicBezTo>
                  <a:cubicBezTo>
                    <a:pt x="38" y="90"/>
                    <a:pt x="39" y="89"/>
                    <a:pt x="39" y="89"/>
                  </a:cubicBezTo>
                  <a:cubicBezTo>
                    <a:pt x="39" y="89"/>
                    <a:pt x="39" y="88"/>
                    <a:pt x="40" y="88"/>
                  </a:cubicBezTo>
                  <a:cubicBezTo>
                    <a:pt x="40" y="88"/>
                    <a:pt x="40" y="87"/>
                    <a:pt x="40" y="87"/>
                  </a:cubicBezTo>
                  <a:cubicBezTo>
                    <a:pt x="41" y="86"/>
                    <a:pt x="43" y="86"/>
                    <a:pt x="44" y="85"/>
                  </a:cubicBezTo>
                  <a:cubicBezTo>
                    <a:pt x="44" y="85"/>
                    <a:pt x="45" y="85"/>
                    <a:pt x="45" y="84"/>
                  </a:cubicBezTo>
                  <a:cubicBezTo>
                    <a:pt x="46" y="84"/>
                    <a:pt x="46" y="84"/>
                    <a:pt x="46" y="84"/>
                  </a:cubicBezTo>
                  <a:cubicBezTo>
                    <a:pt x="47" y="83"/>
                    <a:pt x="48" y="84"/>
                    <a:pt x="49" y="84"/>
                  </a:cubicBezTo>
                  <a:cubicBezTo>
                    <a:pt x="49" y="84"/>
                    <a:pt x="50" y="84"/>
                    <a:pt x="51" y="84"/>
                  </a:cubicBezTo>
                  <a:cubicBezTo>
                    <a:pt x="53" y="83"/>
                    <a:pt x="55" y="82"/>
                    <a:pt x="57" y="81"/>
                  </a:cubicBezTo>
                  <a:cubicBezTo>
                    <a:pt x="57" y="81"/>
                    <a:pt x="57" y="81"/>
                    <a:pt x="57" y="81"/>
                  </a:cubicBezTo>
                  <a:cubicBezTo>
                    <a:pt x="57" y="81"/>
                    <a:pt x="57" y="81"/>
                    <a:pt x="57" y="81"/>
                  </a:cubicBezTo>
                  <a:cubicBezTo>
                    <a:pt x="58" y="81"/>
                    <a:pt x="60" y="81"/>
                    <a:pt x="61" y="81"/>
                  </a:cubicBezTo>
                  <a:cubicBezTo>
                    <a:pt x="62" y="81"/>
                    <a:pt x="63" y="81"/>
                    <a:pt x="64" y="81"/>
                  </a:cubicBezTo>
                  <a:cubicBezTo>
                    <a:pt x="65" y="81"/>
                    <a:pt x="65" y="80"/>
                    <a:pt x="66" y="81"/>
                  </a:cubicBezTo>
                  <a:cubicBezTo>
                    <a:pt x="66" y="81"/>
                    <a:pt x="68" y="82"/>
                    <a:pt x="68" y="82"/>
                  </a:cubicBezTo>
                  <a:cubicBezTo>
                    <a:pt x="68" y="82"/>
                    <a:pt x="69" y="83"/>
                    <a:pt x="69" y="83"/>
                  </a:cubicBezTo>
                  <a:cubicBezTo>
                    <a:pt x="69" y="83"/>
                    <a:pt x="69" y="82"/>
                    <a:pt x="70" y="82"/>
                  </a:cubicBezTo>
                  <a:cubicBezTo>
                    <a:pt x="70" y="82"/>
                    <a:pt x="71" y="82"/>
                    <a:pt x="71" y="83"/>
                  </a:cubicBezTo>
                  <a:cubicBezTo>
                    <a:pt x="72" y="83"/>
                    <a:pt x="72" y="83"/>
                    <a:pt x="73" y="83"/>
                  </a:cubicBezTo>
                  <a:cubicBezTo>
                    <a:pt x="73" y="83"/>
                    <a:pt x="73" y="83"/>
                    <a:pt x="73" y="83"/>
                  </a:cubicBezTo>
                  <a:cubicBezTo>
                    <a:pt x="74" y="83"/>
                    <a:pt x="74" y="83"/>
                    <a:pt x="74" y="83"/>
                  </a:cubicBezTo>
                  <a:cubicBezTo>
                    <a:pt x="74" y="83"/>
                    <a:pt x="75" y="84"/>
                    <a:pt x="75" y="84"/>
                  </a:cubicBezTo>
                  <a:cubicBezTo>
                    <a:pt x="75" y="84"/>
                    <a:pt x="75" y="84"/>
                    <a:pt x="75" y="85"/>
                  </a:cubicBezTo>
                  <a:cubicBezTo>
                    <a:pt x="75" y="85"/>
                    <a:pt x="75" y="85"/>
                    <a:pt x="76" y="85"/>
                  </a:cubicBezTo>
                  <a:cubicBezTo>
                    <a:pt x="76" y="85"/>
                    <a:pt x="76" y="85"/>
                    <a:pt x="76" y="86"/>
                  </a:cubicBezTo>
                  <a:cubicBezTo>
                    <a:pt x="76" y="86"/>
                    <a:pt x="75" y="85"/>
                    <a:pt x="75" y="86"/>
                  </a:cubicBezTo>
                  <a:cubicBezTo>
                    <a:pt x="76" y="86"/>
                    <a:pt x="75" y="86"/>
                    <a:pt x="75" y="86"/>
                  </a:cubicBezTo>
                  <a:cubicBezTo>
                    <a:pt x="75" y="86"/>
                    <a:pt x="76" y="87"/>
                    <a:pt x="76" y="87"/>
                  </a:cubicBezTo>
                  <a:cubicBezTo>
                    <a:pt x="76" y="87"/>
                    <a:pt x="77" y="88"/>
                    <a:pt x="77" y="87"/>
                  </a:cubicBezTo>
                  <a:cubicBezTo>
                    <a:pt x="77" y="87"/>
                    <a:pt x="77" y="87"/>
                    <a:pt x="77" y="87"/>
                  </a:cubicBezTo>
                  <a:cubicBezTo>
                    <a:pt x="78" y="88"/>
                    <a:pt x="78" y="89"/>
                    <a:pt x="78" y="89"/>
                  </a:cubicBezTo>
                  <a:cubicBezTo>
                    <a:pt x="79" y="90"/>
                    <a:pt x="79" y="90"/>
                    <a:pt x="80" y="91"/>
                  </a:cubicBezTo>
                  <a:cubicBezTo>
                    <a:pt x="80" y="91"/>
                    <a:pt x="80" y="91"/>
                    <a:pt x="80" y="91"/>
                  </a:cubicBezTo>
                  <a:cubicBezTo>
                    <a:pt x="80" y="91"/>
                    <a:pt x="80" y="91"/>
                    <a:pt x="80" y="91"/>
                  </a:cubicBezTo>
                  <a:cubicBezTo>
                    <a:pt x="80" y="91"/>
                    <a:pt x="80" y="91"/>
                    <a:pt x="80" y="91"/>
                  </a:cubicBezTo>
                  <a:cubicBezTo>
                    <a:pt x="80" y="92"/>
                    <a:pt x="80" y="93"/>
                    <a:pt x="80" y="93"/>
                  </a:cubicBezTo>
                  <a:cubicBezTo>
                    <a:pt x="80" y="93"/>
                    <a:pt x="80" y="93"/>
                    <a:pt x="80" y="93"/>
                  </a:cubicBezTo>
                  <a:cubicBezTo>
                    <a:pt x="80" y="93"/>
                    <a:pt x="79" y="93"/>
                    <a:pt x="79" y="92"/>
                  </a:cubicBezTo>
                  <a:cubicBezTo>
                    <a:pt x="79" y="92"/>
                    <a:pt x="79" y="93"/>
                    <a:pt x="79" y="93"/>
                  </a:cubicBezTo>
                  <a:cubicBezTo>
                    <a:pt x="79" y="93"/>
                    <a:pt x="80" y="93"/>
                    <a:pt x="80" y="93"/>
                  </a:cubicBezTo>
                  <a:cubicBezTo>
                    <a:pt x="80" y="93"/>
                    <a:pt x="80" y="93"/>
                    <a:pt x="80" y="93"/>
                  </a:cubicBezTo>
                  <a:cubicBezTo>
                    <a:pt x="80" y="94"/>
                    <a:pt x="80" y="94"/>
                    <a:pt x="81" y="94"/>
                  </a:cubicBezTo>
                  <a:cubicBezTo>
                    <a:pt x="81" y="94"/>
                    <a:pt x="81" y="94"/>
                    <a:pt x="81" y="94"/>
                  </a:cubicBezTo>
                  <a:cubicBezTo>
                    <a:pt x="81" y="94"/>
                    <a:pt x="82" y="94"/>
                    <a:pt x="82" y="94"/>
                  </a:cubicBezTo>
                  <a:cubicBezTo>
                    <a:pt x="82" y="94"/>
                    <a:pt x="82" y="94"/>
                    <a:pt x="82" y="94"/>
                  </a:cubicBezTo>
                  <a:cubicBezTo>
                    <a:pt x="82" y="95"/>
                    <a:pt x="82" y="95"/>
                    <a:pt x="82" y="95"/>
                  </a:cubicBezTo>
                  <a:cubicBezTo>
                    <a:pt x="82" y="95"/>
                    <a:pt x="82" y="94"/>
                    <a:pt x="82" y="94"/>
                  </a:cubicBezTo>
                  <a:cubicBezTo>
                    <a:pt x="82" y="94"/>
                    <a:pt x="82" y="94"/>
                    <a:pt x="82" y="94"/>
                  </a:cubicBezTo>
                  <a:cubicBezTo>
                    <a:pt x="82" y="93"/>
                    <a:pt x="83" y="91"/>
                    <a:pt x="84" y="90"/>
                  </a:cubicBezTo>
                  <a:cubicBezTo>
                    <a:pt x="85" y="90"/>
                    <a:pt x="86" y="90"/>
                    <a:pt x="86" y="89"/>
                  </a:cubicBezTo>
                  <a:cubicBezTo>
                    <a:pt x="87" y="89"/>
                    <a:pt x="87" y="89"/>
                    <a:pt x="87" y="89"/>
                  </a:cubicBezTo>
                  <a:cubicBezTo>
                    <a:pt x="87" y="88"/>
                    <a:pt x="88" y="87"/>
                    <a:pt x="88" y="87"/>
                  </a:cubicBezTo>
                  <a:cubicBezTo>
                    <a:pt x="88" y="86"/>
                    <a:pt x="88" y="86"/>
                    <a:pt x="88" y="86"/>
                  </a:cubicBezTo>
                  <a:cubicBezTo>
                    <a:pt x="89" y="86"/>
                    <a:pt x="89" y="86"/>
                    <a:pt x="89" y="86"/>
                  </a:cubicBezTo>
                  <a:cubicBezTo>
                    <a:pt x="89" y="85"/>
                    <a:pt x="89" y="85"/>
                    <a:pt x="89" y="85"/>
                  </a:cubicBezTo>
                  <a:cubicBezTo>
                    <a:pt x="89" y="85"/>
                    <a:pt x="89" y="85"/>
                    <a:pt x="89" y="85"/>
                  </a:cubicBezTo>
                  <a:cubicBezTo>
                    <a:pt x="89" y="85"/>
                    <a:pt x="89" y="85"/>
                    <a:pt x="89" y="86"/>
                  </a:cubicBezTo>
                  <a:cubicBezTo>
                    <a:pt x="89" y="86"/>
                    <a:pt x="89" y="86"/>
                    <a:pt x="89" y="87"/>
                  </a:cubicBezTo>
                  <a:cubicBezTo>
                    <a:pt x="90" y="87"/>
                    <a:pt x="89" y="87"/>
                    <a:pt x="89" y="87"/>
                  </a:cubicBezTo>
                  <a:cubicBezTo>
                    <a:pt x="89" y="87"/>
                    <a:pt x="89" y="87"/>
                    <a:pt x="89" y="87"/>
                  </a:cubicBezTo>
                  <a:cubicBezTo>
                    <a:pt x="89" y="88"/>
                    <a:pt x="89" y="88"/>
                    <a:pt x="89" y="88"/>
                  </a:cubicBezTo>
                  <a:cubicBezTo>
                    <a:pt x="89" y="89"/>
                    <a:pt x="89" y="89"/>
                    <a:pt x="88" y="90"/>
                  </a:cubicBezTo>
                  <a:cubicBezTo>
                    <a:pt x="88" y="90"/>
                    <a:pt x="88" y="90"/>
                    <a:pt x="88" y="91"/>
                  </a:cubicBezTo>
                  <a:cubicBezTo>
                    <a:pt x="87" y="92"/>
                    <a:pt x="88" y="93"/>
                    <a:pt x="87" y="94"/>
                  </a:cubicBezTo>
                  <a:cubicBezTo>
                    <a:pt x="87" y="94"/>
                    <a:pt x="87" y="94"/>
                    <a:pt x="86" y="94"/>
                  </a:cubicBezTo>
                  <a:cubicBezTo>
                    <a:pt x="86" y="94"/>
                    <a:pt x="86" y="94"/>
                    <a:pt x="86" y="94"/>
                  </a:cubicBezTo>
                  <a:cubicBezTo>
                    <a:pt x="86" y="95"/>
                    <a:pt x="86" y="95"/>
                    <a:pt x="86" y="95"/>
                  </a:cubicBezTo>
                  <a:cubicBezTo>
                    <a:pt x="86" y="95"/>
                    <a:pt x="85" y="95"/>
                    <a:pt x="85" y="96"/>
                  </a:cubicBezTo>
                  <a:cubicBezTo>
                    <a:pt x="86" y="95"/>
                    <a:pt x="87" y="95"/>
                    <a:pt x="88" y="95"/>
                  </a:cubicBezTo>
                  <a:cubicBezTo>
                    <a:pt x="88" y="95"/>
                    <a:pt x="88" y="95"/>
                    <a:pt x="88" y="95"/>
                  </a:cubicBezTo>
                  <a:cubicBezTo>
                    <a:pt x="89" y="95"/>
                    <a:pt x="89" y="94"/>
                    <a:pt x="89" y="93"/>
                  </a:cubicBezTo>
                  <a:cubicBezTo>
                    <a:pt x="89" y="93"/>
                    <a:pt x="89" y="92"/>
                    <a:pt x="90" y="91"/>
                  </a:cubicBezTo>
                  <a:cubicBezTo>
                    <a:pt x="90" y="92"/>
                    <a:pt x="90" y="92"/>
                    <a:pt x="91" y="93"/>
                  </a:cubicBezTo>
                  <a:cubicBezTo>
                    <a:pt x="91" y="93"/>
                    <a:pt x="91" y="93"/>
                    <a:pt x="91" y="93"/>
                  </a:cubicBezTo>
                  <a:cubicBezTo>
                    <a:pt x="91" y="93"/>
                    <a:pt x="91" y="93"/>
                    <a:pt x="91" y="94"/>
                  </a:cubicBezTo>
                  <a:cubicBezTo>
                    <a:pt x="91" y="94"/>
                    <a:pt x="91" y="95"/>
                    <a:pt x="91" y="95"/>
                  </a:cubicBezTo>
                  <a:cubicBezTo>
                    <a:pt x="91" y="96"/>
                    <a:pt x="91" y="96"/>
                    <a:pt x="91" y="96"/>
                  </a:cubicBezTo>
                  <a:cubicBezTo>
                    <a:pt x="90" y="97"/>
                    <a:pt x="90" y="97"/>
                    <a:pt x="90" y="97"/>
                  </a:cubicBezTo>
                  <a:cubicBezTo>
                    <a:pt x="90" y="97"/>
                    <a:pt x="90" y="97"/>
                    <a:pt x="91" y="97"/>
                  </a:cubicBezTo>
                  <a:cubicBezTo>
                    <a:pt x="91" y="97"/>
                    <a:pt x="91" y="97"/>
                    <a:pt x="92" y="97"/>
                  </a:cubicBezTo>
                  <a:cubicBezTo>
                    <a:pt x="92" y="97"/>
                    <a:pt x="93" y="97"/>
                    <a:pt x="93" y="97"/>
                  </a:cubicBezTo>
                  <a:cubicBezTo>
                    <a:pt x="93" y="96"/>
                    <a:pt x="94" y="96"/>
                    <a:pt x="94" y="96"/>
                  </a:cubicBezTo>
                  <a:cubicBezTo>
                    <a:pt x="94" y="96"/>
                    <a:pt x="94" y="97"/>
                    <a:pt x="94" y="97"/>
                  </a:cubicBezTo>
                  <a:cubicBezTo>
                    <a:pt x="94" y="97"/>
                    <a:pt x="94" y="97"/>
                    <a:pt x="94" y="97"/>
                  </a:cubicBezTo>
                  <a:cubicBezTo>
                    <a:pt x="94" y="97"/>
                    <a:pt x="94" y="97"/>
                    <a:pt x="94" y="97"/>
                  </a:cubicBezTo>
                  <a:cubicBezTo>
                    <a:pt x="94" y="96"/>
                    <a:pt x="93" y="97"/>
                    <a:pt x="93" y="97"/>
                  </a:cubicBezTo>
                  <a:cubicBezTo>
                    <a:pt x="93" y="97"/>
                    <a:pt x="94" y="97"/>
                    <a:pt x="94" y="97"/>
                  </a:cubicBezTo>
                  <a:cubicBezTo>
                    <a:pt x="93" y="97"/>
                    <a:pt x="93" y="97"/>
                    <a:pt x="93" y="97"/>
                  </a:cubicBezTo>
                  <a:cubicBezTo>
                    <a:pt x="94" y="99"/>
                    <a:pt x="94" y="99"/>
                    <a:pt x="94" y="99"/>
                  </a:cubicBezTo>
                  <a:cubicBezTo>
                    <a:pt x="95" y="99"/>
                    <a:pt x="95" y="99"/>
                    <a:pt x="96" y="100"/>
                  </a:cubicBezTo>
                  <a:cubicBezTo>
                    <a:pt x="96" y="100"/>
                    <a:pt x="96" y="101"/>
                    <a:pt x="96" y="101"/>
                  </a:cubicBezTo>
                  <a:cubicBezTo>
                    <a:pt x="96" y="102"/>
                    <a:pt x="96" y="102"/>
                    <a:pt x="96" y="103"/>
                  </a:cubicBezTo>
                  <a:cubicBezTo>
                    <a:pt x="96" y="104"/>
                    <a:pt x="96" y="104"/>
                    <a:pt x="97" y="105"/>
                  </a:cubicBezTo>
                  <a:cubicBezTo>
                    <a:pt x="97" y="105"/>
                    <a:pt x="98" y="106"/>
                    <a:pt x="98" y="107"/>
                  </a:cubicBezTo>
                  <a:cubicBezTo>
                    <a:pt x="98" y="107"/>
                    <a:pt x="100" y="107"/>
                    <a:pt x="100" y="107"/>
                  </a:cubicBezTo>
                  <a:cubicBezTo>
                    <a:pt x="100" y="107"/>
                    <a:pt x="100" y="107"/>
                    <a:pt x="100" y="107"/>
                  </a:cubicBezTo>
                  <a:cubicBezTo>
                    <a:pt x="100" y="107"/>
                    <a:pt x="101" y="108"/>
                    <a:pt x="101" y="108"/>
                  </a:cubicBezTo>
                  <a:cubicBezTo>
                    <a:pt x="102" y="108"/>
                    <a:pt x="101" y="108"/>
                    <a:pt x="102" y="109"/>
                  </a:cubicBezTo>
                  <a:cubicBezTo>
                    <a:pt x="102" y="109"/>
                    <a:pt x="102" y="108"/>
                    <a:pt x="103" y="108"/>
                  </a:cubicBezTo>
                  <a:cubicBezTo>
                    <a:pt x="103" y="108"/>
                    <a:pt x="103" y="108"/>
                    <a:pt x="104" y="108"/>
                  </a:cubicBezTo>
                  <a:cubicBezTo>
                    <a:pt x="105" y="109"/>
                    <a:pt x="105" y="108"/>
                    <a:pt x="105" y="108"/>
                  </a:cubicBezTo>
                  <a:cubicBezTo>
                    <a:pt x="106" y="108"/>
                    <a:pt x="106" y="109"/>
                    <a:pt x="107" y="109"/>
                  </a:cubicBezTo>
                  <a:cubicBezTo>
                    <a:pt x="107" y="109"/>
                    <a:pt x="109" y="110"/>
                    <a:pt x="109" y="110"/>
                  </a:cubicBezTo>
                  <a:cubicBezTo>
                    <a:pt x="110" y="110"/>
                    <a:pt x="111" y="109"/>
                    <a:pt x="112" y="108"/>
                  </a:cubicBezTo>
                  <a:cubicBezTo>
                    <a:pt x="112" y="108"/>
                    <a:pt x="113" y="108"/>
                    <a:pt x="113" y="108"/>
                  </a:cubicBezTo>
                  <a:cubicBezTo>
                    <a:pt x="113" y="108"/>
                    <a:pt x="114" y="107"/>
                    <a:pt x="113" y="107"/>
                  </a:cubicBezTo>
                  <a:cubicBezTo>
                    <a:pt x="113" y="107"/>
                    <a:pt x="112" y="108"/>
                    <a:pt x="112" y="107"/>
                  </a:cubicBezTo>
                  <a:cubicBezTo>
                    <a:pt x="112" y="107"/>
                    <a:pt x="113" y="107"/>
                    <a:pt x="114" y="107"/>
                  </a:cubicBezTo>
                  <a:cubicBezTo>
                    <a:pt x="114" y="107"/>
                    <a:pt x="114" y="106"/>
                    <a:pt x="114" y="106"/>
                  </a:cubicBezTo>
                  <a:cubicBezTo>
                    <a:pt x="114" y="107"/>
                    <a:pt x="115" y="107"/>
                    <a:pt x="115" y="108"/>
                  </a:cubicBezTo>
                  <a:cubicBezTo>
                    <a:pt x="115" y="108"/>
                    <a:pt x="115" y="108"/>
                    <a:pt x="114" y="108"/>
                  </a:cubicBezTo>
                  <a:cubicBezTo>
                    <a:pt x="114" y="108"/>
                    <a:pt x="114" y="109"/>
                    <a:pt x="114" y="108"/>
                  </a:cubicBezTo>
                  <a:cubicBezTo>
                    <a:pt x="114" y="108"/>
                    <a:pt x="114" y="109"/>
                    <a:pt x="114" y="109"/>
                  </a:cubicBezTo>
                  <a:cubicBezTo>
                    <a:pt x="114" y="109"/>
                    <a:pt x="114" y="109"/>
                    <a:pt x="114" y="109"/>
                  </a:cubicBezTo>
                  <a:cubicBezTo>
                    <a:pt x="115" y="109"/>
                    <a:pt x="115" y="108"/>
                    <a:pt x="116" y="108"/>
                  </a:cubicBezTo>
                  <a:cubicBezTo>
                    <a:pt x="116" y="108"/>
                    <a:pt x="116" y="108"/>
                    <a:pt x="116" y="108"/>
                  </a:cubicBezTo>
                  <a:cubicBezTo>
                    <a:pt x="116" y="108"/>
                    <a:pt x="116" y="108"/>
                    <a:pt x="116" y="108"/>
                  </a:cubicBezTo>
                  <a:cubicBezTo>
                    <a:pt x="116" y="109"/>
                    <a:pt x="116" y="109"/>
                    <a:pt x="116" y="109"/>
                  </a:cubicBezTo>
                  <a:cubicBezTo>
                    <a:pt x="116" y="109"/>
                    <a:pt x="116" y="109"/>
                    <a:pt x="116" y="109"/>
                  </a:cubicBezTo>
                  <a:cubicBezTo>
                    <a:pt x="116" y="109"/>
                    <a:pt x="117" y="110"/>
                    <a:pt x="117" y="110"/>
                  </a:cubicBezTo>
                  <a:cubicBezTo>
                    <a:pt x="117" y="110"/>
                    <a:pt x="118" y="111"/>
                    <a:pt x="118" y="111"/>
                  </a:cubicBezTo>
                  <a:cubicBezTo>
                    <a:pt x="118" y="110"/>
                    <a:pt x="119" y="110"/>
                    <a:pt x="119" y="111"/>
                  </a:cubicBezTo>
                  <a:cubicBezTo>
                    <a:pt x="119" y="111"/>
                    <a:pt x="119" y="112"/>
                    <a:pt x="119" y="112"/>
                  </a:cubicBezTo>
                  <a:cubicBezTo>
                    <a:pt x="119" y="111"/>
                    <a:pt x="119" y="111"/>
                    <a:pt x="119" y="110"/>
                  </a:cubicBezTo>
                  <a:cubicBezTo>
                    <a:pt x="119" y="111"/>
                    <a:pt x="119" y="110"/>
                    <a:pt x="119" y="110"/>
                  </a:cubicBezTo>
                  <a:cubicBezTo>
                    <a:pt x="119" y="110"/>
                    <a:pt x="121" y="109"/>
                    <a:pt x="121" y="110"/>
                  </a:cubicBezTo>
                  <a:cubicBezTo>
                    <a:pt x="122" y="109"/>
                    <a:pt x="122" y="108"/>
                    <a:pt x="123" y="108"/>
                  </a:cubicBezTo>
                  <a:cubicBezTo>
                    <a:pt x="124" y="107"/>
                    <a:pt x="125" y="106"/>
                    <a:pt x="126" y="106"/>
                  </a:cubicBezTo>
                  <a:cubicBezTo>
                    <a:pt x="127" y="106"/>
                    <a:pt x="128" y="106"/>
                    <a:pt x="129" y="106"/>
                  </a:cubicBezTo>
                  <a:cubicBezTo>
                    <a:pt x="129" y="106"/>
                    <a:pt x="130" y="106"/>
                    <a:pt x="130" y="106"/>
                  </a:cubicBezTo>
                  <a:cubicBezTo>
                    <a:pt x="130" y="106"/>
                    <a:pt x="130" y="106"/>
                    <a:pt x="131" y="106"/>
                  </a:cubicBezTo>
                  <a:cubicBezTo>
                    <a:pt x="131" y="106"/>
                    <a:pt x="131" y="105"/>
                    <a:pt x="131" y="105"/>
                  </a:cubicBezTo>
                  <a:cubicBezTo>
                    <a:pt x="132" y="105"/>
                    <a:pt x="132" y="105"/>
                    <a:pt x="132" y="105"/>
                  </a:cubicBezTo>
                  <a:cubicBezTo>
                    <a:pt x="132" y="104"/>
                    <a:pt x="132" y="104"/>
                    <a:pt x="132" y="104"/>
                  </a:cubicBezTo>
                  <a:cubicBezTo>
                    <a:pt x="132" y="103"/>
                    <a:pt x="132" y="104"/>
                    <a:pt x="132" y="103"/>
                  </a:cubicBezTo>
                  <a:cubicBezTo>
                    <a:pt x="132" y="103"/>
                    <a:pt x="132" y="103"/>
                    <a:pt x="132" y="102"/>
                  </a:cubicBezTo>
                  <a:cubicBezTo>
                    <a:pt x="132" y="102"/>
                    <a:pt x="132" y="101"/>
                    <a:pt x="132" y="101"/>
                  </a:cubicBezTo>
                  <a:cubicBezTo>
                    <a:pt x="133" y="100"/>
                    <a:pt x="133" y="98"/>
                    <a:pt x="133" y="97"/>
                  </a:cubicBezTo>
                  <a:cubicBezTo>
                    <a:pt x="134" y="97"/>
                    <a:pt x="134" y="96"/>
                    <a:pt x="134" y="96"/>
                  </a:cubicBezTo>
                  <a:cubicBezTo>
                    <a:pt x="135" y="95"/>
                    <a:pt x="135" y="95"/>
                    <a:pt x="135" y="95"/>
                  </a:cubicBezTo>
                  <a:cubicBezTo>
                    <a:pt x="135" y="95"/>
                    <a:pt x="135" y="95"/>
                    <a:pt x="135" y="95"/>
                  </a:cubicBezTo>
                  <a:cubicBezTo>
                    <a:pt x="135" y="94"/>
                    <a:pt x="135" y="94"/>
                    <a:pt x="135" y="94"/>
                  </a:cubicBezTo>
                  <a:cubicBezTo>
                    <a:pt x="135" y="94"/>
                    <a:pt x="135" y="93"/>
                    <a:pt x="136" y="93"/>
                  </a:cubicBezTo>
                  <a:cubicBezTo>
                    <a:pt x="135" y="93"/>
                    <a:pt x="135" y="93"/>
                    <a:pt x="135" y="93"/>
                  </a:cubicBezTo>
                  <a:cubicBezTo>
                    <a:pt x="135" y="92"/>
                    <a:pt x="136" y="92"/>
                    <a:pt x="136" y="91"/>
                  </a:cubicBezTo>
                  <a:cubicBezTo>
                    <a:pt x="136" y="91"/>
                    <a:pt x="137" y="91"/>
                    <a:pt x="137" y="90"/>
                  </a:cubicBezTo>
                  <a:cubicBezTo>
                    <a:pt x="137" y="90"/>
                    <a:pt x="137" y="89"/>
                    <a:pt x="137" y="89"/>
                  </a:cubicBezTo>
                  <a:cubicBezTo>
                    <a:pt x="137" y="89"/>
                    <a:pt x="137" y="89"/>
                    <a:pt x="137" y="89"/>
                  </a:cubicBezTo>
                  <a:cubicBezTo>
                    <a:pt x="137" y="89"/>
                    <a:pt x="137" y="89"/>
                    <a:pt x="137" y="89"/>
                  </a:cubicBezTo>
                  <a:cubicBezTo>
                    <a:pt x="137" y="89"/>
                    <a:pt x="137" y="89"/>
                    <a:pt x="137" y="88"/>
                  </a:cubicBezTo>
                  <a:cubicBezTo>
                    <a:pt x="138" y="88"/>
                    <a:pt x="138" y="88"/>
                    <a:pt x="138" y="87"/>
                  </a:cubicBezTo>
                  <a:cubicBezTo>
                    <a:pt x="139" y="86"/>
                    <a:pt x="139" y="86"/>
                    <a:pt x="139" y="86"/>
                  </a:cubicBezTo>
                  <a:cubicBezTo>
                    <a:pt x="140" y="86"/>
                    <a:pt x="141" y="86"/>
                    <a:pt x="140" y="85"/>
                  </a:cubicBezTo>
                  <a:cubicBezTo>
                    <a:pt x="140" y="85"/>
                    <a:pt x="141" y="85"/>
                    <a:pt x="141" y="84"/>
                  </a:cubicBezTo>
                  <a:cubicBezTo>
                    <a:pt x="141" y="84"/>
                    <a:pt x="141" y="84"/>
                    <a:pt x="141" y="84"/>
                  </a:cubicBezTo>
                  <a:cubicBezTo>
                    <a:pt x="141" y="84"/>
                    <a:pt x="141" y="83"/>
                    <a:pt x="141" y="83"/>
                  </a:cubicBezTo>
                  <a:cubicBezTo>
                    <a:pt x="142" y="83"/>
                    <a:pt x="142" y="82"/>
                    <a:pt x="142" y="82"/>
                  </a:cubicBezTo>
                  <a:cubicBezTo>
                    <a:pt x="143" y="81"/>
                    <a:pt x="143" y="80"/>
                    <a:pt x="143" y="79"/>
                  </a:cubicBezTo>
                  <a:cubicBezTo>
                    <a:pt x="143" y="78"/>
                    <a:pt x="143" y="77"/>
                    <a:pt x="143" y="77"/>
                  </a:cubicBezTo>
                  <a:cubicBezTo>
                    <a:pt x="144" y="76"/>
                    <a:pt x="144" y="75"/>
                    <a:pt x="144" y="74"/>
                  </a:cubicBezTo>
                  <a:cubicBezTo>
                    <a:pt x="144" y="73"/>
                    <a:pt x="144" y="72"/>
                    <a:pt x="145" y="71"/>
                  </a:cubicBezTo>
                  <a:cubicBezTo>
                    <a:pt x="145" y="71"/>
                    <a:pt x="145" y="71"/>
                    <a:pt x="145" y="70"/>
                  </a:cubicBezTo>
                  <a:cubicBezTo>
                    <a:pt x="145" y="70"/>
                    <a:pt x="145" y="69"/>
                    <a:pt x="145" y="69"/>
                  </a:cubicBezTo>
                  <a:close/>
                  <a:moveTo>
                    <a:pt x="115" y="109"/>
                  </a:moveTo>
                  <a:cubicBezTo>
                    <a:pt x="115" y="109"/>
                    <a:pt x="115" y="109"/>
                    <a:pt x="116" y="109"/>
                  </a:cubicBezTo>
                  <a:cubicBezTo>
                    <a:pt x="116" y="109"/>
                    <a:pt x="115" y="109"/>
                    <a:pt x="115" y="109"/>
                  </a:cubicBezTo>
                  <a:close/>
                  <a:moveTo>
                    <a:pt x="63" y="7"/>
                  </a:moveTo>
                  <a:cubicBezTo>
                    <a:pt x="64" y="7"/>
                    <a:pt x="64" y="7"/>
                    <a:pt x="64" y="7"/>
                  </a:cubicBezTo>
                  <a:cubicBezTo>
                    <a:pt x="65" y="7"/>
                    <a:pt x="65" y="6"/>
                    <a:pt x="66" y="6"/>
                  </a:cubicBezTo>
                  <a:cubicBezTo>
                    <a:pt x="66" y="6"/>
                    <a:pt x="66" y="6"/>
                    <a:pt x="66" y="5"/>
                  </a:cubicBezTo>
                  <a:cubicBezTo>
                    <a:pt x="66" y="5"/>
                    <a:pt x="66" y="5"/>
                    <a:pt x="66" y="5"/>
                  </a:cubicBezTo>
                  <a:cubicBezTo>
                    <a:pt x="66" y="4"/>
                    <a:pt x="65" y="4"/>
                    <a:pt x="65" y="5"/>
                  </a:cubicBezTo>
                  <a:cubicBezTo>
                    <a:pt x="65" y="5"/>
                    <a:pt x="65" y="5"/>
                    <a:pt x="65" y="5"/>
                  </a:cubicBezTo>
                  <a:cubicBezTo>
                    <a:pt x="64" y="5"/>
                    <a:pt x="64" y="5"/>
                    <a:pt x="63" y="5"/>
                  </a:cubicBezTo>
                  <a:cubicBezTo>
                    <a:pt x="63" y="5"/>
                    <a:pt x="63" y="5"/>
                    <a:pt x="62" y="5"/>
                  </a:cubicBezTo>
                  <a:cubicBezTo>
                    <a:pt x="62" y="5"/>
                    <a:pt x="62" y="6"/>
                    <a:pt x="63" y="6"/>
                  </a:cubicBezTo>
                  <a:cubicBezTo>
                    <a:pt x="63" y="6"/>
                    <a:pt x="63" y="6"/>
                    <a:pt x="63" y="7"/>
                  </a:cubicBezTo>
                  <a:close/>
                  <a:moveTo>
                    <a:pt x="129" y="37"/>
                  </a:moveTo>
                  <a:cubicBezTo>
                    <a:pt x="129" y="37"/>
                    <a:pt x="129" y="38"/>
                    <a:pt x="129" y="38"/>
                  </a:cubicBezTo>
                  <a:cubicBezTo>
                    <a:pt x="129" y="38"/>
                    <a:pt x="129" y="38"/>
                    <a:pt x="129" y="37"/>
                  </a:cubicBezTo>
                  <a:close/>
                  <a:moveTo>
                    <a:pt x="132" y="44"/>
                  </a:moveTo>
                  <a:cubicBezTo>
                    <a:pt x="132" y="45"/>
                    <a:pt x="132" y="45"/>
                    <a:pt x="132" y="45"/>
                  </a:cubicBezTo>
                  <a:cubicBezTo>
                    <a:pt x="132" y="45"/>
                    <a:pt x="132" y="45"/>
                    <a:pt x="132" y="44"/>
                  </a:cubicBezTo>
                  <a:close/>
                  <a:moveTo>
                    <a:pt x="0" y="56"/>
                  </a:moveTo>
                  <a:cubicBezTo>
                    <a:pt x="0" y="56"/>
                    <a:pt x="1" y="56"/>
                    <a:pt x="1" y="56"/>
                  </a:cubicBezTo>
                  <a:cubicBezTo>
                    <a:pt x="0" y="56"/>
                    <a:pt x="0" y="56"/>
                    <a:pt x="0" y="56"/>
                  </a:cubicBezTo>
                  <a:close/>
                  <a:moveTo>
                    <a:pt x="128" y="37"/>
                  </a:moveTo>
                  <a:cubicBezTo>
                    <a:pt x="129" y="37"/>
                    <a:pt x="129" y="37"/>
                    <a:pt x="129" y="37"/>
                  </a:cubicBezTo>
                  <a:cubicBezTo>
                    <a:pt x="129" y="37"/>
                    <a:pt x="129" y="37"/>
                    <a:pt x="128" y="37"/>
                  </a:cubicBezTo>
                  <a:close/>
                  <a:moveTo>
                    <a:pt x="105" y="1"/>
                  </a:moveTo>
                  <a:cubicBezTo>
                    <a:pt x="105" y="1"/>
                    <a:pt x="104" y="0"/>
                    <a:pt x="105" y="1"/>
                  </a:cubicBezTo>
                  <a:close/>
                  <a:moveTo>
                    <a:pt x="104" y="2"/>
                  </a:moveTo>
                  <a:cubicBezTo>
                    <a:pt x="104" y="2"/>
                    <a:pt x="104" y="3"/>
                    <a:pt x="104" y="3"/>
                  </a:cubicBezTo>
                  <a:cubicBezTo>
                    <a:pt x="105" y="3"/>
                    <a:pt x="105" y="3"/>
                    <a:pt x="104" y="2"/>
                  </a:cubicBezTo>
                  <a:close/>
                  <a:moveTo>
                    <a:pt x="145" y="63"/>
                  </a:moveTo>
                  <a:cubicBezTo>
                    <a:pt x="144" y="64"/>
                    <a:pt x="145" y="64"/>
                    <a:pt x="145" y="64"/>
                  </a:cubicBezTo>
                  <a:lnTo>
                    <a:pt x="145" y="63"/>
                  </a:lnTo>
                  <a:close/>
                  <a:moveTo>
                    <a:pt x="145" y="65"/>
                  </a:moveTo>
                  <a:cubicBezTo>
                    <a:pt x="144" y="65"/>
                    <a:pt x="144" y="66"/>
                    <a:pt x="144" y="66"/>
                  </a:cubicBezTo>
                  <a:cubicBezTo>
                    <a:pt x="145" y="66"/>
                    <a:pt x="145" y="65"/>
                    <a:pt x="145" y="65"/>
                  </a:cubicBezTo>
                  <a:cubicBezTo>
                    <a:pt x="145" y="65"/>
                    <a:pt x="145" y="65"/>
                    <a:pt x="145" y="65"/>
                  </a:cubicBezTo>
                  <a:close/>
                  <a:moveTo>
                    <a:pt x="143" y="58"/>
                  </a:moveTo>
                  <a:cubicBezTo>
                    <a:pt x="144" y="58"/>
                    <a:pt x="144" y="57"/>
                    <a:pt x="144" y="56"/>
                  </a:cubicBezTo>
                  <a:cubicBezTo>
                    <a:pt x="144" y="55"/>
                    <a:pt x="144" y="55"/>
                    <a:pt x="144" y="55"/>
                  </a:cubicBezTo>
                  <a:cubicBezTo>
                    <a:pt x="144" y="54"/>
                    <a:pt x="144" y="54"/>
                    <a:pt x="144" y="55"/>
                  </a:cubicBezTo>
                  <a:cubicBezTo>
                    <a:pt x="145" y="55"/>
                    <a:pt x="143" y="56"/>
                    <a:pt x="143" y="56"/>
                  </a:cubicBezTo>
                  <a:cubicBezTo>
                    <a:pt x="143" y="56"/>
                    <a:pt x="143" y="57"/>
                    <a:pt x="143" y="57"/>
                  </a:cubicBezTo>
                  <a:cubicBezTo>
                    <a:pt x="143" y="58"/>
                    <a:pt x="143" y="58"/>
                    <a:pt x="143" y="58"/>
                  </a:cubicBezTo>
                  <a:close/>
                  <a:moveTo>
                    <a:pt x="137" y="51"/>
                  </a:moveTo>
                  <a:cubicBezTo>
                    <a:pt x="137" y="51"/>
                    <a:pt x="137" y="50"/>
                    <a:pt x="137" y="50"/>
                  </a:cubicBezTo>
                  <a:cubicBezTo>
                    <a:pt x="137" y="50"/>
                    <a:pt x="136" y="50"/>
                    <a:pt x="136" y="50"/>
                  </a:cubicBezTo>
                  <a:cubicBezTo>
                    <a:pt x="136" y="50"/>
                    <a:pt x="136" y="50"/>
                    <a:pt x="137" y="51"/>
                  </a:cubicBezTo>
                  <a:cubicBezTo>
                    <a:pt x="137" y="51"/>
                    <a:pt x="137" y="51"/>
                    <a:pt x="137" y="51"/>
                  </a:cubicBezTo>
                  <a:close/>
                  <a:moveTo>
                    <a:pt x="134" y="45"/>
                  </a:moveTo>
                  <a:cubicBezTo>
                    <a:pt x="134" y="45"/>
                    <a:pt x="134" y="45"/>
                    <a:pt x="134" y="45"/>
                  </a:cubicBezTo>
                  <a:cubicBezTo>
                    <a:pt x="134" y="45"/>
                    <a:pt x="134" y="45"/>
                    <a:pt x="134" y="45"/>
                  </a:cubicBezTo>
                  <a:close/>
                  <a:moveTo>
                    <a:pt x="70" y="4"/>
                  </a:moveTo>
                  <a:cubicBezTo>
                    <a:pt x="70" y="4"/>
                    <a:pt x="70" y="4"/>
                    <a:pt x="70" y="4"/>
                  </a:cubicBezTo>
                  <a:cubicBezTo>
                    <a:pt x="70" y="4"/>
                    <a:pt x="70" y="4"/>
                    <a:pt x="70" y="4"/>
                  </a:cubicBezTo>
                  <a:cubicBezTo>
                    <a:pt x="70" y="4"/>
                    <a:pt x="70" y="5"/>
                    <a:pt x="70" y="5"/>
                  </a:cubicBezTo>
                  <a:cubicBezTo>
                    <a:pt x="70" y="5"/>
                    <a:pt x="70" y="4"/>
                    <a:pt x="70" y="4"/>
                  </a:cubicBezTo>
                  <a:close/>
                  <a:moveTo>
                    <a:pt x="84" y="5"/>
                  </a:moveTo>
                  <a:cubicBezTo>
                    <a:pt x="84" y="6"/>
                    <a:pt x="83" y="6"/>
                    <a:pt x="83" y="6"/>
                  </a:cubicBezTo>
                  <a:cubicBezTo>
                    <a:pt x="83" y="6"/>
                    <a:pt x="84" y="6"/>
                    <a:pt x="84" y="5"/>
                  </a:cubicBezTo>
                  <a:close/>
                  <a:moveTo>
                    <a:pt x="83" y="8"/>
                  </a:moveTo>
                  <a:cubicBezTo>
                    <a:pt x="83" y="8"/>
                    <a:pt x="83" y="7"/>
                    <a:pt x="83" y="7"/>
                  </a:cubicBezTo>
                  <a:cubicBezTo>
                    <a:pt x="83" y="7"/>
                    <a:pt x="83" y="8"/>
                    <a:pt x="83" y="8"/>
                  </a:cubicBezTo>
                  <a:close/>
                  <a:moveTo>
                    <a:pt x="9" y="39"/>
                  </a:moveTo>
                  <a:cubicBezTo>
                    <a:pt x="9" y="39"/>
                    <a:pt x="9" y="40"/>
                    <a:pt x="9" y="40"/>
                  </a:cubicBezTo>
                  <a:cubicBezTo>
                    <a:pt x="9" y="40"/>
                    <a:pt x="9" y="39"/>
                    <a:pt x="9" y="39"/>
                  </a:cubicBezTo>
                  <a:close/>
                  <a:moveTo>
                    <a:pt x="63" y="7"/>
                  </a:moveTo>
                  <a:cubicBezTo>
                    <a:pt x="63" y="7"/>
                    <a:pt x="63" y="6"/>
                    <a:pt x="62" y="6"/>
                  </a:cubicBezTo>
                  <a:cubicBezTo>
                    <a:pt x="63" y="6"/>
                    <a:pt x="62" y="6"/>
                    <a:pt x="62" y="5"/>
                  </a:cubicBezTo>
                  <a:cubicBezTo>
                    <a:pt x="62" y="5"/>
                    <a:pt x="62" y="5"/>
                    <a:pt x="62" y="5"/>
                  </a:cubicBezTo>
                  <a:cubicBezTo>
                    <a:pt x="62" y="5"/>
                    <a:pt x="62" y="5"/>
                    <a:pt x="61" y="5"/>
                  </a:cubicBezTo>
                  <a:cubicBezTo>
                    <a:pt x="61" y="6"/>
                    <a:pt x="62" y="6"/>
                    <a:pt x="62" y="6"/>
                  </a:cubicBezTo>
                  <a:cubicBezTo>
                    <a:pt x="61" y="6"/>
                    <a:pt x="61" y="6"/>
                    <a:pt x="61" y="6"/>
                  </a:cubicBezTo>
                  <a:cubicBezTo>
                    <a:pt x="61" y="6"/>
                    <a:pt x="61" y="6"/>
                    <a:pt x="61" y="6"/>
                  </a:cubicBezTo>
                  <a:cubicBezTo>
                    <a:pt x="61" y="7"/>
                    <a:pt x="61" y="7"/>
                    <a:pt x="61" y="7"/>
                  </a:cubicBezTo>
                  <a:cubicBezTo>
                    <a:pt x="62" y="7"/>
                    <a:pt x="62" y="7"/>
                    <a:pt x="63" y="7"/>
                  </a:cubicBezTo>
                  <a:close/>
                  <a:moveTo>
                    <a:pt x="95" y="26"/>
                  </a:moveTo>
                  <a:cubicBezTo>
                    <a:pt x="95" y="26"/>
                    <a:pt x="95" y="26"/>
                    <a:pt x="95" y="26"/>
                  </a:cubicBezTo>
                  <a:cubicBezTo>
                    <a:pt x="95" y="25"/>
                    <a:pt x="95" y="26"/>
                    <a:pt x="95" y="26"/>
                  </a:cubicBezTo>
                  <a:close/>
                  <a:moveTo>
                    <a:pt x="104" y="0"/>
                  </a:moveTo>
                  <a:cubicBezTo>
                    <a:pt x="104" y="0"/>
                    <a:pt x="104" y="1"/>
                    <a:pt x="104" y="1"/>
                  </a:cubicBezTo>
                  <a:cubicBezTo>
                    <a:pt x="104" y="1"/>
                    <a:pt x="104" y="0"/>
                    <a:pt x="104" y="0"/>
                  </a:cubicBezTo>
                  <a:close/>
                  <a:moveTo>
                    <a:pt x="94" y="24"/>
                  </a:moveTo>
                  <a:cubicBezTo>
                    <a:pt x="94" y="24"/>
                    <a:pt x="95" y="24"/>
                    <a:pt x="95" y="24"/>
                  </a:cubicBezTo>
                  <a:cubicBezTo>
                    <a:pt x="95" y="24"/>
                    <a:pt x="95" y="24"/>
                    <a:pt x="95" y="24"/>
                  </a:cubicBezTo>
                  <a:cubicBezTo>
                    <a:pt x="95" y="24"/>
                    <a:pt x="95" y="24"/>
                    <a:pt x="95" y="24"/>
                  </a:cubicBezTo>
                  <a:cubicBezTo>
                    <a:pt x="95" y="24"/>
                    <a:pt x="95" y="24"/>
                    <a:pt x="95" y="24"/>
                  </a:cubicBezTo>
                  <a:cubicBezTo>
                    <a:pt x="96" y="24"/>
                    <a:pt x="96" y="24"/>
                    <a:pt x="96" y="24"/>
                  </a:cubicBezTo>
                  <a:cubicBezTo>
                    <a:pt x="96" y="23"/>
                    <a:pt x="95" y="23"/>
                    <a:pt x="95" y="24"/>
                  </a:cubicBezTo>
                  <a:cubicBezTo>
                    <a:pt x="94" y="24"/>
                    <a:pt x="94" y="24"/>
                    <a:pt x="94" y="24"/>
                  </a:cubicBezTo>
                  <a:cubicBezTo>
                    <a:pt x="94" y="25"/>
                    <a:pt x="94" y="25"/>
                    <a:pt x="94" y="24"/>
                  </a:cubicBezTo>
                  <a:close/>
                  <a:moveTo>
                    <a:pt x="86" y="20"/>
                  </a:moveTo>
                  <a:cubicBezTo>
                    <a:pt x="86" y="21"/>
                    <a:pt x="86" y="21"/>
                    <a:pt x="86" y="21"/>
                  </a:cubicBezTo>
                  <a:cubicBezTo>
                    <a:pt x="86" y="21"/>
                    <a:pt x="86" y="21"/>
                    <a:pt x="86" y="20"/>
                  </a:cubicBezTo>
                  <a:close/>
                  <a:moveTo>
                    <a:pt x="85" y="4"/>
                  </a:moveTo>
                  <a:cubicBezTo>
                    <a:pt x="85" y="4"/>
                    <a:pt x="84" y="5"/>
                    <a:pt x="84" y="5"/>
                  </a:cubicBezTo>
                  <a:cubicBezTo>
                    <a:pt x="85" y="5"/>
                    <a:pt x="85" y="4"/>
                    <a:pt x="85" y="4"/>
                  </a:cubicBezTo>
                  <a:close/>
                </a:path>
              </a:pathLst>
            </a:custGeom>
            <a:solidFill>
              <a:schemeClr val="bg1">
                <a:lumMod val="75000"/>
              </a:schemeClr>
            </a:solidFill>
            <a:ln>
              <a:noFill/>
            </a:ln>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4" name="Freeform 412"/>
            <p:cNvSpPr>
              <a:spLocks noEditPoints="1"/>
            </p:cNvSpPr>
            <p:nvPr/>
          </p:nvSpPr>
          <p:spPr bwMode="auto">
            <a:xfrm>
              <a:off x="5986463" y="3041650"/>
              <a:ext cx="49213" cy="95250"/>
            </a:xfrm>
            <a:custGeom>
              <a:avLst/>
              <a:gdLst>
                <a:gd name="T0" fmla="*/ 1 w 12"/>
                <a:gd name="T1" fmla="*/ 4 h 23"/>
                <a:gd name="T2" fmla="*/ 12 w 12"/>
                <a:gd name="T3" fmla="*/ 11 h 23"/>
                <a:gd name="T4" fmla="*/ 10 w 12"/>
                <a:gd name="T5" fmla="*/ 3 h 23"/>
                <a:gd name="T6" fmla="*/ 8 w 12"/>
                <a:gd name="T7" fmla="*/ 0 h 23"/>
                <a:gd name="T8" fmla="*/ 8 w 12"/>
                <a:gd name="T9" fmla="*/ 0 h 23"/>
                <a:gd name="T10" fmla="*/ 8 w 12"/>
                <a:gd name="T11" fmla="*/ 1 h 23"/>
                <a:gd name="T12" fmla="*/ 8 w 12"/>
                <a:gd name="T13" fmla="*/ 1 h 23"/>
                <a:gd name="T14" fmla="*/ 7 w 12"/>
                <a:gd name="T15" fmla="*/ 1 h 23"/>
                <a:gd name="T16" fmla="*/ 7 w 12"/>
                <a:gd name="T17" fmla="*/ 1 h 23"/>
                <a:gd name="T18" fmla="*/ 7 w 12"/>
                <a:gd name="T19" fmla="*/ 2 h 23"/>
                <a:gd name="T20" fmla="*/ 6 w 12"/>
                <a:gd name="T21" fmla="*/ 2 h 23"/>
                <a:gd name="T22" fmla="*/ 6 w 12"/>
                <a:gd name="T23" fmla="*/ 2 h 23"/>
                <a:gd name="T24" fmla="*/ 5 w 12"/>
                <a:gd name="T25" fmla="*/ 2 h 23"/>
                <a:gd name="T26" fmla="*/ 4 w 12"/>
                <a:gd name="T27" fmla="*/ 2 h 23"/>
                <a:gd name="T28" fmla="*/ 4 w 12"/>
                <a:gd name="T29" fmla="*/ 2 h 23"/>
                <a:gd name="T30" fmla="*/ 4 w 12"/>
                <a:gd name="T31" fmla="*/ 1 h 23"/>
                <a:gd name="T32" fmla="*/ 3 w 12"/>
                <a:gd name="T33" fmla="*/ 2 h 23"/>
                <a:gd name="T34" fmla="*/ 3 w 12"/>
                <a:gd name="T35" fmla="*/ 2 h 23"/>
                <a:gd name="T36" fmla="*/ 3 w 12"/>
                <a:gd name="T37" fmla="*/ 2 h 23"/>
                <a:gd name="T38" fmla="*/ 3 w 12"/>
                <a:gd name="T39" fmla="*/ 2 h 23"/>
                <a:gd name="T40" fmla="*/ 3 w 12"/>
                <a:gd name="T41" fmla="*/ 2 h 23"/>
                <a:gd name="T42" fmla="*/ 3 w 12"/>
                <a:gd name="T43" fmla="*/ 2 h 23"/>
                <a:gd name="T44" fmla="*/ 3 w 12"/>
                <a:gd name="T45" fmla="*/ 2 h 23"/>
                <a:gd name="T46" fmla="*/ 2 w 12"/>
                <a:gd name="T47" fmla="*/ 3 h 23"/>
                <a:gd name="T48" fmla="*/ 2 w 12"/>
                <a:gd name="T49" fmla="*/ 3 h 23"/>
                <a:gd name="T50" fmla="*/ 2 w 12"/>
                <a:gd name="T51" fmla="*/ 3 h 23"/>
                <a:gd name="T52" fmla="*/ 2 w 12"/>
                <a:gd name="T53" fmla="*/ 3 h 23"/>
                <a:gd name="T54" fmla="*/ 1 w 12"/>
                <a:gd name="T55" fmla="*/ 4 h 23"/>
                <a:gd name="T56" fmla="*/ 3 w 12"/>
                <a:gd name="T57" fmla="*/ 6 h 23"/>
                <a:gd name="T58" fmla="*/ 2 w 12"/>
                <a:gd name="T59" fmla="*/ 7 h 23"/>
                <a:gd name="T60" fmla="*/ 3 w 12"/>
                <a:gd name="T61" fmla="*/ 8 h 23"/>
                <a:gd name="T62" fmla="*/ 2 w 12"/>
                <a:gd name="T63" fmla="*/ 7 h 23"/>
                <a:gd name="T64" fmla="*/ 1 w 12"/>
                <a:gd name="T65" fmla="*/ 7 h 23"/>
                <a:gd name="T66" fmla="*/ 1 w 12"/>
                <a:gd name="T67" fmla="*/ 7 h 23"/>
                <a:gd name="T68" fmla="*/ 0 w 12"/>
                <a:gd name="T69" fmla="*/ 8 h 23"/>
                <a:gd name="T70" fmla="*/ 1 w 12"/>
                <a:gd name="T71" fmla="*/ 9 h 23"/>
                <a:gd name="T72" fmla="*/ 2 w 12"/>
                <a:gd name="T73" fmla="*/ 11 h 23"/>
                <a:gd name="T74" fmla="*/ 1 w 12"/>
                <a:gd name="T75" fmla="*/ 13 h 23"/>
                <a:gd name="T76" fmla="*/ 1 w 12"/>
                <a:gd name="T77" fmla="*/ 15 h 23"/>
                <a:gd name="T78" fmla="*/ 1 w 12"/>
                <a:gd name="T79" fmla="*/ 16 h 23"/>
                <a:gd name="T80" fmla="*/ 1 w 12"/>
                <a:gd name="T81" fmla="*/ 16 h 23"/>
                <a:gd name="T82" fmla="*/ 1 w 12"/>
                <a:gd name="T83" fmla="*/ 17 h 23"/>
                <a:gd name="T84" fmla="*/ 1 w 12"/>
                <a:gd name="T85" fmla="*/ 18 h 23"/>
                <a:gd name="T86" fmla="*/ 4 w 12"/>
                <a:gd name="T87" fmla="*/ 17 h 23"/>
                <a:gd name="T88" fmla="*/ 5 w 12"/>
                <a:gd name="T89" fmla="*/ 16 h 23"/>
                <a:gd name="T90" fmla="*/ 6 w 12"/>
                <a:gd name="T91" fmla="*/ 16 h 23"/>
                <a:gd name="T92" fmla="*/ 8 w 12"/>
                <a:gd name="T93" fmla="*/ 15 h 23"/>
                <a:gd name="T94" fmla="*/ 9 w 12"/>
                <a:gd name="T95" fmla="*/ 15 h 23"/>
                <a:gd name="T96" fmla="*/ 10 w 12"/>
                <a:gd name="T97" fmla="*/ 15 h 23"/>
                <a:gd name="T98" fmla="*/ 11 w 12"/>
                <a:gd name="T99" fmla="*/ 17 h 23"/>
                <a:gd name="T100" fmla="*/ 12 w 12"/>
                <a:gd name="T101" fmla="*/ 16 h 23"/>
                <a:gd name="T102" fmla="*/ 11 w 12"/>
                <a:gd name="T103" fmla="*/ 18 h 23"/>
                <a:gd name="T104" fmla="*/ 6 w 12"/>
                <a:gd name="T105" fmla="*/ 16 h 23"/>
                <a:gd name="T106" fmla="*/ 6 w 12"/>
                <a:gd name="T107" fmla="*/ 16 h 23"/>
                <a:gd name="T108" fmla="*/ 1 w 12"/>
                <a:gd name="T109" fmla="*/ 17 h 23"/>
                <a:gd name="T110" fmla="*/ 3 w 12"/>
                <a:gd name="T111" fmla="*/ 21 h 23"/>
                <a:gd name="T112" fmla="*/ 9 w 12"/>
                <a:gd name="T113" fmla="*/ 15 h 23"/>
                <a:gd name="T114" fmla="*/ 9 w 12"/>
                <a:gd name="T115"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 h="23">
                  <a:moveTo>
                    <a:pt x="1" y="4"/>
                  </a:moveTo>
                  <a:cubicBezTo>
                    <a:pt x="1" y="4"/>
                    <a:pt x="1" y="4"/>
                    <a:pt x="1" y="3"/>
                  </a:cubicBezTo>
                  <a:cubicBezTo>
                    <a:pt x="1" y="4"/>
                    <a:pt x="1" y="4"/>
                    <a:pt x="1" y="4"/>
                  </a:cubicBezTo>
                  <a:close/>
                  <a:moveTo>
                    <a:pt x="11" y="14"/>
                  </a:moveTo>
                  <a:cubicBezTo>
                    <a:pt x="12" y="13"/>
                    <a:pt x="12" y="12"/>
                    <a:pt x="12" y="11"/>
                  </a:cubicBezTo>
                  <a:cubicBezTo>
                    <a:pt x="12" y="11"/>
                    <a:pt x="12" y="11"/>
                    <a:pt x="12" y="11"/>
                  </a:cubicBezTo>
                  <a:cubicBezTo>
                    <a:pt x="12" y="9"/>
                    <a:pt x="12" y="8"/>
                    <a:pt x="12" y="6"/>
                  </a:cubicBezTo>
                  <a:cubicBezTo>
                    <a:pt x="12" y="6"/>
                    <a:pt x="11" y="6"/>
                    <a:pt x="11" y="5"/>
                  </a:cubicBezTo>
                  <a:cubicBezTo>
                    <a:pt x="11" y="5"/>
                    <a:pt x="10" y="4"/>
                    <a:pt x="10" y="3"/>
                  </a:cubicBezTo>
                  <a:cubicBezTo>
                    <a:pt x="9" y="2"/>
                    <a:pt x="9" y="1"/>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5" y="1"/>
                    <a:pt x="5" y="1"/>
                    <a:pt x="5" y="1"/>
                  </a:cubicBezTo>
                  <a:cubicBezTo>
                    <a:pt x="5" y="2"/>
                    <a:pt x="5" y="2"/>
                    <a:pt x="5" y="2"/>
                  </a:cubicBezTo>
                  <a:cubicBezTo>
                    <a:pt x="5" y="2"/>
                    <a:pt x="5" y="2"/>
                    <a:pt x="5" y="2"/>
                  </a:cubicBezTo>
                  <a:cubicBezTo>
                    <a:pt x="5" y="2"/>
                    <a:pt x="5" y="2"/>
                    <a:pt x="5" y="2"/>
                  </a:cubicBezTo>
                  <a:cubicBezTo>
                    <a:pt x="4" y="2"/>
                    <a:pt x="4" y="2"/>
                    <a:pt x="4" y="2"/>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4" y="2"/>
                    <a:pt x="4" y="2"/>
                    <a:pt x="4" y="1"/>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3"/>
                    <a:pt x="1" y="4"/>
                  </a:cubicBezTo>
                  <a:cubicBezTo>
                    <a:pt x="1" y="4"/>
                    <a:pt x="2" y="4"/>
                    <a:pt x="2" y="4"/>
                  </a:cubicBezTo>
                  <a:cubicBezTo>
                    <a:pt x="2" y="5"/>
                    <a:pt x="2" y="5"/>
                    <a:pt x="2" y="5"/>
                  </a:cubicBezTo>
                  <a:cubicBezTo>
                    <a:pt x="2" y="5"/>
                    <a:pt x="3" y="5"/>
                    <a:pt x="3" y="6"/>
                  </a:cubicBezTo>
                  <a:cubicBezTo>
                    <a:pt x="3" y="6"/>
                    <a:pt x="2" y="6"/>
                    <a:pt x="2" y="6"/>
                  </a:cubicBezTo>
                  <a:cubicBezTo>
                    <a:pt x="2" y="6"/>
                    <a:pt x="3" y="6"/>
                    <a:pt x="3" y="6"/>
                  </a:cubicBezTo>
                  <a:cubicBezTo>
                    <a:pt x="3" y="6"/>
                    <a:pt x="2" y="6"/>
                    <a:pt x="2" y="7"/>
                  </a:cubicBezTo>
                  <a:cubicBezTo>
                    <a:pt x="2" y="7"/>
                    <a:pt x="3" y="7"/>
                    <a:pt x="3" y="7"/>
                  </a:cubicBezTo>
                  <a:cubicBezTo>
                    <a:pt x="2" y="7"/>
                    <a:pt x="3" y="7"/>
                    <a:pt x="3" y="7"/>
                  </a:cubicBezTo>
                  <a:cubicBezTo>
                    <a:pt x="3" y="7"/>
                    <a:pt x="3" y="7"/>
                    <a:pt x="3" y="8"/>
                  </a:cubicBezTo>
                  <a:cubicBezTo>
                    <a:pt x="3" y="8"/>
                    <a:pt x="3" y="7"/>
                    <a:pt x="2" y="7"/>
                  </a:cubicBezTo>
                  <a:cubicBezTo>
                    <a:pt x="2" y="7"/>
                    <a:pt x="2" y="7"/>
                    <a:pt x="2" y="7"/>
                  </a:cubicBezTo>
                  <a:cubicBezTo>
                    <a:pt x="2" y="7"/>
                    <a:pt x="2" y="7"/>
                    <a:pt x="2" y="7"/>
                  </a:cubicBezTo>
                  <a:cubicBezTo>
                    <a:pt x="2" y="7"/>
                    <a:pt x="2" y="7"/>
                    <a:pt x="2" y="7"/>
                  </a:cubicBezTo>
                  <a:cubicBezTo>
                    <a:pt x="2" y="7"/>
                    <a:pt x="2" y="7"/>
                    <a:pt x="2" y="7"/>
                  </a:cubicBezTo>
                  <a:cubicBezTo>
                    <a:pt x="1" y="6"/>
                    <a:pt x="1" y="7"/>
                    <a:pt x="1" y="7"/>
                  </a:cubicBezTo>
                  <a:cubicBezTo>
                    <a:pt x="1" y="7"/>
                    <a:pt x="1" y="7"/>
                    <a:pt x="1" y="7"/>
                  </a:cubicBezTo>
                  <a:cubicBezTo>
                    <a:pt x="1" y="7"/>
                    <a:pt x="1" y="7"/>
                    <a:pt x="1" y="8"/>
                  </a:cubicBezTo>
                  <a:cubicBezTo>
                    <a:pt x="1" y="7"/>
                    <a:pt x="1" y="7"/>
                    <a:pt x="1" y="7"/>
                  </a:cubicBezTo>
                  <a:cubicBezTo>
                    <a:pt x="1" y="8"/>
                    <a:pt x="0" y="7"/>
                    <a:pt x="0" y="8"/>
                  </a:cubicBezTo>
                  <a:cubicBezTo>
                    <a:pt x="0" y="8"/>
                    <a:pt x="0" y="7"/>
                    <a:pt x="0" y="7"/>
                  </a:cubicBezTo>
                  <a:cubicBezTo>
                    <a:pt x="0" y="8"/>
                    <a:pt x="0" y="8"/>
                    <a:pt x="0" y="8"/>
                  </a:cubicBezTo>
                  <a:cubicBezTo>
                    <a:pt x="0" y="8"/>
                    <a:pt x="1" y="8"/>
                    <a:pt x="1" y="8"/>
                  </a:cubicBezTo>
                  <a:cubicBezTo>
                    <a:pt x="1" y="8"/>
                    <a:pt x="1" y="8"/>
                    <a:pt x="1" y="8"/>
                  </a:cubicBezTo>
                  <a:cubicBezTo>
                    <a:pt x="1" y="9"/>
                    <a:pt x="1" y="9"/>
                    <a:pt x="1" y="9"/>
                  </a:cubicBezTo>
                  <a:cubicBezTo>
                    <a:pt x="1" y="9"/>
                    <a:pt x="2" y="10"/>
                    <a:pt x="1" y="10"/>
                  </a:cubicBezTo>
                  <a:cubicBezTo>
                    <a:pt x="2" y="10"/>
                    <a:pt x="2" y="11"/>
                    <a:pt x="3" y="11"/>
                  </a:cubicBezTo>
                  <a:cubicBezTo>
                    <a:pt x="3" y="11"/>
                    <a:pt x="2" y="11"/>
                    <a:pt x="2" y="11"/>
                  </a:cubicBezTo>
                  <a:cubicBezTo>
                    <a:pt x="2" y="11"/>
                    <a:pt x="2" y="11"/>
                    <a:pt x="2" y="11"/>
                  </a:cubicBezTo>
                  <a:cubicBezTo>
                    <a:pt x="2" y="11"/>
                    <a:pt x="2" y="12"/>
                    <a:pt x="2" y="12"/>
                  </a:cubicBezTo>
                  <a:cubicBezTo>
                    <a:pt x="2" y="12"/>
                    <a:pt x="1" y="12"/>
                    <a:pt x="1" y="13"/>
                  </a:cubicBezTo>
                  <a:cubicBezTo>
                    <a:pt x="1" y="13"/>
                    <a:pt x="2" y="13"/>
                    <a:pt x="2" y="13"/>
                  </a:cubicBezTo>
                  <a:cubicBezTo>
                    <a:pt x="1" y="13"/>
                    <a:pt x="1" y="13"/>
                    <a:pt x="1" y="14"/>
                  </a:cubicBezTo>
                  <a:cubicBezTo>
                    <a:pt x="1" y="14"/>
                    <a:pt x="1" y="14"/>
                    <a:pt x="1" y="15"/>
                  </a:cubicBezTo>
                  <a:cubicBezTo>
                    <a:pt x="1" y="15"/>
                    <a:pt x="1" y="14"/>
                    <a:pt x="1" y="14"/>
                  </a:cubicBezTo>
                  <a:cubicBezTo>
                    <a:pt x="1" y="15"/>
                    <a:pt x="1" y="15"/>
                    <a:pt x="1" y="15"/>
                  </a:cubicBezTo>
                  <a:cubicBezTo>
                    <a:pt x="1" y="16"/>
                    <a:pt x="1" y="16"/>
                    <a:pt x="1" y="16"/>
                  </a:cubicBezTo>
                  <a:cubicBezTo>
                    <a:pt x="1" y="16"/>
                    <a:pt x="2" y="15"/>
                    <a:pt x="2" y="16"/>
                  </a:cubicBezTo>
                  <a:cubicBezTo>
                    <a:pt x="2" y="16"/>
                    <a:pt x="2" y="16"/>
                    <a:pt x="1" y="16"/>
                  </a:cubicBezTo>
                  <a:cubicBezTo>
                    <a:pt x="1" y="16"/>
                    <a:pt x="1" y="16"/>
                    <a:pt x="1" y="16"/>
                  </a:cubicBezTo>
                  <a:cubicBezTo>
                    <a:pt x="1" y="16"/>
                    <a:pt x="2" y="16"/>
                    <a:pt x="2" y="16"/>
                  </a:cubicBezTo>
                  <a:cubicBezTo>
                    <a:pt x="2" y="16"/>
                    <a:pt x="2" y="16"/>
                    <a:pt x="1" y="16"/>
                  </a:cubicBezTo>
                  <a:cubicBezTo>
                    <a:pt x="1" y="16"/>
                    <a:pt x="1" y="17"/>
                    <a:pt x="1" y="17"/>
                  </a:cubicBezTo>
                  <a:cubicBezTo>
                    <a:pt x="1" y="17"/>
                    <a:pt x="1" y="16"/>
                    <a:pt x="1" y="16"/>
                  </a:cubicBezTo>
                  <a:cubicBezTo>
                    <a:pt x="1" y="17"/>
                    <a:pt x="1" y="17"/>
                    <a:pt x="1" y="17"/>
                  </a:cubicBezTo>
                  <a:cubicBezTo>
                    <a:pt x="1" y="17"/>
                    <a:pt x="1" y="17"/>
                    <a:pt x="1" y="18"/>
                  </a:cubicBezTo>
                  <a:cubicBezTo>
                    <a:pt x="2" y="17"/>
                    <a:pt x="2" y="17"/>
                    <a:pt x="3" y="16"/>
                  </a:cubicBezTo>
                  <a:cubicBezTo>
                    <a:pt x="3" y="16"/>
                    <a:pt x="4" y="16"/>
                    <a:pt x="4" y="16"/>
                  </a:cubicBezTo>
                  <a:cubicBezTo>
                    <a:pt x="4" y="16"/>
                    <a:pt x="4" y="17"/>
                    <a:pt x="4" y="17"/>
                  </a:cubicBezTo>
                  <a:cubicBezTo>
                    <a:pt x="4" y="17"/>
                    <a:pt x="4" y="17"/>
                    <a:pt x="5" y="17"/>
                  </a:cubicBezTo>
                  <a:cubicBezTo>
                    <a:pt x="5" y="17"/>
                    <a:pt x="5" y="17"/>
                    <a:pt x="5" y="17"/>
                  </a:cubicBezTo>
                  <a:cubicBezTo>
                    <a:pt x="5" y="16"/>
                    <a:pt x="5" y="16"/>
                    <a:pt x="5" y="16"/>
                  </a:cubicBezTo>
                  <a:cubicBezTo>
                    <a:pt x="5" y="16"/>
                    <a:pt x="5" y="16"/>
                    <a:pt x="5" y="15"/>
                  </a:cubicBezTo>
                  <a:cubicBezTo>
                    <a:pt x="5" y="16"/>
                    <a:pt x="5" y="16"/>
                    <a:pt x="5" y="16"/>
                  </a:cubicBezTo>
                  <a:cubicBezTo>
                    <a:pt x="5" y="16"/>
                    <a:pt x="6" y="16"/>
                    <a:pt x="6" y="16"/>
                  </a:cubicBezTo>
                  <a:cubicBezTo>
                    <a:pt x="6" y="16"/>
                    <a:pt x="6" y="15"/>
                    <a:pt x="6" y="15"/>
                  </a:cubicBezTo>
                  <a:cubicBezTo>
                    <a:pt x="6" y="15"/>
                    <a:pt x="7" y="15"/>
                    <a:pt x="7" y="15"/>
                  </a:cubicBezTo>
                  <a:cubicBezTo>
                    <a:pt x="7" y="15"/>
                    <a:pt x="7" y="15"/>
                    <a:pt x="8" y="15"/>
                  </a:cubicBezTo>
                  <a:cubicBezTo>
                    <a:pt x="8" y="15"/>
                    <a:pt x="8" y="16"/>
                    <a:pt x="8" y="15"/>
                  </a:cubicBezTo>
                  <a:cubicBezTo>
                    <a:pt x="8" y="16"/>
                    <a:pt x="8" y="15"/>
                    <a:pt x="8" y="15"/>
                  </a:cubicBezTo>
                  <a:cubicBezTo>
                    <a:pt x="8" y="15"/>
                    <a:pt x="9" y="15"/>
                    <a:pt x="9" y="15"/>
                  </a:cubicBezTo>
                  <a:cubicBezTo>
                    <a:pt x="9" y="15"/>
                    <a:pt x="9" y="14"/>
                    <a:pt x="9" y="14"/>
                  </a:cubicBezTo>
                  <a:cubicBezTo>
                    <a:pt x="9" y="14"/>
                    <a:pt x="10" y="14"/>
                    <a:pt x="10" y="14"/>
                  </a:cubicBezTo>
                  <a:cubicBezTo>
                    <a:pt x="10" y="14"/>
                    <a:pt x="10" y="15"/>
                    <a:pt x="10" y="15"/>
                  </a:cubicBezTo>
                  <a:cubicBezTo>
                    <a:pt x="11" y="14"/>
                    <a:pt x="11" y="14"/>
                    <a:pt x="11" y="14"/>
                  </a:cubicBezTo>
                  <a:close/>
                  <a:moveTo>
                    <a:pt x="11" y="17"/>
                  </a:moveTo>
                  <a:cubicBezTo>
                    <a:pt x="11" y="17"/>
                    <a:pt x="11" y="17"/>
                    <a:pt x="11" y="17"/>
                  </a:cubicBezTo>
                  <a:cubicBezTo>
                    <a:pt x="11" y="17"/>
                    <a:pt x="11" y="17"/>
                    <a:pt x="11" y="17"/>
                  </a:cubicBezTo>
                  <a:cubicBezTo>
                    <a:pt x="11" y="18"/>
                    <a:pt x="11" y="18"/>
                    <a:pt x="12" y="18"/>
                  </a:cubicBezTo>
                  <a:cubicBezTo>
                    <a:pt x="12" y="17"/>
                    <a:pt x="12" y="17"/>
                    <a:pt x="12" y="16"/>
                  </a:cubicBezTo>
                  <a:cubicBezTo>
                    <a:pt x="12" y="16"/>
                    <a:pt x="12" y="16"/>
                    <a:pt x="11" y="17"/>
                  </a:cubicBezTo>
                  <a:close/>
                  <a:moveTo>
                    <a:pt x="11" y="18"/>
                  </a:moveTo>
                  <a:cubicBezTo>
                    <a:pt x="11" y="18"/>
                    <a:pt x="11" y="18"/>
                    <a:pt x="11" y="18"/>
                  </a:cubicBezTo>
                  <a:cubicBezTo>
                    <a:pt x="11" y="18"/>
                    <a:pt x="11" y="18"/>
                    <a:pt x="11" y="18"/>
                  </a:cubicBezTo>
                  <a:cubicBezTo>
                    <a:pt x="11" y="18"/>
                    <a:pt x="11" y="18"/>
                    <a:pt x="11" y="18"/>
                  </a:cubicBezTo>
                  <a:close/>
                  <a:moveTo>
                    <a:pt x="6" y="16"/>
                  </a:moveTo>
                  <a:cubicBezTo>
                    <a:pt x="6" y="16"/>
                    <a:pt x="7" y="16"/>
                    <a:pt x="7" y="16"/>
                  </a:cubicBezTo>
                  <a:cubicBezTo>
                    <a:pt x="7" y="16"/>
                    <a:pt x="7" y="16"/>
                    <a:pt x="7" y="15"/>
                  </a:cubicBezTo>
                  <a:cubicBezTo>
                    <a:pt x="6" y="15"/>
                    <a:pt x="6" y="16"/>
                    <a:pt x="6" y="16"/>
                  </a:cubicBezTo>
                  <a:close/>
                  <a:moveTo>
                    <a:pt x="0" y="17"/>
                  </a:moveTo>
                  <a:cubicBezTo>
                    <a:pt x="0" y="17"/>
                    <a:pt x="0" y="17"/>
                    <a:pt x="0" y="17"/>
                  </a:cubicBezTo>
                  <a:cubicBezTo>
                    <a:pt x="0" y="17"/>
                    <a:pt x="1" y="17"/>
                    <a:pt x="1" y="17"/>
                  </a:cubicBezTo>
                  <a:cubicBezTo>
                    <a:pt x="1" y="17"/>
                    <a:pt x="1" y="17"/>
                    <a:pt x="0" y="17"/>
                  </a:cubicBezTo>
                  <a:close/>
                  <a:moveTo>
                    <a:pt x="0" y="22"/>
                  </a:moveTo>
                  <a:cubicBezTo>
                    <a:pt x="1" y="23"/>
                    <a:pt x="2" y="22"/>
                    <a:pt x="3" y="21"/>
                  </a:cubicBezTo>
                  <a:cubicBezTo>
                    <a:pt x="2" y="21"/>
                    <a:pt x="2" y="21"/>
                    <a:pt x="1" y="21"/>
                  </a:cubicBezTo>
                  <a:cubicBezTo>
                    <a:pt x="1" y="21"/>
                    <a:pt x="1" y="22"/>
                    <a:pt x="0" y="22"/>
                  </a:cubicBezTo>
                  <a:close/>
                  <a:moveTo>
                    <a:pt x="9" y="15"/>
                  </a:moveTo>
                  <a:cubicBezTo>
                    <a:pt x="9" y="16"/>
                    <a:pt x="8" y="16"/>
                    <a:pt x="9" y="16"/>
                  </a:cubicBezTo>
                  <a:cubicBezTo>
                    <a:pt x="9" y="16"/>
                    <a:pt x="9" y="16"/>
                    <a:pt x="9" y="16"/>
                  </a:cubicBezTo>
                  <a:cubicBezTo>
                    <a:pt x="9" y="16"/>
                    <a:pt x="9" y="15"/>
                    <a:pt x="9" y="15"/>
                  </a:cubicBezTo>
                  <a:cubicBezTo>
                    <a:pt x="9" y="15"/>
                    <a:pt x="9" y="15"/>
                    <a:pt x="9" y="15"/>
                  </a:cubicBezTo>
                  <a:close/>
                </a:path>
              </a:pathLst>
            </a:custGeom>
            <a:solidFill>
              <a:schemeClr val="bg1">
                <a:lumMod val="75000"/>
              </a:schemeClr>
            </a:solidFill>
            <a:ln>
              <a:noFill/>
            </a:ln>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5" name="Freeform 413"/>
            <p:cNvSpPr>
              <a:spLocks noEditPoints="1"/>
            </p:cNvSpPr>
            <p:nvPr/>
          </p:nvSpPr>
          <p:spPr bwMode="auto">
            <a:xfrm>
              <a:off x="5948363" y="2916238"/>
              <a:ext cx="330200" cy="361950"/>
            </a:xfrm>
            <a:custGeom>
              <a:avLst/>
              <a:gdLst>
                <a:gd name="T0" fmla="*/ 6 w 79"/>
                <a:gd name="T1" fmla="*/ 85 h 87"/>
                <a:gd name="T2" fmla="*/ 16 w 79"/>
                <a:gd name="T3" fmla="*/ 78 h 87"/>
                <a:gd name="T4" fmla="*/ 15 w 79"/>
                <a:gd name="T5" fmla="*/ 80 h 87"/>
                <a:gd name="T6" fmla="*/ 3 w 79"/>
                <a:gd name="T7" fmla="*/ 86 h 87"/>
                <a:gd name="T8" fmla="*/ 62 w 79"/>
                <a:gd name="T9" fmla="*/ 1 h 87"/>
                <a:gd name="T10" fmla="*/ 35 w 79"/>
                <a:gd name="T11" fmla="*/ 40 h 87"/>
                <a:gd name="T12" fmla="*/ 18 w 79"/>
                <a:gd name="T13" fmla="*/ 75 h 87"/>
                <a:gd name="T14" fmla="*/ 24 w 79"/>
                <a:gd name="T15" fmla="*/ 50 h 87"/>
                <a:gd name="T16" fmla="*/ 22 w 79"/>
                <a:gd name="T17" fmla="*/ 53 h 87"/>
                <a:gd name="T18" fmla="*/ 23 w 79"/>
                <a:gd name="T19" fmla="*/ 55 h 87"/>
                <a:gd name="T20" fmla="*/ 25 w 79"/>
                <a:gd name="T21" fmla="*/ 53 h 87"/>
                <a:gd name="T22" fmla="*/ 23 w 79"/>
                <a:gd name="T23" fmla="*/ 59 h 87"/>
                <a:gd name="T24" fmla="*/ 25 w 79"/>
                <a:gd name="T25" fmla="*/ 58 h 87"/>
                <a:gd name="T26" fmla="*/ 28 w 79"/>
                <a:gd name="T27" fmla="*/ 58 h 87"/>
                <a:gd name="T28" fmla="*/ 30 w 79"/>
                <a:gd name="T29" fmla="*/ 52 h 87"/>
                <a:gd name="T30" fmla="*/ 28 w 79"/>
                <a:gd name="T31" fmla="*/ 51 h 87"/>
                <a:gd name="T32" fmla="*/ 40 w 79"/>
                <a:gd name="T33" fmla="*/ 48 h 87"/>
                <a:gd name="T34" fmla="*/ 26 w 79"/>
                <a:gd name="T35" fmla="*/ 63 h 87"/>
                <a:gd name="T36" fmla="*/ 77 w 79"/>
                <a:gd name="T37" fmla="*/ 10 h 87"/>
                <a:gd name="T38" fmla="*/ 78 w 79"/>
                <a:gd name="T39" fmla="*/ 6 h 87"/>
                <a:gd name="T40" fmla="*/ 73 w 79"/>
                <a:gd name="T41" fmla="*/ 7 h 87"/>
                <a:gd name="T42" fmla="*/ 64 w 79"/>
                <a:gd name="T43" fmla="*/ 2 h 87"/>
                <a:gd name="T44" fmla="*/ 62 w 79"/>
                <a:gd name="T45" fmla="*/ 11 h 87"/>
                <a:gd name="T46" fmla="*/ 60 w 79"/>
                <a:gd name="T47" fmla="*/ 12 h 87"/>
                <a:gd name="T48" fmla="*/ 59 w 79"/>
                <a:gd name="T49" fmla="*/ 15 h 87"/>
                <a:gd name="T50" fmla="*/ 61 w 79"/>
                <a:gd name="T51" fmla="*/ 17 h 87"/>
                <a:gd name="T52" fmla="*/ 61 w 79"/>
                <a:gd name="T53" fmla="*/ 15 h 87"/>
                <a:gd name="T54" fmla="*/ 63 w 79"/>
                <a:gd name="T55" fmla="*/ 14 h 87"/>
                <a:gd name="T56" fmla="*/ 70 w 79"/>
                <a:gd name="T57" fmla="*/ 15 h 87"/>
                <a:gd name="T58" fmla="*/ 76 w 79"/>
                <a:gd name="T59" fmla="*/ 11 h 87"/>
                <a:gd name="T60" fmla="*/ 64 w 79"/>
                <a:gd name="T61" fmla="*/ 21 h 87"/>
                <a:gd name="T62" fmla="*/ 63 w 79"/>
                <a:gd name="T63" fmla="*/ 19 h 87"/>
                <a:gd name="T64" fmla="*/ 61 w 79"/>
                <a:gd name="T65" fmla="*/ 19 h 87"/>
                <a:gd name="T66" fmla="*/ 58 w 79"/>
                <a:gd name="T67" fmla="*/ 24 h 87"/>
                <a:gd name="T68" fmla="*/ 57 w 79"/>
                <a:gd name="T69" fmla="*/ 31 h 87"/>
                <a:gd name="T70" fmla="*/ 48 w 79"/>
                <a:gd name="T71" fmla="*/ 38 h 87"/>
                <a:gd name="T72" fmla="*/ 48 w 79"/>
                <a:gd name="T73" fmla="*/ 36 h 87"/>
                <a:gd name="T74" fmla="*/ 46 w 79"/>
                <a:gd name="T75" fmla="*/ 39 h 87"/>
                <a:gd name="T76" fmla="*/ 42 w 79"/>
                <a:gd name="T77" fmla="*/ 42 h 87"/>
                <a:gd name="T78" fmla="*/ 28 w 79"/>
                <a:gd name="T79" fmla="*/ 47 h 87"/>
                <a:gd name="T80" fmla="*/ 26 w 79"/>
                <a:gd name="T81" fmla="*/ 49 h 87"/>
                <a:gd name="T82" fmla="*/ 31 w 79"/>
                <a:gd name="T83" fmla="*/ 48 h 87"/>
                <a:gd name="T84" fmla="*/ 42 w 79"/>
                <a:gd name="T85" fmla="*/ 46 h 87"/>
                <a:gd name="T86" fmla="*/ 42 w 79"/>
                <a:gd name="T87" fmla="*/ 50 h 87"/>
                <a:gd name="T88" fmla="*/ 47 w 79"/>
                <a:gd name="T89" fmla="*/ 48 h 87"/>
                <a:gd name="T90" fmla="*/ 47 w 79"/>
                <a:gd name="T91" fmla="*/ 46 h 87"/>
                <a:gd name="T92" fmla="*/ 52 w 79"/>
                <a:gd name="T93" fmla="*/ 46 h 87"/>
                <a:gd name="T94" fmla="*/ 54 w 79"/>
                <a:gd name="T95" fmla="*/ 47 h 87"/>
                <a:gd name="T96" fmla="*/ 57 w 79"/>
                <a:gd name="T97" fmla="*/ 44 h 87"/>
                <a:gd name="T98" fmla="*/ 58 w 79"/>
                <a:gd name="T99" fmla="*/ 44 h 87"/>
                <a:gd name="T100" fmla="*/ 61 w 79"/>
                <a:gd name="T101" fmla="*/ 40 h 87"/>
                <a:gd name="T102" fmla="*/ 62 w 79"/>
                <a:gd name="T103" fmla="*/ 32 h 87"/>
                <a:gd name="T104" fmla="*/ 65 w 79"/>
                <a:gd name="T105" fmla="*/ 28 h 87"/>
                <a:gd name="T106" fmla="*/ 39 w 79"/>
                <a:gd name="T107" fmla="*/ 48 h 87"/>
                <a:gd name="T108" fmla="*/ 33 w 79"/>
                <a:gd name="T109" fmla="*/ 49 h 87"/>
                <a:gd name="T110" fmla="*/ 32 w 79"/>
                <a:gd name="T111" fmla="*/ 52 h 87"/>
                <a:gd name="T112" fmla="*/ 33 w 79"/>
                <a:gd name="T113" fmla="*/ 54 h 87"/>
                <a:gd name="T114" fmla="*/ 39 w 79"/>
                <a:gd name="T115" fmla="*/ 49 h 87"/>
                <a:gd name="T116" fmla="*/ 25 w 79"/>
                <a:gd name="T117" fmla="*/ 64 h 87"/>
                <a:gd name="T118" fmla="*/ 24 w 79"/>
                <a:gd name="T119" fmla="*/ 55 h 87"/>
                <a:gd name="T120" fmla="*/ 20 w 79"/>
                <a:gd name="T121" fmla="*/ 7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 h="87">
                  <a:moveTo>
                    <a:pt x="22" y="50"/>
                  </a:moveTo>
                  <a:cubicBezTo>
                    <a:pt x="22" y="50"/>
                    <a:pt x="22" y="50"/>
                    <a:pt x="22" y="50"/>
                  </a:cubicBezTo>
                  <a:cubicBezTo>
                    <a:pt x="22" y="50"/>
                    <a:pt x="22" y="50"/>
                    <a:pt x="22" y="50"/>
                  </a:cubicBezTo>
                  <a:close/>
                  <a:moveTo>
                    <a:pt x="6" y="85"/>
                  </a:moveTo>
                  <a:cubicBezTo>
                    <a:pt x="6" y="85"/>
                    <a:pt x="6" y="85"/>
                    <a:pt x="7" y="85"/>
                  </a:cubicBezTo>
                  <a:cubicBezTo>
                    <a:pt x="6" y="85"/>
                    <a:pt x="6" y="85"/>
                    <a:pt x="6" y="85"/>
                  </a:cubicBezTo>
                  <a:close/>
                  <a:moveTo>
                    <a:pt x="19" y="54"/>
                  </a:moveTo>
                  <a:cubicBezTo>
                    <a:pt x="19" y="54"/>
                    <a:pt x="19" y="54"/>
                    <a:pt x="19" y="54"/>
                  </a:cubicBezTo>
                  <a:cubicBezTo>
                    <a:pt x="18" y="54"/>
                    <a:pt x="18" y="54"/>
                    <a:pt x="18" y="54"/>
                  </a:cubicBezTo>
                  <a:cubicBezTo>
                    <a:pt x="18" y="55"/>
                    <a:pt x="19" y="54"/>
                    <a:pt x="19" y="54"/>
                  </a:cubicBezTo>
                  <a:close/>
                  <a:moveTo>
                    <a:pt x="16" y="78"/>
                  </a:moveTo>
                  <a:cubicBezTo>
                    <a:pt x="16" y="78"/>
                    <a:pt x="16" y="78"/>
                    <a:pt x="16" y="78"/>
                  </a:cubicBezTo>
                  <a:cubicBezTo>
                    <a:pt x="15" y="78"/>
                    <a:pt x="15" y="78"/>
                    <a:pt x="15" y="78"/>
                  </a:cubicBezTo>
                  <a:cubicBezTo>
                    <a:pt x="16" y="78"/>
                    <a:pt x="16" y="78"/>
                    <a:pt x="15" y="78"/>
                  </a:cubicBezTo>
                  <a:cubicBezTo>
                    <a:pt x="15" y="78"/>
                    <a:pt x="15" y="79"/>
                    <a:pt x="15" y="79"/>
                  </a:cubicBezTo>
                  <a:cubicBezTo>
                    <a:pt x="15" y="79"/>
                    <a:pt x="15" y="79"/>
                    <a:pt x="15" y="79"/>
                  </a:cubicBezTo>
                  <a:cubicBezTo>
                    <a:pt x="15" y="79"/>
                    <a:pt x="15" y="79"/>
                    <a:pt x="15" y="79"/>
                  </a:cubicBezTo>
                  <a:cubicBezTo>
                    <a:pt x="15" y="80"/>
                    <a:pt x="14" y="79"/>
                    <a:pt x="15" y="80"/>
                  </a:cubicBezTo>
                  <a:cubicBezTo>
                    <a:pt x="15" y="79"/>
                    <a:pt x="15" y="79"/>
                    <a:pt x="16" y="78"/>
                  </a:cubicBezTo>
                  <a:cubicBezTo>
                    <a:pt x="16" y="78"/>
                    <a:pt x="16" y="78"/>
                    <a:pt x="16" y="77"/>
                  </a:cubicBezTo>
                  <a:cubicBezTo>
                    <a:pt x="16" y="77"/>
                    <a:pt x="16" y="77"/>
                    <a:pt x="16" y="78"/>
                  </a:cubicBezTo>
                  <a:cubicBezTo>
                    <a:pt x="16" y="78"/>
                    <a:pt x="16" y="78"/>
                    <a:pt x="16" y="78"/>
                  </a:cubicBezTo>
                  <a:close/>
                  <a:moveTo>
                    <a:pt x="2" y="86"/>
                  </a:moveTo>
                  <a:cubicBezTo>
                    <a:pt x="2" y="86"/>
                    <a:pt x="3" y="86"/>
                    <a:pt x="3" y="86"/>
                  </a:cubicBezTo>
                  <a:cubicBezTo>
                    <a:pt x="2" y="86"/>
                    <a:pt x="2" y="86"/>
                    <a:pt x="2" y="86"/>
                  </a:cubicBezTo>
                  <a:cubicBezTo>
                    <a:pt x="2" y="87"/>
                    <a:pt x="2" y="87"/>
                    <a:pt x="2" y="86"/>
                  </a:cubicBezTo>
                  <a:close/>
                  <a:moveTo>
                    <a:pt x="57" y="16"/>
                  </a:moveTo>
                  <a:cubicBezTo>
                    <a:pt x="57" y="16"/>
                    <a:pt x="57" y="15"/>
                    <a:pt x="57" y="15"/>
                  </a:cubicBezTo>
                  <a:cubicBezTo>
                    <a:pt x="57" y="15"/>
                    <a:pt x="56" y="16"/>
                    <a:pt x="57" y="16"/>
                  </a:cubicBezTo>
                  <a:close/>
                  <a:moveTo>
                    <a:pt x="62" y="1"/>
                  </a:moveTo>
                  <a:cubicBezTo>
                    <a:pt x="62" y="1"/>
                    <a:pt x="62" y="1"/>
                    <a:pt x="62" y="1"/>
                  </a:cubicBezTo>
                  <a:cubicBezTo>
                    <a:pt x="62" y="1"/>
                    <a:pt x="62" y="1"/>
                    <a:pt x="62" y="1"/>
                  </a:cubicBezTo>
                  <a:close/>
                  <a:moveTo>
                    <a:pt x="63" y="2"/>
                  </a:moveTo>
                  <a:cubicBezTo>
                    <a:pt x="62" y="2"/>
                    <a:pt x="64" y="3"/>
                    <a:pt x="63" y="2"/>
                  </a:cubicBezTo>
                  <a:close/>
                  <a:moveTo>
                    <a:pt x="35" y="40"/>
                  </a:moveTo>
                  <a:cubicBezTo>
                    <a:pt x="34" y="40"/>
                    <a:pt x="35" y="41"/>
                    <a:pt x="35" y="40"/>
                  </a:cubicBezTo>
                  <a:close/>
                  <a:moveTo>
                    <a:pt x="52" y="33"/>
                  </a:moveTo>
                  <a:cubicBezTo>
                    <a:pt x="53" y="34"/>
                    <a:pt x="53" y="32"/>
                    <a:pt x="53" y="31"/>
                  </a:cubicBezTo>
                  <a:cubicBezTo>
                    <a:pt x="53" y="32"/>
                    <a:pt x="52" y="32"/>
                    <a:pt x="52" y="32"/>
                  </a:cubicBezTo>
                  <a:cubicBezTo>
                    <a:pt x="52" y="33"/>
                    <a:pt x="53" y="33"/>
                    <a:pt x="52" y="33"/>
                  </a:cubicBezTo>
                  <a:close/>
                  <a:moveTo>
                    <a:pt x="18" y="75"/>
                  </a:moveTo>
                  <a:cubicBezTo>
                    <a:pt x="18" y="75"/>
                    <a:pt x="18" y="75"/>
                    <a:pt x="18" y="75"/>
                  </a:cubicBezTo>
                  <a:cubicBezTo>
                    <a:pt x="18" y="75"/>
                    <a:pt x="18" y="75"/>
                    <a:pt x="18" y="75"/>
                  </a:cubicBezTo>
                  <a:close/>
                  <a:moveTo>
                    <a:pt x="1" y="86"/>
                  </a:moveTo>
                  <a:cubicBezTo>
                    <a:pt x="1" y="87"/>
                    <a:pt x="0" y="87"/>
                    <a:pt x="0" y="87"/>
                  </a:cubicBezTo>
                  <a:cubicBezTo>
                    <a:pt x="0" y="87"/>
                    <a:pt x="1" y="87"/>
                    <a:pt x="1" y="87"/>
                  </a:cubicBezTo>
                  <a:cubicBezTo>
                    <a:pt x="1" y="87"/>
                    <a:pt x="1" y="86"/>
                    <a:pt x="1" y="86"/>
                  </a:cubicBezTo>
                  <a:close/>
                  <a:moveTo>
                    <a:pt x="24" y="50"/>
                  </a:moveTo>
                  <a:cubicBezTo>
                    <a:pt x="24" y="50"/>
                    <a:pt x="24" y="50"/>
                    <a:pt x="24" y="50"/>
                  </a:cubicBezTo>
                  <a:cubicBezTo>
                    <a:pt x="23" y="50"/>
                    <a:pt x="23" y="51"/>
                    <a:pt x="23" y="51"/>
                  </a:cubicBezTo>
                  <a:cubicBezTo>
                    <a:pt x="23" y="51"/>
                    <a:pt x="23" y="51"/>
                    <a:pt x="22" y="51"/>
                  </a:cubicBezTo>
                  <a:cubicBezTo>
                    <a:pt x="22" y="51"/>
                    <a:pt x="22" y="51"/>
                    <a:pt x="22" y="52"/>
                  </a:cubicBezTo>
                  <a:cubicBezTo>
                    <a:pt x="22" y="52"/>
                    <a:pt x="22" y="52"/>
                    <a:pt x="21" y="52"/>
                  </a:cubicBezTo>
                  <a:cubicBezTo>
                    <a:pt x="21" y="52"/>
                    <a:pt x="21" y="52"/>
                    <a:pt x="22" y="53"/>
                  </a:cubicBezTo>
                  <a:cubicBezTo>
                    <a:pt x="22" y="53"/>
                    <a:pt x="22" y="53"/>
                    <a:pt x="22" y="53"/>
                  </a:cubicBezTo>
                  <a:cubicBezTo>
                    <a:pt x="22" y="53"/>
                    <a:pt x="22" y="53"/>
                    <a:pt x="22" y="53"/>
                  </a:cubicBezTo>
                  <a:cubicBezTo>
                    <a:pt x="22" y="53"/>
                    <a:pt x="22" y="53"/>
                    <a:pt x="22" y="54"/>
                  </a:cubicBezTo>
                  <a:cubicBezTo>
                    <a:pt x="22" y="54"/>
                    <a:pt x="22" y="54"/>
                    <a:pt x="22" y="55"/>
                  </a:cubicBezTo>
                  <a:cubicBezTo>
                    <a:pt x="23" y="54"/>
                    <a:pt x="23" y="54"/>
                    <a:pt x="24" y="54"/>
                  </a:cubicBezTo>
                  <a:cubicBezTo>
                    <a:pt x="24" y="54"/>
                    <a:pt x="23" y="54"/>
                    <a:pt x="23" y="55"/>
                  </a:cubicBezTo>
                  <a:cubicBezTo>
                    <a:pt x="24" y="55"/>
                    <a:pt x="24" y="54"/>
                    <a:pt x="24" y="54"/>
                  </a:cubicBezTo>
                  <a:cubicBezTo>
                    <a:pt x="24" y="54"/>
                    <a:pt x="24" y="54"/>
                    <a:pt x="23" y="54"/>
                  </a:cubicBezTo>
                  <a:cubicBezTo>
                    <a:pt x="23" y="53"/>
                    <a:pt x="24" y="53"/>
                    <a:pt x="24" y="53"/>
                  </a:cubicBezTo>
                  <a:cubicBezTo>
                    <a:pt x="23" y="53"/>
                    <a:pt x="23" y="53"/>
                    <a:pt x="23" y="53"/>
                  </a:cubicBezTo>
                  <a:cubicBezTo>
                    <a:pt x="24" y="53"/>
                    <a:pt x="24" y="52"/>
                    <a:pt x="24" y="52"/>
                  </a:cubicBezTo>
                  <a:cubicBezTo>
                    <a:pt x="24" y="52"/>
                    <a:pt x="24" y="53"/>
                    <a:pt x="25" y="53"/>
                  </a:cubicBezTo>
                  <a:cubicBezTo>
                    <a:pt x="25" y="54"/>
                    <a:pt x="25" y="54"/>
                    <a:pt x="25" y="54"/>
                  </a:cubicBezTo>
                  <a:cubicBezTo>
                    <a:pt x="25" y="54"/>
                    <a:pt x="25" y="54"/>
                    <a:pt x="24" y="54"/>
                  </a:cubicBezTo>
                  <a:cubicBezTo>
                    <a:pt x="25" y="54"/>
                    <a:pt x="25" y="54"/>
                    <a:pt x="25" y="54"/>
                  </a:cubicBezTo>
                  <a:cubicBezTo>
                    <a:pt x="25" y="55"/>
                    <a:pt x="25" y="56"/>
                    <a:pt x="25" y="56"/>
                  </a:cubicBezTo>
                  <a:cubicBezTo>
                    <a:pt x="24" y="57"/>
                    <a:pt x="23" y="57"/>
                    <a:pt x="24" y="58"/>
                  </a:cubicBezTo>
                  <a:cubicBezTo>
                    <a:pt x="24" y="58"/>
                    <a:pt x="24" y="60"/>
                    <a:pt x="23" y="59"/>
                  </a:cubicBezTo>
                  <a:cubicBezTo>
                    <a:pt x="23" y="59"/>
                    <a:pt x="23" y="59"/>
                    <a:pt x="23" y="59"/>
                  </a:cubicBezTo>
                  <a:cubicBezTo>
                    <a:pt x="23" y="60"/>
                    <a:pt x="24" y="60"/>
                    <a:pt x="24" y="60"/>
                  </a:cubicBezTo>
                  <a:cubicBezTo>
                    <a:pt x="24" y="60"/>
                    <a:pt x="24" y="60"/>
                    <a:pt x="24" y="60"/>
                  </a:cubicBezTo>
                  <a:cubicBezTo>
                    <a:pt x="25" y="60"/>
                    <a:pt x="25" y="60"/>
                    <a:pt x="25" y="60"/>
                  </a:cubicBezTo>
                  <a:cubicBezTo>
                    <a:pt x="25" y="60"/>
                    <a:pt x="25" y="60"/>
                    <a:pt x="25" y="59"/>
                  </a:cubicBezTo>
                  <a:cubicBezTo>
                    <a:pt x="25" y="59"/>
                    <a:pt x="25" y="59"/>
                    <a:pt x="25" y="58"/>
                  </a:cubicBezTo>
                  <a:cubicBezTo>
                    <a:pt x="25" y="58"/>
                    <a:pt x="26" y="58"/>
                    <a:pt x="26" y="58"/>
                  </a:cubicBezTo>
                  <a:cubicBezTo>
                    <a:pt x="26" y="58"/>
                    <a:pt x="26" y="59"/>
                    <a:pt x="25" y="59"/>
                  </a:cubicBezTo>
                  <a:cubicBezTo>
                    <a:pt x="26" y="60"/>
                    <a:pt x="26" y="60"/>
                    <a:pt x="25" y="61"/>
                  </a:cubicBezTo>
                  <a:cubicBezTo>
                    <a:pt x="26" y="61"/>
                    <a:pt x="26" y="60"/>
                    <a:pt x="27" y="60"/>
                  </a:cubicBezTo>
                  <a:cubicBezTo>
                    <a:pt x="27" y="60"/>
                    <a:pt x="27" y="59"/>
                    <a:pt x="27" y="59"/>
                  </a:cubicBezTo>
                  <a:cubicBezTo>
                    <a:pt x="28" y="59"/>
                    <a:pt x="28" y="59"/>
                    <a:pt x="28" y="58"/>
                  </a:cubicBezTo>
                  <a:cubicBezTo>
                    <a:pt x="28" y="58"/>
                    <a:pt x="28" y="58"/>
                    <a:pt x="28" y="58"/>
                  </a:cubicBezTo>
                  <a:cubicBezTo>
                    <a:pt x="28" y="57"/>
                    <a:pt x="29" y="56"/>
                    <a:pt x="29" y="56"/>
                  </a:cubicBezTo>
                  <a:cubicBezTo>
                    <a:pt x="29" y="55"/>
                    <a:pt x="29" y="55"/>
                    <a:pt x="30" y="54"/>
                  </a:cubicBezTo>
                  <a:cubicBezTo>
                    <a:pt x="30" y="54"/>
                    <a:pt x="30" y="54"/>
                    <a:pt x="30" y="53"/>
                  </a:cubicBezTo>
                  <a:cubicBezTo>
                    <a:pt x="30" y="53"/>
                    <a:pt x="30" y="53"/>
                    <a:pt x="30" y="53"/>
                  </a:cubicBezTo>
                  <a:cubicBezTo>
                    <a:pt x="30" y="53"/>
                    <a:pt x="30" y="52"/>
                    <a:pt x="30" y="52"/>
                  </a:cubicBezTo>
                  <a:cubicBezTo>
                    <a:pt x="30" y="52"/>
                    <a:pt x="29" y="52"/>
                    <a:pt x="29" y="52"/>
                  </a:cubicBezTo>
                  <a:cubicBezTo>
                    <a:pt x="29" y="52"/>
                    <a:pt x="28" y="52"/>
                    <a:pt x="28" y="52"/>
                  </a:cubicBezTo>
                  <a:cubicBezTo>
                    <a:pt x="28" y="52"/>
                    <a:pt x="29" y="52"/>
                    <a:pt x="29" y="51"/>
                  </a:cubicBezTo>
                  <a:cubicBezTo>
                    <a:pt x="29" y="51"/>
                    <a:pt x="29" y="50"/>
                    <a:pt x="29" y="50"/>
                  </a:cubicBezTo>
                  <a:cubicBezTo>
                    <a:pt x="28" y="50"/>
                    <a:pt x="28" y="50"/>
                    <a:pt x="28" y="50"/>
                  </a:cubicBezTo>
                  <a:cubicBezTo>
                    <a:pt x="28" y="51"/>
                    <a:pt x="28" y="51"/>
                    <a:pt x="28" y="51"/>
                  </a:cubicBezTo>
                  <a:cubicBezTo>
                    <a:pt x="27" y="51"/>
                    <a:pt x="26" y="50"/>
                    <a:pt x="26" y="49"/>
                  </a:cubicBezTo>
                  <a:cubicBezTo>
                    <a:pt x="26" y="49"/>
                    <a:pt x="26" y="49"/>
                    <a:pt x="25" y="49"/>
                  </a:cubicBezTo>
                  <a:cubicBezTo>
                    <a:pt x="25" y="50"/>
                    <a:pt x="25" y="50"/>
                    <a:pt x="24" y="50"/>
                  </a:cubicBezTo>
                  <a:close/>
                  <a:moveTo>
                    <a:pt x="40" y="48"/>
                  </a:moveTo>
                  <a:cubicBezTo>
                    <a:pt x="40" y="48"/>
                    <a:pt x="40" y="48"/>
                    <a:pt x="40" y="48"/>
                  </a:cubicBezTo>
                  <a:cubicBezTo>
                    <a:pt x="41" y="48"/>
                    <a:pt x="40" y="48"/>
                    <a:pt x="40" y="48"/>
                  </a:cubicBezTo>
                  <a:cubicBezTo>
                    <a:pt x="40" y="47"/>
                    <a:pt x="41" y="47"/>
                    <a:pt x="41" y="47"/>
                  </a:cubicBezTo>
                  <a:cubicBezTo>
                    <a:pt x="41" y="47"/>
                    <a:pt x="39" y="48"/>
                    <a:pt x="40" y="48"/>
                  </a:cubicBezTo>
                  <a:close/>
                  <a:moveTo>
                    <a:pt x="26" y="63"/>
                  </a:moveTo>
                  <a:cubicBezTo>
                    <a:pt x="26" y="63"/>
                    <a:pt x="26" y="62"/>
                    <a:pt x="27" y="62"/>
                  </a:cubicBezTo>
                  <a:cubicBezTo>
                    <a:pt x="26" y="62"/>
                    <a:pt x="26" y="62"/>
                    <a:pt x="26" y="63"/>
                  </a:cubicBezTo>
                  <a:cubicBezTo>
                    <a:pt x="26" y="63"/>
                    <a:pt x="26" y="63"/>
                    <a:pt x="26" y="63"/>
                  </a:cubicBezTo>
                  <a:close/>
                  <a:moveTo>
                    <a:pt x="19" y="74"/>
                  </a:moveTo>
                  <a:cubicBezTo>
                    <a:pt x="19" y="74"/>
                    <a:pt x="19" y="73"/>
                    <a:pt x="19" y="73"/>
                  </a:cubicBezTo>
                  <a:cubicBezTo>
                    <a:pt x="19" y="73"/>
                    <a:pt x="19" y="74"/>
                    <a:pt x="19" y="74"/>
                  </a:cubicBezTo>
                  <a:close/>
                  <a:moveTo>
                    <a:pt x="78" y="10"/>
                  </a:moveTo>
                  <a:cubicBezTo>
                    <a:pt x="78" y="10"/>
                    <a:pt x="78" y="10"/>
                    <a:pt x="78" y="10"/>
                  </a:cubicBezTo>
                  <a:cubicBezTo>
                    <a:pt x="77" y="10"/>
                    <a:pt x="78" y="10"/>
                    <a:pt x="77" y="10"/>
                  </a:cubicBezTo>
                  <a:cubicBezTo>
                    <a:pt x="77" y="9"/>
                    <a:pt x="77" y="9"/>
                    <a:pt x="77" y="9"/>
                  </a:cubicBezTo>
                  <a:cubicBezTo>
                    <a:pt x="77" y="9"/>
                    <a:pt x="78" y="9"/>
                    <a:pt x="78" y="9"/>
                  </a:cubicBezTo>
                  <a:cubicBezTo>
                    <a:pt x="77" y="9"/>
                    <a:pt x="77" y="8"/>
                    <a:pt x="77" y="8"/>
                  </a:cubicBezTo>
                  <a:cubicBezTo>
                    <a:pt x="77" y="8"/>
                    <a:pt x="77" y="8"/>
                    <a:pt x="77" y="8"/>
                  </a:cubicBezTo>
                  <a:cubicBezTo>
                    <a:pt x="77" y="7"/>
                    <a:pt x="77" y="7"/>
                    <a:pt x="77" y="7"/>
                  </a:cubicBezTo>
                  <a:cubicBezTo>
                    <a:pt x="77" y="7"/>
                    <a:pt x="78" y="6"/>
                    <a:pt x="78" y="6"/>
                  </a:cubicBezTo>
                  <a:cubicBezTo>
                    <a:pt x="77" y="6"/>
                    <a:pt x="77" y="7"/>
                    <a:pt x="76" y="7"/>
                  </a:cubicBezTo>
                  <a:cubicBezTo>
                    <a:pt x="76" y="8"/>
                    <a:pt x="75" y="8"/>
                    <a:pt x="75" y="7"/>
                  </a:cubicBezTo>
                  <a:cubicBezTo>
                    <a:pt x="74" y="7"/>
                    <a:pt x="74" y="7"/>
                    <a:pt x="74" y="7"/>
                  </a:cubicBezTo>
                  <a:cubicBezTo>
                    <a:pt x="74" y="7"/>
                    <a:pt x="73" y="7"/>
                    <a:pt x="73" y="7"/>
                  </a:cubicBezTo>
                  <a:cubicBezTo>
                    <a:pt x="73" y="7"/>
                    <a:pt x="73" y="7"/>
                    <a:pt x="73" y="7"/>
                  </a:cubicBezTo>
                  <a:cubicBezTo>
                    <a:pt x="73" y="7"/>
                    <a:pt x="73" y="7"/>
                    <a:pt x="73" y="7"/>
                  </a:cubicBezTo>
                  <a:cubicBezTo>
                    <a:pt x="71" y="7"/>
                    <a:pt x="70" y="5"/>
                    <a:pt x="69" y="5"/>
                  </a:cubicBezTo>
                  <a:cubicBezTo>
                    <a:pt x="68" y="3"/>
                    <a:pt x="67" y="2"/>
                    <a:pt x="66" y="0"/>
                  </a:cubicBezTo>
                  <a:cubicBezTo>
                    <a:pt x="65" y="1"/>
                    <a:pt x="65" y="1"/>
                    <a:pt x="65" y="1"/>
                  </a:cubicBezTo>
                  <a:cubicBezTo>
                    <a:pt x="65" y="1"/>
                    <a:pt x="64" y="1"/>
                    <a:pt x="65" y="1"/>
                  </a:cubicBezTo>
                  <a:cubicBezTo>
                    <a:pt x="64" y="1"/>
                    <a:pt x="64" y="1"/>
                    <a:pt x="64" y="1"/>
                  </a:cubicBezTo>
                  <a:cubicBezTo>
                    <a:pt x="64" y="2"/>
                    <a:pt x="64" y="2"/>
                    <a:pt x="64" y="2"/>
                  </a:cubicBezTo>
                  <a:cubicBezTo>
                    <a:pt x="65" y="3"/>
                    <a:pt x="65" y="3"/>
                    <a:pt x="65" y="3"/>
                  </a:cubicBezTo>
                  <a:cubicBezTo>
                    <a:pt x="65" y="5"/>
                    <a:pt x="65" y="6"/>
                    <a:pt x="65" y="7"/>
                  </a:cubicBezTo>
                  <a:cubicBezTo>
                    <a:pt x="64" y="8"/>
                    <a:pt x="63" y="8"/>
                    <a:pt x="63" y="8"/>
                  </a:cubicBezTo>
                  <a:cubicBezTo>
                    <a:pt x="63" y="9"/>
                    <a:pt x="64" y="9"/>
                    <a:pt x="64" y="10"/>
                  </a:cubicBezTo>
                  <a:cubicBezTo>
                    <a:pt x="64" y="10"/>
                    <a:pt x="64" y="10"/>
                    <a:pt x="64" y="10"/>
                  </a:cubicBezTo>
                  <a:cubicBezTo>
                    <a:pt x="63" y="10"/>
                    <a:pt x="63" y="11"/>
                    <a:pt x="62" y="11"/>
                  </a:cubicBezTo>
                  <a:cubicBezTo>
                    <a:pt x="62" y="11"/>
                    <a:pt x="62" y="11"/>
                    <a:pt x="62" y="11"/>
                  </a:cubicBezTo>
                  <a:cubicBezTo>
                    <a:pt x="62" y="11"/>
                    <a:pt x="62" y="11"/>
                    <a:pt x="61" y="11"/>
                  </a:cubicBezTo>
                  <a:cubicBezTo>
                    <a:pt x="61" y="11"/>
                    <a:pt x="61" y="10"/>
                    <a:pt x="61" y="10"/>
                  </a:cubicBezTo>
                  <a:cubicBezTo>
                    <a:pt x="61" y="10"/>
                    <a:pt x="60" y="10"/>
                    <a:pt x="60" y="10"/>
                  </a:cubicBezTo>
                  <a:cubicBezTo>
                    <a:pt x="60" y="11"/>
                    <a:pt x="60" y="11"/>
                    <a:pt x="60" y="11"/>
                  </a:cubicBezTo>
                  <a:cubicBezTo>
                    <a:pt x="60" y="12"/>
                    <a:pt x="60" y="12"/>
                    <a:pt x="60" y="12"/>
                  </a:cubicBezTo>
                  <a:cubicBezTo>
                    <a:pt x="60" y="12"/>
                    <a:pt x="60" y="12"/>
                    <a:pt x="60" y="13"/>
                  </a:cubicBezTo>
                  <a:cubicBezTo>
                    <a:pt x="59" y="13"/>
                    <a:pt x="59" y="12"/>
                    <a:pt x="59" y="12"/>
                  </a:cubicBezTo>
                  <a:cubicBezTo>
                    <a:pt x="59" y="12"/>
                    <a:pt x="59" y="13"/>
                    <a:pt x="59" y="13"/>
                  </a:cubicBezTo>
                  <a:cubicBezTo>
                    <a:pt x="59" y="13"/>
                    <a:pt x="58" y="13"/>
                    <a:pt x="58" y="13"/>
                  </a:cubicBezTo>
                  <a:cubicBezTo>
                    <a:pt x="58" y="13"/>
                    <a:pt x="58" y="14"/>
                    <a:pt x="58" y="14"/>
                  </a:cubicBezTo>
                  <a:cubicBezTo>
                    <a:pt x="58" y="15"/>
                    <a:pt x="58" y="15"/>
                    <a:pt x="59" y="15"/>
                  </a:cubicBezTo>
                  <a:cubicBezTo>
                    <a:pt x="59" y="16"/>
                    <a:pt x="59" y="16"/>
                    <a:pt x="59" y="17"/>
                  </a:cubicBezTo>
                  <a:cubicBezTo>
                    <a:pt x="59" y="17"/>
                    <a:pt x="58" y="18"/>
                    <a:pt x="59" y="18"/>
                  </a:cubicBezTo>
                  <a:cubicBezTo>
                    <a:pt x="59" y="18"/>
                    <a:pt x="59" y="18"/>
                    <a:pt x="59" y="18"/>
                  </a:cubicBezTo>
                  <a:cubicBezTo>
                    <a:pt x="60" y="18"/>
                    <a:pt x="60" y="18"/>
                    <a:pt x="60" y="17"/>
                  </a:cubicBezTo>
                  <a:cubicBezTo>
                    <a:pt x="60" y="17"/>
                    <a:pt x="60" y="17"/>
                    <a:pt x="60" y="17"/>
                  </a:cubicBezTo>
                  <a:cubicBezTo>
                    <a:pt x="60" y="17"/>
                    <a:pt x="61" y="17"/>
                    <a:pt x="61" y="17"/>
                  </a:cubicBezTo>
                  <a:cubicBezTo>
                    <a:pt x="61" y="17"/>
                    <a:pt x="61" y="17"/>
                    <a:pt x="61" y="17"/>
                  </a:cubicBezTo>
                  <a:cubicBezTo>
                    <a:pt x="61" y="17"/>
                    <a:pt x="62" y="17"/>
                    <a:pt x="62" y="17"/>
                  </a:cubicBezTo>
                  <a:cubicBezTo>
                    <a:pt x="62" y="17"/>
                    <a:pt x="62" y="17"/>
                    <a:pt x="62" y="17"/>
                  </a:cubicBezTo>
                  <a:cubicBezTo>
                    <a:pt x="63" y="16"/>
                    <a:pt x="62" y="16"/>
                    <a:pt x="62" y="16"/>
                  </a:cubicBezTo>
                  <a:cubicBezTo>
                    <a:pt x="62" y="16"/>
                    <a:pt x="62" y="16"/>
                    <a:pt x="61" y="15"/>
                  </a:cubicBezTo>
                  <a:cubicBezTo>
                    <a:pt x="61" y="15"/>
                    <a:pt x="61" y="15"/>
                    <a:pt x="61" y="15"/>
                  </a:cubicBezTo>
                  <a:cubicBezTo>
                    <a:pt x="60" y="15"/>
                    <a:pt x="61" y="15"/>
                    <a:pt x="60" y="15"/>
                  </a:cubicBezTo>
                  <a:cubicBezTo>
                    <a:pt x="60" y="15"/>
                    <a:pt x="59" y="15"/>
                    <a:pt x="60" y="14"/>
                  </a:cubicBezTo>
                  <a:cubicBezTo>
                    <a:pt x="60" y="13"/>
                    <a:pt x="61" y="13"/>
                    <a:pt x="61" y="14"/>
                  </a:cubicBezTo>
                  <a:cubicBezTo>
                    <a:pt x="62" y="14"/>
                    <a:pt x="62" y="14"/>
                    <a:pt x="62" y="14"/>
                  </a:cubicBezTo>
                  <a:cubicBezTo>
                    <a:pt x="62" y="14"/>
                    <a:pt x="62" y="14"/>
                    <a:pt x="62" y="14"/>
                  </a:cubicBezTo>
                  <a:cubicBezTo>
                    <a:pt x="62" y="15"/>
                    <a:pt x="63" y="14"/>
                    <a:pt x="63" y="14"/>
                  </a:cubicBezTo>
                  <a:cubicBezTo>
                    <a:pt x="64" y="13"/>
                    <a:pt x="65" y="13"/>
                    <a:pt x="65" y="13"/>
                  </a:cubicBezTo>
                  <a:cubicBezTo>
                    <a:pt x="66" y="13"/>
                    <a:pt x="66" y="14"/>
                    <a:pt x="66" y="14"/>
                  </a:cubicBezTo>
                  <a:cubicBezTo>
                    <a:pt x="67" y="14"/>
                    <a:pt x="67" y="14"/>
                    <a:pt x="67" y="15"/>
                  </a:cubicBezTo>
                  <a:cubicBezTo>
                    <a:pt x="68" y="15"/>
                    <a:pt x="69" y="15"/>
                    <a:pt x="70" y="16"/>
                  </a:cubicBezTo>
                  <a:cubicBezTo>
                    <a:pt x="70" y="16"/>
                    <a:pt x="70" y="16"/>
                    <a:pt x="70" y="16"/>
                  </a:cubicBezTo>
                  <a:cubicBezTo>
                    <a:pt x="70" y="16"/>
                    <a:pt x="70" y="16"/>
                    <a:pt x="70" y="15"/>
                  </a:cubicBezTo>
                  <a:cubicBezTo>
                    <a:pt x="71" y="15"/>
                    <a:pt x="70" y="15"/>
                    <a:pt x="71" y="14"/>
                  </a:cubicBezTo>
                  <a:cubicBezTo>
                    <a:pt x="71" y="14"/>
                    <a:pt x="71" y="13"/>
                    <a:pt x="72" y="13"/>
                  </a:cubicBezTo>
                  <a:cubicBezTo>
                    <a:pt x="72" y="13"/>
                    <a:pt x="72" y="12"/>
                    <a:pt x="73" y="12"/>
                  </a:cubicBezTo>
                  <a:cubicBezTo>
                    <a:pt x="73" y="12"/>
                    <a:pt x="74" y="12"/>
                    <a:pt x="75" y="12"/>
                  </a:cubicBezTo>
                  <a:cubicBezTo>
                    <a:pt x="75" y="12"/>
                    <a:pt x="75" y="12"/>
                    <a:pt x="76" y="12"/>
                  </a:cubicBezTo>
                  <a:cubicBezTo>
                    <a:pt x="76" y="12"/>
                    <a:pt x="76" y="11"/>
                    <a:pt x="76" y="11"/>
                  </a:cubicBezTo>
                  <a:cubicBezTo>
                    <a:pt x="76" y="12"/>
                    <a:pt x="76" y="12"/>
                    <a:pt x="76" y="12"/>
                  </a:cubicBezTo>
                  <a:cubicBezTo>
                    <a:pt x="76" y="12"/>
                    <a:pt x="77" y="11"/>
                    <a:pt x="77" y="11"/>
                  </a:cubicBezTo>
                  <a:cubicBezTo>
                    <a:pt x="78" y="11"/>
                    <a:pt x="79" y="10"/>
                    <a:pt x="79" y="10"/>
                  </a:cubicBezTo>
                  <a:cubicBezTo>
                    <a:pt x="79" y="10"/>
                    <a:pt x="78" y="10"/>
                    <a:pt x="78" y="10"/>
                  </a:cubicBezTo>
                  <a:close/>
                  <a:moveTo>
                    <a:pt x="65" y="23"/>
                  </a:moveTo>
                  <a:cubicBezTo>
                    <a:pt x="64" y="22"/>
                    <a:pt x="64" y="22"/>
                    <a:pt x="64" y="21"/>
                  </a:cubicBezTo>
                  <a:cubicBezTo>
                    <a:pt x="64" y="20"/>
                    <a:pt x="64" y="19"/>
                    <a:pt x="64" y="19"/>
                  </a:cubicBezTo>
                  <a:cubicBezTo>
                    <a:pt x="64" y="19"/>
                    <a:pt x="64" y="19"/>
                    <a:pt x="64" y="18"/>
                  </a:cubicBezTo>
                  <a:cubicBezTo>
                    <a:pt x="64" y="18"/>
                    <a:pt x="63" y="18"/>
                    <a:pt x="63" y="18"/>
                  </a:cubicBezTo>
                  <a:cubicBezTo>
                    <a:pt x="63" y="18"/>
                    <a:pt x="62" y="18"/>
                    <a:pt x="62" y="18"/>
                  </a:cubicBezTo>
                  <a:cubicBezTo>
                    <a:pt x="62" y="18"/>
                    <a:pt x="61" y="19"/>
                    <a:pt x="61" y="19"/>
                  </a:cubicBezTo>
                  <a:cubicBezTo>
                    <a:pt x="61" y="20"/>
                    <a:pt x="63" y="19"/>
                    <a:pt x="63" y="19"/>
                  </a:cubicBezTo>
                  <a:cubicBezTo>
                    <a:pt x="63" y="19"/>
                    <a:pt x="63" y="20"/>
                    <a:pt x="63" y="20"/>
                  </a:cubicBezTo>
                  <a:cubicBezTo>
                    <a:pt x="63" y="20"/>
                    <a:pt x="63" y="21"/>
                    <a:pt x="63" y="21"/>
                  </a:cubicBezTo>
                  <a:cubicBezTo>
                    <a:pt x="62" y="21"/>
                    <a:pt x="62" y="21"/>
                    <a:pt x="62" y="21"/>
                  </a:cubicBezTo>
                  <a:cubicBezTo>
                    <a:pt x="62" y="21"/>
                    <a:pt x="62" y="21"/>
                    <a:pt x="61" y="21"/>
                  </a:cubicBezTo>
                  <a:cubicBezTo>
                    <a:pt x="61" y="21"/>
                    <a:pt x="61" y="20"/>
                    <a:pt x="61" y="20"/>
                  </a:cubicBezTo>
                  <a:cubicBezTo>
                    <a:pt x="61" y="20"/>
                    <a:pt x="61" y="19"/>
                    <a:pt x="61" y="19"/>
                  </a:cubicBezTo>
                  <a:cubicBezTo>
                    <a:pt x="61" y="19"/>
                    <a:pt x="60" y="19"/>
                    <a:pt x="60" y="19"/>
                  </a:cubicBezTo>
                  <a:cubicBezTo>
                    <a:pt x="60" y="20"/>
                    <a:pt x="60" y="20"/>
                    <a:pt x="60" y="20"/>
                  </a:cubicBezTo>
                  <a:cubicBezTo>
                    <a:pt x="59" y="21"/>
                    <a:pt x="59" y="21"/>
                    <a:pt x="59" y="21"/>
                  </a:cubicBezTo>
                  <a:cubicBezTo>
                    <a:pt x="58" y="22"/>
                    <a:pt x="58" y="22"/>
                    <a:pt x="58" y="22"/>
                  </a:cubicBezTo>
                  <a:cubicBezTo>
                    <a:pt x="59" y="23"/>
                    <a:pt x="58" y="24"/>
                    <a:pt x="58" y="24"/>
                  </a:cubicBezTo>
                  <a:cubicBezTo>
                    <a:pt x="58" y="24"/>
                    <a:pt x="58" y="24"/>
                    <a:pt x="58" y="24"/>
                  </a:cubicBezTo>
                  <a:cubicBezTo>
                    <a:pt x="58" y="25"/>
                    <a:pt x="58" y="25"/>
                    <a:pt x="58" y="25"/>
                  </a:cubicBezTo>
                  <a:cubicBezTo>
                    <a:pt x="58" y="25"/>
                    <a:pt x="58" y="25"/>
                    <a:pt x="58" y="25"/>
                  </a:cubicBezTo>
                  <a:cubicBezTo>
                    <a:pt x="58" y="25"/>
                    <a:pt x="59" y="25"/>
                    <a:pt x="59" y="25"/>
                  </a:cubicBezTo>
                  <a:cubicBezTo>
                    <a:pt x="59" y="25"/>
                    <a:pt x="59" y="26"/>
                    <a:pt x="58" y="27"/>
                  </a:cubicBezTo>
                  <a:cubicBezTo>
                    <a:pt x="58" y="28"/>
                    <a:pt x="58" y="29"/>
                    <a:pt x="57" y="30"/>
                  </a:cubicBezTo>
                  <a:cubicBezTo>
                    <a:pt x="57" y="30"/>
                    <a:pt x="57" y="31"/>
                    <a:pt x="57" y="31"/>
                  </a:cubicBezTo>
                  <a:cubicBezTo>
                    <a:pt x="57" y="32"/>
                    <a:pt x="57" y="32"/>
                    <a:pt x="56" y="32"/>
                  </a:cubicBezTo>
                  <a:cubicBezTo>
                    <a:pt x="56" y="32"/>
                    <a:pt x="56" y="33"/>
                    <a:pt x="56" y="33"/>
                  </a:cubicBezTo>
                  <a:cubicBezTo>
                    <a:pt x="55" y="34"/>
                    <a:pt x="54" y="34"/>
                    <a:pt x="54" y="35"/>
                  </a:cubicBezTo>
                  <a:cubicBezTo>
                    <a:pt x="53" y="35"/>
                    <a:pt x="54" y="35"/>
                    <a:pt x="53" y="35"/>
                  </a:cubicBezTo>
                  <a:cubicBezTo>
                    <a:pt x="52" y="36"/>
                    <a:pt x="51" y="36"/>
                    <a:pt x="50" y="37"/>
                  </a:cubicBezTo>
                  <a:cubicBezTo>
                    <a:pt x="50" y="37"/>
                    <a:pt x="49" y="38"/>
                    <a:pt x="48" y="38"/>
                  </a:cubicBezTo>
                  <a:cubicBezTo>
                    <a:pt x="48" y="37"/>
                    <a:pt x="48" y="37"/>
                    <a:pt x="48" y="37"/>
                  </a:cubicBezTo>
                  <a:cubicBezTo>
                    <a:pt x="48" y="37"/>
                    <a:pt x="48" y="37"/>
                    <a:pt x="48" y="36"/>
                  </a:cubicBezTo>
                  <a:cubicBezTo>
                    <a:pt x="48" y="36"/>
                    <a:pt x="48" y="37"/>
                    <a:pt x="48" y="37"/>
                  </a:cubicBezTo>
                  <a:cubicBezTo>
                    <a:pt x="48" y="37"/>
                    <a:pt x="47" y="37"/>
                    <a:pt x="47" y="36"/>
                  </a:cubicBezTo>
                  <a:cubicBezTo>
                    <a:pt x="47" y="36"/>
                    <a:pt x="48" y="36"/>
                    <a:pt x="48" y="36"/>
                  </a:cubicBezTo>
                  <a:cubicBezTo>
                    <a:pt x="48" y="36"/>
                    <a:pt x="48" y="36"/>
                    <a:pt x="48" y="36"/>
                  </a:cubicBezTo>
                  <a:cubicBezTo>
                    <a:pt x="48" y="36"/>
                    <a:pt x="49" y="36"/>
                    <a:pt x="49" y="36"/>
                  </a:cubicBezTo>
                  <a:cubicBezTo>
                    <a:pt x="49" y="35"/>
                    <a:pt x="49" y="35"/>
                    <a:pt x="49" y="35"/>
                  </a:cubicBezTo>
                  <a:cubicBezTo>
                    <a:pt x="49" y="35"/>
                    <a:pt x="48" y="35"/>
                    <a:pt x="48" y="35"/>
                  </a:cubicBezTo>
                  <a:cubicBezTo>
                    <a:pt x="48" y="35"/>
                    <a:pt x="47" y="35"/>
                    <a:pt x="47" y="35"/>
                  </a:cubicBezTo>
                  <a:cubicBezTo>
                    <a:pt x="47" y="36"/>
                    <a:pt x="47" y="37"/>
                    <a:pt x="47" y="37"/>
                  </a:cubicBezTo>
                  <a:cubicBezTo>
                    <a:pt x="47" y="38"/>
                    <a:pt x="46" y="38"/>
                    <a:pt x="46" y="39"/>
                  </a:cubicBezTo>
                  <a:cubicBezTo>
                    <a:pt x="46" y="39"/>
                    <a:pt x="45" y="40"/>
                    <a:pt x="44" y="41"/>
                  </a:cubicBezTo>
                  <a:cubicBezTo>
                    <a:pt x="44" y="42"/>
                    <a:pt x="45" y="42"/>
                    <a:pt x="45" y="42"/>
                  </a:cubicBezTo>
                  <a:cubicBezTo>
                    <a:pt x="44" y="42"/>
                    <a:pt x="44" y="43"/>
                    <a:pt x="44" y="43"/>
                  </a:cubicBezTo>
                  <a:cubicBezTo>
                    <a:pt x="43" y="43"/>
                    <a:pt x="42" y="43"/>
                    <a:pt x="42" y="43"/>
                  </a:cubicBezTo>
                  <a:cubicBezTo>
                    <a:pt x="42" y="43"/>
                    <a:pt x="42" y="43"/>
                    <a:pt x="42" y="42"/>
                  </a:cubicBezTo>
                  <a:cubicBezTo>
                    <a:pt x="42" y="42"/>
                    <a:pt x="42" y="42"/>
                    <a:pt x="42" y="42"/>
                  </a:cubicBezTo>
                  <a:cubicBezTo>
                    <a:pt x="42" y="41"/>
                    <a:pt x="40" y="42"/>
                    <a:pt x="40" y="42"/>
                  </a:cubicBezTo>
                  <a:cubicBezTo>
                    <a:pt x="39" y="43"/>
                    <a:pt x="37" y="43"/>
                    <a:pt x="36" y="43"/>
                  </a:cubicBezTo>
                  <a:cubicBezTo>
                    <a:pt x="35" y="43"/>
                    <a:pt x="34" y="43"/>
                    <a:pt x="32" y="43"/>
                  </a:cubicBezTo>
                  <a:cubicBezTo>
                    <a:pt x="32" y="44"/>
                    <a:pt x="32" y="44"/>
                    <a:pt x="32" y="44"/>
                  </a:cubicBezTo>
                  <a:cubicBezTo>
                    <a:pt x="31" y="45"/>
                    <a:pt x="30" y="45"/>
                    <a:pt x="29" y="46"/>
                  </a:cubicBezTo>
                  <a:cubicBezTo>
                    <a:pt x="29" y="46"/>
                    <a:pt x="28" y="47"/>
                    <a:pt x="28" y="47"/>
                  </a:cubicBezTo>
                  <a:cubicBezTo>
                    <a:pt x="28" y="47"/>
                    <a:pt x="28" y="47"/>
                    <a:pt x="27" y="47"/>
                  </a:cubicBezTo>
                  <a:cubicBezTo>
                    <a:pt x="27" y="48"/>
                    <a:pt x="27" y="47"/>
                    <a:pt x="26" y="47"/>
                  </a:cubicBezTo>
                  <a:cubicBezTo>
                    <a:pt x="26" y="47"/>
                    <a:pt x="26" y="48"/>
                    <a:pt x="26" y="48"/>
                  </a:cubicBezTo>
                  <a:cubicBezTo>
                    <a:pt x="26" y="48"/>
                    <a:pt x="26" y="48"/>
                    <a:pt x="26" y="48"/>
                  </a:cubicBezTo>
                  <a:cubicBezTo>
                    <a:pt x="26" y="48"/>
                    <a:pt x="26" y="48"/>
                    <a:pt x="26" y="48"/>
                  </a:cubicBezTo>
                  <a:cubicBezTo>
                    <a:pt x="26" y="49"/>
                    <a:pt x="26" y="49"/>
                    <a:pt x="26" y="49"/>
                  </a:cubicBezTo>
                  <a:cubicBezTo>
                    <a:pt x="26" y="49"/>
                    <a:pt x="26" y="49"/>
                    <a:pt x="26" y="49"/>
                  </a:cubicBezTo>
                  <a:cubicBezTo>
                    <a:pt x="26" y="49"/>
                    <a:pt x="26" y="49"/>
                    <a:pt x="26" y="49"/>
                  </a:cubicBezTo>
                  <a:cubicBezTo>
                    <a:pt x="27" y="49"/>
                    <a:pt x="28" y="49"/>
                    <a:pt x="29" y="49"/>
                  </a:cubicBezTo>
                  <a:cubicBezTo>
                    <a:pt x="29" y="49"/>
                    <a:pt x="30" y="49"/>
                    <a:pt x="30" y="49"/>
                  </a:cubicBezTo>
                  <a:cubicBezTo>
                    <a:pt x="30" y="49"/>
                    <a:pt x="30" y="49"/>
                    <a:pt x="30" y="49"/>
                  </a:cubicBezTo>
                  <a:cubicBezTo>
                    <a:pt x="30" y="49"/>
                    <a:pt x="31" y="47"/>
                    <a:pt x="31" y="48"/>
                  </a:cubicBezTo>
                  <a:cubicBezTo>
                    <a:pt x="32" y="48"/>
                    <a:pt x="32" y="48"/>
                    <a:pt x="32" y="48"/>
                  </a:cubicBezTo>
                  <a:cubicBezTo>
                    <a:pt x="33" y="48"/>
                    <a:pt x="34" y="48"/>
                    <a:pt x="35" y="47"/>
                  </a:cubicBezTo>
                  <a:cubicBezTo>
                    <a:pt x="36" y="47"/>
                    <a:pt x="36" y="47"/>
                    <a:pt x="37" y="47"/>
                  </a:cubicBezTo>
                  <a:cubicBezTo>
                    <a:pt x="37" y="47"/>
                    <a:pt x="37" y="47"/>
                    <a:pt x="37" y="47"/>
                  </a:cubicBezTo>
                  <a:cubicBezTo>
                    <a:pt x="37" y="46"/>
                    <a:pt x="38" y="46"/>
                    <a:pt x="38" y="46"/>
                  </a:cubicBezTo>
                  <a:cubicBezTo>
                    <a:pt x="39" y="46"/>
                    <a:pt x="41" y="46"/>
                    <a:pt x="42" y="46"/>
                  </a:cubicBezTo>
                  <a:cubicBezTo>
                    <a:pt x="43" y="46"/>
                    <a:pt x="42" y="47"/>
                    <a:pt x="42" y="47"/>
                  </a:cubicBezTo>
                  <a:cubicBezTo>
                    <a:pt x="41" y="48"/>
                    <a:pt x="41" y="48"/>
                    <a:pt x="41" y="48"/>
                  </a:cubicBezTo>
                  <a:cubicBezTo>
                    <a:pt x="41" y="48"/>
                    <a:pt x="41" y="48"/>
                    <a:pt x="41" y="48"/>
                  </a:cubicBezTo>
                  <a:cubicBezTo>
                    <a:pt x="41" y="48"/>
                    <a:pt x="41" y="49"/>
                    <a:pt x="41" y="49"/>
                  </a:cubicBezTo>
                  <a:cubicBezTo>
                    <a:pt x="41" y="49"/>
                    <a:pt x="41" y="49"/>
                    <a:pt x="41" y="49"/>
                  </a:cubicBezTo>
                  <a:cubicBezTo>
                    <a:pt x="41" y="50"/>
                    <a:pt x="42" y="50"/>
                    <a:pt x="42" y="50"/>
                  </a:cubicBezTo>
                  <a:cubicBezTo>
                    <a:pt x="41" y="50"/>
                    <a:pt x="43" y="51"/>
                    <a:pt x="43" y="51"/>
                  </a:cubicBezTo>
                  <a:cubicBezTo>
                    <a:pt x="44" y="50"/>
                    <a:pt x="45" y="49"/>
                    <a:pt x="46" y="49"/>
                  </a:cubicBezTo>
                  <a:cubicBezTo>
                    <a:pt x="46" y="48"/>
                    <a:pt x="46" y="48"/>
                    <a:pt x="46" y="48"/>
                  </a:cubicBezTo>
                  <a:cubicBezTo>
                    <a:pt x="46" y="48"/>
                    <a:pt x="47" y="48"/>
                    <a:pt x="47" y="48"/>
                  </a:cubicBezTo>
                  <a:cubicBezTo>
                    <a:pt x="47" y="48"/>
                    <a:pt x="47" y="48"/>
                    <a:pt x="47" y="48"/>
                  </a:cubicBezTo>
                  <a:cubicBezTo>
                    <a:pt x="47" y="48"/>
                    <a:pt x="47" y="48"/>
                    <a:pt x="47" y="48"/>
                  </a:cubicBezTo>
                  <a:cubicBezTo>
                    <a:pt x="47" y="48"/>
                    <a:pt x="47" y="48"/>
                    <a:pt x="47" y="48"/>
                  </a:cubicBezTo>
                  <a:cubicBezTo>
                    <a:pt x="47" y="48"/>
                    <a:pt x="47" y="48"/>
                    <a:pt x="47" y="48"/>
                  </a:cubicBezTo>
                  <a:cubicBezTo>
                    <a:pt x="47" y="47"/>
                    <a:pt x="47" y="47"/>
                    <a:pt x="47" y="47"/>
                  </a:cubicBezTo>
                  <a:cubicBezTo>
                    <a:pt x="46" y="46"/>
                    <a:pt x="46" y="47"/>
                    <a:pt x="46" y="46"/>
                  </a:cubicBezTo>
                  <a:cubicBezTo>
                    <a:pt x="47" y="46"/>
                    <a:pt x="47" y="45"/>
                    <a:pt x="47" y="45"/>
                  </a:cubicBezTo>
                  <a:cubicBezTo>
                    <a:pt x="47" y="45"/>
                    <a:pt x="47" y="45"/>
                    <a:pt x="47" y="46"/>
                  </a:cubicBezTo>
                  <a:cubicBezTo>
                    <a:pt x="48" y="46"/>
                    <a:pt x="47" y="46"/>
                    <a:pt x="48" y="46"/>
                  </a:cubicBezTo>
                  <a:cubicBezTo>
                    <a:pt x="48" y="46"/>
                    <a:pt x="48" y="45"/>
                    <a:pt x="48" y="45"/>
                  </a:cubicBezTo>
                  <a:cubicBezTo>
                    <a:pt x="48" y="46"/>
                    <a:pt x="48" y="46"/>
                    <a:pt x="49" y="46"/>
                  </a:cubicBezTo>
                  <a:cubicBezTo>
                    <a:pt x="48" y="46"/>
                    <a:pt x="48" y="46"/>
                    <a:pt x="48" y="47"/>
                  </a:cubicBezTo>
                  <a:cubicBezTo>
                    <a:pt x="49" y="47"/>
                    <a:pt x="50" y="46"/>
                    <a:pt x="51" y="46"/>
                  </a:cubicBezTo>
                  <a:cubicBezTo>
                    <a:pt x="51" y="46"/>
                    <a:pt x="52" y="46"/>
                    <a:pt x="52" y="46"/>
                  </a:cubicBezTo>
                  <a:cubicBezTo>
                    <a:pt x="53" y="46"/>
                    <a:pt x="53" y="45"/>
                    <a:pt x="53" y="45"/>
                  </a:cubicBezTo>
                  <a:cubicBezTo>
                    <a:pt x="53" y="45"/>
                    <a:pt x="53" y="45"/>
                    <a:pt x="53" y="45"/>
                  </a:cubicBezTo>
                  <a:cubicBezTo>
                    <a:pt x="53" y="45"/>
                    <a:pt x="53" y="45"/>
                    <a:pt x="53" y="45"/>
                  </a:cubicBezTo>
                  <a:cubicBezTo>
                    <a:pt x="54" y="44"/>
                    <a:pt x="54" y="44"/>
                    <a:pt x="55" y="45"/>
                  </a:cubicBezTo>
                  <a:cubicBezTo>
                    <a:pt x="55" y="45"/>
                    <a:pt x="54" y="45"/>
                    <a:pt x="54" y="45"/>
                  </a:cubicBezTo>
                  <a:cubicBezTo>
                    <a:pt x="54" y="45"/>
                    <a:pt x="54" y="46"/>
                    <a:pt x="54" y="47"/>
                  </a:cubicBezTo>
                  <a:cubicBezTo>
                    <a:pt x="55" y="46"/>
                    <a:pt x="56" y="46"/>
                    <a:pt x="55" y="45"/>
                  </a:cubicBezTo>
                  <a:cubicBezTo>
                    <a:pt x="55" y="44"/>
                    <a:pt x="55" y="44"/>
                    <a:pt x="56" y="44"/>
                  </a:cubicBezTo>
                  <a:cubicBezTo>
                    <a:pt x="56" y="44"/>
                    <a:pt x="56" y="44"/>
                    <a:pt x="57" y="44"/>
                  </a:cubicBezTo>
                  <a:cubicBezTo>
                    <a:pt x="57" y="44"/>
                    <a:pt x="57" y="44"/>
                    <a:pt x="57" y="44"/>
                  </a:cubicBezTo>
                  <a:cubicBezTo>
                    <a:pt x="57" y="44"/>
                    <a:pt x="57" y="44"/>
                    <a:pt x="57" y="44"/>
                  </a:cubicBezTo>
                  <a:cubicBezTo>
                    <a:pt x="58" y="45"/>
                    <a:pt x="57" y="44"/>
                    <a:pt x="57" y="44"/>
                  </a:cubicBezTo>
                  <a:cubicBezTo>
                    <a:pt x="57" y="44"/>
                    <a:pt x="57" y="43"/>
                    <a:pt x="57" y="43"/>
                  </a:cubicBezTo>
                  <a:cubicBezTo>
                    <a:pt x="57" y="43"/>
                    <a:pt x="58" y="43"/>
                    <a:pt x="58" y="43"/>
                  </a:cubicBezTo>
                  <a:cubicBezTo>
                    <a:pt x="58" y="42"/>
                    <a:pt x="58" y="42"/>
                    <a:pt x="59" y="43"/>
                  </a:cubicBezTo>
                  <a:cubicBezTo>
                    <a:pt x="59" y="43"/>
                    <a:pt x="59" y="43"/>
                    <a:pt x="59" y="43"/>
                  </a:cubicBezTo>
                  <a:cubicBezTo>
                    <a:pt x="59" y="43"/>
                    <a:pt x="58" y="43"/>
                    <a:pt x="58" y="43"/>
                  </a:cubicBezTo>
                  <a:cubicBezTo>
                    <a:pt x="58" y="43"/>
                    <a:pt x="58" y="44"/>
                    <a:pt x="58" y="44"/>
                  </a:cubicBezTo>
                  <a:cubicBezTo>
                    <a:pt x="58" y="44"/>
                    <a:pt x="58" y="44"/>
                    <a:pt x="58" y="44"/>
                  </a:cubicBezTo>
                  <a:cubicBezTo>
                    <a:pt x="58" y="45"/>
                    <a:pt x="58" y="45"/>
                    <a:pt x="58" y="45"/>
                  </a:cubicBezTo>
                  <a:cubicBezTo>
                    <a:pt x="58" y="45"/>
                    <a:pt x="58" y="45"/>
                    <a:pt x="58" y="45"/>
                  </a:cubicBezTo>
                  <a:cubicBezTo>
                    <a:pt x="59" y="45"/>
                    <a:pt x="60" y="44"/>
                    <a:pt x="60" y="44"/>
                  </a:cubicBezTo>
                  <a:cubicBezTo>
                    <a:pt x="60" y="43"/>
                    <a:pt x="61" y="43"/>
                    <a:pt x="62" y="42"/>
                  </a:cubicBezTo>
                  <a:cubicBezTo>
                    <a:pt x="61" y="42"/>
                    <a:pt x="61" y="41"/>
                    <a:pt x="61" y="40"/>
                  </a:cubicBezTo>
                  <a:cubicBezTo>
                    <a:pt x="61" y="40"/>
                    <a:pt x="61" y="40"/>
                    <a:pt x="61" y="39"/>
                  </a:cubicBezTo>
                  <a:cubicBezTo>
                    <a:pt x="61" y="39"/>
                    <a:pt x="61" y="38"/>
                    <a:pt x="61" y="37"/>
                  </a:cubicBezTo>
                  <a:cubicBezTo>
                    <a:pt x="61" y="37"/>
                    <a:pt x="62" y="37"/>
                    <a:pt x="62" y="37"/>
                  </a:cubicBezTo>
                  <a:cubicBezTo>
                    <a:pt x="62" y="37"/>
                    <a:pt x="62" y="36"/>
                    <a:pt x="62" y="36"/>
                  </a:cubicBezTo>
                  <a:cubicBezTo>
                    <a:pt x="62" y="35"/>
                    <a:pt x="62" y="34"/>
                    <a:pt x="62" y="33"/>
                  </a:cubicBezTo>
                  <a:cubicBezTo>
                    <a:pt x="62" y="32"/>
                    <a:pt x="62" y="32"/>
                    <a:pt x="62" y="32"/>
                  </a:cubicBezTo>
                  <a:cubicBezTo>
                    <a:pt x="62" y="31"/>
                    <a:pt x="62" y="31"/>
                    <a:pt x="63" y="31"/>
                  </a:cubicBezTo>
                  <a:cubicBezTo>
                    <a:pt x="63" y="31"/>
                    <a:pt x="63" y="31"/>
                    <a:pt x="63" y="31"/>
                  </a:cubicBezTo>
                  <a:cubicBezTo>
                    <a:pt x="64" y="31"/>
                    <a:pt x="64" y="31"/>
                    <a:pt x="64" y="32"/>
                  </a:cubicBezTo>
                  <a:cubicBezTo>
                    <a:pt x="64" y="30"/>
                    <a:pt x="64" y="30"/>
                    <a:pt x="64" y="29"/>
                  </a:cubicBezTo>
                  <a:cubicBezTo>
                    <a:pt x="64" y="29"/>
                    <a:pt x="64" y="29"/>
                    <a:pt x="65" y="29"/>
                  </a:cubicBezTo>
                  <a:cubicBezTo>
                    <a:pt x="65" y="29"/>
                    <a:pt x="65" y="28"/>
                    <a:pt x="65" y="28"/>
                  </a:cubicBezTo>
                  <a:cubicBezTo>
                    <a:pt x="65" y="28"/>
                    <a:pt x="65" y="28"/>
                    <a:pt x="65" y="28"/>
                  </a:cubicBezTo>
                  <a:cubicBezTo>
                    <a:pt x="65" y="28"/>
                    <a:pt x="66" y="27"/>
                    <a:pt x="66" y="27"/>
                  </a:cubicBezTo>
                  <a:cubicBezTo>
                    <a:pt x="66" y="26"/>
                    <a:pt x="65" y="24"/>
                    <a:pt x="65" y="23"/>
                  </a:cubicBezTo>
                  <a:close/>
                  <a:moveTo>
                    <a:pt x="39" y="49"/>
                  </a:moveTo>
                  <a:cubicBezTo>
                    <a:pt x="39" y="49"/>
                    <a:pt x="39" y="48"/>
                    <a:pt x="39" y="48"/>
                  </a:cubicBezTo>
                  <a:cubicBezTo>
                    <a:pt x="39" y="48"/>
                    <a:pt x="39" y="48"/>
                    <a:pt x="39" y="48"/>
                  </a:cubicBezTo>
                  <a:cubicBezTo>
                    <a:pt x="39" y="48"/>
                    <a:pt x="39" y="48"/>
                    <a:pt x="39" y="48"/>
                  </a:cubicBezTo>
                  <a:cubicBezTo>
                    <a:pt x="38" y="48"/>
                    <a:pt x="38" y="48"/>
                    <a:pt x="37" y="48"/>
                  </a:cubicBezTo>
                  <a:cubicBezTo>
                    <a:pt x="37" y="47"/>
                    <a:pt x="36" y="48"/>
                    <a:pt x="36" y="48"/>
                  </a:cubicBezTo>
                  <a:cubicBezTo>
                    <a:pt x="36" y="48"/>
                    <a:pt x="36" y="48"/>
                    <a:pt x="36" y="49"/>
                  </a:cubicBezTo>
                  <a:cubicBezTo>
                    <a:pt x="35" y="49"/>
                    <a:pt x="34" y="49"/>
                    <a:pt x="34" y="49"/>
                  </a:cubicBezTo>
                  <a:cubicBezTo>
                    <a:pt x="34" y="49"/>
                    <a:pt x="34" y="48"/>
                    <a:pt x="33" y="49"/>
                  </a:cubicBezTo>
                  <a:cubicBezTo>
                    <a:pt x="33" y="49"/>
                    <a:pt x="33" y="49"/>
                    <a:pt x="33" y="49"/>
                  </a:cubicBezTo>
                  <a:cubicBezTo>
                    <a:pt x="32" y="50"/>
                    <a:pt x="33" y="50"/>
                    <a:pt x="32" y="50"/>
                  </a:cubicBezTo>
                  <a:cubicBezTo>
                    <a:pt x="32" y="51"/>
                    <a:pt x="31" y="51"/>
                    <a:pt x="30" y="52"/>
                  </a:cubicBezTo>
                  <a:cubicBezTo>
                    <a:pt x="30" y="51"/>
                    <a:pt x="30" y="52"/>
                    <a:pt x="31" y="51"/>
                  </a:cubicBezTo>
                  <a:cubicBezTo>
                    <a:pt x="31" y="51"/>
                    <a:pt x="31" y="51"/>
                    <a:pt x="31" y="51"/>
                  </a:cubicBezTo>
                  <a:cubicBezTo>
                    <a:pt x="32" y="51"/>
                    <a:pt x="31" y="52"/>
                    <a:pt x="32" y="52"/>
                  </a:cubicBezTo>
                  <a:cubicBezTo>
                    <a:pt x="32" y="52"/>
                    <a:pt x="32" y="52"/>
                    <a:pt x="31" y="52"/>
                  </a:cubicBezTo>
                  <a:cubicBezTo>
                    <a:pt x="32" y="52"/>
                    <a:pt x="32" y="53"/>
                    <a:pt x="31" y="53"/>
                  </a:cubicBezTo>
                  <a:cubicBezTo>
                    <a:pt x="32" y="53"/>
                    <a:pt x="32" y="53"/>
                    <a:pt x="32" y="53"/>
                  </a:cubicBezTo>
                  <a:cubicBezTo>
                    <a:pt x="32" y="53"/>
                    <a:pt x="32" y="54"/>
                    <a:pt x="32" y="54"/>
                  </a:cubicBezTo>
                  <a:cubicBezTo>
                    <a:pt x="33" y="54"/>
                    <a:pt x="34" y="54"/>
                    <a:pt x="34" y="54"/>
                  </a:cubicBezTo>
                  <a:cubicBezTo>
                    <a:pt x="34" y="54"/>
                    <a:pt x="33" y="54"/>
                    <a:pt x="33" y="54"/>
                  </a:cubicBezTo>
                  <a:cubicBezTo>
                    <a:pt x="34" y="54"/>
                    <a:pt x="34" y="54"/>
                    <a:pt x="34" y="54"/>
                  </a:cubicBezTo>
                  <a:cubicBezTo>
                    <a:pt x="34" y="53"/>
                    <a:pt x="35" y="52"/>
                    <a:pt x="35" y="52"/>
                  </a:cubicBezTo>
                  <a:cubicBezTo>
                    <a:pt x="36" y="51"/>
                    <a:pt x="36" y="51"/>
                    <a:pt x="37" y="51"/>
                  </a:cubicBezTo>
                  <a:cubicBezTo>
                    <a:pt x="37" y="51"/>
                    <a:pt x="37" y="52"/>
                    <a:pt x="38" y="52"/>
                  </a:cubicBezTo>
                  <a:cubicBezTo>
                    <a:pt x="38" y="51"/>
                    <a:pt x="39" y="50"/>
                    <a:pt x="40" y="50"/>
                  </a:cubicBezTo>
                  <a:cubicBezTo>
                    <a:pt x="40" y="50"/>
                    <a:pt x="40" y="49"/>
                    <a:pt x="39" y="49"/>
                  </a:cubicBezTo>
                  <a:close/>
                  <a:moveTo>
                    <a:pt x="21" y="72"/>
                  </a:moveTo>
                  <a:cubicBezTo>
                    <a:pt x="20" y="72"/>
                    <a:pt x="20" y="72"/>
                    <a:pt x="20" y="72"/>
                  </a:cubicBezTo>
                  <a:cubicBezTo>
                    <a:pt x="20" y="72"/>
                    <a:pt x="20" y="72"/>
                    <a:pt x="21" y="72"/>
                  </a:cubicBezTo>
                  <a:close/>
                  <a:moveTo>
                    <a:pt x="25" y="63"/>
                  </a:moveTo>
                  <a:cubicBezTo>
                    <a:pt x="24" y="63"/>
                    <a:pt x="24" y="63"/>
                    <a:pt x="24" y="64"/>
                  </a:cubicBezTo>
                  <a:cubicBezTo>
                    <a:pt x="24" y="64"/>
                    <a:pt x="25" y="64"/>
                    <a:pt x="25" y="64"/>
                  </a:cubicBezTo>
                  <a:cubicBezTo>
                    <a:pt x="26" y="64"/>
                    <a:pt x="25" y="63"/>
                    <a:pt x="25" y="63"/>
                  </a:cubicBezTo>
                  <a:close/>
                  <a:moveTo>
                    <a:pt x="19" y="53"/>
                  </a:moveTo>
                  <a:cubicBezTo>
                    <a:pt x="19" y="53"/>
                    <a:pt x="19" y="53"/>
                    <a:pt x="19" y="54"/>
                  </a:cubicBezTo>
                  <a:cubicBezTo>
                    <a:pt x="20" y="53"/>
                    <a:pt x="20" y="53"/>
                    <a:pt x="20" y="53"/>
                  </a:cubicBezTo>
                  <a:cubicBezTo>
                    <a:pt x="20" y="53"/>
                    <a:pt x="19" y="53"/>
                    <a:pt x="19" y="53"/>
                  </a:cubicBezTo>
                  <a:close/>
                  <a:moveTo>
                    <a:pt x="24" y="55"/>
                  </a:moveTo>
                  <a:cubicBezTo>
                    <a:pt x="24" y="55"/>
                    <a:pt x="24" y="55"/>
                    <a:pt x="24" y="55"/>
                  </a:cubicBezTo>
                  <a:cubicBezTo>
                    <a:pt x="23" y="55"/>
                    <a:pt x="23" y="55"/>
                    <a:pt x="23" y="55"/>
                  </a:cubicBezTo>
                  <a:cubicBezTo>
                    <a:pt x="23" y="55"/>
                    <a:pt x="23" y="56"/>
                    <a:pt x="23" y="56"/>
                  </a:cubicBezTo>
                  <a:cubicBezTo>
                    <a:pt x="23" y="56"/>
                    <a:pt x="24" y="56"/>
                    <a:pt x="24" y="55"/>
                  </a:cubicBezTo>
                  <a:close/>
                  <a:moveTo>
                    <a:pt x="21" y="71"/>
                  </a:moveTo>
                  <a:cubicBezTo>
                    <a:pt x="20" y="71"/>
                    <a:pt x="20" y="72"/>
                    <a:pt x="20" y="72"/>
                  </a:cubicBezTo>
                  <a:cubicBezTo>
                    <a:pt x="20" y="72"/>
                    <a:pt x="20" y="72"/>
                    <a:pt x="20" y="72"/>
                  </a:cubicBezTo>
                  <a:cubicBezTo>
                    <a:pt x="20" y="72"/>
                    <a:pt x="20" y="72"/>
                    <a:pt x="20" y="72"/>
                  </a:cubicBezTo>
                  <a:cubicBezTo>
                    <a:pt x="21" y="72"/>
                    <a:pt x="21" y="71"/>
                    <a:pt x="22" y="71"/>
                  </a:cubicBezTo>
                  <a:cubicBezTo>
                    <a:pt x="21" y="71"/>
                    <a:pt x="21" y="71"/>
                    <a:pt x="21" y="71"/>
                  </a:cubicBezTo>
                  <a:close/>
                </a:path>
              </a:pathLst>
            </a:custGeom>
            <a:solidFill>
              <a:schemeClr val="bg1">
                <a:lumMod val="75000"/>
              </a:schemeClr>
            </a:solidFill>
            <a:ln>
              <a:noFill/>
            </a:ln>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6" name="Freeform 414"/>
            <p:cNvSpPr/>
            <p:nvPr/>
          </p:nvSpPr>
          <p:spPr bwMode="auto">
            <a:xfrm>
              <a:off x="4600575" y="32083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bg1">
                <a:lumMod val="75000"/>
              </a:schemeClr>
            </a:solidFill>
            <a:ln>
              <a:noFill/>
            </a:ln>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7" name="Freeform 415"/>
            <p:cNvSpPr/>
            <p:nvPr/>
          </p:nvSpPr>
          <p:spPr bwMode="auto">
            <a:xfrm>
              <a:off x="5110163" y="3282950"/>
              <a:ext cx="4763"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1" y="0"/>
                  </a:cubicBezTo>
                  <a:cubicBezTo>
                    <a:pt x="1" y="0"/>
                    <a:pt x="0" y="0"/>
                    <a:pt x="1" y="0"/>
                  </a:cubicBezTo>
                  <a:close/>
                </a:path>
              </a:pathLst>
            </a:custGeom>
            <a:solidFill>
              <a:schemeClr val="bg1">
                <a:lumMod val="75000"/>
              </a:schemeClr>
            </a:solidFill>
            <a:ln>
              <a:noFill/>
            </a:ln>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8" name="Freeform 416"/>
            <p:cNvSpPr>
              <a:spLocks noEditPoints="1"/>
            </p:cNvSpPr>
            <p:nvPr/>
          </p:nvSpPr>
          <p:spPr bwMode="auto">
            <a:xfrm>
              <a:off x="6586538" y="4179888"/>
              <a:ext cx="179388" cy="230188"/>
            </a:xfrm>
            <a:custGeom>
              <a:avLst/>
              <a:gdLst>
                <a:gd name="T0" fmla="*/ 5 w 43"/>
                <a:gd name="T1" fmla="*/ 52 h 55"/>
                <a:gd name="T2" fmla="*/ 5 w 43"/>
                <a:gd name="T3" fmla="*/ 54 h 55"/>
                <a:gd name="T4" fmla="*/ 6 w 43"/>
                <a:gd name="T5" fmla="*/ 53 h 55"/>
                <a:gd name="T6" fmla="*/ 28 w 43"/>
                <a:gd name="T7" fmla="*/ 27 h 55"/>
                <a:gd name="T8" fmla="*/ 26 w 43"/>
                <a:gd name="T9" fmla="*/ 29 h 55"/>
                <a:gd name="T10" fmla="*/ 24 w 43"/>
                <a:gd name="T11" fmla="*/ 29 h 55"/>
                <a:gd name="T12" fmla="*/ 23 w 43"/>
                <a:gd name="T13" fmla="*/ 26 h 55"/>
                <a:gd name="T14" fmla="*/ 21 w 43"/>
                <a:gd name="T15" fmla="*/ 26 h 55"/>
                <a:gd name="T16" fmla="*/ 19 w 43"/>
                <a:gd name="T17" fmla="*/ 30 h 55"/>
                <a:gd name="T18" fmla="*/ 18 w 43"/>
                <a:gd name="T19" fmla="*/ 32 h 55"/>
                <a:gd name="T20" fmla="*/ 13 w 43"/>
                <a:gd name="T21" fmla="*/ 37 h 55"/>
                <a:gd name="T22" fmla="*/ 7 w 43"/>
                <a:gd name="T23" fmla="*/ 41 h 55"/>
                <a:gd name="T24" fmla="*/ 4 w 43"/>
                <a:gd name="T25" fmla="*/ 44 h 55"/>
                <a:gd name="T26" fmla="*/ 3 w 43"/>
                <a:gd name="T27" fmla="*/ 45 h 55"/>
                <a:gd name="T28" fmla="*/ 2 w 43"/>
                <a:gd name="T29" fmla="*/ 46 h 55"/>
                <a:gd name="T30" fmla="*/ 1 w 43"/>
                <a:gd name="T31" fmla="*/ 47 h 55"/>
                <a:gd name="T32" fmla="*/ 2 w 43"/>
                <a:gd name="T33" fmla="*/ 48 h 55"/>
                <a:gd name="T34" fmla="*/ 1 w 43"/>
                <a:gd name="T35" fmla="*/ 48 h 55"/>
                <a:gd name="T36" fmla="*/ 1 w 43"/>
                <a:gd name="T37" fmla="*/ 50 h 55"/>
                <a:gd name="T38" fmla="*/ 1 w 43"/>
                <a:gd name="T39" fmla="*/ 50 h 55"/>
                <a:gd name="T40" fmla="*/ 5 w 43"/>
                <a:gd name="T41" fmla="*/ 51 h 55"/>
                <a:gd name="T42" fmla="*/ 8 w 43"/>
                <a:gd name="T43" fmla="*/ 52 h 55"/>
                <a:gd name="T44" fmla="*/ 15 w 43"/>
                <a:gd name="T45" fmla="*/ 49 h 55"/>
                <a:gd name="T46" fmla="*/ 17 w 43"/>
                <a:gd name="T47" fmla="*/ 43 h 55"/>
                <a:gd name="T48" fmla="*/ 19 w 43"/>
                <a:gd name="T49" fmla="*/ 41 h 55"/>
                <a:gd name="T50" fmla="*/ 21 w 43"/>
                <a:gd name="T51" fmla="*/ 40 h 55"/>
                <a:gd name="T52" fmla="*/ 23 w 43"/>
                <a:gd name="T53" fmla="*/ 39 h 55"/>
                <a:gd name="T54" fmla="*/ 22 w 43"/>
                <a:gd name="T55" fmla="*/ 38 h 55"/>
                <a:gd name="T56" fmla="*/ 27 w 43"/>
                <a:gd name="T57" fmla="*/ 31 h 55"/>
                <a:gd name="T58" fmla="*/ 28 w 43"/>
                <a:gd name="T59" fmla="*/ 28 h 55"/>
                <a:gd name="T60" fmla="*/ 28 w 43"/>
                <a:gd name="T61" fmla="*/ 28 h 55"/>
                <a:gd name="T62" fmla="*/ 43 w 43"/>
                <a:gd name="T63" fmla="*/ 13 h 55"/>
                <a:gd name="T64" fmla="*/ 35 w 43"/>
                <a:gd name="T65" fmla="*/ 13 h 55"/>
                <a:gd name="T66" fmla="*/ 33 w 43"/>
                <a:gd name="T67" fmla="*/ 10 h 55"/>
                <a:gd name="T68" fmla="*/ 32 w 43"/>
                <a:gd name="T69" fmla="*/ 10 h 55"/>
                <a:gd name="T70" fmla="*/ 30 w 43"/>
                <a:gd name="T71" fmla="*/ 10 h 55"/>
                <a:gd name="T72" fmla="*/ 30 w 43"/>
                <a:gd name="T73" fmla="*/ 9 h 55"/>
                <a:gd name="T74" fmla="*/ 29 w 43"/>
                <a:gd name="T75" fmla="*/ 6 h 55"/>
                <a:gd name="T76" fmla="*/ 28 w 43"/>
                <a:gd name="T77" fmla="*/ 3 h 55"/>
                <a:gd name="T78" fmla="*/ 26 w 43"/>
                <a:gd name="T79" fmla="*/ 2 h 55"/>
                <a:gd name="T80" fmla="*/ 25 w 43"/>
                <a:gd name="T81" fmla="*/ 2 h 55"/>
                <a:gd name="T82" fmla="*/ 23 w 43"/>
                <a:gd name="T83" fmla="*/ 1 h 55"/>
                <a:gd name="T84" fmla="*/ 22 w 43"/>
                <a:gd name="T85" fmla="*/ 0 h 55"/>
                <a:gd name="T86" fmla="*/ 26 w 43"/>
                <a:gd name="T87" fmla="*/ 4 h 55"/>
                <a:gd name="T88" fmla="*/ 26 w 43"/>
                <a:gd name="T89" fmla="*/ 5 h 55"/>
                <a:gd name="T90" fmla="*/ 27 w 43"/>
                <a:gd name="T91" fmla="*/ 7 h 55"/>
                <a:gd name="T92" fmla="*/ 28 w 43"/>
                <a:gd name="T93" fmla="*/ 7 h 55"/>
                <a:gd name="T94" fmla="*/ 28 w 43"/>
                <a:gd name="T95" fmla="*/ 8 h 55"/>
                <a:gd name="T96" fmla="*/ 28 w 43"/>
                <a:gd name="T97" fmla="*/ 9 h 55"/>
                <a:gd name="T98" fmla="*/ 30 w 43"/>
                <a:gd name="T99" fmla="*/ 11 h 55"/>
                <a:gd name="T100" fmla="*/ 30 w 43"/>
                <a:gd name="T101" fmla="*/ 15 h 55"/>
                <a:gd name="T102" fmla="*/ 28 w 43"/>
                <a:gd name="T103" fmla="*/ 19 h 55"/>
                <a:gd name="T104" fmla="*/ 29 w 43"/>
                <a:gd name="T105" fmla="*/ 22 h 55"/>
                <a:gd name="T106" fmla="*/ 31 w 43"/>
                <a:gd name="T107" fmla="*/ 27 h 55"/>
                <a:gd name="T108" fmla="*/ 30 w 43"/>
                <a:gd name="T109" fmla="*/ 29 h 55"/>
                <a:gd name="T110" fmla="*/ 31 w 43"/>
                <a:gd name="T111" fmla="*/ 29 h 55"/>
                <a:gd name="T112" fmla="*/ 35 w 43"/>
                <a:gd name="T113" fmla="*/ 27 h 55"/>
                <a:gd name="T114" fmla="*/ 38 w 43"/>
                <a:gd name="T115" fmla="*/ 20 h 55"/>
                <a:gd name="T116" fmla="*/ 41 w 43"/>
                <a:gd name="T117" fmla="*/ 20 h 55"/>
                <a:gd name="T118" fmla="*/ 43 w 43"/>
                <a:gd name="T119"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 h="55">
                  <a:moveTo>
                    <a:pt x="5" y="53"/>
                  </a:moveTo>
                  <a:cubicBezTo>
                    <a:pt x="6" y="53"/>
                    <a:pt x="6" y="53"/>
                    <a:pt x="6" y="53"/>
                  </a:cubicBezTo>
                  <a:cubicBezTo>
                    <a:pt x="5" y="52"/>
                    <a:pt x="5" y="52"/>
                    <a:pt x="5" y="52"/>
                  </a:cubicBezTo>
                  <a:cubicBezTo>
                    <a:pt x="4" y="53"/>
                    <a:pt x="5" y="53"/>
                    <a:pt x="5" y="53"/>
                  </a:cubicBezTo>
                  <a:cubicBezTo>
                    <a:pt x="5" y="54"/>
                    <a:pt x="4" y="54"/>
                    <a:pt x="4" y="55"/>
                  </a:cubicBezTo>
                  <a:cubicBezTo>
                    <a:pt x="4" y="55"/>
                    <a:pt x="4" y="55"/>
                    <a:pt x="5" y="54"/>
                  </a:cubicBezTo>
                  <a:cubicBezTo>
                    <a:pt x="5" y="54"/>
                    <a:pt x="5" y="55"/>
                    <a:pt x="5" y="54"/>
                  </a:cubicBezTo>
                  <a:cubicBezTo>
                    <a:pt x="6" y="54"/>
                    <a:pt x="6" y="54"/>
                    <a:pt x="6" y="54"/>
                  </a:cubicBezTo>
                  <a:cubicBezTo>
                    <a:pt x="6" y="54"/>
                    <a:pt x="6" y="54"/>
                    <a:pt x="6" y="53"/>
                  </a:cubicBezTo>
                  <a:cubicBezTo>
                    <a:pt x="6" y="54"/>
                    <a:pt x="6" y="53"/>
                    <a:pt x="5" y="53"/>
                  </a:cubicBezTo>
                  <a:close/>
                  <a:moveTo>
                    <a:pt x="28" y="28"/>
                  </a:moveTo>
                  <a:cubicBezTo>
                    <a:pt x="28" y="28"/>
                    <a:pt x="28" y="28"/>
                    <a:pt x="28" y="27"/>
                  </a:cubicBezTo>
                  <a:cubicBezTo>
                    <a:pt x="28" y="28"/>
                    <a:pt x="27" y="28"/>
                    <a:pt x="27" y="28"/>
                  </a:cubicBezTo>
                  <a:cubicBezTo>
                    <a:pt x="27" y="28"/>
                    <a:pt x="27" y="28"/>
                    <a:pt x="27" y="28"/>
                  </a:cubicBezTo>
                  <a:cubicBezTo>
                    <a:pt x="27" y="28"/>
                    <a:pt x="27" y="28"/>
                    <a:pt x="26" y="29"/>
                  </a:cubicBezTo>
                  <a:cubicBezTo>
                    <a:pt x="27" y="28"/>
                    <a:pt x="27" y="28"/>
                    <a:pt x="27" y="28"/>
                  </a:cubicBezTo>
                  <a:cubicBezTo>
                    <a:pt x="27" y="28"/>
                    <a:pt x="27" y="27"/>
                    <a:pt x="27" y="27"/>
                  </a:cubicBezTo>
                  <a:cubicBezTo>
                    <a:pt x="26" y="27"/>
                    <a:pt x="25" y="28"/>
                    <a:pt x="24" y="29"/>
                  </a:cubicBezTo>
                  <a:cubicBezTo>
                    <a:pt x="24" y="28"/>
                    <a:pt x="24" y="28"/>
                    <a:pt x="24" y="27"/>
                  </a:cubicBezTo>
                  <a:cubicBezTo>
                    <a:pt x="24" y="27"/>
                    <a:pt x="23" y="27"/>
                    <a:pt x="23" y="27"/>
                  </a:cubicBezTo>
                  <a:cubicBezTo>
                    <a:pt x="23" y="27"/>
                    <a:pt x="23" y="26"/>
                    <a:pt x="23" y="26"/>
                  </a:cubicBezTo>
                  <a:cubicBezTo>
                    <a:pt x="23" y="26"/>
                    <a:pt x="23" y="25"/>
                    <a:pt x="23" y="25"/>
                  </a:cubicBezTo>
                  <a:cubicBezTo>
                    <a:pt x="23" y="25"/>
                    <a:pt x="23" y="25"/>
                    <a:pt x="22" y="25"/>
                  </a:cubicBezTo>
                  <a:cubicBezTo>
                    <a:pt x="22" y="26"/>
                    <a:pt x="21" y="26"/>
                    <a:pt x="21" y="26"/>
                  </a:cubicBezTo>
                  <a:cubicBezTo>
                    <a:pt x="21" y="27"/>
                    <a:pt x="20" y="27"/>
                    <a:pt x="20" y="28"/>
                  </a:cubicBezTo>
                  <a:cubicBezTo>
                    <a:pt x="20" y="28"/>
                    <a:pt x="20" y="28"/>
                    <a:pt x="20" y="29"/>
                  </a:cubicBezTo>
                  <a:cubicBezTo>
                    <a:pt x="20" y="29"/>
                    <a:pt x="19" y="30"/>
                    <a:pt x="19" y="30"/>
                  </a:cubicBezTo>
                  <a:cubicBezTo>
                    <a:pt x="19" y="30"/>
                    <a:pt x="19" y="30"/>
                    <a:pt x="18" y="31"/>
                  </a:cubicBezTo>
                  <a:cubicBezTo>
                    <a:pt x="18" y="31"/>
                    <a:pt x="18" y="31"/>
                    <a:pt x="18" y="31"/>
                  </a:cubicBezTo>
                  <a:cubicBezTo>
                    <a:pt x="18" y="31"/>
                    <a:pt x="18" y="31"/>
                    <a:pt x="18" y="32"/>
                  </a:cubicBezTo>
                  <a:cubicBezTo>
                    <a:pt x="18" y="32"/>
                    <a:pt x="17" y="33"/>
                    <a:pt x="17" y="34"/>
                  </a:cubicBezTo>
                  <a:cubicBezTo>
                    <a:pt x="17" y="34"/>
                    <a:pt x="16" y="35"/>
                    <a:pt x="15" y="35"/>
                  </a:cubicBezTo>
                  <a:cubicBezTo>
                    <a:pt x="14" y="36"/>
                    <a:pt x="14" y="37"/>
                    <a:pt x="13" y="37"/>
                  </a:cubicBezTo>
                  <a:cubicBezTo>
                    <a:pt x="12" y="38"/>
                    <a:pt x="11" y="39"/>
                    <a:pt x="10" y="39"/>
                  </a:cubicBezTo>
                  <a:cubicBezTo>
                    <a:pt x="9" y="40"/>
                    <a:pt x="9" y="40"/>
                    <a:pt x="8" y="40"/>
                  </a:cubicBezTo>
                  <a:cubicBezTo>
                    <a:pt x="7" y="40"/>
                    <a:pt x="7" y="40"/>
                    <a:pt x="7" y="41"/>
                  </a:cubicBezTo>
                  <a:cubicBezTo>
                    <a:pt x="6" y="41"/>
                    <a:pt x="6" y="41"/>
                    <a:pt x="6" y="42"/>
                  </a:cubicBezTo>
                  <a:cubicBezTo>
                    <a:pt x="5" y="42"/>
                    <a:pt x="5" y="43"/>
                    <a:pt x="5" y="43"/>
                  </a:cubicBezTo>
                  <a:cubicBezTo>
                    <a:pt x="5" y="43"/>
                    <a:pt x="5" y="44"/>
                    <a:pt x="4" y="44"/>
                  </a:cubicBezTo>
                  <a:cubicBezTo>
                    <a:pt x="4" y="44"/>
                    <a:pt x="3" y="44"/>
                    <a:pt x="3" y="44"/>
                  </a:cubicBezTo>
                  <a:cubicBezTo>
                    <a:pt x="3" y="44"/>
                    <a:pt x="4" y="44"/>
                    <a:pt x="3" y="45"/>
                  </a:cubicBezTo>
                  <a:cubicBezTo>
                    <a:pt x="3" y="45"/>
                    <a:pt x="3" y="45"/>
                    <a:pt x="3" y="45"/>
                  </a:cubicBezTo>
                  <a:cubicBezTo>
                    <a:pt x="3" y="45"/>
                    <a:pt x="3" y="45"/>
                    <a:pt x="3" y="45"/>
                  </a:cubicBezTo>
                  <a:cubicBezTo>
                    <a:pt x="3" y="45"/>
                    <a:pt x="2" y="45"/>
                    <a:pt x="2" y="46"/>
                  </a:cubicBezTo>
                  <a:cubicBezTo>
                    <a:pt x="2" y="45"/>
                    <a:pt x="2" y="46"/>
                    <a:pt x="2" y="46"/>
                  </a:cubicBezTo>
                  <a:cubicBezTo>
                    <a:pt x="2" y="46"/>
                    <a:pt x="3" y="47"/>
                    <a:pt x="2" y="47"/>
                  </a:cubicBezTo>
                  <a:cubicBezTo>
                    <a:pt x="3" y="47"/>
                    <a:pt x="2" y="46"/>
                    <a:pt x="2" y="47"/>
                  </a:cubicBezTo>
                  <a:cubicBezTo>
                    <a:pt x="2" y="46"/>
                    <a:pt x="1" y="46"/>
                    <a:pt x="1" y="47"/>
                  </a:cubicBezTo>
                  <a:cubicBezTo>
                    <a:pt x="1" y="48"/>
                    <a:pt x="1" y="47"/>
                    <a:pt x="2" y="47"/>
                  </a:cubicBezTo>
                  <a:cubicBezTo>
                    <a:pt x="2" y="47"/>
                    <a:pt x="1" y="47"/>
                    <a:pt x="1" y="48"/>
                  </a:cubicBezTo>
                  <a:cubicBezTo>
                    <a:pt x="1" y="48"/>
                    <a:pt x="2" y="48"/>
                    <a:pt x="2" y="48"/>
                  </a:cubicBezTo>
                  <a:cubicBezTo>
                    <a:pt x="2" y="48"/>
                    <a:pt x="1" y="48"/>
                    <a:pt x="1" y="48"/>
                  </a:cubicBezTo>
                  <a:cubicBezTo>
                    <a:pt x="1" y="48"/>
                    <a:pt x="2" y="48"/>
                    <a:pt x="2" y="48"/>
                  </a:cubicBezTo>
                  <a:cubicBezTo>
                    <a:pt x="1" y="48"/>
                    <a:pt x="1" y="48"/>
                    <a:pt x="1" y="48"/>
                  </a:cubicBezTo>
                  <a:cubicBezTo>
                    <a:pt x="0" y="49"/>
                    <a:pt x="0" y="48"/>
                    <a:pt x="0" y="49"/>
                  </a:cubicBezTo>
                  <a:cubicBezTo>
                    <a:pt x="0" y="49"/>
                    <a:pt x="1" y="49"/>
                    <a:pt x="1" y="49"/>
                  </a:cubicBezTo>
                  <a:cubicBezTo>
                    <a:pt x="1" y="49"/>
                    <a:pt x="1" y="49"/>
                    <a:pt x="1" y="50"/>
                  </a:cubicBezTo>
                  <a:cubicBezTo>
                    <a:pt x="1" y="49"/>
                    <a:pt x="1" y="49"/>
                    <a:pt x="2" y="49"/>
                  </a:cubicBezTo>
                  <a:cubicBezTo>
                    <a:pt x="1" y="49"/>
                    <a:pt x="1" y="49"/>
                    <a:pt x="1" y="50"/>
                  </a:cubicBezTo>
                  <a:cubicBezTo>
                    <a:pt x="1" y="50"/>
                    <a:pt x="1" y="50"/>
                    <a:pt x="1" y="50"/>
                  </a:cubicBezTo>
                  <a:cubicBezTo>
                    <a:pt x="1" y="50"/>
                    <a:pt x="2" y="50"/>
                    <a:pt x="2" y="50"/>
                  </a:cubicBezTo>
                  <a:cubicBezTo>
                    <a:pt x="3" y="50"/>
                    <a:pt x="4" y="50"/>
                    <a:pt x="4" y="50"/>
                  </a:cubicBezTo>
                  <a:cubicBezTo>
                    <a:pt x="4" y="50"/>
                    <a:pt x="5" y="51"/>
                    <a:pt x="5" y="51"/>
                  </a:cubicBezTo>
                  <a:cubicBezTo>
                    <a:pt x="5" y="51"/>
                    <a:pt x="6" y="51"/>
                    <a:pt x="7" y="51"/>
                  </a:cubicBezTo>
                  <a:cubicBezTo>
                    <a:pt x="7" y="51"/>
                    <a:pt x="7" y="52"/>
                    <a:pt x="7" y="52"/>
                  </a:cubicBezTo>
                  <a:cubicBezTo>
                    <a:pt x="7" y="52"/>
                    <a:pt x="8" y="52"/>
                    <a:pt x="8" y="52"/>
                  </a:cubicBezTo>
                  <a:cubicBezTo>
                    <a:pt x="9" y="52"/>
                    <a:pt x="10" y="52"/>
                    <a:pt x="11" y="51"/>
                  </a:cubicBezTo>
                  <a:cubicBezTo>
                    <a:pt x="12" y="51"/>
                    <a:pt x="13" y="50"/>
                    <a:pt x="14" y="49"/>
                  </a:cubicBezTo>
                  <a:cubicBezTo>
                    <a:pt x="14" y="49"/>
                    <a:pt x="15" y="49"/>
                    <a:pt x="15" y="49"/>
                  </a:cubicBezTo>
                  <a:cubicBezTo>
                    <a:pt x="15" y="48"/>
                    <a:pt x="15" y="49"/>
                    <a:pt x="15" y="49"/>
                  </a:cubicBezTo>
                  <a:cubicBezTo>
                    <a:pt x="15" y="47"/>
                    <a:pt x="16" y="46"/>
                    <a:pt x="17" y="45"/>
                  </a:cubicBezTo>
                  <a:cubicBezTo>
                    <a:pt x="17" y="44"/>
                    <a:pt x="17" y="44"/>
                    <a:pt x="17" y="43"/>
                  </a:cubicBezTo>
                  <a:cubicBezTo>
                    <a:pt x="17" y="43"/>
                    <a:pt x="17" y="43"/>
                    <a:pt x="17" y="43"/>
                  </a:cubicBezTo>
                  <a:cubicBezTo>
                    <a:pt x="17" y="42"/>
                    <a:pt x="17" y="42"/>
                    <a:pt x="17" y="42"/>
                  </a:cubicBezTo>
                  <a:cubicBezTo>
                    <a:pt x="17" y="41"/>
                    <a:pt x="18" y="41"/>
                    <a:pt x="19" y="41"/>
                  </a:cubicBezTo>
                  <a:cubicBezTo>
                    <a:pt x="19" y="41"/>
                    <a:pt x="20" y="40"/>
                    <a:pt x="21" y="40"/>
                  </a:cubicBezTo>
                  <a:cubicBezTo>
                    <a:pt x="21" y="40"/>
                    <a:pt x="22" y="39"/>
                    <a:pt x="22" y="39"/>
                  </a:cubicBezTo>
                  <a:cubicBezTo>
                    <a:pt x="22" y="40"/>
                    <a:pt x="22" y="40"/>
                    <a:pt x="21" y="40"/>
                  </a:cubicBezTo>
                  <a:cubicBezTo>
                    <a:pt x="22" y="40"/>
                    <a:pt x="22" y="40"/>
                    <a:pt x="22" y="40"/>
                  </a:cubicBezTo>
                  <a:cubicBezTo>
                    <a:pt x="23" y="40"/>
                    <a:pt x="23" y="40"/>
                    <a:pt x="23" y="40"/>
                  </a:cubicBezTo>
                  <a:cubicBezTo>
                    <a:pt x="24" y="40"/>
                    <a:pt x="23" y="38"/>
                    <a:pt x="23" y="39"/>
                  </a:cubicBezTo>
                  <a:cubicBezTo>
                    <a:pt x="23" y="39"/>
                    <a:pt x="23" y="39"/>
                    <a:pt x="23" y="39"/>
                  </a:cubicBezTo>
                  <a:cubicBezTo>
                    <a:pt x="23" y="39"/>
                    <a:pt x="22" y="39"/>
                    <a:pt x="22" y="39"/>
                  </a:cubicBezTo>
                  <a:cubicBezTo>
                    <a:pt x="22" y="39"/>
                    <a:pt x="22" y="38"/>
                    <a:pt x="22" y="38"/>
                  </a:cubicBezTo>
                  <a:cubicBezTo>
                    <a:pt x="23" y="37"/>
                    <a:pt x="23" y="37"/>
                    <a:pt x="24" y="36"/>
                  </a:cubicBezTo>
                  <a:cubicBezTo>
                    <a:pt x="25" y="35"/>
                    <a:pt x="25" y="34"/>
                    <a:pt x="26" y="33"/>
                  </a:cubicBezTo>
                  <a:cubicBezTo>
                    <a:pt x="27" y="32"/>
                    <a:pt x="27" y="32"/>
                    <a:pt x="27" y="31"/>
                  </a:cubicBezTo>
                  <a:cubicBezTo>
                    <a:pt x="27" y="31"/>
                    <a:pt x="28" y="31"/>
                    <a:pt x="28" y="31"/>
                  </a:cubicBezTo>
                  <a:cubicBezTo>
                    <a:pt x="28" y="30"/>
                    <a:pt x="28" y="30"/>
                    <a:pt x="28" y="29"/>
                  </a:cubicBezTo>
                  <a:cubicBezTo>
                    <a:pt x="27" y="29"/>
                    <a:pt x="28" y="29"/>
                    <a:pt x="28" y="28"/>
                  </a:cubicBezTo>
                  <a:cubicBezTo>
                    <a:pt x="28" y="28"/>
                    <a:pt x="27" y="29"/>
                    <a:pt x="27" y="28"/>
                  </a:cubicBezTo>
                  <a:cubicBezTo>
                    <a:pt x="27" y="28"/>
                    <a:pt x="27" y="28"/>
                    <a:pt x="28" y="28"/>
                  </a:cubicBezTo>
                  <a:cubicBezTo>
                    <a:pt x="28" y="28"/>
                    <a:pt x="28" y="28"/>
                    <a:pt x="28" y="28"/>
                  </a:cubicBezTo>
                  <a:cubicBezTo>
                    <a:pt x="28" y="28"/>
                    <a:pt x="28" y="28"/>
                    <a:pt x="28" y="28"/>
                  </a:cubicBezTo>
                  <a:cubicBezTo>
                    <a:pt x="28" y="28"/>
                    <a:pt x="28" y="28"/>
                    <a:pt x="28" y="28"/>
                  </a:cubicBezTo>
                  <a:close/>
                  <a:moveTo>
                    <a:pt x="43" y="13"/>
                  </a:moveTo>
                  <a:cubicBezTo>
                    <a:pt x="42" y="13"/>
                    <a:pt x="42" y="13"/>
                    <a:pt x="41" y="13"/>
                  </a:cubicBezTo>
                  <a:cubicBezTo>
                    <a:pt x="41" y="14"/>
                    <a:pt x="40" y="14"/>
                    <a:pt x="40" y="14"/>
                  </a:cubicBezTo>
                  <a:cubicBezTo>
                    <a:pt x="38" y="16"/>
                    <a:pt x="36" y="14"/>
                    <a:pt x="35" y="13"/>
                  </a:cubicBezTo>
                  <a:cubicBezTo>
                    <a:pt x="35" y="14"/>
                    <a:pt x="34" y="13"/>
                    <a:pt x="34" y="13"/>
                  </a:cubicBezTo>
                  <a:cubicBezTo>
                    <a:pt x="34" y="12"/>
                    <a:pt x="34" y="12"/>
                    <a:pt x="34" y="11"/>
                  </a:cubicBezTo>
                  <a:cubicBezTo>
                    <a:pt x="34" y="11"/>
                    <a:pt x="34" y="10"/>
                    <a:pt x="33" y="10"/>
                  </a:cubicBezTo>
                  <a:cubicBezTo>
                    <a:pt x="33" y="10"/>
                    <a:pt x="34" y="9"/>
                    <a:pt x="33" y="9"/>
                  </a:cubicBezTo>
                  <a:cubicBezTo>
                    <a:pt x="32" y="9"/>
                    <a:pt x="33" y="9"/>
                    <a:pt x="32" y="9"/>
                  </a:cubicBezTo>
                  <a:cubicBezTo>
                    <a:pt x="32" y="9"/>
                    <a:pt x="32" y="10"/>
                    <a:pt x="32" y="10"/>
                  </a:cubicBezTo>
                  <a:cubicBezTo>
                    <a:pt x="32" y="11"/>
                    <a:pt x="32" y="11"/>
                    <a:pt x="33" y="11"/>
                  </a:cubicBezTo>
                  <a:cubicBezTo>
                    <a:pt x="32" y="11"/>
                    <a:pt x="31" y="11"/>
                    <a:pt x="31" y="10"/>
                  </a:cubicBezTo>
                  <a:cubicBezTo>
                    <a:pt x="30" y="11"/>
                    <a:pt x="30" y="10"/>
                    <a:pt x="30" y="10"/>
                  </a:cubicBezTo>
                  <a:cubicBezTo>
                    <a:pt x="30" y="10"/>
                    <a:pt x="30" y="10"/>
                    <a:pt x="29" y="10"/>
                  </a:cubicBezTo>
                  <a:cubicBezTo>
                    <a:pt x="30" y="10"/>
                    <a:pt x="30" y="10"/>
                    <a:pt x="30" y="9"/>
                  </a:cubicBezTo>
                  <a:cubicBezTo>
                    <a:pt x="30" y="9"/>
                    <a:pt x="29" y="9"/>
                    <a:pt x="30" y="9"/>
                  </a:cubicBezTo>
                  <a:cubicBezTo>
                    <a:pt x="30" y="9"/>
                    <a:pt x="30" y="8"/>
                    <a:pt x="30" y="8"/>
                  </a:cubicBezTo>
                  <a:cubicBezTo>
                    <a:pt x="30" y="8"/>
                    <a:pt x="30" y="8"/>
                    <a:pt x="29" y="7"/>
                  </a:cubicBezTo>
                  <a:cubicBezTo>
                    <a:pt x="29" y="7"/>
                    <a:pt x="29" y="6"/>
                    <a:pt x="29" y="6"/>
                  </a:cubicBezTo>
                  <a:cubicBezTo>
                    <a:pt x="29" y="6"/>
                    <a:pt x="28" y="6"/>
                    <a:pt x="28" y="6"/>
                  </a:cubicBezTo>
                  <a:cubicBezTo>
                    <a:pt x="28" y="6"/>
                    <a:pt x="28" y="6"/>
                    <a:pt x="28" y="6"/>
                  </a:cubicBezTo>
                  <a:cubicBezTo>
                    <a:pt x="28" y="5"/>
                    <a:pt x="28" y="4"/>
                    <a:pt x="28" y="3"/>
                  </a:cubicBezTo>
                  <a:cubicBezTo>
                    <a:pt x="28" y="4"/>
                    <a:pt x="28" y="4"/>
                    <a:pt x="28" y="4"/>
                  </a:cubicBezTo>
                  <a:cubicBezTo>
                    <a:pt x="28" y="4"/>
                    <a:pt x="27" y="4"/>
                    <a:pt x="27" y="3"/>
                  </a:cubicBezTo>
                  <a:cubicBezTo>
                    <a:pt x="28" y="3"/>
                    <a:pt x="26" y="3"/>
                    <a:pt x="26" y="2"/>
                  </a:cubicBezTo>
                  <a:cubicBezTo>
                    <a:pt x="26" y="2"/>
                    <a:pt x="26" y="2"/>
                    <a:pt x="25" y="2"/>
                  </a:cubicBezTo>
                  <a:cubicBezTo>
                    <a:pt x="25" y="2"/>
                    <a:pt x="25" y="2"/>
                    <a:pt x="25" y="2"/>
                  </a:cubicBezTo>
                  <a:cubicBezTo>
                    <a:pt x="25" y="2"/>
                    <a:pt x="25" y="2"/>
                    <a:pt x="25" y="2"/>
                  </a:cubicBezTo>
                  <a:cubicBezTo>
                    <a:pt x="25" y="2"/>
                    <a:pt x="25" y="2"/>
                    <a:pt x="25" y="2"/>
                  </a:cubicBezTo>
                  <a:cubicBezTo>
                    <a:pt x="24" y="3"/>
                    <a:pt x="24" y="2"/>
                    <a:pt x="24" y="2"/>
                  </a:cubicBezTo>
                  <a:cubicBezTo>
                    <a:pt x="24" y="1"/>
                    <a:pt x="23" y="1"/>
                    <a:pt x="23" y="1"/>
                  </a:cubicBezTo>
                  <a:cubicBezTo>
                    <a:pt x="23" y="1"/>
                    <a:pt x="23" y="1"/>
                    <a:pt x="23" y="1"/>
                  </a:cubicBezTo>
                  <a:cubicBezTo>
                    <a:pt x="24" y="1"/>
                    <a:pt x="24" y="0"/>
                    <a:pt x="23" y="0"/>
                  </a:cubicBezTo>
                  <a:cubicBezTo>
                    <a:pt x="23" y="0"/>
                    <a:pt x="22" y="0"/>
                    <a:pt x="22" y="0"/>
                  </a:cubicBezTo>
                  <a:cubicBezTo>
                    <a:pt x="23" y="1"/>
                    <a:pt x="23" y="2"/>
                    <a:pt x="24" y="2"/>
                  </a:cubicBezTo>
                  <a:cubicBezTo>
                    <a:pt x="24" y="3"/>
                    <a:pt x="24" y="4"/>
                    <a:pt x="25" y="5"/>
                  </a:cubicBezTo>
                  <a:cubicBezTo>
                    <a:pt x="25" y="4"/>
                    <a:pt x="25" y="4"/>
                    <a:pt x="26" y="4"/>
                  </a:cubicBezTo>
                  <a:cubicBezTo>
                    <a:pt x="25" y="4"/>
                    <a:pt x="25" y="4"/>
                    <a:pt x="25" y="4"/>
                  </a:cubicBezTo>
                  <a:cubicBezTo>
                    <a:pt x="25" y="4"/>
                    <a:pt x="25" y="4"/>
                    <a:pt x="25" y="4"/>
                  </a:cubicBezTo>
                  <a:cubicBezTo>
                    <a:pt x="25" y="5"/>
                    <a:pt x="26" y="5"/>
                    <a:pt x="26" y="5"/>
                  </a:cubicBezTo>
                  <a:cubicBezTo>
                    <a:pt x="26" y="6"/>
                    <a:pt x="27" y="7"/>
                    <a:pt x="27" y="8"/>
                  </a:cubicBezTo>
                  <a:cubicBezTo>
                    <a:pt x="27" y="8"/>
                    <a:pt x="27" y="9"/>
                    <a:pt x="28" y="8"/>
                  </a:cubicBezTo>
                  <a:cubicBezTo>
                    <a:pt x="28" y="8"/>
                    <a:pt x="27" y="7"/>
                    <a:pt x="27" y="7"/>
                  </a:cubicBezTo>
                  <a:cubicBezTo>
                    <a:pt x="27" y="7"/>
                    <a:pt x="27" y="7"/>
                    <a:pt x="27" y="7"/>
                  </a:cubicBezTo>
                  <a:cubicBezTo>
                    <a:pt x="28" y="7"/>
                    <a:pt x="28" y="8"/>
                    <a:pt x="28" y="8"/>
                  </a:cubicBezTo>
                  <a:cubicBezTo>
                    <a:pt x="28" y="8"/>
                    <a:pt x="28" y="7"/>
                    <a:pt x="28" y="7"/>
                  </a:cubicBezTo>
                  <a:cubicBezTo>
                    <a:pt x="28" y="7"/>
                    <a:pt x="28" y="8"/>
                    <a:pt x="28" y="7"/>
                  </a:cubicBezTo>
                  <a:cubicBezTo>
                    <a:pt x="28" y="8"/>
                    <a:pt x="28" y="8"/>
                    <a:pt x="29" y="8"/>
                  </a:cubicBezTo>
                  <a:cubicBezTo>
                    <a:pt x="28" y="8"/>
                    <a:pt x="28" y="8"/>
                    <a:pt x="28" y="8"/>
                  </a:cubicBezTo>
                  <a:cubicBezTo>
                    <a:pt x="28" y="8"/>
                    <a:pt x="28" y="9"/>
                    <a:pt x="28" y="9"/>
                  </a:cubicBezTo>
                  <a:cubicBezTo>
                    <a:pt x="28" y="9"/>
                    <a:pt x="28" y="9"/>
                    <a:pt x="28" y="9"/>
                  </a:cubicBezTo>
                  <a:cubicBezTo>
                    <a:pt x="28" y="9"/>
                    <a:pt x="28" y="9"/>
                    <a:pt x="28" y="9"/>
                  </a:cubicBezTo>
                  <a:cubicBezTo>
                    <a:pt x="28" y="10"/>
                    <a:pt x="28" y="10"/>
                    <a:pt x="29" y="11"/>
                  </a:cubicBezTo>
                  <a:cubicBezTo>
                    <a:pt x="29" y="11"/>
                    <a:pt x="29" y="11"/>
                    <a:pt x="29" y="11"/>
                  </a:cubicBezTo>
                  <a:cubicBezTo>
                    <a:pt x="30" y="11"/>
                    <a:pt x="30" y="11"/>
                    <a:pt x="30" y="11"/>
                  </a:cubicBezTo>
                  <a:cubicBezTo>
                    <a:pt x="30" y="11"/>
                    <a:pt x="30" y="11"/>
                    <a:pt x="29" y="12"/>
                  </a:cubicBezTo>
                  <a:cubicBezTo>
                    <a:pt x="30" y="12"/>
                    <a:pt x="30" y="13"/>
                    <a:pt x="30" y="14"/>
                  </a:cubicBezTo>
                  <a:cubicBezTo>
                    <a:pt x="30" y="14"/>
                    <a:pt x="30" y="15"/>
                    <a:pt x="30" y="15"/>
                  </a:cubicBezTo>
                  <a:cubicBezTo>
                    <a:pt x="30" y="15"/>
                    <a:pt x="30" y="15"/>
                    <a:pt x="30" y="15"/>
                  </a:cubicBezTo>
                  <a:cubicBezTo>
                    <a:pt x="29" y="16"/>
                    <a:pt x="30" y="17"/>
                    <a:pt x="29" y="18"/>
                  </a:cubicBezTo>
                  <a:cubicBezTo>
                    <a:pt x="29" y="18"/>
                    <a:pt x="29" y="19"/>
                    <a:pt x="28" y="19"/>
                  </a:cubicBezTo>
                  <a:cubicBezTo>
                    <a:pt x="27" y="20"/>
                    <a:pt x="27" y="20"/>
                    <a:pt x="26" y="20"/>
                  </a:cubicBezTo>
                  <a:cubicBezTo>
                    <a:pt x="27" y="21"/>
                    <a:pt x="27" y="21"/>
                    <a:pt x="28" y="22"/>
                  </a:cubicBezTo>
                  <a:cubicBezTo>
                    <a:pt x="28" y="22"/>
                    <a:pt x="29" y="22"/>
                    <a:pt x="29" y="22"/>
                  </a:cubicBezTo>
                  <a:cubicBezTo>
                    <a:pt x="29" y="23"/>
                    <a:pt x="30" y="23"/>
                    <a:pt x="30" y="23"/>
                  </a:cubicBezTo>
                  <a:cubicBezTo>
                    <a:pt x="31" y="23"/>
                    <a:pt x="31" y="23"/>
                    <a:pt x="31" y="24"/>
                  </a:cubicBezTo>
                  <a:cubicBezTo>
                    <a:pt x="32" y="25"/>
                    <a:pt x="31" y="26"/>
                    <a:pt x="31" y="27"/>
                  </a:cubicBezTo>
                  <a:cubicBezTo>
                    <a:pt x="31" y="27"/>
                    <a:pt x="30" y="28"/>
                    <a:pt x="30" y="28"/>
                  </a:cubicBezTo>
                  <a:cubicBezTo>
                    <a:pt x="30" y="28"/>
                    <a:pt x="29" y="29"/>
                    <a:pt x="29" y="29"/>
                  </a:cubicBezTo>
                  <a:cubicBezTo>
                    <a:pt x="29" y="29"/>
                    <a:pt x="30" y="29"/>
                    <a:pt x="30" y="29"/>
                  </a:cubicBezTo>
                  <a:cubicBezTo>
                    <a:pt x="30" y="28"/>
                    <a:pt x="30" y="28"/>
                    <a:pt x="30" y="29"/>
                  </a:cubicBezTo>
                  <a:cubicBezTo>
                    <a:pt x="30" y="29"/>
                    <a:pt x="30" y="29"/>
                    <a:pt x="30" y="29"/>
                  </a:cubicBezTo>
                  <a:cubicBezTo>
                    <a:pt x="31" y="29"/>
                    <a:pt x="31" y="29"/>
                    <a:pt x="31" y="29"/>
                  </a:cubicBezTo>
                  <a:cubicBezTo>
                    <a:pt x="31" y="29"/>
                    <a:pt x="31" y="30"/>
                    <a:pt x="31" y="30"/>
                  </a:cubicBezTo>
                  <a:cubicBezTo>
                    <a:pt x="32" y="29"/>
                    <a:pt x="33" y="29"/>
                    <a:pt x="34" y="28"/>
                  </a:cubicBezTo>
                  <a:cubicBezTo>
                    <a:pt x="35" y="28"/>
                    <a:pt x="35" y="27"/>
                    <a:pt x="35" y="27"/>
                  </a:cubicBezTo>
                  <a:cubicBezTo>
                    <a:pt x="36" y="26"/>
                    <a:pt x="36" y="25"/>
                    <a:pt x="37" y="25"/>
                  </a:cubicBezTo>
                  <a:cubicBezTo>
                    <a:pt x="37" y="24"/>
                    <a:pt x="38" y="23"/>
                    <a:pt x="38" y="22"/>
                  </a:cubicBezTo>
                  <a:cubicBezTo>
                    <a:pt x="37" y="22"/>
                    <a:pt x="37" y="21"/>
                    <a:pt x="38" y="20"/>
                  </a:cubicBezTo>
                  <a:cubicBezTo>
                    <a:pt x="38" y="20"/>
                    <a:pt x="38" y="20"/>
                    <a:pt x="39" y="19"/>
                  </a:cubicBezTo>
                  <a:cubicBezTo>
                    <a:pt x="39" y="19"/>
                    <a:pt x="40" y="19"/>
                    <a:pt x="41" y="19"/>
                  </a:cubicBezTo>
                  <a:cubicBezTo>
                    <a:pt x="41" y="19"/>
                    <a:pt x="41" y="20"/>
                    <a:pt x="41" y="20"/>
                  </a:cubicBezTo>
                  <a:cubicBezTo>
                    <a:pt x="41" y="20"/>
                    <a:pt x="41" y="19"/>
                    <a:pt x="41" y="19"/>
                  </a:cubicBezTo>
                  <a:cubicBezTo>
                    <a:pt x="41" y="19"/>
                    <a:pt x="41" y="18"/>
                    <a:pt x="42" y="17"/>
                  </a:cubicBezTo>
                  <a:cubicBezTo>
                    <a:pt x="43" y="17"/>
                    <a:pt x="42" y="15"/>
                    <a:pt x="43" y="14"/>
                  </a:cubicBezTo>
                  <a:cubicBezTo>
                    <a:pt x="43" y="14"/>
                    <a:pt x="43" y="14"/>
                    <a:pt x="43" y="13"/>
                  </a:cubicBezTo>
                  <a:close/>
                </a:path>
              </a:pathLst>
            </a:custGeom>
            <a:solidFill>
              <a:schemeClr val="bg1">
                <a:lumMod val="75000"/>
              </a:schemeClr>
            </a:solidFill>
            <a:ln>
              <a:noFill/>
            </a:ln>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39" name="Freeform 417"/>
            <p:cNvSpPr/>
            <p:nvPr/>
          </p:nvSpPr>
          <p:spPr bwMode="auto">
            <a:xfrm>
              <a:off x="5294313" y="34909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bg1">
                <a:lumMod val="75000"/>
              </a:schemeClr>
            </a:solidFill>
            <a:ln>
              <a:noFill/>
            </a:ln>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0" name="Freeform 418"/>
            <p:cNvSpPr/>
            <p:nvPr/>
          </p:nvSpPr>
          <p:spPr bwMode="auto">
            <a:xfrm>
              <a:off x="5476875" y="3316288"/>
              <a:ext cx="0" cy="476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chemeClr val="bg1">
                <a:lumMod val="75000"/>
              </a:schemeClr>
            </a:solidFill>
            <a:ln>
              <a:noFill/>
            </a:ln>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1" name="Freeform 419"/>
            <p:cNvSpPr/>
            <p:nvPr/>
          </p:nvSpPr>
          <p:spPr bwMode="auto">
            <a:xfrm>
              <a:off x="5294313" y="3490913"/>
              <a:ext cx="0" cy="476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solidFill>
              <a:schemeClr val="bg1">
                <a:lumMod val="75000"/>
              </a:schemeClr>
            </a:solidFill>
            <a:ln>
              <a:noFill/>
            </a:ln>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2" name="Freeform 420"/>
            <p:cNvSpPr/>
            <p:nvPr/>
          </p:nvSpPr>
          <p:spPr bwMode="auto">
            <a:xfrm>
              <a:off x="6491288" y="3933825"/>
              <a:ext cx="0" cy="476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chemeClr val="bg1">
                <a:lumMod val="75000"/>
              </a:schemeClr>
            </a:solidFill>
            <a:ln>
              <a:noFill/>
            </a:ln>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3" name="Freeform 421"/>
            <p:cNvSpPr>
              <a:spLocks noEditPoints="1"/>
            </p:cNvSpPr>
            <p:nvPr/>
          </p:nvSpPr>
          <p:spPr bwMode="auto">
            <a:xfrm>
              <a:off x="4400550" y="2019300"/>
              <a:ext cx="2541588" cy="976313"/>
            </a:xfrm>
            <a:custGeom>
              <a:avLst/>
              <a:gdLst>
                <a:gd name="T0" fmla="*/ 132 w 609"/>
                <a:gd name="T1" fmla="*/ 7 h 234"/>
                <a:gd name="T2" fmla="*/ 287 w 609"/>
                <a:gd name="T3" fmla="*/ 31 h 234"/>
                <a:gd name="T4" fmla="*/ 482 w 609"/>
                <a:gd name="T5" fmla="*/ 198 h 234"/>
                <a:gd name="T6" fmla="*/ 501 w 609"/>
                <a:gd name="T7" fmla="*/ 86 h 234"/>
                <a:gd name="T8" fmla="*/ 393 w 609"/>
                <a:gd name="T9" fmla="*/ 80 h 234"/>
                <a:gd name="T10" fmla="*/ 388 w 609"/>
                <a:gd name="T11" fmla="*/ 65 h 234"/>
                <a:gd name="T12" fmla="*/ 351 w 609"/>
                <a:gd name="T13" fmla="*/ 63 h 234"/>
                <a:gd name="T14" fmla="*/ 323 w 609"/>
                <a:gd name="T15" fmla="*/ 57 h 234"/>
                <a:gd name="T16" fmla="*/ 333 w 609"/>
                <a:gd name="T17" fmla="*/ 46 h 234"/>
                <a:gd name="T18" fmla="*/ 309 w 609"/>
                <a:gd name="T19" fmla="*/ 38 h 234"/>
                <a:gd name="T20" fmla="*/ 291 w 609"/>
                <a:gd name="T21" fmla="*/ 40 h 234"/>
                <a:gd name="T22" fmla="*/ 277 w 609"/>
                <a:gd name="T23" fmla="*/ 46 h 234"/>
                <a:gd name="T24" fmla="*/ 240 w 609"/>
                <a:gd name="T25" fmla="*/ 55 h 234"/>
                <a:gd name="T26" fmla="*/ 240 w 609"/>
                <a:gd name="T27" fmla="*/ 60 h 234"/>
                <a:gd name="T28" fmla="*/ 201 w 609"/>
                <a:gd name="T29" fmla="*/ 75 h 234"/>
                <a:gd name="T30" fmla="*/ 200 w 609"/>
                <a:gd name="T31" fmla="*/ 79 h 234"/>
                <a:gd name="T32" fmla="*/ 191 w 609"/>
                <a:gd name="T33" fmla="*/ 78 h 234"/>
                <a:gd name="T34" fmla="*/ 207 w 609"/>
                <a:gd name="T35" fmla="*/ 101 h 234"/>
                <a:gd name="T36" fmla="*/ 197 w 609"/>
                <a:gd name="T37" fmla="*/ 100 h 234"/>
                <a:gd name="T38" fmla="*/ 191 w 609"/>
                <a:gd name="T39" fmla="*/ 101 h 234"/>
                <a:gd name="T40" fmla="*/ 190 w 609"/>
                <a:gd name="T41" fmla="*/ 71 h 234"/>
                <a:gd name="T42" fmla="*/ 168 w 609"/>
                <a:gd name="T43" fmla="*/ 81 h 234"/>
                <a:gd name="T44" fmla="*/ 174 w 609"/>
                <a:gd name="T45" fmla="*/ 93 h 234"/>
                <a:gd name="T46" fmla="*/ 94 w 609"/>
                <a:gd name="T47" fmla="*/ 107 h 234"/>
                <a:gd name="T48" fmla="*/ 39 w 609"/>
                <a:gd name="T49" fmla="*/ 90 h 234"/>
                <a:gd name="T50" fmla="*/ 36 w 609"/>
                <a:gd name="T51" fmla="*/ 117 h 234"/>
                <a:gd name="T52" fmla="*/ 41 w 609"/>
                <a:gd name="T53" fmla="*/ 132 h 234"/>
                <a:gd name="T54" fmla="*/ 30 w 609"/>
                <a:gd name="T55" fmla="*/ 148 h 234"/>
                <a:gd name="T56" fmla="*/ 32 w 609"/>
                <a:gd name="T57" fmla="*/ 166 h 234"/>
                <a:gd name="T58" fmla="*/ 43 w 609"/>
                <a:gd name="T59" fmla="*/ 176 h 234"/>
                <a:gd name="T60" fmla="*/ 47 w 609"/>
                <a:gd name="T61" fmla="*/ 184 h 234"/>
                <a:gd name="T62" fmla="*/ 60 w 609"/>
                <a:gd name="T63" fmla="*/ 194 h 234"/>
                <a:gd name="T64" fmla="*/ 73 w 609"/>
                <a:gd name="T65" fmla="*/ 201 h 234"/>
                <a:gd name="T66" fmla="*/ 78 w 609"/>
                <a:gd name="T67" fmla="*/ 225 h 234"/>
                <a:gd name="T68" fmla="*/ 95 w 609"/>
                <a:gd name="T69" fmla="*/ 231 h 234"/>
                <a:gd name="T70" fmla="*/ 103 w 609"/>
                <a:gd name="T71" fmla="*/ 209 h 234"/>
                <a:gd name="T72" fmla="*/ 105 w 609"/>
                <a:gd name="T73" fmla="*/ 191 h 234"/>
                <a:gd name="T74" fmla="*/ 122 w 609"/>
                <a:gd name="T75" fmla="*/ 189 h 234"/>
                <a:gd name="T76" fmla="*/ 139 w 609"/>
                <a:gd name="T77" fmla="*/ 190 h 234"/>
                <a:gd name="T78" fmla="*/ 148 w 609"/>
                <a:gd name="T79" fmla="*/ 181 h 234"/>
                <a:gd name="T80" fmla="*/ 161 w 609"/>
                <a:gd name="T81" fmla="*/ 174 h 234"/>
                <a:gd name="T82" fmla="*/ 184 w 609"/>
                <a:gd name="T83" fmla="*/ 173 h 234"/>
                <a:gd name="T84" fmla="*/ 203 w 609"/>
                <a:gd name="T85" fmla="*/ 174 h 234"/>
                <a:gd name="T86" fmla="*/ 223 w 609"/>
                <a:gd name="T87" fmla="*/ 191 h 234"/>
                <a:gd name="T88" fmla="*/ 238 w 609"/>
                <a:gd name="T89" fmla="*/ 197 h 234"/>
                <a:gd name="T90" fmla="*/ 253 w 609"/>
                <a:gd name="T91" fmla="*/ 194 h 234"/>
                <a:gd name="T92" fmla="*/ 276 w 609"/>
                <a:gd name="T93" fmla="*/ 195 h 234"/>
                <a:gd name="T94" fmla="*/ 284 w 609"/>
                <a:gd name="T95" fmla="*/ 185 h 234"/>
                <a:gd name="T96" fmla="*/ 299 w 609"/>
                <a:gd name="T97" fmla="*/ 194 h 234"/>
                <a:gd name="T98" fmla="*/ 320 w 609"/>
                <a:gd name="T99" fmla="*/ 198 h 234"/>
                <a:gd name="T100" fmla="*/ 352 w 609"/>
                <a:gd name="T101" fmla="*/ 196 h 234"/>
                <a:gd name="T102" fmla="*/ 360 w 609"/>
                <a:gd name="T103" fmla="*/ 184 h 234"/>
                <a:gd name="T104" fmla="*/ 375 w 609"/>
                <a:gd name="T105" fmla="*/ 180 h 234"/>
                <a:gd name="T106" fmla="*/ 384 w 609"/>
                <a:gd name="T107" fmla="*/ 192 h 234"/>
                <a:gd name="T108" fmla="*/ 396 w 609"/>
                <a:gd name="T109" fmla="*/ 204 h 234"/>
                <a:gd name="T110" fmla="*/ 410 w 609"/>
                <a:gd name="T111" fmla="*/ 207 h 234"/>
                <a:gd name="T112" fmla="*/ 398 w 609"/>
                <a:gd name="T113" fmla="*/ 218 h 234"/>
                <a:gd name="T114" fmla="*/ 421 w 609"/>
                <a:gd name="T115" fmla="*/ 178 h 234"/>
                <a:gd name="T116" fmla="*/ 490 w 609"/>
                <a:gd name="T117" fmla="*/ 159 h 234"/>
                <a:gd name="T118" fmla="*/ 561 w 609"/>
                <a:gd name="T119" fmla="*/ 117 h 234"/>
                <a:gd name="T120" fmla="*/ 311 w 609"/>
                <a:gd name="T121" fmla="*/ 184 h 234"/>
                <a:gd name="T122" fmla="*/ 141 w 609"/>
                <a:gd name="T123" fmla="*/ 56 h 234"/>
                <a:gd name="T124" fmla="*/ 441 w 609"/>
                <a:gd name="T125" fmla="*/ 18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9" h="234">
                  <a:moveTo>
                    <a:pt x="11" y="172"/>
                  </a:moveTo>
                  <a:cubicBezTo>
                    <a:pt x="11" y="172"/>
                    <a:pt x="11" y="172"/>
                    <a:pt x="11" y="172"/>
                  </a:cubicBezTo>
                  <a:cubicBezTo>
                    <a:pt x="11" y="172"/>
                    <a:pt x="11" y="172"/>
                    <a:pt x="11" y="172"/>
                  </a:cubicBezTo>
                  <a:cubicBezTo>
                    <a:pt x="11" y="172"/>
                    <a:pt x="11" y="172"/>
                    <a:pt x="11" y="172"/>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8" y="171"/>
                    <a:pt x="8" y="171"/>
                    <a:pt x="8" y="171"/>
                  </a:cubicBezTo>
                  <a:cubicBezTo>
                    <a:pt x="8" y="171"/>
                    <a:pt x="8" y="171"/>
                    <a:pt x="8" y="171"/>
                  </a:cubicBezTo>
                  <a:cubicBezTo>
                    <a:pt x="8" y="171"/>
                    <a:pt x="8" y="171"/>
                    <a:pt x="8" y="171"/>
                  </a:cubicBezTo>
                  <a:cubicBezTo>
                    <a:pt x="8" y="171"/>
                    <a:pt x="8" y="171"/>
                    <a:pt x="8" y="171"/>
                  </a:cubicBezTo>
                  <a:cubicBezTo>
                    <a:pt x="8" y="171"/>
                    <a:pt x="8" y="171"/>
                    <a:pt x="8" y="171"/>
                  </a:cubicBezTo>
                  <a:cubicBezTo>
                    <a:pt x="8" y="171"/>
                    <a:pt x="8" y="171"/>
                    <a:pt x="8"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0"/>
                    <a:pt x="7" y="170"/>
                    <a:pt x="7" y="170"/>
                  </a:cubicBezTo>
                  <a:cubicBezTo>
                    <a:pt x="7" y="170"/>
                    <a:pt x="7" y="170"/>
                    <a:pt x="7" y="170"/>
                  </a:cubicBezTo>
                  <a:cubicBezTo>
                    <a:pt x="7" y="170"/>
                    <a:pt x="7" y="170"/>
                    <a:pt x="7" y="170"/>
                  </a:cubicBezTo>
                  <a:cubicBezTo>
                    <a:pt x="7" y="170"/>
                    <a:pt x="7" y="170"/>
                    <a:pt x="7" y="170"/>
                  </a:cubicBezTo>
                  <a:cubicBezTo>
                    <a:pt x="6" y="170"/>
                    <a:pt x="6" y="170"/>
                    <a:pt x="6" y="170"/>
                  </a:cubicBezTo>
                  <a:cubicBezTo>
                    <a:pt x="6" y="170"/>
                    <a:pt x="6" y="170"/>
                    <a:pt x="6" y="170"/>
                  </a:cubicBezTo>
                  <a:cubicBezTo>
                    <a:pt x="6" y="170"/>
                    <a:pt x="6" y="170"/>
                    <a:pt x="6" y="170"/>
                  </a:cubicBezTo>
                  <a:cubicBezTo>
                    <a:pt x="6" y="170"/>
                    <a:pt x="6" y="170"/>
                    <a:pt x="6" y="170"/>
                  </a:cubicBezTo>
                  <a:cubicBezTo>
                    <a:pt x="6" y="170"/>
                    <a:pt x="6" y="170"/>
                    <a:pt x="6" y="170"/>
                  </a:cubicBezTo>
                  <a:cubicBezTo>
                    <a:pt x="6" y="170"/>
                    <a:pt x="6" y="170"/>
                    <a:pt x="6" y="170"/>
                  </a:cubicBezTo>
                  <a:cubicBezTo>
                    <a:pt x="6" y="170"/>
                    <a:pt x="6" y="170"/>
                    <a:pt x="6" y="170"/>
                  </a:cubicBezTo>
                  <a:cubicBezTo>
                    <a:pt x="6" y="170"/>
                    <a:pt x="6" y="170"/>
                    <a:pt x="6" y="170"/>
                  </a:cubicBezTo>
                  <a:cubicBezTo>
                    <a:pt x="6" y="170"/>
                    <a:pt x="6" y="170"/>
                    <a:pt x="6" y="170"/>
                  </a:cubicBezTo>
                  <a:cubicBezTo>
                    <a:pt x="5" y="170"/>
                    <a:pt x="5" y="170"/>
                    <a:pt x="5" y="170"/>
                  </a:cubicBezTo>
                  <a:cubicBezTo>
                    <a:pt x="5" y="170"/>
                    <a:pt x="5" y="170"/>
                    <a:pt x="5" y="170"/>
                  </a:cubicBezTo>
                  <a:cubicBezTo>
                    <a:pt x="5" y="170"/>
                    <a:pt x="5" y="171"/>
                    <a:pt x="5" y="171"/>
                  </a:cubicBezTo>
                  <a:cubicBezTo>
                    <a:pt x="5" y="171"/>
                    <a:pt x="5" y="171"/>
                    <a:pt x="4" y="171"/>
                  </a:cubicBezTo>
                  <a:cubicBezTo>
                    <a:pt x="4" y="172"/>
                    <a:pt x="3" y="171"/>
                    <a:pt x="3" y="171"/>
                  </a:cubicBezTo>
                  <a:cubicBezTo>
                    <a:pt x="3" y="171"/>
                    <a:pt x="4" y="170"/>
                    <a:pt x="4" y="170"/>
                  </a:cubicBezTo>
                  <a:cubicBezTo>
                    <a:pt x="4" y="170"/>
                    <a:pt x="4" y="170"/>
                    <a:pt x="4" y="170"/>
                  </a:cubicBezTo>
                  <a:cubicBezTo>
                    <a:pt x="3" y="170"/>
                    <a:pt x="2" y="171"/>
                    <a:pt x="1" y="171"/>
                  </a:cubicBezTo>
                  <a:cubicBezTo>
                    <a:pt x="0" y="171"/>
                    <a:pt x="1" y="172"/>
                    <a:pt x="1" y="172"/>
                  </a:cubicBezTo>
                  <a:cubicBezTo>
                    <a:pt x="1" y="173"/>
                    <a:pt x="0" y="173"/>
                    <a:pt x="0" y="174"/>
                  </a:cubicBezTo>
                  <a:cubicBezTo>
                    <a:pt x="0" y="174"/>
                    <a:pt x="0" y="174"/>
                    <a:pt x="0" y="174"/>
                  </a:cubicBezTo>
                  <a:cubicBezTo>
                    <a:pt x="0" y="173"/>
                    <a:pt x="1" y="173"/>
                    <a:pt x="1" y="172"/>
                  </a:cubicBezTo>
                  <a:cubicBezTo>
                    <a:pt x="1" y="172"/>
                    <a:pt x="1" y="173"/>
                    <a:pt x="1" y="173"/>
                  </a:cubicBezTo>
                  <a:cubicBezTo>
                    <a:pt x="1" y="173"/>
                    <a:pt x="1" y="173"/>
                    <a:pt x="2" y="173"/>
                  </a:cubicBezTo>
                  <a:cubicBezTo>
                    <a:pt x="2" y="173"/>
                    <a:pt x="2" y="173"/>
                    <a:pt x="2" y="173"/>
                  </a:cubicBezTo>
                  <a:cubicBezTo>
                    <a:pt x="2" y="173"/>
                    <a:pt x="1" y="173"/>
                    <a:pt x="0" y="174"/>
                  </a:cubicBezTo>
                  <a:cubicBezTo>
                    <a:pt x="1" y="174"/>
                    <a:pt x="1" y="174"/>
                    <a:pt x="1" y="174"/>
                  </a:cubicBezTo>
                  <a:cubicBezTo>
                    <a:pt x="1" y="174"/>
                    <a:pt x="1" y="174"/>
                    <a:pt x="1" y="174"/>
                  </a:cubicBezTo>
                  <a:cubicBezTo>
                    <a:pt x="1" y="174"/>
                    <a:pt x="1" y="174"/>
                    <a:pt x="1" y="174"/>
                  </a:cubicBezTo>
                  <a:cubicBezTo>
                    <a:pt x="2" y="174"/>
                    <a:pt x="2" y="174"/>
                    <a:pt x="2" y="174"/>
                  </a:cubicBezTo>
                  <a:cubicBezTo>
                    <a:pt x="2" y="174"/>
                    <a:pt x="2" y="174"/>
                    <a:pt x="2" y="174"/>
                  </a:cubicBezTo>
                  <a:cubicBezTo>
                    <a:pt x="3" y="174"/>
                    <a:pt x="3" y="174"/>
                    <a:pt x="3" y="174"/>
                  </a:cubicBezTo>
                  <a:cubicBezTo>
                    <a:pt x="3" y="174"/>
                    <a:pt x="3" y="174"/>
                    <a:pt x="3" y="174"/>
                  </a:cubicBezTo>
                  <a:cubicBezTo>
                    <a:pt x="5" y="174"/>
                    <a:pt x="5" y="174"/>
                    <a:pt x="5" y="174"/>
                  </a:cubicBezTo>
                  <a:cubicBezTo>
                    <a:pt x="5" y="174"/>
                    <a:pt x="5" y="174"/>
                    <a:pt x="5" y="174"/>
                  </a:cubicBezTo>
                  <a:cubicBezTo>
                    <a:pt x="5" y="174"/>
                    <a:pt x="5" y="174"/>
                    <a:pt x="5" y="174"/>
                  </a:cubicBezTo>
                  <a:cubicBezTo>
                    <a:pt x="10" y="174"/>
                    <a:pt x="10" y="174"/>
                    <a:pt x="10" y="174"/>
                  </a:cubicBezTo>
                  <a:cubicBezTo>
                    <a:pt x="10" y="174"/>
                    <a:pt x="10" y="174"/>
                    <a:pt x="10" y="174"/>
                  </a:cubicBezTo>
                  <a:cubicBezTo>
                    <a:pt x="10" y="174"/>
                    <a:pt x="10" y="174"/>
                    <a:pt x="10" y="174"/>
                  </a:cubicBezTo>
                  <a:cubicBezTo>
                    <a:pt x="10" y="174"/>
                    <a:pt x="10" y="174"/>
                    <a:pt x="10" y="174"/>
                  </a:cubicBezTo>
                  <a:cubicBezTo>
                    <a:pt x="10" y="174"/>
                    <a:pt x="10" y="174"/>
                    <a:pt x="10" y="174"/>
                  </a:cubicBezTo>
                  <a:cubicBezTo>
                    <a:pt x="10" y="174"/>
                    <a:pt x="10" y="174"/>
                    <a:pt x="10" y="174"/>
                  </a:cubicBezTo>
                  <a:cubicBezTo>
                    <a:pt x="10" y="174"/>
                    <a:pt x="10" y="174"/>
                    <a:pt x="10" y="174"/>
                  </a:cubicBezTo>
                  <a:cubicBezTo>
                    <a:pt x="10" y="174"/>
                    <a:pt x="10" y="174"/>
                    <a:pt x="10" y="174"/>
                  </a:cubicBezTo>
                  <a:cubicBezTo>
                    <a:pt x="10" y="173"/>
                    <a:pt x="10" y="173"/>
                    <a:pt x="10" y="173"/>
                  </a:cubicBezTo>
                  <a:cubicBezTo>
                    <a:pt x="10" y="173"/>
                    <a:pt x="10" y="173"/>
                    <a:pt x="10" y="173"/>
                  </a:cubicBezTo>
                  <a:cubicBezTo>
                    <a:pt x="10" y="173"/>
                    <a:pt x="10" y="173"/>
                    <a:pt x="10" y="173"/>
                  </a:cubicBezTo>
                  <a:cubicBezTo>
                    <a:pt x="10" y="173"/>
                    <a:pt x="10" y="173"/>
                    <a:pt x="10" y="173"/>
                  </a:cubicBezTo>
                  <a:cubicBezTo>
                    <a:pt x="10" y="173"/>
                    <a:pt x="10" y="173"/>
                    <a:pt x="10" y="173"/>
                  </a:cubicBezTo>
                  <a:cubicBezTo>
                    <a:pt x="10" y="173"/>
                    <a:pt x="10" y="173"/>
                    <a:pt x="10" y="173"/>
                  </a:cubicBezTo>
                  <a:cubicBezTo>
                    <a:pt x="10" y="172"/>
                    <a:pt x="10" y="172"/>
                    <a:pt x="10" y="172"/>
                  </a:cubicBezTo>
                  <a:cubicBezTo>
                    <a:pt x="10" y="172"/>
                    <a:pt x="10" y="172"/>
                    <a:pt x="10" y="172"/>
                  </a:cubicBezTo>
                  <a:cubicBezTo>
                    <a:pt x="10" y="172"/>
                    <a:pt x="10" y="172"/>
                    <a:pt x="10" y="172"/>
                  </a:cubicBezTo>
                  <a:cubicBezTo>
                    <a:pt x="10" y="172"/>
                    <a:pt x="10" y="172"/>
                    <a:pt x="10"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lose/>
                  <a:moveTo>
                    <a:pt x="155" y="8"/>
                  </a:moveTo>
                  <a:cubicBezTo>
                    <a:pt x="154" y="8"/>
                    <a:pt x="154" y="8"/>
                    <a:pt x="154" y="8"/>
                  </a:cubicBezTo>
                  <a:cubicBezTo>
                    <a:pt x="153" y="8"/>
                    <a:pt x="153" y="8"/>
                    <a:pt x="153" y="9"/>
                  </a:cubicBezTo>
                  <a:cubicBezTo>
                    <a:pt x="154" y="9"/>
                    <a:pt x="154" y="9"/>
                    <a:pt x="155" y="9"/>
                  </a:cubicBezTo>
                  <a:cubicBezTo>
                    <a:pt x="155" y="10"/>
                    <a:pt x="156" y="9"/>
                    <a:pt x="156" y="9"/>
                  </a:cubicBezTo>
                  <a:cubicBezTo>
                    <a:pt x="159" y="9"/>
                    <a:pt x="161" y="8"/>
                    <a:pt x="163" y="8"/>
                  </a:cubicBezTo>
                  <a:cubicBezTo>
                    <a:pt x="163" y="7"/>
                    <a:pt x="163" y="7"/>
                    <a:pt x="163" y="7"/>
                  </a:cubicBezTo>
                  <a:cubicBezTo>
                    <a:pt x="163" y="7"/>
                    <a:pt x="163" y="6"/>
                    <a:pt x="163" y="6"/>
                  </a:cubicBezTo>
                  <a:cubicBezTo>
                    <a:pt x="163" y="6"/>
                    <a:pt x="163" y="6"/>
                    <a:pt x="162" y="6"/>
                  </a:cubicBezTo>
                  <a:cubicBezTo>
                    <a:pt x="162" y="5"/>
                    <a:pt x="161" y="5"/>
                    <a:pt x="160" y="5"/>
                  </a:cubicBezTo>
                  <a:cubicBezTo>
                    <a:pt x="160" y="5"/>
                    <a:pt x="159" y="5"/>
                    <a:pt x="159" y="5"/>
                  </a:cubicBezTo>
                  <a:cubicBezTo>
                    <a:pt x="159" y="6"/>
                    <a:pt x="159" y="6"/>
                    <a:pt x="159" y="6"/>
                  </a:cubicBezTo>
                  <a:cubicBezTo>
                    <a:pt x="158" y="6"/>
                    <a:pt x="159" y="7"/>
                    <a:pt x="158" y="7"/>
                  </a:cubicBezTo>
                  <a:cubicBezTo>
                    <a:pt x="158" y="7"/>
                    <a:pt x="158" y="7"/>
                    <a:pt x="157" y="7"/>
                  </a:cubicBezTo>
                  <a:cubicBezTo>
                    <a:pt x="156" y="7"/>
                    <a:pt x="155" y="7"/>
                    <a:pt x="155" y="8"/>
                  </a:cubicBezTo>
                  <a:close/>
                  <a:moveTo>
                    <a:pt x="138" y="13"/>
                  </a:moveTo>
                  <a:cubicBezTo>
                    <a:pt x="139" y="13"/>
                    <a:pt x="139" y="12"/>
                    <a:pt x="139" y="12"/>
                  </a:cubicBezTo>
                  <a:cubicBezTo>
                    <a:pt x="140" y="12"/>
                    <a:pt x="140" y="13"/>
                    <a:pt x="141" y="13"/>
                  </a:cubicBezTo>
                  <a:cubicBezTo>
                    <a:pt x="141" y="12"/>
                    <a:pt x="139" y="12"/>
                    <a:pt x="138" y="11"/>
                  </a:cubicBezTo>
                  <a:cubicBezTo>
                    <a:pt x="138" y="11"/>
                    <a:pt x="137" y="11"/>
                    <a:pt x="136" y="11"/>
                  </a:cubicBezTo>
                  <a:cubicBezTo>
                    <a:pt x="135" y="11"/>
                    <a:pt x="135" y="11"/>
                    <a:pt x="135" y="11"/>
                  </a:cubicBezTo>
                  <a:cubicBezTo>
                    <a:pt x="134" y="11"/>
                    <a:pt x="134" y="11"/>
                    <a:pt x="133" y="11"/>
                  </a:cubicBezTo>
                  <a:cubicBezTo>
                    <a:pt x="133" y="11"/>
                    <a:pt x="133" y="11"/>
                    <a:pt x="133" y="12"/>
                  </a:cubicBezTo>
                  <a:cubicBezTo>
                    <a:pt x="133" y="12"/>
                    <a:pt x="134" y="13"/>
                    <a:pt x="134" y="13"/>
                  </a:cubicBezTo>
                  <a:cubicBezTo>
                    <a:pt x="134" y="14"/>
                    <a:pt x="134" y="14"/>
                    <a:pt x="135" y="14"/>
                  </a:cubicBezTo>
                  <a:cubicBezTo>
                    <a:pt x="136" y="14"/>
                    <a:pt x="136" y="15"/>
                    <a:pt x="137" y="14"/>
                  </a:cubicBezTo>
                  <a:cubicBezTo>
                    <a:pt x="137" y="14"/>
                    <a:pt x="137" y="14"/>
                    <a:pt x="137" y="14"/>
                  </a:cubicBezTo>
                  <a:cubicBezTo>
                    <a:pt x="137" y="14"/>
                    <a:pt x="139" y="14"/>
                    <a:pt x="138" y="13"/>
                  </a:cubicBezTo>
                  <a:cubicBezTo>
                    <a:pt x="138" y="13"/>
                    <a:pt x="137" y="13"/>
                    <a:pt x="138" y="13"/>
                  </a:cubicBezTo>
                  <a:cubicBezTo>
                    <a:pt x="138" y="13"/>
                    <a:pt x="138" y="13"/>
                    <a:pt x="138" y="13"/>
                  </a:cubicBezTo>
                  <a:close/>
                  <a:moveTo>
                    <a:pt x="141" y="11"/>
                  </a:moveTo>
                  <a:cubicBezTo>
                    <a:pt x="142" y="11"/>
                    <a:pt x="142" y="12"/>
                    <a:pt x="143" y="12"/>
                  </a:cubicBezTo>
                  <a:cubicBezTo>
                    <a:pt x="143" y="12"/>
                    <a:pt x="144" y="12"/>
                    <a:pt x="144" y="11"/>
                  </a:cubicBezTo>
                  <a:cubicBezTo>
                    <a:pt x="145" y="11"/>
                    <a:pt x="145" y="11"/>
                    <a:pt x="146" y="12"/>
                  </a:cubicBezTo>
                  <a:cubicBezTo>
                    <a:pt x="146" y="12"/>
                    <a:pt x="147" y="12"/>
                    <a:pt x="148" y="12"/>
                  </a:cubicBezTo>
                  <a:cubicBezTo>
                    <a:pt x="148" y="12"/>
                    <a:pt x="148" y="11"/>
                    <a:pt x="149" y="11"/>
                  </a:cubicBezTo>
                  <a:cubicBezTo>
                    <a:pt x="149" y="11"/>
                    <a:pt x="149" y="11"/>
                    <a:pt x="149" y="11"/>
                  </a:cubicBezTo>
                  <a:cubicBezTo>
                    <a:pt x="150" y="11"/>
                    <a:pt x="150" y="11"/>
                    <a:pt x="150" y="10"/>
                  </a:cubicBezTo>
                  <a:cubicBezTo>
                    <a:pt x="150" y="10"/>
                    <a:pt x="151" y="10"/>
                    <a:pt x="151" y="10"/>
                  </a:cubicBezTo>
                  <a:cubicBezTo>
                    <a:pt x="151" y="10"/>
                    <a:pt x="152" y="9"/>
                    <a:pt x="152" y="9"/>
                  </a:cubicBezTo>
                  <a:cubicBezTo>
                    <a:pt x="151" y="7"/>
                    <a:pt x="149" y="8"/>
                    <a:pt x="148" y="8"/>
                  </a:cubicBezTo>
                  <a:cubicBezTo>
                    <a:pt x="147" y="8"/>
                    <a:pt x="145" y="9"/>
                    <a:pt x="144" y="9"/>
                  </a:cubicBezTo>
                  <a:cubicBezTo>
                    <a:pt x="144" y="8"/>
                    <a:pt x="144" y="8"/>
                    <a:pt x="144" y="8"/>
                  </a:cubicBezTo>
                  <a:cubicBezTo>
                    <a:pt x="144" y="8"/>
                    <a:pt x="143" y="8"/>
                    <a:pt x="142" y="9"/>
                  </a:cubicBezTo>
                  <a:cubicBezTo>
                    <a:pt x="141" y="9"/>
                    <a:pt x="141" y="10"/>
                    <a:pt x="141" y="11"/>
                  </a:cubicBezTo>
                  <a:close/>
                  <a:moveTo>
                    <a:pt x="148" y="8"/>
                  </a:moveTo>
                  <a:cubicBezTo>
                    <a:pt x="148" y="8"/>
                    <a:pt x="148" y="7"/>
                    <a:pt x="149" y="7"/>
                  </a:cubicBezTo>
                  <a:cubicBezTo>
                    <a:pt x="149" y="7"/>
                    <a:pt x="149" y="7"/>
                    <a:pt x="149" y="7"/>
                  </a:cubicBezTo>
                  <a:cubicBezTo>
                    <a:pt x="150" y="7"/>
                    <a:pt x="150" y="6"/>
                    <a:pt x="150" y="6"/>
                  </a:cubicBezTo>
                  <a:cubicBezTo>
                    <a:pt x="148" y="6"/>
                    <a:pt x="146" y="7"/>
                    <a:pt x="144" y="7"/>
                  </a:cubicBezTo>
                  <a:cubicBezTo>
                    <a:pt x="145" y="7"/>
                    <a:pt x="146" y="8"/>
                    <a:pt x="148" y="8"/>
                  </a:cubicBezTo>
                  <a:close/>
                  <a:moveTo>
                    <a:pt x="155" y="2"/>
                  </a:moveTo>
                  <a:cubicBezTo>
                    <a:pt x="155" y="2"/>
                    <a:pt x="157" y="2"/>
                    <a:pt x="157" y="1"/>
                  </a:cubicBezTo>
                  <a:cubicBezTo>
                    <a:pt x="155" y="1"/>
                    <a:pt x="153" y="1"/>
                    <a:pt x="152" y="1"/>
                  </a:cubicBezTo>
                  <a:cubicBezTo>
                    <a:pt x="152" y="1"/>
                    <a:pt x="153" y="1"/>
                    <a:pt x="153" y="2"/>
                  </a:cubicBezTo>
                  <a:cubicBezTo>
                    <a:pt x="154" y="2"/>
                    <a:pt x="154" y="2"/>
                    <a:pt x="155" y="2"/>
                  </a:cubicBezTo>
                  <a:close/>
                  <a:moveTo>
                    <a:pt x="131" y="10"/>
                  </a:moveTo>
                  <a:cubicBezTo>
                    <a:pt x="131" y="10"/>
                    <a:pt x="131" y="10"/>
                    <a:pt x="131" y="10"/>
                  </a:cubicBezTo>
                  <a:cubicBezTo>
                    <a:pt x="131" y="10"/>
                    <a:pt x="132" y="10"/>
                    <a:pt x="132" y="10"/>
                  </a:cubicBezTo>
                  <a:cubicBezTo>
                    <a:pt x="132" y="10"/>
                    <a:pt x="133" y="10"/>
                    <a:pt x="133" y="10"/>
                  </a:cubicBezTo>
                  <a:cubicBezTo>
                    <a:pt x="131" y="9"/>
                    <a:pt x="129" y="9"/>
                    <a:pt x="128" y="9"/>
                  </a:cubicBezTo>
                  <a:cubicBezTo>
                    <a:pt x="128" y="9"/>
                    <a:pt x="128" y="9"/>
                    <a:pt x="128" y="9"/>
                  </a:cubicBezTo>
                  <a:cubicBezTo>
                    <a:pt x="128" y="10"/>
                    <a:pt x="128" y="10"/>
                    <a:pt x="129" y="10"/>
                  </a:cubicBezTo>
                  <a:cubicBezTo>
                    <a:pt x="129" y="10"/>
                    <a:pt x="129" y="10"/>
                    <a:pt x="129" y="10"/>
                  </a:cubicBezTo>
                  <a:cubicBezTo>
                    <a:pt x="130" y="10"/>
                    <a:pt x="130" y="10"/>
                    <a:pt x="131" y="10"/>
                  </a:cubicBezTo>
                  <a:close/>
                  <a:moveTo>
                    <a:pt x="137" y="1"/>
                  </a:moveTo>
                  <a:cubicBezTo>
                    <a:pt x="138" y="1"/>
                    <a:pt x="139" y="1"/>
                    <a:pt x="139" y="1"/>
                  </a:cubicBezTo>
                  <a:cubicBezTo>
                    <a:pt x="140" y="1"/>
                    <a:pt x="141" y="1"/>
                    <a:pt x="142" y="0"/>
                  </a:cubicBezTo>
                  <a:cubicBezTo>
                    <a:pt x="141" y="0"/>
                    <a:pt x="139" y="0"/>
                    <a:pt x="138" y="0"/>
                  </a:cubicBezTo>
                  <a:cubicBezTo>
                    <a:pt x="138" y="0"/>
                    <a:pt x="136" y="0"/>
                    <a:pt x="137" y="0"/>
                  </a:cubicBezTo>
                  <a:cubicBezTo>
                    <a:pt x="136" y="1"/>
                    <a:pt x="136" y="1"/>
                    <a:pt x="137" y="1"/>
                  </a:cubicBezTo>
                  <a:close/>
                  <a:moveTo>
                    <a:pt x="143" y="15"/>
                  </a:moveTo>
                  <a:cubicBezTo>
                    <a:pt x="144" y="15"/>
                    <a:pt x="143" y="15"/>
                    <a:pt x="143" y="14"/>
                  </a:cubicBezTo>
                  <a:cubicBezTo>
                    <a:pt x="142" y="14"/>
                    <a:pt x="140" y="14"/>
                    <a:pt x="139" y="15"/>
                  </a:cubicBezTo>
                  <a:cubicBezTo>
                    <a:pt x="140" y="15"/>
                    <a:pt x="141" y="16"/>
                    <a:pt x="142" y="16"/>
                  </a:cubicBezTo>
                  <a:cubicBezTo>
                    <a:pt x="142" y="16"/>
                    <a:pt x="143" y="16"/>
                    <a:pt x="143" y="15"/>
                  </a:cubicBezTo>
                  <a:close/>
                  <a:moveTo>
                    <a:pt x="130" y="5"/>
                  </a:moveTo>
                  <a:cubicBezTo>
                    <a:pt x="130" y="5"/>
                    <a:pt x="131" y="5"/>
                    <a:pt x="131" y="5"/>
                  </a:cubicBezTo>
                  <a:cubicBezTo>
                    <a:pt x="131" y="5"/>
                    <a:pt x="131" y="5"/>
                    <a:pt x="131" y="5"/>
                  </a:cubicBezTo>
                  <a:cubicBezTo>
                    <a:pt x="131" y="6"/>
                    <a:pt x="132" y="5"/>
                    <a:pt x="132" y="5"/>
                  </a:cubicBezTo>
                  <a:cubicBezTo>
                    <a:pt x="133" y="5"/>
                    <a:pt x="133" y="5"/>
                    <a:pt x="134" y="5"/>
                  </a:cubicBezTo>
                  <a:cubicBezTo>
                    <a:pt x="135" y="5"/>
                    <a:pt x="135" y="5"/>
                    <a:pt x="136" y="5"/>
                  </a:cubicBezTo>
                  <a:cubicBezTo>
                    <a:pt x="135" y="4"/>
                    <a:pt x="134" y="4"/>
                    <a:pt x="132" y="4"/>
                  </a:cubicBezTo>
                  <a:cubicBezTo>
                    <a:pt x="132" y="4"/>
                    <a:pt x="131" y="4"/>
                    <a:pt x="131" y="4"/>
                  </a:cubicBezTo>
                  <a:cubicBezTo>
                    <a:pt x="131" y="4"/>
                    <a:pt x="131" y="5"/>
                    <a:pt x="132" y="5"/>
                  </a:cubicBezTo>
                  <a:cubicBezTo>
                    <a:pt x="131" y="5"/>
                    <a:pt x="130" y="5"/>
                    <a:pt x="129" y="4"/>
                  </a:cubicBezTo>
                  <a:cubicBezTo>
                    <a:pt x="129" y="4"/>
                    <a:pt x="129" y="4"/>
                    <a:pt x="128" y="4"/>
                  </a:cubicBezTo>
                  <a:cubicBezTo>
                    <a:pt x="128" y="4"/>
                    <a:pt x="128" y="5"/>
                    <a:pt x="128" y="5"/>
                  </a:cubicBezTo>
                  <a:cubicBezTo>
                    <a:pt x="129" y="6"/>
                    <a:pt x="129" y="5"/>
                    <a:pt x="130" y="5"/>
                  </a:cubicBezTo>
                  <a:close/>
                  <a:moveTo>
                    <a:pt x="131" y="15"/>
                  </a:moveTo>
                  <a:cubicBezTo>
                    <a:pt x="132" y="15"/>
                    <a:pt x="133" y="15"/>
                    <a:pt x="133" y="14"/>
                  </a:cubicBezTo>
                  <a:cubicBezTo>
                    <a:pt x="134" y="14"/>
                    <a:pt x="134" y="13"/>
                    <a:pt x="134" y="13"/>
                  </a:cubicBezTo>
                  <a:cubicBezTo>
                    <a:pt x="133" y="12"/>
                    <a:pt x="133" y="12"/>
                    <a:pt x="133" y="12"/>
                  </a:cubicBezTo>
                  <a:cubicBezTo>
                    <a:pt x="132" y="12"/>
                    <a:pt x="131" y="12"/>
                    <a:pt x="130" y="12"/>
                  </a:cubicBezTo>
                  <a:cubicBezTo>
                    <a:pt x="130" y="13"/>
                    <a:pt x="129" y="14"/>
                    <a:pt x="129" y="14"/>
                  </a:cubicBezTo>
                  <a:cubicBezTo>
                    <a:pt x="130" y="15"/>
                    <a:pt x="130" y="15"/>
                    <a:pt x="131" y="15"/>
                  </a:cubicBezTo>
                  <a:close/>
                  <a:moveTo>
                    <a:pt x="132" y="7"/>
                  </a:moveTo>
                  <a:cubicBezTo>
                    <a:pt x="133" y="7"/>
                    <a:pt x="133" y="7"/>
                    <a:pt x="133" y="7"/>
                  </a:cubicBezTo>
                  <a:cubicBezTo>
                    <a:pt x="133" y="7"/>
                    <a:pt x="134" y="7"/>
                    <a:pt x="134" y="7"/>
                  </a:cubicBezTo>
                  <a:cubicBezTo>
                    <a:pt x="135" y="9"/>
                    <a:pt x="137" y="8"/>
                    <a:pt x="138" y="8"/>
                  </a:cubicBezTo>
                  <a:cubicBezTo>
                    <a:pt x="135" y="7"/>
                    <a:pt x="132" y="7"/>
                    <a:pt x="130" y="6"/>
                  </a:cubicBezTo>
                  <a:cubicBezTo>
                    <a:pt x="131" y="6"/>
                    <a:pt x="132" y="6"/>
                    <a:pt x="132" y="7"/>
                  </a:cubicBezTo>
                  <a:close/>
                  <a:moveTo>
                    <a:pt x="139" y="4"/>
                  </a:moveTo>
                  <a:cubicBezTo>
                    <a:pt x="138" y="3"/>
                    <a:pt x="138" y="3"/>
                    <a:pt x="137" y="3"/>
                  </a:cubicBezTo>
                  <a:cubicBezTo>
                    <a:pt x="137" y="3"/>
                    <a:pt x="137" y="3"/>
                    <a:pt x="136" y="3"/>
                  </a:cubicBezTo>
                  <a:cubicBezTo>
                    <a:pt x="136" y="3"/>
                    <a:pt x="136" y="2"/>
                    <a:pt x="136" y="2"/>
                  </a:cubicBezTo>
                  <a:cubicBezTo>
                    <a:pt x="136" y="2"/>
                    <a:pt x="135" y="2"/>
                    <a:pt x="135" y="2"/>
                  </a:cubicBezTo>
                  <a:cubicBezTo>
                    <a:pt x="135" y="2"/>
                    <a:pt x="134" y="3"/>
                    <a:pt x="133" y="3"/>
                  </a:cubicBezTo>
                  <a:cubicBezTo>
                    <a:pt x="133" y="2"/>
                    <a:pt x="132" y="3"/>
                    <a:pt x="132" y="3"/>
                  </a:cubicBezTo>
                  <a:cubicBezTo>
                    <a:pt x="134" y="3"/>
                    <a:pt x="135" y="4"/>
                    <a:pt x="137" y="4"/>
                  </a:cubicBezTo>
                  <a:cubicBezTo>
                    <a:pt x="138" y="4"/>
                    <a:pt x="138" y="4"/>
                    <a:pt x="139" y="4"/>
                  </a:cubicBezTo>
                  <a:close/>
                  <a:moveTo>
                    <a:pt x="179" y="67"/>
                  </a:moveTo>
                  <a:cubicBezTo>
                    <a:pt x="180" y="67"/>
                    <a:pt x="180" y="67"/>
                    <a:pt x="180" y="67"/>
                  </a:cubicBezTo>
                  <a:cubicBezTo>
                    <a:pt x="180" y="67"/>
                    <a:pt x="181" y="67"/>
                    <a:pt x="182" y="67"/>
                  </a:cubicBezTo>
                  <a:cubicBezTo>
                    <a:pt x="182" y="66"/>
                    <a:pt x="183" y="67"/>
                    <a:pt x="184" y="66"/>
                  </a:cubicBezTo>
                  <a:cubicBezTo>
                    <a:pt x="184" y="66"/>
                    <a:pt x="184" y="66"/>
                    <a:pt x="185" y="66"/>
                  </a:cubicBezTo>
                  <a:cubicBezTo>
                    <a:pt x="185" y="66"/>
                    <a:pt x="185" y="66"/>
                    <a:pt x="185" y="66"/>
                  </a:cubicBezTo>
                  <a:cubicBezTo>
                    <a:pt x="186" y="66"/>
                    <a:pt x="185" y="65"/>
                    <a:pt x="185" y="65"/>
                  </a:cubicBezTo>
                  <a:cubicBezTo>
                    <a:pt x="184" y="65"/>
                    <a:pt x="184" y="66"/>
                    <a:pt x="184" y="65"/>
                  </a:cubicBezTo>
                  <a:cubicBezTo>
                    <a:pt x="184" y="65"/>
                    <a:pt x="183" y="64"/>
                    <a:pt x="183" y="64"/>
                  </a:cubicBezTo>
                  <a:cubicBezTo>
                    <a:pt x="184" y="64"/>
                    <a:pt x="184" y="64"/>
                    <a:pt x="184" y="64"/>
                  </a:cubicBezTo>
                  <a:cubicBezTo>
                    <a:pt x="184" y="64"/>
                    <a:pt x="183" y="64"/>
                    <a:pt x="183" y="64"/>
                  </a:cubicBezTo>
                  <a:cubicBezTo>
                    <a:pt x="182" y="64"/>
                    <a:pt x="181" y="64"/>
                    <a:pt x="180" y="64"/>
                  </a:cubicBezTo>
                  <a:cubicBezTo>
                    <a:pt x="180" y="66"/>
                    <a:pt x="180" y="66"/>
                    <a:pt x="180" y="66"/>
                  </a:cubicBezTo>
                  <a:cubicBezTo>
                    <a:pt x="180" y="66"/>
                    <a:pt x="179" y="66"/>
                    <a:pt x="179" y="67"/>
                  </a:cubicBezTo>
                  <a:cubicBezTo>
                    <a:pt x="179" y="67"/>
                    <a:pt x="179" y="67"/>
                    <a:pt x="179" y="67"/>
                  </a:cubicBezTo>
                  <a:close/>
                  <a:moveTo>
                    <a:pt x="419" y="77"/>
                  </a:moveTo>
                  <a:cubicBezTo>
                    <a:pt x="419" y="77"/>
                    <a:pt x="419" y="78"/>
                    <a:pt x="420" y="78"/>
                  </a:cubicBezTo>
                  <a:cubicBezTo>
                    <a:pt x="420" y="78"/>
                    <a:pt x="420" y="77"/>
                    <a:pt x="420" y="77"/>
                  </a:cubicBezTo>
                  <a:cubicBezTo>
                    <a:pt x="420" y="77"/>
                    <a:pt x="420" y="77"/>
                    <a:pt x="420" y="77"/>
                  </a:cubicBezTo>
                  <a:cubicBezTo>
                    <a:pt x="421" y="78"/>
                    <a:pt x="421" y="78"/>
                    <a:pt x="421" y="78"/>
                  </a:cubicBezTo>
                  <a:cubicBezTo>
                    <a:pt x="422" y="78"/>
                    <a:pt x="422" y="78"/>
                    <a:pt x="422" y="77"/>
                  </a:cubicBezTo>
                  <a:cubicBezTo>
                    <a:pt x="421" y="77"/>
                    <a:pt x="420" y="77"/>
                    <a:pt x="419" y="77"/>
                  </a:cubicBezTo>
                  <a:close/>
                  <a:moveTo>
                    <a:pt x="429" y="65"/>
                  </a:moveTo>
                  <a:cubicBezTo>
                    <a:pt x="429" y="65"/>
                    <a:pt x="429" y="65"/>
                    <a:pt x="430" y="65"/>
                  </a:cubicBezTo>
                  <a:cubicBezTo>
                    <a:pt x="430" y="65"/>
                    <a:pt x="431" y="64"/>
                    <a:pt x="431" y="64"/>
                  </a:cubicBezTo>
                  <a:cubicBezTo>
                    <a:pt x="432" y="64"/>
                    <a:pt x="433" y="64"/>
                    <a:pt x="433" y="64"/>
                  </a:cubicBezTo>
                  <a:cubicBezTo>
                    <a:pt x="435" y="65"/>
                    <a:pt x="436" y="65"/>
                    <a:pt x="437" y="65"/>
                  </a:cubicBezTo>
                  <a:cubicBezTo>
                    <a:pt x="437" y="65"/>
                    <a:pt x="438" y="66"/>
                    <a:pt x="438" y="66"/>
                  </a:cubicBezTo>
                  <a:cubicBezTo>
                    <a:pt x="438" y="66"/>
                    <a:pt x="439" y="66"/>
                    <a:pt x="439" y="66"/>
                  </a:cubicBezTo>
                  <a:cubicBezTo>
                    <a:pt x="440" y="65"/>
                    <a:pt x="440" y="66"/>
                    <a:pt x="441" y="66"/>
                  </a:cubicBezTo>
                  <a:cubicBezTo>
                    <a:pt x="441" y="66"/>
                    <a:pt x="442" y="66"/>
                    <a:pt x="442" y="66"/>
                  </a:cubicBezTo>
                  <a:cubicBezTo>
                    <a:pt x="442" y="65"/>
                    <a:pt x="442" y="66"/>
                    <a:pt x="442" y="65"/>
                  </a:cubicBezTo>
                  <a:cubicBezTo>
                    <a:pt x="442" y="65"/>
                    <a:pt x="442" y="65"/>
                    <a:pt x="442" y="65"/>
                  </a:cubicBezTo>
                  <a:cubicBezTo>
                    <a:pt x="442" y="65"/>
                    <a:pt x="442" y="64"/>
                    <a:pt x="442" y="64"/>
                  </a:cubicBezTo>
                  <a:cubicBezTo>
                    <a:pt x="442" y="64"/>
                    <a:pt x="441" y="63"/>
                    <a:pt x="441" y="63"/>
                  </a:cubicBezTo>
                  <a:cubicBezTo>
                    <a:pt x="440" y="63"/>
                    <a:pt x="440" y="62"/>
                    <a:pt x="439" y="62"/>
                  </a:cubicBezTo>
                  <a:cubicBezTo>
                    <a:pt x="438" y="61"/>
                    <a:pt x="437" y="61"/>
                    <a:pt x="436" y="61"/>
                  </a:cubicBezTo>
                  <a:cubicBezTo>
                    <a:pt x="436" y="61"/>
                    <a:pt x="435" y="61"/>
                    <a:pt x="434" y="61"/>
                  </a:cubicBezTo>
                  <a:cubicBezTo>
                    <a:pt x="433" y="61"/>
                    <a:pt x="433" y="62"/>
                    <a:pt x="432" y="63"/>
                  </a:cubicBezTo>
                  <a:cubicBezTo>
                    <a:pt x="432" y="64"/>
                    <a:pt x="431" y="64"/>
                    <a:pt x="430" y="64"/>
                  </a:cubicBezTo>
                  <a:cubicBezTo>
                    <a:pt x="430" y="64"/>
                    <a:pt x="428" y="64"/>
                    <a:pt x="429" y="65"/>
                  </a:cubicBezTo>
                  <a:close/>
                  <a:moveTo>
                    <a:pt x="432" y="61"/>
                  </a:moveTo>
                  <a:cubicBezTo>
                    <a:pt x="433" y="61"/>
                    <a:pt x="433" y="61"/>
                    <a:pt x="433" y="60"/>
                  </a:cubicBezTo>
                  <a:cubicBezTo>
                    <a:pt x="434" y="60"/>
                    <a:pt x="434" y="59"/>
                    <a:pt x="433" y="59"/>
                  </a:cubicBezTo>
                  <a:cubicBezTo>
                    <a:pt x="432" y="58"/>
                    <a:pt x="432" y="58"/>
                    <a:pt x="431" y="59"/>
                  </a:cubicBezTo>
                  <a:cubicBezTo>
                    <a:pt x="430" y="59"/>
                    <a:pt x="430" y="59"/>
                    <a:pt x="430" y="60"/>
                  </a:cubicBezTo>
                  <a:cubicBezTo>
                    <a:pt x="430" y="60"/>
                    <a:pt x="431" y="61"/>
                    <a:pt x="431" y="61"/>
                  </a:cubicBezTo>
                  <a:cubicBezTo>
                    <a:pt x="432" y="61"/>
                    <a:pt x="432" y="61"/>
                    <a:pt x="432" y="61"/>
                  </a:cubicBezTo>
                  <a:close/>
                  <a:moveTo>
                    <a:pt x="422" y="54"/>
                  </a:moveTo>
                  <a:cubicBezTo>
                    <a:pt x="422" y="54"/>
                    <a:pt x="422" y="54"/>
                    <a:pt x="422" y="54"/>
                  </a:cubicBezTo>
                  <a:cubicBezTo>
                    <a:pt x="422" y="55"/>
                    <a:pt x="423" y="55"/>
                    <a:pt x="423" y="55"/>
                  </a:cubicBezTo>
                  <a:cubicBezTo>
                    <a:pt x="424" y="55"/>
                    <a:pt x="424" y="55"/>
                    <a:pt x="425" y="55"/>
                  </a:cubicBezTo>
                  <a:cubicBezTo>
                    <a:pt x="425" y="56"/>
                    <a:pt x="426" y="56"/>
                    <a:pt x="426" y="56"/>
                  </a:cubicBezTo>
                  <a:cubicBezTo>
                    <a:pt x="427" y="56"/>
                    <a:pt x="427" y="56"/>
                    <a:pt x="428" y="55"/>
                  </a:cubicBezTo>
                  <a:cubicBezTo>
                    <a:pt x="428" y="55"/>
                    <a:pt x="428" y="54"/>
                    <a:pt x="428" y="54"/>
                  </a:cubicBezTo>
                  <a:cubicBezTo>
                    <a:pt x="427" y="54"/>
                    <a:pt x="428" y="54"/>
                    <a:pt x="428" y="53"/>
                  </a:cubicBezTo>
                  <a:cubicBezTo>
                    <a:pt x="428" y="53"/>
                    <a:pt x="429" y="54"/>
                    <a:pt x="429" y="54"/>
                  </a:cubicBezTo>
                  <a:cubicBezTo>
                    <a:pt x="429" y="54"/>
                    <a:pt x="429" y="54"/>
                    <a:pt x="430" y="54"/>
                  </a:cubicBezTo>
                  <a:cubicBezTo>
                    <a:pt x="430" y="54"/>
                    <a:pt x="430" y="54"/>
                    <a:pt x="430" y="55"/>
                  </a:cubicBezTo>
                  <a:cubicBezTo>
                    <a:pt x="431" y="55"/>
                    <a:pt x="432" y="54"/>
                    <a:pt x="432" y="54"/>
                  </a:cubicBezTo>
                  <a:cubicBezTo>
                    <a:pt x="433" y="54"/>
                    <a:pt x="433" y="54"/>
                    <a:pt x="434" y="54"/>
                  </a:cubicBezTo>
                  <a:cubicBezTo>
                    <a:pt x="435" y="54"/>
                    <a:pt x="435" y="54"/>
                    <a:pt x="436" y="53"/>
                  </a:cubicBezTo>
                  <a:cubicBezTo>
                    <a:pt x="436" y="53"/>
                    <a:pt x="437" y="53"/>
                    <a:pt x="437" y="53"/>
                  </a:cubicBezTo>
                  <a:cubicBezTo>
                    <a:pt x="438" y="53"/>
                    <a:pt x="438" y="54"/>
                    <a:pt x="438" y="54"/>
                  </a:cubicBezTo>
                  <a:cubicBezTo>
                    <a:pt x="438" y="54"/>
                    <a:pt x="436" y="53"/>
                    <a:pt x="437" y="54"/>
                  </a:cubicBezTo>
                  <a:cubicBezTo>
                    <a:pt x="437" y="54"/>
                    <a:pt x="438" y="55"/>
                    <a:pt x="438" y="55"/>
                  </a:cubicBezTo>
                  <a:cubicBezTo>
                    <a:pt x="439" y="55"/>
                    <a:pt x="439" y="55"/>
                    <a:pt x="439" y="55"/>
                  </a:cubicBezTo>
                  <a:cubicBezTo>
                    <a:pt x="439" y="54"/>
                    <a:pt x="439" y="54"/>
                    <a:pt x="440" y="54"/>
                  </a:cubicBezTo>
                  <a:cubicBezTo>
                    <a:pt x="440" y="54"/>
                    <a:pt x="441" y="54"/>
                    <a:pt x="441" y="54"/>
                  </a:cubicBezTo>
                  <a:cubicBezTo>
                    <a:pt x="442" y="54"/>
                    <a:pt x="442" y="54"/>
                    <a:pt x="443" y="54"/>
                  </a:cubicBezTo>
                  <a:cubicBezTo>
                    <a:pt x="442" y="53"/>
                    <a:pt x="441" y="53"/>
                    <a:pt x="440" y="53"/>
                  </a:cubicBezTo>
                  <a:cubicBezTo>
                    <a:pt x="439" y="53"/>
                    <a:pt x="438" y="52"/>
                    <a:pt x="438" y="51"/>
                  </a:cubicBezTo>
                  <a:cubicBezTo>
                    <a:pt x="438" y="51"/>
                    <a:pt x="437" y="51"/>
                    <a:pt x="437" y="51"/>
                  </a:cubicBezTo>
                  <a:cubicBezTo>
                    <a:pt x="437" y="50"/>
                    <a:pt x="437" y="50"/>
                    <a:pt x="437" y="50"/>
                  </a:cubicBezTo>
                  <a:cubicBezTo>
                    <a:pt x="437" y="50"/>
                    <a:pt x="437" y="50"/>
                    <a:pt x="437" y="49"/>
                  </a:cubicBezTo>
                  <a:cubicBezTo>
                    <a:pt x="437" y="49"/>
                    <a:pt x="437" y="49"/>
                    <a:pt x="437" y="49"/>
                  </a:cubicBezTo>
                  <a:cubicBezTo>
                    <a:pt x="437" y="49"/>
                    <a:pt x="437" y="49"/>
                    <a:pt x="437" y="49"/>
                  </a:cubicBezTo>
                  <a:cubicBezTo>
                    <a:pt x="437" y="49"/>
                    <a:pt x="437" y="49"/>
                    <a:pt x="437" y="49"/>
                  </a:cubicBezTo>
                  <a:cubicBezTo>
                    <a:pt x="437" y="49"/>
                    <a:pt x="439" y="49"/>
                    <a:pt x="438" y="48"/>
                  </a:cubicBezTo>
                  <a:cubicBezTo>
                    <a:pt x="439" y="48"/>
                    <a:pt x="440" y="48"/>
                    <a:pt x="440" y="48"/>
                  </a:cubicBezTo>
                  <a:cubicBezTo>
                    <a:pt x="441" y="49"/>
                    <a:pt x="440" y="49"/>
                    <a:pt x="440" y="49"/>
                  </a:cubicBezTo>
                  <a:cubicBezTo>
                    <a:pt x="439" y="49"/>
                    <a:pt x="439" y="50"/>
                    <a:pt x="439" y="50"/>
                  </a:cubicBezTo>
                  <a:cubicBezTo>
                    <a:pt x="439" y="50"/>
                    <a:pt x="438" y="50"/>
                    <a:pt x="439" y="51"/>
                  </a:cubicBezTo>
                  <a:cubicBezTo>
                    <a:pt x="439" y="51"/>
                    <a:pt x="439" y="51"/>
                    <a:pt x="439" y="51"/>
                  </a:cubicBezTo>
                  <a:cubicBezTo>
                    <a:pt x="439" y="51"/>
                    <a:pt x="439" y="52"/>
                    <a:pt x="439" y="52"/>
                  </a:cubicBezTo>
                  <a:cubicBezTo>
                    <a:pt x="439" y="52"/>
                    <a:pt x="440" y="52"/>
                    <a:pt x="440" y="52"/>
                  </a:cubicBezTo>
                  <a:cubicBezTo>
                    <a:pt x="440" y="52"/>
                    <a:pt x="440" y="52"/>
                    <a:pt x="440" y="52"/>
                  </a:cubicBezTo>
                  <a:cubicBezTo>
                    <a:pt x="441" y="53"/>
                    <a:pt x="441" y="53"/>
                    <a:pt x="441" y="53"/>
                  </a:cubicBezTo>
                  <a:cubicBezTo>
                    <a:pt x="442" y="53"/>
                    <a:pt x="443" y="53"/>
                    <a:pt x="443" y="53"/>
                  </a:cubicBezTo>
                  <a:cubicBezTo>
                    <a:pt x="444" y="53"/>
                    <a:pt x="444" y="53"/>
                    <a:pt x="444" y="53"/>
                  </a:cubicBezTo>
                  <a:cubicBezTo>
                    <a:pt x="445" y="53"/>
                    <a:pt x="445" y="53"/>
                    <a:pt x="445" y="53"/>
                  </a:cubicBezTo>
                  <a:cubicBezTo>
                    <a:pt x="446" y="53"/>
                    <a:pt x="446" y="52"/>
                    <a:pt x="446" y="52"/>
                  </a:cubicBezTo>
                  <a:cubicBezTo>
                    <a:pt x="447" y="52"/>
                    <a:pt x="446" y="52"/>
                    <a:pt x="447" y="51"/>
                  </a:cubicBezTo>
                  <a:cubicBezTo>
                    <a:pt x="448" y="51"/>
                    <a:pt x="446" y="51"/>
                    <a:pt x="447" y="50"/>
                  </a:cubicBezTo>
                  <a:cubicBezTo>
                    <a:pt x="447" y="50"/>
                    <a:pt x="447" y="50"/>
                    <a:pt x="448" y="50"/>
                  </a:cubicBezTo>
                  <a:cubicBezTo>
                    <a:pt x="448" y="50"/>
                    <a:pt x="448" y="50"/>
                    <a:pt x="449" y="50"/>
                  </a:cubicBezTo>
                  <a:cubicBezTo>
                    <a:pt x="448" y="49"/>
                    <a:pt x="446" y="48"/>
                    <a:pt x="445" y="48"/>
                  </a:cubicBezTo>
                  <a:cubicBezTo>
                    <a:pt x="444" y="48"/>
                    <a:pt x="443" y="47"/>
                    <a:pt x="443" y="47"/>
                  </a:cubicBezTo>
                  <a:cubicBezTo>
                    <a:pt x="441" y="47"/>
                    <a:pt x="439" y="46"/>
                    <a:pt x="437" y="46"/>
                  </a:cubicBezTo>
                  <a:cubicBezTo>
                    <a:pt x="436" y="46"/>
                    <a:pt x="436" y="45"/>
                    <a:pt x="436" y="45"/>
                  </a:cubicBezTo>
                  <a:cubicBezTo>
                    <a:pt x="435" y="45"/>
                    <a:pt x="435" y="45"/>
                    <a:pt x="435" y="45"/>
                  </a:cubicBezTo>
                  <a:cubicBezTo>
                    <a:pt x="435" y="45"/>
                    <a:pt x="435" y="45"/>
                    <a:pt x="435" y="46"/>
                  </a:cubicBezTo>
                  <a:cubicBezTo>
                    <a:pt x="435" y="46"/>
                    <a:pt x="436" y="46"/>
                    <a:pt x="435" y="46"/>
                  </a:cubicBezTo>
                  <a:cubicBezTo>
                    <a:pt x="434" y="46"/>
                    <a:pt x="433" y="46"/>
                    <a:pt x="433" y="46"/>
                  </a:cubicBezTo>
                  <a:cubicBezTo>
                    <a:pt x="433" y="46"/>
                    <a:pt x="433" y="46"/>
                    <a:pt x="433" y="46"/>
                  </a:cubicBezTo>
                  <a:cubicBezTo>
                    <a:pt x="433" y="47"/>
                    <a:pt x="433" y="47"/>
                    <a:pt x="433" y="48"/>
                  </a:cubicBezTo>
                  <a:cubicBezTo>
                    <a:pt x="433" y="48"/>
                    <a:pt x="433" y="48"/>
                    <a:pt x="433" y="48"/>
                  </a:cubicBezTo>
                  <a:cubicBezTo>
                    <a:pt x="433" y="49"/>
                    <a:pt x="433" y="49"/>
                    <a:pt x="433" y="49"/>
                  </a:cubicBezTo>
                  <a:cubicBezTo>
                    <a:pt x="432" y="49"/>
                    <a:pt x="432" y="49"/>
                    <a:pt x="432" y="48"/>
                  </a:cubicBezTo>
                  <a:cubicBezTo>
                    <a:pt x="432" y="48"/>
                    <a:pt x="432" y="48"/>
                    <a:pt x="431" y="48"/>
                  </a:cubicBezTo>
                  <a:cubicBezTo>
                    <a:pt x="430" y="47"/>
                    <a:pt x="430" y="47"/>
                    <a:pt x="429" y="47"/>
                  </a:cubicBezTo>
                  <a:cubicBezTo>
                    <a:pt x="429" y="47"/>
                    <a:pt x="429" y="47"/>
                    <a:pt x="429" y="47"/>
                  </a:cubicBezTo>
                  <a:cubicBezTo>
                    <a:pt x="428" y="46"/>
                    <a:pt x="427" y="45"/>
                    <a:pt x="426" y="45"/>
                  </a:cubicBezTo>
                  <a:cubicBezTo>
                    <a:pt x="425" y="45"/>
                    <a:pt x="425" y="45"/>
                    <a:pt x="424" y="46"/>
                  </a:cubicBezTo>
                  <a:cubicBezTo>
                    <a:pt x="424" y="45"/>
                    <a:pt x="424" y="45"/>
                    <a:pt x="423" y="45"/>
                  </a:cubicBezTo>
                  <a:cubicBezTo>
                    <a:pt x="423" y="45"/>
                    <a:pt x="423" y="45"/>
                    <a:pt x="423" y="45"/>
                  </a:cubicBezTo>
                  <a:cubicBezTo>
                    <a:pt x="423" y="45"/>
                    <a:pt x="423" y="46"/>
                    <a:pt x="422" y="46"/>
                  </a:cubicBezTo>
                  <a:cubicBezTo>
                    <a:pt x="423" y="45"/>
                    <a:pt x="423" y="46"/>
                    <a:pt x="422" y="46"/>
                  </a:cubicBezTo>
                  <a:cubicBezTo>
                    <a:pt x="422" y="46"/>
                    <a:pt x="422" y="46"/>
                    <a:pt x="422" y="46"/>
                  </a:cubicBezTo>
                  <a:cubicBezTo>
                    <a:pt x="421" y="46"/>
                    <a:pt x="420" y="46"/>
                    <a:pt x="420" y="47"/>
                  </a:cubicBezTo>
                  <a:cubicBezTo>
                    <a:pt x="420" y="47"/>
                    <a:pt x="421" y="48"/>
                    <a:pt x="420" y="48"/>
                  </a:cubicBezTo>
                  <a:cubicBezTo>
                    <a:pt x="420" y="48"/>
                    <a:pt x="420" y="48"/>
                    <a:pt x="420" y="48"/>
                  </a:cubicBezTo>
                  <a:cubicBezTo>
                    <a:pt x="419" y="48"/>
                    <a:pt x="419" y="49"/>
                    <a:pt x="419" y="49"/>
                  </a:cubicBezTo>
                  <a:cubicBezTo>
                    <a:pt x="419" y="49"/>
                    <a:pt x="420" y="49"/>
                    <a:pt x="420" y="49"/>
                  </a:cubicBezTo>
                  <a:cubicBezTo>
                    <a:pt x="420" y="50"/>
                    <a:pt x="420" y="50"/>
                    <a:pt x="420" y="50"/>
                  </a:cubicBezTo>
                  <a:cubicBezTo>
                    <a:pt x="419" y="50"/>
                    <a:pt x="421" y="51"/>
                    <a:pt x="420" y="51"/>
                  </a:cubicBezTo>
                  <a:cubicBezTo>
                    <a:pt x="419" y="51"/>
                    <a:pt x="419" y="50"/>
                    <a:pt x="419" y="51"/>
                  </a:cubicBezTo>
                  <a:cubicBezTo>
                    <a:pt x="418" y="51"/>
                    <a:pt x="419" y="52"/>
                    <a:pt x="419" y="52"/>
                  </a:cubicBezTo>
                  <a:cubicBezTo>
                    <a:pt x="420" y="53"/>
                    <a:pt x="421" y="53"/>
                    <a:pt x="422" y="54"/>
                  </a:cubicBezTo>
                  <a:close/>
                  <a:moveTo>
                    <a:pt x="530" y="89"/>
                  </a:moveTo>
                  <a:cubicBezTo>
                    <a:pt x="530" y="89"/>
                    <a:pt x="530" y="89"/>
                    <a:pt x="530" y="89"/>
                  </a:cubicBezTo>
                  <a:cubicBezTo>
                    <a:pt x="531" y="89"/>
                    <a:pt x="532" y="90"/>
                    <a:pt x="533" y="90"/>
                  </a:cubicBezTo>
                  <a:cubicBezTo>
                    <a:pt x="534" y="90"/>
                    <a:pt x="534" y="90"/>
                    <a:pt x="534" y="89"/>
                  </a:cubicBezTo>
                  <a:cubicBezTo>
                    <a:pt x="534" y="89"/>
                    <a:pt x="535" y="88"/>
                    <a:pt x="534" y="88"/>
                  </a:cubicBezTo>
                  <a:cubicBezTo>
                    <a:pt x="534" y="88"/>
                    <a:pt x="534" y="88"/>
                    <a:pt x="534" y="88"/>
                  </a:cubicBezTo>
                  <a:cubicBezTo>
                    <a:pt x="532" y="87"/>
                    <a:pt x="531" y="87"/>
                    <a:pt x="530" y="87"/>
                  </a:cubicBezTo>
                  <a:cubicBezTo>
                    <a:pt x="529" y="87"/>
                    <a:pt x="529" y="88"/>
                    <a:pt x="529" y="88"/>
                  </a:cubicBezTo>
                  <a:cubicBezTo>
                    <a:pt x="529" y="88"/>
                    <a:pt x="529" y="88"/>
                    <a:pt x="530" y="89"/>
                  </a:cubicBezTo>
                  <a:close/>
                  <a:moveTo>
                    <a:pt x="462" y="40"/>
                  </a:moveTo>
                  <a:cubicBezTo>
                    <a:pt x="462" y="40"/>
                    <a:pt x="462" y="41"/>
                    <a:pt x="461" y="41"/>
                  </a:cubicBezTo>
                  <a:cubicBezTo>
                    <a:pt x="461" y="41"/>
                    <a:pt x="460" y="41"/>
                    <a:pt x="460" y="41"/>
                  </a:cubicBezTo>
                  <a:cubicBezTo>
                    <a:pt x="461" y="41"/>
                    <a:pt x="462" y="41"/>
                    <a:pt x="463" y="40"/>
                  </a:cubicBezTo>
                  <a:cubicBezTo>
                    <a:pt x="463" y="40"/>
                    <a:pt x="463" y="40"/>
                    <a:pt x="462" y="40"/>
                  </a:cubicBezTo>
                  <a:close/>
                  <a:moveTo>
                    <a:pt x="462" y="55"/>
                  </a:moveTo>
                  <a:cubicBezTo>
                    <a:pt x="463" y="55"/>
                    <a:pt x="464" y="55"/>
                    <a:pt x="464" y="55"/>
                  </a:cubicBezTo>
                  <a:cubicBezTo>
                    <a:pt x="464" y="55"/>
                    <a:pt x="465" y="55"/>
                    <a:pt x="465" y="55"/>
                  </a:cubicBezTo>
                  <a:cubicBezTo>
                    <a:pt x="465" y="55"/>
                    <a:pt x="466" y="54"/>
                    <a:pt x="466" y="54"/>
                  </a:cubicBezTo>
                  <a:cubicBezTo>
                    <a:pt x="466" y="54"/>
                    <a:pt x="467" y="54"/>
                    <a:pt x="467" y="54"/>
                  </a:cubicBezTo>
                  <a:cubicBezTo>
                    <a:pt x="468" y="54"/>
                    <a:pt x="468" y="53"/>
                    <a:pt x="468" y="53"/>
                  </a:cubicBezTo>
                  <a:cubicBezTo>
                    <a:pt x="468" y="53"/>
                    <a:pt x="468" y="52"/>
                    <a:pt x="469" y="52"/>
                  </a:cubicBezTo>
                  <a:cubicBezTo>
                    <a:pt x="468" y="52"/>
                    <a:pt x="467" y="52"/>
                    <a:pt x="467" y="52"/>
                  </a:cubicBezTo>
                  <a:cubicBezTo>
                    <a:pt x="466" y="52"/>
                    <a:pt x="466" y="52"/>
                    <a:pt x="466" y="52"/>
                  </a:cubicBezTo>
                  <a:cubicBezTo>
                    <a:pt x="467" y="52"/>
                    <a:pt x="465" y="52"/>
                    <a:pt x="465" y="52"/>
                  </a:cubicBezTo>
                  <a:cubicBezTo>
                    <a:pt x="464" y="51"/>
                    <a:pt x="463" y="51"/>
                    <a:pt x="463" y="51"/>
                  </a:cubicBezTo>
                  <a:cubicBezTo>
                    <a:pt x="462" y="51"/>
                    <a:pt x="461" y="52"/>
                    <a:pt x="460" y="52"/>
                  </a:cubicBezTo>
                  <a:cubicBezTo>
                    <a:pt x="460" y="51"/>
                    <a:pt x="460" y="51"/>
                    <a:pt x="460" y="51"/>
                  </a:cubicBezTo>
                  <a:cubicBezTo>
                    <a:pt x="460" y="51"/>
                    <a:pt x="460" y="50"/>
                    <a:pt x="459" y="50"/>
                  </a:cubicBezTo>
                  <a:cubicBezTo>
                    <a:pt x="459" y="50"/>
                    <a:pt x="458" y="51"/>
                    <a:pt x="457" y="50"/>
                  </a:cubicBezTo>
                  <a:cubicBezTo>
                    <a:pt x="457" y="50"/>
                    <a:pt x="456" y="50"/>
                    <a:pt x="455" y="51"/>
                  </a:cubicBezTo>
                  <a:cubicBezTo>
                    <a:pt x="455" y="51"/>
                    <a:pt x="455" y="51"/>
                    <a:pt x="454" y="51"/>
                  </a:cubicBezTo>
                  <a:cubicBezTo>
                    <a:pt x="454" y="51"/>
                    <a:pt x="454" y="51"/>
                    <a:pt x="453" y="50"/>
                  </a:cubicBezTo>
                  <a:cubicBezTo>
                    <a:pt x="453" y="50"/>
                    <a:pt x="454" y="50"/>
                    <a:pt x="453" y="49"/>
                  </a:cubicBezTo>
                  <a:cubicBezTo>
                    <a:pt x="453" y="49"/>
                    <a:pt x="453" y="49"/>
                    <a:pt x="452" y="49"/>
                  </a:cubicBezTo>
                  <a:cubicBezTo>
                    <a:pt x="452" y="49"/>
                    <a:pt x="452" y="50"/>
                    <a:pt x="452" y="50"/>
                  </a:cubicBezTo>
                  <a:cubicBezTo>
                    <a:pt x="452" y="50"/>
                    <a:pt x="452" y="50"/>
                    <a:pt x="452" y="50"/>
                  </a:cubicBezTo>
                  <a:cubicBezTo>
                    <a:pt x="452" y="51"/>
                    <a:pt x="452" y="51"/>
                    <a:pt x="452" y="51"/>
                  </a:cubicBezTo>
                  <a:cubicBezTo>
                    <a:pt x="452" y="51"/>
                    <a:pt x="452" y="51"/>
                    <a:pt x="452" y="51"/>
                  </a:cubicBezTo>
                  <a:cubicBezTo>
                    <a:pt x="452" y="51"/>
                    <a:pt x="451" y="52"/>
                    <a:pt x="451" y="52"/>
                  </a:cubicBezTo>
                  <a:cubicBezTo>
                    <a:pt x="453" y="53"/>
                    <a:pt x="456" y="53"/>
                    <a:pt x="458" y="54"/>
                  </a:cubicBezTo>
                  <a:cubicBezTo>
                    <a:pt x="459" y="55"/>
                    <a:pt x="461" y="55"/>
                    <a:pt x="462" y="55"/>
                  </a:cubicBezTo>
                  <a:close/>
                  <a:moveTo>
                    <a:pt x="413" y="51"/>
                  </a:moveTo>
                  <a:cubicBezTo>
                    <a:pt x="414" y="51"/>
                    <a:pt x="415" y="51"/>
                    <a:pt x="415" y="50"/>
                  </a:cubicBezTo>
                  <a:cubicBezTo>
                    <a:pt x="416" y="50"/>
                    <a:pt x="416" y="49"/>
                    <a:pt x="415" y="49"/>
                  </a:cubicBezTo>
                  <a:cubicBezTo>
                    <a:pt x="415" y="48"/>
                    <a:pt x="415" y="48"/>
                    <a:pt x="415" y="48"/>
                  </a:cubicBezTo>
                  <a:cubicBezTo>
                    <a:pt x="415" y="48"/>
                    <a:pt x="415" y="47"/>
                    <a:pt x="414" y="47"/>
                  </a:cubicBezTo>
                  <a:cubicBezTo>
                    <a:pt x="414" y="48"/>
                    <a:pt x="414" y="48"/>
                    <a:pt x="414" y="49"/>
                  </a:cubicBezTo>
                  <a:cubicBezTo>
                    <a:pt x="414" y="49"/>
                    <a:pt x="414" y="49"/>
                    <a:pt x="414" y="49"/>
                  </a:cubicBezTo>
                  <a:cubicBezTo>
                    <a:pt x="414" y="50"/>
                    <a:pt x="413" y="50"/>
                    <a:pt x="413" y="51"/>
                  </a:cubicBezTo>
                  <a:close/>
                  <a:moveTo>
                    <a:pt x="286" y="29"/>
                  </a:moveTo>
                  <a:cubicBezTo>
                    <a:pt x="285" y="30"/>
                    <a:pt x="285" y="30"/>
                    <a:pt x="285" y="31"/>
                  </a:cubicBezTo>
                  <a:cubicBezTo>
                    <a:pt x="285" y="32"/>
                    <a:pt x="286" y="31"/>
                    <a:pt x="287" y="31"/>
                  </a:cubicBezTo>
                  <a:cubicBezTo>
                    <a:pt x="288" y="31"/>
                    <a:pt x="288" y="31"/>
                    <a:pt x="289" y="31"/>
                  </a:cubicBezTo>
                  <a:cubicBezTo>
                    <a:pt x="290" y="30"/>
                    <a:pt x="290" y="30"/>
                    <a:pt x="291" y="30"/>
                  </a:cubicBezTo>
                  <a:cubicBezTo>
                    <a:pt x="291" y="29"/>
                    <a:pt x="292" y="30"/>
                    <a:pt x="293" y="30"/>
                  </a:cubicBezTo>
                  <a:cubicBezTo>
                    <a:pt x="293" y="29"/>
                    <a:pt x="294" y="30"/>
                    <a:pt x="294" y="30"/>
                  </a:cubicBezTo>
                  <a:cubicBezTo>
                    <a:pt x="294" y="29"/>
                    <a:pt x="295" y="29"/>
                    <a:pt x="295" y="29"/>
                  </a:cubicBezTo>
                  <a:cubicBezTo>
                    <a:pt x="296" y="29"/>
                    <a:pt x="296" y="29"/>
                    <a:pt x="296" y="30"/>
                  </a:cubicBezTo>
                  <a:cubicBezTo>
                    <a:pt x="297" y="30"/>
                    <a:pt x="297" y="29"/>
                    <a:pt x="297" y="29"/>
                  </a:cubicBezTo>
                  <a:cubicBezTo>
                    <a:pt x="298" y="29"/>
                    <a:pt x="298" y="29"/>
                    <a:pt x="298" y="29"/>
                  </a:cubicBezTo>
                  <a:cubicBezTo>
                    <a:pt x="299" y="29"/>
                    <a:pt x="299" y="29"/>
                    <a:pt x="300" y="29"/>
                  </a:cubicBezTo>
                  <a:cubicBezTo>
                    <a:pt x="300" y="29"/>
                    <a:pt x="301" y="29"/>
                    <a:pt x="301" y="29"/>
                  </a:cubicBezTo>
                  <a:cubicBezTo>
                    <a:pt x="301" y="29"/>
                    <a:pt x="302" y="29"/>
                    <a:pt x="302" y="29"/>
                  </a:cubicBezTo>
                  <a:cubicBezTo>
                    <a:pt x="302" y="28"/>
                    <a:pt x="303" y="28"/>
                    <a:pt x="303" y="28"/>
                  </a:cubicBezTo>
                  <a:cubicBezTo>
                    <a:pt x="304" y="28"/>
                    <a:pt x="304" y="28"/>
                    <a:pt x="304" y="28"/>
                  </a:cubicBezTo>
                  <a:cubicBezTo>
                    <a:pt x="305" y="28"/>
                    <a:pt x="305" y="28"/>
                    <a:pt x="306" y="27"/>
                  </a:cubicBezTo>
                  <a:cubicBezTo>
                    <a:pt x="306" y="27"/>
                    <a:pt x="307" y="27"/>
                    <a:pt x="307" y="27"/>
                  </a:cubicBezTo>
                  <a:cubicBezTo>
                    <a:pt x="306" y="26"/>
                    <a:pt x="306" y="26"/>
                    <a:pt x="306" y="26"/>
                  </a:cubicBezTo>
                  <a:cubicBezTo>
                    <a:pt x="306" y="25"/>
                    <a:pt x="306" y="25"/>
                    <a:pt x="306" y="25"/>
                  </a:cubicBezTo>
                  <a:cubicBezTo>
                    <a:pt x="305" y="24"/>
                    <a:pt x="304" y="25"/>
                    <a:pt x="303" y="24"/>
                  </a:cubicBezTo>
                  <a:cubicBezTo>
                    <a:pt x="303" y="24"/>
                    <a:pt x="303" y="24"/>
                    <a:pt x="303" y="24"/>
                  </a:cubicBezTo>
                  <a:cubicBezTo>
                    <a:pt x="303" y="24"/>
                    <a:pt x="303" y="23"/>
                    <a:pt x="303" y="23"/>
                  </a:cubicBezTo>
                  <a:cubicBezTo>
                    <a:pt x="302" y="23"/>
                    <a:pt x="302" y="23"/>
                    <a:pt x="302" y="23"/>
                  </a:cubicBezTo>
                  <a:cubicBezTo>
                    <a:pt x="302" y="23"/>
                    <a:pt x="301" y="23"/>
                    <a:pt x="301" y="23"/>
                  </a:cubicBezTo>
                  <a:cubicBezTo>
                    <a:pt x="301" y="23"/>
                    <a:pt x="302" y="22"/>
                    <a:pt x="301" y="22"/>
                  </a:cubicBezTo>
                  <a:cubicBezTo>
                    <a:pt x="301" y="22"/>
                    <a:pt x="301" y="22"/>
                    <a:pt x="300" y="22"/>
                  </a:cubicBezTo>
                  <a:cubicBezTo>
                    <a:pt x="299" y="22"/>
                    <a:pt x="298" y="22"/>
                    <a:pt x="296" y="23"/>
                  </a:cubicBezTo>
                  <a:cubicBezTo>
                    <a:pt x="296" y="23"/>
                    <a:pt x="297" y="22"/>
                    <a:pt x="297" y="22"/>
                  </a:cubicBezTo>
                  <a:cubicBezTo>
                    <a:pt x="297" y="22"/>
                    <a:pt x="297" y="22"/>
                    <a:pt x="297" y="22"/>
                  </a:cubicBezTo>
                  <a:cubicBezTo>
                    <a:pt x="297" y="22"/>
                    <a:pt x="297" y="22"/>
                    <a:pt x="297" y="22"/>
                  </a:cubicBezTo>
                  <a:cubicBezTo>
                    <a:pt x="297" y="21"/>
                    <a:pt x="297" y="21"/>
                    <a:pt x="297" y="21"/>
                  </a:cubicBezTo>
                  <a:cubicBezTo>
                    <a:pt x="297" y="21"/>
                    <a:pt x="299" y="21"/>
                    <a:pt x="298" y="21"/>
                  </a:cubicBezTo>
                  <a:cubicBezTo>
                    <a:pt x="297" y="21"/>
                    <a:pt x="297" y="20"/>
                    <a:pt x="297" y="20"/>
                  </a:cubicBezTo>
                  <a:cubicBezTo>
                    <a:pt x="296" y="20"/>
                    <a:pt x="296" y="20"/>
                    <a:pt x="295" y="20"/>
                  </a:cubicBezTo>
                  <a:cubicBezTo>
                    <a:pt x="295" y="20"/>
                    <a:pt x="295" y="22"/>
                    <a:pt x="294" y="21"/>
                  </a:cubicBezTo>
                  <a:cubicBezTo>
                    <a:pt x="294" y="21"/>
                    <a:pt x="293" y="20"/>
                    <a:pt x="293" y="20"/>
                  </a:cubicBezTo>
                  <a:cubicBezTo>
                    <a:pt x="292" y="20"/>
                    <a:pt x="292" y="21"/>
                    <a:pt x="291" y="21"/>
                  </a:cubicBezTo>
                  <a:cubicBezTo>
                    <a:pt x="291" y="22"/>
                    <a:pt x="291" y="23"/>
                    <a:pt x="291" y="23"/>
                  </a:cubicBezTo>
                  <a:cubicBezTo>
                    <a:pt x="291" y="23"/>
                    <a:pt x="292" y="23"/>
                    <a:pt x="292" y="23"/>
                  </a:cubicBezTo>
                  <a:cubicBezTo>
                    <a:pt x="291" y="23"/>
                    <a:pt x="290" y="23"/>
                    <a:pt x="290" y="23"/>
                  </a:cubicBezTo>
                  <a:cubicBezTo>
                    <a:pt x="290" y="24"/>
                    <a:pt x="290" y="24"/>
                    <a:pt x="290" y="24"/>
                  </a:cubicBezTo>
                  <a:cubicBezTo>
                    <a:pt x="290" y="25"/>
                    <a:pt x="290" y="25"/>
                    <a:pt x="290" y="25"/>
                  </a:cubicBezTo>
                  <a:cubicBezTo>
                    <a:pt x="290" y="25"/>
                    <a:pt x="291" y="25"/>
                    <a:pt x="291" y="25"/>
                  </a:cubicBezTo>
                  <a:cubicBezTo>
                    <a:pt x="290" y="25"/>
                    <a:pt x="289" y="25"/>
                    <a:pt x="289" y="25"/>
                  </a:cubicBezTo>
                  <a:cubicBezTo>
                    <a:pt x="288" y="26"/>
                    <a:pt x="287" y="27"/>
                    <a:pt x="287" y="28"/>
                  </a:cubicBezTo>
                  <a:cubicBezTo>
                    <a:pt x="287" y="29"/>
                    <a:pt x="286" y="29"/>
                    <a:pt x="286" y="29"/>
                  </a:cubicBezTo>
                  <a:close/>
                  <a:moveTo>
                    <a:pt x="276" y="14"/>
                  </a:moveTo>
                  <a:cubicBezTo>
                    <a:pt x="276" y="14"/>
                    <a:pt x="276" y="14"/>
                    <a:pt x="275" y="14"/>
                  </a:cubicBezTo>
                  <a:cubicBezTo>
                    <a:pt x="275" y="14"/>
                    <a:pt x="275" y="14"/>
                    <a:pt x="274" y="14"/>
                  </a:cubicBezTo>
                  <a:cubicBezTo>
                    <a:pt x="274" y="14"/>
                    <a:pt x="274" y="14"/>
                    <a:pt x="274" y="14"/>
                  </a:cubicBezTo>
                  <a:cubicBezTo>
                    <a:pt x="274" y="14"/>
                    <a:pt x="273" y="14"/>
                    <a:pt x="273" y="14"/>
                  </a:cubicBezTo>
                  <a:cubicBezTo>
                    <a:pt x="273" y="14"/>
                    <a:pt x="273" y="15"/>
                    <a:pt x="273" y="14"/>
                  </a:cubicBezTo>
                  <a:cubicBezTo>
                    <a:pt x="273" y="14"/>
                    <a:pt x="273" y="14"/>
                    <a:pt x="272" y="14"/>
                  </a:cubicBezTo>
                  <a:cubicBezTo>
                    <a:pt x="272" y="14"/>
                    <a:pt x="272" y="14"/>
                    <a:pt x="271" y="14"/>
                  </a:cubicBezTo>
                  <a:cubicBezTo>
                    <a:pt x="271" y="14"/>
                    <a:pt x="270" y="14"/>
                    <a:pt x="270" y="15"/>
                  </a:cubicBezTo>
                  <a:cubicBezTo>
                    <a:pt x="270" y="15"/>
                    <a:pt x="270" y="15"/>
                    <a:pt x="269" y="15"/>
                  </a:cubicBezTo>
                  <a:cubicBezTo>
                    <a:pt x="269" y="15"/>
                    <a:pt x="269" y="14"/>
                    <a:pt x="269" y="14"/>
                  </a:cubicBezTo>
                  <a:cubicBezTo>
                    <a:pt x="268" y="14"/>
                    <a:pt x="268" y="15"/>
                    <a:pt x="268" y="15"/>
                  </a:cubicBezTo>
                  <a:cubicBezTo>
                    <a:pt x="268" y="15"/>
                    <a:pt x="268" y="15"/>
                    <a:pt x="268" y="15"/>
                  </a:cubicBezTo>
                  <a:cubicBezTo>
                    <a:pt x="267" y="15"/>
                    <a:pt x="267" y="15"/>
                    <a:pt x="267" y="15"/>
                  </a:cubicBezTo>
                  <a:cubicBezTo>
                    <a:pt x="266" y="16"/>
                    <a:pt x="266" y="16"/>
                    <a:pt x="266" y="16"/>
                  </a:cubicBezTo>
                  <a:cubicBezTo>
                    <a:pt x="266" y="16"/>
                    <a:pt x="267" y="16"/>
                    <a:pt x="267" y="17"/>
                  </a:cubicBezTo>
                  <a:cubicBezTo>
                    <a:pt x="266" y="17"/>
                    <a:pt x="266" y="17"/>
                    <a:pt x="265" y="17"/>
                  </a:cubicBezTo>
                  <a:cubicBezTo>
                    <a:pt x="265" y="18"/>
                    <a:pt x="265" y="18"/>
                    <a:pt x="264" y="18"/>
                  </a:cubicBezTo>
                  <a:cubicBezTo>
                    <a:pt x="264" y="18"/>
                    <a:pt x="263" y="19"/>
                    <a:pt x="263" y="19"/>
                  </a:cubicBezTo>
                  <a:cubicBezTo>
                    <a:pt x="262" y="19"/>
                    <a:pt x="262" y="19"/>
                    <a:pt x="261" y="19"/>
                  </a:cubicBezTo>
                  <a:cubicBezTo>
                    <a:pt x="261" y="19"/>
                    <a:pt x="262" y="20"/>
                    <a:pt x="262" y="20"/>
                  </a:cubicBezTo>
                  <a:cubicBezTo>
                    <a:pt x="263" y="20"/>
                    <a:pt x="263" y="19"/>
                    <a:pt x="263" y="19"/>
                  </a:cubicBezTo>
                  <a:cubicBezTo>
                    <a:pt x="264" y="19"/>
                    <a:pt x="264" y="18"/>
                    <a:pt x="265" y="19"/>
                  </a:cubicBezTo>
                  <a:cubicBezTo>
                    <a:pt x="265" y="19"/>
                    <a:pt x="265" y="19"/>
                    <a:pt x="265" y="19"/>
                  </a:cubicBezTo>
                  <a:cubicBezTo>
                    <a:pt x="265" y="20"/>
                    <a:pt x="265" y="20"/>
                    <a:pt x="264" y="20"/>
                  </a:cubicBezTo>
                  <a:cubicBezTo>
                    <a:pt x="265" y="20"/>
                    <a:pt x="265" y="20"/>
                    <a:pt x="265" y="20"/>
                  </a:cubicBezTo>
                  <a:cubicBezTo>
                    <a:pt x="266" y="20"/>
                    <a:pt x="267" y="20"/>
                    <a:pt x="266" y="20"/>
                  </a:cubicBezTo>
                  <a:cubicBezTo>
                    <a:pt x="266" y="20"/>
                    <a:pt x="266" y="20"/>
                    <a:pt x="266" y="21"/>
                  </a:cubicBezTo>
                  <a:cubicBezTo>
                    <a:pt x="266" y="21"/>
                    <a:pt x="266" y="21"/>
                    <a:pt x="266" y="21"/>
                  </a:cubicBezTo>
                  <a:cubicBezTo>
                    <a:pt x="267" y="21"/>
                    <a:pt x="267" y="21"/>
                    <a:pt x="267" y="22"/>
                  </a:cubicBezTo>
                  <a:cubicBezTo>
                    <a:pt x="267" y="22"/>
                    <a:pt x="267" y="22"/>
                    <a:pt x="268" y="22"/>
                  </a:cubicBezTo>
                  <a:cubicBezTo>
                    <a:pt x="268" y="22"/>
                    <a:pt x="267" y="22"/>
                    <a:pt x="268" y="22"/>
                  </a:cubicBezTo>
                  <a:cubicBezTo>
                    <a:pt x="268" y="22"/>
                    <a:pt x="268" y="23"/>
                    <a:pt x="268" y="23"/>
                  </a:cubicBezTo>
                  <a:cubicBezTo>
                    <a:pt x="268" y="23"/>
                    <a:pt x="269" y="23"/>
                    <a:pt x="269" y="23"/>
                  </a:cubicBezTo>
                  <a:cubicBezTo>
                    <a:pt x="270" y="23"/>
                    <a:pt x="270" y="23"/>
                    <a:pt x="271" y="23"/>
                  </a:cubicBezTo>
                  <a:cubicBezTo>
                    <a:pt x="271" y="24"/>
                    <a:pt x="273" y="23"/>
                    <a:pt x="274" y="23"/>
                  </a:cubicBezTo>
                  <a:cubicBezTo>
                    <a:pt x="274" y="23"/>
                    <a:pt x="274" y="23"/>
                    <a:pt x="273" y="23"/>
                  </a:cubicBezTo>
                  <a:cubicBezTo>
                    <a:pt x="274" y="23"/>
                    <a:pt x="275" y="23"/>
                    <a:pt x="275" y="23"/>
                  </a:cubicBezTo>
                  <a:cubicBezTo>
                    <a:pt x="275" y="23"/>
                    <a:pt x="275" y="24"/>
                    <a:pt x="275" y="24"/>
                  </a:cubicBezTo>
                  <a:cubicBezTo>
                    <a:pt x="276" y="24"/>
                    <a:pt x="276" y="24"/>
                    <a:pt x="276" y="24"/>
                  </a:cubicBezTo>
                  <a:cubicBezTo>
                    <a:pt x="276" y="24"/>
                    <a:pt x="277" y="24"/>
                    <a:pt x="277" y="24"/>
                  </a:cubicBezTo>
                  <a:cubicBezTo>
                    <a:pt x="277" y="25"/>
                    <a:pt x="278" y="24"/>
                    <a:pt x="278" y="25"/>
                  </a:cubicBezTo>
                  <a:cubicBezTo>
                    <a:pt x="278" y="25"/>
                    <a:pt x="278" y="25"/>
                    <a:pt x="277" y="25"/>
                  </a:cubicBezTo>
                  <a:cubicBezTo>
                    <a:pt x="278" y="25"/>
                    <a:pt x="279" y="25"/>
                    <a:pt x="279" y="25"/>
                  </a:cubicBezTo>
                  <a:cubicBezTo>
                    <a:pt x="280" y="25"/>
                    <a:pt x="280" y="25"/>
                    <a:pt x="281" y="25"/>
                  </a:cubicBezTo>
                  <a:cubicBezTo>
                    <a:pt x="282" y="25"/>
                    <a:pt x="283" y="25"/>
                    <a:pt x="284" y="25"/>
                  </a:cubicBezTo>
                  <a:cubicBezTo>
                    <a:pt x="285" y="25"/>
                    <a:pt x="285" y="24"/>
                    <a:pt x="286" y="24"/>
                  </a:cubicBezTo>
                  <a:cubicBezTo>
                    <a:pt x="286" y="24"/>
                    <a:pt x="286" y="24"/>
                    <a:pt x="286" y="24"/>
                  </a:cubicBezTo>
                  <a:cubicBezTo>
                    <a:pt x="287" y="23"/>
                    <a:pt x="286" y="23"/>
                    <a:pt x="286" y="22"/>
                  </a:cubicBezTo>
                  <a:cubicBezTo>
                    <a:pt x="285" y="22"/>
                    <a:pt x="284" y="22"/>
                    <a:pt x="284" y="21"/>
                  </a:cubicBezTo>
                  <a:cubicBezTo>
                    <a:pt x="283" y="21"/>
                    <a:pt x="283" y="21"/>
                    <a:pt x="284" y="21"/>
                  </a:cubicBezTo>
                  <a:cubicBezTo>
                    <a:pt x="284" y="21"/>
                    <a:pt x="284" y="21"/>
                    <a:pt x="284" y="21"/>
                  </a:cubicBezTo>
                  <a:cubicBezTo>
                    <a:pt x="285" y="21"/>
                    <a:pt x="285" y="21"/>
                    <a:pt x="285" y="21"/>
                  </a:cubicBezTo>
                  <a:cubicBezTo>
                    <a:pt x="286" y="21"/>
                    <a:pt x="286" y="20"/>
                    <a:pt x="286" y="20"/>
                  </a:cubicBezTo>
                  <a:cubicBezTo>
                    <a:pt x="286" y="20"/>
                    <a:pt x="286" y="20"/>
                    <a:pt x="286" y="19"/>
                  </a:cubicBezTo>
                  <a:cubicBezTo>
                    <a:pt x="286" y="19"/>
                    <a:pt x="286" y="19"/>
                    <a:pt x="286" y="19"/>
                  </a:cubicBezTo>
                  <a:cubicBezTo>
                    <a:pt x="286" y="19"/>
                    <a:pt x="286" y="19"/>
                    <a:pt x="286" y="18"/>
                  </a:cubicBezTo>
                  <a:cubicBezTo>
                    <a:pt x="286" y="18"/>
                    <a:pt x="286" y="18"/>
                    <a:pt x="286" y="18"/>
                  </a:cubicBezTo>
                  <a:cubicBezTo>
                    <a:pt x="286" y="18"/>
                    <a:pt x="286" y="18"/>
                    <a:pt x="286" y="17"/>
                  </a:cubicBezTo>
                  <a:cubicBezTo>
                    <a:pt x="286" y="17"/>
                    <a:pt x="287" y="17"/>
                    <a:pt x="287" y="17"/>
                  </a:cubicBezTo>
                  <a:cubicBezTo>
                    <a:pt x="287" y="17"/>
                    <a:pt x="287" y="17"/>
                    <a:pt x="287" y="17"/>
                  </a:cubicBezTo>
                  <a:cubicBezTo>
                    <a:pt x="286" y="16"/>
                    <a:pt x="286" y="16"/>
                    <a:pt x="285" y="16"/>
                  </a:cubicBezTo>
                  <a:cubicBezTo>
                    <a:pt x="285" y="16"/>
                    <a:pt x="285" y="16"/>
                    <a:pt x="285" y="15"/>
                  </a:cubicBezTo>
                  <a:cubicBezTo>
                    <a:pt x="285" y="15"/>
                    <a:pt x="285" y="15"/>
                    <a:pt x="285" y="15"/>
                  </a:cubicBezTo>
                  <a:cubicBezTo>
                    <a:pt x="285" y="15"/>
                    <a:pt x="284" y="15"/>
                    <a:pt x="284" y="15"/>
                  </a:cubicBezTo>
                  <a:cubicBezTo>
                    <a:pt x="284" y="15"/>
                    <a:pt x="284" y="15"/>
                    <a:pt x="284" y="15"/>
                  </a:cubicBezTo>
                  <a:cubicBezTo>
                    <a:pt x="284" y="15"/>
                    <a:pt x="284" y="15"/>
                    <a:pt x="283" y="15"/>
                  </a:cubicBezTo>
                  <a:cubicBezTo>
                    <a:pt x="282" y="15"/>
                    <a:pt x="281" y="16"/>
                    <a:pt x="279" y="16"/>
                  </a:cubicBezTo>
                  <a:cubicBezTo>
                    <a:pt x="279" y="16"/>
                    <a:pt x="279" y="16"/>
                    <a:pt x="279" y="17"/>
                  </a:cubicBezTo>
                  <a:cubicBezTo>
                    <a:pt x="279" y="17"/>
                    <a:pt x="279" y="17"/>
                    <a:pt x="278" y="17"/>
                  </a:cubicBezTo>
                  <a:cubicBezTo>
                    <a:pt x="278" y="17"/>
                    <a:pt x="277" y="18"/>
                    <a:pt x="277" y="18"/>
                  </a:cubicBezTo>
                  <a:cubicBezTo>
                    <a:pt x="277" y="17"/>
                    <a:pt x="278" y="16"/>
                    <a:pt x="279" y="16"/>
                  </a:cubicBezTo>
                  <a:cubicBezTo>
                    <a:pt x="279" y="15"/>
                    <a:pt x="280" y="15"/>
                    <a:pt x="280" y="15"/>
                  </a:cubicBezTo>
                  <a:cubicBezTo>
                    <a:pt x="279" y="14"/>
                    <a:pt x="279" y="14"/>
                    <a:pt x="278" y="14"/>
                  </a:cubicBezTo>
                  <a:cubicBezTo>
                    <a:pt x="277" y="14"/>
                    <a:pt x="277" y="14"/>
                    <a:pt x="276" y="14"/>
                  </a:cubicBezTo>
                  <a:close/>
                  <a:moveTo>
                    <a:pt x="256" y="13"/>
                  </a:moveTo>
                  <a:cubicBezTo>
                    <a:pt x="258" y="13"/>
                    <a:pt x="259" y="13"/>
                    <a:pt x="260" y="13"/>
                  </a:cubicBezTo>
                  <a:cubicBezTo>
                    <a:pt x="261" y="13"/>
                    <a:pt x="263" y="12"/>
                    <a:pt x="263" y="13"/>
                  </a:cubicBezTo>
                  <a:cubicBezTo>
                    <a:pt x="262" y="13"/>
                    <a:pt x="259" y="13"/>
                    <a:pt x="259" y="13"/>
                  </a:cubicBezTo>
                  <a:cubicBezTo>
                    <a:pt x="259" y="13"/>
                    <a:pt x="260" y="14"/>
                    <a:pt x="260" y="14"/>
                  </a:cubicBezTo>
                  <a:cubicBezTo>
                    <a:pt x="261" y="14"/>
                    <a:pt x="261" y="14"/>
                    <a:pt x="261" y="14"/>
                  </a:cubicBezTo>
                  <a:cubicBezTo>
                    <a:pt x="261" y="14"/>
                    <a:pt x="260" y="14"/>
                    <a:pt x="259" y="14"/>
                  </a:cubicBezTo>
                  <a:cubicBezTo>
                    <a:pt x="260" y="14"/>
                    <a:pt x="261" y="14"/>
                    <a:pt x="261" y="14"/>
                  </a:cubicBezTo>
                  <a:cubicBezTo>
                    <a:pt x="262" y="14"/>
                    <a:pt x="262" y="15"/>
                    <a:pt x="263" y="15"/>
                  </a:cubicBezTo>
                  <a:cubicBezTo>
                    <a:pt x="263" y="15"/>
                    <a:pt x="264" y="15"/>
                    <a:pt x="264" y="15"/>
                  </a:cubicBezTo>
                  <a:cubicBezTo>
                    <a:pt x="266" y="15"/>
                    <a:pt x="267" y="15"/>
                    <a:pt x="269" y="14"/>
                  </a:cubicBezTo>
                  <a:cubicBezTo>
                    <a:pt x="270" y="14"/>
                    <a:pt x="271" y="14"/>
                    <a:pt x="273" y="13"/>
                  </a:cubicBezTo>
                  <a:cubicBezTo>
                    <a:pt x="274" y="13"/>
                    <a:pt x="275" y="13"/>
                    <a:pt x="276" y="13"/>
                  </a:cubicBezTo>
                  <a:cubicBezTo>
                    <a:pt x="277" y="13"/>
                    <a:pt x="277" y="13"/>
                    <a:pt x="277" y="12"/>
                  </a:cubicBezTo>
                  <a:cubicBezTo>
                    <a:pt x="277" y="12"/>
                    <a:pt x="277" y="11"/>
                    <a:pt x="276" y="11"/>
                  </a:cubicBezTo>
                  <a:cubicBezTo>
                    <a:pt x="276" y="11"/>
                    <a:pt x="276" y="10"/>
                    <a:pt x="276" y="10"/>
                  </a:cubicBezTo>
                  <a:cubicBezTo>
                    <a:pt x="277" y="9"/>
                    <a:pt x="278" y="10"/>
                    <a:pt x="279" y="9"/>
                  </a:cubicBezTo>
                  <a:cubicBezTo>
                    <a:pt x="278" y="8"/>
                    <a:pt x="276" y="8"/>
                    <a:pt x="275" y="7"/>
                  </a:cubicBezTo>
                  <a:cubicBezTo>
                    <a:pt x="274" y="6"/>
                    <a:pt x="273" y="5"/>
                    <a:pt x="272" y="5"/>
                  </a:cubicBezTo>
                  <a:cubicBezTo>
                    <a:pt x="272" y="5"/>
                    <a:pt x="271" y="5"/>
                    <a:pt x="271" y="4"/>
                  </a:cubicBezTo>
                  <a:cubicBezTo>
                    <a:pt x="270" y="5"/>
                    <a:pt x="269" y="4"/>
                    <a:pt x="269" y="5"/>
                  </a:cubicBezTo>
                  <a:cubicBezTo>
                    <a:pt x="269" y="5"/>
                    <a:pt x="269" y="5"/>
                    <a:pt x="269" y="5"/>
                  </a:cubicBezTo>
                  <a:cubicBezTo>
                    <a:pt x="269" y="5"/>
                    <a:pt x="269" y="6"/>
                    <a:pt x="269" y="6"/>
                  </a:cubicBezTo>
                  <a:cubicBezTo>
                    <a:pt x="268" y="6"/>
                    <a:pt x="267" y="6"/>
                    <a:pt x="267" y="6"/>
                  </a:cubicBezTo>
                  <a:cubicBezTo>
                    <a:pt x="266" y="6"/>
                    <a:pt x="266" y="6"/>
                    <a:pt x="266" y="6"/>
                  </a:cubicBezTo>
                  <a:cubicBezTo>
                    <a:pt x="265" y="6"/>
                    <a:pt x="265" y="6"/>
                    <a:pt x="264" y="6"/>
                  </a:cubicBezTo>
                  <a:cubicBezTo>
                    <a:pt x="264" y="7"/>
                    <a:pt x="264" y="7"/>
                    <a:pt x="264" y="7"/>
                  </a:cubicBezTo>
                  <a:cubicBezTo>
                    <a:pt x="263" y="7"/>
                    <a:pt x="263" y="7"/>
                    <a:pt x="263" y="7"/>
                  </a:cubicBezTo>
                  <a:cubicBezTo>
                    <a:pt x="263" y="7"/>
                    <a:pt x="262" y="7"/>
                    <a:pt x="262" y="7"/>
                  </a:cubicBezTo>
                  <a:cubicBezTo>
                    <a:pt x="262" y="7"/>
                    <a:pt x="262" y="7"/>
                    <a:pt x="262" y="8"/>
                  </a:cubicBezTo>
                  <a:cubicBezTo>
                    <a:pt x="262" y="8"/>
                    <a:pt x="261" y="8"/>
                    <a:pt x="261" y="8"/>
                  </a:cubicBezTo>
                  <a:cubicBezTo>
                    <a:pt x="260" y="8"/>
                    <a:pt x="261" y="8"/>
                    <a:pt x="261" y="8"/>
                  </a:cubicBezTo>
                  <a:cubicBezTo>
                    <a:pt x="261" y="8"/>
                    <a:pt x="260" y="8"/>
                    <a:pt x="260" y="9"/>
                  </a:cubicBezTo>
                  <a:cubicBezTo>
                    <a:pt x="260" y="9"/>
                    <a:pt x="260" y="9"/>
                    <a:pt x="260" y="9"/>
                  </a:cubicBezTo>
                  <a:cubicBezTo>
                    <a:pt x="260" y="9"/>
                    <a:pt x="260" y="9"/>
                    <a:pt x="261" y="9"/>
                  </a:cubicBezTo>
                  <a:cubicBezTo>
                    <a:pt x="261" y="10"/>
                    <a:pt x="261" y="10"/>
                    <a:pt x="261" y="10"/>
                  </a:cubicBezTo>
                  <a:cubicBezTo>
                    <a:pt x="261" y="10"/>
                    <a:pt x="261" y="11"/>
                    <a:pt x="261" y="11"/>
                  </a:cubicBezTo>
                  <a:cubicBezTo>
                    <a:pt x="261" y="11"/>
                    <a:pt x="260" y="11"/>
                    <a:pt x="260" y="11"/>
                  </a:cubicBezTo>
                  <a:cubicBezTo>
                    <a:pt x="259" y="11"/>
                    <a:pt x="259" y="11"/>
                    <a:pt x="258" y="11"/>
                  </a:cubicBezTo>
                  <a:cubicBezTo>
                    <a:pt x="258" y="11"/>
                    <a:pt x="258" y="11"/>
                    <a:pt x="258" y="11"/>
                  </a:cubicBezTo>
                  <a:cubicBezTo>
                    <a:pt x="258" y="11"/>
                    <a:pt x="258" y="12"/>
                    <a:pt x="258" y="12"/>
                  </a:cubicBezTo>
                  <a:cubicBezTo>
                    <a:pt x="258" y="12"/>
                    <a:pt x="257" y="12"/>
                    <a:pt x="257" y="12"/>
                  </a:cubicBezTo>
                  <a:cubicBezTo>
                    <a:pt x="257" y="12"/>
                    <a:pt x="256" y="12"/>
                    <a:pt x="256" y="12"/>
                  </a:cubicBezTo>
                  <a:cubicBezTo>
                    <a:pt x="256" y="12"/>
                    <a:pt x="256" y="13"/>
                    <a:pt x="256" y="13"/>
                  </a:cubicBezTo>
                  <a:close/>
                  <a:moveTo>
                    <a:pt x="374" y="61"/>
                  </a:moveTo>
                  <a:cubicBezTo>
                    <a:pt x="374" y="61"/>
                    <a:pt x="374" y="61"/>
                    <a:pt x="374" y="61"/>
                  </a:cubicBezTo>
                  <a:cubicBezTo>
                    <a:pt x="374" y="61"/>
                    <a:pt x="374" y="62"/>
                    <a:pt x="374" y="62"/>
                  </a:cubicBezTo>
                  <a:cubicBezTo>
                    <a:pt x="374" y="61"/>
                    <a:pt x="374" y="61"/>
                    <a:pt x="374" y="61"/>
                  </a:cubicBezTo>
                  <a:cubicBezTo>
                    <a:pt x="375" y="61"/>
                    <a:pt x="375" y="61"/>
                    <a:pt x="375" y="61"/>
                  </a:cubicBezTo>
                  <a:cubicBezTo>
                    <a:pt x="375" y="61"/>
                    <a:pt x="374" y="61"/>
                    <a:pt x="374" y="61"/>
                  </a:cubicBezTo>
                  <a:cubicBezTo>
                    <a:pt x="374" y="61"/>
                    <a:pt x="374" y="61"/>
                    <a:pt x="374" y="61"/>
                  </a:cubicBezTo>
                  <a:cubicBezTo>
                    <a:pt x="374" y="61"/>
                    <a:pt x="374" y="61"/>
                    <a:pt x="374" y="61"/>
                  </a:cubicBezTo>
                  <a:cubicBezTo>
                    <a:pt x="374" y="61"/>
                    <a:pt x="374" y="61"/>
                    <a:pt x="373" y="61"/>
                  </a:cubicBezTo>
                  <a:cubicBezTo>
                    <a:pt x="373" y="61"/>
                    <a:pt x="374" y="61"/>
                    <a:pt x="374" y="61"/>
                  </a:cubicBezTo>
                  <a:close/>
                  <a:moveTo>
                    <a:pt x="255" y="16"/>
                  </a:moveTo>
                  <a:cubicBezTo>
                    <a:pt x="255" y="17"/>
                    <a:pt x="255" y="17"/>
                    <a:pt x="256" y="17"/>
                  </a:cubicBezTo>
                  <a:cubicBezTo>
                    <a:pt x="256" y="17"/>
                    <a:pt x="257" y="17"/>
                    <a:pt x="258" y="17"/>
                  </a:cubicBezTo>
                  <a:cubicBezTo>
                    <a:pt x="258" y="17"/>
                    <a:pt x="258" y="18"/>
                    <a:pt x="258" y="18"/>
                  </a:cubicBezTo>
                  <a:cubicBezTo>
                    <a:pt x="258" y="18"/>
                    <a:pt x="259" y="18"/>
                    <a:pt x="259" y="18"/>
                  </a:cubicBezTo>
                  <a:cubicBezTo>
                    <a:pt x="259" y="18"/>
                    <a:pt x="260" y="18"/>
                    <a:pt x="260" y="18"/>
                  </a:cubicBezTo>
                  <a:cubicBezTo>
                    <a:pt x="261" y="18"/>
                    <a:pt x="262" y="18"/>
                    <a:pt x="262" y="17"/>
                  </a:cubicBezTo>
                  <a:cubicBezTo>
                    <a:pt x="263" y="17"/>
                    <a:pt x="265" y="16"/>
                    <a:pt x="265" y="16"/>
                  </a:cubicBezTo>
                  <a:cubicBezTo>
                    <a:pt x="264" y="16"/>
                    <a:pt x="264" y="16"/>
                    <a:pt x="264" y="16"/>
                  </a:cubicBezTo>
                  <a:cubicBezTo>
                    <a:pt x="263" y="15"/>
                    <a:pt x="262" y="15"/>
                    <a:pt x="262" y="15"/>
                  </a:cubicBezTo>
                  <a:cubicBezTo>
                    <a:pt x="259" y="15"/>
                    <a:pt x="257" y="15"/>
                    <a:pt x="254" y="15"/>
                  </a:cubicBezTo>
                  <a:cubicBezTo>
                    <a:pt x="255" y="15"/>
                    <a:pt x="255" y="16"/>
                    <a:pt x="255" y="16"/>
                  </a:cubicBezTo>
                  <a:close/>
                  <a:moveTo>
                    <a:pt x="416" y="61"/>
                  </a:moveTo>
                  <a:cubicBezTo>
                    <a:pt x="417" y="61"/>
                    <a:pt x="416" y="60"/>
                    <a:pt x="416" y="60"/>
                  </a:cubicBezTo>
                  <a:cubicBezTo>
                    <a:pt x="415" y="59"/>
                    <a:pt x="414" y="59"/>
                    <a:pt x="413" y="59"/>
                  </a:cubicBezTo>
                  <a:cubicBezTo>
                    <a:pt x="414" y="59"/>
                    <a:pt x="415" y="61"/>
                    <a:pt x="416" y="61"/>
                  </a:cubicBezTo>
                  <a:close/>
                  <a:moveTo>
                    <a:pt x="476" y="206"/>
                  </a:moveTo>
                  <a:cubicBezTo>
                    <a:pt x="477" y="205"/>
                    <a:pt x="476" y="205"/>
                    <a:pt x="476" y="206"/>
                  </a:cubicBezTo>
                  <a:close/>
                  <a:moveTo>
                    <a:pt x="474" y="207"/>
                  </a:moveTo>
                  <a:cubicBezTo>
                    <a:pt x="475" y="207"/>
                    <a:pt x="474" y="207"/>
                    <a:pt x="474" y="207"/>
                  </a:cubicBezTo>
                  <a:close/>
                  <a:moveTo>
                    <a:pt x="482" y="197"/>
                  </a:moveTo>
                  <a:cubicBezTo>
                    <a:pt x="482" y="197"/>
                    <a:pt x="482" y="198"/>
                    <a:pt x="482" y="198"/>
                  </a:cubicBezTo>
                  <a:cubicBezTo>
                    <a:pt x="482" y="198"/>
                    <a:pt x="482" y="198"/>
                    <a:pt x="483" y="198"/>
                  </a:cubicBezTo>
                  <a:cubicBezTo>
                    <a:pt x="483" y="197"/>
                    <a:pt x="483" y="196"/>
                    <a:pt x="482" y="197"/>
                  </a:cubicBezTo>
                  <a:close/>
                  <a:moveTo>
                    <a:pt x="453" y="223"/>
                  </a:moveTo>
                  <a:cubicBezTo>
                    <a:pt x="454" y="223"/>
                    <a:pt x="454" y="223"/>
                    <a:pt x="454" y="223"/>
                  </a:cubicBezTo>
                  <a:cubicBezTo>
                    <a:pt x="454" y="223"/>
                    <a:pt x="453" y="223"/>
                    <a:pt x="453" y="223"/>
                  </a:cubicBezTo>
                  <a:close/>
                  <a:moveTo>
                    <a:pt x="471" y="210"/>
                  </a:moveTo>
                  <a:cubicBezTo>
                    <a:pt x="472" y="210"/>
                    <a:pt x="473" y="209"/>
                    <a:pt x="473" y="208"/>
                  </a:cubicBezTo>
                  <a:cubicBezTo>
                    <a:pt x="473" y="209"/>
                    <a:pt x="472" y="209"/>
                    <a:pt x="471" y="210"/>
                  </a:cubicBezTo>
                  <a:close/>
                  <a:moveTo>
                    <a:pt x="458" y="217"/>
                  </a:moveTo>
                  <a:cubicBezTo>
                    <a:pt x="458" y="217"/>
                    <a:pt x="458" y="216"/>
                    <a:pt x="458" y="216"/>
                  </a:cubicBezTo>
                  <a:cubicBezTo>
                    <a:pt x="458" y="216"/>
                    <a:pt x="458" y="216"/>
                    <a:pt x="458" y="216"/>
                  </a:cubicBezTo>
                  <a:cubicBezTo>
                    <a:pt x="458" y="216"/>
                    <a:pt x="458" y="217"/>
                    <a:pt x="457" y="217"/>
                  </a:cubicBezTo>
                  <a:cubicBezTo>
                    <a:pt x="457" y="217"/>
                    <a:pt x="457" y="217"/>
                    <a:pt x="456" y="218"/>
                  </a:cubicBezTo>
                  <a:cubicBezTo>
                    <a:pt x="456" y="218"/>
                    <a:pt x="455" y="219"/>
                    <a:pt x="455" y="219"/>
                  </a:cubicBezTo>
                  <a:cubicBezTo>
                    <a:pt x="455" y="219"/>
                    <a:pt x="454" y="220"/>
                    <a:pt x="454" y="220"/>
                  </a:cubicBezTo>
                  <a:cubicBezTo>
                    <a:pt x="454" y="221"/>
                    <a:pt x="454" y="220"/>
                    <a:pt x="455" y="220"/>
                  </a:cubicBezTo>
                  <a:cubicBezTo>
                    <a:pt x="455" y="220"/>
                    <a:pt x="455" y="220"/>
                    <a:pt x="455" y="220"/>
                  </a:cubicBezTo>
                  <a:cubicBezTo>
                    <a:pt x="456" y="219"/>
                    <a:pt x="456" y="219"/>
                    <a:pt x="456" y="219"/>
                  </a:cubicBezTo>
                  <a:cubicBezTo>
                    <a:pt x="456" y="219"/>
                    <a:pt x="456" y="219"/>
                    <a:pt x="457" y="218"/>
                  </a:cubicBezTo>
                  <a:cubicBezTo>
                    <a:pt x="457" y="218"/>
                    <a:pt x="457" y="218"/>
                    <a:pt x="457" y="218"/>
                  </a:cubicBezTo>
                  <a:cubicBezTo>
                    <a:pt x="457" y="218"/>
                    <a:pt x="457" y="218"/>
                    <a:pt x="457" y="218"/>
                  </a:cubicBezTo>
                  <a:cubicBezTo>
                    <a:pt x="458" y="218"/>
                    <a:pt x="458" y="218"/>
                    <a:pt x="458" y="218"/>
                  </a:cubicBezTo>
                  <a:cubicBezTo>
                    <a:pt x="458" y="218"/>
                    <a:pt x="458" y="218"/>
                    <a:pt x="458" y="217"/>
                  </a:cubicBezTo>
                  <a:cubicBezTo>
                    <a:pt x="459" y="217"/>
                    <a:pt x="459" y="217"/>
                    <a:pt x="460" y="216"/>
                  </a:cubicBezTo>
                  <a:cubicBezTo>
                    <a:pt x="460" y="216"/>
                    <a:pt x="461" y="216"/>
                    <a:pt x="461" y="216"/>
                  </a:cubicBezTo>
                  <a:cubicBezTo>
                    <a:pt x="461" y="216"/>
                    <a:pt x="461" y="216"/>
                    <a:pt x="461" y="215"/>
                  </a:cubicBezTo>
                  <a:cubicBezTo>
                    <a:pt x="460" y="216"/>
                    <a:pt x="459" y="217"/>
                    <a:pt x="458" y="217"/>
                  </a:cubicBezTo>
                  <a:close/>
                  <a:moveTo>
                    <a:pt x="466" y="212"/>
                  </a:moveTo>
                  <a:cubicBezTo>
                    <a:pt x="466" y="213"/>
                    <a:pt x="466" y="213"/>
                    <a:pt x="466" y="213"/>
                  </a:cubicBezTo>
                  <a:cubicBezTo>
                    <a:pt x="466" y="213"/>
                    <a:pt x="466" y="213"/>
                    <a:pt x="465" y="213"/>
                  </a:cubicBezTo>
                  <a:cubicBezTo>
                    <a:pt x="465" y="214"/>
                    <a:pt x="464" y="214"/>
                    <a:pt x="463" y="215"/>
                  </a:cubicBezTo>
                  <a:cubicBezTo>
                    <a:pt x="464" y="215"/>
                    <a:pt x="464" y="215"/>
                    <a:pt x="464" y="215"/>
                  </a:cubicBezTo>
                  <a:cubicBezTo>
                    <a:pt x="464" y="215"/>
                    <a:pt x="467" y="213"/>
                    <a:pt x="467" y="212"/>
                  </a:cubicBezTo>
                  <a:cubicBezTo>
                    <a:pt x="467" y="213"/>
                    <a:pt x="467" y="212"/>
                    <a:pt x="466" y="212"/>
                  </a:cubicBezTo>
                  <a:close/>
                  <a:moveTo>
                    <a:pt x="480" y="201"/>
                  </a:moveTo>
                  <a:cubicBezTo>
                    <a:pt x="480" y="201"/>
                    <a:pt x="480" y="200"/>
                    <a:pt x="480" y="200"/>
                  </a:cubicBezTo>
                  <a:cubicBezTo>
                    <a:pt x="480" y="200"/>
                    <a:pt x="480" y="201"/>
                    <a:pt x="480" y="201"/>
                  </a:cubicBezTo>
                  <a:close/>
                  <a:moveTo>
                    <a:pt x="419" y="171"/>
                  </a:moveTo>
                  <a:cubicBezTo>
                    <a:pt x="418" y="171"/>
                    <a:pt x="418" y="171"/>
                    <a:pt x="418" y="172"/>
                  </a:cubicBezTo>
                  <a:cubicBezTo>
                    <a:pt x="419" y="171"/>
                    <a:pt x="419" y="171"/>
                    <a:pt x="419" y="171"/>
                  </a:cubicBezTo>
                  <a:cubicBezTo>
                    <a:pt x="420" y="170"/>
                    <a:pt x="419" y="171"/>
                    <a:pt x="419" y="170"/>
                  </a:cubicBezTo>
                  <a:cubicBezTo>
                    <a:pt x="419" y="170"/>
                    <a:pt x="419" y="171"/>
                    <a:pt x="419" y="171"/>
                  </a:cubicBezTo>
                  <a:close/>
                  <a:moveTo>
                    <a:pt x="487" y="192"/>
                  </a:moveTo>
                  <a:cubicBezTo>
                    <a:pt x="486" y="192"/>
                    <a:pt x="486" y="193"/>
                    <a:pt x="486" y="193"/>
                  </a:cubicBezTo>
                  <a:cubicBezTo>
                    <a:pt x="486" y="193"/>
                    <a:pt x="485" y="193"/>
                    <a:pt x="485" y="193"/>
                  </a:cubicBezTo>
                  <a:cubicBezTo>
                    <a:pt x="485" y="193"/>
                    <a:pt x="485" y="194"/>
                    <a:pt x="484" y="194"/>
                  </a:cubicBezTo>
                  <a:cubicBezTo>
                    <a:pt x="484" y="194"/>
                    <a:pt x="484" y="194"/>
                    <a:pt x="484" y="194"/>
                  </a:cubicBezTo>
                  <a:cubicBezTo>
                    <a:pt x="484" y="194"/>
                    <a:pt x="484" y="194"/>
                    <a:pt x="484" y="194"/>
                  </a:cubicBezTo>
                  <a:cubicBezTo>
                    <a:pt x="484" y="194"/>
                    <a:pt x="484" y="195"/>
                    <a:pt x="484" y="195"/>
                  </a:cubicBezTo>
                  <a:cubicBezTo>
                    <a:pt x="484" y="195"/>
                    <a:pt x="484" y="195"/>
                    <a:pt x="485" y="195"/>
                  </a:cubicBezTo>
                  <a:cubicBezTo>
                    <a:pt x="485" y="195"/>
                    <a:pt x="485" y="195"/>
                    <a:pt x="485" y="194"/>
                  </a:cubicBezTo>
                  <a:cubicBezTo>
                    <a:pt x="486" y="194"/>
                    <a:pt x="487" y="193"/>
                    <a:pt x="487" y="192"/>
                  </a:cubicBezTo>
                  <a:cubicBezTo>
                    <a:pt x="487" y="192"/>
                    <a:pt x="487" y="191"/>
                    <a:pt x="487" y="192"/>
                  </a:cubicBezTo>
                  <a:close/>
                  <a:moveTo>
                    <a:pt x="423" y="171"/>
                  </a:moveTo>
                  <a:cubicBezTo>
                    <a:pt x="423" y="171"/>
                    <a:pt x="422" y="171"/>
                    <a:pt x="422" y="171"/>
                  </a:cubicBezTo>
                  <a:cubicBezTo>
                    <a:pt x="422" y="171"/>
                    <a:pt x="422" y="170"/>
                    <a:pt x="422" y="170"/>
                  </a:cubicBezTo>
                  <a:cubicBezTo>
                    <a:pt x="422" y="170"/>
                    <a:pt x="422" y="170"/>
                    <a:pt x="421" y="170"/>
                  </a:cubicBezTo>
                  <a:cubicBezTo>
                    <a:pt x="421" y="170"/>
                    <a:pt x="421" y="170"/>
                    <a:pt x="421" y="170"/>
                  </a:cubicBezTo>
                  <a:cubicBezTo>
                    <a:pt x="421" y="171"/>
                    <a:pt x="421" y="171"/>
                    <a:pt x="421" y="171"/>
                  </a:cubicBezTo>
                  <a:cubicBezTo>
                    <a:pt x="420" y="171"/>
                    <a:pt x="420" y="171"/>
                    <a:pt x="420" y="171"/>
                  </a:cubicBezTo>
                  <a:cubicBezTo>
                    <a:pt x="420" y="171"/>
                    <a:pt x="420" y="172"/>
                    <a:pt x="420" y="172"/>
                  </a:cubicBezTo>
                  <a:cubicBezTo>
                    <a:pt x="420" y="172"/>
                    <a:pt x="420" y="172"/>
                    <a:pt x="420" y="172"/>
                  </a:cubicBezTo>
                  <a:cubicBezTo>
                    <a:pt x="421" y="172"/>
                    <a:pt x="421" y="173"/>
                    <a:pt x="421" y="173"/>
                  </a:cubicBezTo>
                  <a:cubicBezTo>
                    <a:pt x="422" y="172"/>
                    <a:pt x="423" y="172"/>
                    <a:pt x="423" y="171"/>
                  </a:cubicBezTo>
                  <a:cubicBezTo>
                    <a:pt x="423" y="171"/>
                    <a:pt x="423" y="171"/>
                    <a:pt x="423" y="171"/>
                  </a:cubicBezTo>
                  <a:close/>
                  <a:moveTo>
                    <a:pt x="328" y="58"/>
                  </a:moveTo>
                  <a:cubicBezTo>
                    <a:pt x="328" y="59"/>
                    <a:pt x="328" y="59"/>
                    <a:pt x="329" y="59"/>
                  </a:cubicBezTo>
                  <a:cubicBezTo>
                    <a:pt x="329" y="59"/>
                    <a:pt x="329" y="59"/>
                    <a:pt x="330" y="59"/>
                  </a:cubicBezTo>
                  <a:cubicBezTo>
                    <a:pt x="330" y="60"/>
                    <a:pt x="331" y="59"/>
                    <a:pt x="331" y="60"/>
                  </a:cubicBezTo>
                  <a:cubicBezTo>
                    <a:pt x="332" y="60"/>
                    <a:pt x="332" y="60"/>
                    <a:pt x="332" y="60"/>
                  </a:cubicBezTo>
                  <a:cubicBezTo>
                    <a:pt x="333" y="59"/>
                    <a:pt x="334" y="58"/>
                    <a:pt x="334" y="58"/>
                  </a:cubicBezTo>
                  <a:cubicBezTo>
                    <a:pt x="335" y="57"/>
                    <a:pt x="334" y="57"/>
                    <a:pt x="334" y="57"/>
                  </a:cubicBezTo>
                  <a:cubicBezTo>
                    <a:pt x="333" y="57"/>
                    <a:pt x="332" y="57"/>
                    <a:pt x="332" y="57"/>
                  </a:cubicBezTo>
                  <a:cubicBezTo>
                    <a:pt x="331" y="57"/>
                    <a:pt x="330" y="56"/>
                    <a:pt x="329" y="57"/>
                  </a:cubicBezTo>
                  <a:cubicBezTo>
                    <a:pt x="329" y="57"/>
                    <a:pt x="330" y="57"/>
                    <a:pt x="329" y="58"/>
                  </a:cubicBezTo>
                  <a:cubicBezTo>
                    <a:pt x="329" y="58"/>
                    <a:pt x="328" y="58"/>
                    <a:pt x="328" y="58"/>
                  </a:cubicBezTo>
                  <a:close/>
                  <a:moveTo>
                    <a:pt x="608" y="111"/>
                  </a:moveTo>
                  <a:cubicBezTo>
                    <a:pt x="608" y="111"/>
                    <a:pt x="608" y="111"/>
                    <a:pt x="608" y="111"/>
                  </a:cubicBezTo>
                  <a:cubicBezTo>
                    <a:pt x="608" y="110"/>
                    <a:pt x="607" y="110"/>
                    <a:pt x="606" y="110"/>
                  </a:cubicBezTo>
                  <a:cubicBezTo>
                    <a:pt x="606" y="109"/>
                    <a:pt x="606" y="109"/>
                    <a:pt x="605" y="109"/>
                  </a:cubicBezTo>
                  <a:cubicBezTo>
                    <a:pt x="605" y="109"/>
                    <a:pt x="605" y="108"/>
                    <a:pt x="604" y="108"/>
                  </a:cubicBezTo>
                  <a:cubicBezTo>
                    <a:pt x="603" y="107"/>
                    <a:pt x="603" y="107"/>
                    <a:pt x="602" y="106"/>
                  </a:cubicBezTo>
                  <a:cubicBezTo>
                    <a:pt x="601" y="106"/>
                    <a:pt x="601" y="106"/>
                    <a:pt x="601" y="106"/>
                  </a:cubicBezTo>
                  <a:cubicBezTo>
                    <a:pt x="601" y="106"/>
                    <a:pt x="601" y="106"/>
                    <a:pt x="601" y="106"/>
                  </a:cubicBezTo>
                  <a:cubicBezTo>
                    <a:pt x="600" y="106"/>
                    <a:pt x="598" y="106"/>
                    <a:pt x="597" y="105"/>
                  </a:cubicBezTo>
                  <a:cubicBezTo>
                    <a:pt x="598" y="106"/>
                    <a:pt x="599" y="106"/>
                    <a:pt x="599" y="106"/>
                  </a:cubicBezTo>
                  <a:cubicBezTo>
                    <a:pt x="600" y="106"/>
                    <a:pt x="599" y="106"/>
                    <a:pt x="599" y="106"/>
                  </a:cubicBezTo>
                  <a:cubicBezTo>
                    <a:pt x="598" y="106"/>
                    <a:pt x="597" y="106"/>
                    <a:pt x="597" y="106"/>
                  </a:cubicBezTo>
                  <a:cubicBezTo>
                    <a:pt x="597" y="106"/>
                    <a:pt x="596" y="106"/>
                    <a:pt x="596" y="107"/>
                  </a:cubicBezTo>
                  <a:cubicBezTo>
                    <a:pt x="596" y="106"/>
                    <a:pt x="596" y="106"/>
                    <a:pt x="596" y="106"/>
                  </a:cubicBezTo>
                  <a:cubicBezTo>
                    <a:pt x="596" y="106"/>
                    <a:pt x="597" y="106"/>
                    <a:pt x="597" y="105"/>
                  </a:cubicBezTo>
                  <a:cubicBezTo>
                    <a:pt x="597" y="105"/>
                    <a:pt x="596" y="105"/>
                    <a:pt x="596" y="105"/>
                  </a:cubicBezTo>
                  <a:cubicBezTo>
                    <a:pt x="595" y="105"/>
                    <a:pt x="595" y="105"/>
                    <a:pt x="595" y="105"/>
                  </a:cubicBezTo>
                  <a:cubicBezTo>
                    <a:pt x="595" y="105"/>
                    <a:pt x="595" y="105"/>
                    <a:pt x="594" y="105"/>
                  </a:cubicBezTo>
                  <a:cubicBezTo>
                    <a:pt x="594" y="105"/>
                    <a:pt x="592" y="105"/>
                    <a:pt x="592" y="105"/>
                  </a:cubicBezTo>
                  <a:cubicBezTo>
                    <a:pt x="592" y="105"/>
                    <a:pt x="592" y="105"/>
                    <a:pt x="592" y="105"/>
                  </a:cubicBezTo>
                  <a:cubicBezTo>
                    <a:pt x="592" y="105"/>
                    <a:pt x="592" y="105"/>
                    <a:pt x="592" y="105"/>
                  </a:cubicBezTo>
                  <a:cubicBezTo>
                    <a:pt x="592" y="105"/>
                    <a:pt x="593" y="105"/>
                    <a:pt x="593" y="105"/>
                  </a:cubicBezTo>
                  <a:cubicBezTo>
                    <a:pt x="593" y="106"/>
                    <a:pt x="593" y="106"/>
                    <a:pt x="593" y="106"/>
                  </a:cubicBezTo>
                  <a:cubicBezTo>
                    <a:pt x="593" y="106"/>
                    <a:pt x="593" y="106"/>
                    <a:pt x="594" y="106"/>
                  </a:cubicBezTo>
                  <a:cubicBezTo>
                    <a:pt x="594" y="106"/>
                    <a:pt x="594" y="107"/>
                    <a:pt x="594" y="107"/>
                  </a:cubicBezTo>
                  <a:cubicBezTo>
                    <a:pt x="594" y="107"/>
                    <a:pt x="594" y="107"/>
                    <a:pt x="594" y="108"/>
                  </a:cubicBezTo>
                  <a:cubicBezTo>
                    <a:pt x="594" y="108"/>
                    <a:pt x="593" y="108"/>
                    <a:pt x="593" y="108"/>
                  </a:cubicBezTo>
                  <a:cubicBezTo>
                    <a:pt x="593" y="108"/>
                    <a:pt x="593" y="108"/>
                    <a:pt x="593" y="108"/>
                  </a:cubicBezTo>
                  <a:cubicBezTo>
                    <a:pt x="594" y="108"/>
                    <a:pt x="594" y="109"/>
                    <a:pt x="594" y="109"/>
                  </a:cubicBezTo>
                  <a:cubicBezTo>
                    <a:pt x="595" y="109"/>
                    <a:pt x="595" y="109"/>
                    <a:pt x="595" y="109"/>
                  </a:cubicBezTo>
                  <a:cubicBezTo>
                    <a:pt x="595" y="110"/>
                    <a:pt x="594" y="109"/>
                    <a:pt x="594" y="110"/>
                  </a:cubicBezTo>
                  <a:cubicBezTo>
                    <a:pt x="594" y="110"/>
                    <a:pt x="594" y="110"/>
                    <a:pt x="594" y="110"/>
                  </a:cubicBezTo>
                  <a:cubicBezTo>
                    <a:pt x="594" y="110"/>
                    <a:pt x="594" y="109"/>
                    <a:pt x="594" y="109"/>
                  </a:cubicBezTo>
                  <a:cubicBezTo>
                    <a:pt x="594" y="109"/>
                    <a:pt x="593" y="109"/>
                    <a:pt x="593" y="109"/>
                  </a:cubicBezTo>
                  <a:cubicBezTo>
                    <a:pt x="593" y="109"/>
                    <a:pt x="593" y="110"/>
                    <a:pt x="592" y="110"/>
                  </a:cubicBezTo>
                  <a:cubicBezTo>
                    <a:pt x="592" y="109"/>
                    <a:pt x="592" y="109"/>
                    <a:pt x="592" y="109"/>
                  </a:cubicBezTo>
                  <a:cubicBezTo>
                    <a:pt x="592" y="108"/>
                    <a:pt x="591" y="108"/>
                    <a:pt x="590" y="108"/>
                  </a:cubicBezTo>
                  <a:cubicBezTo>
                    <a:pt x="590" y="108"/>
                    <a:pt x="591" y="107"/>
                    <a:pt x="591" y="107"/>
                  </a:cubicBezTo>
                  <a:cubicBezTo>
                    <a:pt x="591" y="107"/>
                    <a:pt x="591" y="107"/>
                    <a:pt x="591" y="107"/>
                  </a:cubicBezTo>
                  <a:cubicBezTo>
                    <a:pt x="592" y="107"/>
                    <a:pt x="591" y="106"/>
                    <a:pt x="591" y="105"/>
                  </a:cubicBezTo>
                  <a:cubicBezTo>
                    <a:pt x="591" y="105"/>
                    <a:pt x="591" y="104"/>
                    <a:pt x="591" y="103"/>
                  </a:cubicBezTo>
                  <a:cubicBezTo>
                    <a:pt x="591" y="103"/>
                    <a:pt x="590" y="103"/>
                    <a:pt x="590" y="103"/>
                  </a:cubicBezTo>
                  <a:cubicBezTo>
                    <a:pt x="590" y="103"/>
                    <a:pt x="589" y="104"/>
                    <a:pt x="589" y="104"/>
                  </a:cubicBezTo>
                  <a:cubicBezTo>
                    <a:pt x="589" y="103"/>
                    <a:pt x="590" y="102"/>
                    <a:pt x="589" y="102"/>
                  </a:cubicBezTo>
                  <a:cubicBezTo>
                    <a:pt x="589" y="101"/>
                    <a:pt x="588" y="101"/>
                    <a:pt x="588" y="101"/>
                  </a:cubicBezTo>
                  <a:cubicBezTo>
                    <a:pt x="587" y="101"/>
                    <a:pt x="586" y="100"/>
                    <a:pt x="586" y="100"/>
                  </a:cubicBezTo>
                  <a:cubicBezTo>
                    <a:pt x="585" y="100"/>
                    <a:pt x="584" y="99"/>
                    <a:pt x="584" y="99"/>
                  </a:cubicBezTo>
                  <a:cubicBezTo>
                    <a:pt x="583" y="99"/>
                    <a:pt x="583" y="99"/>
                    <a:pt x="582" y="98"/>
                  </a:cubicBezTo>
                  <a:cubicBezTo>
                    <a:pt x="582" y="98"/>
                    <a:pt x="582" y="98"/>
                    <a:pt x="581" y="98"/>
                  </a:cubicBezTo>
                  <a:cubicBezTo>
                    <a:pt x="581" y="98"/>
                    <a:pt x="581" y="98"/>
                    <a:pt x="580" y="98"/>
                  </a:cubicBezTo>
                  <a:cubicBezTo>
                    <a:pt x="581" y="98"/>
                    <a:pt x="581" y="98"/>
                    <a:pt x="581" y="98"/>
                  </a:cubicBezTo>
                  <a:cubicBezTo>
                    <a:pt x="581" y="98"/>
                    <a:pt x="580" y="97"/>
                    <a:pt x="580" y="97"/>
                  </a:cubicBezTo>
                  <a:cubicBezTo>
                    <a:pt x="579" y="97"/>
                    <a:pt x="579" y="96"/>
                    <a:pt x="578" y="96"/>
                  </a:cubicBezTo>
                  <a:cubicBezTo>
                    <a:pt x="579" y="97"/>
                    <a:pt x="580" y="97"/>
                    <a:pt x="581" y="97"/>
                  </a:cubicBezTo>
                  <a:cubicBezTo>
                    <a:pt x="580" y="97"/>
                    <a:pt x="579" y="97"/>
                    <a:pt x="578" y="97"/>
                  </a:cubicBezTo>
                  <a:cubicBezTo>
                    <a:pt x="578" y="96"/>
                    <a:pt x="577" y="96"/>
                    <a:pt x="577" y="96"/>
                  </a:cubicBezTo>
                  <a:cubicBezTo>
                    <a:pt x="577" y="96"/>
                    <a:pt x="577" y="96"/>
                    <a:pt x="577" y="96"/>
                  </a:cubicBezTo>
                  <a:cubicBezTo>
                    <a:pt x="576" y="95"/>
                    <a:pt x="575" y="95"/>
                    <a:pt x="575" y="94"/>
                  </a:cubicBezTo>
                  <a:cubicBezTo>
                    <a:pt x="574" y="94"/>
                    <a:pt x="573" y="94"/>
                    <a:pt x="572" y="94"/>
                  </a:cubicBezTo>
                  <a:cubicBezTo>
                    <a:pt x="570" y="93"/>
                    <a:pt x="568" y="91"/>
                    <a:pt x="566" y="90"/>
                  </a:cubicBezTo>
                  <a:cubicBezTo>
                    <a:pt x="566" y="90"/>
                    <a:pt x="565" y="90"/>
                    <a:pt x="564" y="90"/>
                  </a:cubicBezTo>
                  <a:cubicBezTo>
                    <a:pt x="563" y="90"/>
                    <a:pt x="562" y="90"/>
                    <a:pt x="562" y="89"/>
                  </a:cubicBezTo>
                  <a:cubicBezTo>
                    <a:pt x="562" y="89"/>
                    <a:pt x="561" y="89"/>
                    <a:pt x="561" y="89"/>
                  </a:cubicBezTo>
                  <a:cubicBezTo>
                    <a:pt x="560" y="89"/>
                    <a:pt x="559" y="88"/>
                    <a:pt x="558" y="88"/>
                  </a:cubicBezTo>
                  <a:cubicBezTo>
                    <a:pt x="558" y="88"/>
                    <a:pt x="557" y="88"/>
                    <a:pt x="557" y="88"/>
                  </a:cubicBezTo>
                  <a:cubicBezTo>
                    <a:pt x="556" y="88"/>
                    <a:pt x="556" y="88"/>
                    <a:pt x="556" y="88"/>
                  </a:cubicBezTo>
                  <a:cubicBezTo>
                    <a:pt x="555" y="88"/>
                    <a:pt x="554" y="88"/>
                    <a:pt x="553" y="88"/>
                  </a:cubicBezTo>
                  <a:cubicBezTo>
                    <a:pt x="552" y="88"/>
                    <a:pt x="551" y="88"/>
                    <a:pt x="549" y="87"/>
                  </a:cubicBezTo>
                  <a:cubicBezTo>
                    <a:pt x="549" y="87"/>
                    <a:pt x="549" y="87"/>
                    <a:pt x="548" y="88"/>
                  </a:cubicBezTo>
                  <a:cubicBezTo>
                    <a:pt x="548" y="88"/>
                    <a:pt x="549" y="88"/>
                    <a:pt x="549" y="88"/>
                  </a:cubicBezTo>
                  <a:cubicBezTo>
                    <a:pt x="549" y="88"/>
                    <a:pt x="549" y="88"/>
                    <a:pt x="549" y="88"/>
                  </a:cubicBezTo>
                  <a:cubicBezTo>
                    <a:pt x="548" y="88"/>
                    <a:pt x="548" y="88"/>
                    <a:pt x="548" y="88"/>
                  </a:cubicBezTo>
                  <a:cubicBezTo>
                    <a:pt x="548" y="88"/>
                    <a:pt x="547" y="88"/>
                    <a:pt x="547" y="87"/>
                  </a:cubicBezTo>
                  <a:cubicBezTo>
                    <a:pt x="546" y="87"/>
                    <a:pt x="546" y="87"/>
                    <a:pt x="546" y="87"/>
                  </a:cubicBezTo>
                  <a:cubicBezTo>
                    <a:pt x="544" y="87"/>
                    <a:pt x="541" y="87"/>
                    <a:pt x="539" y="86"/>
                  </a:cubicBezTo>
                  <a:cubicBezTo>
                    <a:pt x="539" y="86"/>
                    <a:pt x="538" y="86"/>
                    <a:pt x="538" y="86"/>
                  </a:cubicBezTo>
                  <a:cubicBezTo>
                    <a:pt x="538" y="86"/>
                    <a:pt x="539" y="86"/>
                    <a:pt x="539" y="87"/>
                  </a:cubicBezTo>
                  <a:cubicBezTo>
                    <a:pt x="539" y="87"/>
                    <a:pt x="539" y="87"/>
                    <a:pt x="539" y="87"/>
                  </a:cubicBezTo>
                  <a:cubicBezTo>
                    <a:pt x="539" y="88"/>
                    <a:pt x="539" y="88"/>
                    <a:pt x="539" y="88"/>
                  </a:cubicBezTo>
                  <a:cubicBezTo>
                    <a:pt x="539" y="88"/>
                    <a:pt x="538" y="89"/>
                    <a:pt x="538" y="89"/>
                  </a:cubicBezTo>
                  <a:cubicBezTo>
                    <a:pt x="538" y="89"/>
                    <a:pt x="537" y="89"/>
                    <a:pt x="537" y="90"/>
                  </a:cubicBezTo>
                  <a:cubicBezTo>
                    <a:pt x="538" y="90"/>
                    <a:pt x="538" y="89"/>
                    <a:pt x="539" y="90"/>
                  </a:cubicBezTo>
                  <a:cubicBezTo>
                    <a:pt x="539" y="90"/>
                    <a:pt x="539" y="90"/>
                    <a:pt x="539" y="90"/>
                  </a:cubicBezTo>
                  <a:cubicBezTo>
                    <a:pt x="539" y="91"/>
                    <a:pt x="539" y="91"/>
                    <a:pt x="540" y="91"/>
                  </a:cubicBezTo>
                  <a:cubicBezTo>
                    <a:pt x="540" y="91"/>
                    <a:pt x="540" y="92"/>
                    <a:pt x="540" y="92"/>
                  </a:cubicBezTo>
                  <a:cubicBezTo>
                    <a:pt x="540" y="92"/>
                    <a:pt x="540" y="92"/>
                    <a:pt x="540" y="92"/>
                  </a:cubicBezTo>
                  <a:cubicBezTo>
                    <a:pt x="540" y="92"/>
                    <a:pt x="540" y="92"/>
                    <a:pt x="540" y="93"/>
                  </a:cubicBezTo>
                  <a:cubicBezTo>
                    <a:pt x="540" y="93"/>
                    <a:pt x="540" y="93"/>
                    <a:pt x="540" y="93"/>
                  </a:cubicBezTo>
                  <a:cubicBezTo>
                    <a:pt x="539" y="94"/>
                    <a:pt x="539" y="94"/>
                    <a:pt x="539" y="95"/>
                  </a:cubicBezTo>
                  <a:cubicBezTo>
                    <a:pt x="539" y="94"/>
                    <a:pt x="539" y="94"/>
                    <a:pt x="538" y="94"/>
                  </a:cubicBezTo>
                  <a:cubicBezTo>
                    <a:pt x="538" y="94"/>
                    <a:pt x="539" y="95"/>
                    <a:pt x="539" y="95"/>
                  </a:cubicBezTo>
                  <a:cubicBezTo>
                    <a:pt x="538" y="95"/>
                    <a:pt x="538" y="94"/>
                    <a:pt x="537" y="95"/>
                  </a:cubicBezTo>
                  <a:cubicBezTo>
                    <a:pt x="537" y="95"/>
                    <a:pt x="536" y="95"/>
                    <a:pt x="535" y="95"/>
                  </a:cubicBezTo>
                  <a:cubicBezTo>
                    <a:pt x="534" y="94"/>
                    <a:pt x="535" y="93"/>
                    <a:pt x="534" y="93"/>
                  </a:cubicBezTo>
                  <a:cubicBezTo>
                    <a:pt x="534" y="93"/>
                    <a:pt x="534" y="93"/>
                    <a:pt x="533" y="92"/>
                  </a:cubicBezTo>
                  <a:cubicBezTo>
                    <a:pt x="533" y="92"/>
                    <a:pt x="532" y="92"/>
                    <a:pt x="532" y="92"/>
                  </a:cubicBezTo>
                  <a:cubicBezTo>
                    <a:pt x="531" y="92"/>
                    <a:pt x="530" y="92"/>
                    <a:pt x="530" y="91"/>
                  </a:cubicBezTo>
                  <a:cubicBezTo>
                    <a:pt x="530" y="90"/>
                    <a:pt x="531" y="90"/>
                    <a:pt x="530" y="90"/>
                  </a:cubicBezTo>
                  <a:cubicBezTo>
                    <a:pt x="530" y="90"/>
                    <a:pt x="530" y="90"/>
                    <a:pt x="530" y="90"/>
                  </a:cubicBezTo>
                  <a:cubicBezTo>
                    <a:pt x="530" y="89"/>
                    <a:pt x="530" y="89"/>
                    <a:pt x="529" y="89"/>
                  </a:cubicBezTo>
                  <a:cubicBezTo>
                    <a:pt x="529" y="89"/>
                    <a:pt x="530" y="89"/>
                    <a:pt x="529" y="89"/>
                  </a:cubicBezTo>
                  <a:cubicBezTo>
                    <a:pt x="529" y="87"/>
                    <a:pt x="527" y="90"/>
                    <a:pt x="526" y="90"/>
                  </a:cubicBezTo>
                  <a:cubicBezTo>
                    <a:pt x="525" y="90"/>
                    <a:pt x="524" y="90"/>
                    <a:pt x="522" y="90"/>
                  </a:cubicBezTo>
                  <a:cubicBezTo>
                    <a:pt x="522" y="90"/>
                    <a:pt x="521" y="90"/>
                    <a:pt x="520" y="90"/>
                  </a:cubicBezTo>
                  <a:cubicBezTo>
                    <a:pt x="519" y="89"/>
                    <a:pt x="517" y="89"/>
                    <a:pt x="516" y="89"/>
                  </a:cubicBezTo>
                  <a:cubicBezTo>
                    <a:pt x="516" y="89"/>
                    <a:pt x="516" y="89"/>
                    <a:pt x="515" y="89"/>
                  </a:cubicBezTo>
                  <a:cubicBezTo>
                    <a:pt x="515" y="89"/>
                    <a:pt x="515" y="89"/>
                    <a:pt x="515" y="89"/>
                  </a:cubicBezTo>
                  <a:cubicBezTo>
                    <a:pt x="513" y="89"/>
                    <a:pt x="512" y="89"/>
                    <a:pt x="510" y="89"/>
                  </a:cubicBezTo>
                  <a:cubicBezTo>
                    <a:pt x="510" y="89"/>
                    <a:pt x="510" y="89"/>
                    <a:pt x="510" y="89"/>
                  </a:cubicBezTo>
                  <a:cubicBezTo>
                    <a:pt x="509" y="89"/>
                    <a:pt x="509" y="89"/>
                    <a:pt x="509" y="89"/>
                  </a:cubicBezTo>
                  <a:cubicBezTo>
                    <a:pt x="509" y="89"/>
                    <a:pt x="509" y="89"/>
                    <a:pt x="509" y="89"/>
                  </a:cubicBezTo>
                  <a:cubicBezTo>
                    <a:pt x="508" y="89"/>
                    <a:pt x="506" y="90"/>
                    <a:pt x="505" y="90"/>
                  </a:cubicBezTo>
                  <a:cubicBezTo>
                    <a:pt x="504" y="90"/>
                    <a:pt x="503" y="89"/>
                    <a:pt x="503" y="89"/>
                  </a:cubicBezTo>
                  <a:cubicBezTo>
                    <a:pt x="502" y="89"/>
                    <a:pt x="501" y="89"/>
                    <a:pt x="500" y="89"/>
                  </a:cubicBezTo>
                  <a:cubicBezTo>
                    <a:pt x="500" y="88"/>
                    <a:pt x="500" y="88"/>
                    <a:pt x="500" y="88"/>
                  </a:cubicBezTo>
                  <a:cubicBezTo>
                    <a:pt x="500" y="87"/>
                    <a:pt x="500" y="87"/>
                    <a:pt x="500" y="87"/>
                  </a:cubicBezTo>
                  <a:cubicBezTo>
                    <a:pt x="501" y="87"/>
                    <a:pt x="500" y="87"/>
                    <a:pt x="500" y="86"/>
                  </a:cubicBezTo>
                  <a:cubicBezTo>
                    <a:pt x="500" y="86"/>
                    <a:pt x="500" y="86"/>
                    <a:pt x="500" y="86"/>
                  </a:cubicBezTo>
                  <a:cubicBezTo>
                    <a:pt x="501" y="86"/>
                    <a:pt x="501" y="86"/>
                    <a:pt x="501" y="86"/>
                  </a:cubicBezTo>
                  <a:cubicBezTo>
                    <a:pt x="501" y="86"/>
                    <a:pt x="501" y="85"/>
                    <a:pt x="501" y="85"/>
                  </a:cubicBezTo>
                  <a:cubicBezTo>
                    <a:pt x="501" y="84"/>
                    <a:pt x="500" y="83"/>
                    <a:pt x="500" y="83"/>
                  </a:cubicBezTo>
                  <a:cubicBezTo>
                    <a:pt x="499" y="82"/>
                    <a:pt x="499" y="82"/>
                    <a:pt x="499" y="82"/>
                  </a:cubicBezTo>
                  <a:cubicBezTo>
                    <a:pt x="498" y="82"/>
                    <a:pt x="498" y="82"/>
                    <a:pt x="497" y="81"/>
                  </a:cubicBezTo>
                  <a:cubicBezTo>
                    <a:pt x="495" y="81"/>
                    <a:pt x="494" y="80"/>
                    <a:pt x="492" y="80"/>
                  </a:cubicBezTo>
                  <a:cubicBezTo>
                    <a:pt x="491" y="80"/>
                    <a:pt x="489" y="80"/>
                    <a:pt x="488" y="80"/>
                  </a:cubicBezTo>
                  <a:cubicBezTo>
                    <a:pt x="488" y="80"/>
                    <a:pt x="487" y="80"/>
                    <a:pt x="487" y="80"/>
                  </a:cubicBezTo>
                  <a:cubicBezTo>
                    <a:pt x="486" y="80"/>
                    <a:pt x="485" y="80"/>
                    <a:pt x="485" y="80"/>
                  </a:cubicBezTo>
                  <a:cubicBezTo>
                    <a:pt x="483" y="80"/>
                    <a:pt x="482" y="81"/>
                    <a:pt x="481" y="81"/>
                  </a:cubicBezTo>
                  <a:cubicBezTo>
                    <a:pt x="480" y="81"/>
                    <a:pt x="480" y="81"/>
                    <a:pt x="479" y="81"/>
                  </a:cubicBezTo>
                  <a:cubicBezTo>
                    <a:pt x="479" y="81"/>
                    <a:pt x="478" y="81"/>
                    <a:pt x="477" y="81"/>
                  </a:cubicBezTo>
                  <a:cubicBezTo>
                    <a:pt x="477" y="81"/>
                    <a:pt x="476" y="82"/>
                    <a:pt x="476" y="82"/>
                  </a:cubicBezTo>
                  <a:cubicBezTo>
                    <a:pt x="475" y="82"/>
                    <a:pt x="475" y="82"/>
                    <a:pt x="474" y="82"/>
                  </a:cubicBezTo>
                  <a:cubicBezTo>
                    <a:pt x="473" y="81"/>
                    <a:pt x="472" y="81"/>
                    <a:pt x="471" y="81"/>
                  </a:cubicBezTo>
                  <a:cubicBezTo>
                    <a:pt x="472" y="81"/>
                    <a:pt x="472" y="81"/>
                    <a:pt x="472" y="81"/>
                  </a:cubicBezTo>
                  <a:cubicBezTo>
                    <a:pt x="472" y="80"/>
                    <a:pt x="471" y="80"/>
                    <a:pt x="471" y="79"/>
                  </a:cubicBezTo>
                  <a:cubicBezTo>
                    <a:pt x="470" y="78"/>
                    <a:pt x="470" y="78"/>
                    <a:pt x="470" y="78"/>
                  </a:cubicBezTo>
                  <a:cubicBezTo>
                    <a:pt x="469" y="78"/>
                    <a:pt x="468" y="78"/>
                    <a:pt x="467" y="79"/>
                  </a:cubicBezTo>
                  <a:cubicBezTo>
                    <a:pt x="468" y="79"/>
                    <a:pt x="468" y="78"/>
                    <a:pt x="468" y="78"/>
                  </a:cubicBezTo>
                  <a:cubicBezTo>
                    <a:pt x="468" y="78"/>
                    <a:pt x="467" y="78"/>
                    <a:pt x="467" y="78"/>
                  </a:cubicBezTo>
                  <a:cubicBezTo>
                    <a:pt x="467" y="79"/>
                    <a:pt x="466" y="79"/>
                    <a:pt x="465" y="79"/>
                  </a:cubicBezTo>
                  <a:cubicBezTo>
                    <a:pt x="465" y="79"/>
                    <a:pt x="466" y="78"/>
                    <a:pt x="467" y="78"/>
                  </a:cubicBezTo>
                  <a:cubicBezTo>
                    <a:pt x="467" y="78"/>
                    <a:pt x="467" y="78"/>
                    <a:pt x="468" y="77"/>
                  </a:cubicBezTo>
                  <a:cubicBezTo>
                    <a:pt x="467" y="77"/>
                    <a:pt x="467" y="77"/>
                    <a:pt x="467" y="77"/>
                  </a:cubicBezTo>
                  <a:cubicBezTo>
                    <a:pt x="466" y="77"/>
                    <a:pt x="466" y="77"/>
                    <a:pt x="466" y="77"/>
                  </a:cubicBezTo>
                  <a:cubicBezTo>
                    <a:pt x="466" y="77"/>
                    <a:pt x="465" y="78"/>
                    <a:pt x="465" y="77"/>
                  </a:cubicBezTo>
                  <a:cubicBezTo>
                    <a:pt x="465" y="77"/>
                    <a:pt x="465" y="77"/>
                    <a:pt x="466" y="77"/>
                  </a:cubicBezTo>
                  <a:cubicBezTo>
                    <a:pt x="465" y="76"/>
                    <a:pt x="464" y="76"/>
                    <a:pt x="464" y="76"/>
                  </a:cubicBezTo>
                  <a:cubicBezTo>
                    <a:pt x="463" y="76"/>
                    <a:pt x="463" y="76"/>
                    <a:pt x="463" y="76"/>
                  </a:cubicBezTo>
                  <a:cubicBezTo>
                    <a:pt x="462" y="76"/>
                    <a:pt x="462" y="76"/>
                    <a:pt x="461" y="76"/>
                  </a:cubicBezTo>
                  <a:cubicBezTo>
                    <a:pt x="461" y="76"/>
                    <a:pt x="461" y="76"/>
                    <a:pt x="461" y="75"/>
                  </a:cubicBezTo>
                  <a:cubicBezTo>
                    <a:pt x="461" y="75"/>
                    <a:pt x="462" y="75"/>
                    <a:pt x="462" y="76"/>
                  </a:cubicBezTo>
                  <a:cubicBezTo>
                    <a:pt x="462" y="76"/>
                    <a:pt x="463" y="75"/>
                    <a:pt x="463" y="75"/>
                  </a:cubicBezTo>
                  <a:cubicBezTo>
                    <a:pt x="464" y="74"/>
                    <a:pt x="464" y="76"/>
                    <a:pt x="464" y="75"/>
                  </a:cubicBezTo>
                  <a:cubicBezTo>
                    <a:pt x="465" y="75"/>
                    <a:pt x="466" y="75"/>
                    <a:pt x="465" y="74"/>
                  </a:cubicBezTo>
                  <a:cubicBezTo>
                    <a:pt x="465" y="74"/>
                    <a:pt x="465" y="74"/>
                    <a:pt x="465" y="74"/>
                  </a:cubicBezTo>
                  <a:cubicBezTo>
                    <a:pt x="464" y="73"/>
                    <a:pt x="464" y="73"/>
                    <a:pt x="463" y="73"/>
                  </a:cubicBezTo>
                  <a:cubicBezTo>
                    <a:pt x="463" y="73"/>
                    <a:pt x="462" y="72"/>
                    <a:pt x="461" y="72"/>
                  </a:cubicBezTo>
                  <a:cubicBezTo>
                    <a:pt x="460" y="72"/>
                    <a:pt x="459" y="72"/>
                    <a:pt x="459" y="72"/>
                  </a:cubicBezTo>
                  <a:cubicBezTo>
                    <a:pt x="458" y="72"/>
                    <a:pt x="457" y="72"/>
                    <a:pt x="457" y="72"/>
                  </a:cubicBezTo>
                  <a:cubicBezTo>
                    <a:pt x="456" y="72"/>
                    <a:pt x="455" y="72"/>
                    <a:pt x="455" y="72"/>
                  </a:cubicBezTo>
                  <a:cubicBezTo>
                    <a:pt x="454" y="72"/>
                    <a:pt x="454" y="73"/>
                    <a:pt x="453" y="73"/>
                  </a:cubicBezTo>
                  <a:cubicBezTo>
                    <a:pt x="453" y="74"/>
                    <a:pt x="453" y="74"/>
                    <a:pt x="452" y="75"/>
                  </a:cubicBezTo>
                  <a:cubicBezTo>
                    <a:pt x="452" y="75"/>
                    <a:pt x="452" y="75"/>
                    <a:pt x="451" y="75"/>
                  </a:cubicBezTo>
                  <a:cubicBezTo>
                    <a:pt x="451" y="75"/>
                    <a:pt x="451" y="75"/>
                    <a:pt x="451" y="76"/>
                  </a:cubicBezTo>
                  <a:cubicBezTo>
                    <a:pt x="450" y="76"/>
                    <a:pt x="450" y="76"/>
                    <a:pt x="449" y="76"/>
                  </a:cubicBezTo>
                  <a:cubicBezTo>
                    <a:pt x="449" y="76"/>
                    <a:pt x="448" y="76"/>
                    <a:pt x="447" y="76"/>
                  </a:cubicBezTo>
                  <a:cubicBezTo>
                    <a:pt x="447" y="76"/>
                    <a:pt x="447" y="76"/>
                    <a:pt x="448" y="76"/>
                  </a:cubicBezTo>
                  <a:cubicBezTo>
                    <a:pt x="448" y="76"/>
                    <a:pt x="448" y="75"/>
                    <a:pt x="448" y="75"/>
                  </a:cubicBezTo>
                  <a:cubicBezTo>
                    <a:pt x="448" y="75"/>
                    <a:pt x="448" y="75"/>
                    <a:pt x="448" y="75"/>
                  </a:cubicBezTo>
                  <a:cubicBezTo>
                    <a:pt x="447" y="74"/>
                    <a:pt x="447" y="74"/>
                    <a:pt x="448" y="75"/>
                  </a:cubicBezTo>
                  <a:cubicBezTo>
                    <a:pt x="449" y="75"/>
                    <a:pt x="449" y="75"/>
                    <a:pt x="449" y="75"/>
                  </a:cubicBezTo>
                  <a:cubicBezTo>
                    <a:pt x="450" y="75"/>
                    <a:pt x="450" y="75"/>
                    <a:pt x="450" y="75"/>
                  </a:cubicBezTo>
                  <a:cubicBezTo>
                    <a:pt x="451" y="74"/>
                    <a:pt x="450" y="74"/>
                    <a:pt x="450" y="74"/>
                  </a:cubicBezTo>
                  <a:cubicBezTo>
                    <a:pt x="450" y="74"/>
                    <a:pt x="450" y="73"/>
                    <a:pt x="450" y="72"/>
                  </a:cubicBezTo>
                  <a:cubicBezTo>
                    <a:pt x="451" y="72"/>
                    <a:pt x="451" y="73"/>
                    <a:pt x="451" y="73"/>
                  </a:cubicBezTo>
                  <a:cubicBezTo>
                    <a:pt x="451" y="73"/>
                    <a:pt x="451" y="74"/>
                    <a:pt x="451" y="74"/>
                  </a:cubicBezTo>
                  <a:cubicBezTo>
                    <a:pt x="451" y="73"/>
                    <a:pt x="452" y="73"/>
                    <a:pt x="452" y="73"/>
                  </a:cubicBezTo>
                  <a:cubicBezTo>
                    <a:pt x="452" y="73"/>
                    <a:pt x="452" y="74"/>
                    <a:pt x="451" y="74"/>
                  </a:cubicBezTo>
                  <a:cubicBezTo>
                    <a:pt x="451" y="74"/>
                    <a:pt x="451" y="74"/>
                    <a:pt x="451" y="74"/>
                  </a:cubicBezTo>
                  <a:cubicBezTo>
                    <a:pt x="451" y="74"/>
                    <a:pt x="451" y="75"/>
                    <a:pt x="451" y="75"/>
                  </a:cubicBezTo>
                  <a:cubicBezTo>
                    <a:pt x="451" y="75"/>
                    <a:pt x="451" y="75"/>
                    <a:pt x="451" y="75"/>
                  </a:cubicBezTo>
                  <a:cubicBezTo>
                    <a:pt x="452" y="75"/>
                    <a:pt x="452" y="74"/>
                    <a:pt x="452" y="74"/>
                  </a:cubicBezTo>
                  <a:cubicBezTo>
                    <a:pt x="453" y="74"/>
                    <a:pt x="453" y="73"/>
                    <a:pt x="454" y="73"/>
                  </a:cubicBezTo>
                  <a:cubicBezTo>
                    <a:pt x="454" y="72"/>
                    <a:pt x="455" y="72"/>
                    <a:pt x="454" y="72"/>
                  </a:cubicBezTo>
                  <a:cubicBezTo>
                    <a:pt x="454" y="72"/>
                    <a:pt x="453" y="72"/>
                    <a:pt x="453" y="72"/>
                  </a:cubicBezTo>
                  <a:cubicBezTo>
                    <a:pt x="450" y="72"/>
                    <a:pt x="447" y="72"/>
                    <a:pt x="445" y="73"/>
                  </a:cubicBezTo>
                  <a:cubicBezTo>
                    <a:pt x="445" y="72"/>
                    <a:pt x="445" y="72"/>
                    <a:pt x="445" y="72"/>
                  </a:cubicBezTo>
                  <a:cubicBezTo>
                    <a:pt x="445" y="72"/>
                    <a:pt x="445" y="72"/>
                    <a:pt x="445" y="72"/>
                  </a:cubicBezTo>
                  <a:cubicBezTo>
                    <a:pt x="445" y="72"/>
                    <a:pt x="445" y="72"/>
                    <a:pt x="445" y="72"/>
                  </a:cubicBezTo>
                  <a:cubicBezTo>
                    <a:pt x="445" y="72"/>
                    <a:pt x="446" y="72"/>
                    <a:pt x="446" y="72"/>
                  </a:cubicBezTo>
                  <a:cubicBezTo>
                    <a:pt x="446" y="72"/>
                    <a:pt x="446" y="72"/>
                    <a:pt x="447" y="71"/>
                  </a:cubicBezTo>
                  <a:cubicBezTo>
                    <a:pt x="446" y="71"/>
                    <a:pt x="446" y="71"/>
                    <a:pt x="446" y="72"/>
                  </a:cubicBezTo>
                  <a:cubicBezTo>
                    <a:pt x="447" y="71"/>
                    <a:pt x="447" y="71"/>
                    <a:pt x="448" y="71"/>
                  </a:cubicBezTo>
                  <a:cubicBezTo>
                    <a:pt x="448" y="71"/>
                    <a:pt x="448" y="71"/>
                    <a:pt x="449" y="71"/>
                  </a:cubicBezTo>
                  <a:cubicBezTo>
                    <a:pt x="450" y="72"/>
                    <a:pt x="452" y="72"/>
                    <a:pt x="454" y="72"/>
                  </a:cubicBezTo>
                  <a:cubicBezTo>
                    <a:pt x="452" y="71"/>
                    <a:pt x="450" y="70"/>
                    <a:pt x="447" y="70"/>
                  </a:cubicBezTo>
                  <a:cubicBezTo>
                    <a:pt x="447" y="70"/>
                    <a:pt x="447" y="70"/>
                    <a:pt x="447" y="70"/>
                  </a:cubicBezTo>
                  <a:cubicBezTo>
                    <a:pt x="447" y="70"/>
                    <a:pt x="447" y="70"/>
                    <a:pt x="447" y="70"/>
                  </a:cubicBezTo>
                  <a:cubicBezTo>
                    <a:pt x="447" y="70"/>
                    <a:pt x="447" y="70"/>
                    <a:pt x="447" y="70"/>
                  </a:cubicBezTo>
                  <a:cubicBezTo>
                    <a:pt x="446" y="70"/>
                    <a:pt x="446" y="70"/>
                    <a:pt x="445" y="70"/>
                  </a:cubicBezTo>
                  <a:cubicBezTo>
                    <a:pt x="444" y="70"/>
                    <a:pt x="442" y="69"/>
                    <a:pt x="441" y="69"/>
                  </a:cubicBezTo>
                  <a:cubicBezTo>
                    <a:pt x="440" y="69"/>
                    <a:pt x="440" y="69"/>
                    <a:pt x="439" y="69"/>
                  </a:cubicBezTo>
                  <a:cubicBezTo>
                    <a:pt x="439" y="69"/>
                    <a:pt x="438" y="69"/>
                    <a:pt x="437" y="69"/>
                  </a:cubicBezTo>
                  <a:cubicBezTo>
                    <a:pt x="437" y="69"/>
                    <a:pt x="436" y="69"/>
                    <a:pt x="435" y="68"/>
                  </a:cubicBezTo>
                  <a:cubicBezTo>
                    <a:pt x="434" y="68"/>
                    <a:pt x="433" y="68"/>
                    <a:pt x="432" y="68"/>
                  </a:cubicBezTo>
                  <a:cubicBezTo>
                    <a:pt x="432" y="69"/>
                    <a:pt x="433" y="69"/>
                    <a:pt x="433" y="70"/>
                  </a:cubicBezTo>
                  <a:cubicBezTo>
                    <a:pt x="433" y="70"/>
                    <a:pt x="432" y="71"/>
                    <a:pt x="432" y="71"/>
                  </a:cubicBezTo>
                  <a:cubicBezTo>
                    <a:pt x="432" y="71"/>
                    <a:pt x="431" y="71"/>
                    <a:pt x="431" y="71"/>
                  </a:cubicBezTo>
                  <a:cubicBezTo>
                    <a:pt x="430" y="71"/>
                    <a:pt x="430" y="71"/>
                    <a:pt x="430" y="71"/>
                  </a:cubicBezTo>
                  <a:cubicBezTo>
                    <a:pt x="429" y="71"/>
                    <a:pt x="429" y="71"/>
                    <a:pt x="428" y="71"/>
                  </a:cubicBezTo>
                  <a:cubicBezTo>
                    <a:pt x="428" y="72"/>
                    <a:pt x="427" y="72"/>
                    <a:pt x="426" y="73"/>
                  </a:cubicBezTo>
                  <a:cubicBezTo>
                    <a:pt x="427" y="73"/>
                    <a:pt x="427" y="73"/>
                    <a:pt x="428" y="73"/>
                  </a:cubicBezTo>
                  <a:cubicBezTo>
                    <a:pt x="428" y="72"/>
                    <a:pt x="429" y="72"/>
                    <a:pt x="429" y="72"/>
                  </a:cubicBezTo>
                  <a:cubicBezTo>
                    <a:pt x="430" y="72"/>
                    <a:pt x="430" y="72"/>
                    <a:pt x="430" y="73"/>
                  </a:cubicBezTo>
                  <a:cubicBezTo>
                    <a:pt x="430" y="73"/>
                    <a:pt x="430" y="73"/>
                    <a:pt x="430" y="73"/>
                  </a:cubicBezTo>
                  <a:cubicBezTo>
                    <a:pt x="430" y="73"/>
                    <a:pt x="429" y="73"/>
                    <a:pt x="429" y="73"/>
                  </a:cubicBezTo>
                  <a:cubicBezTo>
                    <a:pt x="429" y="74"/>
                    <a:pt x="429" y="74"/>
                    <a:pt x="428" y="74"/>
                  </a:cubicBezTo>
                  <a:cubicBezTo>
                    <a:pt x="428" y="75"/>
                    <a:pt x="428" y="74"/>
                    <a:pt x="427" y="74"/>
                  </a:cubicBezTo>
                  <a:cubicBezTo>
                    <a:pt x="428" y="75"/>
                    <a:pt x="428" y="74"/>
                    <a:pt x="429" y="76"/>
                  </a:cubicBezTo>
                  <a:cubicBezTo>
                    <a:pt x="429" y="76"/>
                    <a:pt x="429" y="76"/>
                    <a:pt x="429" y="77"/>
                  </a:cubicBezTo>
                  <a:cubicBezTo>
                    <a:pt x="429" y="77"/>
                    <a:pt x="429" y="77"/>
                    <a:pt x="430" y="78"/>
                  </a:cubicBezTo>
                  <a:cubicBezTo>
                    <a:pt x="429" y="77"/>
                    <a:pt x="429" y="78"/>
                    <a:pt x="428" y="78"/>
                  </a:cubicBezTo>
                  <a:cubicBezTo>
                    <a:pt x="428" y="77"/>
                    <a:pt x="428" y="77"/>
                    <a:pt x="427" y="78"/>
                  </a:cubicBezTo>
                  <a:cubicBezTo>
                    <a:pt x="427" y="78"/>
                    <a:pt x="426" y="77"/>
                    <a:pt x="426" y="77"/>
                  </a:cubicBezTo>
                  <a:cubicBezTo>
                    <a:pt x="426" y="77"/>
                    <a:pt x="425" y="77"/>
                    <a:pt x="425" y="77"/>
                  </a:cubicBezTo>
                  <a:cubicBezTo>
                    <a:pt x="425" y="77"/>
                    <a:pt x="424" y="77"/>
                    <a:pt x="424" y="77"/>
                  </a:cubicBezTo>
                  <a:cubicBezTo>
                    <a:pt x="424" y="77"/>
                    <a:pt x="424" y="77"/>
                    <a:pt x="424" y="77"/>
                  </a:cubicBezTo>
                  <a:cubicBezTo>
                    <a:pt x="424" y="77"/>
                    <a:pt x="423" y="77"/>
                    <a:pt x="423" y="77"/>
                  </a:cubicBezTo>
                  <a:cubicBezTo>
                    <a:pt x="422" y="77"/>
                    <a:pt x="422" y="77"/>
                    <a:pt x="422" y="78"/>
                  </a:cubicBezTo>
                  <a:cubicBezTo>
                    <a:pt x="422" y="78"/>
                    <a:pt x="422" y="78"/>
                    <a:pt x="422" y="78"/>
                  </a:cubicBezTo>
                  <a:cubicBezTo>
                    <a:pt x="422" y="79"/>
                    <a:pt x="423" y="78"/>
                    <a:pt x="424" y="79"/>
                  </a:cubicBezTo>
                  <a:cubicBezTo>
                    <a:pt x="423" y="79"/>
                    <a:pt x="423" y="79"/>
                    <a:pt x="422" y="79"/>
                  </a:cubicBezTo>
                  <a:cubicBezTo>
                    <a:pt x="423" y="79"/>
                    <a:pt x="423" y="79"/>
                    <a:pt x="423" y="79"/>
                  </a:cubicBezTo>
                  <a:cubicBezTo>
                    <a:pt x="422" y="79"/>
                    <a:pt x="422" y="79"/>
                    <a:pt x="422" y="79"/>
                  </a:cubicBezTo>
                  <a:cubicBezTo>
                    <a:pt x="422" y="79"/>
                    <a:pt x="422" y="79"/>
                    <a:pt x="422" y="79"/>
                  </a:cubicBezTo>
                  <a:cubicBezTo>
                    <a:pt x="422" y="79"/>
                    <a:pt x="422" y="80"/>
                    <a:pt x="422" y="80"/>
                  </a:cubicBezTo>
                  <a:cubicBezTo>
                    <a:pt x="422" y="80"/>
                    <a:pt x="422" y="80"/>
                    <a:pt x="422" y="80"/>
                  </a:cubicBezTo>
                  <a:cubicBezTo>
                    <a:pt x="422" y="80"/>
                    <a:pt x="422" y="80"/>
                    <a:pt x="422" y="80"/>
                  </a:cubicBezTo>
                  <a:cubicBezTo>
                    <a:pt x="421" y="80"/>
                    <a:pt x="421" y="79"/>
                    <a:pt x="421" y="79"/>
                  </a:cubicBezTo>
                  <a:cubicBezTo>
                    <a:pt x="421" y="79"/>
                    <a:pt x="421" y="79"/>
                    <a:pt x="421" y="79"/>
                  </a:cubicBezTo>
                  <a:cubicBezTo>
                    <a:pt x="421" y="79"/>
                    <a:pt x="420" y="79"/>
                    <a:pt x="421" y="78"/>
                  </a:cubicBezTo>
                  <a:cubicBezTo>
                    <a:pt x="420" y="78"/>
                    <a:pt x="420" y="78"/>
                    <a:pt x="420" y="78"/>
                  </a:cubicBezTo>
                  <a:cubicBezTo>
                    <a:pt x="420" y="78"/>
                    <a:pt x="419" y="78"/>
                    <a:pt x="419" y="78"/>
                  </a:cubicBezTo>
                  <a:cubicBezTo>
                    <a:pt x="419" y="78"/>
                    <a:pt x="419" y="78"/>
                    <a:pt x="418" y="78"/>
                  </a:cubicBezTo>
                  <a:cubicBezTo>
                    <a:pt x="418" y="77"/>
                    <a:pt x="418" y="78"/>
                    <a:pt x="417" y="77"/>
                  </a:cubicBezTo>
                  <a:cubicBezTo>
                    <a:pt x="417" y="77"/>
                    <a:pt x="417" y="77"/>
                    <a:pt x="416" y="77"/>
                  </a:cubicBezTo>
                  <a:cubicBezTo>
                    <a:pt x="416" y="77"/>
                    <a:pt x="416" y="77"/>
                    <a:pt x="415" y="76"/>
                  </a:cubicBezTo>
                  <a:cubicBezTo>
                    <a:pt x="415" y="76"/>
                    <a:pt x="414" y="77"/>
                    <a:pt x="414" y="77"/>
                  </a:cubicBezTo>
                  <a:cubicBezTo>
                    <a:pt x="413" y="77"/>
                    <a:pt x="412" y="77"/>
                    <a:pt x="411" y="77"/>
                  </a:cubicBezTo>
                  <a:cubicBezTo>
                    <a:pt x="411" y="78"/>
                    <a:pt x="411" y="78"/>
                    <a:pt x="411" y="78"/>
                  </a:cubicBezTo>
                  <a:cubicBezTo>
                    <a:pt x="411" y="78"/>
                    <a:pt x="411" y="78"/>
                    <a:pt x="411" y="78"/>
                  </a:cubicBezTo>
                  <a:cubicBezTo>
                    <a:pt x="411" y="78"/>
                    <a:pt x="411" y="79"/>
                    <a:pt x="410" y="79"/>
                  </a:cubicBezTo>
                  <a:cubicBezTo>
                    <a:pt x="410" y="79"/>
                    <a:pt x="411" y="78"/>
                    <a:pt x="411" y="78"/>
                  </a:cubicBezTo>
                  <a:cubicBezTo>
                    <a:pt x="411" y="78"/>
                    <a:pt x="410" y="78"/>
                    <a:pt x="410" y="78"/>
                  </a:cubicBezTo>
                  <a:cubicBezTo>
                    <a:pt x="410" y="78"/>
                    <a:pt x="409" y="78"/>
                    <a:pt x="409" y="78"/>
                  </a:cubicBezTo>
                  <a:cubicBezTo>
                    <a:pt x="408" y="78"/>
                    <a:pt x="408" y="78"/>
                    <a:pt x="407" y="78"/>
                  </a:cubicBezTo>
                  <a:cubicBezTo>
                    <a:pt x="406" y="78"/>
                    <a:pt x="406" y="77"/>
                    <a:pt x="405" y="77"/>
                  </a:cubicBezTo>
                  <a:cubicBezTo>
                    <a:pt x="405" y="76"/>
                    <a:pt x="404" y="76"/>
                    <a:pt x="404" y="76"/>
                  </a:cubicBezTo>
                  <a:cubicBezTo>
                    <a:pt x="403" y="76"/>
                    <a:pt x="404" y="75"/>
                    <a:pt x="404" y="75"/>
                  </a:cubicBezTo>
                  <a:cubicBezTo>
                    <a:pt x="403" y="74"/>
                    <a:pt x="403" y="75"/>
                    <a:pt x="403" y="75"/>
                  </a:cubicBezTo>
                  <a:cubicBezTo>
                    <a:pt x="402" y="75"/>
                    <a:pt x="402" y="76"/>
                    <a:pt x="402" y="77"/>
                  </a:cubicBezTo>
                  <a:cubicBezTo>
                    <a:pt x="402" y="77"/>
                    <a:pt x="401" y="78"/>
                    <a:pt x="401" y="78"/>
                  </a:cubicBezTo>
                  <a:cubicBezTo>
                    <a:pt x="401" y="78"/>
                    <a:pt x="401" y="79"/>
                    <a:pt x="401" y="79"/>
                  </a:cubicBezTo>
                  <a:cubicBezTo>
                    <a:pt x="401" y="79"/>
                    <a:pt x="401" y="79"/>
                    <a:pt x="401" y="79"/>
                  </a:cubicBezTo>
                  <a:cubicBezTo>
                    <a:pt x="400" y="80"/>
                    <a:pt x="400" y="80"/>
                    <a:pt x="400" y="80"/>
                  </a:cubicBezTo>
                  <a:cubicBezTo>
                    <a:pt x="400" y="80"/>
                    <a:pt x="400" y="80"/>
                    <a:pt x="400" y="80"/>
                  </a:cubicBezTo>
                  <a:cubicBezTo>
                    <a:pt x="400" y="80"/>
                    <a:pt x="400" y="80"/>
                    <a:pt x="400" y="80"/>
                  </a:cubicBezTo>
                  <a:cubicBezTo>
                    <a:pt x="398" y="82"/>
                    <a:pt x="398" y="82"/>
                    <a:pt x="398" y="82"/>
                  </a:cubicBezTo>
                  <a:cubicBezTo>
                    <a:pt x="398" y="82"/>
                    <a:pt x="398" y="82"/>
                    <a:pt x="398" y="82"/>
                  </a:cubicBezTo>
                  <a:cubicBezTo>
                    <a:pt x="398" y="82"/>
                    <a:pt x="398" y="82"/>
                    <a:pt x="398" y="82"/>
                  </a:cubicBezTo>
                  <a:cubicBezTo>
                    <a:pt x="398"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1"/>
                    <a:pt x="397" y="81"/>
                    <a:pt x="397" y="81"/>
                  </a:cubicBezTo>
                  <a:cubicBezTo>
                    <a:pt x="397" y="81"/>
                    <a:pt x="397" y="81"/>
                    <a:pt x="397"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4" y="81"/>
                    <a:pt x="394" y="81"/>
                    <a:pt x="394" y="81"/>
                  </a:cubicBezTo>
                  <a:cubicBezTo>
                    <a:pt x="394" y="80"/>
                    <a:pt x="394" y="80"/>
                    <a:pt x="394"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79"/>
                    <a:pt x="393" y="79"/>
                    <a:pt x="393" y="79"/>
                  </a:cubicBezTo>
                  <a:cubicBezTo>
                    <a:pt x="393" y="79"/>
                    <a:pt x="393" y="79"/>
                    <a:pt x="393" y="79"/>
                  </a:cubicBezTo>
                  <a:cubicBezTo>
                    <a:pt x="393" y="79"/>
                    <a:pt x="393" y="79"/>
                    <a:pt x="393" y="79"/>
                  </a:cubicBezTo>
                  <a:cubicBezTo>
                    <a:pt x="393" y="79"/>
                    <a:pt x="393" y="79"/>
                    <a:pt x="393" y="79"/>
                  </a:cubicBezTo>
                  <a:cubicBezTo>
                    <a:pt x="393" y="79"/>
                    <a:pt x="393" y="79"/>
                    <a:pt x="393" y="79"/>
                  </a:cubicBezTo>
                  <a:cubicBezTo>
                    <a:pt x="393" y="79"/>
                    <a:pt x="393" y="79"/>
                    <a:pt x="393" y="79"/>
                  </a:cubicBezTo>
                  <a:cubicBezTo>
                    <a:pt x="393" y="79"/>
                    <a:pt x="393" y="79"/>
                    <a:pt x="393" y="79"/>
                  </a:cubicBezTo>
                  <a:cubicBezTo>
                    <a:pt x="393" y="79"/>
                    <a:pt x="393" y="79"/>
                    <a:pt x="393" y="79"/>
                  </a:cubicBezTo>
                  <a:cubicBezTo>
                    <a:pt x="392" y="79"/>
                    <a:pt x="392" y="79"/>
                    <a:pt x="392" y="79"/>
                  </a:cubicBezTo>
                  <a:cubicBezTo>
                    <a:pt x="392" y="79"/>
                    <a:pt x="392" y="79"/>
                    <a:pt x="392" y="79"/>
                  </a:cubicBezTo>
                  <a:cubicBezTo>
                    <a:pt x="392" y="79"/>
                    <a:pt x="392" y="79"/>
                    <a:pt x="392" y="79"/>
                  </a:cubicBezTo>
                  <a:cubicBezTo>
                    <a:pt x="392" y="79"/>
                    <a:pt x="392" y="79"/>
                    <a:pt x="392" y="79"/>
                  </a:cubicBezTo>
                  <a:cubicBezTo>
                    <a:pt x="392" y="79"/>
                    <a:pt x="392" y="79"/>
                    <a:pt x="392" y="79"/>
                  </a:cubicBezTo>
                  <a:cubicBezTo>
                    <a:pt x="392" y="79"/>
                    <a:pt x="392" y="79"/>
                    <a:pt x="392" y="79"/>
                  </a:cubicBezTo>
                  <a:cubicBezTo>
                    <a:pt x="392" y="79"/>
                    <a:pt x="392" y="79"/>
                    <a:pt x="392" y="79"/>
                  </a:cubicBezTo>
                  <a:cubicBezTo>
                    <a:pt x="392" y="78"/>
                    <a:pt x="392" y="78"/>
                    <a:pt x="392" y="78"/>
                  </a:cubicBezTo>
                  <a:cubicBezTo>
                    <a:pt x="392" y="78"/>
                    <a:pt x="392" y="78"/>
                    <a:pt x="392" y="78"/>
                  </a:cubicBezTo>
                  <a:cubicBezTo>
                    <a:pt x="392" y="78"/>
                    <a:pt x="392" y="78"/>
                    <a:pt x="392" y="78"/>
                  </a:cubicBezTo>
                  <a:cubicBezTo>
                    <a:pt x="391" y="77"/>
                    <a:pt x="391" y="78"/>
                    <a:pt x="391" y="77"/>
                  </a:cubicBezTo>
                  <a:cubicBezTo>
                    <a:pt x="390" y="77"/>
                    <a:pt x="390" y="77"/>
                    <a:pt x="390" y="77"/>
                  </a:cubicBezTo>
                  <a:cubicBezTo>
                    <a:pt x="390" y="77"/>
                    <a:pt x="390" y="77"/>
                    <a:pt x="390" y="77"/>
                  </a:cubicBezTo>
                  <a:cubicBezTo>
                    <a:pt x="390" y="77"/>
                    <a:pt x="390" y="77"/>
                    <a:pt x="390" y="77"/>
                  </a:cubicBezTo>
                  <a:cubicBezTo>
                    <a:pt x="390" y="77"/>
                    <a:pt x="390" y="77"/>
                    <a:pt x="390" y="77"/>
                  </a:cubicBezTo>
                  <a:cubicBezTo>
                    <a:pt x="390" y="77"/>
                    <a:pt x="390" y="77"/>
                    <a:pt x="390" y="77"/>
                  </a:cubicBezTo>
                  <a:cubicBezTo>
                    <a:pt x="390" y="76"/>
                    <a:pt x="390" y="76"/>
                    <a:pt x="390" y="76"/>
                  </a:cubicBezTo>
                  <a:cubicBezTo>
                    <a:pt x="390" y="76"/>
                    <a:pt x="390" y="76"/>
                    <a:pt x="390" y="76"/>
                  </a:cubicBezTo>
                  <a:cubicBezTo>
                    <a:pt x="390" y="76"/>
                    <a:pt x="390" y="76"/>
                    <a:pt x="390" y="76"/>
                  </a:cubicBezTo>
                  <a:cubicBezTo>
                    <a:pt x="390" y="76"/>
                    <a:pt x="390" y="76"/>
                    <a:pt x="390" y="76"/>
                  </a:cubicBezTo>
                  <a:cubicBezTo>
                    <a:pt x="390" y="76"/>
                    <a:pt x="390" y="76"/>
                    <a:pt x="390" y="76"/>
                  </a:cubicBezTo>
                  <a:cubicBezTo>
                    <a:pt x="390" y="76"/>
                    <a:pt x="390" y="76"/>
                    <a:pt x="390" y="76"/>
                  </a:cubicBezTo>
                  <a:cubicBezTo>
                    <a:pt x="391" y="76"/>
                    <a:pt x="391" y="76"/>
                    <a:pt x="391" y="76"/>
                  </a:cubicBezTo>
                  <a:cubicBezTo>
                    <a:pt x="391" y="76"/>
                    <a:pt x="391" y="76"/>
                    <a:pt x="391" y="76"/>
                  </a:cubicBezTo>
                  <a:cubicBezTo>
                    <a:pt x="392" y="76"/>
                    <a:pt x="391" y="76"/>
                    <a:pt x="392" y="76"/>
                  </a:cubicBezTo>
                  <a:cubicBezTo>
                    <a:pt x="392" y="76"/>
                    <a:pt x="392" y="76"/>
                    <a:pt x="392" y="76"/>
                  </a:cubicBezTo>
                  <a:cubicBezTo>
                    <a:pt x="392" y="76"/>
                    <a:pt x="392" y="76"/>
                    <a:pt x="392" y="76"/>
                  </a:cubicBezTo>
                  <a:cubicBezTo>
                    <a:pt x="392" y="76"/>
                    <a:pt x="392" y="76"/>
                    <a:pt x="392" y="76"/>
                  </a:cubicBezTo>
                  <a:cubicBezTo>
                    <a:pt x="392" y="76"/>
                    <a:pt x="392" y="76"/>
                    <a:pt x="392" y="76"/>
                  </a:cubicBezTo>
                  <a:cubicBezTo>
                    <a:pt x="392" y="76"/>
                    <a:pt x="392" y="76"/>
                    <a:pt x="392" y="76"/>
                  </a:cubicBezTo>
                  <a:cubicBezTo>
                    <a:pt x="392" y="76"/>
                    <a:pt x="392" y="76"/>
                    <a:pt x="392" y="76"/>
                  </a:cubicBezTo>
                  <a:cubicBezTo>
                    <a:pt x="392" y="76"/>
                    <a:pt x="392" y="76"/>
                    <a:pt x="392" y="76"/>
                  </a:cubicBezTo>
                  <a:cubicBezTo>
                    <a:pt x="392" y="76"/>
                    <a:pt x="392" y="76"/>
                    <a:pt x="392" y="76"/>
                  </a:cubicBezTo>
                  <a:cubicBezTo>
                    <a:pt x="392" y="75"/>
                    <a:pt x="392" y="75"/>
                    <a:pt x="392" y="75"/>
                  </a:cubicBezTo>
                  <a:cubicBezTo>
                    <a:pt x="391" y="75"/>
                    <a:pt x="391" y="75"/>
                    <a:pt x="391" y="75"/>
                  </a:cubicBezTo>
                  <a:cubicBezTo>
                    <a:pt x="391" y="75"/>
                    <a:pt x="391" y="75"/>
                    <a:pt x="391" y="75"/>
                  </a:cubicBezTo>
                  <a:cubicBezTo>
                    <a:pt x="391" y="75"/>
                    <a:pt x="391" y="75"/>
                    <a:pt x="391" y="74"/>
                  </a:cubicBezTo>
                  <a:cubicBezTo>
                    <a:pt x="391" y="74"/>
                    <a:pt x="391" y="74"/>
                    <a:pt x="391"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1" y="74"/>
                    <a:pt x="391" y="74"/>
                    <a:pt x="391" y="74"/>
                  </a:cubicBezTo>
                  <a:cubicBezTo>
                    <a:pt x="391" y="74"/>
                    <a:pt x="391" y="74"/>
                    <a:pt x="391" y="75"/>
                  </a:cubicBezTo>
                  <a:cubicBezTo>
                    <a:pt x="391" y="75"/>
                    <a:pt x="391" y="75"/>
                    <a:pt x="391" y="75"/>
                  </a:cubicBezTo>
                  <a:cubicBezTo>
                    <a:pt x="391" y="75"/>
                    <a:pt x="391" y="75"/>
                    <a:pt x="391" y="75"/>
                  </a:cubicBezTo>
                  <a:cubicBezTo>
                    <a:pt x="391" y="75"/>
                    <a:pt x="391" y="75"/>
                    <a:pt x="391" y="75"/>
                  </a:cubicBezTo>
                  <a:cubicBezTo>
                    <a:pt x="391" y="75"/>
                    <a:pt x="391" y="75"/>
                    <a:pt x="391" y="75"/>
                  </a:cubicBezTo>
                  <a:cubicBezTo>
                    <a:pt x="391" y="75"/>
                    <a:pt x="391" y="75"/>
                    <a:pt x="391" y="75"/>
                  </a:cubicBezTo>
                  <a:cubicBezTo>
                    <a:pt x="391" y="75"/>
                    <a:pt x="391" y="75"/>
                    <a:pt x="391" y="75"/>
                  </a:cubicBezTo>
                  <a:cubicBezTo>
                    <a:pt x="391" y="75"/>
                    <a:pt x="391" y="75"/>
                    <a:pt x="391" y="75"/>
                  </a:cubicBezTo>
                  <a:cubicBezTo>
                    <a:pt x="390" y="75"/>
                    <a:pt x="390" y="75"/>
                    <a:pt x="390" y="75"/>
                  </a:cubicBezTo>
                  <a:cubicBezTo>
                    <a:pt x="390" y="75"/>
                    <a:pt x="390" y="75"/>
                    <a:pt x="390" y="75"/>
                  </a:cubicBezTo>
                  <a:cubicBezTo>
                    <a:pt x="389" y="75"/>
                    <a:pt x="389" y="75"/>
                    <a:pt x="389" y="75"/>
                  </a:cubicBezTo>
                  <a:cubicBezTo>
                    <a:pt x="389" y="75"/>
                    <a:pt x="389" y="75"/>
                    <a:pt x="389" y="75"/>
                  </a:cubicBezTo>
                  <a:cubicBezTo>
                    <a:pt x="389" y="75"/>
                    <a:pt x="389" y="75"/>
                    <a:pt x="389" y="75"/>
                  </a:cubicBezTo>
                  <a:cubicBezTo>
                    <a:pt x="389" y="75"/>
                    <a:pt x="389" y="75"/>
                    <a:pt x="389" y="75"/>
                  </a:cubicBezTo>
                  <a:cubicBezTo>
                    <a:pt x="389" y="75"/>
                    <a:pt x="389" y="75"/>
                    <a:pt x="389" y="75"/>
                  </a:cubicBezTo>
                  <a:cubicBezTo>
                    <a:pt x="389" y="75"/>
                    <a:pt x="389" y="75"/>
                    <a:pt x="389" y="75"/>
                  </a:cubicBezTo>
                  <a:cubicBezTo>
                    <a:pt x="389" y="75"/>
                    <a:pt x="389" y="75"/>
                    <a:pt x="389" y="75"/>
                  </a:cubicBezTo>
                  <a:cubicBezTo>
                    <a:pt x="388" y="74"/>
                    <a:pt x="389" y="75"/>
                    <a:pt x="388" y="74"/>
                  </a:cubicBezTo>
                  <a:cubicBezTo>
                    <a:pt x="388" y="73"/>
                    <a:pt x="388" y="73"/>
                    <a:pt x="388" y="73"/>
                  </a:cubicBezTo>
                  <a:cubicBezTo>
                    <a:pt x="387" y="72"/>
                    <a:pt x="387" y="72"/>
                    <a:pt x="387" y="72"/>
                  </a:cubicBezTo>
                  <a:cubicBezTo>
                    <a:pt x="388" y="73"/>
                    <a:pt x="388" y="73"/>
                    <a:pt x="388" y="73"/>
                  </a:cubicBezTo>
                  <a:cubicBezTo>
                    <a:pt x="388" y="73"/>
                    <a:pt x="388" y="73"/>
                    <a:pt x="388" y="73"/>
                  </a:cubicBezTo>
                  <a:cubicBezTo>
                    <a:pt x="388" y="73"/>
                    <a:pt x="388" y="73"/>
                    <a:pt x="388" y="73"/>
                  </a:cubicBezTo>
                  <a:cubicBezTo>
                    <a:pt x="388" y="73"/>
                    <a:pt x="388" y="73"/>
                    <a:pt x="388" y="73"/>
                  </a:cubicBezTo>
                  <a:cubicBezTo>
                    <a:pt x="388" y="73"/>
                    <a:pt x="388" y="73"/>
                    <a:pt x="388"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4"/>
                    <a:pt x="390" y="73"/>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1" y="73"/>
                    <a:pt x="391" y="73"/>
                    <a:pt x="391" y="73"/>
                  </a:cubicBezTo>
                  <a:cubicBezTo>
                    <a:pt x="391" y="73"/>
                    <a:pt x="391" y="73"/>
                    <a:pt x="391" y="73"/>
                  </a:cubicBezTo>
                  <a:cubicBezTo>
                    <a:pt x="391" y="73"/>
                    <a:pt x="391" y="73"/>
                    <a:pt x="391" y="73"/>
                  </a:cubicBezTo>
                  <a:cubicBezTo>
                    <a:pt x="391" y="73"/>
                    <a:pt x="391" y="73"/>
                    <a:pt x="391" y="73"/>
                  </a:cubicBezTo>
                  <a:cubicBezTo>
                    <a:pt x="391" y="73"/>
                    <a:pt x="391" y="73"/>
                    <a:pt x="391" y="73"/>
                  </a:cubicBezTo>
                  <a:cubicBezTo>
                    <a:pt x="391" y="73"/>
                    <a:pt x="391" y="73"/>
                    <a:pt x="391" y="73"/>
                  </a:cubicBezTo>
                  <a:cubicBezTo>
                    <a:pt x="391" y="73"/>
                    <a:pt x="391"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2"/>
                    <a:pt x="392" y="72"/>
                    <a:pt x="392" y="72"/>
                  </a:cubicBezTo>
                  <a:cubicBezTo>
                    <a:pt x="392" y="72"/>
                    <a:pt x="392" y="72"/>
                    <a:pt x="392" y="72"/>
                  </a:cubicBezTo>
                  <a:cubicBezTo>
                    <a:pt x="392" y="72"/>
                    <a:pt x="392" y="72"/>
                    <a:pt x="392" y="72"/>
                  </a:cubicBezTo>
                  <a:cubicBezTo>
                    <a:pt x="392" y="72"/>
                    <a:pt x="392" y="72"/>
                    <a:pt x="392" y="72"/>
                  </a:cubicBezTo>
                  <a:cubicBezTo>
                    <a:pt x="392" y="72"/>
                    <a:pt x="392" y="72"/>
                    <a:pt x="392" y="72"/>
                  </a:cubicBezTo>
                  <a:cubicBezTo>
                    <a:pt x="392" y="72"/>
                    <a:pt x="392" y="72"/>
                    <a:pt x="392" y="72"/>
                  </a:cubicBezTo>
                  <a:cubicBezTo>
                    <a:pt x="392" y="71"/>
                    <a:pt x="392" y="71"/>
                    <a:pt x="392" y="71"/>
                  </a:cubicBezTo>
                  <a:cubicBezTo>
                    <a:pt x="392" y="71"/>
                    <a:pt x="392" y="71"/>
                    <a:pt x="392" y="71"/>
                  </a:cubicBezTo>
                  <a:cubicBezTo>
                    <a:pt x="391" y="71"/>
                    <a:pt x="391" y="71"/>
                    <a:pt x="391" y="71"/>
                  </a:cubicBezTo>
                  <a:cubicBezTo>
                    <a:pt x="391" y="71"/>
                    <a:pt x="391" y="71"/>
                    <a:pt x="391" y="71"/>
                  </a:cubicBezTo>
                  <a:cubicBezTo>
                    <a:pt x="391" y="71"/>
                    <a:pt x="391" y="71"/>
                    <a:pt x="391" y="71"/>
                  </a:cubicBezTo>
                  <a:cubicBezTo>
                    <a:pt x="391" y="71"/>
                    <a:pt x="391" y="71"/>
                    <a:pt x="391" y="71"/>
                  </a:cubicBezTo>
                  <a:cubicBezTo>
                    <a:pt x="391" y="71"/>
                    <a:pt x="391" y="71"/>
                    <a:pt x="391" y="71"/>
                  </a:cubicBezTo>
                  <a:cubicBezTo>
                    <a:pt x="391" y="71"/>
                    <a:pt x="391" y="71"/>
                    <a:pt x="391" y="71"/>
                  </a:cubicBezTo>
                  <a:cubicBezTo>
                    <a:pt x="391" y="71"/>
                    <a:pt x="391" y="71"/>
                    <a:pt x="391" y="71"/>
                  </a:cubicBezTo>
                  <a:cubicBezTo>
                    <a:pt x="388" y="70"/>
                    <a:pt x="388" y="70"/>
                    <a:pt x="388" y="70"/>
                  </a:cubicBezTo>
                  <a:cubicBezTo>
                    <a:pt x="388" y="70"/>
                    <a:pt x="388" y="70"/>
                    <a:pt x="388" y="70"/>
                  </a:cubicBezTo>
                  <a:cubicBezTo>
                    <a:pt x="388" y="70"/>
                    <a:pt x="388" y="70"/>
                    <a:pt x="388" y="70"/>
                  </a:cubicBezTo>
                  <a:cubicBezTo>
                    <a:pt x="388" y="70"/>
                    <a:pt x="388" y="70"/>
                    <a:pt x="388" y="70"/>
                  </a:cubicBezTo>
                  <a:cubicBezTo>
                    <a:pt x="389" y="70"/>
                    <a:pt x="389" y="70"/>
                    <a:pt x="389" y="70"/>
                  </a:cubicBezTo>
                  <a:cubicBezTo>
                    <a:pt x="389" y="70"/>
                    <a:pt x="389" y="71"/>
                    <a:pt x="389" y="70"/>
                  </a:cubicBezTo>
                  <a:cubicBezTo>
                    <a:pt x="389" y="70"/>
                    <a:pt x="389" y="70"/>
                    <a:pt x="389" y="70"/>
                  </a:cubicBezTo>
                  <a:cubicBezTo>
                    <a:pt x="389" y="70"/>
                    <a:pt x="389" y="70"/>
                    <a:pt x="389" y="70"/>
                  </a:cubicBezTo>
                  <a:cubicBezTo>
                    <a:pt x="390" y="70"/>
                    <a:pt x="390" y="70"/>
                    <a:pt x="390" y="70"/>
                  </a:cubicBezTo>
                  <a:cubicBezTo>
                    <a:pt x="390" y="70"/>
                    <a:pt x="390" y="70"/>
                    <a:pt x="390" y="70"/>
                  </a:cubicBezTo>
                  <a:cubicBezTo>
                    <a:pt x="390" y="70"/>
                    <a:pt x="390" y="70"/>
                    <a:pt x="390" y="70"/>
                  </a:cubicBezTo>
                  <a:cubicBezTo>
                    <a:pt x="390" y="70"/>
                    <a:pt x="390" y="70"/>
                    <a:pt x="390" y="70"/>
                  </a:cubicBezTo>
                  <a:cubicBezTo>
                    <a:pt x="390" y="70"/>
                    <a:pt x="390" y="70"/>
                    <a:pt x="390" y="70"/>
                  </a:cubicBezTo>
                  <a:cubicBezTo>
                    <a:pt x="390" y="70"/>
                    <a:pt x="390" y="69"/>
                    <a:pt x="391" y="70"/>
                  </a:cubicBezTo>
                  <a:cubicBezTo>
                    <a:pt x="391" y="70"/>
                    <a:pt x="391" y="70"/>
                    <a:pt x="391" y="70"/>
                  </a:cubicBezTo>
                  <a:cubicBezTo>
                    <a:pt x="391" y="70"/>
                    <a:pt x="391" y="70"/>
                    <a:pt x="391" y="70"/>
                  </a:cubicBezTo>
                  <a:cubicBezTo>
                    <a:pt x="391" y="70"/>
                    <a:pt x="391" y="69"/>
                    <a:pt x="391" y="69"/>
                  </a:cubicBezTo>
                  <a:cubicBezTo>
                    <a:pt x="391" y="69"/>
                    <a:pt x="391" y="69"/>
                    <a:pt x="391" y="69"/>
                  </a:cubicBezTo>
                  <a:cubicBezTo>
                    <a:pt x="391" y="69"/>
                    <a:pt x="391" y="69"/>
                    <a:pt x="391" y="69"/>
                  </a:cubicBezTo>
                  <a:cubicBezTo>
                    <a:pt x="391" y="69"/>
                    <a:pt x="391" y="69"/>
                    <a:pt x="391" y="69"/>
                  </a:cubicBezTo>
                  <a:cubicBezTo>
                    <a:pt x="391" y="69"/>
                    <a:pt x="391" y="69"/>
                    <a:pt x="391" y="69"/>
                  </a:cubicBezTo>
                  <a:cubicBezTo>
                    <a:pt x="388" y="68"/>
                    <a:pt x="388" y="68"/>
                    <a:pt x="388" y="68"/>
                  </a:cubicBezTo>
                  <a:cubicBezTo>
                    <a:pt x="388" y="68"/>
                    <a:pt x="388" y="68"/>
                    <a:pt x="388" y="68"/>
                  </a:cubicBezTo>
                  <a:cubicBezTo>
                    <a:pt x="389" y="68"/>
                    <a:pt x="389" y="68"/>
                    <a:pt x="389" y="68"/>
                  </a:cubicBezTo>
                  <a:cubicBezTo>
                    <a:pt x="390" y="67"/>
                    <a:pt x="390" y="67"/>
                    <a:pt x="390" y="67"/>
                  </a:cubicBezTo>
                  <a:cubicBezTo>
                    <a:pt x="390" y="67"/>
                    <a:pt x="390" y="67"/>
                    <a:pt x="390" y="67"/>
                  </a:cubicBezTo>
                  <a:cubicBezTo>
                    <a:pt x="390" y="67"/>
                    <a:pt x="390" y="67"/>
                    <a:pt x="390" y="67"/>
                  </a:cubicBezTo>
                  <a:cubicBezTo>
                    <a:pt x="390" y="67"/>
                    <a:pt x="390" y="67"/>
                    <a:pt x="390" y="67"/>
                  </a:cubicBezTo>
                  <a:cubicBezTo>
                    <a:pt x="390" y="67"/>
                    <a:pt x="390" y="67"/>
                    <a:pt x="390" y="67"/>
                  </a:cubicBezTo>
                  <a:cubicBezTo>
                    <a:pt x="390" y="67"/>
                    <a:pt x="390" y="67"/>
                    <a:pt x="390" y="67"/>
                  </a:cubicBezTo>
                  <a:cubicBezTo>
                    <a:pt x="390" y="67"/>
                    <a:pt x="390" y="67"/>
                    <a:pt x="390"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6"/>
                    <a:pt x="391" y="66"/>
                    <a:pt x="391" y="66"/>
                  </a:cubicBezTo>
                  <a:cubicBezTo>
                    <a:pt x="391" y="66"/>
                    <a:pt x="391" y="66"/>
                    <a:pt x="391" y="66"/>
                  </a:cubicBezTo>
                  <a:cubicBezTo>
                    <a:pt x="391" y="66"/>
                    <a:pt x="391" y="66"/>
                    <a:pt x="391" y="66"/>
                  </a:cubicBezTo>
                  <a:cubicBezTo>
                    <a:pt x="390" y="66"/>
                    <a:pt x="390" y="66"/>
                    <a:pt x="390" y="66"/>
                  </a:cubicBezTo>
                  <a:cubicBezTo>
                    <a:pt x="390" y="66"/>
                    <a:pt x="390" y="66"/>
                    <a:pt x="390" y="66"/>
                  </a:cubicBezTo>
                  <a:cubicBezTo>
                    <a:pt x="390" y="66"/>
                    <a:pt x="390" y="66"/>
                    <a:pt x="390" y="66"/>
                  </a:cubicBezTo>
                  <a:cubicBezTo>
                    <a:pt x="390" y="66"/>
                    <a:pt x="390" y="66"/>
                    <a:pt x="390" y="66"/>
                  </a:cubicBezTo>
                  <a:cubicBezTo>
                    <a:pt x="390" y="66"/>
                    <a:pt x="390" y="66"/>
                    <a:pt x="390" y="66"/>
                  </a:cubicBezTo>
                  <a:cubicBezTo>
                    <a:pt x="389" y="66"/>
                    <a:pt x="389" y="66"/>
                    <a:pt x="389" y="66"/>
                  </a:cubicBezTo>
                  <a:cubicBezTo>
                    <a:pt x="388" y="65"/>
                    <a:pt x="388" y="65"/>
                    <a:pt x="388" y="65"/>
                  </a:cubicBezTo>
                  <a:cubicBezTo>
                    <a:pt x="388" y="65"/>
                    <a:pt x="388" y="65"/>
                    <a:pt x="388" y="65"/>
                  </a:cubicBezTo>
                  <a:cubicBezTo>
                    <a:pt x="388" y="65"/>
                    <a:pt x="388" y="65"/>
                    <a:pt x="388" y="65"/>
                  </a:cubicBezTo>
                  <a:cubicBezTo>
                    <a:pt x="387" y="64"/>
                    <a:pt x="387" y="64"/>
                    <a:pt x="387" y="64"/>
                  </a:cubicBezTo>
                  <a:cubicBezTo>
                    <a:pt x="387" y="64"/>
                    <a:pt x="384"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5"/>
                    <a:pt x="383" y="65"/>
                    <a:pt x="383" y="65"/>
                  </a:cubicBezTo>
                  <a:cubicBezTo>
                    <a:pt x="382" y="65"/>
                    <a:pt x="382" y="65"/>
                    <a:pt x="382" y="65"/>
                  </a:cubicBezTo>
                  <a:cubicBezTo>
                    <a:pt x="382" y="65"/>
                    <a:pt x="382" y="65"/>
                    <a:pt x="382" y="65"/>
                  </a:cubicBezTo>
                  <a:cubicBezTo>
                    <a:pt x="381" y="65"/>
                    <a:pt x="381" y="65"/>
                    <a:pt x="381" y="65"/>
                  </a:cubicBezTo>
                  <a:cubicBezTo>
                    <a:pt x="380" y="64"/>
                    <a:pt x="380" y="64"/>
                    <a:pt x="380" y="64"/>
                  </a:cubicBezTo>
                  <a:cubicBezTo>
                    <a:pt x="380" y="64"/>
                    <a:pt x="380" y="64"/>
                    <a:pt x="380" y="64"/>
                  </a:cubicBezTo>
                  <a:cubicBezTo>
                    <a:pt x="380" y="64"/>
                    <a:pt x="380" y="64"/>
                    <a:pt x="380" y="64"/>
                  </a:cubicBezTo>
                  <a:cubicBezTo>
                    <a:pt x="380" y="64"/>
                    <a:pt x="380" y="64"/>
                    <a:pt x="380"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3"/>
                    <a:pt x="380" y="64"/>
                    <a:pt x="380" y="64"/>
                  </a:cubicBezTo>
                  <a:cubicBezTo>
                    <a:pt x="380" y="64"/>
                    <a:pt x="380" y="64"/>
                    <a:pt x="380" y="64"/>
                  </a:cubicBezTo>
                  <a:cubicBezTo>
                    <a:pt x="379" y="64"/>
                    <a:pt x="379" y="64"/>
                    <a:pt x="379" y="64"/>
                  </a:cubicBezTo>
                  <a:cubicBezTo>
                    <a:pt x="379" y="64"/>
                    <a:pt x="379" y="64"/>
                    <a:pt x="379"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3"/>
                    <a:pt x="378" y="63"/>
                    <a:pt x="378" y="63"/>
                  </a:cubicBezTo>
                  <a:cubicBezTo>
                    <a:pt x="378" y="63"/>
                    <a:pt x="378" y="63"/>
                    <a:pt x="378" y="63"/>
                  </a:cubicBezTo>
                  <a:cubicBezTo>
                    <a:pt x="378" y="63"/>
                    <a:pt x="378" y="63"/>
                    <a:pt x="378" y="63"/>
                  </a:cubicBezTo>
                  <a:cubicBezTo>
                    <a:pt x="378" y="63"/>
                    <a:pt x="378" y="63"/>
                    <a:pt x="378" y="63"/>
                  </a:cubicBezTo>
                  <a:cubicBezTo>
                    <a:pt x="378" y="63"/>
                    <a:pt x="378" y="63"/>
                    <a:pt x="378"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6" y="63"/>
                    <a:pt x="376" y="63"/>
                    <a:pt x="376" y="63"/>
                  </a:cubicBezTo>
                  <a:cubicBezTo>
                    <a:pt x="376" y="62"/>
                    <a:pt x="376" y="63"/>
                    <a:pt x="376" y="63"/>
                  </a:cubicBezTo>
                  <a:cubicBezTo>
                    <a:pt x="375" y="62"/>
                    <a:pt x="375" y="62"/>
                    <a:pt x="375" y="62"/>
                  </a:cubicBezTo>
                  <a:cubicBezTo>
                    <a:pt x="375" y="62"/>
                    <a:pt x="375" y="62"/>
                    <a:pt x="375" y="62"/>
                  </a:cubicBezTo>
                  <a:cubicBezTo>
                    <a:pt x="375" y="62"/>
                    <a:pt x="375" y="62"/>
                    <a:pt x="375" y="62"/>
                  </a:cubicBezTo>
                  <a:cubicBezTo>
                    <a:pt x="375" y="62"/>
                    <a:pt x="375" y="62"/>
                    <a:pt x="375" y="62"/>
                  </a:cubicBezTo>
                  <a:cubicBezTo>
                    <a:pt x="375" y="62"/>
                    <a:pt x="375" y="62"/>
                    <a:pt x="375" y="62"/>
                  </a:cubicBezTo>
                  <a:cubicBezTo>
                    <a:pt x="375" y="62"/>
                    <a:pt x="375" y="62"/>
                    <a:pt x="375" y="62"/>
                  </a:cubicBezTo>
                  <a:cubicBezTo>
                    <a:pt x="375" y="62"/>
                    <a:pt x="375" y="62"/>
                    <a:pt x="375"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3" y="62"/>
                    <a:pt x="373" y="62"/>
                    <a:pt x="373" y="62"/>
                  </a:cubicBezTo>
                  <a:cubicBezTo>
                    <a:pt x="373" y="62"/>
                    <a:pt x="373" y="62"/>
                    <a:pt x="373" y="62"/>
                  </a:cubicBezTo>
                  <a:cubicBezTo>
                    <a:pt x="373" y="62"/>
                    <a:pt x="373" y="62"/>
                    <a:pt x="373" y="62"/>
                  </a:cubicBezTo>
                  <a:cubicBezTo>
                    <a:pt x="372" y="63"/>
                    <a:pt x="372" y="63"/>
                    <a:pt x="372" y="63"/>
                  </a:cubicBezTo>
                  <a:cubicBezTo>
                    <a:pt x="372" y="63"/>
                    <a:pt x="372" y="63"/>
                    <a:pt x="372" y="63"/>
                  </a:cubicBezTo>
                  <a:cubicBezTo>
                    <a:pt x="372" y="62"/>
                    <a:pt x="373" y="62"/>
                    <a:pt x="372" y="62"/>
                  </a:cubicBezTo>
                  <a:cubicBezTo>
                    <a:pt x="372" y="62"/>
                    <a:pt x="372" y="62"/>
                    <a:pt x="372" y="62"/>
                  </a:cubicBezTo>
                  <a:cubicBezTo>
                    <a:pt x="372" y="62"/>
                    <a:pt x="372" y="62"/>
                    <a:pt x="372" y="62"/>
                  </a:cubicBezTo>
                  <a:cubicBezTo>
                    <a:pt x="372" y="62"/>
                    <a:pt x="372" y="62"/>
                    <a:pt x="372" y="62"/>
                  </a:cubicBezTo>
                  <a:cubicBezTo>
                    <a:pt x="372" y="62"/>
                    <a:pt x="372" y="62"/>
                    <a:pt x="372" y="62"/>
                  </a:cubicBezTo>
                  <a:cubicBezTo>
                    <a:pt x="372" y="62"/>
                    <a:pt x="372" y="62"/>
                    <a:pt x="372" y="62"/>
                  </a:cubicBezTo>
                  <a:cubicBezTo>
                    <a:pt x="372" y="62"/>
                    <a:pt x="372" y="62"/>
                    <a:pt x="372" y="62"/>
                  </a:cubicBezTo>
                  <a:cubicBezTo>
                    <a:pt x="372" y="62"/>
                    <a:pt x="372" y="62"/>
                    <a:pt x="372" y="62"/>
                  </a:cubicBezTo>
                  <a:cubicBezTo>
                    <a:pt x="372" y="63"/>
                    <a:pt x="372" y="63"/>
                    <a:pt x="372" y="63"/>
                  </a:cubicBezTo>
                  <a:cubicBezTo>
                    <a:pt x="372" y="63"/>
                    <a:pt x="372" y="63"/>
                    <a:pt x="372" y="63"/>
                  </a:cubicBezTo>
                  <a:cubicBezTo>
                    <a:pt x="372" y="63"/>
                    <a:pt x="372" y="63"/>
                    <a:pt x="372" y="63"/>
                  </a:cubicBezTo>
                  <a:cubicBezTo>
                    <a:pt x="372" y="63"/>
                    <a:pt x="372" y="63"/>
                    <a:pt x="372" y="63"/>
                  </a:cubicBezTo>
                  <a:cubicBezTo>
                    <a:pt x="372" y="63"/>
                    <a:pt x="372" y="63"/>
                    <a:pt x="372" y="63"/>
                  </a:cubicBezTo>
                  <a:cubicBezTo>
                    <a:pt x="372" y="63"/>
                    <a:pt x="372" y="63"/>
                    <a:pt x="372" y="63"/>
                  </a:cubicBezTo>
                  <a:cubicBezTo>
                    <a:pt x="372" y="63"/>
                    <a:pt x="372" y="63"/>
                    <a:pt x="372"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2"/>
                    <a:pt x="371" y="62"/>
                    <a:pt x="371" y="62"/>
                  </a:cubicBezTo>
                  <a:cubicBezTo>
                    <a:pt x="371" y="62"/>
                    <a:pt x="371" y="62"/>
                    <a:pt x="371" y="62"/>
                  </a:cubicBezTo>
                  <a:cubicBezTo>
                    <a:pt x="371" y="62"/>
                    <a:pt x="371" y="62"/>
                    <a:pt x="371" y="62"/>
                  </a:cubicBezTo>
                  <a:cubicBezTo>
                    <a:pt x="371" y="62"/>
                    <a:pt x="371" y="62"/>
                    <a:pt x="371" y="62"/>
                  </a:cubicBezTo>
                  <a:cubicBezTo>
                    <a:pt x="371" y="63"/>
                    <a:pt x="371" y="63"/>
                    <a:pt x="371" y="63"/>
                  </a:cubicBezTo>
                  <a:cubicBezTo>
                    <a:pt x="371" y="63"/>
                    <a:pt x="371" y="63"/>
                    <a:pt x="371" y="63"/>
                  </a:cubicBezTo>
                  <a:cubicBezTo>
                    <a:pt x="370" y="63"/>
                    <a:pt x="370" y="63"/>
                    <a:pt x="370" y="63"/>
                  </a:cubicBezTo>
                  <a:cubicBezTo>
                    <a:pt x="370" y="63"/>
                    <a:pt x="370" y="63"/>
                    <a:pt x="370" y="63"/>
                  </a:cubicBezTo>
                  <a:cubicBezTo>
                    <a:pt x="370" y="63"/>
                    <a:pt x="370" y="63"/>
                    <a:pt x="370" y="63"/>
                  </a:cubicBezTo>
                  <a:cubicBezTo>
                    <a:pt x="370" y="63"/>
                    <a:pt x="370" y="63"/>
                    <a:pt x="370" y="63"/>
                  </a:cubicBezTo>
                  <a:cubicBezTo>
                    <a:pt x="370" y="63"/>
                    <a:pt x="370" y="63"/>
                    <a:pt x="370" y="63"/>
                  </a:cubicBezTo>
                  <a:cubicBezTo>
                    <a:pt x="370" y="63"/>
                    <a:pt x="370" y="63"/>
                    <a:pt x="370" y="63"/>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5"/>
                    <a:pt x="370" y="65"/>
                    <a:pt x="370" y="65"/>
                  </a:cubicBezTo>
                  <a:cubicBezTo>
                    <a:pt x="370" y="65"/>
                    <a:pt x="370" y="65"/>
                    <a:pt x="370" y="65"/>
                  </a:cubicBezTo>
                  <a:cubicBezTo>
                    <a:pt x="370" y="65"/>
                    <a:pt x="370" y="65"/>
                    <a:pt x="370" y="65"/>
                  </a:cubicBezTo>
                  <a:cubicBezTo>
                    <a:pt x="370" y="65"/>
                    <a:pt x="370" y="65"/>
                    <a:pt x="370" y="65"/>
                  </a:cubicBezTo>
                  <a:cubicBezTo>
                    <a:pt x="370" y="65"/>
                    <a:pt x="370" y="65"/>
                    <a:pt x="370" y="65"/>
                  </a:cubicBezTo>
                  <a:cubicBezTo>
                    <a:pt x="371" y="65"/>
                    <a:pt x="371" y="65"/>
                    <a:pt x="371" y="65"/>
                  </a:cubicBezTo>
                  <a:cubicBezTo>
                    <a:pt x="371" y="65"/>
                    <a:pt x="371" y="65"/>
                    <a:pt x="371" y="65"/>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0" y="66"/>
                    <a:pt x="370" y="66"/>
                    <a:pt x="370" y="66"/>
                  </a:cubicBezTo>
                  <a:cubicBezTo>
                    <a:pt x="370" y="66"/>
                    <a:pt x="370" y="66"/>
                    <a:pt x="370" y="66"/>
                  </a:cubicBezTo>
                  <a:cubicBezTo>
                    <a:pt x="370" y="67"/>
                    <a:pt x="370" y="67"/>
                    <a:pt x="370" y="67"/>
                  </a:cubicBezTo>
                  <a:cubicBezTo>
                    <a:pt x="370" y="67"/>
                    <a:pt x="370" y="68"/>
                    <a:pt x="369" y="68"/>
                  </a:cubicBezTo>
                  <a:cubicBezTo>
                    <a:pt x="369" y="68"/>
                    <a:pt x="369" y="68"/>
                    <a:pt x="369" y="68"/>
                  </a:cubicBezTo>
                  <a:cubicBezTo>
                    <a:pt x="369" y="68"/>
                    <a:pt x="369" y="68"/>
                    <a:pt x="369" y="68"/>
                  </a:cubicBezTo>
                  <a:cubicBezTo>
                    <a:pt x="368" y="67"/>
                    <a:pt x="368" y="68"/>
                    <a:pt x="367" y="67"/>
                  </a:cubicBezTo>
                  <a:cubicBezTo>
                    <a:pt x="365" y="68"/>
                    <a:pt x="365" y="68"/>
                    <a:pt x="365" y="68"/>
                  </a:cubicBezTo>
                  <a:cubicBezTo>
                    <a:pt x="358" y="67"/>
                    <a:pt x="358" y="67"/>
                    <a:pt x="358" y="67"/>
                  </a:cubicBezTo>
                  <a:cubicBezTo>
                    <a:pt x="357" y="67"/>
                    <a:pt x="357" y="67"/>
                    <a:pt x="357" y="67"/>
                  </a:cubicBezTo>
                  <a:cubicBezTo>
                    <a:pt x="357" y="67"/>
                    <a:pt x="357" y="67"/>
                    <a:pt x="357" y="67"/>
                  </a:cubicBezTo>
                  <a:cubicBezTo>
                    <a:pt x="353" y="66"/>
                    <a:pt x="353" y="66"/>
                    <a:pt x="353" y="66"/>
                  </a:cubicBezTo>
                  <a:cubicBezTo>
                    <a:pt x="353" y="66"/>
                    <a:pt x="353" y="66"/>
                    <a:pt x="353" y="66"/>
                  </a:cubicBezTo>
                  <a:cubicBezTo>
                    <a:pt x="353" y="66"/>
                    <a:pt x="353" y="66"/>
                    <a:pt x="353" y="66"/>
                  </a:cubicBezTo>
                  <a:cubicBezTo>
                    <a:pt x="352" y="65"/>
                    <a:pt x="352" y="65"/>
                    <a:pt x="352" y="65"/>
                  </a:cubicBezTo>
                  <a:cubicBezTo>
                    <a:pt x="353" y="64"/>
                    <a:pt x="353" y="64"/>
                    <a:pt x="353" y="64"/>
                  </a:cubicBezTo>
                  <a:cubicBezTo>
                    <a:pt x="353" y="64"/>
                    <a:pt x="353" y="64"/>
                    <a:pt x="353" y="64"/>
                  </a:cubicBezTo>
                  <a:cubicBezTo>
                    <a:pt x="353" y="64"/>
                    <a:pt x="353" y="64"/>
                    <a:pt x="353" y="64"/>
                  </a:cubicBezTo>
                  <a:cubicBezTo>
                    <a:pt x="354" y="64"/>
                    <a:pt x="354" y="64"/>
                    <a:pt x="354" y="64"/>
                  </a:cubicBezTo>
                  <a:cubicBezTo>
                    <a:pt x="354" y="64"/>
                    <a:pt x="354" y="64"/>
                    <a:pt x="354" y="64"/>
                  </a:cubicBezTo>
                  <a:cubicBezTo>
                    <a:pt x="355" y="64"/>
                    <a:pt x="355" y="64"/>
                    <a:pt x="355" y="64"/>
                  </a:cubicBezTo>
                  <a:cubicBezTo>
                    <a:pt x="354" y="64"/>
                    <a:pt x="354" y="64"/>
                    <a:pt x="354" y="64"/>
                  </a:cubicBezTo>
                  <a:cubicBezTo>
                    <a:pt x="354" y="64"/>
                    <a:pt x="354" y="64"/>
                    <a:pt x="354" y="64"/>
                  </a:cubicBezTo>
                  <a:cubicBezTo>
                    <a:pt x="354" y="64"/>
                    <a:pt x="354" y="64"/>
                    <a:pt x="354" y="64"/>
                  </a:cubicBezTo>
                  <a:cubicBezTo>
                    <a:pt x="354" y="64"/>
                    <a:pt x="354" y="64"/>
                    <a:pt x="354" y="64"/>
                  </a:cubicBezTo>
                  <a:cubicBezTo>
                    <a:pt x="354" y="64"/>
                    <a:pt x="354" y="63"/>
                    <a:pt x="353" y="63"/>
                  </a:cubicBezTo>
                  <a:cubicBezTo>
                    <a:pt x="353" y="63"/>
                    <a:pt x="353" y="63"/>
                    <a:pt x="353" y="63"/>
                  </a:cubicBezTo>
                  <a:cubicBezTo>
                    <a:pt x="353" y="63"/>
                    <a:pt x="353" y="63"/>
                    <a:pt x="353" y="63"/>
                  </a:cubicBezTo>
                  <a:cubicBezTo>
                    <a:pt x="353" y="63"/>
                    <a:pt x="353" y="63"/>
                    <a:pt x="352" y="63"/>
                  </a:cubicBezTo>
                  <a:cubicBezTo>
                    <a:pt x="352" y="63"/>
                    <a:pt x="352" y="63"/>
                    <a:pt x="352" y="63"/>
                  </a:cubicBezTo>
                  <a:cubicBezTo>
                    <a:pt x="352" y="63"/>
                    <a:pt x="352" y="63"/>
                    <a:pt x="352" y="63"/>
                  </a:cubicBezTo>
                  <a:cubicBezTo>
                    <a:pt x="352" y="63"/>
                    <a:pt x="352" y="63"/>
                    <a:pt x="352" y="63"/>
                  </a:cubicBezTo>
                  <a:cubicBezTo>
                    <a:pt x="352" y="63"/>
                    <a:pt x="351" y="63"/>
                    <a:pt x="351" y="63"/>
                  </a:cubicBezTo>
                  <a:cubicBezTo>
                    <a:pt x="351" y="63"/>
                    <a:pt x="351" y="63"/>
                    <a:pt x="351" y="63"/>
                  </a:cubicBezTo>
                  <a:cubicBezTo>
                    <a:pt x="351" y="63"/>
                    <a:pt x="351" y="63"/>
                    <a:pt x="351" y="63"/>
                  </a:cubicBezTo>
                  <a:cubicBezTo>
                    <a:pt x="351" y="63"/>
                    <a:pt x="351" y="63"/>
                    <a:pt x="351" y="63"/>
                  </a:cubicBezTo>
                  <a:cubicBezTo>
                    <a:pt x="350" y="63"/>
                    <a:pt x="350" y="63"/>
                    <a:pt x="350" y="63"/>
                  </a:cubicBezTo>
                  <a:cubicBezTo>
                    <a:pt x="350" y="63"/>
                    <a:pt x="349" y="63"/>
                    <a:pt x="349" y="63"/>
                  </a:cubicBezTo>
                  <a:cubicBezTo>
                    <a:pt x="349" y="63"/>
                    <a:pt x="349" y="63"/>
                    <a:pt x="349" y="63"/>
                  </a:cubicBezTo>
                  <a:cubicBezTo>
                    <a:pt x="349" y="63"/>
                    <a:pt x="349" y="63"/>
                    <a:pt x="349" y="63"/>
                  </a:cubicBezTo>
                  <a:cubicBezTo>
                    <a:pt x="348" y="63"/>
                    <a:pt x="348" y="63"/>
                    <a:pt x="347" y="63"/>
                  </a:cubicBezTo>
                  <a:cubicBezTo>
                    <a:pt x="347" y="63"/>
                    <a:pt x="347" y="63"/>
                    <a:pt x="347" y="63"/>
                  </a:cubicBezTo>
                  <a:cubicBezTo>
                    <a:pt x="347" y="63"/>
                    <a:pt x="347" y="63"/>
                    <a:pt x="347" y="63"/>
                  </a:cubicBezTo>
                  <a:cubicBezTo>
                    <a:pt x="347" y="63"/>
                    <a:pt x="347" y="63"/>
                    <a:pt x="347" y="63"/>
                  </a:cubicBezTo>
                  <a:cubicBezTo>
                    <a:pt x="347" y="63"/>
                    <a:pt x="347" y="63"/>
                    <a:pt x="347" y="63"/>
                  </a:cubicBezTo>
                  <a:cubicBezTo>
                    <a:pt x="346" y="63"/>
                    <a:pt x="346" y="63"/>
                    <a:pt x="346" y="63"/>
                  </a:cubicBezTo>
                  <a:cubicBezTo>
                    <a:pt x="346" y="63"/>
                    <a:pt x="346" y="63"/>
                    <a:pt x="346" y="63"/>
                  </a:cubicBezTo>
                  <a:cubicBezTo>
                    <a:pt x="346" y="63"/>
                    <a:pt x="346" y="63"/>
                    <a:pt x="346" y="63"/>
                  </a:cubicBezTo>
                  <a:cubicBezTo>
                    <a:pt x="342" y="62"/>
                    <a:pt x="342" y="62"/>
                    <a:pt x="342" y="62"/>
                  </a:cubicBezTo>
                  <a:cubicBezTo>
                    <a:pt x="342" y="62"/>
                    <a:pt x="342" y="62"/>
                    <a:pt x="342" y="62"/>
                  </a:cubicBezTo>
                  <a:cubicBezTo>
                    <a:pt x="342" y="62"/>
                    <a:pt x="342" y="62"/>
                    <a:pt x="342" y="62"/>
                  </a:cubicBezTo>
                  <a:cubicBezTo>
                    <a:pt x="341" y="62"/>
                    <a:pt x="341" y="62"/>
                    <a:pt x="341" y="62"/>
                  </a:cubicBezTo>
                  <a:cubicBezTo>
                    <a:pt x="341" y="62"/>
                    <a:pt x="341" y="62"/>
                    <a:pt x="341" y="62"/>
                  </a:cubicBezTo>
                  <a:cubicBezTo>
                    <a:pt x="341" y="63"/>
                    <a:pt x="341" y="63"/>
                    <a:pt x="341" y="63"/>
                  </a:cubicBezTo>
                  <a:cubicBezTo>
                    <a:pt x="341" y="63"/>
                    <a:pt x="341" y="63"/>
                    <a:pt x="341" y="63"/>
                  </a:cubicBezTo>
                  <a:cubicBezTo>
                    <a:pt x="341" y="63"/>
                    <a:pt x="340" y="63"/>
                    <a:pt x="340" y="63"/>
                  </a:cubicBezTo>
                  <a:cubicBezTo>
                    <a:pt x="340" y="63"/>
                    <a:pt x="340" y="63"/>
                    <a:pt x="340" y="63"/>
                  </a:cubicBezTo>
                  <a:cubicBezTo>
                    <a:pt x="340" y="63"/>
                    <a:pt x="340" y="63"/>
                    <a:pt x="340" y="63"/>
                  </a:cubicBezTo>
                  <a:cubicBezTo>
                    <a:pt x="340" y="63"/>
                    <a:pt x="340" y="63"/>
                    <a:pt x="340" y="63"/>
                  </a:cubicBezTo>
                  <a:cubicBezTo>
                    <a:pt x="339" y="63"/>
                    <a:pt x="338" y="63"/>
                    <a:pt x="337" y="63"/>
                  </a:cubicBezTo>
                  <a:cubicBezTo>
                    <a:pt x="337" y="63"/>
                    <a:pt x="337" y="63"/>
                    <a:pt x="337" y="63"/>
                  </a:cubicBezTo>
                  <a:cubicBezTo>
                    <a:pt x="337" y="63"/>
                    <a:pt x="337" y="63"/>
                    <a:pt x="337" y="63"/>
                  </a:cubicBezTo>
                  <a:cubicBezTo>
                    <a:pt x="337" y="63"/>
                    <a:pt x="337" y="63"/>
                    <a:pt x="337" y="63"/>
                  </a:cubicBezTo>
                  <a:cubicBezTo>
                    <a:pt x="337" y="63"/>
                    <a:pt x="337" y="63"/>
                    <a:pt x="337" y="63"/>
                  </a:cubicBezTo>
                  <a:cubicBezTo>
                    <a:pt x="337" y="63"/>
                    <a:pt x="337" y="63"/>
                    <a:pt x="337" y="63"/>
                  </a:cubicBezTo>
                  <a:cubicBezTo>
                    <a:pt x="337" y="63"/>
                    <a:pt x="337" y="63"/>
                    <a:pt x="337" y="63"/>
                  </a:cubicBezTo>
                  <a:cubicBezTo>
                    <a:pt x="336" y="63"/>
                    <a:pt x="336" y="63"/>
                    <a:pt x="336" y="63"/>
                  </a:cubicBezTo>
                  <a:cubicBezTo>
                    <a:pt x="336" y="64"/>
                    <a:pt x="336" y="64"/>
                    <a:pt x="336" y="64"/>
                  </a:cubicBezTo>
                  <a:cubicBezTo>
                    <a:pt x="336" y="64"/>
                    <a:pt x="335" y="64"/>
                    <a:pt x="335" y="64"/>
                  </a:cubicBezTo>
                  <a:cubicBezTo>
                    <a:pt x="335" y="64"/>
                    <a:pt x="335" y="64"/>
                    <a:pt x="335" y="64"/>
                  </a:cubicBezTo>
                  <a:cubicBezTo>
                    <a:pt x="335" y="64"/>
                    <a:pt x="335" y="64"/>
                    <a:pt x="335" y="64"/>
                  </a:cubicBezTo>
                  <a:cubicBezTo>
                    <a:pt x="335" y="64"/>
                    <a:pt x="335" y="64"/>
                    <a:pt x="335" y="64"/>
                  </a:cubicBezTo>
                  <a:cubicBezTo>
                    <a:pt x="335" y="64"/>
                    <a:pt x="335" y="64"/>
                    <a:pt x="335" y="64"/>
                  </a:cubicBezTo>
                  <a:cubicBezTo>
                    <a:pt x="335" y="64"/>
                    <a:pt x="335" y="64"/>
                    <a:pt x="335" y="64"/>
                  </a:cubicBezTo>
                  <a:cubicBezTo>
                    <a:pt x="335" y="64"/>
                    <a:pt x="335" y="64"/>
                    <a:pt x="335" y="64"/>
                  </a:cubicBezTo>
                  <a:cubicBezTo>
                    <a:pt x="335" y="64"/>
                    <a:pt x="335" y="65"/>
                    <a:pt x="335" y="65"/>
                  </a:cubicBezTo>
                  <a:cubicBezTo>
                    <a:pt x="336" y="65"/>
                    <a:pt x="336" y="65"/>
                    <a:pt x="336" y="65"/>
                  </a:cubicBezTo>
                  <a:cubicBezTo>
                    <a:pt x="336" y="65"/>
                    <a:pt x="336" y="65"/>
                    <a:pt x="336" y="65"/>
                  </a:cubicBezTo>
                  <a:cubicBezTo>
                    <a:pt x="336" y="65"/>
                    <a:pt x="336" y="65"/>
                    <a:pt x="336" y="65"/>
                  </a:cubicBezTo>
                  <a:cubicBezTo>
                    <a:pt x="336" y="65"/>
                    <a:pt x="336" y="65"/>
                    <a:pt x="336" y="65"/>
                  </a:cubicBezTo>
                  <a:cubicBezTo>
                    <a:pt x="336" y="65"/>
                    <a:pt x="336" y="65"/>
                    <a:pt x="336" y="65"/>
                  </a:cubicBezTo>
                  <a:cubicBezTo>
                    <a:pt x="336" y="65"/>
                    <a:pt x="336" y="65"/>
                    <a:pt x="336" y="65"/>
                  </a:cubicBezTo>
                  <a:cubicBezTo>
                    <a:pt x="336" y="65"/>
                    <a:pt x="336" y="65"/>
                    <a:pt x="336" y="65"/>
                  </a:cubicBezTo>
                  <a:cubicBezTo>
                    <a:pt x="335" y="66"/>
                    <a:pt x="335" y="66"/>
                    <a:pt x="335" y="66"/>
                  </a:cubicBezTo>
                  <a:cubicBezTo>
                    <a:pt x="335" y="66"/>
                    <a:pt x="335" y="66"/>
                    <a:pt x="335" y="66"/>
                  </a:cubicBezTo>
                  <a:cubicBezTo>
                    <a:pt x="334" y="64"/>
                    <a:pt x="334" y="64"/>
                    <a:pt x="334" y="64"/>
                  </a:cubicBezTo>
                  <a:cubicBezTo>
                    <a:pt x="334" y="64"/>
                    <a:pt x="334" y="64"/>
                    <a:pt x="334" y="64"/>
                  </a:cubicBezTo>
                  <a:cubicBezTo>
                    <a:pt x="334" y="64"/>
                    <a:pt x="334" y="64"/>
                    <a:pt x="334" y="64"/>
                  </a:cubicBezTo>
                  <a:cubicBezTo>
                    <a:pt x="334" y="64"/>
                    <a:pt x="334" y="64"/>
                    <a:pt x="334" y="64"/>
                  </a:cubicBezTo>
                  <a:cubicBezTo>
                    <a:pt x="334" y="64"/>
                    <a:pt x="334" y="64"/>
                    <a:pt x="334" y="64"/>
                  </a:cubicBezTo>
                  <a:cubicBezTo>
                    <a:pt x="334" y="64"/>
                    <a:pt x="334" y="64"/>
                    <a:pt x="334" y="64"/>
                  </a:cubicBezTo>
                  <a:cubicBezTo>
                    <a:pt x="334" y="64"/>
                    <a:pt x="334" y="64"/>
                    <a:pt x="334" y="63"/>
                  </a:cubicBezTo>
                  <a:cubicBezTo>
                    <a:pt x="334" y="63"/>
                    <a:pt x="334" y="63"/>
                    <a:pt x="334" y="63"/>
                  </a:cubicBezTo>
                  <a:cubicBezTo>
                    <a:pt x="334" y="63"/>
                    <a:pt x="334" y="63"/>
                    <a:pt x="334" y="63"/>
                  </a:cubicBezTo>
                  <a:cubicBezTo>
                    <a:pt x="334" y="63"/>
                    <a:pt x="334" y="63"/>
                    <a:pt x="334" y="63"/>
                  </a:cubicBezTo>
                  <a:cubicBezTo>
                    <a:pt x="334" y="63"/>
                    <a:pt x="334" y="63"/>
                    <a:pt x="334" y="63"/>
                  </a:cubicBezTo>
                  <a:cubicBezTo>
                    <a:pt x="335" y="63"/>
                    <a:pt x="335" y="63"/>
                    <a:pt x="335" y="63"/>
                  </a:cubicBezTo>
                  <a:cubicBezTo>
                    <a:pt x="335" y="63"/>
                    <a:pt x="335" y="63"/>
                    <a:pt x="335" y="63"/>
                  </a:cubicBezTo>
                  <a:cubicBezTo>
                    <a:pt x="335" y="63"/>
                    <a:pt x="335" y="63"/>
                    <a:pt x="335" y="63"/>
                  </a:cubicBezTo>
                  <a:cubicBezTo>
                    <a:pt x="334" y="62"/>
                    <a:pt x="334" y="62"/>
                    <a:pt x="334" y="62"/>
                  </a:cubicBezTo>
                  <a:cubicBezTo>
                    <a:pt x="334" y="62"/>
                    <a:pt x="334" y="62"/>
                    <a:pt x="334" y="62"/>
                  </a:cubicBezTo>
                  <a:cubicBezTo>
                    <a:pt x="334" y="62"/>
                    <a:pt x="334" y="62"/>
                    <a:pt x="334" y="62"/>
                  </a:cubicBezTo>
                  <a:cubicBezTo>
                    <a:pt x="334" y="62"/>
                    <a:pt x="334" y="62"/>
                    <a:pt x="334" y="62"/>
                  </a:cubicBezTo>
                  <a:cubicBezTo>
                    <a:pt x="334" y="62"/>
                    <a:pt x="334" y="62"/>
                    <a:pt x="334" y="62"/>
                  </a:cubicBezTo>
                  <a:cubicBezTo>
                    <a:pt x="334" y="61"/>
                    <a:pt x="334" y="61"/>
                    <a:pt x="333" y="61"/>
                  </a:cubicBezTo>
                  <a:cubicBezTo>
                    <a:pt x="333" y="61"/>
                    <a:pt x="333" y="61"/>
                    <a:pt x="333" y="61"/>
                  </a:cubicBezTo>
                  <a:cubicBezTo>
                    <a:pt x="333" y="60"/>
                    <a:pt x="333" y="60"/>
                    <a:pt x="333" y="60"/>
                  </a:cubicBezTo>
                  <a:cubicBezTo>
                    <a:pt x="333" y="60"/>
                    <a:pt x="333" y="60"/>
                    <a:pt x="333" y="60"/>
                  </a:cubicBezTo>
                  <a:cubicBezTo>
                    <a:pt x="332" y="60"/>
                    <a:pt x="332" y="60"/>
                    <a:pt x="332" y="60"/>
                  </a:cubicBezTo>
                  <a:cubicBezTo>
                    <a:pt x="332" y="60"/>
                    <a:pt x="332" y="60"/>
                    <a:pt x="332" y="60"/>
                  </a:cubicBezTo>
                  <a:cubicBezTo>
                    <a:pt x="332" y="61"/>
                    <a:pt x="333" y="61"/>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2" y="62"/>
                    <a:pt x="332" y="62"/>
                    <a:pt x="332" y="62"/>
                  </a:cubicBezTo>
                  <a:cubicBezTo>
                    <a:pt x="332" y="62"/>
                    <a:pt x="332" y="62"/>
                    <a:pt x="332" y="62"/>
                  </a:cubicBezTo>
                  <a:cubicBezTo>
                    <a:pt x="332" y="62"/>
                    <a:pt x="331" y="62"/>
                    <a:pt x="331" y="62"/>
                  </a:cubicBezTo>
                  <a:cubicBezTo>
                    <a:pt x="331" y="62"/>
                    <a:pt x="331" y="62"/>
                    <a:pt x="331" y="62"/>
                  </a:cubicBezTo>
                  <a:cubicBezTo>
                    <a:pt x="331" y="62"/>
                    <a:pt x="331" y="62"/>
                    <a:pt x="331" y="62"/>
                  </a:cubicBezTo>
                  <a:cubicBezTo>
                    <a:pt x="327" y="61"/>
                    <a:pt x="327" y="61"/>
                    <a:pt x="327" y="61"/>
                  </a:cubicBezTo>
                  <a:cubicBezTo>
                    <a:pt x="327" y="61"/>
                    <a:pt x="327" y="61"/>
                    <a:pt x="327" y="61"/>
                  </a:cubicBezTo>
                  <a:cubicBezTo>
                    <a:pt x="327" y="61"/>
                    <a:pt x="327" y="61"/>
                    <a:pt x="327" y="61"/>
                  </a:cubicBezTo>
                  <a:cubicBezTo>
                    <a:pt x="327" y="61"/>
                    <a:pt x="328" y="60"/>
                    <a:pt x="328" y="60"/>
                  </a:cubicBezTo>
                  <a:cubicBezTo>
                    <a:pt x="327" y="60"/>
                    <a:pt x="327" y="60"/>
                    <a:pt x="327" y="60"/>
                  </a:cubicBezTo>
                  <a:cubicBezTo>
                    <a:pt x="326" y="60"/>
                    <a:pt x="326" y="60"/>
                    <a:pt x="326" y="60"/>
                  </a:cubicBezTo>
                  <a:cubicBezTo>
                    <a:pt x="325" y="60"/>
                    <a:pt x="324" y="60"/>
                    <a:pt x="322" y="60"/>
                  </a:cubicBezTo>
                  <a:cubicBezTo>
                    <a:pt x="322" y="60"/>
                    <a:pt x="321" y="61"/>
                    <a:pt x="321" y="62"/>
                  </a:cubicBezTo>
                  <a:cubicBezTo>
                    <a:pt x="321" y="62"/>
                    <a:pt x="321" y="63"/>
                    <a:pt x="321" y="63"/>
                  </a:cubicBezTo>
                  <a:cubicBezTo>
                    <a:pt x="321" y="63"/>
                    <a:pt x="322" y="62"/>
                    <a:pt x="322" y="62"/>
                  </a:cubicBezTo>
                  <a:cubicBezTo>
                    <a:pt x="322" y="62"/>
                    <a:pt x="322" y="62"/>
                    <a:pt x="322" y="62"/>
                  </a:cubicBezTo>
                  <a:cubicBezTo>
                    <a:pt x="323" y="62"/>
                    <a:pt x="324" y="62"/>
                    <a:pt x="324" y="62"/>
                  </a:cubicBezTo>
                  <a:cubicBezTo>
                    <a:pt x="325" y="62"/>
                    <a:pt x="325" y="62"/>
                    <a:pt x="326" y="62"/>
                  </a:cubicBezTo>
                  <a:cubicBezTo>
                    <a:pt x="326" y="62"/>
                    <a:pt x="326" y="62"/>
                    <a:pt x="326" y="62"/>
                  </a:cubicBezTo>
                  <a:cubicBezTo>
                    <a:pt x="326" y="62"/>
                    <a:pt x="326" y="62"/>
                    <a:pt x="326" y="62"/>
                  </a:cubicBezTo>
                  <a:cubicBezTo>
                    <a:pt x="322" y="64"/>
                    <a:pt x="322" y="64"/>
                    <a:pt x="322" y="64"/>
                  </a:cubicBezTo>
                  <a:cubicBezTo>
                    <a:pt x="320" y="64"/>
                    <a:pt x="320" y="64"/>
                    <a:pt x="320" y="64"/>
                  </a:cubicBezTo>
                  <a:cubicBezTo>
                    <a:pt x="320" y="64"/>
                    <a:pt x="320" y="64"/>
                    <a:pt x="320" y="64"/>
                  </a:cubicBezTo>
                  <a:cubicBezTo>
                    <a:pt x="319" y="64"/>
                    <a:pt x="319" y="64"/>
                    <a:pt x="319" y="64"/>
                  </a:cubicBezTo>
                  <a:cubicBezTo>
                    <a:pt x="319" y="64"/>
                    <a:pt x="319" y="64"/>
                    <a:pt x="319" y="64"/>
                  </a:cubicBezTo>
                  <a:cubicBezTo>
                    <a:pt x="319" y="64"/>
                    <a:pt x="319" y="64"/>
                    <a:pt x="319" y="64"/>
                  </a:cubicBezTo>
                  <a:cubicBezTo>
                    <a:pt x="319" y="64"/>
                    <a:pt x="319" y="64"/>
                    <a:pt x="319" y="64"/>
                  </a:cubicBezTo>
                  <a:cubicBezTo>
                    <a:pt x="320" y="64"/>
                    <a:pt x="320" y="64"/>
                    <a:pt x="320" y="64"/>
                  </a:cubicBezTo>
                  <a:cubicBezTo>
                    <a:pt x="319" y="65"/>
                    <a:pt x="319" y="65"/>
                    <a:pt x="319" y="65"/>
                  </a:cubicBezTo>
                  <a:cubicBezTo>
                    <a:pt x="315" y="66"/>
                    <a:pt x="315" y="66"/>
                    <a:pt x="315" y="66"/>
                  </a:cubicBezTo>
                  <a:cubicBezTo>
                    <a:pt x="315" y="66"/>
                    <a:pt x="315" y="66"/>
                    <a:pt x="315" y="66"/>
                  </a:cubicBezTo>
                  <a:cubicBezTo>
                    <a:pt x="308" y="67"/>
                    <a:pt x="308" y="67"/>
                    <a:pt x="308" y="67"/>
                  </a:cubicBezTo>
                  <a:cubicBezTo>
                    <a:pt x="308" y="67"/>
                    <a:pt x="308" y="67"/>
                    <a:pt x="308" y="67"/>
                  </a:cubicBezTo>
                  <a:cubicBezTo>
                    <a:pt x="309" y="67"/>
                    <a:pt x="309" y="67"/>
                    <a:pt x="309" y="67"/>
                  </a:cubicBezTo>
                  <a:cubicBezTo>
                    <a:pt x="309" y="68"/>
                    <a:pt x="309" y="68"/>
                    <a:pt x="309" y="68"/>
                  </a:cubicBezTo>
                  <a:cubicBezTo>
                    <a:pt x="309" y="68"/>
                    <a:pt x="309" y="68"/>
                    <a:pt x="309" y="68"/>
                  </a:cubicBezTo>
                  <a:cubicBezTo>
                    <a:pt x="304" y="69"/>
                    <a:pt x="304" y="69"/>
                    <a:pt x="304" y="69"/>
                  </a:cubicBezTo>
                  <a:cubicBezTo>
                    <a:pt x="304" y="69"/>
                    <a:pt x="304" y="69"/>
                    <a:pt x="304" y="69"/>
                  </a:cubicBezTo>
                  <a:cubicBezTo>
                    <a:pt x="304" y="69"/>
                    <a:pt x="304" y="69"/>
                    <a:pt x="304" y="69"/>
                  </a:cubicBezTo>
                  <a:cubicBezTo>
                    <a:pt x="306" y="68"/>
                    <a:pt x="306" y="68"/>
                    <a:pt x="306" y="68"/>
                  </a:cubicBezTo>
                  <a:cubicBezTo>
                    <a:pt x="307" y="68"/>
                    <a:pt x="307" y="68"/>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8" y="66"/>
                    <a:pt x="308" y="66"/>
                    <a:pt x="308" y="66"/>
                  </a:cubicBezTo>
                  <a:cubicBezTo>
                    <a:pt x="308" y="66"/>
                    <a:pt x="308" y="66"/>
                    <a:pt x="308" y="66"/>
                  </a:cubicBezTo>
                  <a:cubicBezTo>
                    <a:pt x="308" y="65"/>
                    <a:pt x="308" y="65"/>
                    <a:pt x="308" y="65"/>
                  </a:cubicBezTo>
                  <a:cubicBezTo>
                    <a:pt x="308" y="65"/>
                    <a:pt x="308" y="65"/>
                    <a:pt x="308" y="65"/>
                  </a:cubicBezTo>
                  <a:cubicBezTo>
                    <a:pt x="308" y="65"/>
                    <a:pt x="308" y="65"/>
                    <a:pt x="308" y="65"/>
                  </a:cubicBezTo>
                  <a:cubicBezTo>
                    <a:pt x="309" y="65"/>
                    <a:pt x="309" y="65"/>
                    <a:pt x="309" y="65"/>
                  </a:cubicBezTo>
                  <a:cubicBezTo>
                    <a:pt x="309" y="65"/>
                    <a:pt x="309" y="65"/>
                    <a:pt x="309" y="65"/>
                  </a:cubicBezTo>
                  <a:cubicBezTo>
                    <a:pt x="309" y="65"/>
                    <a:pt x="309" y="65"/>
                    <a:pt x="309" y="65"/>
                  </a:cubicBezTo>
                  <a:cubicBezTo>
                    <a:pt x="309" y="65"/>
                    <a:pt x="309" y="65"/>
                    <a:pt x="309" y="65"/>
                  </a:cubicBezTo>
                  <a:cubicBezTo>
                    <a:pt x="309" y="65"/>
                    <a:pt x="309" y="65"/>
                    <a:pt x="309" y="65"/>
                  </a:cubicBezTo>
                  <a:cubicBezTo>
                    <a:pt x="309" y="65"/>
                    <a:pt x="309" y="65"/>
                    <a:pt x="309" y="65"/>
                  </a:cubicBezTo>
                  <a:cubicBezTo>
                    <a:pt x="309" y="65"/>
                    <a:pt x="309" y="65"/>
                    <a:pt x="309" y="65"/>
                  </a:cubicBezTo>
                  <a:cubicBezTo>
                    <a:pt x="310" y="65"/>
                    <a:pt x="310" y="65"/>
                    <a:pt x="310" y="65"/>
                  </a:cubicBezTo>
                  <a:cubicBezTo>
                    <a:pt x="310" y="65"/>
                    <a:pt x="310" y="65"/>
                    <a:pt x="310" y="65"/>
                  </a:cubicBezTo>
                  <a:cubicBezTo>
                    <a:pt x="311" y="65"/>
                    <a:pt x="311" y="65"/>
                    <a:pt x="311" y="65"/>
                  </a:cubicBezTo>
                  <a:cubicBezTo>
                    <a:pt x="311" y="65"/>
                    <a:pt x="311" y="65"/>
                    <a:pt x="311" y="65"/>
                  </a:cubicBezTo>
                  <a:cubicBezTo>
                    <a:pt x="311" y="65"/>
                    <a:pt x="311" y="65"/>
                    <a:pt x="311" y="65"/>
                  </a:cubicBezTo>
                  <a:cubicBezTo>
                    <a:pt x="311" y="65"/>
                    <a:pt x="311" y="65"/>
                    <a:pt x="311" y="65"/>
                  </a:cubicBezTo>
                  <a:cubicBezTo>
                    <a:pt x="311" y="65"/>
                    <a:pt x="311" y="65"/>
                    <a:pt x="311" y="65"/>
                  </a:cubicBezTo>
                  <a:cubicBezTo>
                    <a:pt x="311" y="64"/>
                    <a:pt x="311" y="64"/>
                    <a:pt x="311" y="64"/>
                  </a:cubicBezTo>
                  <a:cubicBezTo>
                    <a:pt x="312" y="63"/>
                    <a:pt x="312" y="63"/>
                    <a:pt x="312" y="63"/>
                  </a:cubicBezTo>
                  <a:cubicBezTo>
                    <a:pt x="312" y="63"/>
                    <a:pt x="312" y="63"/>
                    <a:pt x="312" y="63"/>
                  </a:cubicBezTo>
                  <a:cubicBezTo>
                    <a:pt x="312" y="63"/>
                    <a:pt x="312" y="63"/>
                    <a:pt x="312" y="63"/>
                  </a:cubicBezTo>
                  <a:cubicBezTo>
                    <a:pt x="312" y="63"/>
                    <a:pt x="312" y="63"/>
                    <a:pt x="312" y="63"/>
                  </a:cubicBezTo>
                  <a:cubicBezTo>
                    <a:pt x="312" y="63"/>
                    <a:pt x="312" y="63"/>
                    <a:pt x="312" y="63"/>
                  </a:cubicBezTo>
                  <a:cubicBezTo>
                    <a:pt x="312" y="63"/>
                    <a:pt x="312" y="63"/>
                    <a:pt x="312" y="63"/>
                  </a:cubicBezTo>
                  <a:cubicBezTo>
                    <a:pt x="312" y="63"/>
                    <a:pt x="312" y="63"/>
                    <a:pt x="312" y="63"/>
                  </a:cubicBezTo>
                  <a:cubicBezTo>
                    <a:pt x="313" y="63"/>
                    <a:pt x="313" y="63"/>
                    <a:pt x="313" y="63"/>
                  </a:cubicBezTo>
                  <a:cubicBezTo>
                    <a:pt x="313" y="63"/>
                    <a:pt x="313" y="63"/>
                    <a:pt x="313" y="63"/>
                  </a:cubicBezTo>
                  <a:cubicBezTo>
                    <a:pt x="313" y="63"/>
                    <a:pt x="313" y="63"/>
                    <a:pt x="313" y="63"/>
                  </a:cubicBezTo>
                  <a:cubicBezTo>
                    <a:pt x="313" y="63"/>
                    <a:pt x="313" y="63"/>
                    <a:pt x="313" y="63"/>
                  </a:cubicBezTo>
                  <a:cubicBezTo>
                    <a:pt x="313" y="63"/>
                    <a:pt x="313" y="63"/>
                    <a:pt x="313" y="63"/>
                  </a:cubicBezTo>
                  <a:cubicBezTo>
                    <a:pt x="313" y="63"/>
                    <a:pt x="313" y="63"/>
                    <a:pt x="313" y="63"/>
                  </a:cubicBezTo>
                  <a:cubicBezTo>
                    <a:pt x="314" y="63"/>
                    <a:pt x="314" y="63"/>
                    <a:pt x="314" y="63"/>
                  </a:cubicBezTo>
                  <a:cubicBezTo>
                    <a:pt x="322" y="59"/>
                    <a:pt x="322" y="59"/>
                    <a:pt x="322" y="59"/>
                  </a:cubicBezTo>
                  <a:cubicBezTo>
                    <a:pt x="322" y="59"/>
                    <a:pt x="322" y="59"/>
                    <a:pt x="322" y="59"/>
                  </a:cubicBezTo>
                  <a:cubicBezTo>
                    <a:pt x="322" y="59"/>
                    <a:pt x="322" y="59"/>
                    <a:pt x="322" y="59"/>
                  </a:cubicBezTo>
                  <a:cubicBezTo>
                    <a:pt x="322" y="59"/>
                    <a:pt x="322" y="59"/>
                    <a:pt x="322" y="59"/>
                  </a:cubicBezTo>
                  <a:cubicBezTo>
                    <a:pt x="322" y="59"/>
                    <a:pt x="322" y="59"/>
                    <a:pt x="322" y="59"/>
                  </a:cubicBezTo>
                  <a:cubicBezTo>
                    <a:pt x="322" y="59"/>
                    <a:pt x="322" y="59"/>
                    <a:pt x="322" y="59"/>
                  </a:cubicBezTo>
                  <a:cubicBezTo>
                    <a:pt x="322" y="59"/>
                    <a:pt x="322" y="58"/>
                    <a:pt x="322" y="58"/>
                  </a:cubicBezTo>
                  <a:cubicBezTo>
                    <a:pt x="322" y="58"/>
                    <a:pt x="322" y="58"/>
                    <a:pt x="322" y="58"/>
                  </a:cubicBezTo>
                  <a:cubicBezTo>
                    <a:pt x="322" y="58"/>
                    <a:pt x="322" y="58"/>
                    <a:pt x="322" y="58"/>
                  </a:cubicBezTo>
                  <a:cubicBezTo>
                    <a:pt x="322" y="58"/>
                    <a:pt x="322" y="58"/>
                    <a:pt x="322" y="58"/>
                  </a:cubicBezTo>
                  <a:cubicBezTo>
                    <a:pt x="322" y="58"/>
                    <a:pt x="322" y="58"/>
                    <a:pt x="322" y="58"/>
                  </a:cubicBezTo>
                  <a:cubicBezTo>
                    <a:pt x="322" y="58"/>
                    <a:pt x="322" y="58"/>
                    <a:pt x="322" y="58"/>
                  </a:cubicBezTo>
                  <a:cubicBezTo>
                    <a:pt x="322" y="58"/>
                    <a:pt x="322" y="58"/>
                    <a:pt x="322" y="58"/>
                  </a:cubicBezTo>
                  <a:cubicBezTo>
                    <a:pt x="322" y="58"/>
                    <a:pt x="322" y="58"/>
                    <a:pt x="322" y="58"/>
                  </a:cubicBezTo>
                  <a:cubicBezTo>
                    <a:pt x="322" y="58"/>
                    <a:pt x="322" y="58"/>
                    <a:pt x="322" y="58"/>
                  </a:cubicBezTo>
                  <a:cubicBezTo>
                    <a:pt x="321" y="58"/>
                    <a:pt x="321" y="58"/>
                    <a:pt x="321" y="58"/>
                  </a:cubicBezTo>
                  <a:cubicBezTo>
                    <a:pt x="321" y="58"/>
                    <a:pt x="321" y="58"/>
                    <a:pt x="321" y="58"/>
                  </a:cubicBezTo>
                  <a:cubicBezTo>
                    <a:pt x="321" y="58"/>
                    <a:pt x="321" y="58"/>
                    <a:pt x="321" y="58"/>
                  </a:cubicBezTo>
                  <a:cubicBezTo>
                    <a:pt x="321" y="58"/>
                    <a:pt x="321" y="58"/>
                    <a:pt x="321" y="58"/>
                  </a:cubicBezTo>
                  <a:cubicBezTo>
                    <a:pt x="321" y="58"/>
                    <a:pt x="321" y="58"/>
                    <a:pt x="321" y="58"/>
                  </a:cubicBezTo>
                  <a:cubicBezTo>
                    <a:pt x="321" y="58"/>
                    <a:pt x="321" y="58"/>
                    <a:pt x="321" y="58"/>
                  </a:cubicBezTo>
                  <a:cubicBezTo>
                    <a:pt x="321" y="58"/>
                    <a:pt x="321" y="58"/>
                    <a:pt x="321" y="58"/>
                  </a:cubicBezTo>
                  <a:cubicBezTo>
                    <a:pt x="322" y="58"/>
                    <a:pt x="322" y="58"/>
                    <a:pt x="322" y="58"/>
                  </a:cubicBezTo>
                  <a:cubicBezTo>
                    <a:pt x="323" y="57"/>
                    <a:pt x="323" y="57"/>
                    <a:pt x="323" y="57"/>
                  </a:cubicBezTo>
                  <a:cubicBezTo>
                    <a:pt x="323" y="57"/>
                    <a:pt x="323" y="57"/>
                    <a:pt x="323" y="57"/>
                  </a:cubicBezTo>
                  <a:cubicBezTo>
                    <a:pt x="323" y="57"/>
                    <a:pt x="323" y="57"/>
                    <a:pt x="323" y="57"/>
                  </a:cubicBezTo>
                  <a:cubicBezTo>
                    <a:pt x="324" y="57"/>
                    <a:pt x="324" y="57"/>
                    <a:pt x="324" y="57"/>
                  </a:cubicBezTo>
                  <a:cubicBezTo>
                    <a:pt x="324" y="57"/>
                    <a:pt x="324" y="57"/>
                    <a:pt x="324" y="57"/>
                  </a:cubicBezTo>
                  <a:cubicBezTo>
                    <a:pt x="324" y="57"/>
                    <a:pt x="324" y="57"/>
                    <a:pt x="324" y="57"/>
                  </a:cubicBezTo>
                  <a:cubicBezTo>
                    <a:pt x="324" y="57"/>
                    <a:pt x="324" y="57"/>
                    <a:pt x="324" y="57"/>
                  </a:cubicBezTo>
                  <a:cubicBezTo>
                    <a:pt x="324" y="57"/>
                    <a:pt x="324" y="57"/>
                    <a:pt x="324" y="57"/>
                  </a:cubicBezTo>
                  <a:cubicBezTo>
                    <a:pt x="324" y="57"/>
                    <a:pt x="324" y="57"/>
                    <a:pt x="324" y="57"/>
                  </a:cubicBezTo>
                  <a:cubicBezTo>
                    <a:pt x="324" y="57"/>
                    <a:pt x="324" y="57"/>
                    <a:pt x="324" y="57"/>
                  </a:cubicBezTo>
                  <a:cubicBezTo>
                    <a:pt x="324" y="57"/>
                    <a:pt x="324" y="57"/>
                    <a:pt x="324" y="57"/>
                  </a:cubicBezTo>
                  <a:cubicBezTo>
                    <a:pt x="334" y="52"/>
                    <a:pt x="334" y="52"/>
                    <a:pt x="334" y="52"/>
                  </a:cubicBezTo>
                  <a:cubicBezTo>
                    <a:pt x="335" y="52"/>
                    <a:pt x="335" y="52"/>
                    <a:pt x="335" y="52"/>
                  </a:cubicBezTo>
                  <a:cubicBezTo>
                    <a:pt x="335" y="52"/>
                    <a:pt x="335" y="52"/>
                    <a:pt x="335" y="52"/>
                  </a:cubicBezTo>
                  <a:cubicBezTo>
                    <a:pt x="335" y="51"/>
                    <a:pt x="335" y="51"/>
                    <a:pt x="335" y="51"/>
                  </a:cubicBezTo>
                  <a:cubicBezTo>
                    <a:pt x="335" y="51"/>
                    <a:pt x="335" y="51"/>
                    <a:pt x="335" y="51"/>
                  </a:cubicBezTo>
                  <a:cubicBezTo>
                    <a:pt x="335" y="51"/>
                    <a:pt x="335" y="51"/>
                    <a:pt x="335" y="51"/>
                  </a:cubicBezTo>
                  <a:cubicBezTo>
                    <a:pt x="335" y="51"/>
                    <a:pt x="335" y="51"/>
                    <a:pt x="335" y="51"/>
                  </a:cubicBezTo>
                  <a:cubicBezTo>
                    <a:pt x="335" y="51"/>
                    <a:pt x="335" y="51"/>
                    <a:pt x="335" y="51"/>
                  </a:cubicBezTo>
                  <a:cubicBezTo>
                    <a:pt x="335" y="51"/>
                    <a:pt x="335" y="51"/>
                    <a:pt x="335" y="51"/>
                  </a:cubicBezTo>
                  <a:cubicBezTo>
                    <a:pt x="335" y="51"/>
                    <a:pt x="335" y="51"/>
                    <a:pt x="335" y="51"/>
                  </a:cubicBezTo>
                  <a:cubicBezTo>
                    <a:pt x="335" y="51"/>
                    <a:pt x="335" y="51"/>
                    <a:pt x="335" y="51"/>
                  </a:cubicBezTo>
                  <a:cubicBezTo>
                    <a:pt x="335"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4" y="50"/>
                    <a:pt x="334" y="50"/>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2" y="49"/>
                    <a:pt x="332" y="49"/>
                    <a:pt x="332" y="49"/>
                  </a:cubicBezTo>
                  <a:cubicBezTo>
                    <a:pt x="332" y="49"/>
                    <a:pt x="332" y="49"/>
                    <a:pt x="332" y="49"/>
                  </a:cubicBezTo>
                  <a:cubicBezTo>
                    <a:pt x="332" y="49"/>
                    <a:pt x="332" y="49"/>
                    <a:pt x="332" y="49"/>
                  </a:cubicBezTo>
                  <a:cubicBezTo>
                    <a:pt x="332" y="49"/>
                    <a:pt x="332" y="49"/>
                    <a:pt x="332" y="49"/>
                  </a:cubicBezTo>
                  <a:cubicBezTo>
                    <a:pt x="332" y="49"/>
                    <a:pt x="332" y="49"/>
                    <a:pt x="332" y="49"/>
                  </a:cubicBezTo>
                  <a:cubicBezTo>
                    <a:pt x="332" y="49"/>
                    <a:pt x="332" y="49"/>
                    <a:pt x="332"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2" y="49"/>
                    <a:pt x="332" y="49"/>
                    <a:pt x="332" y="49"/>
                  </a:cubicBezTo>
                  <a:cubicBezTo>
                    <a:pt x="332" y="48"/>
                    <a:pt x="332" y="48"/>
                    <a:pt x="332"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1" y="48"/>
                    <a:pt x="331" y="48"/>
                    <a:pt x="331" y="47"/>
                  </a:cubicBezTo>
                  <a:cubicBezTo>
                    <a:pt x="331" y="47"/>
                    <a:pt x="331" y="47"/>
                    <a:pt x="331" y="47"/>
                  </a:cubicBezTo>
                  <a:cubicBezTo>
                    <a:pt x="331" y="47"/>
                    <a:pt x="331" y="47"/>
                    <a:pt x="331" y="47"/>
                  </a:cubicBezTo>
                  <a:cubicBezTo>
                    <a:pt x="331" y="47"/>
                    <a:pt x="331" y="47"/>
                    <a:pt x="331" y="47"/>
                  </a:cubicBezTo>
                  <a:cubicBezTo>
                    <a:pt x="331" y="47"/>
                    <a:pt x="331" y="47"/>
                    <a:pt x="331" y="47"/>
                  </a:cubicBezTo>
                  <a:cubicBezTo>
                    <a:pt x="331" y="47"/>
                    <a:pt x="331" y="47"/>
                    <a:pt x="331" y="47"/>
                  </a:cubicBezTo>
                  <a:cubicBezTo>
                    <a:pt x="332" y="47"/>
                    <a:pt x="332" y="47"/>
                    <a:pt x="332" y="48"/>
                  </a:cubicBezTo>
                  <a:cubicBezTo>
                    <a:pt x="332" y="48"/>
                    <a:pt x="332" y="48"/>
                    <a:pt x="332"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4" y="48"/>
                    <a:pt x="334" y="48"/>
                    <a:pt x="334" y="48"/>
                  </a:cubicBezTo>
                  <a:cubicBezTo>
                    <a:pt x="334" y="48"/>
                    <a:pt x="334" y="48"/>
                    <a:pt x="334" y="48"/>
                  </a:cubicBezTo>
                  <a:cubicBezTo>
                    <a:pt x="334" y="48"/>
                    <a:pt x="334" y="48"/>
                    <a:pt x="334" y="48"/>
                  </a:cubicBezTo>
                  <a:cubicBezTo>
                    <a:pt x="334" y="48"/>
                    <a:pt x="334" y="48"/>
                    <a:pt x="334" y="48"/>
                  </a:cubicBezTo>
                  <a:cubicBezTo>
                    <a:pt x="334" y="48"/>
                    <a:pt x="334" y="48"/>
                    <a:pt x="334" y="48"/>
                  </a:cubicBezTo>
                  <a:cubicBezTo>
                    <a:pt x="335" y="48"/>
                    <a:pt x="335" y="48"/>
                    <a:pt x="335" y="48"/>
                  </a:cubicBezTo>
                  <a:cubicBezTo>
                    <a:pt x="335" y="48"/>
                    <a:pt x="335" y="48"/>
                    <a:pt x="335" y="48"/>
                  </a:cubicBezTo>
                  <a:cubicBezTo>
                    <a:pt x="335" y="48"/>
                    <a:pt x="335" y="48"/>
                    <a:pt x="335" y="48"/>
                  </a:cubicBezTo>
                  <a:cubicBezTo>
                    <a:pt x="335" y="48"/>
                    <a:pt x="335" y="48"/>
                    <a:pt x="335" y="48"/>
                  </a:cubicBezTo>
                  <a:cubicBezTo>
                    <a:pt x="335" y="49"/>
                    <a:pt x="335" y="49"/>
                    <a:pt x="335" y="49"/>
                  </a:cubicBezTo>
                  <a:cubicBezTo>
                    <a:pt x="335" y="49"/>
                    <a:pt x="335" y="49"/>
                    <a:pt x="335" y="49"/>
                  </a:cubicBezTo>
                  <a:cubicBezTo>
                    <a:pt x="335" y="49"/>
                    <a:pt x="335" y="49"/>
                    <a:pt x="335" y="49"/>
                  </a:cubicBezTo>
                  <a:cubicBezTo>
                    <a:pt x="335" y="49"/>
                    <a:pt x="335" y="49"/>
                    <a:pt x="335" y="49"/>
                  </a:cubicBezTo>
                  <a:cubicBezTo>
                    <a:pt x="335" y="49"/>
                    <a:pt x="335" y="49"/>
                    <a:pt x="335" y="49"/>
                  </a:cubicBezTo>
                  <a:cubicBezTo>
                    <a:pt x="336" y="49"/>
                    <a:pt x="336" y="49"/>
                    <a:pt x="336" y="49"/>
                  </a:cubicBezTo>
                  <a:cubicBezTo>
                    <a:pt x="336" y="49"/>
                    <a:pt x="336" y="49"/>
                    <a:pt x="336" y="49"/>
                  </a:cubicBezTo>
                  <a:cubicBezTo>
                    <a:pt x="336" y="49"/>
                    <a:pt x="336" y="49"/>
                    <a:pt x="336" y="49"/>
                  </a:cubicBezTo>
                  <a:cubicBezTo>
                    <a:pt x="336" y="49"/>
                    <a:pt x="336" y="49"/>
                    <a:pt x="336" y="49"/>
                  </a:cubicBezTo>
                  <a:cubicBezTo>
                    <a:pt x="336" y="49"/>
                    <a:pt x="336" y="49"/>
                    <a:pt x="336" y="49"/>
                  </a:cubicBezTo>
                  <a:cubicBezTo>
                    <a:pt x="336" y="49"/>
                    <a:pt x="336" y="49"/>
                    <a:pt x="336" y="49"/>
                  </a:cubicBezTo>
                  <a:cubicBezTo>
                    <a:pt x="336" y="48"/>
                    <a:pt x="336" y="48"/>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6"/>
                    <a:pt x="335" y="46"/>
                    <a:pt x="335" y="46"/>
                  </a:cubicBezTo>
                  <a:cubicBezTo>
                    <a:pt x="335" y="46"/>
                    <a:pt x="335" y="46"/>
                    <a:pt x="335" y="46"/>
                  </a:cubicBezTo>
                  <a:cubicBezTo>
                    <a:pt x="335" y="46"/>
                    <a:pt x="335" y="46"/>
                    <a:pt x="335" y="46"/>
                  </a:cubicBezTo>
                  <a:cubicBezTo>
                    <a:pt x="335" y="46"/>
                    <a:pt x="335" y="46"/>
                    <a:pt x="335" y="46"/>
                  </a:cubicBezTo>
                  <a:cubicBezTo>
                    <a:pt x="335" y="46"/>
                    <a:pt x="335" y="46"/>
                    <a:pt x="335" y="46"/>
                  </a:cubicBezTo>
                  <a:cubicBezTo>
                    <a:pt x="335" y="45"/>
                    <a:pt x="335" y="45"/>
                    <a:pt x="335" y="45"/>
                  </a:cubicBezTo>
                  <a:cubicBezTo>
                    <a:pt x="335" y="45"/>
                    <a:pt x="335" y="45"/>
                    <a:pt x="335" y="45"/>
                  </a:cubicBezTo>
                  <a:cubicBezTo>
                    <a:pt x="335" y="45"/>
                    <a:pt x="335" y="45"/>
                    <a:pt x="335" y="45"/>
                  </a:cubicBezTo>
                  <a:cubicBezTo>
                    <a:pt x="334" y="45"/>
                    <a:pt x="334" y="45"/>
                    <a:pt x="334" y="45"/>
                  </a:cubicBezTo>
                  <a:cubicBezTo>
                    <a:pt x="334" y="45"/>
                    <a:pt x="334" y="45"/>
                    <a:pt x="334" y="45"/>
                  </a:cubicBezTo>
                  <a:cubicBezTo>
                    <a:pt x="334" y="45"/>
                    <a:pt x="334" y="45"/>
                    <a:pt x="334" y="45"/>
                  </a:cubicBezTo>
                  <a:cubicBezTo>
                    <a:pt x="334" y="45"/>
                    <a:pt x="334" y="45"/>
                    <a:pt x="334" y="45"/>
                  </a:cubicBezTo>
                  <a:cubicBezTo>
                    <a:pt x="334" y="45"/>
                    <a:pt x="334" y="45"/>
                    <a:pt x="334" y="45"/>
                  </a:cubicBezTo>
                  <a:cubicBezTo>
                    <a:pt x="334" y="45"/>
                    <a:pt x="334" y="45"/>
                    <a:pt x="334" y="45"/>
                  </a:cubicBezTo>
                  <a:cubicBezTo>
                    <a:pt x="334" y="44"/>
                    <a:pt x="334" y="44"/>
                    <a:pt x="334" y="44"/>
                  </a:cubicBezTo>
                  <a:cubicBezTo>
                    <a:pt x="334" y="44"/>
                    <a:pt x="333" y="44"/>
                    <a:pt x="333" y="44"/>
                  </a:cubicBezTo>
                  <a:cubicBezTo>
                    <a:pt x="333" y="44"/>
                    <a:pt x="333" y="44"/>
                    <a:pt x="333" y="44"/>
                  </a:cubicBezTo>
                  <a:cubicBezTo>
                    <a:pt x="333" y="44"/>
                    <a:pt x="333" y="44"/>
                    <a:pt x="333" y="44"/>
                  </a:cubicBezTo>
                  <a:cubicBezTo>
                    <a:pt x="333" y="45"/>
                    <a:pt x="333" y="44"/>
                    <a:pt x="334" y="45"/>
                  </a:cubicBezTo>
                  <a:cubicBezTo>
                    <a:pt x="334" y="45"/>
                    <a:pt x="334" y="45"/>
                    <a:pt x="334" y="45"/>
                  </a:cubicBezTo>
                  <a:cubicBezTo>
                    <a:pt x="334" y="45"/>
                    <a:pt x="334" y="45"/>
                    <a:pt x="334" y="45"/>
                  </a:cubicBezTo>
                  <a:cubicBezTo>
                    <a:pt x="334" y="45"/>
                    <a:pt x="334" y="45"/>
                    <a:pt x="334" y="45"/>
                  </a:cubicBezTo>
                  <a:cubicBezTo>
                    <a:pt x="334" y="45"/>
                    <a:pt x="334" y="45"/>
                    <a:pt x="334" y="45"/>
                  </a:cubicBezTo>
                  <a:cubicBezTo>
                    <a:pt x="334" y="45"/>
                    <a:pt x="334" y="45"/>
                    <a:pt x="334" y="45"/>
                  </a:cubicBezTo>
                  <a:cubicBezTo>
                    <a:pt x="334" y="45"/>
                    <a:pt x="333" y="45"/>
                    <a:pt x="333" y="45"/>
                  </a:cubicBezTo>
                  <a:cubicBezTo>
                    <a:pt x="333" y="45"/>
                    <a:pt x="333" y="45"/>
                    <a:pt x="333" y="45"/>
                  </a:cubicBezTo>
                  <a:cubicBezTo>
                    <a:pt x="333" y="45"/>
                    <a:pt x="333" y="45"/>
                    <a:pt x="333" y="45"/>
                  </a:cubicBezTo>
                  <a:cubicBezTo>
                    <a:pt x="333" y="46"/>
                    <a:pt x="333" y="46"/>
                    <a:pt x="333" y="46"/>
                  </a:cubicBezTo>
                  <a:cubicBezTo>
                    <a:pt x="333" y="46"/>
                    <a:pt x="333" y="46"/>
                    <a:pt x="333" y="46"/>
                  </a:cubicBezTo>
                  <a:cubicBezTo>
                    <a:pt x="333" y="46"/>
                    <a:pt x="333" y="46"/>
                    <a:pt x="333" y="46"/>
                  </a:cubicBezTo>
                  <a:cubicBezTo>
                    <a:pt x="333" y="46"/>
                    <a:pt x="333" y="46"/>
                    <a:pt x="333" y="46"/>
                  </a:cubicBezTo>
                  <a:cubicBezTo>
                    <a:pt x="333" y="46"/>
                    <a:pt x="333" y="46"/>
                    <a:pt x="333" y="46"/>
                  </a:cubicBezTo>
                  <a:cubicBezTo>
                    <a:pt x="333" y="46"/>
                    <a:pt x="333" y="46"/>
                    <a:pt x="333" y="46"/>
                  </a:cubicBezTo>
                  <a:cubicBezTo>
                    <a:pt x="333" y="46"/>
                    <a:pt x="333" y="46"/>
                    <a:pt x="333" y="46"/>
                  </a:cubicBezTo>
                  <a:cubicBezTo>
                    <a:pt x="333" y="46"/>
                    <a:pt x="333" y="46"/>
                    <a:pt x="333" y="46"/>
                  </a:cubicBezTo>
                  <a:cubicBezTo>
                    <a:pt x="333" y="45"/>
                    <a:pt x="333" y="45"/>
                    <a:pt x="333" y="45"/>
                  </a:cubicBezTo>
                  <a:cubicBezTo>
                    <a:pt x="333" y="45"/>
                    <a:pt x="333" y="45"/>
                    <a:pt x="333" y="45"/>
                  </a:cubicBezTo>
                  <a:cubicBezTo>
                    <a:pt x="333" y="45"/>
                    <a:pt x="333" y="45"/>
                    <a:pt x="333" y="45"/>
                  </a:cubicBezTo>
                  <a:cubicBezTo>
                    <a:pt x="333" y="45"/>
                    <a:pt x="333" y="45"/>
                    <a:pt x="333" y="45"/>
                  </a:cubicBezTo>
                  <a:cubicBezTo>
                    <a:pt x="332" y="45"/>
                    <a:pt x="332" y="45"/>
                    <a:pt x="332" y="45"/>
                  </a:cubicBezTo>
                  <a:cubicBezTo>
                    <a:pt x="332" y="45"/>
                    <a:pt x="332" y="45"/>
                    <a:pt x="332" y="45"/>
                  </a:cubicBezTo>
                  <a:cubicBezTo>
                    <a:pt x="332" y="45"/>
                    <a:pt x="332" y="45"/>
                    <a:pt x="332" y="45"/>
                  </a:cubicBezTo>
                  <a:cubicBezTo>
                    <a:pt x="332" y="45"/>
                    <a:pt x="332" y="45"/>
                    <a:pt x="332" y="45"/>
                  </a:cubicBezTo>
                  <a:cubicBezTo>
                    <a:pt x="332" y="45"/>
                    <a:pt x="332" y="45"/>
                    <a:pt x="332" y="45"/>
                  </a:cubicBezTo>
                  <a:cubicBezTo>
                    <a:pt x="332" y="44"/>
                    <a:pt x="332" y="44"/>
                    <a:pt x="332" y="44"/>
                  </a:cubicBezTo>
                  <a:cubicBezTo>
                    <a:pt x="332" y="44"/>
                    <a:pt x="332" y="44"/>
                    <a:pt x="332" y="43"/>
                  </a:cubicBezTo>
                  <a:cubicBezTo>
                    <a:pt x="331" y="43"/>
                    <a:pt x="331" y="43"/>
                    <a:pt x="331" y="43"/>
                  </a:cubicBezTo>
                  <a:cubicBezTo>
                    <a:pt x="331" y="43"/>
                    <a:pt x="331" y="43"/>
                    <a:pt x="331" y="43"/>
                  </a:cubicBezTo>
                  <a:cubicBezTo>
                    <a:pt x="331" y="43"/>
                    <a:pt x="331" y="43"/>
                    <a:pt x="330" y="43"/>
                  </a:cubicBezTo>
                  <a:cubicBezTo>
                    <a:pt x="330" y="43"/>
                    <a:pt x="330" y="43"/>
                    <a:pt x="330" y="43"/>
                  </a:cubicBezTo>
                  <a:cubicBezTo>
                    <a:pt x="330" y="43"/>
                    <a:pt x="330" y="43"/>
                    <a:pt x="330" y="43"/>
                  </a:cubicBezTo>
                  <a:cubicBezTo>
                    <a:pt x="330" y="43"/>
                    <a:pt x="330" y="43"/>
                    <a:pt x="330" y="43"/>
                  </a:cubicBezTo>
                  <a:cubicBezTo>
                    <a:pt x="330" y="43"/>
                    <a:pt x="330" y="43"/>
                    <a:pt x="330" y="43"/>
                  </a:cubicBezTo>
                  <a:cubicBezTo>
                    <a:pt x="330" y="43"/>
                    <a:pt x="330" y="43"/>
                    <a:pt x="330" y="43"/>
                  </a:cubicBezTo>
                  <a:cubicBezTo>
                    <a:pt x="330" y="43"/>
                    <a:pt x="330" y="43"/>
                    <a:pt x="330" y="43"/>
                  </a:cubicBezTo>
                  <a:cubicBezTo>
                    <a:pt x="330" y="42"/>
                    <a:pt x="330" y="42"/>
                    <a:pt x="330" y="42"/>
                  </a:cubicBezTo>
                  <a:cubicBezTo>
                    <a:pt x="330" y="42"/>
                    <a:pt x="330" y="42"/>
                    <a:pt x="330"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8" y="42"/>
                    <a:pt x="328" y="42"/>
                    <a:pt x="328" y="42"/>
                  </a:cubicBezTo>
                  <a:cubicBezTo>
                    <a:pt x="328" y="42"/>
                    <a:pt x="328" y="42"/>
                    <a:pt x="328" y="42"/>
                  </a:cubicBezTo>
                  <a:cubicBezTo>
                    <a:pt x="328" y="42"/>
                    <a:pt x="328" y="42"/>
                    <a:pt x="328" y="42"/>
                  </a:cubicBezTo>
                  <a:cubicBezTo>
                    <a:pt x="328" y="42"/>
                    <a:pt x="328" y="42"/>
                    <a:pt x="328" y="42"/>
                  </a:cubicBezTo>
                  <a:cubicBezTo>
                    <a:pt x="328" y="42"/>
                    <a:pt x="328" y="42"/>
                    <a:pt x="328" y="42"/>
                  </a:cubicBezTo>
                  <a:cubicBezTo>
                    <a:pt x="328" y="42"/>
                    <a:pt x="328" y="42"/>
                    <a:pt x="328" y="42"/>
                  </a:cubicBezTo>
                  <a:cubicBezTo>
                    <a:pt x="328" y="41"/>
                    <a:pt x="328" y="41"/>
                    <a:pt x="328" y="41"/>
                  </a:cubicBezTo>
                  <a:cubicBezTo>
                    <a:pt x="328" y="41"/>
                    <a:pt x="328" y="41"/>
                    <a:pt x="328" y="41"/>
                  </a:cubicBezTo>
                  <a:cubicBezTo>
                    <a:pt x="328" y="41"/>
                    <a:pt x="328" y="41"/>
                    <a:pt x="328" y="41"/>
                  </a:cubicBezTo>
                  <a:cubicBezTo>
                    <a:pt x="328" y="41"/>
                    <a:pt x="328" y="41"/>
                    <a:pt x="328" y="41"/>
                  </a:cubicBezTo>
                  <a:cubicBezTo>
                    <a:pt x="328" y="41"/>
                    <a:pt x="328" y="41"/>
                    <a:pt x="328" y="41"/>
                  </a:cubicBezTo>
                  <a:cubicBezTo>
                    <a:pt x="328" y="41"/>
                    <a:pt x="328" y="41"/>
                    <a:pt x="328"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6" y="41"/>
                    <a:pt x="326" y="41"/>
                    <a:pt x="326" y="41"/>
                  </a:cubicBezTo>
                  <a:cubicBezTo>
                    <a:pt x="326" y="41"/>
                    <a:pt x="326" y="41"/>
                    <a:pt x="326" y="41"/>
                  </a:cubicBezTo>
                  <a:cubicBezTo>
                    <a:pt x="326" y="41"/>
                    <a:pt x="326" y="41"/>
                    <a:pt x="326" y="41"/>
                  </a:cubicBezTo>
                  <a:cubicBezTo>
                    <a:pt x="326" y="41"/>
                    <a:pt x="326" y="41"/>
                    <a:pt x="326" y="41"/>
                  </a:cubicBezTo>
                  <a:cubicBezTo>
                    <a:pt x="326" y="41"/>
                    <a:pt x="326" y="41"/>
                    <a:pt x="326" y="41"/>
                  </a:cubicBezTo>
                  <a:cubicBezTo>
                    <a:pt x="326" y="41"/>
                    <a:pt x="326" y="41"/>
                    <a:pt x="326" y="41"/>
                  </a:cubicBezTo>
                  <a:cubicBezTo>
                    <a:pt x="326" y="41"/>
                    <a:pt x="326" y="41"/>
                    <a:pt x="326" y="41"/>
                  </a:cubicBezTo>
                  <a:cubicBezTo>
                    <a:pt x="326" y="40"/>
                    <a:pt x="326" y="40"/>
                    <a:pt x="326" y="40"/>
                  </a:cubicBezTo>
                  <a:cubicBezTo>
                    <a:pt x="326" y="41"/>
                    <a:pt x="326" y="40"/>
                    <a:pt x="326" y="41"/>
                  </a:cubicBezTo>
                  <a:cubicBezTo>
                    <a:pt x="326" y="41"/>
                    <a:pt x="326" y="41"/>
                    <a:pt x="326"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4" y="40"/>
                    <a:pt x="324" y="40"/>
                    <a:pt x="324" y="40"/>
                  </a:cubicBezTo>
                  <a:cubicBezTo>
                    <a:pt x="324" y="40"/>
                    <a:pt x="324" y="40"/>
                    <a:pt x="324" y="40"/>
                  </a:cubicBezTo>
                  <a:cubicBezTo>
                    <a:pt x="324" y="40"/>
                    <a:pt x="324" y="40"/>
                    <a:pt x="324" y="40"/>
                  </a:cubicBezTo>
                  <a:cubicBezTo>
                    <a:pt x="324" y="40"/>
                    <a:pt x="324" y="40"/>
                    <a:pt x="324" y="40"/>
                  </a:cubicBezTo>
                  <a:cubicBezTo>
                    <a:pt x="324" y="40"/>
                    <a:pt x="324" y="40"/>
                    <a:pt x="324" y="40"/>
                  </a:cubicBezTo>
                  <a:cubicBezTo>
                    <a:pt x="324" y="41"/>
                    <a:pt x="323" y="41"/>
                    <a:pt x="323" y="41"/>
                  </a:cubicBezTo>
                  <a:cubicBezTo>
                    <a:pt x="323" y="41"/>
                    <a:pt x="323" y="41"/>
                    <a:pt x="323" y="41"/>
                  </a:cubicBezTo>
                  <a:cubicBezTo>
                    <a:pt x="323" y="41"/>
                    <a:pt x="323" y="41"/>
                    <a:pt x="323" y="41"/>
                  </a:cubicBezTo>
                  <a:cubicBezTo>
                    <a:pt x="323" y="41"/>
                    <a:pt x="323" y="41"/>
                    <a:pt x="322" y="41"/>
                  </a:cubicBezTo>
                  <a:cubicBezTo>
                    <a:pt x="322" y="41"/>
                    <a:pt x="322" y="41"/>
                    <a:pt x="322" y="41"/>
                  </a:cubicBezTo>
                  <a:cubicBezTo>
                    <a:pt x="322" y="41"/>
                    <a:pt x="322" y="41"/>
                    <a:pt x="322" y="41"/>
                  </a:cubicBezTo>
                  <a:cubicBezTo>
                    <a:pt x="322" y="41"/>
                    <a:pt x="322" y="41"/>
                    <a:pt x="322" y="41"/>
                  </a:cubicBezTo>
                  <a:cubicBezTo>
                    <a:pt x="322" y="41"/>
                    <a:pt x="322" y="41"/>
                    <a:pt x="322" y="41"/>
                  </a:cubicBezTo>
                  <a:cubicBezTo>
                    <a:pt x="322" y="41"/>
                    <a:pt x="322" y="41"/>
                    <a:pt x="322" y="41"/>
                  </a:cubicBezTo>
                  <a:cubicBezTo>
                    <a:pt x="322" y="41"/>
                    <a:pt x="322" y="41"/>
                    <a:pt x="322" y="41"/>
                  </a:cubicBezTo>
                  <a:cubicBezTo>
                    <a:pt x="322" y="41"/>
                    <a:pt x="322"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0" y="41"/>
                    <a:pt x="320" y="41"/>
                    <a:pt x="320" y="41"/>
                  </a:cubicBezTo>
                  <a:cubicBezTo>
                    <a:pt x="320" y="41"/>
                    <a:pt x="320" y="41"/>
                    <a:pt x="320" y="41"/>
                  </a:cubicBezTo>
                  <a:cubicBezTo>
                    <a:pt x="320" y="41"/>
                    <a:pt x="320" y="41"/>
                    <a:pt x="320" y="41"/>
                  </a:cubicBezTo>
                  <a:cubicBezTo>
                    <a:pt x="320" y="41"/>
                    <a:pt x="320" y="41"/>
                    <a:pt x="320" y="41"/>
                  </a:cubicBezTo>
                  <a:cubicBezTo>
                    <a:pt x="320" y="41"/>
                    <a:pt x="320" y="41"/>
                    <a:pt x="320" y="41"/>
                  </a:cubicBezTo>
                  <a:cubicBezTo>
                    <a:pt x="320" y="41"/>
                    <a:pt x="320" y="41"/>
                    <a:pt x="320" y="41"/>
                  </a:cubicBezTo>
                  <a:cubicBezTo>
                    <a:pt x="320" y="41"/>
                    <a:pt x="320" y="41"/>
                    <a:pt x="320" y="41"/>
                  </a:cubicBezTo>
                  <a:cubicBezTo>
                    <a:pt x="320" y="41"/>
                    <a:pt x="320" y="41"/>
                    <a:pt x="319" y="41"/>
                  </a:cubicBezTo>
                  <a:cubicBezTo>
                    <a:pt x="319" y="41"/>
                    <a:pt x="319" y="41"/>
                    <a:pt x="319" y="41"/>
                  </a:cubicBezTo>
                  <a:cubicBezTo>
                    <a:pt x="319" y="41"/>
                    <a:pt x="319" y="41"/>
                    <a:pt x="319" y="41"/>
                  </a:cubicBezTo>
                  <a:cubicBezTo>
                    <a:pt x="319" y="41"/>
                    <a:pt x="319" y="41"/>
                    <a:pt x="319" y="41"/>
                  </a:cubicBezTo>
                  <a:cubicBezTo>
                    <a:pt x="318" y="41"/>
                    <a:pt x="318" y="41"/>
                    <a:pt x="318" y="41"/>
                  </a:cubicBezTo>
                  <a:cubicBezTo>
                    <a:pt x="318" y="41"/>
                    <a:pt x="318" y="41"/>
                    <a:pt x="318" y="41"/>
                  </a:cubicBezTo>
                  <a:cubicBezTo>
                    <a:pt x="318" y="41"/>
                    <a:pt x="318" y="41"/>
                    <a:pt x="318" y="41"/>
                  </a:cubicBezTo>
                  <a:cubicBezTo>
                    <a:pt x="318" y="41"/>
                    <a:pt x="318" y="41"/>
                    <a:pt x="318" y="41"/>
                  </a:cubicBezTo>
                  <a:cubicBezTo>
                    <a:pt x="318" y="41"/>
                    <a:pt x="318" y="41"/>
                    <a:pt x="318" y="41"/>
                  </a:cubicBezTo>
                  <a:cubicBezTo>
                    <a:pt x="318" y="41"/>
                    <a:pt x="318" y="41"/>
                    <a:pt x="318" y="41"/>
                  </a:cubicBezTo>
                  <a:cubicBezTo>
                    <a:pt x="318" y="41"/>
                    <a:pt x="318" y="41"/>
                    <a:pt x="318" y="41"/>
                  </a:cubicBezTo>
                  <a:cubicBezTo>
                    <a:pt x="318" y="41"/>
                    <a:pt x="318" y="41"/>
                    <a:pt x="318" y="41"/>
                  </a:cubicBezTo>
                  <a:cubicBezTo>
                    <a:pt x="317" y="41"/>
                    <a:pt x="317" y="41"/>
                    <a:pt x="317" y="41"/>
                  </a:cubicBezTo>
                  <a:cubicBezTo>
                    <a:pt x="317" y="41"/>
                    <a:pt x="317" y="41"/>
                    <a:pt x="317" y="41"/>
                  </a:cubicBezTo>
                  <a:cubicBezTo>
                    <a:pt x="316" y="41"/>
                    <a:pt x="316" y="41"/>
                    <a:pt x="316" y="41"/>
                  </a:cubicBezTo>
                  <a:cubicBezTo>
                    <a:pt x="316" y="41"/>
                    <a:pt x="316" y="41"/>
                    <a:pt x="316" y="41"/>
                  </a:cubicBezTo>
                  <a:cubicBezTo>
                    <a:pt x="316" y="41"/>
                    <a:pt x="316" y="41"/>
                    <a:pt x="316" y="41"/>
                  </a:cubicBezTo>
                  <a:cubicBezTo>
                    <a:pt x="316" y="41"/>
                    <a:pt x="316" y="41"/>
                    <a:pt x="316"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2"/>
                    <a:pt x="315" y="42"/>
                    <a:pt x="315" y="42"/>
                  </a:cubicBezTo>
                  <a:cubicBezTo>
                    <a:pt x="315" y="42"/>
                    <a:pt x="315" y="42"/>
                    <a:pt x="315" y="42"/>
                  </a:cubicBezTo>
                  <a:cubicBezTo>
                    <a:pt x="315" y="42"/>
                    <a:pt x="315" y="42"/>
                    <a:pt x="315" y="42"/>
                  </a:cubicBezTo>
                  <a:cubicBezTo>
                    <a:pt x="315" y="42"/>
                    <a:pt x="315" y="42"/>
                    <a:pt x="315" y="42"/>
                  </a:cubicBezTo>
                  <a:cubicBezTo>
                    <a:pt x="315" y="42"/>
                    <a:pt x="315" y="42"/>
                    <a:pt x="314" y="42"/>
                  </a:cubicBezTo>
                  <a:cubicBezTo>
                    <a:pt x="314" y="42"/>
                    <a:pt x="314" y="42"/>
                    <a:pt x="314" y="42"/>
                  </a:cubicBezTo>
                  <a:cubicBezTo>
                    <a:pt x="314" y="42"/>
                    <a:pt x="314" y="42"/>
                    <a:pt x="314" y="42"/>
                  </a:cubicBezTo>
                  <a:cubicBezTo>
                    <a:pt x="314" y="42"/>
                    <a:pt x="314" y="42"/>
                    <a:pt x="314" y="42"/>
                  </a:cubicBezTo>
                  <a:cubicBezTo>
                    <a:pt x="314" y="42"/>
                    <a:pt x="314" y="42"/>
                    <a:pt x="314" y="42"/>
                  </a:cubicBezTo>
                  <a:cubicBezTo>
                    <a:pt x="314" y="42"/>
                    <a:pt x="314" y="42"/>
                    <a:pt x="314" y="42"/>
                  </a:cubicBezTo>
                  <a:cubicBezTo>
                    <a:pt x="313" y="43"/>
                    <a:pt x="313" y="42"/>
                    <a:pt x="312" y="42"/>
                  </a:cubicBezTo>
                  <a:cubicBezTo>
                    <a:pt x="312" y="42"/>
                    <a:pt x="312" y="42"/>
                    <a:pt x="312" y="42"/>
                  </a:cubicBezTo>
                  <a:cubicBezTo>
                    <a:pt x="312" y="42"/>
                    <a:pt x="312" y="42"/>
                    <a:pt x="312" y="42"/>
                  </a:cubicBezTo>
                  <a:cubicBezTo>
                    <a:pt x="312" y="42"/>
                    <a:pt x="312" y="42"/>
                    <a:pt x="312" y="42"/>
                  </a:cubicBezTo>
                  <a:cubicBezTo>
                    <a:pt x="311" y="43"/>
                    <a:pt x="311" y="42"/>
                    <a:pt x="311" y="43"/>
                  </a:cubicBezTo>
                  <a:cubicBezTo>
                    <a:pt x="311" y="43"/>
                    <a:pt x="311" y="43"/>
                    <a:pt x="311" y="43"/>
                  </a:cubicBezTo>
                  <a:cubicBezTo>
                    <a:pt x="311" y="43"/>
                    <a:pt x="311" y="43"/>
                    <a:pt x="311" y="43"/>
                  </a:cubicBezTo>
                  <a:cubicBezTo>
                    <a:pt x="310" y="43"/>
                    <a:pt x="311" y="42"/>
                    <a:pt x="310" y="42"/>
                  </a:cubicBezTo>
                  <a:cubicBezTo>
                    <a:pt x="310" y="42"/>
                    <a:pt x="310" y="42"/>
                    <a:pt x="310" y="42"/>
                  </a:cubicBezTo>
                  <a:cubicBezTo>
                    <a:pt x="310" y="42"/>
                    <a:pt x="310" y="42"/>
                    <a:pt x="310" y="42"/>
                  </a:cubicBezTo>
                  <a:cubicBezTo>
                    <a:pt x="310" y="42"/>
                    <a:pt x="310" y="42"/>
                    <a:pt x="310" y="42"/>
                  </a:cubicBezTo>
                  <a:cubicBezTo>
                    <a:pt x="310" y="42"/>
                    <a:pt x="310" y="42"/>
                    <a:pt x="310" y="42"/>
                  </a:cubicBezTo>
                  <a:cubicBezTo>
                    <a:pt x="309" y="42"/>
                    <a:pt x="309" y="42"/>
                    <a:pt x="309" y="42"/>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2" y="38"/>
                    <a:pt x="312" y="39"/>
                    <a:pt x="312" y="39"/>
                  </a:cubicBezTo>
                  <a:cubicBezTo>
                    <a:pt x="312" y="39"/>
                    <a:pt x="312" y="39"/>
                    <a:pt x="312" y="39"/>
                  </a:cubicBezTo>
                  <a:cubicBezTo>
                    <a:pt x="312" y="39"/>
                    <a:pt x="312" y="39"/>
                    <a:pt x="312" y="39"/>
                  </a:cubicBezTo>
                  <a:cubicBezTo>
                    <a:pt x="312" y="39"/>
                    <a:pt x="312" y="39"/>
                    <a:pt x="312" y="39"/>
                  </a:cubicBezTo>
                  <a:cubicBezTo>
                    <a:pt x="312" y="39"/>
                    <a:pt x="312" y="39"/>
                    <a:pt x="312" y="39"/>
                  </a:cubicBezTo>
                  <a:cubicBezTo>
                    <a:pt x="311" y="38"/>
                    <a:pt x="311" y="38"/>
                    <a:pt x="311" y="38"/>
                  </a:cubicBezTo>
                  <a:cubicBezTo>
                    <a:pt x="311" y="38"/>
                    <a:pt x="311" y="38"/>
                    <a:pt x="311" y="38"/>
                  </a:cubicBezTo>
                  <a:cubicBezTo>
                    <a:pt x="311" y="38"/>
                    <a:pt x="311" y="38"/>
                    <a:pt x="311" y="38"/>
                  </a:cubicBezTo>
                  <a:cubicBezTo>
                    <a:pt x="310" y="38"/>
                    <a:pt x="311" y="38"/>
                    <a:pt x="310" y="38"/>
                  </a:cubicBezTo>
                  <a:cubicBezTo>
                    <a:pt x="310" y="38"/>
                    <a:pt x="310" y="38"/>
                    <a:pt x="310" y="38"/>
                  </a:cubicBezTo>
                  <a:cubicBezTo>
                    <a:pt x="310" y="38"/>
                    <a:pt x="310" y="38"/>
                    <a:pt x="310" y="38"/>
                  </a:cubicBezTo>
                  <a:cubicBezTo>
                    <a:pt x="310" y="38"/>
                    <a:pt x="310" y="38"/>
                    <a:pt x="310" y="38"/>
                  </a:cubicBezTo>
                  <a:cubicBezTo>
                    <a:pt x="310" y="39"/>
                    <a:pt x="310" y="39"/>
                    <a:pt x="310" y="39"/>
                  </a:cubicBezTo>
                  <a:cubicBezTo>
                    <a:pt x="310" y="39"/>
                    <a:pt x="310" y="39"/>
                    <a:pt x="310" y="39"/>
                  </a:cubicBezTo>
                  <a:cubicBezTo>
                    <a:pt x="311" y="39"/>
                    <a:pt x="311" y="39"/>
                    <a:pt x="311" y="39"/>
                  </a:cubicBezTo>
                  <a:cubicBezTo>
                    <a:pt x="311" y="39"/>
                    <a:pt x="311" y="39"/>
                    <a:pt x="311" y="39"/>
                  </a:cubicBezTo>
                  <a:cubicBezTo>
                    <a:pt x="311" y="39"/>
                    <a:pt x="311" y="39"/>
                    <a:pt x="311" y="39"/>
                  </a:cubicBezTo>
                  <a:cubicBezTo>
                    <a:pt x="311" y="39"/>
                    <a:pt x="311" y="39"/>
                    <a:pt x="311" y="39"/>
                  </a:cubicBezTo>
                  <a:cubicBezTo>
                    <a:pt x="311" y="39"/>
                    <a:pt x="311" y="39"/>
                    <a:pt x="311" y="39"/>
                  </a:cubicBezTo>
                  <a:cubicBezTo>
                    <a:pt x="310" y="39"/>
                    <a:pt x="310" y="39"/>
                    <a:pt x="310" y="39"/>
                  </a:cubicBezTo>
                  <a:cubicBezTo>
                    <a:pt x="310" y="39"/>
                    <a:pt x="310" y="39"/>
                    <a:pt x="310" y="39"/>
                  </a:cubicBezTo>
                  <a:cubicBezTo>
                    <a:pt x="310" y="39"/>
                    <a:pt x="310" y="39"/>
                    <a:pt x="310" y="39"/>
                  </a:cubicBezTo>
                  <a:cubicBezTo>
                    <a:pt x="310" y="39"/>
                    <a:pt x="310" y="38"/>
                    <a:pt x="309" y="38"/>
                  </a:cubicBezTo>
                  <a:cubicBezTo>
                    <a:pt x="309" y="38"/>
                    <a:pt x="309" y="38"/>
                    <a:pt x="309" y="38"/>
                  </a:cubicBezTo>
                  <a:cubicBezTo>
                    <a:pt x="309" y="38"/>
                    <a:pt x="309" y="38"/>
                    <a:pt x="309" y="38"/>
                  </a:cubicBezTo>
                  <a:cubicBezTo>
                    <a:pt x="309" y="38"/>
                    <a:pt x="309" y="38"/>
                    <a:pt x="309" y="38"/>
                  </a:cubicBezTo>
                  <a:cubicBezTo>
                    <a:pt x="309" y="38"/>
                    <a:pt x="309" y="38"/>
                    <a:pt x="309" y="38"/>
                  </a:cubicBezTo>
                  <a:cubicBezTo>
                    <a:pt x="309" y="38"/>
                    <a:pt x="309" y="38"/>
                    <a:pt x="309" y="38"/>
                  </a:cubicBezTo>
                  <a:cubicBezTo>
                    <a:pt x="309" y="38"/>
                    <a:pt x="309" y="38"/>
                    <a:pt x="309" y="38"/>
                  </a:cubicBezTo>
                  <a:cubicBezTo>
                    <a:pt x="308" y="38"/>
                    <a:pt x="308" y="38"/>
                    <a:pt x="308" y="38"/>
                  </a:cubicBezTo>
                  <a:cubicBezTo>
                    <a:pt x="308" y="38"/>
                    <a:pt x="308" y="38"/>
                    <a:pt x="308" y="38"/>
                  </a:cubicBezTo>
                  <a:cubicBezTo>
                    <a:pt x="308" y="38"/>
                    <a:pt x="308" y="38"/>
                    <a:pt x="308" y="38"/>
                  </a:cubicBezTo>
                  <a:cubicBezTo>
                    <a:pt x="308" y="38"/>
                    <a:pt x="308" y="38"/>
                    <a:pt x="308" y="38"/>
                  </a:cubicBezTo>
                  <a:cubicBezTo>
                    <a:pt x="308" y="38"/>
                    <a:pt x="308" y="38"/>
                    <a:pt x="308" y="38"/>
                  </a:cubicBezTo>
                  <a:cubicBezTo>
                    <a:pt x="308" y="39"/>
                    <a:pt x="308" y="39"/>
                    <a:pt x="308" y="39"/>
                  </a:cubicBezTo>
                  <a:cubicBezTo>
                    <a:pt x="308" y="39"/>
                    <a:pt x="308" y="39"/>
                    <a:pt x="308" y="39"/>
                  </a:cubicBezTo>
                  <a:cubicBezTo>
                    <a:pt x="308" y="39"/>
                    <a:pt x="308" y="39"/>
                    <a:pt x="308" y="39"/>
                  </a:cubicBezTo>
                  <a:cubicBezTo>
                    <a:pt x="307" y="39"/>
                    <a:pt x="307" y="39"/>
                    <a:pt x="307" y="39"/>
                  </a:cubicBezTo>
                  <a:cubicBezTo>
                    <a:pt x="307" y="39"/>
                    <a:pt x="307" y="39"/>
                    <a:pt x="307" y="39"/>
                  </a:cubicBezTo>
                  <a:cubicBezTo>
                    <a:pt x="307" y="39"/>
                    <a:pt x="307" y="39"/>
                    <a:pt x="307" y="39"/>
                  </a:cubicBezTo>
                  <a:cubicBezTo>
                    <a:pt x="307" y="39"/>
                    <a:pt x="307" y="39"/>
                    <a:pt x="307"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8"/>
                    <a:pt x="306" y="38"/>
                    <a:pt x="306" y="38"/>
                  </a:cubicBezTo>
                  <a:cubicBezTo>
                    <a:pt x="306" y="38"/>
                    <a:pt x="306" y="38"/>
                    <a:pt x="306"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6" y="38"/>
                  </a:cubicBezTo>
                  <a:cubicBezTo>
                    <a:pt x="306" y="38"/>
                    <a:pt x="306" y="38"/>
                    <a:pt x="306" y="38"/>
                  </a:cubicBezTo>
                  <a:cubicBezTo>
                    <a:pt x="306" y="38"/>
                    <a:pt x="306" y="38"/>
                    <a:pt x="306" y="38"/>
                  </a:cubicBezTo>
                  <a:cubicBezTo>
                    <a:pt x="306" y="38"/>
                    <a:pt x="305" y="38"/>
                    <a:pt x="305" y="38"/>
                  </a:cubicBezTo>
                  <a:cubicBezTo>
                    <a:pt x="305" y="38"/>
                    <a:pt x="305" y="38"/>
                    <a:pt x="305" y="38"/>
                  </a:cubicBezTo>
                  <a:cubicBezTo>
                    <a:pt x="305" y="38"/>
                    <a:pt x="305" y="38"/>
                    <a:pt x="305" y="38"/>
                  </a:cubicBezTo>
                  <a:cubicBezTo>
                    <a:pt x="305" y="38"/>
                    <a:pt x="305" y="38"/>
                    <a:pt x="305" y="38"/>
                  </a:cubicBezTo>
                  <a:cubicBezTo>
                    <a:pt x="305" y="38"/>
                    <a:pt x="305" y="38"/>
                    <a:pt x="305" y="38"/>
                  </a:cubicBezTo>
                  <a:cubicBezTo>
                    <a:pt x="305" y="38"/>
                    <a:pt x="305" y="38"/>
                    <a:pt x="305" y="38"/>
                  </a:cubicBezTo>
                  <a:cubicBezTo>
                    <a:pt x="305" y="38"/>
                    <a:pt x="305" y="38"/>
                    <a:pt x="305" y="38"/>
                  </a:cubicBezTo>
                  <a:cubicBezTo>
                    <a:pt x="305" y="38"/>
                    <a:pt x="305" y="38"/>
                    <a:pt x="305" y="38"/>
                  </a:cubicBezTo>
                  <a:cubicBezTo>
                    <a:pt x="304" y="38"/>
                    <a:pt x="304" y="38"/>
                    <a:pt x="304" y="38"/>
                  </a:cubicBezTo>
                  <a:cubicBezTo>
                    <a:pt x="304" y="38"/>
                    <a:pt x="304" y="38"/>
                    <a:pt x="304" y="38"/>
                  </a:cubicBezTo>
                  <a:cubicBezTo>
                    <a:pt x="304" y="38"/>
                    <a:pt x="304" y="38"/>
                    <a:pt x="304" y="38"/>
                  </a:cubicBezTo>
                  <a:cubicBezTo>
                    <a:pt x="304" y="38"/>
                    <a:pt x="304" y="38"/>
                    <a:pt x="304" y="38"/>
                  </a:cubicBezTo>
                  <a:cubicBezTo>
                    <a:pt x="304" y="38"/>
                    <a:pt x="304" y="38"/>
                    <a:pt x="304" y="38"/>
                  </a:cubicBezTo>
                  <a:cubicBezTo>
                    <a:pt x="304" y="38"/>
                    <a:pt x="304" y="38"/>
                    <a:pt x="304" y="38"/>
                  </a:cubicBezTo>
                  <a:cubicBezTo>
                    <a:pt x="304" y="38"/>
                    <a:pt x="304" y="38"/>
                    <a:pt x="304" y="38"/>
                  </a:cubicBezTo>
                  <a:cubicBezTo>
                    <a:pt x="304" y="38"/>
                    <a:pt x="304" y="38"/>
                    <a:pt x="304"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2" y="38"/>
                    <a:pt x="302" y="38"/>
                    <a:pt x="302" y="38"/>
                  </a:cubicBezTo>
                  <a:cubicBezTo>
                    <a:pt x="302" y="38"/>
                    <a:pt x="302" y="38"/>
                    <a:pt x="302" y="38"/>
                  </a:cubicBezTo>
                  <a:cubicBezTo>
                    <a:pt x="301" y="38"/>
                    <a:pt x="301" y="38"/>
                    <a:pt x="301" y="38"/>
                  </a:cubicBezTo>
                  <a:cubicBezTo>
                    <a:pt x="301" y="38"/>
                    <a:pt x="301" y="38"/>
                    <a:pt x="301" y="38"/>
                  </a:cubicBezTo>
                  <a:cubicBezTo>
                    <a:pt x="301" y="38"/>
                    <a:pt x="301" y="38"/>
                    <a:pt x="301" y="38"/>
                  </a:cubicBezTo>
                  <a:cubicBezTo>
                    <a:pt x="301" y="38"/>
                    <a:pt x="301" y="38"/>
                    <a:pt x="301" y="38"/>
                  </a:cubicBezTo>
                  <a:cubicBezTo>
                    <a:pt x="301" y="38"/>
                    <a:pt x="301" y="38"/>
                    <a:pt x="301" y="38"/>
                  </a:cubicBezTo>
                  <a:cubicBezTo>
                    <a:pt x="301" y="38"/>
                    <a:pt x="301" y="38"/>
                    <a:pt x="301" y="38"/>
                  </a:cubicBezTo>
                  <a:cubicBezTo>
                    <a:pt x="301" y="38"/>
                    <a:pt x="301" y="38"/>
                    <a:pt x="301" y="38"/>
                  </a:cubicBezTo>
                  <a:cubicBezTo>
                    <a:pt x="301" y="38"/>
                    <a:pt x="302" y="38"/>
                    <a:pt x="302" y="38"/>
                  </a:cubicBezTo>
                  <a:cubicBezTo>
                    <a:pt x="302" y="38"/>
                    <a:pt x="302" y="38"/>
                    <a:pt x="302" y="38"/>
                  </a:cubicBezTo>
                  <a:cubicBezTo>
                    <a:pt x="302" y="38"/>
                    <a:pt x="302" y="38"/>
                    <a:pt x="302" y="38"/>
                  </a:cubicBezTo>
                  <a:cubicBezTo>
                    <a:pt x="302" y="38"/>
                    <a:pt x="302" y="38"/>
                    <a:pt x="303" y="38"/>
                  </a:cubicBezTo>
                  <a:cubicBezTo>
                    <a:pt x="303" y="37"/>
                    <a:pt x="303" y="37"/>
                    <a:pt x="303" y="37"/>
                  </a:cubicBezTo>
                  <a:cubicBezTo>
                    <a:pt x="303" y="37"/>
                    <a:pt x="303" y="37"/>
                    <a:pt x="303" y="37"/>
                  </a:cubicBezTo>
                  <a:cubicBezTo>
                    <a:pt x="303" y="37"/>
                    <a:pt x="303" y="37"/>
                    <a:pt x="303" y="37"/>
                  </a:cubicBezTo>
                  <a:cubicBezTo>
                    <a:pt x="303" y="37"/>
                    <a:pt x="303" y="37"/>
                    <a:pt x="303" y="37"/>
                  </a:cubicBezTo>
                  <a:cubicBezTo>
                    <a:pt x="303" y="37"/>
                    <a:pt x="303" y="38"/>
                    <a:pt x="304" y="37"/>
                  </a:cubicBezTo>
                  <a:cubicBezTo>
                    <a:pt x="304" y="37"/>
                    <a:pt x="304" y="37"/>
                    <a:pt x="304" y="37"/>
                  </a:cubicBezTo>
                  <a:cubicBezTo>
                    <a:pt x="304" y="37"/>
                    <a:pt x="304" y="37"/>
                    <a:pt x="304" y="37"/>
                  </a:cubicBezTo>
                  <a:cubicBezTo>
                    <a:pt x="304" y="37"/>
                    <a:pt x="304" y="37"/>
                    <a:pt x="304" y="37"/>
                  </a:cubicBezTo>
                  <a:cubicBezTo>
                    <a:pt x="305" y="37"/>
                    <a:pt x="305" y="37"/>
                    <a:pt x="305" y="37"/>
                  </a:cubicBezTo>
                  <a:cubicBezTo>
                    <a:pt x="305" y="37"/>
                    <a:pt x="305" y="37"/>
                    <a:pt x="305" y="37"/>
                  </a:cubicBezTo>
                  <a:cubicBezTo>
                    <a:pt x="305" y="37"/>
                    <a:pt x="305" y="37"/>
                    <a:pt x="305" y="37"/>
                  </a:cubicBezTo>
                  <a:cubicBezTo>
                    <a:pt x="305" y="37"/>
                    <a:pt x="305" y="37"/>
                    <a:pt x="305" y="37"/>
                  </a:cubicBezTo>
                  <a:cubicBezTo>
                    <a:pt x="305" y="37"/>
                    <a:pt x="305" y="37"/>
                    <a:pt x="305" y="37"/>
                  </a:cubicBezTo>
                  <a:cubicBezTo>
                    <a:pt x="305" y="37"/>
                    <a:pt x="305" y="37"/>
                    <a:pt x="305" y="37"/>
                  </a:cubicBezTo>
                  <a:cubicBezTo>
                    <a:pt x="305" y="37"/>
                    <a:pt x="305" y="37"/>
                    <a:pt x="305" y="37"/>
                  </a:cubicBezTo>
                  <a:cubicBezTo>
                    <a:pt x="306" y="37"/>
                    <a:pt x="306" y="37"/>
                    <a:pt x="306" y="37"/>
                  </a:cubicBezTo>
                  <a:cubicBezTo>
                    <a:pt x="306" y="37"/>
                    <a:pt x="306" y="37"/>
                    <a:pt x="306" y="37"/>
                  </a:cubicBezTo>
                  <a:cubicBezTo>
                    <a:pt x="306" y="36"/>
                    <a:pt x="306" y="37"/>
                    <a:pt x="306" y="36"/>
                  </a:cubicBezTo>
                  <a:cubicBezTo>
                    <a:pt x="306" y="36"/>
                    <a:pt x="306" y="36"/>
                    <a:pt x="306" y="36"/>
                  </a:cubicBezTo>
                  <a:cubicBezTo>
                    <a:pt x="306" y="36"/>
                    <a:pt x="306" y="36"/>
                    <a:pt x="306" y="36"/>
                  </a:cubicBezTo>
                  <a:cubicBezTo>
                    <a:pt x="307" y="36"/>
                    <a:pt x="307" y="36"/>
                    <a:pt x="307" y="36"/>
                  </a:cubicBezTo>
                  <a:cubicBezTo>
                    <a:pt x="307" y="36"/>
                    <a:pt x="307" y="36"/>
                    <a:pt x="307" y="36"/>
                  </a:cubicBezTo>
                  <a:cubicBezTo>
                    <a:pt x="307" y="36"/>
                    <a:pt x="307" y="36"/>
                    <a:pt x="307" y="36"/>
                  </a:cubicBezTo>
                  <a:cubicBezTo>
                    <a:pt x="307" y="36"/>
                    <a:pt x="307" y="36"/>
                    <a:pt x="307" y="36"/>
                  </a:cubicBezTo>
                  <a:cubicBezTo>
                    <a:pt x="308" y="36"/>
                    <a:pt x="308" y="36"/>
                    <a:pt x="308" y="36"/>
                  </a:cubicBezTo>
                  <a:cubicBezTo>
                    <a:pt x="308" y="36"/>
                    <a:pt x="308" y="36"/>
                    <a:pt x="308" y="36"/>
                  </a:cubicBezTo>
                  <a:cubicBezTo>
                    <a:pt x="308" y="36"/>
                    <a:pt x="308" y="36"/>
                    <a:pt x="308" y="36"/>
                  </a:cubicBezTo>
                  <a:cubicBezTo>
                    <a:pt x="308" y="36"/>
                    <a:pt x="308" y="36"/>
                    <a:pt x="308" y="36"/>
                  </a:cubicBezTo>
                  <a:cubicBezTo>
                    <a:pt x="308" y="36"/>
                    <a:pt x="308" y="36"/>
                    <a:pt x="308" y="36"/>
                  </a:cubicBezTo>
                  <a:cubicBezTo>
                    <a:pt x="309" y="36"/>
                    <a:pt x="309" y="36"/>
                    <a:pt x="309" y="36"/>
                  </a:cubicBezTo>
                  <a:cubicBezTo>
                    <a:pt x="307" y="34"/>
                    <a:pt x="307" y="34"/>
                    <a:pt x="307" y="34"/>
                  </a:cubicBezTo>
                  <a:cubicBezTo>
                    <a:pt x="303" y="33"/>
                    <a:pt x="303" y="33"/>
                    <a:pt x="303" y="33"/>
                  </a:cubicBezTo>
                  <a:cubicBezTo>
                    <a:pt x="303" y="33"/>
                    <a:pt x="303" y="33"/>
                    <a:pt x="303" y="33"/>
                  </a:cubicBezTo>
                  <a:cubicBezTo>
                    <a:pt x="302" y="33"/>
                    <a:pt x="302" y="33"/>
                    <a:pt x="302" y="33"/>
                  </a:cubicBezTo>
                  <a:cubicBezTo>
                    <a:pt x="301" y="33"/>
                    <a:pt x="301" y="33"/>
                    <a:pt x="301" y="33"/>
                  </a:cubicBezTo>
                  <a:cubicBezTo>
                    <a:pt x="301" y="33"/>
                    <a:pt x="301" y="33"/>
                    <a:pt x="301" y="33"/>
                  </a:cubicBezTo>
                  <a:cubicBezTo>
                    <a:pt x="300" y="33"/>
                    <a:pt x="300" y="33"/>
                    <a:pt x="300" y="33"/>
                  </a:cubicBezTo>
                  <a:cubicBezTo>
                    <a:pt x="300" y="33"/>
                    <a:pt x="300" y="33"/>
                    <a:pt x="300" y="33"/>
                  </a:cubicBezTo>
                  <a:cubicBezTo>
                    <a:pt x="300" y="33"/>
                    <a:pt x="300" y="33"/>
                    <a:pt x="300" y="33"/>
                  </a:cubicBezTo>
                  <a:cubicBezTo>
                    <a:pt x="300" y="33"/>
                    <a:pt x="300" y="33"/>
                    <a:pt x="300" y="33"/>
                  </a:cubicBezTo>
                  <a:cubicBezTo>
                    <a:pt x="300" y="33"/>
                    <a:pt x="300" y="33"/>
                    <a:pt x="300" y="33"/>
                  </a:cubicBezTo>
                  <a:cubicBezTo>
                    <a:pt x="300" y="33"/>
                    <a:pt x="300" y="33"/>
                    <a:pt x="300" y="33"/>
                  </a:cubicBezTo>
                  <a:cubicBezTo>
                    <a:pt x="300" y="34"/>
                    <a:pt x="300" y="34"/>
                    <a:pt x="300" y="34"/>
                  </a:cubicBezTo>
                  <a:cubicBezTo>
                    <a:pt x="299" y="34"/>
                    <a:pt x="299" y="34"/>
                    <a:pt x="299" y="34"/>
                  </a:cubicBezTo>
                  <a:cubicBezTo>
                    <a:pt x="299" y="34"/>
                    <a:pt x="299" y="34"/>
                    <a:pt x="299" y="34"/>
                  </a:cubicBezTo>
                  <a:cubicBezTo>
                    <a:pt x="298" y="34"/>
                    <a:pt x="298" y="34"/>
                    <a:pt x="298" y="34"/>
                  </a:cubicBezTo>
                  <a:cubicBezTo>
                    <a:pt x="297" y="34"/>
                    <a:pt x="297" y="34"/>
                    <a:pt x="297" y="34"/>
                  </a:cubicBezTo>
                  <a:cubicBezTo>
                    <a:pt x="296" y="34"/>
                    <a:pt x="296" y="34"/>
                    <a:pt x="296" y="34"/>
                  </a:cubicBezTo>
                  <a:cubicBezTo>
                    <a:pt x="296" y="34"/>
                    <a:pt x="296" y="34"/>
                    <a:pt x="296" y="34"/>
                  </a:cubicBezTo>
                  <a:cubicBezTo>
                    <a:pt x="296" y="35"/>
                    <a:pt x="296" y="35"/>
                    <a:pt x="296" y="35"/>
                  </a:cubicBezTo>
                  <a:cubicBezTo>
                    <a:pt x="295" y="35"/>
                    <a:pt x="295" y="35"/>
                    <a:pt x="295" y="35"/>
                  </a:cubicBezTo>
                  <a:cubicBezTo>
                    <a:pt x="295" y="35"/>
                    <a:pt x="295" y="35"/>
                    <a:pt x="295" y="35"/>
                  </a:cubicBezTo>
                  <a:cubicBezTo>
                    <a:pt x="294" y="35"/>
                    <a:pt x="294" y="35"/>
                    <a:pt x="294" y="35"/>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4" y="36"/>
                    <a:pt x="294" y="36"/>
                    <a:pt x="294" y="36"/>
                  </a:cubicBezTo>
                  <a:cubicBezTo>
                    <a:pt x="294" y="36"/>
                    <a:pt x="294" y="36"/>
                    <a:pt x="294" y="36"/>
                  </a:cubicBezTo>
                  <a:cubicBezTo>
                    <a:pt x="294" y="36"/>
                    <a:pt x="294" y="36"/>
                    <a:pt x="294" y="36"/>
                  </a:cubicBezTo>
                  <a:cubicBezTo>
                    <a:pt x="294" y="36"/>
                    <a:pt x="294" y="36"/>
                    <a:pt x="294" y="36"/>
                  </a:cubicBezTo>
                  <a:cubicBezTo>
                    <a:pt x="293" y="37"/>
                    <a:pt x="293" y="37"/>
                    <a:pt x="292" y="37"/>
                  </a:cubicBezTo>
                  <a:cubicBezTo>
                    <a:pt x="292" y="37"/>
                    <a:pt x="292" y="37"/>
                    <a:pt x="292" y="37"/>
                  </a:cubicBezTo>
                  <a:cubicBezTo>
                    <a:pt x="292" y="37"/>
                    <a:pt x="292" y="37"/>
                    <a:pt x="292" y="37"/>
                  </a:cubicBezTo>
                  <a:cubicBezTo>
                    <a:pt x="292" y="38"/>
                    <a:pt x="292" y="38"/>
                    <a:pt x="292" y="38"/>
                  </a:cubicBezTo>
                  <a:cubicBezTo>
                    <a:pt x="292" y="38"/>
                    <a:pt x="291" y="38"/>
                    <a:pt x="291" y="38"/>
                  </a:cubicBezTo>
                  <a:cubicBezTo>
                    <a:pt x="291" y="38"/>
                    <a:pt x="291" y="38"/>
                    <a:pt x="291" y="38"/>
                  </a:cubicBezTo>
                  <a:cubicBezTo>
                    <a:pt x="291" y="38"/>
                    <a:pt x="291" y="38"/>
                    <a:pt x="291" y="38"/>
                  </a:cubicBezTo>
                  <a:cubicBezTo>
                    <a:pt x="291" y="38"/>
                    <a:pt x="291" y="38"/>
                    <a:pt x="291" y="38"/>
                  </a:cubicBezTo>
                  <a:cubicBezTo>
                    <a:pt x="291" y="38"/>
                    <a:pt x="291" y="38"/>
                    <a:pt x="291" y="38"/>
                  </a:cubicBezTo>
                  <a:cubicBezTo>
                    <a:pt x="291" y="38"/>
                    <a:pt x="291" y="38"/>
                    <a:pt x="291" y="38"/>
                  </a:cubicBezTo>
                  <a:cubicBezTo>
                    <a:pt x="291" y="38"/>
                    <a:pt x="291" y="38"/>
                    <a:pt x="291" y="38"/>
                  </a:cubicBezTo>
                  <a:cubicBezTo>
                    <a:pt x="291" y="38"/>
                    <a:pt x="291" y="38"/>
                    <a:pt x="291" y="38"/>
                  </a:cubicBezTo>
                  <a:cubicBezTo>
                    <a:pt x="291" y="38"/>
                    <a:pt x="291" y="38"/>
                    <a:pt x="291" y="38"/>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1" y="40"/>
                    <a:pt x="291" y="40"/>
                    <a:pt x="291" y="40"/>
                  </a:cubicBezTo>
                  <a:cubicBezTo>
                    <a:pt x="291" y="40"/>
                    <a:pt x="291" y="40"/>
                    <a:pt x="291" y="40"/>
                  </a:cubicBezTo>
                  <a:cubicBezTo>
                    <a:pt x="291" y="40"/>
                    <a:pt x="291" y="40"/>
                    <a:pt x="291" y="40"/>
                  </a:cubicBezTo>
                  <a:cubicBezTo>
                    <a:pt x="291" y="40"/>
                    <a:pt x="291" y="40"/>
                    <a:pt x="291" y="40"/>
                  </a:cubicBezTo>
                  <a:cubicBezTo>
                    <a:pt x="291" y="40"/>
                    <a:pt x="291" y="40"/>
                    <a:pt x="291" y="40"/>
                  </a:cubicBezTo>
                  <a:cubicBezTo>
                    <a:pt x="291" y="40"/>
                    <a:pt x="291" y="40"/>
                    <a:pt x="291" y="40"/>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1" y="42"/>
                    <a:pt x="291" y="42"/>
                    <a:pt x="291" y="42"/>
                  </a:cubicBezTo>
                  <a:cubicBezTo>
                    <a:pt x="291" y="42"/>
                    <a:pt x="291" y="42"/>
                    <a:pt x="291" y="42"/>
                  </a:cubicBezTo>
                  <a:cubicBezTo>
                    <a:pt x="291" y="42"/>
                    <a:pt x="291" y="42"/>
                    <a:pt x="291" y="42"/>
                  </a:cubicBezTo>
                  <a:cubicBezTo>
                    <a:pt x="292" y="42"/>
                    <a:pt x="292" y="42"/>
                    <a:pt x="292" y="42"/>
                  </a:cubicBezTo>
                  <a:cubicBezTo>
                    <a:pt x="292" y="42"/>
                    <a:pt x="292" y="42"/>
                    <a:pt x="292" y="42"/>
                  </a:cubicBezTo>
                  <a:cubicBezTo>
                    <a:pt x="292" y="42"/>
                    <a:pt x="292" y="42"/>
                    <a:pt x="292" y="42"/>
                  </a:cubicBezTo>
                  <a:cubicBezTo>
                    <a:pt x="292" y="42"/>
                    <a:pt x="292" y="42"/>
                    <a:pt x="292" y="42"/>
                  </a:cubicBezTo>
                  <a:cubicBezTo>
                    <a:pt x="292" y="42"/>
                    <a:pt x="292" y="42"/>
                    <a:pt x="292" y="42"/>
                  </a:cubicBezTo>
                  <a:cubicBezTo>
                    <a:pt x="292" y="42"/>
                    <a:pt x="292" y="42"/>
                    <a:pt x="292" y="42"/>
                  </a:cubicBezTo>
                  <a:cubicBezTo>
                    <a:pt x="292" y="43"/>
                    <a:pt x="292" y="43"/>
                    <a:pt x="292" y="43"/>
                  </a:cubicBezTo>
                  <a:cubicBezTo>
                    <a:pt x="292" y="43"/>
                    <a:pt x="292" y="43"/>
                    <a:pt x="292" y="43"/>
                  </a:cubicBezTo>
                  <a:cubicBezTo>
                    <a:pt x="292" y="43"/>
                    <a:pt x="292" y="43"/>
                    <a:pt x="292" y="43"/>
                  </a:cubicBezTo>
                  <a:cubicBezTo>
                    <a:pt x="292" y="43"/>
                    <a:pt x="292" y="43"/>
                    <a:pt x="292" y="43"/>
                  </a:cubicBezTo>
                  <a:cubicBezTo>
                    <a:pt x="292" y="43"/>
                    <a:pt x="292" y="43"/>
                    <a:pt x="292" y="43"/>
                  </a:cubicBezTo>
                  <a:cubicBezTo>
                    <a:pt x="292" y="43"/>
                    <a:pt x="292" y="43"/>
                    <a:pt x="292" y="43"/>
                  </a:cubicBezTo>
                  <a:cubicBezTo>
                    <a:pt x="293" y="43"/>
                    <a:pt x="293" y="43"/>
                    <a:pt x="293" y="43"/>
                  </a:cubicBezTo>
                  <a:cubicBezTo>
                    <a:pt x="293" y="43"/>
                    <a:pt x="293" y="43"/>
                    <a:pt x="293" y="43"/>
                  </a:cubicBezTo>
                  <a:cubicBezTo>
                    <a:pt x="293" y="43"/>
                    <a:pt x="293" y="43"/>
                    <a:pt x="293" y="43"/>
                  </a:cubicBezTo>
                  <a:cubicBezTo>
                    <a:pt x="294" y="43"/>
                    <a:pt x="294" y="43"/>
                    <a:pt x="294" y="43"/>
                  </a:cubicBezTo>
                  <a:cubicBezTo>
                    <a:pt x="294" y="43"/>
                    <a:pt x="294" y="43"/>
                    <a:pt x="294" y="43"/>
                  </a:cubicBezTo>
                  <a:cubicBezTo>
                    <a:pt x="294" y="43"/>
                    <a:pt x="294" y="43"/>
                    <a:pt x="294" y="43"/>
                  </a:cubicBezTo>
                  <a:cubicBezTo>
                    <a:pt x="295" y="43"/>
                    <a:pt x="295" y="43"/>
                    <a:pt x="295" y="43"/>
                  </a:cubicBezTo>
                  <a:cubicBezTo>
                    <a:pt x="295" y="43"/>
                    <a:pt x="295" y="43"/>
                    <a:pt x="295" y="43"/>
                  </a:cubicBezTo>
                  <a:cubicBezTo>
                    <a:pt x="294" y="43"/>
                    <a:pt x="294" y="43"/>
                    <a:pt x="294" y="43"/>
                  </a:cubicBezTo>
                  <a:cubicBezTo>
                    <a:pt x="294" y="43"/>
                    <a:pt x="294" y="43"/>
                    <a:pt x="294" y="43"/>
                  </a:cubicBezTo>
                  <a:cubicBezTo>
                    <a:pt x="294" y="43"/>
                    <a:pt x="294" y="43"/>
                    <a:pt x="294" y="43"/>
                  </a:cubicBezTo>
                  <a:cubicBezTo>
                    <a:pt x="294" y="43"/>
                    <a:pt x="294" y="43"/>
                    <a:pt x="294" y="43"/>
                  </a:cubicBezTo>
                  <a:cubicBezTo>
                    <a:pt x="294" y="43"/>
                    <a:pt x="294" y="43"/>
                    <a:pt x="294" y="43"/>
                  </a:cubicBezTo>
                  <a:cubicBezTo>
                    <a:pt x="294" y="43"/>
                    <a:pt x="294" y="43"/>
                    <a:pt x="294"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2" y="43"/>
                    <a:pt x="292" y="43"/>
                  </a:cubicBezTo>
                  <a:cubicBezTo>
                    <a:pt x="292" y="43"/>
                    <a:pt x="292" y="43"/>
                    <a:pt x="292" y="43"/>
                  </a:cubicBezTo>
                  <a:cubicBezTo>
                    <a:pt x="292" y="43"/>
                    <a:pt x="292" y="43"/>
                    <a:pt x="292" y="43"/>
                  </a:cubicBezTo>
                  <a:cubicBezTo>
                    <a:pt x="291" y="43"/>
                    <a:pt x="291" y="43"/>
                    <a:pt x="291" y="43"/>
                  </a:cubicBezTo>
                  <a:cubicBezTo>
                    <a:pt x="291" y="43"/>
                    <a:pt x="291" y="43"/>
                    <a:pt x="291" y="43"/>
                  </a:cubicBezTo>
                  <a:cubicBezTo>
                    <a:pt x="290" y="43"/>
                    <a:pt x="290" y="43"/>
                    <a:pt x="290" y="43"/>
                  </a:cubicBezTo>
                  <a:cubicBezTo>
                    <a:pt x="290" y="43"/>
                    <a:pt x="290" y="43"/>
                    <a:pt x="290" y="43"/>
                  </a:cubicBezTo>
                  <a:cubicBezTo>
                    <a:pt x="290" y="43"/>
                    <a:pt x="290" y="43"/>
                    <a:pt x="290" y="43"/>
                  </a:cubicBezTo>
                  <a:cubicBezTo>
                    <a:pt x="290" y="43"/>
                    <a:pt x="290" y="43"/>
                    <a:pt x="290" y="43"/>
                  </a:cubicBezTo>
                  <a:cubicBezTo>
                    <a:pt x="291" y="42"/>
                    <a:pt x="290" y="42"/>
                    <a:pt x="290" y="42"/>
                  </a:cubicBezTo>
                  <a:cubicBezTo>
                    <a:pt x="290" y="42"/>
                    <a:pt x="290" y="42"/>
                    <a:pt x="290" y="42"/>
                  </a:cubicBezTo>
                  <a:cubicBezTo>
                    <a:pt x="290" y="42"/>
                    <a:pt x="290" y="42"/>
                    <a:pt x="290" y="42"/>
                  </a:cubicBezTo>
                  <a:cubicBezTo>
                    <a:pt x="290" y="42"/>
                    <a:pt x="288" y="43"/>
                    <a:pt x="288" y="43"/>
                  </a:cubicBezTo>
                  <a:cubicBezTo>
                    <a:pt x="288" y="43"/>
                    <a:pt x="288" y="43"/>
                    <a:pt x="288" y="43"/>
                  </a:cubicBezTo>
                  <a:cubicBezTo>
                    <a:pt x="288" y="43"/>
                    <a:pt x="288" y="43"/>
                    <a:pt x="288" y="43"/>
                  </a:cubicBezTo>
                  <a:cubicBezTo>
                    <a:pt x="288" y="43"/>
                    <a:pt x="288" y="43"/>
                    <a:pt x="288" y="43"/>
                  </a:cubicBezTo>
                  <a:cubicBezTo>
                    <a:pt x="288" y="43"/>
                    <a:pt x="288" y="43"/>
                    <a:pt x="288" y="43"/>
                  </a:cubicBezTo>
                  <a:cubicBezTo>
                    <a:pt x="287" y="42"/>
                    <a:pt x="286" y="43"/>
                    <a:pt x="285" y="43"/>
                  </a:cubicBezTo>
                  <a:cubicBezTo>
                    <a:pt x="285" y="43"/>
                    <a:pt x="285" y="43"/>
                    <a:pt x="285" y="43"/>
                  </a:cubicBezTo>
                  <a:cubicBezTo>
                    <a:pt x="285" y="43"/>
                    <a:pt x="285" y="43"/>
                    <a:pt x="285" y="43"/>
                  </a:cubicBezTo>
                  <a:cubicBezTo>
                    <a:pt x="285" y="43"/>
                    <a:pt x="285" y="43"/>
                    <a:pt x="285" y="43"/>
                  </a:cubicBezTo>
                  <a:cubicBezTo>
                    <a:pt x="285" y="43"/>
                    <a:pt x="285" y="43"/>
                    <a:pt x="285" y="43"/>
                  </a:cubicBezTo>
                  <a:cubicBezTo>
                    <a:pt x="285" y="43"/>
                    <a:pt x="285" y="43"/>
                    <a:pt x="285" y="43"/>
                  </a:cubicBezTo>
                  <a:cubicBezTo>
                    <a:pt x="284" y="43"/>
                    <a:pt x="284" y="43"/>
                    <a:pt x="284" y="43"/>
                  </a:cubicBezTo>
                  <a:cubicBezTo>
                    <a:pt x="284" y="43"/>
                    <a:pt x="284" y="43"/>
                    <a:pt x="284" y="43"/>
                  </a:cubicBezTo>
                  <a:cubicBezTo>
                    <a:pt x="283" y="42"/>
                    <a:pt x="283" y="42"/>
                    <a:pt x="283" y="42"/>
                  </a:cubicBezTo>
                  <a:cubicBezTo>
                    <a:pt x="283" y="42"/>
                    <a:pt x="283" y="42"/>
                    <a:pt x="283" y="42"/>
                  </a:cubicBezTo>
                  <a:cubicBezTo>
                    <a:pt x="283" y="42"/>
                    <a:pt x="283" y="42"/>
                    <a:pt x="283" y="42"/>
                  </a:cubicBezTo>
                  <a:cubicBezTo>
                    <a:pt x="283" y="42"/>
                    <a:pt x="283" y="42"/>
                    <a:pt x="283" y="42"/>
                  </a:cubicBezTo>
                  <a:cubicBezTo>
                    <a:pt x="282" y="42"/>
                    <a:pt x="282" y="42"/>
                    <a:pt x="282" y="42"/>
                  </a:cubicBezTo>
                  <a:cubicBezTo>
                    <a:pt x="282" y="43"/>
                    <a:pt x="282" y="43"/>
                    <a:pt x="282" y="43"/>
                  </a:cubicBezTo>
                  <a:cubicBezTo>
                    <a:pt x="282" y="43"/>
                    <a:pt x="282" y="43"/>
                    <a:pt x="282" y="43"/>
                  </a:cubicBezTo>
                  <a:cubicBezTo>
                    <a:pt x="282" y="43"/>
                    <a:pt x="282" y="43"/>
                    <a:pt x="282"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4"/>
                    <a:pt x="283" y="44"/>
                    <a:pt x="283" y="44"/>
                  </a:cubicBezTo>
                  <a:cubicBezTo>
                    <a:pt x="283" y="44"/>
                    <a:pt x="283" y="44"/>
                    <a:pt x="283" y="44"/>
                  </a:cubicBezTo>
                  <a:cubicBezTo>
                    <a:pt x="283" y="44"/>
                    <a:pt x="283" y="44"/>
                    <a:pt x="283" y="44"/>
                  </a:cubicBezTo>
                  <a:cubicBezTo>
                    <a:pt x="283" y="44"/>
                    <a:pt x="283" y="44"/>
                    <a:pt x="283" y="44"/>
                  </a:cubicBezTo>
                  <a:cubicBezTo>
                    <a:pt x="284" y="44"/>
                    <a:pt x="284" y="44"/>
                    <a:pt x="284" y="44"/>
                  </a:cubicBezTo>
                  <a:cubicBezTo>
                    <a:pt x="284" y="44"/>
                    <a:pt x="284" y="44"/>
                    <a:pt x="284" y="44"/>
                  </a:cubicBezTo>
                  <a:cubicBezTo>
                    <a:pt x="284" y="44"/>
                    <a:pt x="284" y="44"/>
                    <a:pt x="284" y="44"/>
                  </a:cubicBezTo>
                  <a:cubicBezTo>
                    <a:pt x="284" y="44"/>
                    <a:pt x="284" y="44"/>
                    <a:pt x="284" y="44"/>
                  </a:cubicBezTo>
                  <a:cubicBezTo>
                    <a:pt x="284" y="44"/>
                    <a:pt x="284" y="44"/>
                    <a:pt x="284" y="44"/>
                  </a:cubicBezTo>
                  <a:cubicBezTo>
                    <a:pt x="284" y="44"/>
                    <a:pt x="284" y="44"/>
                    <a:pt x="284"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5"/>
                    <a:pt x="285" y="45"/>
                    <a:pt x="285" y="45"/>
                  </a:cubicBezTo>
                  <a:cubicBezTo>
                    <a:pt x="285" y="45"/>
                    <a:pt x="285" y="45"/>
                    <a:pt x="285" y="45"/>
                  </a:cubicBezTo>
                  <a:cubicBezTo>
                    <a:pt x="285" y="45"/>
                    <a:pt x="285" y="45"/>
                    <a:pt x="285" y="45"/>
                  </a:cubicBezTo>
                  <a:cubicBezTo>
                    <a:pt x="285" y="45"/>
                    <a:pt x="285" y="45"/>
                    <a:pt x="285" y="45"/>
                  </a:cubicBezTo>
                  <a:cubicBezTo>
                    <a:pt x="285" y="45"/>
                    <a:pt x="285" y="45"/>
                    <a:pt x="285" y="45"/>
                  </a:cubicBezTo>
                  <a:cubicBezTo>
                    <a:pt x="285" y="45"/>
                    <a:pt x="285" y="45"/>
                    <a:pt x="285" y="45"/>
                  </a:cubicBezTo>
                  <a:cubicBezTo>
                    <a:pt x="286" y="45"/>
                    <a:pt x="286" y="45"/>
                    <a:pt x="286" y="45"/>
                  </a:cubicBezTo>
                  <a:cubicBezTo>
                    <a:pt x="286" y="45"/>
                    <a:pt x="286" y="45"/>
                    <a:pt x="286" y="45"/>
                  </a:cubicBezTo>
                  <a:cubicBezTo>
                    <a:pt x="286" y="45"/>
                    <a:pt x="286" y="45"/>
                    <a:pt x="286" y="45"/>
                  </a:cubicBezTo>
                  <a:cubicBezTo>
                    <a:pt x="286" y="45"/>
                    <a:pt x="286" y="45"/>
                    <a:pt x="286" y="45"/>
                  </a:cubicBezTo>
                  <a:cubicBezTo>
                    <a:pt x="286" y="45"/>
                    <a:pt x="286" y="45"/>
                    <a:pt x="286" y="45"/>
                  </a:cubicBezTo>
                  <a:cubicBezTo>
                    <a:pt x="286" y="45"/>
                    <a:pt x="286" y="45"/>
                    <a:pt x="286" y="45"/>
                  </a:cubicBezTo>
                  <a:cubicBezTo>
                    <a:pt x="286" y="45"/>
                    <a:pt x="286" y="45"/>
                    <a:pt x="286" y="45"/>
                  </a:cubicBezTo>
                  <a:cubicBezTo>
                    <a:pt x="286" y="45"/>
                    <a:pt x="286" y="45"/>
                    <a:pt x="286" y="45"/>
                  </a:cubicBezTo>
                  <a:cubicBezTo>
                    <a:pt x="286" y="46"/>
                    <a:pt x="286" y="46"/>
                    <a:pt x="286" y="46"/>
                  </a:cubicBezTo>
                  <a:cubicBezTo>
                    <a:pt x="286" y="46"/>
                    <a:pt x="286" y="46"/>
                    <a:pt x="286" y="46"/>
                  </a:cubicBezTo>
                  <a:cubicBezTo>
                    <a:pt x="283" y="44"/>
                    <a:pt x="283" y="44"/>
                    <a:pt x="283" y="44"/>
                  </a:cubicBezTo>
                  <a:cubicBezTo>
                    <a:pt x="283" y="44"/>
                    <a:pt x="283" y="44"/>
                    <a:pt x="283" y="44"/>
                  </a:cubicBezTo>
                  <a:cubicBezTo>
                    <a:pt x="282" y="44"/>
                    <a:pt x="282" y="44"/>
                    <a:pt x="282" y="44"/>
                  </a:cubicBezTo>
                  <a:cubicBezTo>
                    <a:pt x="282" y="44"/>
                    <a:pt x="282" y="44"/>
                    <a:pt x="282" y="44"/>
                  </a:cubicBezTo>
                  <a:cubicBezTo>
                    <a:pt x="282" y="44"/>
                    <a:pt x="282" y="44"/>
                    <a:pt x="282" y="44"/>
                  </a:cubicBezTo>
                  <a:cubicBezTo>
                    <a:pt x="282" y="44"/>
                    <a:pt x="282" y="44"/>
                    <a:pt x="282" y="44"/>
                  </a:cubicBezTo>
                  <a:cubicBezTo>
                    <a:pt x="282" y="44"/>
                    <a:pt x="282" y="44"/>
                    <a:pt x="282" y="44"/>
                  </a:cubicBezTo>
                  <a:cubicBezTo>
                    <a:pt x="282" y="44"/>
                    <a:pt x="282" y="44"/>
                    <a:pt x="282" y="44"/>
                  </a:cubicBezTo>
                  <a:cubicBezTo>
                    <a:pt x="282" y="44"/>
                    <a:pt x="282" y="44"/>
                    <a:pt x="282" y="44"/>
                  </a:cubicBezTo>
                  <a:cubicBezTo>
                    <a:pt x="282" y="44"/>
                    <a:pt x="282" y="44"/>
                    <a:pt x="281" y="45"/>
                  </a:cubicBezTo>
                  <a:cubicBezTo>
                    <a:pt x="281" y="45"/>
                    <a:pt x="281" y="45"/>
                    <a:pt x="281" y="45"/>
                  </a:cubicBezTo>
                  <a:cubicBezTo>
                    <a:pt x="281" y="45"/>
                    <a:pt x="281" y="45"/>
                    <a:pt x="281" y="45"/>
                  </a:cubicBezTo>
                  <a:cubicBezTo>
                    <a:pt x="281" y="45"/>
                    <a:pt x="281" y="45"/>
                    <a:pt x="281" y="45"/>
                  </a:cubicBezTo>
                  <a:cubicBezTo>
                    <a:pt x="281" y="45"/>
                    <a:pt x="281" y="45"/>
                    <a:pt x="281" y="45"/>
                  </a:cubicBezTo>
                  <a:cubicBezTo>
                    <a:pt x="281" y="45"/>
                    <a:pt x="280" y="45"/>
                    <a:pt x="280" y="45"/>
                  </a:cubicBezTo>
                  <a:cubicBezTo>
                    <a:pt x="280" y="45"/>
                    <a:pt x="280" y="45"/>
                    <a:pt x="280" y="45"/>
                  </a:cubicBezTo>
                  <a:cubicBezTo>
                    <a:pt x="280" y="45"/>
                    <a:pt x="280" y="45"/>
                    <a:pt x="280" y="45"/>
                  </a:cubicBezTo>
                  <a:cubicBezTo>
                    <a:pt x="280" y="45"/>
                    <a:pt x="279" y="45"/>
                    <a:pt x="279" y="45"/>
                  </a:cubicBezTo>
                  <a:cubicBezTo>
                    <a:pt x="279" y="45"/>
                    <a:pt x="279" y="45"/>
                    <a:pt x="279" y="45"/>
                  </a:cubicBezTo>
                  <a:cubicBezTo>
                    <a:pt x="279" y="45"/>
                    <a:pt x="279" y="45"/>
                    <a:pt x="279" y="45"/>
                  </a:cubicBezTo>
                  <a:cubicBezTo>
                    <a:pt x="279" y="45"/>
                    <a:pt x="279" y="45"/>
                    <a:pt x="279" y="45"/>
                  </a:cubicBezTo>
                  <a:cubicBezTo>
                    <a:pt x="279" y="45"/>
                    <a:pt x="279" y="45"/>
                    <a:pt x="279" y="45"/>
                  </a:cubicBezTo>
                  <a:cubicBezTo>
                    <a:pt x="279" y="45"/>
                    <a:pt x="279" y="45"/>
                    <a:pt x="279" y="45"/>
                  </a:cubicBezTo>
                  <a:cubicBezTo>
                    <a:pt x="279" y="45"/>
                    <a:pt x="279" y="45"/>
                    <a:pt x="279" y="45"/>
                  </a:cubicBezTo>
                  <a:cubicBezTo>
                    <a:pt x="279" y="45"/>
                    <a:pt x="279" y="45"/>
                    <a:pt x="278" y="46"/>
                  </a:cubicBezTo>
                  <a:cubicBezTo>
                    <a:pt x="278" y="46"/>
                    <a:pt x="278" y="46"/>
                    <a:pt x="278" y="46"/>
                  </a:cubicBezTo>
                  <a:cubicBezTo>
                    <a:pt x="278" y="46"/>
                    <a:pt x="278" y="46"/>
                    <a:pt x="278" y="46"/>
                  </a:cubicBezTo>
                  <a:cubicBezTo>
                    <a:pt x="278" y="46"/>
                    <a:pt x="278" y="46"/>
                    <a:pt x="278"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6" y="46"/>
                    <a:pt x="276" y="46"/>
                    <a:pt x="276" y="46"/>
                  </a:cubicBezTo>
                  <a:cubicBezTo>
                    <a:pt x="276" y="46"/>
                    <a:pt x="276" y="46"/>
                    <a:pt x="276" y="46"/>
                  </a:cubicBezTo>
                  <a:cubicBezTo>
                    <a:pt x="275" y="47"/>
                    <a:pt x="275" y="47"/>
                    <a:pt x="275" y="47"/>
                  </a:cubicBezTo>
                  <a:cubicBezTo>
                    <a:pt x="274" y="47"/>
                    <a:pt x="274" y="47"/>
                    <a:pt x="274" y="47"/>
                  </a:cubicBezTo>
                  <a:cubicBezTo>
                    <a:pt x="274" y="47"/>
                    <a:pt x="274" y="47"/>
                    <a:pt x="274" y="47"/>
                  </a:cubicBezTo>
                  <a:cubicBezTo>
                    <a:pt x="274" y="47"/>
                    <a:pt x="274" y="47"/>
                    <a:pt x="274" y="47"/>
                  </a:cubicBezTo>
                  <a:cubicBezTo>
                    <a:pt x="274" y="47"/>
                    <a:pt x="274" y="47"/>
                    <a:pt x="274" y="47"/>
                  </a:cubicBezTo>
                  <a:cubicBezTo>
                    <a:pt x="274" y="47"/>
                    <a:pt x="274" y="47"/>
                    <a:pt x="274" y="47"/>
                  </a:cubicBezTo>
                  <a:cubicBezTo>
                    <a:pt x="274" y="47"/>
                    <a:pt x="274" y="47"/>
                    <a:pt x="274" y="47"/>
                  </a:cubicBezTo>
                  <a:cubicBezTo>
                    <a:pt x="274" y="47"/>
                    <a:pt x="274" y="47"/>
                    <a:pt x="274" y="47"/>
                  </a:cubicBezTo>
                  <a:cubicBezTo>
                    <a:pt x="274" y="46"/>
                    <a:pt x="274" y="46"/>
                    <a:pt x="274" y="46"/>
                  </a:cubicBezTo>
                  <a:cubicBezTo>
                    <a:pt x="274" y="46"/>
                    <a:pt x="274" y="46"/>
                    <a:pt x="274" y="46"/>
                  </a:cubicBezTo>
                  <a:cubicBezTo>
                    <a:pt x="274" y="46"/>
                    <a:pt x="274" y="46"/>
                    <a:pt x="274" y="46"/>
                  </a:cubicBezTo>
                  <a:cubicBezTo>
                    <a:pt x="274" y="46"/>
                    <a:pt x="274" y="46"/>
                    <a:pt x="274" y="46"/>
                  </a:cubicBezTo>
                  <a:cubicBezTo>
                    <a:pt x="274" y="46"/>
                    <a:pt x="274" y="46"/>
                    <a:pt x="274" y="46"/>
                  </a:cubicBezTo>
                  <a:cubicBezTo>
                    <a:pt x="273" y="46"/>
                    <a:pt x="273" y="46"/>
                    <a:pt x="273" y="46"/>
                  </a:cubicBezTo>
                  <a:cubicBezTo>
                    <a:pt x="273" y="46"/>
                    <a:pt x="273" y="46"/>
                    <a:pt x="273" y="46"/>
                  </a:cubicBezTo>
                  <a:cubicBezTo>
                    <a:pt x="273" y="46"/>
                    <a:pt x="273" y="46"/>
                    <a:pt x="273" y="46"/>
                  </a:cubicBezTo>
                  <a:cubicBezTo>
                    <a:pt x="272" y="47"/>
                    <a:pt x="272" y="47"/>
                    <a:pt x="272" y="47"/>
                  </a:cubicBezTo>
                  <a:cubicBezTo>
                    <a:pt x="272" y="47"/>
                    <a:pt x="272" y="47"/>
                    <a:pt x="272"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2" y="47"/>
                    <a:pt x="271" y="47"/>
                    <a:pt x="272" y="46"/>
                  </a:cubicBezTo>
                  <a:cubicBezTo>
                    <a:pt x="272" y="46"/>
                    <a:pt x="272" y="46"/>
                    <a:pt x="272" y="46"/>
                  </a:cubicBezTo>
                  <a:cubicBezTo>
                    <a:pt x="262" y="45"/>
                    <a:pt x="262" y="45"/>
                    <a:pt x="262" y="45"/>
                  </a:cubicBezTo>
                  <a:cubicBezTo>
                    <a:pt x="262" y="45"/>
                    <a:pt x="262" y="45"/>
                    <a:pt x="262" y="45"/>
                  </a:cubicBezTo>
                  <a:cubicBezTo>
                    <a:pt x="262" y="45"/>
                    <a:pt x="262" y="45"/>
                    <a:pt x="262" y="45"/>
                  </a:cubicBezTo>
                  <a:cubicBezTo>
                    <a:pt x="262" y="45"/>
                    <a:pt x="262" y="45"/>
                    <a:pt x="262" y="45"/>
                  </a:cubicBezTo>
                  <a:cubicBezTo>
                    <a:pt x="262" y="45"/>
                    <a:pt x="262" y="45"/>
                    <a:pt x="262" y="45"/>
                  </a:cubicBezTo>
                  <a:cubicBezTo>
                    <a:pt x="262" y="46"/>
                    <a:pt x="262" y="46"/>
                    <a:pt x="262" y="46"/>
                  </a:cubicBezTo>
                  <a:cubicBezTo>
                    <a:pt x="262" y="46"/>
                    <a:pt x="262" y="46"/>
                    <a:pt x="262" y="46"/>
                  </a:cubicBezTo>
                  <a:cubicBezTo>
                    <a:pt x="262" y="46"/>
                    <a:pt x="262" y="46"/>
                    <a:pt x="262" y="46"/>
                  </a:cubicBezTo>
                  <a:cubicBezTo>
                    <a:pt x="262" y="46"/>
                    <a:pt x="262" y="46"/>
                    <a:pt x="262" y="46"/>
                  </a:cubicBezTo>
                  <a:cubicBezTo>
                    <a:pt x="262" y="46"/>
                    <a:pt x="262"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2" y="46"/>
                    <a:pt x="262" y="46"/>
                    <a:pt x="262" y="46"/>
                  </a:cubicBezTo>
                  <a:cubicBezTo>
                    <a:pt x="262" y="46"/>
                    <a:pt x="262" y="46"/>
                    <a:pt x="262" y="46"/>
                  </a:cubicBezTo>
                  <a:cubicBezTo>
                    <a:pt x="263" y="46"/>
                    <a:pt x="263" y="46"/>
                    <a:pt x="263" y="46"/>
                  </a:cubicBezTo>
                  <a:cubicBezTo>
                    <a:pt x="263" y="46"/>
                    <a:pt x="263" y="46"/>
                    <a:pt x="263" y="46"/>
                  </a:cubicBezTo>
                  <a:cubicBezTo>
                    <a:pt x="263" y="46"/>
                    <a:pt x="263" y="46"/>
                    <a:pt x="263" y="46"/>
                  </a:cubicBezTo>
                  <a:cubicBezTo>
                    <a:pt x="263" y="46"/>
                    <a:pt x="263" y="46"/>
                    <a:pt x="263" y="46"/>
                  </a:cubicBezTo>
                  <a:cubicBezTo>
                    <a:pt x="263" y="46"/>
                    <a:pt x="263" y="46"/>
                    <a:pt x="263" y="46"/>
                  </a:cubicBezTo>
                  <a:cubicBezTo>
                    <a:pt x="263" y="46"/>
                    <a:pt x="263" y="46"/>
                    <a:pt x="263" y="46"/>
                  </a:cubicBezTo>
                  <a:cubicBezTo>
                    <a:pt x="263" y="46"/>
                    <a:pt x="263" y="46"/>
                    <a:pt x="263" y="46"/>
                  </a:cubicBezTo>
                  <a:cubicBezTo>
                    <a:pt x="263" y="46"/>
                    <a:pt x="263" y="46"/>
                    <a:pt x="263" y="46"/>
                  </a:cubicBezTo>
                  <a:cubicBezTo>
                    <a:pt x="263" y="47"/>
                    <a:pt x="264" y="46"/>
                    <a:pt x="264" y="47"/>
                  </a:cubicBezTo>
                  <a:cubicBezTo>
                    <a:pt x="264" y="47"/>
                    <a:pt x="264" y="47"/>
                    <a:pt x="264" y="47"/>
                  </a:cubicBezTo>
                  <a:cubicBezTo>
                    <a:pt x="264" y="47"/>
                    <a:pt x="264" y="47"/>
                    <a:pt x="264" y="47"/>
                  </a:cubicBezTo>
                  <a:cubicBezTo>
                    <a:pt x="264" y="47"/>
                    <a:pt x="264" y="47"/>
                    <a:pt x="264" y="47"/>
                  </a:cubicBezTo>
                  <a:cubicBezTo>
                    <a:pt x="264" y="47"/>
                    <a:pt x="264" y="47"/>
                    <a:pt x="264" y="47"/>
                  </a:cubicBezTo>
                  <a:cubicBezTo>
                    <a:pt x="265" y="47"/>
                    <a:pt x="265" y="47"/>
                    <a:pt x="265" y="47"/>
                  </a:cubicBezTo>
                  <a:cubicBezTo>
                    <a:pt x="266" y="46"/>
                    <a:pt x="266" y="46"/>
                    <a:pt x="266" y="46"/>
                  </a:cubicBezTo>
                  <a:cubicBezTo>
                    <a:pt x="266" y="47"/>
                    <a:pt x="266" y="47"/>
                    <a:pt x="266" y="47"/>
                  </a:cubicBezTo>
                  <a:cubicBezTo>
                    <a:pt x="266" y="47"/>
                    <a:pt x="266" y="47"/>
                    <a:pt x="266" y="47"/>
                  </a:cubicBezTo>
                  <a:cubicBezTo>
                    <a:pt x="266" y="47"/>
                    <a:pt x="266" y="47"/>
                    <a:pt x="266" y="47"/>
                  </a:cubicBezTo>
                  <a:cubicBezTo>
                    <a:pt x="266" y="47"/>
                    <a:pt x="266" y="47"/>
                    <a:pt x="266" y="47"/>
                  </a:cubicBezTo>
                  <a:cubicBezTo>
                    <a:pt x="265" y="47"/>
                    <a:pt x="265" y="47"/>
                    <a:pt x="264" y="47"/>
                  </a:cubicBezTo>
                  <a:cubicBezTo>
                    <a:pt x="257" y="48"/>
                    <a:pt x="257" y="48"/>
                    <a:pt x="257" y="48"/>
                  </a:cubicBezTo>
                  <a:cubicBezTo>
                    <a:pt x="257" y="48"/>
                    <a:pt x="257" y="48"/>
                    <a:pt x="257" y="48"/>
                  </a:cubicBezTo>
                  <a:cubicBezTo>
                    <a:pt x="256" y="48"/>
                    <a:pt x="255" y="48"/>
                    <a:pt x="253" y="49"/>
                  </a:cubicBezTo>
                  <a:cubicBezTo>
                    <a:pt x="253" y="49"/>
                    <a:pt x="253" y="49"/>
                    <a:pt x="253" y="49"/>
                  </a:cubicBezTo>
                  <a:cubicBezTo>
                    <a:pt x="252" y="49"/>
                    <a:pt x="252" y="49"/>
                    <a:pt x="252" y="49"/>
                  </a:cubicBezTo>
                  <a:cubicBezTo>
                    <a:pt x="251" y="49"/>
                    <a:pt x="251" y="49"/>
                    <a:pt x="251" y="49"/>
                  </a:cubicBezTo>
                  <a:cubicBezTo>
                    <a:pt x="251" y="49"/>
                    <a:pt x="251" y="49"/>
                    <a:pt x="251" y="49"/>
                  </a:cubicBezTo>
                  <a:cubicBezTo>
                    <a:pt x="251" y="49"/>
                    <a:pt x="251" y="49"/>
                    <a:pt x="250" y="49"/>
                  </a:cubicBezTo>
                  <a:cubicBezTo>
                    <a:pt x="250" y="49"/>
                    <a:pt x="250" y="49"/>
                    <a:pt x="250" y="49"/>
                  </a:cubicBezTo>
                  <a:cubicBezTo>
                    <a:pt x="249" y="50"/>
                    <a:pt x="249" y="50"/>
                    <a:pt x="249"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8" y="50"/>
                    <a:pt x="248" y="50"/>
                    <a:pt x="248" y="50"/>
                  </a:cubicBezTo>
                  <a:cubicBezTo>
                    <a:pt x="247" y="50"/>
                    <a:pt x="247" y="50"/>
                    <a:pt x="247" y="50"/>
                  </a:cubicBezTo>
                  <a:cubicBezTo>
                    <a:pt x="247" y="50"/>
                    <a:pt x="247" y="50"/>
                    <a:pt x="247" y="51"/>
                  </a:cubicBezTo>
                  <a:cubicBezTo>
                    <a:pt x="247" y="51"/>
                    <a:pt x="247" y="51"/>
                    <a:pt x="247" y="51"/>
                  </a:cubicBezTo>
                  <a:cubicBezTo>
                    <a:pt x="247" y="51"/>
                    <a:pt x="247" y="51"/>
                    <a:pt x="247" y="51"/>
                  </a:cubicBezTo>
                  <a:cubicBezTo>
                    <a:pt x="247" y="51"/>
                    <a:pt x="247" y="51"/>
                    <a:pt x="247" y="51"/>
                  </a:cubicBezTo>
                  <a:cubicBezTo>
                    <a:pt x="247" y="51"/>
                    <a:pt x="247" y="51"/>
                    <a:pt x="247"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5" y="51"/>
                    <a:pt x="245" y="51"/>
                    <a:pt x="245" y="51"/>
                  </a:cubicBezTo>
                  <a:cubicBezTo>
                    <a:pt x="245" y="51"/>
                    <a:pt x="245" y="51"/>
                    <a:pt x="245" y="51"/>
                  </a:cubicBezTo>
                  <a:cubicBezTo>
                    <a:pt x="245" y="51"/>
                    <a:pt x="245" y="51"/>
                    <a:pt x="245" y="52"/>
                  </a:cubicBezTo>
                  <a:cubicBezTo>
                    <a:pt x="245" y="52"/>
                    <a:pt x="245" y="52"/>
                    <a:pt x="245" y="52"/>
                  </a:cubicBezTo>
                  <a:cubicBezTo>
                    <a:pt x="245" y="52"/>
                    <a:pt x="245" y="52"/>
                    <a:pt x="245" y="52"/>
                  </a:cubicBezTo>
                  <a:cubicBezTo>
                    <a:pt x="245" y="52"/>
                    <a:pt x="245" y="52"/>
                    <a:pt x="245" y="52"/>
                  </a:cubicBezTo>
                  <a:cubicBezTo>
                    <a:pt x="244" y="52"/>
                    <a:pt x="244" y="52"/>
                    <a:pt x="244" y="52"/>
                  </a:cubicBezTo>
                  <a:cubicBezTo>
                    <a:pt x="244" y="53"/>
                    <a:pt x="244" y="53"/>
                    <a:pt x="244" y="53"/>
                  </a:cubicBezTo>
                  <a:cubicBezTo>
                    <a:pt x="243" y="53"/>
                    <a:pt x="243" y="53"/>
                    <a:pt x="243" y="53"/>
                  </a:cubicBezTo>
                  <a:cubicBezTo>
                    <a:pt x="243" y="53"/>
                    <a:pt x="243" y="53"/>
                    <a:pt x="243" y="53"/>
                  </a:cubicBezTo>
                  <a:cubicBezTo>
                    <a:pt x="243" y="53"/>
                    <a:pt x="243" y="53"/>
                    <a:pt x="243" y="53"/>
                  </a:cubicBezTo>
                  <a:cubicBezTo>
                    <a:pt x="243" y="52"/>
                    <a:pt x="243" y="52"/>
                    <a:pt x="243" y="52"/>
                  </a:cubicBezTo>
                  <a:cubicBezTo>
                    <a:pt x="241" y="52"/>
                    <a:pt x="241" y="52"/>
                    <a:pt x="241" y="52"/>
                  </a:cubicBezTo>
                  <a:cubicBezTo>
                    <a:pt x="240" y="52"/>
                    <a:pt x="240" y="52"/>
                    <a:pt x="240" y="52"/>
                  </a:cubicBezTo>
                  <a:cubicBezTo>
                    <a:pt x="240" y="52"/>
                    <a:pt x="240" y="52"/>
                    <a:pt x="240" y="52"/>
                  </a:cubicBezTo>
                  <a:cubicBezTo>
                    <a:pt x="240" y="52"/>
                    <a:pt x="240" y="52"/>
                    <a:pt x="240" y="52"/>
                  </a:cubicBezTo>
                  <a:cubicBezTo>
                    <a:pt x="240" y="52"/>
                    <a:pt x="240" y="52"/>
                    <a:pt x="240" y="53"/>
                  </a:cubicBezTo>
                  <a:cubicBezTo>
                    <a:pt x="240" y="53"/>
                    <a:pt x="240" y="53"/>
                    <a:pt x="240" y="53"/>
                  </a:cubicBezTo>
                  <a:cubicBezTo>
                    <a:pt x="240" y="53"/>
                    <a:pt x="240" y="53"/>
                    <a:pt x="240" y="53"/>
                  </a:cubicBezTo>
                  <a:cubicBezTo>
                    <a:pt x="240" y="53"/>
                    <a:pt x="240" y="53"/>
                    <a:pt x="240" y="53"/>
                  </a:cubicBezTo>
                  <a:cubicBezTo>
                    <a:pt x="240" y="53"/>
                    <a:pt x="240" y="53"/>
                    <a:pt x="240" y="53"/>
                  </a:cubicBezTo>
                  <a:cubicBezTo>
                    <a:pt x="240" y="53"/>
                    <a:pt x="240" y="53"/>
                    <a:pt x="240" y="53"/>
                  </a:cubicBezTo>
                  <a:cubicBezTo>
                    <a:pt x="240" y="53"/>
                    <a:pt x="240" y="53"/>
                    <a:pt x="240"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2" y="53"/>
                    <a:pt x="242" y="53"/>
                    <a:pt x="242" y="53"/>
                  </a:cubicBezTo>
                  <a:cubicBezTo>
                    <a:pt x="242" y="53"/>
                    <a:pt x="242" y="53"/>
                    <a:pt x="242" y="53"/>
                  </a:cubicBezTo>
                  <a:cubicBezTo>
                    <a:pt x="242" y="53"/>
                    <a:pt x="242" y="53"/>
                    <a:pt x="242" y="53"/>
                  </a:cubicBezTo>
                  <a:cubicBezTo>
                    <a:pt x="242" y="53"/>
                    <a:pt x="242" y="53"/>
                    <a:pt x="242" y="53"/>
                  </a:cubicBezTo>
                  <a:cubicBezTo>
                    <a:pt x="242" y="53"/>
                    <a:pt x="242" y="53"/>
                    <a:pt x="242" y="53"/>
                  </a:cubicBezTo>
                  <a:cubicBezTo>
                    <a:pt x="242" y="53"/>
                    <a:pt x="242" y="53"/>
                    <a:pt x="242" y="53"/>
                  </a:cubicBezTo>
                  <a:cubicBezTo>
                    <a:pt x="242" y="53"/>
                    <a:pt x="242" y="53"/>
                    <a:pt x="242" y="53"/>
                  </a:cubicBezTo>
                  <a:cubicBezTo>
                    <a:pt x="242" y="53"/>
                    <a:pt x="242" y="53"/>
                    <a:pt x="242" y="53"/>
                  </a:cubicBezTo>
                  <a:cubicBezTo>
                    <a:pt x="242" y="53"/>
                    <a:pt x="241" y="53"/>
                    <a:pt x="241" y="53"/>
                  </a:cubicBezTo>
                  <a:cubicBezTo>
                    <a:pt x="241" y="53"/>
                    <a:pt x="241" y="53"/>
                    <a:pt x="241" y="53"/>
                  </a:cubicBezTo>
                  <a:cubicBezTo>
                    <a:pt x="241" y="53"/>
                    <a:pt x="241" y="53"/>
                    <a:pt x="241" y="53"/>
                  </a:cubicBezTo>
                  <a:cubicBezTo>
                    <a:pt x="241" y="53"/>
                    <a:pt x="241" y="53"/>
                    <a:pt x="241" y="53"/>
                  </a:cubicBezTo>
                  <a:cubicBezTo>
                    <a:pt x="241" y="54"/>
                    <a:pt x="241" y="54"/>
                    <a:pt x="241" y="54"/>
                  </a:cubicBezTo>
                  <a:cubicBezTo>
                    <a:pt x="241" y="54"/>
                    <a:pt x="241" y="54"/>
                    <a:pt x="241" y="54"/>
                  </a:cubicBezTo>
                  <a:cubicBezTo>
                    <a:pt x="242" y="54"/>
                    <a:pt x="242" y="54"/>
                    <a:pt x="242" y="54"/>
                  </a:cubicBezTo>
                  <a:cubicBezTo>
                    <a:pt x="242" y="54"/>
                    <a:pt x="242" y="54"/>
                    <a:pt x="242" y="54"/>
                  </a:cubicBezTo>
                  <a:cubicBezTo>
                    <a:pt x="242" y="54"/>
                    <a:pt x="242" y="54"/>
                    <a:pt x="242" y="54"/>
                  </a:cubicBezTo>
                  <a:cubicBezTo>
                    <a:pt x="242" y="54"/>
                    <a:pt x="242" y="54"/>
                    <a:pt x="242" y="54"/>
                  </a:cubicBezTo>
                  <a:cubicBezTo>
                    <a:pt x="242" y="54"/>
                    <a:pt x="242" y="54"/>
                    <a:pt x="242"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0" y="54"/>
                    <a:pt x="240" y="54"/>
                    <a:pt x="240" y="54"/>
                  </a:cubicBezTo>
                  <a:cubicBezTo>
                    <a:pt x="240" y="54"/>
                    <a:pt x="240" y="54"/>
                    <a:pt x="240" y="54"/>
                  </a:cubicBezTo>
                  <a:cubicBezTo>
                    <a:pt x="240" y="55"/>
                    <a:pt x="240" y="55"/>
                    <a:pt x="240" y="55"/>
                  </a:cubicBezTo>
                  <a:cubicBezTo>
                    <a:pt x="240" y="55"/>
                    <a:pt x="240" y="55"/>
                    <a:pt x="240" y="55"/>
                  </a:cubicBezTo>
                  <a:cubicBezTo>
                    <a:pt x="240" y="55"/>
                    <a:pt x="240" y="55"/>
                    <a:pt x="240" y="55"/>
                  </a:cubicBezTo>
                  <a:cubicBezTo>
                    <a:pt x="240" y="55"/>
                    <a:pt x="240" y="55"/>
                    <a:pt x="240" y="55"/>
                  </a:cubicBezTo>
                  <a:cubicBezTo>
                    <a:pt x="240" y="55"/>
                    <a:pt x="240" y="55"/>
                    <a:pt x="240" y="55"/>
                  </a:cubicBezTo>
                  <a:cubicBezTo>
                    <a:pt x="240" y="55"/>
                    <a:pt x="240" y="55"/>
                    <a:pt x="240" y="55"/>
                  </a:cubicBezTo>
                  <a:cubicBezTo>
                    <a:pt x="240" y="55"/>
                    <a:pt x="240" y="55"/>
                    <a:pt x="240" y="55"/>
                  </a:cubicBezTo>
                  <a:cubicBezTo>
                    <a:pt x="240" y="55"/>
                    <a:pt x="240" y="55"/>
                    <a:pt x="239" y="55"/>
                  </a:cubicBezTo>
                  <a:cubicBezTo>
                    <a:pt x="239" y="55"/>
                    <a:pt x="239" y="55"/>
                    <a:pt x="239" y="55"/>
                  </a:cubicBezTo>
                  <a:cubicBezTo>
                    <a:pt x="239" y="56"/>
                    <a:pt x="239" y="56"/>
                    <a:pt x="239" y="56"/>
                  </a:cubicBezTo>
                  <a:cubicBezTo>
                    <a:pt x="240" y="56"/>
                    <a:pt x="240" y="56"/>
                    <a:pt x="240" y="56"/>
                  </a:cubicBezTo>
                  <a:cubicBezTo>
                    <a:pt x="240" y="56"/>
                    <a:pt x="240" y="56"/>
                    <a:pt x="240" y="56"/>
                  </a:cubicBezTo>
                  <a:cubicBezTo>
                    <a:pt x="240" y="56"/>
                    <a:pt x="240" y="56"/>
                    <a:pt x="240" y="56"/>
                  </a:cubicBezTo>
                  <a:cubicBezTo>
                    <a:pt x="240" y="56"/>
                    <a:pt x="240" y="56"/>
                    <a:pt x="240" y="56"/>
                  </a:cubicBezTo>
                  <a:cubicBezTo>
                    <a:pt x="240" y="56"/>
                    <a:pt x="240" y="56"/>
                    <a:pt x="240" y="56"/>
                  </a:cubicBezTo>
                  <a:cubicBezTo>
                    <a:pt x="240" y="56"/>
                    <a:pt x="240" y="56"/>
                    <a:pt x="240" y="56"/>
                  </a:cubicBezTo>
                  <a:cubicBezTo>
                    <a:pt x="240" y="56"/>
                    <a:pt x="240" y="56"/>
                    <a:pt x="240"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5"/>
                    <a:pt x="239" y="55"/>
                  </a:cubicBezTo>
                  <a:cubicBezTo>
                    <a:pt x="239" y="55"/>
                    <a:pt x="239" y="55"/>
                    <a:pt x="239" y="55"/>
                  </a:cubicBezTo>
                  <a:cubicBezTo>
                    <a:pt x="239" y="55"/>
                    <a:pt x="239" y="55"/>
                    <a:pt x="239" y="55"/>
                  </a:cubicBezTo>
                  <a:cubicBezTo>
                    <a:pt x="237" y="55"/>
                    <a:pt x="238"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6" y="55"/>
                    <a:pt x="236" y="55"/>
                    <a:pt x="236" y="55"/>
                  </a:cubicBezTo>
                  <a:cubicBezTo>
                    <a:pt x="236" y="55"/>
                    <a:pt x="236" y="55"/>
                    <a:pt x="236" y="55"/>
                  </a:cubicBezTo>
                  <a:cubicBezTo>
                    <a:pt x="236" y="55"/>
                    <a:pt x="236" y="55"/>
                    <a:pt x="236" y="55"/>
                  </a:cubicBezTo>
                  <a:cubicBezTo>
                    <a:pt x="236" y="55"/>
                    <a:pt x="236" y="55"/>
                    <a:pt x="236" y="55"/>
                  </a:cubicBezTo>
                  <a:cubicBezTo>
                    <a:pt x="236" y="55"/>
                    <a:pt x="236" y="55"/>
                    <a:pt x="236" y="55"/>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7" y="56"/>
                  </a:cubicBezTo>
                  <a:cubicBezTo>
                    <a:pt x="237" y="56"/>
                    <a:pt x="237" y="56"/>
                    <a:pt x="237" y="56"/>
                  </a:cubicBezTo>
                  <a:cubicBezTo>
                    <a:pt x="237" y="56"/>
                    <a:pt x="237" y="56"/>
                    <a:pt x="237" y="56"/>
                  </a:cubicBezTo>
                  <a:cubicBezTo>
                    <a:pt x="237" y="56"/>
                    <a:pt x="237" y="56"/>
                    <a:pt x="237" y="56"/>
                  </a:cubicBezTo>
                  <a:cubicBezTo>
                    <a:pt x="237" y="56"/>
                    <a:pt x="237" y="56"/>
                    <a:pt x="237" y="56"/>
                  </a:cubicBezTo>
                  <a:cubicBezTo>
                    <a:pt x="238" y="56"/>
                    <a:pt x="238" y="56"/>
                    <a:pt x="238" y="56"/>
                  </a:cubicBezTo>
                  <a:cubicBezTo>
                    <a:pt x="238" y="56"/>
                    <a:pt x="238" y="56"/>
                    <a:pt x="238" y="56"/>
                  </a:cubicBezTo>
                  <a:cubicBezTo>
                    <a:pt x="238" y="56"/>
                    <a:pt x="238" y="56"/>
                    <a:pt x="238" y="56"/>
                  </a:cubicBezTo>
                  <a:cubicBezTo>
                    <a:pt x="238" y="56"/>
                    <a:pt x="238" y="56"/>
                    <a:pt x="238" y="56"/>
                  </a:cubicBezTo>
                  <a:cubicBezTo>
                    <a:pt x="238" y="56"/>
                    <a:pt x="238" y="56"/>
                    <a:pt x="238" y="56"/>
                  </a:cubicBezTo>
                  <a:cubicBezTo>
                    <a:pt x="238" y="56"/>
                    <a:pt x="238" y="56"/>
                    <a:pt x="238"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40" y="57"/>
                    <a:pt x="240" y="57"/>
                    <a:pt x="240" y="57"/>
                  </a:cubicBezTo>
                  <a:cubicBezTo>
                    <a:pt x="240" y="57"/>
                    <a:pt x="240" y="57"/>
                    <a:pt x="240" y="57"/>
                  </a:cubicBezTo>
                  <a:cubicBezTo>
                    <a:pt x="240" y="57"/>
                    <a:pt x="240" y="57"/>
                    <a:pt x="240" y="57"/>
                  </a:cubicBezTo>
                  <a:cubicBezTo>
                    <a:pt x="240" y="57"/>
                    <a:pt x="240" y="57"/>
                    <a:pt x="240" y="57"/>
                  </a:cubicBezTo>
                  <a:cubicBezTo>
                    <a:pt x="240" y="57"/>
                    <a:pt x="240" y="57"/>
                    <a:pt x="240" y="57"/>
                  </a:cubicBezTo>
                  <a:cubicBezTo>
                    <a:pt x="240" y="57"/>
                    <a:pt x="240" y="57"/>
                    <a:pt x="240" y="57"/>
                  </a:cubicBezTo>
                  <a:cubicBezTo>
                    <a:pt x="240" y="57"/>
                    <a:pt x="240" y="57"/>
                    <a:pt x="240" y="57"/>
                  </a:cubicBezTo>
                  <a:cubicBezTo>
                    <a:pt x="240" y="57"/>
                    <a:pt x="240" y="57"/>
                    <a:pt x="240" y="57"/>
                  </a:cubicBezTo>
                  <a:cubicBezTo>
                    <a:pt x="241" y="57"/>
                    <a:pt x="241" y="57"/>
                    <a:pt x="241" y="57"/>
                  </a:cubicBezTo>
                  <a:cubicBezTo>
                    <a:pt x="241" y="57"/>
                    <a:pt x="241" y="57"/>
                    <a:pt x="241" y="57"/>
                  </a:cubicBezTo>
                  <a:cubicBezTo>
                    <a:pt x="241" y="57"/>
                    <a:pt x="241" y="57"/>
                    <a:pt x="241" y="57"/>
                  </a:cubicBezTo>
                  <a:cubicBezTo>
                    <a:pt x="241" y="57"/>
                    <a:pt x="241" y="57"/>
                    <a:pt x="241" y="57"/>
                  </a:cubicBezTo>
                  <a:cubicBezTo>
                    <a:pt x="240" y="58"/>
                    <a:pt x="240" y="58"/>
                    <a:pt x="240" y="58"/>
                  </a:cubicBezTo>
                  <a:cubicBezTo>
                    <a:pt x="240" y="58"/>
                    <a:pt x="240" y="58"/>
                    <a:pt x="240" y="58"/>
                  </a:cubicBezTo>
                  <a:cubicBezTo>
                    <a:pt x="241" y="58"/>
                    <a:pt x="241" y="58"/>
                    <a:pt x="241" y="58"/>
                  </a:cubicBezTo>
                  <a:cubicBezTo>
                    <a:pt x="241" y="58"/>
                    <a:pt x="241" y="58"/>
                    <a:pt x="241"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39" y="58"/>
                  </a:cubicBezTo>
                  <a:cubicBezTo>
                    <a:pt x="239" y="58"/>
                    <a:pt x="239" y="58"/>
                    <a:pt x="239" y="58"/>
                  </a:cubicBezTo>
                  <a:cubicBezTo>
                    <a:pt x="239" y="58"/>
                    <a:pt x="239" y="58"/>
                    <a:pt x="239" y="58"/>
                  </a:cubicBezTo>
                  <a:cubicBezTo>
                    <a:pt x="239" y="58"/>
                    <a:pt x="239" y="58"/>
                    <a:pt x="239" y="58"/>
                  </a:cubicBezTo>
                  <a:cubicBezTo>
                    <a:pt x="239" y="58"/>
                    <a:pt x="239" y="58"/>
                    <a:pt x="239" y="58"/>
                  </a:cubicBezTo>
                  <a:cubicBezTo>
                    <a:pt x="239" y="58"/>
                    <a:pt x="239" y="58"/>
                    <a:pt x="239"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39" y="58"/>
                    <a:pt x="239" y="58"/>
                    <a:pt x="239" y="58"/>
                  </a:cubicBezTo>
                  <a:cubicBezTo>
                    <a:pt x="239" y="58"/>
                    <a:pt x="239" y="58"/>
                    <a:pt x="239" y="58"/>
                  </a:cubicBezTo>
                  <a:cubicBezTo>
                    <a:pt x="239" y="58"/>
                    <a:pt x="239" y="58"/>
                    <a:pt x="239" y="58"/>
                  </a:cubicBezTo>
                  <a:cubicBezTo>
                    <a:pt x="239" y="58"/>
                    <a:pt x="239" y="58"/>
                    <a:pt x="239" y="58"/>
                  </a:cubicBezTo>
                  <a:cubicBezTo>
                    <a:pt x="238" y="58"/>
                    <a:pt x="238" y="58"/>
                    <a:pt x="238" y="58"/>
                  </a:cubicBezTo>
                  <a:cubicBezTo>
                    <a:pt x="237" y="58"/>
                    <a:pt x="237" y="58"/>
                    <a:pt x="237" y="58"/>
                  </a:cubicBezTo>
                  <a:cubicBezTo>
                    <a:pt x="237" y="57"/>
                    <a:pt x="237" y="57"/>
                    <a:pt x="237" y="57"/>
                  </a:cubicBezTo>
                  <a:cubicBezTo>
                    <a:pt x="237" y="58"/>
                    <a:pt x="237" y="58"/>
                    <a:pt x="237" y="58"/>
                  </a:cubicBezTo>
                  <a:cubicBezTo>
                    <a:pt x="237" y="58"/>
                    <a:pt x="237" y="58"/>
                    <a:pt x="237" y="58"/>
                  </a:cubicBezTo>
                  <a:cubicBezTo>
                    <a:pt x="237" y="58"/>
                    <a:pt x="237" y="58"/>
                    <a:pt x="237" y="58"/>
                  </a:cubicBezTo>
                  <a:cubicBezTo>
                    <a:pt x="237" y="58"/>
                    <a:pt x="237" y="58"/>
                    <a:pt x="237" y="58"/>
                  </a:cubicBezTo>
                  <a:cubicBezTo>
                    <a:pt x="237" y="58"/>
                    <a:pt x="237" y="58"/>
                    <a:pt x="237" y="58"/>
                  </a:cubicBezTo>
                  <a:cubicBezTo>
                    <a:pt x="236" y="58"/>
                    <a:pt x="236" y="58"/>
                    <a:pt x="236" y="58"/>
                  </a:cubicBezTo>
                  <a:cubicBezTo>
                    <a:pt x="236" y="58"/>
                    <a:pt x="236" y="58"/>
                    <a:pt x="236" y="58"/>
                  </a:cubicBezTo>
                  <a:cubicBezTo>
                    <a:pt x="236" y="58"/>
                    <a:pt x="236" y="58"/>
                    <a:pt x="236" y="58"/>
                  </a:cubicBezTo>
                  <a:cubicBezTo>
                    <a:pt x="236" y="58"/>
                    <a:pt x="236" y="58"/>
                    <a:pt x="236" y="58"/>
                  </a:cubicBezTo>
                  <a:cubicBezTo>
                    <a:pt x="236" y="58"/>
                    <a:pt x="236" y="58"/>
                    <a:pt x="236" y="58"/>
                  </a:cubicBezTo>
                  <a:cubicBezTo>
                    <a:pt x="236" y="58"/>
                    <a:pt x="236" y="58"/>
                    <a:pt x="236" y="58"/>
                  </a:cubicBezTo>
                  <a:cubicBezTo>
                    <a:pt x="236" y="58"/>
                    <a:pt x="236" y="58"/>
                    <a:pt x="236" y="58"/>
                  </a:cubicBezTo>
                  <a:cubicBezTo>
                    <a:pt x="237" y="58"/>
                    <a:pt x="237" y="58"/>
                    <a:pt x="237" y="58"/>
                  </a:cubicBezTo>
                  <a:cubicBezTo>
                    <a:pt x="237" y="58"/>
                    <a:pt x="237" y="58"/>
                    <a:pt x="237" y="58"/>
                  </a:cubicBezTo>
                  <a:cubicBezTo>
                    <a:pt x="236" y="58"/>
                    <a:pt x="236" y="58"/>
                    <a:pt x="236" y="58"/>
                  </a:cubicBezTo>
                  <a:cubicBezTo>
                    <a:pt x="236" y="58"/>
                    <a:pt x="236" y="58"/>
                    <a:pt x="236" y="58"/>
                  </a:cubicBezTo>
                  <a:cubicBezTo>
                    <a:pt x="236" y="58"/>
                    <a:pt x="236" y="58"/>
                    <a:pt x="236" y="58"/>
                  </a:cubicBezTo>
                  <a:cubicBezTo>
                    <a:pt x="237" y="58"/>
                    <a:pt x="237" y="58"/>
                    <a:pt x="237" y="58"/>
                  </a:cubicBezTo>
                  <a:cubicBezTo>
                    <a:pt x="237" y="58"/>
                    <a:pt x="237" y="58"/>
                    <a:pt x="237" y="58"/>
                  </a:cubicBezTo>
                  <a:cubicBezTo>
                    <a:pt x="237" y="58"/>
                    <a:pt x="237" y="58"/>
                    <a:pt x="237" y="58"/>
                  </a:cubicBezTo>
                  <a:cubicBezTo>
                    <a:pt x="237" y="59"/>
                    <a:pt x="237" y="59"/>
                    <a:pt x="238" y="59"/>
                  </a:cubicBezTo>
                  <a:cubicBezTo>
                    <a:pt x="238" y="59"/>
                    <a:pt x="238" y="59"/>
                    <a:pt x="238" y="59"/>
                  </a:cubicBezTo>
                  <a:cubicBezTo>
                    <a:pt x="238" y="59"/>
                    <a:pt x="238" y="59"/>
                    <a:pt x="238" y="59"/>
                  </a:cubicBezTo>
                  <a:cubicBezTo>
                    <a:pt x="238" y="59"/>
                    <a:pt x="238" y="59"/>
                    <a:pt x="238" y="59"/>
                  </a:cubicBezTo>
                  <a:cubicBezTo>
                    <a:pt x="238" y="59"/>
                    <a:pt x="238" y="59"/>
                    <a:pt x="238"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40" y="59"/>
                    <a:pt x="240" y="59"/>
                    <a:pt x="240" y="59"/>
                  </a:cubicBezTo>
                  <a:cubicBezTo>
                    <a:pt x="240" y="59"/>
                    <a:pt x="240" y="59"/>
                    <a:pt x="240" y="59"/>
                  </a:cubicBezTo>
                  <a:cubicBezTo>
                    <a:pt x="240" y="59"/>
                    <a:pt x="240" y="59"/>
                    <a:pt x="240"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60"/>
                    <a:pt x="240" y="60"/>
                    <a:pt x="240" y="60"/>
                  </a:cubicBezTo>
                  <a:cubicBezTo>
                    <a:pt x="240" y="60"/>
                    <a:pt x="240" y="60"/>
                    <a:pt x="240" y="60"/>
                  </a:cubicBezTo>
                  <a:cubicBezTo>
                    <a:pt x="240" y="60"/>
                    <a:pt x="240" y="60"/>
                    <a:pt x="240" y="60"/>
                  </a:cubicBezTo>
                  <a:cubicBezTo>
                    <a:pt x="240" y="60"/>
                    <a:pt x="240" y="60"/>
                    <a:pt x="240" y="60"/>
                  </a:cubicBezTo>
                  <a:cubicBezTo>
                    <a:pt x="240" y="60"/>
                    <a:pt x="240" y="60"/>
                    <a:pt x="240" y="60"/>
                  </a:cubicBezTo>
                  <a:cubicBezTo>
                    <a:pt x="240" y="60"/>
                    <a:pt x="240" y="60"/>
                    <a:pt x="240" y="60"/>
                  </a:cubicBezTo>
                  <a:cubicBezTo>
                    <a:pt x="240" y="60"/>
                    <a:pt x="241" y="60"/>
                    <a:pt x="241" y="60"/>
                  </a:cubicBezTo>
                  <a:cubicBezTo>
                    <a:pt x="241" y="60"/>
                    <a:pt x="241" y="60"/>
                    <a:pt x="241" y="60"/>
                  </a:cubicBezTo>
                  <a:cubicBezTo>
                    <a:pt x="241" y="60"/>
                    <a:pt x="241" y="60"/>
                    <a:pt x="241" y="60"/>
                  </a:cubicBezTo>
                  <a:cubicBezTo>
                    <a:pt x="241" y="60"/>
                    <a:pt x="241" y="60"/>
                    <a:pt x="241" y="60"/>
                  </a:cubicBezTo>
                  <a:cubicBezTo>
                    <a:pt x="241" y="60"/>
                    <a:pt x="241" y="60"/>
                    <a:pt x="241" y="60"/>
                  </a:cubicBezTo>
                  <a:cubicBezTo>
                    <a:pt x="240" y="60"/>
                    <a:pt x="240" y="60"/>
                    <a:pt x="240" y="60"/>
                  </a:cubicBezTo>
                  <a:cubicBezTo>
                    <a:pt x="240" y="60"/>
                    <a:pt x="240" y="60"/>
                    <a:pt x="240" y="60"/>
                  </a:cubicBezTo>
                  <a:cubicBezTo>
                    <a:pt x="240" y="60"/>
                    <a:pt x="240" y="60"/>
                    <a:pt x="240" y="60"/>
                  </a:cubicBezTo>
                  <a:cubicBezTo>
                    <a:pt x="240" y="60"/>
                    <a:pt x="240" y="60"/>
                    <a:pt x="240" y="61"/>
                  </a:cubicBezTo>
                  <a:cubicBezTo>
                    <a:pt x="241" y="61"/>
                    <a:pt x="241" y="61"/>
                    <a:pt x="241" y="61"/>
                  </a:cubicBezTo>
                  <a:cubicBezTo>
                    <a:pt x="240" y="61"/>
                    <a:pt x="240" y="61"/>
                    <a:pt x="240" y="61"/>
                  </a:cubicBezTo>
                  <a:cubicBezTo>
                    <a:pt x="217" y="63"/>
                    <a:pt x="217" y="63"/>
                    <a:pt x="217" y="63"/>
                  </a:cubicBezTo>
                  <a:cubicBezTo>
                    <a:pt x="217" y="63"/>
                    <a:pt x="217" y="63"/>
                    <a:pt x="217" y="63"/>
                  </a:cubicBezTo>
                  <a:cubicBezTo>
                    <a:pt x="217" y="63"/>
                    <a:pt x="217" y="63"/>
                    <a:pt x="217" y="63"/>
                  </a:cubicBezTo>
                  <a:cubicBezTo>
                    <a:pt x="217" y="64"/>
                    <a:pt x="217" y="64"/>
                    <a:pt x="217" y="64"/>
                  </a:cubicBezTo>
                  <a:cubicBezTo>
                    <a:pt x="217" y="64"/>
                    <a:pt x="217" y="64"/>
                    <a:pt x="217" y="64"/>
                  </a:cubicBezTo>
                  <a:cubicBezTo>
                    <a:pt x="217" y="64"/>
                    <a:pt x="217" y="64"/>
                    <a:pt x="217" y="64"/>
                  </a:cubicBezTo>
                  <a:cubicBezTo>
                    <a:pt x="217" y="64"/>
                    <a:pt x="217" y="64"/>
                    <a:pt x="217" y="64"/>
                  </a:cubicBezTo>
                  <a:cubicBezTo>
                    <a:pt x="217" y="64"/>
                    <a:pt x="217" y="64"/>
                    <a:pt x="217" y="64"/>
                  </a:cubicBezTo>
                  <a:cubicBezTo>
                    <a:pt x="217" y="64"/>
                    <a:pt x="217" y="64"/>
                    <a:pt x="217" y="64"/>
                  </a:cubicBezTo>
                  <a:cubicBezTo>
                    <a:pt x="217" y="64"/>
                    <a:pt x="217" y="64"/>
                    <a:pt x="217" y="64"/>
                  </a:cubicBezTo>
                  <a:cubicBezTo>
                    <a:pt x="217" y="64"/>
                    <a:pt x="217" y="64"/>
                    <a:pt x="217" y="64"/>
                  </a:cubicBezTo>
                  <a:cubicBezTo>
                    <a:pt x="218" y="64"/>
                    <a:pt x="218" y="64"/>
                    <a:pt x="218" y="64"/>
                  </a:cubicBezTo>
                  <a:cubicBezTo>
                    <a:pt x="218" y="64"/>
                    <a:pt x="218" y="64"/>
                    <a:pt x="218" y="64"/>
                  </a:cubicBezTo>
                  <a:cubicBezTo>
                    <a:pt x="218" y="64"/>
                    <a:pt x="218" y="64"/>
                    <a:pt x="218" y="64"/>
                  </a:cubicBezTo>
                  <a:cubicBezTo>
                    <a:pt x="218" y="64"/>
                    <a:pt x="218" y="64"/>
                    <a:pt x="218" y="64"/>
                  </a:cubicBezTo>
                  <a:cubicBezTo>
                    <a:pt x="217" y="64"/>
                    <a:pt x="217" y="64"/>
                    <a:pt x="217" y="64"/>
                  </a:cubicBezTo>
                  <a:cubicBezTo>
                    <a:pt x="217" y="64"/>
                    <a:pt x="217" y="64"/>
                    <a:pt x="217" y="64"/>
                  </a:cubicBezTo>
                  <a:cubicBezTo>
                    <a:pt x="217" y="64"/>
                    <a:pt x="217" y="64"/>
                    <a:pt x="217" y="64"/>
                  </a:cubicBezTo>
                  <a:cubicBezTo>
                    <a:pt x="217" y="65"/>
                    <a:pt x="217" y="65"/>
                    <a:pt x="217"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7" y="65"/>
                    <a:pt x="217" y="65"/>
                    <a:pt x="217" y="65"/>
                  </a:cubicBezTo>
                  <a:cubicBezTo>
                    <a:pt x="217" y="65"/>
                    <a:pt x="217" y="65"/>
                    <a:pt x="217" y="65"/>
                  </a:cubicBezTo>
                  <a:cubicBezTo>
                    <a:pt x="217" y="65"/>
                    <a:pt x="217" y="65"/>
                    <a:pt x="217" y="65"/>
                  </a:cubicBezTo>
                  <a:cubicBezTo>
                    <a:pt x="217" y="65"/>
                    <a:pt x="217" y="65"/>
                    <a:pt x="217" y="65"/>
                  </a:cubicBezTo>
                  <a:cubicBezTo>
                    <a:pt x="217" y="65"/>
                    <a:pt x="217" y="65"/>
                    <a:pt x="217" y="65"/>
                  </a:cubicBezTo>
                  <a:cubicBezTo>
                    <a:pt x="217" y="66"/>
                    <a:pt x="217" y="66"/>
                    <a:pt x="217"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7"/>
                    <a:pt x="217" y="67"/>
                    <a:pt x="217" y="67"/>
                  </a:cubicBezTo>
                  <a:cubicBezTo>
                    <a:pt x="217" y="67"/>
                    <a:pt x="217" y="67"/>
                    <a:pt x="217" y="67"/>
                  </a:cubicBezTo>
                  <a:cubicBezTo>
                    <a:pt x="217" y="67"/>
                    <a:pt x="217" y="67"/>
                    <a:pt x="217" y="67"/>
                  </a:cubicBezTo>
                  <a:cubicBezTo>
                    <a:pt x="217" y="67"/>
                    <a:pt x="217" y="67"/>
                    <a:pt x="217" y="67"/>
                  </a:cubicBezTo>
                  <a:cubicBezTo>
                    <a:pt x="217" y="67"/>
                    <a:pt x="217" y="67"/>
                    <a:pt x="217" y="67"/>
                  </a:cubicBezTo>
                  <a:cubicBezTo>
                    <a:pt x="217" y="67"/>
                    <a:pt x="217" y="67"/>
                    <a:pt x="217" y="67"/>
                  </a:cubicBezTo>
                  <a:cubicBezTo>
                    <a:pt x="217" y="67"/>
                    <a:pt x="217" y="67"/>
                    <a:pt x="217" y="67"/>
                  </a:cubicBezTo>
                  <a:cubicBezTo>
                    <a:pt x="217" y="67"/>
                    <a:pt x="218" y="67"/>
                    <a:pt x="218" y="67"/>
                  </a:cubicBezTo>
                  <a:cubicBezTo>
                    <a:pt x="218" y="67"/>
                    <a:pt x="218" y="67"/>
                    <a:pt x="218" y="67"/>
                  </a:cubicBezTo>
                  <a:cubicBezTo>
                    <a:pt x="218" y="67"/>
                    <a:pt x="218" y="67"/>
                    <a:pt x="218" y="67"/>
                  </a:cubicBezTo>
                  <a:cubicBezTo>
                    <a:pt x="218" y="67"/>
                    <a:pt x="218" y="67"/>
                    <a:pt x="218" y="67"/>
                  </a:cubicBezTo>
                  <a:cubicBezTo>
                    <a:pt x="218" y="67"/>
                    <a:pt x="218" y="67"/>
                    <a:pt x="218" y="67"/>
                  </a:cubicBezTo>
                  <a:cubicBezTo>
                    <a:pt x="218" y="67"/>
                    <a:pt x="218" y="67"/>
                    <a:pt x="218" y="67"/>
                  </a:cubicBezTo>
                  <a:cubicBezTo>
                    <a:pt x="218" y="67"/>
                    <a:pt x="218" y="67"/>
                    <a:pt x="218" y="67"/>
                  </a:cubicBezTo>
                  <a:cubicBezTo>
                    <a:pt x="218" y="68"/>
                    <a:pt x="218" y="68"/>
                    <a:pt x="218" y="69"/>
                  </a:cubicBezTo>
                  <a:cubicBezTo>
                    <a:pt x="218" y="69"/>
                    <a:pt x="218" y="69"/>
                    <a:pt x="218" y="69"/>
                  </a:cubicBezTo>
                  <a:cubicBezTo>
                    <a:pt x="218" y="69"/>
                    <a:pt x="218" y="69"/>
                    <a:pt x="218" y="69"/>
                  </a:cubicBezTo>
                  <a:cubicBezTo>
                    <a:pt x="218" y="69"/>
                    <a:pt x="218" y="69"/>
                    <a:pt x="218" y="69"/>
                  </a:cubicBezTo>
                  <a:cubicBezTo>
                    <a:pt x="218" y="69"/>
                    <a:pt x="218" y="69"/>
                    <a:pt x="218" y="69"/>
                  </a:cubicBezTo>
                  <a:cubicBezTo>
                    <a:pt x="218" y="69"/>
                    <a:pt x="218" y="69"/>
                    <a:pt x="218" y="69"/>
                  </a:cubicBezTo>
                  <a:cubicBezTo>
                    <a:pt x="218" y="69"/>
                    <a:pt x="217" y="69"/>
                    <a:pt x="217" y="69"/>
                  </a:cubicBezTo>
                  <a:cubicBezTo>
                    <a:pt x="217" y="69"/>
                    <a:pt x="217" y="69"/>
                    <a:pt x="217" y="69"/>
                  </a:cubicBezTo>
                  <a:cubicBezTo>
                    <a:pt x="218" y="69"/>
                    <a:pt x="218" y="69"/>
                    <a:pt x="218" y="69"/>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1"/>
                    <a:pt x="218" y="71"/>
                    <a:pt x="218" y="71"/>
                  </a:cubicBezTo>
                  <a:cubicBezTo>
                    <a:pt x="218" y="71"/>
                    <a:pt x="218" y="71"/>
                    <a:pt x="218" y="71"/>
                  </a:cubicBezTo>
                  <a:cubicBezTo>
                    <a:pt x="218" y="71"/>
                    <a:pt x="218" y="71"/>
                    <a:pt x="218" y="71"/>
                  </a:cubicBezTo>
                  <a:cubicBezTo>
                    <a:pt x="219" y="71"/>
                    <a:pt x="219" y="71"/>
                    <a:pt x="219" y="71"/>
                  </a:cubicBezTo>
                  <a:cubicBezTo>
                    <a:pt x="223" y="72"/>
                    <a:pt x="223" y="72"/>
                    <a:pt x="223" y="72"/>
                  </a:cubicBezTo>
                  <a:cubicBezTo>
                    <a:pt x="223" y="73"/>
                    <a:pt x="223" y="73"/>
                    <a:pt x="223" y="73"/>
                  </a:cubicBezTo>
                  <a:cubicBezTo>
                    <a:pt x="223" y="73"/>
                    <a:pt x="223" y="73"/>
                    <a:pt x="223" y="73"/>
                  </a:cubicBezTo>
                  <a:cubicBezTo>
                    <a:pt x="223" y="74"/>
                    <a:pt x="223" y="74"/>
                    <a:pt x="223" y="74"/>
                  </a:cubicBezTo>
                  <a:cubicBezTo>
                    <a:pt x="223" y="74"/>
                    <a:pt x="223" y="74"/>
                    <a:pt x="223" y="74"/>
                  </a:cubicBezTo>
                  <a:cubicBezTo>
                    <a:pt x="225" y="75"/>
                    <a:pt x="225" y="75"/>
                    <a:pt x="225" y="75"/>
                  </a:cubicBezTo>
                  <a:cubicBezTo>
                    <a:pt x="225" y="76"/>
                    <a:pt x="225" y="76"/>
                    <a:pt x="225" y="76"/>
                  </a:cubicBezTo>
                  <a:cubicBezTo>
                    <a:pt x="224" y="76"/>
                    <a:pt x="224" y="76"/>
                    <a:pt x="224" y="76"/>
                  </a:cubicBezTo>
                  <a:cubicBezTo>
                    <a:pt x="224" y="76"/>
                    <a:pt x="224" y="76"/>
                    <a:pt x="224" y="76"/>
                  </a:cubicBezTo>
                  <a:cubicBezTo>
                    <a:pt x="223" y="76"/>
                    <a:pt x="223" y="76"/>
                    <a:pt x="222" y="76"/>
                  </a:cubicBezTo>
                  <a:cubicBezTo>
                    <a:pt x="222" y="76"/>
                    <a:pt x="222" y="76"/>
                    <a:pt x="222" y="76"/>
                  </a:cubicBezTo>
                  <a:cubicBezTo>
                    <a:pt x="222" y="76"/>
                    <a:pt x="222" y="76"/>
                    <a:pt x="222" y="76"/>
                  </a:cubicBezTo>
                  <a:cubicBezTo>
                    <a:pt x="222" y="76"/>
                    <a:pt x="222" y="76"/>
                    <a:pt x="222" y="76"/>
                  </a:cubicBezTo>
                  <a:cubicBezTo>
                    <a:pt x="222" y="76"/>
                    <a:pt x="222" y="76"/>
                    <a:pt x="222" y="76"/>
                  </a:cubicBezTo>
                  <a:cubicBezTo>
                    <a:pt x="222" y="76"/>
                    <a:pt x="222" y="76"/>
                    <a:pt x="222" y="76"/>
                  </a:cubicBezTo>
                  <a:cubicBezTo>
                    <a:pt x="222" y="76"/>
                    <a:pt x="222" y="76"/>
                    <a:pt x="222" y="76"/>
                  </a:cubicBezTo>
                  <a:cubicBezTo>
                    <a:pt x="222" y="76"/>
                    <a:pt x="222" y="76"/>
                    <a:pt x="222" y="76"/>
                  </a:cubicBezTo>
                  <a:cubicBezTo>
                    <a:pt x="222" y="76"/>
                    <a:pt x="222" y="76"/>
                    <a:pt x="222" y="76"/>
                  </a:cubicBezTo>
                  <a:cubicBezTo>
                    <a:pt x="221" y="76"/>
                    <a:pt x="221" y="76"/>
                    <a:pt x="221" y="76"/>
                  </a:cubicBezTo>
                  <a:cubicBezTo>
                    <a:pt x="221" y="76"/>
                    <a:pt x="221" y="76"/>
                    <a:pt x="221" y="76"/>
                  </a:cubicBezTo>
                  <a:cubicBezTo>
                    <a:pt x="221" y="76"/>
                    <a:pt x="221" y="76"/>
                    <a:pt x="221" y="76"/>
                  </a:cubicBezTo>
                  <a:cubicBezTo>
                    <a:pt x="220" y="75"/>
                    <a:pt x="220" y="75"/>
                    <a:pt x="220" y="75"/>
                  </a:cubicBezTo>
                  <a:cubicBezTo>
                    <a:pt x="219" y="74"/>
                    <a:pt x="219" y="74"/>
                    <a:pt x="219" y="74"/>
                  </a:cubicBezTo>
                  <a:cubicBezTo>
                    <a:pt x="218" y="74"/>
                    <a:pt x="218" y="74"/>
                    <a:pt x="218" y="74"/>
                  </a:cubicBezTo>
                  <a:cubicBezTo>
                    <a:pt x="218" y="74"/>
                    <a:pt x="218" y="74"/>
                    <a:pt x="218" y="74"/>
                  </a:cubicBezTo>
                  <a:cubicBezTo>
                    <a:pt x="218" y="74"/>
                    <a:pt x="218" y="74"/>
                    <a:pt x="218" y="74"/>
                  </a:cubicBezTo>
                  <a:cubicBezTo>
                    <a:pt x="218" y="73"/>
                    <a:pt x="218" y="73"/>
                    <a:pt x="218" y="73"/>
                  </a:cubicBezTo>
                  <a:cubicBezTo>
                    <a:pt x="218" y="73"/>
                    <a:pt x="218" y="73"/>
                    <a:pt x="218" y="73"/>
                  </a:cubicBezTo>
                  <a:cubicBezTo>
                    <a:pt x="215" y="73"/>
                    <a:pt x="215" y="73"/>
                    <a:pt x="215" y="73"/>
                  </a:cubicBezTo>
                  <a:cubicBezTo>
                    <a:pt x="210" y="71"/>
                    <a:pt x="210" y="71"/>
                    <a:pt x="210" y="71"/>
                  </a:cubicBezTo>
                  <a:cubicBezTo>
                    <a:pt x="210" y="71"/>
                    <a:pt x="210" y="71"/>
                    <a:pt x="210" y="71"/>
                  </a:cubicBezTo>
                  <a:cubicBezTo>
                    <a:pt x="206" y="73"/>
                    <a:pt x="206" y="73"/>
                    <a:pt x="206" y="73"/>
                  </a:cubicBezTo>
                  <a:cubicBezTo>
                    <a:pt x="206" y="73"/>
                    <a:pt x="206" y="73"/>
                    <a:pt x="206" y="73"/>
                  </a:cubicBezTo>
                  <a:cubicBezTo>
                    <a:pt x="206" y="73"/>
                    <a:pt x="206" y="73"/>
                    <a:pt x="206" y="73"/>
                  </a:cubicBezTo>
                  <a:cubicBezTo>
                    <a:pt x="206" y="73"/>
                    <a:pt x="206" y="73"/>
                    <a:pt x="206" y="73"/>
                  </a:cubicBezTo>
                  <a:cubicBezTo>
                    <a:pt x="206" y="73"/>
                    <a:pt x="206" y="73"/>
                    <a:pt x="206" y="73"/>
                  </a:cubicBezTo>
                  <a:cubicBezTo>
                    <a:pt x="206" y="73"/>
                    <a:pt x="206" y="73"/>
                    <a:pt x="206" y="73"/>
                  </a:cubicBezTo>
                  <a:cubicBezTo>
                    <a:pt x="206" y="73"/>
                    <a:pt x="206" y="73"/>
                    <a:pt x="206" y="73"/>
                  </a:cubicBezTo>
                  <a:cubicBezTo>
                    <a:pt x="206" y="73"/>
                    <a:pt x="206" y="73"/>
                    <a:pt x="206" y="73"/>
                  </a:cubicBezTo>
                  <a:cubicBezTo>
                    <a:pt x="206" y="74"/>
                    <a:pt x="206" y="74"/>
                    <a:pt x="206" y="74"/>
                  </a:cubicBezTo>
                  <a:cubicBezTo>
                    <a:pt x="206" y="74"/>
                    <a:pt x="206" y="74"/>
                    <a:pt x="206" y="74"/>
                  </a:cubicBezTo>
                  <a:cubicBezTo>
                    <a:pt x="206" y="74"/>
                    <a:pt x="206" y="74"/>
                    <a:pt x="206" y="74"/>
                  </a:cubicBezTo>
                  <a:cubicBezTo>
                    <a:pt x="206" y="74"/>
                    <a:pt x="206" y="74"/>
                    <a:pt x="206" y="74"/>
                  </a:cubicBezTo>
                  <a:cubicBezTo>
                    <a:pt x="206" y="74"/>
                    <a:pt x="206" y="74"/>
                    <a:pt x="206" y="74"/>
                  </a:cubicBezTo>
                  <a:cubicBezTo>
                    <a:pt x="206" y="74"/>
                    <a:pt x="206" y="74"/>
                    <a:pt x="206" y="74"/>
                  </a:cubicBezTo>
                  <a:cubicBezTo>
                    <a:pt x="206" y="74"/>
                    <a:pt x="206" y="74"/>
                    <a:pt x="206" y="74"/>
                  </a:cubicBezTo>
                  <a:cubicBezTo>
                    <a:pt x="207" y="74"/>
                    <a:pt x="207" y="73"/>
                    <a:pt x="207" y="73"/>
                  </a:cubicBezTo>
                  <a:cubicBezTo>
                    <a:pt x="207" y="73"/>
                    <a:pt x="207" y="73"/>
                    <a:pt x="207" y="73"/>
                  </a:cubicBezTo>
                  <a:cubicBezTo>
                    <a:pt x="207" y="73"/>
                    <a:pt x="207" y="73"/>
                    <a:pt x="207" y="73"/>
                  </a:cubicBezTo>
                  <a:cubicBezTo>
                    <a:pt x="207" y="73"/>
                    <a:pt x="207" y="73"/>
                    <a:pt x="207" y="73"/>
                  </a:cubicBezTo>
                  <a:cubicBezTo>
                    <a:pt x="207" y="73"/>
                    <a:pt x="207" y="73"/>
                    <a:pt x="207" y="73"/>
                  </a:cubicBezTo>
                  <a:cubicBezTo>
                    <a:pt x="207" y="73"/>
                    <a:pt x="208" y="73"/>
                    <a:pt x="208" y="73"/>
                  </a:cubicBezTo>
                  <a:cubicBezTo>
                    <a:pt x="208" y="73"/>
                    <a:pt x="208" y="73"/>
                    <a:pt x="208" y="73"/>
                  </a:cubicBezTo>
                  <a:cubicBezTo>
                    <a:pt x="208" y="73"/>
                    <a:pt x="208" y="73"/>
                    <a:pt x="208" y="73"/>
                  </a:cubicBezTo>
                  <a:cubicBezTo>
                    <a:pt x="208" y="73"/>
                    <a:pt x="208" y="74"/>
                    <a:pt x="208" y="74"/>
                  </a:cubicBezTo>
                  <a:cubicBezTo>
                    <a:pt x="208" y="74"/>
                    <a:pt x="208" y="74"/>
                    <a:pt x="208" y="74"/>
                  </a:cubicBezTo>
                  <a:cubicBezTo>
                    <a:pt x="209" y="74"/>
                    <a:pt x="209" y="74"/>
                    <a:pt x="209" y="74"/>
                  </a:cubicBezTo>
                  <a:cubicBezTo>
                    <a:pt x="209" y="75"/>
                    <a:pt x="209" y="75"/>
                    <a:pt x="209" y="75"/>
                  </a:cubicBezTo>
                  <a:cubicBezTo>
                    <a:pt x="208" y="75"/>
                    <a:pt x="208" y="75"/>
                    <a:pt x="208" y="75"/>
                  </a:cubicBezTo>
                  <a:cubicBezTo>
                    <a:pt x="208" y="75"/>
                    <a:pt x="208" y="75"/>
                    <a:pt x="208" y="75"/>
                  </a:cubicBezTo>
                  <a:cubicBezTo>
                    <a:pt x="208" y="75"/>
                    <a:pt x="207" y="75"/>
                    <a:pt x="207" y="75"/>
                  </a:cubicBezTo>
                  <a:cubicBezTo>
                    <a:pt x="207" y="75"/>
                    <a:pt x="207" y="75"/>
                    <a:pt x="207" y="75"/>
                  </a:cubicBezTo>
                  <a:cubicBezTo>
                    <a:pt x="207" y="75"/>
                    <a:pt x="207" y="75"/>
                    <a:pt x="207" y="75"/>
                  </a:cubicBezTo>
                  <a:cubicBezTo>
                    <a:pt x="207" y="75"/>
                    <a:pt x="207" y="75"/>
                    <a:pt x="207" y="75"/>
                  </a:cubicBezTo>
                  <a:cubicBezTo>
                    <a:pt x="207" y="75"/>
                    <a:pt x="206" y="75"/>
                    <a:pt x="206" y="75"/>
                  </a:cubicBezTo>
                  <a:cubicBezTo>
                    <a:pt x="206" y="75"/>
                    <a:pt x="206" y="75"/>
                    <a:pt x="206" y="75"/>
                  </a:cubicBezTo>
                  <a:cubicBezTo>
                    <a:pt x="206" y="75"/>
                    <a:pt x="206" y="75"/>
                    <a:pt x="206" y="75"/>
                  </a:cubicBezTo>
                  <a:cubicBezTo>
                    <a:pt x="206" y="75"/>
                    <a:pt x="206" y="75"/>
                    <a:pt x="206" y="74"/>
                  </a:cubicBezTo>
                  <a:cubicBezTo>
                    <a:pt x="205" y="74"/>
                    <a:pt x="205" y="74"/>
                    <a:pt x="205" y="74"/>
                  </a:cubicBezTo>
                  <a:cubicBezTo>
                    <a:pt x="205" y="74"/>
                    <a:pt x="205" y="74"/>
                    <a:pt x="205" y="74"/>
                  </a:cubicBezTo>
                  <a:cubicBezTo>
                    <a:pt x="205" y="74"/>
                    <a:pt x="205" y="74"/>
                    <a:pt x="205" y="74"/>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6"/>
                    <a:pt x="201" y="76"/>
                    <a:pt x="201" y="76"/>
                  </a:cubicBezTo>
                  <a:cubicBezTo>
                    <a:pt x="201" y="76"/>
                    <a:pt x="201" y="76"/>
                    <a:pt x="202" y="76"/>
                  </a:cubicBezTo>
                  <a:cubicBezTo>
                    <a:pt x="202" y="76"/>
                    <a:pt x="202" y="76"/>
                    <a:pt x="202" y="76"/>
                  </a:cubicBezTo>
                  <a:cubicBezTo>
                    <a:pt x="202" y="76"/>
                    <a:pt x="202" y="76"/>
                    <a:pt x="202" y="76"/>
                  </a:cubicBezTo>
                  <a:cubicBezTo>
                    <a:pt x="202" y="76"/>
                    <a:pt x="202" y="77"/>
                    <a:pt x="202" y="77"/>
                  </a:cubicBezTo>
                  <a:cubicBezTo>
                    <a:pt x="202" y="77"/>
                    <a:pt x="202" y="77"/>
                    <a:pt x="202" y="77"/>
                  </a:cubicBezTo>
                  <a:cubicBezTo>
                    <a:pt x="202" y="77"/>
                    <a:pt x="202" y="77"/>
                    <a:pt x="202" y="77"/>
                  </a:cubicBezTo>
                  <a:cubicBezTo>
                    <a:pt x="202" y="77"/>
                    <a:pt x="202" y="77"/>
                    <a:pt x="202" y="77"/>
                  </a:cubicBezTo>
                  <a:cubicBezTo>
                    <a:pt x="202" y="77"/>
                    <a:pt x="202" y="77"/>
                    <a:pt x="202" y="77"/>
                  </a:cubicBezTo>
                  <a:cubicBezTo>
                    <a:pt x="202" y="77"/>
                    <a:pt x="202" y="77"/>
                    <a:pt x="202" y="77"/>
                  </a:cubicBezTo>
                  <a:cubicBezTo>
                    <a:pt x="203" y="77"/>
                    <a:pt x="203" y="78"/>
                    <a:pt x="204" y="78"/>
                  </a:cubicBezTo>
                  <a:cubicBezTo>
                    <a:pt x="204" y="78"/>
                    <a:pt x="204" y="78"/>
                    <a:pt x="204" y="78"/>
                  </a:cubicBezTo>
                  <a:cubicBezTo>
                    <a:pt x="204" y="78"/>
                    <a:pt x="204" y="78"/>
                    <a:pt x="204" y="78"/>
                  </a:cubicBezTo>
                  <a:cubicBezTo>
                    <a:pt x="205" y="78"/>
                    <a:pt x="205" y="78"/>
                    <a:pt x="205" y="78"/>
                  </a:cubicBezTo>
                  <a:cubicBezTo>
                    <a:pt x="205" y="78"/>
                    <a:pt x="205" y="78"/>
                    <a:pt x="205" y="78"/>
                  </a:cubicBezTo>
                  <a:cubicBezTo>
                    <a:pt x="205" y="78"/>
                    <a:pt x="205" y="78"/>
                    <a:pt x="205" y="78"/>
                  </a:cubicBezTo>
                  <a:cubicBezTo>
                    <a:pt x="205" y="78"/>
                    <a:pt x="206" y="78"/>
                    <a:pt x="206" y="78"/>
                  </a:cubicBezTo>
                  <a:cubicBezTo>
                    <a:pt x="206" y="79"/>
                    <a:pt x="206" y="79"/>
                    <a:pt x="206" y="79"/>
                  </a:cubicBezTo>
                  <a:cubicBezTo>
                    <a:pt x="206" y="79"/>
                    <a:pt x="206" y="79"/>
                    <a:pt x="206" y="79"/>
                  </a:cubicBezTo>
                  <a:cubicBezTo>
                    <a:pt x="206" y="79"/>
                    <a:pt x="206" y="79"/>
                    <a:pt x="206" y="79"/>
                  </a:cubicBezTo>
                  <a:cubicBezTo>
                    <a:pt x="206" y="79"/>
                    <a:pt x="206" y="79"/>
                    <a:pt x="206" y="79"/>
                  </a:cubicBezTo>
                  <a:cubicBezTo>
                    <a:pt x="206" y="79"/>
                    <a:pt x="206" y="79"/>
                    <a:pt x="206" y="79"/>
                  </a:cubicBezTo>
                  <a:cubicBezTo>
                    <a:pt x="206" y="78"/>
                    <a:pt x="206" y="78"/>
                    <a:pt x="206" y="78"/>
                  </a:cubicBezTo>
                  <a:cubicBezTo>
                    <a:pt x="206" y="78"/>
                    <a:pt x="206" y="78"/>
                    <a:pt x="206" y="78"/>
                  </a:cubicBezTo>
                  <a:cubicBezTo>
                    <a:pt x="207" y="78"/>
                    <a:pt x="207" y="79"/>
                    <a:pt x="207" y="79"/>
                  </a:cubicBezTo>
                  <a:cubicBezTo>
                    <a:pt x="207" y="79"/>
                    <a:pt x="207" y="79"/>
                    <a:pt x="207" y="79"/>
                  </a:cubicBezTo>
                  <a:cubicBezTo>
                    <a:pt x="207" y="79"/>
                    <a:pt x="207" y="79"/>
                    <a:pt x="207" y="79"/>
                  </a:cubicBezTo>
                  <a:cubicBezTo>
                    <a:pt x="207" y="79"/>
                    <a:pt x="207" y="79"/>
                    <a:pt x="207" y="79"/>
                  </a:cubicBezTo>
                  <a:cubicBezTo>
                    <a:pt x="207" y="79"/>
                    <a:pt x="207" y="79"/>
                    <a:pt x="207" y="78"/>
                  </a:cubicBezTo>
                  <a:cubicBezTo>
                    <a:pt x="207" y="78"/>
                    <a:pt x="207" y="78"/>
                    <a:pt x="207" y="78"/>
                  </a:cubicBezTo>
                  <a:cubicBezTo>
                    <a:pt x="207" y="78"/>
                    <a:pt x="207" y="78"/>
                    <a:pt x="207"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9" y="79"/>
                    <a:pt x="209" y="79"/>
                    <a:pt x="209" y="79"/>
                  </a:cubicBezTo>
                  <a:cubicBezTo>
                    <a:pt x="209" y="79"/>
                    <a:pt x="209" y="79"/>
                    <a:pt x="209" y="79"/>
                  </a:cubicBezTo>
                  <a:cubicBezTo>
                    <a:pt x="209" y="79"/>
                    <a:pt x="209" y="79"/>
                    <a:pt x="209" y="79"/>
                  </a:cubicBezTo>
                  <a:cubicBezTo>
                    <a:pt x="209" y="79"/>
                    <a:pt x="209" y="79"/>
                    <a:pt x="209" y="79"/>
                  </a:cubicBezTo>
                  <a:cubicBezTo>
                    <a:pt x="209" y="79"/>
                    <a:pt x="209" y="79"/>
                    <a:pt x="209" y="79"/>
                  </a:cubicBezTo>
                  <a:cubicBezTo>
                    <a:pt x="209" y="79"/>
                    <a:pt x="209" y="79"/>
                    <a:pt x="209" y="79"/>
                  </a:cubicBezTo>
                  <a:cubicBezTo>
                    <a:pt x="209" y="79"/>
                    <a:pt x="209" y="79"/>
                    <a:pt x="209" y="79"/>
                  </a:cubicBezTo>
                  <a:cubicBezTo>
                    <a:pt x="209" y="80"/>
                    <a:pt x="209" y="80"/>
                    <a:pt x="209"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1"/>
                    <a:pt x="210" y="81"/>
                    <a:pt x="210" y="81"/>
                  </a:cubicBezTo>
                  <a:cubicBezTo>
                    <a:pt x="210" y="81"/>
                    <a:pt x="210" y="81"/>
                    <a:pt x="210" y="81"/>
                  </a:cubicBezTo>
                  <a:cubicBezTo>
                    <a:pt x="210" y="81"/>
                    <a:pt x="210" y="81"/>
                    <a:pt x="210" y="81"/>
                  </a:cubicBezTo>
                  <a:cubicBezTo>
                    <a:pt x="210" y="81"/>
                    <a:pt x="210" y="81"/>
                    <a:pt x="210" y="81"/>
                  </a:cubicBezTo>
                  <a:cubicBezTo>
                    <a:pt x="210" y="81"/>
                    <a:pt x="210" y="81"/>
                    <a:pt x="210" y="81"/>
                  </a:cubicBezTo>
                  <a:cubicBezTo>
                    <a:pt x="210" y="81"/>
                    <a:pt x="210" y="81"/>
                    <a:pt x="210" y="81"/>
                  </a:cubicBezTo>
                  <a:cubicBezTo>
                    <a:pt x="210" y="81"/>
                    <a:pt x="210" y="81"/>
                    <a:pt x="210" y="81"/>
                  </a:cubicBezTo>
                  <a:cubicBezTo>
                    <a:pt x="210" y="81"/>
                    <a:pt x="210"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2" y="81"/>
                    <a:pt x="212" y="81"/>
                    <a:pt x="212" y="81"/>
                  </a:cubicBezTo>
                  <a:cubicBezTo>
                    <a:pt x="212" y="81"/>
                    <a:pt x="212" y="81"/>
                    <a:pt x="212" y="81"/>
                  </a:cubicBezTo>
                  <a:cubicBezTo>
                    <a:pt x="212" y="81"/>
                    <a:pt x="212" y="81"/>
                    <a:pt x="212" y="81"/>
                  </a:cubicBezTo>
                  <a:cubicBezTo>
                    <a:pt x="212" y="81"/>
                    <a:pt x="212" y="81"/>
                    <a:pt x="212" y="81"/>
                  </a:cubicBezTo>
                  <a:cubicBezTo>
                    <a:pt x="212" y="81"/>
                    <a:pt x="212" y="81"/>
                    <a:pt x="212" y="81"/>
                  </a:cubicBezTo>
                  <a:cubicBezTo>
                    <a:pt x="212" y="81"/>
                    <a:pt x="212" y="81"/>
                    <a:pt x="212" y="81"/>
                  </a:cubicBezTo>
                  <a:cubicBezTo>
                    <a:pt x="212" y="81"/>
                    <a:pt x="212" y="81"/>
                    <a:pt x="212" y="81"/>
                  </a:cubicBezTo>
                  <a:cubicBezTo>
                    <a:pt x="212" y="81"/>
                    <a:pt x="211" y="81"/>
                    <a:pt x="211" y="81"/>
                  </a:cubicBezTo>
                  <a:cubicBezTo>
                    <a:pt x="211" y="81"/>
                    <a:pt x="211" y="81"/>
                    <a:pt x="211" y="81"/>
                  </a:cubicBezTo>
                  <a:cubicBezTo>
                    <a:pt x="211" y="81"/>
                    <a:pt x="211" y="81"/>
                    <a:pt x="211" y="81"/>
                  </a:cubicBezTo>
                  <a:cubicBezTo>
                    <a:pt x="210" y="81"/>
                    <a:pt x="210" y="82"/>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8" y="81"/>
                    <a:pt x="208" y="81"/>
                    <a:pt x="208" y="81"/>
                  </a:cubicBezTo>
                  <a:cubicBezTo>
                    <a:pt x="208" y="81"/>
                    <a:pt x="208" y="81"/>
                    <a:pt x="208" y="81"/>
                  </a:cubicBezTo>
                  <a:cubicBezTo>
                    <a:pt x="208" y="81"/>
                    <a:pt x="208" y="81"/>
                    <a:pt x="208" y="81"/>
                  </a:cubicBezTo>
                  <a:cubicBezTo>
                    <a:pt x="208" y="81"/>
                    <a:pt x="208" y="81"/>
                    <a:pt x="208" y="81"/>
                  </a:cubicBezTo>
                  <a:cubicBezTo>
                    <a:pt x="208" y="81"/>
                    <a:pt x="208" y="81"/>
                    <a:pt x="208" y="81"/>
                  </a:cubicBezTo>
                  <a:cubicBezTo>
                    <a:pt x="208" y="81"/>
                    <a:pt x="208" y="81"/>
                    <a:pt x="208" y="81"/>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7" y="80"/>
                    <a:pt x="207" y="80"/>
                    <a:pt x="207" y="80"/>
                  </a:cubicBezTo>
                  <a:cubicBezTo>
                    <a:pt x="207" y="80"/>
                    <a:pt x="207" y="80"/>
                    <a:pt x="207" y="80"/>
                  </a:cubicBezTo>
                  <a:cubicBezTo>
                    <a:pt x="207" y="80"/>
                    <a:pt x="207" y="80"/>
                    <a:pt x="207" y="80"/>
                  </a:cubicBezTo>
                  <a:cubicBezTo>
                    <a:pt x="207" y="80"/>
                    <a:pt x="207" y="80"/>
                    <a:pt x="207" y="80"/>
                  </a:cubicBezTo>
                  <a:cubicBezTo>
                    <a:pt x="207" y="80"/>
                    <a:pt x="207" y="80"/>
                    <a:pt x="207" y="80"/>
                  </a:cubicBezTo>
                  <a:cubicBezTo>
                    <a:pt x="206" y="80"/>
                    <a:pt x="206" y="80"/>
                    <a:pt x="206" y="80"/>
                  </a:cubicBezTo>
                  <a:cubicBezTo>
                    <a:pt x="206" y="80"/>
                    <a:pt x="206" y="80"/>
                    <a:pt x="206" y="80"/>
                  </a:cubicBezTo>
                  <a:cubicBezTo>
                    <a:pt x="206" y="80"/>
                    <a:pt x="206" y="80"/>
                    <a:pt x="206" y="80"/>
                  </a:cubicBezTo>
                  <a:cubicBezTo>
                    <a:pt x="206" y="79"/>
                    <a:pt x="206" y="79"/>
                    <a:pt x="206"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80"/>
                    <a:pt x="205" y="80"/>
                    <a:pt x="205" y="80"/>
                  </a:cubicBezTo>
                  <a:cubicBezTo>
                    <a:pt x="205" y="80"/>
                    <a:pt x="205" y="80"/>
                    <a:pt x="205" y="80"/>
                  </a:cubicBezTo>
                  <a:cubicBezTo>
                    <a:pt x="204" y="80"/>
                    <a:pt x="204" y="80"/>
                    <a:pt x="204" y="80"/>
                  </a:cubicBezTo>
                  <a:cubicBezTo>
                    <a:pt x="204" y="80"/>
                    <a:pt x="204" y="80"/>
                    <a:pt x="204" y="80"/>
                  </a:cubicBezTo>
                  <a:cubicBezTo>
                    <a:pt x="204" y="80"/>
                    <a:pt x="204" y="80"/>
                    <a:pt x="204" y="80"/>
                  </a:cubicBezTo>
                  <a:cubicBezTo>
                    <a:pt x="204" y="80"/>
                    <a:pt x="204" y="80"/>
                    <a:pt x="204" y="80"/>
                  </a:cubicBezTo>
                  <a:cubicBezTo>
                    <a:pt x="204" y="80"/>
                    <a:pt x="204" y="80"/>
                    <a:pt x="204" y="79"/>
                  </a:cubicBezTo>
                  <a:cubicBezTo>
                    <a:pt x="204" y="79"/>
                    <a:pt x="204" y="79"/>
                    <a:pt x="204" y="79"/>
                  </a:cubicBezTo>
                  <a:cubicBezTo>
                    <a:pt x="204" y="79"/>
                    <a:pt x="204" y="79"/>
                    <a:pt x="204" y="79"/>
                  </a:cubicBezTo>
                  <a:cubicBezTo>
                    <a:pt x="204" y="79"/>
                    <a:pt x="204" y="79"/>
                    <a:pt x="204" y="79"/>
                  </a:cubicBezTo>
                  <a:cubicBezTo>
                    <a:pt x="204" y="79"/>
                    <a:pt x="204" y="79"/>
                    <a:pt x="204" y="79"/>
                  </a:cubicBezTo>
                  <a:cubicBezTo>
                    <a:pt x="203" y="79"/>
                    <a:pt x="203" y="79"/>
                    <a:pt x="202" y="79"/>
                  </a:cubicBezTo>
                  <a:cubicBezTo>
                    <a:pt x="202" y="79"/>
                    <a:pt x="202" y="79"/>
                    <a:pt x="202" y="79"/>
                  </a:cubicBezTo>
                  <a:cubicBezTo>
                    <a:pt x="202" y="79"/>
                    <a:pt x="202" y="79"/>
                    <a:pt x="202" y="79"/>
                  </a:cubicBezTo>
                  <a:cubicBezTo>
                    <a:pt x="202" y="79"/>
                    <a:pt x="202" y="79"/>
                    <a:pt x="202" y="79"/>
                  </a:cubicBezTo>
                  <a:cubicBezTo>
                    <a:pt x="202" y="79"/>
                    <a:pt x="202" y="79"/>
                    <a:pt x="202" y="79"/>
                  </a:cubicBezTo>
                  <a:cubicBezTo>
                    <a:pt x="202" y="79"/>
                    <a:pt x="202" y="79"/>
                    <a:pt x="202" y="79"/>
                  </a:cubicBezTo>
                  <a:cubicBezTo>
                    <a:pt x="202" y="79"/>
                    <a:pt x="202" y="79"/>
                    <a:pt x="202"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0" y="79"/>
                    <a:pt x="200" y="79"/>
                  </a:cubicBezTo>
                  <a:cubicBezTo>
                    <a:pt x="200" y="79"/>
                    <a:pt x="200" y="79"/>
                    <a:pt x="200" y="79"/>
                  </a:cubicBezTo>
                  <a:cubicBezTo>
                    <a:pt x="200" y="79"/>
                    <a:pt x="200" y="79"/>
                    <a:pt x="200" y="79"/>
                  </a:cubicBezTo>
                  <a:cubicBezTo>
                    <a:pt x="200" y="79"/>
                    <a:pt x="200" y="79"/>
                    <a:pt x="200" y="79"/>
                  </a:cubicBezTo>
                  <a:cubicBezTo>
                    <a:pt x="200" y="79"/>
                    <a:pt x="200" y="79"/>
                    <a:pt x="200" y="79"/>
                  </a:cubicBezTo>
                  <a:cubicBezTo>
                    <a:pt x="200" y="79"/>
                    <a:pt x="200" y="79"/>
                    <a:pt x="200" y="79"/>
                  </a:cubicBezTo>
                  <a:cubicBezTo>
                    <a:pt x="200" y="79"/>
                    <a:pt x="200" y="79"/>
                    <a:pt x="200" y="79"/>
                  </a:cubicBezTo>
                  <a:cubicBezTo>
                    <a:pt x="199" y="79"/>
                    <a:pt x="199" y="79"/>
                    <a:pt x="199" y="78"/>
                  </a:cubicBezTo>
                  <a:cubicBezTo>
                    <a:pt x="198" y="78"/>
                    <a:pt x="198" y="78"/>
                    <a:pt x="198" y="78"/>
                  </a:cubicBezTo>
                  <a:cubicBezTo>
                    <a:pt x="198" y="78"/>
                    <a:pt x="198" y="78"/>
                    <a:pt x="198" y="78"/>
                  </a:cubicBezTo>
                  <a:cubicBezTo>
                    <a:pt x="198" y="78"/>
                    <a:pt x="198" y="78"/>
                    <a:pt x="198" y="78"/>
                  </a:cubicBezTo>
                  <a:cubicBezTo>
                    <a:pt x="198" y="78"/>
                    <a:pt x="198" y="78"/>
                    <a:pt x="198" y="78"/>
                  </a:cubicBezTo>
                  <a:cubicBezTo>
                    <a:pt x="198" y="78"/>
                    <a:pt x="198" y="78"/>
                    <a:pt x="198" y="78"/>
                  </a:cubicBezTo>
                  <a:cubicBezTo>
                    <a:pt x="198" y="78"/>
                    <a:pt x="198" y="78"/>
                    <a:pt x="198" y="78"/>
                  </a:cubicBezTo>
                  <a:cubicBezTo>
                    <a:pt x="198" y="78"/>
                    <a:pt x="198" y="78"/>
                    <a:pt x="198" y="78"/>
                  </a:cubicBezTo>
                  <a:cubicBezTo>
                    <a:pt x="198" y="78"/>
                    <a:pt x="198" y="78"/>
                    <a:pt x="198"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7"/>
                    <a:pt x="199" y="77"/>
                    <a:pt x="199" y="77"/>
                  </a:cubicBezTo>
                  <a:cubicBezTo>
                    <a:pt x="199" y="77"/>
                    <a:pt x="199" y="77"/>
                    <a:pt x="199" y="77"/>
                  </a:cubicBezTo>
                  <a:cubicBezTo>
                    <a:pt x="199" y="77"/>
                    <a:pt x="199" y="77"/>
                    <a:pt x="199" y="77"/>
                  </a:cubicBezTo>
                  <a:cubicBezTo>
                    <a:pt x="199" y="77"/>
                    <a:pt x="200" y="77"/>
                    <a:pt x="199" y="77"/>
                  </a:cubicBezTo>
                  <a:cubicBezTo>
                    <a:pt x="199" y="77"/>
                    <a:pt x="199" y="77"/>
                    <a:pt x="199" y="77"/>
                  </a:cubicBezTo>
                  <a:cubicBezTo>
                    <a:pt x="199" y="77"/>
                    <a:pt x="199" y="77"/>
                    <a:pt x="199" y="77"/>
                  </a:cubicBezTo>
                  <a:cubicBezTo>
                    <a:pt x="199" y="77"/>
                    <a:pt x="199" y="77"/>
                    <a:pt x="199" y="77"/>
                  </a:cubicBezTo>
                  <a:cubicBezTo>
                    <a:pt x="199" y="77"/>
                    <a:pt x="199" y="77"/>
                    <a:pt x="199" y="77"/>
                  </a:cubicBezTo>
                  <a:cubicBezTo>
                    <a:pt x="199" y="77"/>
                    <a:pt x="199" y="77"/>
                    <a:pt x="199" y="77"/>
                  </a:cubicBezTo>
                  <a:cubicBezTo>
                    <a:pt x="199" y="77"/>
                    <a:pt x="199" y="77"/>
                    <a:pt x="199" y="77"/>
                  </a:cubicBezTo>
                  <a:cubicBezTo>
                    <a:pt x="199" y="76"/>
                    <a:pt x="199" y="76"/>
                    <a:pt x="199" y="76"/>
                  </a:cubicBezTo>
                  <a:cubicBezTo>
                    <a:pt x="199" y="76"/>
                    <a:pt x="199" y="76"/>
                    <a:pt x="199" y="76"/>
                  </a:cubicBezTo>
                  <a:cubicBezTo>
                    <a:pt x="199" y="76"/>
                    <a:pt x="199" y="76"/>
                    <a:pt x="199" y="76"/>
                  </a:cubicBezTo>
                  <a:cubicBezTo>
                    <a:pt x="199" y="76"/>
                    <a:pt x="199" y="76"/>
                    <a:pt x="199" y="76"/>
                  </a:cubicBezTo>
                  <a:cubicBezTo>
                    <a:pt x="199" y="76"/>
                    <a:pt x="199" y="76"/>
                    <a:pt x="199" y="76"/>
                  </a:cubicBezTo>
                  <a:cubicBezTo>
                    <a:pt x="199" y="76"/>
                    <a:pt x="199" y="76"/>
                    <a:pt x="199" y="76"/>
                  </a:cubicBezTo>
                  <a:cubicBezTo>
                    <a:pt x="199" y="76"/>
                    <a:pt x="199" y="76"/>
                    <a:pt x="199" y="76"/>
                  </a:cubicBezTo>
                  <a:cubicBezTo>
                    <a:pt x="198" y="76"/>
                    <a:pt x="198" y="76"/>
                    <a:pt x="198" y="76"/>
                  </a:cubicBezTo>
                  <a:cubicBezTo>
                    <a:pt x="198" y="76"/>
                    <a:pt x="198" y="76"/>
                    <a:pt x="198" y="76"/>
                  </a:cubicBezTo>
                  <a:cubicBezTo>
                    <a:pt x="198" y="76"/>
                    <a:pt x="198" y="76"/>
                    <a:pt x="198" y="76"/>
                  </a:cubicBezTo>
                  <a:cubicBezTo>
                    <a:pt x="198" y="76"/>
                    <a:pt x="198" y="76"/>
                    <a:pt x="198" y="76"/>
                  </a:cubicBezTo>
                  <a:cubicBezTo>
                    <a:pt x="198" y="76"/>
                    <a:pt x="198" y="76"/>
                    <a:pt x="198" y="76"/>
                  </a:cubicBezTo>
                  <a:cubicBezTo>
                    <a:pt x="198" y="76"/>
                    <a:pt x="198" y="76"/>
                    <a:pt x="198" y="76"/>
                  </a:cubicBezTo>
                  <a:cubicBezTo>
                    <a:pt x="198" y="76"/>
                    <a:pt x="198" y="76"/>
                    <a:pt x="198" y="76"/>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4"/>
                    <a:pt x="198" y="74"/>
                    <a:pt x="198" y="74"/>
                  </a:cubicBezTo>
                  <a:cubicBezTo>
                    <a:pt x="198" y="74"/>
                    <a:pt x="198" y="74"/>
                    <a:pt x="198" y="74"/>
                  </a:cubicBezTo>
                  <a:cubicBezTo>
                    <a:pt x="198" y="74"/>
                    <a:pt x="198" y="74"/>
                    <a:pt x="198" y="74"/>
                  </a:cubicBezTo>
                  <a:cubicBezTo>
                    <a:pt x="198" y="74"/>
                    <a:pt x="198" y="74"/>
                    <a:pt x="198" y="74"/>
                  </a:cubicBezTo>
                  <a:cubicBezTo>
                    <a:pt x="198" y="74"/>
                    <a:pt x="198" y="74"/>
                    <a:pt x="198" y="74"/>
                  </a:cubicBezTo>
                  <a:cubicBezTo>
                    <a:pt x="198" y="74"/>
                    <a:pt x="198" y="74"/>
                    <a:pt x="198"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200" y="73"/>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1"/>
                    <a:pt x="200" y="71"/>
                    <a:pt x="200" y="71"/>
                  </a:cubicBezTo>
                  <a:cubicBezTo>
                    <a:pt x="200" y="71"/>
                    <a:pt x="200" y="71"/>
                    <a:pt x="200" y="71"/>
                  </a:cubicBezTo>
                  <a:cubicBezTo>
                    <a:pt x="200" y="71"/>
                    <a:pt x="200" y="71"/>
                    <a:pt x="200" y="71"/>
                  </a:cubicBezTo>
                  <a:cubicBezTo>
                    <a:pt x="200" y="71"/>
                    <a:pt x="200" y="71"/>
                    <a:pt x="200" y="71"/>
                  </a:cubicBezTo>
                  <a:cubicBezTo>
                    <a:pt x="200" y="71"/>
                    <a:pt x="200" y="71"/>
                    <a:pt x="200" y="71"/>
                  </a:cubicBezTo>
                  <a:cubicBezTo>
                    <a:pt x="200" y="71"/>
                    <a:pt x="200" y="71"/>
                    <a:pt x="200" y="71"/>
                  </a:cubicBezTo>
                  <a:cubicBezTo>
                    <a:pt x="200" y="71"/>
                    <a:pt x="200" y="71"/>
                    <a:pt x="200"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0"/>
                    <a:pt x="199" y="70"/>
                    <a:pt x="199" y="70"/>
                  </a:cubicBezTo>
                  <a:cubicBezTo>
                    <a:pt x="199" y="70"/>
                    <a:pt x="199" y="70"/>
                    <a:pt x="199" y="70"/>
                  </a:cubicBezTo>
                  <a:cubicBezTo>
                    <a:pt x="198" y="69"/>
                    <a:pt x="198" y="69"/>
                    <a:pt x="198" y="69"/>
                  </a:cubicBezTo>
                  <a:cubicBezTo>
                    <a:pt x="197" y="68"/>
                    <a:pt x="197" y="68"/>
                    <a:pt x="197" y="68"/>
                  </a:cubicBezTo>
                  <a:cubicBezTo>
                    <a:pt x="197" y="68"/>
                    <a:pt x="197" y="68"/>
                    <a:pt x="197" y="68"/>
                  </a:cubicBezTo>
                  <a:cubicBezTo>
                    <a:pt x="197" y="68"/>
                    <a:pt x="197" y="68"/>
                    <a:pt x="197" y="68"/>
                  </a:cubicBezTo>
                  <a:cubicBezTo>
                    <a:pt x="197" y="68"/>
                    <a:pt x="197" y="68"/>
                    <a:pt x="197" y="68"/>
                  </a:cubicBezTo>
                  <a:cubicBezTo>
                    <a:pt x="197" y="68"/>
                    <a:pt x="197" y="68"/>
                    <a:pt x="197" y="68"/>
                  </a:cubicBezTo>
                  <a:cubicBezTo>
                    <a:pt x="197" y="68"/>
                    <a:pt x="197" y="68"/>
                    <a:pt x="197" y="68"/>
                  </a:cubicBezTo>
                  <a:cubicBezTo>
                    <a:pt x="197" y="68"/>
                    <a:pt x="197" y="68"/>
                    <a:pt x="197" y="68"/>
                  </a:cubicBezTo>
                  <a:cubicBezTo>
                    <a:pt x="197" y="68"/>
                    <a:pt x="196" y="68"/>
                    <a:pt x="197" y="69"/>
                  </a:cubicBezTo>
                  <a:cubicBezTo>
                    <a:pt x="197" y="69"/>
                    <a:pt x="197" y="69"/>
                    <a:pt x="197" y="69"/>
                  </a:cubicBezTo>
                  <a:cubicBezTo>
                    <a:pt x="197" y="69"/>
                    <a:pt x="197" y="69"/>
                    <a:pt x="197" y="69"/>
                  </a:cubicBezTo>
                  <a:cubicBezTo>
                    <a:pt x="197" y="69"/>
                    <a:pt x="197" y="69"/>
                    <a:pt x="197" y="69"/>
                  </a:cubicBezTo>
                  <a:cubicBezTo>
                    <a:pt x="197" y="69"/>
                    <a:pt x="197" y="69"/>
                    <a:pt x="197" y="69"/>
                  </a:cubicBezTo>
                  <a:cubicBezTo>
                    <a:pt x="197" y="69"/>
                    <a:pt x="197" y="69"/>
                    <a:pt x="197" y="69"/>
                  </a:cubicBezTo>
                  <a:cubicBezTo>
                    <a:pt x="197" y="69"/>
                    <a:pt x="197" y="69"/>
                    <a:pt x="197" y="69"/>
                  </a:cubicBezTo>
                  <a:cubicBezTo>
                    <a:pt x="197" y="69"/>
                    <a:pt x="197" y="70"/>
                    <a:pt x="198" y="70"/>
                  </a:cubicBezTo>
                  <a:cubicBezTo>
                    <a:pt x="198" y="70"/>
                    <a:pt x="198" y="70"/>
                    <a:pt x="198" y="70"/>
                  </a:cubicBezTo>
                  <a:cubicBezTo>
                    <a:pt x="198" y="70"/>
                    <a:pt x="198" y="70"/>
                    <a:pt x="198" y="70"/>
                  </a:cubicBezTo>
                  <a:cubicBezTo>
                    <a:pt x="198" y="70"/>
                    <a:pt x="198" y="70"/>
                    <a:pt x="198" y="70"/>
                  </a:cubicBezTo>
                  <a:cubicBezTo>
                    <a:pt x="198" y="70"/>
                    <a:pt x="198" y="70"/>
                    <a:pt x="198" y="70"/>
                  </a:cubicBezTo>
                  <a:cubicBezTo>
                    <a:pt x="198" y="70"/>
                    <a:pt x="198" y="70"/>
                    <a:pt x="198" y="70"/>
                  </a:cubicBezTo>
                  <a:cubicBezTo>
                    <a:pt x="198" y="71"/>
                    <a:pt x="198" y="71"/>
                    <a:pt x="198" y="71"/>
                  </a:cubicBezTo>
                  <a:cubicBezTo>
                    <a:pt x="198" y="71"/>
                    <a:pt x="198" y="71"/>
                    <a:pt x="198" y="71"/>
                  </a:cubicBezTo>
                  <a:cubicBezTo>
                    <a:pt x="198" y="72"/>
                    <a:pt x="198" y="72"/>
                    <a:pt x="198" y="72"/>
                  </a:cubicBezTo>
                  <a:cubicBezTo>
                    <a:pt x="198" y="72"/>
                    <a:pt x="198" y="72"/>
                    <a:pt x="198" y="72"/>
                  </a:cubicBezTo>
                  <a:cubicBezTo>
                    <a:pt x="198" y="72"/>
                    <a:pt x="198" y="72"/>
                    <a:pt x="198" y="72"/>
                  </a:cubicBezTo>
                  <a:cubicBezTo>
                    <a:pt x="198" y="72"/>
                    <a:pt x="198" y="72"/>
                    <a:pt x="198" y="72"/>
                  </a:cubicBezTo>
                  <a:cubicBezTo>
                    <a:pt x="198" y="72"/>
                    <a:pt x="198" y="72"/>
                    <a:pt x="198" y="72"/>
                  </a:cubicBezTo>
                  <a:cubicBezTo>
                    <a:pt x="198" y="73"/>
                    <a:pt x="198" y="73"/>
                    <a:pt x="198" y="73"/>
                  </a:cubicBezTo>
                  <a:cubicBezTo>
                    <a:pt x="198" y="73"/>
                    <a:pt x="198" y="73"/>
                    <a:pt x="198" y="73"/>
                  </a:cubicBezTo>
                  <a:cubicBezTo>
                    <a:pt x="198" y="73"/>
                    <a:pt x="198" y="73"/>
                    <a:pt x="198" y="73"/>
                  </a:cubicBezTo>
                  <a:cubicBezTo>
                    <a:pt x="198" y="73"/>
                    <a:pt x="198" y="73"/>
                    <a:pt x="198" y="73"/>
                  </a:cubicBezTo>
                  <a:cubicBezTo>
                    <a:pt x="197" y="73"/>
                    <a:pt x="197" y="73"/>
                    <a:pt x="197" y="74"/>
                  </a:cubicBezTo>
                  <a:cubicBezTo>
                    <a:pt x="196" y="74"/>
                    <a:pt x="196" y="74"/>
                    <a:pt x="196" y="74"/>
                  </a:cubicBezTo>
                  <a:cubicBezTo>
                    <a:pt x="196" y="74"/>
                    <a:pt x="196" y="74"/>
                    <a:pt x="196" y="74"/>
                  </a:cubicBezTo>
                  <a:cubicBezTo>
                    <a:pt x="196" y="74"/>
                    <a:pt x="196" y="74"/>
                    <a:pt x="196" y="74"/>
                  </a:cubicBezTo>
                  <a:cubicBezTo>
                    <a:pt x="196" y="74"/>
                    <a:pt x="196" y="74"/>
                    <a:pt x="196" y="74"/>
                  </a:cubicBezTo>
                  <a:cubicBezTo>
                    <a:pt x="196" y="74"/>
                    <a:pt x="196" y="74"/>
                    <a:pt x="196" y="74"/>
                  </a:cubicBezTo>
                  <a:cubicBezTo>
                    <a:pt x="195" y="74"/>
                    <a:pt x="195" y="74"/>
                    <a:pt x="195" y="74"/>
                  </a:cubicBezTo>
                  <a:cubicBezTo>
                    <a:pt x="195" y="74"/>
                    <a:pt x="194" y="75"/>
                    <a:pt x="193" y="75"/>
                  </a:cubicBezTo>
                  <a:cubicBezTo>
                    <a:pt x="193" y="75"/>
                    <a:pt x="193" y="75"/>
                    <a:pt x="193" y="75"/>
                  </a:cubicBezTo>
                  <a:cubicBezTo>
                    <a:pt x="193" y="75"/>
                    <a:pt x="193" y="75"/>
                    <a:pt x="193" y="75"/>
                  </a:cubicBezTo>
                  <a:cubicBezTo>
                    <a:pt x="193" y="75"/>
                    <a:pt x="193" y="75"/>
                    <a:pt x="193" y="75"/>
                  </a:cubicBezTo>
                  <a:cubicBezTo>
                    <a:pt x="193" y="75"/>
                    <a:pt x="193" y="75"/>
                    <a:pt x="193" y="75"/>
                  </a:cubicBezTo>
                  <a:cubicBezTo>
                    <a:pt x="193" y="75"/>
                    <a:pt x="193" y="75"/>
                    <a:pt x="193" y="75"/>
                  </a:cubicBezTo>
                  <a:cubicBezTo>
                    <a:pt x="193" y="75"/>
                    <a:pt x="193" y="75"/>
                    <a:pt x="193" y="75"/>
                  </a:cubicBezTo>
                  <a:cubicBezTo>
                    <a:pt x="193" y="75"/>
                    <a:pt x="192" y="75"/>
                    <a:pt x="192" y="75"/>
                  </a:cubicBezTo>
                  <a:cubicBezTo>
                    <a:pt x="192" y="75"/>
                    <a:pt x="192" y="75"/>
                    <a:pt x="192" y="75"/>
                  </a:cubicBezTo>
                  <a:cubicBezTo>
                    <a:pt x="192" y="75"/>
                    <a:pt x="192" y="75"/>
                    <a:pt x="192" y="75"/>
                  </a:cubicBezTo>
                  <a:cubicBezTo>
                    <a:pt x="192" y="76"/>
                    <a:pt x="192" y="76"/>
                    <a:pt x="192" y="76"/>
                  </a:cubicBezTo>
                  <a:cubicBezTo>
                    <a:pt x="192" y="76"/>
                    <a:pt x="192" y="76"/>
                    <a:pt x="192" y="76"/>
                  </a:cubicBezTo>
                  <a:cubicBezTo>
                    <a:pt x="192" y="76"/>
                    <a:pt x="192" y="76"/>
                    <a:pt x="192" y="76"/>
                  </a:cubicBezTo>
                  <a:cubicBezTo>
                    <a:pt x="192" y="76"/>
                    <a:pt x="192" y="76"/>
                    <a:pt x="192" y="76"/>
                  </a:cubicBezTo>
                  <a:cubicBezTo>
                    <a:pt x="192" y="76"/>
                    <a:pt x="192" y="76"/>
                    <a:pt x="192" y="76"/>
                  </a:cubicBezTo>
                  <a:cubicBezTo>
                    <a:pt x="192" y="76"/>
                    <a:pt x="192" y="76"/>
                    <a:pt x="192" y="76"/>
                  </a:cubicBezTo>
                  <a:cubicBezTo>
                    <a:pt x="192" y="76"/>
                    <a:pt x="192" y="76"/>
                    <a:pt x="192" y="76"/>
                  </a:cubicBezTo>
                  <a:cubicBezTo>
                    <a:pt x="192" y="77"/>
                    <a:pt x="192" y="77"/>
                    <a:pt x="192" y="77"/>
                  </a:cubicBezTo>
                  <a:cubicBezTo>
                    <a:pt x="191" y="77"/>
                    <a:pt x="191" y="77"/>
                    <a:pt x="191" y="77"/>
                  </a:cubicBezTo>
                  <a:cubicBezTo>
                    <a:pt x="191" y="77"/>
                    <a:pt x="191" y="77"/>
                    <a:pt x="191" y="77"/>
                  </a:cubicBezTo>
                  <a:cubicBezTo>
                    <a:pt x="191" y="78"/>
                    <a:pt x="191" y="78"/>
                    <a:pt x="191" y="78"/>
                  </a:cubicBezTo>
                  <a:cubicBezTo>
                    <a:pt x="190" y="78"/>
                    <a:pt x="190" y="78"/>
                    <a:pt x="190" y="78"/>
                  </a:cubicBezTo>
                  <a:cubicBezTo>
                    <a:pt x="190" y="78"/>
                    <a:pt x="190" y="78"/>
                    <a:pt x="190" y="78"/>
                  </a:cubicBezTo>
                  <a:cubicBezTo>
                    <a:pt x="190" y="78"/>
                    <a:pt x="190" y="78"/>
                    <a:pt x="190" y="78"/>
                  </a:cubicBezTo>
                  <a:cubicBezTo>
                    <a:pt x="190" y="78"/>
                    <a:pt x="190" y="78"/>
                    <a:pt x="190" y="78"/>
                  </a:cubicBezTo>
                  <a:cubicBezTo>
                    <a:pt x="191" y="78"/>
                    <a:pt x="191" y="78"/>
                    <a:pt x="191" y="78"/>
                  </a:cubicBezTo>
                  <a:cubicBezTo>
                    <a:pt x="191" y="78"/>
                    <a:pt x="191" y="78"/>
                    <a:pt x="191" y="78"/>
                  </a:cubicBezTo>
                  <a:cubicBezTo>
                    <a:pt x="192" y="79"/>
                    <a:pt x="192" y="79"/>
                    <a:pt x="193" y="80"/>
                  </a:cubicBezTo>
                  <a:cubicBezTo>
                    <a:pt x="193" y="80"/>
                    <a:pt x="193" y="80"/>
                    <a:pt x="193" y="80"/>
                  </a:cubicBezTo>
                  <a:cubicBezTo>
                    <a:pt x="193" y="80"/>
                    <a:pt x="193" y="80"/>
                    <a:pt x="193" y="80"/>
                  </a:cubicBezTo>
                  <a:cubicBezTo>
                    <a:pt x="193" y="80"/>
                    <a:pt x="193" y="80"/>
                    <a:pt x="193" y="80"/>
                  </a:cubicBezTo>
                  <a:cubicBezTo>
                    <a:pt x="193" y="81"/>
                    <a:pt x="194" y="81"/>
                    <a:pt x="194" y="81"/>
                  </a:cubicBezTo>
                  <a:cubicBezTo>
                    <a:pt x="194" y="81"/>
                    <a:pt x="194" y="81"/>
                    <a:pt x="194" y="81"/>
                  </a:cubicBezTo>
                  <a:cubicBezTo>
                    <a:pt x="193" y="81"/>
                    <a:pt x="194" y="82"/>
                    <a:pt x="194" y="82"/>
                  </a:cubicBezTo>
                  <a:cubicBezTo>
                    <a:pt x="194" y="82"/>
                    <a:pt x="194" y="82"/>
                    <a:pt x="194" y="82"/>
                  </a:cubicBezTo>
                  <a:cubicBezTo>
                    <a:pt x="194" y="82"/>
                    <a:pt x="194" y="82"/>
                    <a:pt x="194" y="82"/>
                  </a:cubicBezTo>
                  <a:cubicBezTo>
                    <a:pt x="194" y="82"/>
                    <a:pt x="194" y="82"/>
                    <a:pt x="194" y="82"/>
                  </a:cubicBezTo>
                  <a:cubicBezTo>
                    <a:pt x="194" y="82"/>
                    <a:pt x="194" y="82"/>
                    <a:pt x="194" y="82"/>
                  </a:cubicBezTo>
                  <a:cubicBezTo>
                    <a:pt x="194" y="82"/>
                    <a:pt x="194" y="82"/>
                    <a:pt x="194" y="82"/>
                  </a:cubicBezTo>
                  <a:cubicBezTo>
                    <a:pt x="195" y="82"/>
                    <a:pt x="195" y="82"/>
                    <a:pt x="195" y="82"/>
                  </a:cubicBezTo>
                  <a:cubicBezTo>
                    <a:pt x="195" y="82"/>
                    <a:pt x="195" y="82"/>
                    <a:pt x="195" y="82"/>
                  </a:cubicBezTo>
                  <a:cubicBezTo>
                    <a:pt x="195" y="82"/>
                    <a:pt x="195" y="82"/>
                    <a:pt x="195" y="82"/>
                  </a:cubicBezTo>
                  <a:cubicBezTo>
                    <a:pt x="195" y="83"/>
                    <a:pt x="195" y="83"/>
                    <a:pt x="195" y="83"/>
                  </a:cubicBezTo>
                  <a:cubicBezTo>
                    <a:pt x="195" y="83"/>
                    <a:pt x="195" y="83"/>
                    <a:pt x="195" y="83"/>
                  </a:cubicBezTo>
                  <a:cubicBezTo>
                    <a:pt x="195" y="83"/>
                    <a:pt x="195" y="83"/>
                    <a:pt x="195" y="83"/>
                  </a:cubicBezTo>
                  <a:cubicBezTo>
                    <a:pt x="195" y="83"/>
                    <a:pt x="195" y="83"/>
                    <a:pt x="195" y="83"/>
                  </a:cubicBezTo>
                  <a:cubicBezTo>
                    <a:pt x="195" y="83"/>
                    <a:pt x="195" y="83"/>
                    <a:pt x="195" y="83"/>
                  </a:cubicBezTo>
                  <a:cubicBezTo>
                    <a:pt x="195" y="83"/>
                    <a:pt x="195" y="83"/>
                    <a:pt x="195" y="83"/>
                  </a:cubicBezTo>
                  <a:cubicBezTo>
                    <a:pt x="195" y="83"/>
                    <a:pt x="195" y="83"/>
                    <a:pt x="195" y="83"/>
                  </a:cubicBezTo>
                  <a:cubicBezTo>
                    <a:pt x="195" y="83"/>
                    <a:pt x="195" y="83"/>
                    <a:pt x="195" y="83"/>
                  </a:cubicBezTo>
                  <a:cubicBezTo>
                    <a:pt x="195" y="84"/>
                    <a:pt x="195" y="84"/>
                    <a:pt x="195" y="84"/>
                  </a:cubicBezTo>
                  <a:cubicBezTo>
                    <a:pt x="194" y="84"/>
                    <a:pt x="194" y="84"/>
                    <a:pt x="194" y="84"/>
                  </a:cubicBezTo>
                  <a:cubicBezTo>
                    <a:pt x="193" y="85"/>
                    <a:pt x="193" y="85"/>
                    <a:pt x="193" y="85"/>
                  </a:cubicBezTo>
                  <a:cubicBezTo>
                    <a:pt x="193" y="86"/>
                    <a:pt x="193" y="86"/>
                    <a:pt x="193" y="86"/>
                  </a:cubicBezTo>
                  <a:cubicBezTo>
                    <a:pt x="193" y="86"/>
                    <a:pt x="193" y="86"/>
                    <a:pt x="193" y="86"/>
                  </a:cubicBezTo>
                  <a:cubicBezTo>
                    <a:pt x="193" y="86"/>
                    <a:pt x="193" y="86"/>
                    <a:pt x="193" y="87"/>
                  </a:cubicBezTo>
                  <a:cubicBezTo>
                    <a:pt x="193" y="87"/>
                    <a:pt x="193" y="87"/>
                    <a:pt x="193" y="87"/>
                  </a:cubicBezTo>
                  <a:cubicBezTo>
                    <a:pt x="193" y="87"/>
                    <a:pt x="193" y="87"/>
                    <a:pt x="193" y="87"/>
                  </a:cubicBezTo>
                  <a:cubicBezTo>
                    <a:pt x="193" y="87"/>
                    <a:pt x="193" y="87"/>
                    <a:pt x="193" y="87"/>
                  </a:cubicBezTo>
                  <a:cubicBezTo>
                    <a:pt x="193" y="87"/>
                    <a:pt x="193" y="87"/>
                    <a:pt x="193" y="87"/>
                  </a:cubicBezTo>
                  <a:cubicBezTo>
                    <a:pt x="193" y="87"/>
                    <a:pt x="193" y="87"/>
                    <a:pt x="193" y="87"/>
                  </a:cubicBezTo>
                  <a:cubicBezTo>
                    <a:pt x="193" y="87"/>
                    <a:pt x="193" y="87"/>
                    <a:pt x="193" y="87"/>
                  </a:cubicBezTo>
                  <a:cubicBezTo>
                    <a:pt x="193" y="88"/>
                    <a:pt x="193" y="88"/>
                    <a:pt x="193" y="88"/>
                  </a:cubicBezTo>
                  <a:cubicBezTo>
                    <a:pt x="192" y="88"/>
                    <a:pt x="192" y="88"/>
                    <a:pt x="192" y="88"/>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1"/>
                    <a:pt x="193" y="91"/>
                    <a:pt x="193" y="91"/>
                  </a:cubicBezTo>
                  <a:cubicBezTo>
                    <a:pt x="193" y="91"/>
                    <a:pt x="193" y="91"/>
                    <a:pt x="193" y="91"/>
                  </a:cubicBezTo>
                  <a:cubicBezTo>
                    <a:pt x="193" y="91"/>
                    <a:pt x="193" y="91"/>
                    <a:pt x="193" y="91"/>
                  </a:cubicBezTo>
                  <a:cubicBezTo>
                    <a:pt x="193" y="91"/>
                    <a:pt x="193" y="91"/>
                    <a:pt x="193" y="91"/>
                  </a:cubicBezTo>
                  <a:cubicBezTo>
                    <a:pt x="193" y="91"/>
                    <a:pt x="193" y="91"/>
                    <a:pt x="193" y="91"/>
                  </a:cubicBezTo>
                  <a:cubicBezTo>
                    <a:pt x="193" y="92"/>
                    <a:pt x="193" y="92"/>
                    <a:pt x="193" y="92"/>
                  </a:cubicBezTo>
                  <a:cubicBezTo>
                    <a:pt x="193" y="92"/>
                    <a:pt x="193" y="92"/>
                    <a:pt x="193" y="92"/>
                  </a:cubicBezTo>
                  <a:cubicBezTo>
                    <a:pt x="193" y="92"/>
                    <a:pt x="193" y="92"/>
                    <a:pt x="193" y="92"/>
                  </a:cubicBezTo>
                  <a:cubicBezTo>
                    <a:pt x="193" y="92"/>
                    <a:pt x="193" y="92"/>
                    <a:pt x="193" y="92"/>
                  </a:cubicBezTo>
                  <a:cubicBezTo>
                    <a:pt x="193" y="92"/>
                    <a:pt x="193" y="92"/>
                    <a:pt x="193" y="92"/>
                  </a:cubicBezTo>
                  <a:cubicBezTo>
                    <a:pt x="193" y="92"/>
                    <a:pt x="193" y="92"/>
                    <a:pt x="193" y="92"/>
                  </a:cubicBezTo>
                  <a:cubicBezTo>
                    <a:pt x="193" y="93"/>
                    <a:pt x="193" y="93"/>
                    <a:pt x="193" y="93"/>
                  </a:cubicBezTo>
                  <a:cubicBezTo>
                    <a:pt x="193" y="93"/>
                    <a:pt x="193" y="93"/>
                    <a:pt x="193" y="93"/>
                  </a:cubicBezTo>
                  <a:cubicBezTo>
                    <a:pt x="193" y="93"/>
                    <a:pt x="193" y="93"/>
                    <a:pt x="193" y="93"/>
                  </a:cubicBezTo>
                  <a:cubicBezTo>
                    <a:pt x="193" y="93"/>
                    <a:pt x="193" y="93"/>
                    <a:pt x="193" y="93"/>
                  </a:cubicBezTo>
                  <a:cubicBezTo>
                    <a:pt x="194" y="93"/>
                    <a:pt x="194" y="93"/>
                    <a:pt x="194" y="93"/>
                  </a:cubicBezTo>
                  <a:cubicBezTo>
                    <a:pt x="194" y="93"/>
                    <a:pt x="194" y="93"/>
                    <a:pt x="194" y="93"/>
                  </a:cubicBezTo>
                  <a:cubicBezTo>
                    <a:pt x="194" y="93"/>
                    <a:pt x="194" y="93"/>
                    <a:pt x="194" y="93"/>
                  </a:cubicBezTo>
                  <a:cubicBezTo>
                    <a:pt x="194" y="93"/>
                    <a:pt x="194" y="93"/>
                    <a:pt x="195" y="93"/>
                  </a:cubicBezTo>
                  <a:cubicBezTo>
                    <a:pt x="195" y="93"/>
                    <a:pt x="195" y="93"/>
                    <a:pt x="195" y="93"/>
                  </a:cubicBezTo>
                  <a:cubicBezTo>
                    <a:pt x="195" y="93"/>
                    <a:pt x="195" y="93"/>
                    <a:pt x="195" y="93"/>
                  </a:cubicBezTo>
                  <a:cubicBezTo>
                    <a:pt x="195" y="93"/>
                    <a:pt x="195" y="93"/>
                    <a:pt x="195" y="93"/>
                  </a:cubicBezTo>
                  <a:cubicBezTo>
                    <a:pt x="195" y="92"/>
                    <a:pt x="196" y="93"/>
                    <a:pt x="196" y="93"/>
                  </a:cubicBezTo>
                  <a:cubicBezTo>
                    <a:pt x="196" y="93"/>
                    <a:pt x="196" y="93"/>
                    <a:pt x="196" y="93"/>
                  </a:cubicBezTo>
                  <a:cubicBezTo>
                    <a:pt x="197" y="93"/>
                    <a:pt x="197" y="93"/>
                    <a:pt x="197" y="93"/>
                  </a:cubicBezTo>
                  <a:cubicBezTo>
                    <a:pt x="197" y="93"/>
                    <a:pt x="197" y="93"/>
                    <a:pt x="197" y="93"/>
                  </a:cubicBezTo>
                  <a:cubicBezTo>
                    <a:pt x="197" y="93"/>
                    <a:pt x="197" y="93"/>
                    <a:pt x="197" y="93"/>
                  </a:cubicBezTo>
                  <a:cubicBezTo>
                    <a:pt x="197" y="93"/>
                    <a:pt x="197" y="93"/>
                    <a:pt x="197" y="93"/>
                  </a:cubicBezTo>
                  <a:cubicBezTo>
                    <a:pt x="197" y="93"/>
                    <a:pt x="197" y="93"/>
                    <a:pt x="197" y="93"/>
                  </a:cubicBezTo>
                  <a:cubicBezTo>
                    <a:pt x="197" y="93"/>
                    <a:pt x="197" y="93"/>
                    <a:pt x="197" y="93"/>
                  </a:cubicBezTo>
                  <a:cubicBezTo>
                    <a:pt x="198" y="93"/>
                    <a:pt x="198" y="93"/>
                    <a:pt x="198" y="93"/>
                  </a:cubicBezTo>
                  <a:cubicBezTo>
                    <a:pt x="198" y="93"/>
                    <a:pt x="197" y="93"/>
                    <a:pt x="198" y="92"/>
                  </a:cubicBezTo>
                  <a:cubicBezTo>
                    <a:pt x="198" y="92"/>
                    <a:pt x="198" y="92"/>
                    <a:pt x="198" y="92"/>
                  </a:cubicBezTo>
                  <a:cubicBezTo>
                    <a:pt x="198" y="92"/>
                    <a:pt x="198" y="92"/>
                    <a:pt x="198" y="92"/>
                  </a:cubicBezTo>
                  <a:cubicBezTo>
                    <a:pt x="198" y="92"/>
                    <a:pt x="198" y="92"/>
                    <a:pt x="198" y="92"/>
                  </a:cubicBezTo>
                  <a:cubicBezTo>
                    <a:pt x="198" y="92"/>
                    <a:pt x="198" y="92"/>
                    <a:pt x="198" y="92"/>
                  </a:cubicBezTo>
                  <a:cubicBezTo>
                    <a:pt x="199" y="92"/>
                    <a:pt x="198" y="92"/>
                    <a:pt x="199" y="92"/>
                  </a:cubicBezTo>
                  <a:cubicBezTo>
                    <a:pt x="199" y="92"/>
                    <a:pt x="199" y="92"/>
                    <a:pt x="199" y="92"/>
                  </a:cubicBezTo>
                  <a:cubicBezTo>
                    <a:pt x="199" y="92"/>
                    <a:pt x="199" y="92"/>
                    <a:pt x="199" y="92"/>
                  </a:cubicBezTo>
                  <a:cubicBezTo>
                    <a:pt x="199" y="92"/>
                    <a:pt x="199" y="92"/>
                    <a:pt x="200" y="92"/>
                  </a:cubicBezTo>
                  <a:cubicBezTo>
                    <a:pt x="200" y="92"/>
                    <a:pt x="200" y="92"/>
                    <a:pt x="200" y="92"/>
                  </a:cubicBezTo>
                  <a:cubicBezTo>
                    <a:pt x="200" y="92"/>
                    <a:pt x="200" y="92"/>
                    <a:pt x="200" y="92"/>
                  </a:cubicBezTo>
                  <a:cubicBezTo>
                    <a:pt x="200" y="92"/>
                    <a:pt x="200" y="92"/>
                    <a:pt x="200" y="92"/>
                  </a:cubicBezTo>
                  <a:cubicBezTo>
                    <a:pt x="200" y="92"/>
                    <a:pt x="200" y="92"/>
                    <a:pt x="200" y="92"/>
                  </a:cubicBezTo>
                  <a:cubicBezTo>
                    <a:pt x="200" y="92"/>
                    <a:pt x="200" y="92"/>
                    <a:pt x="200" y="92"/>
                  </a:cubicBezTo>
                  <a:cubicBezTo>
                    <a:pt x="200" y="92"/>
                    <a:pt x="200" y="92"/>
                    <a:pt x="200" y="92"/>
                  </a:cubicBezTo>
                  <a:cubicBezTo>
                    <a:pt x="201" y="92"/>
                    <a:pt x="201" y="92"/>
                    <a:pt x="202" y="92"/>
                  </a:cubicBezTo>
                  <a:cubicBezTo>
                    <a:pt x="202" y="92"/>
                    <a:pt x="202" y="92"/>
                    <a:pt x="202" y="92"/>
                  </a:cubicBezTo>
                  <a:cubicBezTo>
                    <a:pt x="202" y="92"/>
                    <a:pt x="202" y="92"/>
                    <a:pt x="202" y="92"/>
                  </a:cubicBezTo>
                  <a:cubicBezTo>
                    <a:pt x="202" y="92"/>
                    <a:pt x="202" y="92"/>
                    <a:pt x="202" y="92"/>
                  </a:cubicBezTo>
                  <a:cubicBezTo>
                    <a:pt x="202" y="92"/>
                    <a:pt x="202" y="92"/>
                    <a:pt x="203" y="93"/>
                  </a:cubicBezTo>
                  <a:cubicBezTo>
                    <a:pt x="203" y="93"/>
                    <a:pt x="203" y="93"/>
                    <a:pt x="203" y="93"/>
                  </a:cubicBezTo>
                  <a:cubicBezTo>
                    <a:pt x="203" y="93"/>
                    <a:pt x="203" y="92"/>
                    <a:pt x="203" y="93"/>
                  </a:cubicBezTo>
                  <a:cubicBezTo>
                    <a:pt x="203" y="93"/>
                    <a:pt x="203" y="93"/>
                    <a:pt x="203" y="93"/>
                  </a:cubicBezTo>
                  <a:cubicBezTo>
                    <a:pt x="204" y="93"/>
                    <a:pt x="204" y="93"/>
                    <a:pt x="204" y="93"/>
                  </a:cubicBezTo>
                  <a:cubicBezTo>
                    <a:pt x="204" y="93"/>
                    <a:pt x="204" y="93"/>
                    <a:pt x="204" y="93"/>
                  </a:cubicBezTo>
                  <a:cubicBezTo>
                    <a:pt x="204" y="93"/>
                    <a:pt x="204" y="93"/>
                    <a:pt x="204" y="93"/>
                  </a:cubicBezTo>
                  <a:cubicBezTo>
                    <a:pt x="204" y="93"/>
                    <a:pt x="204" y="93"/>
                    <a:pt x="204" y="93"/>
                  </a:cubicBezTo>
                  <a:cubicBezTo>
                    <a:pt x="204" y="93"/>
                    <a:pt x="204" y="93"/>
                    <a:pt x="204" y="93"/>
                  </a:cubicBezTo>
                  <a:cubicBezTo>
                    <a:pt x="204" y="93"/>
                    <a:pt x="204" y="93"/>
                    <a:pt x="204" y="93"/>
                  </a:cubicBezTo>
                  <a:cubicBezTo>
                    <a:pt x="204" y="93"/>
                    <a:pt x="204" y="93"/>
                    <a:pt x="204" y="93"/>
                  </a:cubicBezTo>
                  <a:cubicBezTo>
                    <a:pt x="204" y="93"/>
                    <a:pt x="204" y="93"/>
                    <a:pt x="204" y="93"/>
                  </a:cubicBezTo>
                  <a:cubicBezTo>
                    <a:pt x="204" y="93"/>
                    <a:pt x="204" y="93"/>
                    <a:pt x="205" y="93"/>
                  </a:cubicBezTo>
                  <a:cubicBezTo>
                    <a:pt x="205" y="93"/>
                    <a:pt x="205" y="93"/>
                    <a:pt x="205" y="93"/>
                  </a:cubicBezTo>
                  <a:cubicBezTo>
                    <a:pt x="205" y="93"/>
                    <a:pt x="205" y="93"/>
                    <a:pt x="205" y="93"/>
                  </a:cubicBezTo>
                  <a:cubicBezTo>
                    <a:pt x="205" y="93"/>
                    <a:pt x="205" y="93"/>
                    <a:pt x="205" y="93"/>
                  </a:cubicBezTo>
                  <a:cubicBezTo>
                    <a:pt x="206" y="93"/>
                    <a:pt x="206" y="94"/>
                    <a:pt x="206" y="94"/>
                  </a:cubicBezTo>
                  <a:cubicBezTo>
                    <a:pt x="206" y="94"/>
                    <a:pt x="206" y="94"/>
                    <a:pt x="206" y="94"/>
                  </a:cubicBezTo>
                  <a:cubicBezTo>
                    <a:pt x="206" y="94"/>
                    <a:pt x="206" y="94"/>
                    <a:pt x="206" y="94"/>
                  </a:cubicBezTo>
                  <a:cubicBezTo>
                    <a:pt x="206" y="94"/>
                    <a:pt x="206" y="94"/>
                    <a:pt x="206" y="94"/>
                  </a:cubicBezTo>
                  <a:cubicBezTo>
                    <a:pt x="207" y="94"/>
                    <a:pt x="207" y="94"/>
                    <a:pt x="207" y="94"/>
                  </a:cubicBezTo>
                  <a:cubicBezTo>
                    <a:pt x="207" y="94"/>
                    <a:pt x="207" y="94"/>
                    <a:pt x="207" y="94"/>
                  </a:cubicBezTo>
                  <a:cubicBezTo>
                    <a:pt x="207" y="94"/>
                    <a:pt x="207" y="94"/>
                    <a:pt x="207" y="94"/>
                  </a:cubicBezTo>
                  <a:cubicBezTo>
                    <a:pt x="207" y="94"/>
                    <a:pt x="207" y="94"/>
                    <a:pt x="207" y="94"/>
                  </a:cubicBezTo>
                  <a:cubicBezTo>
                    <a:pt x="207" y="95"/>
                    <a:pt x="207" y="95"/>
                    <a:pt x="207" y="95"/>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8" y="96"/>
                    <a:pt x="208" y="96"/>
                    <a:pt x="208" y="96"/>
                  </a:cubicBezTo>
                  <a:cubicBezTo>
                    <a:pt x="208" y="96"/>
                    <a:pt x="208" y="96"/>
                    <a:pt x="208" y="96"/>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9" y="98"/>
                    <a:pt x="209" y="98"/>
                    <a:pt x="209" y="98"/>
                  </a:cubicBezTo>
                  <a:cubicBezTo>
                    <a:pt x="209" y="98"/>
                    <a:pt x="209" y="98"/>
                    <a:pt x="209" y="98"/>
                  </a:cubicBezTo>
                  <a:cubicBezTo>
                    <a:pt x="209" y="98"/>
                    <a:pt x="209" y="98"/>
                    <a:pt x="209" y="98"/>
                  </a:cubicBezTo>
                  <a:cubicBezTo>
                    <a:pt x="209" y="98"/>
                    <a:pt x="209" y="98"/>
                    <a:pt x="209" y="98"/>
                  </a:cubicBezTo>
                  <a:cubicBezTo>
                    <a:pt x="209" y="98"/>
                    <a:pt x="209" y="98"/>
                    <a:pt x="209" y="98"/>
                  </a:cubicBezTo>
                  <a:cubicBezTo>
                    <a:pt x="208" y="98"/>
                    <a:pt x="208" y="98"/>
                    <a:pt x="207" y="98"/>
                  </a:cubicBezTo>
                  <a:cubicBezTo>
                    <a:pt x="207" y="98"/>
                    <a:pt x="207" y="98"/>
                    <a:pt x="207" y="98"/>
                  </a:cubicBezTo>
                  <a:cubicBezTo>
                    <a:pt x="207" y="98"/>
                    <a:pt x="207" y="98"/>
                    <a:pt x="207" y="98"/>
                  </a:cubicBezTo>
                  <a:cubicBezTo>
                    <a:pt x="207" y="98"/>
                    <a:pt x="206" y="99"/>
                    <a:pt x="206" y="100"/>
                  </a:cubicBezTo>
                  <a:cubicBezTo>
                    <a:pt x="206" y="100"/>
                    <a:pt x="206" y="100"/>
                    <a:pt x="206" y="100"/>
                  </a:cubicBezTo>
                  <a:cubicBezTo>
                    <a:pt x="206" y="100"/>
                    <a:pt x="206" y="100"/>
                    <a:pt x="206" y="100"/>
                  </a:cubicBezTo>
                  <a:cubicBezTo>
                    <a:pt x="206" y="100"/>
                    <a:pt x="206" y="100"/>
                    <a:pt x="206" y="100"/>
                  </a:cubicBezTo>
                  <a:cubicBezTo>
                    <a:pt x="206" y="100"/>
                    <a:pt x="206" y="100"/>
                    <a:pt x="206" y="100"/>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8" y="102"/>
                    <a:pt x="208" y="102"/>
                    <a:pt x="208" y="101"/>
                  </a:cubicBezTo>
                  <a:cubicBezTo>
                    <a:pt x="208" y="101"/>
                    <a:pt x="208" y="101"/>
                    <a:pt x="208" y="101"/>
                  </a:cubicBezTo>
                  <a:cubicBezTo>
                    <a:pt x="208" y="101"/>
                    <a:pt x="208" y="101"/>
                    <a:pt x="208" y="101"/>
                  </a:cubicBezTo>
                  <a:cubicBezTo>
                    <a:pt x="208" y="101"/>
                    <a:pt x="208" y="101"/>
                    <a:pt x="208" y="101"/>
                  </a:cubicBezTo>
                  <a:cubicBezTo>
                    <a:pt x="208" y="102"/>
                    <a:pt x="208" y="102"/>
                    <a:pt x="208" y="102"/>
                  </a:cubicBezTo>
                  <a:cubicBezTo>
                    <a:pt x="208" y="102"/>
                    <a:pt x="208" y="102"/>
                    <a:pt x="208" y="102"/>
                  </a:cubicBezTo>
                  <a:cubicBezTo>
                    <a:pt x="208" y="102"/>
                    <a:pt x="208" y="102"/>
                    <a:pt x="208"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1"/>
                    <a:pt x="210" y="101"/>
                    <a:pt x="210" y="101"/>
                  </a:cubicBezTo>
                  <a:cubicBezTo>
                    <a:pt x="210" y="101"/>
                    <a:pt x="210" y="101"/>
                    <a:pt x="210" y="101"/>
                  </a:cubicBezTo>
                  <a:cubicBezTo>
                    <a:pt x="210" y="101"/>
                    <a:pt x="210" y="101"/>
                    <a:pt x="210" y="101"/>
                  </a:cubicBezTo>
                  <a:cubicBezTo>
                    <a:pt x="210" y="101"/>
                    <a:pt x="210" y="101"/>
                    <a:pt x="210" y="101"/>
                  </a:cubicBezTo>
                  <a:cubicBezTo>
                    <a:pt x="210" y="101"/>
                    <a:pt x="210" y="101"/>
                    <a:pt x="210" y="101"/>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2" y="102"/>
                    <a:pt x="212" y="102"/>
                    <a:pt x="212" y="102"/>
                  </a:cubicBezTo>
                  <a:cubicBezTo>
                    <a:pt x="212" y="102"/>
                    <a:pt x="212" y="102"/>
                    <a:pt x="212" y="102"/>
                  </a:cubicBezTo>
                  <a:cubicBezTo>
                    <a:pt x="212" y="102"/>
                    <a:pt x="212" y="102"/>
                    <a:pt x="212" y="102"/>
                  </a:cubicBezTo>
                  <a:cubicBezTo>
                    <a:pt x="212" y="102"/>
                    <a:pt x="212" y="102"/>
                    <a:pt x="212" y="102"/>
                  </a:cubicBezTo>
                  <a:cubicBezTo>
                    <a:pt x="212" y="102"/>
                    <a:pt x="212" y="102"/>
                    <a:pt x="212" y="102"/>
                  </a:cubicBezTo>
                  <a:cubicBezTo>
                    <a:pt x="211" y="102"/>
                    <a:pt x="211" y="102"/>
                    <a:pt x="211" y="102"/>
                  </a:cubicBezTo>
                  <a:cubicBezTo>
                    <a:pt x="211" y="102"/>
                    <a:pt x="211" y="102"/>
                    <a:pt x="211" y="102"/>
                  </a:cubicBezTo>
                  <a:cubicBezTo>
                    <a:pt x="211" y="102"/>
                    <a:pt x="211" y="102"/>
                    <a:pt x="211"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09" y="102"/>
                    <a:pt x="209" y="102"/>
                    <a:pt x="209" y="102"/>
                  </a:cubicBezTo>
                  <a:cubicBezTo>
                    <a:pt x="207" y="102"/>
                    <a:pt x="207" y="102"/>
                    <a:pt x="207" y="102"/>
                  </a:cubicBezTo>
                  <a:cubicBezTo>
                    <a:pt x="206" y="101"/>
                    <a:pt x="206" y="101"/>
                    <a:pt x="206"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0"/>
                    <a:pt x="205" y="100"/>
                    <a:pt x="205" y="100"/>
                  </a:cubicBezTo>
                  <a:cubicBezTo>
                    <a:pt x="205" y="99"/>
                    <a:pt x="205" y="99"/>
                    <a:pt x="205" y="99"/>
                  </a:cubicBezTo>
                  <a:cubicBezTo>
                    <a:pt x="205" y="99"/>
                    <a:pt x="205" y="99"/>
                    <a:pt x="205" y="99"/>
                  </a:cubicBezTo>
                  <a:cubicBezTo>
                    <a:pt x="205" y="99"/>
                    <a:pt x="205" y="99"/>
                    <a:pt x="205" y="99"/>
                  </a:cubicBezTo>
                  <a:cubicBezTo>
                    <a:pt x="206" y="98"/>
                    <a:pt x="206" y="98"/>
                    <a:pt x="206" y="98"/>
                  </a:cubicBezTo>
                  <a:cubicBezTo>
                    <a:pt x="206" y="98"/>
                    <a:pt x="206" y="98"/>
                    <a:pt x="206" y="98"/>
                  </a:cubicBezTo>
                  <a:cubicBezTo>
                    <a:pt x="206" y="98"/>
                    <a:pt x="206" y="98"/>
                    <a:pt x="206" y="98"/>
                  </a:cubicBezTo>
                  <a:cubicBezTo>
                    <a:pt x="206" y="98"/>
                    <a:pt x="206" y="98"/>
                    <a:pt x="206" y="98"/>
                  </a:cubicBezTo>
                  <a:cubicBezTo>
                    <a:pt x="205" y="98"/>
                    <a:pt x="205" y="98"/>
                    <a:pt x="205" y="98"/>
                  </a:cubicBezTo>
                  <a:cubicBezTo>
                    <a:pt x="205" y="98"/>
                    <a:pt x="205" y="98"/>
                    <a:pt x="205" y="98"/>
                  </a:cubicBezTo>
                  <a:cubicBezTo>
                    <a:pt x="205" y="98"/>
                    <a:pt x="205" y="98"/>
                    <a:pt x="205" y="98"/>
                  </a:cubicBezTo>
                  <a:cubicBezTo>
                    <a:pt x="205" y="98"/>
                    <a:pt x="205" y="98"/>
                    <a:pt x="205" y="98"/>
                  </a:cubicBezTo>
                  <a:cubicBezTo>
                    <a:pt x="205" y="98"/>
                    <a:pt x="205" y="98"/>
                    <a:pt x="205" y="98"/>
                  </a:cubicBezTo>
                  <a:cubicBezTo>
                    <a:pt x="205" y="98"/>
                    <a:pt x="205" y="98"/>
                    <a:pt x="205" y="98"/>
                  </a:cubicBezTo>
                  <a:cubicBezTo>
                    <a:pt x="205" y="97"/>
                    <a:pt x="205" y="97"/>
                    <a:pt x="205" y="97"/>
                  </a:cubicBezTo>
                  <a:cubicBezTo>
                    <a:pt x="206" y="97"/>
                    <a:pt x="206" y="97"/>
                    <a:pt x="206" y="97"/>
                  </a:cubicBezTo>
                  <a:cubicBezTo>
                    <a:pt x="206" y="96"/>
                    <a:pt x="206" y="96"/>
                    <a:pt x="206" y="96"/>
                  </a:cubicBezTo>
                  <a:cubicBezTo>
                    <a:pt x="206" y="96"/>
                    <a:pt x="206" y="96"/>
                    <a:pt x="206" y="96"/>
                  </a:cubicBezTo>
                  <a:cubicBezTo>
                    <a:pt x="206" y="96"/>
                    <a:pt x="206" y="96"/>
                    <a:pt x="206"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4" y="96"/>
                    <a:pt x="204" y="95"/>
                  </a:cubicBezTo>
                  <a:cubicBezTo>
                    <a:pt x="204" y="95"/>
                    <a:pt x="204" y="95"/>
                    <a:pt x="204" y="95"/>
                  </a:cubicBezTo>
                  <a:cubicBezTo>
                    <a:pt x="204" y="95"/>
                    <a:pt x="204" y="95"/>
                    <a:pt x="204" y="95"/>
                  </a:cubicBezTo>
                  <a:cubicBezTo>
                    <a:pt x="204" y="95"/>
                    <a:pt x="204" y="95"/>
                    <a:pt x="204" y="95"/>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2" y="93"/>
                    <a:pt x="202" y="93"/>
                    <a:pt x="201" y="94"/>
                  </a:cubicBezTo>
                  <a:cubicBezTo>
                    <a:pt x="201" y="94"/>
                    <a:pt x="201" y="94"/>
                    <a:pt x="201" y="94"/>
                  </a:cubicBezTo>
                  <a:cubicBezTo>
                    <a:pt x="201" y="94"/>
                    <a:pt x="201" y="94"/>
                    <a:pt x="201" y="94"/>
                  </a:cubicBezTo>
                  <a:cubicBezTo>
                    <a:pt x="201" y="94"/>
                    <a:pt x="201" y="94"/>
                    <a:pt x="201" y="94"/>
                  </a:cubicBezTo>
                  <a:cubicBezTo>
                    <a:pt x="201" y="94"/>
                    <a:pt x="201" y="94"/>
                    <a:pt x="201" y="94"/>
                  </a:cubicBezTo>
                  <a:cubicBezTo>
                    <a:pt x="201" y="94"/>
                    <a:pt x="201" y="94"/>
                    <a:pt x="201" y="94"/>
                  </a:cubicBezTo>
                  <a:cubicBezTo>
                    <a:pt x="201" y="94"/>
                    <a:pt x="201" y="94"/>
                    <a:pt x="201" y="94"/>
                  </a:cubicBezTo>
                  <a:cubicBezTo>
                    <a:pt x="201" y="94"/>
                    <a:pt x="201" y="94"/>
                    <a:pt x="201" y="94"/>
                  </a:cubicBezTo>
                  <a:cubicBezTo>
                    <a:pt x="200" y="94"/>
                    <a:pt x="200" y="94"/>
                    <a:pt x="200" y="94"/>
                  </a:cubicBezTo>
                  <a:cubicBezTo>
                    <a:pt x="195" y="95"/>
                    <a:pt x="195" y="95"/>
                    <a:pt x="195" y="95"/>
                  </a:cubicBezTo>
                  <a:cubicBezTo>
                    <a:pt x="195" y="95"/>
                    <a:pt x="195" y="95"/>
                    <a:pt x="195" y="95"/>
                  </a:cubicBezTo>
                  <a:cubicBezTo>
                    <a:pt x="195" y="95"/>
                    <a:pt x="195" y="95"/>
                    <a:pt x="195" y="95"/>
                  </a:cubicBezTo>
                  <a:cubicBezTo>
                    <a:pt x="195" y="95"/>
                    <a:pt x="195" y="95"/>
                    <a:pt x="195" y="95"/>
                  </a:cubicBezTo>
                  <a:cubicBezTo>
                    <a:pt x="195" y="95"/>
                    <a:pt x="195" y="95"/>
                    <a:pt x="195" y="95"/>
                  </a:cubicBezTo>
                  <a:cubicBezTo>
                    <a:pt x="195" y="95"/>
                    <a:pt x="195" y="95"/>
                    <a:pt x="195" y="95"/>
                  </a:cubicBezTo>
                  <a:cubicBezTo>
                    <a:pt x="195" y="96"/>
                    <a:pt x="195" y="96"/>
                    <a:pt x="195" y="96"/>
                  </a:cubicBezTo>
                  <a:cubicBezTo>
                    <a:pt x="195" y="96"/>
                    <a:pt x="195" y="96"/>
                    <a:pt x="195" y="96"/>
                  </a:cubicBezTo>
                  <a:cubicBezTo>
                    <a:pt x="195" y="96"/>
                    <a:pt x="195" y="96"/>
                    <a:pt x="195" y="96"/>
                  </a:cubicBezTo>
                  <a:cubicBezTo>
                    <a:pt x="195" y="96"/>
                    <a:pt x="195" y="96"/>
                    <a:pt x="195" y="96"/>
                  </a:cubicBezTo>
                  <a:cubicBezTo>
                    <a:pt x="195" y="96"/>
                    <a:pt x="195" y="96"/>
                    <a:pt x="195" y="96"/>
                  </a:cubicBezTo>
                  <a:cubicBezTo>
                    <a:pt x="196" y="97"/>
                    <a:pt x="195" y="97"/>
                    <a:pt x="195" y="97"/>
                  </a:cubicBezTo>
                  <a:cubicBezTo>
                    <a:pt x="195" y="97"/>
                    <a:pt x="195" y="97"/>
                    <a:pt x="195" y="97"/>
                  </a:cubicBezTo>
                  <a:cubicBezTo>
                    <a:pt x="195" y="97"/>
                    <a:pt x="195" y="97"/>
                    <a:pt x="195" y="97"/>
                  </a:cubicBezTo>
                  <a:cubicBezTo>
                    <a:pt x="195" y="97"/>
                    <a:pt x="195" y="97"/>
                    <a:pt x="195" y="97"/>
                  </a:cubicBezTo>
                  <a:cubicBezTo>
                    <a:pt x="195" y="97"/>
                    <a:pt x="195" y="97"/>
                    <a:pt x="195" y="97"/>
                  </a:cubicBezTo>
                  <a:cubicBezTo>
                    <a:pt x="195" y="97"/>
                    <a:pt x="195" y="97"/>
                    <a:pt x="195" y="97"/>
                  </a:cubicBezTo>
                  <a:cubicBezTo>
                    <a:pt x="195" y="97"/>
                    <a:pt x="195" y="97"/>
                    <a:pt x="195" y="97"/>
                  </a:cubicBezTo>
                  <a:cubicBezTo>
                    <a:pt x="196" y="98"/>
                    <a:pt x="196" y="98"/>
                    <a:pt x="196" y="98"/>
                  </a:cubicBezTo>
                  <a:cubicBezTo>
                    <a:pt x="196" y="98"/>
                    <a:pt x="196" y="98"/>
                    <a:pt x="196" y="98"/>
                  </a:cubicBezTo>
                  <a:cubicBezTo>
                    <a:pt x="197" y="99"/>
                    <a:pt x="196" y="99"/>
                    <a:pt x="196" y="99"/>
                  </a:cubicBezTo>
                  <a:cubicBezTo>
                    <a:pt x="197" y="99"/>
                    <a:pt x="197" y="99"/>
                    <a:pt x="197" y="99"/>
                  </a:cubicBezTo>
                  <a:cubicBezTo>
                    <a:pt x="197" y="99"/>
                    <a:pt x="197" y="99"/>
                    <a:pt x="197" y="99"/>
                  </a:cubicBezTo>
                  <a:cubicBezTo>
                    <a:pt x="197" y="99"/>
                    <a:pt x="197" y="99"/>
                    <a:pt x="197" y="99"/>
                  </a:cubicBezTo>
                  <a:cubicBezTo>
                    <a:pt x="197" y="99"/>
                    <a:pt x="197" y="99"/>
                    <a:pt x="197" y="99"/>
                  </a:cubicBezTo>
                  <a:cubicBezTo>
                    <a:pt x="197" y="99"/>
                    <a:pt x="197" y="99"/>
                    <a:pt x="197" y="99"/>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1"/>
                    <a:pt x="197" y="101"/>
                    <a:pt x="197" y="101"/>
                  </a:cubicBezTo>
                  <a:cubicBezTo>
                    <a:pt x="196" y="101"/>
                    <a:pt x="196" y="101"/>
                    <a:pt x="196" y="101"/>
                  </a:cubicBezTo>
                  <a:cubicBezTo>
                    <a:pt x="196" y="102"/>
                    <a:pt x="196" y="102"/>
                    <a:pt x="196" y="102"/>
                  </a:cubicBezTo>
                  <a:cubicBezTo>
                    <a:pt x="196" y="102"/>
                    <a:pt x="196" y="102"/>
                    <a:pt x="196" y="102"/>
                  </a:cubicBezTo>
                  <a:cubicBezTo>
                    <a:pt x="196" y="102"/>
                    <a:pt x="196" y="102"/>
                    <a:pt x="196" y="102"/>
                  </a:cubicBezTo>
                  <a:cubicBezTo>
                    <a:pt x="196" y="102"/>
                    <a:pt x="195" y="102"/>
                    <a:pt x="195" y="103"/>
                  </a:cubicBezTo>
                  <a:cubicBezTo>
                    <a:pt x="195" y="103"/>
                    <a:pt x="195" y="103"/>
                    <a:pt x="195" y="103"/>
                  </a:cubicBezTo>
                  <a:cubicBezTo>
                    <a:pt x="194" y="104"/>
                    <a:pt x="194" y="104"/>
                    <a:pt x="194" y="104"/>
                  </a:cubicBezTo>
                  <a:cubicBezTo>
                    <a:pt x="194" y="104"/>
                    <a:pt x="194" y="104"/>
                    <a:pt x="194" y="104"/>
                  </a:cubicBezTo>
                  <a:cubicBezTo>
                    <a:pt x="193" y="104"/>
                    <a:pt x="193" y="104"/>
                    <a:pt x="193" y="104"/>
                  </a:cubicBezTo>
                  <a:cubicBezTo>
                    <a:pt x="194" y="104"/>
                    <a:pt x="194" y="104"/>
                    <a:pt x="194" y="104"/>
                  </a:cubicBezTo>
                  <a:cubicBezTo>
                    <a:pt x="194" y="104"/>
                    <a:pt x="194" y="104"/>
                    <a:pt x="194" y="104"/>
                  </a:cubicBezTo>
                  <a:cubicBezTo>
                    <a:pt x="194" y="104"/>
                    <a:pt x="194" y="104"/>
                    <a:pt x="194" y="104"/>
                  </a:cubicBezTo>
                  <a:cubicBezTo>
                    <a:pt x="194" y="104"/>
                    <a:pt x="194" y="104"/>
                    <a:pt x="194" y="104"/>
                  </a:cubicBezTo>
                  <a:cubicBezTo>
                    <a:pt x="194" y="104"/>
                    <a:pt x="194" y="104"/>
                    <a:pt x="194" y="105"/>
                  </a:cubicBezTo>
                  <a:cubicBezTo>
                    <a:pt x="193" y="105"/>
                    <a:pt x="193" y="105"/>
                    <a:pt x="193" y="105"/>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2" y="106"/>
                    <a:pt x="192" y="107"/>
                    <a:pt x="192" y="107"/>
                  </a:cubicBezTo>
                  <a:cubicBezTo>
                    <a:pt x="192" y="107"/>
                    <a:pt x="192" y="107"/>
                    <a:pt x="192" y="107"/>
                  </a:cubicBezTo>
                  <a:cubicBezTo>
                    <a:pt x="192" y="107"/>
                    <a:pt x="192" y="107"/>
                    <a:pt x="192" y="107"/>
                  </a:cubicBezTo>
                  <a:cubicBezTo>
                    <a:pt x="192" y="107"/>
                    <a:pt x="192" y="107"/>
                    <a:pt x="192" y="107"/>
                  </a:cubicBezTo>
                  <a:cubicBezTo>
                    <a:pt x="191" y="107"/>
                    <a:pt x="191" y="107"/>
                    <a:pt x="191" y="107"/>
                  </a:cubicBezTo>
                  <a:cubicBezTo>
                    <a:pt x="191" y="107"/>
                    <a:pt x="191" y="107"/>
                    <a:pt x="191" y="107"/>
                  </a:cubicBezTo>
                  <a:cubicBezTo>
                    <a:pt x="191" y="107"/>
                    <a:pt x="191" y="107"/>
                    <a:pt x="191" y="107"/>
                  </a:cubicBezTo>
                  <a:cubicBezTo>
                    <a:pt x="191" y="107"/>
                    <a:pt x="191" y="107"/>
                    <a:pt x="191" y="107"/>
                  </a:cubicBezTo>
                  <a:cubicBezTo>
                    <a:pt x="191" y="107"/>
                    <a:pt x="191" y="107"/>
                    <a:pt x="191" y="107"/>
                  </a:cubicBezTo>
                  <a:cubicBezTo>
                    <a:pt x="191" y="107"/>
                    <a:pt x="190" y="107"/>
                    <a:pt x="190" y="108"/>
                  </a:cubicBezTo>
                  <a:cubicBezTo>
                    <a:pt x="190" y="108"/>
                    <a:pt x="190" y="108"/>
                    <a:pt x="190" y="108"/>
                  </a:cubicBezTo>
                  <a:cubicBezTo>
                    <a:pt x="190" y="108"/>
                    <a:pt x="190" y="108"/>
                    <a:pt x="190" y="108"/>
                  </a:cubicBezTo>
                  <a:cubicBezTo>
                    <a:pt x="190" y="108"/>
                    <a:pt x="190" y="108"/>
                    <a:pt x="190" y="108"/>
                  </a:cubicBezTo>
                  <a:cubicBezTo>
                    <a:pt x="190" y="108"/>
                    <a:pt x="190" y="108"/>
                    <a:pt x="190"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8" y="108"/>
                    <a:pt x="188" y="108"/>
                    <a:pt x="188" y="108"/>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10"/>
                    <a:pt x="188" y="110"/>
                    <a:pt x="188" y="110"/>
                  </a:cubicBezTo>
                  <a:cubicBezTo>
                    <a:pt x="188" y="110"/>
                    <a:pt x="188" y="110"/>
                    <a:pt x="188" y="110"/>
                  </a:cubicBezTo>
                  <a:cubicBezTo>
                    <a:pt x="188" y="110"/>
                    <a:pt x="188" y="110"/>
                    <a:pt x="188" y="110"/>
                  </a:cubicBezTo>
                  <a:cubicBezTo>
                    <a:pt x="188" y="110"/>
                    <a:pt x="188" y="110"/>
                    <a:pt x="188" y="110"/>
                  </a:cubicBezTo>
                  <a:cubicBezTo>
                    <a:pt x="188" y="110"/>
                    <a:pt x="188" y="110"/>
                    <a:pt x="188"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6" y="110"/>
                    <a:pt x="186" y="110"/>
                    <a:pt x="186" y="110"/>
                  </a:cubicBezTo>
                  <a:cubicBezTo>
                    <a:pt x="186" y="110"/>
                    <a:pt x="186" y="110"/>
                    <a:pt x="186" y="110"/>
                  </a:cubicBezTo>
                  <a:cubicBezTo>
                    <a:pt x="186" y="110"/>
                    <a:pt x="186" y="110"/>
                    <a:pt x="186" y="110"/>
                  </a:cubicBezTo>
                  <a:cubicBezTo>
                    <a:pt x="186" y="110"/>
                    <a:pt x="186" y="110"/>
                    <a:pt x="186" y="110"/>
                  </a:cubicBezTo>
                  <a:cubicBezTo>
                    <a:pt x="186" y="110"/>
                    <a:pt x="186" y="110"/>
                    <a:pt x="186" y="110"/>
                  </a:cubicBezTo>
                  <a:cubicBezTo>
                    <a:pt x="186" y="110"/>
                    <a:pt x="186" y="110"/>
                    <a:pt x="186" y="110"/>
                  </a:cubicBezTo>
                  <a:cubicBezTo>
                    <a:pt x="186" y="110"/>
                    <a:pt x="186" y="110"/>
                    <a:pt x="186" y="110"/>
                  </a:cubicBezTo>
                  <a:cubicBezTo>
                    <a:pt x="185" y="110"/>
                    <a:pt x="185" y="110"/>
                    <a:pt x="185" y="110"/>
                  </a:cubicBezTo>
                  <a:cubicBezTo>
                    <a:pt x="185" y="110"/>
                    <a:pt x="185" y="110"/>
                    <a:pt x="185" y="110"/>
                  </a:cubicBezTo>
                  <a:cubicBezTo>
                    <a:pt x="185" y="110"/>
                    <a:pt x="185" y="110"/>
                    <a:pt x="184" y="109"/>
                  </a:cubicBezTo>
                  <a:cubicBezTo>
                    <a:pt x="184" y="109"/>
                    <a:pt x="184" y="109"/>
                    <a:pt x="184" y="109"/>
                  </a:cubicBezTo>
                  <a:cubicBezTo>
                    <a:pt x="184" y="109"/>
                    <a:pt x="184" y="109"/>
                    <a:pt x="184" y="109"/>
                  </a:cubicBezTo>
                  <a:cubicBezTo>
                    <a:pt x="184" y="110"/>
                    <a:pt x="183" y="109"/>
                    <a:pt x="183" y="109"/>
                  </a:cubicBezTo>
                  <a:cubicBezTo>
                    <a:pt x="183" y="109"/>
                    <a:pt x="183" y="109"/>
                    <a:pt x="183" y="109"/>
                  </a:cubicBezTo>
                  <a:cubicBezTo>
                    <a:pt x="183" y="109"/>
                    <a:pt x="183" y="109"/>
                    <a:pt x="183" y="109"/>
                  </a:cubicBezTo>
                  <a:cubicBezTo>
                    <a:pt x="183" y="110"/>
                    <a:pt x="183" y="110"/>
                    <a:pt x="183" y="110"/>
                  </a:cubicBezTo>
                  <a:cubicBezTo>
                    <a:pt x="183" y="110"/>
                    <a:pt x="183" y="110"/>
                    <a:pt x="183" y="110"/>
                  </a:cubicBezTo>
                  <a:cubicBezTo>
                    <a:pt x="182" y="110"/>
                    <a:pt x="182" y="110"/>
                    <a:pt x="182" y="110"/>
                  </a:cubicBezTo>
                  <a:cubicBezTo>
                    <a:pt x="181" y="110"/>
                    <a:pt x="181" y="110"/>
                    <a:pt x="180" y="109"/>
                  </a:cubicBezTo>
                  <a:cubicBezTo>
                    <a:pt x="180" y="109"/>
                    <a:pt x="180" y="109"/>
                    <a:pt x="180" y="109"/>
                  </a:cubicBezTo>
                  <a:cubicBezTo>
                    <a:pt x="180" y="109"/>
                    <a:pt x="180" y="109"/>
                    <a:pt x="180" y="109"/>
                  </a:cubicBezTo>
                  <a:cubicBezTo>
                    <a:pt x="180" y="109"/>
                    <a:pt x="180" y="109"/>
                    <a:pt x="180" y="109"/>
                  </a:cubicBezTo>
                  <a:cubicBezTo>
                    <a:pt x="179" y="109"/>
                    <a:pt x="179" y="109"/>
                    <a:pt x="178" y="109"/>
                  </a:cubicBezTo>
                  <a:cubicBezTo>
                    <a:pt x="178" y="109"/>
                    <a:pt x="178" y="109"/>
                    <a:pt x="178" y="109"/>
                  </a:cubicBezTo>
                  <a:cubicBezTo>
                    <a:pt x="178" y="109"/>
                    <a:pt x="178" y="109"/>
                    <a:pt x="178" y="109"/>
                  </a:cubicBezTo>
                  <a:cubicBezTo>
                    <a:pt x="178" y="109"/>
                    <a:pt x="177" y="109"/>
                    <a:pt x="177" y="108"/>
                  </a:cubicBezTo>
                  <a:cubicBezTo>
                    <a:pt x="177" y="108"/>
                    <a:pt x="177" y="108"/>
                    <a:pt x="177" y="108"/>
                  </a:cubicBezTo>
                  <a:cubicBezTo>
                    <a:pt x="176" y="108"/>
                    <a:pt x="176" y="108"/>
                    <a:pt x="176" y="108"/>
                  </a:cubicBezTo>
                  <a:cubicBezTo>
                    <a:pt x="176" y="107"/>
                    <a:pt x="176" y="107"/>
                    <a:pt x="176" y="107"/>
                  </a:cubicBezTo>
                  <a:cubicBezTo>
                    <a:pt x="176" y="107"/>
                    <a:pt x="176" y="107"/>
                    <a:pt x="176" y="107"/>
                  </a:cubicBezTo>
                  <a:cubicBezTo>
                    <a:pt x="177" y="107"/>
                    <a:pt x="177" y="107"/>
                    <a:pt x="177" y="107"/>
                  </a:cubicBezTo>
                  <a:cubicBezTo>
                    <a:pt x="179" y="107"/>
                    <a:pt x="179" y="107"/>
                    <a:pt x="179" y="107"/>
                  </a:cubicBezTo>
                  <a:cubicBezTo>
                    <a:pt x="179" y="107"/>
                    <a:pt x="179" y="107"/>
                    <a:pt x="179" y="107"/>
                  </a:cubicBezTo>
                  <a:cubicBezTo>
                    <a:pt x="179" y="107"/>
                    <a:pt x="179" y="107"/>
                    <a:pt x="179" y="107"/>
                  </a:cubicBezTo>
                  <a:cubicBezTo>
                    <a:pt x="179" y="107"/>
                    <a:pt x="179" y="107"/>
                    <a:pt x="179" y="107"/>
                  </a:cubicBezTo>
                  <a:cubicBezTo>
                    <a:pt x="179" y="107"/>
                    <a:pt x="179" y="107"/>
                    <a:pt x="179" y="107"/>
                  </a:cubicBezTo>
                  <a:cubicBezTo>
                    <a:pt x="179" y="107"/>
                    <a:pt x="179" y="107"/>
                    <a:pt x="179" y="107"/>
                  </a:cubicBezTo>
                  <a:cubicBezTo>
                    <a:pt x="180" y="107"/>
                    <a:pt x="180" y="107"/>
                    <a:pt x="180" y="107"/>
                  </a:cubicBezTo>
                  <a:cubicBezTo>
                    <a:pt x="180" y="107"/>
                    <a:pt x="180" y="107"/>
                    <a:pt x="180" y="107"/>
                  </a:cubicBezTo>
                  <a:cubicBezTo>
                    <a:pt x="180" y="107"/>
                    <a:pt x="180" y="107"/>
                    <a:pt x="180" y="107"/>
                  </a:cubicBezTo>
                  <a:cubicBezTo>
                    <a:pt x="181" y="107"/>
                    <a:pt x="181" y="107"/>
                    <a:pt x="181" y="107"/>
                  </a:cubicBezTo>
                  <a:cubicBezTo>
                    <a:pt x="181" y="108"/>
                    <a:pt x="181" y="108"/>
                    <a:pt x="181" y="108"/>
                  </a:cubicBezTo>
                  <a:cubicBezTo>
                    <a:pt x="181" y="108"/>
                    <a:pt x="181" y="108"/>
                    <a:pt x="181" y="108"/>
                  </a:cubicBezTo>
                  <a:cubicBezTo>
                    <a:pt x="181" y="108"/>
                    <a:pt x="181" y="108"/>
                    <a:pt x="181" y="108"/>
                  </a:cubicBezTo>
                  <a:cubicBezTo>
                    <a:pt x="181" y="108"/>
                    <a:pt x="181" y="108"/>
                    <a:pt x="181" y="108"/>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2" y="107"/>
                  </a:cubicBezTo>
                  <a:cubicBezTo>
                    <a:pt x="182" y="107"/>
                    <a:pt x="182" y="107"/>
                    <a:pt x="182" y="107"/>
                  </a:cubicBezTo>
                  <a:cubicBezTo>
                    <a:pt x="182" y="107"/>
                    <a:pt x="182" y="107"/>
                    <a:pt x="182" y="107"/>
                  </a:cubicBezTo>
                  <a:cubicBezTo>
                    <a:pt x="182" y="107"/>
                    <a:pt x="182" y="107"/>
                    <a:pt x="182" y="107"/>
                  </a:cubicBezTo>
                  <a:cubicBezTo>
                    <a:pt x="181" y="107"/>
                    <a:pt x="181" y="107"/>
                    <a:pt x="181" y="107"/>
                  </a:cubicBezTo>
                  <a:cubicBezTo>
                    <a:pt x="181" y="107"/>
                    <a:pt x="181" y="107"/>
                    <a:pt x="181"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6" y="106"/>
                    <a:pt x="186" y="106"/>
                    <a:pt x="186" y="106"/>
                  </a:cubicBezTo>
                  <a:cubicBezTo>
                    <a:pt x="186" y="106"/>
                    <a:pt x="186" y="106"/>
                    <a:pt x="186" y="106"/>
                  </a:cubicBezTo>
                  <a:cubicBezTo>
                    <a:pt x="186" y="106"/>
                    <a:pt x="186" y="106"/>
                    <a:pt x="186" y="106"/>
                  </a:cubicBezTo>
                  <a:cubicBezTo>
                    <a:pt x="186" y="106"/>
                    <a:pt x="186" y="106"/>
                    <a:pt x="186" y="106"/>
                  </a:cubicBezTo>
                  <a:cubicBezTo>
                    <a:pt x="186" y="106"/>
                    <a:pt x="186" y="106"/>
                    <a:pt x="186" y="106"/>
                  </a:cubicBezTo>
                  <a:cubicBezTo>
                    <a:pt x="186" y="106"/>
                    <a:pt x="186" y="106"/>
                    <a:pt x="186" y="106"/>
                  </a:cubicBezTo>
                  <a:cubicBezTo>
                    <a:pt x="186" y="106"/>
                    <a:pt x="186" y="106"/>
                    <a:pt x="186" y="106"/>
                  </a:cubicBezTo>
                  <a:cubicBezTo>
                    <a:pt x="186" y="106"/>
                    <a:pt x="186" y="106"/>
                    <a:pt x="186" y="106"/>
                  </a:cubicBezTo>
                  <a:cubicBezTo>
                    <a:pt x="186" y="105"/>
                    <a:pt x="187" y="105"/>
                    <a:pt x="187" y="105"/>
                  </a:cubicBezTo>
                  <a:cubicBezTo>
                    <a:pt x="187" y="105"/>
                    <a:pt x="187" y="105"/>
                    <a:pt x="187" y="105"/>
                  </a:cubicBezTo>
                  <a:cubicBezTo>
                    <a:pt x="187" y="105"/>
                    <a:pt x="187" y="105"/>
                    <a:pt x="187" y="105"/>
                  </a:cubicBezTo>
                  <a:cubicBezTo>
                    <a:pt x="188" y="105"/>
                    <a:pt x="188" y="105"/>
                    <a:pt x="188" y="105"/>
                  </a:cubicBezTo>
                  <a:cubicBezTo>
                    <a:pt x="188" y="105"/>
                    <a:pt x="188" y="105"/>
                    <a:pt x="188" y="105"/>
                  </a:cubicBezTo>
                  <a:cubicBezTo>
                    <a:pt x="187" y="105"/>
                    <a:pt x="187" y="105"/>
                    <a:pt x="187" y="105"/>
                  </a:cubicBezTo>
                  <a:cubicBezTo>
                    <a:pt x="187" y="105"/>
                    <a:pt x="187" y="105"/>
                    <a:pt x="187" y="105"/>
                  </a:cubicBezTo>
                  <a:cubicBezTo>
                    <a:pt x="187" y="104"/>
                    <a:pt x="187" y="104"/>
                    <a:pt x="187" y="104"/>
                  </a:cubicBezTo>
                  <a:cubicBezTo>
                    <a:pt x="187" y="104"/>
                    <a:pt x="187" y="104"/>
                    <a:pt x="187" y="104"/>
                  </a:cubicBezTo>
                  <a:cubicBezTo>
                    <a:pt x="187" y="104"/>
                    <a:pt x="187" y="104"/>
                    <a:pt x="187" y="104"/>
                  </a:cubicBezTo>
                  <a:cubicBezTo>
                    <a:pt x="187" y="104"/>
                    <a:pt x="187" y="104"/>
                    <a:pt x="187" y="104"/>
                  </a:cubicBezTo>
                  <a:cubicBezTo>
                    <a:pt x="187" y="104"/>
                    <a:pt x="187" y="104"/>
                    <a:pt x="187" y="104"/>
                  </a:cubicBezTo>
                  <a:cubicBezTo>
                    <a:pt x="188" y="104"/>
                    <a:pt x="188" y="104"/>
                    <a:pt x="188" y="104"/>
                  </a:cubicBezTo>
                  <a:cubicBezTo>
                    <a:pt x="188" y="104"/>
                    <a:pt x="188" y="104"/>
                    <a:pt x="188" y="104"/>
                  </a:cubicBezTo>
                  <a:cubicBezTo>
                    <a:pt x="188" y="104"/>
                    <a:pt x="188" y="104"/>
                    <a:pt x="188" y="104"/>
                  </a:cubicBezTo>
                  <a:cubicBezTo>
                    <a:pt x="188" y="104"/>
                    <a:pt x="188" y="104"/>
                    <a:pt x="188" y="104"/>
                  </a:cubicBezTo>
                  <a:cubicBezTo>
                    <a:pt x="188" y="104"/>
                    <a:pt x="188" y="104"/>
                    <a:pt x="188" y="104"/>
                  </a:cubicBezTo>
                  <a:cubicBezTo>
                    <a:pt x="188" y="104"/>
                    <a:pt x="188" y="104"/>
                    <a:pt x="188" y="104"/>
                  </a:cubicBezTo>
                  <a:cubicBezTo>
                    <a:pt x="188" y="104"/>
                    <a:pt x="188" y="104"/>
                    <a:pt x="188" y="104"/>
                  </a:cubicBezTo>
                  <a:cubicBezTo>
                    <a:pt x="188" y="103"/>
                    <a:pt x="188" y="103"/>
                    <a:pt x="188" y="103"/>
                  </a:cubicBezTo>
                  <a:cubicBezTo>
                    <a:pt x="188" y="103"/>
                    <a:pt x="188" y="103"/>
                    <a:pt x="188" y="103"/>
                  </a:cubicBezTo>
                  <a:cubicBezTo>
                    <a:pt x="188" y="103"/>
                    <a:pt x="188" y="103"/>
                    <a:pt x="188" y="103"/>
                  </a:cubicBezTo>
                  <a:cubicBezTo>
                    <a:pt x="188" y="103"/>
                    <a:pt x="188" y="103"/>
                    <a:pt x="188" y="103"/>
                  </a:cubicBezTo>
                  <a:cubicBezTo>
                    <a:pt x="189" y="103"/>
                    <a:pt x="189" y="103"/>
                    <a:pt x="189" y="103"/>
                  </a:cubicBezTo>
                  <a:cubicBezTo>
                    <a:pt x="190" y="102"/>
                    <a:pt x="190" y="102"/>
                    <a:pt x="190" y="102"/>
                  </a:cubicBezTo>
                  <a:cubicBezTo>
                    <a:pt x="190" y="102"/>
                    <a:pt x="190" y="102"/>
                    <a:pt x="190" y="102"/>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99"/>
                    <a:pt x="191" y="99"/>
                    <a:pt x="191" y="99"/>
                  </a:cubicBezTo>
                  <a:cubicBezTo>
                    <a:pt x="191" y="99"/>
                    <a:pt x="191" y="99"/>
                    <a:pt x="191" y="99"/>
                  </a:cubicBezTo>
                  <a:cubicBezTo>
                    <a:pt x="191" y="99"/>
                    <a:pt x="191" y="99"/>
                    <a:pt x="191" y="99"/>
                  </a:cubicBezTo>
                  <a:cubicBezTo>
                    <a:pt x="191" y="99"/>
                    <a:pt x="191" y="99"/>
                    <a:pt x="191" y="99"/>
                  </a:cubicBezTo>
                  <a:cubicBezTo>
                    <a:pt x="191" y="99"/>
                    <a:pt x="190" y="99"/>
                    <a:pt x="191" y="99"/>
                  </a:cubicBezTo>
                  <a:cubicBezTo>
                    <a:pt x="191" y="99"/>
                    <a:pt x="191" y="99"/>
                    <a:pt x="191" y="99"/>
                  </a:cubicBezTo>
                  <a:cubicBezTo>
                    <a:pt x="191" y="99"/>
                    <a:pt x="191" y="99"/>
                    <a:pt x="191" y="99"/>
                  </a:cubicBezTo>
                  <a:cubicBezTo>
                    <a:pt x="191" y="98"/>
                    <a:pt x="191" y="98"/>
                    <a:pt x="191" y="98"/>
                  </a:cubicBezTo>
                  <a:cubicBezTo>
                    <a:pt x="192" y="97"/>
                    <a:pt x="192" y="97"/>
                    <a:pt x="192" y="97"/>
                  </a:cubicBezTo>
                  <a:cubicBezTo>
                    <a:pt x="192" y="97"/>
                    <a:pt x="192" y="97"/>
                    <a:pt x="192" y="97"/>
                  </a:cubicBezTo>
                  <a:cubicBezTo>
                    <a:pt x="193" y="97"/>
                    <a:pt x="193" y="97"/>
                    <a:pt x="193" y="97"/>
                  </a:cubicBezTo>
                  <a:cubicBezTo>
                    <a:pt x="193" y="96"/>
                    <a:pt x="192" y="96"/>
                    <a:pt x="192" y="96"/>
                  </a:cubicBezTo>
                  <a:cubicBezTo>
                    <a:pt x="192" y="96"/>
                    <a:pt x="192" y="96"/>
                    <a:pt x="192" y="96"/>
                  </a:cubicBezTo>
                  <a:cubicBezTo>
                    <a:pt x="192" y="96"/>
                    <a:pt x="192" y="96"/>
                    <a:pt x="192" y="96"/>
                  </a:cubicBezTo>
                  <a:cubicBezTo>
                    <a:pt x="192" y="96"/>
                    <a:pt x="192" y="96"/>
                    <a:pt x="191" y="96"/>
                  </a:cubicBezTo>
                  <a:cubicBezTo>
                    <a:pt x="191" y="96"/>
                    <a:pt x="191" y="96"/>
                    <a:pt x="191" y="96"/>
                  </a:cubicBezTo>
                  <a:cubicBezTo>
                    <a:pt x="191" y="96"/>
                    <a:pt x="191" y="96"/>
                    <a:pt x="191" y="96"/>
                  </a:cubicBezTo>
                  <a:cubicBezTo>
                    <a:pt x="191" y="96"/>
                    <a:pt x="191" y="96"/>
                    <a:pt x="191" y="96"/>
                  </a:cubicBezTo>
                  <a:cubicBezTo>
                    <a:pt x="190" y="95"/>
                    <a:pt x="190" y="95"/>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3"/>
                    <a:pt x="189" y="93"/>
                  </a:cubicBezTo>
                  <a:cubicBezTo>
                    <a:pt x="189" y="93"/>
                    <a:pt x="189" y="93"/>
                    <a:pt x="189" y="93"/>
                  </a:cubicBezTo>
                  <a:cubicBezTo>
                    <a:pt x="189" y="93"/>
                    <a:pt x="189" y="93"/>
                    <a:pt x="189" y="93"/>
                  </a:cubicBezTo>
                  <a:cubicBezTo>
                    <a:pt x="189" y="93"/>
                    <a:pt x="189" y="93"/>
                    <a:pt x="189" y="93"/>
                  </a:cubicBezTo>
                  <a:cubicBezTo>
                    <a:pt x="189" y="93"/>
                    <a:pt x="189" y="93"/>
                    <a:pt x="189" y="93"/>
                  </a:cubicBezTo>
                  <a:cubicBezTo>
                    <a:pt x="189" y="93"/>
                    <a:pt x="189" y="92"/>
                    <a:pt x="189" y="92"/>
                  </a:cubicBezTo>
                  <a:cubicBezTo>
                    <a:pt x="189" y="91"/>
                    <a:pt x="189" y="91"/>
                    <a:pt x="189" y="91"/>
                  </a:cubicBezTo>
                  <a:cubicBezTo>
                    <a:pt x="189" y="91"/>
                    <a:pt x="189" y="91"/>
                    <a:pt x="189" y="91"/>
                  </a:cubicBezTo>
                  <a:cubicBezTo>
                    <a:pt x="189" y="91"/>
                    <a:pt x="189" y="91"/>
                    <a:pt x="189" y="91"/>
                  </a:cubicBezTo>
                  <a:cubicBezTo>
                    <a:pt x="189" y="91"/>
                    <a:pt x="189" y="91"/>
                    <a:pt x="189" y="91"/>
                  </a:cubicBezTo>
                  <a:cubicBezTo>
                    <a:pt x="189" y="91"/>
                    <a:pt x="189" y="91"/>
                    <a:pt x="189" y="91"/>
                  </a:cubicBezTo>
                  <a:cubicBezTo>
                    <a:pt x="189" y="91"/>
                    <a:pt x="189" y="91"/>
                    <a:pt x="189" y="91"/>
                  </a:cubicBezTo>
                  <a:cubicBezTo>
                    <a:pt x="189" y="91"/>
                    <a:pt x="189" y="90"/>
                    <a:pt x="189" y="90"/>
                  </a:cubicBezTo>
                  <a:cubicBezTo>
                    <a:pt x="189" y="90"/>
                    <a:pt x="189" y="90"/>
                    <a:pt x="189" y="90"/>
                  </a:cubicBezTo>
                  <a:cubicBezTo>
                    <a:pt x="189" y="90"/>
                    <a:pt x="189" y="90"/>
                    <a:pt x="189" y="90"/>
                  </a:cubicBezTo>
                  <a:cubicBezTo>
                    <a:pt x="189" y="90"/>
                    <a:pt x="189" y="90"/>
                    <a:pt x="189" y="90"/>
                  </a:cubicBezTo>
                  <a:cubicBezTo>
                    <a:pt x="189" y="90"/>
                    <a:pt x="189" y="90"/>
                    <a:pt x="189" y="90"/>
                  </a:cubicBezTo>
                  <a:cubicBezTo>
                    <a:pt x="189" y="90"/>
                    <a:pt x="189" y="90"/>
                    <a:pt x="189" y="90"/>
                  </a:cubicBezTo>
                  <a:cubicBezTo>
                    <a:pt x="189" y="90"/>
                    <a:pt x="189" y="90"/>
                    <a:pt x="189" y="90"/>
                  </a:cubicBezTo>
                  <a:cubicBezTo>
                    <a:pt x="189" y="90"/>
                    <a:pt x="189" y="90"/>
                    <a:pt x="189" y="90"/>
                  </a:cubicBezTo>
                  <a:cubicBezTo>
                    <a:pt x="189" y="90"/>
                    <a:pt x="189" y="90"/>
                    <a:pt x="189" y="90"/>
                  </a:cubicBezTo>
                  <a:cubicBezTo>
                    <a:pt x="189" y="89"/>
                    <a:pt x="189" y="89"/>
                    <a:pt x="189" y="89"/>
                  </a:cubicBezTo>
                  <a:cubicBezTo>
                    <a:pt x="189" y="89"/>
                    <a:pt x="189" y="89"/>
                    <a:pt x="189" y="89"/>
                  </a:cubicBezTo>
                  <a:cubicBezTo>
                    <a:pt x="189" y="89"/>
                    <a:pt x="189" y="89"/>
                    <a:pt x="189" y="89"/>
                  </a:cubicBezTo>
                  <a:cubicBezTo>
                    <a:pt x="189" y="88"/>
                    <a:pt x="189" y="88"/>
                    <a:pt x="189" y="88"/>
                  </a:cubicBezTo>
                  <a:cubicBezTo>
                    <a:pt x="189" y="88"/>
                    <a:pt x="189" y="88"/>
                    <a:pt x="189" y="88"/>
                  </a:cubicBezTo>
                  <a:cubicBezTo>
                    <a:pt x="189" y="88"/>
                    <a:pt x="189" y="88"/>
                    <a:pt x="189" y="88"/>
                  </a:cubicBezTo>
                  <a:cubicBezTo>
                    <a:pt x="189" y="88"/>
                    <a:pt x="189" y="88"/>
                    <a:pt x="189" y="88"/>
                  </a:cubicBezTo>
                  <a:cubicBezTo>
                    <a:pt x="189" y="88"/>
                    <a:pt x="189" y="88"/>
                    <a:pt x="189" y="88"/>
                  </a:cubicBezTo>
                  <a:cubicBezTo>
                    <a:pt x="189" y="88"/>
                    <a:pt x="189" y="88"/>
                    <a:pt x="189" y="88"/>
                  </a:cubicBezTo>
                  <a:cubicBezTo>
                    <a:pt x="189" y="88"/>
                    <a:pt x="189" y="88"/>
                    <a:pt x="189" y="88"/>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6"/>
                    <a:pt x="189" y="86"/>
                    <a:pt x="189" y="86"/>
                  </a:cubicBezTo>
                  <a:cubicBezTo>
                    <a:pt x="189" y="86"/>
                    <a:pt x="189" y="86"/>
                    <a:pt x="189" y="86"/>
                  </a:cubicBezTo>
                  <a:cubicBezTo>
                    <a:pt x="189" y="86"/>
                    <a:pt x="189" y="86"/>
                    <a:pt x="189" y="86"/>
                  </a:cubicBezTo>
                  <a:cubicBezTo>
                    <a:pt x="189" y="86"/>
                    <a:pt x="189" y="86"/>
                    <a:pt x="189" y="86"/>
                  </a:cubicBezTo>
                  <a:cubicBezTo>
                    <a:pt x="189" y="86"/>
                    <a:pt x="189" y="86"/>
                    <a:pt x="189" y="86"/>
                  </a:cubicBezTo>
                  <a:cubicBezTo>
                    <a:pt x="189" y="86"/>
                    <a:pt x="189" y="86"/>
                    <a:pt x="189" y="86"/>
                  </a:cubicBezTo>
                  <a:cubicBezTo>
                    <a:pt x="189" y="86"/>
                    <a:pt x="189" y="86"/>
                    <a:pt x="189" y="86"/>
                  </a:cubicBezTo>
                  <a:cubicBezTo>
                    <a:pt x="189" y="86"/>
                    <a:pt x="189" y="86"/>
                    <a:pt x="189" y="86"/>
                  </a:cubicBezTo>
                  <a:cubicBezTo>
                    <a:pt x="188" y="86"/>
                    <a:pt x="188" y="86"/>
                    <a:pt x="188" y="86"/>
                  </a:cubicBezTo>
                  <a:cubicBezTo>
                    <a:pt x="188" y="85"/>
                    <a:pt x="188" y="85"/>
                    <a:pt x="188" y="85"/>
                  </a:cubicBezTo>
                  <a:cubicBezTo>
                    <a:pt x="188" y="85"/>
                    <a:pt x="188" y="85"/>
                    <a:pt x="188" y="85"/>
                  </a:cubicBezTo>
                  <a:cubicBezTo>
                    <a:pt x="188" y="85"/>
                    <a:pt x="188" y="85"/>
                    <a:pt x="188" y="85"/>
                  </a:cubicBezTo>
                  <a:cubicBezTo>
                    <a:pt x="188" y="85"/>
                    <a:pt x="188" y="85"/>
                    <a:pt x="188" y="85"/>
                  </a:cubicBezTo>
                  <a:cubicBezTo>
                    <a:pt x="188" y="85"/>
                    <a:pt x="188" y="85"/>
                    <a:pt x="189" y="85"/>
                  </a:cubicBezTo>
                  <a:cubicBezTo>
                    <a:pt x="189" y="85"/>
                    <a:pt x="189" y="85"/>
                    <a:pt x="189" y="85"/>
                  </a:cubicBezTo>
                  <a:cubicBezTo>
                    <a:pt x="189" y="85"/>
                    <a:pt x="189" y="85"/>
                    <a:pt x="189" y="85"/>
                  </a:cubicBezTo>
                  <a:cubicBezTo>
                    <a:pt x="189" y="85"/>
                    <a:pt x="189" y="85"/>
                    <a:pt x="189" y="85"/>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3"/>
                    <a:pt x="189" y="83"/>
                    <a:pt x="189" y="83"/>
                  </a:cubicBezTo>
                  <a:cubicBezTo>
                    <a:pt x="189" y="83"/>
                    <a:pt x="189" y="83"/>
                    <a:pt x="189" y="83"/>
                  </a:cubicBezTo>
                  <a:cubicBezTo>
                    <a:pt x="189" y="83"/>
                    <a:pt x="189" y="83"/>
                    <a:pt x="189" y="83"/>
                  </a:cubicBezTo>
                  <a:cubicBezTo>
                    <a:pt x="189" y="83"/>
                    <a:pt x="189" y="83"/>
                    <a:pt x="189" y="83"/>
                  </a:cubicBezTo>
                  <a:cubicBezTo>
                    <a:pt x="189" y="83"/>
                    <a:pt x="189" y="83"/>
                    <a:pt x="189" y="83"/>
                  </a:cubicBezTo>
                  <a:cubicBezTo>
                    <a:pt x="189" y="83"/>
                    <a:pt x="189" y="83"/>
                    <a:pt x="189" y="83"/>
                  </a:cubicBezTo>
                  <a:cubicBezTo>
                    <a:pt x="189" y="83"/>
                    <a:pt x="189" y="83"/>
                    <a:pt x="189" y="83"/>
                  </a:cubicBezTo>
                  <a:cubicBezTo>
                    <a:pt x="189" y="82"/>
                    <a:pt x="189" y="82"/>
                    <a:pt x="189" y="82"/>
                  </a:cubicBezTo>
                  <a:cubicBezTo>
                    <a:pt x="189" y="82"/>
                    <a:pt x="189" y="82"/>
                    <a:pt x="189" y="82"/>
                  </a:cubicBezTo>
                  <a:cubicBezTo>
                    <a:pt x="189" y="82"/>
                    <a:pt x="189" y="82"/>
                    <a:pt x="189" y="82"/>
                  </a:cubicBezTo>
                  <a:cubicBezTo>
                    <a:pt x="190" y="82"/>
                    <a:pt x="190" y="82"/>
                    <a:pt x="190" y="82"/>
                  </a:cubicBezTo>
                  <a:cubicBezTo>
                    <a:pt x="190" y="82"/>
                    <a:pt x="190" y="82"/>
                    <a:pt x="190" y="82"/>
                  </a:cubicBezTo>
                  <a:cubicBezTo>
                    <a:pt x="190" y="82"/>
                    <a:pt x="190" y="82"/>
                    <a:pt x="190" y="82"/>
                  </a:cubicBezTo>
                  <a:cubicBezTo>
                    <a:pt x="190" y="82"/>
                    <a:pt x="190" y="82"/>
                    <a:pt x="190" y="81"/>
                  </a:cubicBezTo>
                  <a:cubicBezTo>
                    <a:pt x="189" y="81"/>
                    <a:pt x="189" y="81"/>
                    <a:pt x="189" y="81"/>
                  </a:cubicBezTo>
                  <a:cubicBezTo>
                    <a:pt x="189" y="81"/>
                    <a:pt x="189" y="81"/>
                    <a:pt x="189" y="81"/>
                  </a:cubicBezTo>
                  <a:cubicBezTo>
                    <a:pt x="189" y="81"/>
                    <a:pt x="189" y="81"/>
                    <a:pt x="189" y="81"/>
                  </a:cubicBezTo>
                  <a:cubicBezTo>
                    <a:pt x="189" y="81"/>
                    <a:pt x="189" y="81"/>
                    <a:pt x="189" y="81"/>
                  </a:cubicBezTo>
                  <a:cubicBezTo>
                    <a:pt x="189" y="81"/>
                    <a:pt x="189" y="81"/>
                    <a:pt x="189" y="81"/>
                  </a:cubicBezTo>
                  <a:cubicBezTo>
                    <a:pt x="189" y="81"/>
                    <a:pt x="189" y="81"/>
                    <a:pt x="189" y="81"/>
                  </a:cubicBezTo>
                  <a:cubicBezTo>
                    <a:pt x="189" y="81"/>
                    <a:pt x="189" y="81"/>
                    <a:pt x="189" y="81"/>
                  </a:cubicBezTo>
                  <a:cubicBezTo>
                    <a:pt x="189" y="81"/>
                    <a:pt x="189" y="81"/>
                    <a:pt x="189" y="81"/>
                  </a:cubicBezTo>
                  <a:cubicBezTo>
                    <a:pt x="189" y="80"/>
                    <a:pt x="189" y="80"/>
                    <a:pt x="189" y="80"/>
                  </a:cubicBezTo>
                  <a:cubicBezTo>
                    <a:pt x="189" y="80"/>
                    <a:pt x="189" y="80"/>
                    <a:pt x="189" y="80"/>
                  </a:cubicBezTo>
                  <a:cubicBezTo>
                    <a:pt x="189" y="80"/>
                    <a:pt x="189" y="80"/>
                    <a:pt x="189" y="80"/>
                  </a:cubicBezTo>
                  <a:cubicBezTo>
                    <a:pt x="189" y="79"/>
                    <a:pt x="188" y="80"/>
                    <a:pt x="188" y="79"/>
                  </a:cubicBezTo>
                  <a:cubicBezTo>
                    <a:pt x="188" y="79"/>
                    <a:pt x="188" y="79"/>
                    <a:pt x="188" y="79"/>
                  </a:cubicBezTo>
                  <a:cubicBezTo>
                    <a:pt x="188" y="79"/>
                    <a:pt x="188" y="79"/>
                    <a:pt x="188" y="79"/>
                  </a:cubicBezTo>
                  <a:cubicBezTo>
                    <a:pt x="188" y="79"/>
                    <a:pt x="188" y="79"/>
                    <a:pt x="188" y="79"/>
                  </a:cubicBezTo>
                  <a:cubicBezTo>
                    <a:pt x="187" y="79"/>
                    <a:pt x="187" y="79"/>
                    <a:pt x="187" y="78"/>
                  </a:cubicBezTo>
                  <a:cubicBezTo>
                    <a:pt x="187" y="78"/>
                    <a:pt x="187" y="78"/>
                    <a:pt x="187" y="78"/>
                  </a:cubicBezTo>
                  <a:cubicBezTo>
                    <a:pt x="186" y="78"/>
                    <a:pt x="186" y="78"/>
                    <a:pt x="186" y="78"/>
                  </a:cubicBezTo>
                  <a:cubicBezTo>
                    <a:pt x="186" y="78"/>
                    <a:pt x="186" y="78"/>
                    <a:pt x="186" y="78"/>
                  </a:cubicBezTo>
                  <a:cubicBezTo>
                    <a:pt x="186" y="78"/>
                    <a:pt x="186" y="78"/>
                    <a:pt x="186" y="78"/>
                  </a:cubicBezTo>
                  <a:cubicBezTo>
                    <a:pt x="186" y="78"/>
                    <a:pt x="186" y="78"/>
                    <a:pt x="186" y="78"/>
                  </a:cubicBezTo>
                  <a:cubicBezTo>
                    <a:pt x="186" y="78"/>
                    <a:pt x="186" y="78"/>
                    <a:pt x="186" y="78"/>
                  </a:cubicBezTo>
                  <a:cubicBezTo>
                    <a:pt x="186" y="78"/>
                    <a:pt x="186" y="77"/>
                    <a:pt x="186" y="77"/>
                  </a:cubicBezTo>
                  <a:cubicBezTo>
                    <a:pt x="186" y="77"/>
                    <a:pt x="186" y="77"/>
                    <a:pt x="186" y="77"/>
                  </a:cubicBezTo>
                  <a:cubicBezTo>
                    <a:pt x="186" y="77"/>
                    <a:pt x="186" y="77"/>
                    <a:pt x="186" y="77"/>
                  </a:cubicBezTo>
                  <a:cubicBezTo>
                    <a:pt x="187" y="77"/>
                    <a:pt x="187" y="77"/>
                    <a:pt x="187" y="77"/>
                  </a:cubicBezTo>
                  <a:cubicBezTo>
                    <a:pt x="187" y="77"/>
                    <a:pt x="187" y="77"/>
                    <a:pt x="187" y="77"/>
                  </a:cubicBezTo>
                  <a:cubicBezTo>
                    <a:pt x="187" y="76"/>
                    <a:pt x="187" y="76"/>
                    <a:pt x="187" y="76"/>
                  </a:cubicBezTo>
                  <a:cubicBezTo>
                    <a:pt x="188" y="76"/>
                    <a:pt x="188" y="76"/>
                    <a:pt x="188" y="76"/>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9" y="74"/>
                    <a:pt x="189" y="74"/>
                    <a:pt x="189" y="74"/>
                  </a:cubicBezTo>
                  <a:cubicBezTo>
                    <a:pt x="189" y="74"/>
                    <a:pt x="189" y="74"/>
                    <a:pt x="189" y="74"/>
                  </a:cubicBezTo>
                  <a:cubicBezTo>
                    <a:pt x="189" y="74"/>
                    <a:pt x="189" y="74"/>
                    <a:pt x="189" y="74"/>
                  </a:cubicBezTo>
                  <a:cubicBezTo>
                    <a:pt x="189" y="73"/>
                    <a:pt x="189" y="73"/>
                    <a:pt x="189" y="73"/>
                  </a:cubicBezTo>
                  <a:cubicBezTo>
                    <a:pt x="189" y="73"/>
                    <a:pt x="189" y="73"/>
                    <a:pt x="189" y="73"/>
                  </a:cubicBezTo>
                  <a:cubicBezTo>
                    <a:pt x="190" y="73"/>
                    <a:pt x="190" y="73"/>
                    <a:pt x="190" y="73"/>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1"/>
                    <a:pt x="190" y="71"/>
                    <a:pt x="190" y="71"/>
                  </a:cubicBezTo>
                  <a:cubicBezTo>
                    <a:pt x="190" y="71"/>
                    <a:pt x="190" y="71"/>
                    <a:pt x="190" y="71"/>
                  </a:cubicBezTo>
                  <a:cubicBezTo>
                    <a:pt x="190" y="71"/>
                    <a:pt x="190" y="71"/>
                    <a:pt x="190" y="71"/>
                  </a:cubicBezTo>
                  <a:cubicBezTo>
                    <a:pt x="190" y="71"/>
                    <a:pt x="190" y="71"/>
                    <a:pt x="190" y="71"/>
                  </a:cubicBezTo>
                  <a:cubicBezTo>
                    <a:pt x="190" y="71"/>
                    <a:pt x="190" y="71"/>
                    <a:pt x="190" y="71"/>
                  </a:cubicBezTo>
                  <a:cubicBezTo>
                    <a:pt x="190" y="71"/>
                    <a:pt x="190" y="71"/>
                    <a:pt x="190" y="71"/>
                  </a:cubicBezTo>
                  <a:cubicBezTo>
                    <a:pt x="190" y="70"/>
                    <a:pt x="190" y="70"/>
                    <a:pt x="190" y="70"/>
                  </a:cubicBezTo>
                  <a:cubicBezTo>
                    <a:pt x="190" y="70"/>
                    <a:pt x="190" y="70"/>
                    <a:pt x="190" y="70"/>
                  </a:cubicBezTo>
                  <a:cubicBezTo>
                    <a:pt x="190" y="69"/>
                    <a:pt x="190" y="69"/>
                    <a:pt x="190" y="69"/>
                  </a:cubicBezTo>
                  <a:cubicBezTo>
                    <a:pt x="189" y="69"/>
                    <a:pt x="189" y="69"/>
                    <a:pt x="189" y="69"/>
                  </a:cubicBezTo>
                  <a:cubicBezTo>
                    <a:pt x="189" y="69"/>
                    <a:pt x="189" y="69"/>
                    <a:pt x="189" y="69"/>
                  </a:cubicBezTo>
                  <a:cubicBezTo>
                    <a:pt x="189" y="69"/>
                    <a:pt x="189" y="69"/>
                    <a:pt x="189" y="69"/>
                  </a:cubicBezTo>
                  <a:cubicBezTo>
                    <a:pt x="188" y="69"/>
                    <a:pt x="188" y="69"/>
                    <a:pt x="188" y="69"/>
                  </a:cubicBezTo>
                  <a:cubicBezTo>
                    <a:pt x="188" y="69"/>
                    <a:pt x="188" y="69"/>
                    <a:pt x="188" y="69"/>
                  </a:cubicBezTo>
                  <a:cubicBezTo>
                    <a:pt x="188" y="69"/>
                    <a:pt x="188" y="69"/>
                    <a:pt x="187" y="69"/>
                  </a:cubicBezTo>
                  <a:cubicBezTo>
                    <a:pt x="187" y="69"/>
                    <a:pt x="187" y="69"/>
                    <a:pt x="187" y="69"/>
                  </a:cubicBezTo>
                  <a:cubicBezTo>
                    <a:pt x="187" y="68"/>
                    <a:pt x="187" y="68"/>
                    <a:pt x="187" y="68"/>
                  </a:cubicBezTo>
                  <a:cubicBezTo>
                    <a:pt x="187" y="68"/>
                    <a:pt x="187" y="68"/>
                    <a:pt x="187" y="69"/>
                  </a:cubicBezTo>
                  <a:cubicBezTo>
                    <a:pt x="187" y="69"/>
                    <a:pt x="187" y="69"/>
                    <a:pt x="187" y="69"/>
                  </a:cubicBezTo>
                  <a:cubicBezTo>
                    <a:pt x="186" y="69"/>
                    <a:pt x="186" y="69"/>
                    <a:pt x="186" y="69"/>
                  </a:cubicBezTo>
                  <a:cubicBezTo>
                    <a:pt x="186" y="69"/>
                    <a:pt x="186" y="69"/>
                    <a:pt x="186" y="69"/>
                  </a:cubicBezTo>
                  <a:cubicBezTo>
                    <a:pt x="186" y="69"/>
                    <a:pt x="186" y="69"/>
                    <a:pt x="186" y="69"/>
                  </a:cubicBezTo>
                  <a:cubicBezTo>
                    <a:pt x="186" y="69"/>
                    <a:pt x="186" y="69"/>
                    <a:pt x="186" y="69"/>
                  </a:cubicBezTo>
                  <a:cubicBezTo>
                    <a:pt x="186" y="69"/>
                    <a:pt x="186" y="69"/>
                    <a:pt x="186" y="69"/>
                  </a:cubicBezTo>
                  <a:cubicBezTo>
                    <a:pt x="186" y="68"/>
                    <a:pt x="186" y="68"/>
                    <a:pt x="186" y="68"/>
                  </a:cubicBezTo>
                  <a:cubicBezTo>
                    <a:pt x="187" y="68"/>
                    <a:pt x="187" y="68"/>
                    <a:pt x="187" y="68"/>
                  </a:cubicBezTo>
                  <a:cubicBezTo>
                    <a:pt x="187" y="68"/>
                    <a:pt x="187" y="68"/>
                    <a:pt x="187" y="68"/>
                  </a:cubicBezTo>
                  <a:cubicBezTo>
                    <a:pt x="187" y="68"/>
                    <a:pt x="187" y="68"/>
                    <a:pt x="187" y="68"/>
                  </a:cubicBezTo>
                  <a:cubicBezTo>
                    <a:pt x="187" y="68"/>
                    <a:pt x="187" y="68"/>
                    <a:pt x="187" y="68"/>
                  </a:cubicBezTo>
                  <a:cubicBezTo>
                    <a:pt x="186" y="68"/>
                    <a:pt x="186" y="68"/>
                    <a:pt x="186" y="68"/>
                  </a:cubicBezTo>
                  <a:cubicBezTo>
                    <a:pt x="186" y="68"/>
                    <a:pt x="186" y="68"/>
                    <a:pt x="186" y="68"/>
                  </a:cubicBezTo>
                  <a:cubicBezTo>
                    <a:pt x="185" y="68"/>
                    <a:pt x="185" y="68"/>
                    <a:pt x="184" y="68"/>
                  </a:cubicBezTo>
                  <a:cubicBezTo>
                    <a:pt x="184" y="68"/>
                    <a:pt x="184" y="68"/>
                    <a:pt x="184" y="68"/>
                  </a:cubicBezTo>
                  <a:cubicBezTo>
                    <a:pt x="184" y="68"/>
                    <a:pt x="184" y="68"/>
                    <a:pt x="184" y="68"/>
                  </a:cubicBezTo>
                  <a:cubicBezTo>
                    <a:pt x="184" y="68"/>
                    <a:pt x="184" y="68"/>
                    <a:pt x="184" y="68"/>
                  </a:cubicBezTo>
                  <a:cubicBezTo>
                    <a:pt x="184" y="68"/>
                    <a:pt x="184" y="68"/>
                    <a:pt x="183" y="68"/>
                  </a:cubicBezTo>
                  <a:cubicBezTo>
                    <a:pt x="183" y="68"/>
                    <a:pt x="183" y="68"/>
                    <a:pt x="183" y="68"/>
                  </a:cubicBezTo>
                  <a:cubicBezTo>
                    <a:pt x="183" y="68"/>
                    <a:pt x="183" y="68"/>
                    <a:pt x="183" y="68"/>
                  </a:cubicBezTo>
                  <a:cubicBezTo>
                    <a:pt x="183" y="68"/>
                    <a:pt x="183" y="68"/>
                    <a:pt x="183" y="68"/>
                  </a:cubicBezTo>
                  <a:cubicBezTo>
                    <a:pt x="182" y="68"/>
                    <a:pt x="182" y="68"/>
                    <a:pt x="182" y="68"/>
                  </a:cubicBezTo>
                  <a:cubicBezTo>
                    <a:pt x="182" y="68"/>
                    <a:pt x="182" y="68"/>
                    <a:pt x="182" y="68"/>
                  </a:cubicBezTo>
                  <a:cubicBezTo>
                    <a:pt x="182" y="68"/>
                    <a:pt x="182" y="68"/>
                    <a:pt x="182" y="68"/>
                  </a:cubicBezTo>
                  <a:cubicBezTo>
                    <a:pt x="182" y="68"/>
                    <a:pt x="182" y="68"/>
                    <a:pt x="182" y="68"/>
                  </a:cubicBezTo>
                  <a:cubicBezTo>
                    <a:pt x="181" y="68"/>
                    <a:pt x="181" y="68"/>
                    <a:pt x="180" y="68"/>
                  </a:cubicBezTo>
                  <a:cubicBezTo>
                    <a:pt x="180" y="68"/>
                    <a:pt x="180" y="68"/>
                    <a:pt x="180" y="68"/>
                  </a:cubicBezTo>
                  <a:cubicBezTo>
                    <a:pt x="180" y="68"/>
                    <a:pt x="180" y="68"/>
                    <a:pt x="180" y="68"/>
                  </a:cubicBezTo>
                  <a:cubicBezTo>
                    <a:pt x="180" y="68"/>
                    <a:pt x="180" y="68"/>
                    <a:pt x="180" y="68"/>
                  </a:cubicBezTo>
                  <a:cubicBezTo>
                    <a:pt x="180" y="68"/>
                    <a:pt x="180" y="68"/>
                    <a:pt x="179" y="68"/>
                  </a:cubicBezTo>
                  <a:cubicBezTo>
                    <a:pt x="179" y="68"/>
                    <a:pt x="179" y="68"/>
                    <a:pt x="179" y="68"/>
                  </a:cubicBezTo>
                  <a:cubicBezTo>
                    <a:pt x="179" y="68"/>
                    <a:pt x="179" y="68"/>
                    <a:pt x="178" y="68"/>
                  </a:cubicBezTo>
                  <a:cubicBezTo>
                    <a:pt x="178" y="68"/>
                    <a:pt x="178" y="68"/>
                    <a:pt x="178" y="68"/>
                  </a:cubicBezTo>
                  <a:cubicBezTo>
                    <a:pt x="178" y="68"/>
                    <a:pt x="178" y="68"/>
                    <a:pt x="178" y="68"/>
                  </a:cubicBezTo>
                  <a:cubicBezTo>
                    <a:pt x="178" y="68"/>
                    <a:pt x="178" y="68"/>
                    <a:pt x="178" y="68"/>
                  </a:cubicBezTo>
                  <a:cubicBezTo>
                    <a:pt x="178" y="68"/>
                    <a:pt x="178" y="68"/>
                    <a:pt x="178" y="68"/>
                  </a:cubicBezTo>
                  <a:cubicBezTo>
                    <a:pt x="178" y="68"/>
                    <a:pt x="178" y="68"/>
                    <a:pt x="178" y="68"/>
                  </a:cubicBezTo>
                  <a:cubicBezTo>
                    <a:pt x="178" y="68"/>
                    <a:pt x="178" y="68"/>
                    <a:pt x="179" y="68"/>
                  </a:cubicBezTo>
                  <a:cubicBezTo>
                    <a:pt x="179" y="68"/>
                    <a:pt x="179" y="68"/>
                    <a:pt x="179" y="68"/>
                  </a:cubicBezTo>
                  <a:cubicBezTo>
                    <a:pt x="179" y="67"/>
                    <a:pt x="179" y="67"/>
                    <a:pt x="179" y="67"/>
                  </a:cubicBezTo>
                  <a:cubicBezTo>
                    <a:pt x="179" y="67"/>
                    <a:pt x="179" y="67"/>
                    <a:pt x="179" y="67"/>
                  </a:cubicBezTo>
                  <a:cubicBezTo>
                    <a:pt x="179" y="67"/>
                    <a:pt x="179" y="67"/>
                    <a:pt x="179" y="67"/>
                  </a:cubicBezTo>
                  <a:cubicBezTo>
                    <a:pt x="178" y="67"/>
                    <a:pt x="178" y="67"/>
                    <a:pt x="178" y="67"/>
                  </a:cubicBezTo>
                  <a:cubicBezTo>
                    <a:pt x="178" y="67"/>
                    <a:pt x="177" y="67"/>
                    <a:pt x="177" y="68"/>
                  </a:cubicBezTo>
                  <a:cubicBezTo>
                    <a:pt x="177" y="68"/>
                    <a:pt x="177" y="68"/>
                    <a:pt x="177" y="68"/>
                  </a:cubicBezTo>
                  <a:cubicBezTo>
                    <a:pt x="177" y="68"/>
                    <a:pt x="177" y="68"/>
                    <a:pt x="177" y="68"/>
                  </a:cubicBezTo>
                  <a:cubicBezTo>
                    <a:pt x="177" y="68"/>
                    <a:pt x="177" y="68"/>
                    <a:pt x="177" y="68"/>
                  </a:cubicBezTo>
                  <a:cubicBezTo>
                    <a:pt x="177" y="68"/>
                    <a:pt x="177" y="68"/>
                    <a:pt x="177" y="68"/>
                  </a:cubicBezTo>
                  <a:cubicBezTo>
                    <a:pt x="177" y="68"/>
                    <a:pt x="177" y="68"/>
                    <a:pt x="177" y="68"/>
                  </a:cubicBezTo>
                  <a:cubicBezTo>
                    <a:pt x="177" y="69"/>
                    <a:pt x="177" y="69"/>
                    <a:pt x="177" y="69"/>
                  </a:cubicBezTo>
                  <a:cubicBezTo>
                    <a:pt x="176" y="69"/>
                    <a:pt x="176" y="69"/>
                    <a:pt x="176" y="69"/>
                  </a:cubicBezTo>
                  <a:cubicBezTo>
                    <a:pt x="176" y="69"/>
                    <a:pt x="176" y="69"/>
                    <a:pt x="176" y="69"/>
                  </a:cubicBezTo>
                  <a:cubicBezTo>
                    <a:pt x="176" y="69"/>
                    <a:pt x="176" y="69"/>
                    <a:pt x="176" y="69"/>
                  </a:cubicBezTo>
                  <a:cubicBezTo>
                    <a:pt x="176" y="69"/>
                    <a:pt x="176" y="69"/>
                    <a:pt x="176" y="69"/>
                  </a:cubicBezTo>
                  <a:cubicBezTo>
                    <a:pt x="176" y="69"/>
                    <a:pt x="176" y="69"/>
                    <a:pt x="176" y="69"/>
                  </a:cubicBezTo>
                  <a:cubicBezTo>
                    <a:pt x="176" y="69"/>
                    <a:pt x="176" y="69"/>
                    <a:pt x="176" y="69"/>
                  </a:cubicBezTo>
                  <a:cubicBezTo>
                    <a:pt x="176" y="69"/>
                    <a:pt x="176" y="69"/>
                    <a:pt x="176" y="69"/>
                  </a:cubicBezTo>
                  <a:cubicBezTo>
                    <a:pt x="176" y="69"/>
                    <a:pt x="176" y="69"/>
                    <a:pt x="176" y="69"/>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1"/>
                    <a:pt x="176" y="71"/>
                    <a:pt x="176" y="71"/>
                  </a:cubicBezTo>
                  <a:cubicBezTo>
                    <a:pt x="176" y="71"/>
                    <a:pt x="176" y="71"/>
                    <a:pt x="176" y="71"/>
                  </a:cubicBezTo>
                  <a:cubicBezTo>
                    <a:pt x="176" y="71"/>
                    <a:pt x="176" y="71"/>
                    <a:pt x="176" y="71"/>
                  </a:cubicBezTo>
                  <a:cubicBezTo>
                    <a:pt x="176" y="71"/>
                    <a:pt x="176" y="71"/>
                    <a:pt x="176"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3"/>
                  </a:cubicBezTo>
                  <a:cubicBezTo>
                    <a:pt x="175" y="73"/>
                    <a:pt x="175" y="73"/>
                    <a:pt x="175" y="73"/>
                  </a:cubicBezTo>
                  <a:cubicBezTo>
                    <a:pt x="175" y="73"/>
                    <a:pt x="175" y="73"/>
                    <a:pt x="175" y="73"/>
                  </a:cubicBezTo>
                  <a:cubicBezTo>
                    <a:pt x="175" y="73"/>
                    <a:pt x="175" y="73"/>
                    <a:pt x="175" y="73"/>
                  </a:cubicBezTo>
                  <a:cubicBezTo>
                    <a:pt x="175" y="73"/>
                    <a:pt x="175" y="73"/>
                    <a:pt x="175" y="73"/>
                  </a:cubicBezTo>
                  <a:cubicBezTo>
                    <a:pt x="175" y="73"/>
                    <a:pt x="175" y="73"/>
                    <a:pt x="175" y="73"/>
                  </a:cubicBezTo>
                  <a:cubicBezTo>
                    <a:pt x="175" y="73"/>
                    <a:pt x="175" y="73"/>
                    <a:pt x="175" y="74"/>
                  </a:cubicBezTo>
                  <a:cubicBezTo>
                    <a:pt x="175" y="74"/>
                    <a:pt x="175" y="74"/>
                    <a:pt x="175" y="74"/>
                  </a:cubicBezTo>
                  <a:cubicBezTo>
                    <a:pt x="175" y="74"/>
                    <a:pt x="175" y="74"/>
                    <a:pt x="175" y="74"/>
                  </a:cubicBezTo>
                  <a:cubicBezTo>
                    <a:pt x="175" y="74"/>
                    <a:pt x="175" y="74"/>
                    <a:pt x="175" y="74"/>
                  </a:cubicBezTo>
                  <a:cubicBezTo>
                    <a:pt x="175" y="74"/>
                    <a:pt x="175" y="74"/>
                    <a:pt x="175" y="74"/>
                  </a:cubicBezTo>
                  <a:cubicBezTo>
                    <a:pt x="175" y="74"/>
                    <a:pt x="175" y="74"/>
                    <a:pt x="175" y="74"/>
                  </a:cubicBezTo>
                  <a:cubicBezTo>
                    <a:pt x="174" y="74"/>
                    <a:pt x="174" y="74"/>
                    <a:pt x="174" y="74"/>
                  </a:cubicBezTo>
                  <a:cubicBezTo>
                    <a:pt x="174" y="74"/>
                    <a:pt x="174" y="74"/>
                    <a:pt x="174" y="74"/>
                  </a:cubicBezTo>
                  <a:cubicBezTo>
                    <a:pt x="174" y="74"/>
                    <a:pt x="174" y="74"/>
                    <a:pt x="174" y="74"/>
                  </a:cubicBezTo>
                  <a:cubicBezTo>
                    <a:pt x="174" y="74"/>
                    <a:pt x="174" y="74"/>
                    <a:pt x="174" y="75"/>
                  </a:cubicBezTo>
                  <a:cubicBezTo>
                    <a:pt x="174" y="75"/>
                    <a:pt x="174" y="75"/>
                    <a:pt x="174" y="75"/>
                  </a:cubicBezTo>
                  <a:cubicBezTo>
                    <a:pt x="174" y="75"/>
                    <a:pt x="174" y="75"/>
                    <a:pt x="174" y="75"/>
                  </a:cubicBezTo>
                  <a:cubicBezTo>
                    <a:pt x="174" y="75"/>
                    <a:pt x="174" y="75"/>
                    <a:pt x="174" y="75"/>
                  </a:cubicBezTo>
                  <a:cubicBezTo>
                    <a:pt x="174" y="75"/>
                    <a:pt x="174" y="75"/>
                    <a:pt x="174" y="76"/>
                  </a:cubicBezTo>
                  <a:cubicBezTo>
                    <a:pt x="174" y="76"/>
                    <a:pt x="174" y="76"/>
                    <a:pt x="174" y="76"/>
                  </a:cubicBezTo>
                  <a:cubicBezTo>
                    <a:pt x="174" y="76"/>
                    <a:pt x="174" y="76"/>
                    <a:pt x="174" y="76"/>
                  </a:cubicBezTo>
                  <a:cubicBezTo>
                    <a:pt x="174" y="76"/>
                    <a:pt x="174" y="76"/>
                    <a:pt x="174" y="76"/>
                  </a:cubicBezTo>
                  <a:cubicBezTo>
                    <a:pt x="174" y="76"/>
                    <a:pt x="174" y="76"/>
                    <a:pt x="174" y="76"/>
                  </a:cubicBezTo>
                  <a:cubicBezTo>
                    <a:pt x="174" y="76"/>
                    <a:pt x="174" y="76"/>
                    <a:pt x="174" y="76"/>
                  </a:cubicBezTo>
                  <a:cubicBezTo>
                    <a:pt x="174" y="76"/>
                    <a:pt x="174" y="76"/>
                    <a:pt x="174" y="76"/>
                  </a:cubicBezTo>
                  <a:cubicBezTo>
                    <a:pt x="173" y="76"/>
                    <a:pt x="173" y="76"/>
                    <a:pt x="173" y="76"/>
                  </a:cubicBezTo>
                  <a:cubicBezTo>
                    <a:pt x="173" y="76"/>
                    <a:pt x="173" y="76"/>
                    <a:pt x="173" y="76"/>
                  </a:cubicBezTo>
                  <a:cubicBezTo>
                    <a:pt x="173" y="76"/>
                    <a:pt x="173" y="76"/>
                    <a:pt x="173" y="76"/>
                  </a:cubicBezTo>
                  <a:cubicBezTo>
                    <a:pt x="173" y="76"/>
                    <a:pt x="173" y="77"/>
                    <a:pt x="173" y="77"/>
                  </a:cubicBezTo>
                  <a:cubicBezTo>
                    <a:pt x="173" y="77"/>
                    <a:pt x="173" y="77"/>
                    <a:pt x="173" y="77"/>
                  </a:cubicBezTo>
                  <a:cubicBezTo>
                    <a:pt x="173" y="77"/>
                    <a:pt x="173" y="77"/>
                    <a:pt x="173" y="77"/>
                  </a:cubicBezTo>
                  <a:cubicBezTo>
                    <a:pt x="173" y="77"/>
                    <a:pt x="173" y="77"/>
                    <a:pt x="173"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1" y="78"/>
                    <a:pt x="171" y="78"/>
                  </a:cubicBezTo>
                  <a:cubicBezTo>
                    <a:pt x="171" y="78"/>
                    <a:pt x="171" y="78"/>
                    <a:pt x="171" y="78"/>
                  </a:cubicBezTo>
                  <a:cubicBezTo>
                    <a:pt x="171" y="78"/>
                    <a:pt x="171" y="78"/>
                    <a:pt x="171" y="78"/>
                  </a:cubicBezTo>
                  <a:cubicBezTo>
                    <a:pt x="171" y="78"/>
                    <a:pt x="171" y="78"/>
                    <a:pt x="171" y="78"/>
                  </a:cubicBezTo>
                  <a:cubicBezTo>
                    <a:pt x="171" y="78"/>
                    <a:pt x="171" y="78"/>
                    <a:pt x="171" y="78"/>
                  </a:cubicBezTo>
                  <a:cubicBezTo>
                    <a:pt x="171" y="78"/>
                    <a:pt x="171" y="78"/>
                    <a:pt x="171" y="78"/>
                  </a:cubicBezTo>
                  <a:cubicBezTo>
                    <a:pt x="171" y="78"/>
                    <a:pt x="171" y="78"/>
                    <a:pt x="171" y="78"/>
                  </a:cubicBezTo>
                  <a:cubicBezTo>
                    <a:pt x="171" y="78"/>
                    <a:pt x="171" y="78"/>
                    <a:pt x="171" y="78"/>
                  </a:cubicBezTo>
                  <a:cubicBezTo>
                    <a:pt x="171" y="78"/>
                    <a:pt x="171" y="78"/>
                    <a:pt x="171"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69" y="79"/>
                    <a:pt x="169" y="79"/>
                    <a:pt x="169" y="79"/>
                  </a:cubicBezTo>
                  <a:cubicBezTo>
                    <a:pt x="169" y="79"/>
                    <a:pt x="169" y="79"/>
                    <a:pt x="169" y="79"/>
                  </a:cubicBezTo>
                  <a:cubicBezTo>
                    <a:pt x="169" y="79"/>
                    <a:pt x="169" y="79"/>
                    <a:pt x="169" y="79"/>
                  </a:cubicBezTo>
                  <a:cubicBezTo>
                    <a:pt x="168" y="79"/>
                    <a:pt x="168" y="79"/>
                    <a:pt x="168" y="79"/>
                  </a:cubicBezTo>
                  <a:cubicBezTo>
                    <a:pt x="168" y="79"/>
                    <a:pt x="168" y="79"/>
                    <a:pt x="168" y="79"/>
                  </a:cubicBezTo>
                  <a:cubicBezTo>
                    <a:pt x="168" y="79"/>
                    <a:pt x="168" y="79"/>
                    <a:pt x="168" y="79"/>
                  </a:cubicBezTo>
                  <a:cubicBezTo>
                    <a:pt x="168" y="79"/>
                    <a:pt x="168" y="79"/>
                    <a:pt x="168" y="79"/>
                  </a:cubicBezTo>
                  <a:cubicBezTo>
                    <a:pt x="168" y="79"/>
                    <a:pt x="168" y="79"/>
                    <a:pt x="168" y="79"/>
                  </a:cubicBezTo>
                  <a:cubicBezTo>
                    <a:pt x="168" y="79"/>
                    <a:pt x="168" y="79"/>
                    <a:pt x="168" y="79"/>
                  </a:cubicBezTo>
                  <a:cubicBezTo>
                    <a:pt x="168" y="79"/>
                    <a:pt x="168" y="79"/>
                    <a:pt x="168" y="79"/>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7" y="80"/>
                    <a:pt x="167" y="80"/>
                    <a:pt x="167" y="80"/>
                  </a:cubicBezTo>
                  <a:cubicBezTo>
                    <a:pt x="167" y="81"/>
                    <a:pt x="167" y="81"/>
                    <a:pt x="167" y="81"/>
                  </a:cubicBezTo>
                  <a:cubicBezTo>
                    <a:pt x="168" y="81"/>
                    <a:pt x="168" y="81"/>
                    <a:pt x="168" y="81"/>
                  </a:cubicBezTo>
                  <a:cubicBezTo>
                    <a:pt x="168" y="81"/>
                    <a:pt x="168" y="81"/>
                    <a:pt x="168" y="81"/>
                  </a:cubicBezTo>
                  <a:cubicBezTo>
                    <a:pt x="168" y="81"/>
                    <a:pt x="168" y="81"/>
                    <a:pt x="168" y="81"/>
                  </a:cubicBezTo>
                  <a:cubicBezTo>
                    <a:pt x="168" y="81"/>
                    <a:pt x="168" y="81"/>
                    <a:pt x="168" y="81"/>
                  </a:cubicBezTo>
                  <a:cubicBezTo>
                    <a:pt x="168" y="81"/>
                    <a:pt x="168" y="81"/>
                    <a:pt x="168" y="81"/>
                  </a:cubicBezTo>
                  <a:cubicBezTo>
                    <a:pt x="168" y="81"/>
                    <a:pt x="168" y="81"/>
                    <a:pt x="168" y="81"/>
                  </a:cubicBezTo>
                  <a:cubicBezTo>
                    <a:pt x="168" y="81"/>
                    <a:pt x="168" y="81"/>
                    <a:pt x="168" y="81"/>
                  </a:cubicBezTo>
                  <a:cubicBezTo>
                    <a:pt x="168" y="81"/>
                    <a:pt x="168" y="81"/>
                    <a:pt x="168" y="81"/>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1"/>
                    <a:pt x="168" y="81"/>
                  </a:cubicBezTo>
                  <a:cubicBezTo>
                    <a:pt x="168" y="81"/>
                    <a:pt x="168" y="81"/>
                    <a:pt x="168" y="81"/>
                  </a:cubicBezTo>
                  <a:cubicBezTo>
                    <a:pt x="168" y="81"/>
                    <a:pt x="168" y="81"/>
                    <a:pt x="168" y="81"/>
                  </a:cubicBezTo>
                  <a:cubicBezTo>
                    <a:pt x="168" y="81"/>
                    <a:pt x="168" y="81"/>
                    <a:pt x="168" y="81"/>
                  </a:cubicBezTo>
                  <a:cubicBezTo>
                    <a:pt x="167" y="81"/>
                    <a:pt x="167" y="81"/>
                    <a:pt x="167" y="81"/>
                  </a:cubicBezTo>
                  <a:cubicBezTo>
                    <a:pt x="167" y="82"/>
                    <a:pt x="167" y="82"/>
                    <a:pt x="167" y="82"/>
                  </a:cubicBezTo>
                  <a:cubicBezTo>
                    <a:pt x="167" y="82"/>
                    <a:pt x="167" y="82"/>
                    <a:pt x="167"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9" y="82"/>
                    <a:pt x="169" y="82"/>
                    <a:pt x="169" y="82"/>
                  </a:cubicBezTo>
                  <a:cubicBezTo>
                    <a:pt x="169" y="82"/>
                    <a:pt x="169" y="82"/>
                    <a:pt x="169" y="82"/>
                  </a:cubicBezTo>
                  <a:cubicBezTo>
                    <a:pt x="169" y="82"/>
                    <a:pt x="169" y="82"/>
                    <a:pt x="169" y="82"/>
                  </a:cubicBezTo>
                  <a:cubicBezTo>
                    <a:pt x="169" y="82"/>
                    <a:pt x="169" y="82"/>
                    <a:pt x="169" y="82"/>
                  </a:cubicBezTo>
                  <a:cubicBezTo>
                    <a:pt x="169" y="82"/>
                    <a:pt x="169" y="82"/>
                    <a:pt x="169" y="82"/>
                  </a:cubicBezTo>
                  <a:cubicBezTo>
                    <a:pt x="169" y="82"/>
                    <a:pt x="169" y="82"/>
                    <a:pt x="169" y="82"/>
                  </a:cubicBezTo>
                  <a:cubicBezTo>
                    <a:pt x="169" y="82"/>
                    <a:pt x="169" y="82"/>
                    <a:pt x="169" y="82"/>
                  </a:cubicBezTo>
                  <a:cubicBezTo>
                    <a:pt x="169" y="82"/>
                    <a:pt x="169" y="82"/>
                    <a:pt x="169" y="82"/>
                  </a:cubicBezTo>
                  <a:cubicBezTo>
                    <a:pt x="170" y="82"/>
                    <a:pt x="170" y="82"/>
                    <a:pt x="170" y="82"/>
                  </a:cubicBezTo>
                  <a:cubicBezTo>
                    <a:pt x="170" y="82"/>
                    <a:pt x="170" y="82"/>
                    <a:pt x="170" y="82"/>
                  </a:cubicBezTo>
                  <a:cubicBezTo>
                    <a:pt x="170" y="83"/>
                    <a:pt x="170" y="83"/>
                    <a:pt x="170" y="83"/>
                  </a:cubicBezTo>
                  <a:cubicBezTo>
                    <a:pt x="170" y="83"/>
                    <a:pt x="170" y="83"/>
                    <a:pt x="170" y="83"/>
                  </a:cubicBezTo>
                  <a:cubicBezTo>
                    <a:pt x="170" y="83"/>
                    <a:pt x="170" y="83"/>
                    <a:pt x="170" y="83"/>
                  </a:cubicBezTo>
                  <a:cubicBezTo>
                    <a:pt x="170" y="83"/>
                    <a:pt x="170" y="83"/>
                    <a:pt x="170" y="83"/>
                  </a:cubicBezTo>
                  <a:cubicBezTo>
                    <a:pt x="170" y="83"/>
                    <a:pt x="170" y="83"/>
                    <a:pt x="170" y="83"/>
                  </a:cubicBezTo>
                  <a:cubicBezTo>
                    <a:pt x="170" y="83"/>
                    <a:pt x="170" y="83"/>
                    <a:pt x="170" y="83"/>
                  </a:cubicBezTo>
                  <a:cubicBezTo>
                    <a:pt x="170" y="83"/>
                    <a:pt x="170" y="83"/>
                    <a:pt x="170" y="84"/>
                  </a:cubicBezTo>
                  <a:cubicBezTo>
                    <a:pt x="170" y="84"/>
                    <a:pt x="170" y="84"/>
                    <a:pt x="170" y="84"/>
                  </a:cubicBezTo>
                  <a:cubicBezTo>
                    <a:pt x="170" y="84"/>
                    <a:pt x="170" y="84"/>
                    <a:pt x="170" y="84"/>
                  </a:cubicBezTo>
                  <a:cubicBezTo>
                    <a:pt x="170" y="84"/>
                    <a:pt x="170" y="84"/>
                    <a:pt x="170" y="84"/>
                  </a:cubicBezTo>
                  <a:cubicBezTo>
                    <a:pt x="170" y="84"/>
                    <a:pt x="170" y="84"/>
                    <a:pt x="170" y="84"/>
                  </a:cubicBezTo>
                  <a:cubicBezTo>
                    <a:pt x="170" y="84"/>
                    <a:pt x="170" y="84"/>
                    <a:pt x="170" y="84"/>
                  </a:cubicBezTo>
                  <a:cubicBezTo>
                    <a:pt x="170" y="84"/>
                    <a:pt x="170" y="84"/>
                    <a:pt x="170" y="84"/>
                  </a:cubicBezTo>
                  <a:cubicBezTo>
                    <a:pt x="170" y="84"/>
                    <a:pt x="170" y="84"/>
                    <a:pt x="170" y="84"/>
                  </a:cubicBezTo>
                  <a:cubicBezTo>
                    <a:pt x="170" y="85"/>
                    <a:pt x="170" y="84"/>
                    <a:pt x="169" y="85"/>
                  </a:cubicBezTo>
                  <a:cubicBezTo>
                    <a:pt x="169" y="85"/>
                    <a:pt x="169" y="85"/>
                    <a:pt x="169" y="85"/>
                  </a:cubicBezTo>
                  <a:cubicBezTo>
                    <a:pt x="169" y="85"/>
                    <a:pt x="169" y="85"/>
                    <a:pt x="169" y="85"/>
                  </a:cubicBezTo>
                  <a:cubicBezTo>
                    <a:pt x="169" y="86"/>
                    <a:pt x="169" y="86"/>
                    <a:pt x="169" y="86"/>
                  </a:cubicBezTo>
                  <a:cubicBezTo>
                    <a:pt x="169" y="86"/>
                    <a:pt x="169" y="86"/>
                    <a:pt x="169" y="86"/>
                  </a:cubicBezTo>
                  <a:cubicBezTo>
                    <a:pt x="169" y="86"/>
                    <a:pt x="169" y="86"/>
                    <a:pt x="169" y="86"/>
                  </a:cubicBezTo>
                  <a:cubicBezTo>
                    <a:pt x="169" y="86"/>
                    <a:pt x="169" y="86"/>
                    <a:pt x="169" y="86"/>
                  </a:cubicBezTo>
                  <a:cubicBezTo>
                    <a:pt x="169" y="86"/>
                    <a:pt x="169" y="86"/>
                    <a:pt x="169" y="86"/>
                  </a:cubicBezTo>
                  <a:cubicBezTo>
                    <a:pt x="169" y="86"/>
                    <a:pt x="169" y="86"/>
                    <a:pt x="169" y="86"/>
                  </a:cubicBezTo>
                  <a:cubicBezTo>
                    <a:pt x="169" y="86"/>
                    <a:pt x="169" y="86"/>
                    <a:pt x="169" y="86"/>
                  </a:cubicBezTo>
                  <a:cubicBezTo>
                    <a:pt x="170" y="86"/>
                    <a:pt x="170" y="86"/>
                    <a:pt x="170" y="86"/>
                  </a:cubicBezTo>
                  <a:cubicBezTo>
                    <a:pt x="170" y="86"/>
                    <a:pt x="170" y="86"/>
                    <a:pt x="170" y="86"/>
                  </a:cubicBezTo>
                  <a:cubicBezTo>
                    <a:pt x="170" y="86"/>
                    <a:pt x="170" y="86"/>
                    <a:pt x="170" y="86"/>
                  </a:cubicBezTo>
                  <a:cubicBezTo>
                    <a:pt x="170" y="86"/>
                    <a:pt x="170" y="86"/>
                    <a:pt x="170" y="86"/>
                  </a:cubicBezTo>
                  <a:cubicBezTo>
                    <a:pt x="170" y="86"/>
                    <a:pt x="170" y="86"/>
                    <a:pt x="170" y="86"/>
                  </a:cubicBezTo>
                  <a:cubicBezTo>
                    <a:pt x="170" y="87"/>
                    <a:pt x="170" y="87"/>
                    <a:pt x="170" y="87"/>
                  </a:cubicBezTo>
                  <a:cubicBezTo>
                    <a:pt x="170" y="87"/>
                    <a:pt x="170" y="87"/>
                    <a:pt x="170" y="87"/>
                  </a:cubicBezTo>
                  <a:cubicBezTo>
                    <a:pt x="170" y="87"/>
                    <a:pt x="170" y="87"/>
                    <a:pt x="170" y="87"/>
                  </a:cubicBezTo>
                  <a:cubicBezTo>
                    <a:pt x="170" y="87"/>
                    <a:pt x="170" y="87"/>
                    <a:pt x="170" y="87"/>
                  </a:cubicBezTo>
                  <a:cubicBezTo>
                    <a:pt x="170" y="87"/>
                    <a:pt x="170" y="87"/>
                    <a:pt x="170" y="87"/>
                  </a:cubicBezTo>
                  <a:cubicBezTo>
                    <a:pt x="170" y="87"/>
                    <a:pt x="170" y="87"/>
                    <a:pt x="170" y="87"/>
                  </a:cubicBezTo>
                  <a:cubicBezTo>
                    <a:pt x="170" y="87"/>
                    <a:pt x="170" y="87"/>
                    <a:pt x="170" y="87"/>
                  </a:cubicBezTo>
                  <a:cubicBezTo>
                    <a:pt x="169" y="87"/>
                    <a:pt x="169" y="87"/>
                    <a:pt x="169" y="87"/>
                  </a:cubicBezTo>
                  <a:cubicBezTo>
                    <a:pt x="169" y="87"/>
                    <a:pt x="169" y="87"/>
                    <a:pt x="169" y="87"/>
                  </a:cubicBezTo>
                  <a:cubicBezTo>
                    <a:pt x="169" y="87"/>
                    <a:pt x="169" y="87"/>
                    <a:pt x="169" y="87"/>
                  </a:cubicBezTo>
                  <a:cubicBezTo>
                    <a:pt x="169" y="87"/>
                    <a:pt x="169" y="87"/>
                    <a:pt x="169" y="87"/>
                  </a:cubicBezTo>
                  <a:cubicBezTo>
                    <a:pt x="169" y="87"/>
                    <a:pt x="169" y="87"/>
                    <a:pt x="169" y="87"/>
                  </a:cubicBezTo>
                  <a:cubicBezTo>
                    <a:pt x="169" y="87"/>
                    <a:pt x="169" y="87"/>
                    <a:pt x="169"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8"/>
                    <a:pt x="168" y="88"/>
                    <a:pt x="168" y="90"/>
                  </a:cubicBezTo>
                  <a:cubicBezTo>
                    <a:pt x="168" y="90"/>
                    <a:pt x="168" y="90"/>
                    <a:pt x="168" y="90"/>
                  </a:cubicBezTo>
                  <a:cubicBezTo>
                    <a:pt x="168" y="90"/>
                    <a:pt x="168" y="90"/>
                    <a:pt x="168" y="90"/>
                  </a:cubicBezTo>
                  <a:cubicBezTo>
                    <a:pt x="168" y="90"/>
                    <a:pt x="168" y="90"/>
                    <a:pt x="168" y="90"/>
                  </a:cubicBezTo>
                  <a:cubicBezTo>
                    <a:pt x="168" y="90"/>
                    <a:pt x="168" y="90"/>
                    <a:pt x="168" y="90"/>
                  </a:cubicBezTo>
                  <a:cubicBezTo>
                    <a:pt x="168" y="90"/>
                    <a:pt x="168" y="90"/>
                    <a:pt x="168" y="90"/>
                  </a:cubicBezTo>
                  <a:cubicBezTo>
                    <a:pt x="168" y="90"/>
                    <a:pt x="168" y="90"/>
                    <a:pt x="168" y="90"/>
                  </a:cubicBezTo>
                  <a:cubicBezTo>
                    <a:pt x="168" y="90"/>
                    <a:pt x="168" y="90"/>
                    <a:pt x="168" y="90"/>
                  </a:cubicBezTo>
                  <a:cubicBezTo>
                    <a:pt x="168" y="89"/>
                    <a:pt x="168" y="89"/>
                    <a:pt x="168" y="89"/>
                  </a:cubicBezTo>
                  <a:cubicBezTo>
                    <a:pt x="168" y="89"/>
                    <a:pt x="168" y="89"/>
                    <a:pt x="168" y="89"/>
                  </a:cubicBezTo>
                  <a:cubicBezTo>
                    <a:pt x="168" y="89"/>
                    <a:pt x="168" y="89"/>
                    <a:pt x="168" y="89"/>
                  </a:cubicBezTo>
                  <a:cubicBezTo>
                    <a:pt x="168" y="89"/>
                    <a:pt x="168" y="89"/>
                    <a:pt x="168" y="89"/>
                  </a:cubicBezTo>
                  <a:cubicBezTo>
                    <a:pt x="168" y="89"/>
                    <a:pt x="168" y="89"/>
                    <a:pt x="168" y="89"/>
                  </a:cubicBezTo>
                  <a:cubicBezTo>
                    <a:pt x="168" y="89"/>
                    <a:pt x="168" y="89"/>
                    <a:pt x="168"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70" y="89"/>
                  </a:cubicBezTo>
                  <a:cubicBezTo>
                    <a:pt x="170" y="89"/>
                    <a:pt x="170" y="89"/>
                    <a:pt x="170" y="89"/>
                  </a:cubicBezTo>
                  <a:cubicBezTo>
                    <a:pt x="170" y="89"/>
                    <a:pt x="170" y="89"/>
                    <a:pt x="170" y="89"/>
                  </a:cubicBezTo>
                  <a:cubicBezTo>
                    <a:pt x="170" y="89"/>
                    <a:pt x="170" y="89"/>
                    <a:pt x="170" y="89"/>
                  </a:cubicBezTo>
                  <a:cubicBezTo>
                    <a:pt x="170" y="89"/>
                    <a:pt x="170" y="89"/>
                    <a:pt x="170" y="89"/>
                  </a:cubicBezTo>
                  <a:cubicBezTo>
                    <a:pt x="170" y="90"/>
                    <a:pt x="170" y="90"/>
                    <a:pt x="170" y="89"/>
                  </a:cubicBezTo>
                  <a:cubicBezTo>
                    <a:pt x="170" y="89"/>
                    <a:pt x="170" y="89"/>
                    <a:pt x="170" y="89"/>
                  </a:cubicBezTo>
                  <a:cubicBezTo>
                    <a:pt x="171" y="89"/>
                    <a:pt x="171" y="89"/>
                    <a:pt x="171" y="89"/>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3" y="90"/>
                    <a:pt x="173" y="90"/>
                    <a:pt x="173" y="90"/>
                  </a:cubicBezTo>
                  <a:cubicBezTo>
                    <a:pt x="173" y="90"/>
                    <a:pt x="173" y="90"/>
                    <a:pt x="173" y="90"/>
                  </a:cubicBezTo>
                  <a:cubicBezTo>
                    <a:pt x="173" y="90"/>
                    <a:pt x="173" y="90"/>
                    <a:pt x="173" y="90"/>
                  </a:cubicBezTo>
                  <a:cubicBezTo>
                    <a:pt x="173" y="90"/>
                    <a:pt x="173" y="90"/>
                    <a:pt x="173" y="90"/>
                  </a:cubicBezTo>
                  <a:cubicBezTo>
                    <a:pt x="173" y="90"/>
                    <a:pt x="173" y="90"/>
                    <a:pt x="173" y="90"/>
                  </a:cubicBezTo>
                  <a:cubicBezTo>
                    <a:pt x="173" y="90"/>
                    <a:pt x="173" y="90"/>
                    <a:pt x="173" y="90"/>
                  </a:cubicBezTo>
                  <a:cubicBezTo>
                    <a:pt x="173" y="91"/>
                    <a:pt x="173" y="91"/>
                    <a:pt x="173" y="91"/>
                  </a:cubicBezTo>
                  <a:cubicBezTo>
                    <a:pt x="173" y="91"/>
                    <a:pt x="173" y="91"/>
                    <a:pt x="173" y="91"/>
                  </a:cubicBezTo>
                  <a:cubicBezTo>
                    <a:pt x="173" y="91"/>
                    <a:pt x="173" y="91"/>
                    <a:pt x="173" y="91"/>
                  </a:cubicBezTo>
                  <a:cubicBezTo>
                    <a:pt x="173" y="91"/>
                    <a:pt x="173" y="91"/>
                    <a:pt x="173" y="91"/>
                  </a:cubicBezTo>
                  <a:cubicBezTo>
                    <a:pt x="173" y="91"/>
                    <a:pt x="173" y="91"/>
                    <a:pt x="173" y="91"/>
                  </a:cubicBezTo>
                  <a:cubicBezTo>
                    <a:pt x="173" y="91"/>
                    <a:pt x="173" y="91"/>
                    <a:pt x="173" y="91"/>
                  </a:cubicBezTo>
                  <a:cubicBezTo>
                    <a:pt x="173" y="91"/>
                    <a:pt x="173" y="91"/>
                    <a:pt x="173" y="91"/>
                  </a:cubicBezTo>
                  <a:cubicBezTo>
                    <a:pt x="172" y="91"/>
                    <a:pt x="172" y="91"/>
                    <a:pt x="172" y="91"/>
                  </a:cubicBezTo>
                  <a:cubicBezTo>
                    <a:pt x="172" y="91"/>
                    <a:pt x="172" y="91"/>
                    <a:pt x="172" y="91"/>
                  </a:cubicBezTo>
                  <a:cubicBezTo>
                    <a:pt x="172" y="91"/>
                    <a:pt x="172" y="91"/>
                    <a:pt x="172" y="91"/>
                  </a:cubicBezTo>
                  <a:cubicBezTo>
                    <a:pt x="173" y="91"/>
                    <a:pt x="173" y="91"/>
                    <a:pt x="173" y="91"/>
                  </a:cubicBezTo>
                  <a:cubicBezTo>
                    <a:pt x="173" y="92"/>
                    <a:pt x="173" y="92"/>
                    <a:pt x="173" y="92"/>
                  </a:cubicBezTo>
                  <a:cubicBezTo>
                    <a:pt x="173" y="92"/>
                    <a:pt x="173" y="92"/>
                    <a:pt x="173" y="92"/>
                  </a:cubicBezTo>
                  <a:cubicBezTo>
                    <a:pt x="173" y="92"/>
                    <a:pt x="173" y="92"/>
                    <a:pt x="173" y="92"/>
                  </a:cubicBezTo>
                  <a:cubicBezTo>
                    <a:pt x="173" y="92"/>
                    <a:pt x="173" y="92"/>
                    <a:pt x="173" y="92"/>
                  </a:cubicBezTo>
                  <a:cubicBezTo>
                    <a:pt x="173" y="92"/>
                    <a:pt x="173" y="92"/>
                    <a:pt x="173" y="92"/>
                  </a:cubicBezTo>
                  <a:cubicBezTo>
                    <a:pt x="173" y="92"/>
                    <a:pt x="173" y="92"/>
                    <a:pt x="173" y="92"/>
                  </a:cubicBezTo>
                  <a:cubicBezTo>
                    <a:pt x="173" y="92"/>
                    <a:pt x="173" y="92"/>
                    <a:pt x="173" y="92"/>
                  </a:cubicBezTo>
                  <a:cubicBezTo>
                    <a:pt x="173" y="93"/>
                    <a:pt x="173" y="93"/>
                    <a:pt x="173"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4"/>
                    <a:pt x="174" y="94"/>
                    <a:pt x="174" y="94"/>
                  </a:cubicBezTo>
                  <a:cubicBezTo>
                    <a:pt x="174" y="94"/>
                    <a:pt x="174" y="94"/>
                    <a:pt x="174" y="94"/>
                  </a:cubicBezTo>
                  <a:cubicBezTo>
                    <a:pt x="174" y="94"/>
                    <a:pt x="174" y="94"/>
                    <a:pt x="174" y="94"/>
                  </a:cubicBezTo>
                  <a:cubicBezTo>
                    <a:pt x="174" y="94"/>
                    <a:pt x="174" y="94"/>
                    <a:pt x="174" y="94"/>
                  </a:cubicBezTo>
                  <a:cubicBezTo>
                    <a:pt x="174" y="94"/>
                    <a:pt x="174" y="94"/>
                    <a:pt x="174" y="94"/>
                  </a:cubicBezTo>
                  <a:cubicBezTo>
                    <a:pt x="174" y="94"/>
                    <a:pt x="174" y="94"/>
                    <a:pt x="174" y="94"/>
                  </a:cubicBezTo>
                  <a:cubicBezTo>
                    <a:pt x="175" y="94"/>
                    <a:pt x="175" y="94"/>
                    <a:pt x="175" y="94"/>
                  </a:cubicBezTo>
                  <a:cubicBezTo>
                    <a:pt x="175" y="94"/>
                    <a:pt x="175" y="94"/>
                    <a:pt x="175" y="94"/>
                  </a:cubicBezTo>
                  <a:cubicBezTo>
                    <a:pt x="175" y="94"/>
                    <a:pt x="175" y="94"/>
                    <a:pt x="175" y="94"/>
                  </a:cubicBezTo>
                  <a:cubicBezTo>
                    <a:pt x="175" y="94"/>
                    <a:pt x="175" y="94"/>
                    <a:pt x="175" y="94"/>
                  </a:cubicBezTo>
                  <a:cubicBezTo>
                    <a:pt x="175" y="94"/>
                    <a:pt x="175" y="94"/>
                    <a:pt x="175" y="94"/>
                  </a:cubicBezTo>
                  <a:cubicBezTo>
                    <a:pt x="175" y="94"/>
                    <a:pt x="175"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7" y="94"/>
                    <a:pt x="177" y="94"/>
                    <a:pt x="177" y="94"/>
                  </a:cubicBezTo>
                  <a:cubicBezTo>
                    <a:pt x="177" y="94"/>
                    <a:pt x="177" y="94"/>
                    <a:pt x="177" y="94"/>
                  </a:cubicBezTo>
                  <a:cubicBezTo>
                    <a:pt x="177" y="94"/>
                    <a:pt x="177" y="94"/>
                    <a:pt x="177" y="94"/>
                  </a:cubicBezTo>
                  <a:cubicBezTo>
                    <a:pt x="176" y="94"/>
                    <a:pt x="177"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6"/>
                    <a:pt x="176" y="96"/>
                  </a:cubicBezTo>
                  <a:cubicBezTo>
                    <a:pt x="175" y="96"/>
                    <a:pt x="175" y="96"/>
                    <a:pt x="175" y="96"/>
                  </a:cubicBezTo>
                  <a:cubicBezTo>
                    <a:pt x="175" y="96"/>
                    <a:pt x="175" y="96"/>
                    <a:pt x="175" y="96"/>
                  </a:cubicBezTo>
                  <a:cubicBezTo>
                    <a:pt x="175" y="96"/>
                    <a:pt x="175" y="96"/>
                    <a:pt x="175" y="96"/>
                  </a:cubicBezTo>
                  <a:cubicBezTo>
                    <a:pt x="175" y="96"/>
                    <a:pt x="175" y="96"/>
                    <a:pt x="175" y="96"/>
                  </a:cubicBezTo>
                  <a:cubicBezTo>
                    <a:pt x="175" y="96"/>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8"/>
                    <a:pt x="175" y="98"/>
                    <a:pt x="175" y="98"/>
                  </a:cubicBezTo>
                  <a:cubicBezTo>
                    <a:pt x="175" y="98"/>
                    <a:pt x="175" y="98"/>
                    <a:pt x="175" y="98"/>
                  </a:cubicBezTo>
                  <a:cubicBezTo>
                    <a:pt x="175" y="98"/>
                    <a:pt x="175" y="98"/>
                    <a:pt x="175" y="98"/>
                  </a:cubicBezTo>
                  <a:cubicBezTo>
                    <a:pt x="175" y="98"/>
                    <a:pt x="175" y="98"/>
                    <a:pt x="175" y="98"/>
                  </a:cubicBezTo>
                  <a:cubicBezTo>
                    <a:pt x="174" y="98"/>
                    <a:pt x="174" y="98"/>
                    <a:pt x="174" y="98"/>
                  </a:cubicBezTo>
                  <a:cubicBezTo>
                    <a:pt x="174" y="98"/>
                    <a:pt x="174" y="98"/>
                    <a:pt x="174" y="98"/>
                  </a:cubicBezTo>
                  <a:cubicBezTo>
                    <a:pt x="174" y="98"/>
                    <a:pt x="174" y="98"/>
                    <a:pt x="174" y="98"/>
                  </a:cubicBezTo>
                  <a:cubicBezTo>
                    <a:pt x="174" y="98"/>
                    <a:pt x="174" y="98"/>
                    <a:pt x="174" y="98"/>
                  </a:cubicBezTo>
                  <a:cubicBezTo>
                    <a:pt x="174" y="98"/>
                    <a:pt x="174" y="98"/>
                    <a:pt x="174" y="98"/>
                  </a:cubicBezTo>
                  <a:cubicBezTo>
                    <a:pt x="174" y="98"/>
                    <a:pt x="174" y="98"/>
                    <a:pt x="174" y="98"/>
                  </a:cubicBezTo>
                  <a:cubicBezTo>
                    <a:pt x="169" y="94"/>
                    <a:pt x="169" y="94"/>
                    <a:pt x="169" y="94"/>
                  </a:cubicBezTo>
                  <a:cubicBezTo>
                    <a:pt x="169" y="94"/>
                    <a:pt x="169" y="94"/>
                    <a:pt x="169" y="94"/>
                  </a:cubicBezTo>
                  <a:cubicBezTo>
                    <a:pt x="169" y="94"/>
                    <a:pt x="169" y="94"/>
                    <a:pt x="168" y="94"/>
                  </a:cubicBezTo>
                  <a:cubicBezTo>
                    <a:pt x="168" y="94"/>
                    <a:pt x="168" y="94"/>
                    <a:pt x="168" y="94"/>
                  </a:cubicBezTo>
                  <a:cubicBezTo>
                    <a:pt x="168" y="94"/>
                    <a:pt x="168" y="94"/>
                    <a:pt x="168" y="94"/>
                  </a:cubicBezTo>
                  <a:cubicBezTo>
                    <a:pt x="167" y="94"/>
                    <a:pt x="167" y="94"/>
                    <a:pt x="166" y="94"/>
                  </a:cubicBezTo>
                  <a:cubicBezTo>
                    <a:pt x="165" y="93"/>
                    <a:pt x="165" y="93"/>
                    <a:pt x="165" y="93"/>
                  </a:cubicBezTo>
                  <a:cubicBezTo>
                    <a:pt x="165" y="93"/>
                    <a:pt x="165" y="93"/>
                    <a:pt x="165" y="93"/>
                  </a:cubicBezTo>
                  <a:cubicBezTo>
                    <a:pt x="165" y="93"/>
                    <a:pt x="165" y="93"/>
                    <a:pt x="165" y="93"/>
                  </a:cubicBezTo>
                  <a:cubicBezTo>
                    <a:pt x="165" y="93"/>
                    <a:pt x="165" y="93"/>
                    <a:pt x="165" y="93"/>
                  </a:cubicBezTo>
                  <a:cubicBezTo>
                    <a:pt x="164" y="92"/>
                    <a:pt x="164" y="92"/>
                    <a:pt x="164" y="92"/>
                  </a:cubicBezTo>
                  <a:cubicBezTo>
                    <a:pt x="164" y="92"/>
                    <a:pt x="164" y="92"/>
                    <a:pt x="164" y="92"/>
                  </a:cubicBezTo>
                  <a:cubicBezTo>
                    <a:pt x="162" y="92"/>
                    <a:pt x="162" y="92"/>
                    <a:pt x="162" y="92"/>
                  </a:cubicBezTo>
                  <a:cubicBezTo>
                    <a:pt x="162" y="92"/>
                    <a:pt x="162" y="92"/>
                    <a:pt x="162" y="92"/>
                  </a:cubicBezTo>
                  <a:cubicBezTo>
                    <a:pt x="162" y="92"/>
                    <a:pt x="162" y="92"/>
                    <a:pt x="162" y="92"/>
                  </a:cubicBezTo>
                  <a:cubicBezTo>
                    <a:pt x="162" y="92"/>
                    <a:pt x="162" y="92"/>
                    <a:pt x="162" y="92"/>
                  </a:cubicBezTo>
                  <a:cubicBezTo>
                    <a:pt x="162" y="92"/>
                    <a:pt x="162" y="92"/>
                    <a:pt x="162" y="92"/>
                  </a:cubicBezTo>
                  <a:cubicBezTo>
                    <a:pt x="162" y="92"/>
                    <a:pt x="162" y="92"/>
                    <a:pt x="162" y="92"/>
                  </a:cubicBezTo>
                  <a:cubicBezTo>
                    <a:pt x="162" y="92"/>
                    <a:pt x="162" y="92"/>
                    <a:pt x="162" y="92"/>
                  </a:cubicBezTo>
                  <a:cubicBezTo>
                    <a:pt x="161" y="92"/>
                    <a:pt x="161" y="92"/>
                    <a:pt x="161" y="92"/>
                  </a:cubicBezTo>
                  <a:cubicBezTo>
                    <a:pt x="161" y="92"/>
                    <a:pt x="161" y="92"/>
                    <a:pt x="161" y="92"/>
                  </a:cubicBezTo>
                  <a:cubicBezTo>
                    <a:pt x="161" y="92"/>
                    <a:pt x="161" y="92"/>
                    <a:pt x="161" y="92"/>
                  </a:cubicBezTo>
                  <a:cubicBezTo>
                    <a:pt x="161" y="92"/>
                    <a:pt x="161" y="92"/>
                    <a:pt x="161" y="92"/>
                  </a:cubicBezTo>
                  <a:cubicBezTo>
                    <a:pt x="161" y="91"/>
                    <a:pt x="162" y="92"/>
                    <a:pt x="162" y="92"/>
                  </a:cubicBezTo>
                  <a:cubicBezTo>
                    <a:pt x="162" y="91"/>
                    <a:pt x="161" y="91"/>
                    <a:pt x="161" y="91"/>
                  </a:cubicBezTo>
                  <a:cubicBezTo>
                    <a:pt x="160" y="91"/>
                    <a:pt x="160" y="90"/>
                    <a:pt x="159" y="90"/>
                  </a:cubicBezTo>
                  <a:cubicBezTo>
                    <a:pt x="157" y="89"/>
                    <a:pt x="155" y="89"/>
                    <a:pt x="153" y="89"/>
                  </a:cubicBezTo>
                  <a:cubicBezTo>
                    <a:pt x="152" y="89"/>
                    <a:pt x="150" y="88"/>
                    <a:pt x="149" y="88"/>
                  </a:cubicBezTo>
                  <a:cubicBezTo>
                    <a:pt x="149" y="88"/>
                    <a:pt x="148" y="88"/>
                    <a:pt x="148" y="88"/>
                  </a:cubicBezTo>
                  <a:cubicBezTo>
                    <a:pt x="147" y="88"/>
                    <a:pt x="146" y="89"/>
                    <a:pt x="145" y="89"/>
                  </a:cubicBezTo>
                  <a:cubicBezTo>
                    <a:pt x="145" y="89"/>
                    <a:pt x="144" y="89"/>
                    <a:pt x="144" y="90"/>
                  </a:cubicBezTo>
                  <a:cubicBezTo>
                    <a:pt x="145" y="90"/>
                    <a:pt x="145" y="91"/>
                    <a:pt x="145" y="91"/>
                  </a:cubicBezTo>
                  <a:cubicBezTo>
                    <a:pt x="146" y="91"/>
                    <a:pt x="146" y="92"/>
                    <a:pt x="146" y="92"/>
                  </a:cubicBezTo>
                  <a:cubicBezTo>
                    <a:pt x="146" y="92"/>
                    <a:pt x="146" y="93"/>
                    <a:pt x="146" y="93"/>
                  </a:cubicBezTo>
                  <a:cubicBezTo>
                    <a:pt x="147" y="92"/>
                    <a:pt x="147" y="93"/>
                    <a:pt x="147" y="93"/>
                  </a:cubicBezTo>
                  <a:cubicBezTo>
                    <a:pt x="147" y="93"/>
                    <a:pt x="147" y="94"/>
                    <a:pt x="147" y="94"/>
                  </a:cubicBezTo>
                  <a:cubicBezTo>
                    <a:pt x="146" y="95"/>
                    <a:pt x="145" y="95"/>
                    <a:pt x="144" y="95"/>
                  </a:cubicBezTo>
                  <a:cubicBezTo>
                    <a:pt x="144" y="95"/>
                    <a:pt x="144" y="95"/>
                    <a:pt x="144" y="95"/>
                  </a:cubicBezTo>
                  <a:cubicBezTo>
                    <a:pt x="144" y="95"/>
                    <a:pt x="144" y="95"/>
                    <a:pt x="144" y="95"/>
                  </a:cubicBezTo>
                  <a:cubicBezTo>
                    <a:pt x="144" y="96"/>
                    <a:pt x="143" y="96"/>
                    <a:pt x="143" y="96"/>
                  </a:cubicBezTo>
                  <a:cubicBezTo>
                    <a:pt x="143" y="96"/>
                    <a:pt x="144" y="96"/>
                    <a:pt x="144" y="96"/>
                  </a:cubicBezTo>
                  <a:cubicBezTo>
                    <a:pt x="144" y="97"/>
                    <a:pt x="144" y="97"/>
                    <a:pt x="143" y="97"/>
                  </a:cubicBezTo>
                  <a:cubicBezTo>
                    <a:pt x="143" y="98"/>
                    <a:pt x="142" y="97"/>
                    <a:pt x="141" y="97"/>
                  </a:cubicBezTo>
                  <a:cubicBezTo>
                    <a:pt x="140" y="97"/>
                    <a:pt x="141" y="97"/>
                    <a:pt x="141" y="96"/>
                  </a:cubicBezTo>
                  <a:cubicBezTo>
                    <a:pt x="141" y="96"/>
                    <a:pt x="140" y="96"/>
                    <a:pt x="140" y="96"/>
                  </a:cubicBezTo>
                  <a:cubicBezTo>
                    <a:pt x="140" y="96"/>
                    <a:pt x="141" y="95"/>
                    <a:pt x="141" y="95"/>
                  </a:cubicBezTo>
                  <a:cubicBezTo>
                    <a:pt x="141" y="95"/>
                    <a:pt x="142" y="95"/>
                    <a:pt x="142" y="95"/>
                  </a:cubicBezTo>
                  <a:cubicBezTo>
                    <a:pt x="142" y="95"/>
                    <a:pt x="141" y="94"/>
                    <a:pt x="141" y="94"/>
                  </a:cubicBezTo>
                  <a:cubicBezTo>
                    <a:pt x="140" y="94"/>
                    <a:pt x="140" y="94"/>
                    <a:pt x="140" y="94"/>
                  </a:cubicBezTo>
                  <a:cubicBezTo>
                    <a:pt x="140" y="94"/>
                    <a:pt x="141" y="94"/>
                    <a:pt x="141" y="93"/>
                  </a:cubicBezTo>
                  <a:cubicBezTo>
                    <a:pt x="140" y="93"/>
                    <a:pt x="139" y="94"/>
                    <a:pt x="138" y="95"/>
                  </a:cubicBezTo>
                  <a:cubicBezTo>
                    <a:pt x="138" y="95"/>
                    <a:pt x="138" y="95"/>
                    <a:pt x="138" y="95"/>
                  </a:cubicBezTo>
                  <a:cubicBezTo>
                    <a:pt x="138" y="95"/>
                    <a:pt x="138" y="95"/>
                    <a:pt x="137" y="94"/>
                  </a:cubicBezTo>
                  <a:cubicBezTo>
                    <a:pt x="137" y="94"/>
                    <a:pt x="138" y="94"/>
                    <a:pt x="137" y="94"/>
                  </a:cubicBezTo>
                  <a:cubicBezTo>
                    <a:pt x="136" y="95"/>
                    <a:pt x="135" y="95"/>
                    <a:pt x="135" y="96"/>
                  </a:cubicBezTo>
                  <a:cubicBezTo>
                    <a:pt x="134" y="96"/>
                    <a:pt x="135" y="96"/>
                    <a:pt x="134" y="96"/>
                  </a:cubicBezTo>
                  <a:cubicBezTo>
                    <a:pt x="134" y="96"/>
                    <a:pt x="133" y="96"/>
                    <a:pt x="133" y="96"/>
                  </a:cubicBezTo>
                  <a:cubicBezTo>
                    <a:pt x="132" y="96"/>
                    <a:pt x="132" y="96"/>
                    <a:pt x="131" y="96"/>
                  </a:cubicBezTo>
                  <a:cubicBezTo>
                    <a:pt x="130" y="96"/>
                    <a:pt x="130" y="96"/>
                    <a:pt x="130" y="96"/>
                  </a:cubicBezTo>
                  <a:cubicBezTo>
                    <a:pt x="129" y="95"/>
                    <a:pt x="128" y="96"/>
                    <a:pt x="127" y="97"/>
                  </a:cubicBezTo>
                  <a:cubicBezTo>
                    <a:pt x="127" y="97"/>
                    <a:pt x="126" y="97"/>
                    <a:pt x="126" y="98"/>
                  </a:cubicBezTo>
                  <a:cubicBezTo>
                    <a:pt x="126" y="98"/>
                    <a:pt x="126" y="98"/>
                    <a:pt x="126" y="98"/>
                  </a:cubicBezTo>
                  <a:cubicBezTo>
                    <a:pt x="125" y="98"/>
                    <a:pt x="125" y="98"/>
                    <a:pt x="125" y="98"/>
                  </a:cubicBezTo>
                  <a:cubicBezTo>
                    <a:pt x="125" y="98"/>
                    <a:pt x="124" y="98"/>
                    <a:pt x="124" y="98"/>
                  </a:cubicBezTo>
                  <a:cubicBezTo>
                    <a:pt x="123" y="98"/>
                    <a:pt x="123" y="99"/>
                    <a:pt x="123" y="98"/>
                  </a:cubicBezTo>
                  <a:cubicBezTo>
                    <a:pt x="122" y="98"/>
                    <a:pt x="123" y="98"/>
                    <a:pt x="122" y="98"/>
                  </a:cubicBezTo>
                  <a:cubicBezTo>
                    <a:pt x="121" y="98"/>
                    <a:pt x="121" y="98"/>
                    <a:pt x="120" y="97"/>
                  </a:cubicBezTo>
                  <a:cubicBezTo>
                    <a:pt x="120" y="97"/>
                    <a:pt x="121" y="97"/>
                    <a:pt x="121" y="97"/>
                  </a:cubicBezTo>
                  <a:cubicBezTo>
                    <a:pt x="121" y="97"/>
                    <a:pt x="121" y="97"/>
                    <a:pt x="121" y="97"/>
                  </a:cubicBezTo>
                  <a:cubicBezTo>
                    <a:pt x="121" y="97"/>
                    <a:pt x="122" y="97"/>
                    <a:pt x="122" y="97"/>
                  </a:cubicBezTo>
                  <a:cubicBezTo>
                    <a:pt x="122" y="97"/>
                    <a:pt x="122" y="96"/>
                    <a:pt x="122" y="96"/>
                  </a:cubicBezTo>
                  <a:cubicBezTo>
                    <a:pt x="121" y="96"/>
                    <a:pt x="122" y="96"/>
                    <a:pt x="122" y="95"/>
                  </a:cubicBezTo>
                  <a:cubicBezTo>
                    <a:pt x="122" y="95"/>
                    <a:pt x="122" y="95"/>
                    <a:pt x="122" y="95"/>
                  </a:cubicBezTo>
                  <a:cubicBezTo>
                    <a:pt x="122" y="94"/>
                    <a:pt x="123" y="94"/>
                    <a:pt x="122" y="94"/>
                  </a:cubicBezTo>
                  <a:cubicBezTo>
                    <a:pt x="122" y="94"/>
                    <a:pt x="121" y="94"/>
                    <a:pt x="121" y="94"/>
                  </a:cubicBezTo>
                  <a:cubicBezTo>
                    <a:pt x="121" y="94"/>
                    <a:pt x="121" y="94"/>
                    <a:pt x="121" y="94"/>
                  </a:cubicBezTo>
                  <a:cubicBezTo>
                    <a:pt x="120" y="94"/>
                    <a:pt x="119" y="94"/>
                    <a:pt x="118" y="95"/>
                  </a:cubicBezTo>
                  <a:cubicBezTo>
                    <a:pt x="118" y="95"/>
                    <a:pt x="117" y="95"/>
                    <a:pt x="117" y="95"/>
                  </a:cubicBezTo>
                  <a:cubicBezTo>
                    <a:pt x="117" y="96"/>
                    <a:pt x="116" y="96"/>
                    <a:pt x="117" y="96"/>
                  </a:cubicBezTo>
                  <a:cubicBezTo>
                    <a:pt x="117" y="96"/>
                    <a:pt x="117" y="96"/>
                    <a:pt x="117" y="96"/>
                  </a:cubicBezTo>
                  <a:cubicBezTo>
                    <a:pt x="117" y="96"/>
                    <a:pt x="117" y="96"/>
                    <a:pt x="117" y="96"/>
                  </a:cubicBezTo>
                  <a:cubicBezTo>
                    <a:pt x="118" y="97"/>
                    <a:pt x="118" y="97"/>
                    <a:pt x="118" y="97"/>
                  </a:cubicBezTo>
                  <a:cubicBezTo>
                    <a:pt x="117" y="97"/>
                    <a:pt x="117" y="98"/>
                    <a:pt x="116" y="98"/>
                  </a:cubicBezTo>
                  <a:cubicBezTo>
                    <a:pt x="116" y="98"/>
                    <a:pt x="116" y="98"/>
                    <a:pt x="116" y="97"/>
                  </a:cubicBezTo>
                  <a:cubicBezTo>
                    <a:pt x="116" y="97"/>
                    <a:pt x="116" y="97"/>
                    <a:pt x="116" y="97"/>
                  </a:cubicBezTo>
                  <a:cubicBezTo>
                    <a:pt x="116" y="96"/>
                    <a:pt x="116" y="96"/>
                    <a:pt x="116" y="96"/>
                  </a:cubicBezTo>
                  <a:cubicBezTo>
                    <a:pt x="116" y="96"/>
                    <a:pt x="116" y="96"/>
                    <a:pt x="116" y="96"/>
                  </a:cubicBezTo>
                  <a:cubicBezTo>
                    <a:pt x="115" y="96"/>
                    <a:pt x="114" y="96"/>
                    <a:pt x="114" y="97"/>
                  </a:cubicBezTo>
                  <a:cubicBezTo>
                    <a:pt x="113" y="97"/>
                    <a:pt x="114" y="97"/>
                    <a:pt x="114" y="97"/>
                  </a:cubicBezTo>
                  <a:cubicBezTo>
                    <a:pt x="114" y="97"/>
                    <a:pt x="113" y="97"/>
                    <a:pt x="113" y="97"/>
                  </a:cubicBezTo>
                  <a:cubicBezTo>
                    <a:pt x="113" y="97"/>
                    <a:pt x="113" y="97"/>
                    <a:pt x="113" y="97"/>
                  </a:cubicBezTo>
                  <a:cubicBezTo>
                    <a:pt x="112" y="97"/>
                    <a:pt x="112" y="97"/>
                    <a:pt x="111" y="97"/>
                  </a:cubicBezTo>
                  <a:cubicBezTo>
                    <a:pt x="111" y="98"/>
                    <a:pt x="110" y="98"/>
                    <a:pt x="110" y="98"/>
                  </a:cubicBezTo>
                  <a:cubicBezTo>
                    <a:pt x="110" y="98"/>
                    <a:pt x="109" y="98"/>
                    <a:pt x="109" y="99"/>
                  </a:cubicBezTo>
                  <a:cubicBezTo>
                    <a:pt x="108" y="99"/>
                    <a:pt x="108" y="99"/>
                    <a:pt x="108" y="99"/>
                  </a:cubicBezTo>
                  <a:cubicBezTo>
                    <a:pt x="107" y="100"/>
                    <a:pt x="107" y="100"/>
                    <a:pt x="107" y="100"/>
                  </a:cubicBezTo>
                  <a:cubicBezTo>
                    <a:pt x="106" y="100"/>
                    <a:pt x="106" y="100"/>
                    <a:pt x="105" y="100"/>
                  </a:cubicBezTo>
                  <a:cubicBezTo>
                    <a:pt x="105" y="100"/>
                    <a:pt x="105" y="100"/>
                    <a:pt x="105" y="100"/>
                  </a:cubicBezTo>
                  <a:cubicBezTo>
                    <a:pt x="104" y="101"/>
                    <a:pt x="104" y="101"/>
                    <a:pt x="104" y="101"/>
                  </a:cubicBezTo>
                  <a:cubicBezTo>
                    <a:pt x="104" y="101"/>
                    <a:pt x="104" y="101"/>
                    <a:pt x="104" y="101"/>
                  </a:cubicBezTo>
                  <a:cubicBezTo>
                    <a:pt x="104" y="101"/>
                    <a:pt x="104" y="101"/>
                    <a:pt x="104" y="101"/>
                  </a:cubicBezTo>
                  <a:cubicBezTo>
                    <a:pt x="104" y="101"/>
                    <a:pt x="105" y="102"/>
                    <a:pt x="105" y="102"/>
                  </a:cubicBezTo>
                  <a:cubicBezTo>
                    <a:pt x="104" y="102"/>
                    <a:pt x="103" y="102"/>
                    <a:pt x="102" y="102"/>
                  </a:cubicBezTo>
                  <a:cubicBezTo>
                    <a:pt x="102" y="102"/>
                    <a:pt x="102" y="102"/>
                    <a:pt x="101" y="102"/>
                  </a:cubicBezTo>
                  <a:cubicBezTo>
                    <a:pt x="101" y="102"/>
                    <a:pt x="100" y="102"/>
                    <a:pt x="100" y="102"/>
                  </a:cubicBezTo>
                  <a:cubicBezTo>
                    <a:pt x="100" y="102"/>
                    <a:pt x="101" y="103"/>
                    <a:pt x="101" y="103"/>
                  </a:cubicBezTo>
                  <a:cubicBezTo>
                    <a:pt x="101" y="103"/>
                    <a:pt x="100" y="103"/>
                    <a:pt x="100" y="104"/>
                  </a:cubicBezTo>
                  <a:cubicBezTo>
                    <a:pt x="100" y="104"/>
                    <a:pt x="100" y="104"/>
                    <a:pt x="100" y="104"/>
                  </a:cubicBezTo>
                  <a:cubicBezTo>
                    <a:pt x="100" y="104"/>
                    <a:pt x="100" y="104"/>
                    <a:pt x="100" y="104"/>
                  </a:cubicBezTo>
                  <a:cubicBezTo>
                    <a:pt x="100" y="105"/>
                    <a:pt x="100" y="105"/>
                    <a:pt x="100" y="105"/>
                  </a:cubicBezTo>
                  <a:cubicBezTo>
                    <a:pt x="100" y="105"/>
                    <a:pt x="100" y="105"/>
                    <a:pt x="100" y="106"/>
                  </a:cubicBezTo>
                  <a:cubicBezTo>
                    <a:pt x="100" y="106"/>
                    <a:pt x="100" y="106"/>
                    <a:pt x="99" y="106"/>
                  </a:cubicBezTo>
                  <a:cubicBezTo>
                    <a:pt x="99" y="106"/>
                    <a:pt x="100" y="107"/>
                    <a:pt x="99" y="106"/>
                  </a:cubicBezTo>
                  <a:cubicBezTo>
                    <a:pt x="98" y="106"/>
                    <a:pt x="98" y="106"/>
                    <a:pt x="97" y="107"/>
                  </a:cubicBezTo>
                  <a:cubicBezTo>
                    <a:pt x="97" y="107"/>
                    <a:pt x="96" y="107"/>
                    <a:pt x="96" y="107"/>
                  </a:cubicBezTo>
                  <a:cubicBezTo>
                    <a:pt x="96" y="107"/>
                    <a:pt x="96" y="107"/>
                    <a:pt x="95" y="107"/>
                  </a:cubicBezTo>
                  <a:cubicBezTo>
                    <a:pt x="96" y="107"/>
                    <a:pt x="96" y="106"/>
                    <a:pt x="95" y="107"/>
                  </a:cubicBezTo>
                  <a:cubicBezTo>
                    <a:pt x="95" y="107"/>
                    <a:pt x="94" y="107"/>
                    <a:pt x="94" y="107"/>
                  </a:cubicBezTo>
                  <a:cubicBezTo>
                    <a:pt x="93" y="107"/>
                    <a:pt x="93" y="106"/>
                    <a:pt x="93" y="106"/>
                  </a:cubicBezTo>
                  <a:cubicBezTo>
                    <a:pt x="92" y="105"/>
                    <a:pt x="92" y="104"/>
                    <a:pt x="91" y="104"/>
                  </a:cubicBezTo>
                  <a:cubicBezTo>
                    <a:pt x="90" y="104"/>
                    <a:pt x="90" y="104"/>
                    <a:pt x="90" y="103"/>
                  </a:cubicBezTo>
                  <a:cubicBezTo>
                    <a:pt x="90" y="102"/>
                    <a:pt x="91" y="102"/>
                    <a:pt x="91" y="102"/>
                  </a:cubicBezTo>
                  <a:cubicBezTo>
                    <a:pt x="91" y="102"/>
                    <a:pt x="92" y="102"/>
                    <a:pt x="91" y="101"/>
                  </a:cubicBezTo>
                  <a:cubicBezTo>
                    <a:pt x="91" y="101"/>
                    <a:pt x="92" y="101"/>
                    <a:pt x="93" y="101"/>
                  </a:cubicBezTo>
                  <a:cubicBezTo>
                    <a:pt x="93" y="101"/>
                    <a:pt x="94" y="101"/>
                    <a:pt x="95" y="101"/>
                  </a:cubicBezTo>
                  <a:cubicBezTo>
                    <a:pt x="95" y="101"/>
                    <a:pt x="95" y="101"/>
                    <a:pt x="96" y="101"/>
                  </a:cubicBezTo>
                  <a:cubicBezTo>
                    <a:pt x="96" y="101"/>
                    <a:pt x="96" y="101"/>
                    <a:pt x="96" y="101"/>
                  </a:cubicBezTo>
                  <a:cubicBezTo>
                    <a:pt x="97" y="100"/>
                    <a:pt x="96" y="100"/>
                    <a:pt x="96" y="100"/>
                  </a:cubicBezTo>
                  <a:cubicBezTo>
                    <a:pt x="96" y="99"/>
                    <a:pt x="96" y="99"/>
                    <a:pt x="95" y="98"/>
                  </a:cubicBezTo>
                  <a:cubicBezTo>
                    <a:pt x="95" y="98"/>
                    <a:pt x="94" y="98"/>
                    <a:pt x="94" y="97"/>
                  </a:cubicBezTo>
                  <a:cubicBezTo>
                    <a:pt x="94" y="97"/>
                    <a:pt x="93" y="97"/>
                    <a:pt x="94" y="97"/>
                  </a:cubicBezTo>
                  <a:cubicBezTo>
                    <a:pt x="91" y="96"/>
                    <a:pt x="87" y="96"/>
                    <a:pt x="84" y="95"/>
                  </a:cubicBezTo>
                  <a:cubicBezTo>
                    <a:pt x="85" y="96"/>
                    <a:pt x="85" y="97"/>
                    <a:pt x="86" y="97"/>
                  </a:cubicBezTo>
                  <a:cubicBezTo>
                    <a:pt x="87" y="97"/>
                    <a:pt x="87" y="97"/>
                    <a:pt x="87" y="98"/>
                  </a:cubicBezTo>
                  <a:cubicBezTo>
                    <a:pt x="87" y="98"/>
                    <a:pt x="88" y="98"/>
                    <a:pt x="88" y="98"/>
                  </a:cubicBezTo>
                  <a:cubicBezTo>
                    <a:pt x="88" y="99"/>
                    <a:pt x="88" y="99"/>
                    <a:pt x="88" y="99"/>
                  </a:cubicBezTo>
                  <a:cubicBezTo>
                    <a:pt x="88" y="99"/>
                    <a:pt x="88" y="99"/>
                    <a:pt x="88" y="99"/>
                  </a:cubicBezTo>
                  <a:cubicBezTo>
                    <a:pt x="88" y="99"/>
                    <a:pt x="87" y="99"/>
                    <a:pt x="87" y="100"/>
                  </a:cubicBezTo>
                  <a:cubicBezTo>
                    <a:pt x="87" y="100"/>
                    <a:pt x="87" y="100"/>
                    <a:pt x="87" y="100"/>
                  </a:cubicBezTo>
                  <a:cubicBezTo>
                    <a:pt x="87" y="100"/>
                    <a:pt x="87" y="100"/>
                    <a:pt x="87" y="100"/>
                  </a:cubicBezTo>
                  <a:cubicBezTo>
                    <a:pt x="87" y="101"/>
                    <a:pt x="87" y="101"/>
                    <a:pt x="87" y="102"/>
                  </a:cubicBezTo>
                  <a:cubicBezTo>
                    <a:pt x="87" y="102"/>
                    <a:pt x="86" y="103"/>
                    <a:pt x="86" y="104"/>
                  </a:cubicBezTo>
                  <a:cubicBezTo>
                    <a:pt x="86" y="104"/>
                    <a:pt x="86" y="104"/>
                    <a:pt x="87" y="105"/>
                  </a:cubicBezTo>
                  <a:cubicBezTo>
                    <a:pt x="87" y="105"/>
                    <a:pt x="87" y="105"/>
                    <a:pt x="88" y="105"/>
                  </a:cubicBezTo>
                  <a:cubicBezTo>
                    <a:pt x="88" y="105"/>
                    <a:pt x="88" y="105"/>
                    <a:pt x="88" y="105"/>
                  </a:cubicBezTo>
                  <a:cubicBezTo>
                    <a:pt x="88" y="106"/>
                    <a:pt x="88" y="106"/>
                    <a:pt x="88" y="106"/>
                  </a:cubicBezTo>
                  <a:cubicBezTo>
                    <a:pt x="89" y="107"/>
                    <a:pt x="89" y="108"/>
                    <a:pt x="88" y="108"/>
                  </a:cubicBezTo>
                  <a:cubicBezTo>
                    <a:pt x="88" y="109"/>
                    <a:pt x="87" y="110"/>
                    <a:pt x="87" y="111"/>
                  </a:cubicBezTo>
                  <a:cubicBezTo>
                    <a:pt x="87" y="111"/>
                    <a:pt x="87" y="111"/>
                    <a:pt x="87" y="111"/>
                  </a:cubicBezTo>
                  <a:cubicBezTo>
                    <a:pt x="87" y="111"/>
                    <a:pt x="87" y="111"/>
                    <a:pt x="87" y="112"/>
                  </a:cubicBezTo>
                  <a:cubicBezTo>
                    <a:pt x="87" y="112"/>
                    <a:pt x="87" y="112"/>
                    <a:pt x="87" y="112"/>
                  </a:cubicBezTo>
                  <a:cubicBezTo>
                    <a:pt x="87" y="112"/>
                    <a:pt x="87" y="112"/>
                    <a:pt x="87" y="112"/>
                  </a:cubicBezTo>
                  <a:cubicBezTo>
                    <a:pt x="87" y="111"/>
                    <a:pt x="87" y="111"/>
                    <a:pt x="87" y="111"/>
                  </a:cubicBezTo>
                  <a:cubicBezTo>
                    <a:pt x="86" y="110"/>
                    <a:pt x="85" y="111"/>
                    <a:pt x="85" y="111"/>
                  </a:cubicBezTo>
                  <a:cubicBezTo>
                    <a:pt x="85" y="111"/>
                    <a:pt x="85" y="112"/>
                    <a:pt x="85" y="112"/>
                  </a:cubicBezTo>
                  <a:cubicBezTo>
                    <a:pt x="85" y="112"/>
                    <a:pt x="84" y="111"/>
                    <a:pt x="84" y="111"/>
                  </a:cubicBezTo>
                  <a:cubicBezTo>
                    <a:pt x="84" y="111"/>
                    <a:pt x="84" y="111"/>
                    <a:pt x="85" y="111"/>
                  </a:cubicBezTo>
                  <a:cubicBezTo>
                    <a:pt x="85" y="111"/>
                    <a:pt x="86" y="110"/>
                    <a:pt x="86" y="110"/>
                  </a:cubicBezTo>
                  <a:cubicBezTo>
                    <a:pt x="86" y="110"/>
                    <a:pt x="85" y="110"/>
                    <a:pt x="85" y="110"/>
                  </a:cubicBezTo>
                  <a:cubicBezTo>
                    <a:pt x="85" y="110"/>
                    <a:pt x="84" y="110"/>
                    <a:pt x="84" y="110"/>
                  </a:cubicBezTo>
                  <a:cubicBezTo>
                    <a:pt x="84" y="109"/>
                    <a:pt x="84" y="109"/>
                    <a:pt x="84" y="109"/>
                  </a:cubicBezTo>
                  <a:cubicBezTo>
                    <a:pt x="84" y="109"/>
                    <a:pt x="84" y="109"/>
                    <a:pt x="83" y="109"/>
                  </a:cubicBezTo>
                  <a:cubicBezTo>
                    <a:pt x="83" y="109"/>
                    <a:pt x="82" y="109"/>
                    <a:pt x="81" y="109"/>
                  </a:cubicBezTo>
                  <a:cubicBezTo>
                    <a:pt x="81" y="109"/>
                    <a:pt x="81" y="108"/>
                    <a:pt x="80" y="109"/>
                  </a:cubicBezTo>
                  <a:cubicBezTo>
                    <a:pt x="80" y="109"/>
                    <a:pt x="79" y="110"/>
                    <a:pt x="79" y="110"/>
                  </a:cubicBezTo>
                  <a:cubicBezTo>
                    <a:pt x="78" y="111"/>
                    <a:pt x="78" y="111"/>
                    <a:pt x="77" y="111"/>
                  </a:cubicBezTo>
                  <a:cubicBezTo>
                    <a:pt x="76" y="112"/>
                    <a:pt x="75" y="112"/>
                    <a:pt x="74" y="112"/>
                  </a:cubicBezTo>
                  <a:cubicBezTo>
                    <a:pt x="73" y="113"/>
                    <a:pt x="72" y="113"/>
                    <a:pt x="72" y="114"/>
                  </a:cubicBezTo>
                  <a:cubicBezTo>
                    <a:pt x="71" y="115"/>
                    <a:pt x="72" y="116"/>
                    <a:pt x="73" y="117"/>
                  </a:cubicBezTo>
                  <a:cubicBezTo>
                    <a:pt x="73" y="118"/>
                    <a:pt x="74" y="118"/>
                    <a:pt x="74" y="119"/>
                  </a:cubicBezTo>
                  <a:cubicBezTo>
                    <a:pt x="74" y="119"/>
                    <a:pt x="74" y="120"/>
                    <a:pt x="74" y="120"/>
                  </a:cubicBezTo>
                  <a:cubicBezTo>
                    <a:pt x="74" y="120"/>
                    <a:pt x="74" y="120"/>
                    <a:pt x="73" y="120"/>
                  </a:cubicBezTo>
                  <a:cubicBezTo>
                    <a:pt x="71" y="120"/>
                    <a:pt x="68" y="119"/>
                    <a:pt x="66" y="119"/>
                  </a:cubicBezTo>
                  <a:cubicBezTo>
                    <a:pt x="66" y="119"/>
                    <a:pt x="66" y="119"/>
                    <a:pt x="66" y="119"/>
                  </a:cubicBezTo>
                  <a:cubicBezTo>
                    <a:pt x="65" y="120"/>
                    <a:pt x="65" y="119"/>
                    <a:pt x="65" y="119"/>
                  </a:cubicBezTo>
                  <a:cubicBezTo>
                    <a:pt x="65" y="119"/>
                    <a:pt x="66" y="119"/>
                    <a:pt x="67" y="119"/>
                  </a:cubicBezTo>
                  <a:cubicBezTo>
                    <a:pt x="67" y="119"/>
                    <a:pt x="67" y="119"/>
                    <a:pt x="67" y="118"/>
                  </a:cubicBezTo>
                  <a:cubicBezTo>
                    <a:pt x="66" y="118"/>
                    <a:pt x="65" y="118"/>
                    <a:pt x="64" y="117"/>
                  </a:cubicBezTo>
                  <a:cubicBezTo>
                    <a:pt x="64" y="117"/>
                    <a:pt x="63" y="117"/>
                    <a:pt x="62" y="117"/>
                  </a:cubicBezTo>
                  <a:cubicBezTo>
                    <a:pt x="62" y="116"/>
                    <a:pt x="62" y="116"/>
                    <a:pt x="62" y="116"/>
                  </a:cubicBezTo>
                  <a:cubicBezTo>
                    <a:pt x="61" y="116"/>
                    <a:pt x="61" y="117"/>
                    <a:pt x="61" y="117"/>
                  </a:cubicBezTo>
                  <a:cubicBezTo>
                    <a:pt x="61" y="117"/>
                    <a:pt x="61" y="118"/>
                    <a:pt x="60" y="118"/>
                  </a:cubicBezTo>
                  <a:cubicBezTo>
                    <a:pt x="60" y="118"/>
                    <a:pt x="60" y="118"/>
                    <a:pt x="60" y="118"/>
                  </a:cubicBezTo>
                  <a:cubicBezTo>
                    <a:pt x="60" y="119"/>
                    <a:pt x="61" y="120"/>
                    <a:pt x="62" y="121"/>
                  </a:cubicBezTo>
                  <a:cubicBezTo>
                    <a:pt x="62" y="121"/>
                    <a:pt x="62" y="121"/>
                    <a:pt x="63" y="121"/>
                  </a:cubicBezTo>
                  <a:cubicBezTo>
                    <a:pt x="63" y="121"/>
                    <a:pt x="63" y="121"/>
                    <a:pt x="63" y="121"/>
                  </a:cubicBezTo>
                  <a:cubicBezTo>
                    <a:pt x="64" y="121"/>
                    <a:pt x="64" y="121"/>
                    <a:pt x="64" y="121"/>
                  </a:cubicBezTo>
                  <a:cubicBezTo>
                    <a:pt x="64" y="121"/>
                    <a:pt x="64" y="121"/>
                    <a:pt x="64" y="121"/>
                  </a:cubicBezTo>
                  <a:cubicBezTo>
                    <a:pt x="65" y="121"/>
                    <a:pt x="64" y="121"/>
                    <a:pt x="65" y="121"/>
                  </a:cubicBezTo>
                  <a:cubicBezTo>
                    <a:pt x="65" y="121"/>
                    <a:pt x="65" y="121"/>
                    <a:pt x="65" y="121"/>
                  </a:cubicBezTo>
                  <a:cubicBezTo>
                    <a:pt x="65" y="122"/>
                    <a:pt x="65" y="122"/>
                    <a:pt x="65" y="122"/>
                  </a:cubicBezTo>
                  <a:cubicBezTo>
                    <a:pt x="65" y="122"/>
                    <a:pt x="66" y="123"/>
                    <a:pt x="65" y="123"/>
                  </a:cubicBezTo>
                  <a:cubicBezTo>
                    <a:pt x="65" y="123"/>
                    <a:pt x="65" y="124"/>
                    <a:pt x="65" y="124"/>
                  </a:cubicBezTo>
                  <a:cubicBezTo>
                    <a:pt x="64" y="124"/>
                    <a:pt x="64" y="124"/>
                    <a:pt x="64" y="124"/>
                  </a:cubicBezTo>
                  <a:cubicBezTo>
                    <a:pt x="64" y="124"/>
                    <a:pt x="64" y="124"/>
                    <a:pt x="64" y="124"/>
                  </a:cubicBezTo>
                  <a:cubicBezTo>
                    <a:pt x="63" y="124"/>
                    <a:pt x="63" y="124"/>
                    <a:pt x="63" y="124"/>
                  </a:cubicBezTo>
                  <a:cubicBezTo>
                    <a:pt x="62" y="124"/>
                    <a:pt x="62" y="124"/>
                    <a:pt x="61" y="124"/>
                  </a:cubicBezTo>
                  <a:cubicBezTo>
                    <a:pt x="60" y="123"/>
                    <a:pt x="60" y="123"/>
                    <a:pt x="59" y="123"/>
                  </a:cubicBezTo>
                  <a:cubicBezTo>
                    <a:pt x="59" y="122"/>
                    <a:pt x="59" y="122"/>
                    <a:pt x="58" y="122"/>
                  </a:cubicBezTo>
                  <a:cubicBezTo>
                    <a:pt x="57" y="121"/>
                    <a:pt x="56" y="121"/>
                    <a:pt x="54" y="121"/>
                  </a:cubicBezTo>
                  <a:cubicBezTo>
                    <a:pt x="54" y="121"/>
                    <a:pt x="54" y="120"/>
                    <a:pt x="54" y="120"/>
                  </a:cubicBezTo>
                  <a:cubicBezTo>
                    <a:pt x="54" y="120"/>
                    <a:pt x="54" y="120"/>
                    <a:pt x="54" y="120"/>
                  </a:cubicBezTo>
                  <a:cubicBezTo>
                    <a:pt x="54" y="119"/>
                    <a:pt x="54" y="119"/>
                    <a:pt x="54" y="119"/>
                  </a:cubicBezTo>
                  <a:cubicBezTo>
                    <a:pt x="54" y="119"/>
                    <a:pt x="54" y="119"/>
                    <a:pt x="54" y="119"/>
                  </a:cubicBezTo>
                  <a:cubicBezTo>
                    <a:pt x="54" y="119"/>
                    <a:pt x="54" y="119"/>
                    <a:pt x="54" y="119"/>
                  </a:cubicBezTo>
                  <a:cubicBezTo>
                    <a:pt x="54" y="119"/>
                    <a:pt x="54" y="119"/>
                    <a:pt x="54" y="118"/>
                  </a:cubicBezTo>
                  <a:cubicBezTo>
                    <a:pt x="54" y="118"/>
                    <a:pt x="53" y="117"/>
                    <a:pt x="53" y="117"/>
                  </a:cubicBezTo>
                  <a:cubicBezTo>
                    <a:pt x="53" y="116"/>
                    <a:pt x="52" y="116"/>
                    <a:pt x="52" y="115"/>
                  </a:cubicBezTo>
                  <a:cubicBezTo>
                    <a:pt x="52" y="115"/>
                    <a:pt x="52" y="115"/>
                    <a:pt x="52" y="115"/>
                  </a:cubicBezTo>
                  <a:cubicBezTo>
                    <a:pt x="52" y="115"/>
                    <a:pt x="53" y="115"/>
                    <a:pt x="53" y="115"/>
                  </a:cubicBezTo>
                  <a:cubicBezTo>
                    <a:pt x="53" y="115"/>
                    <a:pt x="53" y="115"/>
                    <a:pt x="53" y="115"/>
                  </a:cubicBezTo>
                  <a:cubicBezTo>
                    <a:pt x="53" y="115"/>
                    <a:pt x="53" y="114"/>
                    <a:pt x="53" y="114"/>
                  </a:cubicBezTo>
                  <a:cubicBezTo>
                    <a:pt x="53" y="114"/>
                    <a:pt x="53" y="113"/>
                    <a:pt x="53" y="113"/>
                  </a:cubicBezTo>
                  <a:cubicBezTo>
                    <a:pt x="53" y="113"/>
                    <a:pt x="53" y="113"/>
                    <a:pt x="54" y="113"/>
                  </a:cubicBezTo>
                  <a:cubicBezTo>
                    <a:pt x="54" y="113"/>
                    <a:pt x="54" y="114"/>
                    <a:pt x="54" y="113"/>
                  </a:cubicBezTo>
                  <a:cubicBezTo>
                    <a:pt x="54" y="112"/>
                    <a:pt x="53" y="112"/>
                    <a:pt x="53" y="111"/>
                  </a:cubicBezTo>
                  <a:cubicBezTo>
                    <a:pt x="53" y="111"/>
                    <a:pt x="51" y="111"/>
                    <a:pt x="51" y="110"/>
                  </a:cubicBezTo>
                  <a:cubicBezTo>
                    <a:pt x="50" y="110"/>
                    <a:pt x="49" y="110"/>
                    <a:pt x="48" y="110"/>
                  </a:cubicBezTo>
                  <a:cubicBezTo>
                    <a:pt x="49" y="110"/>
                    <a:pt x="50" y="109"/>
                    <a:pt x="50" y="109"/>
                  </a:cubicBezTo>
                  <a:cubicBezTo>
                    <a:pt x="49" y="108"/>
                    <a:pt x="48" y="109"/>
                    <a:pt x="47" y="108"/>
                  </a:cubicBezTo>
                  <a:cubicBezTo>
                    <a:pt x="48" y="108"/>
                    <a:pt x="48" y="108"/>
                    <a:pt x="48" y="108"/>
                  </a:cubicBezTo>
                  <a:cubicBezTo>
                    <a:pt x="48" y="108"/>
                    <a:pt x="47" y="108"/>
                    <a:pt x="47" y="108"/>
                  </a:cubicBezTo>
                  <a:cubicBezTo>
                    <a:pt x="47" y="108"/>
                    <a:pt x="48" y="108"/>
                    <a:pt x="48" y="108"/>
                  </a:cubicBezTo>
                  <a:cubicBezTo>
                    <a:pt x="48" y="107"/>
                    <a:pt x="48" y="108"/>
                    <a:pt x="47" y="108"/>
                  </a:cubicBezTo>
                  <a:cubicBezTo>
                    <a:pt x="47" y="107"/>
                    <a:pt x="47" y="107"/>
                    <a:pt x="47" y="107"/>
                  </a:cubicBezTo>
                  <a:cubicBezTo>
                    <a:pt x="46" y="107"/>
                    <a:pt x="47" y="107"/>
                    <a:pt x="47" y="107"/>
                  </a:cubicBezTo>
                  <a:cubicBezTo>
                    <a:pt x="47" y="107"/>
                    <a:pt x="46" y="107"/>
                    <a:pt x="46" y="107"/>
                  </a:cubicBezTo>
                  <a:cubicBezTo>
                    <a:pt x="46" y="107"/>
                    <a:pt x="45" y="106"/>
                    <a:pt x="45" y="106"/>
                  </a:cubicBezTo>
                  <a:cubicBezTo>
                    <a:pt x="46" y="105"/>
                    <a:pt x="46" y="106"/>
                    <a:pt x="45" y="105"/>
                  </a:cubicBezTo>
                  <a:cubicBezTo>
                    <a:pt x="45" y="105"/>
                    <a:pt x="44" y="105"/>
                    <a:pt x="43" y="105"/>
                  </a:cubicBezTo>
                  <a:cubicBezTo>
                    <a:pt x="44" y="105"/>
                    <a:pt x="44" y="105"/>
                    <a:pt x="44" y="105"/>
                  </a:cubicBezTo>
                  <a:cubicBezTo>
                    <a:pt x="44" y="105"/>
                    <a:pt x="45" y="105"/>
                    <a:pt x="45" y="105"/>
                  </a:cubicBezTo>
                  <a:cubicBezTo>
                    <a:pt x="45" y="105"/>
                    <a:pt x="46" y="105"/>
                    <a:pt x="46" y="105"/>
                  </a:cubicBezTo>
                  <a:cubicBezTo>
                    <a:pt x="46" y="105"/>
                    <a:pt x="47" y="105"/>
                    <a:pt x="47" y="105"/>
                  </a:cubicBezTo>
                  <a:cubicBezTo>
                    <a:pt x="47" y="105"/>
                    <a:pt x="47" y="105"/>
                    <a:pt x="47" y="106"/>
                  </a:cubicBezTo>
                  <a:cubicBezTo>
                    <a:pt x="47" y="106"/>
                    <a:pt x="47" y="106"/>
                    <a:pt x="48" y="106"/>
                  </a:cubicBezTo>
                  <a:cubicBezTo>
                    <a:pt x="48" y="107"/>
                    <a:pt x="49" y="107"/>
                    <a:pt x="49" y="107"/>
                  </a:cubicBezTo>
                  <a:cubicBezTo>
                    <a:pt x="50" y="107"/>
                    <a:pt x="50" y="107"/>
                    <a:pt x="50" y="107"/>
                  </a:cubicBezTo>
                  <a:cubicBezTo>
                    <a:pt x="51" y="108"/>
                    <a:pt x="51" y="107"/>
                    <a:pt x="51" y="107"/>
                  </a:cubicBezTo>
                  <a:cubicBezTo>
                    <a:pt x="52" y="107"/>
                    <a:pt x="52" y="107"/>
                    <a:pt x="52" y="108"/>
                  </a:cubicBezTo>
                  <a:cubicBezTo>
                    <a:pt x="53" y="108"/>
                    <a:pt x="53" y="108"/>
                    <a:pt x="53" y="108"/>
                  </a:cubicBezTo>
                  <a:cubicBezTo>
                    <a:pt x="53" y="108"/>
                    <a:pt x="53" y="108"/>
                    <a:pt x="53" y="108"/>
                  </a:cubicBezTo>
                  <a:cubicBezTo>
                    <a:pt x="53" y="108"/>
                    <a:pt x="54" y="108"/>
                    <a:pt x="55" y="108"/>
                  </a:cubicBezTo>
                  <a:cubicBezTo>
                    <a:pt x="55" y="109"/>
                    <a:pt x="56" y="109"/>
                    <a:pt x="57" y="109"/>
                  </a:cubicBezTo>
                  <a:cubicBezTo>
                    <a:pt x="60" y="110"/>
                    <a:pt x="62" y="110"/>
                    <a:pt x="65" y="111"/>
                  </a:cubicBezTo>
                  <a:cubicBezTo>
                    <a:pt x="67" y="111"/>
                    <a:pt x="67" y="111"/>
                    <a:pt x="68" y="111"/>
                  </a:cubicBezTo>
                  <a:cubicBezTo>
                    <a:pt x="69" y="111"/>
                    <a:pt x="69" y="111"/>
                    <a:pt x="70" y="111"/>
                  </a:cubicBezTo>
                  <a:cubicBezTo>
                    <a:pt x="70" y="111"/>
                    <a:pt x="70" y="111"/>
                    <a:pt x="71" y="110"/>
                  </a:cubicBezTo>
                  <a:cubicBezTo>
                    <a:pt x="72" y="110"/>
                    <a:pt x="73" y="110"/>
                    <a:pt x="74" y="109"/>
                  </a:cubicBezTo>
                  <a:cubicBezTo>
                    <a:pt x="75" y="109"/>
                    <a:pt x="75" y="108"/>
                    <a:pt x="76" y="107"/>
                  </a:cubicBezTo>
                  <a:cubicBezTo>
                    <a:pt x="77" y="106"/>
                    <a:pt x="77" y="106"/>
                    <a:pt x="77" y="105"/>
                  </a:cubicBezTo>
                  <a:cubicBezTo>
                    <a:pt x="77" y="105"/>
                    <a:pt x="77" y="104"/>
                    <a:pt x="77" y="104"/>
                  </a:cubicBezTo>
                  <a:cubicBezTo>
                    <a:pt x="76" y="104"/>
                    <a:pt x="76" y="104"/>
                    <a:pt x="76" y="104"/>
                  </a:cubicBezTo>
                  <a:cubicBezTo>
                    <a:pt x="76" y="103"/>
                    <a:pt x="76" y="103"/>
                    <a:pt x="76" y="103"/>
                  </a:cubicBezTo>
                  <a:cubicBezTo>
                    <a:pt x="76" y="103"/>
                    <a:pt x="76" y="103"/>
                    <a:pt x="76" y="102"/>
                  </a:cubicBezTo>
                  <a:cubicBezTo>
                    <a:pt x="76" y="102"/>
                    <a:pt x="76" y="101"/>
                    <a:pt x="76" y="101"/>
                  </a:cubicBezTo>
                  <a:cubicBezTo>
                    <a:pt x="75" y="101"/>
                    <a:pt x="75" y="101"/>
                    <a:pt x="74" y="101"/>
                  </a:cubicBezTo>
                  <a:cubicBezTo>
                    <a:pt x="74" y="101"/>
                    <a:pt x="74" y="101"/>
                    <a:pt x="74" y="101"/>
                  </a:cubicBezTo>
                  <a:cubicBezTo>
                    <a:pt x="73" y="100"/>
                    <a:pt x="73" y="100"/>
                    <a:pt x="72" y="99"/>
                  </a:cubicBezTo>
                  <a:cubicBezTo>
                    <a:pt x="72" y="99"/>
                    <a:pt x="71" y="98"/>
                    <a:pt x="71" y="99"/>
                  </a:cubicBezTo>
                  <a:cubicBezTo>
                    <a:pt x="71" y="99"/>
                    <a:pt x="72" y="99"/>
                    <a:pt x="72" y="99"/>
                  </a:cubicBezTo>
                  <a:cubicBezTo>
                    <a:pt x="71" y="99"/>
                    <a:pt x="69" y="98"/>
                    <a:pt x="68" y="98"/>
                  </a:cubicBezTo>
                  <a:cubicBezTo>
                    <a:pt x="68" y="98"/>
                    <a:pt x="67" y="98"/>
                    <a:pt x="67" y="98"/>
                  </a:cubicBezTo>
                  <a:cubicBezTo>
                    <a:pt x="66" y="97"/>
                    <a:pt x="66" y="97"/>
                    <a:pt x="66" y="97"/>
                  </a:cubicBezTo>
                  <a:cubicBezTo>
                    <a:pt x="65" y="96"/>
                    <a:pt x="65" y="96"/>
                    <a:pt x="64" y="96"/>
                  </a:cubicBezTo>
                  <a:cubicBezTo>
                    <a:pt x="61" y="94"/>
                    <a:pt x="61" y="94"/>
                    <a:pt x="61" y="94"/>
                  </a:cubicBezTo>
                  <a:cubicBezTo>
                    <a:pt x="59" y="93"/>
                    <a:pt x="58" y="93"/>
                    <a:pt x="57" y="92"/>
                  </a:cubicBezTo>
                  <a:cubicBezTo>
                    <a:pt x="56" y="92"/>
                    <a:pt x="56" y="92"/>
                    <a:pt x="55" y="92"/>
                  </a:cubicBezTo>
                  <a:cubicBezTo>
                    <a:pt x="54" y="92"/>
                    <a:pt x="52" y="91"/>
                    <a:pt x="50" y="91"/>
                  </a:cubicBezTo>
                  <a:cubicBezTo>
                    <a:pt x="50" y="91"/>
                    <a:pt x="49" y="91"/>
                    <a:pt x="49" y="92"/>
                  </a:cubicBezTo>
                  <a:cubicBezTo>
                    <a:pt x="49" y="92"/>
                    <a:pt x="49" y="92"/>
                    <a:pt x="49" y="93"/>
                  </a:cubicBezTo>
                  <a:cubicBezTo>
                    <a:pt x="49" y="93"/>
                    <a:pt x="49" y="93"/>
                    <a:pt x="49" y="93"/>
                  </a:cubicBezTo>
                  <a:cubicBezTo>
                    <a:pt x="49" y="93"/>
                    <a:pt x="48" y="93"/>
                    <a:pt x="48" y="93"/>
                  </a:cubicBezTo>
                  <a:cubicBezTo>
                    <a:pt x="48" y="93"/>
                    <a:pt x="48" y="93"/>
                    <a:pt x="47" y="94"/>
                  </a:cubicBezTo>
                  <a:cubicBezTo>
                    <a:pt x="47" y="93"/>
                    <a:pt x="47" y="93"/>
                    <a:pt x="48" y="93"/>
                  </a:cubicBezTo>
                  <a:cubicBezTo>
                    <a:pt x="48" y="93"/>
                    <a:pt x="49" y="92"/>
                    <a:pt x="49" y="92"/>
                  </a:cubicBezTo>
                  <a:cubicBezTo>
                    <a:pt x="49" y="92"/>
                    <a:pt x="48" y="92"/>
                    <a:pt x="48" y="92"/>
                  </a:cubicBezTo>
                  <a:cubicBezTo>
                    <a:pt x="48" y="91"/>
                    <a:pt x="49" y="92"/>
                    <a:pt x="49" y="91"/>
                  </a:cubicBezTo>
                  <a:cubicBezTo>
                    <a:pt x="49" y="91"/>
                    <a:pt x="49" y="91"/>
                    <a:pt x="49" y="91"/>
                  </a:cubicBezTo>
                  <a:cubicBezTo>
                    <a:pt x="48" y="91"/>
                    <a:pt x="47" y="91"/>
                    <a:pt x="47" y="91"/>
                  </a:cubicBezTo>
                  <a:cubicBezTo>
                    <a:pt x="47" y="91"/>
                    <a:pt x="46" y="91"/>
                    <a:pt x="46" y="91"/>
                  </a:cubicBezTo>
                  <a:cubicBezTo>
                    <a:pt x="46" y="91"/>
                    <a:pt x="45" y="91"/>
                    <a:pt x="45" y="91"/>
                  </a:cubicBezTo>
                  <a:cubicBezTo>
                    <a:pt x="45" y="90"/>
                    <a:pt x="44" y="90"/>
                    <a:pt x="44" y="90"/>
                  </a:cubicBezTo>
                  <a:cubicBezTo>
                    <a:pt x="44" y="90"/>
                    <a:pt x="44" y="89"/>
                    <a:pt x="44" y="89"/>
                  </a:cubicBezTo>
                  <a:cubicBezTo>
                    <a:pt x="44" y="89"/>
                    <a:pt x="44" y="89"/>
                    <a:pt x="44" y="89"/>
                  </a:cubicBezTo>
                  <a:cubicBezTo>
                    <a:pt x="45" y="89"/>
                    <a:pt x="46" y="89"/>
                    <a:pt x="46" y="90"/>
                  </a:cubicBezTo>
                  <a:cubicBezTo>
                    <a:pt x="46" y="90"/>
                    <a:pt x="47" y="90"/>
                    <a:pt x="47" y="90"/>
                  </a:cubicBezTo>
                  <a:cubicBezTo>
                    <a:pt x="47" y="90"/>
                    <a:pt x="48" y="89"/>
                    <a:pt x="48" y="89"/>
                  </a:cubicBezTo>
                  <a:cubicBezTo>
                    <a:pt x="48" y="89"/>
                    <a:pt x="47" y="88"/>
                    <a:pt x="47" y="88"/>
                  </a:cubicBezTo>
                  <a:cubicBezTo>
                    <a:pt x="46" y="88"/>
                    <a:pt x="46" y="89"/>
                    <a:pt x="46" y="88"/>
                  </a:cubicBezTo>
                  <a:cubicBezTo>
                    <a:pt x="46" y="88"/>
                    <a:pt x="46" y="88"/>
                    <a:pt x="45" y="88"/>
                  </a:cubicBezTo>
                  <a:cubicBezTo>
                    <a:pt x="45" y="88"/>
                    <a:pt x="45" y="88"/>
                    <a:pt x="45" y="88"/>
                  </a:cubicBezTo>
                  <a:cubicBezTo>
                    <a:pt x="44" y="88"/>
                    <a:pt x="44" y="87"/>
                    <a:pt x="44" y="87"/>
                  </a:cubicBezTo>
                  <a:cubicBezTo>
                    <a:pt x="43" y="87"/>
                    <a:pt x="44" y="88"/>
                    <a:pt x="44" y="88"/>
                  </a:cubicBezTo>
                  <a:cubicBezTo>
                    <a:pt x="44" y="88"/>
                    <a:pt x="44" y="88"/>
                    <a:pt x="44" y="88"/>
                  </a:cubicBezTo>
                  <a:cubicBezTo>
                    <a:pt x="44" y="89"/>
                    <a:pt x="44" y="88"/>
                    <a:pt x="44" y="88"/>
                  </a:cubicBezTo>
                  <a:cubicBezTo>
                    <a:pt x="44" y="88"/>
                    <a:pt x="43" y="88"/>
                    <a:pt x="43" y="88"/>
                  </a:cubicBezTo>
                  <a:cubicBezTo>
                    <a:pt x="43" y="88"/>
                    <a:pt x="43" y="88"/>
                    <a:pt x="43" y="89"/>
                  </a:cubicBezTo>
                  <a:cubicBezTo>
                    <a:pt x="42" y="89"/>
                    <a:pt x="41" y="89"/>
                    <a:pt x="40" y="88"/>
                  </a:cubicBezTo>
                  <a:cubicBezTo>
                    <a:pt x="40" y="88"/>
                    <a:pt x="40" y="88"/>
                    <a:pt x="40" y="88"/>
                  </a:cubicBezTo>
                  <a:cubicBezTo>
                    <a:pt x="40" y="89"/>
                    <a:pt x="40" y="89"/>
                    <a:pt x="40" y="89"/>
                  </a:cubicBezTo>
                  <a:cubicBezTo>
                    <a:pt x="40" y="89"/>
                    <a:pt x="40" y="89"/>
                    <a:pt x="40" y="89"/>
                  </a:cubicBezTo>
                  <a:cubicBezTo>
                    <a:pt x="40" y="89"/>
                    <a:pt x="40" y="89"/>
                    <a:pt x="40" y="89"/>
                  </a:cubicBezTo>
                  <a:cubicBezTo>
                    <a:pt x="40" y="89"/>
                    <a:pt x="40" y="89"/>
                    <a:pt x="40" y="89"/>
                  </a:cubicBezTo>
                  <a:cubicBezTo>
                    <a:pt x="40" y="89"/>
                    <a:pt x="40" y="89"/>
                    <a:pt x="40" y="89"/>
                  </a:cubicBezTo>
                  <a:cubicBezTo>
                    <a:pt x="40" y="89"/>
                    <a:pt x="40" y="89"/>
                    <a:pt x="40" y="89"/>
                  </a:cubicBezTo>
                  <a:cubicBezTo>
                    <a:pt x="40" y="89"/>
                    <a:pt x="40" y="89"/>
                    <a:pt x="40" y="89"/>
                  </a:cubicBezTo>
                  <a:cubicBezTo>
                    <a:pt x="40" y="90"/>
                    <a:pt x="40" y="90"/>
                    <a:pt x="40" y="90"/>
                  </a:cubicBezTo>
                  <a:cubicBezTo>
                    <a:pt x="40" y="90"/>
                    <a:pt x="40" y="90"/>
                    <a:pt x="40" y="90"/>
                  </a:cubicBezTo>
                  <a:cubicBezTo>
                    <a:pt x="40" y="90"/>
                    <a:pt x="40" y="90"/>
                    <a:pt x="40" y="90"/>
                  </a:cubicBezTo>
                  <a:cubicBezTo>
                    <a:pt x="40" y="90"/>
                    <a:pt x="40" y="90"/>
                    <a:pt x="40" y="90"/>
                  </a:cubicBezTo>
                  <a:cubicBezTo>
                    <a:pt x="40" y="90"/>
                    <a:pt x="40" y="90"/>
                    <a:pt x="40" y="90"/>
                  </a:cubicBezTo>
                  <a:cubicBezTo>
                    <a:pt x="39" y="90"/>
                    <a:pt x="39" y="90"/>
                    <a:pt x="39" y="90"/>
                  </a:cubicBezTo>
                  <a:cubicBezTo>
                    <a:pt x="39" y="90"/>
                    <a:pt x="39" y="90"/>
                    <a:pt x="39" y="90"/>
                  </a:cubicBezTo>
                  <a:cubicBezTo>
                    <a:pt x="38" y="90"/>
                    <a:pt x="38" y="90"/>
                    <a:pt x="38" y="90"/>
                  </a:cubicBezTo>
                  <a:cubicBezTo>
                    <a:pt x="38" y="90"/>
                    <a:pt x="38" y="90"/>
                    <a:pt x="38" y="90"/>
                  </a:cubicBezTo>
                  <a:cubicBezTo>
                    <a:pt x="38" y="90"/>
                    <a:pt x="38" y="90"/>
                    <a:pt x="38" y="90"/>
                  </a:cubicBezTo>
                  <a:cubicBezTo>
                    <a:pt x="37" y="90"/>
                    <a:pt x="37" y="90"/>
                    <a:pt x="37" y="90"/>
                  </a:cubicBezTo>
                  <a:cubicBezTo>
                    <a:pt x="37" y="90"/>
                    <a:pt x="37" y="90"/>
                    <a:pt x="37" y="90"/>
                  </a:cubicBezTo>
                  <a:cubicBezTo>
                    <a:pt x="37" y="90"/>
                    <a:pt x="37" y="90"/>
                    <a:pt x="37" y="90"/>
                  </a:cubicBezTo>
                  <a:cubicBezTo>
                    <a:pt x="37" y="90"/>
                    <a:pt x="37" y="90"/>
                    <a:pt x="37" y="90"/>
                  </a:cubicBezTo>
                  <a:cubicBezTo>
                    <a:pt x="37" y="90"/>
                    <a:pt x="37" y="90"/>
                    <a:pt x="37" y="90"/>
                  </a:cubicBezTo>
                  <a:cubicBezTo>
                    <a:pt x="37" y="90"/>
                    <a:pt x="37" y="90"/>
                    <a:pt x="37" y="90"/>
                  </a:cubicBezTo>
                  <a:cubicBezTo>
                    <a:pt x="37" y="90"/>
                    <a:pt x="37" y="90"/>
                    <a:pt x="37" y="90"/>
                  </a:cubicBezTo>
                  <a:cubicBezTo>
                    <a:pt x="37" y="91"/>
                    <a:pt x="37" y="91"/>
                    <a:pt x="37" y="91"/>
                  </a:cubicBezTo>
                  <a:cubicBezTo>
                    <a:pt x="37" y="91"/>
                    <a:pt x="37" y="91"/>
                    <a:pt x="37" y="91"/>
                  </a:cubicBezTo>
                  <a:cubicBezTo>
                    <a:pt x="37" y="91"/>
                    <a:pt x="37" y="91"/>
                    <a:pt x="37" y="91"/>
                  </a:cubicBezTo>
                  <a:cubicBezTo>
                    <a:pt x="37" y="91"/>
                    <a:pt x="37" y="91"/>
                    <a:pt x="37" y="91"/>
                  </a:cubicBezTo>
                  <a:cubicBezTo>
                    <a:pt x="37" y="91"/>
                    <a:pt x="37" y="91"/>
                    <a:pt x="37"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5" y="91"/>
                    <a:pt x="35" y="91"/>
                    <a:pt x="35" y="91"/>
                  </a:cubicBezTo>
                  <a:cubicBezTo>
                    <a:pt x="35" y="92"/>
                    <a:pt x="35" y="92"/>
                    <a:pt x="35" y="92"/>
                  </a:cubicBezTo>
                  <a:cubicBezTo>
                    <a:pt x="35" y="92"/>
                    <a:pt x="35" y="92"/>
                    <a:pt x="35" y="92"/>
                  </a:cubicBezTo>
                  <a:cubicBezTo>
                    <a:pt x="35" y="92"/>
                    <a:pt x="35" y="92"/>
                    <a:pt x="35" y="92"/>
                  </a:cubicBezTo>
                  <a:cubicBezTo>
                    <a:pt x="35" y="92"/>
                    <a:pt x="35" y="92"/>
                    <a:pt x="35" y="92"/>
                  </a:cubicBezTo>
                  <a:cubicBezTo>
                    <a:pt x="35" y="92"/>
                    <a:pt x="35" y="92"/>
                    <a:pt x="35" y="92"/>
                  </a:cubicBezTo>
                  <a:cubicBezTo>
                    <a:pt x="35" y="92"/>
                    <a:pt x="35" y="92"/>
                    <a:pt x="35" y="92"/>
                  </a:cubicBezTo>
                  <a:cubicBezTo>
                    <a:pt x="35" y="92"/>
                    <a:pt x="35" y="92"/>
                    <a:pt x="35" y="92"/>
                  </a:cubicBezTo>
                  <a:cubicBezTo>
                    <a:pt x="35" y="92"/>
                    <a:pt x="35" y="92"/>
                    <a:pt x="35" y="92"/>
                  </a:cubicBezTo>
                  <a:cubicBezTo>
                    <a:pt x="35" y="92"/>
                    <a:pt x="35" y="92"/>
                    <a:pt x="35" y="92"/>
                  </a:cubicBezTo>
                  <a:cubicBezTo>
                    <a:pt x="34" y="92"/>
                    <a:pt x="34" y="92"/>
                    <a:pt x="34" y="92"/>
                  </a:cubicBezTo>
                  <a:cubicBezTo>
                    <a:pt x="34" y="92"/>
                    <a:pt x="34" y="92"/>
                    <a:pt x="34" y="92"/>
                  </a:cubicBezTo>
                  <a:cubicBezTo>
                    <a:pt x="34" y="92"/>
                    <a:pt x="34" y="92"/>
                    <a:pt x="34" y="92"/>
                  </a:cubicBezTo>
                  <a:cubicBezTo>
                    <a:pt x="34" y="92"/>
                    <a:pt x="34" y="92"/>
                    <a:pt x="34" y="92"/>
                  </a:cubicBezTo>
                  <a:cubicBezTo>
                    <a:pt x="34" y="92"/>
                    <a:pt x="34" y="92"/>
                    <a:pt x="34" y="92"/>
                  </a:cubicBezTo>
                  <a:cubicBezTo>
                    <a:pt x="34" y="92"/>
                    <a:pt x="34" y="92"/>
                    <a:pt x="34" y="92"/>
                  </a:cubicBezTo>
                  <a:cubicBezTo>
                    <a:pt x="34" y="92"/>
                    <a:pt x="34" y="92"/>
                    <a:pt x="34" y="92"/>
                  </a:cubicBezTo>
                  <a:cubicBezTo>
                    <a:pt x="34" y="92"/>
                    <a:pt x="34" y="92"/>
                    <a:pt x="34" y="92"/>
                  </a:cubicBezTo>
                  <a:cubicBezTo>
                    <a:pt x="34" y="92"/>
                    <a:pt x="34" y="92"/>
                    <a:pt x="34" y="92"/>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3" y="93"/>
                    <a:pt x="33" y="93"/>
                    <a:pt x="33" y="93"/>
                  </a:cubicBezTo>
                  <a:cubicBezTo>
                    <a:pt x="33" y="93"/>
                    <a:pt x="33" y="93"/>
                    <a:pt x="33" y="93"/>
                  </a:cubicBezTo>
                  <a:cubicBezTo>
                    <a:pt x="33" y="94"/>
                    <a:pt x="33" y="94"/>
                    <a:pt x="33" y="94"/>
                  </a:cubicBezTo>
                  <a:cubicBezTo>
                    <a:pt x="33" y="94"/>
                    <a:pt x="33" y="94"/>
                    <a:pt x="33" y="94"/>
                  </a:cubicBezTo>
                  <a:cubicBezTo>
                    <a:pt x="33" y="94"/>
                    <a:pt x="33" y="94"/>
                    <a:pt x="33" y="94"/>
                  </a:cubicBezTo>
                  <a:cubicBezTo>
                    <a:pt x="33" y="94"/>
                    <a:pt x="33" y="94"/>
                    <a:pt x="33" y="94"/>
                  </a:cubicBezTo>
                  <a:cubicBezTo>
                    <a:pt x="33" y="93"/>
                    <a:pt x="33" y="93"/>
                    <a:pt x="33" y="93"/>
                  </a:cubicBezTo>
                  <a:cubicBezTo>
                    <a:pt x="33" y="93"/>
                    <a:pt x="33" y="93"/>
                    <a:pt x="33" y="93"/>
                  </a:cubicBezTo>
                  <a:cubicBezTo>
                    <a:pt x="32" y="93"/>
                    <a:pt x="32" y="93"/>
                    <a:pt x="32" y="93"/>
                  </a:cubicBezTo>
                  <a:cubicBezTo>
                    <a:pt x="32" y="94"/>
                    <a:pt x="32" y="94"/>
                    <a:pt x="32" y="94"/>
                  </a:cubicBezTo>
                  <a:cubicBezTo>
                    <a:pt x="31" y="94"/>
                    <a:pt x="31" y="94"/>
                    <a:pt x="31" y="94"/>
                  </a:cubicBezTo>
                  <a:cubicBezTo>
                    <a:pt x="32" y="94"/>
                    <a:pt x="32" y="94"/>
                    <a:pt x="32" y="94"/>
                  </a:cubicBezTo>
                  <a:cubicBezTo>
                    <a:pt x="32" y="94"/>
                    <a:pt x="32" y="94"/>
                    <a:pt x="32" y="94"/>
                  </a:cubicBezTo>
                  <a:cubicBezTo>
                    <a:pt x="32" y="94"/>
                    <a:pt x="32" y="94"/>
                    <a:pt x="32" y="94"/>
                  </a:cubicBezTo>
                  <a:cubicBezTo>
                    <a:pt x="32" y="94"/>
                    <a:pt x="32" y="94"/>
                    <a:pt x="32" y="94"/>
                  </a:cubicBezTo>
                  <a:cubicBezTo>
                    <a:pt x="32" y="94"/>
                    <a:pt x="32" y="94"/>
                    <a:pt x="32" y="94"/>
                  </a:cubicBezTo>
                  <a:cubicBezTo>
                    <a:pt x="32" y="95"/>
                    <a:pt x="32" y="95"/>
                    <a:pt x="32" y="95"/>
                  </a:cubicBezTo>
                  <a:cubicBezTo>
                    <a:pt x="32" y="95"/>
                    <a:pt x="32" y="95"/>
                    <a:pt x="32" y="95"/>
                  </a:cubicBezTo>
                  <a:cubicBezTo>
                    <a:pt x="32" y="96"/>
                    <a:pt x="32" y="96"/>
                    <a:pt x="32" y="96"/>
                  </a:cubicBezTo>
                  <a:cubicBezTo>
                    <a:pt x="32" y="96"/>
                    <a:pt x="32" y="96"/>
                    <a:pt x="32" y="96"/>
                  </a:cubicBezTo>
                  <a:cubicBezTo>
                    <a:pt x="31" y="96"/>
                    <a:pt x="31" y="96"/>
                    <a:pt x="31" y="96"/>
                  </a:cubicBezTo>
                  <a:cubicBezTo>
                    <a:pt x="32" y="97"/>
                    <a:pt x="32" y="97"/>
                    <a:pt x="32" y="97"/>
                  </a:cubicBezTo>
                  <a:cubicBezTo>
                    <a:pt x="32" y="98"/>
                    <a:pt x="32" y="98"/>
                    <a:pt x="32" y="98"/>
                  </a:cubicBezTo>
                  <a:cubicBezTo>
                    <a:pt x="32" y="98"/>
                    <a:pt x="32" y="98"/>
                    <a:pt x="32" y="98"/>
                  </a:cubicBezTo>
                  <a:cubicBezTo>
                    <a:pt x="32" y="98"/>
                    <a:pt x="32" y="98"/>
                    <a:pt x="32" y="98"/>
                  </a:cubicBezTo>
                  <a:cubicBezTo>
                    <a:pt x="33" y="99"/>
                    <a:pt x="33" y="99"/>
                    <a:pt x="33" y="99"/>
                  </a:cubicBezTo>
                  <a:cubicBezTo>
                    <a:pt x="34" y="99"/>
                    <a:pt x="34" y="99"/>
                    <a:pt x="34" y="99"/>
                  </a:cubicBezTo>
                  <a:cubicBezTo>
                    <a:pt x="34" y="99"/>
                    <a:pt x="34" y="99"/>
                    <a:pt x="34" y="99"/>
                  </a:cubicBezTo>
                  <a:cubicBezTo>
                    <a:pt x="34" y="99"/>
                    <a:pt x="34" y="99"/>
                    <a:pt x="34" y="99"/>
                  </a:cubicBezTo>
                  <a:cubicBezTo>
                    <a:pt x="34" y="99"/>
                    <a:pt x="34" y="99"/>
                    <a:pt x="34" y="99"/>
                  </a:cubicBezTo>
                  <a:cubicBezTo>
                    <a:pt x="35" y="100"/>
                    <a:pt x="35" y="100"/>
                    <a:pt x="35" y="100"/>
                  </a:cubicBezTo>
                  <a:cubicBezTo>
                    <a:pt x="35" y="100"/>
                    <a:pt x="35" y="100"/>
                    <a:pt x="35" y="100"/>
                  </a:cubicBezTo>
                  <a:cubicBezTo>
                    <a:pt x="35" y="101"/>
                    <a:pt x="35" y="101"/>
                    <a:pt x="35" y="101"/>
                  </a:cubicBezTo>
                  <a:cubicBezTo>
                    <a:pt x="36" y="101"/>
                    <a:pt x="36" y="101"/>
                    <a:pt x="36" y="101"/>
                  </a:cubicBezTo>
                  <a:cubicBezTo>
                    <a:pt x="37" y="101"/>
                    <a:pt x="37" y="101"/>
                    <a:pt x="37" y="101"/>
                  </a:cubicBezTo>
                  <a:cubicBezTo>
                    <a:pt x="37" y="102"/>
                    <a:pt x="37" y="102"/>
                    <a:pt x="37" y="102"/>
                  </a:cubicBezTo>
                  <a:cubicBezTo>
                    <a:pt x="37" y="103"/>
                    <a:pt x="37" y="103"/>
                    <a:pt x="37"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4"/>
                    <a:pt x="36" y="104"/>
                    <a:pt x="36"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4" y="105"/>
                    <a:pt x="34" y="105"/>
                    <a:pt x="34" y="105"/>
                  </a:cubicBezTo>
                  <a:cubicBezTo>
                    <a:pt x="34" y="105"/>
                    <a:pt x="34" y="105"/>
                    <a:pt x="34" y="105"/>
                  </a:cubicBezTo>
                  <a:cubicBezTo>
                    <a:pt x="34" y="105"/>
                    <a:pt x="34" y="105"/>
                    <a:pt x="34" y="105"/>
                  </a:cubicBezTo>
                  <a:cubicBezTo>
                    <a:pt x="33" y="106"/>
                    <a:pt x="33" y="106"/>
                    <a:pt x="33" y="106"/>
                  </a:cubicBezTo>
                  <a:cubicBezTo>
                    <a:pt x="33" y="106"/>
                    <a:pt x="33" y="106"/>
                    <a:pt x="33" y="106"/>
                  </a:cubicBezTo>
                  <a:cubicBezTo>
                    <a:pt x="33" y="106"/>
                    <a:pt x="33" y="106"/>
                    <a:pt x="33" y="106"/>
                  </a:cubicBezTo>
                  <a:cubicBezTo>
                    <a:pt x="33" y="107"/>
                    <a:pt x="33" y="107"/>
                    <a:pt x="33" y="107"/>
                  </a:cubicBezTo>
                  <a:cubicBezTo>
                    <a:pt x="33" y="107"/>
                    <a:pt x="33" y="107"/>
                    <a:pt x="33"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8"/>
                    <a:pt x="34" y="108"/>
                    <a:pt x="34" y="108"/>
                  </a:cubicBezTo>
                  <a:cubicBezTo>
                    <a:pt x="34" y="108"/>
                    <a:pt x="34" y="108"/>
                    <a:pt x="34" y="108"/>
                  </a:cubicBezTo>
                  <a:cubicBezTo>
                    <a:pt x="34" y="108"/>
                    <a:pt x="34" y="108"/>
                    <a:pt x="34" y="108"/>
                  </a:cubicBezTo>
                  <a:cubicBezTo>
                    <a:pt x="35" y="108"/>
                    <a:pt x="35" y="108"/>
                    <a:pt x="35" y="108"/>
                  </a:cubicBezTo>
                  <a:cubicBezTo>
                    <a:pt x="35" y="108"/>
                    <a:pt x="35" y="108"/>
                    <a:pt x="35" y="108"/>
                  </a:cubicBezTo>
                  <a:cubicBezTo>
                    <a:pt x="35" y="108"/>
                    <a:pt x="35" y="108"/>
                    <a:pt x="35" y="108"/>
                  </a:cubicBezTo>
                  <a:cubicBezTo>
                    <a:pt x="35" y="108"/>
                    <a:pt x="35" y="108"/>
                    <a:pt x="35" y="108"/>
                  </a:cubicBezTo>
                  <a:cubicBezTo>
                    <a:pt x="35" y="108"/>
                    <a:pt x="35" y="108"/>
                    <a:pt x="35" y="108"/>
                  </a:cubicBezTo>
                  <a:cubicBezTo>
                    <a:pt x="35" y="108"/>
                    <a:pt x="35" y="108"/>
                    <a:pt x="35" y="108"/>
                  </a:cubicBezTo>
                  <a:cubicBezTo>
                    <a:pt x="35" y="109"/>
                    <a:pt x="35" y="109"/>
                    <a:pt x="35" y="109"/>
                  </a:cubicBezTo>
                  <a:cubicBezTo>
                    <a:pt x="35" y="109"/>
                    <a:pt x="35" y="109"/>
                    <a:pt x="35" y="109"/>
                  </a:cubicBezTo>
                  <a:cubicBezTo>
                    <a:pt x="35" y="109"/>
                    <a:pt x="35" y="109"/>
                    <a:pt x="35" y="109"/>
                  </a:cubicBezTo>
                  <a:cubicBezTo>
                    <a:pt x="35" y="109"/>
                    <a:pt x="35" y="109"/>
                    <a:pt x="35" y="109"/>
                  </a:cubicBezTo>
                  <a:cubicBezTo>
                    <a:pt x="36" y="110"/>
                    <a:pt x="36" y="110"/>
                    <a:pt x="36" y="110"/>
                  </a:cubicBezTo>
                  <a:cubicBezTo>
                    <a:pt x="36" y="110"/>
                    <a:pt x="36" y="110"/>
                    <a:pt x="36" y="110"/>
                  </a:cubicBezTo>
                  <a:cubicBezTo>
                    <a:pt x="36" y="110"/>
                    <a:pt x="36" y="110"/>
                    <a:pt x="36" y="110"/>
                  </a:cubicBezTo>
                  <a:cubicBezTo>
                    <a:pt x="36" y="110"/>
                    <a:pt x="36" y="110"/>
                    <a:pt x="36" y="110"/>
                  </a:cubicBezTo>
                  <a:cubicBezTo>
                    <a:pt x="36" y="110"/>
                    <a:pt x="36" y="110"/>
                    <a:pt x="36" y="110"/>
                  </a:cubicBezTo>
                  <a:cubicBezTo>
                    <a:pt x="36" y="111"/>
                    <a:pt x="36" y="111"/>
                    <a:pt x="36" y="111"/>
                  </a:cubicBezTo>
                  <a:cubicBezTo>
                    <a:pt x="36" y="111"/>
                    <a:pt x="36" y="111"/>
                    <a:pt x="36" y="111"/>
                  </a:cubicBezTo>
                  <a:cubicBezTo>
                    <a:pt x="37" y="111"/>
                    <a:pt x="37" y="111"/>
                    <a:pt x="37" y="111"/>
                  </a:cubicBezTo>
                  <a:cubicBezTo>
                    <a:pt x="37" y="111"/>
                    <a:pt x="37" y="111"/>
                    <a:pt x="37" y="111"/>
                  </a:cubicBezTo>
                  <a:cubicBezTo>
                    <a:pt x="37" y="111"/>
                    <a:pt x="37" y="111"/>
                    <a:pt x="37" y="111"/>
                  </a:cubicBezTo>
                  <a:cubicBezTo>
                    <a:pt x="37" y="111"/>
                    <a:pt x="37" y="111"/>
                    <a:pt x="37" y="111"/>
                  </a:cubicBezTo>
                  <a:cubicBezTo>
                    <a:pt x="37" y="112"/>
                    <a:pt x="37" y="112"/>
                    <a:pt x="37" y="112"/>
                  </a:cubicBezTo>
                  <a:cubicBezTo>
                    <a:pt x="37" y="112"/>
                    <a:pt x="37" y="112"/>
                    <a:pt x="37" y="112"/>
                  </a:cubicBezTo>
                  <a:cubicBezTo>
                    <a:pt x="37" y="112"/>
                    <a:pt x="37" y="112"/>
                    <a:pt x="37" y="112"/>
                  </a:cubicBezTo>
                  <a:cubicBezTo>
                    <a:pt x="37" y="112"/>
                    <a:pt x="37" y="112"/>
                    <a:pt x="37" y="112"/>
                  </a:cubicBezTo>
                  <a:cubicBezTo>
                    <a:pt x="37" y="112"/>
                    <a:pt x="37" y="112"/>
                    <a:pt x="37" y="112"/>
                  </a:cubicBezTo>
                  <a:cubicBezTo>
                    <a:pt x="37" y="112"/>
                    <a:pt x="37" y="112"/>
                    <a:pt x="37" y="112"/>
                  </a:cubicBezTo>
                  <a:cubicBezTo>
                    <a:pt x="37" y="112"/>
                    <a:pt x="37" y="112"/>
                    <a:pt x="37" y="112"/>
                  </a:cubicBezTo>
                  <a:cubicBezTo>
                    <a:pt x="37" y="112"/>
                    <a:pt x="37" y="112"/>
                    <a:pt x="37" y="112"/>
                  </a:cubicBezTo>
                  <a:cubicBezTo>
                    <a:pt x="37" y="113"/>
                    <a:pt x="37" y="113"/>
                    <a:pt x="37" y="113"/>
                  </a:cubicBezTo>
                  <a:cubicBezTo>
                    <a:pt x="37" y="113"/>
                    <a:pt x="37" y="113"/>
                    <a:pt x="37" y="113"/>
                  </a:cubicBezTo>
                  <a:cubicBezTo>
                    <a:pt x="37" y="113"/>
                    <a:pt x="37" y="113"/>
                    <a:pt x="37" y="113"/>
                  </a:cubicBezTo>
                  <a:cubicBezTo>
                    <a:pt x="37" y="113"/>
                    <a:pt x="37" y="113"/>
                    <a:pt x="37" y="113"/>
                  </a:cubicBezTo>
                  <a:cubicBezTo>
                    <a:pt x="37" y="114"/>
                    <a:pt x="37" y="114"/>
                    <a:pt x="37" y="114"/>
                  </a:cubicBezTo>
                  <a:cubicBezTo>
                    <a:pt x="37" y="114"/>
                    <a:pt x="37" y="114"/>
                    <a:pt x="37" y="114"/>
                  </a:cubicBezTo>
                  <a:cubicBezTo>
                    <a:pt x="37" y="114"/>
                    <a:pt x="37" y="114"/>
                    <a:pt x="37" y="114"/>
                  </a:cubicBezTo>
                  <a:cubicBezTo>
                    <a:pt x="37" y="114"/>
                    <a:pt x="37" y="114"/>
                    <a:pt x="37" y="114"/>
                  </a:cubicBezTo>
                  <a:cubicBezTo>
                    <a:pt x="37" y="114"/>
                    <a:pt x="37" y="114"/>
                    <a:pt x="37" y="114"/>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6" y="115"/>
                    <a:pt x="36" y="115"/>
                    <a:pt x="36" y="115"/>
                  </a:cubicBezTo>
                  <a:cubicBezTo>
                    <a:pt x="36" y="115"/>
                    <a:pt x="36" y="115"/>
                    <a:pt x="36" y="115"/>
                  </a:cubicBezTo>
                  <a:cubicBezTo>
                    <a:pt x="36" y="115"/>
                    <a:pt x="36" y="115"/>
                    <a:pt x="36" y="115"/>
                  </a:cubicBezTo>
                  <a:cubicBezTo>
                    <a:pt x="36" y="115"/>
                    <a:pt x="36" y="115"/>
                    <a:pt x="36" y="115"/>
                  </a:cubicBezTo>
                  <a:cubicBezTo>
                    <a:pt x="36" y="115"/>
                    <a:pt x="36" y="115"/>
                    <a:pt x="36" y="115"/>
                  </a:cubicBezTo>
                  <a:cubicBezTo>
                    <a:pt x="36" y="115"/>
                    <a:pt x="36" y="115"/>
                    <a:pt x="36" y="115"/>
                  </a:cubicBezTo>
                  <a:cubicBezTo>
                    <a:pt x="36" y="115"/>
                    <a:pt x="36" y="115"/>
                    <a:pt x="36" y="115"/>
                  </a:cubicBezTo>
                  <a:cubicBezTo>
                    <a:pt x="36" y="116"/>
                    <a:pt x="36" y="116"/>
                    <a:pt x="36" y="116"/>
                  </a:cubicBezTo>
                  <a:cubicBezTo>
                    <a:pt x="35" y="116"/>
                    <a:pt x="35" y="116"/>
                    <a:pt x="35" y="116"/>
                  </a:cubicBezTo>
                  <a:cubicBezTo>
                    <a:pt x="36" y="116"/>
                    <a:pt x="36" y="116"/>
                    <a:pt x="36" y="116"/>
                  </a:cubicBezTo>
                  <a:cubicBezTo>
                    <a:pt x="36" y="116"/>
                    <a:pt x="36" y="116"/>
                    <a:pt x="36" y="116"/>
                  </a:cubicBezTo>
                  <a:cubicBezTo>
                    <a:pt x="36" y="116"/>
                    <a:pt x="36" y="116"/>
                    <a:pt x="36" y="116"/>
                  </a:cubicBezTo>
                  <a:cubicBezTo>
                    <a:pt x="36" y="116"/>
                    <a:pt x="36" y="116"/>
                    <a:pt x="36" y="116"/>
                  </a:cubicBezTo>
                  <a:cubicBezTo>
                    <a:pt x="36" y="116"/>
                    <a:pt x="36" y="116"/>
                    <a:pt x="36" y="116"/>
                  </a:cubicBezTo>
                  <a:cubicBezTo>
                    <a:pt x="36" y="116"/>
                    <a:pt x="36" y="116"/>
                    <a:pt x="36" y="116"/>
                  </a:cubicBezTo>
                  <a:cubicBezTo>
                    <a:pt x="36" y="116"/>
                    <a:pt x="36" y="116"/>
                    <a:pt x="36" y="116"/>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5" y="117"/>
                    <a:pt x="35" y="117"/>
                    <a:pt x="35" y="117"/>
                  </a:cubicBezTo>
                  <a:cubicBezTo>
                    <a:pt x="35" y="117"/>
                    <a:pt x="35" y="117"/>
                    <a:pt x="35" y="117"/>
                  </a:cubicBezTo>
                  <a:cubicBezTo>
                    <a:pt x="35" y="118"/>
                    <a:pt x="35" y="118"/>
                    <a:pt x="35" y="118"/>
                  </a:cubicBezTo>
                  <a:cubicBezTo>
                    <a:pt x="35" y="118"/>
                    <a:pt x="35" y="118"/>
                    <a:pt x="35" y="118"/>
                  </a:cubicBezTo>
                  <a:cubicBezTo>
                    <a:pt x="35" y="118"/>
                    <a:pt x="35" y="118"/>
                    <a:pt x="35" y="118"/>
                  </a:cubicBezTo>
                  <a:cubicBezTo>
                    <a:pt x="35" y="118"/>
                    <a:pt x="35" y="118"/>
                    <a:pt x="35" y="118"/>
                  </a:cubicBezTo>
                  <a:cubicBezTo>
                    <a:pt x="35" y="118"/>
                    <a:pt x="35" y="118"/>
                    <a:pt x="35" y="118"/>
                  </a:cubicBezTo>
                  <a:cubicBezTo>
                    <a:pt x="35" y="118"/>
                    <a:pt x="35" y="118"/>
                    <a:pt x="35" y="118"/>
                  </a:cubicBezTo>
                  <a:cubicBezTo>
                    <a:pt x="35" y="118"/>
                    <a:pt x="35" y="118"/>
                    <a:pt x="35" y="118"/>
                  </a:cubicBezTo>
                  <a:cubicBezTo>
                    <a:pt x="35" y="118"/>
                    <a:pt x="35" y="118"/>
                    <a:pt x="35" y="118"/>
                  </a:cubicBezTo>
                  <a:cubicBezTo>
                    <a:pt x="36" y="118"/>
                    <a:pt x="36" y="118"/>
                    <a:pt x="36" y="118"/>
                  </a:cubicBezTo>
                  <a:cubicBezTo>
                    <a:pt x="36" y="118"/>
                    <a:pt x="36" y="118"/>
                    <a:pt x="36" y="118"/>
                  </a:cubicBezTo>
                  <a:cubicBezTo>
                    <a:pt x="36" y="118"/>
                    <a:pt x="36" y="118"/>
                    <a:pt x="36" y="118"/>
                  </a:cubicBezTo>
                  <a:cubicBezTo>
                    <a:pt x="36" y="119"/>
                    <a:pt x="36" y="119"/>
                    <a:pt x="36" y="119"/>
                  </a:cubicBezTo>
                  <a:cubicBezTo>
                    <a:pt x="37" y="119"/>
                    <a:pt x="37" y="119"/>
                    <a:pt x="37" y="119"/>
                  </a:cubicBezTo>
                  <a:cubicBezTo>
                    <a:pt x="37" y="119"/>
                    <a:pt x="37" y="119"/>
                    <a:pt x="37" y="119"/>
                  </a:cubicBezTo>
                  <a:cubicBezTo>
                    <a:pt x="37" y="119"/>
                    <a:pt x="37" y="119"/>
                    <a:pt x="37" y="119"/>
                  </a:cubicBezTo>
                  <a:cubicBezTo>
                    <a:pt x="37" y="119"/>
                    <a:pt x="37" y="119"/>
                    <a:pt x="37" y="119"/>
                  </a:cubicBezTo>
                  <a:cubicBezTo>
                    <a:pt x="37" y="119"/>
                    <a:pt x="37" y="119"/>
                    <a:pt x="37" y="119"/>
                  </a:cubicBezTo>
                  <a:cubicBezTo>
                    <a:pt x="37" y="119"/>
                    <a:pt x="37" y="119"/>
                    <a:pt x="37" y="119"/>
                  </a:cubicBezTo>
                  <a:cubicBezTo>
                    <a:pt x="37" y="119"/>
                    <a:pt x="37" y="119"/>
                    <a:pt x="37" y="119"/>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8" y="121"/>
                    <a:pt x="38" y="121"/>
                    <a:pt x="38" y="121"/>
                  </a:cubicBezTo>
                  <a:cubicBezTo>
                    <a:pt x="38" y="121"/>
                    <a:pt x="38" y="121"/>
                    <a:pt x="38" y="121"/>
                  </a:cubicBezTo>
                  <a:cubicBezTo>
                    <a:pt x="38" y="121"/>
                    <a:pt x="38" y="121"/>
                    <a:pt x="38" y="121"/>
                  </a:cubicBezTo>
                  <a:cubicBezTo>
                    <a:pt x="38" y="121"/>
                    <a:pt x="38" y="121"/>
                    <a:pt x="38" y="121"/>
                  </a:cubicBezTo>
                  <a:cubicBezTo>
                    <a:pt x="38" y="122"/>
                    <a:pt x="38" y="122"/>
                    <a:pt x="38" y="122"/>
                  </a:cubicBezTo>
                  <a:cubicBezTo>
                    <a:pt x="38" y="122"/>
                    <a:pt x="38" y="122"/>
                    <a:pt x="38" y="122"/>
                  </a:cubicBezTo>
                  <a:cubicBezTo>
                    <a:pt x="38" y="122"/>
                    <a:pt x="38" y="122"/>
                    <a:pt x="38" y="122"/>
                  </a:cubicBezTo>
                  <a:cubicBezTo>
                    <a:pt x="38" y="122"/>
                    <a:pt x="38" y="122"/>
                    <a:pt x="38" y="122"/>
                  </a:cubicBezTo>
                  <a:cubicBezTo>
                    <a:pt x="39" y="122"/>
                    <a:pt x="39" y="122"/>
                    <a:pt x="39" y="122"/>
                  </a:cubicBezTo>
                  <a:cubicBezTo>
                    <a:pt x="39" y="122"/>
                    <a:pt x="39" y="122"/>
                    <a:pt x="38" y="122"/>
                  </a:cubicBezTo>
                  <a:cubicBezTo>
                    <a:pt x="38" y="122"/>
                    <a:pt x="38" y="122"/>
                    <a:pt x="38" y="122"/>
                  </a:cubicBezTo>
                  <a:cubicBezTo>
                    <a:pt x="38" y="122"/>
                    <a:pt x="38" y="122"/>
                    <a:pt x="38" y="122"/>
                  </a:cubicBezTo>
                  <a:cubicBezTo>
                    <a:pt x="39" y="122"/>
                    <a:pt x="39" y="122"/>
                    <a:pt x="39" y="122"/>
                  </a:cubicBezTo>
                  <a:cubicBezTo>
                    <a:pt x="39" y="122"/>
                    <a:pt x="39" y="122"/>
                    <a:pt x="39" y="123"/>
                  </a:cubicBezTo>
                  <a:cubicBezTo>
                    <a:pt x="39" y="123"/>
                    <a:pt x="39" y="123"/>
                    <a:pt x="39" y="123"/>
                  </a:cubicBezTo>
                  <a:cubicBezTo>
                    <a:pt x="39" y="123"/>
                    <a:pt x="39" y="123"/>
                    <a:pt x="39" y="123"/>
                  </a:cubicBezTo>
                  <a:cubicBezTo>
                    <a:pt x="39" y="123"/>
                    <a:pt x="39" y="123"/>
                    <a:pt x="39" y="123"/>
                  </a:cubicBezTo>
                  <a:cubicBezTo>
                    <a:pt x="39" y="123"/>
                    <a:pt x="39" y="123"/>
                    <a:pt x="39" y="123"/>
                  </a:cubicBezTo>
                  <a:cubicBezTo>
                    <a:pt x="38" y="124"/>
                    <a:pt x="38" y="124"/>
                    <a:pt x="38" y="124"/>
                  </a:cubicBezTo>
                  <a:cubicBezTo>
                    <a:pt x="38" y="124"/>
                    <a:pt x="38" y="124"/>
                    <a:pt x="38" y="124"/>
                  </a:cubicBezTo>
                  <a:cubicBezTo>
                    <a:pt x="38" y="124"/>
                    <a:pt x="38" y="124"/>
                    <a:pt x="38" y="124"/>
                  </a:cubicBezTo>
                  <a:cubicBezTo>
                    <a:pt x="38" y="124"/>
                    <a:pt x="38" y="124"/>
                    <a:pt x="38" y="124"/>
                  </a:cubicBezTo>
                  <a:cubicBezTo>
                    <a:pt x="38" y="124"/>
                    <a:pt x="38" y="124"/>
                    <a:pt x="38" y="124"/>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8" y="125"/>
                    <a:pt x="38" y="125"/>
                    <a:pt x="38" y="125"/>
                  </a:cubicBezTo>
                  <a:cubicBezTo>
                    <a:pt x="38" y="125"/>
                    <a:pt x="38" y="125"/>
                    <a:pt x="38" y="125"/>
                  </a:cubicBezTo>
                  <a:cubicBezTo>
                    <a:pt x="38" y="125"/>
                    <a:pt x="38" y="125"/>
                    <a:pt x="38" y="125"/>
                  </a:cubicBezTo>
                  <a:cubicBezTo>
                    <a:pt x="38" y="125"/>
                    <a:pt x="38" y="125"/>
                    <a:pt x="38" y="125"/>
                  </a:cubicBezTo>
                  <a:cubicBezTo>
                    <a:pt x="38" y="125"/>
                    <a:pt x="38" y="125"/>
                    <a:pt x="38" y="125"/>
                  </a:cubicBezTo>
                  <a:cubicBezTo>
                    <a:pt x="38" y="125"/>
                    <a:pt x="38" y="125"/>
                    <a:pt x="38" y="125"/>
                  </a:cubicBezTo>
                  <a:cubicBezTo>
                    <a:pt x="38" y="125"/>
                    <a:pt x="38" y="125"/>
                    <a:pt x="38" y="125"/>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1" y="127"/>
                    <a:pt x="41" y="127"/>
                    <a:pt x="41" y="127"/>
                  </a:cubicBezTo>
                  <a:cubicBezTo>
                    <a:pt x="41" y="127"/>
                    <a:pt x="41" y="127"/>
                    <a:pt x="41" y="127"/>
                  </a:cubicBezTo>
                  <a:cubicBezTo>
                    <a:pt x="41" y="127"/>
                    <a:pt x="41" y="127"/>
                    <a:pt x="41" y="127"/>
                  </a:cubicBezTo>
                  <a:cubicBezTo>
                    <a:pt x="41" y="127"/>
                    <a:pt x="41" y="127"/>
                    <a:pt x="41" y="127"/>
                  </a:cubicBezTo>
                  <a:cubicBezTo>
                    <a:pt x="41" y="127"/>
                    <a:pt x="41" y="127"/>
                    <a:pt x="41" y="127"/>
                  </a:cubicBezTo>
                  <a:cubicBezTo>
                    <a:pt x="41" y="127"/>
                    <a:pt x="41" y="127"/>
                    <a:pt x="41" y="127"/>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2" y="128"/>
                    <a:pt x="42" y="128"/>
                    <a:pt x="42" y="128"/>
                  </a:cubicBezTo>
                  <a:cubicBezTo>
                    <a:pt x="42" y="128"/>
                    <a:pt x="42" y="128"/>
                    <a:pt x="42" y="128"/>
                  </a:cubicBezTo>
                  <a:cubicBezTo>
                    <a:pt x="42" y="128"/>
                    <a:pt x="42" y="128"/>
                    <a:pt x="42" y="128"/>
                  </a:cubicBezTo>
                  <a:cubicBezTo>
                    <a:pt x="42" y="128"/>
                    <a:pt x="42" y="128"/>
                    <a:pt x="42" y="128"/>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1"/>
                    <a:pt x="42" y="131"/>
                    <a:pt x="42" y="131"/>
                  </a:cubicBezTo>
                  <a:cubicBezTo>
                    <a:pt x="42" y="131"/>
                    <a:pt x="42" y="131"/>
                    <a:pt x="42" y="131"/>
                  </a:cubicBezTo>
                  <a:cubicBezTo>
                    <a:pt x="42" y="131"/>
                    <a:pt x="42" y="131"/>
                    <a:pt x="42" y="131"/>
                  </a:cubicBezTo>
                  <a:cubicBezTo>
                    <a:pt x="42" y="131"/>
                    <a:pt x="42" y="131"/>
                    <a:pt x="42" y="131"/>
                  </a:cubicBezTo>
                  <a:cubicBezTo>
                    <a:pt x="42" y="131"/>
                    <a:pt x="42" y="131"/>
                    <a:pt x="42" y="131"/>
                  </a:cubicBezTo>
                  <a:cubicBezTo>
                    <a:pt x="42" y="131"/>
                    <a:pt x="42" y="131"/>
                    <a:pt x="42" y="131"/>
                  </a:cubicBezTo>
                  <a:cubicBezTo>
                    <a:pt x="41" y="131"/>
                    <a:pt x="41" y="131"/>
                    <a:pt x="41" y="131"/>
                  </a:cubicBezTo>
                  <a:cubicBezTo>
                    <a:pt x="41" y="131"/>
                    <a:pt x="41" y="131"/>
                    <a:pt x="41" y="131"/>
                  </a:cubicBezTo>
                  <a:cubicBezTo>
                    <a:pt x="41" y="131"/>
                    <a:pt x="41" y="131"/>
                    <a:pt x="41" y="131"/>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39" y="133"/>
                    <a:pt x="39" y="133"/>
                    <a:pt x="39" y="133"/>
                  </a:cubicBezTo>
                  <a:cubicBezTo>
                    <a:pt x="39" y="133"/>
                    <a:pt x="39" y="133"/>
                    <a:pt x="39" y="133"/>
                  </a:cubicBezTo>
                  <a:cubicBezTo>
                    <a:pt x="39" y="133"/>
                    <a:pt x="39" y="133"/>
                    <a:pt x="39" y="133"/>
                  </a:cubicBezTo>
                  <a:cubicBezTo>
                    <a:pt x="39" y="133"/>
                    <a:pt x="39" y="133"/>
                    <a:pt x="39" y="133"/>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8" y="134"/>
                    <a:pt x="38" y="134"/>
                    <a:pt x="38" y="134"/>
                  </a:cubicBezTo>
                  <a:cubicBezTo>
                    <a:pt x="38" y="134"/>
                    <a:pt x="38" y="134"/>
                    <a:pt x="38" y="134"/>
                  </a:cubicBezTo>
                  <a:cubicBezTo>
                    <a:pt x="38" y="134"/>
                    <a:pt x="38" y="134"/>
                    <a:pt x="38" y="134"/>
                  </a:cubicBezTo>
                  <a:cubicBezTo>
                    <a:pt x="38" y="134"/>
                    <a:pt x="38" y="134"/>
                    <a:pt x="38" y="134"/>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7" y="135"/>
                    <a:pt x="37" y="135"/>
                    <a:pt x="37" y="135"/>
                  </a:cubicBezTo>
                  <a:cubicBezTo>
                    <a:pt x="37" y="135"/>
                    <a:pt x="37" y="135"/>
                    <a:pt x="37" y="135"/>
                  </a:cubicBezTo>
                  <a:cubicBezTo>
                    <a:pt x="37" y="135"/>
                    <a:pt x="37" y="135"/>
                    <a:pt x="37" y="135"/>
                  </a:cubicBezTo>
                  <a:cubicBezTo>
                    <a:pt x="37" y="135"/>
                    <a:pt x="37" y="135"/>
                    <a:pt x="37" y="135"/>
                  </a:cubicBezTo>
                  <a:cubicBezTo>
                    <a:pt x="37" y="135"/>
                    <a:pt x="37" y="135"/>
                    <a:pt x="37" y="135"/>
                  </a:cubicBezTo>
                  <a:cubicBezTo>
                    <a:pt x="37" y="135"/>
                    <a:pt x="37" y="135"/>
                    <a:pt x="37" y="135"/>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6" y="136"/>
                    <a:pt x="36" y="136"/>
                    <a:pt x="36" y="136"/>
                  </a:cubicBezTo>
                  <a:cubicBezTo>
                    <a:pt x="36" y="136"/>
                    <a:pt x="36" y="136"/>
                    <a:pt x="36" y="136"/>
                  </a:cubicBezTo>
                  <a:cubicBezTo>
                    <a:pt x="36" y="136"/>
                    <a:pt x="36" y="136"/>
                    <a:pt x="36" y="136"/>
                  </a:cubicBezTo>
                  <a:cubicBezTo>
                    <a:pt x="36" y="136"/>
                    <a:pt x="36" y="136"/>
                    <a:pt x="36" y="136"/>
                  </a:cubicBezTo>
                  <a:cubicBezTo>
                    <a:pt x="36" y="136"/>
                    <a:pt x="36" y="136"/>
                    <a:pt x="36" y="136"/>
                  </a:cubicBezTo>
                  <a:cubicBezTo>
                    <a:pt x="36" y="136"/>
                    <a:pt x="36" y="136"/>
                    <a:pt x="36" y="136"/>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5" y="137"/>
                    <a:pt x="35" y="137"/>
                    <a:pt x="35" y="137"/>
                  </a:cubicBezTo>
                  <a:cubicBezTo>
                    <a:pt x="35" y="137"/>
                    <a:pt x="35" y="137"/>
                    <a:pt x="35" y="137"/>
                  </a:cubicBezTo>
                  <a:cubicBezTo>
                    <a:pt x="35" y="137"/>
                    <a:pt x="35" y="137"/>
                    <a:pt x="35" y="137"/>
                  </a:cubicBezTo>
                  <a:cubicBezTo>
                    <a:pt x="35" y="137"/>
                    <a:pt x="35" y="137"/>
                    <a:pt x="35" y="137"/>
                  </a:cubicBezTo>
                  <a:cubicBezTo>
                    <a:pt x="35" y="137"/>
                    <a:pt x="35" y="137"/>
                    <a:pt x="35" y="137"/>
                  </a:cubicBezTo>
                  <a:cubicBezTo>
                    <a:pt x="35" y="137"/>
                    <a:pt x="35" y="137"/>
                    <a:pt x="35" y="137"/>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4" y="138"/>
                    <a:pt x="34" y="138"/>
                    <a:pt x="34" y="138"/>
                  </a:cubicBezTo>
                  <a:cubicBezTo>
                    <a:pt x="34" y="138"/>
                    <a:pt x="34" y="138"/>
                    <a:pt x="34" y="138"/>
                  </a:cubicBezTo>
                  <a:cubicBezTo>
                    <a:pt x="34" y="138"/>
                    <a:pt x="34" y="138"/>
                    <a:pt x="34" y="138"/>
                  </a:cubicBezTo>
                  <a:cubicBezTo>
                    <a:pt x="34" y="138"/>
                    <a:pt x="34" y="138"/>
                    <a:pt x="34" y="138"/>
                  </a:cubicBezTo>
                  <a:cubicBezTo>
                    <a:pt x="34" y="138"/>
                    <a:pt x="34" y="138"/>
                    <a:pt x="34" y="138"/>
                  </a:cubicBezTo>
                  <a:cubicBezTo>
                    <a:pt x="34" y="138"/>
                    <a:pt x="34" y="138"/>
                    <a:pt x="34" y="138"/>
                  </a:cubicBezTo>
                  <a:cubicBezTo>
                    <a:pt x="34" y="138"/>
                    <a:pt x="34" y="138"/>
                    <a:pt x="34" y="138"/>
                  </a:cubicBezTo>
                  <a:cubicBezTo>
                    <a:pt x="34" y="138"/>
                    <a:pt x="34" y="138"/>
                    <a:pt x="34" y="138"/>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40"/>
                    <a:pt x="33" y="140"/>
                    <a:pt x="33" y="140"/>
                  </a:cubicBezTo>
                  <a:cubicBezTo>
                    <a:pt x="33" y="140"/>
                    <a:pt x="33" y="140"/>
                    <a:pt x="33"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1" y="140"/>
                    <a:pt x="31" y="140"/>
                    <a:pt x="31" y="140"/>
                  </a:cubicBezTo>
                  <a:cubicBezTo>
                    <a:pt x="31" y="140"/>
                    <a:pt x="31" y="140"/>
                    <a:pt x="31" y="140"/>
                  </a:cubicBezTo>
                  <a:cubicBezTo>
                    <a:pt x="31" y="140"/>
                    <a:pt x="31" y="140"/>
                    <a:pt x="31" y="140"/>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0" y="141"/>
                    <a:pt x="30" y="141"/>
                    <a:pt x="30" y="141"/>
                  </a:cubicBezTo>
                  <a:cubicBezTo>
                    <a:pt x="30" y="141"/>
                    <a:pt x="30" y="141"/>
                    <a:pt x="30" y="141"/>
                  </a:cubicBezTo>
                  <a:cubicBezTo>
                    <a:pt x="30" y="141"/>
                    <a:pt x="30" y="141"/>
                    <a:pt x="30" y="141"/>
                  </a:cubicBezTo>
                  <a:cubicBezTo>
                    <a:pt x="30" y="141"/>
                    <a:pt x="30" y="141"/>
                    <a:pt x="30" y="141"/>
                  </a:cubicBezTo>
                  <a:cubicBezTo>
                    <a:pt x="30" y="141"/>
                    <a:pt x="30" y="141"/>
                    <a:pt x="30" y="141"/>
                  </a:cubicBezTo>
                  <a:cubicBezTo>
                    <a:pt x="30" y="141"/>
                    <a:pt x="30" y="141"/>
                    <a:pt x="30" y="141"/>
                  </a:cubicBezTo>
                  <a:cubicBezTo>
                    <a:pt x="30" y="141"/>
                    <a:pt x="30" y="141"/>
                    <a:pt x="30" y="141"/>
                  </a:cubicBezTo>
                  <a:cubicBezTo>
                    <a:pt x="30" y="141"/>
                    <a:pt x="30" y="142"/>
                    <a:pt x="30" y="142"/>
                  </a:cubicBezTo>
                  <a:cubicBezTo>
                    <a:pt x="30" y="142"/>
                    <a:pt x="30" y="142"/>
                    <a:pt x="30" y="142"/>
                  </a:cubicBezTo>
                  <a:cubicBezTo>
                    <a:pt x="30" y="142"/>
                    <a:pt x="30" y="142"/>
                    <a:pt x="30" y="142"/>
                  </a:cubicBezTo>
                  <a:cubicBezTo>
                    <a:pt x="30" y="142"/>
                    <a:pt x="30" y="142"/>
                    <a:pt x="30" y="142"/>
                  </a:cubicBezTo>
                  <a:cubicBezTo>
                    <a:pt x="29" y="142"/>
                    <a:pt x="29" y="142"/>
                    <a:pt x="29" y="142"/>
                  </a:cubicBezTo>
                  <a:cubicBezTo>
                    <a:pt x="29" y="142"/>
                    <a:pt x="29" y="142"/>
                    <a:pt x="29" y="142"/>
                  </a:cubicBezTo>
                  <a:cubicBezTo>
                    <a:pt x="30" y="142"/>
                    <a:pt x="30" y="142"/>
                    <a:pt x="31" y="142"/>
                  </a:cubicBezTo>
                  <a:cubicBezTo>
                    <a:pt x="31" y="142"/>
                    <a:pt x="32" y="142"/>
                    <a:pt x="32" y="141"/>
                  </a:cubicBezTo>
                  <a:cubicBezTo>
                    <a:pt x="32" y="142"/>
                    <a:pt x="31" y="142"/>
                    <a:pt x="32" y="142"/>
                  </a:cubicBezTo>
                  <a:cubicBezTo>
                    <a:pt x="32" y="143"/>
                    <a:pt x="31" y="142"/>
                    <a:pt x="31" y="142"/>
                  </a:cubicBezTo>
                  <a:cubicBezTo>
                    <a:pt x="32" y="144"/>
                    <a:pt x="33" y="144"/>
                    <a:pt x="34" y="144"/>
                  </a:cubicBezTo>
                  <a:cubicBezTo>
                    <a:pt x="35" y="144"/>
                    <a:pt x="35" y="145"/>
                    <a:pt x="36" y="145"/>
                  </a:cubicBezTo>
                  <a:cubicBezTo>
                    <a:pt x="36" y="145"/>
                    <a:pt x="37" y="145"/>
                    <a:pt x="37" y="145"/>
                  </a:cubicBezTo>
                  <a:cubicBezTo>
                    <a:pt x="37" y="145"/>
                    <a:pt x="37" y="145"/>
                    <a:pt x="37" y="145"/>
                  </a:cubicBezTo>
                  <a:cubicBezTo>
                    <a:pt x="37" y="145"/>
                    <a:pt x="38" y="146"/>
                    <a:pt x="37" y="146"/>
                  </a:cubicBezTo>
                  <a:cubicBezTo>
                    <a:pt x="37" y="146"/>
                    <a:pt x="36" y="146"/>
                    <a:pt x="36" y="146"/>
                  </a:cubicBezTo>
                  <a:cubicBezTo>
                    <a:pt x="35" y="145"/>
                    <a:pt x="34" y="145"/>
                    <a:pt x="34" y="145"/>
                  </a:cubicBezTo>
                  <a:cubicBezTo>
                    <a:pt x="33" y="146"/>
                    <a:pt x="33" y="146"/>
                    <a:pt x="32" y="146"/>
                  </a:cubicBezTo>
                  <a:cubicBezTo>
                    <a:pt x="32" y="147"/>
                    <a:pt x="32" y="146"/>
                    <a:pt x="32" y="146"/>
                  </a:cubicBezTo>
                  <a:cubicBezTo>
                    <a:pt x="31" y="146"/>
                    <a:pt x="30" y="147"/>
                    <a:pt x="30" y="146"/>
                  </a:cubicBezTo>
                  <a:cubicBezTo>
                    <a:pt x="30" y="147"/>
                    <a:pt x="30" y="147"/>
                    <a:pt x="30" y="148"/>
                  </a:cubicBezTo>
                  <a:cubicBezTo>
                    <a:pt x="30" y="148"/>
                    <a:pt x="30" y="148"/>
                    <a:pt x="30" y="148"/>
                  </a:cubicBezTo>
                  <a:cubicBezTo>
                    <a:pt x="30" y="148"/>
                    <a:pt x="30" y="148"/>
                    <a:pt x="30" y="148"/>
                  </a:cubicBezTo>
                  <a:cubicBezTo>
                    <a:pt x="30" y="148"/>
                    <a:pt x="30" y="148"/>
                    <a:pt x="30" y="148"/>
                  </a:cubicBezTo>
                  <a:cubicBezTo>
                    <a:pt x="30" y="148"/>
                    <a:pt x="30" y="148"/>
                    <a:pt x="30" y="148"/>
                  </a:cubicBezTo>
                  <a:cubicBezTo>
                    <a:pt x="30" y="148"/>
                    <a:pt x="30" y="148"/>
                    <a:pt x="30" y="148"/>
                  </a:cubicBezTo>
                  <a:cubicBezTo>
                    <a:pt x="30" y="148"/>
                    <a:pt x="30" y="148"/>
                    <a:pt x="30" y="148"/>
                  </a:cubicBezTo>
                  <a:cubicBezTo>
                    <a:pt x="30" y="148"/>
                    <a:pt x="30" y="148"/>
                    <a:pt x="30" y="148"/>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29" y="149"/>
                    <a:pt x="29" y="149"/>
                    <a:pt x="29" y="149"/>
                  </a:cubicBezTo>
                  <a:cubicBezTo>
                    <a:pt x="29" y="149"/>
                    <a:pt x="29" y="149"/>
                    <a:pt x="29" y="149"/>
                  </a:cubicBezTo>
                  <a:cubicBezTo>
                    <a:pt x="29" y="149"/>
                    <a:pt x="29" y="149"/>
                    <a:pt x="29" y="149"/>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7" y="152"/>
                    <a:pt x="27" y="152"/>
                    <a:pt x="27" y="152"/>
                  </a:cubicBezTo>
                  <a:cubicBezTo>
                    <a:pt x="28" y="154"/>
                    <a:pt x="28" y="154"/>
                    <a:pt x="28" y="154"/>
                  </a:cubicBezTo>
                  <a:cubicBezTo>
                    <a:pt x="28" y="154"/>
                    <a:pt x="28" y="154"/>
                    <a:pt x="28" y="154"/>
                  </a:cubicBezTo>
                  <a:cubicBezTo>
                    <a:pt x="28" y="154"/>
                    <a:pt x="28" y="154"/>
                    <a:pt x="28" y="154"/>
                  </a:cubicBezTo>
                  <a:cubicBezTo>
                    <a:pt x="28" y="155"/>
                    <a:pt x="28" y="155"/>
                    <a:pt x="28" y="155"/>
                  </a:cubicBezTo>
                  <a:cubicBezTo>
                    <a:pt x="28" y="155"/>
                    <a:pt x="28" y="155"/>
                    <a:pt x="28" y="155"/>
                  </a:cubicBezTo>
                  <a:cubicBezTo>
                    <a:pt x="28" y="155"/>
                    <a:pt x="28" y="155"/>
                    <a:pt x="28" y="155"/>
                  </a:cubicBezTo>
                  <a:cubicBezTo>
                    <a:pt x="28" y="155"/>
                    <a:pt x="28" y="155"/>
                    <a:pt x="28" y="155"/>
                  </a:cubicBezTo>
                  <a:cubicBezTo>
                    <a:pt x="28" y="155"/>
                    <a:pt x="28" y="155"/>
                    <a:pt x="28" y="155"/>
                  </a:cubicBezTo>
                  <a:cubicBezTo>
                    <a:pt x="28" y="156"/>
                    <a:pt x="28" y="156"/>
                    <a:pt x="28" y="156"/>
                  </a:cubicBezTo>
                  <a:cubicBezTo>
                    <a:pt x="28" y="156"/>
                    <a:pt x="28" y="156"/>
                    <a:pt x="28" y="156"/>
                  </a:cubicBezTo>
                  <a:cubicBezTo>
                    <a:pt x="28" y="156"/>
                    <a:pt x="28" y="156"/>
                    <a:pt x="28" y="156"/>
                  </a:cubicBezTo>
                  <a:cubicBezTo>
                    <a:pt x="28" y="156"/>
                    <a:pt x="28" y="156"/>
                    <a:pt x="28" y="156"/>
                  </a:cubicBezTo>
                  <a:cubicBezTo>
                    <a:pt x="29" y="156"/>
                    <a:pt x="29" y="156"/>
                    <a:pt x="29" y="156"/>
                  </a:cubicBezTo>
                  <a:cubicBezTo>
                    <a:pt x="28" y="156"/>
                    <a:pt x="28" y="156"/>
                    <a:pt x="28" y="156"/>
                  </a:cubicBezTo>
                  <a:cubicBezTo>
                    <a:pt x="29" y="156"/>
                    <a:pt x="29" y="156"/>
                    <a:pt x="29" y="156"/>
                  </a:cubicBezTo>
                  <a:cubicBezTo>
                    <a:pt x="29" y="156"/>
                    <a:pt x="29" y="156"/>
                    <a:pt x="29" y="156"/>
                  </a:cubicBezTo>
                  <a:cubicBezTo>
                    <a:pt x="28" y="156"/>
                    <a:pt x="28" y="156"/>
                    <a:pt x="28" y="156"/>
                  </a:cubicBezTo>
                  <a:cubicBezTo>
                    <a:pt x="29" y="156"/>
                    <a:pt x="29" y="156"/>
                    <a:pt x="29" y="156"/>
                  </a:cubicBezTo>
                  <a:cubicBezTo>
                    <a:pt x="29" y="156"/>
                    <a:pt x="29" y="156"/>
                    <a:pt x="29" y="156"/>
                  </a:cubicBezTo>
                  <a:cubicBezTo>
                    <a:pt x="29" y="156"/>
                    <a:pt x="29" y="156"/>
                    <a:pt x="29" y="156"/>
                  </a:cubicBezTo>
                  <a:cubicBezTo>
                    <a:pt x="29" y="156"/>
                    <a:pt x="29" y="156"/>
                    <a:pt x="29" y="156"/>
                  </a:cubicBezTo>
                  <a:cubicBezTo>
                    <a:pt x="29" y="156"/>
                    <a:pt x="29" y="156"/>
                    <a:pt x="29" y="156"/>
                  </a:cubicBezTo>
                  <a:cubicBezTo>
                    <a:pt x="29" y="157"/>
                    <a:pt x="29" y="157"/>
                    <a:pt x="29" y="157"/>
                  </a:cubicBezTo>
                  <a:cubicBezTo>
                    <a:pt x="29" y="157"/>
                    <a:pt x="29" y="157"/>
                    <a:pt x="29" y="157"/>
                  </a:cubicBezTo>
                  <a:cubicBezTo>
                    <a:pt x="29" y="157"/>
                    <a:pt x="29" y="157"/>
                    <a:pt x="29" y="157"/>
                  </a:cubicBezTo>
                  <a:cubicBezTo>
                    <a:pt x="29" y="157"/>
                    <a:pt x="29" y="157"/>
                    <a:pt x="29" y="157"/>
                  </a:cubicBezTo>
                  <a:cubicBezTo>
                    <a:pt x="29" y="157"/>
                    <a:pt x="29" y="157"/>
                    <a:pt x="29" y="157"/>
                  </a:cubicBezTo>
                  <a:cubicBezTo>
                    <a:pt x="29" y="157"/>
                    <a:pt x="29" y="157"/>
                    <a:pt x="29"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8"/>
                    <a:pt x="28" y="158"/>
                    <a:pt x="28" y="158"/>
                  </a:cubicBezTo>
                  <a:cubicBezTo>
                    <a:pt x="27" y="158"/>
                    <a:pt x="27" y="158"/>
                    <a:pt x="27" y="158"/>
                  </a:cubicBezTo>
                  <a:cubicBezTo>
                    <a:pt x="27" y="158"/>
                    <a:pt x="27" y="158"/>
                    <a:pt x="27" y="158"/>
                  </a:cubicBezTo>
                  <a:cubicBezTo>
                    <a:pt x="27" y="158"/>
                    <a:pt x="27" y="158"/>
                    <a:pt x="27" y="158"/>
                  </a:cubicBezTo>
                  <a:cubicBezTo>
                    <a:pt x="27" y="158"/>
                    <a:pt x="27" y="158"/>
                    <a:pt x="27" y="158"/>
                  </a:cubicBezTo>
                  <a:cubicBezTo>
                    <a:pt x="28" y="158"/>
                    <a:pt x="28" y="158"/>
                    <a:pt x="27" y="158"/>
                  </a:cubicBezTo>
                  <a:cubicBezTo>
                    <a:pt x="28" y="158"/>
                    <a:pt x="28" y="158"/>
                    <a:pt x="28" y="158"/>
                  </a:cubicBezTo>
                  <a:cubicBezTo>
                    <a:pt x="27" y="158"/>
                    <a:pt x="27" y="158"/>
                    <a:pt x="27" y="158"/>
                  </a:cubicBezTo>
                  <a:cubicBezTo>
                    <a:pt x="27" y="158"/>
                    <a:pt x="27" y="158"/>
                    <a:pt x="27" y="158"/>
                  </a:cubicBezTo>
                  <a:cubicBezTo>
                    <a:pt x="27" y="158"/>
                    <a:pt x="27" y="158"/>
                    <a:pt x="27" y="158"/>
                  </a:cubicBezTo>
                  <a:cubicBezTo>
                    <a:pt x="27" y="158"/>
                    <a:pt x="27" y="158"/>
                    <a:pt x="27" y="158"/>
                  </a:cubicBezTo>
                  <a:cubicBezTo>
                    <a:pt x="27" y="158"/>
                    <a:pt x="27" y="158"/>
                    <a:pt x="27" y="158"/>
                  </a:cubicBezTo>
                  <a:cubicBezTo>
                    <a:pt x="27" y="158"/>
                    <a:pt x="27" y="158"/>
                    <a:pt x="27" y="158"/>
                  </a:cubicBezTo>
                  <a:cubicBezTo>
                    <a:pt x="28" y="158"/>
                    <a:pt x="28" y="158"/>
                    <a:pt x="28" y="158"/>
                  </a:cubicBezTo>
                  <a:cubicBezTo>
                    <a:pt x="28" y="158"/>
                    <a:pt x="28" y="158"/>
                    <a:pt x="28" y="158"/>
                  </a:cubicBezTo>
                  <a:cubicBezTo>
                    <a:pt x="28" y="158"/>
                    <a:pt x="28" y="158"/>
                    <a:pt x="28" y="158"/>
                  </a:cubicBezTo>
                  <a:cubicBezTo>
                    <a:pt x="28" y="158"/>
                    <a:pt x="28" y="158"/>
                    <a:pt x="28" y="158"/>
                  </a:cubicBezTo>
                  <a:cubicBezTo>
                    <a:pt x="28" y="158"/>
                    <a:pt x="28" y="158"/>
                    <a:pt x="28" y="158"/>
                  </a:cubicBezTo>
                  <a:cubicBezTo>
                    <a:pt x="28" y="158"/>
                    <a:pt x="28" y="158"/>
                    <a:pt x="28" y="158"/>
                  </a:cubicBezTo>
                  <a:cubicBezTo>
                    <a:pt x="28" y="158"/>
                    <a:pt x="28" y="158"/>
                    <a:pt x="28" y="158"/>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30" y="162"/>
                    <a:pt x="30" y="162"/>
                    <a:pt x="30" y="162"/>
                  </a:cubicBezTo>
                  <a:cubicBezTo>
                    <a:pt x="30" y="162"/>
                    <a:pt x="30" y="162"/>
                    <a:pt x="30"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30" y="162"/>
                    <a:pt x="30" y="162"/>
                    <a:pt x="30" y="162"/>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1" y="165"/>
                    <a:pt x="31" y="165"/>
                    <a:pt x="31" y="165"/>
                  </a:cubicBezTo>
                  <a:cubicBezTo>
                    <a:pt x="31" y="165"/>
                    <a:pt x="31" y="165"/>
                    <a:pt x="31" y="165"/>
                  </a:cubicBezTo>
                  <a:cubicBezTo>
                    <a:pt x="31" y="165"/>
                    <a:pt x="31" y="165"/>
                    <a:pt x="31" y="165"/>
                  </a:cubicBezTo>
                  <a:cubicBezTo>
                    <a:pt x="31" y="165"/>
                    <a:pt x="31" y="165"/>
                    <a:pt x="31" y="165"/>
                  </a:cubicBezTo>
                  <a:cubicBezTo>
                    <a:pt x="32" y="165"/>
                    <a:pt x="32" y="165"/>
                    <a:pt x="32" y="165"/>
                  </a:cubicBezTo>
                  <a:cubicBezTo>
                    <a:pt x="32" y="165"/>
                    <a:pt x="32" y="165"/>
                    <a:pt x="32" y="165"/>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3" y="166"/>
                    <a:pt x="33" y="166"/>
                    <a:pt x="33" y="166"/>
                  </a:cubicBezTo>
                  <a:cubicBezTo>
                    <a:pt x="33" y="166"/>
                    <a:pt x="33" y="166"/>
                    <a:pt x="33" y="166"/>
                  </a:cubicBezTo>
                  <a:cubicBezTo>
                    <a:pt x="33" y="166"/>
                    <a:pt x="33" y="166"/>
                    <a:pt x="33" y="166"/>
                  </a:cubicBezTo>
                  <a:cubicBezTo>
                    <a:pt x="33" y="166"/>
                    <a:pt x="33" y="166"/>
                    <a:pt x="33" y="166"/>
                  </a:cubicBezTo>
                  <a:cubicBezTo>
                    <a:pt x="33" y="166"/>
                    <a:pt x="33" y="166"/>
                    <a:pt x="33" y="166"/>
                  </a:cubicBezTo>
                  <a:cubicBezTo>
                    <a:pt x="33" y="166"/>
                    <a:pt x="33" y="166"/>
                    <a:pt x="33" y="166"/>
                  </a:cubicBezTo>
                  <a:cubicBezTo>
                    <a:pt x="33" y="166"/>
                    <a:pt x="33" y="166"/>
                    <a:pt x="33" y="166"/>
                  </a:cubicBezTo>
                  <a:cubicBezTo>
                    <a:pt x="33" y="166"/>
                    <a:pt x="33" y="166"/>
                    <a:pt x="33"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5" y="166"/>
                    <a:pt x="35" y="166"/>
                    <a:pt x="35" y="166"/>
                  </a:cubicBezTo>
                  <a:cubicBezTo>
                    <a:pt x="35" y="166"/>
                    <a:pt x="35" y="166"/>
                    <a:pt x="35" y="166"/>
                  </a:cubicBezTo>
                  <a:cubicBezTo>
                    <a:pt x="35" y="166"/>
                    <a:pt x="35" y="166"/>
                    <a:pt x="35" y="166"/>
                  </a:cubicBezTo>
                  <a:cubicBezTo>
                    <a:pt x="35" y="166"/>
                    <a:pt x="35" y="166"/>
                    <a:pt x="35" y="166"/>
                  </a:cubicBezTo>
                  <a:cubicBezTo>
                    <a:pt x="35" y="166"/>
                    <a:pt x="35" y="166"/>
                    <a:pt x="35" y="166"/>
                  </a:cubicBezTo>
                  <a:cubicBezTo>
                    <a:pt x="35" y="166"/>
                    <a:pt x="35" y="166"/>
                    <a:pt x="35" y="166"/>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4" y="167"/>
                    <a:pt x="34" y="167"/>
                    <a:pt x="34"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7" y="167"/>
                    <a:pt x="37" y="167"/>
                    <a:pt x="37" y="167"/>
                  </a:cubicBezTo>
                  <a:cubicBezTo>
                    <a:pt x="37" y="167"/>
                    <a:pt x="37" y="167"/>
                    <a:pt x="37" y="167"/>
                  </a:cubicBezTo>
                  <a:cubicBezTo>
                    <a:pt x="37" y="167"/>
                    <a:pt x="37" y="167"/>
                    <a:pt x="37" y="167"/>
                  </a:cubicBezTo>
                  <a:cubicBezTo>
                    <a:pt x="37" y="167"/>
                    <a:pt x="37" y="167"/>
                    <a:pt x="37" y="167"/>
                  </a:cubicBezTo>
                  <a:cubicBezTo>
                    <a:pt x="37" y="167"/>
                    <a:pt x="37" y="167"/>
                    <a:pt x="37" y="167"/>
                  </a:cubicBezTo>
                  <a:cubicBezTo>
                    <a:pt x="37" y="167"/>
                    <a:pt x="37" y="167"/>
                    <a:pt x="37" y="167"/>
                  </a:cubicBezTo>
                  <a:cubicBezTo>
                    <a:pt x="37" y="167"/>
                    <a:pt x="37" y="167"/>
                    <a:pt x="37"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9" y="167"/>
                    <a:pt x="39" y="167"/>
                    <a:pt x="39" y="167"/>
                  </a:cubicBezTo>
                  <a:cubicBezTo>
                    <a:pt x="39" y="167"/>
                    <a:pt x="39" y="167"/>
                    <a:pt x="39" y="167"/>
                  </a:cubicBezTo>
                  <a:cubicBezTo>
                    <a:pt x="39" y="167"/>
                    <a:pt x="39" y="167"/>
                    <a:pt x="39" y="167"/>
                  </a:cubicBezTo>
                  <a:cubicBezTo>
                    <a:pt x="39" y="167"/>
                    <a:pt x="39" y="167"/>
                    <a:pt x="39" y="167"/>
                  </a:cubicBezTo>
                  <a:cubicBezTo>
                    <a:pt x="39" y="167"/>
                    <a:pt x="39" y="167"/>
                    <a:pt x="39" y="167"/>
                  </a:cubicBezTo>
                  <a:cubicBezTo>
                    <a:pt x="39" y="167"/>
                    <a:pt x="39" y="167"/>
                    <a:pt x="39" y="167"/>
                  </a:cubicBezTo>
                  <a:cubicBezTo>
                    <a:pt x="39" y="167"/>
                    <a:pt x="39" y="167"/>
                    <a:pt x="39" y="167"/>
                  </a:cubicBezTo>
                  <a:cubicBezTo>
                    <a:pt x="39" y="168"/>
                    <a:pt x="39" y="168"/>
                    <a:pt x="39" y="168"/>
                  </a:cubicBezTo>
                  <a:cubicBezTo>
                    <a:pt x="39" y="168"/>
                    <a:pt x="39" y="168"/>
                    <a:pt x="39" y="168"/>
                  </a:cubicBezTo>
                  <a:cubicBezTo>
                    <a:pt x="39" y="168"/>
                    <a:pt x="39" y="168"/>
                    <a:pt x="39" y="168"/>
                  </a:cubicBezTo>
                  <a:cubicBezTo>
                    <a:pt x="39" y="168"/>
                    <a:pt x="39" y="168"/>
                    <a:pt x="39" y="168"/>
                  </a:cubicBezTo>
                  <a:cubicBezTo>
                    <a:pt x="39" y="168"/>
                    <a:pt x="39" y="168"/>
                    <a:pt x="39" y="168"/>
                  </a:cubicBezTo>
                  <a:cubicBezTo>
                    <a:pt x="39" y="168"/>
                    <a:pt x="39" y="168"/>
                    <a:pt x="39" y="168"/>
                  </a:cubicBezTo>
                  <a:cubicBezTo>
                    <a:pt x="39" y="168"/>
                    <a:pt x="39" y="168"/>
                    <a:pt x="39" y="168"/>
                  </a:cubicBezTo>
                  <a:cubicBezTo>
                    <a:pt x="39" y="168"/>
                    <a:pt x="39" y="168"/>
                    <a:pt x="39" y="168"/>
                  </a:cubicBezTo>
                  <a:cubicBezTo>
                    <a:pt x="40" y="168"/>
                    <a:pt x="40" y="168"/>
                    <a:pt x="40" y="168"/>
                  </a:cubicBezTo>
                  <a:cubicBezTo>
                    <a:pt x="40" y="168"/>
                    <a:pt x="40" y="168"/>
                    <a:pt x="40" y="168"/>
                  </a:cubicBezTo>
                  <a:cubicBezTo>
                    <a:pt x="40" y="168"/>
                    <a:pt x="40" y="168"/>
                    <a:pt x="40" y="168"/>
                  </a:cubicBezTo>
                  <a:cubicBezTo>
                    <a:pt x="40" y="168"/>
                    <a:pt x="40" y="168"/>
                    <a:pt x="40" y="168"/>
                  </a:cubicBezTo>
                  <a:cubicBezTo>
                    <a:pt x="40" y="168"/>
                    <a:pt x="40" y="168"/>
                    <a:pt x="40" y="168"/>
                  </a:cubicBezTo>
                  <a:cubicBezTo>
                    <a:pt x="40" y="168"/>
                    <a:pt x="40" y="168"/>
                    <a:pt x="40" y="168"/>
                  </a:cubicBezTo>
                  <a:cubicBezTo>
                    <a:pt x="40" y="168"/>
                    <a:pt x="40" y="168"/>
                    <a:pt x="40" y="168"/>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3"/>
                    <a:pt x="40" y="173"/>
                    <a:pt x="40"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5"/>
                    <a:pt x="41" y="175"/>
                    <a:pt x="41" y="175"/>
                  </a:cubicBezTo>
                  <a:cubicBezTo>
                    <a:pt x="41" y="175"/>
                    <a:pt x="41" y="175"/>
                    <a:pt x="41"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3" y="175"/>
                    <a:pt x="43" y="175"/>
                    <a:pt x="43" y="175"/>
                  </a:cubicBezTo>
                  <a:cubicBezTo>
                    <a:pt x="43" y="175"/>
                    <a:pt x="43" y="175"/>
                    <a:pt x="43" y="175"/>
                  </a:cubicBezTo>
                  <a:cubicBezTo>
                    <a:pt x="43" y="175"/>
                    <a:pt x="43" y="175"/>
                    <a:pt x="43" y="175"/>
                  </a:cubicBezTo>
                  <a:cubicBezTo>
                    <a:pt x="43" y="175"/>
                    <a:pt x="43" y="175"/>
                    <a:pt x="43" y="175"/>
                  </a:cubicBezTo>
                  <a:cubicBezTo>
                    <a:pt x="43" y="175"/>
                    <a:pt x="43" y="175"/>
                    <a:pt x="43" y="175"/>
                  </a:cubicBezTo>
                  <a:cubicBezTo>
                    <a:pt x="43" y="175"/>
                    <a:pt x="43" y="175"/>
                    <a:pt x="43" y="175"/>
                  </a:cubicBezTo>
                  <a:cubicBezTo>
                    <a:pt x="43" y="175"/>
                    <a:pt x="43" y="175"/>
                    <a:pt x="43" y="175"/>
                  </a:cubicBezTo>
                  <a:cubicBezTo>
                    <a:pt x="43" y="175"/>
                    <a:pt x="43" y="176"/>
                    <a:pt x="43" y="176"/>
                  </a:cubicBezTo>
                  <a:cubicBezTo>
                    <a:pt x="43" y="176"/>
                    <a:pt x="43" y="176"/>
                    <a:pt x="43" y="176"/>
                  </a:cubicBezTo>
                  <a:cubicBezTo>
                    <a:pt x="43" y="176"/>
                    <a:pt x="43" y="176"/>
                    <a:pt x="43" y="176"/>
                  </a:cubicBezTo>
                  <a:cubicBezTo>
                    <a:pt x="43" y="176"/>
                    <a:pt x="43" y="176"/>
                    <a:pt x="43" y="176"/>
                  </a:cubicBezTo>
                  <a:cubicBezTo>
                    <a:pt x="43" y="176"/>
                    <a:pt x="43" y="176"/>
                    <a:pt x="43" y="176"/>
                  </a:cubicBezTo>
                  <a:cubicBezTo>
                    <a:pt x="43" y="176"/>
                    <a:pt x="43" y="176"/>
                    <a:pt x="43" y="176"/>
                  </a:cubicBezTo>
                  <a:cubicBezTo>
                    <a:pt x="43" y="176"/>
                    <a:pt x="43" y="176"/>
                    <a:pt x="43" y="176"/>
                  </a:cubicBezTo>
                  <a:cubicBezTo>
                    <a:pt x="43" y="176"/>
                    <a:pt x="43" y="176"/>
                    <a:pt x="43" y="176"/>
                  </a:cubicBezTo>
                  <a:cubicBezTo>
                    <a:pt x="43" y="177"/>
                    <a:pt x="43" y="177"/>
                    <a:pt x="43" y="177"/>
                  </a:cubicBezTo>
                  <a:cubicBezTo>
                    <a:pt x="43" y="177"/>
                    <a:pt x="43" y="177"/>
                    <a:pt x="43" y="177"/>
                  </a:cubicBezTo>
                  <a:cubicBezTo>
                    <a:pt x="43" y="177"/>
                    <a:pt x="43" y="177"/>
                    <a:pt x="43" y="177"/>
                  </a:cubicBezTo>
                  <a:cubicBezTo>
                    <a:pt x="43" y="177"/>
                    <a:pt x="43" y="177"/>
                    <a:pt x="43" y="177"/>
                  </a:cubicBezTo>
                  <a:cubicBezTo>
                    <a:pt x="43" y="177"/>
                    <a:pt x="43" y="177"/>
                    <a:pt x="43" y="177"/>
                  </a:cubicBezTo>
                  <a:cubicBezTo>
                    <a:pt x="43" y="177"/>
                    <a:pt x="43" y="177"/>
                    <a:pt x="43" y="177"/>
                  </a:cubicBezTo>
                  <a:cubicBezTo>
                    <a:pt x="43" y="177"/>
                    <a:pt x="43" y="177"/>
                    <a:pt x="43" y="177"/>
                  </a:cubicBezTo>
                  <a:cubicBezTo>
                    <a:pt x="43" y="177"/>
                    <a:pt x="43" y="177"/>
                    <a:pt x="43" y="177"/>
                  </a:cubicBezTo>
                  <a:cubicBezTo>
                    <a:pt x="44" y="177"/>
                    <a:pt x="44" y="177"/>
                    <a:pt x="44" y="177"/>
                  </a:cubicBezTo>
                  <a:cubicBezTo>
                    <a:pt x="44" y="177"/>
                    <a:pt x="44" y="177"/>
                    <a:pt x="44" y="177"/>
                  </a:cubicBezTo>
                  <a:cubicBezTo>
                    <a:pt x="44" y="177"/>
                    <a:pt x="44" y="177"/>
                    <a:pt x="44" y="177"/>
                  </a:cubicBezTo>
                  <a:cubicBezTo>
                    <a:pt x="44" y="177"/>
                    <a:pt x="44" y="177"/>
                    <a:pt x="44" y="177"/>
                  </a:cubicBezTo>
                  <a:cubicBezTo>
                    <a:pt x="44" y="177"/>
                    <a:pt x="44" y="177"/>
                    <a:pt x="44" y="177"/>
                  </a:cubicBezTo>
                  <a:cubicBezTo>
                    <a:pt x="44" y="177"/>
                    <a:pt x="44" y="177"/>
                    <a:pt x="44" y="177"/>
                  </a:cubicBezTo>
                  <a:cubicBezTo>
                    <a:pt x="45" y="177"/>
                    <a:pt x="45" y="177"/>
                    <a:pt x="45" y="177"/>
                  </a:cubicBezTo>
                  <a:cubicBezTo>
                    <a:pt x="45" y="177"/>
                    <a:pt x="45" y="177"/>
                    <a:pt x="45" y="177"/>
                  </a:cubicBezTo>
                  <a:cubicBezTo>
                    <a:pt x="45" y="177"/>
                    <a:pt x="45" y="177"/>
                    <a:pt x="45" y="177"/>
                  </a:cubicBezTo>
                  <a:cubicBezTo>
                    <a:pt x="45" y="177"/>
                    <a:pt x="45" y="177"/>
                    <a:pt x="45" y="177"/>
                  </a:cubicBezTo>
                  <a:cubicBezTo>
                    <a:pt x="45" y="177"/>
                    <a:pt x="45" y="177"/>
                    <a:pt x="45" y="177"/>
                  </a:cubicBezTo>
                  <a:cubicBezTo>
                    <a:pt x="45" y="177"/>
                    <a:pt x="45" y="177"/>
                    <a:pt x="45" y="177"/>
                  </a:cubicBezTo>
                  <a:cubicBezTo>
                    <a:pt x="45" y="177"/>
                    <a:pt x="45" y="177"/>
                    <a:pt x="45" y="177"/>
                  </a:cubicBezTo>
                  <a:cubicBezTo>
                    <a:pt x="46" y="177"/>
                    <a:pt x="46" y="177"/>
                    <a:pt x="46" y="177"/>
                  </a:cubicBezTo>
                  <a:cubicBezTo>
                    <a:pt x="46" y="177"/>
                    <a:pt x="46" y="177"/>
                    <a:pt x="46" y="177"/>
                  </a:cubicBezTo>
                  <a:cubicBezTo>
                    <a:pt x="46" y="178"/>
                    <a:pt x="46" y="178"/>
                    <a:pt x="46" y="178"/>
                  </a:cubicBezTo>
                  <a:cubicBezTo>
                    <a:pt x="46" y="178"/>
                    <a:pt x="46" y="178"/>
                    <a:pt x="46" y="178"/>
                  </a:cubicBezTo>
                  <a:cubicBezTo>
                    <a:pt x="45" y="178"/>
                    <a:pt x="45" y="178"/>
                    <a:pt x="45" y="178"/>
                  </a:cubicBezTo>
                  <a:cubicBezTo>
                    <a:pt x="45" y="178"/>
                    <a:pt x="45" y="178"/>
                    <a:pt x="45" y="178"/>
                  </a:cubicBezTo>
                  <a:cubicBezTo>
                    <a:pt x="45" y="178"/>
                    <a:pt x="45" y="178"/>
                    <a:pt x="45" y="178"/>
                  </a:cubicBezTo>
                  <a:cubicBezTo>
                    <a:pt x="45" y="178"/>
                    <a:pt x="45" y="178"/>
                    <a:pt x="45" y="178"/>
                  </a:cubicBezTo>
                  <a:cubicBezTo>
                    <a:pt x="45" y="178"/>
                    <a:pt x="45" y="178"/>
                    <a:pt x="45" y="178"/>
                  </a:cubicBezTo>
                  <a:cubicBezTo>
                    <a:pt x="45" y="178"/>
                    <a:pt x="45" y="178"/>
                    <a:pt x="45"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7" y="179"/>
                    <a:pt x="47" y="179"/>
                    <a:pt x="47" y="179"/>
                  </a:cubicBezTo>
                  <a:cubicBezTo>
                    <a:pt x="47" y="179"/>
                    <a:pt x="47" y="179"/>
                    <a:pt x="47" y="179"/>
                  </a:cubicBezTo>
                  <a:cubicBezTo>
                    <a:pt x="46" y="179"/>
                    <a:pt x="46" y="179"/>
                    <a:pt x="46" y="179"/>
                  </a:cubicBezTo>
                  <a:cubicBezTo>
                    <a:pt x="46" y="179"/>
                    <a:pt x="46" y="179"/>
                    <a:pt x="46" y="179"/>
                  </a:cubicBezTo>
                  <a:cubicBezTo>
                    <a:pt x="46" y="179"/>
                    <a:pt x="46" y="179"/>
                    <a:pt x="46" y="179"/>
                  </a:cubicBezTo>
                  <a:cubicBezTo>
                    <a:pt x="47" y="179"/>
                    <a:pt x="47" y="179"/>
                    <a:pt x="47" y="179"/>
                  </a:cubicBezTo>
                  <a:cubicBezTo>
                    <a:pt x="47" y="179"/>
                    <a:pt x="47" y="179"/>
                    <a:pt x="47" y="179"/>
                  </a:cubicBezTo>
                  <a:cubicBezTo>
                    <a:pt x="46" y="179"/>
                    <a:pt x="46" y="179"/>
                    <a:pt x="46" y="179"/>
                  </a:cubicBezTo>
                  <a:cubicBezTo>
                    <a:pt x="46" y="179"/>
                    <a:pt x="46" y="179"/>
                    <a:pt x="46" y="179"/>
                  </a:cubicBezTo>
                  <a:cubicBezTo>
                    <a:pt x="46" y="179"/>
                    <a:pt x="46" y="179"/>
                    <a:pt x="46" y="179"/>
                  </a:cubicBezTo>
                  <a:cubicBezTo>
                    <a:pt x="46" y="179"/>
                    <a:pt x="46" y="179"/>
                    <a:pt x="46" y="179"/>
                  </a:cubicBezTo>
                  <a:cubicBezTo>
                    <a:pt x="46" y="180"/>
                    <a:pt x="46" y="180"/>
                    <a:pt x="46" y="180"/>
                  </a:cubicBezTo>
                  <a:cubicBezTo>
                    <a:pt x="46" y="180"/>
                    <a:pt x="46" y="180"/>
                    <a:pt x="46" y="180"/>
                  </a:cubicBezTo>
                  <a:cubicBezTo>
                    <a:pt x="46" y="180"/>
                    <a:pt x="46" y="180"/>
                    <a:pt x="46" y="180"/>
                  </a:cubicBezTo>
                  <a:cubicBezTo>
                    <a:pt x="46" y="180"/>
                    <a:pt x="46" y="180"/>
                    <a:pt x="46" y="180"/>
                  </a:cubicBezTo>
                  <a:cubicBezTo>
                    <a:pt x="46" y="180"/>
                    <a:pt x="46" y="180"/>
                    <a:pt x="46" y="180"/>
                  </a:cubicBezTo>
                  <a:cubicBezTo>
                    <a:pt x="46" y="180"/>
                    <a:pt x="46" y="180"/>
                    <a:pt x="46"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4" y="181"/>
                    <a:pt x="44" y="181"/>
                    <a:pt x="44" y="181"/>
                  </a:cubicBezTo>
                  <a:cubicBezTo>
                    <a:pt x="44" y="181"/>
                    <a:pt x="44" y="181"/>
                    <a:pt x="44" y="181"/>
                  </a:cubicBezTo>
                  <a:cubicBezTo>
                    <a:pt x="44" y="181"/>
                    <a:pt x="44" y="181"/>
                    <a:pt x="44" y="181"/>
                  </a:cubicBezTo>
                  <a:cubicBezTo>
                    <a:pt x="44" y="181"/>
                    <a:pt x="44" y="181"/>
                    <a:pt x="44" y="181"/>
                  </a:cubicBezTo>
                  <a:cubicBezTo>
                    <a:pt x="44" y="181"/>
                    <a:pt x="44" y="181"/>
                    <a:pt x="44" y="181"/>
                  </a:cubicBezTo>
                  <a:cubicBezTo>
                    <a:pt x="44" y="181"/>
                    <a:pt x="44" y="181"/>
                    <a:pt x="44" y="181"/>
                  </a:cubicBezTo>
                  <a:cubicBezTo>
                    <a:pt x="44" y="181"/>
                    <a:pt x="44" y="181"/>
                    <a:pt x="44" y="181"/>
                  </a:cubicBezTo>
                  <a:cubicBezTo>
                    <a:pt x="43" y="181"/>
                    <a:pt x="43" y="181"/>
                    <a:pt x="43" y="181"/>
                  </a:cubicBezTo>
                  <a:cubicBezTo>
                    <a:pt x="43" y="180"/>
                    <a:pt x="43" y="180"/>
                    <a:pt x="43" y="180"/>
                  </a:cubicBezTo>
                  <a:cubicBezTo>
                    <a:pt x="43" y="180"/>
                    <a:pt x="43" y="180"/>
                    <a:pt x="43" y="180"/>
                  </a:cubicBezTo>
                  <a:cubicBezTo>
                    <a:pt x="43" y="180"/>
                    <a:pt x="43" y="180"/>
                    <a:pt x="43" y="180"/>
                  </a:cubicBezTo>
                  <a:cubicBezTo>
                    <a:pt x="43" y="180"/>
                    <a:pt x="43" y="180"/>
                    <a:pt x="43" y="180"/>
                  </a:cubicBezTo>
                  <a:cubicBezTo>
                    <a:pt x="43" y="180"/>
                    <a:pt x="43" y="180"/>
                    <a:pt x="43" y="180"/>
                  </a:cubicBezTo>
                  <a:cubicBezTo>
                    <a:pt x="43" y="180"/>
                    <a:pt x="43" y="180"/>
                    <a:pt x="43" y="180"/>
                  </a:cubicBezTo>
                  <a:cubicBezTo>
                    <a:pt x="43" y="180"/>
                    <a:pt x="43" y="180"/>
                    <a:pt x="43"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1"/>
                    <a:pt x="42" y="181"/>
                    <a:pt x="42" y="181"/>
                  </a:cubicBezTo>
                  <a:cubicBezTo>
                    <a:pt x="41" y="181"/>
                    <a:pt x="41" y="181"/>
                    <a:pt x="41" y="181"/>
                  </a:cubicBezTo>
                  <a:cubicBezTo>
                    <a:pt x="41" y="181"/>
                    <a:pt x="41" y="181"/>
                    <a:pt x="41" y="181"/>
                  </a:cubicBezTo>
                  <a:cubicBezTo>
                    <a:pt x="41" y="181"/>
                    <a:pt x="41" y="181"/>
                    <a:pt x="41" y="181"/>
                  </a:cubicBezTo>
                  <a:cubicBezTo>
                    <a:pt x="41" y="181"/>
                    <a:pt x="41" y="181"/>
                    <a:pt x="41" y="181"/>
                  </a:cubicBezTo>
                  <a:cubicBezTo>
                    <a:pt x="41" y="181"/>
                    <a:pt x="41" y="181"/>
                    <a:pt x="41"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3"/>
                    <a:pt x="42" y="183"/>
                    <a:pt x="42" y="183"/>
                  </a:cubicBezTo>
                  <a:cubicBezTo>
                    <a:pt x="42" y="183"/>
                    <a:pt x="42" y="183"/>
                    <a:pt x="42" y="183"/>
                  </a:cubicBezTo>
                  <a:cubicBezTo>
                    <a:pt x="42" y="183"/>
                    <a:pt x="42" y="183"/>
                    <a:pt x="42" y="183"/>
                  </a:cubicBezTo>
                  <a:cubicBezTo>
                    <a:pt x="42" y="183"/>
                    <a:pt x="42" y="183"/>
                    <a:pt x="42"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2" y="184"/>
                    <a:pt x="42" y="184"/>
                    <a:pt x="42" y="184"/>
                  </a:cubicBezTo>
                  <a:cubicBezTo>
                    <a:pt x="42" y="184"/>
                    <a:pt x="42" y="184"/>
                    <a:pt x="42" y="184"/>
                  </a:cubicBezTo>
                  <a:cubicBezTo>
                    <a:pt x="42" y="184"/>
                    <a:pt x="42" y="184"/>
                    <a:pt x="42" y="184"/>
                  </a:cubicBezTo>
                  <a:cubicBezTo>
                    <a:pt x="43" y="184"/>
                    <a:pt x="43" y="184"/>
                    <a:pt x="43" y="184"/>
                  </a:cubicBezTo>
                  <a:cubicBezTo>
                    <a:pt x="43" y="184"/>
                    <a:pt x="43" y="184"/>
                    <a:pt x="43" y="184"/>
                  </a:cubicBezTo>
                  <a:cubicBezTo>
                    <a:pt x="43" y="184"/>
                    <a:pt x="43" y="184"/>
                    <a:pt x="43" y="184"/>
                  </a:cubicBezTo>
                  <a:cubicBezTo>
                    <a:pt x="43" y="184"/>
                    <a:pt x="43" y="184"/>
                    <a:pt x="43" y="184"/>
                  </a:cubicBezTo>
                  <a:cubicBezTo>
                    <a:pt x="43" y="184"/>
                    <a:pt x="43" y="184"/>
                    <a:pt x="43" y="184"/>
                  </a:cubicBezTo>
                  <a:cubicBezTo>
                    <a:pt x="43" y="184"/>
                    <a:pt x="43" y="184"/>
                    <a:pt x="43" y="184"/>
                  </a:cubicBezTo>
                  <a:cubicBezTo>
                    <a:pt x="43" y="184"/>
                    <a:pt x="43" y="184"/>
                    <a:pt x="43" y="184"/>
                  </a:cubicBezTo>
                  <a:cubicBezTo>
                    <a:pt x="43" y="185"/>
                    <a:pt x="43" y="185"/>
                    <a:pt x="43" y="185"/>
                  </a:cubicBezTo>
                  <a:cubicBezTo>
                    <a:pt x="43" y="185"/>
                    <a:pt x="43" y="185"/>
                    <a:pt x="43" y="185"/>
                  </a:cubicBezTo>
                  <a:cubicBezTo>
                    <a:pt x="43" y="185"/>
                    <a:pt x="43" y="185"/>
                    <a:pt x="43" y="185"/>
                  </a:cubicBezTo>
                  <a:cubicBezTo>
                    <a:pt x="43" y="185"/>
                    <a:pt x="43" y="185"/>
                    <a:pt x="43" y="185"/>
                  </a:cubicBezTo>
                  <a:cubicBezTo>
                    <a:pt x="43" y="185"/>
                    <a:pt x="43" y="185"/>
                    <a:pt x="43" y="185"/>
                  </a:cubicBezTo>
                  <a:cubicBezTo>
                    <a:pt x="43" y="185"/>
                    <a:pt x="43" y="185"/>
                    <a:pt x="43"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5" y="185"/>
                    <a:pt x="45" y="185"/>
                    <a:pt x="45" y="185"/>
                  </a:cubicBezTo>
                  <a:cubicBezTo>
                    <a:pt x="45" y="185"/>
                    <a:pt x="45" y="185"/>
                    <a:pt x="45" y="185"/>
                  </a:cubicBezTo>
                  <a:cubicBezTo>
                    <a:pt x="45" y="185"/>
                    <a:pt x="45" y="185"/>
                    <a:pt x="45" y="185"/>
                  </a:cubicBezTo>
                  <a:cubicBezTo>
                    <a:pt x="45" y="185"/>
                    <a:pt x="45" y="185"/>
                    <a:pt x="45" y="185"/>
                  </a:cubicBezTo>
                  <a:cubicBezTo>
                    <a:pt x="45" y="185"/>
                    <a:pt x="45" y="185"/>
                    <a:pt x="45" y="185"/>
                  </a:cubicBezTo>
                  <a:cubicBezTo>
                    <a:pt x="45" y="185"/>
                    <a:pt x="45" y="185"/>
                    <a:pt x="45" y="185"/>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50" y="184"/>
                    <a:pt x="50" y="184"/>
                    <a:pt x="50" y="184"/>
                  </a:cubicBezTo>
                  <a:cubicBezTo>
                    <a:pt x="50" y="184"/>
                    <a:pt x="50" y="184"/>
                    <a:pt x="50" y="184"/>
                  </a:cubicBezTo>
                  <a:cubicBezTo>
                    <a:pt x="50" y="184"/>
                    <a:pt x="50" y="184"/>
                    <a:pt x="50" y="184"/>
                  </a:cubicBezTo>
                  <a:cubicBezTo>
                    <a:pt x="50" y="184"/>
                    <a:pt x="50" y="184"/>
                    <a:pt x="50" y="184"/>
                  </a:cubicBezTo>
                  <a:cubicBezTo>
                    <a:pt x="50" y="184"/>
                    <a:pt x="50" y="184"/>
                    <a:pt x="50" y="184"/>
                  </a:cubicBezTo>
                  <a:cubicBezTo>
                    <a:pt x="50" y="184"/>
                    <a:pt x="50" y="184"/>
                    <a:pt x="50"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6"/>
                    <a:pt x="51" y="186"/>
                    <a:pt x="51" y="186"/>
                  </a:cubicBezTo>
                  <a:cubicBezTo>
                    <a:pt x="51" y="186"/>
                    <a:pt x="51" y="186"/>
                    <a:pt x="51" y="186"/>
                  </a:cubicBezTo>
                  <a:cubicBezTo>
                    <a:pt x="51" y="186"/>
                    <a:pt x="51" y="186"/>
                    <a:pt x="51"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7"/>
                    <a:pt x="52" y="187"/>
                    <a:pt x="52" y="187"/>
                  </a:cubicBezTo>
                  <a:cubicBezTo>
                    <a:pt x="53" y="187"/>
                    <a:pt x="53" y="187"/>
                    <a:pt x="53" y="187"/>
                  </a:cubicBezTo>
                  <a:cubicBezTo>
                    <a:pt x="53" y="187"/>
                    <a:pt x="53" y="187"/>
                    <a:pt x="53" y="187"/>
                  </a:cubicBezTo>
                  <a:cubicBezTo>
                    <a:pt x="53" y="187"/>
                    <a:pt x="53" y="187"/>
                    <a:pt x="53" y="187"/>
                  </a:cubicBezTo>
                  <a:cubicBezTo>
                    <a:pt x="53" y="187"/>
                    <a:pt x="53" y="187"/>
                    <a:pt x="53" y="187"/>
                  </a:cubicBezTo>
                  <a:cubicBezTo>
                    <a:pt x="52" y="187"/>
                    <a:pt x="52" y="187"/>
                    <a:pt x="52" y="187"/>
                  </a:cubicBezTo>
                  <a:cubicBezTo>
                    <a:pt x="52" y="187"/>
                    <a:pt x="52" y="187"/>
                    <a:pt x="52" y="187"/>
                  </a:cubicBezTo>
                  <a:cubicBezTo>
                    <a:pt x="52" y="187"/>
                    <a:pt x="52" y="187"/>
                    <a:pt x="52" y="187"/>
                  </a:cubicBezTo>
                  <a:cubicBezTo>
                    <a:pt x="52" y="187"/>
                    <a:pt x="52" y="187"/>
                    <a:pt x="52" y="187"/>
                  </a:cubicBezTo>
                  <a:cubicBezTo>
                    <a:pt x="52" y="187"/>
                    <a:pt x="52" y="187"/>
                    <a:pt x="52" y="187"/>
                  </a:cubicBezTo>
                  <a:cubicBezTo>
                    <a:pt x="52" y="187"/>
                    <a:pt x="52" y="187"/>
                    <a:pt x="52" y="187"/>
                  </a:cubicBezTo>
                  <a:cubicBezTo>
                    <a:pt x="52" y="187"/>
                    <a:pt x="52" y="187"/>
                    <a:pt x="52" y="187"/>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9"/>
                    <a:pt x="52" y="189"/>
                    <a:pt x="52" y="189"/>
                  </a:cubicBezTo>
                  <a:cubicBezTo>
                    <a:pt x="52" y="189"/>
                    <a:pt x="52" y="189"/>
                    <a:pt x="52" y="189"/>
                  </a:cubicBezTo>
                  <a:cubicBezTo>
                    <a:pt x="52" y="189"/>
                    <a:pt x="52" y="189"/>
                    <a:pt x="52" y="189"/>
                  </a:cubicBezTo>
                  <a:cubicBezTo>
                    <a:pt x="52" y="189"/>
                    <a:pt x="52" y="189"/>
                    <a:pt x="52" y="189"/>
                  </a:cubicBezTo>
                  <a:cubicBezTo>
                    <a:pt x="52" y="189"/>
                    <a:pt x="52" y="189"/>
                    <a:pt x="52" y="189"/>
                  </a:cubicBezTo>
                  <a:cubicBezTo>
                    <a:pt x="52" y="189"/>
                    <a:pt x="52" y="189"/>
                    <a:pt x="52" y="189"/>
                  </a:cubicBezTo>
                  <a:cubicBezTo>
                    <a:pt x="52" y="189"/>
                    <a:pt x="52" y="189"/>
                    <a:pt x="52" y="189"/>
                  </a:cubicBezTo>
                  <a:cubicBezTo>
                    <a:pt x="52" y="189"/>
                    <a:pt x="52" y="189"/>
                    <a:pt x="52"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4" y="189"/>
                  </a:cubicBezTo>
                  <a:cubicBezTo>
                    <a:pt x="54" y="189"/>
                    <a:pt x="54" y="189"/>
                    <a:pt x="54" y="189"/>
                  </a:cubicBezTo>
                  <a:cubicBezTo>
                    <a:pt x="54" y="189"/>
                    <a:pt x="54" y="189"/>
                    <a:pt x="54" y="189"/>
                  </a:cubicBezTo>
                  <a:cubicBezTo>
                    <a:pt x="54" y="189"/>
                    <a:pt x="54" y="189"/>
                    <a:pt x="54" y="189"/>
                  </a:cubicBezTo>
                  <a:cubicBezTo>
                    <a:pt x="54" y="189"/>
                    <a:pt x="54" y="189"/>
                    <a:pt x="54" y="189"/>
                  </a:cubicBezTo>
                  <a:cubicBezTo>
                    <a:pt x="54" y="189"/>
                    <a:pt x="54" y="189"/>
                    <a:pt x="54" y="189"/>
                  </a:cubicBezTo>
                  <a:cubicBezTo>
                    <a:pt x="54" y="189"/>
                    <a:pt x="54" y="189"/>
                    <a:pt x="54" y="189"/>
                  </a:cubicBezTo>
                  <a:cubicBezTo>
                    <a:pt x="54" y="189"/>
                    <a:pt x="54" y="189"/>
                    <a:pt x="54" y="189"/>
                  </a:cubicBezTo>
                  <a:cubicBezTo>
                    <a:pt x="55" y="189"/>
                    <a:pt x="55" y="189"/>
                    <a:pt x="55" y="189"/>
                  </a:cubicBezTo>
                  <a:cubicBezTo>
                    <a:pt x="55" y="189"/>
                    <a:pt x="55" y="189"/>
                    <a:pt x="55" y="189"/>
                  </a:cubicBezTo>
                  <a:cubicBezTo>
                    <a:pt x="55" y="189"/>
                    <a:pt x="55" y="189"/>
                    <a:pt x="55" y="189"/>
                  </a:cubicBezTo>
                  <a:cubicBezTo>
                    <a:pt x="55" y="189"/>
                    <a:pt x="55" y="189"/>
                    <a:pt x="55" y="189"/>
                  </a:cubicBezTo>
                  <a:cubicBezTo>
                    <a:pt x="55" y="190"/>
                    <a:pt x="55" y="190"/>
                    <a:pt x="55" y="190"/>
                  </a:cubicBezTo>
                  <a:cubicBezTo>
                    <a:pt x="55" y="190"/>
                    <a:pt x="55" y="190"/>
                    <a:pt x="55" y="190"/>
                  </a:cubicBezTo>
                  <a:cubicBezTo>
                    <a:pt x="55" y="190"/>
                    <a:pt x="55" y="190"/>
                    <a:pt x="55" y="190"/>
                  </a:cubicBezTo>
                  <a:cubicBezTo>
                    <a:pt x="55" y="190"/>
                    <a:pt x="55" y="190"/>
                    <a:pt x="55" y="190"/>
                  </a:cubicBezTo>
                  <a:cubicBezTo>
                    <a:pt x="55" y="190"/>
                    <a:pt x="55" y="190"/>
                    <a:pt x="55" y="190"/>
                  </a:cubicBezTo>
                  <a:cubicBezTo>
                    <a:pt x="56" y="190"/>
                    <a:pt x="56" y="190"/>
                    <a:pt x="56" y="190"/>
                  </a:cubicBezTo>
                  <a:cubicBezTo>
                    <a:pt x="56" y="190"/>
                    <a:pt x="56" y="190"/>
                    <a:pt x="56" y="190"/>
                  </a:cubicBezTo>
                  <a:cubicBezTo>
                    <a:pt x="56" y="190"/>
                    <a:pt x="56" y="190"/>
                    <a:pt x="56" y="190"/>
                  </a:cubicBezTo>
                  <a:cubicBezTo>
                    <a:pt x="56" y="190"/>
                    <a:pt x="56" y="190"/>
                    <a:pt x="56" y="190"/>
                  </a:cubicBezTo>
                  <a:cubicBezTo>
                    <a:pt x="56" y="190"/>
                    <a:pt x="56" y="190"/>
                    <a:pt x="56" y="190"/>
                  </a:cubicBezTo>
                  <a:cubicBezTo>
                    <a:pt x="56" y="190"/>
                    <a:pt x="56" y="190"/>
                    <a:pt x="56" y="190"/>
                  </a:cubicBezTo>
                  <a:cubicBezTo>
                    <a:pt x="56" y="190"/>
                    <a:pt x="56" y="190"/>
                    <a:pt x="56" y="190"/>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2"/>
                  </a:cubicBezTo>
                  <a:cubicBezTo>
                    <a:pt x="56" y="192"/>
                    <a:pt x="56" y="192"/>
                    <a:pt x="56" y="192"/>
                  </a:cubicBezTo>
                  <a:cubicBezTo>
                    <a:pt x="56" y="192"/>
                    <a:pt x="56" y="192"/>
                    <a:pt x="56" y="192"/>
                  </a:cubicBezTo>
                  <a:cubicBezTo>
                    <a:pt x="56" y="192"/>
                    <a:pt x="56" y="192"/>
                    <a:pt x="56" y="192"/>
                  </a:cubicBezTo>
                  <a:cubicBezTo>
                    <a:pt x="56" y="192"/>
                    <a:pt x="56" y="192"/>
                    <a:pt x="56" y="192"/>
                  </a:cubicBezTo>
                  <a:cubicBezTo>
                    <a:pt x="56" y="192"/>
                    <a:pt x="56" y="192"/>
                    <a:pt x="56" y="192"/>
                  </a:cubicBezTo>
                  <a:cubicBezTo>
                    <a:pt x="56" y="192"/>
                    <a:pt x="56" y="192"/>
                    <a:pt x="56" y="192"/>
                  </a:cubicBezTo>
                  <a:cubicBezTo>
                    <a:pt x="56" y="192"/>
                    <a:pt x="56" y="192"/>
                    <a:pt x="56" y="192"/>
                  </a:cubicBezTo>
                  <a:cubicBezTo>
                    <a:pt x="56" y="193"/>
                    <a:pt x="56" y="193"/>
                    <a:pt x="56" y="193"/>
                  </a:cubicBezTo>
                  <a:cubicBezTo>
                    <a:pt x="56" y="193"/>
                    <a:pt x="56" y="193"/>
                    <a:pt x="56" y="193"/>
                  </a:cubicBezTo>
                  <a:cubicBezTo>
                    <a:pt x="56" y="193"/>
                    <a:pt x="56" y="193"/>
                    <a:pt x="56" y="193"/>
                  </a:cubicBezTo>
                  <a:cubicBezTo>
                    <a:pt x="56" y="193"/>
                    <a:pt x="56" y="193"/>
                    <a:pt x="56" y="193"/>
                  </a:cubicBezTo>
                  <a:cubicBezTo>
                    <a:pt x="56" y="193"/>
                    <a:pt x="56" y="193"/>
                    <a:pt x="56" y="193"/>
                  </a:cubicBezTo>
                  <a:cubicBezTo>
                    <a:pt x="56" y="193"/>
                    <a:pt x="56" y="193"/>
                    <a:pt x="56"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8" y="193"/>
                    <a:pt x="58" y="193"/>
                    <a:pt x="58"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4"/>
                    <a:pt x="59" y="194"/>
                    <a:pt x="59" y="194"/>
                  </a:cubicBezTo>
                  <a:cubicBezTo>
                    <a:pt x="59" y="194"/>
                    <a:pt x="59" y="194"/>
                    <a:pt x="59" y="194"/>
                  </a:cubicBezTo>
                  <a:cubicBezTo>
                    <a:pt x="59" y="194"/>
                    <a:pt x="59" y="194"/>
                    <a:pt x="59" y="194"/>
                  </a:cubicBezTo>
                  <a:cubicBezTo>
                    <a:pt x="59" y="193"/>
                    <a:pt x="59" y="193"/>
                    <a:pt x="59" y="193"/>
                  </a:cubicBezTo>
                  <a:cubicBezTo>
                    <a:pt x="59" y="193"/>
                    <a:pt x="59" y="193"/>
                    <a:pt x="59" y="193"/>
                  </a:cubicBezTo>
                  <a:cubicBezTo>
                    <a:pt x="60" y="193"/>
                    <a:pt x="60" y="193"/>
                    <a:pt x="60" y="193"/>
                  </a:cubicBezTo>
                  <a:cubicBezTo>
                    <a:pt x="60" y="193"/>
                    <a:pt x="60" y="193"/>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1" y="194"/>
                    <a:pt x="61" y="194"/>
                    <a:pt x="61" y="194"/>
                  </a:cubicBezTo>
                  <a:cubicBezTo>
                    <a:pt x="61" y="194"/>
                    <a:pt x="61" y="194"/>
                    <a:pt x="61" y="194"/>
                  </a:cubicBezTo>
                  <a:cubicBezTo>
                    <a:pt x="61" y="193"/>
                    <a:pt x="61" y="193"/>
                    <a:pt x="61" y="193"/>
                  </a:cubicBezTo>
                  <a:cubicBezTo>
                    <a:pt x="61" y="193"/>
                    <a:pt x="61" y="193"/>
                    <a:pt x="61" y="193"/>
                  </a:cubicBezTo>
                  <a:cubicBezTo>
                    <a:pt x="61" y="193"/>
                    <a:pt x="61" y="193"/>
                    <a:pt x="61" y="193"/>
                  </a:cubicBezTo>
                  <a:cubicBezTo>
                    <a:pt x="61" y="193"/>
                    <a:pt x="61" y="193"/>
                    <a:pt x="61"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3" y="193"/>
                    <a:pt x="63" y="193"/>
                    <a:pt x="63" y="193"/>
                  </a:cubicBezTo>
                  <a:cubicBezTo>
                    <a:pt x="63" y="193"/>
                    <a:pt x="63" y="193"/>
                    <a:pt x="63" y="193"/>
                  </a:cubicBezTo>
                  <a:cubicBezTo>
                    <a:pt x="63" y="193"/>
                    <a:pt x="63" y="193"/>
                    <a:pt x="63" y="193"/>
                  </a:cubicBezTo>
                  <a:cubicBezTo>
                    <a:pt x="63" y="193"/>
                    <a:pt x="63" y="193"/>
                    <a:pt x="63" y="193"/>
                  </a:cubicBezTo>
                  <a:cubicBezTo>
                    <a:pt x="63" y="193"/>
                    <a:pt x="63" y="193"/>
                    <a:pt x="63" y="193"/>
                  </a:cubicBezTo>
                  <a:cubicBezTo>
                    <a:pt x="63" y="193"/>
                    <a:pt x="63" y="193"/>
                    <a:pt x="63" y="193"/>
                  </a:cubicBezTo>
                  <a:cubicBezTo>
                    <a:pt x="63" y="193"/>
                    <a:pt x="63" y="193"/>
                    <a:pt x="63" y="193"/>
                  </a:cubicBezTo>
                  <a:cubicBezTo>
                    <a:pt x="63" y="193"/>
                    <a:pt x="63" y="193"/>
                    <a:pt x="63" y="193"/>
                  </a:cubicBezTo>
                  <a:cubicBezTo>
                    <a:pt x="64" y="193"/>
                    <a:pt x="64" y="193"/>
                    <a:pt x="64" y="193"/>
                  </a:cubicBezTo>
                  <a:cubicBezTo>
                    <a:pt x="64" y="193"/>
                    <a:pt x="64" y="193"/>
                    <a:pt x="64" y="193"/>
                  </a:cubicBezTo>
                  <a:cubicBezTo>
                    <a:pt x="64" y="193"/>
                    <a:pt x="64" y="193"/>
                    <a:pt x="64" y="193"/>
                  </a:cubicBezTo>
                  <a:cubicBezTo>
                    <a:pt x="64" y="193"/>
                    <a:pt x="64" y="193"/>
                    <a:pt x="64" y="193"/>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6" y="194"/>
                    <a:pt x="66" y="194"/>
                    <a:pt x="66" y="194"/>
                  </a:cubicBezTo>
                  <a:cubicBezTo>
                    <a:pt x="66" y="194"/>
                    <a:pt x="66" y="194"/>
                    <a:pt x="66" y="194"/>
                  </a:cubicBezTo>
                  <a:cubicBezTo>
                    <a:pt x="66" y="195"/>
                    <a:pt x="66" y="195"/>
                    <a:pt x="66" y="195"/>
                  </a:cubicBezTo>
                  <a:cubicBezTo>
                    <a:pt x="66" y="195"/>
                    <a:pt x="66" y="195"/>
                    <a:pt x="66" y="195"/>
                  </a:cubicBezTo>
                  <a:cubicBezTo>
                    <a:pt x="66" y="195"/>
                    <a:pt x="66" y="195"/>
                    <a:pt x="66" y="195"/>
                  </a:cubicBezTo>
                  <a:cubicBezTo>
                    <a:pt x="67" y="195"/>
                    <a:pt x="67" y="195"/>
                    <a:pt x="67" y="195"/>
                  </a:cubicBezTo>
                  <a:cubicBezTo>
                    <a:pt x="67" y="195"/>
                    <a:pt x="67" y="195"/>
                    <a:pt x="67" y="195"/>
                  </a:cubicBezTo>
                  <a:cubicBezTo>
                    <a:pt x="67" y="195"/>
                    <a:pt x="67" y="195"/>
                    <a:pt x="67" y="195"/>
                  </a:cubicBezTo>
                  <a:cubicBezTo>
                    <a:pt x="67" y="195"/>
                    <a:pt x="67" y="195"/>
                    <a:pt x="67" y="195"/>
                  </a:cubicBezTo>
                  <a:cubicBezTo>
                    <a:pt x="67" y="195"/>
                    <a:pt x="67" y="195"/>
                    <a:pt x="67" y="195"/>
                  </a:cubicBezTo>
                  <a:cubicBezTo>
                    <a:pt x="67" y="195"/>
                    <a:pt x="67" y="195"/>
                    <a:pt x="67" y="195"/>
                  </a:cubicBezTo>
                  <a:cubicBezTo>
                    <a:pt x="67" y="195"/>
                    <a:pt x="67" y="195"/>
                    <a:pt x="67" y="195"/>
                  </a:cubicBezTo>
                  <a:cubicBezTo>
                    <a:pt x="67" y="195"/>
                    <a:pt x="67" y="195"/>
                    <a:pt x="67"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6"/>
                    <a:pt x="68" y="196"/>
                    <a:pt x="68" y="196"/>
                  </a:cubicBezTo>
                  <a:cubicBezTo>
                    <a:pt x="68" y="196"/>
                    <a:pt x="68" y="196"/>
                    <a:pt x="68" y="196"/>
                  </a:cubicBezTo>
                  <a:cubicBezTo>
                    <a:pt x="68" y="196"/>
                    <a:pt x="68" y="196"/>
                    <a:pt x="68" y="196"/>
                  </a:cubicBezTo>
                  <a:cubicBezTo>
                    <a:pt x="69" y="196"/>
                    <a:pt x="69" y="196"/>
                    <a:pt x="69" y="196"/>
                  </a:cubicBezTo>
                  <a:cubicBezTo>
                    <a:pt x="69" y="196"/>
                    <a:pt x="69" y="196"/>
                    <a:pt x="69" y="196"/>
                  </a:cubicBezTo>
                  <a:cubicBezTo>
                    <a:pt x="69" y="196"/>
                    <a:pt x="69" y="196"/>
                    <a:pt x="69" y="196"/>
                  </a:cubicBezTo>
                  <a:cubicBezTo>
                    <a:pt x="69" y="196"/>
                    <a:pt x="69" y="196"/>
                    <a:pt x="69" y="196"/>
                  </a:cubicBezTo>
                  <a:cubicBezTo>
                    <a:pt x="69" y="196"/>
                    <a:pt x="69" y="196"/>
                    <a:pt x="69" y="196"/>
                  </a:cubicBezTo>
                  <a:cubicBezTo>
                    <a:pt x="69" y="196"/>
                    <a:pt x="69" y="196"/>
                    <a:pt x="69" y="196"/>
                  </a:cubicBezTo>
                  <a:cubicBezTo>
                    <a:pt x="69" y="196"/>
                    <a:pt x="69" y="196"/>
                    <a:pt x="69" y="196"/>
                  </a:cubicBezTo>
                  <a:cubicBezTo>
                    <a:pt x="69" y="195"/>
                    <a:pt x="69" y="195"/>
                    <a:pt x="69" y="195"/>
                  </a:cubicBezTo>
                  <a:cubicBezTo>
                    <a:pt x="69" y="195"/>
                    <a:pt x="69" y="195"/>
                    <a:pt x="69" y="195"/>
                  </a:cubicBezTo>
                  <a:cubicBezTo>
                    <a:pt x="69" y="195"/>
                    <a:pt x="69" y="195"/>
                    <a:pt x="69" y="195"/>
                  </a:cubicBezTo>
                  <a:cubicBezTo>
                    <a:pt x="70" y="195"/>
                    <a:pt x="70" y="195"/>
                    <a:pt x="70" y="195"/>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1" y="196"/>
                    <a:pt x="71" y="196"/>
                    <a:pt x="71" y="196"/>
                  </a:cubicBezTo>
                  <a:cubicBezTo>
                    <a:pt x="71" y="196"/>
                    <a:pt x="71" y="196"/>
                    <a:pt x="71" y="196"/>
                  </a:cubicBezTo>
                  <a:cubicBezTo>
                    <a:pt x="71" y="196"/>
                    <a:pt x="71" y="196"/>
                    <a:pt x="71" y="196"/>
                  </a:cubicBezTo>
                  <a:cubicBezTo>
                    <a:pt x="71" y="196"/>
                    <a:pt x="71" y="196"/>
                    <a:pt x="71" y="196"/>
                  </a:cubicBezTo>
                  <a:cubicBezTo>
                    <a:pt x="71" y="196"/>
                    <a:pt x="71" y="196"/>
                    <a:pt x="71" y="196"/>
                  </a:cubicBezTo>
                  <a:cubicBezTo>
                    <a:pt x="71" y="196"/>
                    <a:pt x="71" y="196"/>
                    <a:pt x="71" y="196"/>
                  </a:cubicBezTo>
                  <a:cubicBezTo>
                    <a:pt x="71" y="196"/>
                    <a:pt x="71" y="196"/>
                    <a:pt x="71" y="196"/>
                  </a:cubicBezTo>
                  <a:cubicBezTo>
                    <a:pt x="71" y="196"/>
                    <a:pt x="71" y="196"/>
                    <a:pt x="71" y="196"/>
                  </a:cubicBezTo>
                  <a:cubicBezTo>
                    <a:pt x="71" y="197"/>
                    <a:pt x="71" y="197"/>
                    <a:pt x="71" y="197"/>
                  </a:cubicBezTo>
                  <a:cubicBezTo>
                    <a:pt x="71" y="197"/>
                    <a:pt x="71" y="197"/>
                    <a:pt x="71" y="197"/>
                  </a:cubicBezTo>
                  <a:cubicBezTo>
                    <a:pt x="71" y="197"/>
                    <a:pt x="71" y="197"/>
                    <a:pt x="71" y="197"/>
                  </a:cubicBezTo>
                  <a:cubicBezTo>
                    <a:pt x="71" y="197"/>
                    <a:pt x="71" y="197"/>
                    <a:pt x="71" y="197"/>
                  </a:cubicBezTo>
                  <a:cubicBezTo>
                    <a:pt x="71" y="197"/>
                    <a:pt x="71" y="197"/>
                    <a:pt x="71" y="197"/>
                  </a:cubicBezTo>
                  <a:cubicBezTo>
                    <a:pt x="71" y="197"/>
                    <a:pt x="71" y="197"/>
                    <a:pt x="71"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8"/>
                    <a:pt x="73" y="198"/>
                    <a:pt x="73" y="198"/>
                  </a:cubicBezTo>
                  <a:cubicBezTo>
                    <a:pt x="73" y="198"/>
                    <a:pt x="73" y="198"/>
                    <a:pt x="73" y="198"/>
                  </a:cubicBezTo>
                  <a:cubicBezTo>
                    <a:pt x="73" y="198"/>
                    <a:pt x="73" y="198"/>
                    <a:pt x="73" y="198"/>
                  </a:cubicBezTo>
                  <a:cubicBezTo>
                    <a:pt x="73" y="198"/>
                    <a:pt x="73" y="198"/>
                    <a:pt x="73" y="198"/>
                  </a:cubicBezTo>
                  <a:cubicBezTo>
                    <a:pt x="73" y="198"/>
                    <a:pt x="73" y="198"/>
                    <a:pt x="73" y="198"/>
                  </a:cubicBezTo>
                  <a:cubicBezTo>
                    <a:pt x="73" y="198"/>
                    <a:pt x="73" y="198"/>
                    <a:pt x="73" y="198"/>
                  </a:cubicBezTo>
                  <a:cubicBezTo>
                    <a:pt x="73" y="198"/>
                    <a:pt x="73" y="198"/>
                    <a:pt x="73" y="198"/>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2" y="199"/>
                    <a:pt x="72" y="199"/>
                    <a:pt x="72" y="199"/>
                  </a:cubicBezTo>
                  <a:cubicBezTo>
                    <a:pt x="72" y="199"/>
                    <a:pt x="72" y="199"/>
                    <a:pt x="72" y="199"/>
                  </a:cubicBezTo>
                  <a:cubicBezTo>
                    <a:pt x="72" y="199"/>
                    <a:pt x="72" y="199"/>
                    <a:pt x="72" y="199"/>
                  </a:cubicBezTo>
                  <a:cubicBezTo>
                    <a:pt x="72" y="199"/>
                    <a:pt x="72" y="199"/>
                    <a:pt x="72" y="199"/>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1" y="200"/>
                    <a:pt x="71" y="200"/>
                    <a:pt x="71" y="200"/>
                  </a:cubicBezTo>
                  <a:cubicBezTo>
                    <a:pt x="71" y="200"/>
                    <a:pt x="71" y="200"/>
                    <a:pt x="71"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3" y="200"/>
                    <a:pt x="73" y="200"/>
                  </a:cubicBezTo>
                  <a:cubicBezTo>
                    <a:pt x="73" y="200"/>
                    <a:pt x="73" y="200"/>
                    <a:pt x="73" y="200"/>
                  </a:cubicBezTo>
                  <a:cubicBezTo>
                    <a:pt x="73" y="200"/>
                    <a:pt x="73" y="200"/>
                    <a:pt x="73" y="200"/>
                  </a:cubicBezTo>
                  <a:cubicBezTo>
                    <a:pt x="73" y="201"/>
                    <a:pt x="73" y="201"/>
                    <a:pt x="73" y="201"/>
                  </a:cubicBezTo>
                  <a:cubicBezTo>
                    <a:pt x="73" y="201"/>
                    <a:pt x="73" y="201"/>
                    <a:pt x="73" y="201"/>
                  </a:cubicBezTo>
                  <a:cubicBezTo>
                    <a:pt x="73" y="201"/>
                    <a:pt x="73" y="201"/>
                    <a:pt x="73" y="201"/>
                  </a:cubicBezTo>
                  <a:cubicBezTo>
                    <a:pt x="73" y="201"/>
                    <a:pt x="73" y="201"/>
                    <a:pt x="73"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1" y="201"/>
                    <a:pt x="71" y="201"/>
                    <a:pt x="71" y="201"/>
                  </a:cubicBezTo>
                  <a:cubicBezTo>
                    <a:pt x="71" y="201"/>
                    <a:pt x="71" y="201"/>
                    <a:pt x="71" y="201"/>
                  </a:cubicBezTo>
                  <a:cubicBezTo>
                    <a:pt x="71" y="201"/>
                    <a:pt x="71" y="201"/>
                    <a:pt x="71" y="201"/>
                  </a:cubicBezTo>
                  <a:cubicBezTo>
                    <a:pt x="71" y="201"/>
                    <a:pt x="71" y="201"/>
                    <a:pt x="71" y="201"/>
                  </a:cubicBezTo>
                  <a:cubicBezTo>
                    <a:pt x="71" y="201"/>
                    <a:pt x="71" y="201"/>
                    <a:pt x="71" y="201"/>
                  </a:cubicBezTo>
                  <a:cubicBezTo>
                    <a:pt x="72" y="201"/>
                    <a:pt x="72" y="201"/>
                    <a:pt x="72" y="201"/>
                  </a:cubicBezTo>
                  <a:cubicBezTo>
                    <a:pt x="72" y="201"/>
                    <a:pt x="72" y="201"/>
                    <a:pt x="72" y="201"/>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3"/>
                  </a:cubicBezTo>
                  <a:cubicBezTo>
                    <a:pt x="72" y="203"/>
                    <a:pt x="72" y="203"/>
                    <a:pt x="72" y="203"/>
                  </a:cubicBezTo>
                  <a:cubicBezTo>
                    <a:pt x="72" y="203"/>
                    <a:pt x="72" y="203"/>
                    <a:pt x="72" y="203"/>
                  </a:cubicBezTo>
                  <a:cubicBezTo>
                    <a:pt x="72" y="203"/>
                    <a:pt x="72" y="203"/>
                    <a:pt x="72" y="203"/>
                  </a:cubicBezTo>
                  <a:cubicBezTo>
                    <a:pt x="72" y="203"/>
                    <a:pt x="73" y="203"/>
                    <a:pt x="73" y="203"/>
                  </a:cubicBezTo>
                  <a:cubicBezTo>
                    <a:pt x="73" y="203"/>
                    <a:pt x="73" y="203"/>
                    <a:pt x="73" y="203"/>
                  </a:cubicBezTo>
                  <a:cubicBezTo>
                    <a:pt x="73" y="203"/>
                    <a:pt x="72" y="203"/>
                    <a:pt x="72" y="203"/>
                  </a:cubicBezTo>
                  <a:cubicBezTo>
                    <a:pt x="72" y="203"/>
                    <a:pt x="72" y="203"/>
                    <a:pt x="72" y="203"/>
                  </a:cubicBezTo>
                  <a:cubicBezTo>
                    <a:pt x="72" y="203"/>
                    <a:pt x="72" y="203"/>
                    <a:pt x="72" y="203"/>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5"/>
                    <a:pt x="72" y="205"/>
                    <a:pt x="72" y="205"/>
                  </a:cubicBezTo>
                  <a:cubicBezTo>
                    <a:pt x="72" y="205"/>
                    <a:pt x="72" y="205"/>
                    <a:pt x="72" y="205"/>
                  </a:cubicBezTo>
                  <a:cubicBezTo>
                    <a:pt x="72" y="205"/>
                    <a:pt x="72" y="205"/>
                    <a:pt x="72" y="205"/>
                  </a:cubicBezTo>
                  <a:cubicBezTo>
                    <a:pt x="72" y="205"/>
                    <a:pt x="72" y="205"/>
                    <a:pt x="72" y="205"/>
                  </a:cubicBezTo>
                  <a:cubicBezTo>
                    <a:pt x="72" y="205"/>
                    <a:pt x="72" y="205"/>
                    <a:pt x="72" y="205"/>
                  </a:cubicBezTo>
                  <a:cubicBezTo>
                    <a:pt x="72" y="205"/>
                    <a:pt x="72" y="205"/>
                    <a:pt x="72" y="205"/>
                  </a:cubicBezTo>
                  <a:cubicBezTo>
                    <a:pt x="71" y="205"/>
                    <a:pt x="71" y="205"/>
                    <a:pt x="71" y="205"/>
                  </a:cubicBezTo>
                  <a:cubicBezTo>
                    <a:pt x="71" y="205"/>
                    <a:pt x="71" y="205"/>
                    <a:pt x="71" y="205"/>
                  </a:cubicBezTo>
                  <a:cubicBezTo>
                    <a:pt x="71" y="205"/>
                    <a:pt x="71" y="205"/>
                    <a:pt x="71" y="205"/>
                  </a:cubicBezTo>
                  <a:cubicBezTo>
                    <a:pt x="71" y="205"/>
                    <a:pt x="71" y="205"/>
                    <a:pt x="71" y="205"/>
                  </a:cubicBezTo>
                  <a:cubicBezTo>
                    <a:pt x="71" y="205"/>
                    <a:pt x="71" y="205"/>
                    <a:pt x="71" y="205"/>
                  </a:cubicBezTo>
                  <a:cubicBezTo>
                    <a:pt x="71" y="205"/>
                    <a:pt x="71" y="205"/>
                    <a:pt x="71" y="205"/>
                  </a:cubicBezTo>
                  <a:cubicBezTo>
                    <a:pt x="70" y="205"/>
                    <a:pt x="70" y="205"/>
                    <a:pt x="70" y="205"/>
                  </a:cubicBezTo>
                  <a:cubicBezTo>
                    <a:pt x="70" y="205"/>
                    <a:pt x="70" y="205"/>
                    <a:pt x="70" y="205"/>
                  </a:cubicBezTo>
                  <a:cubicBezTo>
                    <a:pt x="70" y="205"/>
                    <a:pt x="70" y="205"/>
                    <a:pt x="70" y="205"/>
                  </a:cubicBezTo>
                  <a:cubicBezTo>
                    <a:pt x="70" y="205"/>
                    <a:pt x="70" y="205"/>
                    <a:pt x="70" y="205"/>
                  </a:cubicBezTo>
                  <a:cubicBezTo>
                    <a:pt x="70" y="205"/>
                    <a:pt x="70" y="205"/>
                    <a:pt x="70" y="205"/>
                  </a:cubicBezTo>
                  <a:cubicBezTo>
                    <a:pt x="69" y="205"/>
                    <a:pt x="69" y="205"/>
                    <a:pt x="69" y="205"/>
                  </a:cubicBezTo>
                  <a:cubicBezTo>
                    <a:pt x="69" y="205"/>
                    <a:pt x="69" y="205"/>
                    <a:pt x="69" y="205"/>
                  </a:cubicBezTo>
                  <a:cubicBezTo>
                    <a:pt x="69" y="205"/>
                    <a:pt x="69" y="205"/>
                    <a:pt x="69" y="205"/>
                  </a:cubicBezTo>
                  <a:cubicBezTo>
                    <a:pt x="68" y="205"/>
                    <a:pt x="68" y="205"/>
                    <a:pt x="68" y="205"/>
                  </a:cubicBezTo>
                  <a:cubicBezTo>
                    <a:pt x="68" y="205"/>
                    <a:pt x="68" y="205"/>
                    <a:pt x="68" y="205"/>
                  </a:cubicBezTo>
                  <a:cubicBezTo>
                    <a:pt x="68" y="205"/>
                    <a:pt x="68" y="205"/>
                    <a:pt x="68" y="205"/>
                  </a:cubicBezTo>
                  <a:cubicBezTo>
                    <a:pt x="68" y="205"/>
                    <a:pt x="68" y="205"/>
                    <a:pt x="68" y="205"/>
                  </a:cubicBezTo>
                  <a:cubicBezTo>
                    <a:pt x="68" y="205"/>
                    <a:pt x="68" y="205"/>
                    <a:pt x="68" y="205"/>
                  </a:cubicBezTo>
                  <a:cubicBezTo>
                    <a:pt x="68" y="205"/>
                    <a:pt x="68" y="205"/>
                    <a:pt x="68" y="205"/>
                  </a:cubicBezTo>
                  <a:cubicBezTo>
                    <a:pt x="68" y="206"/>
                    <a:pt x="68" y="206"/>
                    <a:pt x="68" y="206"/>
                  </a:cubicBezTo>
                  <a:cubicBezTo>
                    <a:pt x="68" y="206"/>
                    <a:pt x="68" y="206"/>
                    <a:pt x="68" y="206"/>
                  </a:cubicBezTo>
                  <a:cubicBezTo>
                    <a:pt x="68" y="206"/>
                    <a:pt x="68" y="206"/>
                    <a:pt x="68" y="206"/>
                  </a:cubicBezTo>
                  <a:cubicBezTo>
                    <a:pt x="68" y="206"/>
                    <a:pt x="68" y="206"/>
                    <a:pt x="68" y="206"/>
                  </a:cubicBezTo>
                  <a:cubicBezTo>
                    <a:pt x="68" y="206"/>
                    <a:pt x="68" y="206"/>
                    <a:pt x="68" y="206"/>
                  </a:cubicBezTo>
                  <a:cubicBezTo>
                    <a:pt x="67" y="206"/>
                    <a:pt x="67" y="206"/>
                    <a:pt x="67" y="206"/>
                  </a:cubicBezTo>
                  <a:cubicBezTo>
                    <a:pt x="67" y="206"/>
                    <a:pt x="67" y="206"/>
                    <a:pt x="67" y="206"/>
                  </a:cubicBezTo>
                  <a:cubicBezTo>
                    <a:pt x="67" y="206"/>
                    <a:pt x="67" y="206"/>
                    <a:pt x="67" y="206"/>
                  </a:cubicBezTo>
                  <a:cubicBezTo>
                    <a:pt x="67" y="206"/>
                    <a:pt x="67" y="206"/>
                    <a:pt x="67" y="206"/>
                  </a:cubicBezTo>
                  <a:cubicBezTo>
                    <a:pt x="67" y="206"/>
                    <a:pt x="67" y="206"/>
                    <a:pt x="67" y="206"/>
                  </a:cubicBezTo>
                  <a:cubicBezTo>
                    <a:pt x="66" y="206"/>
                    <a:pt x="66" y="206"/>
                    <a:pt x="66" y="206"/>
                  </a:cubicBezTo>
                  <a:cubicBezTo>
                    <a:pt x="66" y="206"/>
                    <a:pt x="66" y="206"/>
                    <a:pt x="66" y="206"/>
                  </a:cubicBezTo>
                  <a:cubicBezTo>
                    <a:pt x="66" y="206"/>
                    <a:pt x="66" y="206"/>
                    <a:pt x="66" y="206"/>
                  </a:cubicBezTo>
                  <a:cubicBezTo>
                    <a:pt x="66" y="206"/>
                    <a:pt x="66" y="206"/>
                    <a:pt x="66" y="206"/>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8"/>
                    <a:pt x="66" y="208"/>
                    <a:pt x="66" y="208"/>
                  </a:cubicBezTo>
                  <a:cubicBezTo>
                    <a:pt x="66" y="208"/>
                    <a:pt x="66" y="208"/>
                    <a:pt x="66" y="208"/>
                  </a:cubicBezTo>
                  <a:cubicBezTo>
                    <a:pt x="66" y="208"/>
                    <a:pt x="66" y="208"/>
                    <a:pt x="66" y="208"/>
                  </a:cubicBezTo>
                  <a:cubicBezTo>
                    <a:pt x="66" y="208"/>
                    <a:pt x="66" y="208"/>
                    <a:pt x="66" y="208"/>
                  </a:cubicBezTo>
                  <a:cubicBezTo>
                    <a:pt x="66" y="208"/>
                    <a:pt x="66" y="208"/>
                    <a:pt x="66" y="208"/>
                  </a:cubicBezTo>
                  <a:cubicBezTo>
                    <a:pt x="66" y="208"/>
                    <a:pt x="66" y="208"/>
                    <a:pt x="66" y="208"/>
                  </a:cubicBezTo>
                  <a:cubicBezTo>
                    <a:pt x="66" y="208"/>
                    <a:pt x="66" y="208"/>
                    <a:pt x="66" y="208"/>
                  </a:cubicBezTo>
                  <a:cubicBezTo>
                    <a:pt x="66" y="208"/>
                    <a:pt x="67" y="208"/>
                    <a:pt x="67" y="208"/>
                  </a:cubicBezTo>
                  <a:cubicBezTo>
                    <a:pt x="67" y="208"/>
                    <a:pt x="67" y="208"/>
                    <a:pt x="67" y="208"/>
                  </a:cubicBezTo>
                  <a:cubicBezTo>
                    <a:pt x="67" y="208"/>
                    <a:pt x="68" y="208"/>
                    <a:pt x="68" y="208"/>
                  </a:cubicBezTo>
                  <a:cubicBezTo>
                    <a:pt x="69" y="208"/>
                    <a:pt x="68" y="208"/>
                    <a:pt x="69" y="208"/>
                  </a:cubicBezTo>
                  <a:cubicBezTo>
                    <a:pt x="69" y="208"/>
                    <a:pt x="69" y="208"/>
                    <a:pt x="70" y="208"/>
                  </a:cubicBezTo>
                  <a:cubicBezTo>
                    <a:pt x="70" y="208"/>
                    <a:pt x="70" y="209"/>
                    <a:pt x="70" y="208"/>
                  </a:cubicBezTo>
                  <a:cubicBezTo>
                    <a:pt x="69" y="209"/>
                    <a:pt x="68" y="209"/>
                    <a:pt x="67" y="209"/>
                  </a:cubicBezTo>
                  <a:cubicBezTo>
                    <a:pt x="67" y="209"/>
                    <a:pt x="67" y="209"/>
                    <a:pt x="67" y="210"/>
                  </a:cubicBezTo>
                  <a:cubicBezTo>
                    <a:pt x="67" y="210"/>
                    <a:pt x="67" y="210"/>
                    <a:pt x="67" y="210"/>
                  </a:cubicBezTo>
                  <a:cubicBezTo>
                    <a:pt x="67" y="210"/>
                    <a:pt x="65" y="210"/>
                    <a:pt x="65" y="210"/>
                  </a:cubicBezTo>
                  <a:cubicBezTo>
                    <a:pt x="65" y="211"/>
                    <a:pt x="64" y="210"/>
                    <a:pt x="64" y="210"/>
                  </a:cubicBezTo>
                  <a:cubicBezTo>
                    <a:pt x="64" y="210"/>
                    <a:pt x="64" y="211"/>
                    <a:pt x="64" y="211"/>
                  </a:cubicBezTo>
                  <a:cubicBezTo>
                    <a:pt x="65" y="211"/>
                    <a:pt x="65" y="211"/>
                    <a:pt x="65" y="211"/>
                  </a:cubicBezTo>
                  <a:cubicBezTo>
                    <a:pt x="66" y="212"/>
                    <a:pt x="67" y="212"/>
                    <a:pt x="67" y="213"/>
                  </a:cubicBezTo>
                  <a:cubicBezTo>
                    <a:pt x="67" y="213"/>
                    <a:pt x="67" y="213"/>
                    <a:pt x="66" y="213"/>
                  </a:cubicBezTo>
                  <a:cubicBezTo>
                    <a:pt x="66" y="213"/>
                    <a:pt x="66" y="213"/>
                    <a:pt x="66" y="213"/>
                  </a:cubicBezTo>
                  <a:cubicBezTo>
                    <a:pt x="66" y="213"/>
                    <a:pt x="65" y="214"/>
                    <a:pt x="65" y="214"/>
                  </a:cubicBezTo>
                  <a:cubicBezTo>
                    <a:pt x="65" y="214"/>
                    <a:pt x="65" y="213"/>
                    <a:pt x="65" y="213"/>
                  </a:cubicBezTo>
                  <a:cubicBezTo>
                    <a:pt x="65" y="213"/>
                    <a:pt x="65" y="213"/>
                    <a:pt x="66" y="213"/>
                  </a:cubicBezTo>
                  <a:cubicBezTo>
                    <a:pt x="65" y="213"/>
                    <a:pt x="65" y="213"/>
                    <a:pt x="65" y="213"/>
                  </a:cubicBezTo>
                  <a:cubicBezTo>
                    <a:pt x="65" y="213"/>
                    <a:pt x="64" y="215"/>
                    <a:pt x="64" y="215"/>
                  </a:cubicBezTo>
                  <a:cubicBezTo>
                    <a:pt x="64" y="215"/>
                    <a:pt x="65" y="216"/>
                    <a:pt x="64" y="216"/>
                  </a:cubicBezTo>
                  <a:cubicBezTo>
                    <a:pt x="63" y="216"/>
                    <a:pt x="62" y="216"/>
                    <a:pt x="62" y="216"/>
                  </a:cubicBezTo>
                  <a:cubicBezTo>
                    <a:pt x="61" y="216"/>
                    <a:pt x="61" y="216"/>
                    <a:pt x="60" y="216"/>
                  </a:cubicBezTo>
                  <a:cubicBezTo>
                    <a:pt x="61" y="216"/>
                    <a:pt x="61" y="216"/>
                    <a:pt x="61" y="216"/>
                  </a:cubicBezTo>
                  <a:cubicBezTo>
                    <a:pt x="61" y="217"/>
                    <a:pt x="61" y="217"/>
                    <a:pt x="60" y="217"/>
                  </a:cubicBezTo>
                  <a:cubicBezTo>
                    <a:pt x="61" y="217"/>
                    <a:pt x="61" y="217"/>
                    <a:pt x="62" y="218"/>
                  </a:cubicBezTo>
                  <a:cubicBezTo>
                    <a:pt x="62" y="218"/>
                    <a:pt x="63" y="219"/>
                    <a:pt x="63" y="219"/>
                  </a:cubicBezTo>
                  <a:cubicBezTo>
                    <a:pt x="63" y="219"/>
                    <a:pt x="64" y="219"/>
                    <a:pt x="64" y="219"/>
                  </a:cubicBezTo>
                  <a:cubicBezTo>
                    <a:pt x="65" y="219"/>
                    <a:pt x="65" y="219"/>
                    <a:pt x="65" y="220"/>
                  </a:cubicBezTo>
                  <a:cubicBezTo>
                    <a:pt x="65" y="220"/>
                    <a:pt x="66" y="220"/>
                    <a:pt x="66" y="220"/>
                  </a:cubicBezTo>
                  <a:cubicBezTo>
                    <a:pt x="66" y="221"/>
                    <a:pt x="67" y="221"/>
                    <a:pt x="67" y="221"/>
                  </a:cubicBezTo>
                  <a:cubicBezTo>
                    <a:pt x="68" y="221"/>
                    <a:pt x="69" y="222"/>
                    <a:pt x="69" y="222"/>
                  </a:cubicBezTo>
                  <a:cubicBezTo>
                    <a:pt x="70" y="223"/>
                    <a:pt x="71" y="224"/>
                    <a:pt x="72" y="225"/>
                  </a:cubicBezTo>
                  <a:cubicBezTo>
                    <a:pt x="72" y="225"/>
                    <a:pt x="72" y="225"/>
                    <a:pt x="72" y="225"/>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3" y="224"/>
                    <a:pt x="73" y="224"/>
                    <a:pt x="73"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5" y="224"/>
                    <a:pt x="75" y="224"/>
                    <a:pt x="75" y="224"/>
                  </a:cubicBezTo>
                  <a:cubicBezTo>
                    <a:pt x="75" y="224"/>
                    <a:pt x="75" y="224"/>
                    <a:pt x="75" y="224"/>
                  </a:cubicBezTo>
                  <a:cubicBezTo>
                    <a:pt x="75" y="224"/>
                    <a:pt x="75" y="224"/>
                    <a:pt x="75" y="224"/>
                  </a:cubicBezTo>
                  <a:cubicBezTo>
                    <a:pt x="75" y="224"/>
                    <a:pt x="75" y="224"/>
                    <a:pt x="75" y="224"/>
                  </a:cubicBezTo>
                  <a:cubicBezTo>
                    <a:pt x="75" y="224"/>
                    <a:pt x="75" y="224"/>
                    <a:pt x="75" y="224"/>
                  </a:cubicBezTo>
                  <a:cubicBezTo>
                    <a:pt x="75" y="224"/>
                    <a:pt x="75" y="224"/>
                    <a:pt x="75" y="224"/>
                  </a:cubicBezTo>
                  <a:cubicBezTo>
                    <a:pt x="75" y="224"/>
                    <a:pt x="75" y="224"/>
                    <a:pt x="75" y="224"/>
                  </a:cubicBezTo>
                  <a:cubicBezTo>
                    <a:pt x="76" y="224"/>
                    <a:pt x="76" y="224"/>
                    <a:pt x="76" y="224"/>
                  </a:cubicBezTo>
                  <a:cubicBezTo>
                    <a:pt x="76" y="224"/>
                    <a:pt x="76" y="224"/>
                    <a:pt x="76" y="224"/>
                  </a:cubicBezTo>
                  <a:cubicBezTo>
                    <a:pt x="76" y="224"/>
                    <a:pt x="76" y="224"/>
                    <a:pt x="76" y="224"/>
                  </a:cubicBezTo>
                  <a:cubicBezTo>
                    <a:pt x="76" y="224"/>
                    <a:pt x="76" y="224"/>
                    <a:pt x="76" y="224"/>
                  </a:cubicBezTo>
                  <a:cubicBezTo>
                    <a:pt x="76" y="224"/>
                    <a:pt x="76" y="224"/>
                    <a:pt x="76" y="224"/>
                  </a:cubicBezTo>
                  <a:cubicBezTo>
                    <a:pt x="76" y="224"/>
                    <a:pt x="76" y="224"/>
                    <a:pt x="76" y="224"/>
                  </a:cubicBezTo>
                  <a:cubicBezTo>
                    <a:pt x="76" y="225"/>
                    <a:pt x="76" y="225"/>
                    <a:pt x="76" y="225"/>
                  </a:cubicBezTo>
                  <a:cubicBezTo>
                    <a:pt x="76" y="225"/>
                    <a:pt x="76" y="225"/>
                    <a:pt x="76" y="225"/>
                  </a:cubicBezTo>
                  <a:cubicBezTo>
                    <a:pt x="76" y="225"/>
                    <a:pt x="76" y="225"/>
                    <a:pt x="76"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6"/>
                    <a:pt x="81" y="226"/>
                    <a:pt x="81" y="226"/>
                  </a:cubicBezTo>
                  <a:cubicBezTo>
                    <a:pt x="81" y="226"/>
                    <a:pt x="81" y="226"/>
                    <a:pt x="81" y="226"/>
                  </a:cubicBezTo>
                  <a:cubicBezTo>
                    <a:pt x="82" y="226"/>
                    <a:pt x="82" y="226"/>
                    <a:pt x="82" y="226"/>
                  </a:cubicBezTo>
                  <a:cubicBezTo>
                    <a:pt x="82" y="226"/>
                    <a:pt x="82" y="226"/>
                    <a:pt x="82" y="226"/>
                  </a:cubicBezTo>
                  <a:cubicBezTo>
                    <a:pt x="82" y="226"/>
                    <a:pt x="82" y="226"/>
                    <a:pt x="82" y="225"/>
                  </a:cubicBezTo>
                  <a:cubicBezTo>
                    <a:pt x="82" y="225"/>
                    <a:pt x="82" y="225"/>
                    <a:pt x="82" y="225"/>
                  </a:cubicBezTo>
                  <a:cubicBezTo>
                    <a:pt x="82" y="225"/>
                    <a:pt x="82" y="225"/>
                    <a:pt x="82" y="225"/>
                  </a:cubicBezTo>
                  <a:cubicBezTo>
                    <a:pt x="82" y="225"/>
                    <a:pt x="82" y="225"/>
                    <a:pt x="82" y="225"/>
                  </a:cubicBezTo>
                  <a:cubicBezTo>
                    <a:pt x="82" y="226"/>
                    <a:pt x="82" y="226"/>
                    <a:pt x="82" y="226"/>
                  </a:cubicBezTo>
                  <a:cubicBezTo>
                    <a:pt x="82" y="225"/>
                    <a:pt x="82" y="225"/>
                    <a:pt x="82" y="225"/>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4" y="226"/>
                    <a:pt x="84" y="226"/>
                    <a:pt x="84" y="226"/>
                  </a:cubicBezTo>
                  <a:cubicBezTo>
                    <a:pt x="84" y="226"/>
                    <a:pt x="84" y="226"/>
                    <a:pt x="84" y="226"/>
                  </a:cubicBezTo>
                  <a:cubicBezTo>
                    <a:pt x="84" y="226"/>
                    <a:pt x="84" y="226"/>
                    <a:pt x="84" y="226"/>
                  </a:cubicBezTo>
                  <a:cubicBezTo>
                    <a:pt x="84" y="226"/>
                    <a:pt x="84" y="226"/>
                    <a:pt x="84" y="226"/>
                  </a:cubicBezTo>
                  <a:cubicBezTo>
                    <a:pt x="84" y="227"/>
                    <a:pt x="84" y="227"/>
                    <a:pt x="84" y="227"/>
                  </a:cubicBezTo>
                  <a:cubicBezTo>
                    <a:pt x="84" y="227"/>
                    <a:pt x="84" y="227"/>
                    <a:pt x="84" y="227"/>
                  </a:cubicBezTo>
                  <a:cubicBezTo>
                    <a:pt x="84" y="227"/>
                    <a:pt x="84" y="227"/>
                    <a:pt x="84" y="227"/>
                  </a:cubicBezTo>
                  <a:cubicBezTo>
                    <a:pt x="84" y="227"/>
                    <a:pt x="84" y="227"/>
                    <a:pt x="84" y="227"/>
                  </a:cubicBezTo>
                  <a:cubicBezTo>
                    <a:pt x="84" y="227"/>
                    <a:pt x="84" y="227"/>
                    <a:pt x="84" y="227"/>
                  </a:cubicBezTo>
                  <a:cubicBezTo>
                    <a:pt x="84" y="227"/>
                    <a:pt x="84" y="227"/>
                    <a:pt x="84" y="227"/>
                  </a:cubicBezTo>
                  <a:cubicBezTo>
                    <a:pt x="84" y="227"/>
                    <a:pt x="84" y="227"/>
                    <a:pt x="84" y="227"/>
                  </a:cubicBezTo>
                  <a:cubicBezTo>
                    <a:pt x="84" y="227"/>
                    <a:pt x="84" y="227"/>
                    <a:pt x="84"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6" y="227"/>
                    <a:pt x="86" y="227"/>
                    <a:pt x="86" y="227"/>
                  </a:cubicBezTo>
                  <a:cubicBezTo>
                    <a:pt x="86" y="227"/>
                    <a:pt x="86" y="227"/>
                    <a:pt x="86" y="227"/>
                  </a:cubicBezTo>
                  <a:cubicBezTo>
                    <a:pt x="86" y="227"/>
                    <a:pt x="86" y="227"/>
                    <a:pt x="86" y="227"/>
                  </a:cubicBezTo>
                  <a:cubicBezTo>
                    <a:pt x="86" y="227"/>
                    <a:pt x="86" y="227"/>
                    <a:pt x="86" y="227"/>
                  </a:cubicBezTo>
                  <a:cubicBezTo>
                    <a:pt x="86" y="227"/>
                    <a:pt x="86" y="227"/>
                    <a:pt x="86" y="227"/>
                  </a:cubicBezTo>
                  <a:cubicBezTo>
                    <a:pt x="86" y="227"/>
                    <a:pt x="86" y="227"/>
                    <a:pt x="86" y="227"/>
                  </a:cubicBezTo>
                  <a:cubicBezTo>
                    <a:pt x="86" y="227"/>
                    <a:pt x="86" y="227"/>
                    <a:pt x="86" y="227"/>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8" y="228"/>
                    <a:pt x="88" y="228"/>
                    <a:pt x="88" y="228"/>
                  </a:cubicBezTo>
                  <a:cubicBezTo>
                    <a:pt x="88" y="227"/>
                    <a:pt x="88" y="227"/>
                    <a:pt x="88" y="227"/>
                  </a:cubicBezTo>
                  <a:cubicBezTo>
                    <a:pt x="88" y="227"/>
                    <a:pt x="88" y="227"/>
                    <a:pt x="88" y="227"/>
                  </a:cubicBezTo>
                  <a:cubicBezTo>
                    <a:pt x="88" y="227"/>
                    <a:pt x="88" y="227"/>
                    <a:pt x="88" y="227"/>
                  </a:cubicBezTo>
                  <a:cubicBezTo>
                    <a:pt x="88" y="227"/>
                    <a:pt x="88" y="227"/>
                    <a:pt x="88" y="227"/>
                  </a:cubicBezTo>
                  <a:cubicBezTo>
                    <a:pt x="88" y="227"/>
                    <a:pt x="88" y="227"/>
                    <a:pt x="88" y="228"/>
                  </a:cubicBezTo>
                  <a:cubicBezTo>
                    <a:pt x="88" y="228"/>
                    <a:pt x="88" y="228"/>
                    <a:pt x="88" y="228"/>
                  </a:cubicBezTo>
                  <a:cubicBezTo>
                    <a:pt x="88" y="227"/>
                    <a:pt x="88" y="227"/>
                    <a:pt x="88" y="227"/>
                  </a:cubicBezTo>
                  <a:cubicBezTo>
                    <a:pt x="88" y="227"/>
                    <a:pt x="88" y="227"/>
                    <a:pt x="88" y="227"/>
                  </a:cubicBezTo>
                  <a:cubicBezTo>
                    <a:pt x="89" y="227"/>
                    <a:pt x="89" y="227"/>
                    <a:pt x="89" y="227"/>
                  </a:cubicBezTo>
                  <a:cubicBezTo>
                    <a:pt x="89" y="227"/>
                    <a:pt x="89" y="227"/>
                    <a:pt x="89" y="227"/>
                  </a:cubicBezTo>
                  <a:cubicBezTo>
                    <a:pt x="89" y="228"/>
                    <a:pt x="89" y="228"/>
                    <a:pt x="89" y="228"/>
                  </a:cubicBezTo>
                  <a:cubicBezTo>
                    <a:pt x="89" y="228"/>
                    <a:pt x="89" y="228"/>
                    <a:pt x="89" y="228"/>
                  </a:cubicBezTo>
                  <a:cubicBezTo>
                    <a:pt x="89" y="228"/>
                    <a:pt x="89" y="228"/>
                    <a:pt x="89" y="228"/>
                  </a:cubicBezTo>
                  <a:cubicBezTo>
                    <a:pt x="89" y="228"/>
                    <a:pt x="89" y="228"/>
                    <a:pt x="89" y="228"/>
                  </a:cubicBezTo>
                  <a:cubicBezTo>
                    <a:pt x="89" y="228"/>
                    <a:pt x="89" y="228"/>
                    <a:pt x="89" y="228"/>
                  </a:cubicBezTo>
                  <a:cubicBezTo>
                    <a:pt x="89" y="228"/>
                    <a:pt x="89" y="228"/>
                    <a:pt x="89" y="228"/>
                  </a:cubicBezTo>
                  <a:cubicBezTo>
                    <a:pt x="90" y="227"/>
                    <a:pt x="90" y="227"/>
                    <a:pt x="90" y="227"/>
                  </a:cubicBezTo>
                  <a:cubicBezTo>
                    <a:pt x="90" y="227"/>
                    <a:pt x="90" y="227"/>
                    <a:pt x="90" y="227"/>
                  </a:cubicBezTo>
                  <a:cubicBezTo>
                    <a:pt x="90" y="227"/>
                    <a:pt x="90" y="227"/>
                    <a:pt x="90" y="227"/>
                  </a:cubicBezTo>
                  <a:cubicBezTo>
                    <a:pt x="90" y="227"/>
                    <a:pt x="90" y="227"/>
                    <a:pt x="90" y="227"/>
                  </a:cubicBezTo>
                  <a:cubicBezTo>
                    <a:pt x="90" y="228"/>
                    <a:pt x="90" y="228"/>
                    <a:pt x="90" y="228"/>
                  </a:cubicBezTo>
                  <a:cubicBezTo>
                    <a:pt x="90" y="228"/>
                    <a:pt x="90" y="228"/>
                    <a:pt x="90" y="228"/>
                  </a:cubicBezTo>
                  <a:cubicBezTo>
                    <a:pt x="90" y="228"/>
                    <a:pt x="90" y="228"/>
                    <a:pt x="90"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2" y="228"/>
                    <a:pt x="92" y="228"/>
                    <a:pt x="92" y="228"/>
                  </a:cubicBezTo>
                  <a:cubicBezTo>
                    <a:pt x="92" y="228"/>
                    <a:pt x="92" y="228"/>
                    <a:pt x="92" y="228"/>
                  </a:cubicBezTo>
                  <a:cubicBezTo>
                    <a:pt x="92" y="228"/>
                    <a:pt x="92" y="228"/>
                    <a:pt x="92" y="228"/>
                  </a:cubicBezTo>
                  <a:cubicBezTo>
                    <a:pt x="92" y="228"/>
                    <a:pt x="92" y="228"/>
                    <a:pt x="92" y="228"/>
                  </a:cubicBezTo>
                  <a:cubicBezTo>
                    <a:pt x="92" y="228"/>
                    <a:pt x="92" y="228"/>
                    <a:pt x="92" y="228"/>
                  </a:cubicBezTo>
                  <a:cubicBezTo>
                    <a:pt x="93" y="228"/>
                    <a:pt x="93" y="228"/>
                    <a:pt x="93" y="228"/>
                  </a:cubicBezTo>
                  <a:cubicBezTo>
                    <a:pt x="93" y="228"/>
                    <a:pt x="93" y="228"/>
                    <a:pt x="93" y="228"/>
                  </a:cubicBezTo>
                  <a:cubicBezTo>
                    <a:pt x="93" y="229"/>
                    <a:pt x="93" y="229"/>
                    <a:pt x="93" y="229"/>
                  </a:cubicBezTo>
                  <a:cubicBezTo>
                    <a:pt x="93" y="228"/>
                    <a:pt x="93" y="228"/>
                    <a:pt x="93" y="228"/>
                  </a:cubicBezTo>
                  <a:cubicBezTo>
                    <a:pt x="93" y="228"/>
                    <a:pt x="93" y="228"/>
                    <a:pt x="93" y="228"/>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4" y="230"/>
                    <a:pt x="94" y="230"/>
                    <a:pt x="94" y="230"/>
                  </a:cubicBezTo>
                  <a:cubicBezTo>
                    <a:pt x="94" y="230"/>
                    <a:pt x="94" y="230"/>
                    <a:pt x="94" y="230"/>
                  </a:cubicBezTo>
                  <a:cubicBezTo>
                    <a:pt x="94" y="230"/>
                    <a:pt x="94" y="230"/>
                    <a:pt x="94" y="230"/>
                  </a:cubicBezTo>
                  <a:cubicBezTo>
                    <a:pt x="94" y="230"/>
                    <a:pt x="94" y="230"/>
                    <a:pt x="94" y="230"/>
                  </a:cubicBezTo>
                  <a:cubicBezTo>
                    <a:pt x="94" y="230"/>
                    <a:pt x="94" y="230"/>
                    <a:pt x="94" y="230"/>
                  </a:cubicBezTo>
                  <a:cubicBezTo>
                    <a:pt x="94" y="230"/>
                    <a:pt x="94" y="230"/>
                    <a:pt x="94" y="230"/>
                  </a:cubicBezTo>
                  <a:cubicBezTo>
                    <a:pt x="94" y="230"/>
                    <a:pt x="94" y="230"/>
                    <a:pt x="94" y="230"/>
                  </a:cubicBezTo>
                  <a:cubicBezTo>
                    <a:pt x="94" y="231"/>
                    <a:pt x="94" y="231"/>
                    <a:pt x="94" y="231"/>
                  </a:cubicBezTo>
                  <a:cubicBezTo>
                    <a:pt x="94" y="231"/>
                    <a:pt x="94" y="231"/>
                    <a:pt x="94"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7" y="231"/>
                    <a:pt x="97" y="231"/>
                    <a:pt x="97" y="231"/>
                  </a:cubicBezTo>
                  <a:cubicBezTo>
                    <a:pt x="97" y="231"/>
                    <a:pt x="97" y="231"/>
                    <a:pt x="97" y="231"/>
                  </a:cubicBezTo>
                  <a:cubicBezTo>
                    <a:pt x="97" y="231"/>
                    <a:pt x="97" y="231"/>
                    <a:pt x="97" y="231"/>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8" y="232"/>
                    <a:pt x="98" y="232"/>
                    <a:pt x="98" y="232"/>
                  </a:cubicBezTo>
                  <a:cubicBezTo>
                    <a:pt x="98" y="232"/>
                    <a:pt x="98" y="232"/>
                    <a:pt x="98" y="232"/>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4"/>
                    <a:pt x="98" y="234"/>
                  </a:cubicBezTo>
                  <a:cubicBezTo>
                    <a:pt x="98" y="234"/>
                    <a:pt x="98" y="234"/>
                    <a:pt x="98" y="234"/>
                  </a:cubicBezTo>
                  <a:cubicBezTo>
                    <a:pt x="98" y="234"/>
                    <a:pt x="98" y="234"/>
                    <a:pt x="98"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1" y="234"/>
                    <a:pt x="101" y="234"/>
                    <a:pt x="101" y="234"/>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2" y="233"/>
                    <a:pt x="102" y="233"/>
                    <a:pt x="102" y="233"/>
                  </a:cubicBezTo>
                  <a:cubicBezTo>
                    <a:pt x="102" y="233"/>
                    <a:pt x="102" y="233"/>
                    <a:pt x="102" y="233"/>
                  </a:cubicBezTo>
                  <a:cubicBezTo>
                    <a:pt x="102" y="233"/>
                    <a:pt x="102" y="233"/>
                    <a:pt x="102" y="233"/>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3" y="232"/>
                    <a:pt x="103" y="232"/>
                    <a:pt x="103" y="232"/>
                  </a:cubicBezTo>
                  <a:cubicBezTo>
                    <a:pt x="103" y="232"/>
                    <a:pt x="103" y="232"/>
                    <a:pt x="103" y="232"/>
                  </a:cubicBezTo>
                  <a:cubicBezTo>
                    <a:pt x="103" y="232"/>
                    <a:pt x="103" y="232"/>
                    <a:pt x="103" y="232"/>
                  </a:cubicBezTo>
                  <a:cubicBezTo>
                    <a:pt x="103" y="232"/>
                    <a:pt x="103" y="232"/>
                    <a:pt x="103" y="232"/>
                  </a:cubicBezTo>
                  <a:cubicBezTo>
                    <a:pt x="103" y="231"/>
                    <a:pt x="103" y="231"/>
                    <a:pt x="103" y="231"/>
                  </a:cubicBezTo>
                  <a:cubicBezTo>
                    <a:pt x="103" y="231"/>
                    <a:pt x="103" y="231"/>
                    <a:pt x="103" y="231"/>
                  </a:cubicBezTo>
                  <a:cubicBezTo>
                    <a:pt x="103" y="231"/>
                    <a:pt x="103" y="231"/>
                    <a:pt x="103" y="231"/>
                  </a:cubicBezTo>
                  <a:cubicBezTo>
                    <a:pt x="103" y="231"/>
                    <a:pt x="103" y="231"/>
                    <a:pt x="103" y="231"/>
                  </a:cubicBezTo>
                  <a:cubicBezTo>
                    <a:pt x="102" y="231"/>
                    <a:pt x="102" y="230"/>
                    <a:pt x="101" y="229"/>
                  </a:cubicBezTo>
                  <a:cubicBezTo>
                    <a:pt x="100" y="228"/>
                    <a:pt x="100" y="228"/>
                    <a:pt x="100" y="228"/>
                  </a:cubicBezTo>
                  <a:cubicBezTo>
                    <a:pt x="100" y="227"/>
                    <a:pt x="100" y="227"/>
                    <a:pt x="100" y="227"/>
                  </a:cubicBezTo>
                  <a:cubicBezTo>
                    <a:pt x="100" y="227"/>
                    <a:pt x="99" y="227"/>
                    <a:pt x="99" y="227"/>
                  </a:cubicBezTo>
                  <a:cubicBezTo>
                    <a:pt x="99" y="226"/>
                    <a:pt x="100" y="224"/>
                    <a:pt x="100" y="223"/>
                  </a:cubicBezTo>
                  <a:cubicBezTo>
                    <a:pt x="100" y="223"/>
                    <a:pt x="100" y="223"/>
                    <a:pt x="100" y="223"/>
                  </a:cubicBezTo>
                  <a:cubicBezTo>
                    <a:pt x="99" y="222"/>
                    <a:pt x="99" y="224"/>
                    <a:pt x="99" y="224"/>
                  </a:cubicBezTo>
                  <a:cubicBezTo>
                    <a:pt x="99" y="224"/>
                    <a:pt x="99" y="224"/>
                    <a:pt x="99" y="224"/>
                  </a:cubicBezTo>
                  <a:cubicBezTo>
                    <a:pt x="99" y="224"/>
                    <a:pt x="99" y="223"/>
                    <a:pt x="99" y="223"/>
                  </a:cubicBezTo>
                  <a:cubicBezTo>
                    <a:pt x="99" y="223"/>
                    <a:pt x="99" y="223"/>
                    <a:pt x="99" y="222"/>
                  </a:cubicBezTo>
                  <a:cubicBezTo>
                    <a:pt x="98" y="222"/>
                    <a:pt x="98" y="221"/>
                    <a:pt x="98" y="221"/>
                  </a:cubicBezTo>
                  <a:cubicBezTo>
                    <a:pt x="97" y="221"/>
                    <a:pt x="97" y="221"/>
                    <a:pt x="96" y="220"/>
                  </a:cubicBezTo>
                  <a:cubicBezTo>
                    <a:pt x="96" y="220"/>
                    <a:pt x="97" y="219"/>
                    <a:pt x="97" y="219"/>
                  </a:cubicBezTo>
                  <a:cubicBezTo>
                    <a:pt x="98" y="218"/>
                    <a:pt x="98" y="218"/>
                    <a:pt x="99" y="217"/>
                  </a:cubicBezTo>
                  <a:cubicBezTo>
                    <a:pt x="99" y="216"/>
                    <a:pt x="99" y="216"/>
                    <a:pt x="99" y="215"/>
                  </a:cubicBezTo>
                  <a:cubicBezTo>
                    <a:pt x="99" y="215"/>
                    <a:pt x="99" y="215"/>
                    <a:pt x="99" y="215"/>
                  </a:cubicBezTo>
                  <a:cubicBezTo>
                    <a:pt x="99" y="215"/>
                    <a:pt x="99" y="215"/>
                    <a:pt x="99" y="215"/>
                  </a:cubicBezTo>
                  <a:cubicBezTo>
                    <a:pt x="99" y="215"/>
                    <a:pt x="99" y="215"/>
                    <a:pt x="99" y="214"/>
                  </a:cubicBezTo>
                  <a:cubicBezTo>
                    <a:pt x="99" y="214"/>
                    <a:pt x="99" y="215"/>
                    <a:pt x="99" y="215"/>
                  </a:cubicBezTo>
                  <a:cubicBezTo>
                    <a:pt x="99" y="215"/>
                    <a:pt x="99" y="215"/>
                    <a:pt x="100" y="215"/>
                  </a:cubicBezTo>
                  <a:cubicBezTo>
                    <a:pt x="100" y="215"/>
                    <a:pt x="100" y="215"/>
                    <a:pt x="100" y="214"/>
                  </a:cubicBezTo>
                  <a:cubicBezTo>
                    <a:pt x="100" y="215"/>
                    <a:pt x="100" y="215"/>
                    <a:pt x="100" y="215"/>
                  </a:cubicBezTo>
                  <a:cubicBezTo>
                    <a:pt x="101" y="215"/>
                    <a:pt x="101" y="215"/>
                    <a:pt x="101" y="215"/>
                  </a:cubicBezTo>
                  <a:cubicBezTo>
                    <a:pt x="102" y="215"/>
                    <a:pt x="102" y="215"/>
                    <a:pt x="102" y="214"/>
                  </a:cubicBezTo>
                  <a:cubicBezTo>
                    <a:pt x="102" y="214"/>
                    <a:pt x="103" y="214"/>
                    <a:pt x="103" y="213"/>
                  </a:cubicBezTo>
                  <a:cubicBezTo>
                    <a:pt x="103" y="213"/>
                    <a:pt x="104" y="214"/>
                    <a:pt x="104" y="214"/>
                  </a:cubicBezTo>
                  <a:cubicBezTo>
                    <a:pt x="104" y="214"/>
                    <a:pt x="104" y="213"/>
                    <a:pt x="103" y="213"/>
                  </a:cubicBezTo>
                  <a:cubicBezTo>
                    <a:pt x="103" y="212"/>
                    <a:pt x="104" y="213"/>
                    <a:pt x="105" y="213"/>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4" y="212"/>
                    <a:pt x="104" y="212"/>
                    <a:pt x="104" y="212"/>
                  </a:cubicBezTo>
                  <a:cubicBezTo>
                    <a:pt x="104" y="212"/>
                    <a:pt x="104" y="212"/>
                    <a:pt x="104" y="212"/>
                  </a:cubicBezTo>
                  <a:cubicBezTo>
                    <a:pt x="104" y="212"/>
                    <a:pt x="104" y="212"/>
                    <a:pt x="104" y="212"/>
                  </a:cubicBezTo>
                  <a:cubicBezTo>
                    <a:pt x="104" y="212"/>
                    <a:pt x="104" y="212"/>
                    <a:pt x="104" y="212"/>
                  </a:cubicBezTo>
                  <a:cubicBezTo>
                    <a:pt x="104" y="211"/>
                    <a:pt x="104" y="211"/>
                    <a:pt x="104" y="211"/>
                  </a:cubicBezTo>
                  <a:cubicBezTo>
                    <a:pt x="104" y="211"/>
                    <a:pt x="104" y="211"/>
                    <a:pt x="104" y="211"/>
                  </a:cubicBezTo>
                  <a:cubicBezTo>
                    <a:pt x="104" y="211"/>
                    <a:pt x="104" y="211"/>
                    <a:pt x="104" y="211"/>
                  </a:cubicBezTo>
                  <a:cubicBezTo>
                    <a:pt x="104" y="211"/>
                    <a:pt x="104" y="211"/>
                    <a:pt x="104" y="211"/>
                  </a:cubicBezTo>
                  <a:cubicBezTo>
                    <a:pt x="104" y="211"/>
                    <a:pt x="104" y="211"/>
                    <a:pt x="104" y="211"/>
                  </a:cubicBezTo>
                  <a:cubicBezTo>
                    <a:pt x="104" y="211"/>
                    <a:pt x="104" y="211"/>
                    <a:pt x="104" y="211"/>
                  </a:cubicBezTo>
                  <a:cubicBezTo>
                    <a:pt x="104" y="211"/>
                    <a:pt x="104" y="211"/>
                    <a:pt x="104"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2" y="211"/>
                    <a:pt x="102" y="211"/>
                    <a:pt x="102" y="211"/>
                  </a:cubicBezTo>
                  <a:cubicBezTo>
                    <a:pt x="102" y="210"/>
                    <a:pt x="102" y="210"/>
                    <a:pt x="102" y="210"/>
                  </a:cubicBezTo>
                  <a:cubicBezTo>
                    <a:pt x="102" y="210"/>
                    <a:pt x="102" y="210"/>
                    <a:pt x="102" y="210"/>
                  </a:cubicBezTo>
                  <a:cubicBezTo>
                    <a:pt x="102" y="210"/>
                    <a:pt x="102" y="210"/>
                    <a:pt x="102"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09"/>
                    <a:pt x="104" y="209"/>
                    <a:pt x="104" y="209"/>
                  </a:cubicBezTo>
                  <a:cubicBezTo>
                    <a:pt x="103" y="209"/>
                    <a:pt x="103" y="209"/>
                    <a:pt x="103" y="209"/>
                  </a:cubicBezTo>
                  <a:cubicBezTo>
                    <a:pt x="103" y="209"/>
                    <a:pt x="103" y="209"/>
                    <a:pt x="103" y="209"/>
                  </a:cubicBezTo>
                  <a:cubicBezTo>
                    <a:pt x="103" y="209"/>
                    <a:pt x="103" y="209"/>
                    <a:pt x="103" y="209"/>
                  </a:cubicBezTo>
                  <a:cubicBezTo>
                    <a:pt x="103" y="208"/>
                    <a:pt x="103" y="208"/>
                    <a:pt x="103" y="208"/>
                  </a:cubicBezTo>
                  <a:cubicBezTo>
                    <a:pt x="103" y="208"/>
                    <a:pt x="103" y="208"/>
                    <a:pt x="103" y="208"/>
                  </a:cubicBezTo>
                  <a:cubicBezTo>
                    <a:pt x="103" y="208"/>
                    <a:pt x="103" y="208"/>
                    <a:pt x="103" y="208"/>
                  </a:cubicBezTo>
                  <a:cubicBezTo>
                    <a:pt x="103" y="207"/>
                    <a:pt x="103" y="207"/>
                    <a:pt x="103" y="207"/>
                  </a:cubicBezTo>
                  <a:cubicBezTo>
                    <a:pt x="102" y="207"/>
                    <a:pt x="102" y="207"/>
                    <a:pt x="102" y="207"/>
                  </a:cubicBezTo>
                  <a:cubicBezTo>
                    <a:pt x="102" y="207"/>
                    <a:pt x="102" y="207"/>
                    <a:pt x="102" y="207"/>
                  </a:cubicBezTo>
                  <a:cubicBezTo>
                    <a:pt x="102" y="207"/>
                    <a:pt x="102" y="207"/>
                    <a:pt x="102" y="207"/>
                  </a:cubicBezTo>
                  <a:cubicBezTo>
                    <a:pt x="102" y="207"/>
                    <a:pt x="102" y="207"/>
                    <a:pt x="102" y="207"/>
                  </a:cubicBezTo>
                  <a:cubicBezTo>
                    <a:pt x="102" y="207"/>
                    <a:pt x="102" y="207"/>
                    <a:pt x="102" y="207"/>
                  </a:cubicBezTo>
                  <a:cubicBezTo>
                    <a:pt x="102" y="207"/>
                    <a:pt x="102" y="207"/>
                    <a:pt x="102" y="207"/>
                  </a:cubicBezTo>
                  <a:cubicBezTo>
                    <a:pt x="102" y="206"/>
                    <a:pt x="102" y="206"/>
                    <a:pt x="102" y="206"/>
                  </a:cubicBezTo>
                  <a:cubicBezTo>
                    <a:pt x="101" y="206"/>
                    <a:pt x="101" y="206"/>
                    <a:pt x="101" y="206"/>
                  </a:cubicBezTo>
                  <a:cubicBezTo>
                    <a:pt x="101" y="206"/>
                    <a:pt x="101" y="206"/>
                    <a:pt x="101" y="206"/>
                  </a:cubicBezTo>
                  <a:cubicBezTo>
                    <a:pt x="101" y="206"/>
                    <a:pt x="101" y="206"/>
                    <a:pt x="101" y="206"/>
                  </a:cubicBezTo>
                  <a:cubicBezTo>
                    <a:pt x="100" y="206"/>
                    <a:pt x="100" y="206"/>
                    <a:pt x="100" y="206"/>
                  </a:cubicBezTo>
                  <a:cubicBezTo>
                    <a:pt x="100" y="206"/>
                    <a:pt x="100" y="206"/>
                    <a:pt x="100" y="206"/>
                  </a:cubicBezTo>
                  <a:cubicBezTo>
                    <a:pt x="99" y="205"/>
                    <a:pt x="99" y="205"/>
                    <a:pt x="99" y="205"/>
                  </a:cubicBezTo>
                  <a:cubicBezTo>
                    <a:pt x="99" y="205"/>
                    <a:pt x="99" y="205"/>
                    <a:pt x="99" y="205"/>
                  </a:cubicBezTo>
                  <a:cubicBezTo>
                    <a:pt x="99" y="205"/>
                    <a:pt x="99" y="205"/>
                    <a:pt x="99" y="205"/>
                  </a:cubicBezTo>
                  <a:cubicBezTo>
                    <a:pt x="99" y="206"/>
                    <a:pt x="99" y="206"/>
                    <a:pt x="99" y="206"/>
                  </a:cubicBezTo>
                  <a:cubicBezTo>
                    <a:pt x="99" y="206"/>
                    <a:pt x="99" y="206"/>
                    <a:pt x="99" y="206"/>
                  </a:cubicBezTo>
                  <a:cubicBezTo>
                    <a:pt x="99" y="206"/>
                    <a:pt x="99" y="206"/>
                    <a:pt x="99" y="206"/>
                  </a:cubicBezTo>
                  <a:cubicBezTo>
                    <a:pt x="98" y="206"/>
                    <a:pt x="98" y="206"/>
                    <a:pt x="98" y="206"/>
                  </a:cubicBezTo>
                  <a:cubicBezTo>
                    <a:pt x="98" y="206"/>
                    <a:pt x="98" y="206"/>
                    <a:pt x="98" y="206"/>
                  </a:cubicBezTo>
                  <a:cubicBezTo>
                    <a:pt x="98" y="205"/>
                    <a:pt x="98" y="205"/>
                    <a:pt x="98" y="205"/>
                  </a:cubicBezTo>
                  <a:cubicBezTo>
                    <a:pt x="98" y="205"/>
                    <a:pt x="98" y="205"/>
                    <a:pt x="98" y="205"/>
                  </a:cubicBezTo>
                  <a:cubicBezTo>
                    <a:pt x="98" y="205"/>
                    <a:pt x="98" y="205"/>
                    <a:pt x="98" y="205"/>
                  </a:cubicBezTo>
                  <a:cubicBezTo>
                    <a:pt x="97" y="205"/>
                    <a:pt x="97" y="205"/>
                    <a:pt x="97" y="205"/>
                  </a:cubicBezTo>
                  <a:cubicBezTo>
                    <a:pt x="97" y="205"/>
                    <a:pt x="97" y="205"/>
                    <a:pt x="97" y="205"/>
                  </a:cubicBezTo>
                  <a:cubicBezTo>
                    <a:pt x="97" y="204"/>
                    <a:pt x="97" y="204"/>
                    <a:pt x="97" y="204"/>
                  </a:cubicBezTo>
                  <a:cubicBezTo>
                    <a:pt x="97" y="204"/>
                    <a:pt x="97" y="204"/>
                    <a:pt x="97" y="204"/>
                  </a:cubicBezTo>
                  <a:cubicBezTo>
                    <a:pt x="97" y="204"/>
                    <a:pt x="97" y="204"/>
                    <a:pt x="97" y="204"/>
                  </a:cubicBezTo>
                  <a:cubicBezTo>
                    <a:pt x="98" y="204"/>
                    <a:pt x="98" y="204"/>
                    <a:pt x="98" y="204"/>
                  </a:cubicBezTo>
                  <a:cubicBezTo>
                    <a:pt x="98" y="204"/>
                    <a:pt x="98" y="204"/>
                    <a:pt x="98" y="204"/>
                  </a:cubicBezTo>
                  <a:cubicBezTo>
                    <a:pt x="97" y="204"/>
                    <a:pt x="97" y="204"/>
                    <a:pt x="97" y="204"/>
                  </a:cubicBezTo>
                  <a:cubicBezTo>
                    <a:pt x="97" y="204"/>
                    <a:pt x="97" y="204"/>
                    <a:pt x="97" y="204"/>
                  </a:cubicBezTo>
                  <a:cubicBezTo>
                    <a:pt x="98" y="204"/>
                    <a:pt x="98" y="204"/>
                    <a:pt x="98" y="204"/>
                  </a:cubicBezTo>
                  <a:cubicBezTo>
                    <a:pt x="98" y="204"/>
                    <a:pt x="98" y="204"/>
                    <a:pt x="98" y="204"/>
                  </a:cubicBezTo>
                  <a:cubicBezTo>
                    <a:pt x="97" y="203"/>
                    <a:pt x="97" y="203"/>
                    <a:pt x="97" y="203"/>
                  </a:cubicBezTo>
                  <a:cubicBezTo>
                    <a:pt x="97" y="203"/>
                    <a:pt x="97" y="203"/>
                    <a:pt x="97" y="203"/>
                  </a:cubicBezTo>
                  <a:cubicBezTo>
                    <a:pt x="97" y="203"/>
                    <a:pt x="97" y="203"/>
                    <a:pt x="97" y="203"/>
                  </a:cubicBezTo>
                  <a:cubicBezTo>
                    <a:pt x="97" y="203"/>
                    <a:pt x="97" y="203"/>
                    <a:pt x="97" y="203"/>
                  </a:cubicBezTo>
                  <a:cubicBezTo>
                    <a:pt x="97" y="203"/>
                    <a:pt x="97" y="203"/>
                    <a:pt x="97" y="203"/>
                  </a:cubicBezTo>
                  <a:cubicBezTo>
                    <a:pt x="97" y="203"/>
                    <a:pt x="97" y="203"/>
                    <a:pt x="97" y="203"/>
                  </a:cubicBezTo>
                  <a:cubicBezTo>
                    <a:pt x="96" y="203"/>
                    <a:pt x="96" y="203"/>
                    <a:pt x="96" y="203"/>
                  </a:cubicBezTo>
                  <a:cubicBezTo>
                    <a:pt x="96" y="203"/>
                    <a:pt x="96" y="203"/>
                    <a:pt x="96" y="203"/>
                  </a:cubicBezTo>
                  <a:cubicBezTo>
                    <a:pt x="96" y="203"/>
                    <a:pt x="96" y="203"/>
                    <a:pt x="96" y="203"/>
                  </a:cubicBezTo>
                  <a:cubicBezTo>
                    <a:pt x="96" y="203"/>
                    <a:pt x="96" y="203"/>
                    <a:pt x="96" y="203"/>
                  </a:cubicBezTo>
                  <a:cubicBezTo>
                    <a:pt x="96" y="203"/>
                    <a:pt x="96" y="203"/>
                    <a:pt x="96" y="203"/>
                  </a:cubicBezTo>
                  <a:cubicBezTo>
                    <a:pt x="95" y="202"/>
                    <a:pt x="95" y="202"/>
                    <a:pt x="95" y="202"/>
                  </a:cubicBezTo>
                  <a:cubicBezTo>
                    <a:pt x="95" y="202"/>
                    <a:pt x="95" y="202"/>
                    <a:pt x="95" y="202"/>
                  </a:cubicBezTo>
                  <a:cubicBezTo>
                    <a:pt x="95" y="202"/>
                    <a:pt x="95" y="202"/>
                    <a:pt x="95" y="202"/>
                  </a:cubicBezTo>
                  <a:cubicBezTo>
                    <a:pt x="96" y="201"/>
                    <a:pt x="96" y="201"/>
                    <a:pt x="96" y="201"/>
                  </a:cubicBezTo>
                  <a:cubicBezTo>
                    <a:pt x="96" y="201"/>
                    <a:pt x="96" y="201"/>
                    <a:pt x="96" y="201"/>
                  </a:cubicBezTo>
                  <a:cubicBezTo>
                    <a:pt x="96" y="200"/>
                    <a:pt x="96" y="200"/>
                    <a:pt x="96" y="200"/>
                  </a:cubicBezTo>
                  <a:cubicBezTo>
                    <a:pt x="96" y="200"/>
                    <a:pt x="96" y="200"/>
                    <a:pt x="96" y="200"/>
                  </a:cubicBezTo>
                  <a:cubicBezTo>
                    <a:pt x="96" y="200"/>
                    <a:pt x="96" y="200"/>
                    <a:pt x="96" y="200"/>
                  </a:cubicBezTo>
                  <a:cubicBezTo>
                    <a:pt x="97" y="200"/>
                    <a:pt x="97" y="200"/>
                    <a:pt x="97" y="200"/>
                  </a:cubicBezTo>
                  <a:cubicBezTo>
                    <a:pt x="97" y="199"/>
                    <a:pt x="97" y="199"/>
                    <a:pt x="97" y="199"/>
                  </a:cubicBezTo>
                  <a:cubicBezTo>
                    <a:pt x="97" y="199"/>
                    <a:pt x="97" y="199"/>
                    <a:pt x="97" y="199"/>
                  </a:cubicBezTo>
                  <a:cubicBezTo>
                    <a:pt x="97" y="199"/>
                    <a:pt x="97" y="199"/>
                    <a:pt x="97" y="199"/>
                  </a:cubicBezTo>
                  <a:cubicBezTo>
                    <a:pt x="97" y="199"/>
                    <a:pt x="97" y="199"/>
                    <a:pt x="97" y="199"/>
                  </a:cubicBezTo>
                  <a:cubicBezTo>
                    <a:pt x="97" y="199"/>
                    <a:pt x="97" y="199"/>
                    <a:pt x="97" y="199"/>
                  </a:cubicBezTo>
                  <a:cubicBezTo>
                    <a:pt x="97" y="198"/>
                    <a:pt x="97" y="198"/>
                    <a:pt x="97" y="198"/>
                  </a:cubicBezTo>
                  <a:cubicBezTo>
                    <a:pt x="96" y="198"/>
                    <a:pt x="96" y="198"/>
                    <a:pt x="96" y="198"/>
                  </a:cubicBezTo>
                  <a:cubicBezTo>
                    <a:pt x="96" y="198"/>
                    <a:pt x="96" y="198"/>
                    <a:pt x="96" y="198"/>
                  </a:cubicBezTo>
                  <a:cubicBezTo>
                    <a:pt x="96" y="198"/>
                    <a:pt x="96" y="198"/>
                    <a:pt x="96" y="198"/>
                  </a:cubicBezTo>
                  <a:cubicBezTo>
                    <a:pt x="96" y="197"/>
                    <a:pt x="96" y="197"/>
                    <a:pt x="96" y="197"/>
                  </a:cubicBezTo>
                  <a:cubicBezTo>
                    <a:pt x="96" y="197"/>
                    <a:pt x="96" y="197"/>
                    <a:pt x="96" y="197"/>
                  </a:cubicBezTo>
                  <a:cubicBezTo>
                    <a:pt x="97" y="197"/>
                    <a:pt x="97" y="197"/>
                    <a:pt x="97" y="197"/>
                  </a:cubicBezTo>
                  <a:cubicBezTo>
                    <a:pt x="97" y="196"/>
                    <a:pt x="97" y="196"/>
                    <a:pt x="97" y="196"/>
                  </a:cubicBezTo>
                  <a:cubicBezTo>
                    <a:pt x="97" y="196"/>
                    <a:pt x="97" y="196"/>
                    <a:pt x="97" y="196"/>
                  </a:cubicBezTo>
                  <a:cubicBezTo>
                    <a:pt x="97" y="196"/>
                    <a:pt x="97" y="196"/>
                    <a:pt x="97" y="196"/>
                  </a:cubicBezTo>
                  <a:cubicBezTo>
                    <a:pt x="97" y="196"/>
                    <a:pt x="97" y="196"/>
                    <a:pt x="97" y="196"/>
                  </a:cubicBezTo>
                  <a:cubicBezTo>
                    <a:pt x="97" y="196"/>
                    <a:pt x="97" y="196"/>
                    <a:pt x="97" y="196"/>
                  </a:cubicBezTo>
                  <a:cubicBezTo>
                    <a:pt x="98" y="195"/>
                    <a:pt x="98" y="195"/>
                    <a:pt x="98" y="195"/>
                  </a:cubicBezTo>
                  <a:cubicBezTo>
                    <a:pt x="98" y="195"/>
                    <a:pt x="98" y="195"/>
                    <a:pt x="98" y="195"/>
                  </a:cubicBezTo>
                  <a:cubicBezTo>
                    <a:pt x="98" y="195"/>
                    <a:pt x="98" y="195"/>
                    <a:pt x="98" y="195"/>
                  </a:cubicBezTo>
                  <a:cubicBezTo>
                    <a:pt x="98" y="194"/>
                    <a:pt x="98" y="194"/>
                    <a:pt x="98" y="194"/>
                  </a:cubicBezTo>
                  <a:cubicBezTo>
                    <a:pt x="98" y="194"/>
                    <a:pt x="98" y="194"/>
                    <a:pt x="98" y="194"/>
                  </a:cubicBezTo>
                  <a:cubicBezTo>
                    <a:pt x="98" y="194"/>
                    <a:pt x="98" y="194"/>
                    <a:pt x="98" y="194"/>
                  </a:cubicBezTo>
                  <a:cubicBezTo>
                    <a:pt x="98" y="194"/>
                    <a:pt x="98" y="194"/>
                    <a:pt x="98" y="194"/>
                  </a:cubicBezTo>
                  <a:cubicBezTo>
                    <a:pt x="98" y="194"/>
                    <a:pt x="98" y="194"/>
                    <a:pt x="98" y="194"/>
                  </a:cubicBezTo>
                  <a:cubicBezTo>
                    <a:pt x="98" y="194"/>
                    <a:pt x="98" y="194"/>
                    <a:pt x="98" y="194"/>
                  </a:cubicBezTo>
                  <a:cubicBezTo>
                    <a:pt x="98" y="194"/>
                    <a:pt x="98" y="194"/>
                    <a:pt x="98" y="194"/>
                  </a:cubicBezTo>
                  <a:cubicBezTo>
                    <a:pt x="98" y="193"/>
                    <a:pt x="98" y="193"/>
                    <a:pt x="98" y="193"/>
                  </a:cubicBezTo>
                  <a:cubicBezTo>
                    <a:pt x="98" y="193"/>
                    <a:pt x="98" y="193"/>
                    <a:pt x="98" y="193"/>
                  </a:cubicBezTo>
                  <a:cubicBezTo>
                    <a:pt x="98" y="193"/>
                    <a:pt x="98" y="193"/>
                    <a:pt x="98" y="193"/>
                  </a:cubicBezTo>
                  <a:cubicBezTo>
                    <a:pt x="98" y="193"/>
                    <a:pt x="98" y="193"/>
                    <a:pt x="98" y="193"/>
                  </a:cubicBezTo>
                  <a:cubicBezTo>
                    <a:pt x="99" y="193"/>
                    <a:pt x="99" y="193"/>
                    <a:pt x="99" y="193"/>
                  </a:cubicBezTo>
                  <a:cubicBezTo>
                    <a:pt x="99" y="193"/>
                    <a:pt x="99" y="193"/>
                    <a:pt x="99" y="193"/>
                  </a:cubicBezTo>
                  <a:cubicBezTo>
                    <a:pt x="99" y="193"/>
                    <a:pt x="99" y="193"/>
                    <a:pt x="99" y="193"/>
                  </a:cubicBezTo>
                  <a:cubicBezTo>
                    <a:pt x="99" y="193"/>
                    <a:pt x="99" y="193"/>
                    <a:pt x="99" y="193"/>
                  </a:cubicBezTo>
                  <a:cubicBezTo>
                    <a:pt x="99" y="193"/>
                    <a:pt x="99" y="193"/>
                    <a:pt x="99" y="193"/>
                  </a:cubicBezTo>
                  <a:cubicBezTo>
                    <a:pt x="99" y="193"/>
                    <a:pt x="99" y="193"/>
                    <a:pt x="99" y="193"/>
                  </a:cubicBezTo>
                  <a:cubicBezTo>
                    <a:pt x="99" y="193"/>
                    <a:pt x="99" y="193"/>
                    <a:pt x="99"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4"/>
                    <a:pt x="100"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5"/>
                    <a:pt x="101" y="195"/>
                    <a:pt x="101" y="195"/>
                  </a:cubicBezTo>
                  <a:cubicBezTo>
                    <a:pt x="101" y="195"/>
                    <a:pt x="101" y="195"/>
                    <a:pt x="101" y="195"/>
                  </a:cubicBezTo>
                  <a:cubicBezTo>
                    <a:pt x="101" y="195"/>
                    <a:pt x="101" y="195"/>
                    <a:pt x="101" y="195"/>
                  </a:cubicBezTo>
                  <a:cubicBezTo>
                    <a:pt x="101" y="195"/>
                    <a:pt x="101" y="195"/>
                    <a:pt x="101" y="195"/>
                  </a:cubicBezTo>
                  <a:cubicBezTo>
                    <a:pt x="102" y="195"/>
                    <a:pt x="102" y="195"/>
                    <a:pt x="102" y="195"/>
                  </a:cubicBezTo>
                  <a:cubicBezTo>
                    <a:pt x="102" y="195"/>
                    <a:pt x="102" y="195"/>
                    <a:pt x="102" y="195"/>
                  </a:cubicBezTo>
                  <a:cubicBezTo>
                    <a:pt x="102" y="195"/>
                    <a:pt x="102" y="195"/>
                    <a:pt x="102" y="195"/>
                  </a:cubicBezTo>
                  <a:cubicBezTo>
                    <a:pt x="102" y="195"/>
                    <a:pt x="102" y="195"/>
                    <a:pt x="102" y="195"/>
                  </a:cubicBezTo>
                  <a:cubicBezTo>
                    <a:pt x="102" y="195"/>
                    <a:pt x="102" y="195"/>
                    <a:pt x="102" y="195"/>
                  </a:cubicBezTo>
                  <a:cubicBezTo>
                    <a:pt x="102" y="195"/>
                    <a:pt x="102" y="195"/>
                    <a:pt x="102" y="195"/>
                  </a:cubicBezTo>
                  <a:cubicBezTo>
                    <a:pt x="102" y="195"/>
                    <a:pt x="102" y="195"/>
                    <a:pt x="102" y="195"/>
                  </a:cubicBezTo>
                  <a:cubicBezTo>
                    <a:pt x="102" y="195"/>
                    <a:pt x="102" y="195"/>
                    <a:pt x="102" y="195"/>
                  </a:cubicBezTo>
                  <a:cubicBezTo>
                    <a:pt x="102" y="196"/>
                    <a:pt x="102" y="196"/>
                    <a:pt x="102" y="196"/>
                  </a:cubicBezTo>
                  <a:cubicBezTo>
                    <a:pt x="102" y="196"/>
                    <a:pt x="102" y="196"/>
                    <a:pt x="102" y="196"/>
                  </a:cubicBezTo>
                  <a:cubicBezTo>
                    <a:pt x="102" y="196"/>
                    <a:pt x="102" y="196"/>
                    <a:pt x="102" y="196"/>
                  </a:cubicBezTo>
                  <a:cubicBezTo>
                    <a:pt x="102" y="196"/>
                    <a:pt x="102" y="196"/>
                    <a:pt x="102" y="196"/>
                  </a:cubicBezTo>
                  <a:cubicBezTo>
                    <a:pt x="102" y="196"/>
                    <a:pt x="102" y="196"/>
                    <a:pt x="102" y="196"/>
                  </a:cubicBezTo>
                  <a:cubicBezTo>
                    <a:pt x="102" y="196"/>
                    <a:pt x="102" y="196"/>
                    <a:pt x="102" y="196"/>
                  </a:cubicBezTo>
                  <a:cubicBezTo>
                    <a:pt x="102" y="196"/>
                    <a:pt x="102" y="196"/>
                    <a:pt x="102" y="196"/>
                  </a:cubicBezTo>
                  <a:cubicBezTo>
                    <a:pt x="102" y="196"/>
                    <a:pt x="102" y="196"/>
                    <a:pt x="102" y="196"/>
                  </a:cubicBezTo>
                  <a:cubicBezTo>
                    <a:pt x="103" y="196"/>
                    <a:pt x="103" y="196"/>
                    <a:pt x="103" y="196"/>
                  </a:cubicBezTo>
                  <a:cubicBezTo>
                    <a:pt x="103" y="196"/>
                    <a:pt x="103" y="196"/>
                    <a:pt x="103" y="196"/>
                  </a:cubicBezTo>
                  <a:cubicBezTo>
                    <a:pt x="103" y="195"/>
                    <a:pt x="103" y="195"/>
                    <a:pt x="103" y="195"/>
                  </a:cubicBezTo>
                  <a:cubicBezTo>
                    <a:pt x="103" y="195"/>
                    <a:pt x="103" y="195"/>
                    <a:pt x="103" y="195"/>
                  </a:cubicBezTo>
                  <a:cubicBezTo>
                    <a:pt x="103" y="195"/>
                    <a:pt x="103" y="195"/>
                    <a:pt x="103" y="195"/>
                  </a:cubicBezTo>
                  <a:cubicBezTo>
                    <a:pt x="103" y="195"/>
                    <a:pt x="103" y="195"/>
                    <a:pt x="103" y="195"/>
                  </a:cubicBezTo>
                  <a:cubicBezTo>
                    <a:pt x="104" y="195"/>
                    <a:pt x="104" y="195"/>
                    <a:pt x="104" y="195"/>
                  </a:cubicBezTo>
                  <a:cubicBezTo>
                    <a:pt x="104" y="195"/>
                    <a:pt x="104" y="195"/>
                    <a:pt x="104" y="195"/>
                  </a:cubicBezTo>
                  <a:cubicBezTo>
                    <a:pt x="104" y="195"/>
                    <a:pt x="104" y="195"/>
                    <a:pt x="104" y="195"/>
                  </a:cubicBezTo>
                  <a:cubicBezTo>
                    <a:pt x="104" y="195"/>
                    <a:pt x="104" y="195"/>
                    <a:pt x="104" y="195"/>
                  </a:cubicBezTo>
                  <a:cubicBezTo>
                    <a:pt x="104" y="195"/>
                    <a:pt x="104" y="195"/>
                    <a:pt x="104" y="195"/>
                  </a:cubicBezTo>
                  <a:cubicBezTo>
                    <a:pt x="104" y="195"/>
                    <a:pt x="104" y="195"/>
                    <a:pt x="104" y="195"/>
                  </a:cubicBezTo>
                  <a:cubicBezTo>
                    <a:pt x="103" y="195"/>
                    <a:pt x="103" y="195"/>
                    <a:pt x="103" y="195"/>
                  </a:cubicBezTo>
                  <a:cubicBezTo>
                    <a:pt x="103" y="195"/>
                    <a:pt x="103" y="195"/>
                    <a:pt x="103" y="195"/>
                  </a:cubicBezTo>
                  <a:cubicBezTo>
                    <a:pt x="103" y="194"/>
                    <a:pt x="103" y="194"/>
                    <a:pt x="103" y="194"/>
                  </a:cubicBezTo>
                  <a:cubicBezTo>
                    <a:pt x="103" y="194"/>
                    <a:pt x="103" y="194"/>
                    <a:pt x="103" y="194"/>
                  </a:cubicBezTo>
                  <a:cubicBezTo>
                    <a:pt x="103" y="194"/>
                    <a:pt x="103" y="194"/>
                    <a:pt x="103" y="194"/>
                  </a:cubicBezTo>
                  <a:cubicBezTo>
                    <a:pt x="103" y="193"/>
                    <a:pt x="103" y="193"/>
                    <a:pt x="103" y="193"/>
                  </a:cubicBezTo>
                  <a:cubicBezTo>
                    <a:pt x="103" y="193"/>
                    <a:pt x="103" y="193"/>
                    <a:pt x="103" y="193"/>
                  </a:cubicBezTo>
                  <a:cubicBezTo>
                    <a:pt x="103" y="193"/>
                    <a:pt x="103" y="193"/>
                    <a:pt x="103" y="193"/>
                  </a:cubicBezTo>
                  <a:cubicBezTo>
                    <a:pt x="103" y="193"/>
                    <a:pt x="103" y="193"/>
                    <a:pt x="103" y="193"/>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4" y="192"/>
                    <a:pt x="104" y="192"/>
                    <a:pt x="104" y="192"/>
                  </a:cubicBezTo>
                  <a:cubicBezTo>
                    <a:pt x="104" y="192"/>
                    <a:pt x="104" y="192"/>
                    <a:pt x="104" y="192"/>
                  </a:cubicBezTo>
                  <a:cubicBezTo>
                    <a:pt x="104" y="192"/>
                    <a:pt x="104" y="192"/>
                    <a:pt x="104" y="192"/>
                  </a:cubicBezTo>
                  <a:cubicBezTo>
                    <a:pt x="104" y="192"/>
                    <a:pt x="104" y="192"/>
                    <a:pt x="104" y="192"/>
                  </a:cubicBezTo>
                  <a:cubicBezTo>
                    <a:pt x="105" y="191"/>
                    <a:pt x="105" y="191"/>
                    <a:pt x="105" y="191"/>
                  </a:cubicBezTo>
                  <a:cubicBezTo>
                    <a:pt x="105" y="191"/>
                    <a:pt x="105" y="191"/>
                    <a:pt x="105" y="191"/>
                  </a:cubicBezTo>
                  <a:cubicBezTo>
                    <a:pt x="105" y="191"/>
                    <a:pt x="105" y="191"/>
                    <a:pt x="105" y="191"/>
                  </a:cubicBezTo>
                  <a:cubicBezTo>
                    <a:pt x="105" y="191"/>
                    <a:pt x="105" y="191"/>
                    <a:pt x="105" y="191"/>
                  </a:cubicBezTo>
                  <a:cubicBezTo>
                    <a:pt x="105" y="191"/>
                    <a:pt x="105" y="191"/>
                    <a:pt x="105" y="191"/>
                  </a:cubicBezTo>
                  <a:cubicBezTo>
                    <a:pt x="106" y="191"/>
                    <a:pt x="106" y="191"/>
                    <a:pt x="106" y="191"/>
                  </a:cubicBezTo>
                  <a:cubicBezTo>
                    <a:pt x="106" y="191"/>
                    <a:pt x="106" y="191"/>
                    <a:pt x="106" y="191"/>
                  </a:cubicBezTo>
                  <a:cubicBezTo>
                    <a:pt x="106" y="191"/>
                    <a:pt x="106" y="191"/>
                    <a:pt x="106" y="191"/>
                  </a:cubicBezTo>
                  <a:cubicBezTo>
                    <a:pt x="106" y="191"/>
                    <a:pt x="106" y="191"/>
                    <a:pt x="106" y="191"/>
                  </a:cubicBezTo>
                  <a:cubicBezTo>
                    <a:pt x="106" y="191"/>
                    <a:pt x="106" y="191"/>
                    <a:pt x="106" y="191"/>
                  </a:cubicBezTo>
                  <a:cubicBezTo>
                    <a:pt x="106" y="191"/>
                    <a:pt x="106" y="191"/>
                    <a:pt x="106" y="191"/>
                  </a:cubicBezTo>
                  <a:cubicBezTo>
                    <a:pt x="105" y="191"/>
                    <a:pt x="105" y="191"/>
                    <a:pt x="105" y="191"/>
                  </a:cubicBezTo>
                  <a:cubicBezTo>
                    <a:pt x="105" y="190"/>
                    <a:pt x="105" y="190"/>
                    <a:pt x="105"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7" y="190"/>
                    <a:pt x="107" y="190"/>
                    <a:pt x="107" y="190"/>
                  </a:cubicBezTo>
                  <a:cubicBezTo>
                    <a:pt x="107" y="189"/>
                    <a:pt x="107" y="189"/>
                    <a:pt x="107" y="189"/>
                  </a:cubicBezTo>
                  <a:cubicBezTo>
                    <a:pt x="107" y="189"/>
                    <a:pt x="107" y="189"/>
                    <a:pt x="107" y="189"/>
                  </a:cubicBezTo>
                  <a:cubicBezTo>
                    <a:pt x="108" y="189"/>
                    <a:pt x="108" y="189"/>
                    <a:pt x="108" y="189"/>
                  </a:cubicBezTo>
                  <a:cubicBezTo>
                    <a:pt x="108" y="189"/>
                    <a:pt x="108" y="189"/>
                    <a:pt x="108" y="189"/>
                  </a:cubicBezTo>
                  <a:cubicBezTo>
                    <a:pt x="108" y="189"/>
                    <a:pt x="108" y="189"/>
                    <a:pt x="108" y="189"/>
                  </a:cubicBezTo>
                  <a:cubicBezTo>
                    <a:pt x="109" y="189"/>
                    <a:pt x="109" y="189"/>
                    <a:pt x="109" y="189"/>
                  </a:cubicBezTo>
                  <a:cubicBezTo>
                    <a:pt x="109" y="189"/>
                    <a:pt x="109" y="189"/>
                    <a:pt x="109" y="189"/>
                  </a:cubicBezTo>
                  <a:cubicBezTo>
                    <a:pt x="109" y="189"/>
                    <a:pt x="109" y="189"/>
                    <a:pt x="109" y="189"/>
                  </a:cubicBezTo>
                  <a:cubicBezTo>
                    <a:pt x="109" y="189"/>
                    <a:pt x="109" y="189"/>
                    <a:pt x="109" y="189"/>
                  </a:cubicBezTo>
                  <a:cubicBezTo>
                    <a:pt x="109" y="189"/>
                    <a:pt x="109" y="189"/>
                    <a:pt x="109" y="189"/>
                  </a:cubicBezTo>
                  <a:cubicBezTo>
                    <a:pt x="109" y="189"/>
                    <a:pt x="109" y="189"/>
                    <a:pt x="109" y="189"/>
                  </a:cubicBezTo>
                  <a:cubicBezTo>
                    <a:pt x="109" y="188"/>
                    <a:pt x="109" y="188"/>
                    <a:pt x="109" y="188"/>
                  </a:cubicBezTo>
                  <a:cubicBezTo>
                    <a:pt x="109" y="188"/>
                    <a:pt x="109" y="188"/>
                    <a:pt x="109" y="188"/>
                  </a:cubicBezTo>
                  <a:cubicBezTo>
                    <a:pt x="109" y="188"/>
                    <a:pt x="109" y="188"/>
                    <a:pt x="109" y="188"/>
                  </a:cubicBezTo>
                  <a:cubicBezTo>
                    <a:pt x="109" y="188"/>
                    <a:pt x="109" y="188"/>
                    <a:pt x="109" y="188"/>
                  </a:cubicBezTo>
                  <a:cubicBezTo>
                    <a:pt x="110" y="188"/>
                    <a:pt x="110" y="188"/>
                    <a:pt x="110" y="188"/>
                  </a:cubicBezTo>
                  <a:cubicBezTo>
                    <a:pt x="110" y="188"/>
                    <a:pt x="110" y="188"/>
                    <a:pt x="110" y="188"/>
                  </a:cubicBezTo>
                  <a:cubicBezTo>
                    <a:pt x="110" y="188"/>
                    <a:pt x="110" y="188"/>
                    <a:pt x="110" y="188"/>
                  </a:cubicBezTo>
                  <a:cubicBezTo>
                    <a:pt x="110" y="188"/>
                    <a:pt x="110" y="188"/>
                    <a:pt x="110" y="188"/>
                  </a:cubicBezTo>
                  <a:cubicBezTo>
                    <a:pt x="110" y="188"/>
                    <a:pt x="110" y="188"/>
                    <a:pt x="110" y="188"/>
                  </a:cubicBezTo>
                  <a:cubicBezTo>
                    <a:pt x="110" y="187"/>
                    <a:pt x="110" y="187"/>
                    <a:pt x="110" y="187"/>
                  </a:cubicBezTo>
                  <a:cubicBezTo>
                    <a:pt x="110" y="187"/>
                    <a:pt x="110" y="187"/>
                    <a:pt x="110" y="187"/>
                  </a:cubicBezTo>
                  <a:cubicBezTo>
                    <a:pt x="110" y="187"/>
                    <a:pt x="110" y="187"/>
                    <a:pt x="110" y="187"/>
                  </a:cubicBezTo>
                  <a:cubicBezTo>
                    <a:pt x="110" y="187"/>
                    <a:pt x="110" y="187"/>
                    <a:pt x="110" y="187"/>
                  </a:cubicBezTo>
                  <a:cubicBezTo>
                    <a:pt x="110" y="187"/>
                    <a:pt x="110" y="187"/>
                    <a:pt x="110" y="187"/>
                  </a:cubicBezTo>
                  <a:cubicBezTo>
                    <a:pt x="110" y="187"/>
                    <a:pt x="110" y="187"/>
                    <a:pt x="110" y="187"/>
                  </a:cubicBezTo>
                  <a:cubicBezTo>
                    <a:pt x="111" y="187"/>
                    <a:pt x="111" y="187"/>
                    <a:pt x="111" y="187"/>
                  </a:cubicBezTo>
                  <a:cubicBezTo>
                    <a:pt x="111" y="187"/>
                    <a:pt x="111" y="187"/>
                    <a:pt x="111" y="187"/>
                  </a:cubicBezTo>
                  <a:cubicBezTo>
                    <a:pt x="111" y="187"/>
                    <a:pt x="111" y="187"/>
                    <a:pt x="111" y="187"/>
                  </a:cubicBezTo>
                  <a:cubicBezTo>
                    <a:pt x="111" y="187"/>
                    <a:pt x="111" y="187"/>
                    <a:pt x="111" y="187"/>
                  </a:cubicBezTo>
                  <a:cubicBezTo>
                    <a:pt x="111" y="187"/>
                    <a:pt x="111" y="187"/>
                    <a:pt x="111" y="187"/>
                  </a:cubicBezTo>
                  <a:cubicBezTo>
                    <a:pt x="111" y="187"/>
                    <a:pt x="111" y="187"/>
                    <a:pt x="111" y="187"/>
                  </a:cubicBezTo>
                  <a:cubicBezTo>
                    <a:pt x="111" y="187"/>
                    <a:pt x="111" y="186"/>
                    <a:pt x="111" y="186"/>
                  </a:cubicBezTo>
                  <a:cubicBezTo>
                    <a:pt x="111" y="186"/>
                    <a:pt x="111" y="186"/>
                    <a:pt x="111" y="186"/>
                  </a:cubicBezTo>
                  <a:cubicBezTo>
                    <a:pt x="111" y="186"/>
                    <a:pt x="111" y="187"/>
                    <a:pt x="111" y="187"/>
                  </a:cubicBezTo>
                  <a:cubicBezTo>
                    <a:pt x="111" y="187"/>
                    <a:pt x="111" y="187"/>
                    <a:pt x="111" y="187"/>
                  </a:cubicBezTo>
                  <a:cubicBezTo>
                    <a:pt x="111" y="187"/>
                    <a:pt x="111" y="187"/>
                    <a:pt x="111" y="187"/>
                  </a:cubicBezTo>
                  <a:cubicBezTo>
                    <a:pt x="111" y="187"/>
                    <a:pt x="111" y="187"/>
                    <a:pt x="111" y="187"/>
                  </a:cubicBezTo>
                  <a:cubicBezTo>
                    <a:pt x="111" y="187"/>
                    <a:pt x="111" y="187"/>
                    <a:pt x="111"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3" y="187"/>
                    <a:pt x="113" y="187"/>
                    <a:pt x="113" y="187"/>
                  </a:cubicBezTo>
                  <a:cubicBezTo>
                    <a:pt x="113" y="187"/>
                    <a:pt x="113" y="187"/>
                    <a:pt x="113" y="187"/>
                  </a:cubicBezTo>
                  <a:cubicBezTo>
                    <a:pt x="113" y="187"/>
                    <a:pt x="113" y="187"/>
                    <a:pt x="113" y="187"/>
                  </a:cubicBezTo>
                  <a:cubicBezTo>
                    <a:pt x="113" y="187"/>
                    <a:pt x="113" y="187"/>
                    <a:pt x="113" y="187"/>
                  </a:cubicBezTo>
                  <a:cubicBezTo>
                    <a:pt x="113" y="187"/>
                    <a:pt x="113" y="187"/>
                    <a:pt x="113" y="187"/>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7"/>
                  </a:cubicBezTo>
                  <a:cubicBezTo>
                    <a:pt x="114" y="187"/>
                    <a:pt x="114" y="187"/>
                    <a:pt x="114" y="187"/>
                  </a:cubicBezTo>
                  <a:cubicBezTo>
                    <a:pt x="114" y="187"/>
                    <a:pt x="114" y="187"/>
                    <a:pt x="114" y="187"/>
                  </a:cubicBezTo>
                  <a:cubicBezTo>
                    <a:pt x="114" y="187"/>
                    <a:pt x="114" y="187"/>
                    <a:pt x="114" y="187"/>
                  </a:cubicBezTo>
                  <a:cubicBezTo>
                    <a:pt x="114" y="187"/>
                    <a:pt x="114" y="187"/>
                    <a:pt x="114" y="187"/>
                  </a:cubicBezTo>
                  <a:cubicBezTo>
                    <a:pt x="114" y="187"/>
                    <a:pt x="114" y="187"/>
                    <a:pt x="114" y="187"/>
                  </a:cubicBezTo>
                  <a:cubicBezTo>
                    <a:pt x="114" y="187"/>
                    <a:pt x="114" y="187"/>
                    <a:pt x="114" y="187"/>
                  </a:cubicBezTo>
                  <a:cubicBezTo>
                    <a:pt x="114" y="187"/>
                    <a:pt x="114" y="187"/>
                    <a:pt x="114" y="187"/>
                  </a:cubicBezTo>
                  <a:cubicBezTo>
                    <a:pt x="114" y="187"/>
                    <a:pt x="114" y="187"/>
                    <a:pt x="114" y="187"/>
                  </a:cubicBezTo>
                  <a:cubicBezTo>
                    <a:pt x="115" y="187"/>
                    <a:pt x="115" y="187"/>
                    <a:pt x="115" y="187"/>
                  </a:cubicBezTo>
                  <a:cubicBezTo>
                    <a:pt x="115" y="187"/>
                    <a:pt x="115" y="187"/>
                    <a:pt x="115" y="187"/>
                  </a:cubicBezTo>
                  <a:cubicBezTo>
                    <a:pt x="115" y="187"/>
                    <a:pt x="115" y="187"/>
                    <a:pt x="115" y="187"/>
                  </a:cubicBezTo>
                  <a:cubicBezTo>
                    <a:pt x="115" y="187"/>
                    <a:pt x="115" y="187"/>
                    <a:pt x="115" y="187"/>
                  </a:cubicBezTo>
                  <a:cubicBezTo>
                    <a:pt x="115" y="187"/>
                    <a:pt x="115" y="187"/>
                    <a:pt x="115" y="187"/>
                  </a:cubicBezTo>
                  <a:cubicBezTo>
                    <a:pt x="115" y="187"/>
                    <a:pt x="115" y="187"/>
                    <a:pt x="115" y="187"/>
                  </a:cubicBezTo>
                  <a:cubicBezTo>
                    <a:pt x="115" y="187"/>
                    <a:pt x="115" y="187"/>
                    <a:pt x="115" y="187"/>
                  </a:cubicBezTo>
                  <a:cubicBezTo>
                    <a:pt x="115" y="187"/>
                    <a:pt x="115" y="187"/>
                    <a:pt x="115" y="187"/>
                  </a:cubicBezTo>
                  <a:cubicBezTo>
                    <a:pt x="116" y="187"/>
                    <a:pt x="116" y="187"/>
                    <a:pt x="116" y="187"/>
                  </a:cubicBezTo>
                  <a:cubicBezTo>
                    <a:pt x="116" y="187"/>
                    <a:pt x="116" y="187"/>
                    <a:pt x="116" y="187"/>
                  </a:cubicBezTo>
                  <a:cubicBezTo>
                    <a:pt x="116" y="187"/>
                    <a:pt x="116" y="187"/>
                    <a:pt x="116" y="187"/>
                  </a:cubicBezTo>
                  <a:cubicBezTo>
                    <a:pt x="116" y="187"/>
                    <a:pt x="116" y="187"/>
                    <a:pt x="116" y="187"/>
                  </a:cubicBezTo>
                  <a:cubicBezTo>
                    <a:pt x="116" y="187"/>
                    <a:pt x="116" y="187"/>
                    <a:pt x="116" y="187"/>
                  </a:cubicBezTo>
                  <a:cubicBezTo>
                    <a:pt x="116" y="187"/>
                    <a:pt x="116" y="187"/>
                    <a:pt x="116" y="187"/>
                  </a:cubicBezTo>
                  <a:cubicBezTo>
                    <a:pt x="116" y="187"/>
                    <a:pt x="116" y="187"/>
                    <a:pt x="116" y="187"/>
                  </a:cubicBezTo>
                  <a:cubicBezTo>
                    <a:pt x="116" y="187"/>
                    <a:pt x="116" y="187"/>
                    <a:pt x="116"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1" y="188"/>
                    <a:pt x="121" y="188"/>
                    <a:pt x="121" y="188"/>
                  </a:cubicBezTo>
                  <a:cubicBezTo>
                    <a:pt x="121" y="188"/>
                    <a:pt x="121" y="188"/>
                    <a:pt x="121" y="188"/>
                  </a:cubicBezTo>
                  <a:cubicBezTo>
                    <a:pt x="121" y="188"/>
                    <a:pt x="121" y="188"/>
                    <a:pt x="121" y="188"/>
                  </a:cubicBezTo>
                  <a:cubicBezTo>
                    <a:pt x="121" y="188"/>
                    <a:pt x="121" y="188"/>
                    <a:pt x="121" y="188"/>
                  </a:cubicBezTo>
                  <a:cubicBezTo>
                    <a:pt x="121" y="188"/>
                    <a:pt x="121" y="188"/>
                    <a:pt x="121" y="188"/>
                  </a:cubicBezTo>
                  <a:cubicBezTo>
                    <a:pt x="121" y="188"/>
                    <a:pt x="121" y="188"/>
                    <a:pt x="121" y="188"/>
                  </a:cubicBezTo>
                  <a:cubicBezTo>
                    <a:pt x="121" y="188"/>
                    <a:pt x="121" y="188"/>
                    <a:pt x="121" y="188"/>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2" y="189"/>
                    <a:pt x="122" y="189"/>
                    <a:pt x="122" y="189"/>
                  </a:cubicBezTo>
                  <a:cubicBezTo>
                    <a:pt x="122" y="189"/>
                    <a:pt x="122" y="189"/>
                    <a:pt x="122" y="189"/>
                  </a:cubicBezTo>
                  <a:cubicBezTo>
                    <a:pt x="122" y="189"/>
                    <a:pt x="122" y="189"/>
                    <a:pt x="122" y="189"/>
                  </a:cubicBezTo>
                  <a:cubicBezTo>
                    <a:pt x="122" y="189"/>
                    <a:pt x="122" y="189"/>
                    <a:pt x="122" y="189"/>
                  </a:cubicBezTo>
                  <a:cubicBezTo>
                    <a:pt x="122" y="189"/>
                    <a:pt x="122" y="189"/>
                    <a:pt x="122" y="189"/>
                  </a:cubicBezTo>
                  <a:cubicBezTo>
                    <a:pt x="122" y="189"/>
                    <a:pt x="122" y="189"/>
                    <a:pt x="122" y="189"/>
                  </a:cubicBezTo>
                  <a:cubicBezTo>
                    <a:pt x="122" y="189"/>
                    <a:pt x="122" y="189"/>
                    <a:pt x="122" y="189"/>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1"/>
                    <a:pt x="123" y="191"/>
                    <a:pt x="123" y="191"/>
                  </a:cubicBezTo>
                  <a:cubicBezTo>
                    <a:pt x="123" y="191"/>
                    <a:pt x="123" y="191"/>
                    <a:pt x="123" y="191"/>
                  </a:cubicBezTo>
                  <a:cubicBezTo>
                    <a:pt x="123" y="191"/>
                    <a:pt x="123" y="191"/>
                    <a:pt x="123" y="191"/>
                  </a:cubicBezTo>
                  <a:cubicBezTo>
                    <a:pt x="123" y="191"/>
                    <a:pt x="123" y="191"/>
                    <a:pt x="123" y="191"/>
                  </a:cubicBezTo>
                  <a:cubicBezTo>
                    <a:pt x="124" y="191"/>
                    <a:pt x="124" y="191"/>
                    <a:pt x="124" y="191"/>
                  </a:cubicBezTo>
                  <a:cubicBezTo>
                    <a:pt x="124" y="191"/>
                    <a:pt x="124" y="191"/>
                    <a:pt x="124" y="191"/>
                  </a:cubicBezTo>
                  <a:cubicBezTo>
                    <a:pt x="124" y="191"/>
                    <a:pt x="124" y="191"/>
                    <a:pt x="124" y="191"/>
                  </a:cubicBezTo>
                  <a:cubicBezTo>
                    <a:pt x="124" y="191"/>
                    <a:pt x="124" y="191"/>
                    <a:pt x="124" y="191"/>
                  </a:cubicBezTo>
                  <a:cubicBezTo>
                    <a:pt x="124" y="191"/>
                    <a:pt x="124" y="191"/>
                    <a:pt x="124" y="191"/>
                  </a:cubicBezTo>
                  <a:cubicBezTo>
                    <a:pt x="124" y="190"/>
                    <a:pt x="124" y="190"/>
                    <a:pt x="124" y="190"/>
                  </a:cubicBezTo>
                  <a:cubicBezTo>
                    <a:pt x="124" y="190"/>
                    <a:pt x="124" y="190"/>
                    <a:pt x="124" y="190"/>
                  </a:cubicBezTo>
                  <a:cubicBezTo>
                    <a:pt x="124" y="190"/>
                    <a:pt x="124" y="190"/>
                    <a:pt x="124" y="190"/>
                  </a:cubicBezTo>
                  <a:cubicBezTo>
                    <a:pt x="124" y="190"/>
                    <a:pt x="124" y="190"/>
                    <a:pt x="124" y="190"/>
                  </a:cubicBezTo>
                  <a:cubicBezTo>
                    <a:pt x="124" y="190"/>
                    <a:pt x="124" y="190"/>
                    <a:pt x="124" y="190"/>
                  </a:cubicBezTo>
                  <a:cubicBezTo>
                    <a:pt x="125" y="190"/>
                    <a:pt x="125" y="190"/>
                    <a:pt x="125" y="190"/>
                  </a:cubicBezTo>
                  <a:cubicBezTo>
                    <a:pt x="125" y="190"/>
                    <a:pt x="125" y="190"/>
                    <a:pt x="125" y="190"/>
                  </a:cubicBezTo>
                  <a:cubicBezTo>
                    <a:pt x="125" y="190"/>
                    <a:pt x="125" y="190"/>
                    <a:pt x="125" y="190"/>
                  </a:cubicBezTo>
                  <a:cubicBezTo>
                    <a:pt x="125" y="190"/>
                    <a:pt x="125" y="190"/>
                    <a:pt x="125" y="190"/>
                  </a:cubicBezTo>
                  <a:cubicBezTo>
                    <a:pt x="125" y="190"/>
                    <a:pt x="125" y="190"/>
                    <a:pt x="125" y="190"/>
                  </a:cubicBezTo>
                  <a:cubicBezTo>
                    <a:pt x="125" y="190"/>
                    <a:pt x="125" y="190"/>
                    <a:pt x="125" y="190"/>
                  </a:cubicBezTo>
                  <a:cubicBezTo>
                    <a:pt x="125" y="190"/>
                    <a:pt x="125" y="190"/>
                    <a:pt x="125" y="190"/>
                  </a:cubicBezTo>
                  <a:cubicBezTo>
                    <a:pt x="126" y="190"/>
                    <a:pt x="126" y="190"/>
                    <a:pt x="126" y="190"/>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0"/>
                    <a:pt x="126" y="190"/>
                    <a:pt x="126" y="190"/>
                  </a:cubicBezTo>
                  <a:cubicBezTo>
                    <a:pt x="126" y="190"/>
                    <a:pt x="126" y="190"/>
                    <a:pt x="126" y="190"/>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7" y="192"/>
                    <a:pt x="127" y="192"/>
                    <a:pt x="127" y="192"/>
                  </a:cubicBezTo>
                  <a:cubicBezTo>
                    <a:pt x="127" y="192"/>
                    <a:pt x="127" y="192"/>
                    <a:pt x="127"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30" y="192"/>
                    <a:pt x="130" y="192"/>
                    <a:pt x="130" y="192"/>
                  </a:cubicBezTo>
                  <a:cubicBezTo>
                    <a:pt x="130" y="192"/>
                    <a:pt x="130" y="192"/>
                    <a:pt x="130" y="192"/>
                  </a:cubicBezTo>
                  <a:cubicBezTo>
                    <a:pt x="130" y="191"/>
                    <a:pt x="130" y="191"/>
                    <a:pt x="130" y="191"/>
                  </a:cubicBezTo>
                  <a:cubicBezTo>
                    <a:pt x="130" y="191"/>
                    <a:pt x="130" y="191"/>
                    <a:pt x="130" y="191"/>
                  </a:cubicBezTo>
                  <a:cubicBezTo>
                    <a:pt x="130" y="191"/>
                    <a:pt x="130" y="191"/>
                    <a:pt x="130" y="191"/>
                  </a:cubicBezTo>
                  <a:cubicBezTo>
                    <a:pt x="130" y="191"/>
                    <a:pt x="130" y="191"/>
                    <a:pt x="130" y="191"/>
                  </a:cubicBezTo>
                  <a:cubicBezTo>
                    <a:pt x="130" y="191"/>
                    <a:pt x="130" y="191"/>
                    <a:pt x="130" y="191"/>
                  </a:cubicBezTo>
                  <a:cubicBezTo>
                    <a:pt x="130" y="191"/>
                    <a:pt x="130" y="191"/>
                    <a:pt x="130" y="191"/>
                  </a:cubicBezTo>
                  <a:cubicBezTo>
                    <a:pt x="130" y="191"/>
                    <a:pt x="130" y="191"/>
                    <a:pt x="130" y="191"/>
                  </a:cubicBezTo>
                  <a:cubicBezTo>
                    <a:pt x="131" y="191"/>
                    <a:pt x="131" y="191"/>
                    <a:pt x="131" y="191"/>
                  </a:cubicBezTo>
                  <a:cubicBezTo>
                    <a:pt x="131" y="191"/>
                    <a:pt x="131" y="191"/>
                    <a:pt x="131" y="191"/>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1"/>
                    <a:pt x="134" y="191"/>
                    <a:pt x="134" y="191"/>
                  </a:cubicBezTo>
                  <a:cubicBezTo>
                    <a:pt x="134" y="191"/>
                    <a:pt x="134" y="191"/>
                    <a:pt x="134" y="191"/>
                  </a:cubicBezTo>
                  <a:cubicBezTo>
                    <a:pt x="134" y="191"/>
                    <a:pt x="134" y="191"/>
                    <a:pt x="134" y="191"/>
                  </a:cubicBezTo>
                  <a:cubicBezTo>
                    <a:pt x="134" y="191"/>
                    <a:pt x="134" y="191"/>
                    <a:pt x="134" y="191"/>
                  </a:cubicBezTo>
                  <a:cubicBezTo>
                    <a:pt x="135" y="191"/>
                    <a:pt x="135" y="191"/>
                    <a:pt x="135" y="191"/>
                  </a:cubicBezTo>
                  <a:cubicBezTo>
                    <a:pt x="135" y="191"/>
                    <a:pt x="135" y="191"/>
                    <a:pt x="135" y="191"/>
                  </a:cubicBezTo>
                  <a:cubicBezTo>
                    <a:pt x="135" y="191"/>
                    <a:pt x="135" y="191"/>
                    <a:pt x="135" y="191"/>
                  </a:cubicBezTo>
                  <a:cubicBezTo>
                    <a:pt x="135" y="191"/>
                    <a:pt x="135" y="191"/>
                    <a:pt x="135" y="191"/>
                  </a:cubicBezTo>
                  <a:cubicBezTo>
                    <a:pt x="135" y="191"/>
                    <a:pt x="135" y="191"/>
                    <a:pt x="135" y="191"/>
                  </a:cubicBezTo>
                  <a:cubicBezTo>
                    <a:pt x="135" y="190"/>
                    <a:pt x="135" y="190"/>
                    <a:pt x="135" y="190"/>
                  </a:cubicBezTo>
                  <a:cubicBezTo>
                    <a:pt x="135" y="190"/>
                    <a:pt x="135" y="190"/>
                    <a:pt x="135" y="190"/>
                  </a:cubicBezTo>
                  <a:cubicBezTo>
                    <a:pt x="135" y="190"/>
                    <a:pt x="135" y="190"/>
                    <a:pt x="135" y="190"/>
                  </a:cubicBezTo>
                  <a:cubicBezTo>
                    <a:pt x="136" y="190"/>
                    <a:pt x="136" y="190"/>
                    <a:pt x="136" y="190"/>
                  </a:cubicBezTo>
                  <a:cubicBezTo>
                    <a:pt x="136" y="189"/>
                    <a:pt x="136" y="189"/>
                    <a:pt x="136" y="189"/>
                  </a:cubicBezTo>
                  <a:cubicBezTo>
                    <a:pt x="136" y="189"/>
                    <a:pt x="136" y="189"/>
                    <a:pt x="136" y="189"/>
                  </a:cubicBezTo>
                  <a:cubicBezTo>
                    <a:pt x="136" y="190"/>
                    <a:pt x="136" y="190"/>
                    <a:pt x="136" y="190"/>
                  </a:cubicBezTo>
                  <a:cubicBezTo>
                    <a:pt x="136" y="190"/>
                    <a:pt x="136" y="190"/>
                    <a:pt x="136" y="190"/>
                  </a:cubicBezTo>
                  <a:cubicBezTo>
                    <a:pt x="136" y="190"/>
                    <a:pt x="136" y="190"/>
                    <a:pt x="136" y="190"/>
                  </a:cubicBezTo>
                  <a:cubicBezTo>
                    <a:pt x="136" y="190"/>
                    <a:pt x="136" y="190"/>
                    <a:pt x="136" y="190"/>
                  </a:cubicBezTo>
                  <a:cubicBezTo>
                    <a:pt x="136" y="190"/>
                    <a:pt x="136" y="190"/>
                    <a:pt x="136" y="190"/>
                  </a:cubicBezTo>
                  <a:cubicBezTo>
                    <a:pt x="136" y="190"/>
                    <a:pt x="136" y="190"/>
                    <a:pt x="136" y="190"/>
                  </a:cubicBezTo>
                  <a:cubicBezTo>
                    <a:pt x="136" y="190"/>
                    <a:pt x="136" y="190"/>
                    <a:pt x="136"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89"/>
                    <a:pt x="137" y="189"/>
                    <a:pt x="137" y="189"/>
                  </a:cubicBezTo>
                  <a:cubicBezTo>
                    <a:pt x="137" y="189"/>
                    <a:pt x="137" y="189"/>
                    <a:pt x="137" y="189"/>
                  </a:cubicBezTo>
                  <a:cubicBezTo>
                    <a:pt x="138" y="189"/>
                    <a:pt x="138" y="189"/>
                    <a:pt x="138" y="189"/>
                  </a:cubicBezTo>
                  <a:cubicBezTo>
                    <a:pt x="138" y="189"/>
                    <a:pt x="138" y="189"/>
                    <a:pt x="138" y="189"/>
                  </a:cubicBezTo>
                  <a:cubicBezTo>
                    <a:pt x="138" y="189"/>
                    <a:pt x="138" y="189"/>
                    <a:pt x="138" y="189"/>
                  </a:cubicBezTo>
                  <a:cubicBezTo>
                    <a:pt x="138" y="189"/>
                    <a:pt x="138" y="189"/>
                    <a:pt x="138" y="189"/>
                  </a:cubicBezTo>
                  <a:cubicBezTo>
                    <a:pt x="138" y="190"/>
                    <a:pt x="138" y="190"/>
                    <a:pt x="138" y="190"/>
                  </a:cubicBezTo>
                  <a:cubicBezTo>
                    <a:pt x="138" y="190"/>
                    <a:pt x="138" y="190"/>
                    <a:pt x="138" y="190"/>
                  </a:cubicBezTo>
                  <a:cubicBezTo>
                    <a:pt x="138" y="190"/>
                    <a:pt x="138" y="190"/>
                    <a:pt x="138" y="190"/>
                  </a:cubicBezTo>
                  <a:cubicBezTo>
                    <a:pt x="138" y="190"/>
                    <a:pt x="138" y="190"/>
                    <a:pt x="138" y="190"/>
                  </a:cubicBezTo>
                  <a:cubicBezTo>
                    <a:pt x="138" y="190"/>
                    <a:pt x="138" y="190"/>
                    <a:pt x="138" y="190"/>
                  </a:cubicBezTo>
                  <a:cubicBezTo>
                    <a:pt x="139" y="190"/>
                    <a:pt x="139" y="190"/>
                    <a:pt x="139" y="190"/>
                  </a:cubicBezTo>
                  <a:cubicBezTo>
                    <a:pt x="139" y="190"/>
                    <a:pt x="139" y="190"/>
                    <a:pt x="139" y="190"/>
                  </a:cubicBezTo>
                  <a:cubicBezTo>
                    <a:pt x="139" y="190"/>
                    <a:pt x="139" y="190"/>
                    <a:pt x="139" y="190"/>
                  </a:cubicBezTo>
                  <a:cubicBezTo>
                    <a:pt x="139" y="190"/>
                    <a:pt x="139" y="190"/>
                    <a:pt x="139" y="190"/>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40" y="191"/>
                    <a:pt x="140" y="191"/>
                    <a:pt x="140" y="191"/>
                  </a:cubicBezTo>
                  <a:cubicBezTo>
                    <a:pt x="140" y="191"/>
                    <a:pt x="140" y="191"/>
                    <a:pt x="140" y="191"/>
                  </a:cubicBezTo>
                  <a:cubicBezTo>
                    <a:pt x="140" y="191"/>
                    <a:pt x="140" y="191"/>
                    <a:pt x="140" y="191"/>
                  </a:cubicBezTo>
                  <a:cubicBezTo>
                    <a:pt x="140" y="191"/>
                    <a:pt x="140" y="191"/>
                    <a:pt x="140" y="191"/>
                  </a:cubicBezTo>
                  <a:cubicBezTo>
                    <a:pt x="140" y="192"/>
                    <a:pt x="140" y="192"/>
                    <a:pt x="140" y="192"/>
                  </a:cubicBezTo>
                  <a:cubicBezTo>
                    <a:pt x="140" y="192"/>
                    <a:pt x="140" y="192"/>
                    <a:pt x="140" y="192"/>
                  </a:cubicBezTo>
                  <a:cubicBezTo>
                    <a:pt x="140" y="192"/>
                    <a:pt x="140" y="192"/>
                    <a:pt x="140" y="192"/>
                  </a:cubicBezTo>
                  <a:cubicBezTo>
                    <a:pt x="140" y="192"/>
                    <a:pt x="140" y="192"/>
                    <a:pt x="140" y="192"/>
                  </a:cubicBezTo>
                  <a:cubicBezTo>
                    <a:pt x="140" y="192"/>
                    <a:pt x="140" y="192"/>
                    <a:pt x="140" y="192"/>
                  </a:cubicBezTo>
                  <a:cubicBezTo>
                    <a:pt x="141" y="192"/>
                    <a:pt x="141" y="192"/>
                    <a:pt x="141" y="192"/>
                  </a:cubicBezTo>
                  <a:cubicBezTo>
                    <a:pt x="141" y="192"/>
                    <a:pt x="141" y="192"/>
                    <a:pt x="141" y="192"/>
                  </a:cubicBezTo>
                  <a:cubicBezTo>
                    <a:pt x="141" y="192"/>
                    <a:pt x="141" y="192"/>
                    <a:pt x="141" y="192"/>
                  </a:cubicBezTo>
                  <a:cubicBezTo>
                    <a:pt x="141" y="192"/>
                    <a:pt x="141" y="192"/>
                    <a:pt x="141" y="192"/>
                  </a:cubicBezTo>
                  <a:cubicBezTo>
                    <a:pt x="141" y="192"/>
                    <a:pt x="141" y="192"/>
                    <a:pt x="141" y="192"/>
                  </a:cubicBezTo>
                  <a:cubicBezTo>
                    <a:pt x="141" y="192"/>
                    <a:pt x="141" y="192"/>
                    <a:pt x="141" y="192"/>
                  </a:cubicBezTo>
                  <a:cubicBezTo>
                    <a:pt x="141" y="192"/>
                    <a:pt x="141" y="192"/>
                    <a:pt x="141" y="192"/>
                  </a:cubicBezTo>
                  <a:cubicBezTo>
                    <a:pt x="142" y="192"/>
                    <a:pt x="142" y="192"/>
                    <a:pt x="142" y="192"/>
                  </a:cubicBezTo>
                  <a:cubicBezTo>
                    <a:pt x="142" y="192"/>
                    <a:pt x="142" y="192"/>
                    <a:pt x="142" y="192"/>
                  </a:cubicBezTo>
                  <a:cubicBezTo>
                    <a:pt x="142" y="192"/>
                    <a:pt x="142" y="192"/>
                    <a:pt x="142" y="192"/>
                  </a:cubicBezTo>
                  <a:cubicBezTo>
                    <a:pt x="142" y="192"/>
                    <a:pt x="142" y="192"/>
                    <a:pt x="142" y="192"/>
                  </a:cubicBezTo>
                  <a:cubicBezTo>
                    <a:pt x="142" y="192"/>
                    <a:pt x="142" y="192"/>
                    <a:pt x="142" y="192"/>
                  </a:cubicBezTo>
                  <a:cubicBezTo>
                    <a:pt x="142" y="192"/>
                    <a:pt x="142" y="192"/>
                    <a:pt x="142" y="192"/>
                  </a:cubicBezTo>
                  <a:cubicBezTo>
                    <a:pt x="142" y="192"/>
                    <a:pt x="142" y="192"/>
                    <a:pt x="142" y="192"/>
                  </a:cubicBezTo>
                  <a:cubicBezTo>
                    <a:pt x="143" y="192"/>
                    <a:pt x="143" y="192"/>
                    <a:pt x="143" y="192"/>
                  </a:cubicBezTo>
                  <a:cubicBezTo>
                    <a:pt x="143" y="192"/>
                    <a:pt x="143" y="192"/>
                    <a:pt x="143" y="192"/>
                  </a:cubicBezTo>
                  <a:cubicBezTo>
                    <a:pt x="143" y="192"/>
                    <a:pt x="143" y="192"/>
                    <a:pt x="143" y="192"/>
                  </a:cubicBezTo>
                  <a:cubicBezTo>
                    <a:pt x="143" y="192"/>
                    <a:pt x="143" y="192"/>
                    <a:pt x="143" y="192"/>
                  </a:cubicBezTo>
                  <a:cubicBezTo>
                    <a:pt x="143" y="192"/>
                    <a:pt x="143" y="192"/>
                    <a:pt x="143" y="192"/>
                  </a:cubicBezTo>
                  <a:cubicBezTo>
                    <a:pt x="143" y="192"/>
                    <a:pt x="143" y="192"/>
                    <a:pt x="143" y="192"/>
                  </a:cubicBezTo>
                  <a:cubicBezTo>
                    <a:pt x="143" y="192"/>
                    <a:pt x="143" y="192"/>
                    <a:pt x="143" y="192"/>
                  </a:cubicBezTo>
                  <a:cubicBezTo>
                    <a:pt x="143" y="192"/>
                    <a:pt x="143" y="192"/>
                    <a:pt x="143" y="192"/>
                  </a:cubicBezTo>
                  <a:cubicBezTo>
                    <a:pt x="143" y="191"/>
                    <a:pt x="143" y="191"/>
                    <a:pt x="143" y="191"/>
                  </a:cubicBezTo>
                  <a:cubicBezTo>
                    <a:pt x="143" y="191"/>
                    <a:pt x="143" y="191"/>
                    <a:pt x="143" y="191"/>
                  </a:cubicBezTo>
                  <a:cubicBezTo>
                    <a:pt x="144" y="191"/>
                    <a:pt x="144" y="191"/>
                    <a:pt x="144" y="191"/>
                  </a:cubicBezTo>
                  <a:cubicBezTo>
                    <a:pt x="144" y="191"/>
                    <a:pt x="144" y="191"/>
                    <a:pt x="144" y="191"/>
                  </a:cubicBezTo>
                  <a:cubicBezTo>
                    <a:pt x="144" y="191"/>
                    <a:pt x="144" y="191"/>
                    <a:pt x="144" y="191"/>
                  </a:cubicBezTo>
                  <a:cubicBezTo>
                    <a:pt x="144" y="191"/>
                    <a:pt x="144" y="191"/>
                    <a:pt x="144" y="191"/>
                  </a:cubicBezTo>
                  <a:cubicBezTo>
                    <a:pt x="145" y="191"/>
                    <a:pt x="145" y="191"/>
                    <a:pt x="145" y="191"/>
                  </a:cubicBezTo>
                  <a:cubicBezTo>
                    <a:pt x="145" y="191"/>
                    <a:pt x="145" y="191"/>
                    <a:pt x="145" y="191"/>
                  </a:cubicBezTo>
                  <a:cubicBezTo>
                    <a:pt x="145" y="191"/>
                    <a:pt x="145" y="191"/>
                    <a:pt x="145" y="191"/>
                  </a:cubicBezTo>
                  <a:cubicBezTo>
                    <a:pt x="145" y="192"/>
                    <a:pt x="145" y="192"/>
                    <a:pt x="145" y="192"/>
                  </a:cubicBezTo>
                  <a:cubicBezTo>
                    <a:pt x="145" y="192"/>
                    <a:pt x="145" y="192"/>
                    <a:pt x="145" y="192"/>
                  </a:cubicBezTo>
                  <a:cubicBezTo>
                    <a:pt x="146" y="192"/>
                    <a:pt x="146" y="192"/>
                    <a:pt x="146" y="192"/>
                  </a:cubicBezTo>
                  <a:cubicBezTo>
                    <a:pt x="146" y="192"/>
                    <a:pt x="146" y="192"/>
                    <a:pt x="146" y="192"/>
                  </a:cubicBezTo>
                  <a:cubicBezTo>
                    <a:pt x="146" y="192"/>
                    <a:pt x="146" y="192"/>
                    <a:pt x="146" y="192"/>
                  </a:cubicBezTo>
                  <a:cubicBezTo>
                    <a:pt x="146" y="192"/>
                    <a:pt x="146" y="192"/>
                    <a:pt x="146" y="192"/>
                  </a:cubicBezTo>
                  <a:cubicBezTo>
                    <a:pt x="146" y="192"/>
                    <a:pt x="146" y="192"/>
                    <a:pt x="146" y="192"/>
                  </a:cubicBezTo>
                  <a:cubicBezTo>
                    <a:pt x="146" y="192"/>
                    <a:pt x="146" y="192"/>
                    <a:pt x="146" y="192"/>
                  </a:cubicBezTo>
                  <a:cubicBezTo>
                    <a:pt x="147" y="192"/>
                    <a:pt x="147" y="192"/>
                    <a:pt x="147" y="192"/>
                  </a:cubicBezTo>
                  <a:cubicBezTo>
                    <a:pt x="147" y="192"/>
                    <a:pt x="147" y="192"/>
                    <a:pt x="147" y="192"/>
                  </a:cubicBezTo>
                  <a:cubicBezTo>
                    <a:pt x="148" y="191"/>
                    <a:pt x="148" y="191"/>
                    <a:pt x="148" y="191"/>
                  </a:cubicBezTo>
                  <a:cubicBezTo>
                    <a:pt x="148" y="191"/>
                    <a:pt x="148" y="191"/>
                    <a:pt x="148" y="191"/>
                  </a:cubicBezTo>
                  <a:cubicBezTo>
                    <a:pt x="149" y="191"/>
                    <a:pt x="149" y="191"/>
                    <a:pt x="149" y="191"/>
                  </a:cubicBezTo>
                  <a:cubicBezTo>
                    <a:pt x="149" y="191"/>
                    <a:pt x="149" y="191"/>
                    <a:pt x="149" y="191"/>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8" y="189"/>
                    <a:pt x="148" y="189"/>
                    <a:pt x="148" y="189"/>
                  </a:cubicBezTo>
                  <a:cubicBezTo>
                    <a:pt x="148" y="189"/>
                    <a:pt x="148" y="189"/>
                    <a:pt x="148" y="189"/>
                  </a:cubicBezTo>
                  <a:cubicBezTo>
                    <a:pt x="148" y="189"/>
                    <a:pt x="148" y="189"/>
                    <a:pt x="148" y="189"/>
                  </a:cubicBezTo>
                  <a:cubicBezTo>
                    <a:pt x="148" y="189"/>
                    <a:pt x="148" y="189"/>
                    <a:pt x="148" y="189"/>
                  </a:cubicBezTo>
                  <a:cubicBezTo>
                    <a:pt x="148" y="189"/>
                    <a:pt x="148" y="189"/>
                    <a:pt x="148" y="189"/>
                  </a:cubicBezTo>
                  <a:cubicBezTo>
                    <a:pt x="148" y="189"/>
                    <a:pt x="148" y="189"/>
                    <a:pt x="148" y="189"/>
                  </a:cubicBezTo>
                  <a:cubicBezTo>
                    <a:pt x="148" y="189"/>
                    <a:pt x="148" y="189"/>
                    <a:pt x="148" y="189"/>
                  </a:cubicBezTo>
                  <a:cubicBezTo>
                    <a:pt x="148" y="188"/>
                    <a:pt x="148" y="188"/>
                    <a:pt x="148" y="188"/>
                  </a:cubicBezTo>
                  <a:cubicBezTo>
                    <a:pt x="148" y="188"/>
                    <a:pt x="148" y="188"/>
                    <a:pt x="148" y="188"/>
                  </a:cubicBezTo>
                  <a:cubicBezTo>
                    <a:pt x="148" y="188"/>
                    <a:pt x="148" y="188"/>
                    <a:pt x="148" y="188"/>
                  </a:cubicBezTo>
                  <a:cubicBezTo>
                    <a:pt x="148" y="188"/>
                    <a:pt x="148" y="188"/>
                    <a:pt x="148"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6" y="188"/>
                    <a:pt x="146" y="188"/>
                    <a:pt x="146" y="188"/>
                  </a:cubicBezTo>
                  <a:cubicBezTo>
                    <a:pt x="145" y="188"/>
                    <a:pt x="145" y="188"/>
                    <a:pt x="145" y="188"/>
                  </a:cubicBezTo>
                  <a:cubicBezTo>
                    <a:pt x="145" y="188"/>
                    <a:pt x="145" y="188"/>
                    <a:pt x="145" y="188"/>
                  </a:cubicBezTo>
                  <a:cubicBezTo>
                    <a:pt x="145" y="188"/>
                    <a:pt x="145" y="188"/>
                    <a:pt x="145" y="188"/>
                  </a:cubicBezTo>
                  <a:cubicBezTo>
                    <a:pt x="145" y="188"/>
                    <a:pt x="145" y="188"/>
                    <a:pt x="145" y="188"/>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4" y="186"/>
                    <a:pt x="144" y="186"/>
                    <a:pt x="144" y="186"/>
                  </a:cubicBezTo>
                  <a:cubicBezTo>
                    <a:pt x="144" y="187"/>
                    <a:pt x="144" y="187"/>
                    <a:pt x="144" y="187"/>
                  </a:cubicBezTo>
                  <a:cubicBezTo>
                    <a:pt x="144" y="187"/>
                    <a:pt x="144" y="187"/>
                    <a:pt x="144" y="187"/>
                  </a:cubicBezTo>
                  <a:cubicBezTo>
                    <a:pt x="144" y="187"/>
                    <a:pt x="144" y="187"/>
                    <a:pt x="144" y="187"/>
                  </a:cubicBezTo>
                  <a:cubicBezTo>
                    <a:pt x="144" y="187"/>
                    <a:pt x="144" y="187"/>
                    <a:pt x="144" y="186"/>
                  </a:cubicBezTo>
                  <a:cubicBezTo>
                    <a:pt x="144" y="186"/>
                    <a:pt x="144" y="186"/>
                    <a:pt x="144" y="186"/>
                  </a:cubicBezTo>
                  <a:cubicBezTo>
                    <a:pt x="144" y="186"/>
                    <a:pt x="144" y="186"/>
                    <a:pt x="144" y="186"/>
                  </a:cubicBezTo>
                  <a:cubicBezTo>
                    <a:pt x="144" y="186"/>
                    <a:pt x="144" y="186"/>
                    <a:pt x="144" y="186"/>
                  </a:cubicBezTo>
                  <a:cubicBezTo>
                    <a:pt x="144" y="186"/>
                    <a:pt x="144" y="186"/>
                    <a:pt x="144" y="186"/>
                  </a:cubicBezTo>
                  <a:cubicBezTo>
                    <a:pt x="144" y="186"/>
                    <a:pt x="144" y="186"/>
                    <a:pt x="144" y="186"/>
                  </a:cubicBezTo>
                  <a:cubicBezTo>
                    <a:pt x="144" y="186"/>
                    <a:pt x="144" y="186"/>
                    <a:pt x="144" y="186"/>
                  </a:cubicBezTo>
                  <a:cubicBezTo>
                    <a:pt x="144" y="186"/>
                    <a:pt x="144" y="186"/>
                    <a:pt x="144" y="186"/>
                  </a:cubicBezTo>
                  <a:cubicBezTo>
                    <a:pt x="143" y="186"/>
                    <a:pt x="143" y="186"/>
                    <a:pt x="143" y="186"/>
                  </a:cubicBezTo>
                  <a:cubicBezTo>
                    <a:pt x="143" y="186"/>
                    <a:pt x="143" y="186"/>
                    <a:pt x="143" y="186"/>
                  </a:cubicBezTo>
                  <a:cubicBezTo>
                    <a:pt x="144" y="186"/>
                    <a:pt x="144" y="186"/>
                    <a:pt x="144" y="186"/>
                  </a:cubicBezTo>
                  <a:cubicBezTo>
                    <a:pt x="144" y="185"/>
                    <a:pt x="144" y="185"/>
                    <a:pt x="144" y="185"/>
                  </a:cubicBezTo>
                  <a:cubicBezTo>
                    <a:pt x="144" y="185"/>
                    <a:pt x="144" y="185"/>
                    <a:pt x="144" y="185"/>
                  </a:cubicBezTo>
                  <a:cubicBezTo>
                    <a:pt x="144" y="185"/>
                    <a:pt x="144" y="185"/>
                    <a:pt x="144" y="185"/>
                  </a:cubicBezTo>
                  <a:cubicBezTo>
                    <a:pt x="144" y="185"/>
                    <a:pt x="144" y="185"/>
                    <a:pt x="144" y="185"/>
                  </a:cubicBezTo>
                  <a:cubicBezTo>
                    <a:pt x="145" y="185"/>
                    <a:pt x="145" y="185"/>
                    <a:pt x="145" y="185"/>
                  </a:cubicBezTo>
                  <a:cubicBezTo>
                    <a:pt x="145" y="185"/>
                    <a:pt x="145" y="185"/>
                    <a:pt x="145" y="185"/>
                  </a:cubicBezTo>
                  <a:cubicBezTo>
                    <a:pt x="145" y="185"/>
                    <a:pt x="145" y="185"/>
                    <a:pt x="145" y="185"/>
                  </a:cubicBezTo>
                  <a:cubicBezTo>
                    <a:pt x="145" y="185"/>
                    <a:pt x="145" y="185"/>
                    <a:pt x="145" y="185"/>
                  </a:cubicBezTo>
                  <a:cubicBezTo>
                    <a:pt x="145" y="185"/>
                    <a:pt x="145" y="185"/>
                    <a:pt x="145" y="185"/>
                  </a:cubicBezTo>
                  <a:cubicBezTo>
                    <a:pt x="146" y="185"/>
                    <a:pt x="146" y="185"/>
                    <a:pt x="146" y="185"/>
                  </a:cubicBezTo>
                  <a:cubicBezTo>
                    <a:pt x="146" y="185"/>
                    <a:pt x="146" y="185"/>
                    <a:pt x="146" y="185"/>
                  </a:cubicBezTo>
                  <a:cubicBezTo>
                    <a:pt x="146" y="185"/>
                    <a:pt x="146" y="185"/>
                    <a:pt x="146" y="185"/>
                  </a:cubicBezTo>
                  <a:cubicBezTo>
                    <a:pt x="146" y="185"/>
                    <a:pt x="146" y="185"/>
                    <a:pt x="146" y="185"/>
                  </a:cubicBezTo>
                  <a:cubicBezTo>
                    <a:pt x="146" y="185"/>
                    <a:pt x="146" y="185"/>
                    <a:pt x="146" y="185"/>
                  </a:cubicBezTo>
                  <a:cubicBezTo>
                    <a:pt x="146" y="184"/>
                    <a:pt x="146" y="184"/>
                    <a:pt x="146" y="184"/>
                  </a:cubicBezTo>
                  <a:cubicBezTo>
                    <a:pt x="146" y="184"/>
                    <a:pt x="146" y="184"/>
                    <a:pt x="146"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3"/>
                    <a:pt x="147" y="183"/>
                    <a:pt x="147" y="183"/>
                  </a:cubicBezTo>
                  <a:cubicBezTo>
                    <a:pt x="147" y="183"/>
                    <a:pt x="147" y="183"/>
                    <a:pt x="147" y="183"/>
                  </a:cubicBezTo>
                  <a:cubicBezTo>
                    <a:pt x="147" y="183"/>
                    <a:pt x="146" y="183"/>
                    <a:pt x="146" y="183"/>
                  </a:cubicBezTo>
                  <a:cubicBezTo>
                    <a:pt x="146" y="183"/>
                    <a:pt x="146" y="183"/>
                    <a:pt x="146" y="183"/>
                  </a:cubicBezTo>
                  <a:cubicBezTo>
                    <a:pt x="146" y="183"/>
                    <a:pt x="146" y="183"/>
                    <a:pt x="146" y="183"/>
                  </a:cubicBezTo>
                  <a:cubicBezTo>
                    <a:pt x="146" y="183"/>
                    <a:pt x="146" y="183"/>
                    <a:pt x="146" y="183"/>
                  </a:cubicBezTo>
                  <a:cubicBezTo>
                    <a:pt x="146" y="183"/>
                    <a:pt x="146" y="183"/>
                    <a:pt x="146" y="183"/>
                  </a:cubicBezTo>
                  <a:cubicBezTo>
                    <a:pt x="146" y="183"/>
                    <a:pt x="146" y="183"/>
                    <a:pt x="146" y="183"/>
                  </a:cubicBezTo>
                  <a:cubicBezTo>
                    <a:pt x="146" y="183"/>
                    <a:pt x="146" y="183"/>
                    <a:pt x="146" y="183"/>
                  </a:cubicBezTo>
                  <a:cubicBezTo>
                    <a:pt x="146" y="183"/>
                    <a:pt x="146" y="183"/>
                    <a:pt x="146" y="183"/>
                  </a:cubicBezTo>
                  <a:cubicBezTo>
                    <a:pt x="146" y="183"/>
                    <a:pt x="146" y="183"/>
                    <a:pt x="146" y="183"/>
                  </a:cubicBezTo>
                  <a:cubicBezTo>
                    <a:pt x="146" y="182"/>
                    <a:pt x="146" y="182"/>
                    <a:pt x="146" y="182"/>
                  </a:cubicBezTo>
                  <a:cubicBezTo>
                    <a:pt x="146" y="182"/>
                    <a:pt x="146" y="182"/>
                    <a:pt x="146" y="182"/>
                  </a:cubicBezTo>
                  <a:cubicBezTo>
                    <a:pt x="146" y="182"/>
                    <a:pt x="146" y="182"/>
                    <a:pt x="146" y="182"/>
                  </a:cubicBezTo>
                  <a:cubicBezTo>
                    <a:pt x="147" y="182"/>
                    <a:pt x="147" y="182"/>
                    <a:pt x="147" y="182"/>
                  </a:cubicBezTo>
                  <a:cubicBezTo>
                    <a:pt x="147" y="182"/>
                    <a:pt x="147" y="182"/>
                    <a:pt x="147" y="182"/>
                  </a:cubicBezTo>
                  <a:cubicBezTo>
                    <a:pt x="147" y="182"/>
                    <a:pt x="147" y="182"/>
                    <a:pt x="147" y="182"/>
                  </a:cubicBezTo>
                  <a:cubicBezTo>
                    <a:pt x="147" y="182"/>
                    <a:pt x="147" y="182"/>
                    <a:pt x="147" y="182"/>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8" y="181"/>
                    <a:pt x="148" y="181"/>
                    <a:pt x="148" y="181"/>
                  </a:cubicBezTo>
                  <a:cubicBezTo>
                    <a:pt x="148" y="181"/>
                    <a:pt x="148" y="181"/>
                    <a:pt x="148" y="181"/>
                  </a:cubicBezTo>
                  <a:cubicBezTo>
                    <a:pt x="148" y="181"/>
                    <a:pt x="148" y="181"/>
                    <a:pt x="148" y="181"/>
                  </a:cubicBezTo>
                  <a:cubicBezTo>
                    <a:pt x="148" y="181"/>
                    <a:pt x="148" y="181"/>
                    <a:pt x="148" y="181"/>
                  </a:cubicBezTo>
                  <a:cubicBezTo>
                    <a:pt x="148" y="181"/>
                    <a:pt x="148" y="181"/>
                    <a:pt x="148" y="181"/>
                  </a:cubicBezTo>
                  <a:cubicBezTo>
                    <a:pt x="148" y="181"/>
                    <a:pt x="148" y="181"/>
                    <a:pt x="148" y="181"/>
                  </a:cubicBezTo>
                  <a:cubicBezTo>
                    <a:pt x="148" y="180"/>
                    <a:pt x="148" y="180"/>
                    <a:pt x="148" y="180"/>
                  </a:cubicBezTo>
                  <a:cubicBezTo>
                    <a:pt x="148" y="180"/>
                    <a:pt x="148" y="180"/>
                    <a:pt x="148" y="180"/>
                  </a:cubicBezTo>
                  <a:cubicBezTo>
                    <a:pt x="148" y="181"/>
                    <a:pt x="148" y="181"/>
                    <a:pt x="148" y="181"/>
                  </a:cubicBezTo>
                  <a:cubicBezTo>
                    <a:pt x="148" y="181"/>
                    <a:pt x="148" y="181"/>
                    <a:pt x="148" y="181"/>
                  </a:cubicBezTo>
                  <a:cubicBezTo>
                    <a:pt x="148" y="181"/>
                    <a:pt x="148" y="181"/>
                    <a:pt x="148" y="181"/>
                  </a:cubicBezTo>
                  <a:cubicBezTo>
                    <a:pt x="149" y="181"/>
                    <a:pt x="149" y="181"/>
                    <a:pt x="149" y="181"/>
                  </a:cubicBezTo>
                  <a:cubicBezTo>
                    <a:pt x="149" y="181"/>
                    <a:pt x="149" y="181"/>
                    <a:pt x="149" y="181"/>
                  </a:cubicBezTo>
                  <a:cubicBezTo>
                    <a:pt x="149" y="180"/>
                    <a:pt x="149" y="180"/>
                    <a:pt x="149" y="180"/>
                  </a:cubicBezTo>
                  <a:cubicBezTo>
                    <a:pt x="149" y="180"/>
                    <a:pt x="149" y="180"/>
                    <a:pt x="149" y="180"/>
                  </a:cubicBezTo>
                  <a:cubicBezTo>
                    <a:pt x="149" y="180"/>
                    <a:pt x="149" y="180"/>
                    <a:pt x="149" y="180"/>
                  </a:cubicBezTo>
                  <a:cubicBezTo>
                    <a:pt x="149" y="181"/>
                    <a:pt x="149" y="181"/>
                    <a:pt x="149" y="181"/>
                  </a:cubicBezTo>
                  <a:cubicBezTo>
                    <a:pt x="149" y="181"/>
                    <a:pt x="149" y="181"/>
                    <a:pt x="149" y="181"/>
                  </a:cubicBezTo>
                  <a:cubicBezTo>
                    <a:pt x="149" y="181"/>
                    <a:pt x="149" y="181"/>
                    <a:pt x="149" y="181"/>
                  </a:cubicBezTo>
                  <a:cubicBezTo>
                    <a:pt x="149" y="181"/>
                    <a:pt x="149" y="181"/>
                    <a:pt x="149" y="181"/>
                  </a:cubicBezTo>
                  <a:cubicBezTo>
                    <a:pt x="150" y="181"/>
                    <a:pt x="150" y="181"/>
                    <a:pt x="150" y="181"/>
                  </a:cubicBezTo>
                  <a:cubicBezTo>
                    <a:pt x="150" y="181"/>
                    <a:pt x="150" y="181"/>
                    <a:pt x="150" y="181"/>
                  </a:cubicBezTo>
                  <a:cubicBezTo>
                    <a:pt x="150" y="181"/>
                    <a:pt x="150" y="181"/>
                    <a:pt x="150" y="181"/>
                  </a:cubicBezTo>
                  <a:cubicBezTo>
                    <a:pt x="150" y="181"/>
                    <a:pt x="150" y="181"/>
                    <a:pt x="150" y="181"/>
                  </a:cubicBezTo>
                  <a:cubicBezTo>
                    <a:pt x="150" y="181"/>
                    <a:pt x="150" y="181"/>
                    <a:pt x="150" y="181"/>
                  </a:cubicBezTo>
                  <a:cubicBezTo>
                    <a:pt x="150" y="181"/>
                    <a:pt x="150" y="181"/>
                    <a:pt x="150" y="181"/>
                  </a:cubicBezTo>
                  <a:cubicBezTo>
                    <a:pt x="151" y="181"/>
                    <a:pt x="151" y="181"/>
                    <a:pt x="151" y="181"/>
                  </a:cubicBezTo>
                  <a:cubicBezTo>
                    <a:pt x="151" y="181"/>
                    <a:pt x="151" y="181"/>
                    <a:pt x="151" y="181"/>
                  </a:cubicBezTo>
                  <a:cubicBezTo>
                    <a:pt x="151" y="181"/>
                    <a:pt x="151" y="181"/>
                    <a:pt x="151" y="181"/>
                  </a:cubicBezTo>
                  <a:cubicBezTo>
                    <a:pt x="151" y="181"/>
                    <a:pt x="151" y="181"/>
                    <a:pt x="151" y="181"/>
                  </a:cubicBezTo>
                  <a:cubicBezTo>
                    <a:pt x="151" y="180"/>
                    <a:pt x="151" y="180"/>
                    <a:pt x="151" y="180"/>
                  </a:cubicBezTo>
                  <a:cubicBezTo>
                    <a:pt x="151" y="180"/>
                    <a:pt x="151" y="180"/>
                    <a:pt x="151"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49" y="180"/>
                    <a:pt x="149" y="180"/>
                    <a:pt x="149" y="180"/>
                  </a:cubicBezTo>
                  <a:cubicBezTo>
                    <a:pt x="149" y="180"/>
                    <a:pt x="149" y="180"/>
                    <a:pt x="149" y="180"/>
                  </a:cubicBezTo>
                  <a:cubicBezTo>
                    <a:pt x="149" y="180"/>
                    <a:pt x="149" y="180"/>
                    <a:pt x="149" y="180"/>
                  </a:cubicBezTo>
                  <a:cubicBezTo>
                    <a:pt x="149" y="180"/>
                    <a:pt x="149" y="180"/>
                    <a:pt x="149" y="180"/>
                  </a:cubicBezTo>
                  <a:cubicBezTo>
                    <a:pt x="149" y="180"/>
                    <a:pt x="149" y="180"/>
                    <a:pt x="149" y="180"/>
                  </a:cubicBezTo>
                  <a:cubicBezTo>
                    <a:pt x="149" y="180"/>
                    <a:pt x="149" y="180"/>
                    <a:pt x="149" y="180"/>
                  </a:cubicBezTo>
                  <a:cubicBezTo>
                    <a:pt x="149" y="180"/>
                    <a:pt x="149" y="180"/>
                    <a:pt x="149" y="180"/>
                  </a:cubicBezTo>
                  <a:cubicBezTo>
                    <a:pt x="148" y="180"/>
                    <a:pt x="148" y="180"/>
                    <a:pt x="148" y="180"/>
                  </a:cubicBezTo>
                  <a:cubicBezTo>
                    <a:pt x="148" y="180"/>
                    <a:pt x="148" y="180"/>
                    <a:pt x="148" y="180"/>
                  </a:cubicBezTo>
                  <a:cubicBezTo>
                    <a:pt x="148" y="180"/>
                    <a:pt x="148" y="180"/>
                    <a:pt x="148" y="180"/>
                  </a:cubicBezTo>
                  <a:cubicBezTo>
                    <a:pt x="148" y="179"/>
                    <a:pt x="148" y="179"/>
                    <a:pt x="148" y="179"/>
                  </a:cubicBezTo>
                  <a:cubicBezTo>
                    <a:pt x="148" y="179"/>
                    <a:pt x="148" y="179"/>
                    <a:pt x="148" y="179"/>
                  </a:cubicBezTo>
                  <a:cubicBezTo>
                    <a:pt x="148" y="179"/>
                    <a:pt x="148" y="179"/>
                    <a:pt x="148" y="179"/>
                  </a:cubicBezTo>
                  <a:cubicBezTo>
                    <a:pt x="148" y="179"/>
                    <a:pt x="148" y="179"/>
                    <a:pt x="148" y="179"/>
                  </a:cubicBezTo>
                  <a:cubicBezTo>
                    <a:pt x="148" y="179"/>
                    <a:pt x="148" y="179"/>
                    <a:pt x="148" y="179"/>
                  </a:cubicBezTo>
                  <a:cubicBezTo>
                    <a:pt x="148" y="179"/>
                    <a:pt x="148" y="179"/>
                    <a:pt x="148" y="179"/>
                  </a:cubicBezTo>
                  <a:cubicBezTo>
                    <a:pt x="148" y="179"/>
                    <a:pt x="148" y="179"/>
                    <a:pt x="148" y="179"/>
                  </a:cubicBezTo>
                  <a:cubicBezTo>
                    <a:pt x="148" y="179"/>
                    <a:pt x="148" y="179"/>
                    <a:pt x="148" y="179"/>
                  </a:cubicBezTo>
                  <a:cubicBezTo>
                    <a:pt x="148" y="178"/>
                    <a:pt x="148" y="178"/>
                    <a:pt x="148" y="178"/>
                  </a:cubicBezTo>
                  <a:cubicBezTo>
                    <a:pt x="148" y="178"/>
                    <a:pt x="148" y="178"/>
                    <a:pt x="148" y="178"/>
                  </a:cubicBezTo>
                  <a:cubicBezTo>
                    <a:pt x="148" y="178"/>
                    <a:pt x="148" y="178"/>
                    <a:pt x="148" y="178"/>
                  </a:cubicBezTo>
                  <a:cubicBezTo>
                    <a:pt x="148" y="178"/>
                    <a:pt x="148" y="178"/>
                    <a:pt x="148" y="178"/>
                  </a:cubicBezTo>
                  <a:cubicBezTo>
                    <a:pt x="148" y="178"/>
                    <a:pt x="148" y="178"/>
                    <a:pt x="148" y="178"/>
                  </a:cubicBezTo>
                  <a:cubicBezTo>
                    <a:pt x="148" y="178"/>
                    <a:pt x="148" y="178"/>
                    <a:pt x="148" y="178"/>
                  </a:cubicBezTo>
                  <a:cubicBezTo>
                    <a:pt x="148" y="178"/>
                    <a:pt x="148" y="178"/>
                    <a:pt x="148" y="178"/>
                  </a:cubicBezTo>
                  <a:cubicBezTo>
                    <a:pt x="147" y="178"/>
                    <a:pt x="147" y="178"/>
                    <a:pt x="147" y="178"/>
                  </a:cubicBezTo>
                  <a:cubicBezTo>
                    <a:pt x="147" y="178"/>
                    <a:pt x="147" y="178"/>
                    <a:pt x="147" y="178"/>
                  </a:cubicBezTo>
                  <a:cubicBezTo>
                    <a:pt x="147" y="178"/>
                    <a:pt x="147" y="178"/>
                    <a:pt x="147" y="178"/>
                  </a:cubicBezTo>
                  <a:cubicBezTo>
                    <a:pt x="147" y="178"/>
                    <a:pt x="147" y="178"/>
                    <a:pt x="147" y="178"/>
                  </a:cubicBezTo>
                  <a:cubicBezTo>
                    <a:pt x="147" y="178"/>
                    <a:pt x="147" y="178"/>
                    <a:pt x="147" y="178"/>
                  </a:cubicBezTo>
                  <a:cubicBezTo>
                    <a:pt x="147" y="177"/>
                    <a:pt x="147" y="177"/>
                    <a:pt x="147" y="177"/>
                  </a:cubicBezTo>
                  <a:cubicBezTo>
                    <a:pt x="147" y="177"/>
                    <a:pt x="147" y="177"/>
                    <a:pt x="147" y="177"/>
                  </a:cubicBezTo>
                  <a:cubicBezTo>
                    <a:pt x="147" y="177"/>
                    <a:pt x="147" y="177"/>
                    <a:pt x="147" y="177"/>
                  </a:cubicBezTo>
                  <a:cubicBezTo>
                    <a:pt x="147" y="177"/>
                    <a:pt x="147" y="177"/>
                    <a:pt x="147" y="177"/>
                  </a:cubicBezTo>
                  <a:cubicBezTo>
                    <a:pt x="147" y="177"/>
                    <a:pt x="147" y="177"/>
                    <a:pt x="147" y="177"/>
                  </a:cubicBezTo>
                  <a:cubicBezTo>
                    <a:pt x="148" y="177"/>
                    <a:pt x="148" y="177"/>
                    <a:pt x="148" y="177"/>
                  </a:cubicBezTo>
                  <a:cubicBezTo>
                    <a:pt x="148" y="177"/>
                    <a:pt x="148" y="177"/>
                    <a:pt x="148" y="177"/>
                  </a:cubicBezTo>
                  <a:cubicBezTo>
                    <a:pt x="148" y="177"/>
                    <a:pt x="148" y="177"/>
                    <a:pt x="148" y="177"/>
                  </a:cubicBezTo>
                  <a:cubicBezTo>
                    <a:pt x="148" y="177"/>
                    <a:pt x="148" y="177"/>
                    <a:pt x="148" y="177"/>
                  </a:cubicBezTo>
                  <a:cubicBezTo>
                    <a:pt x="148" y="177"/>
                    <a:pt x="148" y="177"/>
                    <a:pt x="148" y="177"/>
                  </a:cubicBezTo>
                  <a:cubicBezTo>
                    <a:pt x="148" y="177"/>
                    <a:pt x="148" y="177"/>
                    <a:pt x="148" y="177"/>
                  </a:cubicBezTo>
                  <a:cubicBezTo>
                    <a:pt x="148" y="177"/>
                    <a:pt x="148" y="177"/>
                    <a:pt x="148" y="177"/>
                  </a:cubicBezTo>
                  <a:cubicBezTo>
                    <a:pt x="147" y="177"/>
                    <a:pt x="147" y="177"/>
                    <a:pt x="147" y="177"/>
                  </a:cubicBezTo>
                  <a:cubicBezTo>
                    <a:pt x="147" y="177"/>
                    <a:pt x="147" y="177"/>
                    <a:pt x="147" y="177"/>
                  </a:cubicBezTo>
                  <a:cubicBezTo>
                    <a:pt x="147" y="176"/>
                    <a:pt x="147" y="176"/>
                    <a:pt x="147" y="176"/>
                  </a:cubicBezTo>
                  <a:cubicBezTo>
                    <a:pt x="147" y="176"/>
                    <a:pt x="147" y="176"/>
                    <a:pt x="147" y="176"/>
                  </a:cubicBezTo>
                  <a:cubicBezTo>
                    <a:pt x="147" y="176"/>
                    <a:pt x="147" y="176"/>
                    <a:pt x="147" y="176"/>
                  </a:cubicBezTo>
                  <a:cubicBezTo>
                    <a:pt x="147" y="176"/>
                    <a:pt x="147" y="176"/>
                    <a:pt x="147" y="176"/>
                  </a:cubicBezTo>
                  <a:cubicBezTo>
                    <a:pt x="147" y="176"/>
                    <a:pt x="147" y="176"/>
                    <a:pt x="147" y="176"/>
                  </a:cubicBezTo>
                  <a:cubicBezTo>
                    <a:pt x="147" y="176"/>
                    <a:pt x="147" y="176"/>
                    <a:pt x="147" y="176"/>
                  </a:cubicBezTo>
                  <a:cubicBezTo>
                    <a:pt x="147" y="176"/>
                    <a:pt x="147" y="176"/>
                    <a:pt x="147" y="176"/>
                  </a:cubicBezTo>
                  <a:cubicBezTo>
                    <a:pt x="148" y="176"/>
                    <a:pt x="148" y="176"/>
                    <a:pt x="148" y="176"/>
                  </a:cubicBezTo>
                  <a:cubicBezTo>
                    <a:pt x="148" y="176"/>
                    <a:pt x="148" y="176"/>
                    <a:pt x="148" y="176"/>
                  </a:cubicBezTo>
                  <a:cubicBezTo>
                    <a:pt x="148" y="176"/>
                    <a:pt x="148" y="176"/>
                    <a:pt x="148" y="176"/>
                  </a:cubicBezTo>
                  <a:cubicBezTo>
                    <a:pt x="148" y="176"/>
                    <a:pt x="148" y="176"/>
                    <a:pt x="148" y="176"/>
                  </a:cubicBezTo>
                  <a:cubicBezTo>
                    <a:pt x="148" y="176"/>
                    <a:pt x="148" y="176"/>
                    <a:pt x="148" y="176"/>
                  </a:cubicBezTo>
                  <a:cubicBezTo>
                    <a:pt x="148" y="176"/>
                    <a:pt x="148" y="176"/>
                    <a:pt x="148" y="176"/>
                  </a:cubicBezTo>
                  <a:cubicBezTo>
                    <a:pt x="148" y="175"/>
                    <a:pt x="148" y="175"/>
                    <a:pt x="148" y="175"/>
                  </a:cubicBezTo>
                  <a:cubicBezTo>
                    <a:pt x="148" y="175"/>
                    <a:pt x="148" y="175"/>
                    <a:pt x="148" y="175"/>
                  </a:cubicBezTo>
                  <a:cubicBezTo>
                    <a:pt x="148" y="175"/>
                    <a:pt x="148" y="175"/>
                    <a:pt x="148" y="175"/>
                  </a:cubicBezTo>
                  <a:cubicBezTo>
                    <a:pt x="149" y="175"/>
                    <a:pt x="149" y="175"/>
                    <a:pt x="149" y="175"/>
                  </a:cubicBezTo>
                  <a:cubicBezTo>
                    <a:pt x="149" y="175"/>
                    <a:pt x="149" y="175"/>
                    <a:pt x="149" y="175"/>
                  </a:cubicBezTo>
                  <a:cubicBezTo>
                    <a:pt x="149" y="176"/>
                    <a:pt x="149" y="176"/>
                    <a:pt x="149" y="176"/>
                  </a:cubicBezTo>
                  <a:cubicBezTo>
                    <a:pt x="149" y="176"/>
                    <a:pt x="149" y="176"/>
                    <a:pt x="149" y="176"/>
                  </a:cubicBezTo>
                  <a:cubicBezTo>
                    <a:pt x="149" y="176"/>
                    <a:pt x="149" y="176"/>
                    <a:pt x="149" y="176"/>
                  </a:cubicBezTo>
                  <a:cubicBezTo>
                    <a:pt x="149" y="176"/>
                    <a:pt x="149" y="176"/>
                    <a:pt x="149" y="176"/>
                  </a:cubicBezTo>
                  <a:cubicBezTo>
                    <a:pt x="149" y="176"/>
                    <a:pt x="149" y="176"/>
                    <a:pt x="149" y="176"/>
                  </a:cubicBezTo>
                  <a:cubicBezTo>
                    <a:pt x="149" y="176"/>
                    <a:pt x="149" y="176"/>
                    <a:pt x="149" y="176"/>
                  </a:cubicBezTo>
                  <a:cubicBezTo>
                    <a:pt x="149" y="176"/>
                    <a:pt x="149" y="176"/>
                    <a:pt x="149"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1" y="176"/>
                    <a:pt x="151" y="176"/>
                    <a:pt x="151" y="176"/>
                  </a:cubicBezTo>
                  <a:cubicBezTo>
                    <a:pt x="151" y="176"/>
                    <a:pt x="151" y="176"/>
                    <a:pt x="151" y="176"/>
                  </a:cubicBezTo>
                  <a:cubicBezTo>
                    <a:pt x="151" y="176"/>
                    <a:pt x="151" y="176"/>
                    <a:pt x="151" y="176"/>
                  </a:cubicBezTo>
                  <a:cubicBezTo>
                    <a:pt x="153" y="176"/>
                    <a:pt x="153" y="176"/>
                    <a:pt x="153" y="176"/>
                  </a:cubicBezTo>
                  <a:cubicBezTo>
                    <a:pt x="153" y="176"/>
                    <a:pt x="153" y="176"/>
                    <a:pt x="153" y="176"/>
                  </a:cubicBezTo>
                  <a:cubicBezTo>
                    <a:pt x="153" y="176"/>
                    <a:pt x="153" y="176"/>
                    <a:pt x="153" y="176"/>
                  </a:cubicBezTo>
                  <a:cubicBezTo>
                    <a:pt x="153" y="175"/>
                    <a:pt x="153" y="175"/>
                    <a:pt x="153" y="175"/>
                  </a:cubicBezTo>
                  <a:cubicBezTo>
                    <a:pt x="153" y="175"/>
                    <a:pt x="153" y="175"/>
                    <a:pt x="153" y="175"/>
                  </a:cubicBezTo>
                  <a:cubicBezTo>
                    <a:pt x="153" y="175"/>
                    <a:pt x="153" y="175"/>
                    <a:pt x="153" y="175"/>
                  </a:cubicBezTo>
                  <a:cubicBezTo>
                    <a:pt x="153" y="175"/>
                    <a:pt x="153" y="175"/>
                    <a:pt x="153" y="175"/>
                  </a:cubicBezTo>
                  <a:cubicBezTo>
                    <a:pt x="153" y="175"/>
                    <a:pt x="153" y="175"/>
                    <a:pt x="153" y="175"/>
                  </a:cubicBezTo>
                  <a:cubicBezTo>
                    <a:pt x="153" y="175"/>
                    <a:pt x="153" y="175"/>
                    <a:pt x="153" y="175"/>
                  </a:cubicBezTo>
                  <a:cubicBezTo>
                    <a:pt x="154" y="175"/>
                    <a:pt x="154" y="175"/>
                    <a:pt x="154" y="175"/>
                  </a:cubicBezTo>
                  <a:cubicBezTo>
                    <a:pt x="155" y="175"/>
                    <a:pt x="155" y="175"/>
                    <a:pt x="155" y="175"/>
                  </a:cubicBezTo>
                  <a:cubicBezTo>
                    <a:pt x="155" y="175"/>
                    <a:pt x="155" y="175"/>
                    <a:pt x="155" y="175"/>
                  </a:cubicBezTo>
                  <a:cubicBezTo>
                    <a:pt x="155" y="175"/>
                    <a:pt x="155" y="175"/>
                    <a:pt x="155" y="175"/>
                  </a:cubicBezTo>
                  <a:cubicBezTo>
                    <a:pt x="155" y="175"/>
                    <a:pt x="155" y="175"/>
                    <a:pt x="155" y="175"/>
                  </a:cubicBezTo>
                  <a:cubicBezTo>
                    <a:pt x="155" y="175"/>
                    <a:pt x="155" y="175"/>
                    <a:pt x="155" y="175"/>
                  </a:cubicBezTo>
                  <a:cubicBezTo>
                    <a:pt x="155" y="175"/>
                    <a:pt x="155" y="175"/>
                    <a:pt x="155"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7" y="175"/>
                    <a:pt x="157" y="175"/>
                    <a:pt x="157" y="175"/>
                  </a:cubicBezTo>
                  <a:cubicBezTo>
                    <a:pt x="157" y="175"/>
                    <a:pt x="157" y="175"/>
                    <a:pt x="157" y="175"/>
                  </a:cubicBezTo>
                  <a:cubicBezTo>
                    <a:pt x="157" y="175"/>
                    <a:pt x="157" y="175"/>
                    <a:pt x="157" y="175"/>
                  </a:cubicBezTo>
                  <a:cubicBezTo>
                    <a:pt x="157" y="174"/>
                    <a:pt x="157" y="174"/>
                    <a:pt x="157" y="174"/>
                  </a:cubicBezTo>
                  <a:cubicBezTo>
                    <a:pt x="157" y="174"/>
                    <a:pt x="157" y="174"/>
                    <a:pt x="157" y="174"/>
                  </a:cubicBezTo>
                  <a:cubicBezTo>
                    <a:pt x="157" y="175"/>
                    <a:pt x="157" y="175"/>
                    <a:pt x="157" y="175"/>
                  </a:cubicBezTo>
                  <a:cubicBezTo>
                    <a:pt x="158" y="175"/>
                    <a:pt x="158" y="175"/>
                    <a:pt x="158" y="175"/>
                  </a:cubicBezTo>
                  <a:cubicBezTo>
                    <a:pt x="158" y="175"/>
                    <a:pt x="158" y="175"/>
                    <a:pt x="158" y="175"/>
                  </a:cubicBezTo>
                  <a:cubicBezTo>
                    <a:pt x="158" y="175"/>
                    <a:pt x="158" y="175"/>
                    <a:pt x="158" y="175"/>
                  </a:cubicBezTo>
                  <a:cubicBezTo>
                    <a:pt x="158" y="175"/>
                    <a:pt x="158" y="175"/>
                    <a:pt x="158" y="175"/>
                  </a:cubicBezTo>
                  <a:cubicBezTo>
                    <a:pt x="158" y="175"/>
                    <a:pt x="158" y="175"/>
                    <a:pt x="158" y="175"/>
                  </a:cubicBezTo>
                  <a:cubicBezTo>
                    <a:pt x="158" y="174"/>
                    <a:pt x="158" y="174"/>
                    <a:pt x="158" y="174"/>
                  </a:cubicBezTo>
                  <a:cubicBezTo>
                    <a:pt x="158" y="174"/>
                    <a:pt x="158" y="174"/>
                    <a:pt x="158" y="174"/>
                  </a:cubicBezTo>
                  <a:cubicBezTo>
                    <a:pt x="158" y="174"/>
                    <a:pt x="158" y="174"/>
                    <a:pt x="158" y="174"/>
                  </a:cubicBezTo>
                  <a:cubicBezTo>
                    <a:pt x="158" y="174"/>
                    <a:pt x="158" y="174"/>
                    <a:pt x="158" y="174"/>
                  </a:cubicBezTo>
                  <a:cubicBezTo>
                    <a:pt x="158" y="174"/>
                    <a:pt x="158" y="174"/>
                    <a:pt x="158" y="174"/>
                  </a:cubicBezTo>
                  <a:cubicBezTo>
                    <a:pt x="158" y="174"/>
                    <a:pt x="158" y="174"/>
                    <a:pt x="158" y="174"/>
                  </a:cubicBezTo>
                  <a:cubicBezTo>
                    <a:pt x="158" y="174"/>
                    <a:pt x="158" y="174"/>
                    <a:pt x="158"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3"/>
                    <a:pt x="162" y="173"/>
                    <a:pt x="162" y="173"/>
                  </a:cubicBezTo>
                  <a:cubicBezTo>
                    <a:pt x="162" y="173"/>
                    <a:pt x="162" y="173"/>
                    <a:pt x="162" y="173"/>
                  </a:cubicBezTo>
                  <a:cubicBezTo>
                    <a:pt x="162" y="173"/>
                    <a:pt x="162" y="173"/>
                    <a:pt x="162" y="173"/>
                  </a:cubicBezTo>
                  <a:cubicBezTo>
                    <a:pt x="162" y="173"/>
                    <a:pt x="162" y="173"/>
                    <a:pt x="162" y="173"/>
                  </a:cubicBezTo>
                  <a:cubicBezTo>
                    <a:pt x="162" y="173"/>
                    <a:pt x="162" y="173"/>
                    <a:pt x="162"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2"/>
                    <a:pt x="164" y="172"/>
                    <a:pt x="164" y="172"/>
                  </a:cubicBezTo>
                  <a:cubicBezTo>
                    <a:pt x="165" y="172"/>
                    <a:pt x="165" y="172"/>
                    <a:pt x="165" y="172"/>
                  </a:cubicBezTo>
                  <a:cubicBezTo>
                    <a:pt x="165" y="172"/>
                    <a:pt x="165" y="172"/>
                    <a:pt x="165" y="172"/>
                  </a:cubicBezTo>
                  <a:cubicBezTo>
                    <a:pt x="165" y="172"/>
                    <a:pt x="165" y="172"/>
                    <a:pt x="165" y="172"/>
                  </a:cubicBezTo>
                  <a:cubicBezTo>
                    <a:pt x="165" y="173"/>
                    <a:pt x="165" y="173"/>
                    <a:pt x="165" y="173"/>
                  </a:cubicBezTo>
                  <a:cubicBezTo>
                    <a:pt x="166" y="172"/>
                    <a:pt x="166" y="172"/>
                    <a:pt x="166" y="172"/>
                  </a:cubicBezTo>
                  <a:cubicBezTo>
                    <a:pt x="166" y="172"/>
                    <a:pt x="166" y="172"/>
                    <a:pt x="166" y="172"/>
                  </a:cubicBezTo>
                  <a:cubicBezTo>
                    <a:pt x="166" y="172"/>
                    <a:pt x="166" y="172"/>
                    <a:pt x="166" y="172"/>
                  </a:cubicBezTo>
                  <a:cubicBezTo>
                    <a:pt x="167" y="172"/>
                    <a:pt x="167" y="172"/>
                    <a:pt x="167" y="172"/>
                  </a:cubicBezTo>
                  <a:cubicBezTo>
                    <a:pt x="167" y="172"/>
                    <a:pt x="167" y="172"/>
                    <a:pt x="167" y="172"/>
                  </a:cubicBezTo>
                  <a:cubicBezTo>
                    <a:pt x="168" y="172"/>
                    <a:pt x="168" y="172"/>
                    <a:pt x="168" y="172"/>
                  </a:cubicBezTo>
                  <a:cubicBezTo>
                    <a:pt x="168" y="172"/>
                    <a:pt x="168" y="172"/>
                    <a:pt x="168" y="172"/>
                  </a:cubicBezTo>
                  <a:cubicBezTo>
                    <a:pt x="168" y="172"/>
                    <a:pt x="168" y="172"/>
                    <a:pt x="168" y="172"/>
                  </a:cubicBezTo>
                  <a:cubicBezTo>
                    <a:pt x="168" y="172"/>
                    <a:pt x="168" y="172"/>
                    <a:pt x="168" y="172"/>
                  </a:cubicBezTo>
                  <a:cubicBezTo>
                    <a:pt x="168" y="172"/>
                    <a:pt x="168" y="172"/>
                    <a:pt x="168" y="172"/>
                  </a:cubicBezTo>
                  <a:cubicBezTo>
                    <a:pt x="169" y="172"/>
                    <a:pt x="169" y="172"/>
                    <a:pt x="169" y="172"/>
                  </a:cubicBezTo>
                  <a:cubicBezTo>
                    <a:pt x="169" y="172"/>
                    <a:pt x="169" y="172"/>
                    <a:pt x="169" y="172"/>
                  </a:cubicBezTo>
                  <a:cubicBezTo>
                    <a:pt x="169" y="172"/>
                    <a:pt x="169" y="172"/>
                    <a:pt x="169" y="172"/>
                  </a:cubicBezTo>
                  <a:cubicBezTo>
                    <a:pt x="169" y="172"/>
                    <a:pt x="169" y="172"/>
                    <a:pt x="169" y="172"/>
                  </a:cubicBezTo>
                  <a:cubicBezTo>
                    <a:pt x="169" y="172"/>
                    <a:pt x="169" y="172"/>
                    <a:pt x="169" y="172"/>
                  </a:cubicBezTo>
                  <a:cubicBezTo>
                    <a:pt x="170" y="172"/>
                    <a:pt x="170" y="172"/>
                    <a:pt x="170" y="172"/>
                  </a:cubicBezTo>
                  <a:cubicBezTo>
                    <a:pt x="170" y="172"/>
                    <a:pt x="170" y="172"/>
                    <a:pt x="170" y="172"/>
                  </a:cubicBezTo>
                  <a:cubicBezTo>
                    <a:pt x="170" y="172"/>
                    <a:pt x="170" y="172"/>
                    <a:pt x="170" y="172"/>
                  </a:cubicBezTo>
                  <a:cubicBezTo>
                    <a:pt x="170" y="171"/>
                    <a:pt x="170" y="171"/>
                    <a:pt x="170" y="172"/>
                  </a:cubicBezTo>
                  <a:cubicBezTo>
                    <a:pt x="170" y="172"/>
                    <a:pt x="170" y="172"/>
                    <a:pt x="170" y="172"/>
                  </a:cubicBezTo>
                  <a:cubicBezTo>
                    <a:pt x="171" y="172"/>
                    <a:pt x="171" y="172"/>
                    <a:pt x="171" y="172"/>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2" y="171"/>
                    <a:pt x="172" y="171"/>
                    <a:pt x="172" y="171"/>
                  </a:cubicBezTo>
                  <a:cubicBezTo>
                    <a:pt x="172" y="171"/>
                    <a:pt x="172" y="171"/>
                    <a:pt x="172" y="171"/>
                  </a:cubicBezTo>
                  <a:cubicBezTo>
                    <a:pt x="172" y="171"/>
                    <a:pt x="172" y="171"/>
                    <a:pt x="172" y="171"/>
                  </a:cubicBezTo>
                  <a:cubicBezTo>
                    <a:pt x="172" y="171"/>
                    <a:pt x="172" y="171"/>
                    <a:pt x="172" y="171"/>
                  </a:cubicBezTo>
                  <a:cubicBezTo>
                    <a:pt x="173" y="171"/>
                    <a:pt x="173" y="171"/>
                    <a:pt x="173" y="171"/>
                  </a:cubicBezTo>
                  <a:cubicBezTo>
                    <a:pt x="173" y="171"/>
                    <a:pt x="173" y="171"/>
                    <a:pt x="173" y="171"/>
                  </a:cubicBezTo>
                  <a:cubicBezTo>
                    <a:pt x="173" y="171"/>
                    <a:pt x="173" y="171"/>
                    <a:pt x="173" y="171"/>
                  </a:cubicBezTo>
                  <a:cubicBezTo>
                    <a:pt x="173" y="171"/>
                    <a:pt x="173" y="171"/>
                    <a:pt x="173" y="171"/>
                  </a:cubicBezTo>
                  <a:cubicBezTo>
                    <a:pt x="173" y="171"/>
                    <a:pt x="173" y="171"/>
                    <a:pt x="173" y="171"/>
                  </a:cubicBezTo>
                  <a:cubicBezTo>
                    <a:pt x="173" y="171"/>
                    <a:pt x="173" y="171"/>
                    <a:pt x="173" y="171"/>
                  </a:cubicBezTo>
                  <a:cubicBezTo>
                    <a:pt x="173" y="171"/>
                    <a:pt x="173" y="171"/>
                    <a:pt x="173" y="171"/>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6" y="169"/>
                    <a:pt x="176" y="169"/>
                    <a:pt x="176" y="169"/>
                  </a:cubicBezTo>
                  <a:cubicBezTo>
                    <a:pt x="176" y="169"/>
                    <a:pt x="176" y="169"/>
                    <a:pt x="176" y="169"/>
                  </a:cubicBezTo>
                  <a:cubicBezTo>
                    <a:pt x="176" y="169"/>
                    <a:pt x="176" y="169"/>
                    <a:pt x="176" y="169"/>
                  </a:cubicBezTo>
                  <a:cubicBezTo>
                    <a:pt x="176" y="169"/>
                    <a:pt x="176" y="169"/>
                    <a:pt x="176" y="169"/>
                  </a:cubicBezTo>
                  <a:cubicBezTo>
                    <a:pt x="176" y="169"/>
                    <a:pt x="176" y="169"/>
                    <a:pt x="176"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8" y="169"/>
                    <a:pt x="178" y="169"/>
                    <a:pt x="178" y="169"/>
                  </a:cubicBezTo>
                  <a:cubicBezTo>
                    <a:pt x="178" y="169"/>
                    <a:pt x="178" y="169"/>
                    <a:pt x="178" y="169"/>
                  </a:cubicBezTo>
                  <a:cubicBezTo>
                    <a:pt x="179" y="169"/>
                    <a:pt x="179" y="169"/>
                    <a:pt x="179" y="169"/>
                  </a:cubicBezTo>
                  <a:cubicBezTo>
                    <a:pt x="179" y="169"/>
                    <a:pt x="179" y="169"/>
                    <a:pt x="179" y="169"/>
                  </a:cubicBezTo>
                  <a:cubicBezTo>
                    <a:pt x="179" y="169"/>
                    <a:pt x="179" y="169"/>
                    <a:pt x="179" y="169"/>
                  </a:cubicBezTo>
                  <a:cubicBezTo>
                    <a:pt x="179" y="169"/>
                    <a:pt x="179" y="169"/>
                    <a:pt x="179" y="169"/>
                  </a:cubicBezTo>
                  <a:cubicBezTo>
                    <a:pt x="179" y="169"/>
                    <a:pt x="179" y="169"/>
                    <a:pt x="179" y="169"/>
                  </a:cubicBezTo>
                  <a:cubicBezTo>
                    <a:pt x="179" y="169"/>
                    <a:pt x="179" y="169"/>
                    <a:pt x="179" y="169"/>
                  </a:cubicBezTo>
                  <a:cubicBezTo>
                    <a:pt x="179" y="170"/>
                    <a:pt x="179" y="170"/>
                    <a:pt x="179" y="170"/>
                  </a:cubicBezTo>
                  <a:cubicBezTo>
                    <a:pt x="179" y="170"/>
                    <a:pt x="179" y="170"/>
                    <a:pt x="179"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1" y="170"/>
                    <a:pt x="181" y="170"/>
                    <a:pt x="181" y="170"/>
                  </a:cubicBezTo>
                  <a:cubicBezTo>
                    <a:pt x="181" y="170"/>
                    <a:pt x="181" y="170"/>
                    <a:pt x="181" y="170"/>
                  </a:cubicBezTo>
                  <a:cubicBezTo>
                    <a:pt x="181" y="170"/>
                    <a:pt x="181" y="170"/>
                    <a:pt x="181" y="170"/>
                  </a:cubicBezTo>
                  <a:cubicBezTo>
                    <a:pt x="181" y="170"/>
                    <a:pt x="181" y="170"/>
                    <a:pt x="181" y="170"/>
                  </a:cubicBezTo>
                  <a:cubicBezTo>
                    <a:pt x="181" y="169"/>
                    <a:pt x="181" y="169"/>
                    <a:pt x="181" y="169"/>
                  </a:cubicBezTo>
                  <a:cubicBezTo>
                    <a:pt x="181" y="169"/>
                    <a:pt x="181" y="169"/>
                    <a:pt x="181" y="169"/>
                  </a:cubicBezTo>
                  <a:cubicBezTo>
                    <a:pt x="181" y="169"/>
                    <a:pt x="181" y="169"/>
                    <a:pt x="181" y="169"/>
                  </a:cubicBezTo>
                  <a:cubicBezTo>
                    <a:pt x="182" y="170"/>
                    <a:pt x="182" y="170"/>
                    <a:pt x="182" y="170"/>
                  </a:cubicBezTo>
                  <a:cubicBezTo>
                    <a:pt x="182" y="169"/>
                    <a:pt x="182" y="169"/>
                    <a:pt x="182" y="169"/>
                  </a:cubicBezTo>
                  <a:cubicBezTo>
                    <a:pt x="182" y="169"/>
                    <a:pt x="182" y="169"/>
                    <a:pt x="182" y="169"/>
                  </a:cubicBezTo>
                  <a:cubicBezTo>
                    <a:pt x="182" y="169"/>
                    <a:pt x="182" y="169"/>
                    <a:pt x="182" y="169"/>
                  </a:cubicBezTo>
                  <a:cubicBezTo>
                    <a:pt x="182" y="169"/>
                    <a:pt x="182" y="169"/>
                    <a:pt x="182" y="169"/>
                  </a:cubicBezTo>
                  <a:cubicBezTo>
                    <a:pt x="182" y="169"/>
                    <a:pt x="182" y="169"/>
                    <a:pt x="182" y="169"/>
                  </a:cubicBezTo>
                  <a:cubicBezTo>
                    <a:pt x="182" y="170"/>
                    <a:pt x="182" y="170"/>
                    <a:pt x="182" y="170"/>
                  </a:cubicBezTo>
                  <a:cubicBezTo>
                    <a:pt x="183" y="170"/>
                    <a:pt x="183" y="170"/>
                    <a:pt x="183" y="170"/>
                  </a:cubicBezTo>
                  <a:cubicBezTo>
                    <a:pt x="183" y="170"/>
                    <a:pt x="183" y="170"/>
                    <a:pt x="183" y="170"/>
                  </a:cubicBezTo>
                  <a:cubicBezTo>
                    <a:pt x="183" y="170"/>
                    <a:pt x="183" y="170"/>
                    <a:pt x="183" y="170"/>
                  </a:cubicBezTo>
                  <a:cubicBezTo>
                    <a:pt x="183" y="170"/>
                    <a:pt x="183" y="170"/>
                    <a:pt x="183" y="170"/>
                  </a:cubicBezTo>
                  <a:cubicBezTo>
                    <a:pt x="183" y="170"/>
                    <a:pt x="183" y="170"/>
                    <a:pt x="183" y="170"/>
                  </a:cubicBezTo>
                  <a:cubicBezTo>
                    <a:pt x="183" y="170"/>
                    <a:pt x="183" y="170"/>
                    <a:pt x="183" y="170"/>
                  </a:cubicBezTo>
                  <a:cubicBezTo>
                    <a:pt x="183" y="170"/>
                    <a:pt x="183" y="170"/>
                    <a:pt x="183" y="170"/>
                  </a:cubicBezTo>
                  <a:cubicBezTo>
                    <a:pt x="183" y="170"/>
                    <a:pt x="183" y="170"/>
                    <a:pt x="183" y="171"/>
                  </a:cubicBezTo>
                  <a:cubicBezTo>
                    <a:pt x="183" y="171"/>
                    <a:pt x="183" y="171"/>
                    <a:pt x="183" y="171"/>
                  </a:cubicBezTo>
                  <a:cubicBezTo>
                    <a:pt x="183" y="171"/>
                    <a:pt x="183" y="171"/>
                    <a:pt x="183" y="171"/>
                  </a:cubicBezTo>
                  <a:cubicBezTo>
                    <a:pt x="183" y="171"/>
                    <a:pt x="183" y="171"/>
                    <a:pt x="183" y="171"/>
                  </a:cubicBezTo>
                  <a:cubicBezTo>
                    <a:pt x="183" y="171"/>
                    <a:pt x="183" y="171"/>
                    <a:pt x="183" y="171"/>
                  </a:cubicBezTo>
                  <a:cubicBezTo>
                    <a:pt x="183" y="171"/>
                    <a:pt x="183" y="171"/>
                    <a:pt x="183" y="171"/>
                  </a:cubicBezTo>
                  <a:cubicBezTo>
                    <a:pt x="183" y="171"/>
                    <a:pt x="183" y="171"/>
                    <a:pt x="183" y="171"/>
                  </a:cubicBezTo>
                  <a:cubicBezTo>
                    <a:pt x="183" y="171"/>
                    <a:pt x="183" y="171"/>
                    <a:pt x="183" y="171"/>
                  </a:cubicBezTo>
                  <a:cubicBezTo>
                    <a:pt x="183" y="171"/>
                    <a:pt x="183" y="171"/>
                    <a:pt x="183" y="171"/>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4" y="172"/>
                    <a:pt x="184" y="172"/>
                    <a:pt x="184" y="172"/>
                  </a:cubicBezTo>
                  <a:cubicBezTo>
                    <a:pt x="184" y="172"/>
                    <a:pt x="184" y="172"/>
                    <a:pt x="184" y="172"/>
                  </a:cubicBezTo>
                  <a:cubicBezTo>
                    <a:pt x="184" y="172"/>
                    <a:pt x="184" y="172"/>
                    <a:pt x="184" y="172"/>
                  </a:cubicBezTo>
                  <a:cubicBezTo>
                    <a:pt x="184" y="172"/>
                    <a:pt x="184" y="172"/>
                    <a:pt x="184" y="172"/>
                  </a:cubicBezTo>
                  <a:cubicBezTo>
                    <a:pt x="184" y="173"/>
                    <a:pt x="184" y="173"/>
                    <a:pt x="184" y="173"/>
                  </a:cubicBezTo>
                  <a:cubicBezTo>
                    <a:pt x="184" y="173"/>
                    <a:pt x="184" y="173"/>
                    <a:pt x="184" y="173"/>
                  </a:cubicBezTo>
                  <a:cubicBezTo>
                    <a:pt x="184" y="173"/>
                    <a:pt x="184" y="173"/>
                    <a:pt x="184" y="173"/>
                  </a:cubicBezTo>
                  <a:cubicBezTo>
                    <a:pt x="184" y="173"/>
                    <a:pt x="184" y="173"/>
                    <a:pt x="184" y="173"/>
                  </a:cubicBezTo>
                  <a:cubicBezTo>
                    <a:pt x="184" y="173"/>
                    <a:pt x="184" y="173"/>
                    <a:pt x="184" y="173"/>
                  </a:cubicBezTo>
                  <a:cubicBezTo>
                    <a:pt x="184" y="173"/>
                    <a:pt x="184" y="173"/>
                    <a:pt x="184" y="173"/>
                  </a:cubicBezTo>
                  <a:cubicBezTo>
                    <a:pt x="184" y="173"/>
                    <a:pt x="184" y="173"/>
                    <a:pt x="184" y="173"/>
                  </a:cubicBezTo>
                  <a:cubicBezTo>
                    <a:pt x="184" y="173"/>
                    <a:pt x="184" y="173"/>
                    <a:pt x="184" y="173"/>
                  </a:cubicBezTo>
                  <a:cubicBezTo>
                    <a:pt x="184" y="174"/>
                    <a:pt x="184" y="174"/>
                    <a:pt x="184" y="174"/>
                  </a:cubicBezTo>
                  <a:cubicBezTo>
                    <a:pt x="184" y="174"/>
                    <a:pt x="184" y="174"/>
                    <a:pt x="184" y="174"/>
                  </a:cubicBezTo>
                  <a:cubicBezTo>
                    <a:pt x="184" y="174"/>
                    <a:pt x="184" y="174"/>
                    <a:pt x="184" y="174"/>
                  </a:cubicBezTo>
                  <a:cubicBezTo>
                    <a:pt x="184" y="174"/>
                    <a:pt x="184" y="174"/>
                    <a:pt x="184" y="174"/>
                  </a:cubicBezTo>
                  <a:cubicBezTo>
                    <a:pt x="184" y="174"/>
                    <a:pt x="184" y="174"/>
                    <a:pt x="184" y="174"/>
                  </a:cubicBezTo>
                  <a:cubicBezTo>
                    <a:pt x="184" y="174"/>
                    <a:pt x="184" y="174"/>
                    <a:pt x="184" y="174"/>
                  </a:cubicBezTo>
                  <a:cubicBezTo>
                    <a:pt x="184" y="174"/>
                    <a:pt x="184" y="174"/>
                    <a:pt x="184" y="174"/>
                  </a:cubicBezTo>
                  <a:cubicBezTo>
                    <a:pt x="184" y="174"/>
                    <a:pt x="184" y="174"/>
                    <a:pt x="184" y="174"/>
                  </a:cubicBezTo>
                  <a:cubicBezTo>
                    <a:pt x="184" y="175"/>
                    <a:pt x="184" y="175"/>
                    <a:pt x="184" y="175"/>
                  </a:cubicBezTo>
                  <a:cubicBezTo>
                    <a:pt x="184" y="175"/>
                    <a:pt x="184" y="175"/>
                    <a:pt x="184" y="175"/>
                  </a:cubicBezTo>
                  <a:cubicBezTo>
                    <a:pt x="183" y="175"/>
                    <a:pt x="183" y="175"/>
                    <a:pt x="183" y="175"/>
                  </a:cubicBezTo>
                  <a:cubicBezTo>
                    <a:pt x="183" y="175"/>
                    <a:pt x="183" y="175"/>
                    <a:pt x="183" y="175"/>
                  </a:cubicBezTo>
                  <a:cubicBezTo>
                    <a:pt x="183" y="175"/>
                    <a:pt x="183" y="175"/>
                    <a:pt x="183" y="175"/>
                  </a:cubicBezTo>
                  <a:cubicBezTo>
                    <a:pt x="183" y="175"/>
                    <a:pt x="183" y="175"/>
                    <a:pt x="183"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5" y="175"/>
                    <a:pt x="185" y="175"/>
                    <a:pt x="185" y="175"/>
                  </a:cubicBezTo>
                  <a:cubicBezTo>
                    <a:pt x="185" y="175"/>
                    <a:pt x="185" y="175"/>
                    <a:pt x="185" y="175"/>
                  </a:cubicBezTo>
                  <a:cubicBezTo>
                    <a:pt x="185" y="175"/>
                    <a:pt x="185" y="175"/>
                    <a:pt x="185" y="175"/>
                  </a:cubicBezTo>
                  <a:cubicBezTo>
                    <a:pt x="185" y="175"/>
                    <a:pt x="185" y="175"/>
                    <a:pt x="185" y="175"/>
                  </a:cubicBezTo>
                  <a:cubicBezTo>
                    <a:pt x="185" y="175"/>
                    <a:pt x="185" y="175"/>
                    <a:pt x="185" y="175"/>
                  </a:cubicBezTo>
                  <a:cubicBezTo>
                    <a:pt x="185" y="175"/>
                    <a:pt x="185" y="175"/>
                    <a:pt x="185" y="175"/>
                  </a:cubicBezTo>
                  <a:cubicBezTo>
                    <a:pt x="186" y="175"/>
                    <a:pt x="186" y="175"/>
                    <a:pt x="186" y="175"/>
                  </a:cubicBezTo>
                  <a:cubicBezTo>
                    <a:pt x="186" y="175"/>
                    <a:pt x="186" y="175"/>
                    <a:pt x="186" y="175"/>
                  </a:cubicBezTo>
                  <a:cubicBezTo>
                    <a:pt x="186" y="175"/>
                    <a:pt x="186" y="175"/>
                    <a:pt x="186" y="175"/>
                  </a:cubicBezTo>
                  <a:cubicBezTo>
                    <a:pt x="186" y="175"/>
                    <a:pt x="186" y="175"/>
                    <a:pt x="186" y="175"/>
                  </a:cubicBezTo>
                  <a:cubicBezTo>
                    <a:pt x="186" y="175"/>
                    <a:pt x="186" y="175"/>
                    <a:pt x="186" y="175"/>
                  </a:cubicBezTo>
                  <a:cubicBezTo>
                    <a:pt x="187" y="175"/>
                    <a:pt x="187" y="175"/>
                    <a:pt x="187" y="175"/>
                  </a:cubicBezTo>
                  <a:cubicBezTo>
                    <a:pt x="187" y="175"/>
                    <a:pt x="187" y="175"/>
                    <a:pt x="187" y="175"/>
                  </a:cubicBezTo>
                  <a:cubicBezTo>
                    <a:pt x="187" y="175"/>
                    <a:pt x="187" y="175"/>
                    <a:pt x="187" y="175"/>
                  </a:cubicBezTo>
                  <a:cubicBezTo>
                    <a:pt x="187" y="175"/>
                    <a:pt x="187" y="175"/>
                    <a:pt x="187" y="175"/>
                  </a:cubicBezTo>
                  <a:cubicBezTo>
                    <a:pt x="187" y="175"/>
                    <a:pt x="187" y="175"/>
                    <a:pt x="187" y="175"/>
                  </a:cubicBezTo>
                  <a:cubicBezTo>
                    <a:pt x="187" y="174"/>
                    <a:pt x="187" y="174"/>
                    <a:pt x="187" y="174"/>
                  </a:cubicBezTo>
                  <a:cubicBezTo>
                    <a:pt x="186" y="174"/>
                    <a:pt x="186" y="174"/>
                    <a:pt x="186" y="174"/>
                  </a:cubicBezTo>
                  <a:cubicBezTo>
                    <a:pt x="186" y="174"/>
                    <a:pt x="186" y="174"/>
                    <a:pt x="186" y="174"/>
                  </a:cubicBezTo>
                  <a:cubicBezTo>
                    <a:pt x="187" y="174"/>
                    <a:pt x="187" y="174"/>
                    <a:pt x="187" y="174"/>
                  </a:cubicBezTo>
                  <a:cubicBezTo>
                    <a:pt x="187" y="174"/>
                    <a:pt x="187" y="174"/>
                    <a:pt x="187" y="174"/>
                  </a:cubicBezTo>
                  <a:cubicBezTo>
                    <a:pt x="187" y="174"/>
                    <a:pt x="187" y="174"/>
                    <a:pt x="187" y="174"/>
                  </a:cubicBezTo>
                  <a:cubicBezTo>
                    <a:pt x="187" y="174"/>
                    <a:pt x="187" y="174"/>
                    <a:pt x="187" y="174"/>
                  </a:cubicBezTo>
                  <a:cubicBezTo>
                    <a:pt x="188" y="174"/>
                    <a:pt x="188" y="174"/>
                    <a:pt x="188" y="174"/>
                  </a:cubicBezTo>
                  <a:cubicBezTo>
                    <a:pt x="188" y="174"/>
                    <a:pt x="188" y="174"/>
                    <a:pt x="188" y="174"/>
                  </a:cubicBezTo>
                  <a:cubicBezTo>
                    <a:pt x="188" y="174"/>
                    <a:pt x="188" y="174"/>
                    <a:pt x="188" y="174"/>
                  </a:cubicBezTo>
                  <a:cubicBezTo>
                    <a:pt x="188" y="174"/>
                    <a:pt x="188" y="174"/>
                    <a:pt x="188" y="174"/>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9" y="175"/>
                    <a:pt x="189" y="175"/>
                    <a:pt x="189" y="175"/>
                  </a:cubicBezTo>
                  <a:cubicBezTo>
                    <a:pt x="189" y="175"/>
                    <a:pt x="189" y="175"/>
                    <a:pt x="189" y="175"/>
                  </a:cubicBezTo>
                  <a:cubicBezTo>
                    <a:pt x="189" y="175"/>
                    <a:pt x="189" y="175"/>
                    <a:pt x="189" y="175"/>
                  </a:cubicBezTo>
                  <a:cubicBezTo>
                    <a:pt x="190" y="175"/>
                    <a:pt x="190" y="175"/>
                    <a:pt x="190" y="175"/>
                  </a:cubicBezTo>
                  <a:cubicBezTo>
                    <a:pt x="190" y="175"/>
                    <a:pt x="190" y="175"/>
                    <a:pt x="190" y="175"/>
                  </a:cubicBezTo>
                  <a:cubicBezTo>
                    <a:pt x="190" y="175"/>
                    <a:pt x="190" y="175"/>
                    <a:pt x="190" y="175"/>
                  </a:cubicBezTo>
                  <a:cubicBezTo>
                    <a:pt x="190" y="175"/>
                    <a:pt x="190" y="175"/>
                    <a:pt x="190" y="175"/>
                  </a:cubicBezTo>
                  <a:cubicBezTo>
                    <a:pt x="190" y="176"/>
                    <a:pt x="190" y="176"/>
                    <a:pt x="190" y="176"/>
                  </a:cubicBezTo>
                  <a:cubicBezTo>
                    <a:pt x="190" y="176"/>
                    <a:pt x="190" y="176"/>
                    <a:pt x="190" y="176"/>
                  </a:cubicBezTo>
                  <a:cubicBezTo>
                    <a:pt x="190" y="176"/>
                    <a:pt x="190" y="176"/>
                    <a:pt x="190" y="176"/>
                  </a:cubicBezTo>
                  <a:cubicBezTo>
                    <a:pt x="190" y="176"/>
                    <a:pt x="190" y="176"/>
                    <a:pt x="190" y="176"/>
                  </a:cubicBezTo>
                  <a:cubicBezTo>
                    <a:pt x="191" y="176"/>
                    <a:pt x="191" y="176"/>
                    <a:pt x="191" y="176"/>
                  </a:cubicBezTo>
                  <a:cubicBezTo>
                    <a:pt x="191" y="176"/>
                    <a:pt x="191" y="176"/>
                    <a:pt x="191" y="176"/>
                  </a:cubicBezTo>
                  <a:cubicBezTo>
                    <a:pt x="191" y="176"/>
                    <a:pt x="191" y="176"/>
                    <a:pt x="191" y="176"/>
                  </a:cubicBezTo>
                  <a:cubicBezTo>
                    <a:pt x="191" y="176"/>
                    <a:pt x="191" y="176"/>
                    <a:pt x="191" y="176"/>
                  </a:cubicBezTo>
                  <a:cubicBezTo>
                    <a:pt x="191" y="176"/>
                    <a:pt x="191" y="176"/>
                    <a:pt x="191" y="176"/>
                  </a:cubicBezTo>
                  <a:cubicBezTo>
                    <a:pt x="191" y="176"/>
                    <a:pt x="191" y="176"/>
                    <a:pt x="191" y="176"/>
                  </a:cubicBezTo>
                  <a:cubicBezTo>
                    <a:pt x="191" y="176"/>
                    <a:pt x="191" y="176"/>
                    <a:pt x="191" y="176"/>
                  </a:cubicBezTo>
                  <a:cubicBezTo>
                    <a:pt x="192" y="176"/>
                    <a:pt x="192" y="176"/>
                    <a:pt x="192" y="176"/>
                  </a:cubicBezTo>
                  <a:cubicBezTo>
                    <a:pt x="192" y="176"/>
                    <a:pt x="192" y="176"/>
                    <a:pt x="192" y="176"/>
                  </a:cubicBezTo>
                  <a:cubicBezTo>
                    <a:pt x="192" y="176"/>
                    <a:pt x="192" y="176"/>
                    <a:pt x="192" y="176"/>
                  </a:cubicBezTo>
                  <a:cubicBezTo>
                    <a:pt x="192" y="176"/>
                    <a:pt x="192" y="176"/>
                    <a:pt x="192" y="176"/>
                  </a:cubicBezTo>
                  <a:cubicBezTo>
                    <a:pt x="192" y="176"/>
                    <a:pt x="192" y="176"/>
                    <a:pt x="192" y="176"/>
                  </a:cubicBezTo>
                  <a:cubicBezTo>
                    <a:pt x="192" y="176"/>
                    <a:pt x="192" y="176"/>
                    <a:pt x="192" y="176"/>
                  </a:cubicBezTo>
                  <a:cubicBezTo>
                    <a:pt x="192" y="176"/>
                    <a:pt x="192" y="176"/>
                    <a:pt x="192" y="176"/>
                  </a:cubicBezTo>
                  <a:cubicBezTo>
                    <a:pt x="192" y="176"/>
                    <a:pt x="192" y="176"/>
                    <a:pt x="192" y="176"/>
                  </a:cubicBezTo>
                  <a:cubicBezTo>
                    <a:pt x="192" y="176"/>
                    <a:pt x="192" y="175"/>
                    <a:pt x="192" y="175"/>
                  </a:cubicBezTo>
                  <a:cubicBezTo>
                    <a:pt x="193" y="175"/>
                    <a:pt x="193" y="175"/>
                    <a:pt x="193" y="175"/>
                  </a:cubicBezTo>
                  <a:cubicBezTo>
                    <a:pt x="193" y="175"/>
                    <a:pt x="193" y="175"/>
                    <a:pt x="193" y="175"/>
                  </a:cubicBezTo>
                  <a:cubicBezTo>
                    <a:pt x="193" y="175"/>
                    <a:pt x="193" y="175"/>
                    <a:pt x="193" y="175"/>
                  </a:cubicBezTo>
                  <a:cubicBezTo>
                    <a:pt x="193" y="175"/>
                    <a:pt x="193" y="175"/>
                    <a:pt x="193" y="175"/>
                  </a:cubicBezTo>
                  <a:cubicBezTo>
                    <a:pt x="193" y="176"/>
                    <a:pt x="193" y="176"/>
                    <a:pt x="193" y="176"/>
                  </a:cubicBezTo>
                  <a:cubicBezTo>
                    <a:pt x="193" y="177"/>
                    <a:pt x="193" y="177"/>
                    <a:pt x="193" y="177"/>
                  </a:cubicBezTo>
                  <a:cubicBezTo>
                    <a:pt x="193" y="177"/>
                    <a:pt x="193" y="177"/>
                    <a:pt x="193"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1" y="178"/>
                    <a:pt x="191" y="178"/>
                    <a:pt x="191" y="178"/>
                  </a:cubicBezTo>
                  <a:cubicBezTo>
                    <a:pt x="191" y="178"/>
                    <a:pt x="191" y="178"/>
                    <a:pt x="191" y="178"/>
                  </a:cubicBezTo>
                  <a:cubicBezTo>
                    <a:pt x="191" y="178"/>
                    <a:pt x="191" y="178"/>
                    <a:pt x="191" y="178"/>
                  </a:cubicBezTo>
                  <a:cubicBezTo>
                    <a:pt x="191" y="178"/>
                    <a:pt x="191" y="178"/>
                    <a:pt x="191" y="178"/>
                  </a:cubicBezTo>
                  <a:cubicBezTo>
                    <a:pt x="191" y="178"/>
                    <a:pt x="191" y="178"/>
                    <a:pt x="191" y="178"/>
                  </a:cubicBezTo>
                  <a:cubicBezTo>
                    <a:pt x="191" y="178"/>
                    <a:pt x="191" y="178"/>
                    <a:pt x="191" y="178"/>
                  </a:cubicBezTo>
                  <a:cubicBezTo>
                    <a:pt x="192" y="178"/>
                    <a:pt x="192" y="178"/>
                    <a:pt x="192" y="178"/>
                  </a:cubicBezTo>
                  <a:cubicBezTo>
                    <a:pt x="192" y="178"/>
                    <a:pt x="192" y="178"/>
                    <a:pt x="192" y="178"/>
                  </a:cubicBezTo>
                  <a:cubicBezTo>
                    <a:pt x="192" y="178"/>
                    <a:pt x="192" y="178"/>
                    <a:pt x="192" y="178"/>
                  </a:cubicBezTo>
                  <a:cubicBezTo>
                    <a:pt x="192" y="178"/>
                    <a:pt x="192" y="178"/>
                    <a:pt x="192" y="178"/>
                  </a:cubicBezTo>
                  <a:cubicBezTo>
                    <a:pt x="192" y="178"/>
                    <a:pt x="192" y="178"/>
                    <a:pt x="192" y="178"/>
                  </a:cubicBezTo>
                  <a:cubicBezTo>
                    <a:pt x="192" y="178"/>
                    <a:pt x="192" y="178"/>
                    <a:pt x="192" y="178"/>
                  </a:cubicBezTo>
                  <a:cubicBezTo>
                    <a:pt x="192" y="178"/>
                    <a:pt x="192" y="178"/>
                    <a:pt x="192" y="178"/>
                  </a:cubicBezTo>
                  <a:cubicBezTo>
                    <a:pt x="192" y="178"/>
                    <a:pt x="192" y="178"/>
                    <a:pt x="192" y="178"/>
                  </a:cubicBezTo>
                  <a:cubicBezTo>
                    <a:pt x="193" y="178"/>
                    <a:pt x="193" y="178"/>
                    <a:pt x="193" y="178"/>
                  </a:cubicBezTo>
                  <a:cubicBezTo>
                    <a:pt x="193" y="178"/>
                    <a:pt x="193" y="178"/>
                    <a:pt x="193" y="178"/>
                  </a:cubicBezTo>
                  <a:cubicBezTo>
                    <a:pt x="193" y="178"/>
                    <a:pt x="193" y="178"/>
                    <a:pt x="193" y="178"/>
                  </a:cubicBezTo>
                  <a:cubicBezTo>
                    <a:pt x="193" y="178"/>
                    <a:pt x="193" y="178"/>
                    <a:pt x="193" y="178"/>
                  </a:cubicBezTo>
                  <a:cubicBezTo>
                    <a:pt x="193" y="177"/>
                    <a:pt x="193" y="177"/>
                    <a:pt x="193" y="177"/>
                  </a:cubicBezTo>
                  <a:cubicBezTo>
                    <a:pt x="194" y="178"/>
                    <a:pt x="194" y="178"/>
                    <a:pt x="194" y="178"/>
                  </a:cubicBezTo>
                  <a:cubicBezTo>
                    <a:pt x="194" y="178"/>
                    <a:pt x="194" y="178"/>
                    <a:pt x="194" y="178"/>
                  </a:cubicBezTo>
                  <a:cubicBezTo>
                    <a:pt x="194" y="178"/>
                    <a:pt x="194" y="178"/>
                    <a:pt x="194" y="178"/>
                  </a:cubicBezTo>
                  <a:cubicBezTo>
                    <a:pt x="194" y="178"/>
                    <a:pt x="194" y="178"/>
                    <a:pt x="194" y="178"/>
                  </a:cubicBezTo>
                  <a:cubicBezTo>
                    <a:pt x="194" y="178"/>
                    <a:pt x="194" y="178"/>
                    <a:pt x="194"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7"/>
                    <a:pt x="195" y="177"/>
                    <a:pt x="195" y="177"/>
                  </a:cubicBezTo>
                  <a:cubicBezTo>
                    <a:pt x="195" y="177"/>
                    <a:pt x="195" y="177"/>
                    <a:pt x="195" y="177"/>
                  </a:cubicBezTo>
                  <a:cubicBezTo>
                    <a:pt x="195" y="177"/>
                    <a:pt x="195" y="177"/>
                    <a:pt x="195" y="177"/>
                  </a:cubicBezTo>
                  <a:cubicBezTo>
                    <a:pt x="196" y="177"/>
                    <a:pt x="196" y="177"/>
                    <a:pt x="196" y="177"/>
                  </a:cubicBezTo>
                  <a:cubicBezTo>
                    <a:pt x="196" y="177"/>
                    <a:pt x="196" y="177"/>
                    <a:pt x="196" y="177"/>
                  </a:cubicBezTo>
                  <a:cubicBezTo>
                    <a:pt x="196" y="177"/>
                    <a:pt x="196" y="177"/>
                    <a:pt x="196" y="177"/>
                  </a:cubicBezTo>
                  <a:cubicBezTo>
                    <a:pt x="196" y="177"/>
                    <a:pt x="196" y="177"/>
                    <a:pt x="196" y="177"/>
                  </a:cubicBezTo>
                  <a:cubicBezTo>
                    <a:pt x="196" y="177"/>
                    <a:pt x="196" y="177"/>
                    <a:pt x="196" y="177"/>
                  </a:cubicBezTo>
                  <a:cubicBezTo>
                    <a:pt x="196" y="177"/>
                    <a:pt x="196" y="177"/>
                    <a:pt x="196" y="177"/>
                  </a:cubicBezTo>
                  <a:cubicBezTo>
                    <a:pt x="196" y="177"/>
                    <a:pt x="196" y="177"/>
                    <a:pt x="196" y="177"/>
                  </a:cubicBezTo>
                  <a:cubicBezTo>
                    <a:pt x="197" y="177"/>
                    <a:pt x="197" y="177"/>
                    <a:pt x="197" y="177"/>
                  </a:cubicBezTo>
                  <a:cubicBezTo>
                    <a:pt x="197" y="177"/>
                    <a:pt x="197" y="177"/>
                    <a:pt x="197" y="177"/>
                  </a:cubicBezTo>
                  <a:cubicBezTo>
                    <a:pt x="197" y="177"/>
                    <a:pt x="197" y="177"/>
                    <a:pt x="197" y="177"/>
                  </a:cubicBezTo>
                  <a:cubicBezTo>
                    <a:pt x="197" y="177"/>
                    <a:pt x="197" y="177"/>
                    <a:pt x="197" y="177"/>
                  </a:cubicBezTo>
                  <a:cubicBezTo>
                    <a:pt x="198" y="176"/>
                    <a:pt x="198" y="176"/>
                    <a:pt x="198" y="176"/>
                  </a:cubicBezTo>
                  <a:cubicBezTo>
                    <a:pt x="198" y="176"/>
                    <a:pt x="198" y="176"/>
                    <a:pt x="198" y="176"/>
                  </a:cubicBezTo>
                  <a:cubicBezTo>
                    <a:pt x="198" y="176"/>
                    <a:pt x="198" y="176"/>
                    <a:pt x="198" y="176"/>
                  </a:cubicBezTo>
                  <a:cubicBezTo>
                    <a:pt x="198" y="176"/>
                    <a:pt x="198" y="176"/>
                    <a:pt x="198" y="176"/>
                  </a:cubicBezTo>
                  <a:cubicBezTo>
                    <a:pt x="199" y="176"/>
                    <a:pt x="199" y="176"/>
                    <a:pt x="199" y="176"/>
                  </a:cubicBezTo>
                  <a:cubicBezTo>
                    <a:pt x="199" y="176"/>
                    <a:pt x="199" y="176"/>
                    <a:pt x="199" y="176"/>
                  </a:cubicBezTo>
                  <a:cubicBezTo>
                    <a:pt x="199" y="176"/>
                    <a:pt x="199" y="176"/>
                    <a:pt x="199" y="176"/>
                  </a:cubicBezTo>
                  <a:cubicBezTo>
                    <a:pt x="198" y="176"/>
                    <a:pt x="198" y="176"/>
                    <a:pt x="198" y="176"/>
                  </a:cubicBezTo>
                  <a:cubicBezTo>
                    <a:pt x="198" y="176"/>
                    <a:pt x="198" y="176"/>
                    <a:pt x="198" y="176"/>
                  </a:cubicBezTo>
                  <a:cubicBezTo>
                    <a:pt x="199" y="175"/>
                    <a:pt x="199" y="175"/>
                    <a:pt x="199" y="175"/>
                  </a:cubicBezTo>
                  <a:cubicBezTo>
                    <a:pt x="199" y="175"/>
                    <a:pt x="199" y="175"/>
                    <a:pt x="199" y="175"/>
                  </a:cubicBezTo>
                  <a:cubicBezTo>
                    <a:pt x="199" y="175"/>
                    <a:pt x="199" y="175"/>
                    <a:pt x="199" y="175"/>
                  </a:cubicBezTo>
                  <a:cubicBezTo>
                    <a:pt x="199" y="175"/>
                    <a:pt x="199" y="175"/>
                    <a:pt x="199" y="175"/>
                  </a:cubicBezTo>
                  <a:cubicBezTo>
                    <a:pt x="200" y="175"/>
                    <a:pt x="200" y="175"/>
                    <a:pt x="200" y="175"/>
                  </a:cubicBezTo>
                  <a:cubicBezTo>
                    <a:pt x="200" y="175"/>
                    <a:pt x="200" y="175"/>
                    <a:pt x="200" y="175"/>
                  </a:cubicBezTo>
                  <a:cubicBezTo>
                    <a:pt x="200" y="175"/>
                    <a:pt x="200" y="175"/>
                    <a:pt x="200" y="175"/>
                  </a:cubicBezTo>
                  <a:cubicBezTo>
                    <a:pt x="200" y="175"/>
                    <a:pt x="200" y="175"/>
                    <a:pt x="200" y="175"/>
                  </a:cubicBezTo>
                  <a:cubicBezTo>
                    <a:pt x="200" y="175"/>
                    <a:pt x="200" y="175"/>
                    <a:pt x="200" y="175"/>
                  </a:cubicBezTo>
                  <a:cubicBezTo>
                    <a:pt x="200" y="175"/>
                    <a:pt x="200" y="175"/>
                    <a:pt x="200" y="175"/>
                  </a:cubicBezTo>
                  <a:cubicBezTo>
                    <a:pt x="201" y="175"/>
                    <a:pt x="201" y="175"/>
                    <a:pt x="201" y="175"/>
                  </a:cubicBezTo>
                  <a:cubicBezTo>
                    <a:pt x="201" y="175"/>
                    <a:pt x="201" y="175"/>
                    <a:pt x="201" y="175"/>
                  </a:cubicBezTo>
                  <a:cubicBezTo>
                    <a:pt x="201" y="175"/>
                    <a:pt x="201" y="175"/>
                    <a:pt x="201" y="175"/>
                  </a:cubicBezTo>
                  <a:cubicBezTo>
                    <a:pt x="201" y="175"/>
                    <a:pt x="201" y="175"/>
                    <a:pt x="201" y="175"/>
                  </a:cubicBezTo>
                  <a:cubicBezTo>
                    <a:pt x="201" y="175"/>
                    <a:pt x="201" y="175"/>
                    <a:pt x="201" y="175"/>
                  </a:cubicBezTo>
                  <a:cubicBezTo>
                    <a:pt x="201" y="175"/>
                    <a:pt x="201" y="175"/>
                    <a:pt x="201" y="175"/>
                  </a:cubicBezTo>
                  <a:cubicBezTo>
                    <a:pt x="201" y="175"/>
                    <a:pt x="201" y="175"/>
                    <a:pt x="201" y="175"/>
                  </a:cubicBezTo>
                  <a:cubicBezTo>
                    <a:pt x="201" y="175"/>
                    <a:pt x="201" y="175"/>
                    <a:pt x="201" y="174"/>
                  </a:cubicBezTo>
                  <a:cubicBezTo>
                    <a:pt x="201" y="174"/>
                    <a:pt x="201" y="174"/>
                    <a:pt x="201" y="174"/>
                  </a:cubicBezTo>
                  <a:cubicBezTo>
                    <a:pt x="201" y="174"/>
                    <a:pt x="201" y="174"/>
                    <a:pt x="201" y="174"/>
                  </a:cubicBezTo>
                  <a:cubicBezTo>
                    <a:pt x="202" y="174"/>
                    <a:pt x="202" y="174"/>
                    <a:pt x="202" y="174"/>
                  </a:cubicBezTo>
                  <a:cubicBezTo>
                    <a:pt x="202" y="174"/>
                    <a:pt x="202" y="174"/>
                    <a:pt x="202" y="174"/>
                  </a:cubicBezTo>
                  <a:cubicBezTo>
                    <a:pt x="202" y="174"/>
                    <a:pt x="202" y="174"/>
                    <a:pt x="202" y="174"/>
                  </a:cubicBezTo>
                  <a:cubicBezTo>
                    <a:pt x="202" y="174"/>
                    <a:pt x="202" y="174"/>
                    <a:pt x="202"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3" y="175"/>
                    <a:pt x="203" y="175"/>
                    <a:pt x="203" y="175"/>
                  </a:cubicBezTo>
                  <a:cubicBezTo>
                    <a:pt x="203" y="175"/>
                    <a:pt x="203" y="175"/>
                    <a:pt x="203" y="175"/>
                  </a:cubicBezTo>
                  <a:cubicBezTo>
                    <a:pt x="203" y="175"/>
                    <a:pt x="203" y="175"/>
                    <a:pt x="203" y="175"/>
                  </a:cubicBezTo>
                  <a:cubicBezTo>
                    <a:pt x="203" y="176"/>
                    <a:pt x="203" y="176"/>
                    <a:pt x="203" y="176"/>
                  </a:cubicBezTo>
                  <a:cubicBezTo>
                    <a:pt x="203" y="176"/>
                    <a:pt x="203" y="176"/>
                    <a:pt x="203" y="176"/>
                  </a:cubicBezTo>
                  <a:cubicBezTo>
                    <a:pt x="203" y="175"/>
                    <a:pt x="203" y="175"/>
                    <a:pt x="203" y="175"/>
                  </a:cubicBezTo>
                  <a:cubicBezTo>
                    <a:pt x="203" y="175"/>
                    <a:pt x="203" y="175"/>
                    <a:pt x="203" y="175"/>
                  </a:cubicBezTo>
                  <a:cubicBezTo>
                    <a:pt x="203" y="175"/>
                    <a:pt x="203" y="175"/>
                    <a:pt x="203" y="175"/>
                  </a:cubicBezTo>
                  <a:cubicBezTo>
                    <a:pt x="203" y="175"/>
                    <a:pt x="203" y="175"/>
                    <a:pt x="203" y="175"/>
                  </a:cubicBezTo>
                  <a:cubicBezTo>
                    <a:pt x="203" y="175"/>
                    <a:pt x="203" y="175"/>
                    <a:pt x="203" y="175"/>
                  </a:cubicBezTo>
                  <a:cubicBezTo>
                    <a:pt x="203" y="176"/>
                    <a:pt x="203" y="176"/>
                    <a:pt x="203" y="176"/>
                  </a:cubicBezTo>
                  <a:cubicBezTo>
                    <a:pt x="203" y="176"/>
                    <a:pt x="203" y="176"/>
                    <a:pt x="203" y="176"/>
                  </a:cubicBezTo>
                  <a:cubicBezTo>
                    <a:pt x="203" y="176"/>
                    <a:pt x="203" y="176"/>
                    <a:pt x="203" y="176"/>
                  </a:cubicBezTo>
                  <a:cubicBezTo>
                    <a:pt x="203" y="176"/>
                    <a:pt x="203" y="176"/>
                    <a:pt x="203" y="176"/>
                  </a:cubicBezTo>
                  <a:cubicBezTo>
                    <a:pt x="203" y="176"/>
                    <a:pt x="203" y="176"/>
                    <a:pt x="203" y="176"/>
                  </a:cubicBezTo>
                  <a:cubicBezTo>
                    <a:pt x="203" y="176"/>
                    <a:pt x="203" y="176"/>
                    <a:pt x="203" y="176"/>
                  </a:cubicBezTo>
                  <a:cubicBezTo>
                    <a:pt x="203" y="176"/>
                    <a:pt x="203" y="176"/>
                    <a:pt x="203" y="176"/>
                  </a:cubicBezTo>
                  <a:cubicBezTo>
                    <a:pt x="204" y="177"/>
                    <a:pt x="204" y="177"/>
                    <a:pt x="204" y="177"/>
                  </a:cubicBezTo>
                  <a:cubicBezTo>
                    <a:pt x="205" y="177"/>
                    <a:pt x="205" y="177"/>
                    <a:pt x="205" y="177"/>
                  </a:cubicBezTo>
                  <a:cubicBezTo>
                    <a:pt x="205" y="178"/>
                    <a:pt x="205" y="178"/>
                    <a:pt x="205" y="178"/>
                  </a:cubicBezTo>
                  <a:cubicBezTo>
                    <a:pt x="205" y="178"/>
                    <a:pt x="205" y="178"/>
                    <a:pt x="205" y="178"/>
                  </a:cubicBezTo>
                  <a:cubicBezTo>
                    <a:pt x="206" y="178"/>
                    <a:pt x="206" y="178"/>
                    <a:pt x="206" y="178"/>
                  </a:cubicBezTo>
                  <a:cubicBezTo>
                    <a:pt x="206" y="178"/>
                    <a:pt x="206" y="178"/>
                    <a:pt x="206" y="178"/>
                  </a:cubicBezTo>
                  <a:cubicBezTo>
                    <a:pt x="207" y="178"/>
                    <a:pt x="207" y="178"/>
                    <a:pt x="207" y="178"/>
                  </a:cubicBezTo>
                  <a:cubicBezTo>
                    <a:pt x="207" y="179"/>
                    <a:pt x="207" y="179"/>
                    <a:pt x="207" y="179"/>
                  </a:cubicBezTo>
                  <a:cubicBezTo>
                    <a:pt x="208" y="179"/>
                    <a:pt x="208" y="179"/>
                    <a:pt x="208" y="179"/>
                  </a:cubicBezTo>
                  <a:cubicBezTo>
                    <a:pt x="208" y="179"/>
                    <a:pt x="208" y="179"/>
                    <a:pt x="208" y="179"/>
                  </a:cubicBezTo>
                  <a:cubicBezTo>
                    <a:pt x="208" y="179"/>
                    <a:pt x="208" y="179"/>
                    <a:pt x="208" y="179"/>
                  </a:cubicBezTo>
                  <a:cubicBezTo>
                    <a:pt x="208" y="180"/>
                    <a:pt x="208" y="180"/>
                    <a:pt x="208" y="180"/>
                  </a:cubicBezTo>
                  <a:cubicBezTo>
                    <a:pt x="208" y="180"/>
                    <a:pt x="208" y="180"/>
                    <a:pt x="208" y="180"/>
                  </a:cubicBezTo>
                  <a:cubicBezTo>
                    <a:pt x="208" y="180"/>
                    <a:pt x="208" y="180"/>
                    <a:pt x="208" y="180"/>
                  </a:cubicBezTo>
                  <a:cubicBezTo>
                    <a:pt x="208" y="180"/>
                    <a:pt x="208" y="180"/>
                    <a:pt x="208" y="180"/>
                  </a:cubicBezTo>
                  <a:cubicBezTo>
                    <a:pt x="208" y="180"/>
                    <a:pt x="208" y="180"/>
                    <a:pt x="208" y="180"/>
                  </a:cubicBezTo>
                  <a:cubicBezTo>
                    <a:pt x="209" y="180"/>
                    <a:pt x="209" y="180"/>
                    <a:pt x="209" y="180"/>
                  </a:cubicBezTo>
                  <a:cubicBezTo>
                    <a:pt x="209" y="181"/>
                    <a:pt x="209" y="181"/>
                    <a:pt x="209" y="181"/>
                  </a:cubicBezTo>
                  <a:cubicBezTo>
                    <a:pt x="209" y="181"/>
                    <a:pt x="209" y="181"/>
                    <a:pt x="209" y="181"/>
                  </a:cubicBezTo>
                  <a:cubicBezTo>
                    <a:pt x="209" y="181"/>
                    <a:pt x="209" y="181"/>
                    <a:pt x="209" y="181"/>
                  </a:cubicBezTo>
                  <a:cubicBezTo>
                    <a:pt x="209" y="181"/>
                    <a:pt x="209" y="181"/>
                    <a:pt x="209" y="181"/>
                  </a:cubicBezTo>
                  <a:cubicBezTo>
                    <a:pt x="209" y="181"/>
                    <a:pt x="209" y="181"/>
                    <a:pt x="209" y="181"/>
                  </a:cubicBezTo>
                  <a:cubicBezTo>
                    <a:pt x="210" y="182"/>
                    <a:pt x="210" y="182"/>
                    <a:pt x="210" y="182"/>
                  </a:cubicBezTo>
                  <a:cubicBezTo>
                    <a:pt x="210" y="182"/>
                    <a:pt x="210" y="182"/>
                    <a:pt x="210" y="182"/>
                  </a:cubicBezTo>
                  <a:cubicBezTo>
                    <a:pt x="210" y="182"/>
                    <a:pt x="210" y="182"/>
                    <a:pt x="210" y="182"/>
                  </a:cubicBezTo>
                  <a:cubicBezTo>
                    <a:pt x="210" y="182"/>
                    <a:pt x="210" y="182"/>
                    <a:pt x="210" y="182"/>
                  </a:cubicBezTo>
                  <a:cubicBezTo>
                    <a:pt x="210" y="183"/>
                    <a:pt x="210" y="183"/>
                    <a:pt x="210" y="183"/>
                  </a:cubicBezTo>
                  <a:cubicBezTo>
                    <a:pt x="210" y="183"/>
                    <a:pt x="210" y="183"/>
                    <a:pt x="210" y="183"/>
                  </a:cubicBezTo>
                  <a:cubicBezTo>
                    <a:pt x="211" y="184"/>
                    <a:pt x="211" y="184"/>
                    <a:pt x="211" y="184"/>
                  </a:cubicBezTo>
                  <a:cubicBezTo>
                    <a:pt x="211" y="184"/>
                    <a:pt x="211" y="184"/>
                    <a:pt x="211" y="184"/>
                  </a:cubicBezTo>
                  <a:cubicBezTo>
                    <a:pt x="211" y="184"/>
                    <a:pt x="211" y="184"/>
                    <a:pt x="211" y="184"/>
                  </a:cubicBezTo>
                  <a:cubicBezTo>
                    <a:pt x="211" y="184"/>
                    <a:pt x="211" y="184"/>
                    <a:pt x="211" y="184"/>
                  </a:cubicBezTo>
                  <a:cubicBezTo>
                    <a:pt x="211" y="184"/>
                    <a:pt x="211" y="184"/>
                    <a:pt x="211" y="184"/>
                  </a:cubicBezTo>
                  <a:cubicBezTo>
                    <a:pt x="212" y="185"/>
                    <a:pt x="212" y="185"/>
                    <a:pt x="212" y="185"/>
                  </a:cubicBezTo>
                  <a:cubicBezTo>
                    <a:pt x="212" y="185"/>
                    <a:pt x="212" y="185"/>
                    <a:pt x="212" y="185"/>
                  </a:cubicBezTo>
                  <a:cubicBezTo>
                    <a:pt x="212" y="185"/>
                    <a:pt x="212" y="185"/>
                    <a:pt x="212" y="185"/>
                  </a:cubicBezTo>
                  <a:cubicBezTo>
                    <a:pt x="212" y="186"/>
                    <a:pt x="212" y="186"/>
                    <a:pt x="212" y="186"/>
                  </a:cubicBezTo>
                  <a:cubicBezTo>
                    <a:pt x="212" y="186"/>
                    <a:pt x="212" y="186"/>
                    <a:pt x="212" y="186"/>
                  </a:cubicBezTo>
                  <a:cubicBezTo>
                    <a:pt x="212" y="186"/>
                    <a:pt x="212" y="186"/>
                    <a:pt x="212" y="186"/>
                  </a:cubicBezTo>
                  <a:cubicBezTo>
                    <a:pt x="213" y="186"/>
                    <a:pt x="213" y="186"/>
                    <a:pt x="213" y="186"/>
                  </a:cubicBezTo>
                  <a:cubicBezTo>
                    <a:pt x="213" y="186"/>
                    <a:pt x="213" y="186"/>
                    <a:pt x="213" y="186"/>
                  </a:cubicBezTo>
                  <a:cubicBezTo>
                    <a:pt x="213" y="187"/>
                    <a:pt x="213" y="187"/>
                    <a:pt x="213" y="187"/>
                  </a:cubicBezTo>
                  <a:cubicBezTo>
                    <a:pt x="213" y="187"/>
                    <a:pt x="213" y="187"/>
                    <a:pt x="213" y="187"/>
                  </a:cubicBezTo>
                  <a:cubicBezTo>
                    <a:pt x="213" y="187"/>
                    <a:pt x="213" y="187"/>
                    <a:pt x="213" y="187"/>
                  </a:cubicBezTo>
                  <a:cubicBezTo>
                    <a:pt x="213" y="187"/>
                    <a:pt x="213" y="187"/>
                    <a:pt x="213" y="187"/>
                  </a:cubicBezTo>
                  <a:cubicBezTo>
                    <a:pt x="213" y="188"/>
                    <a:pt x="213" y="188"/>
                    <a:pt x="213" y="188"/>
                  </a:cubicBezTo>
                  <a:cubicBezTo>
                    <a:pt x="213" y="188"/>
                    <a:pt x="213" y="188"/>
                    <a:pt x="213" y="188"/>
                  </a:cubicBezTo>
                  <a:cubicBezTo>
                    <a:pt x="213" y="188"/>
                    <a:pt x="213" y="188"/>
                    <a:pt x="213" y="188"/>
                  </a:cubicBezTo>
                  <a:cubicBezTo>
                    <a:pt x="214" y="188"/>
                    <a:pt x="214" y="188"/>
                    <a:pt x="214" y="188"/>
                  </a:cubicBezTo>
                  <a:cubicBezTo>
                    <a:pt x="214" y="188"/>
                    <a:pt x="214" y="188"/>
                    <a:pt x="214" y="188"/>
                  </a:cubicBezTo>
                  <a:cubicBezTo>
                    <a:pt x="214" y="189"/>
                    <a:pt x="214" y="189"/>
                    <a:pt x="214" y="189"/>
                  </a:cubicBezTo>
                  <a:cubicBezTo>
                    <a:pt x="214" y="189"/>
                    <a:pt x="214" y="189"/>
                    <a:pt x="214" y="189"/>
                  </a:cubicBezTo>
                  <a:cubicBezTo>
                    <a:pt x="214" y="189"/>
                    <a:pt x="214" y="189"/>
                    <a:pt x="214" y="189"/>
                  </a:cubicBezTo>
                  <a:cubicBezTo>
                    <a:pt x="214" y="189"/>
                    <a:pt x="214" y="189"/>
                    <a:pt x="214" y="189"/>
                  </a:cubicBezTo>
                  <a:cubicBezTo>
                    <a:pt x="214" y="189"/>
                    <a:pt x="214" y="189"/>
                    <a:pt x="214" y="189"/>
                  </a:cubicBezTo>
                  <a:cubicBezTo>
                    <a:pt x="215" y="190"/>
                    <a:pt x="215" y="190"/>
                    <a:pt x="215" y="190"/>
                  </a:cubicBezTo>
                  <a:cubicBezTo>
                    <a:pt x="215" y="190"/>
                    <a:pt x="215" y="190"/>
                    <a:pt x="215" y="190"/>
                  </a:cubicBezTo>
                  <a:cubicBezTo>
                    <a:pt x="215" y="191"/>
                    <a:pt x="215" y="191"/>
                    <a:pt x="215" y="191"/>
                  </a:cubicBezTo>
                  <a:cubicBezTo>
                    <a:pt x="215" y="191"/>
                    <a:pt x="215" y="191"/>
                    <a:pt x="215" y="191"/>
                  </a:cubicBezTo>
                  <a:cubicBezTo>
                    <a:pt x="215" y="191"/>
                    <a:pt x="215" y="191"/>
                    <a:pt x="215" y="191"/>
                  </a:cubicBezTo>
                  <a:cubicBezTo>
                    <a:pt x="215" y="191"/>
                    <a:pt x="215" y="191"/>
                    <a:pt x="215" y="191"/>
                  </a:cubicBezTo>
                  <a:cubicBezTo>
                    <a:pt x="215" y="191"/>
                    <a:pt x="215" y="191"/>
                    <a:pt x="215" y="191"/>
                  </a:cubicBezTo>
                  <a:cubicBezTo>
                    <a:pt x="215" y="191"/>
                    <a:pt x="216" y="191"/>
                    <a:pt x="216" y="191"/>
                  </a:cubicBezTo>
                  <a:cubicBezTo>
                    <a:pt x="216" y="191"/>
                    <a:pt x="216" y="191"/>
                    <a:pt x="216" y="191"/>
                  </a:cubicBezTo>
                  <a:cubicBezTo>
                    <a:pt x="216" y="191"/>
                    <a:pt x="216" y="191"/>
                    <a:pt x="216" y="191"/>
                  </a:cubicBezTo>
                  <a:cubicBezTo>
                    <a:pt x="216" y="191"/>
                    <a:pt x="216" y="191"/>
                    <a:pt x="216" y="191"/>
                  </a:cubicBezTo>
                  <a:cubicBezTo>
                    <a:pt x="216" y="191"/>
                    <a:pt x="216" y="191"/>
                    <a:pt x="216" y="191"/>
                  </a:cubicBezTo>
                  <a:cubicBezTo>
                    <a:pt x="216" y="191"/>
                    <a:pt x="216" y="191"/>
                    <a:pt x="216" y="191"/>
                  </a:cubicBezTo>
                  <a:cubicBezTo>
                    <a:pt x="216" y="190"/>
                    <a:pt x="216" y="190"/>
                    <a:pt x="216" y="190"/>
                  </a:cubicBezTo>
                  <a:cubicBezTo>
                    <a:pt x="216" y="190"/>
                    <a:pt x="216" y="190"/>
                    <a:pt x="216" y="190"/>
                  </a:cubicBezTo>
                  <a:cubicBezTo>
                    <a:pt x="217" y="190"/>
                    <a:pt x="217" y="190"/>
                    <a:pt x="217" y="190"/>
                  </a:cubicBezTo>
                  <a:cubicBezTo>
                    <a:pt x="217" y="190"/>
                    <a:pt x="217" y="190"/>
                    <a:pt x="217" y="190"/>
                  </a:cubicBezTo>
                  <a:cubicBezTo>
                    <a:pt x="217" y="190"/>
                    <a:pt x="217" y="190"/>
                    <a:pt x="217" y="190"/>
                  </a:cubicBezTo>
                  <a:cubicBezTo>
                    <a:pt x="217" y="190"/>
                    <a:pt x="217" y="190"/>
                    <a:pt x="217" y="190"/>
                  </a:cubicBezTo>
                  <a:cubicBezTo>
                    <a:pt x="217" y="190"/>
                    <a:pt x="217" y="190"/>
                    <a:pt x="217" y="190"/>
                  </a:cubicBezTo>
                  <a:cubicBezTo>
                    <a:pt x="217" y="190"/>
                    <a:pt x="217" y="190"/>
                    <a:pt x="217" y="190"/>
                  </a:cubicBezTo>
                  <a:cubicBezTo>
                    <a:pt x="216" y="190"/>
                    <a:pt x="216" y="190"/>
                    <a:pt x="216" y="190"/>
                  </a:cubicBezTo>
                  <a:cubicBezTo>
                    <a:pt x="216" y="190"/>
                    <a:pt x="216" y="190"/>
                    <a:pt x="216" y="190"/>
                  </a:cubicBezTo>
                  <a:cubicBezTo>
                    <a:pt x="216" y="190"/>
                    <a:pt x="216" y="190"/>
                    <a:pt x="216" y="190"/>
                  </a:cubicBezTo>
                  <a:cubicBezTo>
                    <a:pt x="216" y="189"/>
                    <a:pt x="216" y="189"/>
                    <a:pt x="216"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20" y="189"/>
                    <a:pt x="220" y="189"/>
                    <a:pt x="220" y="189"/>
                  </a:cubicBezTo>
                  <a:cubicBezTo>
                    <a:pt x="220" y="190"/>
                    <a:pt x="220" y="190"/>
                    <a:pt x="220"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20" y="190"/>
                    <a:pt x="220" y="190"/>
                    <a:pt x="220" y="190"/>
                  </a:cubicBezTo>
                  <a:cubicBezTo>
                    <a:pt x="220" y="190"/>
                    <a:pt x="220" y="190"/>
                    <a:pt x="220" y="190"/>
                  </a:cubicBezTo>
                  <a:cubicBezTo>
                    <a:pt x="220" y="190"/>
                    <a:pt x="220" y="190"/>
                    <a:pt x="220" y="190"/>
                  </a:cubicBezTo>
                  <a:cubicBezTo>
                    <a:pt x="220" y="190"/>
                    <a:pt x="220" y="190"/>
                    <a:pt x="220" y="190"/>
                  </a:cubicBezTo>
                  <a:cubicBezTo>
                    <a:pt x="220" y="190"/>
                    <a:pt x="220" y="190"/>
                    <a:pt x="220" y="190"/>
                  </a:cubicBezTo>
                  <a:cubicBezTo>
                    <a:pt x="220" y="190"/>
                    <a:pt x="220" y="190"/>
                    <a:pt x="220" y="190"/>
                  </a:cubicBezTo>
                  <a:cubicBezTo>
                    <a:pt x="220" y="191"/>
                    <a:pt x="220" y="191"/>
                    <a:pt x="220" y="191"/>
                  </a:cubicBezTo>
                  <a:cubicBezTo>
                    <a:pt x="220" y="191"/>
                    <a:pt x="220" y="191"/>
                    <a:pt x="220" y="191"/>
                  </a:cubicBezTo>
                  <a:cubicBezTo>
                    <a:pt x="221" y="191"/>
                    <a:pt x="221" y="191"/>
                    <a:pt x="221" y="191"/>
                  </a:cubicBezTo>
                  <a:cubicBezTo>
                    <a:pt x="221" y="191"/>
                    <a:pt x="221" y="191"/>
                    <a:pt x="221" y="191"/>
                  </a:cubicBezTo>
                  <a:cubicBezTo>
                    <a:pt x="220" y="191"/>
                    <a:pt x="220" y="191"/>
                    <a:pt x="220"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2" y="191"/>
                    <a:pt x="222" y="191"/>
                    <a:pt x="222" y="191"/>
                  </a:cubicBezTo>
                  <a:cubicBezTo>
                    <a:pt x="222" y="191"/>
                    <a:pt x="222" y="191"/>
                    <a:pt x="222" y="191"/>
                  </a:cubicBezTo>
                  <a:cubicBezTo>
                    <a:pt x="222" y="191"/>
                    <a:pt x="222" y="191"/>
                    <a:pt x="222" y="191"/>
                  </a:cubicBezTo>
                  <a:cubicBezTo>
                    <a:pt x="222" y="191"/>
                    <a:pt x="222" y="191"/>
                    <a:pt x="222" y="191"/>
                  </a:cubicBezTo>
                  <a:cubicBezTo>
                    <a:pt x="222" y="191"/>
                    <a:pt x="222" y="191"/>
                    <a:pt x="222" y="191"/>
                  </a:cubicBezTo>
                  <a:cubicBezTo>
                    <a:pt x="222" y="191"/>
                    <a:pt x="222" y="191"/>
                    <a:pt x="222" y="191"/>
                  </a:cubicBezTo>
                  <a:cubicBezTo>
                    <a:pt x="222" y="191"/>
                    <a:pt x="222" y="191"/>
                    <a:pt x="222" y="191"/>
                  </a:cubicBezTo>
                  <a:cubicBezTo>
                    <a:pt x="223" y="191"/>
                    <a:pt x="223" y="191"/>
                    <a:pt x="223" y="191"/>
                  </a:cubicBezTo>
                  <a:cubicBezTo>
                    <a:pt x="223" y="191"/>
                    <a:pt x="223" y="191"/>
                    <a:pt x="223" y="191"/>
                  </a:cubicBezTo>
                  <a:cubicBezTo>
                    <a:pt x="223" y="191"/>
                    <a:pt x="223" y="191"/>
                    <a:pt x="223" y="191"/>
                  </a:cubicBezTo>
                  <a:cubicBezTo>
                    <a:pt x="223" y="191"/>
                    <a:pt x="223" y="191"/>
                    <a:pt x="223" y="191"/>
                  </a:cubicBezTo>
                  <a:cubicBezTo>
                    <a:pt x="223" y="191"/>
                    <a:pt x="223" y="191"/>
                    <a:pt x="223" y="191"/>
                  </a:cubicBezTo>
                  <a:cubicBezTo>
                    <a:pt x="223" y="191"/>
                    <a:pt x="223" y="191"/>
                    <a:pt x="223" y="191"/>
                  </a:cubicBezTo>
                  <a:cubicBezTo>
                    <a:pt x="223" y="191"/>
                    <a:pt x="223" y="191"/>
                    <a:pt x="223" y="191"/>
                  </a:cubicBezTo>
                  <a:cubicBezTo>
                    <a:pt x="223" y="191"/>
                    <a:pt x="223" y="191"/>
                    <a:pt x="223"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0"/>
                    <a:pt x="225" y="190"/>
                    <a:pt x="225" y="190"/>
                  </a:cubicBezTo>
                  <a:cubicBezTo>
                    <a:pt x="225" y="190"/>
                    <a:pt x="225" y="190"/>
                    <a:pt x="225" y="190"/>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6" y="191"/>
                    <a:pt x="226" y="191"/>
                    <a:pt x="226" y="191"/>
                  </a:cubicBezTo>
                  <a:cubicBezTo>
                    <a:pt x="226" y="191"/>
                    <a:pt x="226" y="191"/>
                    <a:pt x="226" y="191"/>
                  </a:cubicBezTo>
                  <a:cubicBezTo>
                    <a:pt x="226" y="191"/>
                    <a:pt x="226" y="191"/>
                    <a:pt x="226" y="191"/>
                  </a:cubicBezTo>
                  <a:cubicBezTo>
                    <a:pt x="226" y="190"/>
                    <a:pt x="226" y="190"/>
                    <a:pt x="226" y="190"/>
                  </a:cubicBezTo>
                  <a:cubicBezTo>
                    <a:pt x="226" y="190"/>
                    <a:pt x="226" y="190"/>
                    <a:pt x="226" y="190"/>
                  </a:cubicBezTo>
                  <a:cubicBezTo>
                    <a:pt x="226" y="190"/>
                    <a:pt x="226" y="190"/>
                    <a:pt x="226" y="190"/>
                  </a:cubicBezTo>
                  <a:cubicBezTo>
                    <a:pt x="226" y="190"/>
                    <a:pt x="226" y="190"/>
                    <a:pt x="226" y="190"/>
                  </a:cubicBezTo>
                  <a:cubicBezTo>
                    <a:pt x="226" y="190"/>
                    <a:pt x="226" y="190"/>
                    <a:pt x="226" y="190"/>
                  </a:cubicBezTo>
                  <a:cubicBezTo>
                    <a:pt x="226" y="190"/>
                    <a:pt x="226" y="190"/>
                    <a:pt x="226" y="190"/>
                  </a:cubicBezTo>
                  <a:cubicBezTo>
                    <a:pt x="226" y="190"/>
                    <a:pt x="226" y="190"/>
                    <a:pt x="226" y="190"/>
                  </a:cubicBezTo>
                  <a:cubicBezTo>
                    <a:pt x="226" y="190"/>
                    <a:pt x="226" y="190"/>
                    <a:pt x="226" y="190"/>
                  </a:cubicBezTo>
                  <a:cubicBezTo>
                    <a:pt x="227" y="190"/>
                    <a:pt x="227" y="190"/>
                    <a:pt x="227" y="190"/>
                  </a:cubicBezTo>
                  <a:cubicBezTo>
                    <a:pt x="227" y="190"/>
                    <a:pt x="227" y="190"/>
                    <a:pt x="227" y="190"/>
                  </a:cubicBezTo>
                  <a:cubicBezTo>
                    <a:pt x="227" y="190"/>
                    <a:pt x="227" y="190"/>
                    <a:pt x="227"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1"/>
                    <a:pt x="228" y="191"/>
                    <a:pt x="228" y="191"/>
                  </a:cubicBezTo>
                  <a:cubicBezTo>
                    <a:pt x="228" y="191"/>
                    <a:pt x="228" y="191"/>
                    <a:pt x="228" y="191"/>
                  </a:cubicBezTo>
                  <a:cubicBezTo>
                    <a:pt x="228" y="191"/>
                    <a:pt x="228" y="191"/>
                    <a:pt x="228" y="191"/>
                  </a:cubicBezTo>
                  <a:cubicBezTo>
                    <a:pt x="228" y="191"/>
                    <a:pt x="228" y="191"/>
                    <a:pt x="228" y="191"/>
                  </a:cubicBezTo>
                  <a:cubicBezTo>
                    <a:pt x="228" y="191"/>
                    <a:pt x="228" y="191"/>
                    <a:pt x="228"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30" y="191"/>
                    <a:pt x="230" y="191"/>
                    <a:pt x="230" y="191"/>
                  </a:cubicBezTo>
                  <a:cubicBezTo>
                    <a:pt x="230" y="191"/>
                    <a:pt x="230" y="191"/>
                    <a:pt x="230" y="191"/>
                  </a:cubicBezTo>
                  <a:cubicBezTo>
                    <a:pt x="229" y="192"/>
                    <a:pt x="229" y="192"/>
                    <a:pt x="229" y="192"/>
                  </a:cubicBezTo>
                  <a:cubicBezTo>
                    <a:pt x="229" y="192"/>
                    <a:pt x="229" y="192"/>
                    <a:pt x="229"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3"/>
                    <a:pt x="230" y="193"/>
                    <a:pt x="230" y="193"/>
                  </a:cubicBezTo>
                  <a:cubicBezTo>
                    <a:pt x="230" y="193"/>
                    <a:pt x="230" y="193"/>
                    <a:pt x="230" y="193"/>
                  </a:cubicBezTo>
                  <a:cubicBezTo>
                    <a:pt x="230" y="193"/>
                    <a:pt x="230" y="193"/>
                    <a:pt x="230" y="193"/>
                  </a:cubicBezTo>
                  <a:cubicBezTo>
                    <a:pt x="230" y="193"/>
                    <a:pt x="230" y="193"/>
                    <a:pt x="230" y="193"/>
                  </a:cubicBezTo>
                  <a:cubicBezTo>
                    <a:pt x="230" y="193"/>
                    <a:pt x="230" y="193"/>
                    <a:pt x="230" y="193"/>
                  </a:cubicBezTo>
                  <a:cubicBezTo>
                    <a:pt x="230" y="193"/>
                    <a:pt x="230" y="193"/>
                    <a:pt x="230" y="193"/>
                  </a:cubicBezTo>
                  <a:cubicBezTo>
                    <a:pt x="231" y="193"/>
                    <a:pt x="231" y="193"/>
                    <a:pt x="231" y="193"/>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3" y="194"/>
                    <a:pt x="233" y="194"/>
                    <a:pt x="233" y="194"/>
                  </a:cubicBezTo>
                  <a:cubicBezTo>
                    <a:pt x="233" y="194"/>
                    <a:pt x="233" y="194"/>
                    <a:pt x="233" y="194"/>
                  </a:cubicBezTo>
                  <a:cubicBezTo>
                    <a:pt x="233" y="194"/>
                    <a:pt x="233" y="194"/>
                    <a:pt x="233" y="194"/>
                  </a:cubicBezTo>
                  <a:cubicBezTo>
                    <a:pt x="233" y="194"/>
                    <a:pt x="233" y="194"/>
                    <a:pt x="233" y="194"/>
                  </a:cubicBezTo>
                  <a:cubicBezTo>
                    <a:pt x="233" y="194"/>
                    <a:pt x="233" y="194"/>
                    <a:pt x="233" y="194"/>
                  </a:cubicBezTo>
                  <a:cubicBezTo>
                    <a:pt x="233" y="194"/>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6"/>
                    <a:pt x="233" y="196"/>
                    <a:pt x="233" y="196"/>
                  </a:cubicBezTo>
                  <a:cubicBezTo>
                    <a:pt x="233" y="196"/>
                    <a:pt x="233" y="196"/>
                    <a:pt x="233"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7"/>
                    <a:pt x="234" y="197"/>
                    <a:pt x="234" y="197"/>
                  </a:cubicBezTo>
                  <a:cubicBezTo>
                    <a:pt x="234" y="197"/>
                    <a:pt x="234" y="197"/>
                    <a:pt x="234" y="197"/>
                  </a:cubicBezTo>
                  <a:cubicBezTo>
                    <a:pt x="234" y="197"/>
                    <a:pt x="234" y="197"/>
                    <a:pt x="234" y="197"/>
                  </a:cubicBezTo>
                  <a:cubicBezTo>
                    <a:pt x="234" y="197"/>
                    <a:pt x="234" y="197"/>
                    <a:pt x="234" y="197"/>
                  </a:cubicBezTo>
                  <a:cubicBezTo>
                    <a:pt x="234" y="197"/>
                    <a:pt x="234" y="197"/>
                    <a:pt x="234" y="197"/>
                  </a:cubicBezTo>
                  <a:cubicBezTo>
                    <a:pt x="234" y="197"/>
                    <a:pt x="234" y="197"/>
                    <a:pt x="234"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6" y="197"/>
                    <a:pt x="236" y="197"/>
                    <a:pt x="236" y="197"/>
                  </a:cubicBezTo>
                  <a:cubicBezTo>
                    <a:pt x="236" y="197"/>
                    <a:pt x="236" y="197"/>
                    <a:pt x="236" y="197"/>
                  </a:cubicBezTo>
                  <a:cubicBezTo>
                    <a:pt x="236" y="197"/>
                    <a:pt x="236" y="197"/>
                    <a:pt x="236" y="197"/>
                  </a:cubicBezTo>
                  <a:cubicBezTo>
                    <a:pt x="236" y="197"/>
                    <a:pt x="236" y="197"/>
                    <a:pt x="236" y="197"/>
                  </a:cubicBezTo>
                  <a:cubicBezTo>
                    <a:pt x="236" y="197"/>
                    <a:pt x="236" y="197"/>
                    <a:pt x="236" y="197"/>
                  </a:cubicBezTo>
                  <a:cubicBezTo>
                    <a:pt x="236" y="197"/>
                    <a:pt x="236" y="197"/>
                    <a:pt x="236" y="197"/>
                  </a:cubicBezTo>
                  <a:cubicBezTo>
                    <a:pt x="236" y="197"/>
                    <a:pt x="236" y="197"/>
                    <a:pt x="236" y="197"/>
                  </a:cubicBezTo>
                  <a:cubicBezTo>
                    <a:pt x="236" y="197"/>
                    <a:pt x="236" y="197"/>
                    <a:pt x="236"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8" y="197"/>
                    <a:pt x="238" y="197"/>
                    <a:pt x="238" y="197"/>
                  </a:cubicBezTo>
                  <a:cubicBezTo>
                    <a:pt x="238" y="197"/>
                    <a:pt x="238" y="197"/>
                    <a:pt x="238" y="197"/>
                  </a:cubicBezTo>
                  <a:cubicBezTo>
                    <a:pt x="238" y="197"/>
                    <a:pt x="238" y="197"/>
                    <a:pt x="238" y="197"/>
                  </a:cubicBezTo>
                  <a:cubicBezTo>
                    <a:pt x="238" y="197"/>
                    <a:pt x="238" y="197"/>
                    <a:pt x="238" y="197"/>
                  </a:cubicBezTo>
                  <a:cubicBezTo>
                    <a:pt x="238" y="197"/>
                    <a:pt x="238" y="197"/>
                    <a:pt x="238" y="197"/>
                  </a:cubicBezTo>
                  <a:cubicBezTo>
                    <a:pt x="238" y="197"/>
                    <a:pt x="238" y="197"/>
                    <a:pt x="238" y="197"/>
                  </a:cubicBezTo>
                  <a:cubicBezTo>
                    <a:pt x="238" y="197"/>
                    <a:pt x="238" y="197"/>
                    <a:pt x="238" y="197"/>
                  </a:cubicBezTo>
                  <a:cubicBezTo>
                    <a:pt x="238" y="196"/>
                    <a:pt x="238" y="196"/>
                    <a:pt x="238" y="196"/>
                  </a:cubicBezTo>
                  <a:cubicBezTo>
                    <a:pt x="238" y="196"/>
                    <a:pt x="238" y="196"/>
                    <a:pt x="238" y="196"/>
                  </a:cubicBezTo>
                  <a:cubicBezTo>
                    <a:pt x="238" y="196"/>
                    <a:pt x="238" y="196"/>
                    <a:pt x="238" y="196"/>
                  </a:cubicBezTo>
                  <a:cubicBezTo>
                    <a:pt x="238" y="196"/>
                    <a:pt x="238" y="196"/>
                    <a:pt x="238" y="196"/>
                  </a:cubicBezTo>
                  <a:cubicBezTo>
                    <a:pt x="238" y="196"/>
                    <a:pt x="238" y="196"/>
                    <a:pt x="238" y="196"/>
                  </a:cubicBezTo>
                  <a:cubicBezTo>
                    <a:pt x="238" y="196"/>
                    <a:pt x="238" y="196"/>
                    <a:pt x="238" y="196"/>
                  </a:cubicBezTo>
                  <a:cubicBezTo>
                    <a:pt x="238" y="196"/>
                    <a:pt x="238" y="196"/>
                    <a:pt x="238" y="196"/>
                  </a:cubicBezTo>
                  <a:cubicBezTo>
                    <a:pt x="238" y="196"/>
                    <a:pt x="238" y="196"/>
                    <a:pt x="238" y="196"/>
                  </a:cubicBezTo>
                  <a:cubicBezTo>
                    <a:pt x="239" y="196"/>
                    <a:pt x="239" y="196"/>
                    <a:pt x="239" y="196"/>
                  </a:cubicBezTo>
                  <a:cubicBezTo>
                    <a:pt x="239" y="196"/>
                    <a:pt x="239" y="196"/>
                    <a:pt x="239" y="196"/>
                  </a:cubicBezTo>
                  <a:cubicBezTo>
                    <a:pt x="239" y="196"/>
                    <a:pt x="239" y="196"/>
                    <a:pt x="239" y="196"/>
                  </a:cubicBezTo>
                  <a:cubicBezTo>
                    <a:pt x="239" y="196"/>
                    <a:pt x="239" y="196"/>
                    <a:pt x="239" y="196"/>
                  </a:cubicBezTo>
                  <a:cubicBezTo>
                    <a:pt x="239" y="196"/>
                    <a:pt x="239" y="196"/>
                    <a:pt x="239" y="196"/>
                  </a:cubicBezTo>
                  <a:cubicBezTo>
                    <a:pt x="239" y="196"/>
                    <a:pt x="239" y="196"/>
                    <a:pt x="239" y="196"/>
                  </a:cubicBezTo>
                  <a:cubicBezTo>
                    <a:pt x="239" y="196"/>
                    <a:pt x="239" y="196"/>
                    <a:pt x="239" y="196"/>
                  </a:cubicBezTo>
                  <a:cubicBezTo>
                    <a:pt x="240" y="196"/>
                    <a:pt x="240" y="196"/>
                    <a:pt x="240" y="196"/>
                  </a:cubicBezTo>
                  <a:cubicBezTo>
                    <a:pt x="240" y="196"/>
                    <a:pt x="240" y="196"/>
                    <a:pt x="240" y="196"/>
                  </a:cubicBezTo>
                  <a:cubicBezTo>
                    <a:pt x="239" y="196"/>
                    <a:pt x="239" y="196"/>
                    <a:pt x="239" y="196"/>
                  </a:cubicBezTo>
                  <a:cubicBezTo>
                    <a:pt x="239" y="196"/>
                    <a:pt x="239" y="196"/>
                    <a:pt x="239" y="196"/>
                  </a:cubicBezTo>
                  <a:cubicBezTo>
                    <a:pt x="239" y="196"/>
                    <a:pt x="239" y="196"/>
                    <a:pt x="239" y="196"/>
                  </a:cubicBezTo>
                  <a:cubicBezTo>
                    <a:pt x="240" y="196"/>
                    <a:pt x="240" y="196"/>
                    <a:pt x="240"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40" y="197"/>
                    <a:pt x="240" y="197"/>
                    <a:pt x="240" y="197"/>
                  </a:cubicBezTo>
                  <a:cubicBezTo>
                    <a:pt x="240" y="197"/>
                    <a:pt x="240" y="197"/>
                    <a:pt x="240" y="197"/>
                  </a:cubicBezTo>
                  <a:cubicBezTo>
                    <a:pt x="240" y="197"/>
                    <a:pt x="240" y="197"/>
                    <a:pt x="240" y="197"/>
                  </a:cubicBezTo>
                  <a:cubicBezTo>
                    <a:pt x="240" y="197"/>
                    <a:pt x="240" y="197"/>
                    <a:pt x="240" y="197"/>
                  </a:cubicBezTo>
                  <a:cubicBezTo>
                    <a:pt x="240" y="197"/>
                    <a:pt x="240" y="197"/>
                    <a:pt x="240" y="197"/>
                  </a:cubicBezTo>
                  <a:cubicBezTo>
                    <a:pt x="240" y="197"/>
                    <a:pt x="240" y="197"/>
                    <a:pt x="240" y="197"/>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1" y="198"/>
                    <a:pt x="241" y="198"/>
                    <a:pt x="241" y="198"/>
                  </a:cubicBezTo>
                  <a:cubicBezTo>
                    <a:pt x="241" y="198"/>
                    <a:pt x="241" y="198"/>
                    <a:pt x="241" y="198"/>
                  </a:cubicBezTo>
                  <a:cubicBezTo>
                    <a:pt x="241" y="198"/>
                    <a:pt x="241" y="198"/>
                    <a:pt x="241" y="198"/>
                  </a:cubicBezTo>
                  <a:cubicBezTo>
                    <a:pt x="241" y="198"/>
                    <a:pt x="241" y="198"/>
                    <a:pt x="241" y="198"/>
                  </a:cubicBezTo>
                  <a:cubicBezTo>
                    <a:pt x="241" y="199"/>
                    <a:pt x="241" y="199"/>
                    <a:pt x="241" y="199"/>
                  </a:cubicBezTo>
                  <a:cubicBezTo>
                    <a:pt x="241" y="199"/>
                    <a:pt x="241" y="199"/>
                    <a:pt x="241" y="199"/>
                  </a:cubicBezTo>
                  <a:cubicBezTo>
                    <a:pt x="241" y="199"/>
                    <a:pt x="241" y="199"/>
                    <a:pt x="241" y="199"/>
                  </a:cubicBezTo>
                  <a:cubicBezTo>
                    <a:pt x="241" y="199"/>
                    <a:pt x="241" y="199"/>
                    <a:pt x="241" y="199"/>
                  </a:cubicBezTo>
                  <a:cubicBezTo>
                    <a:pt x="241" y="199"/>
                    <a:pt x="241" y="199"/>
                    <a:pt x="241" y="199"/>
                  </a:cubicBezTo>
                  <a:cubicBezTo>
                    <a:pt x="242" y="199"/>
                    <a:pt x="242" y="199"/>
                    <a:pt x="242" y="199"/>
                  </a:cubicBezTo>
                  <a:cubicBezTo>
                    <a:pt x="242" y="199"/>
                    <a:pt x="242" y="199"/>
                    <a:pt x="242" y="199"/>
                  </a:cubicBezTo>
                  <a:cubicBezTo>
                    <a:pt x="242" y="199"/>
                    <a:pt x="242" y="199"/>
                    <a:pt x="242" y="199"/>
                  </a:cubicBezTo>
                  <a:cubicBezTo>
                    <a:pt x="242" y="199"/>
                    <a:pt x="242" y="199"/>
                    <a:pt x="242" y="199"/>
                  </a:cubicBezTo>
                  <a:cubicBezTo>
                    <a:pt x="242" y="199"/>
                    <a:pt x="242" y="199"/>
                    <a:pt x="242" y="199"/>
                  </a:cubicBezTo>
                  <a:cubicBezTo>
                    <a:pt x="242" y="199"/>
                    <a:pt x="242" y="199"/>
                    <a:pt x="242" y="199"/>
                  </a:cubicBezTo>
                  <a:cubicBezTo>
                    <a:pt x="242" y="199"/>
                    <a:pt x="242" y="199"/>
                    <a:pt x="242" y="199"/>
                  </a:cubicBezTo>
                  <a:cubicBezTo>
                    <a:pt x="243" y="199"/>
                    <a:pt x="243" y="199"/>
                    <a:pt x="243" y="199"/>
                  </a:cubicBezTo>
                  <a:cubicBezTo>
                    <a:pt x="243" y="199"/>
                    <a:pt x="243" y="199"/>
                    <a:pt x="243" y="199"/>
                  </a:cubicBezTo>
                  <a:cubicBezTo>
                    <a:pt x="243" y="199"/>
                    <a:pt x="243" y="199"/>
                    <a:pt x="243" y="199"/>
                  </a:cubicBezTo>
                  <a:cubicBezTo>
                    <a:pt x="243" y="199"/>
                    <a:pt x="243" y="199"/>
                    <a:pt x="243" y="199"/>
                  </a:cubicBezTo>
                  <a:cubicBezTo>
                    <a:pt x="243" y="199"/>
                    <a:pt x="243" y="199"/>
                    <a:pt x="243" y="199"/>
                  </a:cubicBezTo>
                  <a:cubicBezTo>
                    <a:pt x="243" y="199"/>
                    <a:pt x="243" y="199"/>
                    <a:pt x="243" y="199"/>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7"/>
                    <a:pt x="244" y="197"/>
                    <a:pt x="244" y="197"/>
                  </a:cubicBezTo>
                  <a:cubicBezTo>
                    <a:pt x="244" y="197"/>
                    <a:pt x="244" y="197"/>
                    <a:pt x="244" y="197"/>
                  </a:cubicBezTo>
                  <a:cubicBezTo>
                    <a:pt x="244" y="197"/>
                    <a:pt x="244" y="197"/>
                    <a:pt x="244" y="197"/>
                  </a:cubicBezTo>
                  <a:cubicBezTo>
                    <a:pt x="244" y="197"/>
                    <a:pt x="244" y="197"/>
                    <a:pt x="244" y="197"/>
                  </a:cubicBezTo>
                  <a:cubicBezTo>
                    <a:pt x="245" y="197"/>
                    <a:pt x="245" y="197"/>
                    <a:pt x="245" y="197"/>
                  </a:cubicBezTo>
                  <a:cubicBezTo>
                    <a:pt x="245" y="197"/>
                    <a:pt x="245" y="197"/>
                    <a:pt x="245" y="197"/>
                  </a:cubicBezTo>
                  <a:cubicBezTo>
                    <a:pt x="245" y="197"/>
                    <a:pt x="245" y="197"/>
                    <a:pt x="245" y="197"/>
                  </a:cubicBezTo>
                  <a:cubicBezTo>
                    <a:pt x="245" y="197"/>
                    <a:pt x="245" y="197"/>
                    <a:pt x="245" y="197"/>
                  </a:cubicBezTo>
                  <a:cubicBezTo>
                    <a:pt x="245" y="197"/>
                    <a:pt x="245" y="197"/>
                    <a:pt x="245" y="197"/>
                  </a:cubicBezTo>
                  <a:cubicBezTo>
                    <a:pt x="245" y="197"/>
                    <a:pt x="245" y="197"/>
                    <a:pt x="245" y="197"/>
                  </a:cubicBezTo>
                  <a:cubicBezTo>
                    <a:pt x="245" y="197"/>
                    <a:pt x="245" y="197"/>
                    <a:pt x="245"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9" y="197"/>
                    <a:pt x="249" y="197"/>
                    <a:pt x="249" y="197"/>
                  </a:cubicBezTo>
                  <a:cubicBezTo>
                    <a:pt x="249" y="197"/>
                    <a:pt x="249" y="197"/>
                    <a:pt x="249" y="197"/>
                  </a:cubicBezTo>
                  <a:cubicBezTo>
                    <a:pt x="249" y="197"/>
                    <a:pt x="249" y="197"/>
                    <a:pt x="249" y="197"/>
                  </a:cubicBezTo>
                  <a:cubicBezTo>
                    <a:pt x="249" y="197"/>
                    <a:pt x="249" y="197"/>
                    <a:pt x="249" y="197"/>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50" y="196"/>
                    <a:pt x="250" y="196"/>
                    <a:pt x="250" y="196"/>
                  </a:cubicBezTo>
                  <a:cubicBezTo>
                    <a:pt x="250" y="196"/>
                    <a:pt x="250" y="196"/>
                    <a:pt x="250"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5"/>
                    <a:pt x="249" y="195"/>
                    <a:pt x="249" y="195"/>
                  </a:cubicBezTo>
                  <a:cubicBezTo>
                    <a:pt x="249" y="195"/>
                    <a:pt x="249" y="195"/>
                    <a:pt x="249" y="195"/>
                  </a:cubicBezTo>
                  <a:cubicBezTo>
                    <a:pt x="249" y="195"/>
                    <a:pt x="249" y="195"/>
                    <a:pt x="249" y="195"/>
                  </a:cubicBezTo>
                  <a:cubicBezTo>
                    <a:pt x="249" y="195"/>
                    <a:pt x="249" y="195"/>
                    <a:pt x="249" y="195"/>
                  </a:cubicBezTo>
                  <a:cubicBezTo>
                    <a:pt x="250" y="195"/>
                    <a:pt x="250" y="195"/>
                    <a:pt x="250" y="195"/>
                  </a:cubicBezTo>
                  <a:cubicBezTo>
                    <a:pt x="250" y="195"/>
                    <a:pt x="250" y="195"/>
                    <a:pt x="250" y="195"/>
                  </a:cubicBezTo>
                  <a:cubicBezTo>
                    <a:pt x="250" y="195"/>
                    <a:pt x="250" y="195"/>
                    <a:pt x="250" y="195"/>
                  </a:cubicBezTo>
                  <a:cubicBezTo>
                    <a:pt x="250" y="195"/>
                    <a:pt x="250" y="195"/>
                    <a:pt x="250" y="195"/>
                  </a:cubicBezTo>
                  <a:cubicBezTo>
                    <a:pt x="250" y="195"/>
                    <a:pt x="250" y="195"/>
                    <a:pt x="250" y="195"/>
                  </a:cubicBezTo>
                  <a:cubicBezTo>
                    <a:pt x="251" y="195"/>
                    <a:pt x="251" y="195"/>
                    <a:pt x="251" y="195"/>
                  </a:cubicBezTo>
                  <a:cubicBezTo>
                    <a:pt x="251" y="195"/>
                    <a:pt x="251" y="195"/>
                    <a:pt x="251" y="195"/>
                  </a:cubicBezTo>
                  <a:cubicBezTo>
                    <a:pt x="251" y="195"/>
                    <a:pt x="251" y="195"/>
                    <a:pt x="251" y="195"/>
                  </a:cubicBezTo>
                  <a:cubicBezTo>
                    <a:pt x="251" y="195"/>
                    <a:pt x="251" y="195"/>
                    <a:pt x="251" y="195"/>
                  </a:cubicBezTo>
                  <a:cubicBezTo>
                    <a:pt x="251" y="195"/>
                    <a:pt x="251" y="195"/>
                    <a:pt x="251" y="195"/>
                  </a:cubicBezTo>
                  <a:cubicBezTo>
                    <a:pt x="251" y="195"/>
                    <a:pt x="251" y="195"/>
                    <a:pt x="251" y="195"/>
                  </a:cubicBezTo>
                  <a:cubicBezTo>
                    <a:pt x="251" y="195"/>
                    <a:pt x="251" y="195"/>
                    <a:pt x="251" y="195"/>
                  </a:cubicBezTo>
                  <a:cubicBezTo>
                    <a:pt x="251" y="195"/>
                    <a:pt x="251" y="195"/>
                    <a:pt x="251" y="195"/>
                  </a:cubicBezTo>
                  <a:cubicBezTo>
                    <a:pt x="251" y="194"/>
                    <a:pt x="251" y="194"/>
                    <a:pt x="251" y="194"/>
                  </a:cubicBezTo>
                  <a:cubicBezTo>
                    <a:pt x="251" y="194"/>
                    <a:pt x="251" y="194"/>
                    <a:pt x="251" y="194"/>
                  </a:cubicBezTo>
                  <a:cubicBezTo>
                    <a:pt x="251" y="194"/>
                    <a:pt x="251" y="194"/>
                    <a:pt x="251" y="194"/>
                  </a:cubicBezTo>
                  <a:cubicBezTo>
                    <a:pt x="251" y="194"/>
                    <a:pt x="251" y="194"/>
                    <a:pt x="251"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3"/>
                    <a:pt x="253" y="193"/>
                    <a:pt x="253" y="193"/>
                  </a:cubicBezTo>
                  <a:cubicBezTo>
                    <a:pt x="253" y="193"/>
                    <a:pt x="253" y="193"/>
                    <a:pt x="253" y="193"/>
                  </a:cubicBezTo>
                  <a:cubicBezTo>
                    <a:pt x="253" y="193"/>
                    <a:pt x="253" y="193"/>
                    <a:pt x="253" y="193"/>
                  </a:cubicBezTo>
                  <a:cubicBezTo>
                    <a:pt x="253" y="193"/>
                    <a:pt x="253" y="193"/>
                    <a:pt x="253"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5" y="193"/>
                    <a:pt x="255" y="193"/>
                    <a:pt x="255" y="193"/>
                  </a:cubicBezTo>
                  <a:cubicBezTo>
                    <a:pt x="255" y="193"/>
                    <a:pt x="255" y="193"/>
                    <a:pt x="255" y="193"/>
                  </a:cubicBezTo>
                  <a:cubicBezTo>
                    <a:pt x="255" y="193"/>
                    <a:pt x="255" y="193"/>
                    <a:pt x="255" y="193"/>
                  </a:cubicBezTo>
                  <a:cubicBezTo>
                    <a:pt x="255" y="193"/>
                    <a:pt x="255" y="193"/>
                    <a:pt x="255" y="193"/>
                  </a:cubicBezTo>
                  <a:cubicBezTo>
                    <a:pt x="255" y="193"/>
                    <a:pt x="255" y="193"/>
                    <a:pt x="255" y="193"/>
                  </a:cubicBezTo>
                  <a:cubicBezTo>
                    <a:pt x="255" y="193"/>
                    <a:pt x="255" y="193"/>
                    <a:pt x="255" y="193"/>
                  </a:cubicBezTo>
                  <a:cubicBezTo>
                    <a:pt x="255" y="193"/>
                    <a:pt x="255" y="193"/>
                    <a:pt x="255" y="193"/>
                  </a:cubicBezTo>
                  <a:cubicBezTo>
                    <a:pt x="256" y="193"/>
                    <a:pt x="256" y="193"/>
                    <a:pt x="256" y="193"/>
                  </a:cubicBezTo>
                  <a:cubicBezTo>
                    <a:pt x="256" y="193"/>
                    <a:pt x="256" y="193"/>
                    <a:pt x="256" y="193"/>
                  </a:cubicBezTo>
                  <a:cubicBezTo>
                    <a:pt x="256" y="193"/>
                    <a:pt x="256" y="193"/>
                    <a:pt x="256" y="193"/>
                  </a:cubicBezTo>
                  <a:cubicBezTo>
                    <a:pt x="256" y="193"/>
                    <a:pt x="256" y="193"/>
                    <a:pt x="256" y="193"/>
                  </a:cubicBezTo>
                  <a:cubicBezTo>
                    <a:pt x="256" y="192"/>
                    <a:pt x="256" y="192"/>
                    <a:pt x="256" y="192"/>
                  </a:cubicBezTo>
                  <a:cubicBezTo>
                    <a:pt x="256" y="192"/>
                    <a:pt x="256" y="192"/>
                    <a:pt x="256" y="192"/>
                  </a:cubicBezTo>
                  <a:cubicBezTo>
                    <a:pt x="256" y="192"/>
                    <a:pt x="256" y="192"/>
                    <a:pt x="256" y="192"/>
                  </a:cubicBezTo>
                  <a:cubicBezTo>
                    <a:pt x="256" y="192"/>
                    <a:pt x="256" y="192"/>
                    <a:pt x="256" y="192"/>
                  </a:cubicBezTo>
                  <a:cubicBezTo>
                    <a:pt x="256" y="192"/>
                    <a:pt x="256" y="192"/>
                    <a:pt x="256" y="192"/>
                  </a:cubicBezTo>
                  <a:cubicBezTo>
                    <a:pt x="256" y="192"/>
                    <a:pt x="256" y="192"/>
                    <a:pt x="256"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8" y="192"/>
                    <a:pt x="258" y="192"/>
                    <a:pt x="258" y="192"/>
                  </a:cubicBezTo>
                  <a:cubicBezTo>
                    <a:pt x="258" y="192"/>
                    <a:pt x="258" y="192"/>
                    <a:pt x="258" y="192"/>
                  </a:cubicBezTo>
                  <a:cubicBezTo>
                    <a:pt x="258" y="192"/>
                    <a:pt x="258" y="192"/>
                    <a:pt x="258" y="192"/>
                  </a:cubicBezTo>
                  <a:cubicBezTo>
                    <a:pt x="259" y="192"/>
                    <a:pt x="259" y="192"/>
                    <a:pt x="259" y="192"/>
                  </a:cubicBezTo>
                  <a:cubicBezTo>
                    <a:pt x="259" y="192"/>
                    <a:pt x="259" y="192"/>
                    <a:pt x="259" y="192"/>
                  </a:cubicBezTo>
                  <a:cubicBezTo>
                    <a:pt x="259" y="192"/>
                    <a:pt x="259" y="192"/>
                    <a:pt x="259" y="192"/>
                  </a:cubicBezTo>
                  <a:cubicBezTo>
                    <a:pt x="259" y="192"/>
                    <a:pt x="259" y="192"/>
                    <a:pt x="259" y="192"/>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2"/>
                    <a:pt x="260" y="192"/>
                    <a:pt x="260" y="192"/>
                  </a:cubicBezTo>
                  <a:cubicBezTo>
                    <a:pt x="260" y="192"/>
                    <a:pt x="260" y="192"/>
                    <a:pt x="260" y="192"/>
                  </a:cubicBezTo>
                  <a:cubicBezTo>
                    <a:pt x="260" y="192"/>
                    <a:pt x="260" y="192"/>
                    <a:pt x="260" y="192"/>
                  </a:cubicBezTo>
                  <a:cubicBezTo>
                    <a:pt x="260" y="192"/>
                    <a:pt x="260" y="192"/>
                    <a:pt x="260" y="192"/>
                  </a:cubicBezTo>
                  <a:cubicBezTo>
                    <a:pt x="260" y="192"/>
                    <a:pt x="260" y="191"/>
                    <a:pt x="260" y="191"/>
                  </a:cubicBezTo>
                  <a:cubicBezTo>
                    <a:pt x="260" y="191"/>
                    <a:pt x="260" y="191"/>
                    <a:pt x="261" y="191"/>
                  </a:cubicBezTo>
                  <a:cubicBezTo>
                    <a:pt x="261" y="191"/>
                    <a:pt x="261" y="191"/>
                    <a:pt x="261" y="191"/>
                  </a:cubicBezTo>
                  <a:cubicBezTo>
                    <a:pt x="261" y="191"/>
                    <a:pt x="261" y="191"/>
                    <a:pt x="261" y="191"/>
                  </a:cubicBezTo>
                  <a:cubicBezTo>
                    <a:pt x="261" y="191"/>
                    <a:pt x="261" y="191"/>
                    <a:pt x="261" y="191"/>
                  </a:cubicBezTo>
                  <a:cubicBezTo>
                    <a:pt x="261" y="191"/>
                    <a:pt x="261" y="191"/>
                    <a:pt x="261" y="191"/>
                  </a:cubicBezTo>
                  <a:cubicBezTo>
                    <a:pt x="261" y="191"/>
                    <a:pt x="261" y="191"/>
                    <a:pt x="261" y="191"/>
                  </a:cubicBezTo>
                  <a:cubicBezTo>
                    <a:pt x="261" y="191"/>
                    <a:pt x="261" y="191"/>
                    <a:pt x="261" y="191"/>
                  </a:cubicBezTo>
                  <a:cubicBezTo>
                    <a:pt x="261" y="191"/>
                    <a:pt x="261" y="191"/>
                    <a:pt x="261" y="191"/>
                  </a:cubicBezTo>
                  <a:cubicBezTo>
                    <a:pt x="262" y="191"/>
                    <a:pt x="262" y="191"/>
                    <a:pt x="262" y="191"/>
                  </a:cubicBezTo>
                  <a:cubicBezTo>
                    <a:pt x="262" y="191"/>
                    <a:pt x="262" y="191"/>
                    <a:pt x="262" y="191"/>
                  </a:cubicBezTo>
                  <a:cubicBezTo>
                    <a:pt x="262" y="191"/>
                    <a:pt x="262" y="191"/>
                    <a:pt x="262" y="191"/>
                  </a:cubicBezTo>
                  <a:cubicBezTo>
                    <a:pt x="262" y="192"/>
                    <a:pt x="262" y="192"/>
                    <a:pt x="262" y="192"/>
                  </a:cubicBezTo>
                  <a:cubicBezTo>
                    <a:pt x="262" y="192"/>
                    <a:pt x="262" y="192"/>
                    <a:pt x="262" y="192"/>
                  </a:cubicBezTo>
                  <a:cubicBezTo>
                    <a:pt x="262" y="192"/>
                    <a:pt x="262" y="192"/>
                    <a:pt x="262" y="192"/>
                  </a:cubicBezTo>
                  <a:cubicBezTo>
                    <a:pt x="262" y="192"/>
                    <a:pt x="262" y="192"/>
                    <a:pt x="262" y="192"/>
                  </a:cubicBezTo>
                  <a:cubicBezTo>
                    <a:pt x="262" y="192"/>
                    <a:pt x="262" y="192"/>
                    <a:pt x="262" y="192"/>
                  </a:cubicBezTo>
                  <a:cubicBezTo>
                    <a:pt x="262" y="192"/>
                    <a:pt x="262" y="192"/>
                    <a:pt x="262" y="192"/>
                  </a:cubicBezTo>
                  <a:cubicBezTo>
                    <a:pt x="262" y="192"/>
                    <a:pt x="262" y="192"/>
                    <a:pt x="262" y="192"/>
                  </a:cubicBezTo>
                  <a:cubicBezTo>
                    <a:pt x="263" y="192"/>
                    <a:pt x="263" y="192"/>
                    <a:pt x="263" y="192"/>
                  </a:cubicBezTo>
                  <a:cubicBezTo>
                    <a:pt x="263" y="192"/>
                    <a:pt x="263" y="192"/>
                    <a:pt x="263" y="192"/>
                  </a:cubicBezTo>
                  <a:cubicBezTo>
                    <a:pt x="263" y="192"/>
                    <a:pt x="263" y="192"/>
                    <a:pt x="263" y="192"/>
                  </a:cubicBezTo>
                  <a:cubicBezTo>
                    <a:pt x="263" y="192"/>
                    <a:pt x="263" y="192"/>
                    <a:pt x="263" y="192"/>
                  </a:cubicBezTo>
                  <a:cubicBezTo>
                    <a:pt x="264" y="192"/>
                    <a:pt x="264" y="192"/>
                    <a:pt x="264" y="192"/>
                  </a:cubicBezTo>
                  <a:cubicBezTo>
                    <a:pt x="264" y="192"/>
                    <a:pt x="264" y="192"/>
                    <a:pt x="264" y="192"/>
                  </a:cubicBezTo>
                  <a:cubicBezTo>
                    <a:pt x="264" y="192"/>
                    <a:pt x="264" y="192"/>
                    <a:pt x="264" y="192"/>
                  </a:cubicBezTo>
                  <a:cubicBezTo>
                    <a:pt x="264" y="192"/>
                    <a:pt x="264" y="192"/>
                    <a:pt x="264" y="192"/>
                  </a:cubicBezTo>
                  <a:cubicBezTo>
                    <a:pt x="264" y="192"/>
                    <a:pt x="264" y="192"/>
                    <a:pt x="264" y="192"/>
                  </a:cubicBezTo>
                  <a:cubicBezTo>
                    <a:pt x="264" y="192"/>
                    <a:pt x="264" y="192"/>
                    <a:pt x="264" y="192"/>
                  </a:cubicBezTo>
                  <a:cubicBezTo>
                    <a:pt x="264" y="192"/>
                    <a:pt x="264" y="192"/>
                    <a:pt x="264" y="192"/>
                  </a:cubicBezTo>
                  <a:cubicBezTo>
                    <a:pt x="265" y="192"/>
                    <a:pt x="265" y="192"/>
                    <a:pt x="265" y="192"/>
                  </a:cubicBezTo>
                  <a:cubicBezTo>
                    <a:pt x="265" y="192"/>
                    <a:pt x="265" y="192"/>
                    <a:pt x="265" y="192"/>
                  </a:cubicBezTo>
                  <a:cubicBezTo>
                    <a:pt x="265" y="192"/>
                    <a:pt x="265" y="192"/>
                    <a:pt x="265" y="192"/>
                  </a:cubicBezTo>
                  <a:cubicBezTo>
                    <a:pt x="265" y="192"/>
                    <a:pt x="265" y="192"/>
                    <a:pt x="265" y="192"/>
                  </a:cubicBezTo>
                  <a:cubicBezTo>
                    <a:pt x="265" y="192"/>
                    <a:pt x="265" y="192"/>
                    <a:pt x="265" y="192"/>
                  </a:cubicBezTo>
                  <a:cubicBezTo>
                    <a:pt x="266" y="192"/>
                    <a:pt x="266" y="192"/>
                    <a:pt x="266" y="192"/>
                  </a:cubicBezTo>
                  <a:cubicBezTo>
                    <a:pt x="266" y="192"/>
                    <a:pt x="266" y="192"/>
                    <a:pt x="266" y="192"/>
                  </a:cubicBezTo>
                  <a:cubicBezTo>
                    <a:pt x="266" y="192"/>
                    <a:pt x="266" y="192"/>
                    <a:pt x="266" y="192"/>
                  </a:cubicBezTo>
                  <a:cubicBezTo>
                    <a:pt x="266" y="192"/>
                    <a:pt x="266" y="192"/>
                    <a:pt x="266" y="192"/>
                  </a:cubicBezTo>
                  <a:cubicBezTo>
                    <a:pt x="266" y="192"/>
                    <a:pt x="266" y="192"/>
                    <a:pt x="266" y="192"/>
                  </a:cubicBezTo>
                  <a:cubicBezTo>
                    <a:pt x="266" y="192"/>
                    <a:pt x="266" y="192"/>
                    <a:pt x="266" y="192"/>
                  </a:cubicBezTo>
                  <a:cubicBezTo>
                    <a:pt x="266" y="192"/>
                    <a:pt x="266" y="192"/>
                    <a:pt x="266" y="192"/>
                  </a:cubicBezTo>
                  <a:cubicBezTo>
                    <a:pt x="266" y="193"/>
                    <a:pt x="266" y="193"/>
                    <a:pt x="266" y="193"/>
                  </a:cubicBezTo>
                  <a:cubicBezTo>
                    <a:pt x="266" y="193"/>
                    <a:pt x="266" y="193"/>
                    <a:pt x="266" y="193"/>
                  </a:cubicBezTo>
                  <a:cubicBezTo>
                    <a:pt x="267" y="193"/>
                    <a:pt x="267" y="193"/>
                    <a:pt x="267" y="193"/>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5"/>
                    <a:pt x="267" y="195"/>
                    <a:pt x="267" y="195"/>
                  </a:cubicBezTo>
                  <a:cubicBezTo>
                    <a:pt x="267" y="195"/>
                    <a:pt x="267" y="195"/>
                    <a:pt x="267" y="195"/>
                  </a:cubicBezTo>
                  <a:cubicBezTo>
                    <a:pt x="267" y="195"/>
                    <a:pt x="267" y="195"/>
                    <a:pt x="267" y="195"/>
                  </a:cubicBezTo>
                  <a:cubicBezTo>
                    <a:pt x="267" y="195"/>
                    <a:pt x="267" y="195"/>
                    <a:pt x="267" y="195"/>
                  </a:cubicBezTo>
                  <a:cubicBezTo>
                    <a:pt x="267" y="195"/>
                    <a:pt x="267" y="195"/>
                    <a:pt x="267" y="195"/>
                  </a:cubicBezTo>
                  <a:cubicBezTo>
                    <a:pt x="268" y="195"/>
                    <a:pt x="268" y="195"/>
                    <a:pt x="268" y="195"/>
                  </a:cubicBezTo>
                  <a:cubicBezTo>
                    <a:pt x="268" y="195"/>
                    <a:pt x="268" y="195"/>
                    <a:pt x="268" y="195"/>
                  </a:cubicBezTo>
                  <a:cubicBezTo>
                    <a:pt x="268" y="195"/>
                    <a:pt x="268" y="195"/>
                    <a:pt x="268" y="195"/>
                  </a:cubicBezTo>
                  <a:cubicBezTo>
                    <a:pt x="268" y="195"/>
                    <a:pt x="268" y="195"/>
                    <a:pt x="268" y="195"/>
                  </a:cubicBezTo>
                  <a:cubicBezTo>
                    <a:pt x="268" y="195"/>
                    <a:pt x="268" y="195"/>
                    <a:pt x="268" y="195"/>
                  </a:cubicBezTo>
                  <a:cubicBezTo>
                    <a:pt x="268" y="195"/>
                    <a:pt x="268" y="195"/>
                    <a:pt x="268" y="195"/>
                  </a:cubicBezTo>
                  <a:cubicBezTo>
                    <a:pt x="269" y="195"/>
                    <a:pt x="269" y="195"/>
                    <a:pt x="269" y="195"/>
                  </a:cubicBezTo>
                  <a:cubicBezTo>
                    <a:pt x="269" y="195"/>
                    <a:pt x="269" y="195"/>
                    <a:pt x="269" y="195"/>
                  </a:cubicBezTo>
                  <a:cubicBezTo>
                    <a:pt x="269" y="195"/>
                    <a:pt x="269" y="195"/>
                    <a:pt x="269" y="195"/>
                  </a:cubicBezTo>
                  <a:cubicBezTo>
                    <a:pt x="269" y="195"/>
                    <a:pt x="269" y="195"/>
                    <a:pt x="269" y="195"/>
                  </a:cubicBezTo>
                  <a:cubicBezTo>
                    <a:pt x="269" y="195"/>
                    <a:pt x="269" y="195"/>
                    <a:pt x="269" y="195"/>
                  </a:cubicBezTo>
                  <a:cubicBezTo>
                    <a:pt x="270" y="195"/>
                    <a:pt x="270" y="195"/>
                    <a:pt x="270" y="195"/>
                  </a:cubicBezTo>
                  <a:cubicBezTo>
                    <a:pt x="270" y="195"/>
                    <a:pt x="270" y="195"/>
                    <a:pt x="270" y="195"/>
                  </a:cubicBezTo>
                  <a:cubicBezTo>
                    <a:pt x="270" y="195"/>
                    <a:pt x="270" y="195"/>
                    <a:pt x="270"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2" y="195"/>
                    <a:pt x="272" y="195"/>
                    <a:pt x="272" y="195"/>
                  </a:cubicBezTo>
                  <a:cubicBezTo>
                    <a:pt x="272" y="195"/>
                    <a:pt x="272" y="195"/>
                    <a:pt x="272" y="195"/>
                  </a:cubicBezTo>
                  <a:cubicBezTo>
                    <a:pt x="272" y="195"/>
                    <a:pt x="272" y="195"/>
                    <a:pt x="272" y="195"/>
                  </a:cubicBezTo>
                  <a:cubicBezTo>
                    <a:pt x="272" y="195"/>
                    <a:pt x="272" y="195"/>
                    <a:pt x="272" y="195"/>
                  </a:cubicBezTo>
                  <a:cubicBezTo>
                    <a:pt x="272" y="195"/>
                    <a:pt x="272" y="195"/>
                    <a:pt x="272" y="195"/>
                  </a:cubicBezTo>
                  <a:cubicBezTo>
                    <a:pt x="273" y="195"/>
                    <a:pt x="273" y="195"/>
                    <a:pt x="273" y="195"/>
                  </a:cubicBezTo>
                  <a:cubicBezTo>
                    <a:pt x="273" y="195"/>
                    <a:pt x="273" y="195"/>
                    <a:pt x="273" y="195"/>
                  </a:cubicBezTo>
                  <a:cubicBezTo>
                    <a:pt x="273" y="195"/>
                    <a:pt x="273" y="195"/>
                    <a:pt x="273" y="195"/>
                  </a:cubicBezTo>
                  <a:cubicBezTo>
                    <a:pt x="273" y="195"/>
                    <a:pt x="273" y="195"/>
                    <a:pt x="273" y="195"/>
                  </a:cubicBezTo>
                  <a:cubicBezTo>
                    <a:pt x="273" y="195"/>
                    <a:pt x="273" y="195"/>
                    <a:pt x="273" y="195"/>
                  </a:cubicBezTo>
                  <a:cubicBezTo>
                    <a:pt x="273" y="195"/>
                    <a:pt x="273" y="195"/>
                    <a:pt x="273" y="195"/>
                  </a:cubicBezTo>
                  <a:cubicBezTo>
                    <a:pt x="273" y="195"/>
                    <a:pt x="273" y="195"/>
                    <a:pt x="273" y="195"/>
                  </a:cubicBezTo>
                  <a:cubicBezTo>
                    <a:pt x="273" y="195"/>
                    <a:pt x="273" y="195"/>
                    <a:pt x="273"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6" y="195"/>
                    <a:pt x="276" y="195"/>
                    <a:pt x="276" y="195"/>
                  </a:cubicBezTo>
                  <a:cubicBezTo>
                    <a:pt x="276" y="195"/>
                    <a:pt x="276" y="195"/>
                    <a:pt x="276" y="195"/>
                  </a:cubicBezTo>
                  <a:cubicBezTo>
                    <a:pt x="276" y="196"/>
                    <a:pt x="276" y="196"/>
                    <a:pt x="276" y="196"/>
                  </a:cubicBezTo>
                  <a:cubicBezTo>
                    <a:pt x="276" y="196"/>
                    <a:pt x="276" y="196"/>
                    <a:pt x="276" y="196"/>
                  </a:cubicBezTo>
                  <a:cubicBezTo>
                    <a:pt x="276" y="196"/>
                    <a:pt x="276" y="196"/>
                    <a:pt x="276" y="196"/>
                  </a:cubicBezTo>
                  <a:cubicBezTo>
                    <a:pt x="276" y="196"/>
                    <a:pt x="276" y="196"/>
                    <a:pt x="276" y="196"/>
                  </a:cubicBezTo>
                  <a:cubicBezTo>
                    <a:pt x="276" y="196"/>
                    <a:pt x="276" y="196"/>
                    <a:pt x="276" y="196"/>
                  </a:cubicBezTo>
                  <a:cubicBezTo>
                    <a:pt x="276" y="196"/>
                    <a:pt x="276" y="196"/>
                    <a:pt x="276" y="196"/>
                  </a:cubicBezTo>
                  <a:cubicBezTo>
                    <a:pt x="276" y="196"/>
                    <a:pt x="276" y="196"/>
                    <a:pt x="276"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8" y="196"/>
                    <a:pt x="278" y="196"/>
                    <a:pt x="278" y="196"/>
                  </a:cubicBezTo>
                  <a:cubicBezTo>
                    <a:pt x="278" y="196"/>
                    <a:pt x="278" y="196"/>
                    <a:pt x="278" y="196"/>
                  </a:cubicBezTo>
                  <a:cubicBezTo>
                    <a:pt x="278" y="196"/>
                    <a:pt x="278" y="196"/>
                    <a:pt x="278" y="196"/>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80" y="195"/>
                    <a:pt x="280" y="195"/>
                    <a:pt x="280" y="195"/>
                  </a:cubicBezTo>
                  <a:cubicBezTo>
                    <a:pt x="280" y="195"/>
                    <a:pt x="280" y="195"/>
                    <a:pt x="280" y="195"/>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2"/>
                    <a:pt x="280" y="192"/>
                    <a:pt x="280" y="192"/>
                  </a:cubicBezTo>
                  <a:cubicBezTo>
                    <a:pt x="280" y="192"/>
                    <a:pt x="280" y="192"/>
                    <a:pt x="280" y="192"/>
                  </a:cubicBezTo>
                  <a:cubicBezTo>
                    <a:pt x="280" y="192"/>
                    <a:pt x="280" y="192"/>
                    <a:pt x="280"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8"/>
                    <a:pt x="279" y="188"/>
                    <a:pt x="279" y="188"/>
                  </a:cubicBezTo>
                  <a:cubicBezTo>
                    <a:pt x="279" y="188"/>
                    <a:pt x="279" y="188"/>
                    <a:pt x="279" y="188"/>
                  </a:cubicBezTo>
                  <a:cubicBezTo>
                    <a:pt x="279" y="188"/>
                    <a:pt x="279" y="188"/>
                    <a:pt x="279" y="188"/>
                  </a:cubicBezTo>
                  <a:cubicBezTo>
                    <a:pt x="279" y="188"/>
                    <a:pt x="279" y="188"/>
                    <a:pt x="279" y="188"/>
                  </a:cubicBezTo>
                  <a:cubicBezTo>
                    <a:pt x="279" y="188"/>
                    <a:pt x="279" y="188"/>
                    <a:pt x="279" y="188"/>
                  </a:cubicBezTo>
                  <a:cubicBezTo>
                    <a:pt x="279" y="188"/>
                    <a:pt x="279" y="188"/>
                    <a:pt x="279" y="188"/>
                  </a:cubicBezTo>
                  <a:cubicBezTo>
                    <a:pt x="280" y="188"/>
                    <a:pt x="280" y="188"/>
                    <a:pt x="280" y="188"/>
                  </a:cubicBezTo>
                  <a:cubicBezTo>
                    <a:pt x="280" y="188"/>
                    <a:pt x="280" y="188"/>
                    <a:pt x="280" y="188"/>
                  </a:cubicBezTo>
                  <a:cubicBezTo>
                    <a:pt x="280" y="188"/>
                    <a:pt x="280" y="188"/>
                    <a:pt x="280" y="188"/>
                  </a:cubicBezTo>
                  <a:cubicBezTo>
                    <a:pt x="280" y="188"/>
                    <a:pt x="280" y="188"/>
                    <a:pt x="280" y="188"/>
                  </a:cubicBezTo>
                  <a:cubicBezTo>
                    <a:pt x="280" y="188"/>
                    <a:pt x="280" y="188"/>
                    <a:pt x="280" y="188"/>
                  </a:cubicBezTo>
                  <a:cubicBezTo>
                    <a:pt x="280" y="188"/>
                    <a:pt x="280" y="188"/>
                    <a:pt x="280" y="188"/>
                  </a:cubicBezTo>
                  <a:cubicBezTo>
                    <a:pt x="280" y="188"/>
                    <a:pt x="280" y="188"/>
                    <a:pt x="280" y="188"/>
                  </a:cubicBezTo>
                  <a:cubicBezTo>
                    <a:pt x="280" y="188"/>
                    <a:pt x="280" y="188"/>
                    <a:pt x="280" y="188"/>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1" y="187"/>
                    <a:pt x="281" y="187"/>
                    <a:pt x="281" y="187"/>
                  </a:cubicBezTo>
                  <a:cubicBezTo>
                    <a:pt x="281" y="187"/>
                    <a:pt x="281" y="187"/>
                    <a:pt x="281" y="187"/>
                  </a:cubicBezTo>
                  <a:cubicBezTo>
                    <a:pt x="281" y="187"/>
                    <a:pt x="281" y="187"/>
                    <a:pt x="281" y="187"/>
                  </a:cubicBezTo>
                  <a:cubicBezTo>
                    <a:pt x="281" y="187"/>
                    <a:pt x="281" y="187"/>
                    <a:pt x="281" y="187"/>
                  </a:cubicBezTo>
                  <a:cubicBezTo>
                    <a:pt x="281" y="187"/>
                    <a:pt x="281" y="187"/>
                    <a:pt x="281" y="187"/>
                  </a:cubicBezTo>
                  <a:cubicBezTo>
                    <a:pt x="281" y="187"/>
                    <a:pt x="281" y="187"/>
                    <a:pt x="281" y="187"/>
                  </a:cubicBezTo>
                  <a:cubicBezTo>
                    <a:pt x="281" y="187"/>
                    <a:pt x="281" y="187"/>
                    <a:pt x="281" y="187"/>
                  </a:cubicBezTo>
                  <a:cubicBezTo>
                    <a:pt x="281" y="186"/>
                    <a:pt x="281" y="186"/>
                    <a:pt x="281" y="186"/>
                  </a:cubicBezTo>
                  <a:cubicBezTo>
                    <a:pt x="281" y="186"/>
                    <a:pt x="281" y="186"/>
                    <a:pt x="281"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5"/>
                  </a:cubicBezTo>
                  <a:cubicBezTo>
                    <a:pt x="282" y="185"/>
                    <a:pt x="282" y="185"/>
                    <a:pt x="282" y="185"/>
                  </a:cubicBezTo>
                  <a:cubicBezTo>
                    <a:pt x="282" y="185"/>
                    <a:pt x="282" y="185"/>
                    <a:pt x="282" y="185"/>
                  </a:cubicBezTo>
                  <a:cubicBezTo>
                    <a:pt x="282" y="185"/>
                    <a:pt x="282" y="185"/>
                    <a:pt x="282" y="185"/>
                  </a:cubicBezTo>
                  <a:cubicBezTo>
                    <a:pt x="282" y="185"/>
                    <a:pt x="282" y="185"/>
                    <a:pt x="282" y="185"/>
                  </a:cubicBezTo>
                  <a:cubicBezTo>
                    <a:pt x="282" y="185"/>
                    <a:pt x="282" y="185"/>
                    <a:pt x="282" y="185"/>
                  </a:cubicBezTo>
                  <a:cubicBezTo>
                    <a:pt x="282" y="185"/>
                    <a:pt x="282" y="185"/>
                    <a:pt x="282" y="185"/>
                  </a:cubicBezTo>
                  <a:cubicBezTo>
                    <a:pt x="282" y="185"/>
                    <a:pt x="282" y="185"/>
                    <a:pt x="282"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4" y="185"/>
                    <a:pt x="284" y="185"/>
                    <a:pt x="284" y="185"/>
                  </a:cubicBezTo>
                  <a:cubicBezTo>
                    <a:pt x="284" y="185"/>
                    <a:pt x="284" y="185"/>
                    <a:pt x="284" y="185"/>
                  </a:cubicBezTo>
                  <a:cubicBezTo>
                    <a:pt x="284" y="185"/>
                    <a:pt x="284" y="185"/>
                    <a:pt x="284" y="185"/>
                  </a:cubicBezTo>
                  <a:cubicBezTo>
                    <a:pt x="284" y="185"/>
                    <a:pt x="284" y="185"/>
                    <a:pt x="284" y="185"/>
                  </a:cubicBezTo>
                  <a:cubicBezTo>
                    <a:pt x="284" y="185"/>
                    <a:pt x="284" y="185"/>
                    <a:pt x="284" y="185"/>
                  </a:cubicBezTo>
                  <a:cubicBezTo>
                    <a:pt x="284" y="186"/>
                    <a:pt x="284" y="186"/>
                    <a:pt x="284" y="186"/>
                  </a:cubicBezTo>
                  <a:cubicBezTo>
                    <a:pt x="284" y="186"/>
                    <a:pt x="284" y="186"/>
                    <a:pt x="284" y="186"/>
                  </a:cubicBezTo>
                  <a:cubicBezTo>
                    <a:pt x="284" y="186"/>
                    <a:pt x="284" y="186"/>
                    <a:pt x="284" y="186"/>
                  </a:cubicBezTo>
                  <a:cubicBezTo>
                    <a:pt x="284" y="186"/>
                    <a:pt x="284" y="186"/>
                    <a:pt x="284" y="186"/>
                  </a:cubicBezTo>
                  <a:cubicBezTo>
                    <a:pt x="284" y="186"/>
                    <a:pt x="284" y="186"/>
                    <a:pt x="284" y="186"/>
                  </a:cubicBezTo>
                  <a:cubicBezTo>
                    <a:pt x="284" y="186"/>
                    <a:pt x="284" y="186"/>
                    <a:pt x="284"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7"/>
                  </a:cubicBezTo>
                  <a:cubicBezTo>
                    <a:pt x="286" y="187"/>
                    <a:pt x="286" y="187"/>
                    <a:pt x="286" y="187"/>
                  </a:cubicBezTo>
                  <a:cubicBezTo>
                    <a:pt x="286" y="187"/>
                    <a:pt x="286" y="187"/>
                    <a:pt x="286" y="187"/>
                  </a:cubicBezTo>
                  <a:cubicBezTo>
                    <a:pt x="286" y="187"/>
                    <a:pt x="286" y="187"/>
                    <a:pt x="286" y="187"/>
                  </a:cubicBezTo>
                  <a:cubicBezTo>
                    <a:pt x="286" y="187"/>
                    <a:pt x="286" y="187"/>
                    <a:pt x="286" y="187"/>
                  </a:cubicBezTo>
                  <a:cubicBezTo>
                    <a:pt x="286" y="187"/>
                    <a:pt x="286" y="187"/>
                    <a:pt x="287" y="187"/>
                  </a:cubicBezTo>
                  <a:cubicBezTo>
                    <a:pt x="287" y="187"/>
                    <a:pt x="287" y="187"/>
                    <a:pt x="287" y="187"/>
                  </a:cubicBezTo>
                  <a:cubicBezTo>
                    <a:pt x="287" y="187"/>
                    <a:pt x="287" y="187"/>
                    <a:pt x="287" y="187"/>
                  </a:cubicBezTo>
                  <a:cubicBezTo>
                    <a:pt x="287" y="187"/>
                    <a:pt x="287" y="187"/>
                    <a:pt x="287" y="187"/>
                  </a:cubicBezTo>
                  <a:cubicBezTo>
                    <a:pt x="287" y="187"/>
                    <a:pt x="287" y="187"/>
                    <a:pt x="287" y="187"/>
                  </a:cubicBezTo>
                  <a:cubicBezTo>
                    <a:pt x="287" y="187"/>
                    <a:pt x="287" y="187"/>
                    <a:pt x="287" y="187"/>
                  </a:cubicBezTo>
                  <a:cubicBezTo>
                    <a:pt x="287" y="187"/>
                    <a:pt x="287" y="187"/>
                    <a:pt x="287" y="187"/>
                  </a:cubicBezTo>
                  <a:cubicBezTo>
                    <a:pt x="287" y="187"/>
                    <a:pt x="287" y="187"/>
                    <a:pt x="287" y="187"/>
                  </a:cubicBezTo>
                  <a:cubicBezTo>
                    <a:pt x="287" y="187"/>
                    <a:pt x="287" y="187"/>
                    <a:pt x="287"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1" y="187"/>
                    <a:pt x="291" y="187"/>
                    <a:pt x="291" y="187"/>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2" y="188"/>
                    <a:pt x="292" y="188"/>
                    <a:pt x="292" y="188"/>
                  </a:cubicBezTo>
                  <a:cubicBezTo>
                    <a:pt x="292" y="188"/>
                    <a:pt x="292" y="188"/>
                    <a:pt x="292" y="188"/>
                  </a:cubicBezTo>
                  <a:cubicBezTo>
                    <a:pt x="292" y="188"/>
                    <a:pt x="292" y="188"/>
                    <a:pt x="292" y="188"/>
                  </a:cubicBezTo>
                  <a:cubicBezTo>
                    <a:pt x="292" y="188"/>
                    <a:pt x="292" y="188"/>
                    <a:pt x="292" y="188"/>
                  </a:cubicBezTo>
                  <a:cubicBezTo>
                    <a:pt x="292" y="188"/>
                    <a:pt x="292" y="188"/>
                    <a:pt x="292" y="188"/>
                  </a:cubicBezTo>
                  <a:cubicBezTo>
                    <a:pt x="292" y="188"/>
                    <a:pt x="292" y="188"/>
                    <a:pt x="292" y="188"/>
                  </a:cubicBezTo>
                  <a:cubicBezTo>
                    <a:pt x="292" y="188"/>
                    <a:pt x="292" y="188"/>
                    <a:pt x="292" y="188"/>
                  </a:cubicBezTo>
                  <a:cubicBezTo>
                    <a:pt x="292" y="188"/>
                    <a:pt x="292" y="188"/>
                    <a:pt x="292" y="188"/>
                  </a:cubicBezTo>
                  <a:cubicBezTo>
                    <a:pt x="293" y="188"/>
                    <a:pt x="293" y="188"/>
                    <a:pt x="293" y="188"/>
                  </a:cubicBezTo>
                  <a:cubicBezTo>
                    <a:pt x="293" y="188"/>
                    <a:pt x="293" y="188"/>
                    <a:pt x="293" y="188"/>
                  </a:cubicBezTo>
                  <a:cubicBezTo>
                    <a:pt x="293" y="188"/>
                    <a:pt x="293" y="188"/>
                    <a:pt x="293" y="188"/>
                  </a:cubicBezTo>
                  <a:cubicBezTo>
                    <a:pt x="293" y="188"/>
                    <a:pt x="293" y="188"/>
                    <a:pt x="293" y="188"/>
                  </a:cubicBezTo>
                  <a:cubicBezTo>
                    <a:pt x="293" y="188"/>
                    <a:pt x="293" y="188"/>
                    <a:pt x="293" y="188"/>
                  </a:cubicBezTo>
                  <a:cubicBezTo>
                    <a:pt x="293" y="188"/>
                    <a:pt x="293" y="188"/>
                    <a:pt x="293" y="188"/>
                  </a:cubicBezTo>
                  <a:cubicBezTo>
                    <a:pt x="293" y="188"/>
                    <a:pt x="293" y="188"/>
                    <a:pt x="293" y="188"/>
                  </a:cubicBezTo>
                  <a:cubicBezTo>
                    <a:pt x="294" y="188"/>
                    <a:pt x="294" y="188"/>
                    <a:pt x="294" y="188"/>
                  </a:cubicBezTo>
                  <a:cubicBezTo>
                    <a:pt x="294" y="188"/>
                    <a:pt x="294" y="188"/>
                    <a:pt x="294" y="188"/>
                  </a:cubicBezTo>
                  <a:cubicBezTo>
                    <a:pt x="294" y="188"/>
                    <a:pt x="294" y="188"/>
                    <a:pt x="294" y="188"/>
                  </a:cubicBezTo>
                  <a:cubicBezTo>
                    <a:pt x="294" y="188"/>
                    <a:pt x="294" y="188"/>
                    <a:pt x="294" y="188"/>
                  </a:cubicBezTo>
                  <a:cubicBezTo>
                    <a:pt x="294" y="188"/>
                    <a:pt x="294" y="188"/>
                    <a:pt x="294" y="188"/>
                  </a:cubicBezTo>
                  <a:cubicBezTo>
                    <a:pt x="294" y="188"/>
                    <a:pt x="294" y="188"/>
                    <a:pt x="294" y="188"/>
                  </a:cubicBezTo>
                  <a:cubicBezTo>
                    <a:pt x="294" y="188"/>
                    <a:pt x="294" y="188"/>
                    <a:pt x="294" y="188"/>
                  </a:cubicBezTo>
                  <a:cubicBezTo>
                    <a:pt x="294" y="189"/>
                    <a:pt x="294" y="189"/>
                    <a:pt x="294" y="189"/>
                  </a:cubicBezTo>
                  <a:cubicBezTo>
                    <a:pt x="294" y="189"/>
                    <a:pt x="294" y="189"/>
                    <a:pt x="294" y="189"/>
                  </a:cubicBezTo>
                  <a:cubicBezTo>
                    <a:pt x="294" y="189"/>
                    <a:pt x="294" y="189"/>
                    <a:pt x="294" y="189"/>
                  </a:cubicBezTo>
                  <a:cubicBezTo>
                    <a:pt x="294" y="189"/>
                    <a:pt x="294" y="189"/>
                    <a:pt x="294" y="189"/>
                  </a:cubicBezTo>
                  <a:cubicBezTo>
                    <a:pt x="294" y="189"/>
                    <a:pt x="294" y="189"/>
                    <a:pt x="294" y="189"/>
                  </a:cubicBezTo>
                  <a:cubicBezTo>
                    <a:pt x="294" y="189"/>
                    <a:pt x="294" y="189"/>
                    <a:pt x="294" y="189"/>
                  </a:cubicBezTo>
                  <a:cubicBezTo>
                    <a:pt x="295" y="189"/>
                    <a:pt x="295" y="189"/>
                    <a:pt x="295" y="189"/>
                  </a:cubicBezTo>
                  <a:cubicBezTo>
                    <a:pt x="295" y="189"/>
                    <a:pt x="295" y="189"/>
                    <a:pt x="295" y="189"/>
                  </a:cubicBezTo>
                  <a:cubicBezTo>
                    <a:pt x="295" y="189"/>
                    <a:pt x="294" y="189"/>
                    <a:pt x="294" y="189"/>
                  </a:cubicBezTo>
                  <a:cubicBezTo>
                    <a:pt x="294" y="189"/>
                    <a:pt x="294" y="189"/>
                    <a:pt x="294" y="189"/>
                  </a:cubicBezTo>
                  <a:cubicBezTo>
                    <a:pt x="294" y="189"/>
                    <a:pt x="294" y="189"/>
                    <a:pt x="294" y="189"/>
                  </a:cubicBezTo>
                  <a:cubicBezTo>
                    <a:pt x="294" y="189"/>
                    <a:pt x="294" y="189"/>
                    <a:pt x="294" y="189"/>
                  </a:cubicBezTo>
                  <a:cubicBezTo>
                    <a:pt x="294" y="189"/>
                    <a:pt x="294" y="189"/>
                    <a:pt x="294" y="189"/>
                  </a:cubicBezTo>
                  <a:cubicBezTo>
                    <a:pt x="294" y="189"/>
                    <a:pt x="294" y="189"/>
                    <a:pt x="294" y="189"/>
                  </a:cubicBezTo>
                  <a:cubicBezTo>
                    <a:pt x="294" y="190"/>
                    <a:pt x="294" y="190"/>
                    <a:pt x="294" y="190"/>
                  </a:cubicBezTo>
                  <a:cubicBezTo>
                    <a:pt x="294" y="190"/>
                    <a:pt x="294" y="190"/>
                    <a:pt x="294" y="190"/>
                  </a:cubicBezTo>
                  <a:cubicBezTo>
                    <a:pt x="294" y="190"/>
                    <a:pt x="294" y="190"/>
                    <a:pt x="294" y="190"/>
                  </a:cubicBezTo>
                  <a:cubicBezTo>
                    <a:pt x="294" y="190"/>
                    <a:pt x="294" y="190"/>
                    <a:pt x="294" y="190"/>
                  </a:cubicBezTo>
                  <a:cubicBezTo>
                    <a:pt x="294" y="190"/>
                    <a:pt x="294" y="190"/>
                    <a:pt x="294" y="190"/>
                  </a:cubicBezTo>
                  <a:cubicBezTo>
                    <a:pt x="294" y="190"/>
                    <a:pt x="294" y="190"/>
                    <a:pt x="294" y="190"/>
                  </a:cubicBezTo>
                  <a:cubicBezTo>
                    <a:pt x="294" y="190"/>
                    <a:pt x="294" y="190"/>
                    <a:pt x="294" y="190"/>
                  </a:cubicBezTo>
                  <a:cubicBezTo>
                    <a:pt x="295" y="190"/>
                    <a:pt x="295" y="190"/>
                    <a:pt x="295" y="190"/>
                  </a:cubicBezTo>
                  <a:cubicBezTo>
                    <a:pt x="295" y="190"/>
                    <a:pt x="295" y="190"/>
                    <a:pt x="295" y="190"/>
                  </a:cubicBezTo>
                  <a:cubicBezTo>
                    <a:pt x="295" y="190"/>
                    <a:pt x="295" y="190"/>
                    <a:pt x="295" y="190"/>
                  </a:cubicBezTo>
                  <a:cubicBezTo>
                    <a:pt x="295" y="190"/>
                    <a:pt x="295" y="190"/>
                    <a:pt x="295" y="190"/>
                  </a:cubicBezTo>
                  <a:cubicBezTo>
                    <a:pt x="295" y="190"/>
                    <a:pt x="295" y="190"/>
                    <a:pt x="295" y="190"/>
                  </a:cubicBezTo>
                  <a:cubicBezTo>
                    <a:pt x="295" y="190"/>
                    <a:pt x="295" y="190"/>
                    <a:pt x="295" y="190"/>
                  </a:cubicBezTo>
                  <a:cubicBezTo>
                    <a:pt x="295" y="190"/>
                    <a:pt x="295" y="190"/>
                    <a:pt x="295" y="190"/>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6" y="192"/>
                    <a:pt x="296" y="192"/>
                    <a:pt x="296" y="192"/>
                  </a:cubicBezTo>
                  <a:cubicBezTo>
                    <a:pt x="296" y="192"/>
                    <a:pt x="296" y="192"/>
                    <a:pt x="296" y="192"/>
                  </a:cubicBezTo>
                  <a:cubicBezTo>
                    <a:pt x="296" y="192"/>
                    <a:pt x="296" y="192"/>
                    <a:pt x="296" y="192"/>
                  </a:cubicBezTo>
                  <a:cubicBezTo>
                    <a:pt x="296" y="192"/>
                    <a:pt x="296" y="192"/>
                    <a:pt x="296" y="192"/>
                  </a:cubicBezTo>
                  <a:cubicBezTo>
                    <a:pt x="296" y="192"/>
                    <a:pt x="296" y="192"/>
                    <a:pt x="296" y="192"/>
                  </a:cubicBezTo>
                  <a:cubicBezTo>
                    <a:pt x="296" y="192"/>
                    <a:pt x="296" y="192"/>
                    <a:pt x="296" y="192"/>
                  </a:cubicBezTo>
                  <a:cubicBezTo>
                    <a:pt x="296" y="193"/>
                    <a:pt x="296" y="193"/>
                    <a:pt x="296" y="193"/>
                  </a:cubicBezTo>
                  <a:cubicBezTo>
                    <a:pt x="296" y="193"/>
                    <a:pt x="296" y="193"/>
                    <a:pt x="296" y="193"/>
                  </a:cubicBezTo>
                  <a:cubicBezTo>
                    <a:pt x="296" y="193"/>
                    <a:pt x="296" y="193"/>
                    <a:pt x="296" y="193"/>
                  </a:cubicBezTo>
                  <a:cubicBezTo>
                    <a:pt x="296" y="193"/>
                    <a:pt x="296" y="193"/>
                    <a:pt x="296" y="193"/>
                  </a:cubicBezTo>
                  <a:cubicBezTo>
                    <a:pt x="296" y="193"/>
                    <a:pt x="296" y="193"/>
                    <a:pt x="296" y="193"/>
                  </a:cubicBezTo>
                  <a:cubicBezTo>
                    <a:pt x="296" y="193"/>
                    <a:pt x="296" y="193"/>
                    <a:pt x="296" y="193"/>
                  </a:cubicBezTo>
                  <a:cubicBezTo>
                    <a:pt x="296" y="193"/>
                    <a:pt x="296" y="193"/>
                    <a:pt x="296"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8" y="193"/>
                    <a:pt x="298" y="193"/>
                    <a:pt x="298" y="193"/>
                  </a:cubicBezTo>
                  <a:cubicBezTo>
                    <a:pt x="298" y="193"/>
                    <a:pt x="298" y="193"/>
                    <a:pt x="298" y="193"/>
                  </a:cubicBezTo>
                  <a:cubicBezTo>
                    <a:pt x="298" y="193"/>
                    <a:pt x="298" y="193"/>
                    <a:pt x="298" y="193"/>
                  </a:cubicBezTo>
                  <a:cubicBezTo>
                    <a:pt x="298" y="193"/>
                    <a:pt x="298" y="193"/>
                    <a:pt x="298" y="193"/>
                  </a:cubicBezTo>
                  <a:cubicBezTo>
                    <a:pt x="298" y="193"/>
                    <a:pt x="298" y="193"/>
                    <a:pt x="298" y="193"/>
                  </a:cubicBezTo>
                  <a:cubicBezTo>
                    <a:pt x="298" y="193"/>
                    <a:pt x="298" y="193"/>
                    <a:pt x="298" y="193"/>
                  </a:cubicBezTo>
                  <a:cubicBezTo>
                    <a:pt x="298" y="193"/>
                    <a:pt x="298" y="193"/>
                    <a:pt x="298" y="193"/>
                  </a:cubicBezTo>
                  <a:cubicBezTo>
                    <a:pt x="298" y="193"/>
                    <a:pt x="298" y="193"/>
                    <a:pt x="298" y="193"/>
                  </a:cubicBezTo>
                  <a:cubicBezTo>
                    <a:pt x="298" y="194"/>
                    <a:pt x="298" y="194"/>
                    <a:pt x="298" y="194"/>
                  </a:cubicBezTo>
                  <a:cubicBezTo>
                    <a:pt x="298" y="194"/>
                    <a:pt x="298" y="194"/>
                    <a:pt x="298" y="194"/>
                  </a:cubicBezTo>
                  <a:cubicBezTo>
                    <a:pt x="298" y="194"/>
                    <a:pt x="298" y="194"/>
                    <a:pt x="298" y="194"/>
                  </a:cubicBezTo>
                  <a:cubicBezTo>
                    <a:pt x="298" y="194"/>
                    <a:pt x="298" y="194"/>
                    <a:pt x="298" y="194"/>
                  </a:cubicBezTo>
                  <a:cubicBezTo>
                    <a:pt x="298" y="194"/>
                    <a:pt x="298" y="194"/>
                    <a:pt x="298" y="194"/>
                  </a:cubicBezTo>
                  <a:cubicBezTo>
                    <a:pt x="298" y="194"/>
                    <a:pt x="298" y="194"/>
                    <a:pt x="298"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1" y="194"/>
                    <a:pt x="301" y="194"/>
                    <a:pt x="301" y="194"/>
                  </a:cubicBezTo>
                  <a:cubicBezTo>
                    <a:pt x="301" y="194"/>
                    <a:pt x="301" y="194"/>
                    <a:pt x="301" y="194"/>
                  </a:cubicBezTo>
                  <a:cubicBezTo>
                    <a:pt x="301" y="194"/>
                    <a:pt x="301" y="194"/>
                    <a:pt x="301" y="194"/>
                  </a:cubicBezTo>
                  <a:cubicBezTo>
                    <a:pt x="301" y="194"/>
                    <a:pt x="301" y="194"/>
                    <a:pt x="301" y="194"/>
                  </a:cubicBezTo>
                  <a:cubicBezTo>
                    <a:pt x="301" y="194"/>
                    <a:pt x="301" y="194"/>
                    <a:pt x="301" y="194"/>
                  </a:cubicBezTo>
                  <a:cubicBezTo>
                    <a:pt x="301" y="194"/>
                    <a:pt x="301" y="194"/>
                    <a:pt x="301" y="194"/>
                  </a:cubicBezTo>
                  <a:cubicBezTo>
                    <a:pt x="301" y="194"/>
                    <a:pt x="301" y="194"/>
                    <a:pt x="301" y="194"/>
                  </a:cubicBezTo>
                  <a:cubicBezTo>
                    <a:pt x="301" y="194"/>
                    <a:pt x="301" y="194"/>
                    <a:pt x="301" y="194"/>
                  </a:cubicBezTo>
                  <a:cubicBezTo>
                    <a:pt x="302" y="194"/>
                    <a:pt x="302" y="194"/>
                    <a:pt x="302" y="194"/>
                  </a:cubicBezTo>
                  <a:cubicBezTo>
                    <a:pt x="302" y="194"/>
                    <a:pt x="302" y="194"/>
                    <a:pt x="302" y="194"/>
                  </a:cubicBezTo>
                  <a:cubicBezTo>
                    <a:pt x="302" y="194"/>
                    <a:pt x="302" y="194"/>
                    <a:pt x="302" y="194"/>
                  </a:cubicBezTo>
                  <a:cubicBezTo>
                    <a:pt x="302" y="194"/>
                    <a:pt x="302" y="194"/>
                    <a:pt x="302" y="194"/>
                  </a:cubicBezTo>
                  <a:cubicBezTo>
                    <a:pt x="302" y="194"/>
                    <a:pt x="302" y="194"/>
                    <a:pt x="302" y="194"/>
                  </a:cubicBezTo>
                  <a:cubicBezTo>
                    <a:pt x="302" y="194"/>
                    <a:pt x="302" y="194"/>
                    <a:pt x="302" y="194"/>
                  </a:cubicBezTo>
                  <a:cubicBezTo>
                    <a:pt x="302" y="194"/>
                    <a:pt x="302" y="194"/>
                    <a:pt x="302" y="194"/>
                  </a:cubicBezTo>
                  <a:cubicBezTo>
                    <a:pt x="302" y="194"/>
                    <a:pt x="302" y="194"/>
                    <a:pt x="302" y="194"/>
                  </a:cubicBezTo>
                  <a:cubicBezTo>
                    <a:pt x="302" y="193"/>
                    <a:pt x="302" y="193"/>
                    <a:pt x="302" y="193"/>
                  </a:cubicBezTo>
                  <a:cubicBezTo>
                    <a:pt x="302" y="193"/>
                    <a:pt x="302" y="193"/>
                    <a:pt x="302" y="193"/>
                  </a:cubicBezTo>
                  <a:cubicBezTo>
                    <a:pt x="302" y="193"/>
                    <a:pt x="302" y="193"/>
                    <a:pt x="302" y="193"/>
                  </a:cubicBezTo>
                  <a:cubicBezTo>
                    <a:pt x="302" y="193"/>
                    <a:pt x="302" y="193"/>
                    <a:pt x="302" y="193"/>
                  </a:cubicBezTo>
                  <a:cubicBezTo>
                    <a:pt x="302" y="193"/>
                    <a:pt x="302" y="193"/>
                    <a:pt x="302" y="193"/>
                  </a:cubicBezTo>
                  <a:cubicBezTo>
                    <a:pt x="303" y="193"/>
                    <a:pt x="303" y="193"/>
                    <a:pt x="303" y="193"/>
                  </a:cubicBezTo>
                  <a:cubicBezTo>
                    <a:pt x="303" y="193"/>
                    <a:pt x="303" y="193"/>
                    <a:pt x="303" y="193"/>
                  </a:cubicBezTo>
                  <a:cubicBezTo>
                    <a:pt x="303" y="193"/>
                    <a:pt x="303" y="193"/>
                    <a:pt x="303" y="193"/>
                  </a:cubicBezTo>
                  <a:cubicBezTo>
                    <a:pt x="303" y="193"/>
                    <a:pt x="303" y="193"/>
                    <a:pt x="303" y="193"/>
                  </a:cubicBezTo>
                  <a:cubicBezTo>
                    <a:pt x="303" y="193"/>
                    <a:pt x="303" y="193"/>
                    <a:pt x="303"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7" y="193"/>
                    <a:pt x="307" y="193"/>
                    <a:pt x="307" y="193"/>
                  </a:cubicBezTo>
                  <a:cubicBezTo>
                    <a:pt x="308" y="193"/>
                    <a:pt x="308" y="193"/>
                    <a:pt x="308" y="193"/>
                  </a:cubicBezTo>
                  <a:cubicBezTo>
                    <a:pt x="308" y="193"/>
                    <a:pt x="308" y="193"/>
                    <a:pt x="308" y="193"/>
                  </a:cubicBezTo>
                  <a:cubicBezTo>
                    <a:pt x="308" y="193"/>
                    <a:pt x="308" y="193"/>
                    <a:pt x="308" y="193"/>
                  </a:cubicBezTo>
                  <a:cubicBezTo>
                    <a:pt x="308" y="193"/>
                    <a:pt x="308" y="193"/>
                    <a:pt x="308" y="193"/>
                  </a:cubicBezTo>
                  <a:cubicBezTo>
                    <a:pt x="308" y="193"/>
                    <a:pt x="308" y="193"/>
                    <a:pt x="308" y="193"/>
                  </a:cubicBezTo>
                  <a:cubicBezTo>
                    <a:pt x="308" y="193"/>
                    <a:pt x="308" y="193"/>
                    <a:pt x="308" y="193"/>
                  </a:cubicBezTo>
                  <a:cubicBezTo>
                    <a:pt x="308" y="193"/>
                    <a:pt x="308" y="193"/>
                    <a:pt x="308" y="193"/>
                  </a:cubicBezTo>
                  <a:cubicBezTo>
                    <a:pt x="309" y="193"/>
                    <a:pt x="309" y="193"/>
                    <a:pt x="309" y="193"/>
                  </a:cubicBezTo>
                  <a:cubicBezTo>
                    <a:pt x="309" y="193"/>
                    <a:pt x="309" y="193"/>
                    <a:pt x="309" y="193"/>
                  </a:cubicBezTo>
                  <a:cubicBezTo>
                    <a:pt x="309" y="193"/>
                    <a:pt x="309" y="193"/>
                    <a:pt x="309" y="193"/>
                  </a:cubicBezTo>
                  <a:cubicBezTo>
                    <a:pt x="309" y="193"/>
                    <a:pt x="309" y="193"/>
                    <a:pt x="309" y="193"/>
                  </a:cubicBezTo>
                  <a:cubicBezTo>
                    <a:pt x="309" y="193"/>
                    <a:pt x="309" y="193"/>
                    <a:pt x="309" y="193"/>
                  </a:cubicBezTo>
                  <a:cubicBezTo>
                    <a:pt x="309" y="193"/>
                    <a:pt x="309" y="193"/>
                    <a:pt x="309" y="193"/>
                  </a:cubicBezTo>
                  <a:cubicBezTo>
                    <a:pt x="310" y="193"/>
                    <a:pt x="310" y="193"/>
                    <a:pt x="310" y="193"/>
                  </a:cubicBezTo>
                  <a:cubicBezTo>
                    <a:pt x="310" y="193"/>
                    <a:pt x="310" y="193"/>
                    <a:pt x="310" y="193"/>
                  </a:cubicBezTo>
                  <a:cubicBezTo>
                    <a:pt x="310" y="193"/>
                    <a:pt x="310" y="193"/>
                    <a:pt x="310" y="193"/>
                  </a:cubicBezTo>
                  <a:cubicBezTo>
                    <a:pt x="310" y="193"/>
                    <a:pt x="310" y="193"/>
                    <a:pt x="310" y="193"/>
                  </a:cubicBezTo>
                  <a:cubicBezTo>
                    <a:pt x="310" y="193"/>
                    <a:pt x="310" y="193"/>
                    <a:pt x="310" y="193"/>
                  </a:cubicBezTo>
                  <a:cubicBezTo>
                    <a:pt x="311" y="193"/>
                    <a:pt x="311" y="193"/>
                    <a:pt x="311" y="193"/>
                  </a:cubicBezTo>
                  <a:cubicBezTo>
                    <a:pt x="311" y="193"/>
                    <a:pt x="311" y="193"/>
                    <a:pt x="311" y="193"/>
                  </a:cubicBezTo>
                  <a:cubicBezTo>
                    <a:pt x="311" y="193"/>
                    <a:pt x="311" y="193"/>
                    <a:pt x="311" y="193"/>
                  </a:cubicBezTo>
                  <a:cubicBezTo>
                    <a:pt x="311" y="194"/>
                    <a:pt x="311" y="194"/>
                    <a:pt x="311" y="194"/>
                  </a:cubicBezTo>
                  <a:cubicBezTo>
                    <a:pt x="311" y="194"/>
                    <a:pt x="311" y="194"/>
                    <a:pt x="311" y="194"/>
                  </a:cubicBezTo>
                  <a:cubicBezTo>
                    <a:pt x="311" y="194"/>
                    <a:pt x="311" y="194"/>
                    <a:pt x="311" y="194"/>
                  </a:cubicBezTo>
                  <a:cubicBezTo>
                    <a:pt x="311" y="194"/>
                    <a:pt x="311" y="194"/>
                    <a:pt x="311" y="194"/>
                  </a:cubicBezTo>
                  <a:cubicBezTo>
                    <a:pt x="311" y="194"/>
                    <a:pt x="311" y="194"/>
                    <a:pt x="311" y="194"/>
                  </a:cubicBezTo>
                  <a:cubicBezTo>
                    <a:pt x="311" y="194"/>
                    <a:pt x="311" y="194"/>
                    <a:pt x="311" y="194"/>
                  </a:cubicBezTo>
                  <a:cubicBezTo>
                    <a:pt x="312" y="194"/>
                    <a:pt x="312" y="194"/>
                    <a:pt x="312" y="194"/>
                  </a:cubicBezTo>
                  <a:cubicBezTo>
                    <a:pt x="312" y="194"/>
                    <a:pt x="312" y="194"/>
                    <a:pt x="312" y="194"/>
                  </a:cubicBezTo>
                  <a:cubicBezTo>
                    <a:pt x="312" y="194"/>
                    <a:pt x="312" y="194"/>
                    <a:pt x="312" y="194"/>
                  </a:cubicBezTo>
                  <a:cubicBezTo>
                    <a:pt x="312" y="194"/>
                    <a:pt x="312" y="194"/>
                    <a:pt x="312" y="194"/>
                  </a:cubicBezTo>
                  <a:cubicBezTo>
                    <a:pt x="312" y="194"/>
                    <a:pt x="312" y="194"/>
                    <a:pt x="312" y="194"/>
                  </a:cubicBezTo>
                  <a:cubicBezTo>
                    <a:pt x="312" y="194"/>
                    <a:pt x="312" y="194"/>
                    <a:pt x="312" y="194"/>
                  </a:cubicBezTo>
                  <a:cubicBezTo>
                    <a:pt x="312" y="194"/>
                    <a:pt x="312" y="194"/>
                    <a:pt x="312" y="194"/>
                  </a:cubicBezTo>
                  <a:cubicBezTo>
                    <a:pt x="312" y="194"/>
                    <a:pt x="312" y="194"/>
                    <a:pt x="312" y="195"/>
                  </a:cubicBezTo>
                  <a:cubicBezTo>
                    <a:pt x="312" y="195"/>
                    <a:pt x="312" y="195"/>
                    <a:pt x="312" y="195"/>
                  </a:cubicBezTo>
                  <a:cubicBezTo>
                    <a:pt x="312" y="195"/>
                    <a:pt x="312" y="195"/>
                    <a:pt x="312" y="195"/>
                  </a:cubicBezTo>
                  <a:cubicBezTo>
                    <a:pt x="312" y="195"/>
                    <a:pt x="312" y="195"/>
                    <a:pt x="312" y="195"/>
                  </a:cubicBezTo>
                  <a:cubicBezTo>
                    <a:pt x="312" y="195"/>
                    <a:pt x="312" y="195"/>
                    <a:pt x="312" y="195"/>
                  </a:cubicBezTo>
                  <a:cubicBezTo>
                    <a:pt x="312" y="195"/>
                    <a:pt x="312" y="195"/>
                    <a:pt x="312" y="195"/>
                  </a:cubicBezTo>
                  <a:cubicBezTo>
                    <a:pt x="312" y="195"/>
                    <a:pt x="312" y="195"/>
                    <a:pt x="312" y="195"/>
                  </a:cubicBezTo>
                  <a:cubicBezTo>
                    <a:pt x="312" y="195"/>
                    <a:pt x="312" y="195"/>
                    <a:pt x="312" y="195"/>
                  </a:cubicBezTo>
                  <a:cubicBezTo>
                    <a:pt x="313" y="195"/>
                    <a:pt x="313" y="195"/>
                    <a:pt x="313" y="195"/>
                  </a:cubicBezTo>
                  <a:cubicBezTo>
                    <a:pt x="313" y="195"/>
                    <a:pt x="313" y="195"/>
                    <a:pt x="313" y="195"/>
                  </a:cubicBezTo>
                  <a:cubicBezTo>
                    <a:pt x="313" y="195"/>
                    <a:pt x="313" y="195"/>
                    <a:pt x="313" y="195"/>
                  </a:cubicBezTo>
                  <a:cubicBezTo>
                    <a:pt x="313" y="195"/>
                    <a:pt x="313" y="195"/>
                    <a:pt x="313" y="195"/>
                  </a:cubicBezTo>
                  <a:cubicBezTo>
                    <a:pt x="313" y="195"/>
                    <a:pt x="313" y="195"/>
                    <a:pt x="313" y="195"/>
                  </a:cubicBezTo>
                  <a:cubicBezTo>
                    <a:pt x="313" y="195"/>
                    <a:pt x="313" y="195"/>
                    <a:pt x="313" y="195"/>
                  </a:cubicBezTo>
                  <a:cubicBezTo>
                    <a:pt x="313" y="195"/>
                    <a:pt x="313" y="195"/>
                    <a:pt x="313"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5" y="195"/>
                    <a:pt x="315" y="195"/>
                    <a:pt x="315" y="195"/>
                  </a:cubicBezTo>
                  <a:cubicBezTo>
                    <a:pt x="315" y="195"/>
                    <a:pt x="315" y="195"/>
                    <a:pt x="315" y="195"/>
                  </a:cubicBezTo>
                  <a:cubicBezTo>
                    <a:pt x="315" y="195"/>
                    <a:pt x="315" y="195"/>
                    <a:pt x="315" y="195"/>
                  </a:cubicBezTo>
                  <a:cubicBezTo>
                    <a:pt x="315" y="195"/>
                    <a:pt x="315" y="195"/>
                    <a:pt x="315" y="195"/>
                  </a:cubicBezTo>
                  <a:cubicBezTo>
                    <a:pt x="315" y="195"/>
                    <a:pt x="315" y="195"/>
                    <a:pt x="315" y="195"/>
                  </a:cubicBezTo>
                  <a:cubicBezTo>
                    <a:pt x="315" y="195"/>
                    <a:pt x="315" y="195"/>
                    <a:pt x="315" y="195"/>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7"/>
                    <a:pt x="315" y="197"/>
                    <a:pt x="315" y="197"/>
                  </a:cubicBezTo>
                  <a:cubicBezTo>
                    <a:pt x="315" y="197"/>
                    <a:pt x="315" y="197"/>
                    <a:pt x="315" y="197"/>
                  </a:cubicBezTo>
                  <a:cubicBezTo>
                    <a:pt x="315" y="197"/>
                    <a:pt x="315" y="197"/>
                    <a:pt x="315" y="197"/>
                  </a:cubicBezTo>
                  <a:cubicBezTo>
                    <a:pt x="315" y="197"/>
                    <a:pt x="315" y="197"/>
                    <a:pt x="315"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7" y="197"/>
                    <a:pt x="317" y="197"/>
                    <a:pt x="317" y="197"/>
                  </a:cubicBezTo>
                  <a:cubicBezTo>
                    <a:pt x="317" y="197"/>
                    <a:pt x="317" y="197"/>
                    <a:pt x="317" y="197"/>
                  </a:cubicBezTo>
                  <a:cubicBezTo>
                    <a:pt x="317" y="197"/>
                    <a:pt x="317" y="197"/>
                    <a:pt x="317" y="197"/>
                  </a:cubicBezTo>
                  <a:cubicBezTo>
                    <a:pt x="317" y="198"/>
                    <a:pt x="317" y="198"/>
                    <a:pt x="317" y="198"/>
                  </a:cubicBezTo>
                  <a:cubicBezTo>
                    <a:pt x="317" y="198"/>
                    <a:pt x="317" y="198"/>
                    <a:pt x="317" y="198"/>
                  </a:cubicBezTo>
                  <a:cubicBezTo>
                    <a:pt x="317" y="198"/>
                    <a:pt x="317" y="198"/>
                    <a:pt x="317" y="198"/>
                  </a:cubicBezTo>
                  <a:cubicBezTo>
                    <a:pt x="317" y="198"/>
                    <a:pt x="317" y="198"/>
                    <a:pt x="317" y="198"/>
                  </a:cubicBezTo>
                  <a:cubicBezTo>
                    <a:pt x="317" y="198"/>
                    <a:pt x="317" y="198"/>
                    <a:pt x="317" y="198"/>
                  </a:cubicBezTo>
                  <a:cubicBezTo>
                    <a:pt x="317" y="198"/>
                    <a:pt x="317" y="198"/>
                    <a:pt x="317" y="198"/>
                  </a:cubicBezTo>
                  <a:cubicBezTo>
                    <a:pt x="317" y="198"/>
                    <a:pt x="317" y="198"/>
                    <a:pt x="317" y="198"/>
                  </a:cubicBezTo>
                  <a:cubicBezTo>
                    <a:pt x="319" y="198"/>
                    <a:pt x="319" y="198"/>
                    <a:pt x="319" y="198"/>
                  </a:cubicBezTo>
                  <a:cubicBezTo>
                    <a:pt x="319" y="198"/>
                    <a:pt x="319" y="198"/>
                    <a:pt x="319" y="198"/>
                  </a:cubicBezTo>
                  <a:cubicBezTo>
                    <a:pt x="319" y="198"/>
                    <a:pt x="319" y="198"/>
                    <a:pt x="319" y="198"/>
                  </a:cubicBezTo>
                  <a:cubicBezTo>
                    <a:pt x="319" y="198"/>
                    <a:pt x="319" y="198"/>
                    <a:pt x="319" y="198"/>
                  </a:cubicBezTo>
                  <a:cubicBezTo>
                    <a:pt x="319" y="198"/>
                    <a:pt x="319" y="198"/>
                    <a:pt x="319"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1" y="198"/>
                    <a:pt x="321" y="198"/>
                    <a:pt x="321" y="198"/>
                  </a:cubicBezTo>
                  <a:cubicBezTo>
                    <a:pt x="321" y="198"/>
                    <a:pt x="321" y="198"/>
                    <a:pt x="321" y="198"/>
                  </a:cubicBezTo>
                  <a:cubicBezTo>
                    <a:pt x="321" y="199"/>
                    <a:pt x="321" y="199"/>
                    <a:pt x="321" y="199"/>
                  </a:cubicBezTo>
                  <a:cubicBezTo>
                    <a:pt x="322" y="199"/>
                    <a:pt x="322" y="199"/>
                    <a:pt x="322" y="199"/>
                  </a:cubicBezTo>
                  <a:cubicBezTo>
                    <a:pt x="322" y="199"/>
                    <a:pt x="322" y="199"/>
                    <a:pt x="322" y="199"/>
                  </a:cubicBezTo>
                  <a:cubicBezTo>
                    <a:pt x="322" y="199"/>
                    <a:pt x="322" y="199"/>
                    <a:pt x="322" y="199"/>
                  </a:cubicBezTo>
                  <a:cubicBezTo>
                    <a:pt x="322" y="199"/>
                    <a:pt x="322" y="199"/>
                    <a:pt x="322" y="199"/>
                  </a:cubicBezTo>
                  <a:cubicBezTo>
                    <a:pt x="323" y="199"/>
                    <a:pt x="323" y="199"/>
                    <a:pt x="323" y="199"/>
                  </a:cubicBezTo>
                  <a:cubicBezTo>
                    <a:pt x="323" y="199"/>
                    <a:pt x="323" y="199"/>
                    <a:pt x="323" y="199"/>
                  </a:cubicBezTo>
                  <a:cubicBezTo>
                    <a:pt x="323" y="199"/>
                    <a:pt x="323" y="199"/>
                    <a:pt x="323" y="199"/>
                  </a:cubicBezTo>
                  <a:cubicBezTo>
                    <a:pt x="323" y="199"/>
                    <a:pt x="323" y="199"/>
                    <a:pt x="323" y="199"/>
                  </a:cubicBezTo>
                  <a:cubicBezTo>
                    <a:pt x="323" y="199"/>
                    <a:pt x="323" y="199"/>
                    <a:pt x="323" y="199"/>
                  </a:cubicBezTo>
                  <a:cubicBezTo>
                    <a:pt x="323" y="199"/>
                    <a:pt x="323" y="199"/>
                    <a:pt x="323" y="199"/>
                  </a:cubicBezTo>
                  <a:cubicBezTo>
                    <a:pt x="323" y="199"/>
                    <a:pt x="323" y="199"/>
                    <a:pt x="323" y="199"/>
                  </a:cubicBezTo>
                  <a:cubicBezTo>
                    <a:pt x="323" y="198"/>
                    <a:pt x="323" y="198"/>
                    <a:pt x="323" y="198"/>
                  </a:cubicBezTo>
                  <a:cubicBezTo>
                    <a:pt x="324" y="198"/>
                    <a:pt x="324" y="198"/>
                    <a:pt x="324" y="198"/>
                  </a:cubicBezTo>
                  <a:cubicBezTo>
                    <a:pt x="324" y="198"/>
                    <a:pt x="324" y="198"/>
                    <a:pt x="324" y="198"/>
                  </a:cubicBezTo>
                  <a:cubicBezTo>
                    <a:pt x="324" y="199"/>
                    <a:pt x="324" y="199"/>
                    <a:pt x="324" y="199"/>
                  </a:cubicBezTo>
                  <a:cubicBezTo>
                    <a:pt x="324" y="199"/>
                    <a:pt x="324" y="199"/>
                    <a:pt x="324" y="199"/>
                  </a:cubicBezTo>
                  <a:cubicBezTo>
                    <a:pt x="324" y="199"/>
                    <a:pt x="324" y="199"/>
                    <a:pt x="324" y="199"/>
                  </a:cubicBezTo>
                  <a:cubicBezTo>
                    <a:pt x="325" y="199"/>
                    <a:pt x="325" y="199"/>
                    <a:pt x="325" y="199"/>
                  </a:cubicBezTo>
                  <a:cubicBezTo>
                    <a:pt x="325" y="199"/>
                    <a:pt x="325" y="199"/>
                    <a:pt x="325" y="199"/>
                  </a:cubicBezTo>
                  <a:cubicBezTo>
                    <a:pt x="325" y="199"/>
                    <a:pt x="325" y="199"/>
                    <a:pt x="325" y="199"/>
                  </a:cubicBezTo>
                  <a:cubicBezTo>
                    <a:pt x="325" y="199"/>
                    <a:pt x="325" y="199"/>
                    <a:pt x="325" y="199"/>
                  </a:cubicBezTo>
                  <a:cubicBezTo>
                    <a:pt x="326" y="199"/>
                    <a:pt x="326" y="199"/>
                    <a:pt x="326" y="199"/>
                  </a:cubicBezTo>
                  <a:cubicBezTo>
                    <a:pt x="326" y="198"/>
                    <a:pt x="326" y="198"/>
                    <a:pt x="326" y="198"/>
                  </a:cubicBezTo>
                  <a:cubicBezTo>
                    <a:pt x="326" y="198"/>
                    <a:pt x="326" y="198"/>
                    <a:pt x="326" y="198"/>
                  </a:cubicBezTo>
                  <a:cubicBezTo>
                    <a:pt x="326" y="198"/>
                    <a:pt x="326" y="198"/>
                    <a:pt x="326" y="198"/>
                  </a:cubicBezTo>
                  <a:cubicBezTo>
                    <a:pt x="326" y="198"/>
                    <a:pt x="326" y="198"/>
                    <a:pt x="326" y="198"/>
                  </a:cubicBezTo>
                  <a:cubicBezTo>
                    <a:pt x="326" y="198"/>
                    <a:pt x="326" y="198"/>
                    <a:pt x="326" y="198"/>
                  </a:cubicBezTo>
                  <a:cubicBezTo>
                    <a:pt x="326" y="198"/>
                    <a:pt x="326" y="198"/>
                    <a:pt x="326" y="198"/>
                  </a:cubicBezTo>
                  <a:cubicBezTo>
                    <a:pt x="327" y="198"/>
                    <a:pt x="327" y="198"/>
                    <a:pt x="327" y="198"/>
                  </a:cubicBezTo>
                  <a:cubicBezTo>
                    <a:pt x="327" y="198"/>
                    <a:pt x="327" y="198"/>
                    <a:pt x="327" y="198"/>
                  </a:cubicBezTo>
                  <a:cubicBezTo>
                    <a:pt x="327" y="198"/>
                    <a:pt x="327" y="198"/>
                    <a:pt x="327" y="198"/>
                  </a:cubicBezTo>
                  <a:cubicBezTo>
                    <a:pt x="327" y="198"/>
                    <a:pt x="327" y="198"/>
                    <a:pt x="327" y="198"/>
                  </a:cubicBezTo>
                  <a:cubicBezTo>
                    <a:pt x="327" y="198"/>
                    <a:pt x="327" y="198"/>
                    <a:pt x="327" y="198"/>
                  </a:cubicBezTo>
                  <a:cubicBezTo>
                    <a:pt x="327" y="198"/>
                    <a:pt x="327" y="198"/>
                    <a:pt x="327" y="198"/>
                  </a:cubicBezTo>
                  <a:cubicBezTo>
                    <a:pt x="328" y="198"/>
                    <a:pt x="328" y="198"/>
                    <a:pt x="328" y="198"/>
                  </a:cubicBezTo>
                  <a:cubicBezTo>
                    <a:pt x="328" y="198"/>
                    <a:pt x="328" y="198"/>
                    <a:pt x="328" y="198"/>
                  </a:cubicBezTo>
                  <a:cubicBezTo>
                    <a:pt x="328" y="198"/>
                    <a:pt x="328" y="198"/>
                    <a:pt x="328" y="198"/>
                  </a:cubicBezTo>
                  <a:cubicBezTo>
                    <a:pt x="328" y="198"/>
                    <a:pt x="328" y="198"/>
                    <a:pt x="328" y="198"/>
                  </a:cubicBezTo>
                  <a:cubicBezTo>
                    <a:pt x="329" y="198"/>
                    <a:pt x="329" y="198"/>
                    <a:pt x="329" y="198"/>
                  </a:cubicBezTo>
                  <a:cubicBezTo>
                    <a:pt x="329" y="198"/>
                    <a:pt x="329" y="198"/>
                    <a:pt x="329" y="198"/>
                  </a:cubicBezTo>
                  <a:cubicBezTo>
                    <a:pt x="329" y="198"/>
                    <a:pt x="329" y="198"/>
                    <a:pt x="329" y="198"/>
                  </a:cubicBezTo>
                  <a:cubicBezTo>
                    <a:pt x="329" y="198"/>
                    <a:pt x="329" y="198"/>
                    <a:pt x="329" y="198"/>
                  </a:cubicBezTo>
                  <a:cubicBezTo>
                    <a:pt x="329" y="198"/>
                    <a:pt x="329" y="198"/>
                    <a:pt x="329" y="198"/>
                  </a:cubicBezTo>
                  <a:cubicBezTo>
                    <a:pt x="330" y="198"/>
                    <a:pt x="330" y="198"/>
                    <a:pt x="330" y="198"/>
                  </a:cubicBezTo>
                  <a:cubicBezTo>
                    <a:pt x="330" y="197"/>
                    <a:pt x="330" y="197"/>
                    <a:pt x="330" y="197"/>
                  </a:cubicBezTo>
                  <a:cubicBezTo>
                    <a:pt x="330" y="197"/>
                    <a:pt x="330" y="197"/>
                    <a:pt x="330" y="197"/>
                  </a:cubicBezTo>
                  <a:cubicBezTo>
                    <a:pt x="330" y="197"/>
                    <a:pt x="330" y="197"/>
                    <a:pt x="330" y="197"/>
                  </a:cubicBezTo>
                  <a:cubicBezTo>
                    <a:pt x="330" y="197"/>
                    <a:pt x="330" y="197"/>
                    <a:pt x="330" y="197"/>
                  </a:cubicBezTo>
                  <a:cubicBezTo>
                    <a:pt x="331" y="197"/>
                    <a:pt x="331" y="197"/>
                    <a:pt x="331" y="197"/>
                  </a:cubicBezTo>
                  <a:cubicBezTo>
                    <a:pt x="331" y="197"/>
                    <a:pt x="331" y="197"/>
                    <a:pt x="331" y="197"/>
                  </a:cubicBezTo>
                  <a:cubicBezTo>
                    <a:pt x="331" y="197"/>
                    <a:pt x="331" y="197"/>
                    <a:pt x="331" y="197"/>
                  </a:cubicBezTo>
                  <a:cubicBezTo>
                    <a:pt x="331" y="197"/>
                    <a:pt x="331" y="197"/>
                    <a:pt x="331"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3" y="197"/>
                    <a:pt x="333" y="197"/>
                    <a:pt x="333" y="197"/>
                  </a:cubicBezTo>
                  <a:cubicBezTo>
                    <a:pt x="333" y="197"/>
                    <a:pt x="333" y="197"/>
                    <a:pt x="333" y="197"/>
                  </a:cubicBezTo>
                  <a:cubicBezTo>
                    <a:pt x="333" y="197"/>
                    <a:pt x="333" y="197"/>
                    <a:pt x="333" y="197"/>
                  </a:cubicBezTo>
                  <a:cubicBezTo>
                    <a:pt x="333" y="197"/>
                    <a:pt x="333" y="197"/>
                    <a:pt x="333" y="197"/>
                  </a:cubicBezTo>
                  <a:cubicBezTo>
                    <a:pt x="333" y="197"/>
                    <a:pt x="333" y="197"/>
                    <a:pt x="333" y="197"/>
                  </a:cubicBezTo>
                  <a:cubicBezTo>
                    <a:pt x="333" y="197"/>
                    <a:pt x="333" y="197"/>
                    <a:pt x="333" y="197"/>
                  </a:cubicBezTo>
                  <a:cubicBezTo>
                    <a:pt x="333" y="197"/>
                    <a:pt x="333" y="197"/>
                    <a:pt x="333" y="197"/>
                  </a:cubicBezTo>
                  <a:cubicBezTo>
                    <a:pt x="333" y="197"/>
                    <a:pt x="333" y="197"/>
                    <a:pt x="333" y="197"/>
                  </a:cubicBezTo>
                  <a:cubicBezTo>
                    <a:pt x="333" y="196"/>
                    <a:pt x="333" y="196"/>
                    <a:pt x="333" y="196"/>
                  </a:cubicBezTo>
                  <a:cubicBezTo>
                    <a:pt x="333" y="196"/>
                    <a:pt x="333" y="196"/>
                    <a:pt x="333" y="196"/>
                  </a:cubicBezTo>
                  <a:cubicBezTo>
                    <a:pt x="333" y="196"/>
                    <a:pt x="333" y="196"/>
                    <a:pt x="333" y="196"/>
                  </a:cubicBezTo>
                  <a:cubicBezTo>
                    <a:pt x="334" y="196"/>
                    <a:pt x="334" y="196"/>
                    <a:pt x="334" y="196"/>
                  </a:cubicBezTo>
                  <a:cubicBezTo>
                    <a:pt x="334" y="195"/>
                    <a:pt x="334" y="195"/>
                    <a:pt x="334" y="195"/>
                  </a:cubicBezTo>
                  <a:cubicBezTo>
                    <a:pt x="334" y="195"/>
                    <a:pt x="334" y="195"/>
                    <a:pt x="334" y="195"/>
                  </a:cubicBezTo>
                  <a:cubicBezTo>
                    <a:pt x="334" y="195"/>
                    <a:pt x="334" y="195"/>
                    <a:pt x="334" y="195"/>
                  </a:cubicBezTo>
                  <a:cubicBezTo>
                    <a:pt x="334" y="195"/>
                    <a:pt x="335" y="195"/>
                    <a:pt x="335" y="195"/>
                  </a:cubicBezTo>
                  <a:cubicBezTo>
                    <a:pt x="335" y="195"/>
                    <a:pt x="335" y="195"/>
                    <a:pt x="335" y="195"/>
                  </a:cubicBezTo>
                  <a:cubicBezTo>
                    <a:pt x="335" y="195"/>
                    <a:pt x="335" y="195"/>
                    <a:pt x="335" y="195"/>
                  </a:cubicBezTo>
                  <a:cubicBezTo>
                    <a:pt x="335" y="195"/>
                    <a:pt x="335" y="195"/>
                    <a:pt x="335" y="195"/>
                  </a:cubicBezTo>
                  <a:cubicBezTo>
                    <a:pt x="336" y="194"/>
                    <a:pt x="336" y="194"/>
                    <a:pt x="336" y="194"/>
                  </a:cubicBezTo>
                  <a:cubicBezTo>
                    <a:pt x="336" y="194"/>
                    <a:pt x="336" y="194"/>
                    <a:pt x="336" y="194"/>
                  </a:cubicBezTo>
                  <a:cubicBezTo>
                    <a:pt x="336" y="194"/>
                    <a:pt x="336" y="194"/>
                    <a:pt x="336" y="194"/>
                  </a:cubicBezTo>
                  <a:cubicBezTo>
                    <a:pt x="336" y="194"/>
                    <a:pt x="336" y="194"/>
                    <a:pt x="336" y="194"/>
                  </a:cubicBezTo>
                  <a:cubicBezTo>
                    <a:pt x="336" y="194"/>
                    <a:pt x="336" y="194"/>
                    <a:pt x="336" y="194"/>
                  </a:cubicBezTo>
                  <a:cubicBezTo>
                    <a:pt x="337" y="194"/>
                    <a:pt x="337" y="194"/>
                    <a:pt x="337" y="194"/>
                  </a:cubicBezTo>
                  <a:cubicBezTo>
                    <a:pt x="337" y="194"/>
                    <a:pt x="337" y="194"/>
                    <a:pt x="337" y="194"/>
                  </a:cubicBezTo>
                  <a:cubicBezTo>
                    <a:pt x="337" y="194"/>
                    <a:pt x="337" y="194"/>
                    <a:pt x="337" y="194"/>
                  </a:cubicBezTo>
                  <a:cubicBezTo>
                    <a:pt x="337" y="194"/>
                    <a:pt x="337" y="194"/>
                    <a:pt x="337" y="194"/>
                  </a:cubicBezTo>
                  <a:cubicBezTo>
                    <a:pt x="337" y="194"/>
                    <a:pt x="337" y="194"/>
                    <a:pt x="337" y="194"/>
                  </a:cubicBezTo>
                  <a:cubicBezTo>
                    <a:pt x="338" y="194"/>
                    <a:pt x="338" y="194"/>
                    <a:pt x="338" y="194"/>
                  </a:cubicBezTo>
                  <a:cubicBezTo>
                    <a:pt x="338" y="193"/>
                    <a:pt x="338" y="194"/>
                    <a:pt x="338" y="194"/>
                  </a:cubicBezTo>
                  <a:cubicBezTo>
                    <a:pt x="338" y="194"/>
                    <a:pt x="338" y="194"/>
                    <a:pt x="338" y="194"/>
                  </a:cubicBezTo>
                  <a:cubicBezTo>
                    <a:pt x="338" y="194"/>
                    <a:pt x="338" y="194"/>
                    <a:pt x="338" y="194"/>
                  </a:cubicBezTo>
                  <a:cubicBezTo>
                    <a:pt x="338" y="194"/>
                    <a:pt x="338" y="194"/>
                    <a:pt x="338" y="194"/>
                  </a:cubicBezTo>
                  <a:cubicBezTo>
                    <a:pt x="338" y="194"/>
                    <a:pt x="338" y="194"/>
                    <a:pt x="338" y="194"/>
                  </a:cubicBezTo>
                  <a:cubicBezTo>
                    <a:pt x="338" y="194"/>
                    <a:pt x="338" y="194"/>
                    <a:pt x="338" y="194"/>
                  </a:cubicBezTo>
                  <a:cubicBezTo>
                    <a:pt x="338" y="194"/>
                    <a:pt x="338" y="194"/>
                    <a:pt x="338" y="194"/>
                  </a:cubicBezTo>
                  <a:cubicBezTo>
                    <a:pt x="338" y="194"/>
                    <a:pt x="338" y="194"/>
                    <a:pt x="338" y="194"/>
                  </a:cubicBezTo>
                  <a:cubicBezTo>
                    <a:pt x="338" y="194"/>
                    <a:pt x="338" y="194"/>
                    <a:pt x="338" y="194"/>
                  </a:cubicBezTo>
                  <a:cubicBezTo>
                    <a:pt x="339" y="194"/>
                    <a:pt x="339" y="194"/>
                    <a:pt x="339" y="194"/>
                  </a:cubicBezTo>
                  <a:cubicBezTo>
                    <a:pt x="339" y="194"/>
                    <a:pt x="339" y="194"/>
                    <a:pt x="339" y="194"/>
                  </a:cubicBezTo>
                  <a:cubicBezTo>
                    <a:pt x="339" y="194"/>
                    <a:pt x="339" y="194"/>
                    <a:pt x="339" y="194"/>
                  </a:cubicBezTo>
                  <a:cubicBezTo>
                    <a:pt x="339" y="194"/>
                    <a:pt x="339" y="194"/>
                    <a:pt x="339" y="194"/>
                  </a:cubicBezTo>
                  <a:cubicBezTo>
                    <a:pt x="339" y="194"/>
                    <a:pt x="339" y="194"/>
                    <a:pt x="339" y="194"/>
                  </a:cubicBezTo>
                  <a:cubicBezTo>
                    <a:pt x="340" y="194"/>
                    <a:pt x="340" y="194"/>
                    <a:pt x="340" y="194"/>
                  </a:cubicBezTo>
                  <a:cubicBezTo>
                    <a:pt x="340" y="194"/>
                    <a:pt x="340" y="194"/>
                    <a:pt x="340" y="194"/>
                  </a:cubicBezTo>
                  <a:cubicBezTo>
                    <a:pt x="340" y="194"/>
                    <a:pt x="340" y="194"/>
                    <a:pt x="340" y="194"/>
                  </a:cubicBezTo>
                  <a:cubicBezTo>
                    <a:pt x="340" y="194"/>
                    <a:pt x="340" y="194"/>
                    <a:pt x="340" y="194"/>
                  </a:cubicBezTo>
                  <a:cubicBezTo>
                    <a:pt x="340" y="194"/>
                    <a:pt x="340" y="194"/>
                    <a:pt x="340" y="194"/>
                  </a:cubicBezTo>
                  <a:cubicBezTo>
                    <a:pt x="340" y="194"/>
                    <a:pt x="340" y="194"/>
                    <a:pt x="340" y="194"/>
                  </a:cubicBezTo>
                  <a:cubicBezTo>
                    <a:pt x="340" y="194"/>
                    <a:pt x="340" y="194"/>
                    <a:pt x="340" y="194"/>
                  </a:cubicBezTo>
                  <a:cubicBezTo>
                    <a:pt x="340" y="194"/>
                    <a:pt x="340" y="194"/>
                    <a:pt x="340" y="194"/>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2" y="195"/>
                    <a:pt x="342" y="195"/>
                    <a:pt x="342" y="195"/>
                  </a:cubicBezTo>
                  <a:cubicBezTo>
                    <a:pt x="342" y="195"/>
                    <a:pt x="342" y="195"/>
                    <a:pt x="342" y="195"/>
                  </a:cubicBezTo>
                  <a:cubicBezTo>
                    <a:pt x="342" y="195"/>
                    <a:pt x="342" y="195"/>
                    <a:pt x="342" y="195"/>
                  </a:cubicBezTo>
                  <a:cubicBezTo>
                    <a:pt x="342" y="195"/>
                    <a:pt x="342" y="195"/>
                    <a:pt x="342" y="195"/>
                  </a:cubicBezTo>
                  <a:cubicBezTo>
                    <a:pt x="342" y="195"/>
                    <a:pt x="342" y="195"/>
                    <a:pt x="342"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4" y="195"/>
                    <a:pt x="344" y="195"/>
                    <a:pt x="344" y="195"/>
                  </a:cubicBezTo>
                  <a:cubicBezTo>
                    <a:pt x="344" y="195"/>
                    <a:pt x="344" y="195"/>
                    <a:pt x="344" y="195"/>
                  </a:cubicBezTo>
                  <a:cubicBezTo>
                    <a:pt x="344" y="195"/>
                    <a:pt x="344" y="195"/>
                    <a:pt x="344" y="195"/>
                  </a:cubicBezTo>
                  <a:cubicBezTo>
                    <a:pt x="344" y="195"/>
                    <a:pt x="344" y="195"/>
                    <a:pt x="344" y="195"/>
                  </a:cubicBezTo>
                  <a:cubicBezTo>
                    <a:pt x="344" y="195"/>
                    <a:pt x="344" y="195"/>
                    <a:pt x="344" y="195"/>
                  </a:cubicBezTo>
                  <a:cubicBezTo>
                    <a:pt x="344" y="195"/>
                    <a:pt x="344" y="195"/>
                    <a:pt x="344" y="195"/>
                  </a:cubicBezTo>
                  <a:cubicBezTo>
                    <a:pt x="344" y="195"/>
                    <a:pt x="344" y="195"/>
                    <a:pt x="344" y="195"/>
                  </a:cubicBezTo>
                  <a:cubicBezTo>
                    <a:pt x="344" y="195"/>
                    <a:pt x="344" y="195"/>
                    <a:pt x="344" y="195"/>
                  </a:cubicBezTo>
                  <a:cubicBezTo>
                    <a:pt x="345" y="195"/>
                    <a:pt x="345" y="195"/>
                    <a:pt x="345" y="195"/>
                  </a:cubicBezTo>
                  <a:cubicBezTo>
                    <a:pt x="345" y="195"/>
                    <a:pt x="345" y="195"/>
                    <a:pt x="345" y="195"/>
                  </a:cubicBezTo>
                  <a:cubicBezTo>
                    <a:pt x="345" y="195"/>
                    <a:pt x="345" y="195"/>
                    <a:pt x="345" y="195"/>
                  </a:cubicBezTo>
                  <a:cubicBezTo>
                    <a:pt x="345" y="195"/>
                    <a:pt x="345" y="195"/>
                    <a:pt x="345" y="195"/>
                  </a:cubicBezTo>
                  <a:cubicBezTo>
                    <a:pt x="345" y="195"/>
                    <a:pt x="345" y="195"/>
                    <a:pt x="345" y="195"/>
                  </a:cubicBezTo>
                  <a:cubicBezTo>
                    <a:pt x="345" y="195"/>
                    <a:pt x="345" y="195"/>
                    <a:pt x="345" y="195"/>
                  </a:cubicBezTo>
                  <a:cubicBezTo>
                    <a:pt x="345" y="195"/>
                    <a:pt x="345" y="195"/>
                    <a:pt x="345" y="195"/>
                  </a:cubicBezTo>
                  <a:cubicBezTo>
                    <a:pt x="346" y="195"/>
                    <a:pt x="346" y="195"/>
                    <a:pt x="346" y="195"/>
                  </a:cubicBezTo>
                  <a:cubicBezTo>
                    <a:pt x="346" y="195"/>
                    <a:pt x="346" y="195"/>
                    <a:pt x="346" y="195"/>
                  </a:cubicBezTo>
                  <a:cubicBezTo>
                    <a:pt x="346" y="195"/>
                    <a:pt x="346" y="195"/>
                    <a:pt x="346" y="195"/>
                  </a:cubicBezTo>
                  <a:cubicBezTo>
                    <a:pt x="346" y="195"/>
                    <a:pt x="346" y="195"/>
                    <a:pt x="346" y="195"/>
                  </a:cubicBezTo>
                  <a:cubicBezTo>
                    <a:pt x="346" y="196"/>
                    <a:pt x="346" y="196"/>
                    <a:pt x="346" y="196"/>
                  </a:cubicBezTo>
                  <a:cubicBezTo>
                    <a:pt x="346" y="196"/>
                    <a:pt x="346" y="196"/>
                    <a:pt x="346" y="196"/>
                  </a:cubicBezTo>
                  <a:cubicBezTo>
                    <a:pt x="346" y="196"/>
                    <a:pt x="346" y="196"/>
                    <a:pt x="346" y="196"/>
                  </a:cubicBezTo>
                  <a:cubicBezTo>
                    <a:pt x="347" y="196"/>
                    <a:pt x="347" y="196"/>
                    <a:pt x="347" y="196"/>
                  </a:cubicBezTo>
                  <a:cubicBezTo>
                    <a:pt x="347" y="196"/>
                    <a:pt x="347" y="196"/>
                    <a:pt x="347" y="196"/>
                  </a:cubicBezTo>
                  <a:cubicBezTo>
                    <a:pt x="347" y="196"/>
                    <a:pt x="347" y="196"/>
                    <a:pt x="347" y="196"/>
                  </a:cubicBezTo>
                  <a:cubicBezTo>
                    <a:pt x="347" y="196"/>
                    <a:pt x="347" y="196"/>
                    <a:pt x="347" y="196"/>
                  </a:cubicBezTo>
                  <a:cubicBezTo>
                    <a:pt x="347" y="196"/>
                    <a:pt x="347" y="196"/>
                    <a:pt x="347" y="196"/>
                  </a:cubicBezTo>
                  <a:cubicBezTo>
                    <a:pt x="348" y="196"/>
                    <a:pt x="348" y="196"/>
                    <a:pt x="348" y="196"/>
                  </a:cubicBezTo>
                  <a:cubicBezTo>
                    <a:pt x="348" y="197"/>
                    <a:pt x="348" y="197"/>
                    <a:pt x="348" y="197"/>
                  </a:cubicBezTo>
                  <a:cubicBezTo>
                    <a:pt x="349" y="197"/>
                    <a:pt x="349" y="197"/>
                    <a:pt x="349" y="197"/>
                  </a:cubicBezTo>
                  <a:cubicBezTo>
                    <a:pt x="349" y="197"/>
                    <a:pt x="349" y="197"/>
                    <a:pt x="349" y="197"/>
                  </a:cubicBezTo>
                  <a:cubicBezTo>
                    <a:pt x="350" y="197"/>
                    <a:pt x="350" y="197"/>
                    <a:pt x="350" y="197"/>
                  </a:cubicBezTo>
                  <a:cubicBezTo>
                    <a:pt x="350" y="197"/>
                    <a:pt x="350" y="197"/>
                    <a:pt x="350" y="197"/>
                  </a:cubicBezTo>
                  <a:cubicBezTo>
                    <a:pt x="350" y="197"/>
                    <a:pt x="350" y="197"/>
                    <a:pt x="350" y="197"/>
                  </a:cubicBezTo>
                  <a:cubicBezTo>
                    <a:pt x="350" y="197"/>
                    <a:pt x="350" y="197"/>
                    <a:pt x="350" y="197"/>
                  </a:cubicBezTo>
                  <a:cubicBezTo>
                    <a:pt x="350" y="197"/>
                    <a:pt x="350" y="197"/>
                    <a:pt x="350" y="197"/>
                  </a:cubicBezTo>
                  <a:cubicBezTo>
                    <a:pt x="350" y="197"/>
                    <a:pt x="350" y="197"/>
                    <a:pt x="350" y="197"/>
                  </a:cubicBezTo>
                  <a:cubicBezTo>
                    <a:pt x="350" y="197"/>
                    <a:pt x="350" y="197"/>
                    <a:pt x="350" y="197"/>
                  </a:cubicBezTo>
                  <a:cubicBezTo>
                    <a:pt x="350" y="197"/>
                    <a:pt x="350" y="197"/>
                    <a:pt x="350" y="197"/>
                  </a:cubicBezTo>
                  <a:cubicBezTo>
                    <a:pt x="351" y="197"/>
                    <a:pt x="351" y="197"/>
                    <a:pt x="351" y="197"/>
                  </a:cubicBezTo>
                  <a:cubicBezTo>
                    <a:pt x="351" y="197"/>
                    <a:pt x="351" y="197"/>
                    <a:pt x="351" y="197"/>
                  </a:cubicBezTo>
                  <a:cubicBezTo>
                    <a:pt x="351" y="197"/>
                    <a:pt x="351" y="197"/>
                    <a:pt x="351" y="197"/>
                  </a:cubicBezTo>
                  <a:cubicBezTo>
                    <a:pt x="351" y="197"/>
                    <a:pt x="351" y="197"/>
                    <a:pt x="351" y="197"/>
                  </a:cubicBezTo>
                  <a:cubicBezTo>
                    <a:pt x="351" y="197"/>
                    <a:pt x="351" y="197"/>
                    <a:pt x="351" y="197"/>
                  </a:cubicBezTo>
                  <a:cubicBezTo>
                    <a:pt x="351" y="197"/>
                    <a:pt x="351" y="197"/>
                    <a:pt x="351" y="197"/>
                  </a:cubicBezTo>
                  <a:cubicBezTo>
                    <a:pt x="351" y="197"/>
                    <a:pt x="351" y="197"/>
                    <a:pt x="351" y="197"/>
                  </a:cubicBezTo>
                  <a:cubicBezTo>
                    <a:pt x="351" y="196"/>
                    <a:pt x="351" y="196"/>
                    <a:pt x="351" y="196"/>
                  </a:cubicBezTo>
                  <a:cubicBezTo>
                    <a:pt x="351" y="196"/>
                    <a:pt x="351" y="196"/>
                    <a:pt x="351" y="196"/>
                  </a:cubicBezTo>
                  <a:cubicBezTo>
                    <a:pt x="351" y="196"/>
                    <a:pt x="351" y="196"/>
                    <a:pt x="351" y="196"/>
                  </a:cubicBezTo>
                  <a:cubicBezTo>
                    <a:pt x="351" y="196"/>
                    <a:pt x="351" y="196"/>
                    <a:pt x="351"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3" y="196"/>
                    <a:pt x="353" y="196"/>
                    <a:pt x="353" y="196"/>
                  </a:cubicBezTo>
                  <a:cubicBezTo>
                    <a:pt x="353" y="196"/>
                    <a:pt x="353" y="196"/>
                    <a:pt x="353" y="196"/>
                  </a:cubicBezTo>
                  <a:cubicBezTo>
                    <a:pt x="353" y="196"/>
                    <a:pt x="353" y="196"/>
                    <a:pt x="353" y="196"/>
                  </a:cubicBezTo>
                  <a:cubicBezTo>
                    <a:pt x="353" y="195"/>
                    <a:pt x="353" y="195"/>
                    <a:pt x="353" y="195"/>
                  </a:cubicBezTo>
                  <a:cubicBezTo>
                    <a:pt x="353" y="195"/>
                    <a:pt x="353" y="195"/>
                    <a:pt x="353" y="195"/>
                  </a:cubicBezTo>
                  <a:cubicBezTo>
                    <a:pt x="353" y="195"/>
                    <a:pt x="353" y="195"/>
                    <a:pt x="353" y="195"/>
                  </a:cubicBezTo>
                  <a:cubicBezTo>
                    <a:pt x="353" y="195"/>
                    <a:pt x="353" y="195"/>
                    <a:pt x="353" y="195"/>
                  </a:cubicBezTo>
                  <a:cubicBezTo>
                    <a:pt x="353" y="195"/>
                    <a:pt x="353" y="195"/>
                    <a:pt x="353" y="195"/>
                  </a:cubicBezTo>
                  <a:cubicBezTo>
                    <a:pt x="353" y="195"/>
                    <a:pt x="353" y="195"/>
                    <a:pt x="353" y="195"/>
                  </a:cubicBezTo>
                  <a:cubicBezTo>
                    <a:pt x="353" y="195"/>
                    <a:pt x="353" y="195"/>
                    <a:pt x="353" y="195"/>
                  </a:cubicBezTo>
                  <a:cubicBezTo>
                    <a:pt x="353" y="195"/>
                    <a:pt x="353" y="195"/>
                    <a:pt x="353" y="195"/>
                  </a:cubicBezTo>
                  <a:cubicBezTo>
                    <a:pt x="354" y="195"/>
                    <a:pt x="354" y="195"/>
                    <a:pt x="354" y="195"/>
                  </a:cubicBezTo>
                  <a:cubicBezTo>
                    <a:pt x="354" y="195"/>
                    <a:pt x="354" y="195"/>
                    <a:pt x="354" y="195"/>
                  </a:cubicBezTo>
                  <a:cubicBezTo>
                    <a:pt x="354" y="195"/>
                    <a:pt x="354" y="195"/>
                    <a:pt x="354" y="195"/>
                  </a:cubicBezTo>
                  <a:cubicBezTo>
                    <a:pt x="354" y="195"/>
                    <a:pt x="354" y="195"/>
                    <a:pt x="354" y="195"/>
                  </a:cubicBezTo>
                  <a:cubicBezTo>
                    <a:pt x="354" y="195"/>
                    <a:pt x="354" y="195"/>
                    <a:pt x="354" y="195"/>
                  </a:cubicBezTo>
                  <a:cubicBezTo>
                    <a:pt x="354" y="195"/>
                    <a:pt x="354" y="195"/>
                    <a:pt x="354" y="195"/>
                  </a:cubicBezTo>
                  <a:cubicBezTo>
                    <a:pt x="354" y="195"/>
                    <a:pt x="354" y="195"/>
                    <a:pt x="354" y="195"/>
                  </a:cubicBezTo>
                  <a:cubicBezTo>
                    <a:pt x="354" y="195"/>
                    <a:pt x="354" y="195"/>
                    <a:pt x="354"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2"/>
                    <a:pt x="355" y="192"/>
                    <a:pt x="355" y="192"/>
                  </a:cubicBezTo>
                  <a:cubicBezTo>
                    <a:pt x="355" y="192"/>
                    <a:pt x="355" y="192"/>
                    <a:pt x="355" y="192"/>
                  </a:cubicBezTo>
                  <a:cubicBezTo>
                    <a:pt x="355" y="192"/>
                    <a:pt x="355" y="192"/>
                    <a:pt x="355" y="192"/>
                  </a:cubicBezTo>
                  <a:cubicBezTo>
                    <a:pt x="355" y="192"/>
                    <a:pt x="355" y="192"/>
                    <a:pt x="355" y="192"/>
                  </a:cubicBezTo>
                  <a:cubicBezTo>
                    <a:pt x="355" y="192"/>
                    <a:pt x="355" y="192"/>
                    <a:pt x="355" y="192"/>
                  </a:cubicBezTo>
                  <a:cubicBezTo>
                    <a:pt x="355" y="192"/>
                    <a:pt x="355" y="192"/>
                    <a:pt x="355" y="192"/>
                  </a:cubicBezTo>
                  <a:cubicBezTo>
                    <a:pt x="355" y="192"/>
                    <a:pt x="355" y="192"/>
                    <a:pt x="355" y="192"/>
                  </a:cubicBezTo>
                  <a:cubicBezTo>
                    <a:pt x="355" y="192"/>
                    <a:pt x="356" y="192"/>
                    <a:pt x="356" y="192"/>
                  </a:cubicBezTo>
                  <a:cubicBezTo>
                    <a:pt x="356" y="192"/>
                    <a:pt x="356" y="192"/>
                    <a:pt x="356" y="192"/>
                  </a:cubicBezTo>
                  <a:cubicBezTo>
                    <a:pt x="356" y="192"/>
                    <a:pt x="356" y="192"/>
                    <a:pt x="356" y="192"/>
                  </a:cubicBezTo>
                  <a:cubicBezTo>
                    <a:pt x="356" y="192"/>
                    <a:pt x="356" y="192"/>
                    <a:pt x="356" y="192"/>
                  </a:cubicBezTo>
                  <a:cubicBezTo>
                    <a:pt x="356" y="192"/>
                    <a:pt x="356" y="192"/>
                    <a:pt x="356" y="192"/>
                  </a:cubicBezTo>
                  <a:cubicBezTo>
                    <a:pt x="356" y="192"/>
                    <a:pt x="356" y="192"/>
                    <a:pt x="356" y="192"/>
                  </a:cubicBezTo>
                  <a:cubicBezTo>
                    <a:pt x="356" y="192"/>
                    <a:pt x="356" y="192"/>
                    <a:pt x="356" y="192"/>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0"/>
                    <a:pt x="356" y="190"/>
                    <a:pt x="356" y="190"/>
                  </a:cubicBezTo>
                  <a:cubicBezTo>
                    <a:pt x="356" y="190"/>
                    <a:pt x="356" y="190"/>
                    <a:pt x="356" y="190"/>
                  </a:cubicBezTo>
                  <a:cubicBezTo>
                    <a:pt x="356" y="190"/>
                    <a:pt x="356" y="190"/>
                    <a:pt x="356" y="190"/>
                  </a:cubicBezTo>
                  <a:cubicBezTo>
                    <a:pt x="356" y="190"/>
                    <a:pt x="356" y="190"/>
                    <a:pt x="356" y="190"/>
                  </a:cubicBezTo>
                  <a:cubicBezTo>
                    <a:pt x="356" y="190"/>
                    <a:pt x="356" y="190"/>
                    <a:pt x="356"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8"/>
                    <a:pt x="357" y="188"/>
                    <a:pt x="357" y="188"/>
                  </a:cubicBezTo>
                  <a:cubicBezTo>
                    <a:pt x="357" y="188"/>
                    <a:pt x="357"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9" y="187"/>
                    <a:pt x="359" y="187"/>
                    <a:pt x="359" y="187"/>
                  </a:cubicBezTo>
                  <a:cubicBezTo>
                    <a:pt x="359" y="187"/>
                    <a:pt x="359" y="187"/>
                    <a:pt x="359" y="187"/>
                  </a:cubicBezTo>
                  <a:cubicBezTo>
                    <a:pt x="359" y="187"/>
                    <a:pt x="359" y="187"/>
                    <a:pt x="359" y="187"/>
                  </a:cubicBezTo>
                  <a:cubicBezTo>
                    <a:pt x="359" y="187"/>
                    <a:pt x="359" y="187"/>
                    <a:pt x="359" y="187"/>
                  </a:cubicBezTo>
                  <a:cubicBezTo>
                    <a:pt x="359" y="187"/>
                    <a:pt x="359" y="187"/>
                    <a:pt x="359" y="187"/>
                  </a:cubicBezTo>
                  <a:cubicBezTo>
                    <a:pt x="359" y="187"/>
                    <a:pt x="359" y="187"/>
                    <a:pt x="359" y="187"/>
                  </a:cubicBezTo>
                  <a:cubicBezTo>
                    <a:pt x="359" y="187"/>
                    <a:pt x="359" y="187"/>
                    <a:pt x="359" y="187"/>
                  </a:cubicBezTo>
                  <a:cubicBezTo>
                    <a:pt x="359" y="186"/>
                    <a:pt x="359" y="186"/>
                    <a:pt x="359" y="186"/>
                  </a:cubicBezTo>
                  <a:cubicBezTo>
                    <a:pt x="359" y="186"/>
                    <a:pt x="359" y="186"/>
                    <a:pt x="359" y="186"/>
                  </a:cubicBezTo>
                  <a:cubicBezTo>
                    <a:pt x="359" y="186"/>
                    <a:pt x="359" y="186"/>
                    <a:pt x="359" y="186"/>
                  </a:cubicBezTo>
                  <a:cubicBezTo>
                    <a:pt x="359" y="186"/>
                    <a:pt x="359" y="186"/>
                    <a:pt x="359" y="186"/>
                  </a:cubicBezTo>
                  <a:cubicBezTo>
                    <a:pt x="359" y="186"/>
                    <a:pt x="359" y="186"/>
                    <a:pt x="359" y="186"/>
                  </a:cubicBezTo>
                  <a:cubicBezTo>
                    <a:pt x="359" y="186"/>
                    <a:pt x="359" y="186"/>
                    <a:pt x="359" y="186"/>
                  </a:cubicBezTo>
                  <a:cubicBezTo>
                    <a:pt x="359" y="186"/>
                    <a:pt x="359" y="186"/>
                    <a:pt x="359" y="186"/>
                  </a:cubicBezTo>
                  <a:cubicBezTo>
                    <a:pt x="359" y="186"/>
                    <a:pt x="359" y="186"/>
                    <a:pt x="359"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59" y="183"/>
                    <a:pt x="359" y="183"/>
                    <a:pt x="359" y="183"/>
                  </a:cubicBezTo>
                  <a:cubicBezTo>
                    <a:pt x="359" y="183"/>
                    <a:pt x="359" y="183"/>
                    <a:pt x="359" y="183"/>
                  </a:cubicBezTo>
                  <a:cubicBezTo>
                    <a:pt x="359" y="183"/>
                    <a:pt x="359" y="183"/>
                    <a:pt x="359" y="183"/>
                  </a:cubicBezTo>
                  <a:cubicBezTo>
                    <a:pt x="359" y="183"/>
                    <a:pt x="359" y="183"/>
                    <a:pt x="359" y="183"/>
                  </a:cubicBezTo>
                  <a:cubicBezTo>
                    <a:pt x="359" y="183"/>
                    <a:pt x="359" y="183"/>
                    <a:pt x="359" y="183"/>
                  </a:cubicBezTo>
                  <a:cubicBezTo>
                    <a:pt x="359" y="183"/>
                    <a:pt x="359" y="183"/>
                    <a:pt x="359" y="183"/>
                  </a:cubicBezTo>
                  <a:cubicBezTo>
                    <a:pt x="359" y="183"/>
                    <a:pt x="359" y="183"/>
                    <a:pt x="359" y="183"/>
                  </a:cubicBezTo>
                  <a:cubicBezTo>
                    <a:pt x="358" y="183"/>
                    <a:pt x="358" y="183"/>
                    <a:pt x="358" y="183"/>
                  </a:cubicBezTo>
                  <a:cubicBezTo>
                    <a:pt x="358" y="183"/>
                    <a:pt x="358" y="183"/>
                    <a:pt x="358" y="183"/>
                  </a:cubicBezTo>
                  <a:cubicBezTo>
                    <a:pt x="358" y="183"/>
                    <a:pt x="358" y="183"/>
                    <a:pt x="358" y="183"/>
                  </a:cubicBezTo>
                  <a:cubicBezTo>
                    <a:pt x="358" y="183"/>
                    <a:pt x="358" y="183"/>
                    <a:pt x="358" y="183"/>
                  </a:cubicBezTo>
                  <a:cubicBezTo>
                    <a:pt x="358" y="183"/>
                    <a:pt x="358" y="183"/>
                    <a:pt x="358" y="183"/>
                  </a:cubicBezTo>
                  <a:cubicBezTo>
                    <a:pt x="358" y="183"/>
                    <a:pt x="358" y="183"/>
                    <a:pt x="358" y="183"/>
                  </a:cubicBezTo>
                  <a:cubicBezTo>
                    <a:pt x="358" y="183"/>
                    <a:pt x="358" y="183"/>
                    <a:pt x="358" y="183"/>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9" y="182"/>
                    <a:pt x="359" y="182"/>
                    <a:pt x="359" y="182"/>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60" y="181"/>
                    <a:pt x="360" y="181"/>
                    <a:pt x="360" y="181"/>
                  </a:cubicBezTo>
                  <a:cubicBezTo>
                    <a:pt x="360" y="181"/>
                    <a:pt x="360" y="181"/>
                    <a:pt x="360" y="181"/>
                  </a:cubicBezTo>
                  <a:cubicBezTo>
                    <a:pt x="360" y="181"/>
                    <a:pt x="360" y="181"/>
                    <a:pt x="360" y="181"/>
                  </a:cubicBezTo>
                  <a:cubicBezTo>
                    <a:pt x="360" y="181"/>
                    <a:pt x="360" y="181"/>
                    <a:pt x="360" y="181"/>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1" y="180"/>
                    <a:pt x="361" y="180"/>
                    <a:pt x="361" y="180"/>
                  </a:cubicBezTo>
                  <a:cubicBezTo>
                    <a:pt x="361" y="180"/>
                    <a:pt x="361" y="180"/>
                    <a:pt x="361" y="180"/>
                  </a:cubicBezTo>
                  <a:cubicBezTo>
                    <a:pt x="361" y="180"/>
                    <a:pt x="361" y="180"/>
                    <a:pt x="361" y="179"/>
                  </a:cubicBezTo>
                  <a:cubicBezTo>
                    <a:pt x="361" y="179"/>
                    <a:pt x="361" y="179"/>
                    <a:pt x="361" y="179"/>
                  </a:cubicBezTo>
                  <a:cubicBezTo>
                    <a:pt x="361" y="179"/>
                    <a:pt x="361" y="179"/>
                    <a:pt x="361" y="179"/>
                  </a:cubicBezTo>
                  <a:cubicBezTo>
                    <a:pt x="361" y="179"/>
                    <a:pt x="361" y="179"/>
                    <a:pt x="361" y="179"/>
                  </a:cubicBezTo>
                  <a:cubicBezTo>
                    <a:pt x="361" y="179"/>
                    <a:pt x="361" y="179"/>
                    <a:pt x="361"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3" y="179"/>
                    <a:pt x="363" y="179"/>
                    <a:pt x="363" y="179"/>
                  </a:cubicBezTo>
                  <a:cubicBezTo>
                    <a:pt x="363" y="179"/>
                    <a:pt x="363" y="179"/>
                    <a:pt x="363" y="179"/>
                  </a:cubicBezTo>
                  <a:cubicBezTo>
                    <a:pt x="363" y="179"/>
                    <a:pt x="363" y="179"/>
                    <a:pt x="363" y="179"/>
                  </a:cubicBezTo>
                  <a:cubicBezTo>
                    <a:pt x="363" y="179"/>
                    <a:pt x="363" y="179"/>
                    <a:pt x="363" y="179"/>
                  </a:cubicBezTo>
                  <a:cubicBezTo>
                    <a:pt x="363" y="179"/>
                    <a:pt x="363" y="179"/>
                    <a:pt x="363"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5" y="179"/>
                    <a:pt x="365" y="179"/>
                    <a:pt x="365" y="179"/>
                  </a:cubicBezTo>
                  <a:cubicBezTo>
                    <a:pt x="365" y="179"/>
                    <a:pt x="365" y="179"/>
                    <a:pt x="365" y="179"/>
                  </a:cubicBezTo>
                  <a:cubicBezTo>
                    <a:pt x="365" y="178"/>
                    <a:pt x="365" y="178"/>
                    <a:pt x="365"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8" y="178"/>
                    <a:pt x="368" y="178"/>
                    <a:pt x="368" y="178"/>
                  </a:cubicBezTo>
                  <a:cubicBezTo>
                    <a:pt x="368" y="178"/>
                    <a:pt x="368" y="178"/>
                    <a:pt x="368" y="178"/>
                  </a:cubicBezTo>
                  <a:cubicBezTo>
                    <a:pt x="368" y="178"/>
                    <a:pt x="368" y="178"/>
                    <a:pt x="368" y="178"/>
                  </a:cubicBezTo>
                  <a:cubicBezTo>
                    <a:pt x="368" y="178"/>
                    <a:pt x="368" y="178"/>
                    <a:pt x="368" y="178"/>
                  </a:cubicBezTo>
                  <a:cubicBezTo>
                    <a:pt x="368" y="178"/>
                    <a:pt x="368" y="178"/>
                    <a:pt x="368" y="178"/>
                  </a:cubicBezTo>
                  <a:cubicBezTo>
                    <a:pt x="368" y="178"/>
                    <a:pt x="368" y="178"/>
                    <a:pt x="368" y="178"/>
                  </a:cubicBezTo>
                  <a:cubicBezTo>
                    <a:pt x="368" y="178"/>
                    <a:pt x="368" y="178"/>
                    <a:pt x="368"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70" y="178"/>
                    <a:pt x="370" y="178"/>
                    <a:pt x="370" y="178"/>
                  </a:cubicBezTo>
                  <a:cubicBezTo>
                    <a:pt x="370" y="178"/>
                    <a:pt x="370" y="178"/>
                    <a:pt x="370" y="178"/>
                  </a:cubicBezTo>
                  <a:cubicBezTo>
                    <a:pt x="370" y="178"/>
                    <a:pt x="370" y="178"/>
                    <a:pt x="370" y="178"/>
                  </a:cubicBezTo>
                  <a:cubicBezTo>
                    <a:pt x="370" y="178"/>
                    <a:pt x="370" y="178"/>
                    <a:pt x="370" y="178"/>
                  </a:cubicBezTo>
                  <a:cubicBezTo>
                    <a:pt x="370" y="178"/>
                    <a:pt x="370" y="178"/>
                    <a:pt x="370" y="178"/>
                  </a:cubicBezTo>
                  <a:cubicBezTo>
                    <a:pt x="370" y="178"/>
                    <a:pt x="370" y="178"/>
                    <a:pt x="370" y="178"/>
                  </a:cubicBezTo>
                  <a:cubicBezTo>
                    <a:pt x="370" y="178"/>
                    <a:pt x="370" y="178"/>
                    <a:pt x="370" y="178"/>
                  </a:cubicBezTo>
                  <a:cubicBezTo>
                    <a:pt x="370" y="178"/>
                    <a:pt x="370" y="178"/>
                    <a:pt x="370" y="178"/>
                  </a:cubicBezTo>
                  <a:cubicBezTo>
                    <a:pt x="370" y="178"/>
                    <a:pt x="371" y="178"/>
                    <a:pt x="371" y="178"/>
                  </a:cubicBezTo>
                  <a:cubicBezTo>
                    <a:pt x="371" y="178"/>
                    <a:pt x="371" y="178"/>
                    <a:pt x="371" y="178"/>
                  </a:cubicBezTo>
                  <a:cubicBezTo>
                    <a:pt x="371" y="178"/>
                    <a:pt x="371" y="178"/>
                    <a:pt x="371" y="178"/>
                  </a:cubicBezTo>
                  <a:cubicBezTo>
                    <a:pt x="371" y="178"/>
                    <a:pt x="371" y="178"/>
                    <a:pt x="371" y="178"/>
                  </a:cubicBezTo>
                  <a:cubicBezTo>
                    <a:pt x="371" y="178"/>
                    <a:pt x="371" y="178"/>
                    <a:pt x="371" y="178"/>
                  </a:cubicBezTo>
                  <a:cubicBezTo>
                    <a:pt x="371" y="178"/>
                    <a:pt x="371" y="178"/>
                    <a:pt x="371" y="178"/>
                  </a:cubicBezTo>
                  <a:cubicBezTo>
                    <a:pt x="371" y="178"/>
                    <a:pt x="371" y="178"/>
                    <a:pt x="371" y="178"/>
                  </a:cubicBezTo>
                  <a:cubicBezTo>
                    <a:pt x="371" y="178"/>
                    <a:pt x="371" y="178"/>
                    <a:pt x="371" y="178"/>
                  </a:cubicBezTo>
                  <a:cubicBezTo>
                    <a:pt x="371" y="178"/>
                    <a:pt x="371" y="178"/>
                    <a:pt x="371" y="178"/>
                  </a:cubicBezTo>
                  <a:cubicBezTo>
                    <a:pt x="372" y="178"/>
                    <a:pt x="372" y="178"/>
                    <a:pt x="372" y="178"/>
                  </a:cubicBezTo>
                  <a:cubicBezTo>
                    <a:pt x="372" y="178"/>
                    <a:pt x="372" y="178"/>
                    <a:pt x="372" y="178"/>
                  </a:cubicBezTo>
                  <a:cubicBezTo>
                    <a:pt x="372" y="178"/>
                    <a:pt x="372" y="178"/>
                    <a:pt x="372" y="178"/>
                  </a:cubicBezTo>
                  <a:cubicBezTo>
                    <a:pt x="372" y="178"/>
                    <a:pt x="372" y="178"/>
                    <a:pt x="372" y="178"/>
                  </a:cubicBezTo>
                  <a:cubicBezTo>
                    <a:pt x="372" y="178"/>
                    <a:pt x="372" y="178"/>
                    <a:pt x="372" y="178"/>
                  </a:cubicBezTo>
                  <a:cubicBezTo>
                    <a:pt x="372" y="178"/>
                    <a:pt x="372" y="178"/>
                    <a:pt x="372" y="178"/>
                  </a:cubicBezTo>
                  <a:cubicBezTo>
                    <a:pt x="372" y="179"/>
                    <a:pt x="372" y="179"/>
                    <a:pt x="372" y="179"/>
                  </a:cubicBezTo>
                  <a:cubicBezTo>
                    <a:pt x="372" y="179"/>
                    <a:pt x="372" y="179"/>
                    <a:pt x="372" y="179"/>
                  </a:cubicBezTo>
                  <a:cubicBezTo>
                    <a:pt x="372" y="179"/>
                    <a:pt x="372" y="179"/>
                    <a:pt x="372" y="179"/>
                  </a:cubicBezTo>
                  <a:cubicBezTo>
                    <a:pt x="372" y="179"/>
                    <a:pt x="372" y="179"/>
                    <a:pt x="372"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4" y="179"/>
                    <a:pt x="374" y="179"/>
                    <a:pt x="374" y="179"/>
                  </a:cubicBezTo>
                  <a:cubicBezTo>
                    <a:pt x="374" y="179"/>
                    <a:pt x="374" y="179"/>
                    <a:pt x="374" y="179"/>
                  </a:cubicBezTo>
                  <a:cubicBezTo>
                    <a:pt x="374" y="179"/>
                    <a:pt x="374" y="179"/>
                    <a:pt x="374" y="179"/>
                  </a:cubicBezTo>
                  <a:cubicBezTo>
                    <a:pt x="374" y="179"/>
                    <a:pt x="374" y="179"/>
                    <a:pt x="374" y="179"/>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6" y="180"/>
                    <a:pt x="376" y="180"/>
                    <a:pt x="376" y="180"/>
                  </a:cubicBezTo>
                  <a:cubicBezTo>
                    <a:pt x="376" y="180"/>
                    <a:pt x="376" y="180"/>
                    <a:pt x="376" y="180"/>
                  </a:cubicBezTo>
                  <a:cubicBezTo>
                    <a:pt x="376" y="180"/>
                    <a:pt x="376" y="180"/>
                    <a:pt x="376"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8" y="180"/>
                    <a:pt x="378" y="180"/>
                    <a:pt x="378" y="180"/>
                  </a:cubicBezTo>
                  <a:cubicBezTo>
                    <a:pt x="378" y="180"/>
                    <a:pt x="378" y="180"/>
                    <a:pt x="378" y="180"/>
                  </a:cubicBezTo>
                  <a:cubicBezTo>
                    <a:pt x="378" y="180"/>
                    <a:pt x="378" y="180"/>
                    <a:pt x="378" y="180"/>
                  </a:cubicBezTo>
                  <a:cubicBezTo>
                    <a:pt x="378" y="180"/>
                    <a:pt x="378" y="180"/>
                    <a:pt x="378" y="180"/>
                  </a:cubicBezTo>
                  <a:cubicBezTo>
                    <a:pt x="378" y="180"/>
                    <a:pt x="378" y="180"/>
                    <a:pt x="378" y="180"/>
                  </a:cubicBezTo>
                  <a:cubicBezTo>
                    <a:pt x="378" y="180"/>
                    <a:pt x="378" y="180"/>
                    <a:pt x="378" y="180"/>
                  </a:cubicBezTo>
                  <a:cubicBezTo>
                    <a:pt x="378" y="180"/>
                    <a:pt x="378" y="180"/>
                    <a:pt x="378" y="180"/>
                  </a:cubicBezTo>
                  <a:cubicBezTo>
                    <a:pt x="378" y="180"/>
                    <a:pt x="378" y="180"/>
                    <a:pt x="378" y="180"/>
                  </a:cubicBezTo>
                  <a:cubicBezTo>
                    <a:pt x="378" y="181"/>
                    <a:pt x="378" y="181"/>
                    <a:pt x="378" y="181"/>
                  </a:cubicBezTo>
                  <a:cubicBezTo>
                    <a:pt x="378" y="181"/>
                    <a:pt x="378" y="181"/>
                    <a:pt x="378" y="181"/>
                  </a:cubicBezTo>
                  <a:cubicBezTo>
                    <a:pt x="378" y="181"/>
                    <a:pt x="378" y="181"/>
                    <a:pt x="378" y="181"/>
                  </a:cubicBezTo>
                  <a:cubicBezTo>
                    <a:pt x="378" y="181"/>
                    <a:pt x="378" y="181"/>
                    <a:pt x="378" y="181"/>
                  </a:cubicBezTo>
                  <a:cubicBezTo>
                    <a:pt x="379" y="181"/>
                    <a:pt x="379" y="181"/>
                    <a:pt x="379" y="181"/>
                  </a:cubicBezTo>
                  <a:cubicBezTo>
                    <a:pt x="379" y="181"/>
                    <a:pt x="379" y="181"/>
                    <a:pt x="379" y="181"/>
                  </a:cubicBezTo>
                  <a:cubicBezTo>
                    <a:pt x="379" y="181"/>
                    <a:pt x="379" y="181"/>
                    <a:pt x="379" y="181"/>
                  </a:cubicBezTo>
                  <a:cubicBezTo>
                    <a:pt x="379" y="181"/>
                    <a:pt x="379" y="181"/>
                    <a:pt x="379" y="181"/>
                  </a:cubicBezTo>
                  <a:cubicBezTo>
                    <a:pt x="379" y="181"/>
                    <a:pt x="379" y="181"/>
                    <a:pt x="379" y="181"/>
                  </a:cubicBezTo>
                  <a:cubicBezTo>
                    <a:pt x="379" y="181"/>
                    <a:pt x="379" y="181"/>
                    <a:pt x="379" y="181"/>
                  </a:cubicBezTo>
                  <a:cubicBezTo>
                    <a:pt x="379" y="181"/>
                    <a:pt x="379" y="181"/>
                    <a:pt x="379" y="181"/>
                  </a:cubicBezTo>
                  <a:cubicBezTo>
                    <a:pt x="379" y="182"/>
                    <a:pt x="379" y="182"/>
                    <a:pt x="379" y="182"/>
                  </a:cubicBezTo>
                  <a:cubicBezTo>
                    <a:pt x="379" y="182"/>
                    <a:pt x="379" y="182"/>
                    <a:pt x="379" y="182"/>
                  </a:cubicBezTo>
                  <a:cubicBezTo>
                    <a:pt x="379" y="182"/>
                    <a:pt x="379" y="182"/>
                    <a:pt x="379" y="182"/>
                  </a:cubicBezTo>
                  <a:cubicBezTo>
                    <a:pt x="379" y="182"/>
                    <a:pt x="379" y="182"/>
                    <a:pt x="379" y="182"/>
                  </a:cubicBezTo>
                  <a:cubicBezTo>
                    <a:pt x="379" y="182"/>
                    <a:pt x="379" y="182"/>
                    <a:pt x="379" y="182"/>
                  </a:cubicBezTo>
                  <a:cubicBezTo>
                    <a:pt x="379" y="182"/>
                    <a:pt x="379" y="182"/>
                    <a:pt x="379" y="182"/>
                  </a:cubicBezTo>
                  <a:cubicBezTo>
                    <a:pt x="379" y="182"/>
                    <a:pt x="379" y="182"/>
                    <a:pt x="379"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1" y="183"/>
                    <a:pt x="381" y="183"/>
                    <a:pt x="381" y="183"/>
                  </a:cubicBezTo>
                  <a:cubicBezTo>
                    <a:pt x="381" y="183"/>
                    <a:pt x="381" y="183"/>
                    <a:pt x="381" y="183"/>
                  </a:cubicBezTo>
                  <a:cubicBezTo>
                    <a:pt x="381" y="183"/>
                    <a:pt x="381" y="183"/>
                    <a:pt x="381" y="183"/>
                  </a:cubicBezTo>
                  <a:cubicBezTo>
                    <a:pt x="381" y="184"/>
                    <a:pt x="381" y="184"/>
                    <a:pt x="381" y="184"/>
                  </a:cubicBezTo>
                  <a:cubicBezTo>
                    <a:pt x="381" y="184"/>
                    <a:pt x="381" y="184"/>
                    <a:pt x="381" y="184"/>
                  </a:cubicBezTo>
                  <a:cubicBezTo>
                    <a:pt x="381" y="184"/>
                    <a:pt x="381" y="184"/>
                    <a:pt x="381" y="184"/>
                  </a:cubicBezTo>
                  <a:cubicBezTo>
                    <a:pt x="381" y="184"/>
                    <a:pt x="381" y="184"/>
                    <a:pt x="381" y="184"/>
                  </a:cubicBezTo>
                  <a:cubicBezTo>
                    <a:pt x="381" y="184"/>
                    <a:pt x="381" y="184"/>
                    <a:pt x="381" y="184"/>
                  </a:cubicBezTo>
                  <a:cubicBezTo>
                    <a:pt x="381" y="184"/>
                    <a:pt x="381" y="184"/>
                    <a:pt x="381" y="184"/>
                  </a:cubicBezTo>
                  <a:cubicBezTo>
                    <a:pt x="381" y="184"/>
                    <a:pt x="381" y="184"/>
                    <a:pt x="381" y="184"/>
                  </a:cubicBezTo>
                  <a:cubicBezTo>
                    <a:pt x="381" y="184"/>
                    <a:pt x="381" y="184"/>
                    <a:pt x="381" y="184"/>
                  </a:cubicBezTo>
                  <a:cubicBezTo>
                    <a:pt x="381" y="184"/>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2" y="185"/>
                    <a:pt x="382" y="185"/>
                    <a:pt x="382" y="185"/>
                  </a:cubicBezTo>
                  <a:cubicBezTo>
                    <a:pt x="382" y="185"/>
                    <a:pt x="382" y="185"/>
                    <a:pt x="382" y="185"/>
                  </a:cubicBezTo>
                  <a:cubicBezTo>
                    <a:pt x="382" y="185"/>
                    <a:pt x="382" y="185"/>
                    <a:pt x="382" y="185"/>
                  </a:cubicBezTo>
                  <a:cubicBezTo>
                    <a:pt x="382" y="185"/>
                    <a:pt x="382" y="185"/>
                    <a:pt x="381" y="185"/>
                  </a:cubicBezTo>
                  <a:cubicBezTo>
                    <a:pt x="381" y="185"/>
                    <a:pt x="381" y="185"/>
                    <a:pt x="381" y="185"/>
                  </a:cubicBezTo>
                  <a:cubicBezTo>
                    <a:pt x="381" y="185"/>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2" y="186"/>
                    <a:pt x="382" y="186"/>
                    <a:pt x="382" y="186"/>
                  </a:cubicBezTo>
                  <a:cubicBezTo>
                    <a:pt x="382" y="186"/>
                    <a:pt x="382" y="186"/>
                    <a:pt x="382" y="186"/>
                  </a:cubicBezTo>
                  <a:cubicBezTo>
                    <a:pt x="382" y="186"/>
                    <a:pt x="382" y="186"/>
                    <a:pt x="382" y="186"/>
                  </a:cubicBezTo>
                  <a:cubicBezTo>
                    <a:pt x="382" y="186"/>
                    <a:pt x="382" y="186"/>
                    <a:pt x="382" y="186"/>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8"/>
                    <a:pt x="382" y="188"/>
                    <a:pt x="382" y="188"/>
                  </a:cubicBezTo>
                  <a:cubicBezTo>
                    <a:pt x="382" y="188"/>
                    <a:pt x="382" y="188"/>
                    <a:pt x="382" y="188"/>
                  </a:cubicBezTo>
                  <a:cubicBezTo>
                    <a:pt x="382" y="188"/>
                    <a:pt x="382" y="188"/>
                    <a:pt x="382" y="188"/>
                  </a:cubicBezTo>
                  <a:cubicBezTo>
                    <a:pt x="382" y="188"/>
                    <a:pt x="382" y="188"/>
                    <a:pt x="382" y="188"/>
                  </a:cubicBezTo>
                  <a:cubicBezTo>
                    <a:pt x="382" y="188"/>
                    <a:pt x="382" y="188"/>
                    <a:pt x="382" y="188"/>
                  </a:cubicBezTo>
                  <a:cubicBezTo>
                    <a:pt x="383" y="188"/>
                    <a:pt x="383" y="188"/>
                    <a:pt x="383" y="188"/>
                  </a:cubicBezTo>
                  <a:cubicBezTo>
                    <a:pt x="383" y="188"/>
                    <a:pt x="383" y="188"/>
                    <a:pt x="383" y="188"/>
                  </a:cubicBezTo>
                  <a:cubicBezTo>
                    <a:pt x="382" y="188"/>
                    <a:pt x="382" y="188"/>
                    <a:pt x="382" y="188"/>
                  </a:cubicBezTo>
                  <a:cubicBezTo>
                    <a:pt x="382" y="188"/>
                    <a:pt x="382" y="188"/>
                    <a:pt x="382" y="188"/>
                  </a:cubicBezTo>
                  <a:cubicBezTo>
                    <a:pt x="382" y="188"/>
                    <a:pt x="382" y="188"/>
                    <a:pt x="382" y="188"/>
                  </a:cubicBezTo>
                  <a:cubicBezTo>
                    <a:pt x="382" y="188"/>
                    <a:pt x="382" y="188"/>
                    <a:pt x="382" y="188"/>
                  </a:cubicBezTo>
                  <a:cubicBezTo>
                    <a:pt x="383" y="188"/>
                    <a:pt x="383" y="188"/>
                    <a:pt x="383" y="188"/>
                  </a:cubicBezTo>
                  <a:cubicBezTo>
                    <a:pt x="383" y="188"/>
                    <a:pt x="383" y="188"/>
                    <a:pt x="383" y="188"/>
                  </a:cubicBezTo>
                  <a:cubicBezTo>
                    <a:pt x="383" y="188"/>
                    <a:pt x="383" y="188"/>
                    <a:pt x="383" y="188"/>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1"/>
                    <a:pt x="383" y="191"/>
                    <a:pt x="383" y="191"/>
                  </a:cubicBezTo>
                  <a:cubicBezTo>
                    <a:pt x="383" y="191"/>
                    <a:pt x="383" y="191"/>
                    <a:pt x="383" y="191"/>
                  </a:cubicBezTo>
                  <a:cubicBezTo>
                    <a:pt x="383" y="191"/>
                    <a:pt x="383" y="191"/>
                    <a:pt x="383"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4"/>
                    <a:pt x="384" y="194"/>
                    <a:pt x="384" y="194"/>
                  </a:cubicBezTo>
                  <a:cubicBezTo>
                    <a:pt x="384" y="194"/>
                    <a:pt x="384" y="194"/>
                    <a:pt x="384"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6"/>
                    <a:pt x="385" y="196"/>
                    <a:pt x="385" y="196"/>
                  </a:cubicBezTo>
                  <a:cubicBezTo>
                    <a:pt x="385" y="196"/>
                    <a:pt x="385" y="196"/>
                    <a:pt x="385" y="196"/>
                  </a:cubicBezTo>
                  <a:cubicBezTo>
                    <a:pt x="385" y="196"/>
                    <a:pt x="385" y="196"/>
                    <a:pt x="385" y="196"/>
                  </a:cubicBezTo>
                  <a:cubicBezTo>
                    <a:pt x="385" y="196"/>
                    <a:pt x="385" y="196"/>
                    <a:pt x="385" y="196"/>
                  </a:cubicBezTo>
                  <a:cubicBezTo>
                    <a:pt x="385" y="196"/>
                    <a:pt x="386" y="196"/>
                    <a:pt x="386" y="196"/>
                  </a:cubicBezTo>
                  <a:cubicBezTo>
                    <a:pt x="386" y="196"/>
                    <a:pt x="386" y="196"/>
                    <a:pt x="386" y="196"/>
                  </a:cubicBezTo>
                  <a:cubicBezTo>
                    <a:pt x="386" y="196"/>
                    <a:pt x="386" y="196"/>
                    <a:pt x="386" y="196"/>
                  </a:cubicBezTo>
                  <a:cubicBezTo>
                    <a:pt x="386" y="196"/>
                    <a:pt x="386" y="196"/>
                    <a:pt x="386" y="196"/>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7" y="197"/>
                    <a:pt x="387" y="197"/>
                  </a:cubicBezTo>
                  <a:cubicBezTo>
                    <a:pt x="387" y="197"/>
                    <a:pt x="387" y="197"/>
                    <a:pt x="387" y="197"/>
                  </a:cubicBezTo>
                  <a:cubicBezTo>
                    <a:pt x="387" y="197"/>
                    <a:pt x="387" y="197"/>
                    <a:pt x="387" y="197"/>
                  </a:cubicBezTo>
                  <a:cubicBezTo>
                    <a:pt x="387" y="197"/>
                    <a:pt x="387" y="197"/>
                    <a:pt x="387" y="197"/>
                  </a:cubicBezTo>
                  <a:cubicBezTo>
                    <a:pt x="387" y="197"/>
                    <a:pt x="387" y="197"/>
                    <a:pt x="387" y="197"/>
                  </a:cubicBezTo>
                  <a:cubicBezTo>
                    <a:pt x="388" y="197"/>
                    <a:pt x="388" y="197"/>
                    <a:pt x="388" y="197"/>
                  </a:cubicBezTo>
                  <a:cubicBezTo>
                    <a:pt x="388" y="197"/>
                    <a:pt x="388" y="197"/>
                    <a:pt x="388" y="197"/>
                  </a:cubicBezTo>
                  <a:cubicBezTo>
                    <a:pt x="388" y="197"/>
                    <a:pt x="388" y="197"/>
                    <a:pt x="388" y="197"/>
                  </a:cubicBezTo>
                  <a:cubicBezTo>
                    <a:pt x="388" y="197"/>
                    <a:pt x="388" y="197"/>
                    <a:pt x="388" y="197"/>
                  </a:cubicBezTo>
                  <a:cubicBezTo>
                    <a:pt x="388" y="197"/>
                    <a:pt x="388" y="197"/>
                    <a:pt x="388" y="197"/>
                  </a:cubicBezTo>
                  <a:cubicBezTo>
                    <a:pt x="388" y="197"/>
                    <a:pt x="388" y="197"/>
                    <a:pt x="388" y="197"/>
                  </a:cubicBezTo>
                  <a:cubicBezTo>
                    <a:pt x="388" y="197"/>
                    <a:pt x="388" y="197"/>
                    <a:pt x="388" y="197"/>
                  </a:cubicBezTo>
                  <a:cubicBezTo>
                    <a:pt x="388" y="197"/>
                    <a:pt x="388" y="197"/>
                    <a:pt x="388" y="197"/>
                  </a:cubicBezTo>
                  <a:cubicBezTo>
                    <a:pt x="389" y="197"/>
                    <a:pt x="389" y="197"/>
                    <a:pt x="389" y="197"/>
                  </a:cubicBezTo>
                  <a:cubicBezTo>
                    <a:pt x="389" y="197"/>
                    <a:pt x="389" y="197"/>
                    <a:pt x="389" y="197"/>
                  </a:cubicBezTo>
                  <a:cubicBezTo>
                    <a:pt x="389" y="197"/>
                    <a:pt x="389" y="197"/>
                    <a:pt x="389" y="197"/>
                  </a:cubicBezTo>
                  <a:cubicBezTo>
                    <a:pt x="389" y="197"/>
                    <a:pt x="389" y="197"/>
                    <a:pt x="389" y="197"/>
                  </a:cubicBezTo>
                  <a:cubicBezTo>
                    <a:pt x="389" y="197"/>
                    <a:pt x="389" y="197"/>
                    <a:pt x="389" y="197"/>
                  </a:cubicBezTo>
                  <a:cubicBezTo>
                    <a:pt x="389" y="197"/>
                    <a:pt x="389" y="197"/>
                    <a:pt x="389" y="197"/>
                  </a:cubicBezTo>
                  <a:cubicBezTo>
                    <a:pt x="389" y="197"/>
                    <a:pt x="389" y="197"/>
                    <a:pt x="389" y="197"/>
                  </a:cubicBezTo>
                  <a:cubicBezTo>
                    <a:pt x="389" y="197"/>
                    <a:pt x="389" y="197"/>
                    <a:pt x="389"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8"/>
                    <a:pt x="390" y="198"/>
                    <a:pt x="390" y="198"/>
                  </a:cubicBezTo>
                  <a:cubicBezTo>
                    <a:pt x="390" y="198"/>
                    <a:pt x="390" y="198"/>
                    <a:pt x="390" y="198"/>
                  </a:cubicBezTo>
                  <a:cubicBezTo>
                    <a:pt x="390" y="198"/>
                    <a:pt x="390" y="198"/>
                    <a:pt x="390" y="198"/>
                  </a:cubicBezTo>
                  <a:cubicBezTo>
                    <a:pt x="390" y="198"/>
                    <a:pt x="390" y="198"/>
                    <a:pt x="390" y="198"/>
                  </a:cubicBezTo>
                  <a:cubicBezTo>
                    <a:pt x="390" y="198"/>
                    <a:pt x="390" y="198"/>
                    <a:pt x="390" y="198"/>
                  </a:cubicBezTo>
                  <a:cubicBezTo>
                    <a:pt x="390" y="198"/>
                    <a:pt x="390" y="198"/>
                    <a:pt x="390"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3" y="198"/>
                    <a:pt x="393" y="198"/>
                    <a:pt x="393" y="198"/>
                  </a:cubicBezTo>
                  <a:cubicBezTo>
                    <a:pt x="393" y="198"/>
                    <a:pt x="393" y="198"/>
                    <a:pt x="393" y="198"/>
                  </a:cubicBezTo>
                  <a:cubicBezTo>
                    <a:pt x="393" y="198"/>
                    <a:pt x="393" y="198"/>
                    <a:pt x="393" y="198"/>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4" y="199"/>
                    <a:pt x="394" y="199"/>
                    <a:pt x="394" y="199"/>
                  </a:cubicBezTo>
                  <a:cubicBezTo>
                    <a:pt x="394" y="199"/>
                    <a:pt x="394" y="199"/>
                    <a:pt x="394" y="199"/>
                  </a:cubicBezTo>
                  <a:cubicBezTo>
                    <a:pt x="394" y="199"/>
                    <a:pt x="394" y="199"/>
                    <a:pt x="394" y="199"/>
                  </a:cubicBezTo>
                  <a:cubicBezTo>
                    <a:pt x="394" y="199"/>
                    <a:pt x="394" y="199"/>
                    <a:pt x="394" y="199"/>
                  </a:cubicBezTo>
                  <a:cubicBezTo>
                    <a:pt x="394" y="199"/>
                    <a:pt x="394" y="199"/>
                    <a:pt x="394" y="199"/>
                  </a:cubicBezTo>
                  <a:cubicBezTo>
                    <a:pt x="394" y="199"/>
                    <a:pt x="394" y="199"/>
                    <a:pt x="394" y="199"/>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6" y="200"/>
                    <a:pt x="396" y="200"/>
                    <a:pt x="396" y="200"/>
                  </a:cubicBezTo>
                  <a:cubicBezTo>
                    <a:pt x="396" y="200"/>
                    <a:pt x="396" y="200"/>
                    <a:pt x="396" y="200"/>
                  </a:cubicBezTo>
                  <a:cubicBezTo>
                    <a:pt x="396" y="200"/>
                    <a:pt x="396" y="200"/>
                    <a:pt x="396" y="200"/>
                  </a:cubicBezTo>
                  <a:cubicBezTo>
                    <a:pt x="396" y="200"/>
                    <a:pt x="396" y="200"/>
                    <a:pt x="396" y="200"/>
                  </a:cubicBezTo>
                  <a:cubicBezTo>
                    <a:pt x="396" y="200"/>
                    <a:pt x="396" y="200"/>
                    <a:pt x="396" y="200"/>
                  </a:cubicBezTo>
                  <a:cubicBezTo>
                    <a:pt x="396" y="200"/>
                    <a:pt x="396" y="200"/>
                    <a:pt x="396" y="200"/>
                  </a:cubicBezTo>
                  <a:cubicBezTo>
                    <a:pt x="396" y="200"/>
                    <a:pt x="396" y="200"/>
                    <a:pt x="396" y="200"/>
                  </a:cubicBezTo>
                  <a:cubicBezTo>
                    <a:pt x="396" y="200"/>
                    <a:pt x="396" y="200"/>
                    <a:pt x="396" y="200"/>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2"/>
                    <a:pt x="396" y="202"/>
                    <a:pt x="396" y="202"/>
                  </a:cubicBezTo>
                  <a:cubicBezTo>
                    <a:pt x="396" y="202"/>
                    <a:pt x="396" y="202"/>
                    <a:pt x="396" y="202"/>
                  </a:cubicBezTo>
                  <a:cubicBezTo>
                    <a:pt x="396" y="202"/>
                    <a:pt x="396" y="202"/>
                    <a:pt x="396" y="202"/>
                  </a:cubicBezTo>
                  <a:cubicBezTo>
                    <a:pt x="396" y="202"/>
                    <a:pt x="396" y="202"/>
                    <a:pt x="396" y="202"/>
                  </a:cubicBezTo>
                  <a:cubicBezTo>
                    <a:pt x="397" y="202"/>
                    <a:pt x="397" y="202"/>
                    <a:pt x="397" y="202"/>
                  </a:cubicBezTo>
                  <a:cubicBezTo>
                    <a:pt x="397" y="202"/>
                    <a:pt x="397" y="202"/>
                    <a:pt x="397" y="202"/>
                  </a:cubicBezTo>
                  <a:cubicBezTo>
                    <a:pt x="397" y="202"/>
                    <a:pt x="397" y="202"/>
                    <a:pt x="397" y="202"/>
                  </a:cubicBezTo>
                  <a:cubicBezTo>
                    <a:pt x="397" y="202"/>
                    <a:pt x="397" y="202"/>
                    <a:pt x="397" y="202"/>
                  </a:cubicBezTo>
                  <a:cubicBezTo>
                    <a:pt x="397" y="202"/>
                    <a:pt x="397" y="202"/>
                    <a:pt x="397" y="202"/>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4"/>
                    <a:pt x="397" y="204"/>
                    <a:pt x="397" y="204"/>
                  </a:cubicBezTo>
                  <a:cubicBezTo>
                    <a:pt x="397" y="204"/>
                    <a:pt x="397" y="204"/>
                    <a:pt x="397" y="204"/>
                  </a:cubicBezTo>
                  <a:cubicBezTo>
                    <a:pt x="396" y="204"/>
                    <a:pt x="396" y="204"/>
                    <a:pt x="396" y="204"/>
                  </a:cubicBezTo>
                  <a:cubicBezTo>
                    <a:pt x="396" y="204"/>
                    <a:pt x="396" y="204"/>
                    <a:pt x="396" y="204"/>
                  </a:cubicBezTo>
                  <a:cubicBezTo>
                    <a:pt x="396" y="204"/>
                    <a:pt x="396" y="204"/>
                    <a:pt x="396" y="204"/>
                  </a:cubicBezTo>
                  <a:cubicBezTo>
                    <a:pt x="396" y="204"/>
                    <a:pt x="396" y="204"/>
                    <a:pt x="396" y="204"/>
                  </a:cubicBezTo>
                  <a:cubicBezTo>
                    <a:pt x="396" y="204"/>
                    <a:pt x="396" y="204"/>
                    <a:pt x="396" y="204"/>
                  </a:cubicBezTo>
                  <a:cubicBezTo>
                    <a:pt x="396" y="204"/>
                    <a:pt x="396" y="204"/>
                    <a:pt x="396" y="204"/>
                  </a:cubicBezTo>
                  <a:cubicBezTo>
                    <a:pt x="396" y="204"/>
                    <a:pt x="396" y="204"/>
                    <a:pt x="396" y="204"/>
                  </a:cubicBezTo>
                  <a:cubicBezTo>
                    <a:pt x="396" y="204"/>
                    <a:pt x="396" y="204"/>
                    <a:pt x="396" y="204"/>
                  </a:cubicBezTo>
                  <a:cubicBezTo>
                    <a:pt x="397" y="204"/>
                    <a:pt x="397" y="204"/>
                    <a:pt x="397" y="204"/>
                  </a:cubicBezTo>
                  <a:cubicBezTo>
                    <a:pt x="397" y="204"/>
                    <a:pt x="397" y="204"/>
                    <a:pt x="397" y="204"/>
                  </a:cubicBezTo>
                  <a:cubicBezTo>
                    <a:pt x="397" y="204"/>
                    <a:pt x="397" y="204"/>
                    <a:pt x="397" y="204"/>
                  </a:cubicBezTo>
                  <a:cubicBezTo>
                    <a:pt x="397" y="204"/>
                    <a:pt x="397" y="204"/>
                    <a:pt x="397" y="204"/>
                  </a:cubicBezTo>
                  <a:cubicBezTo>
                    <a:pt x="397" y="204"/>
                    <a:pt x="397" y="204"/>
                    <a:pt x="397" y="204"/>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6"/>
                    <a:pt x="397" y="206"/>
                    <a:pt x="397" y="206"/>
                  </a:cubicBezTo>
                  <a:cubicBezTo>
                    <a:pt x="398" y="206"/>
                    <a:pt x="398" y="206"/>
                    <a:pt x="398" y="206"/>
                  </a:cubicBezTo>
                  <a:cubicBezTo>
                    <a:pt x="398" y="205"/>
                    <a:pt x="398" y="205"/>
                    <a:pt x="398" y="205"/>
                  </a:cubicBezTo>
                  <a:cubicBezTo>
                    <a:pt x="398" y="205"/>
                    <a:pt x="398" y="205"/>
                    <a:pt x="398" y="205"/>
                  </a:cubicBezTo>
                  <a:cubicBezTo>
                    <a:pt x="398" y="205"/>
                    <a:pt x="398" y="205"/>
                    <a:pt x="398" y="205"/>
                  </a:cubicBezTo>
                  <a:cubicBezTo>
                    <a:pt x="398" y="205"/>
                    <a:pt x="398" y="205"/>
                    <a:pt x="398" y="205"/>
                  </a:cubicBezTo>
                  <a:cubicBezTo>
                    <a:pt x="398" y="205"/>
                    <a:pt x="398" y="205"/>
                    <a:pt x="398" y="205"/>
                  </a:cubicBezTo>
                  <a:cubicBezTo>
                    <a:pt x="399" y="205"/>
                    <a:pt x="399" y="205"/>
                    <a:pt x="399" y="205"/>
                  </a:cubicBezTo>
                  <a:cubicBezTo>
                    <a:pt x="399" y="205"/>
                    <a:pt x="399" y="205"/>
                    <a:pt x="399" y="205"/>
                  </a:cubicBezTo>
                  <a:cubicBezTo>
                    <a:pt x="399" y="205"/>
                    <a:pt x="399" y="205"/>
                    <a:pt x="399" y="205"/>
                  </a:cubicBezTo>
                  <a:cubicBezTo>
                    <a:pt x="399" y="205"/>
                    <a:pt x="399" y="205"/>
                    <a:pt x="399" y="205"/>
                  </a:cubicBezTo>
                  <a:cubicBezTo>
                    <a:pt x="399" y="205"/>
                    <a:pt x="399" y="205"/>
                    <a:pt x="399" y="205"/>
                  </a:cubicBezTo>
                  <a:cubicBezTo>
                    <a:pt x="399" y="206"/>
                    <a:pt x="399" y="206"/>
                    <a:pt x="399" y="206"/>
                  </a:cubicBezTo>
                  <a:cubicBezTo>
                    <a:pt x="399" y="206"/>
                    <a:pt x="399" y="206"/>
                    <a:pt x="399" y="206"/>
                  </a:cubicBezTo>
                  <a:cubicBezTo>
                    <a:pt x="399" y="206"/>
                    <a:pt x="399" y="206"/>
                    <a:pt x="399" y="206"/>
                  </a:cubicBezTo>
                  <a:cubicBezTo>
                    <a:pt x="399" y="206"/>
                    <a:pt x="399" y="206"/>
                    <a:pt x="399" y="206"/>
                  </a:cubicBezTo>
                  <a:cubicBezTo>
                    <a:pt x="400" y="205"/>
                    <a:pt x="400" y="205"/>
                    <a:pt x="400" y="205"/>
                  </a:cubicBezTo>
                  <a:cubicBezTo>
                    <a:pt x="400" y="205"/>
                    <a:pt x="400" y="205"/>
                    <a:pt x="400" y="205"/>
                  </a:cubicBezTo>
                  <a:cubicBezTo>
                    <a:pt x="400" y="205"/>
                    <a:pt x="400" y="205"/>
                    <a:pt x="400" y="205"/>
                  </a:cubicBezTo>
                  <a:cubicBezTo>
                    <a:pt x="400" y="205"/>
                    <a:pt x="400" y="205"/>
                    <a:pt x="400" y="205"/>
                  </a:cubicBezTo>
                  <a:cubicBezTo>
                    <a:pt x="400" y="206"/>
                    <a:pt x="400" y="206"/>
                    <a:pt x="400" y="206"/>
                  </a:cubicBezTo>
                  <a:cubicBezTo>
                    <a:pt x="400" y="206"/>
                    <a:pt x="400" y="206"/>
                    <a:pt x="400" y="206"/>
                  </a:cubicBezTo>
                  <a:cubicBezTo>
                    <a:pt x="400" y="206"/>
                    <a:pt x="400" y="206"/>
                    <a:pt x="400" y="206"/>
                  </a:cubicBezTo>
                  <a:cubicBezTo>
                    <a:pt x="400" y="206"/>
                    <a:pt x="400" y="206"/>
                    <a:pt x="400" y="206"/>
                  </a:cubicBezTo>
                  <a:cubicBezTo>
                    <a:pt x="400" y="206"/>
                    <a:pt x="400" y="206"/>
                    <a:pt x="401" y="206"/>
                  </a:cubicBezTo>
                  <a:cubicBezTo>
                    <a:pt x="401" y="206"/>
                    <a:pt x="401" y="206"/>
                    <a:pt x="401" y="206"/>
                  </a:cubicBezTo>
                  <a:cubicBezTo>
                    <a:pt x="401" y="206"/>
                    <a:pt x="401" y="206"/>
                    <a:pt x="401" y="206"/>
                  </a:cubicBezTo>
                  <a:cubicBezTo>
                    <a:pt x="401" y="205"/>
                    <a:pt x="401" y="205"/>
                    <a:pt x="401" y="205"/>
                  </a:cubicBezTo>
                  <a:cubicBezTo>
                    <a:pt x="401" y="205"/>
                    <a:pt x="401" y="205"/>
                    <a:pt x="401" y="205"/>
                  </a:cubicBezTo>
                  <a:cubicBezTo>
                    <a:pt x="401" y="205"/>
                    <a:pt x="401" y="205"/>
                    <a:pt x="401" y="205"/>
                  </a:cubicBezTo>
                  <a:cubicBezTo>
                    <a:pt x="401" y="205"/>
                    <a:pt x="401" y="205"/>
                    <a:pt x="401" y="205"/>
                  </a:cubicBezTo>
                  <a:cubicBezTo>
                    <a:pt x="401" y="205"/>
                    <a:pt x="401" y="205"/>
                    <a:pt x="401" y="205"/>
                  </a:cubicBezTo>
                  <a:cubicBezTo>
                    <a:pt x="401" y="206"/>
                    <a:pt x="401" y="206"/>
                    <a:pt x="401" y="206"/>
                  </a:cubicBezTo>
                  <a:cubicBezTo>
                    <a:pt x="401" y="206"/>
                    <a:pt x="401" y="206"/>
                    <a:pt x="401" y="206"/>
                  </a:cubicBezTo>
                  <a:cubicBezTo>
                    <a:pt x="402" y="205"/>
                    <a:pt x="402" y="205"/>
                    <a:pt x="402" y="205"/>
                  </a:cubicBezTo>
                  <a:cubicBezTo>
                    <a:pt x="402" y="205"/>
                    <a:pt x="402" y="205"/>
                    <a:pt x="402" y="205"/>
                  </a:cubicBezTo>
                  <a:cubicBezTo>
                    <a:pt x="402" y="205"/>
                    <a:pt x="402" y="205"/>
                    <a:pt x="402" y="205"/>
                  </a:cubicBezTo>
                  <a:cubicBezTo>
                    <a:pt x="402" y="205"/>
                    <a:pt x="402" y="205"/>
                    <a:pt x="402" y="205"/>
                  </a:cubicBezTo>
                  <a:cubicBezTo>
                    <a:pt x="402" y="205"/>
                    <a:pt x="402" y="205"/>
                    <a:pt x="402" y="205"/>
                  </a:cubicBezTo>
                  <a:cubicBezTo>
                    <a:pt x="402" y="205"/>
                    <a:pt x="402" y="205"/>
                    <a:pt x="402"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4"/>
                    <a:pt x="403" y="204"/>
                    <a:pt x="403" y="204"/>
                  </a:cubicBezTo>
                  <a:cubicBezTo>
                    <a:pt x="403" y="204"/>
                    <a:pt x="403" y="204"/>
                    <a:pt x="403" y="204"/>
                  </a:cubicBezTo>
                  <a:cubicBezTo>
                    <a:pt x="403" y="204"/>
                    <a:pt x="403" y="204"/>
                    <a:pt x="403" y="204"/>
                  </a:cubicBezTo>
                  <a:cubicBezTo>
                    <a:pt x="403" y="204"/>
                    <a:pt x="403" y="204"/>
                    <a:pt x="403" y="204"/>
                  </a:cubicBezTo>
                  <a:cubicBezTo>
                    <a:pt x="403" y="204"/>
                    <a:pt x="403" y="204"/>
                    <a:pt x="403"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5" y="204"/>
                    <a:pt x="405" y="204"/>
                    <a:pt x="405" y="204"/>
                  </a:cubicBezTo>
                  <a:cubicBezTo>
                    <a:pt x="405" y="204"/>
                    <a:pt x="405" y="204"/>
                    <a:pt x="405" y="204"/>
                  </a:cubicBezTo>
                  <a:cubicBezTo>
                    <a:pt x="405" y="204"/>
                    <a:pt x="405" y="204"/>
                    <a:pt x="405" y="204"/>
                  </a:cubicBezTo>
                  <a:cubicBezTo>
                    <a:pt x="405" y="204"/>
                    <a:pt x="405" y="204"/>
                    <a:pt x="405" y="204"/>
                  </a:cubicBezTo>
                  <a:cubicBezTo>
                    <a:pt x="405" y="204"/>
                    <a:pt x="405" y="204"/>
                    <a:pt x="405" y="204"/>
                  </a:cubicBezTo>
                  <a:cubicBezTo>
                    <a:pt x="405" y="204"/>
                    <a:pt x="405" y="204"/>
                    <a:pt x="405" y="204"/>
                  </a:cubicBezTo>
                  <a:cubicBezTo>
                    <a:pt x="405" y="204"/>
                    <a:pt x="405" y="204"/>
                    <a:pt x="405" y="204"/>
                  </a:cubicBezTo>
                  <a:cubicBezTo>
                    <a:pt x="405" y="204"/>
                    <a:pt x="405" y="204"/>
                    <a:pt x="405"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3"/>
                    <a:pt x="406" y="203"/>
                    <a:pt x="406" y="203"/>
                  </a:cubicBezTo>
                  <a:cubicBezTo>
                    <a:pt x="407" y="203"/>
                    <a:pt x="407" y="203"/>
                    <a:pt x="407" y="203"/>
                  </a:cubicBezTo>
                  <a:cubicBezTo>
                    <a:pt x="407" y="203"/>
                    <a:pt x="407" y="203"/>
                    <a:pt x="407" y="203"/>
                  </a:cubicBezTo>
                  <a:cubicBezTo>
                    <a:pt x="407" y="203"/>
                    <a:pt x="407" y="203"/>
                    <a:pt x="407" y="203"/>
                  </a:cubicBezTo>
                  <a:cubicBezTo>
                    <a:pt x="407" y="203"/>
                    <a:pt x="407" y="203"/>
                    <a:pt x="407" y="203"/>
                  </a:cubicBezTo>
                  <a:cubicBezTo>
                    <a:pt x="407" y="203"/>
                    <a:pt x="407" y="203"/>
                    <a:pt x="407" y="203"/>
                  </a:cubicBezTo>
                  <a:cubicBezTo>
                    <a:pt x="407" y="203"/>
                    <a:pt x="407" y="203"/>
                    <a:pt x="407" y="203"/>
                  </a:cubicBezTo>
                  <a:cubicBezTo>
                    <a:pt x="407" y="203"/>
                    <a:pt x="407" y="203"/>
                    <a:pt x="407" y="203"/>
                  </a:cubicBezTo>
                  <a:cubicBezTo>
                    <a:pt x="407" y="203"/>
                    <a:pt x="407" y="203"/>
                    <a:pt x="407"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9" y="203"/>
                    <a:pt x="409" y="203"/>
                    <a:pt x="409" y="203"/>
                  </a:cubicBezTo>
                  <a:cubicBezTo>
                    <a:pt x="409" y="202"/>
                    <a:pt x="409" y="202"/>
                    <a:pt x="409" y="202"/>
                  </a:cubicBezTo>
                  <a:cubicBezTo>
                    <a:pt x="409" y="202"/>
                    <a:pt x="409" y="202"/>
                    <a:pt x="409" y="202"/>
                  </a:cubicBezTo>
                  <a:cubicBezTo>
                    <a:pt x="409" y="202"/>
                    <a:pt x="409" y="202"/>
                    <a:pt x="409" y="202"/>
                  </a:cubicBezTo>
                  <a:cubicBezTo>
                    <a:pt x="409" y="202"/>
                    <a:pt x="409" y="202"/>
                    <a:pt x="409" y="202"/>
                  </a:cubicBezTo>
                  <a:cubicBezTo>
                    <a:pt x="409" y="202"/>
                    <a:pt x="409" y="202"/>
                    <a:pt x="409" y="202"/>
                  </a:cubicBezTo>
                  <a:cubicBezTo>
                    <a:pt x="409" y="202"/>
                    <a:pt x="409" y="202"/>
                    <a:pt x="409" y="202"/>
                  </a:cubicBezTo>
                  <a:cubicBezTo>
                    <a:pt x="410" y="202"/>
                    <a:pt x="410" y="202"/>
                    <a:pt x="410" y="202"/>
                  </a:cubicBezTo>
                  <a:cubicBezTo>
                    <a:pt x="410" y="202"/>
                    <a:pt x="410" y="202"/>
                    <a:pt x="410" y="202"/>
                  </a:cubicBezTo>
                  <a:cubicBezTo>
                    <a:pt x="410" y="202"/>
                    <a:pt x="410" y="202"/>
                    <a:pt x="410" y="202"/>
                  </a:cubicBezTo>
                  <a:cubicBezTo>
                    <a:pt x="410" y="202"/>
                    <a:pt x="410" y="202"/>
                    <a:pt x="410" y="202"/>
                  </a:cubicBezTo>
                  <a:cubicBezTo>
                    <a:pt x="410" y="202"/>
                    <a:pt x="410" y="202"/>
                    <a:pt x="410" y="202"/>
                  </a:cubicBezTo>
                  <a:cubicBezTo>
                    <a:pt x="410" y="202"/>
                    <a:pt x="410" y="202"/>
                    <a:pt x="410" y="202"/>
                  </a:cubicBezTo>
                  <a:cubicBezTo>
                    <a:pt x="410" y="202"/>
                    <a:pt x="410" y="202"/>
                    <a:pt x="410" y="202"/>
                  </a:cubicBezTo>
                  <a:cubicBezTo>
                    <a:pt x="410" y="202"/>
                    <a:pt x="410" y="202"/>
                    <a:pt x="410" y="202"/>
                  </a:cubicBezTo>
                  <a:cubicBezTo>
                    <a:pt x="411" y="202"/>
                    <a:pt x="411" y="202"/>
                    <a:pt x="411" y="202"/>
                  </a:cubicBezTo>
                  <a:cubicBezTo>
                    <a:pt x="411" y="202"/>
                    <a:pt x="411" y="202"/>
                    <a:pt x="411" y="202"/>
                  </a:cubicBezTo>
                  <a:cubicBezTo>
                    <a:pt x="411" y="202"/>
                    <a:pt x="411" y="202"/>
                    <a:pt x="411" y="202"/>
                  </a:cubicBezTo>
                  <a:cubicBezTo>
                    <a:pt x="411" y="202"/>
                    <a:pt x="411" y="202"/>
                    <a:pt x="411" y="202"/>
                  </a:cubicBezTo>
                  <a:cubicBezTo>
                    <a:pt x="411" y="203"/>
                    <a:pt x="411" y="203"/>
                    <a:pt x="411" y="203"/>
                  </a:cubicBezTo>
                  <a:cubicBezTo>
                    <a:pt x="411" y="203"/>
                    <a:pt x="411" y="203"/>
                    <a:pt x="411" y="203"/>
                  </a:cubicBezTo>
                  <a:cubicBezTo>
                    <a:pt x="411" y="203"/>
                    <a:pt x="411" y="203"/>
                    <a:pt x="411" y="203"/>
                  </a:cubicBezTo>
                  <a:cubicBezTo>
                    <a:pt x="411" y="203"/>
                    <a:pt x="411" y="203"/>
                    <a:pt x="411" y="203"/>
                  </a:cubicBezTo>
                  <a:cubicBezTo>
                    <a:pt x="410" y="203"/>
                    <a:pt x="410" y="203"/>
                    <a:pt x="410" y="203"/>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5"/>
                    <a:pt x="410" y="205"/>
                    <a:pt x="410" y="205"/>
                  </a:cubicBezTo>
                  <a:cubicBezTo>
                    <a:pt x="410" y="205"/>
                    <a:pt x="410" y="205"/>
                    <a:pt x="410" y="205"/>
                  </a:cubicBezTo>
                  <a:cubicBezTo>
                    <a:pt x="410" y="205"/>
                    <a:pt x="410" y="205"/>
                    <a:pt x="410" y="205"/>
                  </a:cubicBezTo>
                  <a:cubicBezTo>
                    <a:pt x="410" y="205"/>
                    <a:pt x="410" y="205"/>
                    <a:pt x="410" y="205"/>
                  </a:cubicBezTo>
                  <a:cubicBezTo>
                    <a:pt x="410" y="205"/>
                    <a:pt x="410" y="205"/>
                    <a:pt x="410" y="205"/>
                  </a:cubicBezTo>
                  <a:cubicBezTo>
                    <a:pt x="410" y="205"/>
                    <a:pt x="410" y="205"/>
                    <a:pt x="410" y="205"/>
                  </a:cubicBezTo>
                  <a:cubicBezTo>
                    <a:pt x="411" y="205"/>
                    <a:pt x="411" y="205"/>
                    <a:pt x="411" y="205"/>
                  </a:cubicBezTo>
                  <a:cubicBezTo>
                    <a:pt x="411" y="205"/>
                    <a:pt x="411" y="205"/>
                    <a:pt x="411" y="205"/>
                  </a:cubicBezTo>
                  <a:cubicBezTo>
                    <a:pt x="411" y="205"/>
                    <a:pt x="411" y="205"/>
                    <a:pt x="411" y="205"/>
                  </a:cubicBezTo>
                  <a:cubicBezTo>
                    <a:pt x="411" y="205"/>
                    <a:pt x="411" y="205"/>
                    <a:pt x="411" y="205"/>
                  </a:cubicBezTo>
                  <a:cubicBezTo>
                    <a:pt x="411" y="205"/>
                    <a:pt x="411" y="205"/>
                    <a:pt x="411" y="205"/>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0" y="206"/>
                    <a:pt x="410" y="206"/>
                    <a:pt x="410" y="206"/>
                  </a:cubicBezTo>
                  <a:cubicBezTo>
                    <a:pt x="410" y="206"/>
                    <a:pt x="410" y="206"/>
                    <a:pt x="410" y="206"/>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09" y="207"/>
                    <a:pt x="409" y="207"/>
                    <a:pt x="409" y="207"/>
                  </a:cubicBezTo>
                  <a:cubicBezTo>
                    <a:pt x="409" y="207"/>
                    <a:pt x="409" y="207"/>
                    <a:pt x="409" y="207"/>
                  </a:cubicBezTo>
                  <a:cubicBezTo>
                    <a:pt x="409" y="207"/>
                    <a:pt x="409" y="207"/>
                    <a:pt x="409" y="207"/>
                  </a:cubicBezTo>
                  <a:cubicBezTo>
                    <a:pt x="409" y="207"/>
                    <a:pt x="409" y="207"/>
                    <a:pt x="409" y="207"/>
                  </a:cubicBezTo>
                  <a:cubicBezTo>
                    <a:pt x="409" y="207"/>
                    <a:pt x="409" y="207"/>
                    <a:pt x="409" y="207"/>
                  </a:cubicBezTo>
                  <a:cubicBezTo>
                    <a:pt x="409" y="207"/>
                    <a:pt x="409" y="207"/>
                    <a:pt x="409" y="207"/>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9"/>
                    <a:pt x="409" y="209"/>
                    <a:pt x="409" y="209"/>
                  </a:cubicBezTo>
                  <a:cubicBezTo>
                    <a:pt x="409" y="209"/>
                    <a:pt x="409" y="209"/>
                    <a:pt x="409" y="209"/>
                  </a:cubicBezTo>
                  <a:cubicBezTo>
                    <a:pt x="409" y="209"/>
                    <a:pt x="409" y="209"/>
                    <a:pt x="409" y="209"/>
                  </a:cubicBezTo>
                  <a:cubicBezTo>
                    <a:pt x="409" y="209"/>
                    <a:pt x="409" y="209"/>
                    <a:pt x="409" y="209"/>
                  </a:cubicBezTo>
                  <a:cubicBezTo>
                    <a:pt x="409" y="209"/>
                    <a:pt x="408" y="209"/>
                    <a:pt x="408" y="209"/>
                  </a:cubicBezTo>
                  <a:cubicBezTo>
                    <a:pt x="408" y="209"/>
                    <a:pt x="408" y="209"/>
                    <a:pt x="408" y="209"/>
                  </a:cubicBezTo>
                  <a:cubicBezTo>
                    <a:pt x="408" y="209"/>
                    <a:pt x="408" y="209"/>
                    <a:pt x="408" y="209"/>
                  </a:cubicBezTo>
                  <a:cubicBezTo>
                    <a:pt x="408" y="209"/>
                    <a:pt x="408" y="209"/>
                    <a:pt x="408" y="209"/>
                  </a:cubicBezTo>
                  <a:cubicBezTo>
                    <a:pt x="408" y="209"/>
                    <a:pt x="408" y="209"/>
                    <a:pt x="408" y="209"/>
                  </a:cubicBezTo>
                  <a:cubicBezTo>
                    <a:pt x="408" y="209"/>
                    <a:pt x="408" y="209"/>
                    <a:pt x="408" y="209"/>
                  </a:cubicBezTo>
                  <a:cubicBezTo>
                    <a:pt x="408" y="209"/>
                    <a:pt x="408" y="209"/>
                    <a:pt x="408" y="209"/>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3"/>
                  </a:cubicBezTo>
                  <a:cubicBezTo>
                    <a:pt x="408" y="213"/>
                    <a:pt x="408" y="213"/>
                    <a:pt x="408"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4"/>
                    <a:pt x="407" y="214"/>
                  </a:cubicBezTo>
                  <a:cubicBezTo>
                    <a:pt x="407" y="214"/>
                    <a:pt x="407" y="214"/>
                    <a:pt x="407" y="214"/>
                  </a:cubicBezTo>
                  <a:cubicBezTo>
                    <a:pt x="407" y="214"/>
                    <a:pt x="407" y="214"/>
                    <a:pt x="407" y="214"/>
                  </a:cubicBezTo>
                  <a:cubicBezTo>
                    <a:pt x="407" y="214"/>
                    <a:pt x="407" y="214"/>
                    <a:pt x="407" y="214"/>
                  </a:cubicBezTo>
                  <a:cubicBezTo>
                    <a:pt x="407" y="214"/>
                    <a:pt x="407" y="214"/>
                    <a:pt x="407" y="214"/>
                  </a:cubicBezTo>
                  <a:cubicBezTo>
                    <a:pt x="407" y="214"/>
                    <a:pt x="407" y="214"/>
                    <a:pt x="407" y="214"/>
                  </a:cubicBezTo>
                  <a:cubicBezTo>
                    <a:pt x="407" y="214"/>
                    <a:pt x="407" y="214"/>
                    <a:pt x="407" y="214"/>
                  </a:cubicBezTo>
                  <a:cubicBezTo>
                    <a:pt x="406" y="214"/>
                    <a:pt x="406" y="214"/>
                    <a:pt x="406" y="214"/>
                  </a:cubicBezTo>
                  <a:cubicBezTo>
                    <a:pt x="406" y="214"/>
                    <a:pt x="406" y="214"/>
                    <a:pt x="406" y="214"/>
                  </a:cubicBezTo>
                  <a:cubicBezTo>
                    <a:pt x="406" y="214"/>
                    <a:pt x="406" y="214"/>
                    <a:pt x="406" y="214"/>
                  </a:cubicBezTo>
                  <a:cubicBezTo>
                    <a:pt x="406" y="214"/>
                    <a:pt x="406" y="214"/>
                    <a:pt x="406" y="214"/>
                  </a:cubicBezTo>
                  <a:cubicBezTo>
                    <a:pt x="406" y="214"/>
                    <a:pt x="406" y="214"/>
                    <a:pt x="406" y="214"/>
                  </a:cubicBezTo>
                  <a:cubicBezTo>
                    <a:pt x="406" y="214"/>
                    <a:pt x="406" y="214"/>
                    <a:pt x="406" y="214"/>
                  </a:cubicBezTo>
                  <a:cubicBezTo>
                    <a:pt x="406" y="214"/>
                    <a:pt x="406" y="214"/>
                    <a:pt x="406" y="214"/>
                  </a:cubicBezTo>
                  <a:cubicBezTo>
                    <a:pt x="406" y="214"/>
                    <a:pt x="406" y="214"/>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6"/>
                    <a:pt x="406" y="216"/>
                    <a:pt x="406" y="216"/>
                  </a:cubicBezTo>
                  <a:cubicBezTo>
                    <a:pt x="406" y="216"/>
                    <a:pt x="406" y="216"/>
                    <a:pt x="406" y="216"/>
                  </a:cubicBezTo>
                  <a:cubicBezTo>
                    <a:pt x="406" y="216"/>
                    <a:pt x="406" y="216"/>
                    <a:pt x="406"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8"/>
                    <a:pt x="405" y="218"/>
                    <a:pt x="405" y="218"/>
                  </a:cubicBezTo>
                  <a:cubicBezTo>
                    <a:pt x="405" y="218"/>
                    <a:pt x="405" y="218"/>
                    <a:pt x="405" y="218"/>
                  </a:cubicBezTo>
                  <a:cubicBezTo>
                    <a:pt x="405" y="218"/>
                    <a:pt x="405" y="218"/>
                    <a:pt x="405" y="218"/>
                  </a:cubicBezTo>
                  <a:cubicBezTo>
                    <a:pt x="405" y="218"/>
                    <a:pt x="405" y="218"/>
                    <a:pt x="405" y="218"/>
                  </a:cubicBezTo>
                  <a:cubicBezTo>
                    <a:pt x="405" y="218"/>
                    <a:pt x="405" y="218"/>
                    <a:pt x="405"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3" y="218"/>
                    <a:pt x="403" y="218"/>
                    <a:pt x="403" y="218"/>
                  </a:cubicBezTo>
                  <a:cubicBezTo>
                    <a:pt x="403" y="218"/>
                    <a:pt x="403" y="218"/>
                    <a:pt x="403" y="218"/>
                  </a:cubicBezTo>
                  <a:cubicBezTo>
                    <a:pt x="403" y="218"/>
                    <a:pt x="403" y="218"/>
                    <a:pt x="403" y="218"/>
                  </a:cubicBezTo>
                  <a:cubicBezTo>
                    <a:pt x="403" y="218"/>
                    <a:pt x="403" y="218"/>
                    <a:pt x="403" y="218"/>
                  </a:cubicBezTo>
                  <a:cubicBezTo>
                    <a:pt x="403" y="218"/>
                    <a:pt x="403" y="218"/>
                    <a:pt x="403" y="218"/>
                  </a:cubicBezTo>
                  <a:cubicBezTo>
                    <a:pt x="403" y="217"/>
                    <a:pt x="403" y="217"/>
                    <a:pt x="403" y="217"/>
                  </a:cubicBezTo>
                  <a:cubicBezTo>
                    <a:pt x="403" y="217"/>
                    <a:pt x="403" y="217"/>
                    <a:pt x="403" y="217"/>
                  </a:cubicBezTo>
                  <a:cubicBezTo>
                    <a:pt x="402" y="217"/>
                    <a:pt x="402" y="217"/>
                    <a:pt x="402" y="217"/>
                  </a:cubicBezTo>
                  <a:cubicBezTo>
                    <a:pt x="402" y="217"/>
                    <a:pt x="402" y="217"/>
                    <a:pt x="402" y="217"/>
                  </a:cubicBezTo>
                  <a:cubicBezTo>
                    <a:pt x="402" y="217"/>
                    <a:pt x="402" y="217"/>
                    <a:pt x="402" y="217"/>
                  </a:cubicBezTo>
                  <a:cubicBezTo>
                    <a:pt x="402" y="217"/>
                    <a:pt x="402" y="217"/>
                    <a:pt x="402" y="217"/>
                  </a:cubicBezTo>
                  <a:cubicBezTo>
                    <a:pt x="402" y="217"/>
                    <a:pt x="402" y="217"/>
                    <a:pt x="402" y="217"/>
                  </a:cubicBezTo>
                  <a:cubicBezTo>
                    <a:pt x="402" y="217"/>
                    <a:pt x="402" y="217"/>
                    <a:pt x="402" y="217"/>
                  </a:cubicBezTo>
                  <a:cubicBezTo>
                    <a:pt x="402" y="217"/>
                    <a:pt x="402" y="217"/>
                    <a:pt x="402" y="217"/>
                  </a:cubicBezTo>
                  <a:cubicBezTo>
                    <a:pt x="402" y="217"/>
                    <a:pt x="402" y="217"/>
                    <a:pt x="402"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8"/>
                    <a:pt x="400" y="218"/>
                    <a:pt x="400" y="218"/>
                  </a:cubicBezTo>
                  <a:cubicBezTo>
                    <a:pt x="400" y="218"/>
                    <a:pt x="400" y="218"/>
                    <a:pt x="400" y="218"/>
                  </a:cubicBezTo>
                  <a:cubicBezTo>
                    <a:pt x="400" y="218"/>
                    <a:pt x="400" y="218"/>
                    <a:pt x="400"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9"/>
                    <a:pt x="398" y="219"/>
                    <a:pt x="398" y="219"/>
                  </a:cubicBezTo>
                  <a:cubicBezTo>
                    <a:pt x="398" y="219"/>
                    <a:pt x="398" y="219"/>
                    <a:pt x="398" y="219"/>
                  </a:cubicBezTo>
                  <a:cubicBezTo>
                    <a:pt x="398" y="219"/>
                    <a:pt x="398" y="219"/>
                    <a:pt x="398" y="219"/>
                  </a:cubicBezTo>
                  <a:cubicBezTo>
                    <a:pt x="398" y="219"/>
                    <a:pt x="398" y="219"/>
                    <a:pt x="398" y="219"/>
                  </a:cubicBezTo>
                  <a:cubicBezTo>
                    <a:pt x="398" y="219"/>
                    <a:pt x="398" y="219"/>
                    <a:pt x="398" y="219"/>
                  </a:cubicBezTo>
                  <a:cubicBezTo>
                    <a:pt x="398" y="219"/>
                    <a:pt x="398" y="219"/>
                    <a:pt x="398" y="219"/>
                  </a:cubicBezTo>
                  <a:cubicBezTo>
                    <a:pt x="398" y="219"/>
                    <a:pt x="398" y="219"/>
                    <a:pt x="398" y="219"/>
                  </a:cubicBezTo>
                  <a:cubicBezTo>
                    <a:pt x="398" y="219"/>
                    <a:pt x="398" y="219"/>
                    <a:pt x="398" y="219"/>
                  </a:cubicBezTo>
                  <a:cubicBezTo>
                    <a:pt x="398" y="220"/>
                    <a:pt x="398" y="220"/>
                    <a:pt x="398" y="220"/>
                  </a:cubicBezTo>
                  <a:cubicBezTo>
                    <a:pt x="398" y="220"/>
                    <a:pt x="398" y="220"/>
                    <a:pt x="398" y="220"/>
                  </a:cubicBezTo>
                  <a:cubicBezTo>
                    <a:pt x="398" y="220"/>
                    <a:pt x="398" y="220"/>
                    <a:pt x="398" y="220"/>
                  </a:cubicBezTo>
                  <a:cubicBezTo>
                    <a:pt x="398" y="220"/>
                    <a:pt x="398" y="220"/>
                    <a:pt x="398" y="220"/>
                  </a:cubicBezTo>
                  <a:cubicBezTo>
                    <a:pt x="398" y="220"/>
                    <a:pt x="398" y="220"/>
                    <a:pt x="398" y="220"/>
                  </a:cubicBezTo>
                  <a:cubicBezTo>
                    <a:pt x="398" y="220"/>
                    <a:pt x="398" y="220"/>
                    <a:pt x="398" y="220"/>
                  </a:cubicBezTo>
                  <a:cubicBezTo>
                    <a:pt x="398" y="221"/>
                    <a:pt x="398" y="221"/>
                    <a:pt x="398" y="221"/>
                  </a:cubicBezTo>
                  <a:cubicBezTo>
                    <a:pt x="398" y="221"/>
                    <a:pt x="398" y="221"/>
                    <a:pt x="398" y="221"/>
                  </a:cubicBezTo>
                  <a:cubicBezTo>
                    <a:pt x="398" y="221"/>
                    <a:pt x="398" y="221"/>
                    <a:pt x="398" y="221"/>
                  </a:cubicBezTo>
                  <a:cubicBezTo>
                    <a:pt x="398" y="221"/>
                    <a:pt x="398" y="221"/>
                    <a:pt x="398" y="221"/>
                  </a:cubicBezTo>
                  <a:cubicBezTo>
                    <a:pt x="398" y="221"/>
                    <a:pt x="398" y="221"/>
                    <a:pt x="398" y="221"/>
                  </a:cubicBezTo>
                  <a:cubicBezTo>
                    <a:pt x="398" y="221"/>
                    <a:pt x="398" y="221"/>
                    <a:pt x="398" y="221"/>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3"/>
                    <a:pt x="398" y="223"/>
                    <a:pt x="398" y="223"/>
                  </a:cubicBezTo>
                  <a:cubicBezTo>
                    <a:pt x="398" y="223"/>
                    <a:pt x="398" y="223"/>
                    <a:pt x="398" y="223"/>
                  </a:cubicBezTo>
                  <a:cubicBezTo>
                    <a:pt x="398" y="223"/>
                    <a:pt x="398" y="223"/>
                    <a:pt x="398" y="223"/>
                  </a:cubicBezTo>
                  <a:cubicBezTo>
                    <a:pt x="398" y="223"/>
                    <a:pt x="398" y="223"/>
                    <a:pt x="398" y="223"/>
                  </a:cubicBezTo>
                  <a:cubicBezTo>
                    <a:pt x="398" y="223"/>
                    <a:pt x="398" y="223"/>
                    <a:pt x="398" y="223"/>
                  </a:cubicBezTo>
                  <a:cubicBezTo>
                    <a:pt x="398" y="223"/>
                    <a:pt x="398" y="223"/>
                    <a:pt x="398" y="223"/>
                  </a:cubicBezTo>
                  <a:cubicBezTo>
                    <a:pt x="398" y="223"/>
                    <a:pt x="398" y="223"/>
                    <a:pt x="398" y="223"/>
                  </a:cubicBezTo>
                  <a:cubicBezTo>
                    <a:pt x="398" y="223"/>
                    <a:pt x="398" y="223"/>
                    <a:pt x="398" y="223"/>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5"/>
                    <a:pt x="398" y="225"/>
                    <a:pt x="398" y="225"/>
                  </a:cubicBezTo>
                  <a:cubicBezTo>
                    <a:pt x="399" y="225"/>
                    <a:pt x="399" y="225"/>
                    <a:pt x="399" y="225"/>
                  </a:cubicBezTo>
                  <a:cubicBezTo>
                    <a:pt x="399" y="225"/>
                    <a:pt x="399" y="225"/>
                    <a:pt x="399" y="225"/>
                  </a:cubicBezTo>
                  <a:cubicBezTo>
                    <a:pt x="399" y="225"/>
                    <a:pt x="399" y="225"/>
                    <a:pt x="399" y="225"/>
                  </a:cubicBezTo>
                  <a:cubicBezTo>
                    <a:pt x="399" y="225"/>
                    <a:pt x="399" y="225"/>
                    <a:pt x="399" y="225"/>
                  </a:cubicBezTo>
                  <a:cubicBezTo>
                    <a:pt x="398" y="225"/>
                    <a:pt x="398" y="225"/>
                    <a:pt x="398" y="225"/>
                  </a:cubicBezTo>
                  <a:cubicBezTo>
                    <a:pt x="398" y="225"/>
                    <a:pt x="398" y="225"/>
                    <a:pt x="398" y="225"/>
                  </a:cubicBezTo>
                  <a:cubicBezTo>
                    <a:pt x="398" y="225"/>
                    <a:pt x="398" y="225"/>
                    <a:pt x="398" y="225"/>
                  </a:cubicBezTo>
                  <a:cubicBezTo>
                    <a:pt x="398" y="225"/>
                    <a:pt x="398" y="225"/>
                    <a:pt x="398" y="225"/>
                  </a:cubicBezTo>
                  <a:cubicBezTo>
                    <a:pt x="398" y="225"/>
                    <a:pt x="398" y="225"/>
                    <a:pt x="398" y="225"/>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7" y="227"/>
                    <a:pt x="397" y="227"/>
                    <a:pt x="397" y="227"/>
                  </a:cubicBezTo>
                  <a:cubicBezTo>
                    <a:pt x="397" y="227"/>
                    <a:pt x="397" y="227"/>
                    <a:pt x="397" y="227"/>
                  </a:cubicBezTo>
                  <a:cubicBezTo>
                    <a:pt x="397" y="227"/>
                    <a:pt x="397" y="227"/>
                    <a:pt x="397" y="227"/>
                  </a:cubicBezTo>
                  <a:cubicBezTo>
                    <a:pt x="397" y="227"/>
                    <a:pt x="397" y="227"/>
                    <a:pt x="397" y="227"/>
                  </a:cubicBezTo>
                  <a:cubicBezTo>
                    <a:pt x="397" y="227"/>
                    <a:pt x="397" y="227"/>
                    <a:pt x="397" y="227"/>
                  </a:cubicBezTo>
                  <a:cubicBezTo>
                    <a:pt x="397" y="227"/>
                    <a:pt x="397" y="227"/>
                    <a:pt x="397" y="227"/>
                  </a:cubicBezTo>
                  <a:cubicBezTo>
                    <a:pt x="397" y="227"/>
                    <a:pt x="397" y="227"/>
                    <a:pt x="397" y="227"/>
                  </a:cubicBezTo>
                  <a:cubicBezTo>
                    <a:pt x="396" y="227"/>
                    <a:pt x="396" y="227"/>
                    <a:pt x="396" y="227"/>
                  </a:cubicBezTo>
                  <a:cubicBezTo>
                    <a:pt x="396" y="227"/>
                    <a:pt x="396" y="227"/>
                    <a:pt x="396" y="227"/>
                  </a:cubicBezTo>
                  <a:cubicBezTo>
                    <a:pt x="396" y="227"/>
                    <a:pt x="396" y="227"/>
                    <a:pt x="396" y="227"/>
                  </a:cubicBezTo>
                  <a:cubicBezTo>
                    <a:pt x="396" y="227"/>
                    <a:pt x="396" y="227"/>
                    <a:pt x="396" y="227"/>
                  </a:cubicBezTo>
                  <a:cubicBezTo>
                    <a:pt x="396" y="227"/>
                    <a:pt x="396" y="227"/>
                    <a:pt x="396" y="227"/>
                  </a:cubicBezTo>
                  <a:cubicBezTo>
                    <a:pt x="396" y="227"/>
                    <a:pt x="396" y="227"/>
                    <a:pt x="396" y="227"/>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30"/>
                    <a:pt x="396" y="230"/>
                    <a:pt x="396" y="230"/>
                  </a:cubicBezTo>
                  <a:cubicBezTo>
                    <a:pt x="396" y="230"/>
                    <a:pt x="396" y="230"/>
                    <a:pt x="396" y="230"/>
                  </a:cubicBezTo>
                  <a:cubicBezTo>
                    <a:pt x="397" y="229"/>
                    <a:pt x="397" y="229"/>
                    <a:pt x="397" y="228"/>
                  </a:cubicBezTo>
                  <a:cubicBezTo>
                    <a:pt x="397" y="228"/>
                    <a:pt x="396" y="228"/>
                    <a:pt x="396" y="228"/>
                  </a:cubicBezTo>
                  <a:cubicBezTo>
                    <a:pt x="396" y="228"/>
                    <a:pt x="397" y="228"/>
                    <a:pt x="397" y="228"/>
                  </a:cubicBezTo>
                  <a:cubicBezTo>
                    <a:pt x="397" y="228"/>
                    <a:pt x="397" y="228"/>
                    <a:pt x="397" y="228"/>
                  </a:cubicBezTo>
                  <a:cubicBezTo>
                    <a:pt x="397" y="228"/>
                    <a:pt x="397" y="228"/>
                    <a:pt x="397" y="228"/>
                  </a:cubicBezTo>
                  <a:cubicBezTo>
                    <a:pt x="397" y="228"/>
                    <a:pt x="397" y="228"/>
                    <a:pt x="397" y="228"/>
                  </a:cubicBezTo>
                  <a:cubicBezTo>
                    <a:pt x="397" y="228"/>
                    <a:pt x="397" y="228"/>
                    <a:pt x="397" y="228"/>
                  </a:cubicBezTo>
                  <a:cubicBezTo>
                    <a:pt x="398" y="228"/>
                    <a:pt x="398" y="228"/>
                    <a:pt x="398" y="228"/>
                  </a:cubicBezTo>
                  <a:cubicBezTo>
                    <a:pt x="398" y="228"/>
                    <a:pt x="399" y="227"/>
                    <a:pt x="399" y="227"/>
                  </a:cubicBezTo>
                  <a:cubicBezTo>
                    <a:pt x="399" y="226"/>
                    <a:pt x="400" y="226"/>
                    <a:pt x="400" y="226"/>
                  </a:cubicBezTo>
                  <a:cubicBezTo>
                    <a:pt x="400" y="225"/>
                    <a:pt x="401" y="225"/>
                    <a:pt x="401" y="225"/>
                  </a:cubicBezTo>
                  <a:cubicBezTo>
                    <a:pt x="401" y="225"/>
                    <a:pt x="401" y="226"/>
                    <a:pt x="400" y="226"/>
                  </a:cubicBezTo>
                  <a:cubicBezTo>
                    <a:pt x="401" y="226"/>
                    <a:pt x="402" y="225"/>
                    <a:pt x="402" y="225"/>
                  </a:cubicBezTo>
                  <a:cubicBezTo>
                    <a:pt x="402" y="226"/>
                    <a:pt x="402" y="227"/>
                    <a:pt x="402" y="227"/>
                  </a:cubicBezTo>
                  <a:cubicBezTo>
                    <a:pt x="402" y="227"/>
                    <a:pt x="402" y="227"/>
                    <a:pt x="402" y="227"/>
                  </a:cubicBezTo>
                  <a:cubicBezTo>
                    <a:pt x="402" y="227"/>
                    <a:pt x="403" y="227"/>
                    <a:pt x="403" y="227"/>
                  </a:cubicBezTo>
                  <a:cubicBezTo>
                    <a:pt x="403" y="227"/>
                    <a:pt x="403" y="227"/>
                    <a:pt x="404" y="227"/>
                  </a:cubicBezTo>
                  <a:cubicBezTo>
                    <a:pt x="404" y="227"/>
                    <a:pt x="404" y="228"/>
                    <a:pt x="405" y="228"/>
                  </a:cubicBezTo>
                  <a:cubicBezTo>
                    <a:pt x="405" y="228"/>
                    <a:pt x="405" y="228"/>
                    <a:pt x="406" y="228"/>
                  </a:cubicBezTo>
                  <a:cubicBezTo>
                    <a:pt x="406" y="227"/>
                    <a:pt x="407" y="227"/>
                    <a:pt x="407" y="227"/>
                  </a:cubicBezTo>
                  <a:cubicBezTo>
                    <a:pt x="408" y="227"/>
                    <a:pt x="409" y="226"/>
                    <a:pt x="410" y="226"/>
                  </a:cubicBezTo>
                  <a:cubicBezTo>
                    <a:pt x="411" y="225"/>
                    <a:pt x="412" y="225"/>
                    <a:pt x="412" y="224"/>
                  </a:cubicBezTo>
                  <a:cubicBezTo>
                    <a:pt x="413" y="224"/>
                    <a:pt x="413" y="223"/>
                    <a:pt x="414" y="222"/>
                  </a:cubicBezTo>
                  <a:cubicBezTo>
                    <a:pt x="414" y="222"/>
                    <a:pt x="414" y="221"/>
                    <a:pt x="414" y="221"/>
                  </a:cubicBezTo>
                  <a:cubicBezTo>
                    <a:pt x="416" y="220"/>
                    <a:pt x="416" y="220"/>
                    <a:pt x="416" y="220"/>
                  </a:cubicBezTo>
                  <a:cubicBezTo>
                    <a:pt x="416" y="219"/>
                    <a:pt x="417" y="218"/>
                    <a:pt x="418" y="218"/>
                  </a:cubicBezTo>
                  <a:cubicBezTo>
                    <a:pt x="418" y="217"/>
                    <a:pt x="419" y="216"/>
                    <a:pt x="420" y="215"/>
                  </a:cubicBezTo>
                  <a:cubicBezTo>
                    <a:pt x="421" y="215"/>
                    <a:pt x="421" y="214"/>
                    <a:pt x="422" y="213"/>
                  </a:cubicBezTo>
                  <a:cubicBezTo>
                    <a:pt x="422" y="213"/>
                    <a:pt x="423" y="212"/>
                    <a:pt x="424" y="211"/>
                  </a:cubicBezTo>
                  <a:cubicBezTo>
                    <a:pt x="424" y="210"/>
                    <a:pt x="424" y="209"/>
                    <a:pt x="425" y="208"/>
                  </a:cubicBezTo>
                  <a:cubicBezTo>
                    <a:pt x="425" y="208"/>
                    <a:pt x="426" y="207"/>
                    <a:pt x="426" y="206"/>
                  </a:cubicBezTo>
                  <a:cubicBezTo>
                    <a:pt x="427" y="206"/>
                    <a:pt x="427" y="205"/>
                    <a:pt x="428" y="205"/>
                  </a:cubicBezTo>
                  <a:cubicBezTo>
                    <a:pt x="428" y="204"/>
                    <a:pt x="429" y="204"/>
                    <a:pt x="430" y="203"/>
                  </a:cubicBezTo>
                  <a:cubicBezTo>
                    <a:pt x="430" y="202"/>
                    <a:pt x="430" y="201"/>
                    <a:pt x="431" y="200"/>
                  </a:cubicBezTo>
                  <a:cubicBezTo>
                    <a:pt x="431" y="200"/>
                    <a:pt x="431" y="199"/>
                    <a:pt x="430" y="200"/>
                  </a:cubicBezTo>
                  <a:cubicBezTo>
                    <a:pt x="431" y="199"/>
                    <a:pt x="432" y="198"/>
                    <a:pt x="432" y="197"/>
                  </a:cubicBezTo>
                  <a:cubicBezTo>
                    <a:pt x="432" y="197"/>
                    <a:pt x="431" y="197"/>
                    <a:pt x="431" y="196"/>
                  </a:cubicBezTo>
                  <a:cubicBezTo>
                    <a:pt x="432" y="196"/>
                    <a:pt x="431" y="196"/>
                    <a:pt x="431" y="195"/>
                  </a:cubicBezTo>
                  <a:cubicBezTo>
                    <a:pt x="431" y="195"/>
                    <a:pt x="432" y="195"/>
                    <a:pt x="432" y="195"/>
                  </a:cubicBezTo>
                  <a:cubicBezTo>
                    <a:pt x="432" y="195"/>
                    <a:pt x="431" y="195"/>
                    <a:pt x="431" y="194"/>
                  </a:cubicBezTo>
                  <a:cubicBezTo>
                    <a:pt x="431" y="194"/>
                    <a:pt x="431" y="193"/>
                    <a:pt x="431" y="193"/>
                  </a:cubicBezTo>
                  <a:cubicBezTo>
                    <a:pt x="431" y="192"/>
                    <a:pt x="431" y="192"/>
                    <a:pt x="432" y="191"/>
                  </a:cubicBezTo>
                  <a:cubicBezTo>
                    <a:pt x="432" y="190"/>
                    <a:pt x="432" y="190"/>
                    <a:pt x="432" y="189"/>
                  </a:cubicBezTo>
                  <a:cubicBezTo>
                    <a:pt x="432" y="189"/>
                    <a:pt x="432" y="189"/>
                    <a:pt x="433" y="189"/>
                  </a:cubicBezTo>
                  <a:cubicBezTo>
                    <a:pt x="433" y="188"/>
                    <a:pt x="432" y="188"/>
                    <a:pt x="432" y="188"/>
                  </a:cubicBezTo>
                  <a:cubicBezTo>
                    <a:pt x="433" y="187"/>
                    <a:pt x="434" y="186"/>
                    <a:pt x="435" y="186"/>
                  </a:cubicBezTo>
                  <a:cubicBezTo>
                    <a:pt x="434" y="185"/>
                    <a:pt x="435" y="185"/>
                    <a:pt x="435" y="185"/>
                  </a:cubicBezTo>
                  <a:cubicBezTo>
                    <a:pt x="434" y="185"/>
                    <a:pt x="434" y="184"/>
                    <a:pt x="434" y="184"/>
                  </a:cubicBezTo>
                  <a:cubicBezTo>
                    <a:pt x="433" y="183"/>
                    <a:pt x="434" y="183"/>
                    <a:pt x="434" y="183"/>
                  </a:cubicBezTo>
                  <a:cubicBezTo>
                    <a:pt x="434" y="183"/>
                    <a:pt x="434" y="182"/>
                    <a:pt x="434" y="182"/>
                  </a:cubicBezTo>
                  <a:cubicBezTo>
                    <a:pt x="434" y="182"/>
                    <a:pt x="433" y="181"/>
                    <a:pt x="433" y="181"/>
                  </a:cubicBezTo>
                  <a:cubicBezTo>
                    <a:pt x="433" y="181"/>
                    <a:pt x="433" y="181"/>
                    <a:pt x="433" y="181"/>
                  </a:cubicBezTo>
                  <a:cubicBezTo>
                    <a:pt x="433" y="181"/>
                    <a:pt x="432" y="180"/>
                    <a:pt x="432" y="180"/>
                  </a:cubicBezTo>
                  <a:cubicBezTo>
                    <a:pt x="433" y="180"/>
                    <a:pt x="433" y="181"/>
                    <a:pt x="434" y="181"/>
                  </a:cubicBezTo>
                  <a:cubicBezTo>
                    <a:pt x="434" y="181"/>
                    <a:pt x="434" y="181"/>
                    <a:pt x="434" y="181"/>
                  </a:cubicBezTo>
                  <a:cubicBezTo>
                    <a:pt x="434" y="180"/>
                    <a:pt x="435" y="180"/>
                    <a:pt x="435" y="180"/>
                  </a:cubicBezTo>
                  <a:cubicBezTo>
                    <a:pt x="435" y="179"/>
                    <a:pt x="433" y="179"/>
                    <a:pt x="433" y="178"/>
                  </a:cubicBezTo>
                  <a:cubicBezTo>
                    <a:pt x="432" y="178"/>
                    <a:pt x="432" y="178"/>
                    <a:pt x="431" y="177"/>
                  </a:cubicBezTo>
                  <a:cubicBezTo>
                    <a:pt x="430" y="177"/>
                    <a:pt x="430" y="176"/>
                    <a:pt x="429" y="175"/>
                  </a:cubicBezTo>
                  <a:cubicBezTo>
                    <a:pt x="429" y="174"/>
                    <a:pt x="428" y="175"/>
                    <a:pt x="427" y="175"/>
                  </a:cubicBezTo>
                  <a:cubicBezTo>
                    <a:pt x="426" y="175"/>
                    <a:pt x="426" y="175"/>
                    <a:pt x="425" y="175"/>
                  </a:cubicBezTo>
                  <a:cubicBezTo>
                    <a:pt x="425" y="175"/>
                    <a:pt x="425" y="175"/>
                    <a:pt x="425" y="176"/>
                  </a:cubicBezTo>
                  <a:cubicBezTo>
                    <a:pt x="426" y="175"/>
                    <a:pt x="425" y="176"/>
                    <a:pt x="425" y="177"/>
                  </a:cubicBezTo>
                  <a:cubicBezTo>
                    <a:pt x="425" y="177"/>
                    <a:pt x="425" y="177"/>
                    <a:pt x="425" y="177"/>
                  </a:cubicBezTo>
                  <a:cubicBezTo>
                    <a:pt x="425" y="177"/>
                    <a:pt x="425" y="178"/>
                    <a:pt x="424" y="178"/>
                  </a:cubicBezTo>
                  <a:cubicBezTo>
                    <a:pt x="424" y="178"/>
                    <a:pt x="424" y="178"/>
                    <a:pt x="423" y="178"/>
                  </a:cubicBezTo>
                  <a:cubicBezTo>
                    <a:pt x="423" y="178"/>
                    <a:pt x="424" y="178"/>
                    <a:pt x="424" y="178"/>
                  </a:cubicBezTo>
                  <a:cubicBezTo>
                    <a:pt x="424" y="178"/>
                    <a:pt x="424" y="177"/>
                    <a:pt x="424" y="177"/>
                  </a:cubicBezTo>
                  <a:cubicBezTo>
                    <a:pt x="424" y="177"/>
                    <a:pt x="425" y="176"/>
                    <a:pt x="424" y="176"/>
                  </a:cubicBezTo>
                  <a:cubicBezTo>
                    <a:pt x="424" y="176"/>
                    <a:pt x="423" y="177"/>
                    <a:pt x="423" y="177"/>
                  </a:cubicBezTo>
                  <a:cubicBezTo>
                    <a:pt x="422" y="178"/>
                    <a:pt x="422" y="178"/>
                    <a:pt x="421" y="178"/>
                  </a:cubicBezTo>
                  <a:cubicBezTo>
                    <a:pt x="421" y="178"/>
                    <a:pt x="420" y="178"/>
                    <a:pt x="420" y="178"/>
                  </a:cubicBezTo>
                  <a:cubicBezTo>
                    <a:pt x="420" y="178"/>
                    <a:pt x="420" y="178"/>
                    <a:pt x="421" y="177"/>
                  </a:cubicBezTo>
                  <a:cubicBezTo>
                    <a:pt x="421" y="177"/>
                    <a:pt x="421" y="177"/>
                    <a:pt x="421" y="177"/>
                  </a:cubicBezTo>
                  <a:cubicBezTo>
                    <a:pt x="421" y="177"/>
                    <a:pt x="422" y="176"/>
                    <a:pt x="422" y="176"/>
                  </a:cubicBezTo>
                  <a:cubicBezTo>
                    <a:pt x="421" y="176"/>
                    <a:pt x="421" y="176"/>
                    <a:pt x="421" y="176"/>
                  </a:cubicBezTo>
                  <a:cubicBezTo>
                    <a:pt x="420" y="176"/>
                    <a:pt x="420" y="176"/>
                    <a:pt x="420" y="176"/>
                  </a:cubicBezTo>
                  <a:cubicBezTo>
                    <a:pt x="421" y="176"/>
                    <a:pt x="421" y="175"/>
                    <a:pt x="421" y="175"/>
                  </a:cubicBezTo>
                  <a:cubicBezTo>
                    <a:pt x="420" y="174"/>
                    <a:pt x="420" y="175"/>
                    <a:pt x="420" y="175"/>
                  </a:cubicBezTo>
                  <a:cubicBezTo>
                    <a:pt x="419" y="175"/>
                    <a:pt x="419" y="175"/>
                    <a:pt x="419" y="176"/>
                  </a:cubicBezTo>
                  <a:cubicBezTo>
                    <a:pt x="420" y="176"/>
                    <a:pt x="420" y="176"/>
                    <a:pt x="420" y="176"/>
                  </a:cubicBezTo>
                  <a:cubicBezTo>
                    <a:pt x="420" y="176"/>
                    <a:pt x="418" y="177"/>
                    <a:pt x="418" y="177"/>
                  </a:cubicBezTo>
                  <a:cubicBezTo>
                    <a:pt x="417" y="177"/>
                    <a:pt x="418" y="176"/>
                    <a:pt x="418" y="176"/>
                  </a:cubicBezTo>
                  <a:cubicBezTo>
                    <a:pt x="418" y="175"/>
                    <a:pt x="418" y="175"/>
                    <a:pt x="418" y="175"/>
                  </a:cubicBezTo>
                  <a:cubicBezTo>
                    <a:pt x="418" y="175"/>
                    <a:pt x="418" y="175"/>
                    <a:pt x="418" y="175"/>
                  </a:cubicBezTo>
                  <a:cubicBezTo>
                    <a:pt x="418" y="175"/>
                    <a:pt x="418" y="175"/>
                    <a:pt x="418" y="175"/>
                  </a:cubicBezTo>
                  <a:cubicBezTo>
                    <a:pt x="418" y="174"/>
                    <a:pt x="418" y="175"/>
                    <a:pt x="418" y="174"/>
                  </a:cubicBezTo>
                  <a:cubicBezTo>
                    <a:pt x="418" y="174"/>
                    <a:pt x="418" y="174"/>
                    <a:pt x="418" y="174"/>
                  </a:cubicBezTo>
                  <a:cubicBezTo>
                    <a:pt x="418" y="174"/>
                    <a:pt x="418" y="174"/>
                    <a:pt x="418" y="174"/>
                  </a:cubicBezTo>
                  <a:cubicBezTo>
                    <a:pt x="418" y="174"/>
                    <a:pt x="418" y="174"/>
                    <a:pt x="418" y="174"/>
                  </a:cubicBezTo>
                  <a:cubicBezTo>
                    <a:pt x="418" y="174"/>
                    <a:pt x="418" y="174"/>
                    <a:pt x="418" y="174"/>
                  </a:cubicBezTo>
                  <a:cubicBezTo>
                    <a:pt x="418" y="173"/>
                    <a:pt x="418" y="173"/>
                    <a:pt x="418" y="173"/>
                  </a:cubicBezTo>
                  <a:cubicBezTo>
                    <a:pt x="418" y="172"/>
                    <a:pt x="416" y="173"/>
                    <a:pt x="416" y="173"/>
                  </a:cubicBezTo>
                  <a:cubicBezTo>
                    <a:pt x="415" y="173"/>
                    <a:pt x="414" y="173"/>
                    <a:pt x="413" y="172"/>
                  </a:cubicBezTo>
                  <a:cubicBezTo>
                    <a:pt x="413" y="172"/>
                    <a:pt x="412" y="172"/>
                    <a:pt x="412" y="172"/>
                  </a:cubicBezTo>
                  <a:cubicBezTo>
                    <a:pt x="412" y="171"/>
                    <a:pt x="413" y="171"/>
                    <a:pt x="413" y="171"/>
                  </a:cubicBezTo>
                  <a:cubicBezTo>
                    <a:pt x="413" y="171"/>
                    <a:pt x="414" y="170"/>
                    <a:pt x="415" y="170"/>
                  </a:cubicBezTo>
                  <a:cubicBezTo>
                    <a:pt x="415" y="170"/>
                    <a:pt x="416" y="169"/>
                    <a:pt x="416" y="169"/>
                  </a:cubicBezTo>
                  <a:cubicBezTo>
                    <a:pt x="417" y="168"/>
                    <a:pt x="418" y="168"/>
                    <a:pt x="419" y="167"/>
                  </a:cubicBezTo>
                  <a:cubicBezTo>
                    <a:pt x="420" y="167"/>
                    <a:pt x="421" y="166"/>
                    <a:pt x="421" y="165"/>
                  </a:cubicBezTo>
                  <a:cubicBezTo>
                    <a:pt x="422" y="165"/>
                    <a:pt x="423" y="164"/>
                    <a:pt x="423" y="164"/>
                  </a:cubicBezTo>
                  <a:cubicBezTo>
                    <a:pt x="423" y="164"/>
                    <a:pt x="423" y="164"/>
                    <a:pt x="423" y="163"/>
                  </a:cubicBezTo>
                  <a:cubicBezTo>
                    <a:pt x="423" y="163"/>
                    <a:pt x="424" y="163"/>
                    <a:pt x="424" y="162"/>
                  </a:cubicBezTo>
                  <a:cubicBezTo>
                    <a:pt x="424" y="162"/>
                    <a:pt x="425" y="161"/>
                    <a:pt x="426" y="160"/>
                  </a:cubicBezTo>
                  <a:cubicBezTo>
                    <a:pt x="427" y="160"/>
                    <a:pt x="428" y="159"/>
                    <a:pt x="429" y="158"/>
                  </a:cubicBezTo>
                  <a:cubicBezTo>
                    <a:pt x="430" y="157"/>
                    <a:pt x="430" y="157"/>
                    <a:pt x="431" y="157"/>
                  </a:cubicBezTo>
                  <a:cubicBezTo>
                    <a:pt x="431" y="157"/>
                    <a:pt x="431" y="156"/>
                    <a:pt x="432" y="156"/>
                  </a:cubicBezTo>
                  <a:cubicBezTo>
                    <a:pt x="432" y="156"/>
                    <a:pt x="432" y="155"/>
                    <a:pt x="432" y="155"/>
                  </a:cubicBezTo>
                  <a:cubicBezTo>
                    <a:pt x="432" y="154"/>
                    <a:pt x="433" y="154"/>
                    <a:pt x="433" y="154"/>
                  </a:cubicBezTo>
                  <a:cubicBezTo>
                    <a:pt x="434" y="153"/>
                    <a:pt x="435" y="152"/>
                    <a:pt x="436" y="151"/>
                  </a:cubicBezTo>
                  <a:cubicBezTo>
                    <a:pt x="437" y="150"/>
                    <a:pt x="438" y="150"/>
                    <a:pt x="438" y="150"/>
                  </a:cubicBezTo>
                  <a:cubicBezTo>
                    <a:pt x="439" y="149"/>
                    <a:pt x="440" y="149"/>
                    <a:pt x="441" y="149"/>
                  </a:cubicBezTo>
                  <a:cubicBezTo>
                    <a:pt x="441" y="149"/>
                    <a:pt x="442" y="149"/>
                    <a:pt x="442" y="149"/>
                  </a:cubicBezTo>
                  <a:cubicBezTo>
                    <a:pt x="442" y="149"/>
                    <a:pt x="443" y="148"/>
                    <a:pt x="444" y="148"/>
                  </a:cubicBezTo>
                  <a:cubicBezTo>
                    <a:pt x="444" y="148"/>
                    <a:pt x="445" y="148"/>
                    <a:pt x="445" y="149"/>
                  </a:cubicBezTo>
                  <a:cubicBezTo>
                    <a:pt x="445" y="149"/>
                    <a:pt x="446" y="149"/>
                    <a:pt x="446" y="149"/>
                  </a:cubicBezTo>
                  <a:cubicBezTo>
                    <a:pt x="447" y="149"/>
                    <a:pt x="447" y="149"/>
                    <a:pt x="447" y="149"/>
                  </a:cubicBezTo>
                  <a:cubicBezTo>
                    <a:pt x="448" y="149"/>
                    <a:pt x="448" y="148"/>
                    <a:pt x="448" y="148"/>
                  </a:cubicBezTo>
                  <a:cubicBezTo>
                    <a:pt x="449" y="148"/>
                    <a:pt x="449" y="148"/>
                    <a:pt x="449" y="148"/>
                  </a:cubicBezTo>
                  <a:cubicBezTo>
                    <a:pt x="449" y="148"/>
                    <a:pt x="449" y="148"/>
                    <a:pt x="450" y="148"/>
                  </a:cubicBezTo>
                  <a:cubicBezTo>
                    <a:pt x="450" y="148"/>
                    <a:pt x="451" y="148"/>
                    <a:pt x="451" y="148"/>
                  </a:cubicBezTo>
                  <a:cubicBezTo>
                    <a:pt x="451" y="149"/>
                    <a:pt x="450" y="149"/>
                    <a:pt x="450" y="149"/>
                  </a:cubicBezTo>
                  <a:cubicBezTo>
                    <a:pt x="450" y="150"/>
                    <a:pt x="452" y="150"/>
                    <a:pt x="452" y="150"/>
                  </a:cubicBezTo>
                  <a:cubicBezTo>
                    <a:pt x="452" y="149"/>
                    <a:pt x="452" y="149"/>
                    <a:pt x="452" y="149"/>
                  </a:cubicBezTo>
                  <a:cubicBezTo>
                    <a:pt x="452" y="149"/>
                    <a:pt x="452" y="149"/>
                    <a:pt x="453" y="148"/>
                  </a:cubicBezTo>
                  <a:cubicBezTo>
                    <a:pt x="453" y="148"/>
                    <a:pt x="454" y="149"/>
                    <a:pt x="455" y="149"/>
                  </a:cubicBezTo>
                  <a:cubicBezTo>
                    <a:pt x="455" y="149"/>
                    <a:pt x="455" y="148"/>
                    <a:pt x="455" y="148"/>
                  </a:cubicBezTo>
                  <a:cubicBezTo>
                    <a:pt x="455" y="148"/>
                    <a:pt x="455" y="148"/>
                    <a:pt x="455" y="148"/>
                  </a:cubicBezTo>
                  <a:cubicBezTo>
                    <a:pt x="455" y="149"/>
                    <a:pt x="454" y="149"/>
                    <a:pt x="454" y="149"/>
                  </a:cubicBezTo>
                  <a:cubicBezTo>
                    <a:pt x="455" y="149"/>
                    <a:pt x="456" y="150"/>
                    <a:pt x="458" y="149"/>
                  </a:cubicBezTo>
                  <a:cubicBezTo>
                    <a:pt x="458" y="149"/>
                    <a:pt x="459" y="149"/>
                    <a:pt x="459" y="148"/>
                  </a:cubicBezTo>
                  <a:cubicBezTo>
                    <a:pt x="459" y="148"/>
                    <a:pt x="460" y="149"/>
                    <a:pt x="460" y="149"/>
                  </a:cubicBezTo>
                  <a:cubicBezTo>
                    <a:pt x="461" y="149"/>
                    <a:pt x="461" y="149"/>
                    <a:pt x="461" y="149"/>
                  </a:cubicBezTo>
                  <a:cubicBezTo>
                    <a:pt x="462" y="149"/>
                    <a:pt x="461" y="149"/>
                    <a:pt x="461" y="149"/>
                  </a:cubicBezTo>
                  <a:cubicBezTo>
                    <a:pt x="462" y="149"/>
                    <a:pt x="461" y="149"/>
                    <a:pt x="461" y="149"/>
                  </a:cubicBezTo>
                  <a:cubicBezTo>
                    <a:pt x="461" y="149"/>
                    <a:pt x="460" y="149"/>
                    <a:pt x="461" y="148"/>
                  </a:cubicBezTo>
                  <a:cubicBezTo>
                    <a:pt x="461" y="148"/>
                    <a:pt x="462" y="148"/>
                    <a:pt x="462" y="148"/>
                  </a:cubicBezTo>
                  <a:cubicBezTo>
                    <a:pt x="463" y="148"/>
                    <a:pt x="462" y="148"/>
                    <a:pt x="462" y="148"/>
                  </a:cubicBezTo>
                  <a:cubicBezTo>
                    <a:pt x="462" y="147"/>
                    <a:pt x="463" y="147"/>
                    <a:pt x="463" y="147"/>
                  </a:cubicBezTo>
                  <a:cubicBezTo>
                    <a:pt x="464" y="146"/>
                    <a:pt x="464" y="147"/>
                    <a:pt x="465" y="147"/>
                  </a:cubicBezTo>
                  <a:cubicBezTo>
                    <a:pt x="465" y="147"/>
                    <a:pt x="466" y="147"/>
                    <a:pt x="466" y="147"/>
                  </a:cubicBezTo>
                  <a:cubicBezTo>
                    <a:pt x="466" y="147"/>
                    <a:pt x="467" y="147"/>
                    <a:pt x="467" y="148"/>
                  </a:cubicBezTo>
                  <a:cubicBezTo>
                    <a:pt x="468" y="148"/>
                    <a:pt x="468" y="148"/>
                    <a:pt x="468" y="148"/>
                  </a:cubicBezTo>
                  <a:cubicBezTo>
                    <a:pt x="468" y="148"/>
                    <a:pt x="468" y="148"/>
                    <a:pt x="469" y="148"/>
                  </a:cubicBezTo>
                  <a:cubicBezTo>
                    <a:pt x="469" y="147"/>
                    <a:pt x="469" y="147"/>
                    <a:pt x="470" y="148"/>
                  </a:cubicBezTo>
                  <a:cubicBezTo>
                    <a:pt x="470" y="148"/>
                    <a:pt x="471" y="148"/>
                    <a:pt x="471" y="148"/>
                  </a:cubicBezTo>
                  <a:cubicBezTo>
                    <a:pt x="471" y="148"/>
                    <a:pt x="471" y="148"/>
                    <a:pt x="471" y="149"/>
                  </a:cubicBezTo>
                  <a:cubicBezTo>
                    <a:pt x="471" y="149"/>
                    <a:pt x="471" y="149"/>
                    <a:pt x="471" y="149"/>
                  </a:cubicBezTo>
                  <a:cubicBezTo>
                    <a:pt x="472" y="149"/>
                    <a:pt x="473" y="149"/>
                    <a:pt x="473" y="149"/>
                  </a:cubicBezTo>
                  <a:cubicBezTo>
                    <a:pt x="473" y="150"/>
                    <a:pt x="472" y="150"/>
                    <a:pt x="472" y="150"/>
                  </a:cubicBezTo>
                  <a:cubicBezTo>
                    <a:pt x="471" y="150"/>
                    <a:pt x="471" y="150"/>
                    <a:pt x="470" y="150"/>
                  </a:cubicBezTo>
                  <a:cubicBezTo>
                    <a:pt x="470" y="150"/>
                    <a:pt x="470" y="150"/>
                    <a:pt x="469" y="150"/>
                  </a:cubicBezTo>
                  <a:cubicBezTo>
                    <a:pt x="469" y="151"/>
                    <a:pt x="470" y="151"/>
                    <a:pt x="470" y="151"/>
                  </a:cubicBezTo>
                  <a:cubicBezTo>
                    <a:pt x="471" y="151"/>
                    <a:pt x="472" y="151"/>
                    <a:pt x="474" y="150"/>
                  </a:cubicBezTo>
                  <a:cubicBezTo>
                    <a:pt x="474" y="150"/>
                    <a:pt x="474" y="150"/>
                    <a:pt x="474" y="150"/>
                  </a:cubicBezTo>
                  <a:cubicBezTo>
                    <a:pt x="474" y="150"/>
                    <a:pt x="475" y="151"/>
                    <a:pt x="476" y="151"/>
                  </a:cubicBezTo>
                  <a:cubicBezTo>
                    <a:pt x="476" y="151"/>
                    <a:pt x="476" y="150"/>
                    <a:pt x="476" y="150"/>
                  </a:cubicBezTo>
                  <a:cubicBezTo>
                    <a:pt x="476" y="150"/>
                    <a:pt x="477" y="150"/>
                    <a:pt x="477" y="150"/>
                  </a:cubicBezTo>
                  <a:cubicBezTo>
                    <a:pt x="477" y="150"/>
                    <a:pt x="477" y="149"/>
                    <a:pt x="478" y="149"/>
                  </a:cubicBezTo>
                  <a:cubicBezTo>
                    <a:pt x="478" y="150"/>
                    <a:pt x="478" y="150"/>
                    <a:pt x="479" y="150"/>
                  </a:cubicBezTo>
                  <a:cubicBezTo>
                    <a:pt x="479" y="150"/>
                    <a:pt x="479" y="150"/>
                    <a:pt x="479" y="150"/>
                  </a:cubicBezTo>
                  <a:cubicBezTo>
                    <a:pt x="480" y="150"/>
                    <a:pt x="480" y="150"/>
                    <a:pt x="481" y="150"/>
                  </a:cubicBezTo>
                  <a:cubicBezTo>
                    <a:pt x="482" y="149"/>
                    <a:pt x="483" y="150"/>
                    <a:pt x="484" y="150"/>
                  </a:cubicBezTo>
                  <a:cubicBezTo>
                    <a:pt x="484" y="150"/>
                    <a:pt x="484" y="149"/>
                    <a:pt x="484" y="149"/>
                  </a:cubicBezTo>
                  <a:cubicBezTo>
                    <a:pt x="484" y="148"/>
                    <a:pt x="483" y="148"/>
                    <a:pt x="483" y="148"/>
                  </a:cubicBezTo>
                  <a:cubicBezTo>
                    <a:pt x="483" y="148"/>
                    <a:pt x="483" y="148"/>
                    <a:pt x="482" y="148"/>
                  </a:cubicBezTo>
                  <a:cubicBezTo>
                    <a:pt x="482" y="148"/>
                    <a:pt x="482" y="148"/>
                    <a:pt x="482" y="148"/>
                  </a:cubicBezTo>
                  <a:cubicBezTo>
                    <a:pt x="482" y="148"/>
                    <a:pt x="481" y="148"/>
                    <a:pt x="481" y="148"/>
                  </a:cubicBezTo>
                  <a:cubicBezTo>
                    <a:pt x="481" y="148"/>
                    <a:pt x="481" y="148"/>
                    <a:pt x="481" y="148"/>
                  </a:cubicBezTo>
                  <a:cubicBezTo>
                    <a:pt x="481" y="148"/>
                    <a:pt x="481" y="148"/>
                    <a:pt x="481" y="148"/>
                  </a:cubicBezTo>
                  <a:cubicBezTo>
                    <a:pt x="481" y="148"/>
                    <a:pt x="480" y="148"/>
                    <a:pt x="480" y="148"/>
                  </a:cubicBezTo>
                  <a:cubicBezTo>
                    <a:pt x="480" y="148"/>
                    <a:pt x="481" y="147"/>
                    <a:pt x="481" y="148"/>
                  </a:cubicBezTo>
                  <a:cubicBezTo>
                    <a:pt x="481" y="147"/>
                    <a:pt x="480" y="147"/>
                    <a:pt x="480" y="147"/>
                  </a:cubicBezTo>
                  <a:cubicBezTo>
                    <a:pt x="480" y="146"/>
                    <a:pt x="480" y="146"/>
                    <a:pt x="480" y="146"/>
                  </a:cubicBezTo>
                  <a:cubicBezTo>
                    <a:pt x="481" y="146"/>
                    <a:pt x="481" y="146"/>
                    <a:pt x="481" y="146"/>
                  </a:cubicBezTo>
                  <a:cubicBezTo>
                    <a:pt x="481" y="146"/>
                    <a:pt x="481" y="146"/>
                    <a:pt x="481" y="145"/>
                  </a:cubicBezTo>
                  <a:cubicBezTo>
                    <a:pt x="481" y="145"/>
                    <a:pt x="481" y="145"/>
                    <a:pt x="481" y="145"/>
                  </a:cubicBezTo>
                  <a:cubicBezTo>
                    <a:pt x="481" y="145"/>
                    <a:pt x="481" y="145"/>
                    <a:pt x="482" y="145"/>
                  </a:cubicBezTo>
                  <a:cubicBezTo>
                    <a:pt x="483" y="144"/>
                    <a:pt x="484" y="143"/>
                    <a:pt x="485" y="143"/>
                  </a:cubicBezTo>
                  <a:cubicBezTo>
                    <a:pt x="485" y="142"/>
                    <a:pt x="485" y="142"/>
                    <a:pt x="486" y="142"/>
                  </a:cubicBezTo>
                  <a:cubicBezTo>
                    <a:pt x="486" y="142"/>
                    <a:pt x="486" y="141"/>
                    <a:pt x="486" y="141"/>
                  </a:cubicBezTo>
                  <a:cubicBezTo>
                    <a:pt x="487" y="141"/>
                    <a:pt x="487" y="140"/>
                    <a:pt x="487" y="140"/>
                  </a:cubicBezTo>
                  <a:cubicBezTo>
                    <a:pt x="487" y="140"/>
                    <a:pt x="488" y="139"/>
                    <a:pt x="488" y="139"/>
                  </a:cubicBezTo>
                  <a:cubicBezTo>
                    <a:pt x="489" y="139"/>
                    <a:pt x="489" y="139"/>
                    <a:pt x="489" y="138"/>
                  </a:cubicBezTo>
                  <a:cubicBezTo>
                    <a:pt x="489" y="138"/>
                    <a:pt x="489" y="138"/>
                    <a:pt x="489" y="138"/>
                  </a:cubicBezTo>
                  <a:cubicBezTo>
                    <a:pt x="489" y="137"/>
                    <a:pt x="489" y="137"/>
                    <a:pt x="490" y="137"/>
                  </a:cubicBezTo>
                  <a:cubicBezTo>
                    <a:pt x="492" y="136"/>
                    <a:pt x="494" y="135"/>
                    <a:pt x="496" y="135"/>
                  </a:cubicBezTo>
                  <a:cubicBezTo>
                    <a:pt x="496" y="135"/>
                    <a:pt x="497" y="135"/>
                    <a:pt x="497" y="135"/>
                  </a:cubicBezTo>
                  <a:cubicBezTo>
                    <a:pt x="497" y="135"/>
                    <a:pt x="497" y="135"/>
                    <a:pt x="497" y="135"/>
                  </a:cubicBezTo>
                  <a:cubicBezTo>
                    <a:pt x="498" y="135"/>
                    <a:pt x="498" y="135"/>
                    <a:pt x="499" y="135"/>
                  </a:cubicBezTo>
                  <a:cubicBezTo>
                    <a:pt x="499" y="135"/>
                    <a:pt x="499" y="136"/>
                    <a:pt x="499" y="136"/>
                  </a:cubicBezTo>
                  <a:cubicBezTo>
                    <a:pt x="499" y="136"/>
                    <a:pt x="499" y="136"/>
                    <a:pt x="499" y="136"/>
                  </a:cubicBezTo>
                  <a:cubicBezTo>
                    <a:pt x="499" y="136"/>
                    <a:pt x="499" y="136"/>
                    <a:pt x="499" y="136"/>
                  </a:cubicBezTo>
                  <a:cubicBezTo>
                    <a:pt x="500" y="137"/>
                    <a:pt x="500" y="136"/>
                    <a:pt x="501" y="135"/>
                  </a:cubicBezTo>
                  <a:cubicBezTo>
                    <a:pt x="501" y="135"/>
                    <a:pt x="502" y="135"/>
                    <a:pt x="502" y="135"/>
                  </a:cubicBezTo>
                  <a:cubicBezTo>
                    <a:pt x="502" y="135"/>
                    <a:pt x="502" y="135"/>
                    <a:pt x="502" y="135"/>
                  </a:cubicBezTo>
                  <a:cubicBezTo>
                    <a:pt x="502" y="135"/>
                    <a:pt x="502" y="136"/>
                    <a:pt x="502" y="136"/>
                  </a:cubicBezTo>
                  <a:cubicBezTo>
                    <a:pt x="502" y="136"/>
                    <a:pt x="502" y="136"/>
                    <a:pt x="502" y="136"/>
                  </a:cubicBezTo>
                  <a:cubicBezTo>
                    <a:pt x="502" y="136"/>
                    <a:pt x="502" y="136"/>
                    <a:pt x="502" y="136"/>
                  </a:cubicBezTo>
                  <a:cubicBezTo>
                    <a:pt x="502" y="136"/>
                    <a:pt x="502" y="136"/>
                    <a:pt x="502" y="136"/>
                  </a:cubicBezTo>
                  <a:cubicBezTo>
                    <a:pt x="502" y="137"/>
                    <a:pt x="502" y="137"/>
                    <a:pt x="502" y="137"/>
                  </a:cubicBezTo>
                  <a:cubicBezTo>
                    <a:pt x="502" y="137"/>
                    <a:pt x="501" y="137"/>
                    <a:pt x="501" y="137"/>
                  </a:cubicBezTo>
                  <a:cubicBezTo>
                    <a:pt x="501" y="137"/>
                    <a:pt x="501" y="137"/>
                    <a:pt x="501" y="137"/>
                  </a:cubicBezTo>
                  <a:cubicBezTo>
                    <a:pt x="502" y="138"/>
                    <a:pt x="500" y="138"/>
                    <a:pt x="501" y="138"/>
                  </a:cubicBezTo>
                  <a:cubicBezTo>
                    <a:pt x="501" y="138"/>
                    <a:pt x="500" y="138"/>
                    <a:pt x="500" y="139"/>
                  </a:cubicBezTo>
                  <a:cubicBezTo>
                    <a:pt x="501" y="139"/>
                    <a:pt x="501" y="139"/>
                    <a:pt x="501" y="140"/>
                  </a:cubicBezTo>
                  <a:cubicBezTo>
                    <a:pt x="500" y="140"/>
                    <a:pt x="500" y="140"/>
                    <a:pt x="501" y="140"/>
                  </a:cubicBezTo>
                  <a:cubicBezTo>
                    <a:pt x="501" y="140"/>
                    <a:pt x="502" y="140"/>
                    <a:pt x="502" y="140"/>
                  </a:cubicBezTo>
                  <a:cubicBezTo>
                    <a:pt x="502" y="140"/>
                    <a:pt x="502" y="140"/>
                    <a:pt x="502" y="140"/>
                  </a:cubicBezTo>
                  <a:cubicBezTo>
                    <a:pt x="502" y="141"/>
                    <a:pt x="502" y="141"/>
                    <a:pt x="502" y="141"/>
                  </a:cubicBezTo>
                  <a:cubicBezTo>
                    <a:pt x="502" y="141"/>
                    <a:pt x="502" y="141"/>
                    <a:pt x="502" y="141"/>
                  </a:cubicBezTo>
                  <a:cubicBezTo>
                    <a:pt x="502" y="141"/>
                    <a:pt x="502" y="141"/>
                    <a:pt x="502" y="141"/>
                  </a:cubicBezTo>
                  <a:cubicBezTo>
                    <a:pt x="502" y="142"/>
                    <a:pt x="501" y="142"/>
                    <a:pt x="502" y="142"/>
                  </a:cubicBezTo>
                  <a:cubicBezTo>
                    <a:pt x="502" y="142"/>
                    <a:pt x="502" y="142"/>
                    <a:pt x="503" y="142"/>
                  </a:cubicBezTo>
                  <a:cubicBezTo>
                    <a:pt x="503" y="142"/>
                    <a:pt x="504" y="142"/>
                    <a:pt x="504" y="141"/>
                  </a:cubicBezTo>
                  <a:cubicBezTo>
                    <a:pt x="504" y="141"/>
                    <a:pt x="504" y="141"/>
                    <a:pt x="504" y="140"/>
                  </a:cubicBezTo>
                  <a:cubicBezTo>
                    <a:pt x="504" y="140"/>
                    <a:pt x="505" y="140"/>
                    <a:pt x="505" y="140"/>
                  </a:cubicBezTo>
                  <a:cubicBezTo>
                    <a:pt x="506" y="139"/>
                    <a:pt x="507" y="138"/>
                    <a:pt x="508" y="138"/>
                  </a:cubicBezTo>
                  <a:cubicBezTo>
                    <a:pt x="508" y="137"/>
                    <a:pt x="510" y="137"/>
                    <a:pt x="510" y="136"/>
                  </a:cubicBezTo>
                  <a:cubicBezTo>
                    <a:pt x="510" y="136"/>
                    <a:pt x="510" y="136"/>
                    <a:pt x="510" y="136"/>
                  </a:cubicBezTo>
                  <a:cubicBezTo>
                    <a:pt x="510" y="136"/>
                    <a:pt x="510" y="137"/>
                    <a:pt x="511" y="137"/>
                  </a:cubicBezTo>
                  <a:cubicBezTo>
                    <a:pt x="511" y="136"/>
                    <a:pt x="511" y="136"/>
                    <a:pt x="511" y="136"/>
                  </a:cubicBezTo>
                  <a:cubicBezTo>
                    <a:pt x="512" y="136"/>
                    <a:pt x="512" y="137"/>
                    <a:pt x="512" y="137"/>
                  </a:cubicBezTo>
                  <a:cubicBezTo>
                    <a:pt x="512" y="137"/>
                    <a:pt x="513" y="136"/>
                    <a:pt x="513" y="136"/>
                  </a:cubicBezTo>
                  <a:cubicBezTo>
                    <a:pt x="513" y="136"/>
                    <a:pt x="512" y="136"/>
                    <a:pt x="512" y="136"/>
                  </a:cubicBezTo>
                  <a:cubicBezTo>
                    <a:pt x="512" y="135"/>
                    <a:pt x="512" y="135"/>
                    <a:pt x="512" y="135"/>
                  </a:cubicBezTo>
                  <a:cubicBezTo>
                    <a:pt x="512" y="134"/>
                    <a:pt x="512" y="134"/>
                    <a:pt x="512" y="134"/>
                  </a:cubicBezTo>
                  <a:cubicBezTo>
                    <a:pt x="512" y="133"/>
                    <a:pt x="513" y="133"/>
                    <a:pt x="513" y="133"/>
                  </a:cubicBezTo>
                  <a:cubicBezTo>
                    <a:pt x="513" y="132"/>
                    <a:pt x="513" y="132"/>
                    <a:pt x="513" y="132"/>
                  </a:cubicBezTo>
                  <a:cubicBezTo>
                    <a:pt x="513" y="131"/>
                    <a:pt x="513" y="131"/>
                    <a:pt x="514" y="131"/>
                  </a:cubicBezTo>
                  <a:cubicBezTo>
                    <a:pt x="514" y="131"/>
                    <a:pt x="515" y="131"/>
                    <a:pt x="516" y="131"/>
                  </a:cubicBezTo>
                  <a:cubicBezTo>
                    <a:pt x="516" y="131"/>
                    <a:pt x="517" y="130"/>
                    <a:pt x="518" y="131"/>
                  </a:cubicBezTo>
                  <a:cubicBezTo>
                    <a:pt x="518" y="131"/>
                    <a:pt x="518" y="131"/>
                    <a:pt x="518" y="131"/>
                  </a:cubicBezTo>
                  <a:cubicBezTo>
                    <a:pt x="518" y="131"/>
                    <a:pt x="519" y="132"/>
                    <a:pt x="519" y="132"/>
                  </a:cubicBezTo>
                  <a:cubicBezTo>
                    <a:pt x="520" y="132"/>
                    <a:pt x="520" y="132"/>
                    <a:pt x="521" y="132"/>
                  </a:cubicBezTo>
                  <a:cubicBezTo>
                    <a:pt x="521" y="132"/>
                    <a:pt x="520" y="132"/>
                    <a:pt x="519" y="132"/>
                  </a:cubicBezTo>
                  <a:cubicBezTo>
                    <a:pt x="519" y="132"/>
                    <a:pt x="520" y="132"/>
                    <a:pt x="520" y="133"/>
                  </a:cubicBezTo>
                  <a:cubicBezTo>
                    <a:pt x="520" y="132"/>
                    <a:pt x="519" y="132"/>
                    <a:pt x="519" y="132"/>
                  </a:cubicBezTo>
                  <a:cubicBezTo>
                    <a:pt x="518" y="132"/>
                    <a:pt x="518" y="132"/>
                    <a:pt x="518" y="132"/>
                  </a:cubicBezTo>
                  <a:cubicBezTo>
                    <a:pt x="517" y="132"/>
                    <a:pt x="517" y="132"/>
                    <a:pt x="517" y="132"/>
                  </a:cubicBezTo>
                  <a:cubicBezTo>
                    <a:pt x="516" y="133"/>
                    <a:pt x="516" y="133"/>
                    <a:pt x="516" y="133"/>
                  </a:cubicBezTo>
                  <a:cubicBezTo>
                    <a:pt x="516" y="133"/>
                    <a:pt x="516" y="134"/>
                    <a:pt x="516" y="134"/>
                  </a:cubicBezTo>
                  <a:cubicBezTo>
                    <a:pt x="516" y="134"/>
                    <a:pt x="516" y="135"/>
                    <a:pt x="516" y="135"/>
                  </a:cubicBezTo>
                  <a:cubicBezTo>
                    <a:pt x="516" y="135"/>
                    <a:pt x="516" y="135"/>
                    <a:pt x="516" y="136"/>
                  </a:cubicBezTo>
                  <a:cubicBezTo>
                    <a:pt x="515" y="136"/>
                    <a:pt x="515" y="136"/>
                    <a:pt x="515" y="136"/>
                  </a:cubicBezTo>
                  <a:cubicBezTo>
                    <a:pt x="515" y="137"/>
                    <a:pt x="515" y="137"/>
                    <a:pt x="515" y="137"/>
                  </a:cubicBezTo>
                  <a:cubicBezTo>
                    <a:pt x="515" y="138"/>
                    <a:pt x="515" y="138"/>
                    <a:pt x="515" y="138"/>
                  </a:cubicBezTo>
                  <a:cubicBezTo>
                    <a:pt x="515" y="139"/>
                    <a:pt x="514" y="139"/>
                    <a:pt x="514" y="139"/>
                  </a:cubicBezTo>
                  <a:cubicBezTo>
                    <a:pt x="514" y="140"/>
                    <a:pt x="514" y="141"/>
                    <a:pt x="514" y="141"/>
                  </a:cubicBezTo>
                  <a:cubicBezTo>
                    <a:pt x="513" y="141"/>
                    <a:pt x="512" y="141"/>
                    <a:pt x="511" y="142"/>
                  </a:cubicBezTo>
                  <a:cubicBezTo>
                    <a:pt x="510" y="142"/>
                    <a:pt x="509" y="143"/>
                    <a:pt x="508" y="143"/>
                  </a:cubicBezTo>
                  <a:cubicBezTo>
                    <a:pt x="508" y="143"/>
                    <a:pt x="508" y="143"/>
                    <a:pt x="508" y="144"/>
                  </a:cubicBezTo>
                  <a:cubicBezTo>
                    <a:pt x="508" y="144"/>
                    <a:pt x="508" y="144"/>
                    <a:pt x="508" y="144"/>
                  </a:cubicBezTo>
                  <a:cubicBezTo>
                    <a:pt x="507" y="145"/>
                    <a:pt x="506" y="146"/>
                    <a:pt x="504" y="147"/>
                  </a:cubicBezTo>
                  <a:cubicBezTo>
                    <a:pt x="503" y="148"/>
                    <a:pt x="502" y="149"/>
                    <a:pt x="501" y="150"/>
                  </a:cubicBezTo>
                  <a:cubicBezTo>
                    <a:pt x="500" y="151"/>
                    <a:pt x="499" y="152"/>
                    <a:pt x="499" y="153"/>
                  </a:cubicBezTo>
                  <a:cubicBezTo>
                    <a:pt x="499" y="153"/>
                    <a:pt x="498" y="153"/>
                    <a:pt x="498" y="153"/>
                  </a:cubicBezTo>
                  <a:cubicBezTo>
                    <a:pt x="498" y="153"/>
                    <a:pt x="498" y="153"/>
                    <a:pt x="498" y="153"/>
                  </a:cubicBezTo>
                  <a:cubicBezTo>
                    <a:pt x="497" y="154"/>
                    <a:pt x="496" y="155"/>
                    <a:pt x="495" y="156"/>
                  </a:cubicBezTo>
                  <a:cubicBezTo>
                    <a:pt x="495" y="156"/>
                    <a:pt x="495" y="156"/>
                    <a:pt x="495" y="156"/>
                  </a:cubicBezTo>
                  <a:cubicBezTo>
                    <a:pt x="495" y="155"/>
                    <a:pt x="494" y="156"/>
                    <a:pt x="494" y="156"/>
                  </a:cubicBezTo>
                  <a:cubicBezTo>
                    <a:pt x="493" y="156"/>
                    <a:pt x="493" y="156"/>
                    <a:pt x="493" y="156"/>
                  </a:cubicBezTo>
                  <a:cubicBezTo>
                    <a:pt x="492" y="156"/>
                    <a:pt x="492" y="156"/>
                    <a:pt x="492" y="157"/>
                  </a:cubicBezTo>
                  <a:cubicBezTo>
                    <a:pt x="492" y="157"/>
                    <a:pt x="491" y="157"/>
                    <a:pt x="491" y="157"/>
                  </a:cubicBezTo>
                  <a:cubicBezTo>
                    <a:pt x="490" y="157"/>
                    <a:pt x="490" y="157"/>
                    <a:pt x="489" y="157"/>
                  </a:cubicBezTo>
                  <a:cubicBezTo>
                    <a:pt x="490" y="158"/>
                    <a:pt x="490" y="158"/>
                    <a:pt x="490" y="159"/>
                  </a:cubicBezTo>
                  <a:cubicBezTo>
                    <a:pt x="490" y="159"/>
                    <a:pt x="490" y="159"/>
                    <a:pt x="490" y="159"/>
                  </a:cubicBezTo>
                  <a:cubicBezTo>
                    <a:pt x="490" y="160"/>
                    <a:pt x="489" y="160"/>
                    <a:pt x="489" y="161"/>
                  </a:cubicBezTo>
                  <a:cubicBezTo>
                    <a:pt x="489" y="160"/>
                    <a:pt x="489" y="161"/>
                    <a:pt x="488" y="161"/>
                  </a:cubicBezTo>
                  <a:cubicBezTo>
                    <a:pt x="488" y="161"/>
                    <a:pt x="488" y="161"/>
                    <a:pt x="488" y="162"/>
                  </a:cubicBezTo>
                  <a:cubicBezTo>
                    <a:pt x="488" y="162"/>
                    <a:pt x="487" y="162"/>
                    <a:pt x="487" y="162"/>
                  </a:cubicBezTo>
                  <a:cubicBezTo>
                    <a:pt x="486" y="163"/>
                    <a:pt x="486" y="164"/>
                    <a:pt x="486" y="165"/>
                  </a:cubicBezTo>
                  <a:cubicBezTo>
                    <a:pt x="485" y="167"/>
                    <a:pt x="485" y="170"/>
                    <a:pt x="486" y="173"/>
                  </a:cubicBezTo>
                  <a:cubicBezTo>
                    <a:pt x="486" y="175"/>
                    <a:pt x="487" y="177"/>
                    <a:pt x="487" y="179"/>
                  </a:cubicBezTo>
                  <a:cubicBezTo>
                    <a:pt x="487" y="180"/>
                    <a:pt x="487" y="181"/>
                    <a:pt x="487" y="182"/>
                  </a:cubicBezTo>
                  <a:cubicBezTo>
                    <a:pt x="488" y="183"/>
                    <a:pt x="488" y="183"/>
                    <a:pt x="488" y="183"/>
                  </a:cubicBezTo>
                  <a:cubicBezTo>
                    <a:pt x="488" y="183"/>
                    <a:pt x="488" y="183"/>
                    <a:pt x="488" y="183"/>
                  </a:cubicBezTo>
                  <a:cubicBezTo>
                    <a:pt x="488" y="184"/>
                    <a:pt x="488" y="183"/>
                    <a:pt x="488" y="183"/>
                  </a:cubicBezTo>
                  <a:cubicBezTo>
                    <a:pt x="488" y="185"/>
                    <a:pt x="489" y="186"/>
                    <a:pt x="489" y="187"/>
                  </a:cubicBezTo>
                  <a:cubicBezTo>
                    <a:pt x="489" y="188"/>
                    <a:pt x="488" y="189"/>
                    <a:pt x="489" y="189"/>
                  </a:cubicBezTo>
                  <a:cubicBezTo>
                    <a:pt x="489" y="189"/>
                    <a:pt x="489" y="190"/>
                    <a:pt x="489" y="190"/>
                  </a:cubicBezTo>
                  <a:cubicBezTo>
                    <a:pt x="490" y="190"/>
                    <a:pt x="489" y="190"/>
                    <a:pt x="489" y="191"/>
                  </a:cubicBezTo>
                  <a:cubicBezTo>
                    <a:pt x="490" y="190"/>
                    <a:pt x="491" y="189"/>
                    <a:pt x="492" y="189"/>
                  </a:cubicBezTo>
                  <a:cubicBezTo>
                    <a:pt x="492" y="188"/>
                    <a:pt x="493" y="188"/>
                    <a:pt x="493" y="187"/>
                  </a:cubicBezTo>
                  <a:cubicBezTo>
                    <a:pt x="494" y="186"/>
                    <a:pt x="495" y="185"/>
                    <a:pt x="496" y="184"/>
                  </a:cubicBezTo>
                  <a:cubicBezTo>
                    <a:pt x="496" y="184"/>
                    <a:pt x="496" y="183"/>
                    <a:pt x="496" y="183"/>
                  </a:cubicBezTo>
                  <a:cubicBezTo>
                    <a:pt x="496" y="183"/>
                    <a:pt x="496" y="183"/>
                    <a:pt x="496" y="183"/>
                  </a:cubicBezTo>
                  <a:cubicBezTo>
                    <a:pt x="496" y="183"/>
                    <a:pt x="496" y="183"/>
                    <a:pt x="496" y="182"/>
                  </a:cubicBezTo>
                  <a:cubicBezTo>
                    <a:pt x="496" y="182"/>
                    <a:pt x="496" y="182"/>
                    <a:pt x="496" y="182"/>
                  </a:cubicBezTo>
                  <a:cubicBezTo>
                    <a:pt x="496" y="182"/>
                    <a:pt x="496" y="181"/>
                    <a:pt x="496" y="181"/>
                  </a:cubicBezTo>
                  <a:cubicBezTo>
                    <a:pt x="496" y="181"/>
                    <a:pt x="495" y="180"/>
                    <a:pt x="496" y="180"/>
                  </a:cubicBezTo>
                  <a:cubicBezTo>
                    <a:pt x="496" y="181"/>
                    <a:pt x="496" y="181"/>
                    <a:pt x="496" y="181"/>
                  </a:cubicBezTo>
                  <a:cubicBezTo>
                    <a:pt x="496" y="181"/>
                    <a:pt x="496" y="181"/>
                    <a:pt x="497" y="181"/>
                  </a:cubicBezTo>
                  <a:cubicBezTo>
                    <a:pt x="497" y="181"/>
                    <a:pt x="497" y="181"/>
                    <a:pt x="497" y="181"/>
                  </a:cubicBezTo>
                  <a:cubicBezTo>
                    <a:pt x="498" y="180"/>
                    <a:pt x="498" y="180"/>
                    <a:pt x="498" y="180"/>
                  </a:cubicBezTo>
                  <a:cubicBezTo>
                    <a:pt x="499" y="180"/>
                    <a:pt x="499" y="180"/>
                    <a:pt x="499" y="180"/>
                  </a:cubicBezTo>
                  <a:cubicBezTo>
                    <a:pt x="500" y="180"/>
                    <a:pt x="500" y="180"/>
                    <a:pt x="500" y="180"/>
                  </a:cubicBezTo>
                  <a:cubicBezTo>
                    <a:pt x="500" y="180"/>
                    <a:pt x="501" y="180"/>
                    <a:pt x="501" y="180"/>
                  </a:cubicBezTo>
                  <a:cubicBezTo>
                    <a:pt x="501" y="180"/>
                    <a:pt x="501" y="180"/>
                    <a:pt x="501" y="180"/>
                  </a:cubicBezTo>
                  <a:cubicBezTo>
                    <a:pt x="501" y="180"/>
                    <a:pt x="501" y="180"/>
                    <a:pt x="501" y="179"/>
                  </a:cubicBezTo>
                  <a:cubicBezTo>
                    <a:pt x="501" y="179"/>
                    <a:pt x="501" y="179"/>
                    <a:pt x="501" y="179"/>
                  </a:cubicBezTo>
                  <a:cubicBezTo>
                    <a:pt x="501" y="179"/>
                    <a:pt x="501" y="179"/>
                    <a:pt x="501" y="179"/>
                  </a:cubicBezTo>
                  <a:cubicBezTo>
                    <a:pt x="501" y="179"/>
                    <a:pt x="500" y="179"/>
                    <a:pt x="500" y="178"/>
                  </a:cubicBezTo>
                  <a:cubicBezTo>
                    <a:pt x="501" y="178"/>
                    <a:pt x="501" y="178"/>
                    <a:pt x="501" y="178"/>
                  </a:cubicBezTo>
                  <a:cubicBezTo>
                    <a:pt x="501" y="178"/>
                    <a:pt x="501" y="178"/>
                    <a:pt x="500" y="178"/>
                  </a:cubicBezTo>
                  <a:cubicBezTo>
                    <a:pt x="500" y="178"/>
                    <a:pt x="500" y="177"/>
                    <a:pt x="500" y="177"/>
                  </a:cubicBezTo>
                  <a:cubicBezTo>
                    <a:pt x="500" y="177"/>
                    <a:pt x="501" y="176"/>
                    <a:pt x="501" y="175"/>
                  </a:cubicBezTo>
                  <a:cubicBezTo>
                    <a:pt x="501" y="175"/>
                    <a:pt x="502" y="174"/>
                    <a:pt x="502" y="174"/>
                  </a:cubicBezTo>
                  <a:cubicBezTo>
                    <a:pt x="503" y="174"/>
                    <a:pt x="504" y="173"/>
                    <a:pt x="505" y="173"/>
                  </a:cubicBezTo>
                  <a:cubicBezTo>
                    <a:pt x="505" y="173"/>
                    <a:pt x="505" y="173"/>
                    <a:pt x="505" y="173"/>
                  </a:cubicBezTo>
                  <a:cubicBezTo>
                    <a:pt x="505" y="173"/>
                    <a:pt x="505" y="173"/>
                    <a:pt x="505" y="173"/>
                  </a:cubicBezTo>
                  <a:cubicBezTo>
                    <a:pt x="506" y="174"/>
                    <a:pt x="506" y="174"/>
                    <a:pt x="506" y="173"/>
                  </a:cubicBezTo>
                  <a:cubicBezTo>
                    <a:pt x="507" y="173"/>
                    <a:pt x="508" y="173"/>
                    <a:pt x="508" y="172"/>
                  </a:cubicBezTo>
                  <a:cubicBezTo>
                    <a:pt x="509" y="172"/>
                    <a:pt x="509" y="172"/>
                    <a:pt x="508" y="171"/>
                  </a:cubicBezTo>
                  <a:cubicBezTo>
                    <a:pt x="508" y="171"/>
                    <a:pt x="508" y="171"/>
                    <a:pt x="508" y="171"/>
                  </a:cubicBezTo>
                  <a:cubicBezTo>
                    <a:pt x="507" y="170"/>
                    <a:pt x="507" y="169"/>
                    <a:pt x="507" y="168"/>
                  </a:cubicBezTo>
                  <a:cubicBezTo>
                    <a:pt x="507" y="168"/>
                    <a:pt x="508" y="167"/>
                    <a:pt x="508" y="166"/>
                  </a:cubicBezTo>
                  <a:cubicBezTo>
                    <a:pt x="508" y="166"/>
                    <a:pt x="508" y="165"/>
                    <a:pt x="509" y="165"/>
                  </a:cubicBezTo>
                  <a:cubicBezTo>
                    <a:pt x="509" y="165"/>
                    <a:pt x="510" y="165"/>
                    <a:pt x="510" y="165"/>
                  </a:cubicBezTo>
                  <a:cubicBezTo>
                    <a:pt x="510" y="164"/>
                    <a:pt x="509" y="164"/>
                    <a:pt x="510" y="164"/>
                  </a:cubicBezTo>
                  <a:cubicBezTo>
                    <a:pt x="510" y="164"/>
                    <a:pt x="511" y="164"/>
                    <a:pt x="511" y="164"/>
                  </a:cubicBezTo>
                  <a:cubicBezTo>
                    <a:pt x="511" y="164"/>
                    <a:pt x="511" y="164"/>
                    <a:pt x="511" y="163"/>
                  </a:cubicBezTo>
                  <a:cubicBezTo>
                    <a:pt x="512" y="163"/>
                    <a:pt x="512" y="163"/>
                    <a:pt x="512" y="164"/>
                  </a:cubicBezTo>
                  <a:cubicBezTo>
                    <a:pt x="512" y="164"/>
                    <a:pt x="511" y="164"/>
                    <a:pt x="511" y="164"/>
                  </a:cubicBezTo>
                  <a:cubicBezTo>
                    <a:pt x="511" y="164"/>
                    <a:pt x="510" y="164"/>
                    <a:pt x="510" y="165"/>
                  </a:cubicBezTo>
                  <a:cubicBezTo>
                    <a:pt x="511" y="165"/>
                    <a:pt x="511" y="165"/>
                    <a:pt x="511" y="166"/>
                  </a:cubicBezTo>
                  <a:cubicBezTo>
                    <a:pt x="511" y="166"/>
                    <a:pt x="512" y="165"/>
                    <a:pt x="513" y="165"/>
                  </a:cubicBezTo>
                  <a:cubicBezTo>
                    <a:pt x="513" y="165"/>
                    <a:pt x="513" y="165"/>
                    <a:pt x="513" y="164"/>
                  </a:cubicBezTo>
                  <a:cubicBezTo>
                    <a:pt x="513" y="164"/>
                    <a:pt x="513" y="163"/>
                    <a:pt x="513" y="162"/>
                  </a:cubicBezTo>
                  <a:cubicBezTo>
                    <a:pt x="512" y="162"/>
                    <a:pt x="512" y="162"/>
                    <a:pt x="511" y="162"/>
                  </a:cubicBezTo>
                  <a:cubicBezTo>
                    <a:pt x="511" y="162"/>
                    <a:pt x="511" y="162"/>
                    <a:pt x="511" y="161"/>
                  </a:cubicBezTo>
                  <a:cubicBezTo>
                    <a:pt x="511" y="161"/>
                    <a:pt x="511" y="160"/>
                    <a:pt x="511" y="160"/>
                  </a:cubicBezTo>
                  <a:cubicBezTo>
                    <a:pt x="511" y="159"/>
                    <a:pt x="512" y="158"/>
                    <a:pt x="513" y="157"/>
                  </a:cubicBezTo>
                  <a:cubicBezTo>
                    <a:pt x="513" y="156"/>
                    <a:pt x="512" y="157"/>
                    <a:pt x="512" y="157"/>
                  </a:cubicBezTo>
                  <a:cubicBezTo>
                    <a:pt x="511" y="156"/>
                    <a:pt x="511" y="156"/>
                    <a:pt x="510" y="156"/>
                  </a:cubicBezTo>
                  <a:cubicBezTo>
                    <a:pt x="510" y="156"/>
                    <a:pt x="510" y="157"/>
                    <a:pt x="509" y="157"/>
                  </a:cubicBezTo>
                  <a:cubicBezTo>
                    <a:pt x="510" y="157"/>
                    <a:pt x="510" y="157"/>
                    <a:pt x="509" y="157"/>
                  </a:cubicBezTo>
                  <a:cubicBezTo>
                    <a:pt x="509" y="156"/>
                    <a:pt x="508" y="156"/>
                    <a:pt x="508" y="155"/>
                  </a:cubicBezTo>
                  <a:cubicBezTo>
                    <a:pt x="508" y="155"/>
                    <a:pt x="508" y="154"/>
                    <a:pt x="509" y="154"/>
                  </a:cubicBezTo>
                  <a:cubicBezTo>
                    <a:pt x="509" y="153"/>
                    <a:pt x="509" y="153"/>
                    <a:pt x="510" y="152"/>
                  </a:cubicBezTo>
                  <a:cubicBezTo>
                    <a:pt x="510" y="152"/>
                    <a:pt x="510" y="152"/>
                    <a:pt x="510" y="152"/>
                  </a:cubicBezTo>
                  <a:cubicBezTo>
                    <a:pt x="510" y="152"/>
                    <a:pt x="511" y="151"/>
                    <a:pt x="511" y="151"/>
                  </a:cubicBezTo>
                  <a:cubicBezTo>
                    <a:pt x="511" y="151"/>
                    <a:pt x="512" y="151"/>
                    <a:pt x="512" y="150"/>
                  </a:cubicBezTo>
                  <a:cubicBezTo>
                    <a:pt x="512" y="150"/>
                    <a:pt x="511" y="150"/>
                    <a:pt x="511" y="150"/>
                  </a:cubicBezTo>
                  <a:cubicBezTo>
                    <a:pt x="512" y="150"/>
                    <a:pt x="512" y="150"/>
                    <a:pt x="512" y="150"/>
                  </a:cubicBezTo>
                  <a:cubicBezTo>
                    <a:pt x="512" y="150"/>
                    <a:pt x="513" y="150"/>
                    <a:pt x="512" y="150"/>
                  </a:cubicBezTo>
                  <a:cubicBezTo>
                    <a:pt x="512" y="149"/>
                    <a:pt x="512" y="149"/>
                    <a:pt x="512" y="149"/>
                  </a:cubicBezTo>
                  <a:cubicBezTo>
                    <a:pt x="513" y="149"/>
                    <a:pt x="513" y="149"/>
                    <a:pt x="513" y="148"/>
                  </a:cubicBezTo>
                  <a:cubicBezTo>
                    <a:pt x="513" y="148"/>
                    <a:pt x="512" y="148"/>
                    <a:pt x="512" y="148"/>
                  </a:cubicBezTo>
                  <a:cubicBezTo>
                    <a:pt x="512" y="147"/>
                    <a:pt x="513" y="147"/>
                    <a:pt x="513" y="147"/>
                  </a:cubicBezTo>
                  <a:cubicBezTo>
                    <a:pt x="513" y="146"/>
                    <a:pt x="513" y="146"/>
                    <a:pt x="514" y="146"/>
                  </a:cubicBezTo>
                  <a:cubicBezTo>
                    <a:pt x="514" y="146"/>
                    <a:pt x="514" y="146"/>
                    <a:pt x="514" y="145"/>
                  </a:cubicBezTo>
                  <a:cubicBezTo>
                    <a:pt x="514" y="145"/>
                    <a:pt x="514" y="145"/>
                    <a:pt x="514" y="145"/>
                  </a:cubicBezTo>
                  <a:cubicBezTo>
                    <a:pt x="515" y="145"/>
                    <a:pt x="515" y="145"/>
                    <a:pt x="515" y="145"/>
                  </a:cubicBezTo>
                  <a:cubicBezTo>
                    <a:pt x="515" y="145"/>
                    <a:pt x="516" y="145"/>
                    <a:pt x="516" y="145"/>
                  </a:cubicBezTo>
                  <a:cubicBezTo>
                    <a:pt x="516" y="146"/>
                    <a:pt x="515" y="146"/>
                    <a:pt x="516" y="146"/>
                  </a:cubicBezTo>
                  <a:cubicBezTo>
                    <a:pt x="515" y="145"/>
                    <a:pt x="516" y="145"/>
                    <a:pt x="517" y="145"/>
                  </a:cubicBezTo>
                  <a:cubicBezTo>
                    <a:pt x="517" y="145"/>
                    <a:pt x="517" y="145"/>
                    <a:pt x="518" y="145"/>
                  </a:cubicBezTo>
                  <a:cubicBezTo>
                    <a:pt x="518" y="146"/>
                    <a:pt x="518" y="147"/>
                    <a:pt x="519" y="146"/>
                  </a:cubicBezTo>
                  <a:cubicBezTo>
                    <a:pt x="519" y="146"/>
                    <a:pt x="519" y="146"/>
                    <a:pt x="519" y="145"/>
                  </a:cubicBezTo>
                  <a:cubicBezTo>
                    <a:pt x="520" y="145"/>
                    <a:pt x="520" y="145"/>
                    <a:pt x="520" y="145"/>
                  </a:cubicBezTo>
                  <a:cubicBezTo>
                    <a:pt x="520" y="145"/>
                    <a:pt x="519" y="145"/>
                    <a:pt x="520" y="145"/>
                  </a:cubicBezTo>
                  <a:cubicBezTo>
                    <a:pt x="520" y="145"/>
                    <a:pt x="520" y="144"/>
                    <a:pt x="521" y="144"/>
                  </a:cubicBezTo>
                  <a:cubicBezTo>
                    <a:pt x="522" y="144"/>
                    <a:pt x="523" y="143"/>
                    <a:pt x="524" y="143"/>
                  </a:cubicBezTo>
                  <a:cubicBezTo>
                    <a:pt x="524" y="143"/>
                    <a:pt x="524" y="143"/>
                    <a:pt x="523" y="143"/>
                  </a:cubicBezTo>
                  <a:cubicBezTo>
                    <a:pt x="523" y="143"/>
                    <a:pt x="523" y="144"/>
                    <a:pt x="523" y="144"/>
                  </a:cubicBezTo>
                  <a:cubicBezTo>
                    <a:pt x="523" y="144"/>
                    <a:pt x="523" y="144"/>
                    <a:pt x="523" y="145"/>
                  </a:cubicBezTo>
                  <a:cubicBezTo>
                    <a:pt x="523" y="145"/>
                    <a:pt x="523" y="146"/>
                    <a:pt x="523" y="146"/>
                  </a:cubicBezTo>
                  <a:cubicBezTo>
                    <a:pt x="524" y="146"/>
                    <a:pt x="524" y="145"/>
                    <a:pt x="525" y="145"/>
                  </a:cubicBezTo>
                  <a:cubicBezTo>
                    <a:pt x="525" y="145"/>
                    <a:pt x="526" y="144"/>
                    <a:pt x="526" y="144"/>
                  </a:cubicBezTo>
                  <a:cubicBezTo>
                    <a:pt x="526" y="143"/>
                    <a:pt x="527" y="143"/>
                    <a:pt x="528" y="143"/>
                  </a:cubicBezTo>
                  <a:cubicBezTo>
                    <a:pt x="528" y="143"/>
                    <a:pt x="529" y="142"/>
                    <a:pt x="530" y="142"/>
                  </a:cubicBezTo>
                  <a:cubicBezTo>
                    <a:pt x="531" y="142"/>
                    <a:pt x="532" y="142"/>
                    <a:pt x="534" y="142"/>
                  </a:cubicBezTo>
                  <a:cubicBezTo>
                    <a:pt x="534" y="142"/>
                    <a:pt x="535" y="142"/>
                    <a:pt x="534" y="142"/>
                  </a:cubicBezTo>
                  <a:cubicBezTo>
                    <a:pt x="534" y="142"/>
                    <a:pt x="535" y="143"/>
                    <a:pt x="536" y="143"/>
                  </a:cubicBezTo>
                  <a:cubicBezTo>
                    <a:pt x="536" y="143"/>
                    <a:pt x="536" y="143"/>
                    <a:pt x="536" y="144"/>
                  </a:cubicBezTo>
                  <a:cubicBezTo>
                    <a:pt x="536" y="144"/>
                    <a:pt x="536" y="144"/>
                    <a:pt x="537" y="144"/>
                  </a:cubicBezTo>
                  <a:cubicBezTo>
                    <a:pt x="536" y="144"/>
                    <a:pt x="536" y="144"/>
                    <a:pt x="536" y="145"/>
                  </a:cubicBezTo>
                  <a:cubicBezTo>
                    <a:pt x="537" y="145"/>
                    <a:pt x="537" y="145"/>
                    <a:pt x="537" y="146"/>
                  </a:cubicBezTo>
                  <a:cubicBezTo>
                    <a:pt x="538" y="146"/>
                    <a:pt x="538" y="145"/>
                    <a:pt x="538" y="144"/>
                  </a:cubicBezTo>
                  <a:cubicBezTo>
                    <a:pt x="538" y="144"/>
                    <a:pt x="539" y="144"/>
                    <a:pt x="539" y="144"/>
                  </a:cubicBezTo>
                  <a:cubicBezTo>
                    <a:pt x="539" y="144"/>
                    <a:pt x="539" y="143"/>
                    <a:pt x="539" y="143"/>
                  </a:cubicBezTo>
                  <a:cubicBezTo>
                    <a:pt x="539" y="143"/>
                    <a:pt x="539" y="143"/>
                    <a:pt x="539" y="143"/>
                  </a:cubicBezTo>
                  <a:cubicBezTo>
                    <a:pt x="539" y="143"/>
                    <a:pt x="539" y="143"/>
                    <a:pt x="539" y="143"/>
                  </a:cubicBezTo>
                  <a:cubicBezTo>
                    <a:pt x="539" y="143"/>
                    <a:pt x="539" y="143"/>
                    <a:pt x="540" y="143"/>
                  </a:cubicBezTo>
                  <a:cubicBezTo>
                    <a:pt x="540" y="143"/>
                    <a:pt x="540" y="143"/>
                    <a:pt x="540" y="143"/>
                  </a:cubicBezTo>
                  <a:cubicBezTo>
                    <a:pt x="540" y="143"/>
                    <a:pt x="540" y="143"/>
                    <a:pt x="540" y="142"/>
                  </a:cubicBezTo>
                  <a:cubicBezTo>
                    <a:pt x="541" y="142"/>
                    <a:pt x="541" y="142"/>
                    <a:pt x="541" y="142"/>
                  </a:cubicBezTo>
                  <a:cubicBezTo>
                    <a:pt x="542" y="142"/>
                    <a:pt x="542" y="142"/>
                    <a:pt x="542" y="142"/>
                  </a:cubicBezTo>
                  <a:cubicBezTo>
                    <a:pt x="542" y="141"/>
                    <a:pt x="543" y="141"/>
                    <a:pt x="543" y="141"/>
                  </a:cubicBezTo>
                  <a:cubicBezTo>
                    <a:pt x="543" y="141"/>
                    <a:pt x="545" y="140"/>
                    <a:pt x="545" y="140"/>
                  </a:cubicBezTo>
                  <a:cubicBezTo>
                    <a:pt x="545" y="140"/>
                    <a:pt x="544" y="140"/>
                    <a:pt x="544" y="139"/>
                  </a:cubicBezTo>
                  <a:cubicBezTo>
                    <a:pt x="544" y="140"/>
                    <a:pt x="545" y="140"/>
                    <a:pt x="546" y="140"/>
                  </a:cubicBezTo>
                  <a:cubicBezTo>
                    <a:pt x="545" y="140"/>
                    <a:pt x="545" y="139"/>
                    <a:pt x="545" y="139"/>
                  </a:cubicBezTo>
                  <a:cubicBezTo>
                    <a:pt x="545" y="139"/>
                    <a:pt x="545" y="139"/>
                    <a:pt x="545" y="139"/>
                  </a:cubicBezTo>
                  <a:cubicBezTo>
                    <a:pt x="546" y="139"/>
                    <a:pt x="547" y="139"/>
                    <a:pt x="546" y="138"/>
                  </a:cubicBezTo>
                  <a:cubicBezTo>
                    <a:pt x="547" y="138"/>
                    <a:pt x="547" y="138"/>
                    <a:pt x="547" y="138"/>
                  </a:cubicBezTo>
                  <a:cubicBezTo>
                    <a:pt x="547" y="138"/>
                    <a:pt x="546" y="137"/>
                    <a:pt x="547" y="137"/>
                  </a:cubicBezTo>
                  <a:cubicBezTo>
                    <a:pt x="547" y="137"/>
                    <a:pt x="547" y="137"/>
                    <a:pt x="547" y="137"/>
                  </a:cubicBezTo>
                  <a:cubicBezTo>
                    <a:pt x="548" y="138"/>
                    <a:pt x="548" y="137"/>
                    <a:pt x="548" y="137"/>
                  </a:cubicBezTo>
                  <a:cubicBezTo>
                    <a:pt x="548" y="137"/>
                    <a:pt x="549" y="137"/>
                    <a:pt x="549" y="137"/>
                  </a:cubicBezTo>
                  <a:cubicBezTo>
                    <a:pt x="549" y="137"/>
                    <a:pt x="549" y="137"/>
                    <a:pt x="549" y="136"/>
                  </a:cubicBezTo>
                  <a:cubicBezTo>
                    <a:pt x="549" y="136"/>
                    <a:pt x="549" y="136"/>
                    <a:pt x="550" y="136"/>
                  </a:cubicBezTo>
                  <a:cubicBezTo>
                    <a:pt x="550" y="136"/>
                    <a:pt x="550" y="136"/>
                    <a:pt x="550" y="136"/>
                  </a:cubicBezTo>
                  <a:cubicBezTo>
                    <a:pt x="550" y="136"/>
                    <a:pt x="551" y="136"/>
                    <a:pt x="551" y="135"/>
                  </a:cubicBezTo>
                  <a:cubicBezTo>
                    <a:pt x="552" y="135"/>
                    <a:pt x="552" y="135"/>
                    <a:pt x="552" y="135"/>
                  </a:cubicBezTo>
                  <a:cubicBezTo>
                    <a:pt x="553" y="135"/>
                    <a:pt x="553" y="135"/>
                    <a:pt x="554" y="135"/>
                  </a:cubicBezTo>
                  <a:cubicBezTo>
                    <a:pt x="554" y="135"/>
                    <a:pt x="553" y="135"/>
                    <a:pt x="553" y="135"/>
                  </a:cubicBezTo>
                  <a:cubicBezTo>
                    <a:pt x="554" y="135"/>
                    <a:pt x="554" y="134"/>
                    <a:pt x="555" y="134"/>
                  </a:cubicBezTo>
                  <a:cubicBezTo>
                    <a:pt x="556" y="134"/>
                    <a:pt x="555" y="134"/>
                    <a:pt x="556" y="134"/>
                  </a:cubicBezTo>
                  <a:cubicBezTo>
                    <a:pt x="556" y="133"/>
                    <a:pt x="556" y="133"/>
                    <a:pt x="557" y="133"/>
                  </a:cubicBezTo>
                  <a:cubicBezTo>
                    <a:pt x="558" y="133"/>
                    <a:pt x="559" y="132"/>
                    <a:pt x="560" y="132"/>
                  </a:cubicBezTo>
                  <a:cubicBezTo>
                    <a:pt x="561" y="131"/>
                    <a:pt x="562" y="131"/>
                    <a:pt x="563" y="131"/>
                  </a:cubicBezTo>
                  <a:cubicBezTo>
                    <a:pt x="562" y="131"/>
                    <a:pt x="562" y="131"/>
                    <a:pt x="562" y="131"/>
                  </a:cubicBezTo>
                  <a:cubicBezTo>
                    <a:pt x="562" y="131"/>
                    <a:pt x="562" y="131"/>
                    <a:pt x="562" y="130"/>
                  </a:cubicBezTo>
                  <a:cubicBezTo>
                    <a:pt x="562" y="130"/>
                    <a:pt x="562" y="130"/>
                    <a:pt x="562" y="130"/>
                  </a:cubicBezTo>
                  <a:cubicBezTo>
                    <a:pt x="562" y="130"/>
                    <a:pt x="562" y="130"/>
                    <a:pt x="562" y="130"/>
                  </a:cubicBezTo>
                  <a:cubicBezTo>
                    <a:pt x="563" y="130"/>
                    <a:pt x="564" y="130"/>
                    <a:pt x="563" y="130"/>
                  </a:cubicBezTo>
                  <a:cubicBezTo>
                    <a:pt x="563" y="130"/>
                    <a:pt x="563" y="131"/>
                    <a:pt x="563" y="131"/>
                  </a:cubicBezTo>
                  <a:cubicBezTo>
                    <a:pt x="564" y="131"/>
                    <a:pt x="565" y="131"/>
                    <a:pt x="565" y="131"/>
                  </a:cubicBezTo>
                  <a:cubicBezTo>
                    <a:pt x="566" y="132"/>
                    <a:pt x="567" y="132"/>
                    <a:pt x="568" y="132"/>
                  </a:cubicBezTo>
                  <a:cubicBezTo>
                    <a:pt x="568" y="132"/>
                    <a:pt x="569" y="133"/>
                    <a:pt x="569" y="133"/>
                  </a:cubicBezTo>
                  <a:cubicBezTo>
                    <a:pt x="570" y="133"/>
                    <a:pt x="569" y="132"/>
                    <a:pt x="569" y="132"/>
                  </a:cubicBezTo>
                  <a:cubicBezTo>
                    <a:pt x="570" y="131"/>
                    <a:pt x="571" y="131"/>
                    <a:pt x="571" y="130"/>
                  </a:cubicBezTo>
                  <a:cubicBezTo>
                    <a:pt x="571" y="130"/>
                    <a:pt x="571" y="130"/>
                    <a:pt x="570" y="130"/>
                  </a:cubicBezTo>
                  <a:cubicBezTo>
                    <a:pt x="570" y="129"/>
                    <a:pt x="570" y="129"/>
                    <a:pt x="570" y="129"/>
                  </a:cubicBezTo>
                  <a:cubicBezTo>
                    <a:pt x="570" y="128"/>
                    <a:pt x="570" y="128"/>
                    <a:pt x="570" y="128"/>
                  </a:cubicBezTo>
                  <a:cubicBezTo>
                    <a:pt x="569" y="127"/>
                    <a:pt x="569" y="127"/>
                    <a:pt x="568" y="127"/>
                  </a:cubicBezTo>
                  <a:cubicBezTo>
                    <a:pt x="569" y="127"/>
                    <a:pt x="569" y="127"/>
                    <a:pt x="569" y="127"/>
                  </a:cubicBezTo>
                  <a:cubicBezTo>
                    <a:pt x="569" y="127"/>
                    <a:pt x="568" y="126"/>
                    <a:pt x="568" y="126"/>
                  </a:cubicBezTo>
                  <a:cubicBezTo>
                    <a:pt x="568" y="126"/>
                    <a:pt x="569" y="127"/>
                    <a:pt x="568" y="127"/>
                  </a:cubicBezTo>
                  <a:cubicBezTo>
                    <a:pt x="567" y="127"/>
                    <a:pt x="568" y="126"/>
                    <a:pt x="568" y="126"/>
                  </a:cubicBezTo>
                  <a:cubicBezTo>
                    <a:pt x="567" y="125"/>
                    <a:pt x="566" y="126"/>
                    <a:pt x="567" y="126"/>
                  </a:cubicBezTo>
                  <a:cubicBezTo>
                    <a:pt x="567" y="125"/>
                    <a:pt x="568" y="125"/>
                    <a:pt x="568" y="125"/>
                  </a:cubicBezTo>
                  <a:cubicBezTo>
                    <a:pt x="568" y="125"/>
                    <a:pt x="568" y="125"/>
                    <a:pt x="568" y="125"/>
                  </a:cubicBezTo>
                  <a:cubicBezTo>
                    <a:pt x="568" y="125"/>
                    <a:pt x="568" y="125"/>
                    <a:pt x="568" y="125"/>
                  </a:cubicBezTo>
                  <a:cubicBezTo>
                    <a:pt x="568" y="125"/>
                    <a:pt x="568" y="125"/>
                    <a:pt x="568" y="124"/>
                  </a:cubicBezTo>
                  <a:cubicBezTo>
                    <a:pt x="568" y="124"/>
                    <a:pt x="568" y="124"/>
                    <a:pt x="568" y="124"/>
                  </a:cubicBezTo>
                  <a:cubicBezTo>
                    <a:pt x="568" y="123"/>
                    <a:pt x="567" y="124"/>
                    <a:pt x="567" y="123"/>
                  </a:cubicBezTo>
                  <a:cubicBezTo>
                    <a:pt x="567" y="123"/>
                    <a:pt x="567" y="123"/>
                    <a:pt x="567" y="122"/>
                  </a:cubicBezTo>
                  <a:cubicBezTo>
                    <a:pt x="567" y="122"/>
                    <a:pt x="567" y="121"/>
                    <a:pt x="566" y="122"/>
                  </a:cubicBezTo>
                  <a:cubicBezTo>
                    <a:pt x="566" y="122"/>
                    <a:pt x="566" y="122"/>
                    <a:pt x="566" y="122"/>
                  </a:cubicBezTo>
                  <a:cubicBezTo>
                    <a:pt x="565" y="122"/>
                    <a:pt x="565" y="122"/>
                    <a:pt x="565" y="122"/>
                  </a:cubicBezTo>
                  <a:cubicBezTo>
                    <a:pt x="565" y="122"/>
                    <a:pt x="564" y="122"/>
                    <a:pt x="564" y="121"/>
                  </a:cubicBezTo>
                  <a:cubicBezTo>
                    <a:pt x="564" y="121"/>
                    <a:pt x="564" y="121"/>
                    <a:pt x="563" y="120"/>
                  </a:cubicBezTo>
                  <a:cubicBezTo>
                    <a:pt x="563" y="120"/>
                    <a:pt x="563" y="119"/>
                    <a:pt x="563" y="119"/>
                  </a:cubicBezTo>
                  <a:cubicBezTo>
                    <a:pt x="563" y="119"/>
                    <a:pt x="562" y="119"/>
                    <a:pt x="562" y="119"/>
                  </a:cubicBezTo>
                  <a:cubicBezTo>
                    <a:pt x="562" y="119"/>
                    <a:pt x="561" y="119"/>
                    <a:pt x="561" y="119"/>
                  </a:cubicBezTo>
                  <a:cubicBezTo>
                    <a:pt x="561" y="119"/>
                    <a:pt x="560" y="119"/>
                    <a:pt x="560" y="119"/>
                  </a:cubicBezTo>
                  <a:cubicBezTo>
                    <a:pt x="560" y="119"/>
                    <a:pt x="560" y="120"/>
                    <a:pt x="559" y="120"/>
                  </a:cubicBezTo>
                  <a:cubicBezTo>
                    <a:pt x="559" y="120"/>
                    <a:pt x="559" y="120"/>
                    <a:pt x="559" y="120"/>
                  </a:cubicBezTo>
                  <a:cubicBezTo>
                    <a:pt x="559" y="120"/>
                    <a:pt x="559" y="120"/>
                    <a:pt x="559" y="119"/>
                  </a:cubicBezTo>
                  <a:cubicBezTo>
                    <a:pt x="559" y="119"/>
                    <a:pt x="558" y="118"/>
                    <a:pt x="558" y="118"/>
                  </a:cubicBezTo>
                  <a:cubicBezTo>
                    <a:pt x="558" y="118"/>
                    <a:pt x="559" y="118"/>
                    <a:pt x="559" y="118"/>
                  </a:cubicBezTo>
                  <a:cubicBezTo>
                    <a:pt x="560" y="119"/>
                    <a:pt x="560" y="119"/>
                    <a:pt x="560" y="118"/>
                  </a:cubicBezTo>
                  <a:cubicBezTo>
                    <a:pt x="561" y="118"/>
                    <a:pt x="561" y="118"/>
                    <a:pt x="561" y="118"/>
                  </a:cubicBezTo>
                  <a:cubicBezTo>
                    <a:pt x="562" y="118"/>
                    <a:pt x="562" y="119"/>
                    <a:pt x="562" y="119"/>
                  </a:cubicBezTo>
                  <a:cubicBezTo>
                    <a:pt x="563" y="118"/>
                    <a:pt x="562" y="118"/>
                    <a:pt x="562" y="117"/>
                  </a:cubicBezTo>
                  <a:cubicBezTo>
                    <a:pt x="561" y="117"/>
                    <a:pt x="561" y="117"/>
                    <a:pt x="561" y="117"/>
                  </a:cubicBezTo>
                  <a:cubicBezTo>
                    <a:pt x="560" y="117"/>
                    <a:pt x="560" y="117"/>
                    <a:pt x="560" y="117"/>
                  </a:cubicBezTo>
                  <a:cubicBezTo>
                    <a:pt x="560" y="117"/>
                    <a:pt x="560" y="117"/>
                    <a:pt x="561" y="117"/>
                  </a:cubicBezTo>
                  <a:cubicBezTo>
                    <a:pt x="561" y="117"/>
                    <a:pt x="561" y="117"/>
                    <a:pt x="561" y="117"/>
                  </a:cubicBezTo>
                  <a:cubicBezTo>
                    <a:pt x="562" y="117"/>
                    <a:pt x="562" y="117"/>
                    <a:pt x="562" y="117"/>
                  </a:cubicBezTo>
                  <a:cubicBezTo>
                    <a:pt x="563" y="118"/>
                    <a:pt x="562" y="118"/>
                    <a:pt x="563" y="118"/>
                  </a:cubicBezTo>
                  <a:cubicBezTo>
                    <a:pt x="563" y="118"/>
                    <a:pt x="563" y="118"/>
                    <a:pt x="563" y="118"/>
                  </a:cubicBezTo>
                  <a:cubicBezTo>
                    <a:pt x="563" y="118"/>
                    <a:pt x="564" y="118"/>
                    <a:pt x="563" y="118"/>
                  </a:cubicBezTo>
                  <a:cubicBezTo>
                    <a:pt x="563" y="119"/>
                    <a:pt x="564" y="119"/>
                    <a:pt x="564" y="119"/>
                  </a:cubicBezTo>
                  <a:cubicBezTo>
                    <a:pt x="565" y="119"/>
                    <a:pt x="566" y="119"/>
                    <a:pt x="567" y="119"/>
                  </a:cubicBezTo>
                  <a:cubicBezTo>
                    <a:pt x="569" y="119"/>
                    <a:pt x="570" y="118"/>
                    <a:pt x="571" y="118"/>
                  </a:cubicBezTo>
                  <a:cubicBezTo>
                    <a:pt x="572" y="118"/>
                    <a:pt x="572" y="117"/>
                    <a:pt x="572" y="117"/>
                  </a:cubicBezTo>
                  <a:cubicBezTo>
                    <a:pt x="572" y="117"/>
                    <a:pt x="572" y="117"/>
                    <a:pt x="572" y="117"/>
                  </a:cubicBezTo>
                  <a:cubicBezTo>
                    <a:pt x="573" y="117"/>
                    <a:pt x="573" y="117"/>
                    <a:pt x="573" y="117"/>
                  </a:cubicBezTo>
                  <a:cubicBezTo>
                    <a:pt x="573" y="117"/>
                    <a:pt x="574" y="117"/>
                    <a:pt x="574" y="117"/>
                  </a:cubicBezTo>
                  <a:cubicBezTo>
                    <a:pt x="574" y="117"/>
                    <a:pt x="574" y="116"/>
                    <a:pt x="574" y="116"/>
                  </a:cubicBezTo>
                  <a:cubicBezTo>
                    <a:pt x="574" y="116"/>
                    <a:pt x="574" y="116"/>
                    <a:pt x="574" y="115"/>
                  </a:cubicBezTo>
                  <a:cubicBezTo>
                    <a:pt x="574" y="115"/>
                    <a:pt x="574" y="115"/>
                    <a:pt x="574" y="115"/>
                  </a:cubicBezTo>
                  <a:cubicBezTo>
                    <a:pt x="573" y="115"/>
                    <a:pt x="573" y="115"/>
                    <a:pt x="572" y="116"/>
                  </a:cubicBezTo>
                  <a:cubicBezTo>
                    <a:pt x="572" y="116"/>
                    <a:pt x="572" y="116"/>
                    <a:pt x="572" y="116"/>
                  </a:cubicBezTo>
                  <a:cubicBezTo>
                    <a:pt x="572" y="115"/>
                    <a:pt x="572" y="116"/>
                    <a:pt x="572" y="115"/>
                  </a:cubicBezTo>
                  <a:cubicBezTo>
                    <a:pt x="572" y="115"/>
                    <a:pt x="572" y="115"/>
                    <a:pt x="572" y="115"/>
                  </a:cubicBezTo>
                  <a:cubicBezTo>
                    <a:pt x="572" y="115"/>
                    <a:pt x="572" y="115"/>
                    <a:pt x="572" y="115"/>
                  </a:cubicBezTo>
                  <a:cubicBezTo>
                    <a:pt x="573" y="115"/>
                    <a:pt x="574" y="115"/>
                    <a:pt x="575" y="114"/>
                  </a:cubicBezTo>
                  <a:cubicBezTo>
                    <a:pt x="575" y="114"/>
                    <a:pt x="575" y="114"/>
                    <a:pt x="575" y="114"/>
                  </a:cubicBezTo>
                  <a:cubicBezTo>
                    <a:pt x="574" y="114"/>
                    <a:pt x="574" y="113"/>
                    <a:pt x="574" y="113"/>
                  </a:cubicBezTo>
                  <a:cubicBezTo>
                    <a:pt x="573" y="113"/>
                    <a:pt x="573" y="112"/>
                    <a:pt x="573" y="112"/>
                  </a:cubicBezTo>
                  <a:cubicBezTo>
                    <a:pt x="573" y="112"/>
                    <a:pt x="573" y="110"/>
                    <a:pt x="574" y="111"/>
                  </a:cubicBezTo>
                  <a:cubicBezTo>
                    <a:pt x="574" y="111"/>
                    <a:pt x="574" y="111"/>
                    <a:pt x="574" y="111"/>
                  </a:cubicBezTo>
                  <a:cubicBezTo>
                    <a:pt x="574" y="111"/>
                    <a:pt x="574" y="111"/>
                    <a:pt x="575" y="111"/>
                  </a:cubicBezTo>
                  <a:cubicBezTo>
                    <a:pt x="575" y="110"/>
                    <a:pt x="575" y="110"/>
                    <a:pt x="575" y="110"/>
                  </a:cubicBezTo>
                  <a:cubicBezTo>
                    <a:pt x="575" y="110"/>
                    <a:pt x="575" y="109"/>
                    <a:pt x="576" y="109"/>
                  </a:cubicBezTo>
                  <a:cubicBezTo>
                    <a:pt x="576" y="110"/>
                    <a:pt x="576" y="110"/>
                    <a:pt x="576" y="110"/>
                  </a:cubicBezTo>
                  <a:cubicBezTo>
                    <a:pt x="576" y="110"/>
                    <a:pt x="576" y="110"/>
                    <a:pt x="576" y="110"/>
                  </a:cubicBezTo>
                  <a:cubicBezTo>
                    <a:pt x="577" y="110"/>
                    <a:pt x="577" y="110"/>
                    <a:pt x="578" y="109"/>
                  </a:cubicBezTo>
                  <a:cubicBezTo>
                    <a:pt x="578" y="110"/>
                    <a:pt x="578" y="110"/>
                    <a:pt x="578" y="111"/>
                  </a:cubicBezTo>
                  <a:cubicBezTo>
                    <a:pt x="577" y="111"/>
                    <a:pt x="577" y="111"/>
                    <a:pt x="577" y="111"/>
                  </a:cubicBezTo>
                  <a:cubicBezTo>
                    <a:pt x="577" y="111"/>
                    <a:pt x="577" y="111"/>
                    <a:pt x="577" y="112"/>
                  </a:cubicBezTo>
                  <a:cubicBezTo>
                    <a:pt x="577" y="112"/>
                    <a:pt x="576" y="111"/>
                    <a:pt x="576" y="111"/>
                  </a:cubicBezTo>
                  <a:cubicBezTo>
                    <a:pt x="576" y="111"/>
                    <a:pt x="576" y="112"/>
                    <a:pt x="576" y="112"/>
                  </a:cubicBezTo>
                  <a:cubicBezTo>
                    <a:pt x="576" y="112"/>
                    <a:pt x="576" y="112"/>
                    <a:pt x="576" y="112"/>
                  </a:cubicBezTo>
                  <a:cubicBezTo>
                    <a:pt x="577" y="112"/>
                    <a:pt x="577" y="113"/>
                    <a:pt x="577" y="113"/>
                  </a:cubicBezTo>
                  <a:cubicBezTo>
                    <a:pt x="578" y="113"/>
                    <a:pt x="578" y="113"/>
                    <a:pt x="578" y="114"/>
                  </a:cubicBezTo>
                  <a:cubicBezTo>
                    <a:pt x="578" y="114"/>
                    <a:pt x="578" y="114"/>
                    <a:pt x="578" y="114"/>
                  </a:cubicBezTo>
                  <a:cubicBezTo>
                    <a:pt x="578" y="114"/>
                    <a:pt x="578" y="114"/>
                    <a:pt x="578" y="114"/>
                  </a:cubicBezTo>
                  <a:cubicBezTo>
                    <a:pt x="581" y="114"/>
                    <a:pt x="583" y="114"/>
                    <a:pt x="585" y="114"/>
                  </a:cubicBezTo>
                  <a:cubicBezTo>
                    <a:pt x="586" y="115"/>
                    <a:pt x="587" y="115"/>
                    <a:pt x="587" y="116"/>
                  </a:cubicBezTo>
                  <a:cubicBezTo>
                    <a:pt x="587" y="116"/>
                    <a:pt x="587" y="116"/>
                    <a:pt x="587" y="116"/>
                  </a:cubicBezTo>
                  <a:cubicBezTo>
                    <a:pt x="588" y="117"/>
                    <a:pt x="587" y="117"/>
                    <a:pt x="587" y="117"/>
                  </a:cubicBezTo>
                  <a:cubicBezTo>
                    <a:pt x="588" y="117"/>
                    <a:pt x="588" y="118"/>
                    <a:pt x="588" y="118"/>
                  </a:cubicBezTo>
                  <a:cubicBezTo>
                    <a:pt x="588" y="118"/>
                    <a:pt x="588" y="119"/>
                    <a:pt x="589" y="119"/>
                  </a:cubicBezTo>
                  <a:cubicBezTo>
                    <a:pt x="589" y="119"/>
                    <a:pt x="589" y="119"/>
                    <a:pt x="589" y="119"/>
                  </a:cubicBezTo>
                  <a:cubicBezTo>
                    <a:pt x="590" y="119"/>
                    <a:pt x="590" y="119"/>
                    <a:pt x="590" y="119"/>
                  </a:cubicBezTo>
                  <a:cubicBezTo>
                    <a:pt x="591" y="119"/>
                    <a:pt x="592" y="119"/>
                    <a:pt x="592" y="119"/>
                  </a:cubicBezTo>
                  <a:cubicBezTo>
                    <a:pt x="593" y="120"/>
                    <a:pt x="594" y="121"/>
                    <a:pt x="595" y="121"/>
                  </a:cubicBezTo>
                  <a:cubicBezTo>
                    <a:pt x="595" y="121"/>
                    <a:pt x="596" y="121"/>
                    <a:pt x="596" y="121"/>
                  </a:cubicBezTo>
                  <a:cubicBezTo>
                    <a:pt x="596" y="120"/>
                    <a:pt x="596" y="120"/>
                    <a:pt x="596" y="120"/>
                  </a:cubicBezTo>
                  <a:cubicBezTo>
                    <a:pt x="597" y="120"/>
                    <a:pt x="596" y="122"/>
                    <a:pt x="597" y="122"/>
                  </a:cubicBezTo>
                  <a:cubicBezTo>
                    <a:pt x="597" y="122"/>
                    <a:pt x="598" y="122"/>
                    <a:pt x="598" y="121"/>
                  </a:cubicBezTo>
                  <a:cubicBezTo>
                    <a:pt x="598" y="121"/>
                    <a:pt x="598" y="121"/>
                    <a:pt x="597" y="121"/>
                  </a:cubicBezTo>
                  <a:cubicBezTo>
                    <a:pt x="598" y="121"/>
                    <a:pt x="598" y="121"/>
                    <a:pt x="599" y="121"/>
                  </a:cubicBezTo>
                  <a:cubicBezTo>
                    <a:pt x="599" y="121"/>
                    <a:pt x="600" y="121"/>
                    <a:pt x="600" y="121"/>
                  </a:cubicBezTo>
                  <a:cubicBezTo>
                    <a:pt x="599" y="121"/>
                    <a:pt x="598" y="120"/>
                    <a:pt x="598" y="120"/>
                  </a:cubicBezTo>
                  <a:cubicBezTo>
                    <a:pt x="597" y="119"/>
                    <a:pt x="597" y="119"/>
                    <a:pt x="598" y="119"/>
                  </a:cubicBezTo>
                  <a:cubicBezTo>
                    <a:pt x="598" y="119"/>
                    <a:pt x="598" y="119"/>
                    <a:pt x="598" y="118"/>
                  </a:cubicBezTo>
                  <a:cubicBezTo>
                    <a:pt x="598" y="118"/>
                    <a:pt x="597" y="118"/>
                    <a:pt x="597" y="119"/>
                  </a:cubicBezTo>
                  <a:cubicBezTo>
                    <a:pt x="597" y="118"/>
                    <a:pt x="597" y="118"/>
                    <a:pt x="597" y="118"/>
                  </a:cubicBezTo>
                  <a:cubicBezTo>
                    <a:pt x="598" y="118"/>
                    <a:pt x="598" y="118"/>
                    <a:pt x="598" y="118"/>
                  </a:cubicBezTo>
                  <a:cubicBezTo>
                    <a:pt x="598" y="118"/>
                    <a:pt x="599" y="118"/>
                    <a:pt x="599" y="118"/>
                  </a:cubicBezTo>
                  <a:cubicBezTo>
                    <a:pt x="599" y="118"/>
                    <a:pt x="599" y="118"/>
                    <a:pt x="600" y="118"/>
                  </a:cubicBezTo>
                  <a:cubicBezTo>
                    <a:pt x="600" y="118"/>
                    <a:pt x="601" y="117"/>
                    <a:pt x="600" y="117"/>
                  </a:cubicBezTo>
                  <a:cubicBezTo>
                    <a:pt x="600" y="116"/>
                    <a:pt x="599" y="117"/>
                    <a:pt x="599" y="116"/>
                  </a:cubicBezTo>
                  <a:cubicBezTo>
                    <a:pt x="599" y="116"/>
                    <a:pt x="599" y="116"/>
                    <a:pt x="599" y="116"/>
                  </a:cubicBezTo>
                  <a:cubicBezTo>
                    <a:pt x="599" y="116"/>
                    <a:pt x="599" y="116"/>
                    <a:pt x="600" y="116"/>
                  </a:cubicBezTo>
                  <a:cubicBezTo>
                    <a:pt x="600" y="116"/>
                    <a:pt x="600" y="116"/>
                    <a:pt x="600" y="116"/>
                  </a:cubicBezTo>
                  <a:cubicBezTo>
                    <a:pt x="600" y="116"/>
                    <a:pt x="600" y="115"/>
                    <a:pt x="600" y="115"/>
                  </a:cubicBezTo>
                  <a:cubicBezTo>
                    <a:pt x="600" y="115"/>
                    <a:pt x="600" y="115"/>
                    <a:pt x="599" y="115"/>
                  </a:cubicBezTo>
                  <a:cubicBezTo>
                    <a:pt x="600" y="115"/>
                    <a:pt x="600" y="114"/>
                    <a:pt x="599" y="114"/>
                  </a:cubicBezTo>
                  <a:cubicBezTo>
                    <a:pt x="599" y="114"/>
                    <a:pt x="599" y="114"/>
                    <a:pt x="598" y="113"/>
                  </a:cubicBezTo>
                  <a:cubicBezTo>
                    <a:pt x="599" y="114"/>
                    <a:pt x="599" y="113"/>
                    <a:pt x="599" y="114"/>
                  </a:cubicBezTo>
                  <a:cubicBezTo>
                    <a:pt x="600" y="114"/>
                    <a:pt x="600" y="114"/>
                    <a:pt x="600" y="114"/>
                  </a:cubicBezTo>
                  <a:cubicBezTo>
                    <a:pt x="601" y="114"/>
                    <a:pt x="602" y="114"/>
                    <a:pt x="603" y="115"/>
                  </a:cubicBezTo>
                  <a:cubicBezTo>
                    <a:pt x="604" y="115"/>
                    <a:pt x="605" y="115"/>
                    <a:pt x="605" y="114"/>
                  </a:cubicBezTo>
                  <a:cubicBezTo>
                    <a:pt x="604" y="114"/>
                    <a:pt x="604" y="114"/>
                    <a:pt x="604" y="113"/>
                  </a:cubicBezTo>
                  <a:cubicBezTo>
                    <a:pt x="603" y="113"/>
                    <a:pt x="603" y="113"/>
                    <a:pt x="603" y="113"/>
                  </a:cubicBezTo>
                  <a:cubicBezTo>
                    <a:pt x="603" y="113"/>
                    <a:pt x="603" y="113"/>
                    <a:pt x="603" y="113"/>
                  </a:cubicBezTo>
                  <a:cubicBezTo>
                    <a:pt x="603" y="113"/>
                    <a:pt x="604" y="113"/>
                    <a:pt x="604" y="113"/>
                  </a:cubicBezTo>
                  <a:cubicBezTo>
                    <a:pt x="604" y="114"/>
                    <a:pt x="605" y="114"/>
                    <a:pt x="606" y="114"/>
                  </a:cubicBezTo>
                  <a:cubicBezTo>
                    <a:pt x="606" y="114"/>
                    <a:pt x="606" y="114"/>
                    <a:pt x="606" y="113"/>
                  </a:cubicBezTo>
                  <a:cubicBezTo>
                    <a:pt x="606" y="113"/>
                    <a:pt x="607" y="113"/>
                    <a:pt x="607" y="113"/>
                  </a:cubicBezTo>
                  <a:cubicBezTo>
                    <a:pt x="608" y="112"/>
                    <a:pt x="609" y="112"/>
                    <a:pt x="609" y="111"/>
                  </a:cubicBezTo>
                  <a:cubicBezTo>
                    <a:pt x="609" y="111"/>
                    <a:pt x="609" y="111"/>
                    <a:pt x="608" y="111"/>
                  </a:cubicBezTo>
                  <a:close/>
                  <a:moveTo>
                    <a:pt x="47" y="143"/>
                  </a:moveTo>
                  <a:cubicBezTo>
                    <a:pt x="46" y="142"/>
                    <a:pt x="46" y="142"/>
                    <a:pt x="46" y="143"/>
                  </a:cubicBezTo>
                  <a:cubicBezTo>
                    <a:pt x="46" y="143"/>
                    <a:pt x="46" y="143"/>
                    <a:pt x="46" y="143"/>
                  </a:cubicBezTo>
                  <a:cubicBezTo>
                    <a:pt x="46" y="143"/>
                    <a:pt x="46" y="144"/>
                    <a:pt x="46" y="144"/>
                  </a:cubicBezTo>
                  <a:cubicBezTo>
                    <a:pt x="46" y="144"/>
                    <a:pt x="46" y="144"/>
                    <a:pt x="46" y="144"/>
                  </a:cubicBezTo>
                  <a:cubicBezTo>
                    <a:pt x="46" y="144"/>
                    <a:pt x="46" y="144"/>
                    <a:pt x="45" y="144"/>
                  </a:cubicBezTo>
                  <a:cubicBezTo>
                    <a:pt x="45" y="144"/>
                    <a:pt x="44" y="144"/>
                    <a:pt x="44" y="144"/>
                  </a:cubicBezTo>
                  <a:cubicBezTo>
                    <a:pt x="43" y="144"/>
                    <a:pt x="43" y="144"/>
                    <a:pt x="43" y="144"/>
                  </a:cubicBezTo>
                  <a:cubicBezTo>
                    <a:pt x="43" y="144"/>
                    <a:pt x="42" y="145"/>
                    <a:pt x="42" y="145"/>
                  </a:cubicBezTo>
                  <a:cubicBezTo>
                    <a:pt x="42" y="145"/>
                    <a:pt x="42" y="145"/>
                    <a:pt x="42" y="145"/>
                  </a:cubicBezTo>
                  <a:cubicBezTo>
                    <a:pt x="42" y="145"/>
                    <a:pt x="42" y="146"/>
                    <a:pt x="42" y="146"/>
                  </a:cubicBezTo>
                  <a:cubicBezTo>
                    <a:pt x="41" y="146"/>
                    <a:pt x="41" y="146"/>
                    <a:pt x="40" y="146"/>
                  </a:cubicBezTo>
                  <a:cubicBezTo>
                    <a:pt x="40" y="145"/>
                    <a:pt x="41" y="145"/>
                    <a:pt x="41" y="145"/>
                  </a:cubicBezTo>
                  <a:cubicBezTo>
                    <a:pt x="40" y="144"/>
                    <a:pt x="40" y="143"/>
                    <a:pt x="39" y="142"/>
                  </a:cubicBezTo>
                  <a:cubicBezTo>
                    <a:pt x="39" y="142"/>
                    <a:pt x="39" y="141"/>
                    <a:pt x="38" y="140"/>
                  </a:cubicBezTo>
                  <a:cubicBezTo>
                    <a:pt x="38" y="140"/>
                    <a:pt x="36" y="139"/>
                    <a:pt x="36" y="139"/>
                  </a:cubicBezTo>
                  <a:cubicBezTo>
                    <a:pt x="36" y="138"/>
                    <a:pt x="36" y="139"/>
                    <a:pt x="37" y="139"/>
                  </a:cubicBezTo>
                  <a:cubicBezTo>
                    <a:pt x="37" y="139"/>
                    <a:pt x="37" y="138"/>
                    <a:pt x="37" y="138"/>
                  </a:cubicBezTo>
                  <a:cubicBezTo>
                    <a:pt x="37" y="137"/>
                    <a:pt x="37" y="137"/>
                    <a:pt x="37" y="137"/>
                  </a:cubicBezTo>
                  <a:cubicBezTo>
                    <a:pt x="38" y="137"/>
                    <a:pt x="38" y="137"/>
                    <a:pt x="39" y="137"/>
                  </a:cubicBezTo>
                  <a:cubicBezTo>
                    <a:pt x="39" y="137"/>
                    <a:pt x="39" y="136"/>
                    <a:pt x="40" y="136"/>
                  </a:cubicBezTo>
                  <a:cubicBezTo>
                    <a:pt x="40" y="136"/>
                    <a:pt x="40" y="136"/>
                    <a:pt x="40" y="136"/>
                  </a:cubicBezTo>
                  <a:cubicBezTo>
                    <a:pt x="41" y="137"/>
                    <a:pt x="43" y="138"/>
                    <a:pt x="44" y="138"/>
                  </a:cubicBezTo>
                  <a:cubicBezTo>
                    <a:pt x="45" y="139"/>
                    <a:pt x="45" y="139"/>
                    <a:pt x="46" y="140"/>
                  </a:cubicBezTo>
                  <a:cubicBezTo>
                    <a:pt x="46" y="140"/>
                    <a:pt x="46" y="141"/>
                    <a:pt x="47" y="141"/>
                  </a:cubicBezTo>
                  <a:cubicBezTo>
                    <a:pt x="47" y="142"/>
                    <a:pt x="47" y="142"/>
                    <a:pt x="47" y="143"/>
                  </a:cubicBezTo>
                  <a:close/>
                  <a:moveTo>
                    <a:pt x="55" y="140"/>
                  </a:moveTo>
                  <a:cubicBezTo>
                    <a:pt x="55" y="140"/>
                    <a:pt x="55" y="140"/>
                    <a:pt x="55" y="140"/>
                  </a:cubicBezTo>
                  <a:cubicBezTo>
                    <a:pt x="54" y="139"/>
                    <a:pt x="54" y="140"/>
                    <a:pt x="54" y="139"/>
                  </a:cubicBezTo>
                  <a:cubicBezTo>
                    <a:pt x="54" y="139"/>
                    <a:pt x="54" y="139"/>
                    <a:pt x="54" y="139"/>
                  </a:cubicBezTo>
                  <a:cubicBezTo>
                    <a:pt x="54" y="139"/>
                    <a:pt x="54" y="139"/>
                    <a:pt x="54" y="139"/>
                  </a:cubicBezTo>
                  <a:cubicBezTo>
                    <a:pt x="55" y="139"/>
                    <a:pt x="55" y="139"/>
                    <a:pt x="56" y="140"/>
                  </a:cubicBezTo>
                  <a:cubicBezTo>
                    <a:pt x="56" y="140"/>
                    <a:pt x="56" y="140"/>
                    <a:pt x="56" y="140"/>
                  </a:cubicBezTo>
                  <a:cubicBezTo>
                    <a:pt x="56" y="140"/>
                    <a:pt x="55" y="140"/>
                    <a:pt x="55" y="140"/>
                  </a:cubicBezTo>
                  <a:close/>
                  <a:moveTo>
                    <a:pt x="58" y="140"/>
                  </a:moveTo>
                  <a:cubicBezTo>
                    <a:pt x="58" y="140"/>
                    <a:pt x="58" y="140"/>
                    <a:pt x="58" y="140"/>
                  </a:cubicBezTo>
                  <a:cubicBezTo>
                    <a:pt x="57" y="141"/>
                    <a:pt x="56" y="140"/>
                    <a:pt x="56" y="140"/>
                  </a:cubicBezTo>
                  <a:cubicBezTo>
                    <a:pt x="56" y="140"/>
                    <a:pt x="56" y="140"/>
                    <a:pt x="56" y="140"/>
                  </a:cubicBezTo>
                  <a:cubicBezTo>
                    <a:pt x="56" y="140"/>
                    <a:pt x="56" y="140"/>
                    <a:pt x="57" y="140"/>
                  </a:cubicBezTo>
                  <a:cubicBezTo>
                    <a:pt x="57" y="139"/>
                    <a:pt x="57" y="139"/>
                    <a:pt x="57" y="139"/>
                  </a:cubicBezTo>
                  <a:cubicBezTo>
                    <a:pt x="56" y="138"/>
                    <a:pt x="55" y="138"/>
                    <a:pt x="55" y="137"/>
                  </a:cubicBezTo>
                  <a:cubicBezTo>
                    <a:pt x="54" y="137"/>
                    <a:pt x="54" y="137"/>
                    <a:pt x="54" y="137"/>
                  </a:cubicBezTo>
                  <a:cubicBezTo>
                    <a:pt x="53" y="136"/>
                    <a:pt x="53" y="136"/>
                    <a:pt x="52" y="135"/>
                  </a:cubicBezTo>
                  <a:cubicBezTo>
                    <a:pt x="52" y="135"/>
                    <a:pt x="53" y="135"/>
                    <a:pt x="53" y="136"/>
                  </a:cubicBezTo>
                  <a:cubicBezTo>
                    <a:pt x="53" y="135"/>
                    <a:pt x="53" y="135"/>
                    <a:pt x="53" y="134"/>
                  </a:cubicBezTo>
                  <a:cubicBezTo>
                    <a:pt x="53" y="134"/>
                    <a:pt x="52" y="134"/>
                    <a:pt x="52" y="134"/>
                  </a:cubicBezTo>
                  <a:cubicBezTo>
                    <a:pt x="52" y="134"/>
                    <a:pt x="52" y="133"/>
                    <a:pt x="52" y="133"/>
                  </a:cubicBezTo>
                  <a:cubicBezTo>
                    <a:pt x="52" y="133"/>
                    <a:pt x="51" y="132"/>
                    <a:pt x="51" y="132"/>
                  </a:cubicBezTo>
                  <a:cubicBezTo>
                    <a:pt x="51" y="132"/>
                    <a:pt x="51" y="132"/>
                    <a:pt x="51" y="132"/>
                  </a:cubicBezTo>
                  <a:cubicBezTo>
                    <a:pt x="51" y="132"/>
                    <a:pt x="51" y="132"/>
                    <a:pt x="51" y="132"/>
                  </a:cubicBezTo>
                  <a:cubicBezTo>
                    <a:pt x="51" y="132"/>
                    <a:pt x="51" y="132"/>
                    <a:pt x="51" y="132"/>
                  </a:cubicBezTo>
                  <a:cubicBezTo>
                    <a:pt x="51" y="132"/>
                    <a:pt x="51" y="132"/>
                    <a:pt x="52" y="133"/>
                  </a:cubicBezTo>
                  <a:cubicBezTo>
                    <a:pt x="52" y="133"/>
                    <a:pt x="52" y="133"/>
                    <a:pt x="52" y="133"/>
                  </a:cubicBezTo>
                  <a:cubicBezTo>
                    <a:pt x="52" y="133"/>
                    <a:pt x="52" y="133"/>
                    <a:pt x="52" y="133"/>
                  </a:cubicBezTo>
                  <a:cubicBezTo>
                    <a:pt x="52" y="134"/>
                    <a:pt x="53" y="134"/>
                    <a:pt x="53" y="134"/>
                  </a:cubicBezTo>
                  <a:cubicBezTo>
                    <a:pt x="53" y="134"/>
                    <a:pt x="53" y="134"/>
                    <a:pt x="53" y="133"/>
                  </a:cubicBezTo>
                  <a:cubicBezTo>
                    <a:pt x="53" y="133"/>
                    <a:pt x="53" y="133"/>
                    <a:pt x="53" y="134"/>
                  </a:cubicBezTo>
                  <a:cubicBezTo>
                    <a:pt x="53" y="133"/>
                    <a:pt x="53" y="132"/>
                    <a:pt x="53" y="132"/>
                  </a:cubicBezTo>
                  <a:cubicBezTo>
                    <a:pt x="53" y="132"/>
                    <a:pt x="53" y="133"/>
                    <a:pt x="54" y="133"/>
                  </a:cubicBezTo>
                  <a:cubicBezTo>
                    <a:pt x="53" y="132"/>
                    <a:pt x="53" y="132"/>
                    <a:pt x="53" y="131"/>
                  </a:cubicBezTo>
                  <a:cubicBezTo>
                    <a:pt x="53" y="132"/>
                    <a:pt x="54" y="132"/>
                    <a:pt x="54" y="133"/>
                  </a:cubicBezTo>
                  <a:cubicBezTo>
                    <a:pt x="54" y="133"/>
                    <a:pt x="54" y="133"/>
                    <a:pt x="54" y="134"/>
                  </a:cubicBezTo>
                  <a:cubicBezTo>
                    <a:pt x="54" y="134"/>
                    <a:pt x="55" y="134"/>
                    <a:pt x="55" y="134"/>
                  </a:cubicBezTo>
                  <a:cubicBezTo>
                    <a:pt x="55" y="134"/>
                    <a:pt x="55" y="133"/>
                    <a:pt x="55" y="133"/>
                  </a:cubicBezTo>
                  <a:cubicBezTo>
                    <a:pt x="55" y="133"/>
                    <a:pt x="55" y="133"/>
                    <a:pt x="55" y="133"/>
                  </a:cubicBezTo>
                  <a:cubicBezTo>
                    <a:pt x="55" y="133"/>
                    <a:pt x="56" y="134"/>
                    <a:pt x="56" y="134"/>
                  </a:cubicBezTo>
                  <a:cubicBezTo>
                    <a:pt x="56" y="133"/>
                    <a:pt x="56" y="132"/>
                    <a:pt x="56" y="132"/>
                  </a:cubicBezTo>
                  <a:cubicBezTo>
                    <a:pt x="56" y="132"/>
                    <a:pt x="56" y="132"/>
                    <a:pt x="56" y="132"/>
                  </a:cubicBezTo>
                  <a:cubicBezTo>
                    <a:pt x="56" y="131"/>
                    <a:pt x="56" y="131"/>
                    <a:pt x="56" y="131"/>
                  </a:cubicBezTo>
                  <a:cubicBezTo>
                    <a:pt x="56" y="131"/>
                    <a:pt x="55" y="131"/>
                    <a:pt x="55" y="131"/>
                  </a:cubicBezTo>
                  <a:cubicBezTo>
                    <a:pt x="55" y="131"/>
                    <a:pt x="55" y="131"/>
                    <a:pt x="54" y="131"/>
                  </a:cubicBezTo>
                  <a:cubicBezTo>
                    <a:pt x="54" y="131"/>
                    <a:pt x="54" y="131"/>
                    <a:pt x="54" y="131"/>
                  </a:cubicBezTo>
                  <a:cubicBezTo>
                    <a:pt x="54" y="131"/>
                    <a:pt x="54" y="131"/>
                    <a:pt x="54" y="131"/>
                  </a:cubicBezTo>
                  <a:cubicBezTo>
                    <a:pt x="54" y="131"/>
                    <a:pt x="53" y="131"/>
                    <a:pt x="53" y="131"/>
                  </a:cubicBezTo>
                  <a:cubicBezTo>
                    <a:pt x="53" y="130"/>
                    <a:pt x="53" y="130"/>
                    <a:pt x="53" y="130"/>
                  </a:cubicBezTo>
                  <a:cubicBezTo>
                    <a:pt x="53" y="130"/>
                    <a:pt x="52" y="130"/>
                    <a:pt x="53" y="129"/>
                  </a:cubicBezTo>
                  <a:cubicBezTo>
                    <a:pt x="53" y="129"/>
                    <a:pt x="53" y="130"/>
                    <a:pt x="53" y="130"/>
                  </a:cubicBezTo>
                  <a:cubicBezTo>
                    <a:pt x="55" y="130"/>
                    <a:pt x="56" y="131"/>
                    <a:pt x="57" y="132"/>
                  </a:cubicBezTo>
                  <a:cubicBezTo>
                    <a:pt x="57" y="132"/>
                    <a:pt x="57" y="133"/>
                    <a:pt x="57" y="133"/>
                  </a:cubicBezTo>
                  <a:cubicBezTo>
                    <a:pt x="57" y="134"/>
                    <a:pt x="57" y="134"/>
                    <a:pt x="57" y="134"/>
                  </a:cubicBezTo>
                  <a:cubicBezTo>
                    <a:pt x="58" y="135"/>
                    <a:pt x="59" y="136"/>
                    <a:pt x="59" y="137"/>
                  </a:cubicBezTo>
                  <a:cubicBezTo>
                    <a:pt x="60" y="138"/>
                    <a:pt x="59" y="138"/>
                    <a:pt x="59" y="139"/>
                  </a:cubicBezTo>
                  <a:cubicBezTo>
                    <a:pt x="59" y="139"/>
                    <a:pt x="59" y="139"/>
                    <a:pt x="60" y="139"/>
                  </a:cubicBezTo>
                  <a:cubicBezTo>
                    <a:pt x="59" y="139"/>
                    <a:pt x="58" y="140"/>
                    <a:pt x="58" y="140"/>
                  </a:cubicBezTo>
                  <a:close/>
                  <a:moveTo>
                    <a:pt x="322" y="169"/>
                  </a:moveTo>
                  <a:cubicBezTo>
                    <a:pt x="322" y="169"/>
                    <a:pt x="322" y="169"/>
                    <a:pt x="322" y="169"/>
                  </a:cubicBezTo>
                  <a:cubicBezTo>
                    <a:pt x="322" y="169"/>
                    <a:pt x="322" y="169"/>
                    <a:pt x="322" y="169"/>
                  </a:cubicBezTo>
                  <a:cubicBezTo>
                    <a:pt x="322" y="169"/>
                    <a:pt x="322" y="170"/>
                    <a:pt x="322" y="170"/>
                  </a:cubicBezTo>
                  <a:cubicBezTo>
                    <a:pt x="322" y="170"/>
                    <a:pt x="322" y="170"/>
                    <a:pt x="322" y="170"/>
                  </a:cubicBezTo>
                  <a:cubicBezTo>
                    <a:pt x="321" y="170"/>
                    <a:pt x="322" y="171"/>
                    <a:pt x="322" y="171"/>
                  </a:cubicBezTo>
                  <a:cubicBezTo>
                    <a:pt x="322" y="171"/>
                    <a:pt x="321" y="171"/>
                    <a:pt x="321" y="171"/>
                  </a:cubicBezTo>
                  <a:cubicBezTo>
                    <a:pt x="321" y="172"/>
                    <a:pt x="321" y="172"/>
                    <a:pt x="321" y="172"/>
                  </a:cubicBezTo>
                  <a:cubicBezTo>
                    <a:pt x="321" y="172"/>
                    <a:pt x="321" y="172"/>
                    <a:pt x="321" y="173"/>
                  </a:cubicBezTo>
                  <a:cubicBezTo>
                    <a:pt x="321" y="173"/>
                    <a:pt x="321" y="173"/>
                    <a:pt x="321" y="173"/>
                  </a:cubicBezTo>
                  <a:cubicBezTo>
                    <a:pt x="321" y="174"/>
                    <a:pt x="321" y="174"/>
                    <a:pt x="321" y="174"/>
                  </a:cubicBezTo>
                  <a:cubicBezTo>
                    <a:pt x="321" y="175"/>
                    <a:pt x="321" y="175"/>
                    <a:pt x="320" y="176"/>
                  </a:cubicBezTo>
                  <a:cubicBezTo>
                    <a:pt x="320" y="176"/>
                    <a:pt x="320" y="178"/>
                    <a:pt x="319" y="178"/>
                  </a:cubicBezTo>
                  <a:cubicBezTo>
                    <a:pt x="319" y="178"/>
                    <a:pt x="319" y="177"/>
                    <a:pt x="319" y="177"/>
                  </a:cubicBezTo>
                  <a:cubicBezTo>
                    <a:pt x="318" y="176"/>
                    <a:pt x="317" y="178"/>
                    <a:pt x="317" y="178"/>
                  </a:cubicBezTo>
                  <a:cubicBezTo>
                    <a:pt x="318" y="178"/>
                    <a:pt x="318" y="178"/>
                    <a:pt x="318" y="178"/>
                  </a:cubicBezTo>
                  <a:cubicBezTo>
                    <a:pt x="319" y="178"/>
                    <a:pt x="319" y="179"/>
                    <a:pt x="319" y="179"/>
                  </a:cubicBezTo>
                  <a:cubicBezTo>
                    <a:pt x="319" y="179"/>
                    <a:pt x="318" y="179"/>
                    <a:pt x="318" y="180"/>
                  </a:cubicBezTo>
                  <a:cubicBezTo>
                    <a:pt x="318" y="180"/>
                    <a:pt x="317" y="180"/>
                    <a:pt x="317" y="180"/>
                  </a:cubicBezTo>
                  <a:cubicBezTo>
                    <a:pt x="316" y="180"/>
                    <a:pt x="316" y="181"/>
                    <a:pt x="316" y="181"/>
                  </a:cubicBezTo>
                  <a:cubicBezTo>
                    <a:pt x="315" y="182"/>
                    <a:pt x="315" y="182"/>
                    <a:pt x="314" y="182"/>
                  </a:cubicBezTo>
                  <a:cubicBezTo>
                    <a:pt x="313" y="182"/>
                    <a:pt x="312" y="183"/>
                    <a:pt x="311" y="184"/>
                  </a:cubicBezTo>
                  <a:cubicBezTo>
                    <a:pt x="311" y="184"/>
                    <a:pt x="310" y="184"/>
                    <a:pt x="310" y="184"/>
                  </a:cubicBezTo>
                  <a:cubicBezTo>
                    <a:pt x="309" y="184"/>
                    <a:pt x="309" y="184"/>
                    <a:pt x="309" y="185"/>
                  </a:cubicBezTo>
                  <a:cubicBezTo>
                    <a:pt x="309" y="185"/>
                    <a:pt x="309" y="185"/>
                    <a:pt x="309" y="185"/>
                  </a:cubicBezTo>
                  <a:cubicBezTo>
                    <a:pt x="309" y="186"/>
                    <a:pt x="309" y="186"/>
                    <a:pt x="308" y="186"/>
                  </a:cubicBezTo>
                  <a:cubicBezTo>
                    <a:pt x="308" y="187"/>
                    <a:pt x="308" y="187"/>
                    <a:pt x="307" y="187"/>
                  </a:cubicBezTo>
                  <a:cubicBezTo>
                    <a:pt x="306" y="188"/>
                    <a:pt x="304" y="188"/>
                    <a:pt x="302" y="188"/>
                  </a:cubicBezTo>
                  <a:cubicBezTo>
                    <a:pt x="302" y="188"/>
                    <a:pt x="301" y="188"/>
                    <a:pt x="301" y="188"/>
                  </a:cubicBezTo>
                  <a:cubicBezTo>
                    <a:pt x="301" y="187"/>
                    <a:pt x="300" y="187"/>
                    <a:pt x="300" y="187"/>
                  </a:cubicBezTo>
                  <a:cubicBezTo>
                    <a:pt x="300" y="187"/>
                    <a:pt x="301" y="187"/>
                    <a:pt x="301" y="187"/>
                  </a:cubicBezTo>
                  <a:cubicBezTo>
                    <a:pt x="303" y="186"/>
                    <a:pt x="306" y="186"/>
                    <a:pt x="307" y="185"/>
                  </a:cubicBezTo>
                  <a:cubicBezTo>
                    <a:pt x="308" y="184"/>
                    <a:pt x="308" y="183"/>
                    <a:pt x="309" y="183"/>
                  </a:cubicBezTo>
                  <a:cubicBezTo>
                    <a:pt x="310" y="183"/>
                    <a:pt x="310" y="183"/>
                    <a:pt x="310" y="182"/>
                  </a:cubicBezTo>
                  <a:cubicBezTo>
                    <a:pt x="310" y="182"/>
                    <a:pt x="311" y="181"/>
                    <a:pt x="311" y="181"/>
                  </a:cubicBezTo>
                  <a:cubicBezTo>
                    <a:pt x="313" y="179"/>
                    <a:pt x="315" y="178"/>
                    <a:pt x="316" y="176"/>
                  </a:cubicBezTo>
                  <a:cubicBezTo>
                    <a:pt x="317" y="174"/>
                    <a:pt x="319" y="172"/>
                    <a:pt x="319" y="170"/>
                  </a:cubicBezTo>
                  <a:cubicBezTo>
                    <a:pt x="319" y="169"/>
                    <a:pt x="319" y="168"/>
                    <a:pt x="320" y="168"/>
                  </a:cubicBezTo>
                  <a:cubicBezTo>
                    <a:pt x="320" y="167"/>
                    <a:pt x="321" y="167"/>
                    <a:pt x="321" y="167"/>
                  </a:cubicBezTo>
                  <a:cubicBezTo>
                    <a:pt x="321" y="167"/>
                    <a:pt x="322" y="167"/>
                    <a:pt x="322" y="167"/>
                  </a:cubicBezTo>
                  <a:cubicBezTo>
                    <a:pt x="322" y="167"/>
                    <a:pt x="321" y="167"/>
                    <a:pt x="321" y="167"/>
                  </a:cubicBezTo>
                  <a:cubicBezTo>
                    <a:pt x="322" y="167"/>
                    <a:pt x="322" y="167"/>
                    <a:pt x="322" y="168"/>
                  </a:cubicBezTo>
                  <a:cubicBezTo>
                    <a:pt x="322" y="168"/>
                    <a:pt x="322" y="168"/>
                    <a:pt x="322" y="168"/>
                  </a:cubicBezTo>
                  <a:cubicBezTo>
                    <a:pt x="322" y="168"/>
                    <a:pt x="322" y="169"/>
                    <a:pt x="322" y="169"/>
                  </a:cubicBezTo>
                  <a:close/>
                  <a:moveTo>
                    <a:pt x="516" y="150"/>
                  </a:moveTo>
                  <a:cubicBezTo>
                    <a:pt x="516" y="150"/>
                    <a:pt x="515" y="150"/>
                    <a:pt x="514" y="150"/>
                  </a:cubicBezTo>
                  <a:cubicBezTo>
                    <a:pt x="515" y="151"/>
                    <a:pt x="515" y="151"/>
                    <a:pt x="515" y="151"/>
                  </a:cubicBezTo>
                  <a:cubicBezTo>
                    <a:pt x="514" y="151"/>
                    <a:pt x="514" y="153"/>
                    <a:pt x="513" y="153"/>
                  </a:cubicBezTo>
                  <a:cubicBezTo>
                    <a:pt x="513" y="153"/>
                    <a:pt x="513" y="153"/>
                    <a:pt x="513" y="153"/>
                  </a:cubicBezTo>
                  <a:cubicBezTo>
                    <a:pt x="515" y="153"/>
                    <a:pt x="516" y="152"/>
                    <a:pt x="517" y="151"/>
                  </a:cubicBezTo>
                  <a:cubicBezTo>
                    <a:pt x="518" y="151"/>
                    <a:pt x="518" y="150"/>
                    <a:pt x="517" y="150"/>
                  </a:cubicBezTo>
                  <a:cubicBezTo>
                    <a:pt x="517" y="149"/>
                    <a:pt x="516" y="150"/>
                    <a:pt x="516" y="150"/>
                  </a:cubicBezTo>
                  <a:close/>
                  <a:moveTo>
                    <a:pt x="143" y="89"/>
                  </a:moveTo>
                  <a:cubicBezTo>
                    <a:pt x="143" y="89"/>
                    <a:pt x="143" y="89"/>
                    <a:pt x="143" y="89"/>
                  </a:cubicBezTo>
                  <a:cubicBezTo>
                    <a:pt x="143" y="89"/>
                    <a:pt x="143" y="89"/>
                    <a:pt x="143" y="89"/>
                  </a:cubicBezTo>
                  <a:cubicBezTo>
                    <a:pt x="144" y="89"/>
                    <a:pt x="144" y="89"/>
                    <a:pt x="144" y="89"/>
                  </a:cubicBezTo>
                  <a:cubicBezTo>
                    <a:pt x="144" y="89"/>
                    <a:pt x="144" y="89"/>
                    <a:pt x="144" y="89"/>
                  </a:cubicBezTo>
                  <a:cubicBezTo>
                    <a:pt x="144" y="89"/>
                    <a:pt x="144" y="89"/>
                    <a:pt x="145" y="89"/>
                  </a:cubicBezTo>
                  <a:cubicBezTo>
                    <a:pt x="146" y="89"/>
                    <a:pt x="145" y="89"/>
                    <a:pt x="145" y="88"/>
                  </a:cubicBezTo>
                  <a:cubicBezTo>
                    <a:pt x="145" y="88"/>
                    <a:pt x="145" y="87"/>
                    <a:pt x="145" y="87"/>
                  </a:cubicBezTo>
                  <a:cubicBezTo>
                    <a:pt x="144" y="86"/>
                    <a:pt x="142" y="85"/>
                    <a:pt x="141" y="84"/>
                  </a:cubicBezTo>
                  <a:cubicBezTo>
                    <a:pt x="140" y="84"/>
                    <a:pt x="140" y="84"/>
                    <a:pt x="140" y="84"/>
                  </a:cubicBezTo>
                  <a:cubicBezTo>
                    <a:pt x="140" y="84"/>
                    <a:pt x="139" y="84"/>
                    <a:pt x="139" y="84"/>
                  </a:cubicBezTo>
                  <a:cubicBezTo>
                    <a:pt x="139" y="84"/>
                    <a:pt x="139" y="84"/>
                    <a:pt x="139" y="85"/>
                  </a:cubicBezTo>
                  <a:cubicBezTo>
                    <a:pt x="139" y="85"/>
                    <a:pt x="139" y="85"/>
                    <a:pt x="138" y="85"/>
                  </a:cubicBezTo>
                  <a:cubicBezTo>
                    <a:pt x="139" y="85"/>
                    <a:pt x="139" y="85"/>
                    <a:pt x="140" y="86"/>
                  </a:cubicBezTo>
                  <a:cubicBezTo>
                    <a:pt x="139" y="86"/>
                    <a:pt x="139" y="85"/>
                    <a:pt x="139" y="85"/>
                  </a:cubicBezTo>
                  <a:cubicBezTo>
                    <a:pt x="138" y="85"/>
                    <a:pt x="138" y="86"/>
                    <a:pt x="139" y="86"/>
                  </a:cubicBezTo>
                  <a:cubicBezTo>
                    <a:pt x="139" y="87"/>
                    <a:pt x="140" y="88"/>
                    <a:pt x="140" y="88"/>
                  </a:cubicBezTo>
                  <a:cubicBezTo>
                    <a:pt x="140" y="88"/>
                    <a:pt x="140" y="88"/>
                    <a:pt x="140" y="87"/>
                  </a:cubicBezTo>
                  <a:cubicBezTo>
                    <a:pt x="141" y="88"/>
                    <a:pt x="141" y="88"/>
                    <a:pt x="141" y="88"/>
                  </a:cubicBezTo>
                  <a:cubicBezTo>
                    <a:pt x="142" y="88"/>
                    <a:pt x="142" y="88"/>
                    <a:pt x="142" y="89"/>
                  </a:cubicBezTo>
                  <a:cubicBezTo>
                    <a:pt x="142" y="89"/>
                    <a:pt x="142" y="89"/>
                    <a:pt x="143" y="89"/>
                  </a:cubicBezTo>
                  <a:close/>
                  <a:moveTo>
                    <a:pt x="113" y="75"/>
                  </a:moveTo>
                  <a:cubicBezTo>
                    <a:pt x="113" y="76"/>
                    <a:pt x="114" y="76"/>
                    <a:pt x="114" y="77"/>
                  </a:cubicBezTo>
                  <a:cubicBezTo>
                    <a:pt x="114" y="77"/>
                    <a:pt x="115" y="77"/>
                    <a:pt x="116" y="77"/>
                  </a:cubicBezTo>
                  <a:cubicBezTo>
                    <a:pt x="116" y="77"/>
                    <a:pt x="117" y="77"/>
                    <a:pt x="117" y="77"/>
                  </a:cubicBezTo>
                  <a:cubicBezTo>
                    <a:pt x="117" y="77"/>
                    <a:pt x="117" y="77"/>
                    <a:pt x="117" y="78"/>
                  </a:cubicBezTo>
                  <a:cubicBezTo>
                    <a:pt x="117" y="78"/>
                    <a:pt x="118" y="78"/>
                    <a:pt x="118" y="78"/>
                  </a:cubicBezTo>
                  <a:cubicBezTo>
                    <a:pt x="119" y="78"/>
                    <a:pt x="119" y="77"/>
                    <a:pt x="119" y="77"/>
                  </a:cubicBezTo>
                  <a:cubicBezTo>
                    <a:pt x="120" y="77"/>
                    <a:pt x="120" y="77"/>
                    <a:pt x="120" y="77"/>
                  </a:cubicBezTo>
                  <a:cubicBezTo>
                    <a:pt x="120" y="77"/>
                    <a:pt x="120" y="78"/>
                    <a:pt x="120" y="78"/>
                  </a:cubicBezTo>
                  <a:cubicBezTo>
                    <a:pt x="120" y="78"/>
                    <a:pt x="120" y="78"/>
                    <a:pt x="120" y="78"/>
                  </a:cubicBezTo>
                  <a:cubicBezTo>
                    <a:pt x="120" y="79"/>
                    <a:pt x="121" y="78"/>
                    <a:pt x="121" y="78"/>
                  </a:cubicBezTo>
                  <a:cubicBezTo>
                    <a:pt x="121" y="78"/>
                    <a:pt x="121" y="78"/>
                    <a:pt x="122" y="78"/>
                  </a:cubicBezTo>
                  <a:cubicBezTo>
                    <a:pt x="122" y="78"/>
                    <a:pt x="122" y="78"/>
                    <a:pt x="122" y="78"/>
                  </a:cubicBezTo>
                  <a:cubicBezTo>
                    <a:pt x="122" y="78"/>
                    <a:pt x="122" y="78"/>
                    <a:pt x="122" y="78"/>
                  </a:cubicBezTo>
                  <a:cubicBezTo>
                    <a:pt x="121" y="78"/>
                    <a:pt x="121" y="78"/>
                    <a:pt x="121" y="78"/>
                  </a:cubicBezTo>
                  <a:cubicBezTo>
                    <a:pt x="121" y="79"/>
                    <a:pt x="120" y="79"/>
                    <a:pt x="120" y="79"/>
                  </a:cubicBezTo>
                  <a:cubicBezTo>
                    <a:pt x="120" y="79"/>
                    <a:pt x="122" y="80"/>
                    <a:pt x="123" y="80"/>
                  </a:cubicBezTo>
                  <a:cubicBezTo>
                    <a:pt x="122" y="80"/>
                    <a:pt x="122" y="80"/>
                    <a:pt x="122" y="80"/>
                  </a:cubicBezTo>
                  <a:cubicBezTo>
                    <a:pt x="122" y="80"/>
                    <a:pt x="122" y="80"/>
                    <a:pt x="122" y="80"/>
                  </a:cubicBezTo>
                  <a:cubicBezTo>
                    <a:pt x="122" y="80"/>
                    <a:pt x="121" y="80"/>
                    <a:pt x="121" y="80"/>
                  </a:cubicBezTo>
                  <a:cubicBezTo>
                    <a:pt x="121" y="80"/>
                    <a:pt x="120" y="80"/>
                    <a:pt x="121" y="80"/>
                  </a:cubicBezTo>
                  <a:cubicBezTo>
                    <a:pt x="121" y="81"/>
                    <a:pt x="121" y="81"/>
                    <a:pt x="121" y="81"/>
                  </a:cubicBezTo>
                  <a:cubicBezTo>
                    <a:pt x="121" y="81"/>
                    <a:pt x="121" y="81"/>
                    <a:pt x="121" y="82"/>
                  </a:cubicBezTo>
                  <a:cubicBezTo>
                    <a:pt x="121" y="82"/>
                    <a:pt x="120" y="81"/>
                    <a:pt x="120" y="81"/>
                  </a:cubicBezTo>
                  <a:cubicBezTo>
                    <a:pt x="120" y="82"/>
                    <a:pt x="120" y="82"/>
                    <a:pt x="120" y="82"/>
                  </a:cubicBezTo>
                  <a:cubicBezTo>
                    <a:pt x="121" y="82"/>
                    <a:pt x="121" y="82"/>
                    <a:pt x="122" y="82"/>
                  </a:cubicBezTo>
                  <a:cubicBezTo>
                    <a:pt x="123" y="82"/>
                    <a:pt x="124" y="82"/>
                    <a:pt x="125" y="83"/>
                  </a:cubicBezTo>
                  <a:cubicBezTo>
                    <a:pt x="125" y="83"/>
                    <a:pt x="124" y="82"/>
                    <a:pt x="124" y="82"/>
                  </a:cubicBezTo>
                  <a:cubicBezTo>
                    <a:pt x="124" y="82"/>
                    <a:pt x="124" y="82"/>
                    <a:pt x="124" y="82"/>
                  </a:cubicBezTo>
                  <a:cubicBezTo>
                    <a:pt x="125" y="82"/>
                    <a:pt x="125" y="83"/>
                    <a:pt x="125" y="83"/>
                  </a:cubicBezTo>
                  <a:cubicBezTo>
                    <a:pt x="126" y="83"/>
                    <a:pt x="126" y="83"/>
                    <a:pt x="126" y="83"/>
                  </a:cubicBezTo>
                  <a:cubicBezTo>
                    <a:pt x="127" y="83"/>
                    <a:pt x="126" y="83"/>
                    <a:pt x="127" y="83"/>
                  </a:cubicBezTo>
                  <a:cubicBezTo>
                    <a:pt x="127" y="83"/>
                    <a:pt x="127" y="83"/>
                    <a:pt x="127" y="83"/>
                  </a:cubicBezTo>
                  <a:cubicBezTo>
                    <a:pt x="128" y="82"/>
                    <a:pt x="127" y="82"/>
                    <a:pt x="128" y="82"/>
                  </a:cubicBezTo>
                  <a:cubicBezTo>
                    <a:pt x="128" y="83"/>
                    <a:pt x="128" y="83"/>
                    <a:pt x="129" y="83"/>
                  </a:cubicBezTo>
                  <a:cubicBezTo>
                    <a:pt x="129" y="83"/>
                    <a:pt x="128" y="83"/>
                    <a:pt x="128" y="83"/>
                  </a:cubicBezTo>
                  <a:cubicBezTo>
                    <a:pt x="129" y="83"/>
                    <a:pt x="129" y="83"/>
                    <a:pt x="129" y="83"/>
                  </a:cubicBezTo>
                  <a:cubicBezTo>
                    <a:pt x="129" y="83"/>
                    <a:pt x="129" y="83"/>
                    <a:pt x="129" y="83"/>
                  </a:cubicBezTo>
                  <a:cubicBezTo>
                    <a:pt x="129" y="83"/>
                    <a:pt x="130" y="83"/>
                    <a:pt x="130" y="83"/>
                  </a:cubicBezTo>
                  <a:cubicBezTo>
                    <a:pt x="130" y="83"/>
                    <a:pt x="131" y="83"/>
                    <a:pt x="131" y="83"/>
                  </a:cubicBezTo>
                  <a:cubicBezTo>
                    <a:pt x="131" y="83"/>
                    <a:pt x="131" y="83"/>
                    <a:pt x="130" y="83"/>
                  </a:cubicBezTo>
                  <a:cubicBezTo>
                    <a:pt x="130" y="83"/>
                    <a:pt x="130" y="83"/>
                    <a:pt x="130" y="82"/>
                  </a:cubicBezTo>
                  <a:cubicBezTo>
                    <a:pt x="131" y="83"/>
                    <a:pt x="133" y="83"/>
                    <a:pt x="134" y="83"/>
                  </a:cubicBezTo>
                  <a:cubicBezTo>
                    <a:pt x="134" y="83"/>
                    <a:pt x="134" y="83"/>
                    <a:pt x="133" y="83"/>
                  </a:cubicBezTo>
                  <a:cubicBezTo>
                    <a:pt x="133" y="83"/>
                    <a:pt x="133" y="83"/>
                    <a:pt x="132" y="83"/>
                  </a:cubicBezTo>
                  <a:cubicBezTo>
                    <a:pt x="133" y="83"/>
                    <a:pt x="133" y="83"/>
                    <a:pt x="134" y="83"/>
                  </a:cubicBezTo>
                  <a:cubicBezTo>
                    <a:pt x="134" y="83"/>
                    <a:pt x="135" y="83"/>
                    <a:pt x="135" y="83"/>
                  </a:cubicBezTo>
                  <a:cubicBezTo>
                    <a:pt x="135" y="82"/>
                    <a:pt x="135" y="82"/>
                    <a:pt x="135" y="82"/>
                  </a:cubicBezTo>
                  <a:cubicBezTo>
                    <a:pt x="135" y="82"/>
                    <a:pt x="135" y="82"/>
                    <a:pt x="134" y="82"/>
                  </a:cubicBezTo>
                  <a:cubicBezTo>
                    <a:pt x="133" y="81"/>
                    <a:pt x="132" y="80"/>
                    <a:pt x="131" y="80"/>
                  </a:cubicBezTo>
                  <a:cubicBezTo>
                    <a:pt x="130" y="79"/>
                    <a:pt x="129" y="78"/>
                    <a:pt x="129" y="77"/>
                  </a:cubicBezTo>
                  <a:cubicBezTo>
                    <a:pt x="128" y="77"/>
                    <a:pt x="128" y="76"/>
                    <a:pt x="128" y="76"/>
                  </a:cubicBezTo>
                  <a:cubicBezTo>
                    <a:pt x="128" y="75"/>
                    <a:pt x="128" y="75"/>
                    <a:pt x="127" y="75"/>
                  </a:cubicBezTo>
                  <a:cubicBezTo>
                    <a:pt x="127" y="74"/>
                    <a:pt x="127" y="74"/>
                    <a:pt x="127" y="74"/>
                  </a:cubicBezTo>
                  <a:cubicBezTo>
                    <a:pt x="127" y="74"/>
                    <a:pt x="127" y="74"/>
                    <a:pt x="127" y="73"/>
                  </a:cubicBezTo>
                  <a:cubicBezTo>
                    <a:pt x="128" y="73"/>
                    <a:pt x="128" y="73"/>
                    <a:pt x="128" y="72"/>
                  </a:cubicBezTo>
                  <a:cubicBezTo>
                    <a:pt x="127" y="72"/>
                    <a:pt x="127" y="72"/>
                    <a:pt x="127" y="72"/>
                  </a:cubicBezTo>
                  <a:cubicBezTo>
                    <a:pt x="128" y="72"/>
                    <a:pt x="128" y="71"/>
                    <a:pt x="127" y="71"/>
                  </a:cubicBezTo>
                  <a:cubicBezTo>
                    <a:pt x="127" y="71"/>
                    <a:pt x="127" y="71"/>
                    <a:pt x="126" y="71"/>
                  </a:cubicBezTo>
                  <a:cubicBezTo>
                    <a:pt x="127" y="71"/>
                    <a:pt x="127" y="71"/>
                    <a:pt x="128" y="71"/>
                  </a:cubicBezTo>
                  <a:cubicBezTo>
                    <a:pt x="128" y="71"/>
                    <a:pt x="128" y="70"/>
                    <a:pt x="128" y="70"/>
                  </a:cubicBezTo>
                  <a:cubicBezTo>
                    <a:pt x="127" y="70"/>
                    <a:pt x="127" y="70"/>
                    <a:pt x="127" y="70"/>
                  </a:cubicBezTo>
                  <a:cubicBezTo>
                    <a:pt x="127" y="70"/>
                    <a:pt x="128" y="71"/>
                    <a:pt x="128" y="70"/>
                  </a:cubicBezTo>
                  <a:cubicBezTo>
                    <a:pt x="129" y="70"/>
                    <a:pt x="128" y="69"/>
                    <a:pt x="129" y="70"/>
                  </a:cubicBezTo>
                  <a:cubicBezTo>
                    <a:pt x="129" y="69"/>
                    <a:pt x="128" y="69"/>
                    <a:pt x="128" y="69"/>
                  </a:cubicBezTo>
                  <a:cubicBezTo>
                    <a:pt x="128" y="69"/>
                    <a:pt x="128" y="69"/>
                    <a:pt x="128" y="69"/>
                  </a:cubicBezTo>
                  <a:cubicBezTo>
                    <a:pt x="129" y="69"/>
                    <a:pt x="129" y="69"/>
                    <a:pt x="129" y="69"/>
                  </a:cubicBezTo>
                  <a:cubicBezTo>
                    <a:pt x="129" y="69"/>
                    <a:pt x="130" y="69"/>
                    <a:pt x="130" y="69"/>
                  </a:cubicBezTo>
                  <a:cubicBezTo>
                    <a:pt x="130" y="69"/>
                    <a:pt x="131" y="68"/>
                    <a:pt x="130" y="68"/>
                  </a:cubicBezTo>
                  <a:cubicBezTo>
                    <a:pt x="130" y="67"/>
                    <a:pt x="130" y="68"/>
                    <a:pt x="129" y="68"/>
                  </a:cubicBezTo>
                  <a:cubicBezTo>
                    <a:pt x="129" y="68"/>
                    <a:pt x="128" y="68"/>
                    <a:pt x="128" y="68"/>
                  </a:cubicBezTo>
                  <a:cubicBezTo>
                    <a:pt x="129" y="67"/>
                    <a:pt x="129" y="67"/>
                    <a:pt x="130" y="67"/>
                  </a:cubicBezTo>
                  <a:cubicBezTo>
                    <a:pt x="130" y="67"/>
                    <a:pt x="131" y="67"/>
                    <a:pt x="131" y="67"/>
                  </a:cubicBezTo>
                  <a:cubicBezTo>
                    <a:pt x="130" y="67"/>
                    <a:pt x="130" y="67"/>
                    <a:pt x="129" y="67"/>
                  </a:cubicBezTo>
                  <a:cubicBezTo>
                    <a:pt x="130" y="67"/>
                    <a:pt x="131" y="67"/>
                    <a:pt x="132" y="66"/>
                  </a:cubicBezTo>
                  <a:cubicBezTo>
                    <a:pt x="130" y="66"/>
                    <a:pt x="129" y="66"/>
                    <a:pt x="127" y="65"/>
                  </a:cubicBezTo>
                  <a:cubicBezTo>
                    <a:pt x="126" y="65"/>
                    <a:pt x="125" y="65"/>
                    <a:pt x="124" y="65"/>
                  </a:cubicBezTo>
                  <a:cubicBezTo>
                    <a:pt x="123" y="65"/>
                    <a:pt x="122" y="65"/>
                    <a:pt x="121" y="65"/>
                  </a:cubicBezTo>
                  <a:cubicBezTo>
                    <a:pt x="121" y="66"/>
                    <a:pt x="120" y="66"/>
                    <a:pt x="119" y="66"/>
                  </a:cubicBezTo>
                  <a:cubicBezTo>
                    <a:pt x="119" y="66"/>
                    <a:pt x="119" y="67"/>
                    <a:pt x="119" y="67"/>
                  </a:cubicBezTo>
                  <a:cubicBezTo>
                    <a:pt x="120" y="67"/>
                    <a:pt x="119" y="67"/>
                    <a:pt x="119" y="67"/>
                  </a:cubicBezTo>
                  <a:cubicBezTo>
                    <a:pt x="119" y="68"/>
                    <a:pt x="120" y="68"/>
                    <a:pt x="119" y="68"/>
                  </a:cubicBezTo>
                  <a:cubicBezTo>
                    <a:pt x="119" y="68"/>
                    <a:pt x="119" y="68"/>
                    <a:pt x="118" y="68"/>
                  </a:cubicBezTo>
                  <a:cubicBezTo>
                    <a:pt x="118" y="68"/>
                    <a:pt x="118" y="68"/>
                    <a:pt x="118" y="68"/>
                  </a:cubicBezTo>
                  <a:cubicBezTo>
                    <a:pt x="117" y="68"/>
                    <a:pt x="117" y="69"/>
                    <a:pt x="117" y="69"/>
                  </a:cubicBezTo>
                  <a:cubicBezTo>
                    <a:pt x="117" y="69"/>
                    <a:pt x="117" y="69"/>
                    <a:pt x="117" y="69"/>
                  </a:cubicBezTo>
                  <a:cubicBezTo>
                    <a:pt x="117" y="69"/>
                    <a:pt x="118" y="69"/>
                    <a:pt x="118" y="69"/>
                  </a:cubicBezTo>
                  <a:cubicBezTo>
                    <a:pt x="119" y="69"/>
                    <a:pt x="119" y="70"/>
                    <a:pt x="119" y="70"/>
                  </a:cubicBezTo>
                  <a:cubicBezTo>
                    <a:pt x="119" y="70"/>
                    <a:pt x="118" y="69"/>
                    <a:pt x="118" y="70"/>
                  </a:cubicBezTo>
                  <a:cubicBezTo>
                    <a:pt x="118" y="70"/>
                    <a:pt x="118" y="70"/>
                    <a:pt x="118" y="70"/>
                  </a:cubicBezTo>
                  <a:cubicBezTo>
                    <a:pt x="118" y="70"/>
                    <a:pt x="119" y="70"/>
                    <a:pt x="119" y="70"/>
                  </a:cubicBezTo>
                  <a:cubicBezTo>
                    <a:pt x="119" y="70"/>
                    <a:pt x="118" y="70"/>
                    <a:pt x="118" y="70"/>
                  </a:cubicBezTo>
                  <a:cubicBezTo>
                    <a:pt x="118" y="71"/>
                    <a:pt x="118" y="71"/>
                    <a:pt x="118" y="71"/>
                  </a:cubicBezTo>
                  <a:cubicBezTo>
                    <a:pt x="117" y="71"/>
                    <a:pt x="118" y="71"/>
                    <a:pt x="118" y="72"/>
                  </a:cubicBezTo>
                  <a:cubicBezTo>
                    <a:pt x="118" y="72"/>
                    <a:pt x="117" y="72"/>
                    <a:pt x="117" y="72"/>
                  </a:cubicBezTo>
                  <a:cubicBezTo>
                    <a:pt x="118" y="72"/>
                    <a:pt x="117" y="72"/>
                    <a:pt x="117" y="72"/>
                  </a:cubicBezTo>
                  <a:cubicBezTo>
                    <a:pt x="117" y="72"/>
                    <a:pt x="117" y="72"/>
                    <a:pt x="117" y="73"/>
                  </a:cubicBezTo>
                  <a:cubicBezTo>
                    <a:pt x="116" y="72"/>
                    <a:pt x="117" y="73"/>
                    <a:pt x="117" y="73"/>
                  </a:cubicBezTo>
                  <a:cubicBezTo>
                    <a:pt x="116" y="73"/>
                    <a:pt x="117" y="73"/>
                    <a:pt x="117" y="73"/>
                  </a:cubicBezTo>
                  <a:cubicBezTo>
                    <a:pt x="116" y="74"/>
                    <a:pt x="116" y="73"/>
                    <a:pt x="116" y="73"/>
                  </a:cubicBezTo>
                  <a:cubicBezTo>
                    <a:pt x="115" y="73"/>
                    <a:pt x="115" y="73"/>
                    <a:pt x="115" y="73"/>
                  </a:cubicBezTo>
                  <a:cubicBezTo>
                    <a:pt x="115" y="73"/>
                    <a:pt x="114" y="73"/>
                    <a:pt x="114" y="73"/>
                  </a:cubicBezTo>
                  <a:cubicBezTo>
                    <a:pt x="113" y="74"/>
                    <a:pt x="113" y="75"/>
                    <a:pt x="113" y="75"/>
                  </a:cubicBezTo>
                  <a:close/>
                  <a:moveTo>
                    <a:pt x="126" y="64"/>
                  </a:moveTo>
                  <a:cubicBezTo>
                    <a:pt x="126" y="64"/>
                    <a:pt x="127" y="65"/>
                    <a:pt x="127" y="65"/>
                  </a:cubicBezTo>
                  <a:cubicBezTo>
                    <a:pt x="128" y="65"/>
                    <a:pt x="128" y="65"/>
                    <a:pt x="129" y="65"/>
                  </a:cubicBezTo>
                  <a:cubicBezTo>
                    <a:pt x="129" y="65"/>
                    <a:pt x="129" y="65"/>
                    <a:pt x="129" y="65"/>
                  </a:cubicBezTo>
                  <a:cubicBezTo>
                    <a:pt x="129" y="65"/>
                    <a:pt x="129" y="65"/>
                    <a:pt x="129" y="64"/>
                  </a:cubicBezTo>
                  <a:cubicBezTo>
                    <a:pt x="130" y="65"/>
                    <a:pt x="130" y="65"/>
                    <a:pt x="130" y="65"/>
                  </a:cubicBezTo>
                  <a:cubicBezTo>
                    <a:pt x="130" y="65"/>
                    <a:pt x="131" y="65"/>
                    <a:pt x="131" y="65"/>
                  </a:cubicBezTo>
                  <a:cubicBezTo>
                    <a:pt x="131" y="65"/>
                    <a:pt x="132" y="66"/>
                    <a:pt x="132" y="65"/>
                  </a:cubicBezTo>
                  <a:cubicBezTo>
                    <a:pt x="132" y="65"/>
                    <a:pt x="132" y="65"/>
                    <a:pt x="133" y="65"/>
                  </a:cubicBezTo>
                  <a:cubicBezTo>
                    <a:pt x="133" y="64"/>
                    <a:pt x="134" y="64"/>
                    <a:pt x="134" y="64"/>
                  </a:cubicBezTo>
                  <a:cubicBezTo>
                    <a:pt x="134" y="64"/>
                    <a:pt x="133" y="63"/>
                    <a:pt x="133" y="63"/>
                  </a:cubicBezTo>
                  <a:cubicBezTo>
                    <a:pt x="133" y="63"/>
                    <a:pt x="133" y="63"/>
                    <a:pt x="132" y="63"/>
                  </a:cubicBezTo>
                  <a:cubicBezTo>
                    <a:pt x="132" y="63"/>
                    <a:pt x="132" y="63"/>
                    <a:pt x="132" y="63"/>
                  </a:cubicBezTo>
                  <a:cubicBezTo>
                    <a:pt x="133" y="63"/>
                    <a:pt x="133" y="63"/>
                    <a:pt x="134" y="63"/>
                  </a:cubicBezTo>
                  <a:cubicBezTo>
                    <a:pt x="134" y="64"/>
                    <a:pt x="135" y="63"/>
                    <a:pt x="135" y="62"/>
                  </a:cubicBezTo>
                  <a:cubicBezTo>
                    <a:pt x="135" y="62"/>
                    <a:pt x="135" y="62"/>
                    <a:pt x="134" y="62"/>
                  </a:cubicBezTo>
                  <a:cubicBezTo>
                    <a:pt x="134" y="61"/>
                    <a:pt x="132" y="62"/>
                    <a:pt x="132" y="61"/>
                  </a:cubicBezTo>
                  <a:cubicBezTo>
                    <a:pt x="132" y="61"/>
                    <a:pt x="133" y="61"/>
                    <a:pt x="134" y="61"/>
                  </a:cubicBezTo>
                  <a:cubicBezTo>
                    <a:pt x="135" y="62"/>
                    <a:pt x="135" y="62"/>
                    <a:pt x="135" y="62"/>
                  </a:cubicBezTo>
                  <a:cubicBezTo>
                    <a:pt x="135" y="62"/>
                    <a:pt x="135" y="62"/>
                    <a:pt x="136" y="62"/>
                  </a:cubicBezTo>
                  <a:cubicBezTo>
                    <a:pt x="136" y="62"/>
                    <a:pt x="136" y="61"/>
                    <a:pt x="136" y="61"/>
                  </a:cubicBezTo>
                  <a:cubicBezTo>
                    <a:pt x="136" y="61"/>
                    <a:pt x="136" y="61"/>
                    <a:pt x="136" y="61"/>
                  </a:cubicBezTo>
                  <a:cubicBezTo>
                    <a:pt x="136" y="61"/>
                    <a:pt x="136" y="61"/>
                    <a:pt x="136" y="61"/>
                  </a:cubicBezTo>
                  <a:cubicBezTo>
                    <a:pt x="136" y="61"/>
                    <a:pt x="136" y="61"/>
                    <a:pt x="136" y="60"/>
                  </a:cubicBezTo>
                  <a:cubicBezTo>
                    <a:pt x="135" y="60"/>
                    <a:pt x="135" y="60"/>
                    <a:pt x="135" y="60"/>
                  </a:cubicBezTo>
                  <a:cubicBezTo>
                    <a:pt x="135" y="60"/>
                    <a:pt x="134" y="60"/>
                    <a:pt x="134" y="60"/>
                  </a:cubicBezTo>
                  <a:cubicBezTo>
                    <a:pt x="134" y="60"/>
                    <a:pt x="135" y="59"/>
                    <a:pt x="135" y="59"/>
                  </a:cubicBezTo>
                  <a:cubicBezTo>
                    <a:pt x="135" y="59"/>
                    <a:pt x="136" y="60"/>
                    <a:pt x="137" y="60"/>
                  </a:cubicBezTo>
                  <a:cubicBezTo>
                    <a:pt x="137" y="60"/>
                    <a:pt x="137" y="60"/>
                    <a:pt x="137" y="60"/>
                  </a:cubicBezTo>
                  <a:cubicBezTo>
                    <a:pt x="137" y="60"/>
                    <a:pt x="137" y="60"/>
                    <a:pt x="137" y="60"/>
                  </a:cubicBezTo>
                  <a:cubicBezTo>
                    <a:pt x="137" y="59"/>
                    <a:pt x="137" y="60"/>
                    <a:pt x="137" y="59"/>
                  </a:cubicBezTo>
                  <a:cubicBezTo>
                    <a:pt x="138" y="59"/>
                    <a:pt x="138" y="59"/>
                    <a:pt x="138" y="59"/>
                  </a:cubicBezTo>
                  <a:cubicBezTo>
                    <a:pt x="138" y="59"/>
                    <a:pt x="139" y="59"/>
                    <a:pt x="139" y="59"/>
                  </a:cubicBezTo>
                  <a:cubicBezTo>
                    <a:pt x="139" y="59"/>
                    <a:pt x="139" y="58"/>
                    <a:pt x="139" y="58"/>
                  </a:cubicBezTo>
                  <a:cubicBezTo>
                    <a:pt x="139" y="58"/>
                    <a:pt x="139" y="58"/>
                    <a:pt x="139" y="58"/>
                  </a:cubicBezTo>
                  <a:cubicBezTo>
                    <a:pt x="139" y="57"/>
                    <a:pt x="139" y="57"/>
                    <a:pt x="139" y="57"/>
                  </a:cubicBezTo>
                  <a:cubicBezTo>
                    <a:pt x="139" y="57"/>
                    <a:pt x="138" y="57"/>
                    <a:pt x="138" y="57"/>
                  </a:cubicBezTo>
                  <a:cubicBezTo>
                    <a:pt x="138" y="57"/>
                    <a:pt x="137" y="57"/>
                    <a:pt x="137" y="56"/>
                  </a:cubicBezTo>
                  <a:cubicBezTo>
                    <a:pt x="138" y="56"/>
                    <a:pt x="139" y="57"/>
                    <a:pt x="140" y="57"/>
                  </a:cubicBezTo>
                  <a:cubicBezTo>
                    <a:pt x="141" y="57"/>
                    <a:pt x="141" y="57"/>
                    <a:pt x="141" y="57"/>
                  </a:cubicBezTo>
                  <a:cubicBezTo>
                    <a:pt x="141" y="56"/>
                    <a:pt x="141" y="56"/>
                    <a:pt x="141" y="56"/>
                  </a:cubicBezTo>
                  <a:cubicBezTo>
                    <a:pt x="141" y="56"/>
                    <a:pt x="140" y="56"/>
                    <a:pt x="141" y="56"/>
                  </a:cubicBezTo>
                  <a:cubicBezTo>
                    <a:pt x="141" y="55"/>
                    <a:pt x="141" y="55"/>
                    <a:pt x="141" y="55"/>
                  </a:cubicBezTo>
                  <a:cubicBezTo>
                    <a:pt x="141" y="55"/>
                    <a:pt x="142" y="56"/>
                    <a:pt x="143" y="56"/>
                  </a:cubicBezTo>
                  <a:cubicBezTo>
                    <a:pt x="143" y="56"/>
                    <a:pt x="143" y="56"/>
                    <a:pt x="143" y="55"/>
                  </a:cubicBezTo>
                  <a:cubicBezTo>
                    <a:pt x="143" y="55"/>
                    <a:pt x="143" y="55"/>
                    <a:pt x="142" y="55"/>
                  </a:cubicBezTo>
                  <a:cubicBezTo>
                    <a:pt x="142" y="55"/>
                    <a:pt x="142" y="55"/>
                    <a:pt x="142" y="55"/>
                  </a:cubicBezTo>
                  <a:cubicBezTo>
                    <a:pt x="143" y="55"/>
                    <a:pt x="143" y="55"/>
                    <a:pt x="144" y="55"/>
                  </a:cubicBezTo>
                  <a:cubicBezTo>
                    <a:pt x="145" y="55"/>
                    <a:pt x="145" y="55"/>
                    <a:pt x="145" y="55"/>
                  </a:cubicBezTo>
                  <a:cubicBezTo>
                    <a:pt x="145" y="54"/>
                    <a:pt x="145" y="54"/>
                    <a:pt x="146" y="54"/>
                  </a:cubicBezTo>
                  <a:cubicBezTo>
                    <a:pt x="145" y="54"/>
                    <a:pt x="144" y="54"/>
                    <a:pt x="144" y="53"/>
                  </a:cubicBezTo>
                  <a:cubicBezTo>
                    <a:pt x="144" y="53"/>
                    <a:pt x="145" y="53"/>
                    <a:pt x="146" y="53"/>
                  </a:cubicBezTo>
                  <a:cubicBezTo>
                    <a:pt x="146" y="53"/>
                    <a:pt x="146" y="53"/>
                    <a:pt x="147" y="52"/>
                  </a:cubicBezTo>
                  <a:cubicBezTo>
                    <a:pt x="147" y="52"/>
                    <a:pt x="149" y="52"/>
                    <a:pt x="148" y="51"/>
                  </a:cubicBezTo>
                  <a:cubicBezTo>
                    <a:pt x="149" y="51"/>
                    <a:pt x="149" y="52"/>
                    <a:pt x="149" y="52"/>
                  </a:cubicBezTo>
                  <a:cubicBezTo>
                    <a:pt x="149" y="52"/>
                    <a:pt x="150" y="51"/>
                    <a:pt x="150" y="51"/>
                  </a:cubicBezTo>
                  <a:cubicBezTo>
                    <a:pt x="150" y="50"/>
                    <a:pt x="151" y="50"/>
                    <a:pt x="152" y="50"/>
                  </a:cubicBezTo>
                  <a:cubicBezTo>
                    <a:pt x="154" y="50"/>
                    <a:pt x="156" y="49"/>
                    <a:pt x="158" y="49"/>
                  </a:cubicBezTo>
                  <a:cubicBezTo>
                    <a:pt x="159" y="48"/>
                    <a:pt x="160" y="48"/>
                    <a:pt x="161" y="48"/>
                  </a:cubicBezTo>
                  <a:cubicBezTo>
                    <a:pt x="162" y="47"/>
                    <a:pt x="164" y="47"/>
                    <a:pt x="165" y="47"/>
                  </a:cubicBezTo>
                  <a:cubicBezTo>
                    <a:pt x="165" y="46"/>
                    <a:pt x="166" y="46"/>
                    <a:pt x="166" y="46"/>
                  </a:cubicBezTo>
                  <a:cubicBezTo>
                    <a:pt x="167" y="46"/>
                    <a:pt x="168" y="46"/>
                    <a:pt x="168" y="46"/>
                  </a:cubicBezTo>
                  <a:cubicBezTo>
                    <a:pt x="170" y="45"/>
                    <a:pt x="171" y="44"/>
                    <a:pt x="172" y="44"/>
                  </a:cubicBezTo>
                  <a:cubicBezTo>
                    <a:pt x="173" y="44"/>
                    <a:pt x="173" y="44"/>
                    <a:pt x="173" y="44"/>
                  </a:cubicBezTo>
                  <a:cubicBezTo>
                    <a:pt x="173" y="44"/>
                    <a:pt x="173" y="44"/>
                    <a:pt x="173" y="44"/>
                  </a:cubicBezTo>
                  <a:cubicBezTo>
                    <a:pt x="174" y="43"/>
                    <a:pt x="175" y="43"/>
                    <a:pt x="175" y="42"/>
                  </a:cubicBezTo>
                  <a:cubicBezTo>
                    <a:pt x="175" y="41"/>
                    <a:pt x="176" y="41"/>
                    <a:pt x="176" y="41"/>
                  </a:cubicBezTo>
                  <a:cubicBezTo>
                    <a:pt x="176" y="40"/>
                    <a:pt x="175" y="40"/>
                    <a:pt x="175" y="40"/>
                  </a:cubicBezTo>
                  <a:cubicBezTo>
                    <a:pt x="175" y="40"/>
                    <a:pt x="175" y="40"/>
                    <a:pt x="175" y="40"/>
                  </a:cubicBezTo>
                  <a:cubicBezTo>
                    <a:pt x="175" y="40"/>
                    <a:pt x="175" y="39"/>
                    <a:pt x="175" y="39"/>
                  </a:cubicBezTo>
                  <a:cubicBezTo>
                    <a:pt x="174" y="39"/>
                    <a:pt x="174" y="39"/>
                    <a:pt x="174" y="39"/>
                  </a:cubicBezTo>
                  <a:cubicBezTo>
                    <a:pt x="174" y="39"/>
                    <a:pt x="174" y="39"/>
                    <a:pt x="174" y="39"/>
                  </a:cubicBezTo>
                  <a:cubicBezTo>
                    <a:pt x="173" y="39"/>
                    <a:pt x="173" y="39"/>
                    <a:pt x="173" y="39"/>
                  </a:cubicBezTo>
                  <a:cubicBezTo>
                    <a:pt x="172" y="39"/>
                    <a:pt x="171" y="38"/>
                    <a:pt x="170" y="39"/>
                  </a:cubicBezTo>
                  <a:cubicBezTo>
                    <a:pt x="170" y="39"/>
                    <a:pt x="169" y="39"/>
                    <a:pt x="169" y="39"/>
                  </a:cubicBezTo>
                  <a:cubicBezTo>
                    <a:pt x="168" y="39"/>
                    <a:pt x="168" y="39"/>
                    <a:pt x="167" y="40"/>
                  </a:cubicBezTo>
                  <a:cubicBezTo>
                    <a:pt x="167" y="40"/>
                    <a:pt x="165" y="40"/>
                    <a:pt x="165" y="41"/>
                  </a:cubicBezTo>
                  <a:cubicBezTo>
                    <a:pt x="165" y="41"/>
                    <a:pt x="165" y="42"/>
                    <a:pt x="165" y="42"/>
                  </a:cubicBezTo>
                  <a:cubicBezTo>
                    <a:pt x="165" y="42"/>
                    <a:pt x="164" y="42"/>
                    <a:pt x="164" y="42"/>
                  </a:cubicBezTo>
                  <a:cubicBezTo>
                    <a:pt x="163" y="42"/>
                    <a:pt x="162" y="42"/>
                    <a:pt x="162" y="43"/>
                  </a:cubicBezTo>
                  <a:cubicBezTo>
                    <a:pt x="162" y="42"/>
                    <a:pt x="160" y="43"/>
                    <a:pt x="160" y="43"/>
                  </a:cubicBezTo>
                  <a:cubicBezTo>
                    <a:pt x="159" y="43"/>
                    <a:pt x="158" y="44"/>
                    <a:pt x="158" y="44"/>
                  </a:cubicBezTo>
                  <a:cubicBezTo>
                    <a:pt x="158" y="44"/>
                    <a:pt x="158" y="44"/>
                    <a:pt x="158" y="44"/>
                  </a:cubicBezTo>
                  <a:cubicBezTo>
                    <a:pt x="157" y="44"/>
                    <a:pt x="156" y="44"/>
                    <a:pt x="155" y="44"/>
                  </a:cubicBezTo>
                  <a:cubicBezTo>
                    <a:pt x="155" y="44"/>
                    <a:pt x="155" y="45"/>
                    <a:pt x="154" y="45"/>
                  </a:cubicBezTo>
                  <a:cubicBezTo>
                    <a:pt x="154" y="45"/>
                    <a:pt x="154" y="44"/>
                    <a:pt x="154" y="44"/>
                  </a:cubicBezTo>
                  <a:cubicBezTo>
                    <a:pt x="153" y="44"/>
                    <a:pt x="153" y="45"/>
                    <a:pt x="152" y="45"/>
                  </a:cubicBezTo>
                  <a:cubicBezTo>
                    <a:pt x="152" y="44"/>
                    <a:pt x="153" y="44"/>
                    <a:pt x="152" y="44"/>
                  </a:cubicBezTo>
                  <a:cubicBezTo>
                    <a:pt x="152" y="44"/>
                    <a:pt x="152" y="44"/>
                    <a:pt x="152" y="44"/>
                  </a:cubicBezTo>
                  <a:cubicBezTo>
                    <a:pt x="151" y="44"/>
                    <a:pt x="151" y="44"/>
                    <a:pt x="151" y="44"/>
                  </a:cubicBezTo>
                  <a:cubicBezTo>
                    <a:pt x="151" y="44"/>
                    <a:pt x="151" y="44"/>
                    <a:pt x="151" y="44"/>
                  </a:cubicBezTo>
                  <a:cubicBezTo>
                    <a:pt x="150" y="44"/>
                    <a:pt x="150" y="44"/>
                    <a:pt x="150" y="44"/>
                  </a:cubicBezTo>
                  <a:cubicBezTo>
                    <a:pt x="150" y="44"/>
                    <a:pt x="150" y="44"/>
                    <a:pt x="150" y="44"/>
                  </a:cubicBezTo>
                  <a:cubicBezTo>
                    <a:pt x="149" y="44"/>
                    <a:pt x="149" y="44"/>
                    <a:pt x="148" y="44"/>
                  </a:cubicBezTo>
                  <a:cubicBezTo>
                    <a:pt x="148" y="44"/>
                    <a:pt x="147" y="44"/>
                    <a:pt x="148" y="45"/>
                  </a:cubicBezTo>
                  <a:cubicBezTo>
                    <a:pt x="148" y="45"/>
                    <a:pt x="148" y="45"/>
                    <a:pt x="148" y="45"/>
                  </a:cubicBezTo>
                  <a:cubicBezTo>
                    <a:pt x="148" y="45"/>
                    <a:pt x="147" y="46"/>
                    <a:pt x="147" y="46"/>
                  </a:cubicBezTo>
                  <a:cubicBezTo>
                    <a:pt x="147" y="46"/>
                    <a:pt x="146" y="46"/>
                    <a:pt x="146" y="46"/>
                  </a:cubicBezTo>
                  <a:cubicBezTo>
                    <a:pt x="146" y="46"/>
                    <a:pt x="146" y="46"/>
                    <a:pt x="145" y="46"/>
                  </a:cubicBezTo>
                  <a:cubicBezTo>
                    <a:pt x="146" y="46"/>
                    <a:pt x="146" y="45"/>
                    <a:pt x="145" y="45"/>
                  </a:cubicBezTo>
                  <a:cubicBezTo>
                    <a:pt x="145" y="45"/>
                    <a:pt x="145" y="45"/>
                    <a:pt x="144" y="46"/>
                  </a:cubicBezTo>
                  <a:cubicBezTo>
                    <a:pt x="145" y="46"/>
                    <a:pt x="145" y="46"/>
                    <a:pt x="145" y="46"/>
                  </a:cubicBezTo>
                  <a:cubicBezTo>
                    <a:pt x="145" y="46"/>
                    <a:pt x="144" y="46"/>
                    <a:pt x="144" y="46"/>
                  </a:cubicBezTo>
                  <a:cubicBezTo>
                    <a:pt x="144" y="46"/>
                    <a:pt x="143" y="46"/>
                    <a:pt x="143" y="46"/>
                  </a:cubicBezTo>
                  <a:cubicBezTo>
                    <a:pt x="143" y="47"/>
                    <a:pt x="142" y="46"/>
                    <a:pt x="142" y="47"/>
                  </a:cubicBezTo>
                  <a:cubicBezTo>
                    <a:pt x="141" y="47"/>
                    <a:pt x="141" y="47"/>
                    <a:pt x="140" y="47"/>
                  </a:cubicBezTo>
                  <a:cubicBezTo>
                    <a:pt x="140" y="47"/>
                    <a:pt x="140" y="47"/>
                    <a:pt x="139" y="47"/>
                  </a:cubicBezTo>
                  <a:cubicBezTo>
                    <a:pt x="139" y="48"/>
                    <a:pt x="138" y="48"/>
                    <a:pt x="137" y="48"/>
                  </a:cubicBezTo>
                  <a:cubicBezTo>
                    <a:pt x="137" y="48"/>
                    <a:pt x="137" y="48"/>
                    <a:pt x="137" y="48"/>
                  </a:cubicBezTo>
                  <a:cubicBezTo>
                    <a:pt x="137" y="49"/>
                    <a:pt x="137" y="49"/>
                    <a:pt x="137" y="49"/>
                  </a:cubicBezTo>
                  <a:cubicBezTo>
                    <a:pt x="137" y="49"/>
                    <a:pt x="136" y="49"/>
                    <a:pt x="136" y="49"/>
                  </a:cubicBezTo>
                  <a:cubicBezTo>
                    <a:pt x="136" y="49"/>
                    <a:pt x="135" y="49"/>
                    <a:pt x="135" y="50"/>
                  </a:cubicBezTo>
                  <a:cubicBezTo>
                    <a:pt x="135" y="50"/>
                    <a:pt x="135" y="50"/>
                    <a:pt x="135" y="51"/>
                  </a:cubicBezTo>
                  <a:cubicBezTo>
                    <a:pt x="136" y="51"/>
                    <a:pt x="136" y="51"/>
                    <a:pt x="136" y="51"/>
                  </a:cubicBezTo>
                  <a:cubicBezTo>
                    <a:pt x="135" y="51"/>
                    <a:pt x="135" y="51"/>
                    <a:pt x="135" y="51"/>
                  </a:cubicBezTo>
                  <a:cubicBezTo>
                    <a:pt x="134" y="51"/>
                    <a:pt x="134" y="51"/>
                    <a:pt x="134" y="51"/>
                  </a:cubicBezTo>
                  <a:cubicBezTo>
                    <a:pt x="133" y="51"/>
                    <a:pt x="133" y="51"/>
                    <a:pt x="133" y="51"/>
                  </a:cubicBezTo>
                  <a:cubicBezTo>
                    <a:pt x="132" y="51"/>
                    <a:pt x="132" y="51"/>
                    <a:pt x="133" y="51"/>
                  </a:cubicBezTo>
                  <a:cubicBezTo>
                    <a:pt x="133" y="51"/>
                    <a:pt x="132" y="52"/>
                    <a:pt x="132" y="53"/>
                  </a:cubicBezTo>
                  <a:cubicBezTo>
                    <a:pt x="132" y="53"/>
                    <a:pt x="131" y="53"/>
                    <a:pt x="131" y="53"/>
                  </a:cubicBezTo>
                  <a:cubicBezTo>
                    <a:pt x="131" y="53"/>
                    <a:pt x="131" y="53"/>
                    <a:pt x="131" y="53"/>
                  </a:cubicBezTo>
                  <a:cubicBezTo>
                    <a:pt x="131" y="52"/>
                    <a:pt x="131" y="52"/>
                    <a:pt x="131" y="52"/>
                  </a:cubicBezTo>
                  <a:cubicBezTo>
                    <a:pt x="130" y="52"/>
                    <a:pt x="130" y="52"/>
                    <a:pt x="130" y="52"/>
                  </a:cubicBezTo>
                  <a:cubicBezTo>
                    <a:pt x="129" y="52"/>
                    <a:pt x="128" y="52"/>
                    <a:pt x="129" y="53"/>
                  </a:cubicBezTo>
                  <a:cubicBezTo>
                    <a:pt x="129" y="53"/>
                    <a:pt x="129" y="53"/>
                    <a:pt x="129" y="53"/>
                  </a:cubicBezTo>
                  <a:cubicBezTo>
                    <a:pt x="129" y="53"/>
                    <a:pt x="129" y="53"/>
                    <a:pt x="130" y="53"/>
                  </a:cubicBezTo>
                  <a:cubicBezTo>
                    <a:pt x="130" y="53"/>
                    <a:pt x="130" y="53"/>
                    <a:pt x="131" y="53"/>
                  </a:cubicBezTo>
                  <a:cubicBezTo>
                    <a:pt x="131" y="53"/>
                    <a:pt x="131" y="53"/>
                    <a:pt x="131" y="54"/>
                  </a:cubicBezTo>
                  <a:cubicBezTo>
                    <a:pt x="131" y="54"/>
                    <a:pt x="131" y="54"/>
                    <a:pt x="131" y="54"/>
                  </a:cubicBezTo>
                  <a:cubicBezTo>
                    <a:pt x="131" y="54"/>
                    <a:pt x="132" y="53"/>
                    <a:pt x="132" y="54"/>
                  </a:cubicBezTo>
                  <a:cubicBezTo>
                    <a:pt x="131" y="54"/>
                    <a:pt x="131" y="54"/>
                    <a:pt x="131" y="54"/>
                  </a:cubicBezTo>
                  <a:cubicBezTo>
                    <a:pt x="130" y="54"/>
                    <a:pt x="130" y="54"/>
                    <a:pt x="130" y="54"/>
                  </a:cubicBezTo>
                  <a:cubicBezTo>
                    <a:pt x="129" y="54"/>
                    <a:pt x="129" y="55"/>
                    <a:pt x="129" y="55"/>
                  </a:cubicBezTo>
                  <a:cubicBezTo>
                    <a:pt x="130" y="55"/>
                    <a:pt x="131" y="54"/>
                    <a:pt x="131" y="55"/>
                  </a:cubicBezTo>
                  <a:cubicBezTo>
                    <a:pt x="131" y="55"/>
                    <a:pt x="132" y="55"/>
                    <a:pt x="132" y="55"/>
                  </a:cubicBezTo>
                  <a:cubicBezTo>
                    <a:pt x="132" y="56"/>
                    <a:pt x="133" y="55"/>
                    <a:pt x="133" y="55"/>
                  </a:cubicBezTo>
                  <a:cubicBezTo>
                    <a:pt x="132" y="56"/>
                    <a:pt x="131" y="55"/>
                    <a:pt x="131" y="55"/>
                  </a:cubicBezTo>
                  <a:cubicBezTo>
                    <a:pt x="130" y="55"/>
                    <a:pt x="130" y="55"/>
                    <a:pt x="130" y="56"/>
                  </a:cubicBezTo>
                  <a:cubicBezTo>
                    <a:pt x="130" y="56"/>
                    <a:pt x="129" y="56"/>
                    <a:pt x="129" y="56"/>
                  </a:cubicBezTo>
                  <a:cubicBezTo>
                    <a:pt x="129" y="56"/>
                    <a:pt x="129" y="56"/>
                    <a:pt x="129" y="56"/>
                  </a:cubicBezTo>
                  <a:cubicBezTo>
                    <a:pt x="129" y="56"/>
                    <a:pt x="128" y="56"/>
                    <a:pt x="128" y="56"/>
                  </a:cubicBezTo>
                  <a:cubicBezTo>
                    <a:pt x="128" y="56"/>
                    <a:pt x="128" y="57"/>
                    <a:pt x="129" y="57"/>
                  </a:cubicBezTo>
                  <a:cubicBezTo>
                    <a:pt x="129" y="57"/>
                    <a:pt x="129" y="56"/>
                    <a:pt x="130" y="57"/>
                  </a:cubicBezTo>
                  <a:cubicBezTo>
                    <a:pt x="130" y="57"/>
                    <a:pt x="130" y="57"/>
                    <a:pt x="130" y="57"/>
                  </a:cubicBezTo>
                  <a:cubicBezTo>
                    <a:pt x="130" y="57"/>
                    <a:pt x="130" y="57"/>
                    <a:pt x="130" y="57"/>
                  </a:cubicBezTo>
                  <a:cubicBezTo>
                    <a:pt x="130" y="57"/>
                    <a:pt x="129" y="57"/>
                    <a:pt x="128" y="57"/>
                  </a:cubicBezTo>
                  <a:cubicBezTo>
                    <a:pt x="127" y="57"/>
                    <a:pt x="126" y="58"/>
                    <a:pt x="127" y="58"/>
                  </a:cubicBezTo>
                  <a:cubicBezTo>
                    <a:pt x="128" y="58"/>
                    <a:pt x="128" y="58"/>
                    <a:pt x="129" y="58"/>
                  </a:cubicBezTo>
                  <a:cubicBezTo>
                    <a:pt x="128" y="58"/>
                    <a:pt x="128" y="58"/>
                    <a:pt x="127" y="58"/>
                  </a:cubicBezTo>
                  <a:cubicBezTo>
                    <a:pt x="127" y="58"/>
                    <a:pt x="127" y="58"/>
                    <a:pt x="126" y="59"/>
                  </a:cubicBezTo>
                  <a:cubicBezTo>
                    <a:pt x="127" y="59"/>
                    <a:pt x="127" y="59"/>
                    <a:pt x="128" y="59"/>
                  </a:cubicBezTo>
                  <a:cubicBezTo>
                    <a:pt x="128" y="59"/>
                    <a:pt x="128" y="59"/>
                    <a:pt x="128" y="59"/>
                  </a:cubicBezTo>
                  <a:cubicBezTo>
                    <a:pt x="128" y="59"/>
                    <a:pt x="129" y="59"/>
                    <a:pt x="129" y="59"/>
                  </a:cubicBezTo>
                  <a:cubicBezTo>
                    <a:pt x="129" y="60"/>
                    <a:pt x="128" y="60"/>
                    <a:pt x="128" y="60"/>
                  </a:cubicBezTo>
                  <a:cubicBezTo>
                    <a:pt x="128" y="60"/>
                    <a:pt x="128" y="59"/>
                    <a:pt x="127" y="59"/>
                  </a:cubicBezTo>
                  <a:cubicBezTo>
                    <a:pt x="127" y="59"/>
                    <a:pt x="127" y="59"/>
                    <a:pt x="126" y="59"/>
                  </a:cubicBezTo>
                  <a:cubicBezTo>
                    <a:pt x="126" y="59"/>
                    <a:pt x="126" y="59"/>
                    <a:pt x="125" y="60"/>
                  </a:cubicBezTo>
                  <a:cubicBezTo>
                    <a:pt x="125" y="60"/>
                    <a:pt x="125" y="60"/>
                    <a:pt x="125" y="60"/>
                  </a:cubicBezTo>
                  <a:cubicBezTo>
                    <a:pt x="124" y="60"/>
                    <a:pt x="125" y="60"/>
                    <a:pt x="125" y="60"/>
                  </a:cubicBezTo>
                  <a:cubicBezTo>
                    <a:pt x="125" y="61"/>
                    <a:pt x="125" y="61"/>
                    <a:pt x="125" y="61"/>
                  </a:cubicBezTo>
                  <a:cubicBezTo>
                    <a:pt x="124" y="61"/>
                    <a:pt x="123" y="61"/>
                    <a:pt x="123" y="61"/>
                  </a:cubicBezTo>
                  <a:cubicBezTo>
                    <a:pt x="123" y="61"/>
                    <a:pt x="122" y="62"/>
                    <a:pt x="122" y="62"/>
                  </a:cubicBezTo>
                  <a:cubicBezTo>
                    <a:pt x="122" y="62"/>
                    <a:pt x="121" y="62"/>
                    <a:pt x="121" y="62"/>
                  </a:cubicBezTo>
                  <a:cubicBezTo>
                    <a:pt x="122" y="63"/>
                    <a:pt x="124" y="62"/>
                    <a:pt x="125" y="62"/>
                  </a:cubicBezTo>
                  <a:cubicBezTo>
                    <a:pt x="126" y="62"/>
                    <a:pt x="126" y="62"/>
                    <a:pt x="127" y="62"/>
                  </a:cubicBezTo>
                  <a:cubicBezTo>
                    <a:pt x="127" y="62"/>
                    <a:pt x="126" y="63"/>
                    <a:pt x="126" y="63"/>
                  </a:cubicBezTo>
                  <a:cubicBezTo>
                    <a:pt x="125" y="63"/>
                    <a:pt x="125" y="63"/>
                    <a:pt x="125" y="63"/>
                  </a:cubicBezTo>
                  <a:cubicBezTo>
                    <a:pt x="125" y="63"/>
                    <a:pt x="125" y="63"/>
                    <a:pt x="125" y="63"/>
                  </a:cubicBezTo>
                  <a:cubicBezTo>
                    <a:pt x="124" y="63"/>
                    <a:pt x="124" y="63"/>
                    <a:pt x="123" y="64"/>
                  </a:cubicBezTo>
                  <a:cubicBezTo>
                    <a:pt x="123" y="64"/>
                    <a:pt x="123" y="64"/>
                    <a:pt x="123" y="64"/>
                  </a:cubicBezTo>
                  <a:cubicBezTo>
                    <a:pt x="123" y="65"/>
                    <a:pt x="123" y="65"/>
                    <a:pt x="122" y="65"/>
                  </a:cubicBezTo>
                  <a:cubicBezTo>
                    <a:pt x="123" y="65"/>
                    <a:pt x="124" y="65"/>
                    <a:pt x="124" y="65"/>
                  </a:cubicBezTo>
                  <a:cubicBezTo>
                    <a:pt x="125" y="65"/>
                    <a:pt x="125" y="64"/>
                    <a:pt x="126" y="64"/>
                  </a:cubicBezTo>
                  <a:close/>
                  <a:moveTo>
                    <a:pt x="125" y="7"/>
                  </a:moveTo>
                  <a:cubicBezTo>
                    <a:pt x="125" y="7"/>
                    <a:pt x="125" y="7"/>
                    <a:pt x="126" y="7"/>
                  </a:cubicBezTo>
                  <a:cubicBezTo>
                    <a:pt x="126" y="7"/>
                    <a:pt x="127" y="7"/>
                    <a:pt x="127" y="7"/>
                  </a:cubicBezTo>
                  <a:cubicBezTo>
                    <a:pt x="128" y="7"/>
                    <a:pt x="128" y="8"/>
                    <a:pt x="128" y="8"/>
                  </a:cubicBezTo>
                  <a:cubicBezTo>
                    <a:pt x="129" y="8"/>
                    <a:pt x="129" y="8"/>
                    <a:pt x="129" y="8"/>
                  </a:cubicBezTo>
                  <a:cubicBezTo>
                    <a:pt x="130" y="8"/>
                    <a:pt x="130" y="8"/>
                    <a:pt x="131" y="8"/>
                  </a:cubicBezTo>
                  <a:cubicBezTo>
                    <a:pt x="132" y="9"/>
                    <a:pt x="132" y="9"/>
                    <a:pt x="132" y="9"/>
                  </a:cubicBezTo>
                  <a:cubicBezTo>
                    <a:pt x="133" y="9"/>
                    <a:pt x="133" y="9"/>
                    <a:pt x="133" y="9"/>
                  </a:cubicBezTo>
                  <a:cubicBezTo>
                    <a:pt x="134" y="10"/>
                    <a:pt x="135" y="9"/>
                    <a:pt x="136" y="9"/>
                  </a:cubicBezTo>
                  <a:cubicBezTo>
                    <a:pt x="134" y="8"/>
                    <a:pt x="132" y="7"/>
                    <a:pt x="130" y="7"/>
                  </a:cubicBezTo>
                  <a:cubicBezTo>
                    <a:pt x="129" y="7"/>
                    <a:pt x="128" y="7"/>
                    <a:pt x="128" y="7"/>
                  </a:cubicBezTo>
                  <a:cubicBezTo>
                    <a:pt x="126" y="7"/>
                    <a:pt x="125" y="7"/>
                    <a:pt x="124" y="7"/>
                  </a:cubicBezTo>
                  <a:cubicBezTo>
                    <a:pt x="124" y="7"/>
                    <a:pt x="125" y="7"/>
                    <a:pt x="125" y="7"/>
                  </a:cubicBezTo>
                  <a:close/>
                  <a:moveTo>
                    <a:pt x="124" y="9"/>
                  </a:moveTo>
                  <a:cubicBezTo>
                    <a:pt x="125" y="9"/>
                    <a:pt x="125" y="9"/>
                    <a:pt x="125" y="9"/>
                  </a:cubicBezTo>
                  <a:cubicBezTo>
                    <a:pt x="125" y="9"/>
                    <a:pt x="126" y="9"/>
                    <a:pt x="126" y="9"/>
                  </a:cubicBezTo>
                  <a:cubicBezTo>
                    <a:pt x="127" y="9"/>
                    <a:pt x="128" y="9"/>
                    <a:pt x="129" y="9"/>
                  </a:cubicBezTo>
                  <a:cubicBezTo>
                    <a:pt x="127" y="9"/>
                    <a:pt x="125" y="8"/>
                    <a:pt x="122" y="8"/>
                  </a:cubicBezTo>
                  <a:cubicBezTo>
                    <a:pt x="123" y="9"/>
                    <a:pt x="124" y="9"/>
                    <a:pt x="124" y="9"/>
                  </a:cubicBezTo>
                  <a:close/>
                  <a:moveTo>
                    <a:pt x="119" y="80"/>
                  </a:moveTo>
                  <a:cubicBezTo>
                    <a:pt x="119" y="80"/>
                    <a:pt x="120" y="79"/>
                    <a:pt x="120" y="79"/>
                  </a:cubicBezTo>
                  <a:cubicBezTo>
                    <a:pt x="120" y="79"/>
                    <a:pt x="119" y="79"/>
                    <a:pt x="118" y="79"/>
                  </a:cubicBezTo>
                  <a:cubicBezTo>
                    <a:pt x="118" y="79"/>
                    <a:pt x="118" y="79"/>
                    <a:pt x="118" y="78"/>
                  </a:cubicBezTo>
                  <a:cubicBezTo>
                    <a:pt x="118" y="78"/>
                    <a:pt x="119" y="79"/>
                    <a:pt x="119" y="79"/>
                  </a:cubicBezTo>
                  <a:cubicBezTo>
                    <a:pt x="118" y="78"/>
                    <a:pt x="117" y="78"/>
                    <a:pt x="116" y="78"/>
                  </a:cubicBezTo>
                  <a:cubicBezTo>
                    <a:pt x="117" y="79"/>
                    <a:pt x="118" y="80"/>
                    <a:pt x="119" y="81"/>
                  </a:cubicBezTo>
                  <a:cubicBezTo>
                    <a:pt x="119" y="81"/>
                    <a:pt x="119" y="81"/>
                    <a:pt x="119" y="80"/>
                  </a:cubicBezTo>
                  <a:cubicBezTo>
                    <a:pt x="119" y="80"/>
                    <a:pt x="119" y="80"/>
                    <a:pt x="119" y="80"/>
                  </a:cubicBezTo>
                  <a:close/>
                  <a:moveTo>
                    <a:pt x="120" y="14"/>
                  </a:moveTo>
                  <a:cubicBezTo>
                    <a:pt x="120" y="14"/>
                    <a:pt x="120" y="14"/>
                    <a:pt x="120" y="14"/>
                  </a:cubicBezTo>
                  <a:cubicBezTo>
                    <a:pt x="121" y="14"/>
                    <a:pt x="121" y="14"/>
                    <a:pt x="121" y="13"/>
                  </a:cubicBezTo>
                  <a:cubicBezTo>
                    <a:pt x="121" y="13"/>
                    <a:pt x="121" y="14"/>
                    <a:pt x="122" y="13"/>
                  </a:cubicBezTo>
                  <a:cubicBezTo>
                    <a:pt x="121" y="13"/>
                    <a:pt x="121" y="13"/>
                    <a:pt x="120" y="12"/>
                  </a:cubicBezTo>
                  <a:cubicBezTo>
                    <a:pt x="120" y="12"/>
                    <a:pt x="120" y="12"/>
                    <a:pt x="120" y="12"/>
                  </a:cubicBezTo>
                  <a:cubicBezTo>
                    <a:pt x="119" y="12"/>
                    <a:pt x="117" y="13"/>
                    <a:pt x="116" y="13"/>
                  </a:cubicBezTo>
                  <a:cubicBezTo>
                    <a:pt x="117" y="14"/>
                    <a:pt x="117" y="14"/>
                    <a:pt x="118" y="14"/>
                  </a:cubicBezTo>
                  <a:cubicBezTo>
                    <a:pt x="118" y="14"/>
                    <a:pt x="119" y="14"/>
                    <a:pt x="120" y="14"/>
                  </a:cubicBezTo>
                  <a:close/>
                  <a:moveTo>
                    <a:pt x="396" y="229"/>
                  </a:move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8"/>
                  </a:cubicBezTo>
                  <a:cubicBezTo>
                    <a:pt x="396" y="229"/>
                    <a:pt x="396" y="229"/>
                    <a:pt x="396" y="229"/>
                  </a:cubicBezTo>
                  <a:close/>
                  <a:moveTo>
                    <a:pt x="446" y="200"/>
                  </a:moveTo>
                  <a:cubicBezTo>
                    <a:pt x="445" y="200"/>
                    <a:pt x="445" y="199"/>
                    <a:pt x="445" y="199"/>
                  </a:cubicBezTo>
                  <a:cubicBezTo>
                    <a:pt x="445" y="199"/>
                    <a:pt x="445" y="198"/>
                    <a:pt x="445" y="198"/>
                  </a:cubicBezTo>
                  <a:cubicBezTo>
                    <a:pt x="445" y="198"/>
                    <a:pt x="445" y="197"/>
                    <a:pt x="445" y="197"/>
                  </a:cubicBezTo>
                  <a:cubicBezTo>
                    <a:pt x="445" y="197"/>
                    <a:pt x="444" y="197"/>
                    <a:pt x="444" y="197"/>
                  </a:cubicBezTo>
                  <a:cubicBezTo>
                    <a:pt x="444" y="194"/>
                    <a:pt x="443" y="192"/>
                    <a:pt x="442" y="189"/>
                  </a:cubicBezTo>
                  <a:cubicBezTo>
                    <a:pt x="442" y="189"/>
                    <a:pt x="442" y="189"/>
                    <a:pt x="442" y="189"/>
                  </a:cubicBezTo>
                  <a:cubicBezTo>
                    <a:pt x="442" y="189"/>
                    <a:pt x="442" y="188"/>
                    <a:pt x="442" y="188"/>
                  </a:cubicBezTo>
                  <a:cubicBezTo>
                    <a:pt x="442" y="188"/>
                    <a:pt x="442" y="187"/>
                    <a:pt x="442" y="187"/>
                  </a:cubicBezTo>
                  <a:cubicBezTo>
                    <a:pt x="441" y="187"/>
                    <a:pt x="442" y="188"/>
                    <a:pt x="441" y="188"/>
                  </a:cubicBezTo>
                  <a:cubicBezTo>
                    <a:pt x="441" y="188"/>
                    <a:pt x="442" y="188"/>
                    <a:pt x="441" y="188"/>
                  </a:cubicBezTo>
                  <a:cubicBezTo>
                    <a:pt x="441" y="188"/>
                    <a:pt x="441" y="187"/>
                    <a:pt x="441" y="187"/>
                  </a:cubicBezTo>
                  <a:cubicBezTo>
                    <a:pt x="441" y="187"/>
                    <a:pt x="440" y="186"/>
                    <a:pt x="441" y="185"/>
                  </a:cubicBezTo>
                  <a:cubicBezTo>
                    <a:pt x="441" y="185"/>
                    <a:pt x="441" y="185"/>
                    <a:pt x="441" y="185"/>
                  </a:cubicBezTo>
                  <a:cubicBezTo>
                    <a:pt x="441" y="185"/>
                    <a:pt x="441" y="184"/>
                    <a:pt x="441" y="184"/>
                  </a:cubicBezTo>
                  <a:cubicBezTo>
                    <a:pt x="441" y="183"/>
                    <a:pt x="441" y="183"/>
                    <a:pt x="441" y="182"/>
                  </a:cubicBezTo>
                  <a:cubicBezTo>
                    <a:pt x="441" y="181"/>
                    <a:pt x="441" y="180"/>
                    <a:pt x="441" y="180"/>
                  </a:cubicBezTo>
                  <a:cubicBezTo>
                    <a:pt x="441" y="180"/>
                    <a:pt x="441" y="179"/>
                    <a:pt x="441" y="179"/>
                  </a:cubicBezTo>
                  <a:cubicBezTo>
                    <a:pt x="441" y="179"/>
                    <a:pt x="441" y="179"/>
                    <a:pt x="441" y="180"/>
                  </a:cubicBezTo>
                  <a:cubicBezTo>
                    <a:pt x="441" y="180"/>
                    <a:pt x="441" y="180"/>
                    <a:pt x="441" y="180"/>
                  </a:cubicBezTo>
                  <a:cubicBezTo>
                    <a:pt x="441" y="181"/>
                    <a:pt x="441" y="181"/>
                    <a:pt x="442" y="181"/>
                  </a:cubicBezTo>
                  <a:cubicBezTo>
                    <a:pt x="441" y="180"/>
                    <a:pt x="441" y="179"/>
                    <a:pt x="441" y="178"/>
                  </a:cubicBezTo>
                  <a:cubicBezTo>
                    <a:pt x="441" y="178"/>
                    <a:pt x="440" y="177"/>
                    <a:pt x="440" y="177"/>
                  </a:cubicBezTo>
                  <a:cubicBezTo>
                    <a:pt x="440" y="177"/>
                    <a:pt x="440" y="176"/>
                    <a:pt x="440" y="176"/>
                  </a:cubicBezTo>
                  <a:cubicBezTo>
                    <a:pt x="440" y="176"/>
                    <a:pt x="440" y="175"/>
                    <a:pt x="440" y="175"/>
                  </a:cubicBezTo>
                  <a:cubicBezTo>
                    <a:pt x="440" y="175"/>
                    <a:pt x="440" y="175"/>
                    <a:pt x="440" y="175"/>
                  </a:cubicBezTo>
                  <a:cubicBezTo>
                    <a:pt x="440" y="174"/>
                    <a:pt x="439" y="174"/>
                    <a:pt x="439" y="174"/>
                  </a:cubicBezTo>
                  <a:cubicBezTo>
                    <a:pt x="439" y="174"/>
                    <a:pt x="439" y="175"/>
                    <a:pt x="439" y="175"/>
                  </a:cubicBezTo>
                  <a:cubicBezTo>
                    <a:pt x="439" y="174"/>
                    <a:pt x="439" y="175"/>
                    <a:pt x="439" y="175"/>
                  </a:cubicBezTo>
                  <a:cubicBezTo>
                    <a:pt x="438" y="175"/>
                    <a:pt x="438" y="175"/>
                    <a:pt x="438" y="175"/>
                  </a:cubicBezTo>
                  <a:cubicBezTo>
                    <a:pt x="438" y="175"/>
                    <a:pt x="439" y="176"/>
                    <a:pt x="439" y="176"/>
                  </a:cubicBezTo>
                  <a:cubicBezTo>
                    <a:pt x="439" y="177"/>
                    <a:pt x="439" y="177"/>
                    <a:pt x="439" y="177"/>
                  </a:cubicBezTo>
                  <a:cubicBezTo>
                    <a:pt x="439" y="177"/>
                    <a:pt x="440" y="178"/>
                    <a:pt x="439" y="178"/>
                  </a:cubicBezTo>
                  <a:cubicBezTo>
                    <a:pt x="439" y="178"/>
                    <a:pt x="439" y="178"/>
                    <a:pt x="439" y="178"/>
                  </a:cubicBezTo>
                  <a:cubicBezTo>
                    <a:pt x="439" y="178"/>
                    <a:pt x="439" y="178"/>
                    <a:pt x="439" y="178"/>
                  </a:cubicBezTo>
                  <a:cubicBezTo>
                    <a:pt x="439" y="178"/>
                    <a:pt x="439" y="178"/>
                    <a:pt x="439" y="178"/>
                  </a:cubicBezTo>
                  <a:cubicBezTo>
                    <a:pt x="439" y="178"/>
                    <a:pt x="439" y="178"/>
                    <a:pt x="439" y="178"/>
                  </a:cubicBezTo>
                  <a:cubicBezTo>
                    <a:pt x="439" y="178"/>
                    <a:pt x="438" y="179"/>
                    <a:pt x="438" y="179"/>
                  </a:cubicBezTo>
                  <a:cubicBezTo>
                    <a:pt x="438" y="179"/>
                    <a:pt x="438" y="179"/>
                    <a:pt x="438" y="179"/>
                  </a:cubicBezTo>
                  <a:cubicBezTo>
                    <a:pt x="437" y="178"/>
                    <a:pt x="438" y="178"/>
                    <a:pt x="437" y="178"/>
                  </a:cubicBezTo>
                  <a:cubicBezTo>
                    <a:pt x="437" y="179"/>
                    <a:pt x="436" y="179"/>
                    <a:pt x="436" y="179"/>
                  </a:cubicBezTo>
                  <a:cubicBezTo>
                    <a:pt x="436" y="180"/>
                    <a:pt x="436" y="180"/>
                    <a:pt x="436" y="181"/>
                  </a:cubicBezTo>
                  <a:cubicBezTo>
                    <a:pt x="436" y="181"/>
                    <a:pt x="436" y="182"/>
                    <a:pt x="436" y="182"/>
                  </a:cubicBezTo>
                  <a:cubicBezTo>
                    <a:pt x="436" y="183"/>
                    <a:pt x="436" y="183"/>
                    <a:pt x="436" y="184"/>
                  </a:cubicBezTo>
                  <a:cubicBezTo>
                    <a:pt x="436" y="185"/>
                    <a:pt x="435" y="186"/>
                    <a:pt x="436" y="187"/>
                  </a:cubicBezTo>
                  <a:cubicBezTo>
                    <a:pt x="436" y="188"/>
                    <a:pt x="437" y="188"/>
                    <a:pt x="437" y="189"/>
                  </a:cubicBezTo>
                  <a:cubicBezTo>
                    <a:pt x="438" y="190"/>
                    <a:pt x="438" y="190"/>
                    <a:pt x="438" y="190"/>
                  </a:cubicBezTo>
                  <a:cubicBezTo>
                    <a:pt x="437" y="191"/>
                    <a:pt x="437" y="191"/>
                    <a:pt x="437" y="192"/>
                  </a:cubicBezTo>
                  <a:cubicBezTo>
                    <a:pt x="437" y="193"/>
                    <a:pt x="437" y="194"/>
                    <a:pt x="437" y="195"/>
                  </a:cubicBezTo>
                  <a:cubicBezTo>
                    <a:pt x="437" y="196"/>
                    <a:pt x="437" y="197"/>
                    <a:pt x="437" y="198"/>
                  </a:cubicBezTo>
                  <a:cubicBezTo>
                    <a:pt x="437" y="199"/>
                    <a:pt x="436" y="200"/>
                    <a:pt x="436" y="201"/>
                  </a:cubicBezTo>
                  <a:cubicBezTo>
                    <a:pt x="436" y="201"/>
                    <a:pt x="436" y="201"/>
                    <a:pt x="436" y="201"/>
                  </a:cubicBezTo>
                  <a:cubicBezTo>
                    <a:pt x="437" y="202"/>
                    <a:pt x="437" y="202"/>
                    <a:pt x="437" y="202"/>
                  </a:cubicBezTo>
                  <a:cubicBezTo>
                    <a:pt x="437" y="203"/>
                    <a:pt x="437" y="204"/>
                    <a:pt x="437" y="205"/>
                  </a:cubicBezTo>
                  <a:cubicBezTo>
                    <a:pt x="437" y="205"/>
                    <a:pt x="437" y="206"/>
                    <a:pt x="437" y="206"/>
                  </a:cubicBezTo>
                  <a:cubicBezTo>
                    <a:pt x="437" y="207"/>
                    <a:pt x="437" y="208"/>
                    <a:pt x="437" y="209"/>
                  </a:cubicBezTo>
                  <a:cubicBezTo>
                    <a:pt x="437" y="210"/>
                    <a:pt x="436" y="210"/>
                    <a:pt x="436" y="211"/>
                  </a:cubicBezTo>
                  <a:cubicBezTo>
                    <a:pt x="436" y="211"/>
                    <a:pt x="436" y="212"/>
                    <a:pt x="436" y="212"/>
                  </a:cubicBezTo>
                  <a:cubicBezTo>
                    <a:pt x="437" y="213"/>
                    <a:pt x="436" y="213"/>
                    <a:pt x="437" y="214"/>
                  </a:cubicBezTo>
                  <a:cubicBezTo>
                    <a:pt x="437" y="213"/>
                    <a:pt x="438" y="212"/>
                    <a:pt x="438" y="211"/>
                  </a:cubicBezTo>
                  <a:cubicBezTo>
                    <a:pt x="438" y="210"/>
                    <a:pt x="439" y="210"/>
                    <a:pt x="439" y="210"/>
                  </a:cubicBezTo>
                  <a:cubicBezTo>
                    <a:pt x="439" y="210"/>
                    <a:pt x="439" y="210"/>
                    <a:pt x="440" y="211"/>
                  </a:cubicBezTo>
                  <a:cubicBezTo>
                    <a:pt x="440" y="211"/>
                    <a:pt x="441" y="211"/>
                    <a:pt x="441" y="211"/>
                  </a:cubicBezTo>
                  <a:cubicBezTo>
                    <a:pt x="442" y="211"/>
                    <a:pt x="442" y="211"/>
                    <a:pt x="442" y="211"/>
                  </a:cubicBezTo>
                  <a:cubicBezTo>
                    <a:pt x="442" y="212"/>
                    <a:pt x="442" y="212"/>
                    <a:pt x="442" y="212"/>
                  </a:cubicBezTo>
                  <a:cubicBezTo>
                    <a:pt x="442" y="212"/>
                    <a:pt x="442" y="213"/>
                    <a:pt x="442" y="213"/>
                  </a:cubicBezTo>
                  <a:cubicBezTo>
                    <a:pt x="442" y="213"/>
                    <a:pt x="442" y="213"/>
                    <a:pt x="442" y="212"/>
                  </a:cubicBezTo>
                  <a:cubicBezTo>
                    <a:pt x="442" y="212"/>
                    <a:pt x="442" y="212"/>
                    <a:pt x="442" y="212"/>
                  </a:cubicBezTo>
                  <a:cubicBezTo>
                    <a:pt x="443" y="212"/>
                    <a:pt x="442" y="212"/>
                    <a:pt x="442" y="212"/>
                  </a:cubicBezTo>
                  <a:cubicBezTo>
                    <a:pt x="442" y="211"/>
                    <a:pt x="442" y="211"/>
                    <a:pt x="442" y="211"/>
                  </a:cubicBezTo>
                  <a:cubicBezTo>
                    <a:pt x="442" y="210"/>
                    <a:pt x="442" y="209"/>
                    <a:pt x="441" y="210"/>
                  </a:cubicBezTo>
                  <a:cubicBezTo>
                    <a:pt x="441" y="210"/>
                    <a:pt x="441" y="210"/>
                    <a:pt x="442" y="210"/>
                  </a:cubicBezTo>
                  <a:cubicBezTo>
                    <a:pt x="442" y="210"/>
                    <a:pt x="441" y="210"/>
                    <a:pt x="441" y="210"/>
                  </a:cubicBezTo>
                  <a:cubicBezTo>
                    <a:pt x="441" y="210"/>
                    <a:pt x="441" y="210"/>
                    <a:pt x="441" y="210"/>
                  </a:cubicBezTo>
                  <a:cubicBezTo>
                    <a:pt x="441" y="209"/>
                    <a:pt x="441" y="210"/>
                    <a:pt x="441" y="209"/>
                  </a:cubicBezTo>
                  <a:cubicBezTo>
                    <a:pt x="441" y="209"/>
                    <a:pt x="440" y="208"/>
                    <a:pt x="440" y="208"/>
                  </a:cubicBezTo>
                  <a:cubicBezTo>
                    <a:pt x="439" y="207"/>
                    <a:pt x="438" y="206"/>
                    <a:pt x="439" y="204"/>
                  </a:cubicBezTo>
                  <a:cubicBezTo>
                    <a:pt x="439" y="203"/>
                    <a:pt x="439" y="202"/>
                    <a:pt x="440" y="201"/>
                  </a:cubicBezTo>
                  <a:cubicBezTo>
                    <a:pt x="440" y="200"/>
                    <a:pt x="440" y="199"/>
                    <a:pt x="441" y="199"/>
                  </a:cubicBezTo>
                  <a:cubicBezTo>
                    <a:pt x="441" y="198"/>
                    <a:pt x="442" y="198"/>
                    <a:pt x="443" y="198"/>
                  </a:cubicBezTo>
                  <a:cubicBezTo>
                    <a:pt x="442" y="198"/>
                    <a:pt x="442" y="198"/>
                    <a:pt x="442" y="198"/>
                  </a:cubicBezTo>
                  <a:cubicBezTo>
                    <a:pt x="442" y="198"/>
                    <a:pt x="442" y="198"/>
                    <a:pt x="443" y="198"/>
                  </a:cubicBezTo>
                  <a:cubicBezTo>
                    <a:pt x="443" y="198"/>
                    <a:pt x="443" y="198"/>
                    <a:pt x="443" y="198"/>
                  </a:cubicBezTo>
                  <a:cubicBezTo>
                    <a:pt x="443" y="198"/>
                    <a:pt x="444" y="198"/>
                    <a:pt x="444" y="199"/>
                  </a:cubicBezTo>
                  <a:cubicBezTo>
                    <a:pt x="445" y="199"/>
                    <a:pt x="445" y="199"/>
                    <a:pt x="445" y="200"/>
                  </a:cubicBezTo>
                  <a:cubicBezTo>
                    <a:pt x="445" y="200"/>
                    <a:pt x="446" y="200"/>
                    <a:pt x="446" y="200"/>
                  </a:cubicBezTo>
                  <a:cubicBezTo>
                    <a:pt x="446" y="200"/>
                    <a:pt x="446" y="201"/>
                    <a:pt x="446" y="201"/>
                  </a:cubicBezTo>
                  <a:cubicBezTo>
                    <a:pt x="446" y="201"/>
                    <a:pt x="446" y="201"/>
                    <a:pt x="446" y="201"/>
                  </a:cubicBezTo>
                  <a:cubicBezTo>
                    <a:pt x="446" y="200"/>
                    <a:pt x="446" y="200"/>
                    <a:pt x="446" y="200"/>
                  </a:cubicBezTo>
                  <a:close/>
                  <a:moveTo>
                    <a:pt x="452" y="220"/>
                  </a:moveTo>
                  <a:cubicBezTo>
                    <a:pt x="451" y="221"/>
                    <a:pt x="450" y="222"/>
                    <a:pt x="449" y="222"/>
                  </a:cubicBezTo>
                  <a:cubicBezTo>
                    <a:pt x="449" y="223"/>
                    <a:pt x="449" y="223"/>
                    <a:pt x="449" y="224"/>
                  </a:cubicBezTo>
                  <a:cubicBezTo>
                    <a:pt x="449" y="224"/>
                    <a:pt x="449" y="223"/>
                    <a:pt x="449" y="223"/>
                  </a:cubicBezTo>
                  <a:cubicBezTo>
                    <a:pt x="450" y="223"/>
                    <a:pt x="449" y="223"/>
                    <a:pt x="450" y="223"/>
                  </a:cubicBezTo>
                  <a:cubicBezTo>
                    <a:pt x="450" y="223"/>
                    <a:pt x="450" y="223"/>
                    <a:pt x="450" y="223"/>
                  </a:cubicBezTo>
                  <a:cubicBezTo>
                    <a:pt x="450" y="222"/>
                    <a:pt x="450" y="222"/>
                    <a:pt x="451" y="222"/>
                  </a:cubicBezTo>
                  <a:cubicBezTo>
                    <a:pt x="451" y="221"/>
                    <a:pt x="452" y="221"/>
                    <a:pt x="453" y="220"/>
                  </a:cubicBezTo>
                  <a:cubicBezTo>
                    <a:pt x="452" y="220"/>
                    <a:pt x="452" y="220"/>
                    <a:pt x="452" y="220"/>
                  </a:cubicBezTo>
                  <a:close/>
                  <a:moveTo>
                    <a:pt x="93" y="11"/>
                  </a:moveTo>
                  <a:cubicBezTo>
                    <a:pt x="93" y="11"/>
                    <a:pt x="93" y="11"/>
                    <a:pt x="94" y="11"/>
                  </a:cubicBezTo>
                  <a:cubicBezTo>
                    <a:pt x="95" y="10"/>
                    <a:pt x="94" y="11"/>
                    <a:pt x="94" y="12"/>
                  </a:cubicBezTo>
                  <a:cubicBezTo>
                    <a:pt x="94" y="12"/>
                    <a:pt x="95" y="12"/>
                    <a:pt x="95" y="11"/>
                  </a:cubicBezTo>
                  <a:cubicBezTo>
                    <a:pt x="96" y="11"/>
                    <a:pt x="96" y="11"/>
                    <a:pt x="97" y="11"/>
                  </a:cubicBezTo>
                  <a:cubicBezTo>
                    <a:pt x="97" y="11"/>
                    <a:pt x="97" y="11"/>
                    <a:pt x="97" y="11"/>
                  </a:cubicBezTo>
                  <a:cubicBezTo>
                    <a:pt x="98" y="11"/>
                    <a:pt x="98" y="10"/>
                    <a:pt x="98" y="10"/>
                  </a:cubicBezTo>
                  <a:cubicBezTo>
                    <a:pt x="98" y="10"/>
                    <a:pt x="99" y="11"/>
                    <a:pt x="99" y="10"/>
                  </a:cubicBezTo>
                  <a:cubicBezTo>
                    <a:pt x="99" y="10"/>
                    <a:pt x="99" y="10"/>
                    <a:pt x="99" y="10"/>
                  </a:cubicBezTo>
                  <a:cubicBezTo>
                    <a:pt x="99" y="10"/>
                    <a:pt x="99" y="10"/>
                    <a:pt x="99" y="10"/>
                  </a:cubicBezTo>
                  <a:cubicBezTo>
                    <a:pt x="99" y="9"/>
                    <a:pt x="100" y="9"/>
                    <a:pt x="100" y="9"/>
                  </a:cubicBezTo>
                  <a:cubicBezTo>
                    <a:pt x="100" y="9"/>
                    <a:pt x="100" y="9"/>
                    <a:pt x="101" y="9"/>
                  </a:cubicBezTo>
                  <a:cubicBezTo>
                    <a:pt x="101" y="9"/>
                    <a:pt x="101" y="10"/>
                    <a:pt x="101" y="10"/>
                  </a:cubicBezTo>
                  <a:cubicBezTo>
                    <a:pt x="102" y="10"/>
                    <a:pt x="102" y="10"/>
                    <a:pt x="102" y="10"/>
                  </a:cubicBezTo>
                  <a:cubicBezTo>
                    <a:pt x="103" y="10"/>
                    <a:pt x="103" y="10"/>
                    <a:pt x="103" y="10"/>
                  </a:cubicBezTo>
                  <a:cubicBezTo>
                    <a:pt x="104" y="10"/>
                    <a:pt x="103" y="9"/>
                    <a:pt x="103" y="9"/>
                  </a:cubicBezTo>
                  <a:cubicBezTo>
                    <a:pt x="103" y="9"/>
                    <a:pt x="103" y="9"/>
                    <a:pt x="103" y="9"/>
                  </a:cubicBezTo>
                  <a:cubicBezTo>
                    <a:pt x="103" y="9"/>
                    <a:pt x="102" y="8"/>
                    <a:pt x="102" y="8"/>
                  </a:cubicBezTo>
                  <a:cubicBezTo>
                    <a:pt x="101" y="8"/>
                    <a:pt x="100" y="8"/>
                    <a:pt x="99" y="8"/>
                  </a:cubicBezTo>
                  <a:cubicBezTo>
                    <a:pt x="99" y="8"/>
                    <a:pt x="98" y="8"/>
                    <a:pt x="97" y="9"/>
                  </a:cubicBezTo>
                  <a:cubicBezTo>
                    <a:pt x="95" y="9"/>
                    <a:pt x="92" y="10"/>
                    <a:pt x="90" y="10"/>
                  </a:cubicBezTo>
                  <a:cubicBezTo>
                    <a:pt x="91" y="10"/>
                    <a:pt x="91" y="10"/>
                    <a:pt x="92" y="11"/>
                  </a:cubicBezTo>
                  <a:cubicBezTo>
                    <a:pt x="92" y="11"/>
                    <a:pt x="92" y="11"/>
                    <a:pt x="93" y="11"/>
                  </a:cubicBezTo>
                  <a:close/>
                  <a:moveTo>
                    <a:pt x="108" y="91"/>
                  </a:moveTo>
                  <a:cubicBezTo>
                    <a:pt x="106" y="91"/>
                    <a:pt x="105" y="90"/>
                    <a:pt x="104" y="90"/>
                  </a:cubicBezTo>
                  <a:cubicBezTo>
                    <a:pt x="103" y="91"/>
                    <a:pt x="102" y="91"/>
                    <a:pt x="102" y="92"/>
                  </a:cubicBezTo>
                  <a:cubicBezTo>
                    <a:pt x="102" y="93"/>
                    <a:pt x="102" y="93"/>
                    <a:pt x="102" y="93"/>
                  </a:cubicBezTo>
                  <a:cubicBezTo>
                    <a:pt x="102" y="94"/>
                    <a:pt x="103" y="95"/>
                    <a:pt x="104" y="95"/>
                  </a:cubicBezTo>
                  <a:cubicBezTo>
                    <a:pt x="105" y="95"/>
                    <a:pt x="106" y="95"/>
                    <a:pt x="107" y="94"/>
                  </a:cubicBezTo>
                  <a:cubicBezTo>
                    <a:pt x="107" y="94"/>
                    <a:pt x="107" y="94"/>
                    <a:pt x="108" y="93"/>
                  </a:cubicBezTo>
                  <a:cubicBezTo>
                    <a:pt x="108" y="93"/>
                    <a:pt x="108" y="93"/>
                    <a:pt x="108" y="93"/>
                  </a:cubicBezTo>
                  <a:cubicBezTo>
                    <a:pt x="108" y="93"/>
                    <a:pt x="109" y="93"/>
                    <a:pt x="109" y="92"/>
                  </a:cubicBezTo>
                  <a:cubicBezTo>
                    <a:pt x="109" y="93"/>
                    <a:pt x="109" y="93"/>
                    <a:pt x="108" y="93"/>
                  </a:cubicBezTo>
                  <a:cubicBezTo>
                    <a:pt x="110" y="93"/>
                    <a:pt x="108" y="92"/>
                    <a:pt x="108" y="91"/>
                  </a:cubicBezTo>
                  <a:close/>
                  <a:moveTo>
                    <a:pt x="102" y="11"/>
                  </a:moveTo>
                  <a:cubicBezTo>
                    <a:pt x="102" y="11"/>
                    <a:pt x="101" y="11"/>
                    <a:pt x="101" y="11"/>
                  </a:cubicBezTo>
                  <a:cubicBezTo>
                    <a:pt x="101" y="11"/>
                    <a:pt x="99" y="11"/>
                    <a:pt x="99" y="12"/>
                  </a:cubicBezTo>
                  <a:cubicBezTo>
                    <a:pt x="100" y="12"/>
                    <a:pt x="101" y="11"/>
                    <a:pt x="102" y="12"/>
                  </a:cubicBezTo>
                  <a:cubicBezTo>
                    <a:pt x="101" y="12"/>
                    <a:pt x="100" y="12"/>
                    <a:pt x="100" y="12"/>
                  </a:cubicBezTo>
                  <a:cubicBezTo>
                    <a:pt x="100" y="12"/>
                    <a:pt x="101" y="12"/>
                    <a:pt x="101" y="13"/>
                  </a:cubicBezTo>
                  <a:cubicBezTo>
                    <a:pt x="101" y="13"/>
                    <a:pt x="101" y="13"/>
                    <a:pt x="101" y="13"/>
                  </a:cubicBezTo>
                  <a:cubicBezTo>
                    <a:pt x="101" y="13"/>
                    <a:pt x="99" y="12"/>
                    <a:pt x="98" y="12"/>
                  </a:cubicBezTo>
                  <a:cubicBezTo>
                    <a:pt x="98" y="12"/>
                    <a:pt x="97" y="12"/>
                    <a:pt x="97" y="12"/>
                  </a:cubicBezTo>
                  <a:cubicBezTo>
                    <a:pt x="96" y="13"/>
                    <a:pt x="96" y="13"/>
                    <a:pt x="96" y="13"/>
                  </a:cubicBezTo>
                  <a:cubicBezTo>
                    <a:pt x="97" y="13"/>
                    <a:pt x="97" y="14"/>
                    <a:pt x="97" y="14"/>
                  </a:cubicBezTo>
                  <a:cubicBezTo>
                    <a:pt x="98" y="14"/>
                    <a:pt x="98" y="14"/>
                    <a:pt x="98" y="14"/>
                  </a:cubicBezTo>
                  <a:cubicBezTo>
                    <a:pt x="99" y="13"/>
                    <a:pt x="101" y="13"/>
                    <a:pt x="101" y="14"/>
                  </a:cubicBezTo>
                  <a:cubicBezTo>
                    <a:pt x="101" y="14"/>
                    <a:pt x="101" y="14"/>
                    <a:pt x="100" y="14"/>
                  </a:cubicBezTo>
                  <a:cubicBezTo>
                    <a:pt x="100" y="14"/>
                    <a:pt x="100" y="14"/>
                    <a:pt x="100" y="14"/>
                  </a:cubicBezTo>
                  <a:cubicBezTo>
                    <a:pt x="101" y="14"/>
                    <a:pt x="102" y="14"/>
                    <a:pt x="103" y="14"/>
                  </a:cubicBezTo>
                  <a:cubicBezTo>
                    <a:pt x="103" y="14"/>
                    <a:pt x="104" y="14"/>
                    <a:pt x="105" y="14"/>
                  </a:cubicBezTo>
                  <a:cubicBezTo>
                    <a:pt x="105" y="14"/>
                    <a:pt x="105" y="14"/>
                    <a:pt x="105" y="14"/>
                  </a:cubicBezTo>
                  <a:cubicBezTo>
                    <a:pt x="105" y="14"/>
                    <a:pt x="105" y="13"/>
                    <a:pt x="105" y="13"/>
                  </a:cubicBezTo>
                  <a:cubicBezTo>
                    <a:pt x="104" y="13"/>
                    <a:pt x="104" y="13"/>
                    <a:pt x="104" y="12"/>
                  </a:cubicBezTo>
                  <a:cubicBezTo>
                    <a:pt x="104" y="12"/>
                    <a:pt x="105" y="12"/>
                    <a:pt x="106" y="12"/>
                  </a:cubicBezTo>
                  <a:cubicBezTo>
                    <a:pt x="107" y="11"/>
                    <a:pt x="108" y="11"/>
                    <a:pt x="109" y="11"/>
                  </a:cubicBezTo>
                  <a:cubicBezTo>
                    <a:pt x="111" y="10"/>
                    <a:pt x="113" y="10"/>
                    <a:pt x="114" y="9"/>
                  </a:cubicBezTo>
                  <a:cubicBezTo>
                    <a:pt x="114" y="9"/>
                    <a:pt x="113" y="9"/>
                    <a:pt x="113" y="9"/>
                  </a:cubicBezTo>
                  <a:cubicBezTo>
                    <a:pt x="113" y="9"/>
                    <a:pt x="113" y="9"/>
                    <a:pt x="112" y="9"/>
                  </a:cubicBezTo>
                  <a:cubicBezTo>
                    <a:pt x="112" y="9"/>
                    <a:pt x="112" y="9"/>
                    <a:pt x="112" y="9"/>
                  </a:cubicBezTo>
                  <a:cubicBezTo>
                    <a:pt x="112" y="9"/>
                    <a:pt x="112" y="8"/>
                    <a:pt x="111" y="8"/>
                  </a:cubicBezTo>
                  <a:cubicBezTo>
                    <a:pt x="111" y="8"/>
                    <a:pt x="111" y="8"/>
                    <a:pt x="110" y="8"/>
                  </a:cubicBezTo>
                  <a:cubicBezTo>
                    <a:pt x="110" y="8"/>
                    <a:pt x="109" y="8"/>
                    <a:pt x="109" y="8"/>
                  </a:cubicBezTo>
                  <a:cubicBezTo>
                    <a:pt x="108" y="8"/>
                    <a:pt x="108" y="8"/>
                    <a:pt x="107" y="8"/>
                  </a:cubicBezTo>
                  <a:cubicBezTo>
                    <a:pt x="107" y="8"/>
                    <a:pt x="107" y="8"/>
                    <a:pt x="106" y="8"/>
                  </a:cubicBezTo>
                  <a:cubicBezTo>
                    <a:pt x="106" y="8"/>
                    <a:pt x="104" y="9"/>
                    <a:pt x="104" y="9"/>
                  </a:cubicBezTo>
                  <a:cubicBezTo>
                    <a:pt x="104" y="10"/>
                    <a:pt x="105" y="9"/>
                    <a:pt x="105" y="9"/>
                  </a:cubicBezTo>
                  <a:cubicBezTo>
                    <a:pt x="105" y="9"/>
                    <a:pt x="105" y="9"/>
                    <a:pt x="105" y="9"/>
                  </a:cubicBezTo>
                  <a:cubicBezTo>
                    <a:pt x="106" y="10"/>
                    <a:pt x="106" y="9"/>
                    <a:pt x="106" y="9"/>
                  </a:cubicBezTo>
                  <a:cubicBezTo>
                    <a:pt x="107" y="9"/>
                    <a:pt x="107" y="10"/>
                    <a:pt x="107" y="10"/>
                  </a:cubicBezTo>
                  <a:cubicBezTo>
                    <a:pt x="107" y="10"/>
                    <a:pt x="106" y="10"/>
                    <a:pt x="106" y="10"/>
                  </a:cubicBezTo>
                  <a:cubicBezTo>
                    <a:pt x="106" y="10"/>
                    <a:pt x="106" y="10"/>
                    <a:pt x="106" y="10"/>
                  </a:cubicBezTo>
                  <a:cubicBezTo>
                    <a:pt x="106" y="11"/>
                    <a:pt x="105" y="10"/>
                    <a:pt x="105" y="11"/>
                  </a:cubicBezTo>
                  <a:cubicBezTo>
                    <a:pt x="105" y="11"/>
                    <a:pt x="105" y="11"/>
                    <a:pt x="105" y="11"/>
                  </a:cubicBezTo>
                  <a:cubicBezTo>
                    <a:pt x="105" y="11"/>
                    <a:pt x="104" y="11"/>
                    <a:pt x="104" y="11"/>
                  </a:cubicBezTo>
                  <a:cubicBezTo>
                    <a:pt x="104" y="11"/>
                    <a:pt x="104" y="11"/>
                    <a:pt x="104" y="11"/>
                  </a:cubicBezTo>
                  <a:cubicBezTo>
                    <a:pt x="103" y="11"/>
                    <a:pt x="103" y="11"/>
                    <a:pt x="102" y="11"/>
                  </a:cubicBezTo>
                  <a:cubicBezTo>
                    <a:pt x="102" y="11"/>
                    <a:pt x="102" y="11"/>
                    <a:pt x="102" y="11"/>
                  </a:cubicBezTo>
                  <a:close/>
                </a:path>
              </a:pathLst>
            </a:custGeom>
            <a:solidFill>
              <a:schemeClr val="bg1">
                <a:lumMod val="75000"/>
              </a:schemeClr>
            </a:solidFill>
            <a:ln>
              <a:noFill/>
            </a:ln>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4" name="Freeform 422"/>
            <p:cNvSpPr>
              <a:spLocks noEditPoints="1"/>
            </p:cNvSpPr>
            <p:nvPr/>
          </p:nvSpPr>
          <p:spPr bwMode="auto">
            <a:xfrm>
              <a:off x="6427788" y="3746500"/>
              <a:ext cx="100013" cy="79375"/>
            </a:xfrm>
            <a:custGeom>
              <a:avLst/>
              <a:gdLst>
                <a:gd name="T0" fmla="*/ 3 w 24"/>
                <a:gd name="T1" fmla="*/ 6 h 19"/>
                <a:gd name="T2" fmla="*/ 0 w 24"/>
                <a:gd name="T3" fmla="*/ 1 h 19"/>
                <a:gd name="T4" fmla="*/ 8 w 24"/>
                <a:gd name="T5" fmla="*/ 7 h 19"/>
                <a:gd name="T6" fmla="*/ 23 w 24"/>
                <a:gd name="T7" fmla="*/ 14 h 19"/>
                <a:gd name="T8" fmla="*/ 20 w 24"/>
                <a:gd name="T9" fmla="*/ 13 h 19"/>
                <a:gd name="T10" fmla="*/ 21 w 24"/>
                <a:gd name="T11" fmla="*/ 14 h 19"/>
                <a:gd name="T12" fmla="*/ 22 w 24"/>
                <a:gd name="T13" fmla="*/ 15 h 19"/>
                <a:gd name="T14" fmla="*/ 22 w 24"/>
                <a:gd name="T15" fmla="*/ 11 h 19"/>
                <a:gd name="T16" fmla="*/ 20 w 24"/>
                <a:gd name="T17" fmla="*/ 10 h 19"/>
                <a:gd name="T18" fmla="*/ 16 w 24"/>
                <a:gd name="T19" fmla="*/ 9 h 19"/>
                <a:gd name="T20" fmla="*/ 20 w 24"/>
                <a:gd name="T21" fmla="*/ 10 h 19"/>
                <a:gd name="T22" fmla="*/ 19 w 24"/>
                <a:gd name="T23" fmla="*/ 8 h 19"/>
                <a:gd name="T24" fmla="*/ 18 w 24"/>
                <a:gd name="T25" fmla="*/ 6 h 19"/>
                <a:gd name="T26" fmla="*/ 18 w 24"/>
                <a:gd name="T27" fmla="*/ 9 h 19"/>
                <a:gd name="T28" fmla="*/ 6 w 24"/>
                <a:gd name="T29" fmla="*/ 7 h 19"/>
                <a:gd name="T30" fmla="*/ 18 w 24"/>
                <a:gd name="T31" fmla="*/ 11 h 19"/>
                <a:gd name="T32" fmla="*/ 15 w 24"/>
                <a:gd name="T33" fmla="*/ 10 h 19"/>
                <a:gd name="T34" fmla="*/ 15 w 24"/>
                <a:gd name="T35" fmla="*/ 11 h 19"/>
                <a:gd name="T36" fmla="*/ 17 w 24"/>
                <a:gd name="T37" fmla="*/ 12 h 19"/>
                <a:gd name="T38" fmla="*/ 6 w 24"/>
                <a:gd name="T39" fmla="*/ 5 h 19"/>
                <a:gd name="T40" fmla="*/ 6 w 24"/>
                <a:gd name="T41" fmla="*/ 6 h 19"/>
                <a:gd name="T42" fmla="*/ 7 w 24"/>
                <a:gd name="T43" fmla="*/ 7 h 19"/>
                <a:gd name="T44" fmla="*/ 5 w 24"/>
                <a:gd name="T45" fmla="*/ 5 h 19"/>
                <a:gd name="T46" fmla="*/ 4 w 24"/>
                <a:gd name="T47" fmla="*/ 6 h 19"/>
                <a:gd name="T48" fmla="*/ 6 w 24"/>
                <a:gd name="T49" fmla="*/ 2 h 19"/>
                <a:gd name="T50" fmla="*/ 4 w 24"/>
                <a:gd name="T51" fmla="*/ 1 h 19"/>
                <a:gd name="T52" fmla="*/ 2 w 24"/>
                <a:gd name="T53" fmla="*/ 0 h 19"/>
                <a:gd name="T54" fmla="*/ 5 w 24"/>
                <a:gd name="T55" fmla="*/ 3 h 19"/>
                <a:gd name="T56" fmla="*/ 4 w 24"/>
                <a:gd name="T57" fmla="*/ 5 h 19"/>
                <a:gd name="T58" fmla="*/ 6 w 24"/>
                <a:gd name="T59" fmla="*/ 7 h 19"/>
                <a:gd name="T60" fmla="*/ 6 w 24"/>
                <a:gd name="T61" fmla="*/ 7 h 19"/>
                <a:gd name="T62" fmla="*/ 4 w 24"/>
                <a:gd name="T63" fmla="*/ 4 h 19"/>
                <a:gd name="T64" fmla="*/ 15 w 24"/>
                <a:gd name="T65" fmla="*/ 18 h 19"/>
                <a:gd name="T66" fmla="*/ 14 w 24"/>
                <a:gd name="T67" fmla="*/ 6 h 19"/>
                <a:gd name="T68" fmla="*/ 9 w 24"/>
                <a:gd name="T69" fmla="*/ 3 h 19"/>
                <a:gd name="T70" fmla="*/ 9 w 24"/>
                <a:gd name="T71" fmla="*/ 3 h 19"/>
                <a:gd name="T72" fmla="*/ 14 w 24"/>
                <a:gd name="T73" fmla="*/ 7 h 19"/>
                <a:gd name="T74" fmla="*/ 14 w 24"/>
                <a:gd name="T75" fmla="*/ 6 h 19"/>
                <a:gd name="T76" fmla="*/ 12 w 24"/>
                <a:gd name="T77" fmla="*/ 5 h 19"/>
                <a:gd name="T78" fmla="*/ 9 w 24"/>
                <a:gd name="T79" fmla="*/ 3 h 19"/>
                <a:gd name="T80" fmla="*/ 10 w 24"/>
                <a:gd name="T81" fmla="*/ 4 h 19"/>
                <a:gd name="T82" fmla="*/ 15 w 24"/>
                <a:gd name="T83" fmla="*/ 7 h 19"/>
                <a:gd name="T84" fmla="*/ 9 w 24"/>
                <a:gd name="T85" fmla="*/ 7 h 19"/>
                <a:gd name="T86" fmla="*/ 16 w 24"/>
                <a:gd name="T87"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 h="19">
                  <a:moveTo>
                    <a:pt x="3" y="6"/>
                  </a:moveTo>
                  <a:cubicBezTo>
                    <a:pt x="3" y="5"/>
                    <a:pt x="3" y="5"/>
                    <a:pt x="3" y="5"/>
                  </a:cubicBezTo>
                  <a:cubicBezTo>
                    <a:pt x="3" y="5"/>
                    <a:pt x="3" y="5"/>
                    <a:pt x="3" y="6"/>
                  </a:cubicBezTo>
                  <a:close/>
                  <a:moveTo>
                    <a:pt x="0" y="1"/>
                  </a:moveTo>
                  <a:cubicBezTo>
                    <a:pt x="0" y="1"/>
                    <a:pt x="0" y="2"/>
                    <a:pt x="0" y="2"/>
                  </a:cubicBezTo>
                  <a:cubicBezTo>
                    <a:pt x="1" y="2"/>
                    <a:pt x="0" y="1"/>
                    <a:pt x="0" y="1"/>
                  </a:cubicBezTo>
                  <a:close/>
                  <a:moveTo>
                    <a:pt x="8" y="7"/>
                  </a:moveTo>
                  <a:cubicBezTo>
                    <a:pt x="8" y="7"/>
                    <a:pt x="8" y="7"/>
                    <a:pt x="8" y="8"/>
                  </a:cubicBezTo>
                  <a:cubicBezTo>
                    <a:pt x="8" y="7"/>
                    <a:pt x="8" y="7"/>
                    <a:pt x="8" y="7"/>
                  </a:cubicBezTo>
                  <a:cubicBezTo>
                    <a:pt x="8" y="7"/>
                    <a:pt x="8" y="7"/>
                    <a:pt x="8" y="7"/>
                  </a:cubicBezTo>
                  <a:cubicBezTo>
                    <a:pt x="8" y="7"/>
                    <a:pt x="8" y="7"/>
                    <a:pt x="8" y="7"/>
                  </a:cubicBezTo>
                  <a:close/>
                  <a:moveTo>
                    <a:pt x="23" y="14"/>
                  </a:moveTo>
                  <a:cubicBezTo>
                    <a:pt x="22" y="14"/>
                    <a:pt x="22" y="14"/>
                    <a:pt x="22" y="14"/>
                  </a:cubicBezTo>
                  <a:cubicBezTo>
                    <a:pt x="22" y="14"/>
                    <a:pt x="21" y="13"/>
                    <a:pt x="21" y="13"/>
                  </a:cubicBezTo>
                  <a:cubicBezTo>
                    <a:pt x="21" y="13"/>
                    <a:pt x="20" y="13"/>
                    <a:pt x="20" y="13"/>
                  </a:cubicBezTo>
                  <a:cubicBezTo>
                    <a:pt x="20" y="13"/>
                    <a:pt x="19" y="13"/>
                    <a:pt x="20" y="13"/>
                  </a:cubicBezTo>
                  <a:cubicBezTo>
                    <a:pt x="20" y="13"/>
                    <a:pt x="20" y="13"/>
                    <a:pt x="20" y="13"/>
                  </a:cubicBezTo>
                  <a:cubicBezTo>
                    <a:pt x="20" y="14"/>
                    <a:pt x="20" y="14"/>
                    <a:pt x="21" y="14"/>
                  </a:cubicBezTo>
                  <a:cubicBezTo>
                    <a:pt x="21" y="14"/>
                    <a:pt x="21" y="14"/>
                    <a:pt x="21" y="14"/>
                  </a:cubicBezTo>
                  <a:cubicBezTo>
                    <a:pt x="21" y="15"/>
                    <a:pt x="21" y="15"/>
                    <a:pt x="22" y="15"/>
                  </a:cubicBezTo>
                  <a:cubicBezTo>
                    <a:pt x="22" y="15"/>
                    <a:pt x="22" y="15"/>
                    <a:pt x="22" y="15"/>
                  </a:cubicBezTo>
                  <a:cubicBezTo>
                    <a:pt x="23" y="15"/>
                    <a:pt x="23" y="15"/>
                    <a:pt x="24" y="15"/>
                  </a:cubicBezTo>
                  <a:cubicBezTo>
                    <a:pt x="23" y="15"/>
                    <a:pt x="23" y="14"/>
                    <a:pt x="23" y="14"/>
                  </a:cubicBezTo>
                  <a:close/>
                  <a:moveTo>
                    <a:pt x="22" y="11"/>
                  </a:moveTo>
                  <a:cubicBezTo>
                    <a:pt x="22" y="11"/>
                    <a:pt x="22" y="11"/>
                    <a:pt x="22" y="12"/>
                  </a:cubicBezTo>
                  <a:cubicBezTo>
                    <a:pt x="22" y="11"/>
                    <a:pt x="22" y="11"/>
                    <a:pt x="22" y="11"/>
                  </a:cubicBezTo>
                  <a:close/>
                  <a:moveTo>
                    <a:pt x="20" y="10"/>
                  </a:moveTo>
                  <a:cubicBezTo>
                    <a:pt x="20" y="10"/>
                    <a:pt x="20" y="11"/>
                    <a:pt x="21" y="11"/>
                  </a:cubicBezTo>
                  <a:cubicBezTo>
                    <a:pt x="21" y="11"/>
                    <a:pt x="20" y="10"/>
                    <a:pt x="20" y="10"/>
                  </a:cubicBezTo>
                  <a:close/>
                  <a:moveTo>
                    <a:pt x="16" y="9"/>
                  </a:moveTo>
                  <a:cubicBezTo>
                    <a:pt x="17" y="9"/>
                    <a:pt x="16" y="8"/>
                    <a:pt x="16" y="9"/>
                  </a:cubicBezTo>
                  <a:close/>
                  <a:moveTo>
                    <a:pt x="20" y="10"/>
                  </a:moveTo>
                  <a:cubicBezTo>
                    <a:pt x="20" y="10"/>
                    <a:pt x="20" y="10"/>
                    <a:pt x="20" y="10"/>
                  </a:cubicBezTo>
                  <a:cubicBezTo>
                    <a:pt x="20" y="10"/>
                    <a:pt x="20" y="10"/>
                    <a:pt x="20" y="9"/>
                  </a:cubicBezTo>
                  <a:cubicBezTo>
                    <a:pt x="19" y="9"/>
                    <a:pt x="19" y="9"/>
                    <a:pt x="19" y="8"/>
                  </a:cubicBezTo>
                  <a:cubicBezTo>
                    <a:pt x="19" y="8"/>
                    <a:pt x="19" y="8"/>
                    <a:pt x="19" y="8"/>
                  </a:cubicBezTo>
                  <a:cubicBezTo>
                    <a:pt x="19" y="8"/>
                    <a:pt x="19" y="7"/>
                    <a:pt x="18" y="7"/>
                  </a:cubicBezTo>
                  <a:cubicBezTo>
                    <a:pt x="18" y="7"/>
                    <a:pt x="18" y="6"/>
                    <a:pt x="18" y="6"/>
                  </a:cubicBezTo>
                  <a:cubicBezTo>
                    <a:pt x="18" y="6"/>
                    <a:pt x="18" y="6"/>
                    <a:pt x="18" y="6"/>
                  </a:cubicBezTo>
                  <a:cubicBezTo>
                    <a:pt x="17" y="6"/>
                    <a:pt x="17" y="6"/>
                    <a:pt x="17" y="7"/>
                  </a:cubicBezTo>
                  <a:cubicBezTo>
                    <a:pt x="18" y="7"/>
                    <a:pt x="17" y="7"/>
                    <a:pt x="17" y="7"/>
                  </a:cubicBezTo>
                  <a:cubicBezTo>
                    <a:pt x="17" y="8"/>
                    <a:pt x="18" y="9"/>
                    <a:pt x="18" y="9"/>
                  </a:cubicBezTo>
                  <a:cubicBezTo>
                    <a:pt x="19" y="10"/>
                    <a:pt x="19" y="10"/>
                    <a:pt x="20" y="11"/>
                  </a:cubicBezTo>
                  <a:cubicBezTo>
                    <a:pt x="20" y="11"/>
                    <a:pt x="20" y="10"/>
                    <a:pt x="20" y="10"/>
                  </a:cubicBezTo>
                  <a:close/>
                  <a:moveTo>
                    <a:pt x="6" y="7"/>
                  </a:moveTo>
                  <a:cubicBezTo>
                    <a:pt x="6" y="8"/>
                    <a:pt x="6" y="8"/>
                    <a:pt x="7" y="8"/>
                  </a:cubicBezTo>
                  <a:cubicBezTo>
                    <a:pt x="6" y="7"/>
                    <a:pt x="6" y="7"/>
                    <a:pt x="6" y="7"/>
                  </a:cubicBezTo>
                  <a:close/>
                  <a:moveTo>
                    <a:pt x="18" y="11"/>
                  </a:moveTo>
                  <a:cubicBezTo>
                    <a:pt x="17" y="11"/>
                    <a:pt x="17" y="11"/>
                    <a:pt x="17" y="10"/>
                  </a:cubicBezTo>
                  <a:cubicBezTo>
                    <a:pt x="17" y="10"/>
                    <a:pt x="16" y="10"/>
                    <a:pt x="16" y="10"/>
                  </a:cubicBezTo>
                  <a:cubicBezTo>
                    <a:pt x="15" y="10"/>
                    <a:pt x="15" y="10"/>
                    <a:pt x="15" y="10"/>
                  </a:cubicBezTo>
                  <a:cubicBezTo>
                    <a:pt x="15" y="10"/>
                    <a:pt x="14" y="9"/>
                    <a:pt x="14" y="10"/>
                  </a:cubicBezTo>
                  <a:cubicBezTo>
                    <a:pt x="13" y="10"/>
                    <a:pt x="14" y="10"/>
                    <a:pt x="14" y="11"/>
                  </a:cubicBezTo>
                  <a:cubicBezTo>
                    <a:pt x="14" y="11"/>
                    <a:pt x="14" y="11"/>
                    <a:pt x="15" y="11"/>
                  </a:cubicBezTo>
                  <a:cubicBezTo>
                    <a:pt x="16" y="11"/>
                    <a:pt x="16" y="11"/>
                    <a:pt x="16" y="11"/>
                  </a:cubicBezTo>
                  <a:cubicBezTo>
                    <a:pt x="16" y="12"/>
                    <a:pt x="16" y="12"/>
                    <a:pt x="17" y="12"/>
                  </a:cubicBezTo>
                  <a:cubicBezTo>
                    <a:pt x="17" y="12"/>
                    <a:pt x="17" y="12"/>
                    <a:pt x="17" y="12"/>
                  </a:cubicBezTo>
                  <a:cubicBezTo>
                    <a:pt x="18" y="12"/>
                    <a:pt x="18" y="11"/>
                    <a:pt x="18" y="11"/>
                  </a:cubicBezTo>
                  <a:cubicBezTo>
                    <a:pt x="18" y="11"/>
                    <a:pt x="18" y="11"/>
                    <a:pt x="18" y="11"/>
                  </a:cubicBezTo>
                  <a:close/>
                  <a:moveTo>
                    <a:pt x="6" y="5"/>
                  </a:moveTo>
                  <a:cubicBezTo>
                    <a:pt x="6" y="5"/>
                    <a:pt x="5" y="5"/>
                    <a:pt x="5" y="6"/>
                  </a:cubicBezTo>
                  <a:cubicBezTo>
                    <a:pt x="5" y="6"/>
                    <a:pt x="5" y="6"/>
                    <a:pt x="5" y="6"/>
                  </a:cubicBezTo>
                  <a:cubicBezTo>
                    <a:pt x="5" y="6"/>
                    <a:pt x="5" y="6"/>
                    <a:pt x="6" y="6"/>
                  </a:cubicBezTo>
                  <a:cubicBezTo>
                    <a:pt x="6" y="6"/>
                    <a:pt x="6" y="6"/>
                    <a:pt x="6" y="6"/>
                  </a:cubicBezTo>
                  <a:cubicBezTo>
                    <a:pt x="6" y="6"/>
                    <a:pt x="6" y="6"/>
                    <a:pt x="6" y="6"/>
                  </a:cubicBezTo>
                  <a:cubicBezTo>
                    <a:pt x="7" y="7"/>
                    <a:pt x="7" y="7"/>
                    <a:pt x="7" y="7"/>
                  </a:cubicBezTo>
                  <a:cubicBezTo>
                    <a:pt x="7" y="6"/>
                    <a:pt x="7" y="6"/>
                    <a:pt x="7" y="6"/>
                  </a:cubicBezTo>
                  <a:cubicBezTo>
                    <a:pt x="7" y="6"/>
                    <a:pt x="7" y="5"/>
                    <a:pt x="6" y="5"/>
                  </a:cubicBezTo>
                  <a:close/>
                  <a:moveTo>
                    <a:pt x="5" y="5"/>
                  </a:moveTo>
                  <a:cubicBezTo>
                    <a:pt x="5" y="6"/>
                    <a:pt x="5" y="6"/>
                    <a:pt x="5" y="6"/>
                  </a:cubicBezTo>
                  <a:cubicBezTo>
                    <a:pt x="5" y="6"/>
                    <a:pt x="5" y="5"/>
                    <a:pt x="5" y="5"/>
                  </a:cubicBezTo>
                  <a:close/>
                  <a:moveTo>
                    <a:pt x="4" y="6"/>
                  </a:moveTo>
                  <a:cubicBezTo>
                    <a:pt x="5" y="6"/>
                    <a:pt x="5" y="6"/>
                    <a:pt x="5" y="6"/>
                  </a:cubicBezTo>
                  <a:cubicBezTo>
                    <a:pt x="5" y="6"/>
                    <a:pt x="5" y="6"/>
                    <a:pt x="4" y="6"/>
                  </a:cubicBezTo>
                  <a:close/>
                  <a:moveTo>
                    <a:pt x="6" y="2"/>
                  </a:moveTo>
                  <a:cubicBezTo>
                    <a:pt x="6" y="2"/>
                    <a:pt x="6" y="2"/>
                    <a:pt x="5" y="2"/>
                  </a:cubicBezTo>
                  <a:cubicBezTo>
                    <a:pt x="5" y="2"/>
                    <a:pt x="5" y="2"/>
                    <a:pt x="5" y="2"/>
                  </a:cubicBezTo>
                  <a:cubicBezTo>
                    <a:pt x="5" y="2"/>
                    <a:pt x="5" y="1"/>
                    <a:pt x="4" y="1"/>
                  </a:cubicBezTo>
                  <a:cubicBezTo>
                    <a:pt x="4" y="1"/>
                    <a:pt x="4" y="1"/>
                    <a:pt x="4" y="0"/>
                  </a:cubicBezTo>
                  <a:cubicBezTo>
                    <a:pt x="3" y="0"/>
                    <a:pt x="3" y="0"/>
                    <a:pt x="3" y="0"/>
                  </a:cubicBezTo>
                  <a:cubicBezTo>
                    <a:pt x="3" y="0"/>
                    <a:pt x="2" y="0"/>
                    <a:pt x="2" y="0"/>
                  </a:cubicBezTo>
                  <a:cubicBezTo>
                    <a:pt x="2" y="1"/>
                    <a:pt x="3" y="1"/>
                    <a:pt x="3" y="1"/>
                  </a:cubicBezTo>
                  <a:cubicBezTo>
                    <a:pt x="3" y="1"/>
                    <a:pt x="4" y="1"/>
                    <a:pt x="4" y="2"/>
                  </a:cubicBezTo>
                  <a:cubicBezTo>
                    <a:pt x="4" y="2"/>
                    <a:pt x="5" y="2"/>
                    <a:pt x="5" y="3"/>
                  </a:cubicBezTo>
                  <a:cubicBezTo>
                    <a:pt x="5" y="3"/>
                    <a:pt x="6" y="3"/>
                    <a:pt x="6" y="2"/>
                  </a:cubicBezTo>
                  <a:close/>
                  <a:moveTo>
                    <a:pt x="5" y="4"/>
                  </a:moveTo>
                  <a:cubicBezTo>
                    <a:pt x="5" y="4"/>
                    <a:pt x="4" y="4"/>
                    <a:pt x="4" y="5"/>
                  </a:cubicBezTo>
                  <a:cubicBezTo>
                    <a:pt x="4" y="5"/>
                    <a:pt x="5" y="5"/>
                    <a:pt x="5" y="5"/>
                  </a:cubicBezTo>
                  <a:cubicBezTo>
                    <a:pt x="5" y="5"/>
                    <a:pt x="5" y="5"/>
                    <a:pt x="5" y="4"/>
                  </a:cubicBezTo>
                  <a:close/>
                  <a:moveTo>
                    <a:pt x="6" y="7"/>
                  </a:moveTo>
                  <a:cubicBezTo>
                    <a:pt x="6" y="6"/>
                    <a:pt x="5" y="7"/>
                    <a:pt x="5" y="7"/>
                  </a:cubicBezTo>
                  <a:cubicBezTo>
                    <a:pt x="5" y="7"/>
                    <a:pt x="5" y="7"/>
                    <a:pt x="6" y="8"/>
                  </a:cubicBezTo>
                  <a:cubicBezTo>
                    <a:pt x="5" y="7"/>
                    <a:pt x="6" y="7"/>
                    <a:pt x="6" y="7"/>
                  </a:cubicBezTo>
                  <a:close/>
                  <a:moveTo>
                    <a:pt x="3" y="3"/>
                  </a:moveTo>
                  <a:cubicBezTo>
                    <a:pt x="3" y="4"/>
                    <a:pt x="3" y="4"/>
                    <a:pt x="3" y="5"/>
                  </a:cubicBezTo>
                  <a:cubicBezTo>
                    <a:pt x="3" y="4"/>
                    <a:pt x="4" y="4"/>
                    <a:pt x="4" y="4"/>
                  </a:cubicBezTo>
                  <a:cubicBezTo>
                    <a:pt x="4" y="4"/>
                    <a:pt x="3" y="3"/>
                    <a:pt x="3" y="3"/>
                  </a:cubicBezTo>
                  <a:close/>
                  <a:moveTo>
                    <a:pt x="16" y="18"/>
                  </a:moveTo>
                  <a:cubicBezTo>
                    <a:pt x="16" y="18"/>
                    <a:pt x="15" y="17"/>
                    <a:pt x="15" y="18"/>
                  </a:cubicBezTo>
                  <a:cubicBezTo>
                    <a:pt x="16" y="18"/>
                    <a:pt x="16" y="18"/>
                    <a:pt x="17" y="19"/>
                  </a:cubicBezTo>
                  <a:cubicBezTo>
                    <a:pt x="17" y="18"/>
                    <a:pt x="16" y="18"/>
                    <a:pt x="16" y="18"/>
                  </a:cubicBezTo>
                  <a:close/>
                  <a:moveTo>
                    <a:pt x="14" y="6"/>
                  </a:moveTo>
                  <a:cubicBezTo>
                    <a:pt x="14" y="6"/>
                    <a:pt x="14" y="7"/>
                    <a:pt x="14" y="7"/>
                  </a:cubicBezTo>
                  <a:cubicBezTo>
                    <a:pt x="14" y="7"/>
                    <a:pt x="14" y="6"/>
                    <a:pt x="14" y="6"/>
                  </a:cubicBezTo>
                  <a:close/>
                  <a:moveTo>
                    <a:pt x="9" y="3"/>
                  </a:moveTo>
                  <a:cubicBezTo>
                    <a:pt x="9" y="3"/>
                    <a:pt x="9" y="3"/>
                    <a:pt x="9" y="3"/>
                  </a:cubicBezTo>
                  <a:cubicBezTo>
                    <a:pt x="9" y="3"/>
                    <a:pt x="9" y="3"/>
                    <a:pt x="9" y="3"/>
                  </a:cubicBezTo>
                  <a:close/>
                  <a:moveTo>
                    <a:pt x="9" y="3"/>
                  </a:moveTo>
                  <a:cubicBezTo>
                    <a:pt x="9" y="3"/>
                    <a:pt x="10" y="4"/>
                    <a:pt x="10" y="4"/>
                  </a:cubicBezTo>
                  <a:cubicBezTo>
                    <a:pt x="9" y="4"/>
                    <a:pt x="9" y="3"/>
                    <a:pt x="9" y="3"/>
                  </a:cubicBezTo>
                  <a:close/>
                  <a:moveTo>
                    <a:pt x="14" y="7"/>
                  </a:moveTo>
                  <a:cubicBezTo>
                    <a:pt x="14" y="6"/>
                    <a:pt x="14" y="6"/>
                    <a:pt x="14" y="6"/>
                  </a:cubicBezTo>
                  <a:cubicBezTo>
                    <a:pt x="14" y="6"/>
                    <a:pt x="14" y="6"/>
                    <a:pt x="14" y="6"/>
                  </a:cubicBezTo>
                  <a:cubicBezTo>
                    <a:pt x="14" y="6"/>
                    <a:pt x="14" y="6"/>
                    <a:pt x="14" y="6"/>
                  </a:cubicBezTo>
                  <a:cubicBezTo>
                    <a:pt x="14" y="6"/>
                    <a:pt x="14" y="5"/>
                    <a:pt x="13" y="5"/>
                  </a:cubicBezTo>
                  <a:cubicBezTo>
                    <a:pt x="13" y="5"/>
                    <a:pt x="13" y="5"/>
                    <a:pt x="12" y="5"/>
                  </a:cubicBezTo>
                  <a:cubicBezTo>
                    <a:pt x="12" y="5"/>
                    <a:pt x="12" y="5"/>
                    <a:pt x="12" y="5"/>
                  </a:cubicBezTo>
                  <a:cubicBezTo>
                    <a:pt x="12" y="4"/>
                    <a:pt x="11" y="4"/>
                    <a:pt x="11" y="4"/>
                  </a:cubicBezTo>
                  <a:cubicBezTo>
                    <a:pt x="11" y="4"/>
                    <a:pt x="11" y="3"/>
                    <a:pt x="10" y="3"/>
                  </a:cubicBezTo>
                  <a:cubicBezTo>
                    <a:pt x="10" y="3"/>
                    <a:pt x="10" y="3"/>
                    <a:pt x="9" y="3"/>
                  </a:cubicBezTo>
                  <a:cubicBezTo>
                    <a:pt x="9" y="3"/>
                    <a:pt x="10" y="3"/>
                    <a:pt x="10" y="3"/>
                  </a:cubicBezTo>
                  <a:cubicBezTo>
                    <a:pt x="10" y="4"/>
                    <a:pt x="10" y="4"/>
                    <a:pt x="10" y="4"/>
                  </a:cubicBezTo>
                  <a:cubicBezTo>
                    <a:pt x="10" y="4"/>
                    <a:pt x="10" y="4"/>
                    <a:pt x="10" y="4"/>
                  </a:cubicBezTo>
                  <a:cubicBezTo>
                    <a:pt x="10" y="4"/>
                    <a:pt x="10" y="4"/>
                    <a:pt x="10" y="4"/>
                  </a:cubicBezTo>
                  <a:cubicBezTo>
                    <a:pt x="11" y="5"/>
                    <a:pt x="11" y="5"/>
                    <a:pt x="12" y="5"/>
                  </a:cubicBezTo>
                  <a:cubicBezTo>
                    <a:pt x="13" y="6"/>
                    <a:pt x="14" y="6"/>
                    <a:pt x="15" y="7"/>
                  </a:cubicBezTo>
                  <a:cubicBezTo>
                    <a:pt x="15" y="7"/>
                    <a:pt x="14" y="7"/>
                    <a:pt x="14" y="7"/>
                  </a:cubicBezTo>
                  <a:close/>
                  <a:moveTo>
                    <a:pt x="9" y="8"/>
                  </a:moveTo>
                  <a:cubicBezTo>
                    <a:pt x="9" y="8"/>
                    <a:pt x="9" y="8"/>
                    <a:pt x="9" y="7"/>
                  </a:cubicBezTo>
                  <a:cubicBezTo>
                    <a:pt x="9" y="8"/>
                    <a:pt x="9" y="8"/>
                    <a:pt x="9" y="8"/>
                  </a:cubicBezTo>
                  <a:close/>
                  <a:moveTo>
                    <a:pt x="15" y="9"/>
                  </a:moveTo>
                  <a:cubicBezTo>
                    <a:pt x="16" y="9"/>
                    <a:pt x="16" y="9"/>
                    <a:pt x="16" y="9"/>
                  </a:cubicBezTo>
                  <a:cubicBezTo>
                    <a:pt x="16" y="8"/>
                    <a:pt x="16" y="8"/>
                    <a:pt x="15" y="9"/>
                  </a:cubicBezTo>
                  <a:close/>
                </a:path>
              </a:pathLst>
            </a:custGeom>
            <a:solidFill>
              <a:schemeClr val="bg1">
                <a:lumMod val="75000"/>
              </a:schemeClr>
            </a:solidFill>
            <a:ln>
              <a:noFill/>
            </a:ln>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5" name="Freeform 423"/>
            <p:cNvSpPr>
              <a:spLocks noEditPoints="1"/>
            </p:cNvSpPr>
            <p:nvPr/>
          </p:nvSpPr>
          <p:spPr bwMode="auto">
            <a:xfrm>
              <a:off x="6207125" y="3667125"/>
              <a:ext cx="225425" cy="153988"/>
            </a:xfrm>
            <a:custGeom>
              <a:avLst/>
              <a:gdLst>
                <a:gd name="T0" fmla="*/ 42 w 54"/>
                <a:gd name="T1" fmla="*/ 9 h 37"/>
                <a:gd name="T2" fmla="*/ 37 w 54"/>
                <a:gd name="T3" fmla="*/ 6 h 37"/>
                <a:gd name="T4" fmla="*/ 36 w 54"/>
                <a:gd name="T5" fmla="*/ 5 h 37"/>
                <a:gd name="T6" fmla="*/ 43 w 54"/>
                <a:gd name="T7" fmla="*/ 13 h 37"/>
                <a:gd name="T8" fmla="*/ 39 w 54"/>
                <a:gd name="T9" fmla="*/ 5 h 37"/>
                <a:gd name="T10" fmla="*/ 34 w 54"/>
                <a:gd name="T11" fmla="*/ 5 h 37"/>
                <a:gd name="T12" fmla="*/ 40 w 54"/>
                <a:gd name="T13" fmla="*/ 10 h 37"/>
                <a:gd name="T14" fmla="*/ 38 w 54"/>
                <a:gd name="T15" fmla="*/ 13 h 37"/>
                <a:gd name="T16" fmla="*/ 33 w 54"/>
                <a:gd name="T17" fmla="*/ 15 h 37"/>
                <a:gd name="T18" fmla="*/ 32 w 54"/>
                <a:gd name="T19" fmla="*/ 15 h 37"/>
                <a:gd name="T20" fmla="*/ 29 w 54"/>
                <a:gd name="T21" fmla="*/ 15 h 37"/>
                <a:gd name="T22" fmla="*/ 27 w 54"/>
                <a:gd name="T23" fmla="*/ 15 h 37"/>
                <a:gd name="T24" fmla="*/ 31 w 54"/>
                <a:gd name="T25" fmla="*/ 17 h 37"/>
                <a:gd name="T26" fmla="*/ 37 w 54"/>
                <a:gd name="T27" fmla="*/ 17 h 37"/>
                <a:gd name="T28" fmla="*/ 39 w 54"/>
                <a:gd name="T29" fmla="*/ 13 h 37"/>
                <a:gd name="T30" fmla="*/ 36 w 54"/>
                <a:gd name="T31" fmla="*/ 33 h 37"/>
                <a:gd name="T32" fmla="*/ 36 w 54"/>
                <a:gd name="T33" fmla="*/ 31 h 37"/>
                <a:gd name="T34" fmla="*/ 37 w 54"/>
                <a:gd name="T35" fmla="*/ 31 h 37"/>
                <a:gd name="T36" fmla="*/ 43 w 54"/>
                <a:gd name="T37" fmla="*/ 34 h 37"/>
                <a:gd name="T38" fmla="*/ 41 w 54"/>
                <a:gd name="T39" fmla="*/ 28 h 37"/>
                <a:gd name="T40" fmla="*/ 36 w 54"/>
                <a:gd name="T41" fmla="*/ 6 h 37"/>
                <a:gd name="T42" fmla="*/ 35 w 54"/>
                <a:gd name="T43" fmla="*/ 6 h 37"/>
                <a:gd name="T44" fmla="*/ 20 w 54"/>
                <a:gd name="T45" fmla="*/ 3 h 37"/>
                <a:gd name="T46" fmla="*/ 34 w 54"/>
                <a:gd name="T47" fmla="*/ 32 h 37"/>
                <a:gd name="T48" fmla="*/ 31 w 54"/>
                <a:gd name="T49" fmla="*/ 30 h 37"/>
                <a:gd name="T50" fmla="*/ 30 w 54"/>
                <a:gd name="T51" fmla="*/ 29 h 37"/>
                <a:gd name="T52" fmla="*/ 26 w 54"/>
                <a:gd name="T53" fmla="*/ 25 h 37"/>
                <a:gd name="T54" fmla="*/ 25 w 54"/>
                <a:gd name="T55" fmla="*/ 19 h 37"/>
                <a:gd name="T56" fmla="*/ 20 w 54"/>
                <a:gd name="T57" fmla="*/ 15 h 37"/>
                <a:gd name="T58" fmla="*/ 16 w 54"/>
                <a:gd name="T59" fmla="*/ 11 h 37"/>
                <a:gd name="T60" fmla="*/ 0 w 54"/>
                <a:gd name="T61" fmla="*/ 5 h 37"/>
                <a:gd name="T62" fmla="*/ 0 w 54"/>
                <a:gd name="T63" fmla="*/ 9 h 37"/>
                <a:gd name="T64" fmla="*/ 0 w 54"/>
                <a:gd name="T65" fmla="*/ 18 h 37"/>
                <a:gd name="T66" fmla="*/ 0 w 54"/>
                <a:gd name="T67" fmla="*/ 19 h 37"/>
                <a:gd name="T68" fmla="*/ 0 w 54"/>
                <a:gd name="T69" fmla="*/ 19 h 37"/>
                <a:gd name="T70" fmla="*/ 0 w 54"/>
                <a:gd name="T71" fmla="*/ 20 h 37"/>
                <a:gd name="T72" fmla="*/ 0 w 54"/>
                <a:gd name="T73" fmla="*/ 20 h 37"/>
                <a:gd name="T74" fmla="*/ 8 w 54"/>
                <a:gd name="T75" fmla="*/ 28 h 37"/>
                <a:gd name="T76" fmla="*/ 5 w 54"/>
                <a:gd name="T77" fmla="*/ 25 h 37"/>
                <a:gd name="T78" fmla="*/ 9 w 54"/>
                <a:gd name="T79" fmla="*/ 24 h 37"/>
                <a:gd name="T80" fmla="*/ 11 w 54"/>
                <a:gd name="T81" fmla="*/ 24 h 37"/>
                <a:gd name="T82" fmla="*/ 12 w 54"/>
                <a:gd name="T83" fmla="*/ 23 h 37"/>
                <a:gd name="T84" fmla="*/ 13 w 54"/>
                <a:gd name="T85" fmla="*/ 22 h 37"/>
                <a:gd name="T86" fmla="*/ 18 w 54"/>
                <a:gd name="T87" fmla="*/ 24 h 37"/>
                <a:gd name="T88" fmla="*/ 21 w 54"/>
                <a:gd name="T89" fmla="*/ 28 h 37"/>
                <a:gd name="T90" fmla="*/ 25 w 54"/>
                <a:gd name="T91" fmla="*/ 32 h 37"/>
                <a:gd name="T92" fmla="*/ 33 w 54"/>
                <a:gd name="T93" fmla="*/ 33 h 37"/>
                <a:gd name="T94" fmla="*/ 5 w 54"/>
                <a:gd name="T95" fmla="*/ 25 h 37"/>
                <a:gd name="T96" fmla="*/ 10 w 54"/>
                <a:gd name="T97" fmla="*/ 27 h 37"/>
                <a:gd name="T98" fmla="*/ 47 w 54"/>
                <a:gd name="T99" fmla="*/ 36 h 37"/>
                <a:gd name="T100" fmla="*/ 51 w 54"/>
                <a:gd name="T101" fmla="*/ 17 h 37"/>
                <a:gd name="T102" fmla="*/ 49 w 54"/>
                <a:gd name="T103" fmla="*/ 16 h 37"/>
                <a:gd name="T104" fmla="*/ 54 w 54"/>
                <a:gd name="T105" fmla="*/ 19 h 37"/>
                <a:gd name="T106" fmla="*/ 44 w 54"/>
                <a:gd name="T107" fmla="*/ 36 h 37"/>
                <a:gd name="T108" fmla="*/ 49 w 54"/>
                <a:gd name="T109" fmla="*/ 14 h 37"/>
                <a:gd name="T110" fmla="*/ 36 w 54"/>
                <a:gd name="T111" fmla="*/ 27 h 37"/>
                <a:gd name="T112" fmla="*/ 22 w 54"/>
                <a:gd name="T113" fmla="*/ 15 h 37"/>
                <a:gd name="T114" fmla="*/ 24 w 54"/>
                <a:gd name="T115" fmla="*/ 4 h 37"/>
                <a:gd name="T116" fmla="*/ 24 w 54"/>
                <a:gd name="T117" fmla="*/ 15 h 37"/>
                <a:gd name="T118" fmla="*/ 35 w 54"/>
                <a:gd name="T119" fmla="*/ 29 h 37"/>
                <a:gd name="T120" fmla="*/ 33 w 54"/>
                <a:gd name="T121" fmla="*/ 2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 h="37">
                  <a:moveTo>
                    <a:pt x="42" y="6"/>
                  </a:moveTo>
                  <a:cubicBezTo>
                    <a:pt x="41" y="6"/>
                    <a:pt x="42" y="7"/>
                    <a:pt x="42" y="7"/>
                  </a:cubicBezTo>
                  <a:cubicBezTo>
                    <a:pt x="42" y="7"/>
                    <a:pt x="42" y="6"/>
                    <a:pt x="42" y="6"/>
                  </a:cubicBezTo>
                  <a:close/>
                  <a:moveTo>
                    <a:pt x="43" y="10"/>
                  </a:moveTo>
                  <a:cubicBezTo>
                    <a:pt x="43" y="10"/>
                    <a:pt x="43" y="9"/>
                    <a:pt x="42" y="9"/>
                  </a:cubicBezTo>
                  <a:cubicBezTo>
                    <a:pt x="42" y="9"/>
                    <a:pt x="42" y="9"/>
                    <a:pt x="42" y="9"/>
                  </a:cubicBezTo>
                  <a:cubicBezTo>
                    <a:pt x="42" y="9"/>
                    <a:pt x="41" y="8"/>
                    <a:pt x="41" y="8"/>
                  </a:cubicBezTo>
                  <a:cubicBezTo>
                    <a:pt x="41" y="8"/>
                    <a:pt x="40" y="8"/>
                    <a:pt x="40" y="7"/>
                  </a:cubicBezTo>
                  <a:cubicBezTo>
                    <a:pt x="40" y="7"/>
                    <a:pt x="39" y="7"/>
                    <a:pt x="39" y="6"/>
                  </a:cubicBezTo>
                  <a:cubicBezTo>
                    <a:pt x="38" y="6"/>
                    <a:pt x="38" y="6"/>
                    <a:pt x="37" y="6"/>
                  </a:cubicBezTo>
                  <a:cubicBezTo>
                    <a:pt x="37" y="6"/>
                    <a:pt x="37" y="6"/>
                    <a:pt x="37" y="6"/>
                  </a:cubicBezTo>
                  <a:cubicBezTo>
                    <a:pt x="36" y="5"/>
                    <a:pt x="36" y="5"/>
                    <a:pt x="35" y="4"/>
                  </a:cubicBezTo>
                  <a:cubicBezTo>
                    <a:pt x="36" y="5"/>
                    <a:pt x="36" y="5"/>
                    <a:pt x="35" y="5"/>
                  </a:cubicBezTo>
                  <a:cubicBezTo>
                    <a:pt x="35" y="5"/>
                    <a:pt x="35" y="5"/>
                    <a:pt x="35" y="5"/>
                  </a:cubicBezTo>
                  <a:cubicBezTo>
                    <a:pt x="35" y="5"/>
                    <a:pt x="36" y="5"/>
                    <a:pt x="36" y="5"/>
                  </a:cubicBezTo>
                  <a:cubicBezTo>
                    <a:pt x="37" y="6"/>
                    <a:pt x="38" y="7"/>
                    <a:pt x="39" y="7"/>
                  </a:cubicBezTo>
                  <a:cubicBezTo>
                    <a:pt x="40" y="8"/>
                    <a:pt x="41" y="8"/>
                    <a:pt x="42" y="9"/>
                  </a:cubicBezTo>
                  <a:cubicBezTo>
                    <a:pt x="42" y="10"/>
                    <a:pt x="42" y="10"/>
                    <a:pt x="42" y="10"/>
                  </a:cubicBezTo>
                  <a:cubicBezTo>
                    <a:pt x="42" y="11"/>
                    <a:pt x="42" y="11"/>
                    <a:pt x="42" y="11"/>
                  </a:cubicBezTo>
                  <a:cubicBezTo>
                    <a:pt x="42" y="12"/>
                    <a:pt x="42" y="12"/>
                    <a:pt x="43" y="13"/>
                  </a:cubicBezTo>
                  <a:cubicBezTo>
                    <a:pt x="43" y="12"/>
                    <a:pt x="44" y="11"/>
                    <a:pt x="43" y="11"/>
                  </a:cubicBezTo>
                  <a:cubicBezTo>
                    <a:pt x="43" y="10"/>
                    <a:pt x="43" y="10"/>
                    <a:pt x="43" y="10"/>
                  </a:cubicBezTo>
                  <a:close/>
                  <a:moveTo>
                    <a:pt x="39" y="5"/>
                  </a:moveTo>
                  <a:cubicBezTo>
                    <a:pt x="39" y="5"/>
                    <a:pt x="39" y="5"/>
                    <a:pt x="39" y="5"/>
                  </a:cubicBezTo>
                  <a:cubicBezTo>
                    <a:pt x="40" y="5"/>
                    <a:pt x="40" y="5"/>
                    <a:pt x="39" y="5"/>
                  </a:cubicBezTo>
                  <a:close/>
                  <a:moveTo>
                    <a:pt x="34" y="4"/>
                  </a:moveTo>
                  <a:cubicBezTo>
                    <a:pt x="34" y="4"/>
                    <a:pt x="33" y="4"/>
                    <a:pt x="33" y="4"/>
                  </a:cubicBezTo>
                  <a:cubicBezTo>
                    <a:pt x="33" y="4"/>
                    <a:pt x="33" y="4"/>
                    <a:pt x="33" y="4"/>
                  </a:cubicBezTo>
                  <a:cubicBezTo>
                    <a:pt x="32" y="4"/>
                    <a:pt x="32" y="4"/>
                    <a:pt x="32" y="4"/>
                  </a:cubicBezTo>
                  <a:cubicBezTo>
                    <a:pt x="33" y="4"/>
                    <a:pt x="33" y="5"/>
                    <a:pt x="34" y="5"/>
                  </a:cubicBezTo>
                  <a:cubicBezTo>
                    <a:pt x="34" y="5"/>
                    <a:pt x="34" y="4"/>
                    <a:pt x="34" y="4"/>
                  </a:cubicBezTo>
                  <a:close/>
                  <a:moveTo>
                    <a:pt x="31" y="0"/>
                  </a:moveTo>
                  <a:cubicBezTo>
                    <a:pt x="31" y="0"/>
                    <a:pt x="31" y="1"/>
                    <a:pt x="31" y="1"/>
                  </a:cubicBezTo>
                  <a:cubicBezTo>
                    <a:pt x="31" y="1"/>
                    <a:pt x="31" y="0"/>
                    <a:pt x="31" y="0"/>
                  </a:cubicBezTo>
                  <a:close/>
                  <a:moveTo>
                    <a:pt x="40" y="10"/>
                  </a:moveTo>
                  <a:cubicBezTo>
                    <a:pt x="40" y="10"/>
                    <a:pt x="40" y="10"/>
                    <a:pt x="40" y="10"/>
                  </a:cubicBezTo>
                  <a:cubicBezTo>
                    <a:pt x="40" y="10"/>
                    <a:pt x="40" y="10"/>
                    <a:pt x="40" y="10"/>
                  </a:cubicBezTo>
                  <a:cubicBezTo>
                    <a:pt x="39" y="10"/>
                    <a:pt x="39" y="11"/>
                    <a:pt x="39" y="11"/>
                  </a:cubicBezTo>
                  <a:cubicBezTo>
                    <a:pt x="39" y="10"/>
                    <a:pt x="38" y="10"/>
                    <a:pt x="38" y="10"/>
                  </a:cubicBezTo>
                  <a:cubicBezTo>
                    <a:pt x="38" y="11"/>
                    <a:pt x="38" y="12"/>
                    <a:pt x="38" y="13"/>
                  </a:cubicBezTo>
                  <a:cubicBezTo>
                    <a:pt x="37" y="12"/>
                    <a:pt x="36" y="14"/>
                    <a:pt x="35" y="15"/>
                  </a:cubicBezTo>
                  <a:cubicBezTo>
                    <a:pt x="35" y="14"/>
                    <a:pt x="35" y="15"/>
                    <a:pt x="35" y="15"/>
                  </a:cubicBezTo>
                  <a:cubicBezTo>
                    <a:pt x="34" y="15"/>
                    <a:pt x="34" y="15"/>
                    <a:pt x="34" y="15"/>
                  </a:cubicBezTo>
                  <a:cubicBezTo>
                    <a:pt x="34" y="15"/>
                    <a:pt x="33" y="15"/>
                    <a:pt x="33" y="15"/>
                  </a:cubicBezTo>
                  <a:cubicBezTo>
                    <a:pt x="33" y="15"/>
                    <a:pt x="33" y="15"/>
                    <a:pt x="33" y="15"/>
                  </a:cubicBezTo>
                  <a:cubicBezTo>
                    <a:pt x="32" y="14"/>
                    <a:pt x="32" y="14"/>
                    <a:pt x="33" y="14"/>
                  </a:cubicBezTo>
                  <a:cubicBezTo>
                    <a:pt x="33" y="13"/>
                    <a:pt x="32" y="13"/>
                    <a:pt x="32" y="14"/>
                  </a:cubicBezTo>
                  <a:cubicBezTo>
                    <a:pt x="32" y="14"/>
                    <a:pt x="32" y="14"/>
                    <a:pt x="32" y="14"/>
                  </a:cubicBezTo>
                  <a:cubicBezTo>
                    <a:pt x="32" y="14"/>
                    <a:pt x="32" y="14"/>
                    <a:pt x="32" y="14"/>
                  </a:cubicBezTo>
                  <a:cubicBezTo>
                    <a:pt x="32" y="14"/>
                    <a:pt x="32" y="15"/>
                    <a:pt x="32" y="15"/>
                  </a:cubicBezTo>
                  <a:cubicBezTo>
                    <a:pt x="32" y="15"/>
                    <a:pt x="32" y="15"/>
                    <a:pt x="32" y="15"/>
                  </a:cubicBezTo>
                  <a:cubicBezTo>
                    <a:pt x="31" y="15"/>
                    <a:pt x="31" y="15"/>
                    <a:pt x="31" y="15"/>
                  </a:cubicBezTo>
                  <a:cubicBezTo>
                    <a:pt x="31" y="15"/>
                    <a:pt x="31" y="15"/>
                    <a:pt x="31" y="15"/>
                  </a:cubicBezTo>
                  <a:cubicBezTo>
                    <a:pt x="30" y="15"/>
                    <a:pt x="30" y="15"/>
                    <a:pt x="30" y="15"/>
                  </a:cubicBezTo>
                  <a:cubicBezTo>
                    <a:pt x="29" y="15"/>
                    <a:pt x="29" y="15"/>
                    <a:pt x="29" y="15"/>
                  </a:cubicBezTo>
                  <a:cubicBezTo>
                    <a:pt x="29" y="15"/>
                    <a:pt x="29" y="15"/>
                    <a:pt x="28" y="15"/>
                  </a:cubicBezTo>
                  <a:cubicBezTo>
                    <a:pt x="28" y="15"/>
                    <a:pt x="28" y="15"/>
                    <a:pt x="28" y="15"/>
                  </a:cubicBezTo>
                  <a:cubicBezTo>
                    <a:pt x="28" y="15"/>
                    <a:pt x="27" y="15"/>
                    <a:pt x="27" y="15"/>
                  </a:cubicBezTo>
                  <a:cubicBezTo>
                    <a:pt x="27" y="15"/>
                    <a:pt x="27" y="15"/>
                    <a:pt x="27" y="15"/>
                  </a:cubicBezTo>
                  <a:cubicBezTo>
                    <a:pt x="27" y="15"/>
                    <a:pt x="27" y="15"/>
                    <a:pt x="27" y="15"/>
                  </a:cubicBezTo>
                  <a:cubicBezTo>
                    <a:pt x="26" y="15"/>
                    <a:pt x="26" y="16"/>
                    <a:pt x="27" y="16"/>
                  </a:cubicBezTo>
                  <a:cubicBezTo>
                    <a:pt x="27" y="16"/>
                    <a:pt x="28" y="16"/>
                    <a:pt x="28" y="16"/>
                  </a:cubicBezTo>
                  <a:cubicBezTo>
                    <a:pt x="28" y="17"/>
                    <a:pt x="28" y="17"/>
                    <a:pt x="29" y="17"/>
                  </a:cubicBezTo>
                  <a:cubicBezTo>
                    <a:pt x="29" y="17"/>
                    <a:pt x="29" y="17"/>
                    <a:pt x="29" y="17"/>
                  </a:cubicBezTo>
                  <a:cubicBezTo>
                    <a:pt x="30" y="17"/>
                    <a:pt x="30" y="17"/>
                    <a:pt x="31" y="17"/>
                  </a:cubicBezTo>
                  <a:cubicBezTo>
                    <a:pt x="31" y="17"/>
                    <a:pt x="31" y="18"/>
                    <a:pt x="31" y="18"/>
                  </a:cubicBezTo>
                  <a:cubicBezTo>
                    <a:pt x="31" y="18"/>
                    <a:pt x="32" y="18"/>
                    <a:pt x="33" y="18"/>
                  </a:cubicBezTo>
                  <a:cubicBezTo>
                    <a:pt x="34" y="18"/>
                    <a:pt x="35" y="17"/>
                    <a:pt x="35" y="17"/>
                  </a:cubicBezTo>
                  <a:cubicBezTo>
                    <a:pt x="36" y="17"/>
                    <a:pt x="36" y="17"/>
                    <a:pt x="36" y="17"/>
                  </a:cubicBezTo>
                  <a:cubicBezTo>
                    <a:pt x="36" y="17"/>
                    <a:pt x="37" y="17"/>
                    <a:pt x="37" y="17"/>
                  </a:cubicBezTo>
                  <a:cubicBezTo>
                    <a:pt x="37" y="16"/>
                    <a:pt x="37" y="16"/>
                    <a:pt x="37" y="16"/>
                  </a:cubicBezTo>
                  <a:cubicBezTo>
                    <a:pt x="38" y="16"/>
                    <a:pt x="38" y="15"/>
                    <a:pt x="38" y="15"/>
                  </a:cubicBezTo>
                  <a:cubicBezTo>
                    <a:pt x="38" y="15"/>
                    <a:pt x="39" y="15"/>
                    <a:pt x="39" y="15"/>
                  </a:cubicBezTo>
                  <a:cubicBezTo>
                    <a:pt x="39" y="15"/>
                    <a:pt x="40" y="15"/>
                    <a:pt x="40" y="15"/>
                  </a:cubicBezTo>
                  <a:cubicBezTo>
                    <a:pt x="40" y="14"/>
                    <a:pt x="39" y="14"/>
                    <a:pt x="39" y="13"/>
                  </a:cubicBezTo>
                  <a:cubicBezTo>
                    <a:pt x="39" y="13"/>
                    <a:pt x="40" y="13"/>
                    <a:pt x="40" y="13"/>
                  </a:cubicBezTo>
                  <a:cubicBezTo>
                    <a:pt x="40" y="13"/>
                    <a:pt x="41" y="13"/>
                    <a:pt x="41" y="13"/>
                  </a:cubicBezTo>
                  <a:cubicBezTo>
                    <a:pt x="41" y="12"/>
                    <a:pt x="41" y="11"/>
                    <a:pt x="41" y="11"/>
                  </a:cubicBezTo>
                  <a:cubicBezTo>
                    <a:pt x="41" y="11"/>
                    <a:pt x="40" y="11"/>
                    <a:pt x="40" y="10"/>
                  </a:cubicBezTo>
                  <a:close/>
                  <a:moveTo>
                    <a:pt x="36" y="33"/>
                  </a:moveTo>
                  <a:cubicBezTo>
                    <a:pt x="36" y="33"/>
                    <a:pt x="36" y="33"/>
                    <a:pt x="36" y="34"/>
                  </a:cubicBezTo>
                  <a:cubicBezTo>
                    <a:pt x="36" y="34"/>
                    <a:pt x="36" y="34"/>
                    <a:pt x="36" y="33"/>
                  </a:cubicBezTo>
                  <a:close/>
                  <a:moveTo>
                    <a:pt x="36" y="31"/>
                  </a:moveTo>
                  <a:cubicBezTo>
                    <a:pt x="36" y="31"/>
                    <a:pt x="36" y="31"/>
                    <a:pt x="36" y="31"/>
                  </a:cubicBezTo>
                  <a:cubicBezTo>
                    <a:pt x="36" y="31"/>
                    <a:pt x="36" y="31"/>
                    <a:pt x="36" y="31"/>
                  </a:cubicBezTo>
                  <a:cubicBezTo>
                    <a:pt x="36" y="31"/>
                    <a:pt x="36" y="31"/>
                    <a:pt x="36" y="30"/>
                  </a:cubicBezTo>
                  <a:cubicBezTo>
                    <a:pt x="35" y="30"/>
                    <a:pt x="35" y="30"/>
                    <a:pt x="35" y="30"/>
                  </a:cubicBezTo>
                  <a:cubicBezTo>
                    <a:pt x="35" y="30"/>
                    <a:pt x="35" y="31"/>
                    <a:pt x="36" y="31"/>
                  </a:cubicBezTo>
                  <a:cubicBezTo>
                    <a:pt x="36" y="32"/>
                    <a:pt x="36" y="32"/>
                    <a:pt x="37" y="32"/>
                  </a:cubicBezTo>
                  <a:cubicBezTo>
                    <a:pt x="37" y="32"/>
                    <a:pt x="37" y="31"/>
                    <a:pt x="37" y="31"/>
                  </a:cubicBezTo>
                  <a:cubicBezTo>
                    <a:pt x="37" y="31"/>
                    <a:pt x="36" y="31"/>
                    <a:pt x="36" y="31"/>
                  </a:cubicBezTo>
                  <a:close/>
                  <a:moveTo>
                    <a:pt x="36" y="6"/>
                  </a:moveTo>
                  <a:cubicBezTo>
                    <a:pt x="36" y="6"/>
                    <a:pt x="36" y="6"/>
                    <a:pt x="36" y="6"/>
                  </a:cubicBezTo>
                  <a:close/>
                  <a:moveTo>
                    <a:pt x="42" y="34"/>
                  </a:moveTo>
                  <a:cubicBezTo>
                    <a:pt x="42" y="34"/>
                    <a:pt x="42" y="34"/>
                    <a:pt x="43" y="34"/>
                  </a:cubicBezTo>
                  <a:cubicBezTo>
                    <a:pt x="42" y="33"/>
                    <a:pt x="42" y="33"/>
                    <a:pt x="41" y="33"/>
                  </a:cubicBezTo>
                  <a:cubicBezTo>
                    <a:pt x="42" y="33"/>
                    <a:pt x="42" y="34"/>
                    <a:pt x="42" y="34"/>
                  </a:cubicBezTo>
                  <a:close/>
                  <a:moveTo>
                    <a:pt x="43" y="28"/>
                  </a:moveTo>
                  <a:cubicBezTo>
                    <a:pt x="43" y="28"/>
                    <a:pt x="42" y="27"/>
                    <a:pt x="42" y="27"/>
                  </a:cubicBezTo>
                  <a:cubicBezTo>
                    <a:pt x="42" y="27"/>
                    <a:pt x="42" y="27"/>
                    <a:pt x="41" y="28"/>
                  </a:cubicBezTo>
                  <a:cubicBezTo>
                    <a:pt x="42" y="28"/>
                    <a:pt x="42" y="28"/>
                    <a:pt x="42" y="28"/>
                  </a:cubicBezTo>
                  <a:cubicBezTo>
                    <a:pt x="43" y="28"/>
                    <a:pt x="43" y="28"/>
                    <a:pt x="43" y="28"/>
                  </a:cubicBezTo>
                  <a:cubicBezTo>
                    <a:pt x="43" y="28"/>
                    <a:pt x="43" y="28"/>
                    <a:pt x="43" y="28"/>
                  </a:cubicBezTo>
                  <a:cubicBezTo>
                    <a:pt x="43" y="28"/>
                    <a:pt x="43" y="28"/>
                    <a:pt x="43" y="28"/>
                  </a:cubicBezTo>
                  <a:close/>
                  <a:moveTo>
                    <a:pt x="36" y="6"/>
                  </a:moveTo>
                  <a:cubicBezTo>
                    <a:pt x="36" y="6"/>
                    <a:pt x="36" y="6"/>
                    <a:pt x="36" y="6"/>
                  </a:cubicBezTo>
                  <a:cubicBezTo>
                    <a:pt x="36" y="6"/>
                    <a:pt x="36" y="6"/>
                    <a:pt x="36" y="6"/>
                  </a:cubicBezTo>
                  <a:close/>
                  <a:moveTo>
                    <a:pt x="35" y="6"/>
                  </a:moveTo>
                  <a:cubicBezTo>
                    <a:pt x="35" y="6"/>
                    <a:pt x="35" y="6"/>
                    <a:pt x="36" y="6"/>
                  </a:cubicBezTo>
                  <a:cubicBezTo>
                    <a:pt x="35" y="6"/>
                    <a:pt x="35" y="6"/>
                    <a:pt x="35" y="6"/>
                  </a:cubicBezTo>
                  <a:close/>
                  <a:moveTo>
                    <a:pt x="22" y="3"/>
                  </a:moveTo>
                  <a:cubicBezTo>
                    <a:pt x="22" y="3"/>
                    <a:pt x="23" y="3"/>
                    <a:pt x="23" y="3"/>
                  </a:cubicBezTo>
                  <a:cubicBezTo>
                    <a:pt x="23" y="3"/>
                    <a:pt x="22" y="2"/>
                    <a:pt x="22" y="2"/>
                  </a:cubicBezTo>
                  <a:cubicBezTo>
                    <a:pt x="22" y="2"/>
                    <a:pt x="21" y="2"/>
                    <a:pt x="21" y="2"/>
                  </a:cubicBezTo>
                  <a:cubicBezTo>
                    <a:pt x="21" y="2"/>
                    <a:pt x="20" y="2"/>
                    <a:pt x="20" y="3"/>
                  </a:cubicBezTo>
                  <a:cubicBezTo>
                    <a:pt x="20" y="3"/>
                    <a:pt x="20" y="3"/>
                    <a:pt x="20" y="3"/>
                  </a:cubicBezTo>
                  <a:cubicBezTo>
                    <a:pt x="20" y="3"/>
                    <a:pt x="20" y="3"/>
                    <a:pt x="20" y="3"/>
                  </a:cubicBezTo>
                  <a:cubicBezTo>
                    <a:pt x="21" y="3"/>
                    <a:pt x="21" y="3"/>
                    <a:pt x="22" y="3"/>
                  </a:cubicBezTo>
                  <a:close/>
                  <a:moveTo>
                    <a:pt x="34" y="32"/>
                  </a:moveTo>
                  <a:cubicBezTo>
                    <a:pt x="34" y="32"/>
                    <a:pt x="34" y="32"/>
                    <a:pt x="34" y="32"/>
                  </a:cubicBezTo>
                  <a:cubicBezTo>
                    <a:pt x="35" y="32"/>
                    <a:pt x="35" y="32"/>
                    <a:pt x="35" y="32"/>
                  </a:cubicBezTo>
                  <a:cubicBezTo>
                    <a:pt x="35" y="32"/>
                    <a:pt x="35" y="32"/>
                    <a:pt x="34" y="32"/>
                  </a:cubicBezTo>
                  <a:cubicBezTo>
                    <a:pt x="34" y="32"/>
                    <a:pt x="34" y="32"/>
                    <a:pt x="33" y="32"/>
                  </a:cubicBezTo>
                  <a:cubicBezTo>
                    <a:pt x="33" y="32"/>
                    <a:pt x="32" y="31"/>
                    <a:pt x="32" y="31"/>
                  </a:cubicBezTo>
                  <a:cubicBezTo>
                    <a:pt x="31" y="31"/>
                    <a:pt x="31" y="31"/>
                    <a:pt x="31" y="30"/>
                  </a:cubicBezTo>
                  <a:cubicBezTo>
                    <a:pt x="32" y="30"/>
                    <a:pt x="32" y="31"/>
                    <a:pt x="32" y="30"/>
                  </a:cubicBezTo>
                  <a:cubicBezTo>
                    <a:pt x="32" y="30"/>
                    <a:pt x="32" y="30"/>
                    <a:pt x="32" y="30"/>
                  </a:cubicBezTo>
                  <a:cubicBezTo>
                    <a:pt x="31" y="30"/>
                    <a:pt x="30" y="30"/>
                    <a:pt x="30" y="29"/>
                  </a:cubicBezTo>
                  <a:cubicBezTo>
                    <a:pt x="30" y="29"/>
                    <a:pt x="29" y="29"/>
                    <a:pt x="29" y="29"/>
                  </a:cubicBezTo>
                  <a:cubicBezTo>
                    <a:pt x="29" y="29"/>
                    <a:pt x="30" y="29"/>
                    <a:pt x="30" y="29"/>
                  </a:cubicBezTo>
                  <a:cubicBezTo>
                    <a:pt x="30" y="28"/>
                    <a:pt x="30" y="28"/>
                    <a:pt x="30" y="28"/>
                  </a:cubicBezTo>
                  <a:cubicBezTo>
                    <a:pt x="30" y="27"/>
                    <a:pt x="29" y="28"/>
                    <a:pt x="28" y="28"/>
                  </a:cubicBezTo>
                  <a:cubicBezTo>
                    <a:pt x="27" y="28"/>
                    <a:pt x="27" y="28"/>
                    <a:pt x="27" y="27"/>
                  </a:cubicBezTo>
                  <a:cubicBezTo>
                    <a:pt x="27" y="27"/>
                    <a:pt x="26" y="26"/>
                    <a:pt x="26" y="26"/>
                  </a:cubicBezTo>
                  <a:cubicBezTo>
                    <a:pt x="26" y="26"/>
                    <a:pt x="26" y="26"/>
                    <a:pt x="26" y="25"/>
                  </a:cubicBezTo>
                  <a:cubicBezTo>
                    <a:pt x="26" y="25"/>
                    <a:pt x="26" y="25"/>
                    <a:pt x="25" y="24"/>
                  </a:cubicBezTo>
                  <a:cubicBezTo>
                    <a:pt x="25" y="23"/>
                    <a:pt x="23" y="23"/>
                    <a:pt x="22" y="22"/>
                  </a:cubicBezTo>
                  <a:cubicBezTo>
                    <a:pt x="22" y="21"/>
                    <a:pt x="21" y="20"/>
                    <a:pt x="22" y="19"/>
                  </a:cubicBezTo>
                  <a:cubicBezTo>
                    <a:pt x="22" y="19"/>
                    <a:pt x="23" y="19"/>
                    <a:pt x="23" y="19"/>
                  </a:cubicBezTo>
                  <a:cubicBezTo>
                    <a:pt x="24" y="19"/>
                    <a:pt x="24" y="19"/>
                    <a:pt x="25" y="19"/>
                  </a:cubicBezTo>
                  <a:cubicBezTo>
                    <a:pt x="25" y="19"/>
                    <a:pt x="25" y="18"/>
                    <a:pt x="25" y="18"/>
                  </a:cubicBezTo>
                  <a:cubicBezTo>
                    <a:pt x="24" y="18"/>
                    <a:pt x="24" y="18"/>
                    <a:pt x="24" y="18"/>
                  </a:cubicBezTo>
                  <a:cubicBezTo>
                    <a:pt x="24" y="17"/>
                    <a:pt x="24" y="17"/>
                    <a:pt x="23" y="17"/>
                  </a:cubicBezTo>
                  <a:cubicBezTo>
                    <a:pt x="23" y="16"/>
                    <a:pt x="23" y="17"/>
                    <a:pt x="22" y="17"/>
                  </a:cubicBezTo>
                  <a:cubicBezTo>
                    <a:pt x="21" y="17"/>
                    <a:pt x="21" y="16"/>
                    <a:pt x="20" y="15"/>
                  </a:cubicBezTo>
                  <a:cubicBezTo>
                    <a:pt x="19" y="15"/>
                    <a:pt x="19" y="15"/>
                    <a:pt x="18" y="15"/>
                  </a:cubicBezTo>
                  <a:cubicBezTo>
                    <a:pt x="18" y="15"/>
                    <a:pt x="17" y="15"/>
                    <a:pt x="17" y="15"/>
                  </a:cubicBezTo>
                  <a:cubicBezTo>
                    <a:pt x="17" y="15"/>
                    <a:pt x="17" y="14"/>
                    <a:pt x="17" y="14"/>
                  </a:cubicBezTo>
                  <a:cubicBezTo>
                    <a:pt x="17" y="14"/>
                    <a:pt x="17" y="13"/>
                    <a:pt x="17" y="13"/>
                  </a:cubicBezTo>
                  <a:cubicBezTo>
                    <a:pt x="17" y="12"/>
                    <a:pt x="16" y="12"/>
                    <a:pt x="16" y="11"/>
                  </a:cubicBezTo>
                  <a:cubicBezTo>
                    <a:pt x="16" y="11"/>
                    <a:pt x="15" y="11"/>
                    <a:pt x="15" y="11"/>
                  </a:cubicBezTo>
                  <a:cubicBezTo>
                    <a:pt x="14" y="10"/>
                    <a:pt x="13" y="10"/>
                    <a:pt x="13" y="9"/>
                  </a:cubicBezTo>
                  <a:cubicBezTo>
                    <a:pt x="13" y="9"/>
                    <a:pt x="12" y="9"/>
                    <a:pt x="12" y="9"/>
                  </a:cubicBezTo>
                  <a:cubicBezTo>
                    <a:pt x="8" y="7"/>
                    <a:pt x="4" y="6"/>
                    <a:pt x="0" y="5"/>
                  </a:cubicBezTo>
                  <a:cubicBezTo>
                    <a:pt x="0" y="5"/>
                    <a:pt x="0" y="5"/>
                    <a:pt x="0" y="5"/>
                  </a:cubicBezTo>
                  <a:cubicBezTo>
                    <a:pt x="0" y="5"/>
                    <a:pt x="0" y="5"/>
                    <a:pt x="0" y="5"/>
                  </a:cubicBezTo>
                  <a:cubicBezTo>
                    <a:pt x="0" y="5"/>
                    <a:pt x="0" y="5"/>
                    <a:pt x="0" y="5"/>
                  </a:cubicBezTo>
                  <a:cubicBezTo>
                    <a:pt x="0" y="6"/>
                    <a:pt x="0" y="6"/>
                    <a:pt x="0" y="6"/>
                  </a:cubicBezTo>
                  <a:cubicBezTo>
                    <a:pt x="0" y="7"/>
                    <a:pt x="0" y="7"/>
                    <a:pt x="0" y="7"/>
                  </a:cubicBezTo>
                  <a:cubicBezTo>
                    <a:pt x="0" y="9"/>
                    <a:pt x="0" y="9"/>
                    <a:pt x="0" y="9"/>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8"/>
                    <a:pt x="0" y="28"/>
                    <a:pt x="0" y="28"/>
                  </a:cubicBezTo>
                  <a:cubicBezTo>
                    <a:pt x="0" y="28"/>
                    <a:pt x="0" y="28"/>
                    <a:pt x="0" y="28"/>
                  </a:cubicBezTo>
                  <a:cubicBezTo>
                    <a:pt x="0" y="29"/>
                    <a:pt x="4" y="28"/>
                    <a:pt x="5" y="28"/>
                  </a:cubicBezTo>
                  <a:cubicBezTo>
                    <a:pt x="5" y="28"/>
                    <a:pt x="6" y="29"/>
                    <a:pt x="6" y="29"/>
                  </a:cubicBezTo>
                  <a:cubicBezTo>
                    <a:pt x="6" y="29"/>
                    <a:pt x="7" y="28"/>
                    <a:pt x="8" y="28"/>
                  </a:cubicBezTo>
                  <a:cubicBezTo>
                    <a:pt x="8" y="28"/>
                    <a:pt x="8" y="28"/>
                    <a:pt x="9" y="27"/>
                  </a:cubicBezTo>
                  <a:cubicBezTo>
                    <a:pt x="9" y="27"/>
                    <a:pt x="9" y="27"/>
                    <a:pt x="8" y="26"/>
                  </a:cubicBezTo>
                  <a:cubicBezTo>
                    <a:pt x="8" y="26"/>
                    <a:pt x="8" y="26"/>
                    <a:pt x="7" y="25"/>
                  </a:cubicBezTo>
                  <a:cubicBezTo>
                    <a:pt x="7" y="25"/>
                    <a:pt x="6" y="25"/>
                    <a:pt x="6" y="25"/>
                  </a:cubicBezTo>
                  <a:cubicBezTo>
                    <a:pt x="6" y="25"/>
                    <a:pt x="5" y="25"/>
                    <a:pt x="5" y="25"/>
                  </a:cubicBezTo>
                  <a:cubicBezTo>
                    <a:pt x="6" y="25"/>
                    <a:pt x="6" y="25"/>
                    <a:pt x="7" y="25"/>
                  </a:cubicBezTo>
                  <a:cubicBezTo>
                    <a:pt x="7" y="25"/>
                    <a:pt x="7" y="25"/>
                    <a:pt x="8" y="25"/>
                  </a:cubicBezTo>
                  <a:cubicBezTo>
                    <a:pt x="8" y="25"/>
                    <a:pt x="8" y="25"/>
                    <a:pt x="9" y="25"/>
                  </a:cubicBezTo>
                  <a:cubicBezTo>
                    <a:pt x="9" y="25"/>
                    <a:pt x="10" y="25"/>
                    <a:pt x="9" y="24"/>
                  </a:cubicBezTo>
                  <a:cubicBezTo>
                    <a:pt x="9" y="24"/>
                    <a:pt x="9" y="24"/>
                    <a:pt x="9" y="24"/>
                  </a:cubicBezTo>
                  <a:cubicBezTo>
                    <a:pt x="9" y="23"/>
                    <a:pt x="9" y="24"/>
                    <a:pt x="9" y="24"/>
                  </a:cubicBezTo>
                  <a:cubicBezTo>
                    <a:pt x="9" y="24"/>
                    <a:pt x="9" y="24"/>
                    <a:pt x="9" y="24"/>
                  </a:cubicBezTo>
                  <a:cubicBezTo>
                    <a:pt x="10" y="24"/>
                    <a:pt x="10" y="24"/>
                    <a:pt x="10" y="24"/>
                  </a:cubicBezTo>
                  <a:cubicBezTo>
                    <a:pt x="10" y="24"/>
                    <a:pt x="11" y="24"/>
                    <a:pt x="10" y="24"/>
                  </a:cubicBezTo>
                  <a:cubicBezTo>
                    <a:pt x="11" y="24"/>
                    <a:pt x="11" y="24"/>
                    <a:pt x="11" y="24"/>
                  </a:cubicBezTo>
                  <a:cubicBezTo>
                    <a:pt x="10" y="23"/>
                    <a:pt x="10" y="23"/>
                    <a:pt x="10" y="22"/>
                  </a:cubicBezTo>
                  <a:cubicBezTo>
                    <a:pt x="10" y="22"/>
                    <a:pt x="10" y="22"/>
                    <a:pt x="10" y="22"/>
                  </a:cubicBezTo>
                  <a:cubicBezTo>
                    <a:pt x="10" y="22"/>
                    <a:pt x="10" y="23"/>
                    <a:pt x="11" y="23"/>
                  </a:cubicBezTo>
                  <a:cubicBezTo>
                    <a:pt x="11" y="23"/>
                    <a:pt x="11" y="22"/>
                    <a:pt x="12" y="23"/>
                  </a:cubicBezTo>
                  <a:cubicBezTo>
                    <a:pt x="12" y="23"/>
                    <a:pt x="12" y="23"/>
                    <a:pt x="12" y="23"/>
                  </a:cubicBezTo>
                  <a:cubicBezTo>
                    <a:pt x="12" y="23"/>
                    <a:pt x="12" y="23"/>
                    <a:pt x="12" y="23"/>
                  </a:cubicBezTo>
                  <a:cubicBezTo>
                    <a:pt x="12" y="23"/>
                    <a:pt x="13" y="23"/>
                    <a:pt x="13" y="23"/>
                  </a:cubicBezTo>
                  <a:cubicBezTo>
                    <a:pt x="12" y="23"/>
                    <a:pt x="12" y="23"/>
                    <a:pt x="12" y="22"/>
                  </a:cubicBezTo>
                  <a:cubicBezTo>
                    <a:pt x="12" y="22"/>
                    <a:pt x="13" y="23"/>
                    <a:pt x="13" y="23"/>
                  </a:cubicBezTo>
                  <a:cubicBezTo>
                    <a:pt x="13" y="23"/>
                    <a:pt x="13" y="22"/>
                    <a:pt x="13" y="22"/>
                  </a:cubicBezTo>
                  <a:cubicBezTo>
                    <a:pt x="13" y="23"/>
                    <a:pt x="13" y="22"/>
                    <a:pt x="14" y="22"/>
                  </a:cubicBezTo>
                  <a:cubicBezTo>
                    <a:pt x="14" y="22"/>
                    <a:pt x="14" y="23"/>
                    <a:pt x="14" y="23"/>
                  </a:cubicBezTo>
                  <a:cubicBezTo>
                    <a:pt x="14" y="23"/>
                    <a:pt x="15" y="23"/>
                    <a:pt x="15" y="23"/>
                  </a:cubicBezTo>
                  <a:cubicBezTo>
                    <a:pt x="16" y="23"/>
                    <a:pt x="16" y="23"/>
                    <a:pt x="17" y="24"/>
                  </a:cubicBezTo>
                  <a:cubicBezTo>
                    <a:pt x="17" y="24"/>
                    <a:pt x="18" y="24"/>
                    <a:pt x="18" y="24"/>
                  </a:cubicBezTo>
                  <a:cubicBezTo>
                    <a:pt x="18" y="25"/>
                    <a:pt x="18" y="25"/>
                    <a:pt x="19" y="25"/>
                  </a:cubicBezTo>
                  <a:cubicBezTo>
                    <a:pt x="19" y="25"/>
                    <a:pt x="19" y="25"/>
                    <a:pt x="19" y="25"/>
                  </a:cubicBezTo>
                  <a:cubicBezTo>
                    <a:pt x="19" y="26"/>
                    <a:pt x="20" y="26"/>
                    <a:pt x="20" y="27"/>
                  </a:cubicBezTo>
                  <a:cubicBezTo>
                    <a:pt x="20" y="27"/>
                    <a:pt x="20" y="27"/>
                    <a:pt x="20" y="28"/>
                  </a:cubicBezTo>
                  <a:cubicBezTo>
                    <a:pt x="21" y="28"/>
                    <a:pt x="21" y="28"/>
                    <a:pt x="21" y="28"/>
                  </a:cubicBezTo>
                  <a:cubicBezTo>
                    <a:pt x="21" y="28"/>
                    <a:pt x="21" y="28"/>
                    <a:pt x="21" y="28"/>
                  </a:cubicBezTo>
                  <a:cubicBezTo>
                    <a:pt x="22" y="28"/>
                    <a:pt x="22" y="29"/>
                    <a:pt x="22" y="29"/>
                  </a:cubicBezTo>
                  <a:cubicBezTo>
                    <a:pt x="23" y="29"/>
                    <a:pt x="23" y="29"/>
                    <a:pt x="23" y="30"/>
                  </a:cubicBezTo>
                  <a:cubicBezTo>
                    <a:pt x="23" y="30"/>
                    <a:pt x="24" y="31"/>
                    <a:pt x="25" y="32"/>
                  </a:cubicBezTo>
                  <a:cubicBezTo>
                    <a:pt x="25" y="32"/>
                    <a:pt x="25" y="32"/>
                    <a:pt x="25" y="32"/>
                  </a:cubicBezTo>
                  <a:cubicBezTo>
                    <a:pt x="26" y="32"/>
                    <a:pt x="26" y="32"/>
                    <a:pt x="27" y="32"/>
                  </a:cubicBezTo>
                  <a:cubicBezTo>
                    <a:pt x="27" y="32"/>
                    <a:pt x="27" y="32"/>
                    <a:pt x="27" y="32"/>
                  </a:cubicBezTo>
                  <a:cubicBezTo>
                    <a:pt x="27" y="32"/>
                    <a:pt x="28" y="32"/>
                    <a:pt x="28" y="32"/>
                  </a:cubicBezTo>
                  <a:cubicBezTo>
                    <a:pt x="28" y="32"/>
                    <a:pt x="29" y="32"/>
                    <a:pt x="29" y="32"/>
                  </a:cubicBezTo>
                  <a:cubicBezTo>
                    <a:pt x="30" y="32"/>
                    <a:pt x="32" y="32"/>
                    <a:pt x="33" y="33"/>
                  </a:cubicBezTo>
                  <a:cubicBezTo>
                    <a:pt x="33" y="34"/>
                    <a:pt x="33" y="33"/>
                    <a:pt x="34" y="34"/>
                  </a:cubicBezTo>
                  <a:cubicBezTo>
                    <a:pt x="34" y="34"/>
                    <a:pt x="34" y="33"/>
                    <a:pt x="35" y="33"/>
                  </a:cubicBezTo>
                  <a:cubicBezTo>
                    <a:pt x="34" y="33"/>
                    <a:pt x="34" y="33"/>
                    <a:pt x="34" y="32"/>
                  </a:cubicBezTo>
                  <a:close/>
                  <a:moveTo>
                    <a:pt x="4" y="25"/>
                  </a:moveTo>
                  <a:cubicBezTo>
                    <a:pt x="5" y="24"/>
                    <a:pt x="5" y="24"/>
                    <a:pt x="5" y="25"/>
                  </a:cubicBezTo>
                  <a:cubicBezTo>
                    <a:pt x="5" y="24"/>
                    <a:pt x="5" y="25"/>
                    <a:pt x="4" y="25"/>
                  </a:cubicBezTo>
                  <a:close/>
                  <a:moveTo>
                    <a:pt x="8" y="25"/>
                  </a:moveTo>
                  <a:cubicBezTo>
                    <a:pt x="9" y="25"/>
                    <a:pt x="9" y="26"/>
                    <a:pt x="9" y="26"/>
                  </a:cubicBezTo>
                  <a:cubicBezTo>
                    <a:pt x="10" y="25"/>
                    <a:pt x="9" y="25"/>
                    <a:pt x="8" y="25"/>
                  </a:cubicBezTo>
                  <a:close/>
                  <a:moveTo>
                    <a:pt x="10" y="27"/>
                  </a:moveTo>
                  <a:cubicBezTo>
                    <a:pt x="9" y="26"/>
                    <a:pt x="8" y="26"/>
                    <a:pt x="8" y="25"/>
                  </a:cubicBezTo>
                  <a:cubicBezTo>
                    <a:pt x="8" y="26"/>
                    <a:pt x="9" y="26"/>
                    <a:pt x="10" y="27"/>
                  </a:cubicBezTo>
                  <a:close/>
                  <a:moveTo>
                    <a:pt x="47" y="36"/>
                  </a:moveTo>
                  <a:cubicBezTo>
                    <a:pt x="47" y="36"/>
                    <a:pt x="48" y="36"/>
                    <a:pt x="48" y="36"/>
                  </a:cubicBezTo>
                  <a:cubicBezTo>
                    <a:pt x="48" y="36"/>
                    <a:pt x="47" y="36"/>
                    <a:pt x="47" y="36"/>
                  </a:cubicBezTo>
                  <a:close/>
                  <a:moveTo>
                    <a:pt x="53" y="19"/>
                  </a:moveTo>
                  <a:cubicBezTo>
                    <a:pt x="53" y="18"/>
                    <a:pt x="53" y="18"/>
                    <a:pt x="53" y="18"/>
                  </a:cubicBezTo>
                  <a:cubicBezTo>
                    <a:pt x="53" y="18"/>
                    <a:pt x="52" y="17"/>
                    <a:pt x="52" y="17"/>
                  </a:cubicBezTo>
                  <a:cubicBezTo>
                    <a:pt x="52" y="17"/>
                    <a:pt x="52" y="17"/>
                    <a:pt x="52" y="17"/>
                  </a:cubicBezTo>
                  <a:cubicBezTo>
                    <a:pt x="52" y="17"/>
                    <a:pt x="52" y="17"/>
                    <a:pt x="51" y="17"/>
                  </a:cubicBezTo>
                  <a:cubicBezTo>
                    <a:pt x="51" y="16"/>
                    <a:pt x="51" y="16"/>
                    <a:pt x="51" y="16"/>
                  </a:cubicBezTo>
                  <a:cubicBezTo>
                    <a:pt x="51" y="16"/>
                    <a:pt x="51" y="16"/>
                    <a:pt x="51" y="16"/>
                  </a:cubicBezTo>
                  <a:cubicBezTo>
                    <a:pt x="51" y="15"/>
                    <a:pt x="50" y="15"/>
                    <a:pt x="50" y="15"/>
                  </a:cubicBezTo>
                  <a:cubicBezTo>
                    <a:pt x="50" y="15"/>
                    <a:pt x="49" y="15"/>
                    <a:pt x="49" y="15"/>
                  </a:cubicBezTo>
                  <a:cubicBezTo>
                    <a:pt x="49" y="15"/>
                    <a:pt x="49" y="16"/>
                    <a:pt x="49" y="16"/>
                  </a:cubicBezTo>
                  <a:cubicBezTo>
                    <a:pt x="49" y="17"/>
                    <a:pt x="50" y="18"/>
                    <a:pt x="51" y="19"/>
                  </a:cubicBezTo>
                  <a:cubicBezTo>
                    <a:pt x="51" y="18"/>
                    <a:pt x="51" y="19"/>
                    <a:pt x="51" y="19"/>
                  </a:cubicBezTo>
                  <a:cubicBezTo>
                    <a:pt x="51" y="19"/>
                    <a:pt x="52" y="20"/>
                    <a:pt x="53" y="20"/>
                  </a:cubicBezTo>
                  <a:cubicBezTo>
                    <a:pt x="53" y="20"/>
                    <a:pt x="53" y="20"/>
                    <a:pt x="53" y="19"/>
                  </a:cubicBezTo>
                  <a:cubicBezTo>
                    <a:pt x="53" y="19"/>
                    <a:pt x="54" y="19"/>
                    <a:pt x="54" y="19"/>
                  </a:cubicBezTo>
                  <a:cubicBezTo>
                    <a:pt x="54" y="19"/>
                    <a:pt x="54" y="19"/>
                    <a:pt x="53" y="19"/>
                  </a:cubicBezTo>
                  <a:close/>
                  <a:moveTo>
                    <a:pt x="44" y="36"/>
                  </a:moveTo>
                  <a:cubicBezTo>
                    <a:pt x="44" y="36"/>
                    <a:pt x="45" y="37"/>
                    <a:pt x="45" y="37"/>
                  </a:cubicBezTo>
                  <a:cubicBezTo>
                    <a:pt x="45" y="37"/>
                    <a:pt x="46" y="37"/>
                    <a:pt x="46" y="37"/>
                  </a:cubicBezTo>
                  <a:cubicBezTo>
                    <a:pt x="45" y="36"/>
                    <a:pt x="44" y="36"/>
                    <a:pt x="44" y="36"/>
                  </a:cubicBezTo>
                  <a:close/>
                  <a:moveTo>
                    <a:pt x="49" y="14"/>
                  </a:moveTo>
                  <a:cubicBezTo>
                    <a:pt x="49" y="14"/>
                    <a:pt x="49" y="13"/>
                    <a:pt x="49" y="13"/>
                  </a:cubicBezTo>
                  <a:cubicBezTo>
                    <a:pt x="49" y="13"/>
                    <a:pt x="49" y="13"/>
                    <a:pt x="48" y="14"/>
                  </a:cubicBezTo>
                  <a:cubicBezTo>
                    <a:pt x="48" y="14"/>
                    <a:pt x="49" y="15"/>
                    <a:pt x="49" y="15"/>
                  </a:cubicBezTo>
                  <a:cubicBezTo>
                    <a:pt x="49" y="15"/>
                    <a:pt x="49" y="14"/>
                    <a:pt x="49" y="14"/>
                  </a:cubicBezTo>
                  <a:cubicBezTo>
                    <a:pt x="49" y="14"/>
                    <a:pt x="49" y="14"/>
                    <a:pt x="49" y="14"/>
                  </a:cubicBezTo>
                  <a:close/>
                  <a:moveTo>
                    <a:pt x="36" y="27"/>
                  </a:moveTo>
                  <a:cubicBezTo>
                    <a:pt x="36" y="26"/>
                    <a:pt x="36" y="26"/>
                    <a:pt x="36" y="26"/>
                  </a:cubicBezTo>
                  <a:cubicBezTo>
                    <a:pt x="36" y="26"/>
                    <a:pt x="36" y="26"/>
                    <a:pt x="36" y="25"/>
                  </a:cubicBezTo>
                  <a:cubicBezTo>
                    <a:pt x="36" y="26"/>
                    <a:pt x="36" y="26"/>
                    <a:pt x="36" y="27"/>
                  </a:cubicBezTo>
                  <a:close/>
                  <a:moveTo>
                    <a:pt x="18" y="12"/>
                  </a:moveTo>
                  <a:cubicBezTo>
                    <a:pt x="18" y="12"/>
                    <a:pt x="18" y="12"/>
                    <a:pt x="18" y="12"/>
                  </a:cubicBezTo>
                  <a:cubicBezTo>
                    <a:pt x="18" y="12"/>
                    <a:pt x="18" y="12"/>
                    <a:pt x="18" y="12"/>
                  </a:cubicBezTo>
                  <a:close/>
                  <a:moveTo>
                    <a:pt x="22" y="14"/>
                  </a:moveTo>
                  <a:cubicBezTo>
                    <a:pt x="21" y="14"/>
                    <a:pt x="22" y="15"/>
                    <a:pt x="22" y="15"/>
                  </a:cubicBezTo>
                  <a:cubicBezTo>
                    <a:pt x="23" y="15"/>
                    <a:pt x="22" y="14"/>
                    <a:pt x="22" y="14"/>
                  </a:cubicBezTo>
                  <a:cubicBezTo>
                    <a:pt x="22" y="14"/>
                    <a:pt x="22" y="14"/>
                    <a:pt x="22" y="14"/>
                  </a:cubicBezTo>
                  <a:close/>
                  <a:moveTo>
                    <a:pt x="24" y="4"/>
                  </a:moveTo>
                  <a:cubicBezTo>
                    <a:pt x="24" y="4"/>
                    <a:pt x="25" y="4"/>
                    <a:pt x="25" y="3"/>
                  </a:cubicBezTo>
                  <a:cubicBezTo>
                    <a:pt x="25" y="4"/>
                    <a:pt x="24" y="4"/>
                    <a:pt x="24" y="4"/>
                  </a:cubicBezTo>
                  <a:close/>
                  <a:moveTo>
                    <a:pt x="35" y="33"/>
                  </a:moveTo>
                  <a:cubicBezTo>
                    <a:pt x="35" y="33"/>
                    <a:pt x="35" y="33"/>
                    <a:pt x="35" y="33"/>
                  </a:cubicBezTo>
                  <a:cubicBezTo>
                    <a:pt x="36" y="33"/>
                    <a:pt x="35" y="33"/>
                    <a:pt x="35" y="33"/>
                  </a:cubicBezTo>
                  <a:close/>
                  <a:moveTo>
                    <a:pt x="25" y="16"/>
                  </a:moveTo>
                  <a:cubicBezTo>
                    <a:pt x="26" y="16"/>
                    <a:pt x="25" y="15"/>
                    <a:pt x="24" y="15"/>
                  </a:cubicBezTo>
                  <a:cubicBezTo>
                    <a:pt x="25" y="15"/>
                    <a:pt x="25" y="16"/>
                    <a:pt x="25" y="16"/>
                  </a:cubicBezTo>
                  <a:close/>
                  <a:moveTo>
                    <a:pt x="34" y="30"/>
                  </a:moveTo>
                  <a:cubicBezTo>
                    <a:pt x="34" y="30"/>
                    <a:pt x="35" y="30"/>
                    <a:pt x="35" y="30"/>
                  </a:cubicBezTo>
                  <a:cubicBezTo>
                    <a:pt x="36" y="30"/>
                    <a:pt x="36" y="30"/>
                    <a:pt x="35" y="30"/>
                  </a:cubicBezTo>
                  <a:cubicBezTo>
                    <a:pt x="35" y="29"/>
                    <a:pt x="35" y="29"/>
                    <a:pt x="35" y="29"/>
                  </a:cubicBezTo>
                  <a:cubicBezTo>
                    <a:pt x="35" y="29"/>
                    <a:pt x="35" y="29"/>
                    <a:pt x="35" y="29"/>
                  </a:cubicBezTo>
                  <a:cubicBezTo>
                    <a:pt x="35" y="29"/>
                    <a:pt x="34" y="29"/>
                    <a:pt x="34" y="29"/>
                  </a:cubicBezTo>
                  <a:cubicBezTo>
                    <a:pt x="34" y="29"/>
                    <a:pt x="34" y="29"/>
                    <a:pt x="34" y="30"/>
                  </a:cubicBezTo>
                  <a:cubicBezTo>
                    <a:pt x="34" y="30"/>
                    <a:pt x="34" y="30"/>
                    <a:pt x="34" y="30"/>
                  </a:cubicBezTo>
                  <a:close/>
                  <a:moveTo>
                    <a:pt x="33" y="28"/>
                  </a:moveTo>
                  <a:cubicBezTo>
                    <a:pt x="33" y="28"/>
                    <a:pt x="33" y="28"/>
                    <a:pt x="33" y="28"/>
                  </a:cubicBezTo>
                  <a:cubicBezTo>
                    <a:pt x="33" y="29"/>
                    <a:pt x="33" y="29"/>
                    <a:pt x="33" y="29"/>
                  </a:cubicBezTo>
                  <a:cubicBezTo>
                    <a:pt x="34" y="29"/>
                    <a:pt x="34" y="29"/>
                    <a:pt x="33" y="28"/>
                  </a:cubicBezTo>
                  <a:close/>
                </a:path>
              </a:pathLst>
            </a:custGeom>
            <a:solidFill>
              <a:schemeClr val="bg1">
                <a:lumMod val="75000"/>
              </a:schemeClr>
            </a:solidFill>
            <a:ln>
              <a:noFill/>
            </a:ln>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6" name="Freeform 424"/>
            <p:cNvSpPr>
              <a:spLocks noEditPoints="1"/>
            </p:cNvSpPr>
            <p:nvPr/>
          </p:nvSpPr>
          <p:spPr bwMode="auto">
            <a:xfrm>
              <a:off x="5527675" y="3562350"/>
              <a:ext cx="679450" cy="250825"/>
            </a:xfrm>
            <a:custGeom>
              <a:avLst/>
              <a:gdLst>
                <a:gd name="T0" fmla="*/ 33 w 163"/>
                <a:gd name="T1" fmla="*/ 20 h 60"/>
                <a:gd name="T2" fmla="*/ 86 w 163"/>
                <a:gd name="T3" fmla="*/ 51 h 60"/>
                <a:gd name="T4" fmla="*/ 37 w 163"/>
                <a:gd name="T5" fmla="*/ 27 h 60"/>
                <a:gd name="T6" fmla="*/ 26 w 163"/>
                <a:gd name="T7" fmla="*/ 17 h 60"/>
                <a:gd name="T8" fmla="*/ 2 w 163"/>
                <a:gd name="T9" fmla="*/ 11 h 60"/>
                <a:gd name="T10" fmla="*/ 118 w 163"/>
                <a:gd name="T11" fmla="*/ 18 h 60"/>
                <a:gd name="T12" fmla="*/ 125 w 163"/>
                <a:gd name="T13" fmla="*/ 24 h 60"/>
                <a:gd name="T14" fmla="*/ 127 w 163"/>
                <a:gd name="T15" fmla="*/ 22 h 60"/>
                <a:gd name="T16" fmla="*/ 95 w 163"/>
                <a:gd name="T17" fmla="*/ 39 h 60"/>
                <a:gd name="T18" fmla="*/ 98 w 163"/>
                <a:gd name="T19" fmla="*/ 40 h 60"/>
                <a:gd name="T20" fmla="*/ 100 w 163"/>
                <a:gd name="T21" fmla="*/ 50 h 60"/>
                <a:gd name="T22" fmla="*/ 87 w 163"/>
                <a:gd name="T23" fmla="*/ 36 h 60"/>
                <a:gd name="T24" fmla="*/ 98 w 163"/>
                <a:gd name="T25" fmla="*/ 36 h 60"/>
                <a:gd name="T26" fmla="*/ 94 w 163"/>
                <a:gd name="T27" fmla="*/ 23 h 60"/>
                <a:gd name="T28" fmla="*/ 100 w 163"/>
                <a:gd name="T29" fmla="*/ 17 h 60"/>
                <a:gd name="T30" fmla="*/ 102 w 163"/>
                <a:gd name="T31" fmla="*/ 50 h 60"/>
                <a:gd name="T32" fmla="*/ 117 w 163"/>
                <a:gd name="T33" fmla="*/ 33 h 60"/>
                <a:gd name="T34" fmla="*/ 115 w 163"/>
                <a:gd name="T35" fmla="*/ 47 h 60"/>
                <a:gd name="T36" fmla="*/ 116 w 163"/>
                <a:gd name="T37" fmla="*/ 23 h 60"/>
                <a:gd name="T38" fmla="*/ 155 w 163"/>
                <a:gd name="T39" fmla="*/ 49 h 60"/>
                <a:gd name="T40" fmla="*/ 141 w 163"/>
                <a:gd name="T41" fmla="*/ 42 h 60"/>
                <a:gd name="T42" fmla="*/ 159 w 163"/>
                <a:gd name="T43" fmla="*/ 29 h 60"/>
                <a:gd name="T44" fmla="*/ 139 w 163"/>
                <a:gd name="T45" fmla="*/ 26 h 60"/>
                <a:gd name="T46" fmla="*/ 138 w 163"/>
                <a:gd name="T47" fmla="*/ 29 h 60"/>
                <a:gd name="T48" fmla="*/ 138 w 163"/>
                <a:gd name="T49" fmla="*/ 31 h 60"/>
                <a:gd name="T50" fmla="*/ 155 w 163"/>
                <a:gd name="T51" fmla="*/ 45 h 60"/>
                <a:gd name="T52" fmla="*/ 163 w 163"/>
                <a:gd name="T53" fmla="*/ 45 h 60"/>
                <a:gd name="T54" fmla="*/ 163 w 163"/>
                <a:gd name="T55" fmla="*/ 32 h 60"/>
                <a:gd name="T56" fmla="*/ 128 w 163"/>
                <a:gd name="T57" fmla="*/ 49 h 60"/>
                <a:gd name="T58" fmla="*/ 118 w 163"/>
                <a:gd name="T59" fmla="*/ 31 h 60"/>
                <a:gd name="T60" fmla="*/ 60 w 163"/>
                <a:gd name="T61" fmla="*/ 45 h 60"/>
                <a:gd name="T62" fmla="*/ 58 w 163"/>
                <a:gd name="T63" fmla="*/ 50 h 60"/>
                <a:gd name="T64" fmla="*/ 38 w 163"/>
                <a:gd name="T65" fmla="*/ 34 h 60"/>
                <a:gd name="T66" fmla="*/ 29 w 163"/>
                <a:gd name="T67" fmla="*/ 18 h 60"/>
                <a:gd name="T68" fmla="*/ 10 w 163"/>
                <a:gd name="T69" fmla="*/ 4 h 60"/>
                <a:gd name="T70" fmla="*/ 22 w 163"/>
                <a:gd name="T71" fmla="*/ 32 h 60"/>
                <a:gd name="T72" fmla="*/ 11 w 163"/>
                <a:gd name="T73" fmla="*/ 14 h 60"/>
                <a:gd name="T74" fmla="*/ 16 w 163"/>
                <a:gd name="T75" fmla="*/ 29 h 60"/>
                <a:gd name="T76" fmla="*/ 104 w 163"/>
                <a:gd name="T77" fmla="*/ 49 h 60"/>
                <a:gd name="T78" fmla="*/ 106 w 163"/>
                <a:gd name="T79" fmla="*/ 53 h 60"/>
                <a:gd name="T80" fmla="*/ 103 w 163"/>
                <a:gd name="T81" fmla="*/ 54 h 60"/>
                <a:gd name="T82" fmla="*/ 93 w 163"/>
                <a:gd name="T83" fmla="*/ 51 h 60"/>
                <a:gd name="T84" fmla="*/ 76 w 163"/>
                <a:gd name="T85" fmla="*/ 52 h 60"/>
                <a:gd name="T86" fmla="*/ 89 w 163"/>
                <a:gd name="T87" fmla="*/ 54 h 60"/>
                <a:gd name="T88" fmla="*/ 80 w 163"/>
                <a:gd name="T89" fmla="*/ 11 h 60"/>
                <a:gd name="T90" fmla="*/ 78 w 163"/>
                <a:gd name="T91" fmla="*/ 5 h 60"/>
                <a:gd name="T92" fmla="*/ 75 w 163"/>
                <a:gd name="T93" fmla="*/ 5 h 60"/>
                <a:gd name="T94" fmla="*/ 73 w 163"/>
                <a:gd name="T95" fmla="*/ 5 h 60"/>
                <a:gd name="T96" fmla="*/ 72 w 163"/>
                <a:gd name="T97" fmla="*/ 9 h 60"/>
                <a:gd name="T98" fmla="*/ 71 w 163"/>
                <a:gd name="T99" fmla="*/ 10 h 60"/>
                <a:gd name="T100" fmla="*/ 70 w 163"/>
                <a:gd name="T101" fmla="*/ 12 h 60"/>
                <a:gd name="T102" fmla="*/ 69 w 163"/>
                <a:gd name="T103" fmla="*/ 15 h 60"/>
                <a:gd name="T104" fmla="*/ 66 w 163"/>
                <a:gd name="T105" fmla="*/ 16 h 60"/>
                <a:gd name="T106" fmla="*/ 63 w 163"/>
                <a:gd name="T107" fmla="*/ 15 h 60"/>
                <a:gd name="T108" fmla="*/ 60 w 163"/>
                <a:gd name="T109" fmla="*/ 16 h 60"/>
                <a:gd name="T110" fmla="*/ 57 w 163"/>
                <a:gd name="T111" fmla="*/ 17 h 60"/>
                <a:gd name="T112" fmla="*/ 54 w 163"/>
                <a:gd name="T113" fmla="*/ 17 h 60"/>
                <a:gd name="T114" fmla="*/ 52 w 163"/>
                <a:gd name="T115" fmla="*/ 15 h 60"/>
                <a:gd name="T116" fmla="*/ 50 w 163"/>
                <a:gd name="T117" fmla="*/ 15 h 60"/>
                <a:gd name="T118" fmla="*/ 56 w 163"/>
                <a:gd name="T119" fmla="*/ 31 h 60"/>
                <a:gd name="T120" fmla="*/ 74 w 163"/>
                <a:gd name="T121" fmla="*/ 32 h 60"/>
                <a:gd name="T122" fmla="*/ 77 w 163"/>
                <a:gd name="T123" fmla="*/ 5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3" h="60">
                  <a:moveTo>
                    <a:pt x="107" y="11"/>
                  </a:moveTo>
                  <a:cubicBezTo>
                    <a:pt x="107" y="11"/>
                    <a:pt x="108" y="11"/>
                    <a:pt x="108" y="10"/>
                  </a:cubicBezTo>
                  <a:cubicBezTo>
                    <a:pt x="107" y="11"/>
                    <a:pt x="107" y="11"/>
                    <a:pt x="107" y="11"/>
                  </a:cubicBezTo>
                  <a:close/>
                  <a:moveTo>
                    <a:pt x="108" y="8"/>
                  </a:moveTo>
                  <a:cubicBezTo>
                    <a:pt x="108" y="7"/>
                    <a:pt x="108" y="7"/>
                    <a:pt x="108" y="7"/>
                  </a:cubicBezTo>
                  <a:cubicBezTo>
                    <a:pt x="108" y="7"/>
                    <a:pt x="108" y="8"/>
                    <a:pt x="108" y="8"/>
                  </a:cubicBezTo>
                  <a:cubicBezTo>
                    <a:pt x="109" y="8"/>
                    <a:pt x="108" y="8"/>
                    <a:pt x="108" y="8"/>
                  </a:cubicBezTo>
                  <a:close/>
                  <a:moveTo>
                    <a:pt x="113" y="5"/>
                  </a:moveTo>
                  <a:cubicBezTo>
                    <a:pt x="113" y="5"/>
                    <a:pt x="113" y="5"/>
                    <a:pt x="113" y="5"/>
                  </a:cubicBezTo>
                  <a:cubicBezTo>
                    <a:pt x="113" y="5"/>
                    <a:pt x="113" y="5"/>
                    <a:pt x="113" y="5"/>
                  </a:cubicBezTo>
                  <a:cubicBezTo>
                    <a:pt x="113" y="5"/>
                    <a:pt x="113" y="4"/>
                    <a:pt x="113" y="4"/>
                  </a:cubicBezTo>
                  <a:cubicBezTo>
                    <a:pt x="113" y="4"/>
                    <a:pt x="113" y="4"/>
                    <a:pt x="112" y="4"/>
                  </a:cubicBezTo>
                  <a:cubicBezTo>
                    <a:pt x="112" y="5"/>
                    <a:pt x="112" y="5"/>
                    <a:pt x="112" y="6"/>
                  </a:cubicBezTo>
                  <a:cubicBezTo>
                    <a:pt x="112" y="6"/>
                    <a:pt x="112" y="5"/>
                    <a:pt x="113" y="5"/>
                  </a:cubicBezTo>
                  <a:close/>
                  <a:moveTo>
                    <a:pt x="115" y="18"/>
                  </a:moveTo>
                  <a:cubicBezTo>
                    <a:pt x="115" y="18"/>
                    <a:pt x="114" y="18"/>
                    <a:pt x="114" y="18"/>
                  </a:cubicBezTo>
                  <a:cubicBezTo>
                    <a:pt x="115" y="18"/>
                    <a:pt x="115" y="18"/>
                    <a:pt x="115" y="18"/>
                  </a:cubicBezTo>
                  <a:close/>
                  <a:moveTo>
                    <a:pt x="118" y="13"/>
                  </a:moveTo>
                  <a:cubicBezTo>
                    <a:pt x="118" y="13"/>
                    <a:pt x="118" y="13"/>
                    <a:pt x="119" y="13"/>
                  </a:cubicBezTo>
                  <a:cubicBezTo>
                    <a:pt x="119" y="13"/>
                    <a:pt x="119" y="11"/>
                    <a:pt x="119" y="11"/>
                  </a:cubicBezTo>
                  <a:cubicBezTo>
                    <a:pt x="118" y="11"/>
                    <a:pt x="118" y="12"/>
                    <a:pt x="118" y="12"/>
                  </a:cubicBezTo>
                  <a:cubicBezTo>
                    <a:pt x="117" y="12"/>
                    <a:pt x="117" y="12"/>
                    <a:pt x="118" y="13"/>
                  </a:cubicBezTo>
                  <a:cubicBezTo>
                    <a:pt x="118" y="13"/>
                    <a:pt x="118" y="13"/>
                    <a:pt x="118" y="13"/>
                  </a:cubicBezTo>
                  <a:close/>
                  <a:moveTo>
                    <a:pt x="32" y="20"/>
                  </a:moveTo>
                  <a:cubicBezTo>
                    <a:pt x="32" y="20"/>
                    <a:pt x="33" y="20"/>
                    <a:pt x="33" y="20"/>
                  </a:cubicBezTo>
                  <a:cubicBezTo>
                    <a:pt x="33" y="20"/>
                    <a:pt x="33" y="20"/>
                    <a:pt x="32" y="20"/>
                  </a:cubicBezTo>
                  <a:close/>
                  <a:moveTo>
                    <a:pt x="34" y="21"/>
                  </a:moveTo>
                  <a:cubicBezTo>
                    <a:pt x="34" y="21"/>
                    <a:pt x="33" y="21"/>
                    <a:pt x="33" y="20"/>
                  </a:cubicBezTo>
                  <a:cubicBezTo>
                    <a:pt x="33" y="20"/>
                    <a:pt x="32" y="21"/>
                    <a:pt x="33" y="21"/>
                  </a:cubicBezTo>
                  <a:cubicBezTo>
                    <a:pt x="33" y="21"/>
                    <a:pt x="33" y="21"/>
                    <a:pt x="33" y="21"/>
                  </a:cubicBezTo>
                  <a:cubicBezTo>
                    <a:pt x="33" y="21"/>
                    <a:pt x="33" y="21"/>
                    <a:pt x="34" y="21"/>
                  </a:cubicBezTo>
                  <a:cubicBezTo>
                    <a:pt x="34" y="21"/>
                    <a:pt x="34" y="21"/>
                    <a:pt x="34" y="21"/>
                  </a:cubicBezTo>
                  <a:close/>
                  <a:moveTo>
                    <a:pt x="33" y="20"/>
                  </a:moveTo>
                  <a:cubicBezTo>
                    <a:pt x="33" y="20"/>
                    <a:pt x="33" y="20"/>
                    <a:pt x="33" y="20"/>
                  </a:cubicBezTo>
                  <a:cubicBezTo>
                    <a:pt x="33" y="20"/>
                    <a:pt x="33" y="20"/>
                    <a:pt x="33" y="20"/>
                  </a:cubicBezTo>
                  <a:close/>
                  <a:moveTo>
                    <a:pt x="67" y="15"/>
                  </a:moveTo>
                  <a:cubicBezTo>
                    <a:pt x="67" y="15"/>
                    <a:pt x="67" y="15"/>
                    <a:pt x="67" y="15"/>
                  </a:cubicBezTo>
                  <a:cubicBezTo>
                    <a:pt x="67" y="15"/>
                    <a:pt x="67" y="15"/>
                    <a:pt x="67" y="15"/>
                  </a:cubicBezTo>
                  <a:cubicBezTo>
                    <a:pt x="66" y="15"/>
                    <a:pt x="66" y="15"/>
                    <a:pt x="66" y="15"/>
                  </a:cubicBezTo>
                  <a:cubicBezTo>
                    <a:pt x="66" y="15"/>
                    <a:pt x="66" y="15"/>
                    <a:pt x="66" y="15"/>
                  </a:cubicBezTo>
                  <a:cubicBezTo>
                    <a:pt x="66" y="15"/>
                    <a:pt x="66" y="15"/>
                    <a:pt x="66" y="15"/>
                  </a:cubicBezTo>
                  <a:cubicBezTo>
                    <a:pt x="66" y="15"/>
                    <a:pt x="66" y="15"/>
                    <a:pt x="66" y="15"/>
                  </a:cubicBezTo>
                  <a:cubicBezTo>
                    <a:pt x="66" y="15"/>
                    <a:pt x="66" y="15"/>
                    <a:pt x="66" y="15"/>
                  </a:cubicBezTo>
                  <a:cubicBezTo>
                    <a:pt x="66" y="15"/>
                    <a:pt x="66" y="15"/>
                    <a:pt x="66" y="15"/>
                  </a:cubicBezTo>
                  <a:cubicBezTo>
                    <a:pt x="66" y="15"/>
                    <a:pt x="67" y="15"/>
                    <a:pt x="67" y="15"/>
                  </a:cubicBezTo>
                  <a:close/>
                  <a:moveTo>
                    <a:pt x="49" y="26"/>
                  </a:moveTo>
                  <a:cubicBezTo>
                    <a:pt x="48" y="26"/>
                    <a:pt x="48" y="26"/>
                    <a:pt x="48" y="26"/>
                  </a:cubicBezTo>
                  <a:cubicBezTo>
                    <a:pt x="48" y="26"/>
                    <a:pt x="48" y="26"/>
                    <a:pt x="49" y="26"/>
                  </a:cubicBezTo>
                  <a:close/>
                  <a:moveTo>
                    <a:pt x="32" y="23"/>
                  </a:moveTo>
                  <a:cubicBezTo>
                    <a:pt x="32" y="23"/>
                    <a:pt x="33" y="23"/>
                    <a:pt x="33" y="22"/>
                  </a:cubicBezTo>
                  <a:cubicBezTo>
                    <a:pt x="33" y="22"/>
                    <a:pt x="33" y="22"/>
                    <a:pt x="33" y="22"/>
                  </a:cubicBezTo>
                  <a:cubicBezTo>
                    <a:pt x="32" y="22"/>
                    <a:pt x="32" y="22"/>
                    <a:pt x="32" y="22"/>
                  </a:cubicBezTo>
                  <a:cubicBezTo>
                    <a:pt x="32" y="22"/>
                    <a:pt x="32" y="22"/>
                    <a:pt x="32" y="22"/>
                  </a:cubicBezTo>
                  <a:cubicBezTo>
                    <a:pt x="32" y="22"/>
                    <a:pt x="32" y="22"/>
                    <a:pt x="32" y="22"/>
                  </a:cubicBezTo>
                  <a:cubicBezTo>
                    <a:pt x="32" y="22"/>
                    <a:pt x="32" y="23"/>
                    <a:pt x="32" y="23"/>
                  </a:cubicBezTo>
                  <a:close/>
                  <a:moveTo>
                    <a:pt x="86" y="51"/>
                  </a:moveTo>
                  <a:cubicBezTo>
                    <a:pt x="86" y="51"/>
                    <a:pt x="86" y="52"/>
                    <a:pt x="86" y="51"/>
                  </a:cubicBezTo>
                  <a:cubicBezTo>
                    <a:pt x="87" y="51"/>
                    <a:pt x="87" y="51"/>
                    <a:pt x="86" y="50"/>
                  </a:cubicBezTo>
                  <a:cubicBezTo>
                    <a:pt x="86" y="51"/>
                    <a:pt x="86" y="51"/>
                    <a:pt x="86" y="51"/>
                  </a:cubicBezTo>
                  <a:close/>
                  <a:moveTo>
                    <a:pt x="85" y="50"/>
                  </a:moveTo>
                  <a:cubicBezTo>
                    <a:pt x="85" y="50"/>
                    <a:pt x="85" y="50"/>
                    <a:pt x="85" y="49"/>
                  </a:cubicBezTo>
                  <a:cubicBezTo>
                    <a:pt x="85" y="49"/>
                    <a:pt x="85" y="50"/>
                    <a:pt x="85" y="50"/>
                  </a:cubicBezTo>
                  <a:close/>
                  <a:moveTo>
                    <a:pt x="41" y="31"/>
                  </a:moveTo>
                  <a:cubicBezTo>
                    <a:pt x="41" y="31"/>
                    <a:pt x="42" y="31"/>
                    <a:pt x="41" y="31"/>
                  </a:cubicBezTo>
                  <a:cubicBezTo>
                    <a:pt x="41" y="31"/>
                    <a:pt x="41" y="31"/>
                    <a:pt x="41" y="31"/>
                  </a:cubicBezTo>
                  <a:close/>
                  <a:moveTo>
                    <a:pt x="36" y="28"/>
                  </a:moveTo>
                  <a:cubicBezTo>
                    <a:pt x="36" y="28"/>
                    <a:pt x="36" y="28"/>
                    <a:pt x="36" y="28"/>
                  </a:cubicBezTo>
                  <a:cubicBezTo>
                    <a:pt x="36" y="28"/>
                    <a:pt x="36" y="28"/>
                    <a:pt x="36" y="28"/>
                  </a:cubicBezTo>
                  <a:cubicBezTo>
                    <a:pt x="36" y="28"/>
                    <a:pt x="36" y="28"/>
                    <a:pt x="37" y="28"/>
                  </a:cubicBezTo>
                  <a:cubicBezTo>
                    <a:pt x="37" y="28"/>
                    <a:pt x="37" y="28"/>
                    <a:pt x="37" y="28"/>
                  </a:cubicBezTo>
                  <a:cubicBezTo>
                    <a:pt x="37" y="28"/>
                    <a:pt x="37" y="28"/>
                    <a:pt x="37" y="28"/>
                  </a:cubicBezTo>
                  <a:cubicBezTo>
                    <a:pt x="37" y="28"/>
                    <a:pt x="37" y="29"/>
                    <a:pt x="37" y="29"/>
                  </a:cubicBezTo>
                  <a:cubicBezTo>
                    <a:pt x="38" y="29"/>
                    <a:pt x="38" y="29"/>
                    <a:pt x="38" y="29"/>
                  </a:cubicBezTo>
                  <a:cubicBezTo>
                    <a:pt x="38" y="30"/>
                    <a:pt x="38" y="30"/>
                    <a:pt x="38" y="30"/>
                  </a:cubicBezTo>
                  <a:cubicBezTo>
                    <a:pt x="38" y="30"/>
                    <a:pt x="38" y="30"/>
                    <a:pt x="38" y="30"/>
                  </a:cubicBezTo>
                  <a:cubicBezTo>
                    <a:pt x="38" y="30"/>
                    <a:pt x="39" y="30"/>
                    <a:pt x="39" y="31"/>
                  </a:cubicBezTo>
                  <a:cubicBezTo>
                    <a:pt x="39" y="31"/>
                    <a:pt x="41" y="32"/>
                    <a:pt x="41" y="31"/>
                  </a:cubicBezTo>
                  <a:cubicBezTo>
                    <a:pt x="41" y="31"/>
                    <a:pt x="40" y="31"/>
                    <a:pt x="40" y="31"/>
                  </a:cubicBezTo>
                  <a:cubicBezTo>
                    <a:pt x="40" y="30"/>
                    <a:pt x="41" y="30"/>
                    <a:pt x="41" y="29"/>
                  </a:cubicBezTo>
                  <a:cubicBezTo>
                    <a:pt x="41" y="29"/>
                    <a:pt x="40" y="29"/>
                    <a:pt x="39" y="29"/>
                  </a:cubicBezTo>
                  <a:cubicBezTo>
                    <a:pt x="39" y="28"/>
                    <a:pt x="39" y="28"/>
                    <a:pt x="39" y="27"/>
                  </a:cubicBezTo>
                  <a:cubicBezTo>
                    <a:pt x="39" y="27"/>
                    <a:pt x="38" y="26"/>
                    <a:pt x="38" y="26"/>
                  </a:cubicBezTo>
                  <a:cubicBezTo>
                    <a:pt x="38" y="25"/>
                    <a:pt x="37" y="26"/>
                    <a:pt x="37" y="26"/>
                  </a:cubicBezTo>
                  <a:cubicBezTo>
                    <a:pt x="37" y="26"/>
                    <a:pt x="37" y="26"/>
                    <a:pt x="37" y="27"/>
                  </a:cubicBezTo>
                  <a:cubicBezTo>
                    <a:pt x="37" y="26"/>
                    <a:pt x="37" y="26"/>
                    <a:pt x="36" y="26"/>
                  </a:cubicBezTo>
                  <a:cubicBezTo>
                    <a:pt x="36" y="26"/>
                    <a:pt x="36" y="26"/>
                    <a:pt x="36" y="26"/>
                  </a:cubicBezTo>
                  <a:cubicBezTo>
                    <a:pt x="36" y="26"/>
                    <a:pt x="36" y="27"/>
                    <a:pt x="36" y="27"/>
                  </a:cubicBezTo>
                  <a:cubicBezTo>
                    <a:pt x="35" y="27"/>
                    <a:pt x="35" y="28"/>
                    <a:pt x="36" y="28"/>
                  </a:cubicBezTo>
                  <a:close/>
                  <a:moveTo>
                    <a:pt x="44" y="31"/>
                  </a:moveTo>
                  <a:cubicBezTo>
                    <a:pt x="44" y="31"/>
                    <a:pt x="44" y="32"/>
                    <a:pt x="44" y="32"/>
                  </a:cubicBezTo>
                  <a:cubicBezTo>
                    <a:pt x="44" y="32"/>
                    <a:pt x="45" y="31"/>
                    <a:pt x="45" y="31"/>
                  </a:cubicBezTo>
                  <a:cubicBezTo>
                    <a:pt x="45" y="31"/>
                    <a:pt x="45" y="32"/>
                    <a:pt x="46" y="32"/>
                  </a:cubicBezTo>
                  <a:cubicBezTo>
                    <a:pt x="46" y="32"/>
                    <a:pt x="46" y="32"/>
                    <a:pt x="46" y="31"/>
                  </a:cubicBezTo>
                  <a:cubicBezTo>
                    <a:pt x="46" y="31"/>
                    <a:pt x="46" y="31"/>
                    <a:pt x="46" y="30"/>
                  </a:cubicBezTo>
                  <a:cubicBezTo>
                    <a:pt x="46" y="30"/>
                    <a:pt x="46" y="30"/>
                    <a:pt x="46" y="30"/>
                  </a:cubicBezTo>
                  <a:cubicBezTo>
                    <a:pt x="45" y="29"/>
                    <a:pt x="44" y="29"/>
                    <a:pt x="44" y="29"/>
                  </a:cubicBezTo>
                  <a:cubicBezTo>
                    <a:pt x="44" y="30"/>
                    <a:pt x="44" y="30"/>
                    <a:pt x="44" y="30"/>
                  </a:cubicBezTo>
                  <a:cubicBezTo>
                    <a:pt x="44" y="30"/>
                    <a:pt x="44" y="31"/>
                    <a:pt x="44" y="31"/>
                  </a:cubicBezTo>
                  <a:close/>
                  <a:moveTo>
                    <a:pt x="25" y="17"/>
                  </a:moveTo>
                  <a:cubicBezTo>
                    <a:pt x="25" y="16"/>
                    <a:pt x="26" y="16"/>
                    <a:pt x="25" y="16"/>
                  </a:cubicBezTo>
                  <a:cubicBezTo>
                    <a:pt x="25" y="15"/>
                    <a:pt x="25" y="15"/>
                    <a:pt x="25" y="15"/>
                  </a:cubicBezTo>
                  <a:cubicBezTo>
                    <a:pt x="24" y="16"/>
                    <a:pt x="25" y="17"/>
                    <a:pt x="25" y="17"/>
                  </a:cubicBezTo>
                  <a:close/>
                  <a:moveTo>
                    <a:pt x="25" y="15"/>
                  </a:moveTo>
                  <a:cubicBezTo>
                    <a:pt x="25" y="15"/>
                    <a:pt x="25" y="16"/>
                    <a:pt x="26" y="16"/>
                  </a:cubicBezTo>
                  <a:cubicBezTo>
                    <a:pt x="26" y="15"/>
                    <a:pt x="25" y="15"/>
                    <a:pt x="25" y="15"/>
                  </a:cubicBezTo>
                  <a:cubicBezTo>
                    <a:pt x="24" y="15"/>
                    <a:pt x="24" y="14"/>
                    <a:pt x="24" y="14"/>
                  </a:cubicBezTo>
                  <a:cubicBezTo>
                    <a:pt x="24" y="15"/>
                    <a:pt x="24" y="15"/>
                    <a:pt x="25" y="15"/>
                  </a:cubicBezTo>
                  <a:close/>
                  <a:moveTo>
                    <a:pt x="26" y="17"/>
                  </a:moveTo>
                  <a:cubicBezTo>
                    <a:pt x="26" y="17"/>
                    <a:pt x="25" y="17"/>
                    <a:pt x="25" y="17"/>
                  </a:cubicBezTo>
                  <a:cubicBezTo>
                    <a:pt x="25" y="18"/>
                    <a:pt x="27" y="17"/>
                    <a:pt x="28" y="17"/>
                  </a:cubicBezTo>
                  <a:cubicBezTo>
                    <a:pt x="27" y="17"/>
                    <a:pt x="27" y="17"/>
                    <a:pt x="26" y="17"/>
                  </a:cubicBezTo>
                  <a:cubicBezTo>
                    <a:pt x="26" y="17"/>
                    <a:pt x="26" y="17"/>
                    <a:pt x="26" y="17"/>
                  </a:cubicBezTo>
                  <a:cubicBezTo>
                    <a:pt x="26" y="17"/>
                    <a:pt x="26" y="17"/>
                    <a:pt x="26" y="17"/>
                  </a:cubicBezTo>
                  <a:cubicBezTo>
                    <a:pt x="27" y="17"/>
                    <a:pt x="28" y="17"/>
                    <a:pt x="28" y="17"/>
                  </a:cubicBezTo>
                  <a:cubicBezTo>
                    <a:pt x="28" y="17"/>
                    <a:pt x="28" y="17"/>
                    <a:pt x="27" y="16"/>
                  </a:cubicBezTo>
                  <a:cubicBezTo>
                    <a:pt x="27" y="16"/>
                    <a:pt x="27" y="16"/>
                    <a:pt x="27" y="16"/>
                  </a:cubicBezTo>
                  <a:cubicBezTo>
                    <a:pt x="26" y="16"/>
                    <a:pt x="26" y="16"/>
                    <a:pt x="26" y="17"/>
                  </a:cubicBezTo>
                  <a:cubicBezTo>
                    <a:pt x="26" y="17"/>
                    <a:pt x="26" y="17"/>
                    <a:pt x="26" y="16"/>
                  </a:cubicBezTo>
                  <a:cubicBezTo>
                    <a:pt x="26" y="16"/>
                    <a:pt x="26" y="16"/>
                    <a:pt x="26" y="16"/>
                  </a:cubicBezTo>
                  <a:cubicBezTo>
                    <a:pt x="25" y="16"/>
                    <a:pt x="26" y="17"/>
                    <a:pt x="26" y="17"/>
                  </a:cubicBezTo>
                  <a:close/>
                  <a:moveTo>
                    <a:pt x="23" y="13"/>
                  </a:moveTo>
                  <a:cubicBezTo>
                    <a:pt x="23" y="13"/>
                    <a:pt x="23" y="13"/>
                    <a:pt x="22" y="13"/>
                  </a:cubicBezTo>
                  <a:cubicBezTo>
                    <a:pt x="22" y="13"/>
                    <a:pt x="22" y="13"/>
                    <a:pt x="22" y="13"/>
                  </a:cubicBezTo>
                  <a:cubicBezTo>
                    <a:pt x="22" y="13"/>
                    <a:pt x="22" y="13"/>
                    <a:pt x="22" y="13"/>
                  </a:cubicBezTo>
                  <a:cubicBezTo>
                    <a:pt x="22" y="13"/>
                    <a:pt x="22" y="14"/>
                    <a:pt x="22" y="14"/>
                  </a:cubicBezTo>
                  <a:cubicBezTo>
                    <a:pt x="22" y="14"/>
                    <a:pt x="23" y="14"/>
                    <a:pt x="23" y="13"/>
                  </a:cubicBezTo>
                  <a:close/>
                  <a:moveTo>
                    <a:pt x="7" y="15"/>
                  </a:moveTo>
                  <a:cubicBezTo>
                    <a:pt x="7" y="15"/>
                    <a:pt x="6" y="15"/>
                    <a:pt x="6" y="15"/>
                  </a:cubicBezTo>
                  <a:cubicBezTo>
                    <a:pt x="7" y="15"/>
                    <a:pt x="7" y="17"/>
                    <a:pt x="8" y="17"/>
                  </a:cubicBezTo>
                  <a:cubicBezTo>
                    <a:pt x="8" y="17"/>
                    <a:pt x="9" y="18"/>
                    <a:pt x="9" y="18"/>
                  </a:cubicBezTo>
                  <a:cubicBezTo>
                    <a:pt x="9" y="18"/>
                    <a:pt x="9" y="18"/>
                    <a:pt x="9" y="18"/>
                  </a:cubicBezTo>
                  <a:cubicBezTo>
                    <a:pt x="9" y="17"/>
                    <a:pt x="9" y="17"/>
                    <a:pt x="9" y="17"/>
                  </a:cubicBezTo>
                  <a:cubicBezTo>
                    <a:pt x="8" y="16"/>
                    <a:pt x="8" y="15"/>
                    <a:pt x="7" y="15"/>
                  </a:cubicBezTo>
                  <a:close/>
                  <a:moveTo>
                    <a:pt x="28" y="18"/>
                  </a:moveTo>
                  <a:cubicBezTo>
                    <a:pt x="28" y="18"/>
                    <a:pt x="28" y="18"/>
                    <a:pt x="28" y="18"/>
                  </a:cubicBezTo>
                  <a:cubicBezTo>
                    <a:pt x="28" y="18"/>
                    <a:pt x="28" y="18"/>
                    <a:pt x="28" y="18"/>
                  </a:cubicBezTo>
                  <a:close/>
                  <a:moveTo>
                    <a:pt x="3" y="11"/>
                  </a:moveTo>
                  <a:cubicBezTo>
                    <a:pt x="3" y="11"/>
                    <a:pt x="2" y="10"/>
                    <a:pt x="2" y="10"/>
                  </a:cubicBezTo>
                  <a:cubicBezTo>
                    <a:pt x="2" y="10"/>
                    <a:pt x="1" y="10"/>
                    <a:pt x="1" y="10"/>
                  </a:cubicBezTo>
                  <a:cubicBezTo>
                    <a:pt x="2" y="11"/>
                    <a:pt x="2" y="11"/>
                    <a:pt x="2" y="11"/>
                  </a:cubicBezTo>
                  <a:cubicBezTo>
                    <a:pt x="2" y="11"/>
                    <a:pt x="2" y="11"/>
                    <a:pt x="2" y="11"/>
                  </a:cubicBezTo>
                  <a:cubicBezTo>
                    <a:pt x="3" y="11"/>
                    <a:pt x="4" y="12"/>
                    <a:pt x="4" y="12"/>
                  </a:cubicBezTo>
                  <a:cubicBezTo>
                    <a:pt x="4" y="11"/>
                    <a:pt x="4" y="11"/>
                    <a:pt x="3" y="11"/>
                  </a:cubicBezTo>
                  <a:close/>
                  <a:moveTo>
                    <a:pt x="29" y="18"/>
                  </a:moveTo>
                  <a:cubicBezTo>
                    <a:pt x="29" y="17"/>
                    <a:pt x="29" y="17"/>
                    <a:pt x="29" y="17"/>
                  </a:cubicBezTo>
                  <a:cubicBezTo>
                    <a:pt x="29" y="17"/>
                    <a:pt x="29" y="18"/>
                    <a:pt x="29" y="18"/>
                  </a:cubicBezTo>
                  <a:close/>
                  <a:moveTo>
                    <a:pt x="90" y="43"/>
                  </a:moveTo>
                  <a:cubicBezTo>
                    <a:pt x="90" y="43"/>
                    <a:pt x="90" y="42"/>
                    <a:pt x="90" y="41"/>
                  </a:cubicBezTo>
                  <a:cubicBezTo>
                    <a:pt x="89" y="42"/>
                    <a:pt x="90" y="43"/>
                    <a:pt x="90" y="43"/>
                  </a:cubicBezTo>
                  <a:close/>
                  <a:moveTo>
                    <a:pt x="29" y="16"/>
                  </a:moveTo>
                  <a:cubicBezTo>
                    <a:pt x="29" y="16"/>
                    <a:pt x="29" y="16"/>
                    <a:pt x="29" y="17"/>
                  </a:cubicBezTo>
                  <a:cubicBezTo>
                    <a:pt x="29" y="16"/>
                    <a:pt x="29" y="16"/>
                    <a:pt x="29" y="16"/>
                  </a:cubicBezTo>
                  <a:close/>
                  <a:moveTo>
                    <a:pt x="121" y="20"/>
                  </a:moveTo>
                  <a:cubicBezTo>
                    <a:pt x="122" y="20"/>
                    <a:pt x="122" y="21"/>
                    <a:pt x="122" y="21"/>
                  </a:cubicBezTo>
                  <a:cubicBezTo>
                    <a:pt x="122" y="21"/>
                    <a:pt x="122" y="20"/>
                    <a:pt x="121" y="20"/>
                  </a:cubicBezTo>
                  <a:close/>
                  <a:moveTo>
                    <a:pt x="115" y="17"/>
                  </a:moveTo>
                  <a:cubicBezTo>
                    <a:pt x="115" y="17"/>
                    <a:pt x="115" y="18"/>
                    <a:pt x="115" y="18"/>
                  </a:cubicBezTo>
                  <a:cubicBezTo>
                    <a:pt x="115" y="18"/>
                    <a:pt x="116" y="19"/>
                    <a:pt x="116" y="19"/>
                  </a:cubicBezTo>
                  <a:cubicBezTo>
                    <a:pt x="116" y="20"/>
                    <a:pt x="115" y="21"/>
                    <a:pt x="116" y="21"/>
                  </a:cubicBezTo>
                  <a:cubicBezTo>
                    <a:pt x="116" y="22"/>
                    <a:pt x="116" y="22"/>
                    <a:pt x="117" y="22"/>
                  </a:cubicBezTo>
                  <a:cubicBezTo>
                    <a:pt x="117" y="23"/>
                    <a:pt x="118" y="23"/>
                    <a:pt x="118" y="23"/>
                  </a:cubicBezTo>
                  <a:cubicBezTo>
                    <a:pt x="118" y="23"/>
                    <a:pt x="117" y="22"/>
                    <a:pt x="116" y="20"/>
                  </a:cubicBezTo>
                  <a:cubicBezTo>
                    <a:pt x="116" y="20"/>
                    <a:pt x="116" y="20"/>
                    <a:pt x="116" y="19"/>
                  </a:cubicBezTo>
                  <a:cubicBezTo>
                    <a:pt x="116" y="19"/>
                    <a:pt x="116" y="19"/>
                    <a:pt x="117" y="19"/>
                  </a:cubicBezTo>
                  <a:cubicBezTo>
                    <a:pt x="118" y="19"/>
                    <a:pt x="118" y="19"/>
                    <a:pt x="119" y="19"/>
                  </a:cubicBezTo>
                  <a:cubicBezTo>
                    <a:pt x="119" y="19"/>
                    <a:pt x="120" y="19"/>
                    <a:pt x="120" y="20"/>
                  </a:cubicBezTo>
                  <a:cubicBezTo>
                    <a:pt x="119" y="19"/>
                    <a:pt x="119" y="18"/>
                    <a:pt x="118" y="18"/>
                  </a:cubicBezTo>
                  <a:cubicBezTo>
                    <a:pt x="118" y="18"/>
                    <a:pt x="118" y="18"/>
                    <a:pt x="118" y="18"/>
                  </a:cubicBezTo>
                  <a:cubicBezTo>
                    <a:pt x="117" y="17"/>
                    <a:pt x="118" y="17"/>
                    <a:pt x="119" y="17"/>
                  </a:cubicBezTo>
                  <a:cubicBezTo>
                    <a:pt x="119" y="16"/>
                    <a:pt x="119" y="16"/>
                    <a:pt x="119" y="16"/>
                  </a:cubicBezTo>
                  <a:cubicBezTo>
                    <a:pt x="119" y="16"/>
                    <a:pt x="119" y="16"/>
                    <a:pt x="119" y="15"/>
                  </a:cubicBezTo>
                  <a:cubicBezTo>
                    <a:pt x="119" y="15"/>
                    <a:pt x="119" y="15"/>
                    <a:pt x="119" y="15"/>
                  </a:cubicBezTo>
                  <a:cubicBezTo>
                    <a:pt x="119" y="15"/>
                    <a:pt x="118" y="15"/>
                    <a:pt x="118" y="15"/>
                  </a:cubicBezTo>
                  <a:cubicBezTo>
                    <a:pt x="118" y="15"/>
                    <a:pt x="118" y="15"/>
                    <a:pt x="117" y="15"/>
                  </a:cubicBezTo>
                  <a:cubicBezTo>
                    <a:pt x="117" y="15"/>
                    <a:pt x="117" y="16"/>
                    <a:pt x="117" y="16"/>
                  </a:cubicBezTo>
                  <a:cubicBezTo>
                    <a:pt x="117" y="16"/>
                    <a:pt x="118" y="16"/>
                    <a:pt x="117" y="16"/>
                  </a:cubicBezTo>
                  <a:cubicBezTo>
                    <a:pt x="117" y="16"/>
                    <a:pt x="117" y="16"/>
                    <a:pt x="117" y="17"/>
                  </a:cubicBezTo>
                  <a:cubicBezTo>
                    <a:pt x="116" y="17"/>
                    <a:pt x="117" y="17"/>
                    <a:pt x="116" y="17"/>
                  </a:cubicBezTo>
                  <a:cubicBezTo>
                    <a:pt x="116" y="18"/>
                    <a:pt x="115" y="17"/>
                    <a:pt x="116" y="17"/>
                  </a:cubicBezTo>
                  <a:cubicBezTo>
                    <a:pt x="116" y="17"/>
                    <a:pt x="116" y="16"/>
                    <a:pt x="116" y="16"/>
                  </a:cubicBezTo>
                  <a:cubicBezTo>
                    <a:pt x="116" y="16"/>
                    <a:pt x="116" y="16"/>
                    <a:pt x="116" y="16"/>
                  </a:cubicBezTo>
                  <a:cubicBezTo>
                    <a:pt x="116" y="16"/>
                    <a:pt x="116" y="16"/>
                    <a:pt x="116" y="16"/>
                  </a:cubicBezTo>
                  <a:cubicBezTo>
                    <a:pt x="116" y="16"/>
                    <a:pt x="117" y="16"/>
                    <a:pt x="117" y="16"/>
                  </a:cubicBezTo>
                  <a:cubicBezTo>
                    <a:pt x="117" y="15"/>
                    <a:pt x="117" y="15"/>
                    <a:pt x="116" y="14"/>
                  </a:cubicBezTo>
                  <a:cubicBezTo>
                    <a:pt x="116" y="13"/>
                    <a:pt x="116" y="14"/>
                    <a:pt x="117" y="13"/>
                  </a:cubicBezTo>
                  <a:cubicBezTo>
                    <a:pt x="117" y="13"/>
                    <a:pt x="117" y="13"/>
                    <a:pt x="117" y="12"/>
                  </a:cubicBezTo>
                  <a:cubicBezTo>
                    <a:pt x="117" y="13"/>
                    <a:pt x="116" y="13"/>
                    <a:pt x="116" y="13"/>
                  </a:cubicBezTo>
                  <a:cubicBezTo>
                    <a:pt x="116" y="14"/>
                    <a:pt x="115" y="14"/>
                    <a:pt x="115" y="14"/>
                  </a:cubicBezTo>
                  <a:cubicBezTo>
                    <a:pt x="115" y="15"/>
                    <a:pt x="115" y="15"/>
                    <a:pt x="115" y="16"/>
                  </a:cubicBezTo>
                  <a:cubicBezTo>
                    <a:pt x="115" y="16"/>
                    <a:pt x="114" y="16"/>
                    <a:pt x="115" y="17"/>
                  </a:cubicBezTo>
                  <a:cubicBezTo>
                    <a:pt x="115" y="17"/>
                    <a:pt x="115" y="17"/>
                    <a:pt x="115" y="17"/>
                  </a:cubicBezTo>
                  <a:close/>
                  <a:moveTo>
                    <a:pt x="125" y="24"/>
                  </a:moveTo>
                  <a:cubicBezTo>
                    <a:pt x="126" y="23"/>
                    <a:pt x="126" y="23"/>
                    <a:pt x="126" y="23"/>
                  </a:cubicBezTo>
                  <a:cubicBezTo>
                    <a:pt x="126" y="23"/>
                    <a:pt x="126" y="23"/>
                    <a:pt x="126" y="23"/>
                  </a:cubicBezTo>
                  <a:cubicBezTo>
                    <a:pt x="126" y="23"/>
                    <a:pt x="126" y="23"/>
                    <a:pt x="126" y="23"/>
                  </a:cubicBezTo>
                  <a:cubicBezTo>
                    <a:pt x="125" y="23"/>
                    <a:pt x="125" y="23"/>
                    <a:pt x="125" y="24"/>
                  </a:cubicBezTo>
                  <a:close/>
                  <a:moveTo>
                    <a:pt x="127" y="25"/>
                  </a:moveTo>
                  <a:cubicBezTo>
                    <a:pt x="127" y="25"/>
                    <a:pt x="128" y="24"/>
                    <a:pt x="128" y="24"/>
                  </a:cubicBezTo>
                  <a:cubicBezTo>
                    <a:pt x="128" y="23"/>
                    <a:pt x="127" y="23"/>
                    <a:pt x="127" y="23"/>
                  </a:cubicBezTo>
                  <a:cubicBezTo>
                    <a:pt x="126" y="23"/>
                    <a:pt x="126" y="24"/>
                    <a:pt x="126" y="24"/>
                  </a:cubicBezTo>
                  <a:cubicBezTo>
                    <a:pt x="126" y="24"/>
                    <a:pt x="127" y="25"/>
                    <a:pt x="127" y="25"/>
                  </a:cubicBezTo>
                  <a:close/>
                  <a:moveTo>
                    <a:pt x="126" y="22"/>
                  </a:moveTo>
                  <a:cubicBezTo>
                    <a:pt x="126" y="22"/>
                    <a:pt x="126" y="22"/>
                    <a:pt x="126" y="22"/>
                  </a:cubicBezTo>
                  <a:cubicBezTo>
                    <a:pt x="126" y="22"/>
                    <a:pt x="126" y="22"/>
                    <a:pt x="126" y="22"/>
                  </a:cubicBezTo>
                  <a:cubicBezTo>
                    <a:pt x="126" y="22"/>
                    <a:pt x="126" y="22"/>
                    <a:pt x="126" y="22"/>
                  </a:cubicBezTo>
                  <a:close/>
                  <a:moveTo>
                    <a:pt x="123" y="25"/>
                  </a:moveTo>
                  <a:cubicBezTo>
                    <a:pt x="123" y="25"/>
                    <a:pt x="123" y="24"/>
                    <a:pt x="123" y="24"/>
                  </a:cubicBezTo>
                  <a:cubicBezTo>
                    <a:pt x="123" y="24"/>
                    <a:pt x="123" y="24"/>
                    <a:pt x="123" y="25"/>
                  </a:cubicBezTo>
                  <a:close/>
                  <a:moveTo>
                    <a:pt x="6" y="12"/>
                  </a:moveTo>
                  <a:cubicBezTo>
                    <a:pt x="7" y="13"/>
                    <a:pt x="7" y="13"/>
                    <a:pt x="7" y="13"/>
                  </a:cubicBezTo>
                  <a:cubicBezTo>
                    <a:pt x="7" y="12"/>
                    <a:pt x="7" y="12"/>
                    <a:pt x="6" y="12"/>
                  </a:cubicBezTo>
                  <a:close/>
                  <a:moveTo>
                    <a:pt x="125" y="28"/>
                  </a:moveTo>
                  <a:cubicBezTo>
                    <a:pt x="125" y="28"/>
                    <a:pt x="125" y="27"/>
                    <a:pt x="125" y="27"/>
                  </a:cubicBezTo>
                  <a:cubicBezTo>
                    <a:pt x="125" y="27"/>
                    <a:pt x="125" y="28"/>
                    <a:pt x="125" y="27"/>
                  </a:cubicBezTo>
                  <a:cubicBezTo>
                    <a:pt x="125" y="27"/>
                    <a:pt x="125" y="27"/>
                    <a:pt x="125" y="27"/>
                  </a:cubicBezTo>
                  <a:cubicBezTo>
                    <a:pt x="125" y="27"/>
                    <a:pt x="125" y="26"/>
                    <a:pt x="125" y="26"/>
                  </a:cubicBezTo>
                  <a:cubicBezTo>
                    <a:pt x="125" y="26"/>
                    <a:pt x="124" y="27"/>
                    <a:pt x="124" y="27"/>
                  </a:cubicBezTo>
                  <a:cubicBezTo>
                    <a:pt x="123" y="27"/>
                    <a:pt x="123" y="27"/>
                    <a:pt x="123" y="27"/>
                  </a:cubicBezTo>
                  <a:cubicBezTo>
                    <a:pt x="123" y="27"/>
                    <a:pt x="124" y="27"/>
                    <a:pt x="124" y="28"/>
                  </a:cubicBezTo>
                  <a:cubicBezTo>
                    <a:pt x="124" y="28"/>
                    <a:pt x="125" y="28"/>
                    <a:pt x="125" y="28"/>
                  </a:cubicBezTo>
                  <a:close/>
                  <a:moveTo>
                    <a:pt x="126" y="21"/>
                  </a:moveTo>
                  <a:cubicBezTo>
                    <a:pt x="126" y="21"/>
                    <a:pt x="126" y="22"/>
                    <a:pt x="126" y="22"/>
                  </a:cubicBezTo>
                  <a:cubicBezTo>
                    <a:pt x="126" y="22"/>
                    <a:pt x="126" y="21"/>
                    <a:pt x="126" y="21"/>
                  </a:cubicBezTo>
                  <a:cubicBezTo>
                    <a:pt x="126" y="21"/>
                    <a:pt x="126" y="22"/>
                    <a:pt x="127" y="22"/>
                  </a:cubicBezTo>
                  <a:cubicBezTo>
                    <a:pt x="127" y="22"/>
                    <a:pt x="127" y="22"/>
                    <a:pt x="127" y="21"/>
                  </a:cubicBezTo>
                  <a:cubicBezTo>
                    <a:pt x="127" y="22"/>
                    <a:pt x="127" y="21"/>
                    <a:pt x="128" y="21"/>
                  </a:cubicBezTo>
                  <a:cubicBezTo>
                    <a:pt x="128" y="22"/>
                    <a:pt x="128" y="22"/>
                    <a:pt x="128" y="22"/>
                  </a:cubicBezTo>
                  <a:cubicBezTo>
                    <a:pt x="129" y="22"/>
                    <a:pt x="129" y="21"/>
                    <a:pt x="128" y="21"/>
                  </a:cubicBezTo>
                  <a:cubicBezTo>
                    <a:pt x="128" y="21"/>
                    <a:pt x="128" y="21"/>
                    <a:pt x="128" y="21"/>
                  </a:cubicBezTo>
                  <a:cubicBezTo>
                    <a:pt x="128" y="20"/>
                    <a:pt x="128" y="20"/>
                    <a:pt x="127" y="20"/>
                  </a:cubicBezTo>
                  <a:cubicBezTo>
                    <a:pt x="127" y="20"/>
                    <a:pt x="127" y="20"/>
                    <a:pt x="127" y="20"/>
                  </a:cubicBezTo>
                  <a:cubicBezTo>
                    <a:pt x="126" y="21"/>
                    <a:pt x="125" y="21"/>
                    <a:pt x="125" y="21"/>
                  </a:cubicBezTo>
                  <a:cubicBezTo>
                    <a:pt x="125" y="21"/>
                    <a:pt x="125" y="21"/>
                    <a:pt x="125" y="21"/>
                  </a:cubicBezTo>
                  <a:cubicBezTo>
                    <a:pt x="125" y="21"/>
                    <a:pt x="126" y="21"/>
                    <a:pt x="126" y="21"/>
                  </a:cubicBezTo>
                  <a:close/>
                  <a:moveTo>
                    <a:pt x="127" y="21"/>
                  </a:moveTo>
                  <a:cubicBezTo>
                    <a:pt x="127" y="21"/>
                    <a:pt x="126" y="21"/>
                    <a:pt x="126" y="21"/>
                  </a:cubicBezTo>
                  <a:cubicBezTo>
                    <a:pt x="126" y="20"/>
                    <a:pt x="127" y="21"/>
                    <a:pt x="127" y="21"/>
                  </a:cubicBezTo>
                  <a:close/>
                  <a:moveTo>
                    <a:pt x="143" y="23"/>
                  </a:moveTo>
                  <a:cubicBezTo>
                    <a:pt x="143" y="23"/>
                    <a:pt x="144" y="23"/>
                    <a:pt x="144" y="23"/>
                  </a:cubicBezTo>
                  <a:cubicBezTo>
                    <a:pt x="145" y="23"/>
                    <a:pt x="143" y="23"/>
                    <a:pt x="143" y="23"/>
                  </a:cubicBezTo>
                  <a:close/>
                  <a:moveTo>
                    <a:pt x="145" y="25"/>
                  </a:moveTo>
                  <a:cubicBezTo>
                    <a:pt x="145" y="25"/>
                    <a:pt x="146" y="25"/>
                    <a:pt x="145" y="25"/>
                  </a:cubicBezTo>
                  <a:cubicBezTo>
                    <a:pt x="146" y="25"/>
                    <a:pt x="146" y="25"/>
                    <a:pt x="147" y="24"/>
                  </a:cubicBezTo>
                  <a:cubicBezTo>
                    <a:pt x="147" y="24"/>
                    <a:pt x="146" y="24"/>
                    <a:pt x="146" y="24"/>
                  </a:cubicBezTo>
                  <a:cubicBezTo>
                    <a:pt x="146" y="24"/>
                    <a:pt x="146" y="24"/>
                    <a:pt x="146" y="24"/>
                  </a:cubicBezTo>
                  <a:cubicBezTo>
                    <a:pt x="146" y="24"/>
                    <a:pt x="146" y="24"/>
                    <a:pt x="146" y="24"/>
                  </a:cubicBezTo>
                  <a:cubicBezTo>
                    <a:pt x="146" y="23"/>
                    <a:pt x="145" y="23"/>
                    <a:pt x="144" y="23"/>
                  </a:cubicBezTo>
                  <a:cubicBezTo>
                    <a:pt x="145" y="23"/>
                    <a:pt x="145" y="24"/>
                    <a:pt x="145" y="25"/>
                  </a:cubicBezTo>
                  <a:close/>
                  <a:moveTo>
                    <a:pt x="95" y="39"/>
                  </a:moveTo>
                  <a:cubicBezTo>
                    <a:pt x="95" y="39"/>
                    <a:pt x="95" y="40"/>
                    <a:pt x="95" y="40"/>
                  </a:cubicBezTo>
                  <a:cubicBezTo>
                    <a:pt x="95" y="39"/>
                    <a:pt x="95" y="39"/>
                    <a:pt x="95" y="38"/>
                  </a:cubicBezTo>
                  <a:cubicBezTo>
                    <a:pt x="95" y="38"/>
                    <a:pt x="95" y="39"/>
                    <a:pt x="95" y="39"/>
                  </a:cubicBezTo>
                  <a:close/>
                  <a:moveTo>
                    <a:pt x="141" y="24"/>
                  </a:moveTo>
                  <a:cubicBezTo>
                    <a:pt x="140" y="24"/>
                    <a:pt x="142" y="25"/>
                    <a:pt x="141" y="24"/>
                  </a:cubicBezTo>
                  <a:close/>
                  <a:moveTo>
                    <a:pt x="140" y="29"/>
                  </a:moveTo>
                  <a:cubicBezTo>
                    <a:pt x="140" y="29"/>
                    <a:pt x="140" y="29"/>
                    <a:pt x="140" y="29"/>
                  </a:cubicBezTo>
                  <a:cubicBezTo>
                    <a:pt x="140" y="29"/>
                    <a:pt x="140" y="29"/>
                    <a:pt x="140" y="29"/>
                  </a:cubicBezTo>
                  <a:close/>
                  <a:moveTo>
                    <a:pt x="143" y="26"/>
                  </a:moveTo>
                  <a:cubicBezTo>
                    <a:pt x="143" y="26"/>
                    <a:pt x="142" y="26"/>
                    <a:pt x="142" y="26"/>
                  </a:cubicBezTo>
                  <a:cubicBezTo>
                    <a:pt x="142" y="26"/>
                    <a:pt x="143" y="26"/>
                    <a:pt x="143" y="26"/>
                  </a:cubicBezTo>
                  <a:close/>
                  <a:moveTo>
                    <a:pt x="140" y="27"/>
                  </a:moveTo>
                  <a:cubicBezTo>
                    <a:pt x="139" y="28"/>
                    <a:pt x="139" y="28"/>
                    <a:pt x="139" y="28"/>
                  </a:cubicBezTo>
                  <a:cubicBezTo>
                    <a:pt x="140" y="28"/>
                    <a:pt x="140" y="28"/>
                    <a:pt x="140" y="27"/>
                  </a:cubicBezTo>
                  <a:close/>
                  <a:moveTo>
                    <a:pt x="144" y="26"/>
                  </a:moveTo>
                  <a:cubicBezTo>
                    <a:pt x="144" y="26"/>
                    <a:pt x="147" y="28"/>
                    <a:pt x="147" y="27"/>
                  </a:cubicBezTo>
                  <a:cubicBezTo>
                    <a:pt x="148" y="27"/>
                    <a:pt x="148" y="27"/>
                    <a:pt x="149" y="27"/>
                  </a:cubicBezTo>
                  <a:cubicBezTo>
                    <a:pt x="148" y="27"/>
                    <a:pt x="148" y="27"/>
                    <a:pt x="148" y="27"/>
                  </a:cubicBezTo>
                  <a:cubicBezTo>
                    <a:pt x="148" y="26"/>
                    <a:pt x="147" y="26"/>
                    <a:pt x="147" y="26"/>
                  </a:cubicBezTo>
                  <a:cubicBezTo>
                    <a:pt x="147" y="26"/>
                    <a:pt x="146" y="26"/>
                    <a:pt x="146" y="26"/>
                  </a:cubicBezTo>
                  <a:cubicBezTo>
                    <a:pt x="145" y="26"/>
                    <a:pt x="144" y="26"/>
                    <a:pt x="144" y="26"/>
                  </a:cubicBezTo>
                  <a:close/>
                  <a:moveTo>
                    <a:pt x="98" y="41"/>
                  </a:moveTo>
                  <a:cubicBezTo>
                    <a:pt x="98" y="41"/>
                    <a:pt x="98" y="41"/>
                    <a:pt x="98" y="40"/>
                  </a:cubicBezTo>
                  <a:cubicBezTo>
                    <a:pt x="99" y="40"/>
                    <a:pt x="100" y="39"/>
                    <a:pt x="100" y="39"/>
                  </a:cubicBezTo>
                  <a:cubicBezTo>
                    <a:pt x="100" y="39"/>
                    <a:pt x="99" y="39"/>
                    <a:pt x="99" y="39"/>
                  </a:cubicBezTo>
                  <a:cubicBezTo>
                    <a:pt x="99" y="38"/>
                    <a:pt x="99" y="38"/>
                    <a:pt x="99" y="37"/>
                  </a:cubicBezTo>
                  <a:cubicBezTo>
                    <a:pt x="99" y="37"/>
                    <a:pt x="99" y="37"/>
                    <a:pt x="100" y="37"/>
                  </a:cubicBezTo>
                  <a:cubicBezTo>
                    <a:pt x="100" y="37"/>
                    <a:pt x="99" y="35"/>
                    <a:pt x="98" y="36"/>
                  </a:cubicBezTo>
                  <a:cubicBezTo>
                    <a:pt x="98" y="37"/>
                    <a:pt x="98" y="37"/>
                    <a:pt x="98" y="37"/>
                  </a:cubicBezTo>
                  <a:cubicBezTo>
                    <a:pt x="98" y="38"/>
                    <a:pt x="98" y="38"/>
                    <a:pt x="98" y="38"/>
                  </a:cubicBezTo>
                  <a:cubicBezTo>
                    <a:pt x="98" y="39"/>
                    <a:pt x="98" y="39"/>
                    <a:pt x="98" y="40"/>
                  </a:cubicBezTo>
                  <a:cubicBezTo>
                    <a:pt x="97" y="40"/>
                    <a:pt x="97" y="40"/>
                    <a:pt x="97" y="40"/>
                  </a:cubicBezTo>
                  <a:cubicBezTo>
                    <a:pt x="98" y="40"/>
                    <a:pt x="98" y="40"/>
                    <a:pt x="98" y="41"/>
                  </a:cubicBezTo>
                  <a:close/>
                  <a:moveTo>
                    <a:pt x="101" y="26"/>
                  </a:moveTo>
                  <a:cubicBezTo>
                    <a:pt x="101" y="27"/>
                    <a:pt x="101" y="26"/>
                    <a:pt x="101" y="26"/>
                  </a:cubicBezTo>
                  <a:cubicBezTo>
                    <a:pt x="101" y="26"/>
                    <a:pt x="100" y="26"/>
                    <a:pt x="101" y="26"/>
                  </a:cubicBezTo>
                  <a:close/>
                  <a:moveTo>
                    <a:pt x="100" y="35"/>
                  </a:moveTo>
                  <a:cubicBezTo>
                    <a:pt x="100" y="35"/>
                    <a:pt x="99" y="35"/>
                    <a:pt x="99" y="34"/>
                  </a:cubicBezTo>
                  <a:cubicBezTo>
                    <a:pt x="99" y="35"/>
                    <a:pt x="99" y="35"/>
                    <a:pt x="99" y="35"/>
                  </a:cubicBezTo>
                  <a:cubicBezTo>
                    <a:pt x="99" y="35"/>
                    <a:pt x="100" y="35"/>
                    <a:pt x="100" y="35"/>
                  </a:cubicBezTo>
                  <a:close/>
                  <a:moveTo>
                    <a:pt x="97" y="40"/>
                  </a:moveTo>
                  <a:cubicBezTo>
                    <a:pt x="97" y="40"/>
                    <a:pt x="97" y="40"/>
                    <a:pt x="97" y="39"/>
                  </a:cubicBezTo>
                  <a:cubicBezTo>
                    <a:pt x="98" y="39"/>
                    <a:pt x="98" y="39"/>
                    <a:pt x="98" y="39"/>
                  </a:cubicBezTo>
                  <a:cubicBezTo>
                    <a:pt x="98" y="39"/>
                    <a:pt x="97" y="39"/>
                    <a:pt x="98" y="39"/>
                  </a:cubicBezTo>
                  <a:cubicBezTo>
                    <a:pt x="98" y="38"/>
                    <a:pt x="98" y="38"/>
                    <a:pt x="98" y="38"/>
                  </a:cubicBezTo>
                  <a:cubicBezTo>
                    <a:pt x="98" y="38"/>
                    <a:pt x="98" y="37"/>
                    <a:pt x="98" y="37"/>
                  </a:cubicBezTo>
                  <a:cubicBezTo>
                    <a:pt x="98" y="37"/>
                    <a:pt x="97" y="37"/>
                    <a:pt x="97" y="37"/>
                  </a:cubicBezTo>
                  <a:cubicBezTo>
                    <a:pt x="97" y="37"/>
                    <a:pt x="97" y="37"/>
                    <a:pt x="97" y="37"/>
                  </a:cubicBezTo>
                  <a:cubicBezTo>
                    <a:pt x="96" y="38"/>
                    <a:pt x="97" y="38"/>
                    <a:pt x="96" y="39"/>
                  </a:cubicBezTo>
                  <a:cubicBezTo>
                    <a:pt x="96" y="40"/>
                    <a:pt x="96" y="39"/>
                    <a:pt x="97" y="40"/>
                  </a:cubicBezTo>
                  <a:close/>
                  <a:moveTo>
                    <a:pt x="114" y="22"/>
                  </a:moveTo>
                  <a:cubicBezTo>
                    <a:pt x="114" y="22"/>
                    <a:pt x="114" y="21"/>
                    <a:pt x="114" y="21"/>
                  </a:cubicBezTo>
                  <a:cubicBezTo>
                    <a:pt x="114" y="21"/>
                    <a:pt x="113" y="21"/>
                    <a:pt x="113" y="22"/>
                  </a:cubicBezTo>
                  <a:cubicBezTo>
                    <a:pt x="113" y="22"/>
                    <a:pt x="114" y="22"/>
                    <a:pt x="114" y="22"/>
                  </a:cubicBezTo>
                  <a:close/>
                  <a:moveTo>
                    <a:pt x="95" y="22"/>
                  </a:moveTo>
                  <a:cubicBezTo>
                    <a:pt x="95" y="22"/>
                    <a:pt x="95" y="22"/>
                    <a:pt x="95" y="21"/>
                  </a:cubicBezTo>
                  <a:cubicBezTo>
                    <a:pt x="95" y="21"/>
                    <a:pt x="95" y="21"/>
                    <a:pt x="95" y="22"/>
                  </a:cubicBezTo>
                  <a:close/>
                  <a:moveTo>
                    <a:pt x="100" y="50"/>
                  </a:moveTo>
                  <a:cubicBezTo>
                    <a:pt x="100" y="50"/>
                    <a:pt x="100" y="50"/>
                    <a:pt x="100" y="50"/>
                  </a:cubicBezTo>
                  <a:cubicBezTo>
                    <a:pt x="100" y="50"/>
                    <a:pt x="99" y="50"/>
                    <a:pt x="99" y="50"/>
                  </a:cubicBezTo>
                  <a:cubicBezTo>
                    <a:pt x="99" y="50"/>
                    <a:pt x="99" y="50"/>
                    <a:pt x="100" y="50"/>
                  </a:cubicBezTo>
                  <a:close/>
                  <a:moveTo>
                    <a:pt x="94" y="22"/>
                  </a:moveTo>
                  <a:cubicBezTo>
                    <a:pt x="94" y="22"/>
                    <a:pt x="95" y="22"/>
                    <a:pt x="95" y="22"/>
                  </a:cubicBezTo>
                  <a:cubicBezTo>
                    <a:pt x="95" y="22"/>
                    <a:pt x="94" y="22"/>
                    <a:pt x="94" y="22"/>
                  </a:cubicBezTo>
                  <a:cubicBezTo>
                    <a:pt x="94" y="22"/>
                    <a:pt x="94" y="22"/>
                    <a:pt x="94" y="22"/>
                  </a:cubicBezTo>
                  <a:close/>
                  <a:moveTo>
                    <a:pt x="100" y="25"/>
                  </a:moveTo>
                  <a:cubicBezTo>
                    <a:pt x="100" y="25"/>
                    <a:pt x="100" y="24"/>
                    <a:pt x="99" y="24"/>
                  </a:cubicBezTo>
                  <a:cubicBezTo>
                    <a:pt x="100" y="24"/>
                    <a:pt x="99" y="24"/>
                    <a:pt x="99" y="24"/>
                  </a:cubicBezTo>
                  <a:cubicBezTo>
                    <a:pt x="99" y="24"/>
                    <a:pt x="99" y="24"/>
                    <a:pt x="98" y="25"/>
                  </a:cubicBezTo>
                  <a:cubicBezTo>
                    <a:pt x="98" y="25"/>
                    <a:pt x="98" y="25"/>
                    <a:pt x="98" y="26"/>
                  </a:cubicBezTo>
                  <a:cubicBezTo>
                    <a:pt x="98" y="27"/>
                    <a:pt x="99" y="25"/>
                    <a:pt x="99" y="25"/>
                  </a:cubicBezTo>
                  <a:cubicBezTo>
                    <a:pt x="99" y="25"/>
                    <a:pt x="100" y="25"/>
                    <a:pt x="99" y="25"/>
                  </a:cubicBezTo>
                  <a:cubicBezTo>
                    <a:pt x="99" y="26"/>
                    <a:pt x="99" y="26"/>
                    <a:pt x="100" y="26"/>
                  </a:cubicBezTo>
                  <a:cubicBezTo>
                    <a:pt x="100" y="25"/>
                    <a:pt x="100" y="25"/>
                    <a:pt x="101" y="25"/>
                  </a:cubicBezTo>
                  <a:cubicBezTo>
                    <a:pt x="101" y="25"/>
                    <a:pt x="100" y="24"/>
                    <a:pt x="100" y="25"/>
                  </a:cubicBezTo>
                  <a:close/>
                  <a:moveTo>
                    <a:pt x="103" y="54"/>
                  </a:moveTo>
                  <a:cubicBezTo>
                    <a:pt x="103" y="54"/>
                    <a:pt x="103" y="54"/>
                    <a:pt x="103" y="54"/>
                  </a:cubicBezTo>
                  <a:cubicBezTo>
                    <a:pt x="103" y="54"/>
                    <a:pt x="103" y="54"/>
                    <a:pt x="103" y="54"/>
                  </a:cubicBezTo>
                  <a:close/>
                  <a:moveTo>
                    <a:pt x="84" y="30"/>
                  </a:moveTo>
                  <a:cubicBezTo>
                    <a:pt x="84" y="30"/>
                    <a:pt x="84" y="30"/>
                    <a:pt x="84" y="30"/>
                  </a:cubicBezTo>
                  <a:cubicBezTo>
                    <a:pt x="84" y="30"/>
                    <a:pt x="84" y="30"/>
                    <a:pt x="84" y="30"/>
                  </a:cubicBezTo>
                  <a:cubicBezTo>
                    <a:pt x="84" y="31"/>
                    <a:pt x="84" y="31"/>
                    <a:pt x="84" y="31"/>
                  </a:cubicBezTo>
                  <a:cubicBezTo>
                    <a:pt x="84" y="32"/>
                    <a:pt x="84" y="32"/>
                    <a:pt x="84" y="32"/>
                  </a:cubicBezTo>
                  <a:cubicBezTo>
                    <a:pt x="85" y="33"/>
                    <a:pt x="85" y="33"/>
                    <a:pt x="85" y="33"/>
                  </a:cubicBezTo>
                  <a:cubicBezTo>
                    <a:pt x="85" y="33"/>
                    <a:pt x="86" y="33"/>
                    <a:pt x="86" y="33"/>
                  </a:cubicBezTo>
                  <a:cubicBezTo>
                    <a:pt x="86" y="34"/>
                    <a:pt x="86" y="34"/>
                    <a:pt x="87" y="34"/>
                  </a:cubicBezTo>
                  <a:cubicBezTo>
                    <a:pt x="87" y="35"/>
                    <a:pt x="87" y="36"/>
                    <a:pt x="87" y="36"/>
                  </a:cubicBezTo>
                  <a:cubicBezTo>
                    <a:pt x="87" y="37"/>
                    <a:pt x="86" y="38"/>
                    <a:pt x="86" y="38"/>
                  </a:cubicBezTo>
                  <a:cubicBezTo>
                    <a:pt x="86" y="39"/>
                    <a:pt x="86" y="40"/>
                    <a:pt x="86" y="40"/>
                  </a:cubicBezTo>
                  <a:cubicBezTo>
                    <a:pt x="86" y="40"/>
                    <a:pt x="87" y="40"/>
                    <a:pt x="87" y="41"/>
                  </a:cubicBezTo>
                  <a:cubicBezTo>
                    <a:pt x="87" y="41"/>
                    <a:pt x="87" y="41"/>
                    <a:pt x="87" y="40"/>
                  </a:cubicBezTo>
                  <a:cubicBezTo>
                    <a:pt x="88" y="40"/>
                    <a:pt x="88" y="40"/>
                    <a:pt x="89" y="40"/>
                  </a:cubicBezTo>
                  <a:cubicBezTo>
                    <a:pt x="89" y="40"/>
                    <a:pt x="89" y="40"/>
                    <a:pt x="90" y="40"/>
                  </a:cubicBezTo>
                  <a:cubicBezTo>
                    <a:pt x="90" y="40"/>
                    <a:pt x="89" y="39"/>
                    <a:pt x="89" y="38"/>
                  </a:cubicBezTo>
                  <a:cubicBezTo>
                    <a:pt x="89" y="38"/>
                    <a:pt x="90" y="37"/>
                    <a:pt x="90" y="37"/>
                  </a:cubicBezTo>
                  <a:cubicBezTo>
                    <a:pt x="90" y="36"/>
                    <a:pt x="90" y="35"/>
                    <a:pt x="90" y="34"/>
                  </a:cubicBezTo>
                  <a:cubicBezTo>
                    <a:pt x="90" y="33"/>
                    <a:pt x="90" y="33"/>
                    <a:pt x="90" y="32"/>
                  </a:cubicBezTo>
                  <a:cubicBezTo>
                    <a:pt x="90" y="32"/>
                    <a:pt x="89" y="31"/>
                    <a:pt x="89" y="31"/>
                  </a:cubicBezTo>
                  <a:cubicBezTo>
                    <a:pt x="89" y="31"/>
                    <a:pt x="89" y="31"/>
                    <a:pt x="90" y="30"/>
                  </a:cubicBezTo>
                  <a:cubicBezTo>
                    <a:pt x="90" y="30"/>
                    <a:pt x="91" y="30"/>
                    <a:pt x="91" y="30"/>
                  </a:cubicBezTo>
                  <a:cubicBezTo>
                    <a:pt x="92" y="30"/>
                    <a:pt x="92" y="31"/>
                    <a:pt x="92" y="32"/>
                  </a:cubicBezTo>
                  <a:cubicBezTo>
                    <a:pt x="92" y="32"/>
                    <a:pt x="92" y="32"/>
                    <a:pt x="91" y="32"/>
                  </a:cubicBezTo>
                  <a:cubicBezTo>
                    <a:pt x="91" y="33"/>
                    <a:pt x="91" y="33"/>
                    <a:pt x="91" y="33"/>
                  </a:cubicBezTo>
                  <a:cubicBezTo>
                    <a:pt x="92" y="33"/>
                    <a:pt x="92" y="34"/>
                    <a:pt x="92" y="34"/>
                  </a:cubicBezTo>
                  <a:cubicBezTo>
                    <a:pt x="92" y="34"/>
                    <a:pt x="92" y="34"/>
                    <a:pt x="93" y="34"/>
                  </a:cubicBezTo>
                  <a:cubicBezTo>
                    <a:pt x="93" y="34"/>
                    <a:pt x="93" y="34"/>
                    <a:pt x="93" y="34"/>
                  </a:cubicBezTo>
                  <a:cubicBezTo>
                    <a:pt x="93" y="35"/>
                    <a:pt x="93" y="35"/>
                    <a:pt x="94" y="35"/>
                  </a:cubicBezTo>
                  <a:cubicBezTo>
                    <a:pt x="94" y="35"/>
                    <a:pt x="94" y="35"/>
                    <a:pt x="94" y="35"/>
                  </a:cubicBezTo>
                  <a:cubicBezTo>
                    <a:pt x="94" y="36"/>
                    <a:pt x="93" y="36"/>
                    <a:pt x="94" y="37"/>
                  </a:cubicBezTo>
                  <a:cubicBezTo>
                    <a:pt x="94" y="37"/>
                    <a:pt x="94" y="38"/>
                    <a:pt x="95" y="38"/>
                  </a:cubicBezTo>
                  <a:cubicBezTo>
                    <a:pt x="95" y="38"/>
                    <a:pt x="95" y="38"/>
                    <a:pt x="95" y="38"/>
                  </a:cubicBezTo>
                  <a:cubicBezTo>
                    <a:pt x="96" y="37"/>
                    <a:pt x="96" y="37"/>
                    <a:pt x="96" y="36"/>
                  </a:cubicBezTo>
                  <a:cubicBezTo>
                    <a:pt x="96" y="36"/>
                    <a:pt x="97" y="36"/>
                    <a:pt x="97" y="36"/>
                  </a:cubicBezTo>
                  <a:cubicBezTo>
                    <a:pt x="97" y="36"/>
                    <a:pt x="97" y="36"/>
                    <a:pt x="97" y="36"/>
                  </a:cubicBezTo>
                  <a:cubicBezTo>
                    <a:pt x="98" y="36"/>
                    <a:pt x="98" y="36"/>
                    <a:pt x="98" y="36"/>
                  </a:cubicBezTo>
                  <a:cubicBezTo>
                    <a:pt x="99" y="36"/>
                    <a:pt x="99" y="34"/>
                    <a:pt x="98" y="35"/>
                  </a:cubicBezTo>
                  <a:cubicBezTo>
                    <a:pt x="98" y="35"/>
                    <a:pt x="98" y="34"/>
                    <a:pt x="97" y="34"/>
                  </a:cubicBezTo>
                  <a:cubicBezTo>
                    <a:pt x="97" y="34"/>
                    <a:pt x="97" y="34"/>
                    <a:pt x="98" y="34"/>
                  </a:cubicBezTo>
                  <a:cubicBezTo>
                    <a:pt x="97" y="34"/>
                    <a:pt x="97" y="34"/>
                    <a:pt x="97" y="34"/>
                  </a:cubicBezTo>
                  <a:cubicBezTo>
                    <a:pt x="97" y="34"/>
                    <a:pt x="97" y="34"/>
                    <a:pt x="97" y="34"/>
                  </a:cubicBezTo>
                  <a:cubicBezTo>
                    <a:pt x="97" y="34"/>
                    <a:pt x="96" y="33"/>
                    <a:pt x="96" y="33"/>
                  </a:cubicBezTo>
                  <a:cubicBezTo>
                    <a:pt x="96" y="33"/>
                    <a:pt x="96" y="33"/>
                    <a:pt x="97" y="33"/>
                  </a:cubicBezTo>
                  <a:cubicBezTo>
                    <a:pt x="97" y="32"/>
                    <a:pt x="96" y="32"/>
                    <a:pt x="97" y="32"/>
                  </a:cubicBezTo>
                  <a:cubicBezTo>
                    <a:pt x="97" y="32"/>
                    <a:pt x="97" y="32"/>
                    <a:pt x="97" y="32"/>
                  </a:cubicBezTo>
                  <a:cubicBezTo>
                    <a:pt x="96" y="31"/>
                    <a:pt x="96" y="31"/>
                    <a:pt x="96" y="31"/>
                  </a:cubicBezTo>
                  <a:cubicBezTo>
                    <a:pt x="96" y="30"/>
                    <a:pt x="96" y="30"/>
                    <a:pt x="95" y="30"/>
                  </a:cubicBezTo>
                  <a:cubicBezTo>
                    <a:pt x="95" y="29"/>
                    <a:pt x="95" y="28"/>
                    <a:pt x="94" y="28"/>
                  </a:cubicBezTo>
                  <a:cubicBezTo>
                    <a:pt x="94" y="28"/>
                    <a:pt x="94" y="28"/>
                    <a:pt x="94" y="28"/>
                  </a:cubicBezTo>
                  <a:cubicBezTo>
                    <a:pt x="94" y="28"/>
                    <a:pt x="94" y="28"/>
                    <a:pt x="93" y="28"/>
                  </a:cubicBezTo>
                  <a:cubicBezTo>
                    <a:pt x="93" y="27"/>
                    <a:pt x="93" y="27"/>
                    <a:pt x="93" y="27"/>
                  </a:cubicBezTo>
                  <a:cubicBezTo>
                    <a:pt x="93" y="27"/>
                    <a:pt x="93" y="27"/>
                    <a:pt x="93" y="27"/>
                  </a:cubicBezTo>
                  <a:cubicBezTo>
                    <a:pt x="94" y="27"/>
                    <a:pt x="94" y="27"/>
                    <a:pt x="95" y="27"/>
                  </a:cubicBezTo>
                  <a:cubicBezTo>
                    <a:pt x="96" y="26"/>
                    <a:pt x="97" y="25"/>
                    <a:pt x="98" y="24"/>
                  </a:cubicBezTo>
                  <a:cubicBezTo>
                    <a:pt x="98" y="24"/>
                    <a:pt x="98" y="24"/>
                    <a:pt x="98" y="24"/>
                  </a:cubicBezTo>
                  <a:cubicBezTo>
                    <a:pt x="98" y="23"/>
                    <a:pt x="98" y="23"/>
                    <a:pt x="99" y="23"/>
                  </a:cubicBezTo>
                  <a:cubicBezTo>
                    <a:pt x="99" y="23"/>
                    <a:pt x="100" y="24"/>
                    <a:pt x="100" y="24"/>
                  </a:cubicBezTo>
                  <a:cubicBezTo>
                    <a:pt x="100" y="23"/>
                    <a:pt x="101" y="23"/>
                    <a:pt x="100" y="22"/>
                  </a:cubicBezTo>
                  <a:cubicBezTo>
                    <a:pt x="100" y="22"/>
                    <a:pt x="100" y="22"/>
                    <a:pt x="99" y="22"/>
                  </a:cubicBezTo>
                  <a:cubicBezTo>
                    <a:pt x="99" y="22"/>
                    <a:pt x="99" y="22"/>
                    <a:pt x="99" y="23"/>
                  </a:cubicBezTo>
                  <a:cubicBezTo>
                    <a:pt x="99" y="23"/>
                    <a:pt x="98" y="23"/>
                    <a:pt x="98" y="23"/>
                  </a:cubicBezTo>
                  <a:cubicBezTo>
                    <a:pt x="97" y="23"/>
                    <a:pt x="97" y="23"/>
                    <a:pt x="96" y="23"/>
                  </a:cubicBezTo>
                  <a:cubicBezTo>
                    <a:pt x="96" y="23"/>
                    <a:pt x="95" y="23"/>
                    <a:pt x="95" y="24"/>
                  </a:cubicBezTo>
                  <a:cubicBezTo>
                    <a:pt x="95" y="24"/>
                    <a:pt x="94" y="23"/>
                    <a:pt x="94" y="23"/>
                  </a:cubicBezTo>
                  <a:cubicBezTo>
                    <a:pt x="94" y="23"/>
                    <a:pt x="94" y="23"/>
                    <a:pt x="94" y="23"/>
                  </a:cubicBezTo>
                  <a:cubicBezTo>
                    <a:pt x="94" y="23"/>
                    <a:pt x="93" y="24"/>
                    <a:pt x="93" y="24"/>
                  </a:cubicBezTo>
                  <a:cubicBezTo>
                    <a:pt x="93" y="24"/>
                    <a:pt x="93" y="24"/>
                    <a:pt x="93" y="24"/>
                  </a:cubicBezTo>
                  <a:cubicBezTo>
                    <a:pt x="92" y="25"/>
                    <a:pt x="92" y="25"/>
                    <a:pt x="92" y="25"/>
                  </a:cubicBezTo>
                  <a:cubicBezTo>
                    <a:pt x="92" y="26"/>
                    <a:pt x="91" y="25"/>
                    <a:pt x="91" y="25"/>
                  </a:cubicBezTo>
                  <a:cubicBezTo>
                    <a:pt x="90" y="25"/>
                    <a:pt x="90" y="24"/>
                    <a:pt x="90" y="24"/>
                  </a:cubicBezTo>
                  <a:cubicBezTo>
                    <a:pt x="90" y="24"/>
                    <a:pt x="90" y="24"/>
                    <a:pt x="90" y="23"/>
                  </a:cubicBezTo>
                  <a:cubicBezTo>
                    <a:pt x="89" y="23"/>
                    <a:pt x="89" y="24"/>
                    <a:pt x="89" y="24"/>
                  </a:cubicBezTo>
                  <a:cubicBezTo>
                    <a:pt x="89" y="24"/>
                    <a:pt x="89" y="23"/>
                    <a:pt x="89" y="23"/>
                  </a:cubicBezTo>
                  <a:cubicBezTo>
                    <a:pt x="88" y="23"/>
                    <a:pt x="88" y="22"/>
                    <a:pt x="88" y="22"/>
                  </a:cubicBezTo>
                  <a:cubicBezTo>
                    <a:pt x="88" y="22"/>
                    <a:pt x="88" y="21"/>
                    <a:pt x="88" y="21"/>
                  </a:cubicBezTo>
                  <a:cubicBezTo>
                    <a:pt x="88" y="20"/>
                    <a:pt x="89" y="19"/>
                    <a:pt x="89" y="19"/>
                  </a:cubicBezTo>
                  <a:cubicBezTo>
                    <a:pt x="90" y="18"/>
                    <a:pt x="92" y="19"/>
                    <a:pt x="93" y="19"/>
                  </a:cubicBezTo>
                  <a:cubicBezTo>
                    <a:pt x="94" y="19"/>
                    <a:pt x="95" y="19"/>
                    <a:pt x="96" y="19"/>
                  </a:cubicBezTo>
                  <a:cubicBezTo>
                    <a:pt x="97" y="19"/>
                    <a:pt x="98" y="18"/>
                    <a:pt x="99" y="19"/>
                  </a:cubicBezTo>
                  <a:cubicBezTo>
                    <a:pt x="100" y="19"/>
                    <a:pt x="100" y="19"/>
                    <a:pt x="101" y="19"/>
                  </a:cubicBezTo>
                  <a:cubicBezTo>
                    <a:pt x="101" y="19"/>
                    <a:pt x="101" y="19"/>
                    <a:pt x="102" y="19"/>
                  </a:cubicBezTo>
                  <a:cubicBezTo>
                    <a:pt x="102" y="19"/>
                    <a:pt x="103" y="19"/>
                    <a:pt x="103" y="19"/>
                  </a:cubicBezTo>
                  <a:cubicBezTo>
                    <a:pt x="104" y="18"/>
                    <a:pt x="104" y="18"/>
                    <a:pt x="105" y="17"/>
                  </a:cubicBezTo>
                  <a:cubicBezTo>
                    <a:pt x="105" y="17"/>
                    <a:pt x="106" y="17"/>
                    <a:pt x="106" y="17"/>
                  </a:cubicBezTo>
                  <a:cubicBezTo>
                    <a:pt x="106" y="16"/>
                    <a:pt x="106" y="16"/>
                    <a:pt x="106" y="15"/>
                  </a:cubicBezTo>
                  <a:cubicBezTo>
                    <a:pt x="107" y="15"/>
                    <a:pt x="107" y="14"/>
                    <a:pt x="106" y="14"/>
                  </a:cubicBezTo>
                  <a:cubicBezTo>
                    <a:pt x="106" y="14"/>
                    <a:pt x="106" y="14"/>
                    <a:pt x="105" y="15"/>
                  </a:cubicBezTo>
                  <a:cubicBezTo>
                    <a:pt x="105" y="15"/>
                    <a:pt x="105" y="15"/>
                    <a:pt x="104" y="15"/>
                  </a:cubicBezTo>
                  <a:cubicBezTo>
                    <a:pt x="105" y="16"/>
                    <a:pt x="105" y="16"/>
                    <a:pt x="104" y="16"/>
                  </a:cubicBezTo>
                  <a:cubicBezTo>
                    <a:pt x="104" y="16"/>
                    <a:pt x="103" y="17"/>
                    <a:pt x="103" y="17"/>
                  </a:cubicBezTo>
                  <a:cubicBezTo>
                    <a:pt x="103" y="17"/>
                    <a:pt x="102" y="17"/>
                    <a:pt x="102" y="17"/>
                  </a:cubicBezTo>
                  <a:cubicBezTo>
                    <a:pt x="102" y="17"/>
                    <a:pt x="101" y="17"/>
                    <a:pt x="100" y="17"/>
                  </a:cubicBezTo>
                  <a:cubicBezTo>
                    <a:pt x="100" y="17"/>
                    <a:pt x="99" y="17"/>
                    <a:pt x="99" y="17"/>
                  </a:cubicBezTo>
                  <a:cubicBezTo>
                    <a:pt x="98" y="17"/>
                    <a:pt x="97" y="17"/>
                    <a:pt x="96" y="17"/>
                  </a:cubicBezTo>
                  <a:cubicBezTo>
                    <a:pt x="95" y="16"/>
                    <a:pt x="95" y="17"/>
                    <a:pt x="94" y="16"/>
                  </a:cubicBezTo>
                  <a:cubicBezTo>
                    <a:pt x="94" y="16"/>
                    <a:pt x="94" y="16"/>
                    <a:pt x="93" y="16"/>
                  </a:cubicBezTo>
                  <a:cubicBezTo>
                    <a:pt x="93" y="16"/>
                    <a:pt x="93" y="16"/>
                    <a:pt x="93" y="16"/>
                  </a:cubicBezTo>
                  <a:cubicBezTo>
                    <a:pt x="92" y="16"/>
                    <a:pt x="92" y="16"/>
                    <a:pt x="91" y="16"/>
                  </a:cubicBezTo>
                  <a:cubicBezTo>
                    <a:pt x="91" y="16"/>
                    <a:pt x="91" y="16"/>
                    <a:pt x="91" y="16"/>
                  </a:cubicBezTo>
                  <a:cubicBezTo>
                    <a:pt x="91" y="17"/>
                    <a:pt x="91" y="17"/>
                    <a:pt x="90" y="17"/>
                  </a:cubicBezTo>
                  <a:cubicBezTo>
                    <a:pt x="90" y="17"/>
                    <a:pt x="90" y="18"/>
                    <a:pt x="90" y="17"/>
                  </a:cubicBezTo>
                  <a:cubicBezTo>
                    <a:pt x="90" y="17"/>
                    <a:pt x="89" y="17"/>
                    <a:pt x="89" y="17"/>
                  </a:cubicBezTo>
                  <a:cubicBezTo>
                    <a:pt x="89" y="17"/>
                    <a:pt x="89" y="17"/>
                    <a:pt x="89" y="17"/>
                  </a:cubicBezTo>
                  <a:cubicBezTo>
                    <a:pt x="89" y="17"/>
                    <a:pt x="89" y="17"/>
                    <a:pt x="89" y="17"/>
                  </a:cubicBezTo>
                  <a:cubicBezTo>
                    <a:pt x="89" y="17"/>
                    <a:pt x="89" y="17"/>
                    <a:pt x="89" y="18"/>
                  </a:cubicBezTo>
                  <a:cubicBezTo>
                    <a:pt x="88" y="18"/>
                    <a:pt x="88" y="18"/>
                    <a:pt x="88" y="18"/>
                  </a:cubicBezTo>
                  <a:cubicBezTo>
                    <a:pt x="88" y="18"/>
                    <a:pt x="88" y="18"/>
                    <a:pt x="88" y="18"/>
                  </a:cubicBezTo>
                  <a:cubicBezTo>
                    <a:pt x="88" y="19"/>
                    <a:pt x="88" y="19"/>
                    <a:pt x="88" y="19"/>
                  </a:cubicBezTo>
                  <a:cubicBezTo>
                    <a:pt x="87" y="19"/>
                    <a:pt x="87" y="20"/>
                    <a:pt x="87" y="20"/>
                  </a:cubicBezTo>
                  <a:cubicBezTo>
                    <a:pt x="87" y="20"/>
                    <a:pt x="87" y="20"/>
                    <a:pt x="87" y="20"/>
                  </a:cubicBezTo>
                  <a:cubicBezTo>
                    <a:pt x="87" y="21"/>
                    <a:pt x="87" y="21"/>
                    <a:pt x="87" y="21"/>
                  </a:cubicBezTo>
                  <a:cubicBezTo>
                    <a:pt x="88" y="21"/>
                    <a:pt x="88" y="23"/>
                    <a:pt x="87" y="23"/>
                  </a:cubicBezTo>
                  <a:cubicBezTo>
                    <a:pt x="87" y="23"/>
                    <a:pt x="87" y="23"/>
                    <a:pt x="87" y="23"/>
                  </a:cubicBezTo>
                  <a:cubicBezTo>
                    <a:pt x="87" y="23"/>
                    <a:pt x="86" y="24"/>
                    <a:pt x="86" y="24"/>
                  </a:cubicBezTo>
                  <a:cubicBezTo>
                    <a:pt x="86" y="25"/>
                    <a:pt x="86" y="25"/>
                    <a:pt x="86" y="25"/>
                  </a:cubicBezTo>
                  <a:cubicBezTo>
                    <a:pt x="85" y="25"/>
                    <a:pt x="86" y="26"/>
                    <a:pt x="86" y="27"/>
                  </a:cubicBezTo>
                  <a:cubicBezTo>
                    <a:pt x="85" y="28"/>
                    <a:pt x="85" y="29"/>
                    <a:pt x="84" y="30"/>
                  </a:cubicBezTo>
                  <a:close/>
                  <a:moveTo>
                    <a:pt x="103" y="51"/>
                  </a:moveTo>
                  <a:cubicBezTo>
                    <a:pt x="103" y="51"/>
                    <a:pt x="103" y="50"/>
                    <a:pt x="103" y="50"/>
                  </a:cubicBezTo>
                  <a:cubicBezTo>
                    <a:pt x="103" y="50"/>
                    <a:pt x="103" y="50"/>
                    <a:pt x="102" y="50"/>
                  </a:cubicBezTo>
                  <a:cubicBezTo>
                    <a:pt x="102" y="51"/>
                    <a:pt x="102" y="51"/>
                    <a:pt x="103" y="51"/>
                  </a:cubicBezTo>
                  <a:cubicBezTo>
                    <a:pt x="103" y="51"/>
                    <a:pt x="103" y="51"/>
                    <a:pt x="103" y="51"/>
                  </a:cubicBezTo>
                  <a:close/>
                  <a:moveTo>
                    <a:pt x="103" y="54"/>
                  </a:moveTo>
                  <a:cubicBezTo>
                    <a:pt x="103" y="54"/>
                    <a:pt x="103" y="54"/>
                    <a:pt x="103" y="54"/>
                  </a:cubicBezTo>
                  <a:cubicBezTo>
                    <a:pt x="103" y="54"/>
                    <a:pt x="103" y="54"/>
                    <a:pt x="103" y="54"/>
                  </a:cubicBezTo>
                  <a:cubicBezTo>
                    <a:pt x="103" y="54"/>
                    <a:pt x="103" y="54"/>
                    <a:pt x="103" y="54"/>
                  </a:cubicBezTo>
                  <a:cubicBezTo>
                    <a:pt x="103" y="54"/>
                    <a:pt x="103" y="54"/>
                    <a:pt x="103" y="54"/>
                  </a:cubicBezTo>
                  <a:cubicBezTo>
                    <a:pt x="104" y="53"/>
                    <a:pt x="104" y="53"/>
                    <a:pt x="104" y="53"/>
                  </a:cubicBezTo>
                  <a:cubicBezTo>
                    <a:pt x="104" y="53"/>
                    <a:pt x="104" y="53"/>
                    <a:pt x="104" y="53"/>
                  </a:cubicBezTo>
                  <a:cubicBezTo>
                    <a:pt x="104" y="53"/>
                    <a:pt x="104" y="53"/>
                    <a:pt x="104" y="53"/>
                  </a:cubicBezTo>
                  <a:cubicBezTo>
                    <a:pt x="104" y="53"/>
                    <a:pt x="104" y="53"/>
                    <a:pt x="104" y="53"/>
                  </a:cubicBezTo>
                  <a:cubicBezTo>
                    <a:pt x="104" y="53"/>
                    <a:pt x="104" y="53"/>
                    <a:pt x="104" y="53"/>
                  </a:cubicBezTo>
                  <a:cubicBezTo>
                    <a:pt x="103" y="53"/>
                    <a:pt x="103" y="54"/>
                    <a:pt x="103" y="54"/>
                  </a:cubicBezTo>
                  <a:cubicBezTo>
                    <a:pt x="103" y="54"/>
                    <a:pt x="103" y="54"/>
                    <a:pt x="103" y="54"/>
                  </a:cubicBezTo>
                  <a:close/>
                  <a:moveTo>
                    <a:pt x="102" y="27"/>
                  </a:moveTo>
                  <a:cubicBezTo>
                    <a:pt x="102" y="27"/>
                    <a:pt x="102" y="27"/>
                    <a:pt x="102" y="27"/>
                  </a:cubicBezTo>
                  <a:cubicBezTo>
                    <a:pt x="102" y="27"/>
                    <a:pt x="102" y="27"/>
                    <a:pt x="102" y="27"/>
                  </a:cubicBezTo>
                  <a:close/>
                  <a:moveTo>
                    <a:pt x="17" y="30"/>
                  </a:moveTo>
                  <a:cubicBezTo>
                    <a:pt x="18" y="31"/>
                    <a:pt x="18" y="32"/>
                    <a:pt x="18" y="32"/>
                  </a:cubicBezTo>
                  <a:cubicBezTo>
                    <a:pt x="18" y="32"/>
                    <a:pt x="18" y="32"/>
                    <a:pt x="18" y="32"/>
                  </a:cubicBezTo>
                  <a:cubicBezTo>
                    <a:pt x="19" y="31"/>
                    <a:pt x="18" y="30"/>
                    <a:pt x="17" y="30"/>
                  </a:cubicBezTo>
                  <a:close/>
                  <a:moveTo>
                    <a:pt x="117" y="26"/>
                  </a:moveTo>
                  <a:cubicBezTo>
                    <a:pt x="116" y="25"/>
                    <a:pt x="116" y="25"/>
                    <a:pt x="115" y="25"/>
                  </a:cubicBezTo>
                  <a:cubicBezTo>
                    <a:pt x="115" y="26"/>
                    <a:pt x="114" y="26"/>
                    <a:pt x="115" y="26"/>
                  </a:cubicBezTo>
                  <a:cubicBezTo>
                    <a:pt x="115" y="27"/>
                    <a:pt x="115" y="26"/>
                    <a:pt x="116" y="26"/>
                  </a:cubicBezTo>
                  <a:cubicBezTo>
                    <a:pt x="116" y="26"/>
                    <a:pt x="116" y="26"/>
                    <a:pt x="117" y="26"/>
                  </a:cubicBezTo>
                  <a:cubicBezTo>
                    <a:pt x="117" y="26"/>
                    <a:pt x="117" y="26"/>
                    <a:pt x="117" y="26"/>
                  </a:cubicBezTo>
                  <a:close/>
                  <a:moveTo>
                    <a:pt x="117" y="33"/>
                  </a:moveTo>
                  <a:cubicBezTo>
                    <a:pt x="116" y="34"/>
                    <a:pt x="117" y="34"/>
                    <a:pt x="117" y="34"/>
                  </a:cubicBezTo>
                  <a:cubicBezTo>
                    <a:pt x="117" y="33"/>
                    <a:pt x="117" y="33"/>
                    <a:pt x="118" y="33"/>
                  </a:cubicBezTo>
                  <a:cubicBezTo>
                    <a:pt x="117" y="33"/>
                    <a:pt x="117" y="33"/>
                    <a:pt x="117" y="33"/>
                  </a:cubicBezTo>
                  <a:close/>
                  <a:moveTo>
                    <a:pt x="117" y="50"/>
                  </a:moveTo>
                  <a:cubicBezTo>
                    <a:pt x="117" y="50"/>
                    <a:pt x="117" y="50"/>
                    <a:pt x="117" y="50"/>
                  </a:cubicBezTo>
                  <a:cubicBezTo>
                    <a:pt x="117" y="49"/>
                    <a:pt x="116" y="49"/>
                    <a:pt x="116" y="49"/>
                  </a:cubicBezTo>
                  <a:cubicBezTo>
                    <a:pt x="116" y="50"/>
                    <a:pt x="116" y="50"/>
                    <a:pt x="117" y="50"/>
                  </a:cubicBezTo>
                  <a:close/>
                  <a:moveTo>
                    <a:pt x="115" y="25"/>
                  </a:moveTo>
                  <a:cubicBezTo>
                    <a:pt x="115" y="25"/>
                    <a:pt x="115" y="25"/>
                    <a:pt x="116" y="25"/>
                  </a:cubicBezTo>
                  <a:cubicBezTo>
                    <a:pt x="115" y="25"/>
                    <a:pt x="115" y="25"/>
                    <a:pt x="115" y="24"/>
                  </a:cubicBezTo>
                  <a:cubicBezTo>
                    <a:pt x="115" y="25"/>
                    <a:pt x="115" y="25"/>
                    <a:pt x="115" y="25"/>
                  </a:cubicBezTo>
                  <a:close/>
                  <a:moveTo>
                    <a:pt x="11" y="22"/>
                  </a:moveTo>
                  <a:cubicBezTo>
                    <a:pt x="11" y="22"/>
                    <a:pt x="11" y="22"/>
                    <a:pt x="11" y="22"/>
                  </a:cubicBezTo>
                  <a:cubicBezTo>
                    <a:pt x="11" y="22"/>
                    <a:pt x="11" y="22"/>
                    <a:pt x="11" y="22"/>
                  </a:cubicBezTo>
                  <a:cubicBezTo>
                    <a:pt x="11" y="21"/>
                    <a:pt x="11" y="21"/>
                    <a:pt x="11" y="22"/>
                  </a:cubicBezTo>
                  <a:close/>
                  <a:moveTo>
                    <a:pt x="119" y="46"/>
                  </a:moveTo>
                  <a:cubicBezTo>
                    <a:pt x="119" y="46"/>
                    <a:pt x="119" y="46"/>
                    <a:pt x="119" y="46"/>
                  </a:cubicBezTo>
                  <a:cubicBezTo>
                    <a:pt x="118" y="46"/>
                    <a:pt x="119" y="46"/>
                    <a:pt x="119" y="46"/>
                  </a:cubicBezTo>
                  <a:close/>
                  <a:moveTo>
                    <a:pt x="119" y="33"/>
                  </a:moveTo>
                  <a:cubicBezTo>
                    <a:pt x="119" y="33"/>
                    <a:pt x="119" y="33"/>
                    <a:pt x="119" y="33"/>
                  </a:cubicBezTo>
                  <a:cubicBezTo>
                    <a:pt x="119" y="33"/>
                    <a:pt x="119" y="33"/>
                    <a:pt x="119" y="33"/>
                  </a:cubicBezTo>
                  <a:close/>
                  <a:moveTo>
                    <a:pt x="118" y="33"/>
                  </a:moveTo>
                  <a:cubicBezTo>
                    <a:pt x="118" y="33"/>
                    <a:pt x="118" y="33"/>
                    <a:pt x="118" y="33"/>
                  </a:cubicBezTo>
                  <a:cubicBezTo>
                    <a:pt x="118" y="33"/>
                    <a:pt x="119" y="33"/>
                    <a:pt x="119" y="33"/>
                  </a:cubicBezTo>
                  <a:cubicBezTo>
                    <a:pt x="119" y="33"/>
                    <a:pt x="118" y="33"/>
                    <a:pt x="118" y="33"/>
                  </a:cubicBezTo>
                  <a:close/>
                  <a:moveTo>
                    <a:pt x="115" y="47"/>
                  </a:moveTo>
                  <a:cubicBezTo>
                    <a:pt x="115" y="47"/>
                    <a:pt x="114" y="47"/>
                    <a:pt x="114" y="48"/>
                  </a:cubicBezTo>
                  <a:cubicBezTo>
                    <a:pt x="115" y="48"/>
                    <a:pt x="115" y="47"/>
                    <a:pt x="115" y="47"/>
                  </a:cubicBezTo>
                  <a:close/>
                  <a:moveTo>
                    <a:pt x="111" y="27"/>
                  </a:moveTo>
                  <a:cubicBezTo>
                    <a:pt x="110" y="27"/>
                    <a:pt x="109" y="27"/>
                    <a:pt x="107" y="27"/>
                  </a:cubicBezTo>
                  <a:cubicBezTo>
                    <a:pt x="107" y="27"/>
                    <a:pt x="108" y="27"/>
                    <a:pt x="108" y="27"/>
                  </a:cubicBezTo>
                  <a:cubicBezTo>
                    <a:pt x="108" y="27"/>
                    <a:pt x="108" y="27"/>
                    <a:pt x="109" y="27"/>
                  </a:cubicBezTo>
                  <a:cubicBezTo>
                    <a:pt x="109" y="27"/>
                    <a:pt x="109" y="27"/>
                    <a:pt x="109" y="27"/>
                  </a:cubicBezTo>
                  <a:cubicBezTo>
                    <a:pt x="110" y="27"/>
                    <a:pt x="111" y="27"/>
                    <a:pt x="111" y="27"/>
                  </a:cubicBezTo>
                  <a:close/>
                  <a:moveTo>
                    <a:pt x="108" y="50"/>
                  </a:moveTo>
                  <a:cubicBezTo>
                    <a:pt x="108" y="50"/>
                    <a:pt x="108" y="50"/>
                    <a:pt x="108" y="49"/>
                  </a:cubicBezTo>
                  <a:cubicBezTo>
                    <a:pt x="108" y="50"/>
                    <a:pt x="108" y="50"/>
                    <a:pt x="108" y="50"/>
                  </a:cubicBezTo>
                  <a:close/>
                  <a:moveTo>
                    <a:pt x="109" y="28"/>
                  </a:moveTo>
                  <a:cubicBezTo>
                    <a:pt x="109" y="29"/>
                    <a:pt x="109" y="29"/>
                    <a:pt x="110" y="29"/>
                  </a:cubicBezTo>
                  <a:cubicBezTo>
                    <a:pt x="110" y="29"/>
                    <a:pt x="110" y="28"/>
                    <a:pt x="109" y="27"/>
                  </a:cubicBezTo>
                  <a:cubicBezTo>
                    <a:pt x="109" y="28"/>
                    <a:pt x="109" y="28"/>
                    <a:pt x="109" y="28"/>
                  </a:cubicBezTo>
                  <a:close/>
                  <a:moveTo>
                    <a:pt x="112" y="48"/>
                  </a:moveTo>
                  <a:cubicBezTo>
                    <a:pt x="112" y="47"/>
                    <a:pt x="112" y="47"/>
                    <a:pt x="111" y="47"/>
                  </a:cubicBezTo>
                  <a:cubicBezTo>
                    <a:pt x="111" y="47"/>
                    <a:pt x="111" y="48"/>
                    <a:pt x="111" y="48"/>
                  </a:cubicBezTo>
                  <a:cubicBezTo>
                    <a:pt x="111" y="48"/>
                    <a:pt x="110" y="48"/>
                    <a:pt x="110" y="48"/>
                  </a:cubicBezTo>
                  <a:cubicBezTo>
                    <a:pt x="110" y="48"/>
                    <a:pt x="110" y="48"/>
                    <a:pt x="109" y="48"/>
                  </a:cubicBezTo>
                  <a:cubicBezTo>
                    <a:pt x="109" y="48"/>
                    <a:pt x="109" y="48"/>
                    <a:pt x="109" y="49"/>
                  </a:cubicBezTo>
                  <a:cubicBezTo>
                    <a:pt x="110" y="49"/>
                    <a:pt x="110" y="48"/>
                    <a:pt x="111" y="49"/>
                  </a:cubicBezTo>
                  <a:cubicBezTo>
                    <a:pt x="111" y="49"/>
                    <a:pt x="111" y="49"/>
                    <a:pt x="112" y="48"/>
                  </a:cubicBezTo>
                  <a:cubicBezTo>
                    <a:pt x="113" y="48"/>
                    <a:pt x="112" y="48"/>
                    <a:pt x="112" y="48"/>
                  </a:cubicBezTo>
                  <a:close/>
                  <a:moveTo>
                    <a:pt x="115" y="23"/>
                  </a:moveTo>
                  <a:cubicBezTo>
                    <a:pt x="115" y="23"/>
                    <a:pt x="115" y="23"/>
                    <a:pt x="115" y="23"/>
                  </a:cubicBezTo>
                  <a:cubicBezTo>
                    <a:pt x="115" y="23"/>
                    <a:pt x="115" y="23"/>
                    <a:pt x="115" y="23"/>
                  </a:cubicBezTo>
                  <a:cubicBezTo>
                    <a:pt x="116" y="23"/>
                    <a:pt x="115" y="23"/>
                    <a:pt x="116" y="23"/>
                  </a:cubicBezTo>
                  <a:cubicBezTo>
                    <a:pt x="116" y="23"/>
                    <a:pt x="116" y="23"/>
                    <a:pt x="116" y="23"/>
                  </a:cubicBezTo>
                  <a:cubicBezTo>
                    <a:pt x="116" y="23"/>
                    <a:pt x="116" y="23"/>
                    <a:pt x="116" y="23"/>
                  </a:cubicBezTo>
                  <a:cubicBezTo>
                    <a:pt x="116" y="23"/>
                    <a:pt x="116" y="23"/>
                    <a:pt x="115" y="23"/>
                  </a:cubicBezTo>
                  <a:cubicBezTo>
                    <a:pt x="115" y="22"/>
                    <a:pt x="115" y="22"/>
                    <a:pt x="115" y="21"/>
                  </a:cubicBezTo>
                  <a:cubicBezTo>
                    <a:pt x="115" y="21"/>
                    <a:pt x="115" y="22"/>
                    <a:pt x="115" y="22"/>
                  </a:cubicBezTo>
                  <a:cubicBezTo>
                    <a:pt x="115" y="22"/>
                    <a:pt x="115" y="21"/>
                    <a:pt x="114" y="21"/>
                  </a:cubicBezTo>
                  <a:cubicBezTo>
                    <a:pt x="114" y="21"/>
                    <a:pt x="114" y="22"/>
                    <a:pt x="114" y="22"/>
                  </a:cubicBezTo>
                  <a:cubicBezTo>
                    <a:pt x="115" y="22"/>
                    <a:pt x="115" y="23"/>
                    <a:pt x="115" y="23"/>
                  </a:cubicBezTo>
                  <a:close/>
                  <a:moveTo>
                    <a:pt x="114" y="23"/>
                  </a:moveTo>
                  <a:cubicBezTo>
                    <a:pt x="114" y="23"/>
                    <a:pt x="114" y="23"/>
                    <a:pt x="114" y="23"/>
                  </a:cubicBezTo>
                  <a:cubicBezTo>
                    <a:pt x="114" y="23"/>
                    <a:pt x="114" y="23"/>
                    <a:pt x="114" y="22"/>
                  </a:cubicBezTo>
                  <a:cubicBezTo>
                    <a:pt x="114" y="23"/>
                    <a:pt x="114" y="23"/>
                    <a:pt x="114" y="23"/>
                  </a:cubicBezTo>
                  <a:close/>
                  <a:moveTo>
                    <a:pt x="114" y="32"/>
                  </a:moveTo>
                  <a:cubicBezTo>
                    <a:pt x="113" y="32"/>
                    <a:pt x="113" y="32"/>
                    <a:pt x="113" y="32"/>
                  </a:cubicBezTo>
                  <a:cubicBezTo>
                    <a:pt x="113" y="31"/>
                    <a:pt x="112" y="31"/>
                    <a:pt x="111" y="31"/>
                  </a:cubicBezTo>
                  <a:cubicBezTo>
                    <a:pt x="110" y="31"/>
                    <a:pt x="109" y="31"/>
                    <a:pt x="110" y="32"/>
                  </a:cubicBezTo>
                  <a:cubicBezTo>
                    <a:pt x="110" y="33"/>
                    <a:pt x="110" y="33"/>
                    <a:pt x="110" y="33"/>
                  </a:cubicBezTo>
                  <a:cubicBezTo>
                    <a:pt x="111" y="33"/>
                    <a:pt x="112" y="34"/>
                    <a:pt x="112" y="34"/>
                  </a:cubicBezTo>
                  <a:cubicBezTo>
                    <a:pt x="112" y="34"/>
                    <a:pt x="114" y="34"/>
                    <a:pt x="114" y="33"/>
                  </a:cubicBezTo>
                  <a:cubicBezTo>
                    <a:pt x="114" y="33"/>
                    <a:pt x="114" y="32"/>
                    <a:pt x="114" y="32"/>
                  </a:cubicBezTo>
                  <a:cubicBezTo>
                    <a:pt x="114" y="32"/>
                    <a:pt x="114" y="32"/>
                    <a:pt x="114" y="32"/>
                  </a:cubicBezTo>
                  <a:close/>
                  <a:moveTo>
                    <a:pt x="139" y="27"/>
                  </a:moveTo>
                  <a:cubicBezTo>
                    <a:pt x="139" y="27"/>
                    <a:pt x="139" y="27"/>
                    <a:pt x="139" y="27"/>
                  </a:cubicBezTo>
                  <a:cubicBezTo>
                    <a:pt x="139" y="27"/>
                    <a:pt x="139" y="27"/>
                    <a:pt x="139" y="27"/>
                  </a:cubicBezTo>
                  <a:close/>
                  <a:moveTo>
                    <a:pt x="139" y="42"/>
                  </a:moveTo>
                  <a:cubicBezTo>
                    <a:pt x="139" y="43"/>
                    <a:pt x="138" y="43"/>
                    <a:pt x="139" y="43"/>
                  </a:cubicBezTo>
                  <a:cubicBezTo>
                    <a:pt x="138" y="43"/>
                    <a:pt x="138" y="44"/>
                    <a:pt x="139" y="45"/>
                  </a:cubicBezTo>
                  <a:cubicBezTo>
                    <a:pt x="139" y="45"/>
                    <a:pt x="140" y="45"/>
                    <a:pt x="140" y="44"/>
                  </a:cubicBezTo>
                  <a:cubicBezTo>
                    <a:pt x="140" y="44"/>
                    <a:pt x="139" y="42"/>
                    <a:pt x="139" y="42"/>
                  </a:cubicBezTo>
                  <a:close/>
                  <a:moveTo>
                    <a:pt x="155" y="49"/>
                  </a:moveTo>
                  <a:cubicBezTo>
                    <a:pt x="155" y="49"/>
                    <a:pt x="156" y="49"/>
                    <a:pt x="156" y="49"/>
                  </a:cubicBezTo>
                  <a:cubicBezTo>
                    <a:pt x="156" y="49"/>
                    <a:pt x="156" y="49"/>
                    <a:pt x="156" y="49"/>
                  </a:cubicBezTo>
                  <a:cubicBezTo>
                    <a:pt x="156" y="49"/>
                    <a:pt x="156" y="48"/>
                    <a:pt x="156" y="48"/>
                  </a:cubicBezTo>
                  <a:cubicBezTo>
                    <a:pt x="156" y="48"/>
                    <a:pt x="156" y="48"/>
                    <a:pt x="156" y="48"/>
                  </a:cubicBezTo>
                  <a:cubicBezTo>
                    <a:pt x="156" y="48"/>
                    <a:pt x="156" y="48"/>
                    <a:pt x="156" y="47"/>
                  </a:cubicBezTo>
                  <a:cubicBezTo>
                    <a:pt x="156" y="47"/>
                    <a:pt x="156" y="47"/>
                    <a:pt x="156" y="47"/>
                  </a:cubicBezTo>
                  <a:cubicBezTo>
                    <a:pt x="155" y="47"/>
                    <a:pt x="155" y="47"/>
                    <a:pt x="155" y="47"/>
                  </a:cubicBezTo>
                  <a:cubicBezTo>
                    <a:pt x="154" y="47"/>
                    <a:pt x="154" y="47"/>
                    <a:pt x="154" y="47"/>
                  </a:cubicBezTo>
                  <a:cubicBezTo>
                    <a:pt x="153" y="47"/>
                    <a:pt x="152" y="48"/>
                    <a:pt x="152" y="48"/>
                  </a:cubicBezTo>
                  <a:cubicBezTo>
                    <a:pt x="152" y="49"/>
                    <a:pt x="151" y="50"/>
                    <a:pt x="151" y="50"/>
                  </a:cubicBezTo>
                  <a:cubicBezTo>
                    <a:pt x="151" y="50"/>
                    <a:pt x="151" y="50"/>
                    <a:pt x="152" y="50"/>
                  </a:cubicBezTo>
                  <a:cubicBezTo>
                    <a:pt x="152" y="50"/>
                    <a:pt x="152" y="50"/>
                    <a:pt x="153" y="50"/>
                  </a:cubicBezTo>
                  <a:cubicBezTo>
                    <a:pt x="153" y="50"/>
                    <a:pt x="154" y="51"/>
                    <a:pt x="154" y="50"/>
                  </a:cubicBezTo>
                  <a:cubicBezTo>
                    <a:pt x="154" y="50"/>
                    <a:pt x="154" y="50"/>
                    <a:pt x="155" y="50"/>
                  </a:cubicBezTo>
                  <a:cubicBezTo>
                    <a:pt x="155" y="50"/>
                    <a:pt x="155" y="50"/>
                    <a:pt x="155" y="49"/>
                  </a:cubicBezTo>
                  <a:close/>
                  <a:moveTo>
                    <a:pt x="141" y="42"/>
                  </a:moveTo>
                  <a:cubicBezTo>
                    <a:pt x="141" y="41"/>
                    <a:pt x="141" y="41"/>
                    <a:pt x="141" y="40"/>
                  </a:cubicBezTo>
                  <a:cubicBezTo>
                    <a:pt x="140" y="40"/>
                    <a:pt x="140" y="40"/>
                    <a:pt x="140" y="40"/>
                  </a:cubicBezTo>
                  <a:cubicBezTo>
                    <a:pt x="140" y="40"/>
                    <a:pt x="140" y="40"/>
                    <a:pt x="140" y="40"/>
                  </a:cubicBezTo>
                  <a:cubicBezTo>
                    <a:pt x="140" y="40"/>
                    <a:pt x="140" y="40"/>
                    <a:pt x="140" y="40"/>
                  </a:cubicBezTo>
                  <a:cubicBezTo>
                    <a:pt x="140" y="40"/>
                    <a:pt x="140" y="40"/>
                    <a:pt x="140" y="40"/>
                  </a:cubicBezTo>
                  <a:cubicBezTo>
                    <a:pt x="140" y="40"/>
                    <a:pt x="140" y="40"/>
                    <a:pt x="139" y="41"/>
                  </a:cubicBezTo>
                  <a:cubicBezTo>
                    <a:pt x="139" y="41"/>
                    <a:pt x="139" y="41"/>
                    <a:pt x="139" y="41"/>
                  </a:cubicBezTo>
                  <a:cubicBezTo>
                    <a:pt x="139" y="41"/>
                    <a:pt x="139" y="41"/>
                    <a:pt x="139" y="41"/>
                  </a:cubicBezTo>
                  <a:cubicBezTo>
                    <a:pt x="139" y="41"/>
                    <a:pt x="139" y="41"/>
                    <a:pt x="139" y="41"/>
                  </a:cubicBezTo>
                  <a:cubicBezTo>
                    <a:pt x="139" y="41"/>
                    <a:pt x="139" y="42"/>
                    <a:pt x="139" y="42"/>
                  </a:cubicBezTo>
                  <a:cubicBezTo>
                    <a:pt x="139" y="42"/>
                    <a:pt x="140" y="43"/>
                    <a:pt x="140" y="43"/>
                  </a:cubicBezTo>
                  <a:cubicBezTo>
                    <a:pt x="141" y="43"/>
                    <a:pt x="141" y="42"/>
                    <a:pt x="141" y="42"/>
                  </a:cubicBezTo>
                  <a:cubicBezTo>
                    <a:pt x="141" y="42"/>
                    <a:pt x="141" y="42"/>
                    <a:pt x="141" y="42"/>
                  </a:cubicBezTo>
                  <a:close/>
                  <a:moveTo>
                    <a:pt x="136" y="35"/>
                  </a:moveTo>
                  <a:cubicBezTo>
                    <a:pt x="136" y="35"/>
                    <a:pt x="136" y="35"/>
                    <a:pt x="136" y="35"/>
                  </a:cubicBezTo>
                  <a:cubicBezTo>
                    <a:pt x="136" y="35"/>
                    <a:pt x="136" y="36"/>
                    <a:pt x="136" y="35"/>
                  </a:cubicBezTo>
                  <a:close/>
                  <a:moveTo>
                    <a:pt x="135" y="40"/>
                  </a:moveTo>
                  <a:cubicBezTo>
                    <a:pt x="135" y="40"/>
                    <a:pt x="135" y="40"/>
                    <a:pt x="135" y="39"/>
                  </a:cubicBezTo>
                  <a:cubicBezTo>
                    <a:pt x="135" y="39"/>
                    <a:pt x="135" y="40"/>
                    <a:pt x="135" y="40"/>
                  </a:cubicBezTo>
                  <a:close/>
                  <a:moveTo>
                    <a:pt x="107" y="26"/>
                  </a:moveTo>
                  <a:cubicBezTo>
                    <a:pt x="107" y="26"/>
                    <a:pt x="107" y="27"/>
                    <a:pt x="107" y="27"/>
                  </a:cubicBezTo>
                  <a:cubicBezTo>
                    <a:pt x="107" y="27"/>
                    <a:pt x="107" y="27"/>
                    <a:pt x="107" y="27"/>
                  </a:cubicBezTo>
                  <a:cubicBezTo>
                    <a:pt x="107" y="27"/>
                    <a:pt x="107" y="27"/>
                    <a:pt x="107" y="27"/>
                  </a:cubicBezTo>
                  <a:cubicBezTo>
                    <a:pt x="107" y="26"/>
                    <a:pt x="107" y="26"/>
                    <a:pt x="106" y="26"/>
                  </a:cubicBezTo>
                  <a:cubicBezTo>
                    <a:pt x="106" y="26"/>
                    <a:pt x="106" y="27"/>
                    <a:pt x="106" y="27"/>
                  </a:cubicBezTo>
                  <a:cubicBezTo>
                    <a:pt x="106" y="27"/>
                    <a:pt x="106" y="26"/>
                    <a:pt x="106" y="26"/>
                  </a:cubicBezTo>
                  <a:cubicBezTo>
                    <a:pt x="105" y="26"/>
                    <a:pt x="104" y="26"/>
                    <a:pt x="104" y="26"/>
                  </a:cubicBezTo>
                  <a:cubicBezTo>
                    <a:pt x="104" y="27"/>
                    <a:pt x="104" y="27"/>
                    <a:pt x="104" y="27"/>
                  </a:cubicBezTo>
                  <a:cubicBezTo>
                    <a:pt x="104" y="27"/>
                    <a:pt x="105" y="27"/>
                    <a:pt x="105" y="27"/>
                  </a:cubicBezTo>
                  <a:cubicBezTo>
                    <a:pt x="105" y="27"/>
                    <a:pt x="105" y="27"/>
                    <a:pt x="105" y="27"/>
                  </a:cubicBezTo>
                  <a:cubicBezTo>
                    <a:pt x="106" y="27"/>
                    <a:pt x="106" y="27"/>
                    <a:pt x="107" y="27"/>
                  </a:cubicBezTo>
                  <a:cubicBezTo>
                    <a:pt x="107" y="27"/>
                    <a:pt x="107" y="27"/>
                    <a:pt x="107" y="27"/>
                  </a:cubicBezTo>
                  <a:cubicBezTo>
                    <a:pt x="107" y="27"/>
                    <a:pt x="107" y="26"/>
                    <a:pt x="107" y="26"/>
                  </a:cubicBezTo>
                  <a:close/>
                  <a:moveTo>
                    <a:pt x="163" y="31"/>
                  </a:moveTo>
                  <a:cubicBezTo>
                    <a:pt x="163" y="30"/>
                    <a:pt x="163" y="30"/>
                    <a:pt x="163" y="30"/>
                  </a:cubicBezTo>
                  <a:cubicBezTo>
                    <a:pt x="163" y="30"/>
                    <a:pt x="163" y="30"/>
                    <a:pt x="163" y="30"/>
                  </a:cubicBezTo>
                  <a:cubicBezTo>
                    <a:pt x="163" y="30"/>
                    <a:pt x="162" y="30"/>
                    <a:pt x="162" y="30"/>
                  </a:cubicBezTo>
                  <a:cubicBezTo>
                    <a:pt x="162" y="30"/>
                    <a:pt x="162" y="29"/>
                    <a:pt x="162" y="29"/>
                  </a:cubicBezTo>
                  <a:cubicBezTo>
                    <a:pt x="161" y="29"/>
                    <a:pt x="161" y="29"/>
                    <a:pt x="160" y="29"/>
                  </a:cubicBezTo>
                  <a:cubicBezTo>
                    <a:pt x="160" y="29"/>
                    <a:pt x="159" y="29"/>
                    <a:pt x="159" y="29"/>
                  </a:cubicBezTo>
                  <a:cubicBezTo>
                    <a:pt x="159" y="29"/>
                    <a:pt x="158" y="28"/>
                    <a:pt x="158" y="28"/>
                  </a:cubicBezTo>
                  <a:cubicBezTo>
                    <a:pt x="157" y="28"/>
                    <a:pt x="156" y="27"/>
                    <a:pt x="155" y="27"/>
                  </a:cubicBezTo>
                  <a:cubicBezTo>
                    <a:pt x="154" y="27"/>
                    <a:pt x="153" y="26"/>
                    <a:pt x="152" y="26"/>
                  </a:cubicBezTo>
                  <a:cubicBezTo>
                    <a:pt x="152" y="25"/>
                    <a:pt x="152" y="26"/>
                    <a:pt x="151" y="26"/>
                  </a:cubicBezTo>
                  <a:cubicBezTo>
                    <a:pt x="151" y="26"/>
                    <a:pt x="150" y="26"/>
                    <a:pt x="150" y="26"/>
                  </a:cubicBezTo>
                  <a:cubicBezTo>
                    <a:pt x="150" y="27"/>
                    <a:pt x="149" y="27"/>
                    <a:pt x="149" y="27"/>
                  </a:cubicBezTo>
                  <a:cubicBezTo>
                    <a:pt x="149" y="27"/>
                    <a:pt x="150" y="27"/>
                    <a:pt x="150" y="27"/>
                  </a:cubicBezTo>
                  <a:cubicBezTo>
                    <a:pt x="150" y="27"/>
                    <a:pt x="150" y="28"/>
                    <a:pt x="150" y="28"/>
                  </a:cubicBezTo>
                  <a:cubicBezTo>
                    <a:pt x="150" y="28"/>
                    <a:pt x="149" y="28"/>
                    <a:pt x="149" y="28"/>
                  </a:cubicBezTo>
                  <a:cubicBezTo>
                    <a:pt x="148" y="28"/>
                    <a:pt x="148" y="28"/>
                    <a:pt x="147" y="28"/>
                  </a:cubicBezTo>
                  <a:cubicBezTo>
                    <a:pt x="147" y="28"/>
                    <a:pt x="147" y="28"/>
                    <a:pt x="147" y="28"/>
                  </a:cubicBezTo>
                  <a:cubicBezTo>
                    <a:pt x="147" y="28"/>
                    <a:pt x="146" y="29"/>
                    <a:pt x="146" y="29"/>
                  </a:cubicBezTo>
                  <a:cubicBezTo>
                    <a:pt x="146" y="29"/>
                    <a:pt x="145" y="30"/>
                    <a:pt x="145" y="31"/>
                  </a:cubicBezTo>
                  <a:cubicBezTo>
                    <a:pt x="145" y="31"/>
                    <a:pt x="145" y="31"/>
                    <a:pt x="145" y="31"/>
                  </a:cubicBezTo>
                  <a:cubicBezTo>
                    <a:pt x="145" y="31"/>
                    <a:pt x="145" y="31"/>
                    <a:pt x="144" y="31"/>
                  </a:cubicBezTo>
                  <a:cubicBezTo>
                    <a:pt x="144" y="31"/>
                    <a:pt x="145" y="31"/>
                    <a:pt x="144" y="32"/>
                  </a:cubicBezTo>
                  <a:cubicBezTo>
                    <a:pt x="144" y="32"/>
                    <a:pt x="144" y="32"/>
                    <a:pt x="144" y="32"/>
                  </a:cubicBezTo>
                  <a:cubicBezTo>
                    <a:pt x="144" y="32"/>
                    <a:pt x="144" y="32"/>
                    <a:pt x="144" y="32"/>
                  </a:cubicBezTo>
                  <a:cubicBezTo>
                    <a:pt x="143" y="32"/>
                    <a:pt x="143" y="32"/>
                    <a:pt x="142" y="32"/>
                  </a:cubicBezTo>
                  <a:cubicBezTo>
                    <a:pt x="141" y="32"/>
                    <a:pt x="141" y="32"/>
                    <a:pt x="141" y="31"/>
                  </a:cubicBezTo>
                  <a:cubicBezTo>
                    <a:pt x="141" y="31"/>
                    <a:pt x="141" y="31"/>
                    <a:pt x="141" y="30"/>
                  </a:cubicBezTo>
                  <a:cubicBezTo>
                    <a:pt x="140" y="30"/>
                    <a:pt x="141" y="30"/>
                    <a:pt x="140" y="29"/>
                  </a:cubicBezTo>
                  <a:cubicBezTo>
                    <a:pt x="140" y="29"/>
                    <a:pt x="140" y="29"/>
                    <a:pt x="140" y="30"/>
                  </a:cubicBezTo>
                  <a:cubicBezTo>
                    <a:pt x="140" y="30"/>
                    <a:pt x="140" y="30"/>
                    <a:pt x="140" y="30"/>
                  </a:cubicBezTo>
                  <a:cubicBezTo>
                    <a:pt x="140" y="31"/>
                    <a:pt x="140" y="30"/>
                    <a:pt x="140" y="30"/>
                  </a:cubicBezTo>
                  <a:cubicBezTo>
                    <a:pt x="139" y="30"/>
                    <a:pt x="139" y="29"/>
                    <a:pt x="139" y="28"/>
                  </a:cubicBezTo>
                  <a:cubicBezTo>
                    <a:pt x="139" y="28"/>
                    <a:pt x="138" y="27"/>
                    <a:pt x="139" y="27"/>
                  </a:cubicBezTo>
                  <a:cubicBezTo>
                    <a:pt x="139" y="26"/>
                    <a:pt x="139" y="26"/>
                    <a:pt x="139" y="26"/>
                  </a:cubicBezTo>
                  <a:cubicBezTo>
                    <a:pt x="139" y="26"/>
                    <a:pt x="139" y="26"/>
                    <a:pt x="139" y="25"/>
                  </a:cubicBezTo>
                  <a:cubicBezTo>
                    <a:pt x="139" y="25"/>
                    <a:pt x="139" y="25"/>
                    <a:pt x="139" y="25"/>
                  </a:cubicBezTo>
                  <a:cubicBezTo>
                    <a:pt x="139" y="25"/>
                    <a:pt x="139" y="24"/>
                    <a:pt x="138" y="24"/>
                  </a:cubicBezTo>
                  <a:cubicBezTo>
                    <a:pt x="138" y="24"/>
                    <a:pt x="138" y="23"/>
                    <a:pt x="139" y="23"/>
                  </a:cubicBezTo>
                  <a:cubicBezTo>
                    <a:pt x="138" y="23"/>
                    <a:pt x="137" y="23"/>
                    <a:pt x="136" y="23"/>
                  </a:cubicBezTo>
                  <a:cubicBezTo>
                    <a:pt x="135" y="22"/>
                    <a:pt x="134" y="22"/>
                    <a:pt x="133" y="22"/>
                  </a:cubicBezTo>
                  <a:cubicBezTo>
                    <a:pt x="133" y="21"/>
                    <a:pt x="132" y="22"/>
                    <a:pt x="132" y="22"/>
                  </a:cubicBezTo>
                  <a:cubicBezTo>
                    <a:pt x="131" y="22"/>
                    <a:pt x="131" y="22"/>
                    <a:pt x="131" y="23"/>
                  </a:cubicBezTo>
                  <a:cubicBezTo>
                    <a:pt x="130" y="23"/>
                    <a:pt x="130" y="23"/>
                    <a:pt x="129" y="23"/>
                  </a:cubicBezTo>
                  <a:cubicBezTo>
                    <a:pt x="129" y="23"/>
                    <a:pt x="128" y="23"/>
                    <a:pt x="128" y="23"/>
                  </a:cubicBezTo>
                  <a:cubicBezTo>
                    <a:pt x="128" y="23"/>
                    <a:pt x="128" y="24"/>
                    <a:pt x="128" y="24"/>
                  </a:cubicBezTo>
                  <a:cubicBezTo>
                    <a:pt x="128" y="24"/>
                    <a:pt x="128" y="25"/>
                    <a:pt x="127" y="25"/>
                  </a:cubicBezTo>
                  <a:cubicBezTo>
                    <a:pt x="128" y="25"/>
                    <a:pt x="129" y="26"/>
                    <a:pt x="130" y="26"/>
                  </a:cubicBezTo>
                  <a:cubicBezTo>
                    <a:pt x="130" y="26"/>
                    <a:pt x="130" y="26"/>
                    <a:pt x="131" y="26"/>
                  </a:cubicBezTo>
                  <a:cubicBezTo>
                    <a:pt x="131" y="26"/>
                    <a:pt x="131" y="26"/>
                    <a:pt x="131" y="26"/>
                  </a:cubicBezTo>
                  <a:cubicBezTo>
                    <a:pt x="131" y="27"/>
                    <a:pt x="131" y="27"/>
                    <a:pt x="131" y="27"/>
                  </a:cubicBezTo>
                  <a:cubicBezTo>
                    <a:pt x="131" y="28"/>
                    <a:pt x="131" y="28"/>
                    <a:pt x="132" y="28"/>
                  </a:cubicBezTo>
                  <a:cubicBezTo>
                    <a:pt x="132" y="28"/>
                    <a:pt x="132" y="28"/>
                    <a:pt x="132" y="28"/>
                  </a:cubicBezTo>
                  <a:cubicBezTo>
                    <a:pt x="132" y="28"/>
                    <a:pt x="133" y="28"/>
                    <a:pt x="133" y="28"/>
                  </a:cubicBezTo>
                  <a:cubicBezTo>
                    <a:pt x="133" y="28"/>
                    <a:pt x="133" y="28"/>
                    <a:pt x="134" y="28"/>
                  </a:cubicBezTo>
                  <a:cubicBezTo>
                    <a:pt x="134" y="28"/>
                    <a:pt x="134" y="28"/>
                    <a:pt x="134" y="28"/>
                  </a:cubicBezTo>
                  <a:cubicBezTo>
                    <a:pt x="135" y="28"/>
                    <a:pt x="135" y="28"/>
                    <a:pt x="135" y="28"/>
                  </a:cubicBezTo>
                  <a:cubicBezTo>
                    <a:pt x="136" y="28"/>
                    <a:pt x="136" y="28"/>
                    <a:pt x="136" y="28"/>
                  </a:cubicBezTo>
                  <a:cubicBezTo>
                    <a:pt x="137" y="28"/>
                    <a:pt x="137" y="28"/>
                    <a:pt x="138" y="28"/>
                  </a:cubicBezTo>
                  <a:cubicBezTo>
                    <a:pt x="138" y="28"/>
                    <a:pt x="137" y="28"/>
                    <a:pt x="137" y="28"/>
                  </a:cubicBezTo>
                  <a:cubicBezTo>
                    <a:pt x="138" y="29"/>
                    <a:pt x="138" y="28"/>
                    <a:pt x="138" y="28"/>
                  </a:cubicBezTo>
                  <a:cubicBezTo>
                    <a:pt x="138" y="28"/>
                    <a:pt x="138" y="28"/>
                    <a:pt x="138" y="29"/>
                  </a:cubicBezTo>
                  <a:cubicBezTo>
                    <a:pt x="138" y="29"/>
                    <a:pt x="138" y="29"/>
                    <a:pt x="138" y="29"/>
                  </a:cubicBezTo>
                  <a:cubicBezTo>
                    <a:pt x="138" y="29"/>
                    <a:pt x="138" y="29"/>
                    <a:pt x="138" y="29"/>
                  </a:cubicBezTo>
                  <a:cubicBezTo>
                    <a:pt x="138" y="29"/>
                    <a:pt x="138" y="29"/>
                    <a:pt x="138" y="29"/>
                  </a:cubicBezTo>
                  <a:cubicBezTo>
                    <a:pt x="138" y="29"/>
                    <a:pt x="138" y="29"/>
                    <a:pt x="138" y="30"/>
                  </a:cubicBezTo>
                  <a:cubicBezTo>
                    <a:pt x="137" y="30"/>
                    <a:pt x="137" y="29"/>
                    <a:pt x="137" y="29"/>
                  </a:cubicBezTo>
                  <a:cubicBezTo>
                    <a:pt x="137" y="29"/>
                    <a:pt x="137" y="30"/>
                    <a:pt x="137" y="30"/>
                  </a:cubicBezTo>
                  <a:cubicBezTo>
                    <a:pt x="137" y="29"/>
                    <a:pt x="137" y="29"/>
                    <a:pt x="136" y="30"/>
                  </a:cubicBezTo>
                  <a:cubicBezTo>
                    <a:pt x="136" y="30"/>
                    <a:pt x="136" y="29"/>
                    <a:pt x="136" y="29"/>
                  </a:cubicBezTo>
                  <a:cubicBezTo>
                    <a:pt x="136" y="29"/>
                    <a:pt x="136" y="30"/>
                    <a:pt x="136" y="30"/>
                  </a:cubicBezTo>
                  <a:cubicBezTo>
                    <a:pt x="136" y="30"/>
                    <a:pt x="136" y="30"/>
                    <a:pt x="136" y="30"/>
                  </a:cubicBezTo>
                  <a:cubicBezTo>
                    <a:pt x="136" y="29"/>
                    <a:pt x="136" y="29"/>
                    <a:pt x="136" y="29"/>
                  </a:cubicBezTo>
                  <a:cubicBezTo>
                    <a:pt x="135" y="29"/>
                    <a:pt x="135" y="29"/>
                    <a:pt x="134" y="30"/>
                  </a:cubicBezTo>
                  <a:cubicBezTo>
                    <a:pt x="134" y="30"/>
                    <a:pt x="134" y="30"/>
                    <a:pt x="133" y="30"/>
                  </a:cubicBezTo>
                  <a:cubicBezTo>
                    <a:pt x="133" y="30"/>
                    <a:pt x="133" y="30"/>
                    <a:pt x="133" y="30"/>
                  </a:cubicBezTo>
                  <a:cubicBezTo>
                    <a:pt x="133" y="30"/>
                    <a:pt x="133" y="30"/>
                    <a:pt x="133" y="30"/>
                  </a:cubicBezTo>
                  <a:cubicBezTo>
                    <a:pt x="133" y="30"/>
                    <a:pt x="132" y="30"/>
                    <a:pt x="132" y="30"/>
                  </a:cubicBezTo>
                  <a:cubicBezTo>
                    <a:pt x="132" y="30"/>
                    <a:pt x="132" y="30"/>
                    <a:pt x="132" y="30"/>
                  </a:cubicBezTo>
                  <a:cubicBezTo>
                    <a:pt x="131" y="30"/>
                    <a:pt x="131" y="30"/>
                    <a:pt x="131" y="30"/>
                  </a:cubicBezTo>
                  <a:cubicBezTo>
                    <a:pt x="131" y="31"/>
                    <a:pt x="132" y="31"/>
                    <a:pt x="132" y="31"/>
                  </a:cubicBezTo>
                  <a:cubicBezTo>
                    <a:pt x="133" y="31"/>
                    <a:pt x="133" y="32"/>
                    <a:pt x="134" y="32"/>
                  </a:cubicBezTo>
                  <a:cubicBezTo>
                    <a:pt x="134" y="32"/>
                    <a:pt x="134" y="32"/>
                    <a:pt x="134" y="32"/>
                  </a:cubicBezTo>
                  <a:cubicBezTo>
                    <a:pt x="134" y="32"/>
                    <a:pt x="134" y="33"/>
                    <a:pt x="134" y="33"/>
                  </a:cubicBezTo>
                  <a:cubicBezTo>
                    <a:pt x="134" y="33"/>
                    <a:pt x="134" y="33"/>
                    <a:pt x="134" y="33"/>
                  </a:cubicBezTo>
                  <a:cubicBezTo>
                    <a:pt x="134" y="33"/>
                    <a:pt x="134" y="34"/>
                    <a:pt x="134" y="35"/>
                  </a:cubicBezTo>
                  <a:cubicBezTo>
                    <a:pt x="134" y="35"/>
                    <a:pt x="134" y="35"/>
                    <a:pt x="134" y="35"/>
                  </a:cubicBezTo>
                  <a:cubicBezTo>
                    <a:pt x="135" y="35"/>
                    <a:pt x="135" y="35"/>
                    <a:pt x="135" y="35"/>
                  </a:cubicBezTo>
                  <a:cubicBezTo>
                    <a:pt x="135" y="35"/>
                    <a:pt x="135" y="35"/>
                    <a:pt x="135" y="35"/>
                  </a:cubicBezTo>
                  <a:cubicBezTo>
                    <a:pt x="136" y="35"/>
                    <a:pt x="136" y="34"/>
                    <a:pt x="136" y="33"/>
                  </a:cubicBezTo>
                  <a:cubicBezTo>
                    <a:pt x="137" y="33"/>
                    <a:pt x="137" y="31"/>
                    <a:pt x="138" y="31"/>
                  </a:cubicBezTo>
                  <a:cubicBezTo>
                    <a:pt x="138" y="31"/>
                    <a:pt x="138" y="31"/>
                    <a:pt x="137" y="32"/>
                  </a:cubicBezTo>
                  <a:cubicBezTo>
                    <a:pt x="137" y="32"/>
                    <a:pt x="137" y="32"/>
                    <a:pt x="137" y="32"/>
                  </a:cubicBezTo>
                  <a:cubicBezTo>
                    <a:pt x="137" y="32"/>
                    <a:pt x="137" y="32"/>
                    <a:pt x="137" y="32"/>
                  </a:cubicBezTo>
                  <a:cubicBezTo>
                    <a:pt x="137" y="33"/>
                    <a:pt x="137" y="33"/>
                    <a:pt x="137" y="33"/>
                  </a:cubicBezTo>
                  <a:cubicBezTo>
                    <a:pt x="137" y="34"/>
                    <a:pt x="137" y="33"/>
                    <a:pt x="138" y="33"/>
                  </a:cubicBezTo>
                  <a:cubicBezTo>
                    <a:pt x="138" y="33"/>
                    <a:pt x="138" y="34"/>
                    <a:pt x="138" y="34"/>
                  </a:cubicBezTo>
                  <a:cubicBezTo>
                    <a:pt x="138" y="34"/>
                    <a:pt x="139" y="34"/>
                    <a:pt x="139" y="34"/>
                  </a:cubicBezTo>
                  <a:cubicBezTo>
                    <a:pt x="139" y="34"/>
                    <a:pt x="139" y="34"/>
                    <a:pt x="139" y="35"/>
                  </a:cubicBezTo>
                  <a:cubicBezTo>
                    <a:pt x="139" y="34"/>
                    <a:pt x="140" y="34"/>
                    <a:pt x="139" y="34"/>
                  </a:cubicBezTo>
                  <a:cubicBezTo>
                    <a:pt x="140" y="34"/>
                    <a:pt x="140" y="34"/>
                    <a:pt x="140" y="34"/>
                  </a:cubicBezTo>
                  <a:cubicBezTo>
                    <a:pt x="140" y="34"/>
                    <a:pt x="141" y="34"/>
                    <a:pt x="141" y="34"/>
                  </a:cubicBezTo>
                  <a:cubicBezTo>
                    <a:pt x="141" y="34"/>
                    <a:pt x="141" y="34"/>
                    <a:pt x="142" y="34"/>
                  </a:cubicBezTo>
                  <a:cubicBezTo>
                    <a:pt x="141" y="35"/>
                    <a:pt x="141" y="34"/>
                    <a:pt x="140" y="35"/>
                  </a:cubicBezTo>
                  <a:cubicBezTo>
                    <a:pt x="140" y="35"/>
                    <a:pt x="144" y="36"/>
                    <a:pt x="144" y="36"/>
                  </a:cubicBezTo>
                  <a:cubicBezTo>
                    <a:pt x="146" y="37"/>
                    <a:pt x="148" y="38"/>
                    <a:pt x="150" y="38"/>
                  </a:cubicBezTo>
                  <a:cubicBezTo>
                    <a:pt x="151" y="39"/>
                    <a:pt x="152" y="39"/>
                    <a:pt x="153" y="40"/>
                  </a:cubicBezTo>
                  <a:cubicBezTo>
                    <a:pt x="153" y="40"/>
                    <a:pt x="153" y="40"/>
                    <a:pt x="153" y="40"/>
                  </a:cubicBezTo>
                  <a:cubicBezTo>
                    <a:pt x="153" y="40"/>
                    <a:pt x="153" y="40"/>
                    <a:pt x="153" y="40"/>
                  </a:cubicBezTo>
                  <a:cubicBezTo>
                    <a:pt x="153" y="40"/>
                    <a:pt x="152" y="41"/>
                    <a:pt x="153" y="41"/>
                  </a:cubicBezTo>
                  <a:cubicBezTo>
                    <a:pt x="153" y="41"/>
                    <a:pt x="153" y="41"/>
                    <a:pt x="154" y="41"/>
                  </a:cubicBezTo>
                  <a:cubicBezTo>
                    <a:pt x="153" y="41"/>
                    <a:pt x="153" y="41"/>
                    <a:pt x="153" y="41"/>
                  </a:cubicBezTo>
                  <a:cubicBezTo>
                    <a:pt x="153" y="41"/>
                    <a:pt x="154" y="41"/>
                    <a:pt x="154" y="41"/>
                  </a:cubicBezTo>
                  <a:cubicBezTo>
                    <a:pt x="153" y="41"/>
                    <a:pt x="154" y="42"/>
                    <a:pt x="154" y="43"/>
                  </a:cubicBezTo>
                  <a:cubicBezTo>
                    <a:pt x="154" y="43"/>
                    <a:pt x="155" y="44"/>
                    <a:pt x="155" y="44"/>
                  </a:cubicBezTo>
                  <a:cubicBezTo>
                    <a:pt x="155" y="44"/>
                    <a:pt x="155" y="44"/>
                    <a:pt x="155" y="44"/>
                  </a:cubicBezTo>
                  <a:cubicBezTo>
                    <a:pt x="155" y="44"/>
                    <a:pt x="155" y="45"/>
                    <a:pt x="156" y="45"/>
                  </a:cubicBezTo>
                  <a:cubicBezTo>
                    <a:pt x="156" y="45"/>
                    <a:pt x="155" y="45"/>
                    <a:pt x="155" y="45"/>
                  </a:cubicBezTo>
                  <a:cubicBezTo>
                    <a:pt x="155" y="45"/>
                    <a:pt x="155" y="45"/>
                    <a:pt x="155" y="45"/>
                  </a:cubicBezTo>
                  <a:cubicBezTo>
                    <a:pt x="154" y="45"/>
                    <a:pt x="155" y="45"/>
                    <a:pt x="155" y="45"/>
                  </a:cubicBezTo>
                  <a:cubicBezTo>
                    <a:pt x="155" y="46"/>
                    <a:pt x="156" y="46"/>
                    <a:pt x="157" y="46"/>
                  </a:cubicBezTo>
                  <a:cubicBezTo>
                    <a:pt x="156" y="46"/>
                    <a:pt x="156" y="46"/>
                    <a:pt x="155" y="46"/>
                  </a:cubicBezTo>
                  <a:cubicBezTo>
                    <a:pt x="155" y="46"/>
                    <a:pt x="155" y="46"/>
                    <a:pt x="155" y="46"/>
                  </a:cubicBezTo>
                  <a:cubicBezTo>
                    <a:pt x="155" y="46"/>
                    <a:pt x="155" y="47"/>
                    <a:pt x="155" y="47"/>
                  </a:cubicBezTo>
                  <a:cubicBezTo>
                    <a:pt x="156" y="47"/>
                    <a:pt x="156" y="47"/>
                    <a:pt x="156" y="47"/>
                  </a:cubicBezTo>
                  <a:cubicBezTo>
                    <a:pt x="156" y="47"/>
                    <a:pt x="156" y="47"/>
                    <a:pt x="156" y="47"/>
                  </a:cubicBezTo>
                  <a:cubicBezTo>
                    <a:pt x="156" y="48"/>
                    <a:pt x="156" y="48"/>
                    <a:pt x="156" y="48"/>
                  </a:cubicBezTo>
                  <a:cubicBezTo>
                    <a:pt x="156" y="49"/>
                    <a:pt x="156" y="49"/>
                    <a:pt x="156" y="49"/>
                  </a:cubicBezTo>
                  <a:cubicBezTo>
                    <a:pt x="156" y="49"/>
                    <a:pt x="156" y="49"/>
                    <a:pt x="156" y="49"/>
                  </a:cubicBezTo>
                  <a:cubicBezTo>
                    <a:pt x="156" y="49"/>
                    <a:pt x="155" y="49"/>
                    <a:pt x="155" y="49"/>
                  </a:cubicBezTo>
                  <a:cubicBezTo>
                    <a:pt x="155" y="50"/>
                    <a:pt x="156" y="50"/>
                    <a:pt x="156" y="50"/>
                  </a:cubicBezTo>
                  <a:cubicBezTo>
                    <a:pt x="156" y="50"/>
                    <a:pt x="156" y="50"/>
                    <a:pt x="156" y="49"/>
                  </a:cubicBezTo>
                  <a:cubicBezTo>
                    <a:pt x="156" y="49"/>
                    <a:pt x="157" y="49"/>
                    <a:pt x="157" y="49"/>
                  </a:cubicBezTo>
                  <a:cubicBezTo>
                    <a:pt x="157" y="49"/>
                    <a:pt x="157" y="49"/>
                    <a:pt x="157" y="49"/>
                  </a:cubicBezTo>
                  <a:cubicBezTo>
                    <a:pt x="157" y="49"/>
                    <a:pt x="157" y="49"/>
                    <a:pt x="157" y="49"/>
                  </a:cubicBezTo>
                  <a:cubicBezTo>
                    <a:pt x="157" y="50"/>
                    <a:pt x="158" y="49"/>
                    <a:pt x="158" y="49"/>
                  </a:cubicBezTo>
                  <a:cubicBezTo>
                    <a:pt x="159" y="49"/>
                    <a:pt x="159" y="49"/>
                    <a:pt x="160" y="49"/>
                  </a:cubicBezTo>
                  <a:cubicBezTo>
                    <a:pt x="160" y="49"/>
                    <a:pt x="160" y="49"/>
                    <a:pt x="160" y="49"/>
                  </a:cubicBezTo>
                  <a:cubicBezTo>
                    <a:pt x="160" y="49"/>
                    <a:pt x="160" y="49"/>
                    <a:pt x="160" y="49"/>
                  </a:cubicBezTo>
                  <a:cubicBezTo>
                    <a:pt x="160" y="49"/>
                    <a:pt x="160" y="49"/>
                    <a:pt x="160" y="49"/>
                  </a:cubicBezTo>
                  <a:cubicBezTo>
                    <a:pt x="160" y="49"/>
                    <a:pt x="160" y="49"/>
                    <a:pt x="160" y="49"/>
                  </a:cubicBezTo>
                  <a:cubicBezTo>
                    <a:pt x="160" y="49"/>
                    <a:pt x="160" y="49"/>
                    <a:pt x="159" y="49"/>
                  </a:cubicBezTo>
                  <a:cubicBezTo>
                    <a:pt x="159" y="50"/>
                    <a:pt x="160" y="50"/>
                    <a:pt x="160" y="50"/>
                  </a:cubicBezTo>
                  <a:cubicBezTo>
                    <a:pt x="161" y="51"/>
                    <a:pt x="162" y="52"/>
                    <a:pt x="163" y="53"/>
                  </a:cubicBezTo>
                  <a:cubicBezTo>
                    <a:pt x="163" y="45"/>
                    <a:pt x="163" y="45"/>
                    <a:pt x="163" y="45"/>
                  </a:cubicBezTo>
                  <a:cubicBezTo>
                    <a:pt x="163" y="45"/>
                    <a:pt x="163" y="45"/>
                    <a:pt x="163" y="45"/>
                  </a:cubicBezTo>
                  <a:cubicBezTo>
                    <a:pt x="163" y="45"/>
                    <a:pt x="163" y="45"/>
                    <a:pt x="163" y="45"/>
                  </a:cubicBezTo>
                  <a:cubicBezTo>
                    <a:pt x="163" y="45"/>
                    <a:pt x="163" y="45"/>
                    <a:pt x="163" y="45"/>
                  </a:cubicBezTo>
                  <a:cubicBezTo>
                    <a:pt x="163" y="45"/>
                    <a:pt x="163" y="45"/>
                    <a:pt x="163" y="45"/>
                  </a:cubicBezTo>
                  <a:cubicBezTo>
                    <a:pt x="162" y="45"/>
                    <a:pt x="162" y="45"/>
                    <a:pt x="162" y="45"/>
                  </a:cubicBezTo>
                  <a:cubicBezTo>
                    <a:pt x="162" y="45"/>
                    <a:pt x="162" y="45"/>
                    <a:pt x="162" y="45"/>
                  </a:cubicBezTo>
                  <a:cubicBezTo>
                    <a:pt x="162" y="45"/>
                    <a:pt x="162" y="45"/>
                    <a:pt x="162" y="45"/>
                  </a:cubicBezTo>
                  <a:cubicBezTo>
                    <a:pt x="162" y="45"/>
                    <a:pt x="162" y="45"/>
                    <a:pt x="162" y="45"/>
                  </a:cubicBezTo>
                  <a:cubicBezTo>
                    <a:pt x="162" y="45"/>
                    <a:pt x="162" y="45"/>
                    <a:pt x="162" y="45"/>
                  </a:cubicBezTo>
                  <a:cubicBezTo>
                    <a:pt x="162" y="44"/>
                    <a:pt x="162" y="44"/>
                    <a:pt x="162" y="44"/>
                  </a:cubicBezTo>
                  <a:cubicBezTo>
                    <a:pt x="162" y="44"/>
                    <a:pt x="162" y="44"/>
                    <a:pt x="162" y="44"/>
                  </a:cubicBezTo>
                  <a:cubicBezTo>
                    <a:pt x="162" y="44"/>
                    <a:pt x="162" y="44"/>
                    <a:pt x="162" y="44"/>
                  </a:cubicBezTo>
                  <a:cubicBezTo>
                    <a:pt x="162" y="44"/>
                    <a:pt x="162" y="44"/>
                    <a:pt x="162" y="44"/>
                  </a:cubicBezTo>
                  <a:cubicBezTo>
                    <a:pt x="162" y="44"/>
                    <a:pt x="162" y="44"/>
                    <a:pt x="162" y="44"/>
                  </a:cubicBezTo>
                  <a:cubicBezTo>
                    <a:pt x="162" y="44"/>
                    <a:pt x="162" y="44"/>
                    <a:pt x="162" y="44"/>
                  </a:cubicBezTo>
                  <a:cubicBezTo>
                    <a:pt x="162" y="44"/>
                    <a:pt x="162" y="44"/>
                    <a:pt x="162" y="44"/>
                  </a:cubicBezTo>
                  <a:cubicBezTo>
                    <a:pt x="162" y="44"/>
                    <a:pt x="162" y="44"/>
                    <a:pt x="162" y="44"/>
                  </a:cubicBezTo>
                  <a:cubicBezTo>
                    <a:pt x="162" y="43"/>
                    <a:pt x="162" y="43"/>
                    <a:pt x="162" y="43"/>
                  </a:cubicBezTo>
                  <a:cubicBezTo>
                    <a:pt x="163" y="43"/>
                    <a:pt x="163" y="43"/>
                    <a:pt x="163" y="43"/>
                  </a:cubicBezTo>
                  <a:cubicBezTo>
                    <a:pt x="162" y="43"/>
                    <a:pt x="162" y="43"/>
                    <a:pt x="162" y="43"/>
                  </a:cubicBezTo>
                  <a:cubicBezTo>
                    <a:pt x="162" y="43"/>
                    <a:pt x="162" y="43"/>
                    <a:pt x="162" y="43"/>
                  </a:cubicBezTo>
                  <a:cubicBezTo>
                    <a:pt x="163" y="43"/>
                    <a:pt x="163" y="43"/>
                    <a:pt x="163" y="43"/>
                  </a:cubicBezTo>
                  <a:cubicBezTo>
                    <a:pt x="163" y="43"/>
                    <a:pt x="163" y="43"/>
                    <a:pt x="163" y="43"/>
                  </a:cubicBezTo>
                  <a:cubicBezTo>
                    <a:pt x="163" y="43"/>
                    <a:pt x="163" y="43"/>
                    <a:pt x="163" y="43"/>
                  </a:cubicBezTo>
                  <a:cubicBezTo>
                    <a:pt x="163" y="43"/>
                    <a:pt x="163" y="43"/>
                    <a:pt x="163" y="43"/>
                  </a:cubicBezTo>
                  <a:cubicBezTo>
                    <a:pt x="163" y="43"/>
                    <a:pt x="163" y="43"/>
                    <a:pt x="163" y="43"/>
                  </a:cubicBezTo>
                  <a:cubicBezTo>
                    <a:pt x="163" y="43"/>
                    <a:pt x="163" y="43"/>
                    <a:pt x="163" y="43"/>
                  </a:cubicBezTo>
                  <a:cubicBezTo>
                    <a:pt x="163" y="35"/>
                    <a:pt x="163" y="35"/>
                    <a:pt x="163" y="35"/>
                  </a:cubicBezTo>
                  <a:cubicBezTo>
                    <a:pt x="163" y="32"/>
                    <a:pt x="163" y="32"/>
                    <a:pt x="163" y="32"/>
                  </a:cubicBezTo>
                  <a:cubicBezTo>
                    <a:pt x="163" y="32"/>
                    <a:pt x="163" y="32"/>
                    <a:pt x="163" y="32"/>
                  </a:cubicBezTo>
                  <a:cubicBezTo>
                    <a:pt x="163" y="32"/>
                    <a:pt x="163" y="32"/>
                    <a:pt x="163" y="32"/>
                  </a:cubicBezTo>
                  <a:cubicBezTo>
                    <a:pt x="163" y="31"/>
                    <a:pt x="163" y="31"/>
                    <a:pt x="163" y="31"/>
                  </a:cubicBezTo>
                  <a:close/>
                  <a:moveTo>
                    <a:pt x="154" y="50"/>
                  </a:moveTo>
                  <a:cubicBezTo>
                    <a:pt x="154" y="50"/>
                    <a:pt x="155" y="50"/>
                    <a:pt x="155" y="50"/>
                  </a:cubicBezTo>
                  <a:cubicBezTo>
                    <a:pt x="156" y="50"/>
                    <a:pt x="156" y="50"/>
                    <a:pt x="155" y="50"/>
                  </a:cubicBezTo>
                  <a:cubicBezTo>
                    <a:pt x="155" y="50"/>
                    <a:pt x="154" y="50"/>
                    <a:pt x="154" y="50"/>
                  </a:cubicBezTo>
                  <a:close/>
                  <a:moveTo>
                    <a:pt x="129" y="35"/>
                  </a:moveTo>
                  <a:cubicBezTo>
                    <a:pt x="129" y="35"/>
                    <a:pt x="129" y="35"/>
                    <a:pt x="129" y="34"/>
                  </a:cubicBezTo>
                  <a:cubicBezTo>
                    <a:pt x="129" y="35"/>
                    <a:pt x="129" y="35"/>
                    <a:pt x="129" y="35"/>
                  </a:cubicBezTo>
                  <a:close/>
                  <a:moveTo>
                    <a:pt x="130" y="46"/>
                  </a:moveTo>
                  <a:cubicBezTo>
                    <a:pt x="130" y="46"/>
                    <a:pt x="130" y="46"/>
                    <a:pt x="130" y="46"/>
                  </a:cubicBezTo>
                  <a:cubicBezTo>
                    <a:pt x="129" y="46"/>
                    <a:pt x="128" y="47"/>
                    <a:pt x="128" y="47"/>
                  </a:cubicBezTo>
                  <a:cubicBezTo>
                    <a:pt x="128" y="48"/>
                    <a:pt x="128" y="48"/>
                    <a:pt x="128" y="48"/>
                  </a:cubicBezTo>
                  <a:cubicBezTo>
                    <a:pt x="128" y="48"/>
                    <a:pt x="128" y="48"/>
                    <a:pt x="128" y="48"/>
                  </a:cubicBezTo>
                  <a:cubicBezTo>
                    <a:pt x="128" y="48"/>
                    <a:pt x="128" y="49"/>
                    <a:pt x="128" y="49"/>
                  </a:cubicBezTo>
                  <a:cubicBezTo>
                    <a:pt x="128" y="49"/>
                    <a:pt x="128" y="49"/>
                    <a:pt x="128" y="49"/>
                  </a:cubicBezTo>
                  <a:cubicBezTo>
                    <a:pt x="128" y="49"/>
                    <a:pt x="129" y="49"/>
                    <a:pt x="129" y="49"/>
                  </a:cubicBezTo>
                  <a:cubicBezTo>
                    <a:pt x="129" y="49"/>
                    <a:pt x="129" y="49"/>
                    <a:pt x="129" y="49"/>
                  </a:cubicBezTo>
                  <a:cubicBezTo>
                    <a:pt x="129" y="48"/>
                    <a:pt x="129" y="48"/>
                    <a:pt x="129" y="48"/>
                  </a:cubicBezTo>
                  <a:cubicBezTo>
                    <a:pt x="129" y="48"/>
                    <a:pt x="129" y="48"/>
                    <a:pt x="130" y="48"/>
                  </a:cubicBezTo>
                  <a:cubicBezTo>
                    <a:pt x="130" y="47"/>
                    <a:pt x="130" y="47"/>
                    <a:pt x="130" y="47"/>
                  </a:cubicBezTo>
                  <a:cubicBezTo>
                    <a:pt x="130" y="47"/>
                    <a:pt x="130" y="46"/>
                    <a:pt x="130" y="46"/>
                  </a:cubicBezTo>
                  <a:close/>
                  <a:moveTo>
                    <a:pt x="134" y="42"/>
                  </a:moveTo>
                  <a:cubicBezTo>
                    <a:pt x="134" y="41"/>
                    <a:pt x="134" y="41"/>
                    <a:pt x="135" y="40"/>
                  </a:cubicBezTo>
                  <a:cubicBezTo>
                    <a:pt x="134" y="40"/>
                    <a:pt x="134" y="41"/>
                    <a:pt x="134" y="42"/>
                  </a:cubicBezTo>
                  <a:close/>
                  <a:moveTo>
                    <a:pt x="127" y="50"/>
                  </a:moveTo>
                  <a:cubicBezTo>
                    <a:pt x="127" y="50"/>
                    <a:pt x="127" y="50"/>
                    <a:pt x="127" y="50"/>
                  </a:cubicBezTo>
                  <a:cubicBezTo>
                    <a:pt x="128" y="50"/>
                    <a:pt x="128" y="50"/>
                    <a:pt x="128" y="49"/>
                  </a:cubicBezTo>
                  <a:cubicBezTo>
                    <a:pt x="127" y="49"/>
                    <a:pt x="127" y="50"/>
                    <a:pt x="127" y="50"/>
                  </a:cubicBezTo>
                  <a:close/>
                  <a:moveTo>
                    <a:pt x="123" y="48"/>
                  </a:moveTo>
                  <a:cubicBezTo>
                    <a:pt x="122" y="48"/>
                    <a:pt x="122" y="49"/>
                    <a:pt x="123" y="49"/>
                  </a:cubicBezTo>
                  <a:cubicBezTo>
                    <a:pt x="123" y="49"/>
                    <a:pt x="123" y="49"/>
                    <a:pt x="123" y="49"/>
                  </a:cubicBezTo>
                  <a:cubicBezTo>
                    <a:pt x="123" y="48"/>
                    <a:pt x="123" y="48"/>
                    <a:pt x="123" y="48"/>
                  </a:cubicBezTo>
                  <a:close/>
                  <a:moveTo>
                    <a:pt x="134" y="42"/>
                  </a:moveTo>
                  <a:cubicBezTo>
                    <a:pt x="134" y="41"/>
                    <a:pt x="134" y="41"/>
                    <a:pt x="134" y="41"/>
                  </a:cubicBezTo>
                  <a:cubicBezTo>
                    <a:pt x="133" y="40"/>
                    <a:pt x="133" y="40"/>
                    <a:pt x="133" y="40"/>
                  </a:cubicBezTo>
                  <a:cubicBezTo>
                    <a:pt x="133" y="41"/>
                    <a:pt x="133" y="41"/>
                    <a:pt x="134" y="42"/>
                  </a:cubicBezTo>
                  <a:close/>
                  <a:moveTo>
                    <a:pt x="131" y="46"/>
                  </a:moveTo>
                  <a:cubicBezTo>
                    <a:pt x="131" y="46"/>
                    <a:pt x="131" y="46"/>
                    <a:pt x="131" y="46"/>
                  </a:cubicBezTo>
                  <a:cubicBezTo>
                    <a:pt x="131" y="46"/>
                    <a:pt x="131" y="46"/>
                    <a:pt x="131" y="46"/>
                  </a:cubicBezTo>
                  <a:close/>
                  <a:moveTo>
                    <a:pt x="130" y="46"/>
                  </a:moveTo>
                  <a:cubicBezTo>
                    <a:pt x="130" y="46"/>
                    <a:pt x="130" y="46"/>
                    <a:pt x="131" y="46"/>
                  </a:cubicBezTo>
                  <a:cubicBezTo>
                    <a:pt x="131" y="46"/>
                    <a:pt x="130" y="46"/>
                    <a:pt x="130" y="46"/>
                  </a:cubicBezTo>
                  <a:close/>
                  <a:moveTo>
                    <a:pt x="123" y="32"/>
                  </a:moveTo>
                  <a:cubicBezTo>
                    <a:pt x="124" y="32"/>
                    <a:pt x="126" y="33"/>
                    <a:pt x="127" y="34"/>
                  </a:cubicBezTo>
                  <a:cubicBezTo>
                    <a:pt x="127" y="34"/>
                    <a:pt x="127" y="33"/>
                    <a:pt x="127" y="33"/>
                  </a:cubicBezTo>
                  <a:cubicBezTo>
                    <a:pt x="127" y="33"/>
                    <a:pt x="127" y="33"/>
                    <a:pt x="126" y="32"/>
                  </a:cubicBezTo>
                  <a:cubicBezTo>
                    <a:pt x="126" y="32"/>
                    <a:pt x="126" y="32"/>
                    <a:pt x="126" y="32"/>
                  </a:cubicBezTo>
                  <a:cubicBezTo>
                    <a:pt x="126" y="31"/>
                    <a:pt x="125" y="31"/>
                    <a:pt x="125" y="31"/>
                  </a:cubicBezTo>
                  <a:cubicBezTo>
                    <a:pt x="124" y="31"/>
                    <a:pt x="124" y="31"/>
                    <a:pt x="123" y="31"/>
                  </a:cubicBezTo>
                  <a:cubicBezTo>
                    <a:pt x="123" y="31"/>
                    <a:pt x="123" y="30"/>
                    <a:pt x="122" y="30"/>
                  </a:cubicBezTo>
                  <a:cubicBezTo>
                    <a:pt x="122" y="30"/>
                    <a:pt x="122" y="30"/>
                    <a:pt x="121" y="31"/>
                  </a:cubicBezTo>
                  <a:cubicBezTo>
                    <a:pt x="121" y="31"/>
                    <a:pt x="121" y="31"/>
                    <a:pt x="121" y="31"/>
                  </a:cubicBezTo>
                  <a:cubicBezTo>
                    <a:pt x="120" y="31"/>
                    <a:pt x="121" y="30"/>
                    <a:pt x="120" y="30"/>
                  </a:cubicBezTo>
                  <a:cubicBezTo>
                    <a:pt x="120" y="30"/>
                    <a:pt x="120" y="30"/>
                    <a:pt x="120" y="30"/>
                  </a:cubicBezTo>
                  <a:cubicBezTo>
                    <a:pt x="119" y="31"/>
                    <a:pt x="119" y="30"/>
                    <a:pt x="118" y="31"/>
                  </a:cubicBezTo>
                  <a:cubicBezTo>
                    <a:pt x="118" y="31"/>
                    <a:pt x="117" y="30"/>
                    <a:pt x="117" y="31"/>
                  </a:cubicBezTo>
                  <a:cubicBezTo>
                    <a:pt x="117" y="31"/>
                    <a:pt x="117" y="32"/>
                    <a:pt x="116" y="32"/>
                  </a:cubicBezTo>
                  <a:cubicBezTo>
                    <a:pt x="116" y="32"/>
                    <a:pt x="116" y="32"/>
                    <a:pt x="116" y="32"/>
                  </a:cubicBezTo>
                  <a:cubicBezTo>
                    <a:pt x="116" y="33"/>
                    <a:pt x="116" y="33"/>
                    <a:pt x="116" y="33"/>
                  </a:cubicBezTo>
                  <a:cubicBezTo>
                    <a:pt x="117" y="33"/>
                    <a:pt x="117" y="32"/>
                    <a:pt x="117" y="32"/>
                  </a:cubicBezTo>
                  <a:cubicBezTo>
                    <a:pt x="117" y="32"/>
                    <a:pt x="117" y="32"/>
                    <a:pt x="117" y="32"/>
                  </a:cubicBezTo>
                  <a:cubicBezTo>
                    <a:pt x="117" y="32"/>
                    <a:pt x="117" y="31"/>
                    <a:pt x="117" y="31"/>
                  </a:cubicBezTo>
                  <a:cubicBezTo>
                    <a:pt x="117" y="31"/>
                    <a:pt x="117" y="31"/>
                    <a:pt x="117" y="32"/>
                  </a:cubicBezTo>
                  <a:cubicBezTo>
                    <a:pt x="117" y="32"/>
                    <a:pt x="117" y="32"/>
                    <a:pt x="117" y="32"/>
                  </a:cubicBezTo>
                  <a:cubicBezTo>
                    <a:pt x="117" y="32"/>
                    <a:pt x="118" y="32"/>
                    <a:pt x="118" y="32"/>
                  </a:cubicBezTo>
                  <a:cubicBezTo>
                    <a:pt x="118" y="32"/>
                    <a:pt x="118" y="32"/>
                    <a:pt x="118" y="33"/>
                  </a:cubicBezTo>
                  <a:cubicBezTo>
                    <a:pt x="119" y="33"/>
                    <a:pt x="119" y="32"/>
                    <a:pt x="120" y="32"/>
                  </a:cubicBezTo>
                  <a:cubicBezTo>
                    <a:pt x="120" y="32"/>
                    <a:pt x="120" y="32"/>
                    <a:pt x="120" y="32"/>
                  </a:cubicBezTo>
                  <a:cubicBezTo>
                    <a:pt x="120" y="33"/>
                    <a:pt x="122" y="32"/>
                    <a:pt x="122" y="32"/>
                  </a:cubicBezTo>
                  <a:cubicBezTo>
                    <a:pt x="122" y="32"/>
                    <a:pt x="123" y="32"/>
                    <a:pt x="123" y="32"/>
                  </a:cubicBezTo>
                  <a:close/>
                  <a:moveTo>
                    <a:pt x="49" y="48"/>
                  </a:moveTo>
                  <a:cubicBezTo>
                    <a:pt x="49" y="48"/>
                    <a:pt x="48" y="48"/>
                    <a:pt x="48" y="48"/>
                  </a:cubicBezTo>
                  <a:cubicBezTo>
                    <a:pt x="48" y="48"/>
                    <a:pt x="49" y="48"/>
                    <a:pt x="49" y="48"/>
                  </a:cubicBezTo>
                  <a:close/>
                  <a:moveTo>
                    <a:pt x="68" y="50"/>
                  </a:moveTo>
                  <a:cubicBezTo>
                    <a:pt x="68" y="50"/>
                    <a:pt x="68" y="49"/>
                    <a:pt x="68" y="49"/>
                  </a:cubicBezTo>
                  <a:cubicBezTo>
                    <a:pt x="68" y="48"/>
                    <a:pt x="68" y="48"/>
                    <a:pt x="68" y="48"/>
                  </a:cubicBezTo>
                  <a:cubicBezTo>
                    <a:pt x="68" y="48"/>
                    <a:pt x="67" y="48"/>
                    <a:pt x="67" y="48"/>
                  </a:cubicBezTo>
                  <a:cubicBezTo>
                    <a:pt x="66" y="48"/>
                    <a:pt x="66" y="48"/>
                    <a:pt x="65" y="48"/>
                  </a:cubicBezTo>
                  <a:cubicBezTo>
                    <a:pt x="64" y="48"/>
                    <a:pt x="64" y="48"/>
                    <a:pt x="63" y="47"/>
                  </a:cubicBezTo>
                  <a:cubicBezTo>
                    <a:pt x="62" y="47"/>
                    <a:pt x="62" y="47"/>
                    <a:pt x="62" y="47"/>
                  </a:cubicBezTo>
                  <a:cubicBezTo>
                    <a:pt x="62" y="46"/>
                    <a:pt x="62" y="46"/>
                    <a:pt x="62" y="46"/>
                  </a:cubicBezTo>
                  <a:cubicBezTo>
                    <a:pt x="62" y="46"/>
                    <a:pt x="62" y="46"/>
                    <a:pt x="62" y="45"/>
                  </a:cubicBezTo>
                  <a:cubicBezTo>
                    <a:pt x="62" y="44"/>
                    <a:pt x="61" y="45"/>
                    <a:pt x="60" y="45"/>
                  </a:cubicBezTo>
                  <a:cubicBezTo>
                    <a:pt x="59" y="45"/>
                    <a:pt x="58" y="44"/>
                    <a:pt x="57" y="44"/>
                  </a:cubicBezTo>
                  <a:cubicBezTo>
                    <a:pt x="56" y="44"/>
                    <a:pt x="56" y="44"/>
                    <a:pt x="56" y="43"/>
                  </a:cubicBezTo>
                  <a:cubicBezTo>
                    <a:pt x="56" y="43"/>
                    <a:pt x="55" y="43"/>
                    <a:pt x="55" y="44"/>
                  </a:cubicBezTo>
                  <a:cubicBezTo>
                    <a:pt x="55" y="44"/>
                    <a:pt x="54" y="45"/>
                    <a:pt x="54" y="45"/>
                  </a:cubicBezTo>
                  <a:cubicBezTo>
                    <a:pt x="53" y="45"/>
                    <a:pt x="52" y="45"/>
                    <a:pt x="51" y="45"/>
                  </a:cubicBezTo>
                  <a:cubicBezTo>
                    <a:pt x="51" y="45"/>
                    <a:pt x="50" y="45"/>
                    <a:pt x="50" y="45"/>
                  </a:cubicBezTo>
                  <a:cubicBezTo>
                    <a:pt x="49" y="45"/>
                    <a:pt x="49" y="45"/>
                    <a:pt x="48" y="45"/>
                  </a:cubicBezTo>
                  <a:cubicBezTo>
                    <a:pt x="48" y="45"/>
                    <a:pt x="47" y="45"/>
                    <a:pt x="47" y="44"/>
                  </a:cubicBezTo>
                  <a:cubicBezTo>
                    <a:pt x="47" y="44"/>
                    <a:pt x="47" y="43"/>
                    <a:pt x="47" y="43"/>
                  </a:cubicBezTo>
                  <a:cubicBezTo>
                    <a:pt x="46" y="43"/>
                    <a:pt x="46" y="43"/>
                    <a:pt x="46" y="43"/>
                  </a:cubicBezTo>
                  <a:cubicBezTo>
                    <a:pt x="45" y="43"/>
                    <a:pt x="45" y="43"/>
                    <a:pt x="44" y="43"/>
                  </a:cubicBezTo>
                  <a:cubicBezTo>
                    <a:pt x="44" y="43"/>
                    <a:pt x="43" y="42"/>
                    <a:pt x="43" y="42"/>
                  </a:cubicBezTo>
                  <a:cubicBezTo>
                    <a:pt x="43" y="42"/>
                    <a:pt x="42" y="41"/>
                    <a:pt x="42" y="41"/>
                  </a:cubicBezTo>
                  <a:cubicBezTo>
                    <a:pt x="42" y="42"/>
                    <a:pt x="42" y="42"/>
                    <a:pt x="42" y="42"/>
                  </a:cubicBezTo>
                  <a:cubicBezTo>
                    <a:pt x="42" y="42"/>
                    <a:pt x="41" y="42"/>
                    <a:pt x="41" y="42"/>
                  </a:cubicBezTo>
                  <a:cubicBezTo>
                    <a:pt x="40" y="42"/>
                    <a:pt x="39" y="42"/>
                    <a:pt x="38" y="41"/>
                  </a:cubicBezTo>
                  <a:cubicBezTo>
                    <a:pt x="37" y="42"/>
                    <a:pt x="37" y="44"/>
                    <a:pt x="36" y="45"/>
                  </a:cubicBezTo>
                  <a:cubicBezTo>
                    <a:pt x="37" y="45"/>
                    <a:pt x="39" y="45"/>
                    <a:pt x="40" y="45"/>
                  </a:cubicBezTo>
                  <a:cubicBezTo>
                    <a:pt x="40" y="46"/>
                    <a:pt x="40" y="46"/>
                    <a:pt x="40" y="47"/>
                  </a:cubicBezTo>
                  <a:cubicBezTo>
                    <a:pt x="40" y="47"/>
                    <a:pt x="40" y="47"/>
                    <a:pt x="40" y="47"/>
                  </a:cubicBezTo>
                  <a:cubicBezTo>
                    <a:pt x="41" y="47"/>
                    <a:pt x="42" y="47"/>
                    <a:pt x="43" y="47"/>
                  </a:cubicBezTo>
                  <a:cubicBezTo>
                    <a:pt x="44" y="47"/>
                    <a:pt x="45" y="48"/>
                    <a:pt x="45" y="48"/>
                  </a:cubicBezTo>
                  <a:cubicBezTo>
                    <a:pt x="46" y="48"/>
                    <a:pt x="46" y="48"/>
                    <a:pt x="47" y="48"/>
                  </a:cubicBezTo>
                  <a:cubicBezTo>
                    <a:pt x="47" y="48"/>
                    <a:pt x="48" y="48"/>
                    <a:pt x="48" y="48"/>
                  </a:cubicBezTo>
                  <a:cubicBezTo>
                    <a:pt x="49" y="48"/>
                    <a:pt x="51" y="48"/>
                    <a:pt x="52" y="48"/>
                  </a:cubicBezTo>
                  <a:cubicBezTo>
                    <a:pt x="53" y="48"/>
                    <a:pt x="54" y="49"/>
                    <a:pt x="54" y="49"/>
                  </a:cubicBezTo>
                  <a:cubicBezTo>
                    <a:pt x="55" y="49"/>
                    <a:pt x="55" y="50"/>
                    <a:pt x="56" y="50"/>
                  </a:cubicBezTo>
                  <a:cubicBezTo>
                    <a:pt x="56" y="50"/>
                    <a:pt x="57" y="50"/>
                    <a:pt x="58" y="50"/>
                  </a:cubicBezTo>
                  <a:cubicBezTo>
                    <a:pt x="58" y="50"/>
                    <a:pt x="58" y="50"/>
                    <a:pt x="59" y="50"/>
                  </a:cubicBezTo>
                  <a:cubicBezTo>
                    <a:pt x="59" y="50"/>
                    <a:pt x="60" y="50"/>
                    <a:pt x="60" y="50"/>
                  </a:cubicBezTo>
                  <a:cubicBezTo>
                    <a:pt x="61" y="50"/>
                    <a:pt x="61" y="50"/>
                    <a:pt x="62" y="50"/>
                  </a:cubicBezTo>
                  <a:cubicBezTo>
                    <a:pt x="62" y="50"/>
                    <a:pt x="63" y="50"/>
                    <a:pt x="63" y="50"/>
                  </a:cubicBezTo>
                  <a:cubicBezTo>
                    <a:pt x="64" y="50"/>
                    <a:pt x="65" y="50"/>
                    <a:pt x="66" y="51"/>
                  </a:cubicBezTo>
                  <a:cubicBezTo>
                    <a:pt x="67" y="51"/>
                    <a:pt x="68" y="51"/>
                    <a:pt x="69" y="52"/>
                  </a:cubicBezTo>
                  <a:cubicBezTo>
                    <a:pt x="68" y="51"/>
                    <a:pt x="68" y="51"/>
                    <a:pt x="68" y="50"/>
                  </a:cubicBezTo>
                  <a:close/>
                  <a:moveTo>
                    <a:pt x="52" y="24"/>
                  </a:moveTo>
                  <a:cubicBezTo>
                    <a:pt x="52" y="24"/>
                    <a:pt x="52" y="24"/>
                    <a:pt x="52" y="24"/>
                  </a:cubicBezTo>
                  <a:cubicBezTo>
                    <a:pt x="52" y="24"/>
                    <a:pt x="52" y="24"/>
                    <a:pt x="52" y="24"/>
                  </a:cubicBezTo>
                  <a:cubicBezTo>
                    <a:pt x="52" y="24"/>
                    <a:pt x="52" y="24"/>
                    <a:pt x="52" y="24"/>
                  </a:cubicBezTo>
                  <a:cubicBezTo>
                    <a:pt x="51" y="24"/>
                    <a:pt x="51" y="24"/>
                    <a:pt x="51" y="24"/>
                  </a:cubicBezTo>
                  <a:cubicBezTo>
                    <a:pt x="51" y="24"/>
                    <a:pt x="51" y="24"/>
                    <a:pt x="51" y="24"/>
                  </a:cubicBezTo>
                  <a:cubicBezTo>
                    <a:pt x="51" y="24"/>
                    <a:pt x="51" y="24"/>
                    <a:pt x="50" y="24"/>
                  </a:cubicBezTo>
                  <a:cubicBezTo>
                    <a:pt x="50" y="24"/>
                    <a:pt x="50" y="24"/>
                    <a:pt x="50" y="24"/>
                  </a:cubicBezTo>
                  <a:cubicBezTo>
                    <a:pt x="50" y="24"/>
                    <a:pt x="50" y="24"/>
                    <a:pt x="50" y="24"/>
                  </a:cubicBezTo>
                  <a:cubicBezTo>
                    <a:pt x="50" y="24"/>
                    <a:pt x="50" y="24"/>
                    <a:pt x="50" y="24"/>
                  </a:cubicBezTo>
                  <a:cubicBezTo>
                    <a:pt x="50" y="24"/>
                    <a:pt x="50" y="24"/>
                    <a:pt x="50" y="25"/>
                  </a:cubicBezTo>
                  <a:cubicBezTo>
                    <a:pt x="51" y="25"/>
                    <a:pt x="51" y="25"/>
                    <a:pt x="52" y="24"/>
                  </a:cubicBezTo>
                  <a:cubicBezTo>
                    <a:pt x="52" y="24"/>
                    <a:pt x="52" y="24"/>
                    <a:pt x="52" y="24"/>
                  </a:cubicBezTo>
                  <a:close/>
                  <a:moveTo>
                    <a:pt x="29" y="22"/>
                  </a:moveTo>
                  <a:cubicBezTo>
                    <a:pt x="29" y="21"/>
                    <a:pt x="30" y="21"/>
                    <a:pt x="30" y="21"/>
                  </a:cubicBezTo>
                  <a:cubicBezTo>
                    <a:pt x="30" y="21"/>
                    <a:pt x="29" y="21"/>
                    <a:pt x="29" y="22"/>
                  </a:cubicBezTo>
                  <a:close/>
                  <a:moveTo>
                    <a:pt x="37" y="41"/>
                  </a:moveTo>
                  <a:cubicBezTo>
                    <a:pt x="37" y="41"/>
                    <a:pt x="37" y="41"/>
                    <a:pt x="37" y="41"/>
                  </a:cubicBezTo>
                  <a:cubicBezTo>
                    <a:pt x="38" y="39"/>
                    <a:pt x="38" y="37"/>
                    <a:pt x="38" y="36"/>
                  </a:cubicBezTo>
                  <a:cubicBezTo>
                    <a:pt x="38" y="35"/>
                    <a:pt x="38" y="35"/>
                    <a:pt x="38" y="34"/>
                  </a:cubicBezTo>
                  <a:cubicBezTo>
                    <a:pt x="38" y="34"/>
                    <a:pt x="38" y="34"/>
                    <a:pt x="38" y="34"/>
                  </a:cubicBezTo>
                  <a:cubicBezTo>
                    <a:pt x="38" y="33"/>
                    <a:pt x="37" y="33"/>
                    <a:pt x="38" y="33"/>
                  </a:cubicBezTo>
                  <a:cubicBezTo>
                    <a:pt x="38" y="32"/>
                    <a:pt x="38" y="32"/>
                    <a:pt x="38" y="32"/>
                  </a:cubicBezTo>
                  <a:cubicBezTo>
                    <a:pt x="38" y="31"/>
                    <a:pt x="38" y="30"/>
                    <a:pt x="37" y="29"/>
                  </a:cubicBezTo>
                  <a:cubicBezTo>
                    <a:pt x="37" y="29"/>
                    <a:pt x="36" y="29"/>
                    <a:pt x="35" y="29"/>
                  </a:cubicBezTo>
                  <a:cubicBezTo>
                    <a:pt x="35" y="29"/>
                    <a:pt x="35" y="29"/>
                    <a:pt x="34" y="28"/>
                  </a:cubicBezTo>
                  <a:cubicBezTo>
                    <a:pt x="34" y="28"/>
                    <a:pt x="34" y="29"/>
                    <a:pt x="34" y="29"/>
                  </a:cubicBezTo>
                  <a:cubicBezTo>
                    <a:pt x="34" y="29"/>
                    <a:pt x="34" y="29"/>
                    <a:pt x="34" y="29"/>
                  </a:cubicBezTo>
                  <a:cubicBezTo>
                    <a:pt x="34" y="30"/>
                    <a:pt x="33" y="30"/>
                    <a:pt x="33" y="30"/>
                  </a:cubicBezTo>
                  <a:cubicBezTo>
                    <a:pt x="33" y="29"/>
                    <a:pt x="34" y="30"/>
                    <a:pt x="33" y="29"/>
                  </a:cubicBezTo>
                  <a:cubicBezTo>
                    <a:pt x="33" y="29"/>
                    <a:pt x="34" y="29"/>
                    <a:pt x="34" y="28"/>
                  </a:cubicBezTo>
                  <a:cubicBezTo>
                    <a:pt x="34" y="28"/>
                    <a:pt x="33" y="28"/>
                    <a:pt x="33" y="27"/>
                  </a:cubicBezTo>
                  <a:cubicBezTo>
                    <a:pt x="33" y="27"/>
                    <a:pt x="33" y="27"/>
                    <a:pt x="33" y="27"/>
                  </a:cubicBezTo>
                  <a:cubicBezTo>
                    <a:pt x="33" y="27"/>
                    <a:pt x="33" y="26"/>
                    <a:pt x="33" y="26"/>
                  </a:cubicBezTo>
                  <a:cubicBezTo>
                    <a:pt x="33" y="25"/>
                    <a:pt x="33" y="25"/>
                    <a:pt x="32" y="24"/>
                  </a:cubicBezTo>
                  <a:cubicBezTo>
                    <a:pt x="32" y="24"/>
                    <a:pt x="32" y="24"/>
                    <a:pt x="32" y="24"/>
                  </a:cubicBezTo>
                  <a:cubicBezTo>
                    <a:pt x="31" y="24"/>
                    <a:pt x="31" y="24"/>
                    <a:pt x="31" y="24"/>
                  </a:cubicBezTo>
                  <a:cubicBezTo>
                    <a:pt x="30" y="24"/>
                    <a:pt x="30" y="24"/>
                    <a:pt x="30" y="24"/>
                  </a:cubicBezTo>
                  <a:cubicBezTo>
                    <a:pt x="29" y="23"/>
                    <a:pt x="29" y="23"/>
                    <a:pt x="29" y="22"/>
                  </a:cubicBezTo>
                  <a:cubicBezTo>
                    <a:pt x="29" y="22"/>
                    <a:pt x="29" y="22"/>
                    <a:pt x="30" y="22"/>
                  </a:cubicBezTo>
                  <a:cubicBezTo>
                    <a:pt x="29" y="22"/>
                    <a:pt x="29" y="22"/>
                    <a:pt x="29" y="22"/>
                  </a:cubicBezTo>
                  <a:cubicBezTo>
                    <a:pt x="29" y="21"/>
                    <a:pt x="29" y="21"/>
                    <a:pt x="29" y="21"/>
                  </a:cubicBezTo>
                  <a:cubicBezTo>
                    <a:pt x="29" y="21"/>
                    <a:pt x="29" y="21"/>
                    <a:pt x="28" y="21"/>
                  </a:cubicBezTo>
                  <a:cubicBezTo>
                    <a:pt x="29" y="21"/>
                    <a:pt x="29" y="21"/>
                    <a:pt x="29" y="21"/>
                  </a:cubicBezTo>
                  <a:cubicBezTo>
                    <a:pt x="29" y="21"/>
                    <a:pt x="29" y="20"/>
                    <a:pt x="30" y="20"/>
                  </a:cubicBezTo>
                  <a:cubicBezTo>
                    <a:pt x="30" y="20"/>
                    <a:pt x="30" y="20"/>
                    <a:pt x="30" y="20"/>
                  </a:cubicBezTo>
                  <a:cubicBezTo>
                    <a:pt x="30" y="20"/>
                    <a:pt x="30" y="20"/>
                    <a:pt x="30" y="20"/>
                  </a:cubicBezTo>
                  <a:cubicBezTo>
                    <a:pt x="30" y="20"/>
                    <a:pt x="30" y="19"/>
                    <a:pt x="30" y="19"/>
                  </a:cubicBezTo>
                  <a:cubicBezTo>
                    <a:pt x="30" y="19"/>
                    <a:pt x="29" y="19"/>
                    <a:pt x="29" y="18"/>
                  </a:cubicBezTo>
                  <a:cubicBezTo>
                    <a:pt x="28" y="18"/>
                    <a:pt x="26" y="20"/>
                    <a:pt x="25" y="19"/>
                  </a:cubicBezTo>
                  <a:cubicBezTo>
                    <a:pt x="26" y="20"/>
                    <a:pt x="26" y="20"/>
                    <a:pt x="26" y="19"/>
                  </a:cubicBezTo>
                  <a:cubicBezTo>
                    <a:pt x="27" y="19"/>
                    <a:pt x="27" y="19"/>
                    <a:pt x="27" y="19"/>
                  </a:cubicBezTo>
                  <a:cubicBezTo>
                    <a:pt x="27" y="19"/>
                    <a:pt x="28" y="19"/>
                    <a:pt x="28" y="19"/>
                  </a:cubicBezTo>
                  <a:cubicBezTo>
                    <a:pt x="28" y="18"/>
                    <a:pt x="27" y="18"/>
                    <a:pt x="27" y="18"/>
                  </a:cubicBezTo>
                  <a:cubicBezTo>
                    <a:pt x="27" y="18"/>
                    <a:pt x="26" y="18"/>
                    <a:pt x="26" y="18"/>
                  </a:cubicBezTo>
                  <a:cubicBezTo>
                    <a:pt x="25" y="17"/>
                    <a:pt x="25" y="17"/>
                    <a:pt x="25" y="17"/>
                  </a:cubicBezTo>
                  <a:cubicBezTo>
                    <a:pt x="25" y="17"/>
                    <a:pt x="25" y="17"/>
                    <a:pt x="24" y="16"/>
                  </a:cubicBezTo>
                  <a:cubicBezTo>
                    <a:pt x="24" y="16"/>
                    <a:pt x="24" y="15"/>
                    <a:pt x="23" y="15"/>
                  </a:cubicBezTo>
                  <a:cubicBezTo>
                    <a:pt x="23" y="14"/>
                    <a:pt x="22" y="14"/>
                    <a:pt x="22" y="14"/>
                  </a:cubicBezTo>
                  <a:cubicBezTo>
                    <a:pt x="22" y="14"/>
                    <a:pt x="22" y="14"/>
                    <a:pt x="22" y="14"/>
                  </a:cubicBezTo>
                  <a:cubicBezTo>
                    <a:pt x="21" y="14"/>
                    <a:pt x="21" y="13"/>
                    <a:pt x="21" y="13"/>
                  </a:cubicBezTo>
                  <a:cubicBezTo>
                    <a:pt x="21" y="12"/>
                    <a:pt x="20" y="12"/>
                    <a:pt x="20" y="12"/>
                  </a:cubicBezTo>
                  <a:cubicBezTo>
                    <a:pt x="19" y="12"/>
                    <a:pt x="20" y="12"/>
                    <a:pt x="20" y="13"/>
                  </a:cubicBezTo>
                  <a:cubicBezTo>
                    <a:pt x="20" y="13"/>
                    <a:pt x="20" y="13"/>
                    <a:pt x="20" y="14"/>
                  </a:cubicBezTo>
                  <a:cubicBezTo>
                    <a:pt x="20" y="14"/>
                    <a:pt x="20" y="13"/>
                    <a:pt x="20" y="13"/>
                  </a:cubicBezTo>
                  <a:cubicBezTo>
                    <a:pt x="19" y="13"/>
                    <a:pt x="19" y="13"/>
                    <a:pt x="19" y="13"/>
                  </a:cubicBezTo>
                  <a:cubicBezTo>
                    <a:pt x="18" y="12"/>
                    <a:pt x="18" y="12"/>
                    <a:pt x="18" y="12"/>
                  </a:cubicBezTo>
                  <a:cubicBezTo>
                    <a:pt x="18" y="12"/>
                    <a:pt x="18" y="11"/>
                    <a:pt x="17" y="11"/>
                  </a:cubicBezTo>
                  <a:cubicBezTo>
                    <a:pt x="17" y="11"/>
                    <a:pt x="17" y="11"/>
                    <a:pt x="17" y="11"/>
                  </a:cubicBezTo>
                  <a:cubicBezTo>
                    <a:pt x="17" y="11"/>
                    <a:pt x="17" y="11"/>
                    <a:pt x="17" y="11"/>
                  </a:cubicBezTo>
                  <a:cubicBezTo>
                    <a:pt x="16" y="10"/>
                    <a:pt x="17" y="10"/>
                    <a:pt x="16" y="10"/>
                  </a:cubicBezTo>
                  <a:cubicBezTo>
                    <a:pt x="15" y="9"/>
                    <a:pt x="15" y="8"/>
                    <a:pt x="14" y="8"/>
                  </a:cubicBezTo>
                  <a:cubicBezTo>
                    <a:pt x="13" y="7"/>
                    <a:pt x="12" y="7"/>
                    <a:pt x="12" y="7"/>
                  </a:cubicBezTo>
                  <a:cubicBezTo>
                    <a:pt x="12" y="6"/>
                    <a:pt x="12" y="6"/>
                    <a:pt x="11" y="6"/>
                  </a:cubicBezTo>
                  <a:cubicBezTo>
                    <a:pt x="11" y="6"/>
                    <a:pt x="10" y="5"/>
                    <a:pt x="10" y="6"/>
                  </a:cubicBezTo>
                  <a:cubicBezTo>
                    <a:pt x="10" y="5"/>
                    <a:pt x="11" y="5"/>
                    <a:pt x="10" y="5"/>
                  </a:cubicBezTo>
                  <a:cubicBezTo>
                    <a:pt x="10" y="5"/>
                    <a:pt x="10" y="4"/>
                    <a:pt x="10" y="4"/>
                  </a:cubicBezTo>
                  <a:cubicBezTo>
                    <a:pt x="9" y="4"/>
                    <a:pt x="10" y="3"/>
                    <a:pt x="9" y="3"/>
                  </a:cubicBezTo>
                  <a:cubicBezTo>
                    <a:pt x="9" y="2"/>
                    <a:pt x="8" y="2"/>
                    <a:pt x="8" y="2"/>
                  </a:cubicBezTo>
                  <a:cubicBezTo>
                    <a:pt x="8" y="1"/>
                    <a:pt x="7" y="2"/>
                    <a:pt x="7" y="2"/>
                  </a:cubicBezTo>
                  <a:cubicBezTo>
                    <a:pt x="7" y="2"/>
                    <a:pt x="7" y="2"/>
                    <a:pt x="6" y="2"/>
                  </a:cubicBezTo>
                  <a:cubicBezTo>
                    <a:pt x="6" y="1"/>
                    <a:pt x="5" y="1"/>
                    <a:pt x="4" y="2"/>
                  </a:cubicBezTo>
                  <a:cubicBezTo>
                    <a:pt x="3" y="2"/>
                    <a:pt x="2" y="1"/>
                    <a:pt x="1" y="0"/>
                  </a:cubicBezTo>
                  <a:cubicBezTo>
                    <a:pt x="0" y="0"/>
                    <a:pt x="0" y="0"/>
                    <a:pt x="0" y="0"/>
                  </a:cubicBezTo>
                  <a:cubicBezTo>
                    <a:pt x="0" y="1"/>
                    <a:pt x="0" y="0"/>
                    <a:pt x="0" y="1"/>
                  </a:cubicBezTo>
                  <a:cubicBezTo>
                    <a:pt x="0" y="2"/>
                    <a:pt x="0" y="2"/>
                    <a:pt x="0" y="3"/>
                  </a:cubicBezTo>
                  <a:cubicBezTo>
                    <a:pt x="2" y="4"/>
                    <a:pt x="3" y="6"/>
                    <a:pt x="5" y="7"/>
                  </a:cubicBezTo>
                  <a:cubicBezTo>
                    <a:pt x="5" y="7"/>
                    <a:pt x="6" y="7"/>
                    <a:pt x="6" y="8"/>
                  </a:cubicBezTo>
                  <a:cubicBezTo>
                    <a:pt x="7" y="8"/>
                    <a:pt x="7" y="9"/>
                    <a:pt x="7" y="9"/>
                  </a:cubicBezTo>
                  <a:cubicBezTo>
                    <a:pt x="8" y="10"/>
                    <a:pt x="8" y="10"/>
                    <a:pt x="8" y="10"/>
                  </a:cubicBezTo>
                  <a:cubicBezTo>
                    <a:pt x="8" y="10"/>
                    <a:pt x="8" y="11"/>
                    <a:pt x="8" y="11"/>
                  </a:cubicBezTo>
                  <a:cubicBezTo>
                    <a:pt x="8" y="11"/>
                    <a:pt x="8" y="12"/>
                    <a:pt x="9" y="12"/>
                  </a:cubicBezTo>
                  <a:cubicBezTo>
                    <a:pt x="9" y="12"/>
                    <a:pt x="9" y="12"/>
                    <a:pt x="9" y="12"/>
                  </a:cubicBezTo>
                  <a:cubicBezTo>
                    <a:pt x="10" y="12"/>
                    <a:pt x="10" y="13"/>
                    <a:pt x="11" y="13"/>
                  </a:cubicBezTo>
                  <a:cubicBezTo>
                    <a:pt x="11" y="13"/>
                    <a:pt x="12" y="14"/>
                    <a:pt x="12" y="14"/>
                  </a:cubicBezTo>
                  <a:cubicBezTo>
                    <a:pt x="12" y="14"/>
                    <a:pt x="12" y="14"/>
                    <a:pt x="12" y="14"/>
                  </a:cubicBezTo>
                  <a:cubicBezTo>
                    <a:pt x="12" y="14"/>
                    <a:pt x="12" y="14"/>
                    <a:pt x="12" y="14"/>
                  </a:cubicBezTo>
                  <a:cubicBezTo>
                    <a:pt x="12" y="15"/>
                    <a:pt x="13" y="16"/>
                    <a:pt x="13" y="16"/>
                  </a:cubicBezTo>
                  <a:cubicBezTo>
                    <a:pt x="13" y="17"/>
                    <a:pt x="13" y="18"/>
                    <a:pt x="13" y="19"/>
                  </a:cubicBezTo>
                  <a:cubicBezTo>
                    <a:pt x="14" y="20"/>
                    <a:pt x="14" y="19"/>
                    <a:pt x="15" y="20"/>
                  </a:cubicBezTo>
                  <a:cubicBezTo>
                    <a:pt x="15" y="20"/>
                    <a:pt x="15" y="20"/>
                    <a:pt x="16" y="20"/>
                  </a:cubicBezTo>
                  <a:cubicBezTo>
                    <a:pt x="16" y="22"/>
                    <a:pt x="18" y="23"/>
                    <a:pt x="18" y="24"/>
                  </a:cubicBezTo>
                  <a:cubicBezTo>
                    <a:pt x="18" y="25"/>
                    <a:pt x="19" y="26"/>
                    <a:pt x="19" y="27"/>
                  </a:cubicBezTo>
                  <a:cubicBezTo>
                    <a:pt x="20" y="27"/>
                    <a:pt x="20" y="28"/>
                    <a:pt x="20" y="29"/>
                  </a:cubicBezTo>
                  <a:cubicBezTo>
                    <a:pt x="21" y="30"/>
                    <a:pt x="22" y="31"/>
                    <a:pt x="22" y="32"/>
                  </a:cubicBezTo>
                  <a:cubicBezTo>
                    <a:pt x="23" y="32"/>
                    <a:pt x="24" y="33"/>
                    <a:pt x="25" y="34"/>
                  </a:cubicBezTo>
                  <a:cubicBezTo>
                    <a:pt x="25" y="34"/>
                    <a:pt x="25" y="34"/>
                    <a:pt x="25" y="34"/>
                  </a:cubicBezTo>
                  <a:cubicBezTo>
                    <a:pt x="25" y="35"/>
                    <a:pt x="26" y="35"/>
                    <a:pt x="26" y="36"/>
                  </a:cubicBezTo>
                  <a:cubicBezTo>
                    <a:pt x="27" y="36"/>
                    <a:pt x="28" y="37"/>
                    <a:pt x="29" y="37"/>
                  </a:cubicBezTo>
                  <a:cubicBezTo>
                    <a:pt x="30" y="38"/>
                    <a:pt x="30" y="39"/>
                    <a:pt x="31" y="39"/>
                  </a:cubicBezTo>
                  <a:cubicBezTo>
                    <a:pt x="31" y="40"/>
                    <a:pt x="32" y="40"/>
                    <a:pt x="33" y="41"/>
                  </a:cubicBezTo>
                  <a:cubicBezTo>
                    <a:pt x="33" y="41"/>
                    <a:pt x="33" y="42"/>
                    <a:pt x="33" y="41"/>
                  </a:cubicBezTo>
                  <a:cubicBezTo>
                    <a:pt x="33" y="41"/>
                    <a:pt x="33" y="40"/>
                    <a:pt x="33" y="40"/>
                  </a:cubicBezTo>
                  <a:cubicBezTo>
                    <a:pt x="34" y="40"/>
                    <a:pt x="34" y="40"/>
                    <a:pt x="34" y="40"/>
                  </a:cubicBezTo>
                  <a:cubicBezTo>
                    <a:pt x="34" y="40"/>
                    <a:pt x="34" y="41"/>
                    <a:pt x="34" y="41"/>
                  </a:cubicBezTo>
                  <a:cubicBezTo>
                    <a:pt x="35" y="41"/>
                    <a:pt x="35" y="41"/>
                    <a:pt x="35" y="41"/>
                  </a:cubicBezTo>
                  <a:cubicBezTo>
                    <a:pt x="35" y="40"/>
                    <a:pt x="35" y="40"/>
                    <a:pt x="36" y="40"/>
                  </a:cubicBezTo>
                  <a:cubicBezTo>
                    <a:pt x="36" y="40"/>
                    <a:pt x="37" y="41"/>
                    <a:pt x="37" y="41"/>
                  </a:cubicBezTo>
                  <a:close/>
                  <a:moveTo>
                    <a:pt x="62" y="41"/>
                  </a:moveTo>
                  <a:cubicBezTo>
                    <a:pt x="62" y="41"/>
                    <a:pt x="62" y="41"/>
                    <a:pt x="62" y="41"/>
                  </a:cubicBezTo>
                  <a:cubicBezTo>
                    <a:pt x="62" y="41"/>
                    <a:pt x="62" y="41"/>
                    <a:pt x="62" y="41"/>
                  </a:cubicBezTo>
                  <a:close/>
                  <a:moveTo>
                    <a:pt x="72" y="51"/>
                  </a:moveTo>
                  <a:cubicBezTo>
                    <a:pt x="72" y="51"/>
                    <a:pt x="72" y="52"/>
                    <a:pt x="72" y="52"/>
                  </a:cubicBezTo>
                  <a:cubicBezTo>
                    <a:pt x="73" y="52"/>
                    <a:pt x="72" y="51"/>
                    <a:pt x="72" y="51"/>
                  </a:cubicBezTo>
                  <a:close/>
                  <a:moveTo>
                    <a:pt x="67" y="45"/>
                  </a:moveTo>
                  <a:cubicBezTo>
                    <a:pt x="67" y="45"/>
                    <a:pt x="66" y="45"/>
                    <a:pt x="65" y="45"/>
                  </a:cubicBezTo>
                  <a:cubicBezTo>
                    <a:pt x="64" y="45"/>
                    <a:pt x="63" y="45"/>
                    <a:pt x="62" y="46"/>
                  </a:cubicBezTo>
                  <a:cubicBezTo>
                    <a:pt x="62" y="46"/>
                    <a:pt x="62" y="46"/>
                    <a:pt x="63" y="46"/>
                  </a:cubicBezTo>
                  <a:cubicBezTo>
                    <a:pt x="64" y="46"/>
                    <a:pt x="66" y="46"/>
                    <a:pt x="67" y="45"/>
                  </a:cubicBezTo>
                  <a:close/>
                  <a:moveTo>
                    <a:pt x="35" y="44"/>
                  </a:moveTo>
                  <a:cubicBezTo>
                    <a:pt x="35" y="44"/>
                    <a:pt x="35" y="44"/>
                    <a:pt x="35" y="44"/>
                  </a:cubicBezTo>
                  <a:cubicBezTo>
                    <a:pt x="35" y="44"/>
                    <a:pt x="35" y="44"/>
                    <a:pt x="35" y="44"/>
                  </a:cubicBezTo>
                  <a:close/>
                  <a:moveTo>
                    <a:pt x="11" y="14"/>
                  </a:moveTo>
                  <a:cubicBezTo>
                    <a:pt x="11" y="14"/>
                    <a:pt x="11" y="14"/>
                    <a:pt x="12" y="14"/>
                  </a:cubicBezTo>
                  <a:cubicBezTo>
                    <a:pt x="11" y="14"/>
                    <a:pt x="11" y="14"/>
                    <a:pt x="11" y="14"/>
                  </a:cubicBezTo>
                  <a:close/>
                  <a:moveTo>
                    <a:pt x="11" y="20"/>
                  </a:moveTo>
                  <a:cubicBezTo>
                    <a:pt x="11" y="21"/>
                    <a:pt x="11" y="21"/>
                    <a:pt x="11" y="22"/>
                  </a:cubicBezTo>
                  <a:cubicBezTo>
                    <a:pt x="11" y="21"/>
                    <a:pt x="11" y="20"/>
                    <a:pt x="11" y="20"/>
                  </a:cubicBezTo>
                  <a:close/>
                  <a:moveTo>
                    <a:pt x="13" y="24"/>
                  </a:moveTo>
                  <a:cubicBezTo>
                    <a:pt x="13" y="23"/>
                    <a:pt x="12" y="24"/>
                    <a:pt x="12" y="24"/>
                  </a:cubicBezTo>
                  <a:cubicBezTo>
                    <a:pt x="11" y="24"/>
                    <a:pt x="12" y="25"/>
                    <a:pt x="12" y="25"/>
                  </a:cubicBezTo>
                  <a:cubicBezTo>
                    <a:pt x="13" y="26"/>
                    <a:pt x="13" y="26"/>
                    <a:pt x="14" y="27"/>
                  </a:cubicBezTo>
                  <a:cubicBezTo>
                    <a:pt x="14" y="26"/>
                    <a:pt x="14" y="26"/>
                    <a:pt x="14" y="25"/>
                  </a:cubicBezTo>
                  <a:cubicBezTo>
                    <a:pt x="13" y="25"/>
                    <a:pt x="13" y="24"/>
                    <a:pt x="13" y="24"/>
                  </a:cubicBezTo>
                  <a:close/>
                  <a:moveTo>
                    <a:pt x="17" y="29"/>
                  </a:moveTo>
                  <a:cubicBezTo>
                    <a:pt x="17" y="30"/>
                    <a:pt x="17" y="30"/>
                    <a:pt x="17" y="30"/>
                  </a:cubicBezTo>
                  <a:cubicBezTo>
                    <a:pt x="17" y="30"/>
                    <a:pt x="18" y="30"/>
                    <a:pt x="17" y="30"/>
                  </a:cubicBezTo>
                  <a:cubicBezTo>
                    <a:pt x="17" y="30"/>
                    <a:pt x="17" y="29"/>
                    <a:pt x="17" y="29"/>
                  </a:cubicBezTo>
                  <a:close/>
                  <a:moveTo>
                    <a:pt x="24" y="39"/>
                  </a:moveTo>
                  <a:cubicBezTo>
                    <a:pt x="25" y="40"/>
                    <a:pt x="25" y="40"/>
                    <a:pt x="25" y="40"/>
                  </a:cubicBezTo>
                  <a:cubicBezTo>
                    <a:pt x="25" y="39"/>
                    <a:pt x="24" y="39"/>
                    <a:pt x="24" y="39"/>
                  </a:cubicBezTo>
                  <a:close/>
                  <a:moveTo>
                    <a:pt x="68" y="49"/>
                  </a:moveTo>
                  <a:cubicBezTo>
                    <a:pt x="69" y="50"/>
                    <a:pt x="69" y="50"/>
                    <a:pt x="70" y="51"/>
                  </a:cubicBezTo>
                  <a:cubicBezTo>
                    <a:pt x="70" y="51"/>
                    <a:pt x="71" y="51"/>
                    <a:pt x="71" y="51"/>
                  </a:cubicBezTo>
                  <a:cubicBezTo>
                    <a:pt x="71" y="51"/>
                    <a:pt x="71" y="52"/>
                    <a:pt x="71" y="52"/>
                  </a:cubicBezTo>
                  <a:cubicBezTo>
                    <a:pt x="71" y="52"/>
                    <a:pt x="71" y="51"/>
                    <a:pt x="71" y="51"/>
                  </a:cubicBezTo>
                  <a:cubicBezTo>
                    <a:pt x="72" y="51"/>
                    <a:pt x="73" y="51"/>
                    <a:pt x="73" y="50"/>
                  </a:cubicBezTo>
                  <a:cubicBezTo>
                    <a:pt x="73" y="50"/>
                    <a:pt x="72" y="50"/>
                    <a:pt x="72" y="50"/>
                  </a:cubicBezTo>
                  <a:cubicBezTo>
                    <a:pt x="71" y="49"/>
                    <a:pt x="70" y="49"/>
                    <a:pt x="68" y="49"/>
                  </a:cubicBezTo>
                  <a:close/>
                  <a:moveTo>
                    <a:pt x="15" y="28"/>
                  </a:moveTo>
                  <a:cubicBezTo>
                    <a:pt x="14" y="28"/>
                    <a:pt x="16" y="29"/>
                    <a:pt x="16" y="29"/>
                  </a:cubicBezTo>
                  <a:cubicBezTo>
                    <a:pt x="16" y="29"/>
                    <a:pt x="16" y="28"/>
                    <a:pt x="16" y="28"/>
                  </a:cubicBezTo>
                  <a:cubicBezTo>
                    <a:pt x="15" y="28"/>
                    <a:pt x="15" y="27"/>
                    <a:pt x="15" y="28"/>
                  </a:cubicBezTo>
                  <a:close/>
                  <a:moveTo>
                    <a:pt x="104" y="53"/>
                  </a:moveTo>
                  <a:cubicBezTo>
                    <a:pt x="104" y="53"/>
                    <a:pt x="104" y="53"/>
                    <a:pt x="104" y="53"/>
                  </a:cubicBezTo>
                  <a:cubicBezTo>
                    <a:pt x="104" y="53"/>
                    <a:pt x="104" y="53"/>
                    <a:pt x="104" y="53"/>
                  </a:cubicBezTo>
                  <a:close/>
                  <a:moveTo>
                    <a:pt x="100" y="57"/>
                  </a:moveTo>
                  <a:cubicBezTo>
                    <a:pt x="100" y="57"/>
                    <a:pt x="100" y="57"/>
                    <a:pt x="100" y="57"/>
                  </a:cubicBezTo>
                  <a:cubicBezTo>
                    <a:pt x="100" y="57"/>
                    <a:pt x="100" y="57"/>
                    <a:pt x="100" y="57"/>
                  </a:cubicBezTo>
                  <a:close/>
                  <a:moveTo>
                    <a:pt x="99" y="58"/>
                  </a:moveTo>
                  <a:cubicBezTo>
                    <a:pt x="99" y="59"/>
                    <a:pt x="98" y="59"/>
                    <a:pt x="98" y="59"/>
                  </a:cubicBezTo>
                  <a:cubicBezTo>
                    <a:pt x="98" y="60"/>
                    <a:pt x="99" y="59"/>
                    <a:pt x="99" y="59"/>
                  </a:cubicBezTo>
                  <a:cubicBezTo>
                    <a:pt x="99" y="59"/>
                    <a:pt x="100" y="59"/>
                    <a:pt x="100" y="59"/>
                  </a:cubicBezTo>
                  <a:cubicBezTo>
                    <a:pt x="100" y="58"/>
                    <a:pt x="100" y="59"/>
                    <a:pt x="100" y="58"/>
                  </a:cubicBezTo>
                  <a:cubicBezTo>
                    <a:pt x="100" y="58"/>
                    <a:pt x="99" y="58"/>
                    <a:pt x="99" y="58"/>
                  </a:cubicBezTo>
                  <a:close/>
                  <a:moveTo>
                    <a:pt x="101" y="51"/>
                  </a:moveTo>
                  <a:cubicBezTo>
                    <a:pt x="101" y="51"/>
                    <a:pt x="101" y="51"/>
                    <a:pt x="101" y="51"/>
                  </a:cubicBezTo>
                  <a:cubicBezTo>
                    <a:pt x="101" y="51"/>
                    <a:pt x="101" y="51"/>
                    <a:pt x="101" y="51"/>
                  </a:cubicBezTo>
                  <a:cubicBezTo>
                    <a:pt x="101" y="50"/>
                    <a:pt x="101" y="51"/>
                    <a:pt x="101" y="50"/>
                  </a:cubicBezTo>
                  <a:cubicBezTo>
                    <a:pt x="102" y="50"/>
                    <a:pt x="102" y="50"/>
                    <a:pt x="102" y="50"/>
                  </a:cubicBezTo>
                  <a:cubicBezTo>
                    <a:pt x="102" y="50"/>
                    <a:pt x="102" y="50"/>
                    <a:pt x="101" y="50"/>
                  </a:cubicBezTo>
                  <a:cubicBezTo>
                    <a:pt x="101" y="50"/>
                    <a:pt x="101" y="50"/>
                    <a:pt x="101" y="50"/>
                  </a:cubicBezTo>
                  <a:cubicBezTo>
                    <a:pt x="101" y="50"/>
                    <a:pt x="101" y="50"/>
                    <a:pt x="101" y="50"/>
                  </a:cubicBezTo>
                  <a:cubicBezTo>
                    <a:pt x="101" y="50"/>
                    <a:pt x="101" y="50"/>
                    <a:pt x="101" y="50"/>
                  </a:cubicBezTo>
                  <a:cubicBezTo>
                    <a:pt x="100" y="50"/>
                    <a:pt x="101" y="50"/>
                    <a:pt x="100" y="50"/>
                  </a:cubicBezTo>
                  <a:cubicBezTo>
                    <a:pt x="101" y="50"/>
                    <a:pt x="100" y="51"/>
                    <a:pt x="100" y="51"/>
                  </a:cubicBezTo>
                  <a:cubicBezTo>
                    <a:pt x="100" y="51"/>
                    <a:pt x="100" y="51"/>
                    <a:pt x="100" y="51"/>
                  </a:cubicBezTo>
                  <a:cubicBezTo>
                    <a:pt x="101" y="51"/>
                    <a:pt x="101" y="51"/>
                    <a:pt x="101" y="51"/>
                  </a:cubicBezTo>
                  <a:close/>
                  <a:moveTo>
                    <a:pt x="104" y="49"/>
                  </a:moveTo>
                  <a:cubicBezTo>
                    <a:pt x="104" y="50"/>
                    <a:pt x="104" y="50"/>
                    <a:pt x="104" y="50"/>
                  </a:cubicBezTo>
                  <a:cubicBezTo>
                    <a:pt x="104" y="50"/>
                    <a:pt x="104" y="50"/>
                    <a:pt x="104" y="50"/>
                  </a:cubicBezTo>
                  <a:cubicBezTo>
                    <a:pt x="103" y="51"/>
                    <a:pt x="104" y="51"/>
                    <a:pt x="104" y="50"/>
                  </a:cubicBezTo>
                  <a:cubicBezTo>
                    <a:pt x="105" y="50"/>
                    <a:pt x="105" y="50"/>
                    <a:pt x="105" y="50"/>
                  </a:cubicBezTo>
                  <a:cubicBezTo>
                    <a:pt x="106" y="50"/>
                    <a:pt x="106" y="50"/>
                    <a:pt x="106" y="50"/>
                  </a:cubicBezTo>
                  <a:cubicBezTo>
                    <a:pt x="107" y="50"/>
                    <a:pt x="107" y="50"/>
                    <a:pt x="106" y="50"/>
                  </a:cubicBezTo>
                  <a:cubicBezTo>
                    <a:pt x="106" y="49"/>
                    <a:pt x="105" y="49"/>
                    <a:pt x="104" y="49"/>
                  </a:cubicBezTo>
                  <a:close/>
                  <a:moveTo>
                    <a:pt x="106" y="53"/>
                  </a:move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lose/>
                  <a:moveTo>
                    <a:pt x="106" y="54"/>
                  </a:move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5" y="53"/>
                    <a:pt x="105" y="53"/>
                    <a:pt x="105" y="53"/>
                  </a:cubicBezTo>
                  <a:cubicBezTo>
                    <a:pt x="105" y="53"/>
                    <a:pt x="105" y="53"/>
                    <a:pt x="105" y="53"/>
                  </a:cubicBezTo>
                  <a:cubicBezTo>
                    <a:pt x="105" y="53"/>
                    <a:pt x="105" y="53"/>
                    <a:pt x="105" y="53"/>
                  </a:cubicBezTo>
                  <a:cubicBezTo>
                    <a:pt x="105" y="53"/>
                    <a:pt x="105" y="53"/>
                    <a:pt x="105" y="53"/>
                  </a:cubicBezTo>
                  <a:cubicBezTo>
                    <a:pt x="104" y="53"/>
                    <a:pt x="104" y="53"/>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2" y="54"/>
                    <a:pt x="102" y="54"/>
                    <a:pt x="102" y="54"/>
                  </a:cubicBezTo>
                  <a:cubicBezTo>
                    <a:pt x="102" y="54"/>
                    <a:pt x="102" y="54"/>
                    <a:pt x="102" y="54"/>
                  </a:cubicBezTo>
                  <a:cubicBezTo>
                    <a:pt x="102" y="54"/>
                    <a:pt x="102" y="54"/>
                    <a:pt x="102" y="54"/>
                  </a:cubicBezTo>
                  <a:cubicBezTo>
                    <a:pt x="102" y="54"/>
                    <a:pt x="102" y="54"/>
                    <a:pt x="102" y="54"/>
                  </a:cubicBezTo>
                  <a:cubicBezTo>
                    <a:pt x="102" y="54"/>
                    <a:pt x="102" y="54"/>
                    <a:pt x="102" y="54"/>
                  </a:cubicBezTo>
                  <a:cubicBezTo>
                    <a:pt x="102" y="54"/>
                    <a:pt x="102" y="54"/>
                    <a:pt x="102" y="54"/>
                  </a:cubicBezTo>
                  <a:cubicBezTo>
                    <a:pt x="102" y="54"/>
                    <a:pt x="101" y="55"/>
                    <a:pt x="101" y="55"/>
                  </a:cubicBezTo>
                  <a:cubicBezTo>
                    <a:pt x="101" y="55"/>
                    <a:pt x="101" y="55"/>
                    <a:pt x="101" y="56"/>
                  </a:cubicBezTo>
                  <a:cubicBezTo>
                    <a:pt x="101" y="56"/>
                    <a:pt x="101" y="56"/>
                    <a:pt x="101" y="56"/>
                  </a:cubicBezTo>
                  <a:cubicBezTo>
                    <a:pt x="101" y="56"/>
                    <a:pt x="102" y="56"/>
                    <a:pt x="102" y="56"/>
                  </a:cubicBezTo>
                  <a:cubicBezTo>
                    <a:pt x="101" y="57"/>
                    <a:pt x="101" y="57"/>
                    <a:pt x="101" y="57"/>
                  </a:cubicBezTo>
                  <a:cubicBezTo>
                    <a:pt x="101" y="57"/>
                    <a:pt x="102" y="57"/>
                    <a:pt x="103" y="57"/>
                  </a:cubicBezTo>
                  <a:cubicBezTo>
                    <a:pt x="103" y="57"/>
                    <a:pt x="104" y="57"/>
                    <a:pt x="104" y="57"/>
                  </a:cubicBezTo>
                  <a:cubicBezTo>
                    <a:pt x="105" y="56"/>
                    <a:pt x="106" y="55"/>
                    <a:pt x="106" y="54"/>
                  </a:cubicBezTo>
                  <a:cubicBezTo>
                    <a:pt x="106" y="54"/>
                    <a:pt x="106" y="54"/>
                    <a:pt x="106" y="54"/>
                  </a:cubicBezTo>
                  <a:cubicBezTo>
                    <a:pt x="106" y="54"/>
                    <a:pt x="106" y="54"/>
                    <a:pt x="106" y="54"/>
                  </a:cubicBezTo>
                  <a:close/>
                  <a:moveTo>
                    <a:pt x="98" y="51"/>
                  </a:moveTo>
                  <a:cubicBezTo>
                    <a:pt x="98" y="51"/>
                    <a:pt x="99" y="50"/>
                    <a:pt x="99" y="50"/>
                  </a:cubicBezTo>
                  <a:cubicBezTo>
                    <a:pt x="99" y="50"/>
                    <a:pt x="99" y="50"/>
                    <a:pt x="99" y="50"/>
                  </a:cubicBezTo>
                  <a:cubicBezTo>
                    <a:pt x="99" y="50"/>
                    <a:pt x="98" y="49"/>
                    <a:pt x="98" y="49"/>
                  </a:cubicBezTo>
                  <a:cubicBezTo>
                    <a:pt x="98" y="49"/>
                    <a:pt x="98" y="50"/>
                    <a:pt x="99" y="50"/>
                  </a:cubicBezTo>
                  <a:cubicBezTo>
                    <a:pt x="98" y="50"/>
                    <a:pt x="97" y="50"/>
                    <a:pt x="97" y="51"/>
                  </a:cubicBezTo>
                  <a:cubicBezTo>
                    <a:pt x="97" y="51"/>
                    <a:pt x="97" y="51"/>
                    <a:pt x="97" y="51"/>
                  </a:cubicBezTo>
                  <a:cubicBezTo>
                    <a:pt x="97" y="51"/>
                    <a:pt x="96" y="51"/>
                    <a:pt x="96" y="51"/>
                  </a:cubicBezTo>
                  <a:cubicBezTo>
                    <a:pt x="95" y="51"/>
                    <a:pt x="95" y="50"/>
                    <a:pt x="94" y="51"/>
                  </a:cubicBezTo>
                  <a:cubicBezTo>
                    <a:pt x="94" y="51"/>
                    <a:pt x="94" y="51"/>
                    <a:pt x="93" y="51"/>
                  </a:cubicBezTo>
                  <a:cubicBezTo>
                    <a:pt x="93" y="51"/>
                    <a:pt x="93" y="51"/>
                    <a:pt x="92" y="50"/>
                  </a:cubicBezTo>
                  <a:cubicBezTo>
                    <a:pt x="91" y="50"/>
                    <a:pt x="91" y="50"/>
                    <a:pt x="90" y="50"/>
                  </a:cubicBezTo>
                  <a:cubicBezTo>
                    <a:pt x="89" y="50"/>
                    <a:pt x="88" y="50"/>
                    <a:pt x="87" y="51"/>
                  </a:cubicBezTo>
                  <a:cubicBezTo>
                    <a:pt x="87" y="52"/>
                    <a:pt x="88" y="52"/>
                    <a:pt x="89" y="52"/>
                  </a:cubicBezTo>
                  <a:cubicBezTo>
                    <a:pt x="90" y="52"/>
                    <a:pt x="91" y="52"/>
                    <a:pt x="91" y="52"/>
                  </a:cubicBezTo>
                  <a:cubicBezTo>
                    <a:pt x="91" y="52"/>
                    <a:pt x="91" y="52"/>
                    <a:pt x="92" y="52"/>
                  </a:cubicBezTo>
                  <a:cubicBezTo>
                    <a:pt x="92" y="52"/>
                    <a:pt x="93" y="52"/>
                    <a:pt x="93" y="52"/>
                  </a:cubicBezTo>
                  <a:cubicBezTo>
                    <a:pt x="93" y="52"/>
                    <a:pt x="94" y="52"/>
                    <a:pt x="94" y="52"/>
                  </a:cubicBezTo>
                  <a:cubicBezTo>
                    <a:pt x="95" y="52"/>
                    <a:pt x="95" y="52"/>
                    <a:pt x="95" y="52"/>
                  </a:cubicBezTo>
                  <a:cubicBezTo>
                    <a:pt x="96" y="52"/>
                    <a:pt x="97" y="51"/>
                    <a:pt x="97" y="51"/>
                  </a:cubicBezTo>
                  <a:cubicBezTo>
                    <a:pt x="97" y="51"/>
                    <a:pt x="98" y="51"/>
                    <a:pt x="98" y="51"/>
                  </a:cubicBezTo>
                  <a:cubicBezTo>
                    <a:pt x="98" y="51"/>
                    <a:pt x="98" y="51"/>
                    <a:pt x="98" y="51"/>
                  </a:cubicBezTo>
                  <a:close/>
                  <a:moveTo>
                    <a:pt x="75" y="33"/>
                  </a:moveTo>
                  <a:cubicBezTo>
                    <a:pt x="75" y="33"/>
                    <a:pt x="75" y="33"/>
                    <a:pt x="75" y="33"/>
                  </a:cubicBezTo>
                  <a:cubicBezTo>
                    <a:pt x="75" y="33"/>
                    <a:pt x="75" y="33"/>
                    <a:pt x="75" y="32"/>
                  </a:cubicBezTo>
                  <a:cubicBezTo>
                    <a:pt x="75" y="32"/>
                    <a:pt x="75" y="33"/>
                    <a:pt x="75" y="33"/>
                  </a:cubicBezTo>
                  <a:close/>
                  <a:moveTo>
                    <a:pt x="95" y="58"/>
                  </a:moveTo>
                  <a:cubicBezTo>
                    <a:pt x="95" y="58"/>
                    <a:pt x="95" y="58"/>
                    <a:pt x="94" y="58"/>
                  </a:cubicBezTo>
                  <a:cubicBezTo>
                    <a:pt x="95" y="58"/>
                    <a:pt x="95" y="58"/>
                    <a:pt x="95" y="58"/>
                  </a:cubicBezTo>
                  <a:close/>
                  <a:moveTo>
                    <a:pt x="76" y="50"/>
                  </a:moveTo>
                  <a:cubicBezTo>
                    <a:pt x="76" y="50"/>
                    <a:pt x="74" y="50"/>
                    <a:pt x="74" y="51"/>
                  </a:cubicBezTo>
                  <a:cubicBezTo>
                    <a:pt x="74" y="51"/>
                    <a:pt x="74" y="52"/>
                    <a:pt x="73" y="52"/>
                  </a:cubicBezTo>
                  <a:cubicBezTo>
                    <a:pt x="73" y="52"/>
                    <a:pt x="74" y="52"/>
                    <a:pt x="74" y="52"/>
                  </a:cubicBezTo>
                  <a:cubicBezTo>
                    <a:pt x="74" y="52"/>
                    <a:pt x="74" y="52"/>
                    <a:pt x="74" y="52"/>
                  </a:cubicBezTo>
                  <a:cubicBezTo>
                    <a:pt x="74" y="52"/>
                    <a:pt x="74" y="52"/>
                    <a:pt x="75" y="52"/>
                  </a:cubicBezTo>
                  <a:cubicBezTo>
                    <a:pt x="75" y="52"/>
                    <a:pt x="75" y="52"/>
                    <a:pt x="75" y="52"/>
                  </a:cubicBezTo>
                  <a:cubicBezTo>
                    <a:pt x="76" y="52"/>
                    <a:pt x="75" y="52"/>
                    <a:pt x="76" y="52"/>
                  </a:cubicBezTo>
                  <a:cubicBezTo>
                    <a:pt x="76" y="52"/>
                    <a:pt x="76" y="52"/>
                    <a:pt x="76" y="52"/>
                  </a:cubicBezTo>
                  <a:cubicBezTo>
                    <a:pt x="75" y="52"/>
                    <a:pt x="77" y="50"/>
                    <a:pt x="76" y="50"/>
                  </a:cubicBezTo>
                  <a:close/>
                  <a:moveTo>
                    <a:pt x="72" y="45"/>
                  </a:moveTo>
                  <a:cubicBezTo>
                    <a:pt x="72" y="45"/>
                    <a:pt x="72" y="45"/>
                    <a:pt x="72" y="45"/>
                  </a:cubicBezTo>
                  <a:cubicBezTo>
                    <a:pt x="72" y="45"/>
                    <a:pt x="72" y="45"/>
                    <a:pt x="72" y="45"/>
                  </a:cubicBezTo>
                  <a:cubicBezTo>
                    <a:pt x="72" y="45"/>
                    <a:pt x="72" y="45"/>
                    <a:pt x="71" y="45"/>
                  </a:cubicBezTo>
                  <a:cubicBezTo>
                    <a:pt x="71" y="45"/>
                    <a:pt x="71" y="45"/>
                    <a:pt x="72" y="45"/>
                  </a:cubicBezTo>
                  <a:close/>
                  <a:moveTo>
                    <a:pt x="74" y="34"/>
                  </a:moveTo>
                  <a:cubicBezTo>
                    <a:pt x="74" y="35"/>
                    <a:pt x="74" y="35"/>
                    <a:pt x="74" y="35"/>
                  </a:cubicBezTo>
                  <a:cubicBezTo>
                    <a:pt x="74" y="35"/>
                    <a:pt x="74" y="35"/>
                    <a:pt x="74" y="35"/>
                  </a:cubicBezTo>
                  <a:cubicBezTo>
                    <a:pt x="74" y="35"/>
                    <a:pt x="74" y="35"/>
                    <a:pt x="74" y="35"/>
                  </a:cubicBezTo>
                  <a:cubicBezTo>
                    <a:pt x="74" y="35"/>
                    <a:pt x="75" y="34"/>
                    <a:pt x="75" y="34"/>
                  </a:cubicBezTo>
                  <a:cubicBezTo>
                    <a:pt x="75" y="33"/>
                    <a:pt x="75" y="33"/>
                    <a:pt x="75" y="32"/>
                  </a:cubicBezTo>
                  <a:cubicBezTo>
                    <a:pt x="75" y="32"/>
                    <a:pt x="75" y="32"/>
                    <a:pt x="75" y="32"/>
                  </a:cubicBezTo>
                  <a:cubicBezTo>
                    <a:pt x="75" y="32"/>
                    <a:pt x="74" y="32"/>
                    <a:pt x="74" y="32"/>
                  </a:cubicBezTo>
                  <a:cubicBezTo>
                    <a:pt x="74" y="32"/>
                    <a:pt x="74" y="32"/>
                    <a:pt x="74" y="32"/>
                  </a:cubicBezTo>
                  <a:cubicBezTo>
                    <a:pt x="74" y="32"/>
                    <a:pt x="74" y="32"/>
                    <a:pt x="74" y="32"/>
                  </a:cubicBezTo>
                  <a:cubicBezTo>
                    <a:pt x="74" y="32"/>
                    <a:pt x="74" y="32"/>
                    <a:pt x="74" y="32"/>
                  </a:cubicBezTo>
                  <a:cubicBezTo>
                    <a:pt x="74" y="32"/>
                    <a:pt x="74" y="32"/>
                    <a:pt x="74" y="32"/>
                  </a:cubicBezTo>
                  <a:cubicBezTo>
                    <a:pt x="74" y="33"/>
                    <a:pt x="74" y="33"/>
                    <a:pt x="74" y="34"/>
                  </a:cubicBezTo>
                  <a:cubicBezTo>
                    <a:pt x="74" y="34"/>
                    <a:pt x="74" y="34"/>
                    <a:pt x="74" y="34"/>
                  </a:cubicBezTo>
                  <a:cubicBezTo>
                    <a:pt x="74" y="34"/>
                    <a:pt x="74" y="34"/>
                    <a:pt x="74" y="34"/>
                  </a:cubicBezTo>
                  <a:cubicBezTo>
                    <a:pt x="74" y="34"/>
                    <a:pt x="74" y="34"/>
                    <a:pt x="74" y="34"/>
                  </a:cubicBezTo>
                  <a:close/>
                  <a:moveTo>
                    <a:pt x="90" y="56"/>
                  </a:moveTo>
                  <a:cubicBezTo>
                    <a:pt x="90" y="55"/>
                    <a:pt x="90" y="55"/>
                    <a:pt x="90" y="55"/>
                  </a:cubicBezTo>
                  <a:cubicBezTo>
                    <a:pt x="90" y="55"/>
                    <a:pt x="90" y="55"/>
                    <a:pt x="90" y="55"/>
                  </a:cubicBezTo>
                  <a:cubicBezTo>
                    <a:pt x="89" y="55"/>
                    <a:pt x="89" y="55"/>
                    <a:pt x="89" y="55"/>
                  </a:cubicBezTo>
                  <a:cubicBezTo>
                    <a:pt x="89" y="55"/>
                    <a:pt x="89" y="55"/>
                    <a:pt x="89" y="54"/>
                  </a:cubicBezTo>
                  <a:cubicBezTo>
                    <a:pt x="89" y="54"/>
                    <a:pt x="89" y="54"/>
                    <a:pt x="89" y="54"/>
                  </a:cubicBezTo>
                  <a:cubicBezTo>
                    <a:pt x="88" y="54"/>
                    <a:pt x="88" y="54"/>
                    <a:pt x="88" y="54"/>
                  </a:cubicBezTo>
                  <a:cubicBezTo>
                    <a:pt x="86" y="54"/>
                    <a:pt x="85" y="54"/>
                    <a:pt x="84" y="54"/>
                  </a:cubicBezTo>
                  <a:cubicBezTo>
                    <a:pt x="84" y="55"/>
                    <a:pt x="85" y="55"/>
                    <a:pt x="85" y="55"/>
                  </a:cubicBezTo>
                  <a:cubicBezTo>
                    <a:pt x="85" y="55"/>
                    <a:pt x="86" y="55"/>
                    <a:pt x="86" y="55"/>
                  </a:cubicBezTo>
                  <a:cubicBezTo>
                    <a:pt x="86" y="55"/>
                    <a:pt x="87" y="55"/>
                    <a:pt x="87" y="56"/>
                  </a:cubicBezTo>
                  <a:cubicBezTo>
                    <a:pt x="88" y="56"/>
                    <a:pt x="89" y="57"/>
                    <a:pt x="90" y="57"/>
                  </a:cubicBezTo>
                  <a:cubicBezTo>
                    <a:pt x="90" y="57"/>
                    <a:pt x="90" y="57"/>
                    <a:pt x="90" y="57"/>
                  </a:cubicBezTo>
                  <a:cubicBezTo>
                    <a:pt x="90" y="57"/>
                    <a:pt x="91" y="57"/>
                    <a:pt x="91" y="56"/>
                  </a:cubicBezTo>
                  <a:cubicBezTo>
                    <a:pt x="91" y="56"/>
                    <a:pt x="91" y="56"/>
                    <a:pt x="90" y="56"/>
                  </a:cubicBezTo>
                  <a:close/>
                  <a:moveTo>
                    <a:pt x="77" y="25"/>
                  </a:moveTo>
                  <a:cubicBezTo>
                    <a:pt x="78" y="25"/>
                    <a:pt x="78" y="24"/>
                    <a:pt x="78" y="23"/>
                  </a:cubicBezTo>
                  <a:cubicBezTo>
                    <a:pt x="79" y="23"/>
                    <a:pt x="79" y="23"/>
                    <a:pt x="80" y="23"/>
                  </a:cubicBezTo>
                  <a:cubicBezTo>
                    <a:pt x="79" y="23"/>
                    <a:pt x="80" y="22"/>
                    <a:pt x="80" y="22"/>
                  </a:cubicBezTo>
                  <a:cubicBezTo>
                    <a:pt x="80" y="22"/>
                    <a:pt x="79" y="22"/>
                    <a:pt x="79" y="22"/>
                  </a:cubicBezTo>
                  <a:cubicBezTo>
                    <a:pt x="79" y="21"/>
                    <a:pt x="79" y="21"/>
                    <a:pt x="79" y="20"/>
                  </a:cubicBezTo>
                  <a:cubicBezTo>
                    <a:pt x="79" y="20"/>
                    <a:pt x="79" y="19"/>
                    <a:pt x="80" y="18"/>
                  </a:cubicBezTo>
                  <a:cubicBezTo>
                    <a:pt x="80" y="18"/>
                    <a:pt x="80" y="17"/>
                    <a:pt x="80" y="17"/>
                  </a:cubicBezTo>
                  <a:cubicBezTo>
                    <a:pt x="81" y="17"/>
                    <a:pt x="81" y="17"/>
                    <a:pt x="81" y="17"/>
                  </a:cubicBezTo>
                  <a:cubicBezTo>
                    <a:pt x="81" y="17"/>
                    <a:pt x="81" y="17"/>
                    <a:pt x="81" y="17"/>
                  </a:cubicBezTo>
                  <a:cubicBezTo>
                    <a:pt x="81" y="17"/>
                    <a:pt x="81" y="17"/>
                    <a:pt x="81" y="16"/>
                  </a:cubicBezTo>
                  <a:cubicBezTo>
                    <a:pt x="81" y="16"/>
                    <a:pt x="81" y="17"/>
                    <a:pt x="82" y="17"/>
                  </a:cubicBezTo>
                  <a:cubicBezTo>
                    <a:pt x="82" y="17"/>
                    <a:pt x="82" y="17"/>
                    <a:pt x="83" y="17"/>
                  </a:cubicBezTo>
                  <a:cubicBezTo>
                    <a:pt x="84" y="17"/>
                    <a:pt x="84" y="18"/>
                    <a:pt x="85" y="17"/>
                  </a:cubicBezTo>
                  <a:cubicBezTo>
                    <a:pt x="84" y="16"/>
                    <a:pt x="84" y="16"/>
                    <a:pt x="84" y="16"/>
                  </a:cubicBezTo>
                  <a:cubicBezTo>
                    <a:pt x="83" y="15"/>
                    <a:pt x="81" y="14"/>
                    <a:pt x="80" y="13"/>
                  </a:cubicBezTo>
                  <a:cubicBezTo>
                    <a:pt x="80" y="13"/>
                    <a:pt x="81" y="13"/>
                    <a:pt x="80" y="13"/>
                  </a:cubicBezTo>
                  <a:cubicBezTo>
                    <a:pt x="81" y="13"/>
                    <a:pt x="81" y="13"/>
                    <a:pt x="81" y="12"/>
                  </a:cubicBezTo>
                  <a:cubicBezTo>
                    <a:pt x="81" y="12"/>
                    <a:pt x="81" y="11"/>
                    <a:pt x="80" y="11"/>
                  </a:cubicBezTo>
                  <a:cubicBezTo>
                    <a:pt x="80" y="11"/>
                    <a:pt x="80" y="10"/>
                    <a:pt x="80" y="10"/>
                  </a:cubicBezTo>
                  <a:cubicBezTo>
                    <a:pt x="80" y="10"/>
                    <a:pt x="80" y="10"/>
                    <a:pt x="80" y="10"/>
                  </a:cubicBezTo>
                  <a:cubicBezTo>
                    <a:pt x="80" y="10"/>
                    <a:pt x="80" y="10"/>
                    <a:pt x="79" y="10"/>
                  </a:cubicBezTo>
                  <a:cubicBezTo>
                    <a:pt x="80" y="10"/>
                    <a:pt x="80" y="9"/>
                    <a:pt x="80" y="9"/>
                  </a:cubicBezTo>
                  <a:cubicBezTo>
                    <a:pt x="79" y="9"/>
                    <a:pt x="79" y="9"/>
                    <a:pt x="79" y="9"/>
                  </a:cubicBezTo>
                  <a:cubicBezTo>
                    <a:pt x="79" y="9"/>
                    <a:pt x="78" y="9"/>
                    <a:pt x="78" y="9"/>
                  </a:cubicBezTo>
                  <a:cubicBezTo>
                    <a:pt x="78" y="9"/>
                    <a:pt x="78" y="9"/>
                    <a:pt x="78" y="9"/>
                  </a:cubicBezTo>
                  <a:cubicBezTo>
                    <a:pt x="78" y="9"/>
                    <a:pt x="79" y="9"/>
                    <a:pt x="79" y="9"/>
                  </a:cubicBezTo>
                  <a:cubicBezTo>
                    <a:pt x="79" y="8"/>
                    <a:pt x="79" y="8"/>
                    <a:pt x="79" y="8"/>
                  </a:cubicBezTo>
                  <a:cubicBezTo>
                    <a:pt x="79" y="8"/>
                    <a:pt x="79" y="8"/>
                    <a:pt x="79" y="8"/>
                  </a:cubicBezTo>
                  <a:cubicBezTo>
                    <a:pt x="79" y="8"/>
                    <a:pt x="79" y="8"/>
                    <a:pt x="78" y="8"/>
                  </a:cubicBezTo>
                  <a:cubicBezTo>
                    <a:pt x="78" y="8"/>
                    <a:pt x="78" y="8"/>
                    <a:pt x="78" y="8"/>
                  </a:cubicBezTo>
                  <a:cubicBezTo>
                    <a:pt x="78" y="8"/>
                    <a:pt x="78" y="8"/>
                    <a:pt x="78" y="8"/>
                  </a:cubicBezTo>
                  <a:cubicBezTo>
                    <a:pt x="78" y="8"/>
                    <a:pt x="78" y="8"/>
                    <a:pt x="78" y="8"/>
                  </a:cubicBezTo>
                  <a:cubicBezTo>
                    <a:pt x="78" y="8"/>
                    <a:pt x="78" y="7"/>
                    <a:pt x="78" y="7"/>
                  </a:cubicBezTo>
                  <a:cubicBezTo>
                    <a:pt x="78" y="7"/>
                    <a:pt x="78" y="7"/>
                    <a:pt x="78" y="7"/>
                  </a:cubicBezTo>
                  <a:cubicBezTo>
                    <a:pt x="78" y="7"/>
                    <a:pt x="79" y="7"/>
                    <a:pt x="79" y="7"/>
                  </a:cubicBezTo>
                  <a:cubicBezTo>
                    <a:pt x="79" y="7"/>
                    <a:pt x="79" y="7"/>
                    <a:pt x="79" y="7"/>
                  </a:cubicBezTo>
                  <a:cubicBezTo>
                    <a:pt x="80" y="7"/>
                    <a:pt x="80" y="7"/>
                    <a:pt x="80" y="7"/>
                  </a:cubicBezTo>
                  <a:cubicBezTo>
                    <a:pt x="80" y="7"/>
                    <a:pt x="80" y="7"/>
                    <a:pt x="80" y="6"/>
                  </a:cubicBezTo>
                  <a:cubicBezTo>
                    <a:pt x="80" y="6"/>
                    <a:pt x="79" y="6"/>
                    <a:pt x="79" y="6"/>
                  </a:cubicBezTo>
                  <a:cubicBezTo>
                    <a:pt x="79" y="6"/>
                    <a:pt x="79" y="6"/>
                    <a:pt x="79" y="5"/>
                  </a:cubicBezTo>
                  <a:cubicBezTo>
                    <a:pt x="79" y="5"/>
                    <a:pt x="79" y="5"/>
                    <a:pt x="79" y="5"/>
                  </a:cubicBezTo>
                  <a:cubicBezTo>
                    <a:pt x="79" y="5"/>
                    <a:pt x="79" y="5"/>
                    <a:pt x="79" y="5"/>
                  </a:cubicBezTo>
                  <a:cubicBezTo>
                    <a:pt x="79" y="5"/>
                    <a:pt x="79" y="5"/>
                    <a:pt x="79" y="5"/>
                  </a:cubicBezTo>
                  <a:cubicBezTo>
                    <a:pt x="79" y="5"/>
                    <a:pt x="79" y="5"/>
                    <a:pt x="79"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7" y="5"/>
                    <a:pt x="77" y="5"/>
                    <a:pt x="77" y="5"/>
                  </a:cubicBezTo>
                  <a:cubicBezTo>
                    <a:pt x="77" y="5"/>
                    <a:pt x="77" y="5"/>
                    <a:pt x="77" y="5"/>
                  </a:cubicBezTo>
                  <a:cubicBezTo>
                    <a:pt x="77" y="5"/>
                    <a:pt x="77" y="5"/>
                    <a:pt x="77" y="5"/>
                  </a:cubicBezTo>
                  <a:cubicBezTo>
                    <a:pt x="77" y="5"/>
                    <a:pt x="77" y="5"/>
                    <a:pt x="77" y="5"/>
                  </a:cubicBezTo>
                  <a:cubicBezTo>
                    <a:pt x="77" y="5"/>
                    <a:pt x="77" y="5"/>
                    <a:pt x="77" y="5"/>
                  </a:cubicBezTo>
                  <a:cubicBezTo>
                    <a:pt x="77" y="5"/>
                    <a:pt x="77" y="5"/>
                    <a:pt x="77" y="5"/>
                  </a:cubicBezTo>
                  <a:cubicBezTo>
                    <a:pt x="77" y="5"/>
                    <a:pt x="77" y="5"/>
                    <a:pt x="77" y="5"/>
                  </a:cubicBezTo>
                  <a:cubicBezTo>
                    <a:pt x="77" y="5"/>
                    <a:pt x="77" y="5"/>
                    <a:pt x="77" y="5"/>
                  </a:cubicBezTo>
                  <a:cubicBezTo>
                    <a:pt x="77" y="5"/>
                    <a:pt x="77" y="5"/>
                    <a:pt x="77"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6"/>
                    <a:pt x="73" y="6"/>
                    <a:pt x="73" y="6"/>
                  </a:cubicBezTo>
                  <a:cubicBezTo>
                    <a:pt x="73" y="6"/>
                    <a:pt x="73" y="6"/>
                    <a:pt x="73" y="6"/>
                  </a:cubicBezTo>
                  <a:cubicBezTo>
                    <a:pt x="73" y="6"/>
                    <a:pt x="73" y="6"/>
                    <a:pt x="73" y="6"/>
                  </a:cubicBezTo>
                  <a:cubicBezTo>
                    <a:pt x="73" y="6"/>
                    <a:pt x="73" y="6"/>
                    <a:pt x="73" y="6"/>
                  </a:cubicBezTo>
                  <a:cubicBezTo>
                    <a:pt x="73" y="6"/>
                    <a:pt x="73" y="6"/>
                    <a:pt x="73" y="6"/>
                  </a:cubicBezTo>
                  <a:cubicBezTo>
                    <a:pt x="72" y="6"/>
                    <a:pt x="72" y="6"/>
                    <a:pt x="72" y="6"/>
                  </a:cubicBezTo>
                  <a:cubicBezTo>
                    <a:pt x="72" y="6"/>
                    <a:pt x="72" y="6"/>
                    <a:pt x="72" y="6"/>
                  </a:cubicBezTo>
                  <a:cubicBezTo>
                    <a:pt x="72" y="6"/>
                    <a:pt x="72" y="6"/>
                    <a:pt x="72" y="6"/>
                  </a:cubicBezTo>
                  <a:cubicBezTo>
                    <a:pt x="72" y="7"/>
                    <a:pt x="72" y="7"/>
                    <a:pt x="72" y="7"/>
                  </a:cubicBezTo>
                  <a:cubicBezTo>
                    <a:pt x="72" y="7"/>
                    <a:pt x="72" y="7"/>
                    <a:pt x="72" y="7"/>
                  </a:cubicBezTo>
                  <a:cubicBezTo>
                    <a:pt x="72" y="7"/>
                    <a:pt x="72" y="7"/>
                    <a:pt x="72" y="7"/>
                  </a:cubicBezTo>
                  <a:cubicBezTo>
                    <a:pt x="72" y="7"/>
                    <a:pt x="72" y="7"/>
                    <a:pt x="72" y="7"/>
                  </a:cubicBezTo>
                  <a:cubicBezTo>
                    <a:pt x="72" y="7"/>
                    <a:pt x="72" y="7"/>
                    <a:pt x="72" y="7"/>
                  </a:cubicBezTo>
                  <a:cubicBezTo>
                    <a:pt x="72" y="7"/>
                    <a:pt x="72" y="7"/>
                    <a:pt x="72" y="7"/>
                  </a:cubicBezTo>
                  <a:cubicBezTo>
                    <a:pt x="72" y="8"/>
                    <a:pt x="72" y="8"/>
                    <a:pt x="72" y="8"/>
                  </a:cubicBezTo>
                  <a:cubicBezTo>
                    <a:pt x="73" y="8"/>
                    <a:pt x="73" y="8"/>
                    <a:pt x="73" y="8"/>
                  </a:cubicBezTo>
                  <a:cubicBezTo>
                    <a:pt x="73" y="8"/>
                    <a:pt x="73" y="8"/>
                    <a:pt x="73" y="8"/>
                  </a:cubicBezTo>
                  <a:cubicBezTo>
                    <a:pt x="73" y="8"/>
                    <a:pt x="73" y="8"/>
                    <a:pt x="73" y="8"/>
                  </a:cubicBezTo>
                  <a:cubicBezTo>
                    <a:pt x="73" y="8"/>
                    <a:pt x="73" y="8"/>
                    <a:pt x="73" y="8"/>
                  </a:cubicBezTo>
                  <a:cubicBezTo>
                    <a:pt x="72" y="8"/>
                    <a:pt x="72" y="8"/>
                    <a:pt x="72" y="8"/>
                  </a:cubicBezTo>
                  <a:cubicBezTo>
                    <a:pt x="72" y="8"/>
                    <a:pt x="72" y="8"/>
                    <a:pt x="72" y="8"/>
                  </a:cubicBezTo>
                  <a:cubicBezTo>
                    <a:pt x="72" y="8"/>
                    <a:pt x="72" y="8"/>
                    <a:pt x="72" y="8"/>
                  </a:cubicBezTo>
                  <a:cubicBezTo>
                    <a:pt x="72" y="8"/>
                    <a:pt x="72" y="8"/>
                    <a:pt x="72" y="8"/>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1"/>
                    <a:pt x="71" y="11"/>
                    <a:pt x="71" y="11"/>
                  </a:cubicBezTo>
                  <a:cubicBezTo>
                    <a:pt x="71" y="11"/>
                    <a:pt x="71" y="11"/>
                    <a:pt x="71" y="11"/>
                  </a:cubicBezTo>
                  <a:cubicBezTo>
                    <a:pt x="71" y="11"/>
                    <a:pt x="71" y="11"/>
                    <a:pt x="71" y="11"/>
                  </a:cubicBezTo>
                  <a:cubicBezTo>
                    <a:pt x="71" y="11"/>
                    <a:pt x="71" y="11"/>
                    <a:pt x="71" y="11"/>
                  </a:cubicBezTo>
                  <a:cubicBezTo>
                    <a:pt x="71" y="11"/>
                    <a:pt x="71" y="11"/>
                    <a:pt x="71" y="11"/>
                  </a:cubicBezTo>
                  <a:cubicBezTo>
                    <a:pt x="71" y="11"/>
                    <a:pt x="71" y="11"/>
                    <a:pt x="71" y="11"/>
                  </a:cubicBezTo>
                  <a:cubicBezTo>
                    <a:pt x="71" y="11"/>
                    <a:pt x="71" y="11"/>
                    <a:pt x="71" y="11"/>
                  </a:cubicBezTo>
                  <a:cubicBezTo>
                    <a:pt x="71" y="11"/>
                    <a:pt x="71" y="11"/>
                    <a:pt x="71" y="11"/>
                  </a:cubicBezTo>
                  <a:cubicBezTo>
                    <a:pt x="71" y="11"/>
                    <a:pt x="71" y="11"/>
                    <a:pt x="71" y="11"/>
                  </a:cubicBezTo>
                  <a:cubicBezTo>
                    <a:pt x="71" y="12"/>
                    <a:pt x="71" y="12"/>
                    <a:pt x="71" y="12"/>
                  </a:cubicBezTo>
                  <a:cubicBezTo>
                    <a:pt x="71" y="12"/>
                    <a:pt x="71" y="12"/>
                    <a:pt x="71" y="12"/>
                  </a:cubicBezTo>
                  <a:cubicBezTo>
                    <a:pt x="71" y="12"/>
                    <a:pt x="71" y="12"/>
                    <a:pt x="71" y="12"/>
                  </a:cubicBezTo>
                  <a:cubicBezTo>
                    <a:pt x="71" y="12"/>
                    <a:pt x="71" y="12"/>
                    <a:pt x="71" y="12"/>
                  </a:cubicBezTo>
                  <a:cubicBezTo>
                    <a:pt x="71" y="12"/>
                    <a:pt x="71" y="12"/>
                    <a:pt x="71" y="12"/>
                  </a:cubicBezTo>
                  <a:cubicBezTo>
                    <a:pt x="71" y="12"/>
                    <a:pt x="71" y="12"/>
                    <a:pt x="71"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3"/>
                    <a:pt x="70"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4"/>
                    <a:pt x="70" y="14"/>
                    <a:pt x="70"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7" y="15"/>
                    <a:pt x="67" y="15"/>
                    <a:pt x="67" y="15"/>
                  </a:cubicBezTo>
                  <a:cubicBezTo>
                    <a:pt x="67" y="15"/>
                    <a:pt x="67" y="15"/>
                    <a:pt x="67" y="15"/>
                  </a:cubicBezTo>
                  <a:cubicBezTo>
                    <a:pt x="67" y="15"/>
                    <a:pt x="67" y="15"/>
                    <a:pt x="67" y="15"/>
                  </a:cubicBezTo>
                  <a:cubicBezTo>
                    <a:pt x="67" y="15"/>
                    <a:pt x="67" y="15"/>
                    <a:pt x="67" y="15"/>
                  </a:cubicBezTo>
                  <a:cubicBezTo>
                    <a:pt x="67" y="15"/>
                    <a:pt x="67" y="15"/>
                    <a:pt x="67" y="15"/>
                  </a:cubicBezTo>
                  <a:cubicBezTo>
                    <a:pt x="67" y="15"/>
                    <a:pt x="66" y="15"/>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5" y="16"/>
                    <a:pt x="65" y="16"/>
                    <a:pt x="65" y="16"/>
                  </a:cubicBezTo>
                  <a:cubicBezTo>
                    <a:pt x="65" y="16"/>
                    <a:pt x="65" y="16"/>
                    <a:pt x="65" y="16"/>
                  </a:cubicBezTo>
                  <a:cubicBezTo>
                    <a:pt x="65" y="16"/>
                    <a:pt x="65" y="16"/>
                    <a:pt x="65" y="16"/>
                  </a:cubicBezTo>
                  <a:cubicBezTo>
                    <a:pt x="65" y="16"/>
                    <a:pt x="65" y="16"/>
                    <a:pt x="65" y="16"/>
                  </a:cubicBezTo>
                  <a:cubicBezTo>
                    <a:pt x="65" y="16"/>
                    <a:pt x="65" y="16"/>
                    <a:pt x="65" y="16"/>
                  </a:cubicBezTo>
                  <a:cubicBezTo>
                    <a:pt x="65" y="16"/>
                    <a:pt x="65" y="16"/>
                    <a:pt x="65" y="16"/>
                  </a:cubicBezTo>
                  <a:cubicBezTo>
                    <a:pt x="65" y="16"/>
                    <a:pt x="65" y="16"/>
                    <a:pt x="65"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5"/>
                    <a:pt x="64" y="15"/>
                    <a:pt x="64" y="15"/>
                  </a:cubicBezTo>
                  <a:cubicBezTo>
                    <a:pt x="64" y="15"/>
                    <a:pt x="64" y="15"/>
                    <a:pt x="64"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2" y="15"/>
                    <a:pt x="62" y="15"/>
                    <a:pt x="62" y="15"/>
                  </a:cubicBezTo>
                  <a:cubicBezTo>
                    <a:pt x="62" y="15"/>
                    <a:pt x="62" y="15"/>
                    <a:pt x="62" y="15"/>
                  </a:cubicBezTo>
                  <a:cubicBezTo>
                    <a:pt x="62" y="15"/>
                    <a:pt x="62" y="15"/>
                    <a:pt x="62" y="15"/>
                  </a:cubicBezTo>
                  <a:cubicBezTo>
                    <a:pt x="62" y="15"/>
                    <a:pt x="62" y="15"/>
                    <a:pt x="62"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0" y="15"/>
                    <a:pt x="60" y="15"/>
                    <a:pt x="60" y="15"/>
                  </a:cubicBezTo>
                  <a:cubicBezTo>
                    <a:pt x="60" y="15"/>
                    <a:pt x="60" y="15"/>
                    <a:pt x="60" y="15"/>
                  </a:cubicBezTo>
                  <a:cubicBezTo>
                    <a:pt x="60" y="15"/>
                    <a:pt x="60" y="15"/>
                    <a:pt x="60" y="15"/>
                  </a:cubicBezTo>
                  <a:cubicBezTo>
                    <a:pt x="60" y="15"/>
                    <a:pt x="60" y="15"/>
                    <a:pt x="60" y="15"/>
                  </a:cubicBezTo>
                  <a:cubicBezTo>
                    <a:pt x="60" y="15"/>
                    <a:pt x="60" y="15"/>
                    <a:pt x="60" y="15"/>
                  </a:cubicBezTo>
                  <a:cubicBezTo>
                    <a:pt x="60" y="15"/>
                    <a:pt x="60" y="15"/>
                    <a:pt x="60" y="15"/>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59" y="16"/>
                    <a:pt x="59" y="16"/>
                    <a:pt x="59" y="16"/>
                  </a:cubicBezTo>
                  <a:cubicBezTo>
                    <a:pt x="59" y="16"/>
                    <a:pt x="59" y="16"/>
                    <a:pt x="59" y="16"/>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4"/>
                    <a:pt x="51" y="14"/>
                    <a:pt x="51" y="14"/>
                  </a:cubicBezTo>
                  <a:cubicBezTo>
                    <a:pt x="51" y="14"/>
                    <a:pt x="51" y="14"/>
                    <a:pt x="51" y="14"/>
                  </a:cubicBezTo>
                  <a:cubicBezTo>
                    <a:pt x="51" y="14"/>
                    <a:pt x="51" y="14"/>
                    <a:pt x="51" y="14"/>
                  </a:cubicBezTo>
                  <a:cubicBezTo>
                    <a:pt x="51" y="14"/>
                    <a:pt x="51" y="14"/>
                    <a:pt x="51" y="14"/>
                  </a:cubicBezTo>
                  <a:cubicBezTo>
                    <a:pt x="50" y="14"/>
                    <a:pt x="50" y="14"/>
                    <a:pt x="50" y="14"/>
                  </a:cubicBezTo>
                  <a:cubicBezTo>
                    <a:pt x="50" y="14"/>
                    <a:pt x="50" y="14"/>
                    <a:pt x="50" y="14"/>
                  </a:cubicBezTo>
                  <a:cubicBezTo>
                    <a:pt x="50" y="13"/>
                    <a:pt x="50" y="13"/>
                    <a:pt x="50" y="13"/>
                  </a:cubicBezTo>
                  <a:cubicBezTo>
                    <a:pt x="50" y="13"/>
                    <a:pt x="50" y="13"/>
                    <a:pt x="50" y="13"/>
                  </a:cubicBezTo>
                  <a:cubicBezTo>
                    <a:pt x="51" y="13"/>
                    <a:pt x="51" y="13"/>
                    <a:pt x="51" y="13"/>
                  </a:cubicBezTo>
                  <a:cubicBezTo>
                    <a:pt x="51" y="13"/>
                    <a:pt x="51" y="13"/>
                    <a:pt x="51" y="13"/>
                  </a:cubicBezTo>
                  <a:cubicBezTo>
                    <a:pt x="51" y="13"/>
                    <a:pt x="51" y="13"/>
                    <a:pt x="51" y="13"/>
                  </a:cubicBezTo>
                  <a:cubicBezTo>
                    <a:pt x="51" y="13"/>
                    <a:pt x="51" y="13"/>
                    <a:pt x="51" y="13"/>
                  </a:cubicBezTo>
                  <a:cubicBezTo>
                    <a:pt x="50" y="13"/>
                    <a:pt x="50" y="13"/>
                    <a:pt x="50" y="14"/>
                  </a:cubicBezTo>
                  <a:cubicBezTo>
                    <a:pt x="49" y="14"/>
                    <a:pt x="49" y="15"/>
                    <a:pt x="49" y="16"/>
                  </a:cubicBezTo>
                  <a:cubicBezTo>
                    <a:pt x="49" y="16"/>
                    <a:pt x="50" y="15"/>
                    <a:pt x="50" y="15"/>
                  </a:cubicBezTo>
                  <a:cubicBezTo>
                    <a:pt x="50" y="15"/>
                    <a:pt x="49" y="16"/>
                    <a:pt x="49" y="16"/>
                  </a:cubicBezTo>
                  <a:cubicBezTo>
                    <a:pt x="49" y="16"/>
                    <a:pt x="49" y="16"/>
                    <a:pt x="49" y="16"/>
                  </a:cubicBezTo>
                  <a:cubicBezTo>
                    <a:pt x="49" y="16"/>
                    <a:pt x="49" y="16"/>
                    <a:pt x="49" y="16"/>
                  </a:cubicBezTo>
                  <a:cubicBezTo>
                    <a:pt x="49" y="16"/>
                    <a:pt x="49" y="17"/>
                    <a:pt x="49" y="17"/>
                  </a:cubicBezTo>
                  <a:cubicBezTo>
                    <a:pt x="48" y="17"/>
                    <a:pt x="48" y="17"/>
                    <a:pt x="49" y="18"/>
                  </a:cubicBezTo>
                  <a:cubicBezTo>
                    <a:pt x="49" y="18"/>
                    <a:pt x="48" y="19"/>
                    <a:pt x="49" y="19"/>
                  </a:cubicBezTo>
                  <a:cubicBezTo>
                    <a:pt x="49" y="19"/>
                    <a:pt x="49" y="19"/>
                    <a:pt x="49" y="20"/>
                  </a:cubicBezTo>
                  <a:cubicBezTo>
                    <a:pt x="50" y="20"/>
                    <a:pt x="50" y="20"/>
                    <a:pt x="50" y="20"/>
                  </a:cubicBezTo>
                  <a:cubicBezTo>
                    <a:pt x="49" y="20"/>
                    <a:pt x="49" y="20"/>
                    <a:pt x="49" y="20"/>
                  </a:cubicBezTo>
                  <a:cubicBezTo>
                    <a:pt x="49" y="21"/>
                    <a:pt x="50" y="21"/>
                    <a:pt x="50" y="21"/>
                  </a:cubicBezTo>
                  <a:cubicBezTo>
                    <a:pt x="49" y="21"/>
                    <a:pt x="49" y="21"/>
                    <a:pt x="49" y="22"/>
                  </a:cubicBezTo>
                  <a:cubicBezTo>
                    <a:pt x="49" y="22"/>
                    <a:pt x="50" y="23"/>
                    <a:pt x="50" y="23"/>
                  </a:cubicBezTo>
                  <a:cubicBezTo>
                    <a:pt x="50" y="23"/>
                    <a:pt x="50" y="23"/>
                    <a:pt x="50" y="23"/>
                  </a:cubicBezTo>
                  <a:cubicBezTo>
                    <a:pt x="51" y="24"/>
                    <a:pt x="51" y="24"/>
                    <a:pt x="52" y="23"/>
                  </a:cubicBezTo>
                  <a:cubicBezTo>
                    <a:pt x="52" y="24"/>
                    <a:pt x="53" y="25"/>
                    <a:pt x="53" y="26"/>
                  </a:cubicBezTo>
                  <a:cubicBezTo>
                    <a:pt x="53" y="26"/>
                    <a:pt x="53" y="26"/>
                    <a:pt x="52" y="26"/>
                  </a:cubicBezTo>
                  <a:cubicBezTo>
                    <a:pt x="52" y="26"/>
                    <a:pt x="52" y="27"/>
                    <a:pt x="52" y="27"/>
                  </a:cubicBezTo>
                  <a:cubicBezTo>
                    <a:pt x="52" y="27"/>
                    <a:pt x="52" y="27"/>
                    <a:pt x="52" y="27"/>
                  </a:cubicBezTo>
                  <a:cubicBezTo>
                    <a:pt x="52" y="27"/>
                    <a:pt x="52" y="27"/>
                    <a:pt x="53" y="27"/>
                  </a:cubicBezTo>
                  <a:cubicBezTo>
                    <a:pt x="53" y="27"/>
                    <a:pt x="53" y="27"/>
                    <a:pt x="53" y="28"/>
                  </a:cubicBezTo>
                  <a:cubicBezTo>
                    <a:pt x="53" y="28"/>
                    <a:pt x="53" y="28"/>
                    <a:pt x="53" y="29"/>
                  </a:cubicBezTo>
                  <a:cubicBezTo>
                    <a:pt x="53" y="29"/>
                    <a:pt x="53" y="29"/>
                    <a:pt x="53" y="30"/>
                  </a:cubicBezTo>
                  <a:cubicBezTo>
                    <a:pt x="53" y="30"/>
                    <a:pt x="53" y="30"/>
                    <a:pt x="53" y="31"/>
                  </a:cubicBezTo>
                  <a:cubicBezTo>
                    <a:pt x="53" y="31"/>
                    <a:pt x="54" y="31"/>
                    <a:pt x="54" y="31"/>
                  </a:cubicBezTo>
                  <a:cubicBezTo>
                    <a:pt x="54" y="31"/>
                    <a:pt x="55" y="31"/>
                    <a:pt x="55" y="31"/>
                  </a:cubicBezTo>
                  <a:cubicBezTo>
                    <a:pt x="55" y="31"/>
                    <a:pt x="55" y="31"/>
                    <a:pt x="55" y="31"/>
                  </a:cubicBezTo>
                  <a:cubicBezTo>
                    <a:pt x="55" y="31"/>
                    <a:pt x="55" y="31"/>
                    <a:pt x="55" y="31"/>
                  </a:cubicBezTo>
                  <a:cubicBezTo>
                    <a:pt x="55" y="31"/>
                    <a:pt x="56" y="31"/>
                    <a:pt x="56" y="31"/>
                  </a:cubicBezTo>
                  <a:cubicBezTo>
                    <a:pt x="56" y="31"/>
                    <a:pt x="56" y="31"/>
                    <a:pt x="57" y="31"/>
                  </a:cubicBezTo>
                  <a:cubicBezTo>
                    <a:pt x="57" y="31"/>
                    <a:pt x="57" y="31"/>
                    <a:pt x="57" y="31"/>
                  </a:cubicBezTo>
                  <a:cubicBezTo>
                    <a:pt x="58" y="31"/>
                    <a:pt x="58" y="31"/>
                    <a:pt x="58" y="31"/>
                  </a:cubicBezTo>
                  <a:cubicBezTo>
                    <a:pt x="58" y="31"/>
                    <a:pt x="58" y="31"/>
                    <a:pt x="58" y="31"/>
                  </a:cubicBezTo>
                  <a:cubicBezTo>
                    <a:pt x="59" y="31"/>
                    <a:pt x="59" y="30"/>
                    <a:pt x="59" y="30"/>
                  </a:cubicBezTo>
                  <a:cubicBezTo>
                    <a:pt x="59" y="31"/>
                    <a:pt x="59" y="31"/>
                    <a:pt x="59" y="31"/>
                  </a:cubicBezTo>
                  <a:cubicBezTo>
                    <a:pt x="59" y="32"/>
                    <a:pt x="59" y="32"/>
                    <a:pt x="59" y="33"/>
                  </a:cubicBezTo>
                  <a:cubicBezTo>
                    <a:pt x="60" y="33"/>
                    <a:pt x="60" y="32"/>
                    <a:pt x="61" y="32"/>
                  </a:cubicBezTo>
                  <a:cubicBezTo>
                    <a:pt x="62" y="32"/>
                    <a:pt x="63" y="32"/>
                    <a:pt x="63" y="31"/>
                  </a:cubicBezTo>
                  <a:cubicBezTo>
                    <a:pt x="63" y="31"/>
                    <a:pt x="63" y="31"/>
                    <a:pt x="64" y="31"/>
                  </a:cubicBezTo>
                  <a:cubicBezTo>
                    <a:pt x="64" y="31"/>
                    <a:pt x="64" y="32"/>
                    <a:pt x="64" y="32"/>
                  </a:cubicBezTo>
                  <a:cubicBezTo>
                    <a:pt x="65" y="32"/>
                    <a:pt x="65" y="32"/>
                    <a:pt x="65" y="32"/>
                  </a:cubicBezTo>
                  <a:cubicBezTo>
                    <a:pt x="65" y="32"/>
                    <a:pt x="65" y="33"/>
                    <a:pt x="66" y="33"/>
                  </a:cubicBezTo>
                  <a:cubicBezTo>
                    <a:pt x="66" y="33"/>
                    <a:pt x="66" y="33"/>
                    <a:pt x="66" y="32"/>
                  </a:cubicBezTo>
                  <a:cubicBezTo>
                    <a:pt x="67" y="32"/>
                    <a:pt x="67" y="32"/>
                    <a:pt x="67" y="32"/>
                  </a:cubicBezTo>
                  <a:cubicBezTo>
                    <a:pt x="67" y="32"/>
                    <a:pt x="67" y="32"/>
                    <a:pt x="68" y="32"/>
                  </a:cubicBezTo>
                  <a:cubicBezTo>
                    <a:pt x="68" y="32"/>
                    <a:pt x="68" y="32"/>
                    <a:pt x="68" y="32"/>
                  </a:cubicBezTo>
                  <a:cubicBezTo>
                    <a:pt x="68" y="32"/>
                    <a:pt x="68" y="32"/>
                    <a:pt x="68" y="33"/>
                  </a:cubicBezTo>
                  <a:cubicBezTo>
                    <a:pt x="68" y="33"/>
                    <a:pt x="68" y="33"/>
                    <a:pt x="68" y="33"/>
                  </a:cubicBezTo>
                  <a:cubicBezTo>
                    <a:pt x="68" y="33"/>
                    <a:pt x="69" y="33"/>
                    <a:pt x="68" y="32"/>
                  </a:cubicBezTo>
                  <a:cubicBezTo>
                    <a:pt x="69" y="33"/>
                    <a:pt x="69" y="33"/>
                    <a:pt x="69" y="34"/>
                  </a:cubicBezTo>
                  <a:cubicBezTo>
                    <a:pt x="69" y="34"/>
                    <a:pt x="69" y="35"/>
                    <a:pt x="69" y="35"/>
                  </a:cubicBezTo>
                  <a:cubicBezTo>
                    <a:pt x="69" y="35"/>
                    <a:pt x="69" y="35"/>
                    <a:pt x="69" y="35"/>
                  </a:cubicBezTo>
                  <a:cubicBezTo>
                    <a:pt x="70" y="35"/>
                    <a:pt x="70" y="35"/>
                    <a:pt x="70" y="35"/>
                  </a:cubicBezTo>
                  <a:cubicBezTo>
                    <a:pt x="70" y="34"/>
                    <a:pt x="71" y="34"/>
                    <a:pt x="71" y="34"/>
                  </a:cubicBezTo>
                  <a:cubicBezTo>
                    <a:pt x="71" y="34"/>
                    <a:pt x="72" y="34"/>
                    <a:pt x="72" y="34"/>
                  </a:cubicBezTo>
                  <a:cubicBezTo>
                    <a:pt x="72" y="34"/>
                    <a:pt x="73" y="34"/>
                    <a:pt x="74" y="33"/>
                  </a:cubicBezTo>
                  <a:cubicBezTo>
                    <a:pt x="74" y="33"/>
                    <a:pt x="74" y="32"/>
                    <a:pt x="74" y="32"/>
                  </a:cubicBezTo>
                  <a:cubicBezTo>
                    <a:pt x="75" y="32"/>
                    <a:pt x="75" y="32"/>
                    <a:pt x="75" y="31"/>
                  </a:cubicBezTo>
                  <a:cubicBezTo>
                    <a:pt x="75" y="31"/>
                    <a:pt x="75" y="31"/>
                    <a:pt x="74" y="30"/>
                  </a:cubicBezTo>
                  <a:cubicBezTo>
                    <a:pt x="75" y="31"/>
                    <a:pt x="75" y="31"/>
                    <a:pt x="75" y="30"/>
                  </a:cubicBezTo>
                  <a:cubicBezTo>
                    <a:pt x="75" y="30"/>
                    <a:pt x="75" y="29"/>
                    <a:pt x="75" y="29"/>
                  </a:cubicBezTo>
                  <a:cubicBezTo>
                    <a:pt x="75" y="29"/>
                    <a:pt x="75" y="29"/>
                    <a:pt x="76" y="29"/>
                  </a:cubicBezTo>
                  <a:cubicBezTo>
                    <a:pt x="76" y="28"/>
                    <a:pt x="75" y="28"/>
                    <a:pt x="75" y="28"/>
                  </a:cubicBezTo>
                  <a:cubicBezTo>
                    <a:pt x="75" y="28"/>
                    <a:pt x="75" y="28"/>
                    <a:pt x="75" y="28"/>
                  </a:cubicBezTo>
                  <a:cubicBezTo>
                    <a:pt x="76" y="26"/>
                    <a:pt x="75" y="27"/>
                    <a:pt x="75" y="27"/>
                  </a:cubicBezTo>
                  <a:cubicBezTo>
                    <a:pt x="75" y="27"/>
                    <a:pt x="75" y="26"/>
                    <a:pt x="75" y="26"/>
                  </a:cubicBezTo>
                  <a:cubicBezTo>
                    <a:pt x="75" y="26"/>
                    <a:pt x="76" y="26"/>
                    <a:pt x="76" y="26"/>
                  </a:cubicBezTo>
                  <a:cubicBezTo>
                    <a:pt x="77" y="25"/>
                    <a:pt x="77" y="25"/>
                    <a:pt x="76" y="24"/>
                  </a:cubicBezTo>
                  <a:cubicBezTo>
                    <a:pt x="77" y="25"/>
                    <a:pt x="77" y="25"/>
                    <a:pt x="77" y="25"/>
                  </a:cubicBezTo>
                  <a:close/>
                  <a:moveTo>
                    <a:pt x="85" y="51"/>
                  </a:moveTo>
                  <a:cubicBezTo>
                    <a:pt x="85" y="51"/>
                    <a:pt x="85" y="51"/>
                    <a:pt x="85" y="51"/>
                  </a:cubicBezTo>
                  <a:cubicBezTo>
                    <a:pt x="85" y="51"/>
                    <a:pt x="85" y="51"/>
                    <a:pt x="85" y="51"/>
                  </a:cubicBezTo>
                  <a:cubicBezTo>
                    <a:pt x="85" y="50"/>
                    <a:pt x="85" y="50"/>
                    <a:pt x="84" y="50"/>
                  </a:cubicBezTo>
                  <a:cubicBezTo>
                    <a:pt x="84" y="50"/>
                    <a:pt x="84" y="50"/>
                    <a:pt x="83" y="51"/>
                  </a:cubicBezTo>
                  <a:cubicBezTo>
                    <a:pt x="83" y="50"/>
                    <a:pt x="83" y="50"/>
                    <a:pt x="82" y="50"/>
                  </a:cubicBezTo>
                  <a:cubicBezTo>
                    <a:pt x="81" y="49"/>
                    <a:pt x="81" y="49"/>
                    <a:pt x="80" y="49"/>
                  </a:cubicBezTo>
                  <a:cubicBezTo>
                    <a:pt x="80" y="50"/>
                    <a:pt x="80" y="50"/>
                    <a:pt x="81" y="50"/>
                  </a:cubicBezTo>
                  <a:cubicBezTo>
                    <a:pt x="81" y="51"/>
                    <a:pt x="82" y="51"/>
                    <a:pt x="82" y="51"/>
                  </a:cubicBezTo>
                  <a:cubicBezTo>
                    <a:pt x="82" y="51"/>
                    <a:pt x="80" y="52"/>
                    <a:pt x="80" y="51"/>
                  </a:cubicBezTo>
                  <a:cubicBezTo>
                    <a:pt x="80" y="51"/>
                    <a:pt x="80" y="51"/>
                    <a:pt x="80" y="51"/>
                  </a:cubicBezTo>
                  <a:cubicBezTo>
                    <a:pt x="80" y="51"/>
                    <a:pt x="79" y="51"/>
                    <a:pt x="79" y="51"/>
                  </a:cubicBezTo>
                  <a:cubicBezTo>
                    <a:pt x="78" y="50"/>
                    <a:pt x="78" y="50"/>
                    <a:pt x="77" y="51"/>
                  </a:cubicBezTo>
                  <a:cubicBezTo>
                    <a:pt x="77" y="51"/>
                    <a:pt x="77" y="51"/>
                    <a:pt x="77" y="51"/>
                  </a:cubicBezTo>
                  <a:cubicBezTo>
                    <a:pt x="77" y="51"/>
                    <a:pt x="77" y="51"/>
                    <a:pt x="77" y="52"/>
                  </a:cubicBezTo>
                  <a:cubicBezTo>
                    <a:pt x="77" y="53"/>
                    <a:pt x="76" y="52"/>
                    <a:pt x="77" y="53"/>
                  </a:cubicBezTo>
                  <a:cubicBezTo>
                    <a:pt x="77" y="53"/>
                    <a:pt x="78" y="53"/>
                    <a:pt x="78" y="53"/>
                  </a:cubicBezTo>
                  <a:cubicBezTo>
                    <a:pt x="79" y="53"/>
                    <a:pt x="79" y="53"/>
                    <a:pt x="80" y="52"/>
                  </a:cubicBezTo>
                  <a:cubicBezTo>
                    <a:pt x="81" y="52"/>
                    <a:pt x="81" y="52"/>
                    <a:pt x="82" y="52"/>
                  </a:cubicBezTo>
                  <a:cubicBezTo>
                    <a:pt x="82" y="52"/>
                    <a:pt x="82" y="51"/>
                    <a:pt x="82" y="51"/>
                  </a:cubicBezTo>
                  <a:cubicBezTo>
                    <a:pt x="83" y="51"/>
                    <a:pt x="83" y="51"/>
                    <a:pt x="83" y="51"/>
                  </a:cubicBezTo>
                  <a:cubicBezTo>
                    <a:pt x="83" y="52"/>
                    <a:pt x="83" y="52"/>
                    <a:pt x="83" y="52"/>
                  </a:cubicBezTo>
                  <a:cubicBezTo>
                    <a:pt x="83" y="52"/>
                    <a:pt x="83" y="52"/>
                    <a:pt x="84" y="52"/>
                  </a:cubicBezTo>
                  <a:cubicBezTo>
                    <a:pt x="84" y="52"/>
                    <a:pt x="85" y="52"/>
                    <a:pt x="85" y="51"/>
                  </a:cubicBezTo>
                  <a:cubicBezTo>
                    <a:pt x="85" y="51"/>
                    <a:pt x="85" y="51"/>
                    <a:pt x="85" y="51"/>
                  </a:cubicBezTo>
                  <a:close/>
                </a:path>
              </a:pathLst>
            </a:custGeom>
            <a:solidFill>
              <a:schemeClr val="bg1">
                <a:lumMod val="75000"/>
              </a:schemeClr>
            </a:solidFill>
            <a:ln>
              <a:noFill/>
            </a:ln>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7" name="Freeform 425"/>
            <p:cNvSpPr>
              <a:spLocks noEditPoints="1"/>
            </p:cNvSpPr>
            <p:nvPr/>
          </p:nvSpPr>
          <p:spPr bwMode="auto">
            <a:xfrm>
              <a:off x="5653088" y="3625850"/>
              <a:ext cx="12700" cy="11113"/>
            </a:xfrm>
            <a:custGeom>
              <a:avLst/>
              <a:gdLst>
                <a:gd name="T0" fmla="*/ 1 w 3"/>
                <a:gd name="T1" fmla="*/ 2 h 3"/>
                <a:gd name="T2" fmla="*/ 2 w 3"/>
                <a:gd name="T3" fmla="*/ 3 h 3"/>
                <a:gd name="T4" fmla="*/ 2 w 3"/>
                <a:gd name="T5" fmla="*/ 2 h 3"/>
                <a:gd name="T6" fmla="*/ 1 w 3"/>
                <a:gd name="T7" fmla="*/ 2 h 3"/>
                <a:gd name="T8" fmla="*/ 2 w 3"/>
                <a:gd name="T9" fmla="*/ 3 h 3"/>
                <a:gd name="T10" fmla="*/ 2 w 3"/>
                <a:gd name="T11" fmla="*/ 3 h 3"/>
                <a:gd name="T12" fmla="*/ 2 w 3"/>
                <a:gd name="T13" fmla="*/ 3 h 3"/>
                <a:gd name="T14" fmla="*/ 1 w 3"/>
                <a:gd name="T15" fmla="*/ 2 h 3"/>
                <a:gd name="T16" fmla="*/ 1 w 3"/>
                <a:gd name="T17" fmla="*/ 2 h 3"/>
                <a:gd name="T18" fmla="*/ 2 w 3"/>
                <a:gd name="T19" fmla="*/ 1 h 3"/>
                <a:gd name="T20" fmla="*/ 1 w 3"/>
                <a:gd name="T21" fmla="*/ 2 h 3"/>
                <a:gd name="T22" fmla="*/ 3 w 3"/>
                <a:gd name="T23" fmla="*/ 2 h 3"/>
                <a:gd name="T24" fmla="*/ 3 w 3"/>
                <a:gd name="T25" fmla="*/ 1 h 3"/>
                <a:gd name="T26" fmla="*/ 2 w 3"/>
                <a:gd name="T27" fmla="*/ 2 h 3"/>
                <a:gd name="T28" fmla="*/ 2 w 3"/>
                <a:gd name="T29" fmla="*/ 2 h 3"/>
                <a:gd name="T30" fmla="*/ 3 w 3"/>
                <a:gd name="T31" fmla="*/ 2 h 3"/>
                <a:gd name="T32" fmla="*/ 3 w 3"/>
                <a:gd name="T33" fmla="*/ 2 h 3"/>
                <a:gd name="T34" fmla="*/ 3 w 3"/>
                <a:gd name="T35" fmla="*/ 2 h 3"/>
                <a:gd name="T36" fmla="*/ 0 w 3"/>
                <a:gd name="T37" fmla="*/ 2 h 3"/>
                <a:gd name="T38" fmla="*/ 0 w 3"/>
                <a:gd name="T39" fmla="*/ 3 h 3"/>
                <a:gd name="T40" fmla="*/ 0 w 3"/>
                <a:gd name="T41" fmla="*/ 2 h 3"/>
                <a:gd name="T42" fmla="*/ 0 w 3"/>
                <a:gd name="T43" fmla="*/ 2 h 3"/>
                <a:gd name="T44" fmla="*/ 1 w 3"/>
                <a:gd name="T45" fmla="*/ 3 h 3"/>
                <a:gd name="T46" fmla="*/ 0 w 3"/>
                <a:gd name="T47" fmla="*/ 2 h 3"/>
                <a:gd name="T48" fmla="*/ 1 w 3"/>
                <a:gd name="T49" fmla="*/ 0 h 3"/>
                <a:gd name="T50" fmla="*/ 0 w 3"/>
                <a:gd name="T51" fmla="*/ 1 h 3"/>
                <a:gd name="T52" fmla="*/ 1 w 3"/>
                <a:gd name="T53" fmla="*/ 1 h 3"/>
                <a:gd name="T54" fmla="*/ 1 w 3"/>
                <a:gd name="T55" fmla="*/ 0 h 3"/>
                <a:gd name="T56" fmla="*/ 0 w 3"/>
                <a:gd name="T57" fmla="*/ 2 h 3"/>
                <a:gd name="T58" fmla="*/ 1 w 3"/>
                <a:gd name="T59" fmla="*/ 2 h 3"/>
                <a:gd name="T60" fmla="*/ 0 w 3"/>
                <a:gd name="T6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 h="3">
                  <a:moveTo>
                    <a:pt x="1" y="2"/>
                  </a:moveTo>
                  <a:cubicBezTo>
                    <a:pt x="1" y="2"/>
                    <a:pt x="2" y="2"/>
                    <a:pt x="2" y="3"/>
                  </a:cubicBezTo>
                  <a:cubicBezTo>
                    <a:pt x="2" y="3"/>
                    <a:pt x="2" y="3"/>
                    <a:pt x="2" y="2"/>
                  </a:cubicBezTo>
                  <a:cubicBezTo>
                    <a:pt x="2" y="2"/>
                    <a:pt x="2" y="2"/>
                    <a:pt x="1" y="2"/>
                  </a:cubicBezTo>
                  <a:close/>
                  <a:moveTo>
                    <a:pt x="2" y="3"/>
                  </a:moveTo>
                  <a:cubicBezTo>
                    <a:pt x="2" y="3"/>
                    <a:pt x="2" y="3"/>
                    <a:pt x="2" y="3"/>
                  </a:cubicBezTo>
                  <a:cubicBezTo>
                    <a:pt x="2" y="3"/>
                    <a:pt x="2" y="3"/>
                    <a:pt x="2" y="3"/>
                  </a:cubicBezTo>
                  <a:close/>
                  <a:moveTo>
                    <a:pt x="1" y="2"/>
                  </a:moveTo>
                  <a:cubicBezTo>
                    <a:pt x="1" y="2"/>
                    <a:pt x="1" y="2"/>
                    <a:pt x="1" y="2"/>
                  </a:cubicBezTo>
                  <a:cubicBezTo>
                    <a:pt x="1" y="2"/>
                    <a:pt x="1" y="2"/>
                    <a:pt x="2" y="1"/>
                  </a:cubicBezTo>
                  <a:cubicBezTo>
                    <a:pt x="1" y="1"/>
                    <a:pt x="1" y="1"/>
                    <a:pt x="1" y="2"/>
                  </a:cubicBezTo>
                  <a:close/>
                  <a:moveTo>
                    <a:pt x="3" y="2"/>
                  </a:moveTo>
                  <a:cubicBezTo>
                    <a:pt x="3" y="2"/>
                    <a:pt x="3" y="1"/>
                    <a:pt x="3" y="1"/>
                  </a:cubicBezTo>
                  <a:cubicBezTo>
                    <a:pt x="3" y="1"/>
                    <a:pt x="2" y="1"/>
                    <a:pt x="2" y="2"/>
                  </a:cubicBezTo>
                  <a:cubicBezTo>
                    <a:pt x="2" y="2"/>
                    <a:pt x="2" y="2"/>
                    <a:pt x="2" y="2"/>
                  </a:cubicBezTo>
                  <a:cubicBezTo>
                    <a:pt x="3" y="2"/>
                    <a:pt x="3" y="3"/>
                    <a:pt x="3" y="2"/>
                  </a:cubicBezTo>
                  <a:cubicBezTo>
                    <a:pt x="3" y="2"/>
                    <a:pt x="3" y="2"/>
                    <a:pt x="3" y="2"/>
                  </a:cubicBezTo>
                  <a:cubicBezTo>
                    <a:pt x="3" y="2"/>
                    <a:pt x="3" y="2"/>
                    <a:pt x="3" y="2"/>
                  </a:cubicBezTo>
                  <a:close/>
                  <a:moveTo>
                    <a:pt x="0" y="2"/>
                  </a:moveTo>
                  <a:cubicBezTo>
                    <a:pt x="0" y="2"/>
                    <a:pt x="0" y="3"/>
                    <a:pt x="0" y="3"/>
                  </a:cubicBezTo>
                  <a:cubicBezTo>
                    <a:pt x="0" y="2"/>
                    <a:pt x="0" y="2"/>
                    <a:pt x="0" y="2"/>
                  </a:cubicBezTo>
                  <a:close/>
                  <a:moveTo>
                    <a:pt x="0" y="2"/>
                  </a:moveTo>
                  <a:cubicBezTo>
                    <a:pt x="1" y="2"/>
                    <a:pt x="1" y="3"/>
                    <a:pt x="1" y="3"/>
                  </a:cubicBezTo>
                  <a:cubicBezTo>
                    <a:pt x="1" y="2"/>
                    <a:pt x="1" y="2"/>
                    <a:pt x="0" y="2"/>
                  </a:cubicBezTo>
                  <a:close/>
                  <a:moveTo>
                    <a:pt x="1" y="0"/>
                  </a:moveTo>
                  <a:cubicBezTo>
                    <a:pt x="0" y="0"/>
                    <a:pt x="0" y="0"/>
                    <a:pt x="0" y="1"/>
                  </a:cubicBezTo>
                  <a:cubicBezTo>
                    <a:pt x="0" y="1"/>
                    <a:pt x="0" y="1"/>
                    <a:pt x="1" y="1"/>
                  </a:cubicBezTo>
                  <a:cubicBezTo>
                    <a:pt x="1" y="0"/>
                    <a:pt x="1" y="0"/>
                    <a:pt x="1" y="0"/>
                  </a:cubicBezTo>
                  <a:close/>
                  <a:moveTo>
                    <a:pt x="0" y="2"/>
                  </a:moveTo>
                  <a:cubicBezTo>
                    <a:pt x="1" y="2"/>
                    <a:pt x="1" y="2"/>
                    <a:pt x="1" y="2"/>
                  </a:cubicBezTo>
                  <a:cubicBezTo>
                    <a:pt x="1" y="2"/>
                    <a:pt x="1" y="2"/>
                    <a:pt x="0" y="2"/>
                  </a:cubicBezTo>
                  <a:close/>
                </a:path>
              </a:pathLst>
            </a:custGeom>
            <a:solidFill>
              <a:schemeClr val="bg1">
                <a:lumMod val="75000"/>
              </a:schemeClr>
            </a:solidFill>
            <a:ln>
              <a:noFill/>
            </a:ln>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grpSp>
      <p:grpSp>
        <p:nvGrpSpPr>
          <p:cNvPr id="463" name="组合 462"/>
          <p:cNvGrpSpPr/>
          <p:nvPr/>
        </p:nvGrpSpPr>
        <p:grpSpPr>
          <a:xfrm>
            <a:off x="5795963" y="1534717"/>
            <a:ext cx="1151335" cy="916781"/>
            <a:chOff x="4959350" y="1563688"/>
            <a:chExt cx="1535113" cy="1222375"/>
          </a:xfrm>
          <a:solidFill>
            <a:schemeClr val="accent2"/>
          </a:solidFill>
        </p:grpSpPr>
        <p:sp>
          <p:nvSpPr>
            <p:cNvPr id="464" name="Oval 426"/>
            <p:cNvSpPr>
              <a:spLocks noChangeArrowheads="1"/>
            </p:cNvSpPr>
            <p:nvPr/>
          </p:nvSpPr>
          <p:spPr bwMode="auto">
            <a:xfrm>
              <a:off x="5268913" y="1563688"/>
              <a:ext cx="1225550" cy="12223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65" name="Freeform 427"/>
            <p:cNvSpPr/>
            <p:nvPr/>
          </p:nvSpPr>
          <p:spPr bwMode="auto">
            <a:xfrm>
              <a:off x="4959350" y="2219325"/>
              <a:ext cx="717550" cy="512763"/>
            </a:xfrm>
            <a:custGeom>
              <a:avLst/>
              <a:gdLst>
                <a:gd name="T0" fmla="*/ 324 w 452"/>
                <a:gd name="T1" fmla="*/ 0 h 323"/>
                <a:gd name="T2" fmla="*/ 0 w 452"/>
                <a:gd name="T3" fmla="*/ 323 h 323"/>
                <a:gd name="T4" fmla="*/ 452 w 452"/>
                <a:gd name="T5" fmla="*/ 184 h 323"/>
                <a:gd name="T6" fmla="*/ 324 w 452"/>
                <a:gd name="T7" fmla="*/ 0 h 323"/>
              </a:gdLst>
              <a:ahLst/>
              <a:cxnLst>
                <a:cxn ang="0">
                  <a:pos x="T0" y="T1"/>
                </a:cxn>
                <a:cxn ang="0">
                  <a:pos x="T2" y="T3"/>
                </a:cxn>
                <a:cxn ang="0">
                  <a:pos x="T4" y="T5"/>
                </a:cxn>
                <a:cxn ang="0">
                  <a:pos x="T6" y="T7"/>
                </a:cxn>
              </a:cxnLst>
              <a:rect l="0" t="0" r="r" b="b"/>
              <a:pathLst>
                <a:path w="452" h="323">
                  <a:moveTo>
                    <a:pt x="324" y="0"/>
                  </a:moveTo>
                  <a:lnTo>
                    <a:pt x="0" y="323"/>
                  </a:lnTo>
                  <a:lnTo>
                    <a:pt x="452" y="184"/>
                  </a:lnTo>
                  <a:lnTo>
                    <a:pt x="32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grpSp>
      <p:grpSp>
        <p:nvGrpSpPr>
          <p:cNvPr id="466" name="组合 465"/>
          <p:cNvGrpSpPr/>
          <p:nvPr/>
        </p:nvGrpSpPr>
        <p:grpSpPr>
          <a:xfrm>
            <a:off x="5470923" y="2902744"/>
            <a:ext cx="1082278" cy="1633538"/>
            <a:chOff x="4525963" y="3387725"/>
            <a:chExt cx="1443037" cy="2178050"/>
          </a:xfrm>
          <a:solidFill>
            <a:schemeClr val="accent3"/>
          </a:solidFill>
        </p:grpSpPr>
        <p:sp>
          <p:nvSpPr>
            <p:cNvPr id="467" name="Oval 432"/>
            <p:cNvSpPr>
              <a:spLocks noChangeArrowheads="1"/>
            </p:cNvSpPr>
            <p:nvPr/>
          </p:nvSpPr>
          <p:spPr bwMode="auto">
            <a:xfrm>
              <a:off x="4746625" y="4343400"/>
              <a:ext cx="1222375" cy="12223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68" name="Freeform 437"/>
            <p:cNvSpPr/>
            <p:nvPr/>
          </p:nvSpPr>
          <p:spPr bwMode="auto">
            <a:xfrm>
              <a:off x="4525963" y="3387725"/>
              <a:ext cx="822325" cy="1192213"/>
            </a:xfrm>
            <a:custGeom>
              <a:avLst/>
              <a:gdLst>
                <a:gd name="T0" fmla="*/ 321 w 518"/>
                <a:gd name="T1" fmla="*/ 751 h 751"/>
                <a:gd name="T2" fmla="*/ 0 w 518"/>
                <a:gd name="T3" fmla="*/ 0 h 751"/>
                <a:gd name="T4" fmla="*/ 518 w 518"/>
                <a:gd name="T5" fmla="*/ 691 h 751"/>
                <a:gd name="T6" fmla="*/ 321 w 518"/>
                <a:gd name="T7" fmla="*/ 751 h 751"/>
              </a:gdLst>
              <a:ahLst/>
              <a:cxnLst>
                <a:cxn ang="0">
                  <a:pos x="T0" y="T1"/>
                </a:cxn>
                <a:cxn ang="0">
                  <a:pos x="T2" y="T3"/>
                </a:cxn>
                <a:cxn ang="0">
                  <a:pos x="T4" y="T5"/>
                </a:cxn>
                <a:cxn ang="0">
                  <a:pos x="T6" y="T7"/>
                </a:cxn>
              </a:cxnLst>
              <a:rect l="0" t="0" r="r" b="b"/>
              <a:pathLst>
                <a:path w="518" h="751">
                  <a:moveTo>
                    <a:pt x="321" y="751"/>
                  </a:moveTo>
                  <a:lnTo>
                    <a:pt x="0" y="0"/>
                  </a:lnTo>
                  <a:lnTo>
                    <a:pt x="518" y="691"/>
                  </a:lnTo>
                  <a:lnTo>
                    <a:pt x="321" y="7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grpSp>
      <p:sp>
        <p:nvSpPr>
          <p:cNvPr id="469" name="任意多边形 468"/>
          <p:cNvSpPr>
            <a:spLocks noChangeArrowheads="1"/>
          </p:cNvSpPr>
          <p:nvPr/>
        </p:nvSpPr>
        <p:spPr bwMode="auto">
          <a:xfrm>
            <a:off x="3669506" y="994173"/>
            <a:ext cx="916782" cy="1516856"/>
          </a:xfrm>
          <a:custGeom>
            <a:avLst/>
            <a:gdLst>
              <a:gd name="connsiteX0" fmla="*/ 611188 w 1222376"/>
              <a:gd name="connsiteY0" fmla="*/ 0 h 2022475"/>
              <a:gd name="connsiteX1" fmla="*/ 1222376 w 1222376"/>
              <a:gd name="connsiteY1" fmla="*/ 611188 h 2022475"/>
              <a:gd name="connsiteX2" fmla="*/ 952909 w 1222376"/>
              <a:gd name="connsiteY2" fmla="*/ 1117995 h 2022475"/>
              <a:gd name="connsiteX3" fmla="*/ 890975 w 1222376"/>
              <a:gd name="connsiteY3" fmla="*/ 1151612 h 2022475"/>
              <a:gd name="connsiteX4" fmla="*/ 958851 w 1222376"/>
              <a:gd name="connsiteY4" fmla="*/ 2022475 h 2022475"/>
              <a:gd name="connsiteX5" fmla="*/ 706777 w 1222376"/>
              <a:gd name="connsiteY5" fmla="*/ 1212740 h 2022475"/>
              <a:gd name="connsiteX6" fmla="*/ 611188 w 1222376"/>
              <a:gd name="connsiteY6" fmla="*/ 1222376 h 2022475"/>
              <a:gd name="connsiteX7" fmla="*/ 0 w 1222376"/>
              <a:gd name="connsiteY7" fmla="*/ 611188 h 2022475"/>
              <a:gd name="connsiteX8" fmla="*/ 611188 w 1222376"/>
              <a:gd name="connsiteY8" fmla="*/ 0 h 202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2376" h="2022475">
                <a:moveTo>
                  <a:pt x="611188" y="0"/>
                </a:moveTo>
                <a:cubicBezTo>
                  <a:pt x="948738" y="0"/>
                  <a:pt x="1222376" y="273638"/>
                  <a:pt x="1222376" y="611188"/>
                </a:cubicBezTo>
                <a:cubicBezTo>
                  <a:pt x="1222376" y="822157"/>
                  <a:pt x="1115486" y="1008160"/>
                  <a:pt x="952909" y="1117995"/>
                </a:cubicBezTo>
                <a:lnTo>
                  <a:pt x="890975" y="1151612"/>
                </a:lnTo>
                <a:lnTo>
                  <a:pt x="958851" y="2022475"/>
                </a:lnTo>
                <a:lnTo>
                  <a:pt x="706777" y="1212740"/>
                </a:lnTo>
                <a:lnTo>
                  <a:pt x="611188" y="1222376"/>
                </a:lnTo>
                <a:cubicBezTo>
                  <a:pt x="273638" y="1222376"/>
                  <a:pt x="0" y="948738"/>
                  <a:pt x="0" y="611188"/>
                </a:cubicBezTo>
                <a:cubicBezTo>
                  <a:pt x="0" y="273638"/>
                  <a:pt x="273638" y="0"/>
                  <a:pt x="611188" y="0"/>
                </a:cubicBezTo>
                <a:close/>
              </a:path>
            </a:pathLst>
          </a:custGeom>
          <a:solidFill>
            <a:schemeClr val="accent1"/>
          </a:solidFill>
          <a:ln>
            <a:noFill/>
          </a:ln>
        </p:spPr>
        <p:txBody>
          <a:bodyPr vert="horz" wrap="square" lIns="68580" tIns="34290" rIns="68580" bIns="34290" numCol="1" anchor="t" anchorCtr="0" compatLnSpc="1">
            <a:noAutofit/>
          </a:bodyPr>
          <a:lstStyle/>
          <a:p>
            <a:pPr fontAlgn="base">
              <a:spcBef>
                <a:spcPct val="0"/>
              </a:spcBef>
              <a:spcAft>
                <a:spcPct val="0"/>
              </a:spcAft>
            </a:pPr>
            <a:endParaRPr lang="zh-CN" altLang="en-US" sz="1400">
              <a:solidFill>
                <a:prstClr val="white"/>
              </a:solidFill>
              <a:cs typeface="+mn-ea"/>
              <a:sym typeface="+mn-lt"/>
            </a:endParaRPr>
          </a:p>
        </p:txBody>
      </p:sp>
      <p:sp>
        <p:nvSpPr>
          <p:cNvPr id="470" name="任意多边形 469"/>
          <p:cNvSpPr>
            <a:spLocks noChangeArrowheads="1"/>
          </p:cNvSpPr>
          <p:nvPr/>
        </p:nvSpPr>
        <p:spPr bwMode="auto">
          <a:xfrm>
            <a:off x="3099197" y="2464594"/>
            <a:ext cx="916782" cy="1495426"/>
          </a:xfrm>
          <a:custGeom>
            <a:avLst/>
            <a:gdLst>
              <a:gd name="connsiteX0" fmla="*/ 1135062 w 1222376"/>
              <a:gd name="connsiteY0" fmla="*/ 0 h 1993901"/>
              <a:gd name="connsiteX1" fmla="*/ 896600 w 1222376"/>
              <a:gd name="connsiteY1" fmla="*/ 845343 h 1993901"/>
              <a:gd name="connsiteX2" fmla="*/ 952909 w 1222376"/>
              <a:gd name="connsiteY2" fmla="*/ 875906 h 1993901"/>
              <a:gd name="connsiteX3" fmla="*/ 1222376 w 1222376"/>
              <a:gd name="connsiteY3" fmla="*/ 1382713 h 1993901"/>
              <a:gd name="connsiteX4" fmla="*/ 611188 w 1222376"/>
              <a:gd name="connsiteY4" fmla="*/ 1993901 h 1993901"/>
              <a:gd name="connsiteX5" fmla="*/ 0 w 1222376"/>
              <a:gd name="connsiteY5" fmla="*/ 1382713 h 1993901"/>
              <a:gd name="connsiteX6" fmla="*/ 611188 w 1222376"/>
              <a:gd name="connsiteY6" fmla="*/ 771525 h 1993901"/>
              <a:gd name="connsiteX7" fmla="*/ 647102 w 1222376"/>
              <a:gd name="connsiteY7" fmla="*/ 775146 h 1993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22376" h="1993901">
                <a:moveTo>
                  <a:pt x="1135062" y="0"/>
                </a:moveTo>
                <a:lnTo>
                  <a:pt x="896600" y="845343"/>
                </a:lnTo>
                <a:lnTo>
                  <a:pt x="952909" y="875906"/>
                </a:lnTo>
                <a:cubicBezTo>
                  <a:pt x="1115486" y="985741"/>
                  <a:pt x="1222376" y="1171744"/>
                  <a:pt x="1222376" y="1382713"/>
                </a:cubicBezTo>
                <a:cubicBezTo>
                  <a:pt x="1222376" y="1720263"/>
                  <a:pt x="948738" y="1993901"/>
                  <a:pt x="611188" y="1993901"/>
                </a:cubicBezTo>
                <a:cubicBezTo>
                  <a:pt x="273638" y="1993901"/>
                  <a:pt x="0" y="1720263"/>
                  <a:pt x="0" y="1382713"/>
                </a:cubicBezTo>
                <a:cubicBezTo>
                  <a:pt x="0" y="1045163"/>
                  <a:pt x="273638" y="771525"/>
                  <a:pt x="611188" y="771525"/>
                </a:cubicBezTo>
                <a:lnTo>
                  <a:pt x="647102" y="775146"/>
                </a:lnTo>
                <a:close/>
              </a:path>
            </a:pathLst>
          </a:custGeom>
          <a:solidFill>
            <a:schemeClr val="accent1"/>
          </a:solidFill>
          <a:ln>
            <a:noFill/>
          </a:ln>
        </p:spPr>
        <p:txBody>
          <a:bodyPr vert="horz" wrap="square" lIns="68580" tIns="34290" rIns="68580" bIns="34290" numCol="1" anchor="t" anchorCtr="0" compatLnSpc="1">
            <a:noAutofit/>
          </a:bodyPr>
          <a:lstStyle/>
          <a:p>
            <a:pPr fontAlgn="base">
              <a:spcBef>
                <a:spcPct val="0"/>
              </a:spcBef>
              <a:spcAft>
                <a:spcPct val="0"/>
              </a:spcAft>
            </a:pPr>
            <a:endParaRPr lang="zh-CN" altLang="en-US" sz="1400">
              <a:solidFill>
                <a:prstClr val="white"/>
              </a:solidFill>
              <a:cs typeface="+mn-ea"/>
              <a:sym typeface="+mn-lt"/>
            </a:endParaRPr>
          </a:p>
        </p:txBody>
      </p:sp>
      <p:grpSp>
        <p:nvGrpSpPr>
          <p:cNvPr id="471" name="组合 470"/>
          <p:cNvGrpSpPr/>
          <p:nvPr/>
        </p:nvGrpSpPr>
        <p:grpSpPr>
          <a:xfrm>
            <a:off x="4279107" y="3227785"/>
            <a:ext cx="916781" cy="1652588"/>
            <a:chOff x="2936875" y="3821113"/>
            <a:chExt cx="1222375" cy="2203450"/>
          </a:xfrm>
          <a:solidFill>
            <a:schemeClr val="accent4"/>
          </a:solidFill>
        </p:grpSpPr>
        <p:sp>
          <p:nvSpPr>
            <p:cNvPr id="472" name="Oval 450"/>
            <p:cNvSpPr>
              <a:spLocks noChangeArrowheads="1"/>
            </p:cNvSpPr>
            <p:nvPr/>
          </p:nvSpPr>
          <p:spPr bwMode="auto">
            <a:xfrm>
              <a:off x="2936875" y="4797425"/>
              <a:ext cx="1222375" cy="12271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sp>
          <p:nvSpPr>
            <p:cNvPr id="473" name="Freeform 455"/>
            <p:cNvSpPr/>
            <p:nvPr/>
          </p:nvSpPr>
          <p:spPr bwMode="auto">
            <a:xfrm>
              <a:off x="3295650" y="3821113"/>
              <a:ext cx="446088" cy="1181100"/>
            </a:xfrm>
            <a:custGeom>
              <a:avLst/>
              <a:gdLst>
                <a:gd name="T0" fmla="*/ 113 w 281"/>
                <a:gd name="T1" fmla="*/ 744 h 744"/>
                <a:gd name="T2" fmla="*/ 0 w 281"/>
                <a:gd name="T3" fmla="*/ 0 h 744"/>
                <a:gd name="T4" fmla="*/ 281 w 281"/>
                <a:gd name="T5" fmla="*/ 744 h 744"/>
                <a:gd name="T6" fmla="*/ 113 w 281"/>
                <a:gd name="T7" fmla="*/ 744 h 744"/>
              </a:gdLst>
              <a:ahLst/>
              <a:cxnLst>
                <a:cxn ang="0">
                  <a:pos x="T0" y="T1"/>
                </a:cxn>
                <a:cxn ang="0">
                  <a:pos x="T2" y="T3"/>
                </a:cxn>
                <a:cxn ang="0">
                  <a:pos x="T4" y="T5"/>
                </a:cxn>
                <a:cxn ang="0">
                  <a:pos x="T6" y="T7"/>
                </a:cxn>
              </a:cxnLst>
              <a:rect l="0" t="0" r="r" b="b"/>
              <a:pathLst>
                <a:path w="281" h="744">
                  <a:moveTo>
                    <a:pt x="113" y="744"/>
                  </a:moveTo>
                  <a:lnTo>
                    <a:pt x="0" y="0"/>
                  </a:lnTo>
                  <a:lnTo>
                    <a:pt x="281" y="744"/>
                  </a:lnTo>
                  <a:lnTo>
                    <a:pt x="113" y="7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sz="1400">
                <a:solidFill>
                  <a:prstClr val="white"/>
                </a:solidFill>
                <a:cs typeface="+mn-ea"/>
                <a:sym typeface="+mn-lt"/>
              </a:endParaRPr>
            </a:p>
          </p:txBody>
        </p:sp>
      </p:grpSp>
      <p:sp>
        <p:nvSpPr>
          <p:cNvPr id="474" name="文本框 460"/>
          <p:cNvSpPr txBox="1"/>
          <p:nvPr/>
        </p:nvSpPr>
        <p:spPr>
          <a:xfrm>
            <a:off x="5855831" y="1779308"/>
            <a:ext cx="1279925" cy="484748"/>
          </a:xfrm>
          <a:prstGeom prst="rect">
            <a:avLst/>
          </a:prstGeom>
          <a:noFill/>
        </p:spPr>
        <p:txBody>
          <a:bodyPr wrap="square" lIns="68580" tIns="34290" rIns="68580" bIns="34290" rtlCol="0">
            <a:spAutoFit/>
          </a:bodyPr>
          <a:lstStyle/>
          <a:p>
            <a:pPr algn="ctr" fontAlgn="base">
              <a:spcBef>
                <a:spcPct val="0"/>
              </a:spcBef>
              <a:spcAft>
                <a:spcPct val="0"/>
              </a:spcAft>
            </a:pPr>
            <a:r>
              <a:rPr lang="en-US" altLang="zh-CN" sz="2700" dirty="0">
                <a:solidFill>
                  <a:prstClr val="white"/>
                </a:solidFill>
                <a:cs typeface="+mn-ea"/>
                <a:sym typeface="+mn-lt"/>
              </a:rPr>
              <a:t>32.3</a:t>
            </a:r>
            <a:endParaRPr lang="zh-CN" altLang="en-US" sz="2700" dirty="0">
              <a:solidFill>
                <a:prstClr val="white"/>
              </a:solidFill>
              <a:cs typeface="+mn-ea"/>
              <a:sym typeface="+mn-lt"/>
            </a:endParaRPr>
          </a:p>
        </p:txBody>
      </p:sp>
      <p:sp>
        <p:nvSpPr>
          <p:cNvPr id="475" name="文本框 462"/>
          <p:cNvSpPr txBox="1"/>
          <p:nvPr/>
        </p:nvSpPr>
        <p:spPr>
          <a:xfrm>
            <a:off x="3485554" y="1190976"/>
            <a:ext cx="1279925" cy="484748"/>
          </a:xfrm>
          <a:prstGeom prst="rect">
            <a:avLst/>
          </a:prstGeom>
          <a:noFill/>
        </p:spPr>
        <p:txBody>
          <a:bodyPr wrap="square" lIns="68580" tIns="34290" rIns="68580" bIns="34290" rtlCol="0">
            <a:spAutoFit/>
          </a:bodyPr>
          <a:lstStyle/>
          <a:p>
            <a:pPr algn="ctr" fontAlgn="base">
              <a:spcBef>
                <a:spcPct val="0"/>
              </a:spcBef>
              <a:spcAft>
                <a:spcPct val="0"/>
              </a:spcAft>
            </a:pPr>
            <a:r>
              <a:rPr lang="en-US" altLang="zh-CN" sz="2700" dirty="0">
                <a:solidFill>
                  <a:prstClr val="white"/>
                </a:solidFill>
                <a:cs typeface="+mn-ea"/>
                <a:sym typeface="+mn-lt"/>
              </a:rPr>
              <a:t>42.3</a:t>
            </a:r>
            <a:endParaRPr lang="zh-CN" altLang="en-US" sz="2700" dirty="0">
              <a:solidFill>
                <a:prstClr val="white"/>
              </a:solidFill>
              <a:cs typeface="+mn-ea"/>
              <a:sym typeface="+mn-lt"/>
            </a:endParaRPr>
          </a:p>
        </p:txBody>
      </p:sp>
      <p:sp>
        <p:nvSpPr>
          <p:cNvPr id="476" name="文本框 463"/>
          <p:cNvSpPr txBox="1"/>
          <p:nvPr/>
        </p:nvSpPr>
        <p:spPr>
          <a:xfrm>
            <a:off x="2896789" y="3249662"/>
            <a:ext cx="1279925" cy="484748"/>
          </a:xfrm>
          <a:prstGeom prst="rect">
            <a:avLst/>
          </a:prstGeom>
          <a:noFill/>
        </p:spPr>
        <p:txBody>
          <a:bodyPr wrap="square" lIns="68580" tIns="34290" rIns="68580" bIns="34290" rtlCol="0">
            <a:spAutoFit/>
          </a:bodyPr>
          <a:lstStyle/>
          <a:p>
            <a:pPr algn="ctr" fontAlgn="base">
              <a:spcBef>
                <a:spcPct val="0"/>
              </a:spcBef>
              <a:spcAft>
                <a:spcPct val="0"/>
              </a:spcAft>
            </a:pPr>
            <a:r>
              <a:rPr lang="en-US" altLang="zh-CN" sz="2700" dirty="0">
                <a:solidFill>
                  <a:prstClr val="white"/>
                </a:solidFill>
                <a:cs typeface="+mn-ea"/>
                <a:sym typeface="+mn-lt"/>
              </a:rPr>
              <a:t>34.3</a:t>
            </a:r>
            <a:endParaRPr lang="zh-CN" altLang="en-US" sz="2700" dirty="0">
              <a:solidFill>
                <a:prstClr val="white"/>
              </a:solidFill>
              <a:cs typeface="+mn-ea"/>
              <a:sym typeface="+mn-lt"/>
            </a:endParaRPr>
          </a:p>
        </p:txBody>
      </p:sp>
      <p:sp>
        <p:nvSpPr>
          <p:cNvPr id="477" name="文本框 464"/>
          <p:cNvSpPr txBox="1"/>
          <p:nvPr/>
        </p:nvSpPr>
        <p:spPr>
          <a:xfrm>
            <a:off x="4104252" y="4208182"/>
            <a:ext cx="1279925" cy="484748"/>
          </a:xfrm>
          <a:prstGeom prst="rect">
            <a:avLst/>
          </a:prstGeom>
          <a:noFill/>
        </p:spPr>
        <p:txBody>
          <a:bodyPr wrap="square" lIns="68580" tIns="34290" rIns="68580" bIns="34290" rtlCol="0">
            <a:spAutoFit/>
          </a:bodyPr>
          <a:lstStyle/>
          <a:p>
            <a:pPr algn="ctr" fontAlgn="base">
              <a:spcBef>
                <a:spcPct val="0"/>
              </a:spcBef>
              <a:spcAft>
                <a:spcPct val="0"/>
              </a:spcAft>
            </a:pPr>
            <a:r>
              <a:rPr lang="en-US" altLang="zh-CN" sz="2700" dirty="0">
                <a:solidFill>
                  <a:prstClr val="white"/>
                </a:solidFill>
                <a:cs typeface="+mn-ea"/>
                <a:sym typeface="+mn-lt"/>
              </a:rPr>
              <a:t>65.3</a:t>
            </a:r>
            <a:endParaRPr lang="zh-CN" altLang="en-US" sz="2700" dirty="0">
              <a:solidFill>
                <a:prstClr val="white"/>
              </a:solidFill>
              <a:cs typeface="+mn-ea"/>
              <a:sym typeface="+mn-lt"/>
            </a:endParaRPr>
          </a:p>
        </p:txBody>
      </p:sp>
      <p:sp>
        <p:nvSpPr>
          <p:cNvPr id="478" name="文本框 465"/>
          <p:cNvSpPr txBox="1"/>
          <p:nvPr/>
        </p:nvSpPr>
        <p:spPr>
          <a:xfrm>
            <a:off x="5464716" y="3860006"/>
            <a:ext cx="1279925" cy="484748"/>
          </a:xfrm>
          <a:prstGeom prst="rect">
            <a:avLst/>
          </a:prstGeom>
          <a:noFill/>
        </p:spPr>
        <p:txBody>
          <a:bodyPr wrap="square" lIns="68580" tIns="34290" rIns="68580" bIns="34290" rtlCol="0">
            <a:spAutoFit/>
          </a:bodyPr>
          <a:lstStyle/>
          <a:p>
            <a:pPr algn="ctr" fontAlgn="base">
              <a:spcBef>
                <a:spcPct val="0"/>
              </a:spcBef>
              <a:spcAft>
                <a:spcPct val="0"/>
              </a:spcAft>
            </a:pPr>
            <a:r>
              <a:rPr lang="en-US" altLang="zh-CN" sz="2700" dirty="0">
                <a:solidFill>
                  <a:prstClr val="white"/>
                </a:solidFill>
                <a:cs typeface="+mn-ea"/>
                <a:sym typeface="+mn-lt"/>
              </a:rPr>
              <a:t>82.3</a:t>
            </a:r>
            <a:endParaRPr lang="zh-CN" altLang="en-US" sz="2700" dirty="0">
              <a:solidFill>
                <a:prstClr val="white"/>
              </a:solidFill>
              <a:cs typeface="+mn-ea"/>
              <a:sym typeface="+mn-lt"/>
            </a:endParaRPr>
          </a:p>
        </p:txBody>
      </p:sp>
    </p:spTree>
    <p:extLst>
      <p:ext uri="{BB962C8B-B14F-4D97-AF65-F5344CB8AC3E}">
        <p14:creationId xmlns:p14="http://schemas.microsoft.com/office/powerpoint/2010/main" val="2781321481"/>
      </p:ext>
    </p:extLst>
  </p:cSld>
  <p:clrMapOvr>
    <a:masterClrMapping/>
  </p:clrMapOvr>
  <mc:AlternateContent xmlns:mc="http://schemas.openxmlformats.org/markup-compatibility/2006" xmlns:p14="http://schemas.microsoft.com/office/powerpoint/2010/main">
    <mc:Choice Requires="p14">
      <p:transition spd="slow" p14:dur="2000" advClick="0" advTm="0">
        <p14:ferris dir="l"/>
      </p:transition>
    </mc:Choice>
    <mc:Fallback xmlns:a14="http://schemas.microsoft.com/office/drawing/2010/main"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1000"/>
                                        <p:tgtEl>
                                          <p:spTgt spid="26"/>
                                        </p:tgtEl>
                                      </p:cBhvr>
                                    </p:animEffect>
                                    <p:anim calcmode="lin" valueType="num">
                                      <p:cBhvr>
                                        <p:cTn id="8" dur="1000" fill="hold"/>
                                        <p:tgtEl>
                                          <p:spTgt spid="26"/>
                                        </p:tgtEl>
                                        <p:attrNameLst>
                                          <p:attrName>ppt_x</p:attrName>
                                        </p:attrNameLst>
                                      </p:cBhvr>
                                      <p:tavLst>
                                        <p:tav tm="0">
                                          <p:val>
                                            <p:strVal val="#ppt_x"/>
                                          </p:val>
                                        </p:tav>
                                        <p:tav tm="100000">
                                          <p:val>
                                            <p:strVal val="#ppt_x"/>
                                          </p:val>
                                        </p:tav>
                                      </p:tavLst>
                                    </p:anim>
                                    <p:anim calcmode="lin" valueType="num">
                                      <p:cBhvr>
                                        <p:cTn id="9" dur="1000" fill="hold"/>
                                        <p:tgtEl>
                                          <p:spTgt spid="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469"/>
                                        </p:tgtEl>
                                        <p:attrNameLst>
                                          <p:attrName>style.visibility</p:attrName>
                                        </p:attrNameLst>
                                      </p:cBhvr>
                                      <p:to>
                                        <p:strVal val="visible"/>
                                      </p:to>
                                    </p:set>
                                    <p:animEffect transition="in" filter="fade">
                                      <p:cBhvr>
                                        <p:cTn id="13" dur="500"/>
                                        <p:tgtEl>
                                          <p:spTgt spid="469"/>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470"/>
                                        </p:tgtEl>
                                        <p:attrNameLst>
                                          <p:attrName>style.visibility</p:attrName>
                                        </p:attrNameLst>
                                      </p:cBhvr>
                                      <p:to>
                                        <p:strVal val="visible"/>
                                      </p:to>
                                    </p:set>
                                    <p:animEffect transition="in" filter="fade">
                                      <p:cBhvr>
                                        <p:cTn id="17" dur="500"/>
                                        <p:tgtEl>
                                          <p:spTgt spid="470"/>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471"/>
                                        </p:tgtEl>
                                        <p:attrNameLst>
                                          <p:attrName>style.visibility</p:attrName>
                                        </p:attrNameLst>
                                      </p:cBhvr>
                                      <p:to>
                                        <p:strVal val="visible"/>
                                      </p:to>
                                    </p:set>
                                    <p:animEffect transition="in" filter="fade">
                                      <p:cBhvr>
                                        <p:cTn id="21" dur="500"/>
                                        <p:tgtEl>
                                          <p:spTgt spid="471"/>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466"/>
                                        </p:tgtEl>
                                        <p:attrNameLst>
                                          <p:attrName>style.visibility</p:attrName>
                                        </p:attrNameLst>
                                      </p:cBhvr>
                                      <p:to>
                                        <p:strVal val="visible"/>
                                      </p:to>
                                    </p:set>
                                    <p:animEffect transition="in" filter="fade">
                                      <p:cBhvr>
                                        <p:cTn id="25" dur="500"/>
                                        <p:tgtEl>
                                          <p:spTgt spid="466"/>
                                        </p:tgtEl>
                                      </p:cBhvr>
                                    </p:animEffect>
                                  </p:childTnLst>
                                </p:cTn>
                              </p:par>
                            </p:childTnLst>
                          </p:cTn>
                        </p:par>
                        <p:par>
                          <p:cTn id="26" fill="hold">
                            <p:stCondLst>
                              <p:cond delay="3000"/>
                            </p:stCondLst>
                            <p:childTnLst>
                              <p:par>
                                <p:cTn id="27" presetID="10" presetClass="entr" presetSubtype="0" fill="hold" nodeType="afterEffect">
                                  <p:stCondLst>
                                    <p:cond delay="0"/>
                                  </p:stCondLst>
                                  <p:childTnLst>
                                    <p:set>
                                      <p:cBhvr>
                                        <p:cTn id="28" dur="1" fill="hold">
                                          <p:stCondLst>
                                            <p:cond delay="0"/>
                                          </p:stCondLst>
                                        </p:cTn>
                                        <p:tgtEl>
                                          <p:spTgt spid="463"/>
                                        </p:tgtEl>
                                        <p:attrNameLst>
                                          <p:attrName>style.visibility</p:attrName>
                                        </p:attrNameLst>
                                      </p:cBhvr>
                                      <p:to>
                                        <p:strVal val="visible"/>
                                      </p:to>
                                    </p:set>
                                    <p:animEffect transition="in" filter="fade">
                                      <p:cBhvr>
                                        <p:cTn id="29" dur="500"/>
                                        <p:tgtEl>
                                          <p:spTgt spid="4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9" grpId="0" animBg="1"/>
      <p:bldP spid="470"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组合 8"/>
          <p:cNvGrpSpPr/>
          <p:nvPr/>
        </p:nvGrpSpPr>
        <p:grpSpPr>
          <a:xfrm>
            <a:off x="5212702" y="3215400"/>
            <a:ext cx="1854813" cy="1225556"/>
            <a:chOff x="4641202" y="2834400"/>
            <a:chExt cx="1854813" cy="1225556"/>
          </a:xfrm>
        </p:grpSpPr>
        <p:sp>
          <p:nvSpPr>
            <p:cNvPr id="96" name="矩形 15"/>
            <p:cNvSpPr>
              <a:spLocks noChangeArrowheads="1"/>
            </p:cNvSpPr>
            <p:nvPr/>
          </p:nvSpPr>
          <p:spPr bwMode="auto">
            <a:xfrm>
              <a:off x="4641202" y="2834400"/>
              <a:ext cx="1854813" cy="1225556"/>
            </a:xfrm>
            <a:prstGeom prst="rect">
              <a:avLst/>
            </a:prstGeom>
            <a:solidFill>
              <a:schemeClr val="accent3"/>
            </a:solidFill>
            <a:ln>
              <a:noFil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endParaRPr lang="zh-CN" altLang="zh-CN">
                <a:solidFill>
                  <a:prstClr val="white"/>
                </a:solidFill>
                <a:latin typeface="宋体" pitchFamily="2" charset="-122"/>
                <a:sym typeface="宋体" pitchFamily="2" charset="-122"/>
              </a:endParaRPr>
            </a:p>
          </p:txBody>
        </p:sp>
        <p:sp>
          <p:nvSpPr>
            <p:cNvPr id="98" name="椭圆 17"/>
            <p:cNvSpPr>
              <a:spLocks noChangeArrowheads="1"/>
            </p:cNvSpPr>
            <p:nvPr/>
          </p:nvSpPr>
          <p:spPr bwMode="auto">
            <a:xfrm>
              <a:off x="5288463" y="3135284"/>
              <a:ext cx="620172" cy="638464"/>
            </a:xfrm>
            <a:prstGeom prst="ellipse">
              <a:avLst/>
            </a:prstGeom>
            <a:solidFill>
              <a:schemeClr val="bg1">
                <a:alpha val="32156"/>
              </a:schemeClr>
            </a:solidFill>
            <a:ln w="12700">
              <a:solidFill>
                <a:schemeClr val="bg1"/>
              </a:solidFill>
              <a:beve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r>
                <a:rPr lang="en-US" altLang="zh-CN" sz="2000">
                  <a:solidFill>
                    <a:prstClr val="white"/>
                  </a:solidFill>
                  <a:latin typeface="方正兰亭粗黑_GBK" charset="-122"/>
                  <a:ea typeface="方正兰亭粗黑_GBK" charset="-122"/>
                  <a:sym typeface="方正兰亭粗黑_GBK" charset="-122"/>
                </a:rPr>
                <a:t>03</a:t>
              </a:r>
            </a:p>
          </p:txBody>
        </p:sp>
      </p:grpSp>
      <p:grpSp>
        <p:nvGrpSpPr>
          <p:cNvPr id="8" name="组合 7"/>
          <p:cNvGrpSpPr/>
          <p:nvPr/>
        </p:nvGrpSpPr>
        <p:grpSpPr>
          <a:xfrm>
            <a:off x="3356464" y="3463446"/>
            <a:ext cx="1856239" cy="984849"/>
            <a:chOff x="2784964" y="3082446"/>
            <a:chExt cx="1856239" cy="984849"/>
          </a:xfrm>
        </p:grpSpPr>
        <p:sp>
          <p:nvSpPr>
            <p:cNvPr id="95" name="矩形 14"/>
            <p:cNvSpPr>
              <a:spLocks noChangeArrowheads="1"/>
            </p:cNvSpPr>
            <p:nvPr/>
          </p:nvSpPr>
          <p:spPr bwMode="auto">
            <a:xfrm>
              <a:off x="2784964" y="3082446"/>
              <a:ext cx="1856239" cy="984849"/>
            </a:xfrm>
            <a:prstGeom prst="rect">
              <a:avLst/>
            </a:prstGeom>
            <a:solidFill>
              <a:schemeClr val="accent2"/>
            </a:solidFill>
            <a:ln>
              <a:noFil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endParaRPr lang="zh-CN" altLang="zh-CN">
                <a:solidFill>
                  <a:prstClr val="white"/>
                </a:solidFill>
                <a:latin typeface="宋体" pitchFamily="2" charset="-122"/>
                <a:sym typeface="宋体" pitchFamily="2" charset="-122"/>
              </a:endParaRPr>
            </a:p>
          </p:txBody>
        </p:sp>
        <p:sp>
          <p:nvSpPr>
            <p:cNvPr id="99" name="椭圆 18"/>
            <p:cNvSpPr>
              <a:spLocks noChangeArrowheads="1"/>
            </p:cNvSpPr>
            <p:nvPr/>
          </p:nvSpPr>
          <p:spPr bwMode="auto">
            <a:xfrm>
              <a:off x="3402285" y="3254171"/>
              <a:ext cx="620171" cy="638463"/>
            </a:xfrm>
            <a:prstGeom prst="ellipse">
              <a:avLst/>
            </a:prstGeom>
            <a:solidFill>
              <a:schemeClr val="bg1">
                <a:alpha val="32156"/>
              </a:schemeClr>
            </a:solidFill>
            <a:ln w="12700">
              <a:solidFill>
                <a:schemeClr val="bg1"/>
              </a:solidFill>
              <a:beve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r>
                <a:rPr lang="en-US" altLang="zh-CN" sz="2000" dirty="0">
                  <a:solidFill>
                    <a:prstClr val="white"/>
                  </a:solidFill>
                  <a:latin typeface="方正兰亭粗黑_GBK" charset="-122"/>
                  <a:ea typeface="方正兰亭粗黑_GBK" charset="-122"/>
                  <a:sym typeface="方正兰亭粗黑_GBK" charset="-122"/>
                </a:rPr>
                <a:t>02</a:t>
              </a:r>
            </a:p>
          </p:txBody>
        </p:sp>
      </p:grpSp>
      <p:grpSp>
        <p:nvGrpSpPr>
          <p:cNvPr id="7" name="组合 6"/>
          <p:cNvGrpSpPr/>
          <p:nvPr/>
        </p:nvGrpSpPr>
        <p:grpSpPr>
          <a:xfrm>
            <a:off x="1500225" y="3771670"/>
            <a:ext cx="1856239" cy="678093"/>
            <a:chOff x="928725" y="3390670"/>
            <a:chExt cx="1856239" cy="678093"/>
          </a:xfrm>
        </p:grpSpPr>
        <p:sp>
          <p:nvSpPr>
            <p:cNvPr id="94" name="矩形 93"/>
            <p:cNvSpPr>
              <a:spLocks noChangeArrowheads="1"/>
            </p:cNvSpPr>
            <p:nvPr/>
          </p:nvSpPr>
          <p:spPr bwMode="auto">
            <a:xfrm>
              <a:off x="928725" y="3390670"/>
              <a:ext cx="1856239" cy="678093"/>
            </a:xfrm>
            <a:prstGeom prst="rect">
              <a:avLst/>
            </a:prstGeom>
            <a:solidFill>
              <a:schemeClr val="accent1"/>
            </a:solidFill>
            <a:ln>
              <a:noFil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endParaRPr lang="zh-CN" altLang="zh-CN">
                <a:solidFill>
                  <a:prstClr val="white"/>
                </a:solidFill>
                <a:latin typeface="宋体" pitchFamily="2" charset="-122"/>
                <a:sym typeface="宋体" pitchFamily="2" charset="-122"/>
              </a:endParaRPr>
            </a:p>
          </p:txBody>
        </p:sp>
        <p:sp>
          <p:nvSpPr>
            <p:cNvPr id="100" name="椭圆 19"/>
            <p:cNvSpPr>
              <a:spLocks noChangeArrowheads="1"/>
            </p:cNvSpPr>
            <p:nvPr/>
          </p:nvSpPr>
          <p:spPr bwMode="auto">
            <a:xfrm>
              <a:off x="1527512" y="3390670"/>
              <a:ext cx="621598" cy="636996"/>
            </a:xfrm>
            <a:prstGeom prst="ellipse">
              <a:avLst/>
            </a:prstGeom>
            <a:solidFill>
              <a:schemeClr val="bg1">
                <a:alpha val="32156"/>
              </a:schemeClr>
            </a:solidFill>
            <a:ln w="12700">
              <a:solidFill>
                <a:schemeClr val="bg1"/>
              </a:solidFill>
              <a:beve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r>
                <a:rPr lang="en-US" altLang="zh-CN" sz="2000" dirty="0">
                  <a:solidFill>
                    <a:prstClr val="white"/>
                  </a:solidFill>
                  <a:latin typeface="方正兰亭粗黑_GBK" charset="-122"/>
                  <a:ea typeface="方正兰亭粗黑_GBK" charset="-122"/>
                  <a:sym typeface="方正兰亭粗黑_GBK" charset="-122"/>
                </a:rPr>
                <a:t>01</a:t>
              </a:r>
            </a:p>
          </p:txBody>
        </p:sp>
      </p:grpSp>
      <p:grpSp>
        <p:nvGrpSpPr>
          <p:cNvPr id="10" name="组合 9"/>
          <p:cNvGrpSpPr/>
          <p:nvPr/>
        </p:nvGrpSpPr>
        <p:grpSpPr>
          <a:xfrm>
            <a:off x="7067516" y="2723709"/>
            <a:ext cx="1856239" cy="1724586"/>
            <a:chOff x="6496016" y="2342709"/>
            <a:chExt cx="1856239" cy="1724586"/>
          </a:xfrm>
        </p:grpSpPr>
        <p:sp>
          <p:nvSpPr>
            <p:cNvPr id="97" name="矩形 16"/>
            <p:cNvSpPr>
              <a:spLocks noChangeArrowheads="1"/>
            </p:cNvSpPr>
            <p:nvPr/>
          </p:nvSpPr>
          <p:spPr bwMode="auto">
            <a:xfrm>
              <a:off x="6496016" y="2342709"/>
              <a:ext cx="1856239" cy="1724586"/>
            </a:xfrm>
            <a:prstGeom prst="rect">
              <a:avLst/>
            </a:prstGeom>
            <a:solidFill>
              <a:schemeClr val="accent4"/>
            </a:solidFill>
            <a:ln>
              <a:noFil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endParaRPr lang="zh-CN" altLang="zh-CN">
                <a:solidFill>
                  <a:srgbClr val="FFFFFF"/>
                </a:solidFill>
                <a:latin typeface="宋体" pitchFamily="2" charset="-122"/>
                <a:sym typeface="宋体" pitchFamily="2" charset="-122"/>
              </a:endParaRPr>
            </a:p>
          </p:txBody>
        </p:sp>
        <p:sp>
          <p:nvSpPr>
            <p:cNvPr id="103" name="椭圆 23"/>
            <p:cNvSpPr>
              <a:spLocks noChangeArrowheads="1"/>
            </p:cNvSpPr>
            <p:nvPr/>
          </p:nvSpPr>
          <p:spPr bwMode="auto">
            <a:xfrm>
              <a:off x="7101896" y="2834401"/>
              <a:ext cx="665864" cy="685502"/>
            </a:xfrm>
            <a:prstGeom prst="ellipse">
              <a:avLst/>
            </a:prstGeom>
            <a:solidFill>
              <a:schemeClr val="bg1">
                <a:alpha val="32156"/>
              </a:schemeClr>
            </a:solidFill>
            <a:ln w="12700">
              <a:solidFill>
                <a:schemeClr val="bg1"/>
              </a:solidFill>
              <a:beve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r>
                <a:rPr lang="en-US" altLang="zh-CN" sz="1600" b="1">
                  <a:solidFill>
                    <a:prstClr val="white"/>
                  </a:solidFill>
                  <a:latin typeface="方正兰亭粗黑_GBK" charset="-122"/>
                  <a:ea typeface="方正兰亭粗黑_GBK" charset="-122"/>
                  <a:sym typeface="方正兰亭粗黑_GBK" charset="-122"/>
                </a:rPr>
                <a:t>04</a:t>
              </a:r>
            </a:p>
          </p:txBody>
        </p:sp>
      </p:grpSp>
      <p:grpSp>
        <p:nvGrpSpPr>
          <p:cNvPr id="4" name="组合 3"/>
          <p:cNvGrpSpPr/>
          <p:nvPr/>
        </p:nvGrpSpPr>
        <p:grpSpPr>
          <a:xfrm>
            <a:off x="1483381" y="2235994"/>
            <a:ext cx="1789112" cy="1082769"/>
            <a:chOff x="932349" y="2291000"/>
            <a:chExt cx="1789112" cy="1082769"/>
          </a:xfrm>
        </p:grpSpPr>
        <p:sp>
          <p:nvSpPr>
            <p:cNvPr id="105" name="Text Box 40"/>
            <p:cNvSpPr>
              <a:spLocks noChangeArrowheads="1"/>
            </p:cNvSpPr>
            <p:nvPr/>
          </p:nvSpPr>
          <p:spPr bwMode="auto">
            <a:xfrm>
              <a:off x="932349" y="2689223"/>
              <a:ext cx="1789112" cy="6845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eaLnBrk="1" fontAlgn="base" hangingPunct="1">
                <a:lnSpc>
                  <a:spcPct val="120000"/>
                </a:lnSpc>
                <a:spcBef>
                  <a:spcPct val="0"/>
                </a:spcBef>
                <a:spcAft>
                  <a:spcPct val="0"/>
                </a:spcAft>
                <a:buFont typeface="Arial" pitchFamily="34" charset="0"/>
                <a:buNone/>
              </a:pPr>
              <a:r>
                <a:rPr lang="zh-CN" altLang="en-US" sz="1100" dirty="0">
                  <a:solidFill>
                    <a:prstClr val="black">
                      <a:lumMod val="75000"/>
                      <a:lumOff val="25000"/>
                    </a:prstClr>
                  </a:solidFill>
                  <a:latin typeface="微软雅黑" pitchFamily="34" charset="-122"/>
                  <a:ea typeface="微软雅黑" pitchFamily="34" charset="-122"/>
                  <a:sym typeface="微软雅黑" pitchFamily="34" charset="-122"/>
                </a:rPr>
                <a:t>Click here to enter text Click here enter text Click enter text Click here to enter text Click to enter text</a:t>
              </a:r>
            </a:p>
          </p:txBody>
        </p:sp>
        <p:sp>
          <p:nvSpPr>
            <p:cNvPr id="106" name="Rectangle 11"/>
            <p:cNvSpPr>
              <a:spLocks noChangeArrowheads="1"/>
            </p:cNvSpPr>
            <p:nvPr/>
          </p:nvSpPr>
          <p:spPr bwMode="auto">
            <a:xfrm>
              <a:off x="1041268" y="2291000"/>
              <a:ext cx="1503362" cy="322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lIns="0" tIns="0" rIns="0" bIns="0"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eaLnBrk="1" fontAlgn="base" hangingPunct="1">
                <a:lnSpc>
                  <a:spcPct val="120000"/>
                </a:lnSpc>
                <a:spcBef>
                  <a:spcPct val="0"/>
                </a:spcBef>
                <a:spcAft>
                  <a:spcPct val="0"/>
                </a:spcAft>
                <a:buFont typeface="Arial" pitchFamily="34" charset="0"/>
                <a:buNone/>
              </a:pPr>
              <a:r>
                <a:rPr lang="zh-CN" altLang="en-US" sz="1400" b="1" dirty="0">
                  <a:latin typeface="微软雅黑" pitchFamily="34" charset="-122"/>
                  <a:ea typeface="微软雅黑" pitchFamily="34" charset="-122"/>
                  <a:sym typeface="微软雅黑" pitchFamily="34" charset="-122"/>
                </a:rPr>
                <a:t>Click here to enter a title</a:t>
              </a:r>
            </a:p>
          </p:txBody>
        </p:sp>
      </p:grpSp>
      <p:grpSp>
        <p:nvGrpSpPr>
          <p:cNvPr id="5" name="组合 4"/>
          <p:cNvGrpSpPr/>
          <p:nvPr/>
        </p:nvGrpSpPr>
        <p:grpSpPr>
          <a:xfrm>
            <a:off x="3380813" y="1997844"/>
            <a:ext cx="1789112" cy="1066037"/>
            <a:chOff x="2867548" y="1939494"/>
            <a:chExt cx="1789112" cy="1066037"/>
          </a:xfrm>
        </p:grpSpPr>
        <p:sp>
          <p:nvSpPr>
            <p:cNvPr id="107" name="Text Box 40"/>
            <p:cNvSpPr>
              <a:spLocks noChangeArrowheads="1"/>
            </p:cNvSpPr>
            <p:nvPr/>
          </p:nvSpPr>
          <p:spPr bwMode="auto">
            <a:xfrm>
              <a:off x="2867548" y="2320985"/>
              <a:ext cx="1789112" cy="6845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eaLnBrk="1" fontAlgn="base" hangingPunct="1">
                <a:lnSpc>
                  <a:spcPct val="120000"/>
                </a:lnSpc>
                <a:spcBef>
                  <a:spcPct val="0"/>
                </a:spcBef>
                <a:spcAft>
                  <a:spcPct val="0"/>
                </a:spcAft>
                <a:buFont typeface="Arial" pitchFamily="34" charset="0"/>
                <a:buNone/>
              </a:pPr>
              <a:r>
                <a:rPr lang="zh-CN" altLang="en-US" sz="1100" dirty="0">
                  <a:solidFill>
                    <a:prstClr val="black">
                      <a:lumMod val="75000"/>
                      <a:lumOff val="25000"/>
                    </a:prstClr>
                  </a:solidFill>
                  <a:latin typeface="微软雅黑" pitchFamily="34" charset="-122"/>
                  <a:ea typeface="微软雅黑" pitchFamily="34" charset="-122"/>
                  <a:sym typeface="微软雅黑" pitchFamily="34" charset="-122"/>
                </a:rPr>
                <a:t>Click here to enter text Click here enter text Click enter text Click here to enter text Click to enter text</a:t>
              </a:r>
            </a:p>
          </p:txBody>
        </p:sp>
        <p:sp>
          <p:nvSpPr>
            <p:cNvPr id="108" name="Rectangle 11"/>
            <p:cNvSpPr>
              <a:spLocks noChangeArrowheads="1"/>
            </p:cNvSpPr>
            <p:nvPr/>
          </p:nvSpPr>
          <p:spPr bwMode="auto">
            <a:xfrm>
              <a:off x="2972867" y="1939494"/>
              <a:ext cx="1504950" cy="322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lIns="0" tIns="0" rIns="0" bIns="0"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eaLnBrk="1" fontAlgn="base" hangingPunct="1">
                <a:lnSpc>
                  <a:spcPct val="120000"/>
                </a:lnSpc>
                <a:spcBef>
                  <a:spcPct val="0"/>
                </a:spcBef>
                <a:spcAft>
                  <a:spcPct val="0"/>
                </a:spcAft>
                <a:buFont typeface="Arial" pitchFamily="34" charset="0"/>
                <a:buNone/>
              </a:pPr>
              <a:r>
                <a:rPr lang="zh-CN" altLang="en-US" sz="1400" b="1" dirty="0">
                  <a:latin typeface="微软雅黑" pitchFamily="34" charset="-122"/>
                  <a:ea typeface="微软雅黑" pitchFamily="34" charset="-122"/>
                  <a:sym typeface="微软雅黑" pitchFamily="34" charset="-122"/>
                </a:rPr>
                <a:t>Click here to enter a title</a:t>
              </a:r>
            </a:p>
          </p:txBody>
        </p:sp>
      </p:grpSp>
      <p:grpSp>
        <p:nvGrpSpPr>
          <p:cNvPr id="6" name="组合 5"/>
          <p:cNvGrpSpPr/>
          <p:nvPr/>
        </p:nvGrpSpPr>
        <p:grpSpPr>
          <a:xfrm>
            <a:off x="5381552" y="1559460"/>
            <a:ext cx="1789113" cy="1150581"/>
            <a:chOff x="4889693" y="1463720"/>
            <a:chExt cx="1789113" cy="1150581"/>
          </a:xfrm>
        </p:grpSpPr>
        <p:sp>
          <p:nvSpPr>
            <p:cNvPr id="109" name="Text Box 40"/>
            <p:cNvSpPr>
              <a:spLocks noChangeArrowheads="1"/>
            </p:cNvSpPr>
            <p:nvPr/>
          </p:nvSpPr>
          <p:spPr bwMode="auto">
            <a:xfrm>
              <a:off x="4889693" y="1929755"/>
              <a:ext cx="1789113" cy="6845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eaLnBrk="1" fontAlgn="base" hangingPunct="1">
                <a:lnSpc>
                  <a:spcPct val="120000"/>
                </a:lnSpc>
                <a:spcBef>
                  <a:spcPct val="0"/>
                </a:spcBef>
                <a:spcAft>
                  <a:spcPct val="0"/>
                </a:spcAft>
                <a:buFont typeface="Arial" pitchFamily="34" charset="0"/>
                <a:buNone/>
              </a:pPr>
              <a:r>
                <a:rPr lang="zh-CN" altLang="en-US" sz="1100" dirty="0">
                  <a:solidFill>
                    <a:prstClr val="black">
                      <a:lumMod val="75000"/>
                      <a:lumOff val="25000"/>
                    </a:prstClr>
                  </a:solidFill>
                  <a:latin typeface="微软雅黑" pitchFamily="34" charset="-122"/>
                  <a:ea typeface="微软雅黑" pitchFamily="34" charset="-122"/>
                  <a:sym typeface="微软雅黑" pitchFamily="34" charset="-122"/>
                </a:rPr>
                <a:t>Click here to enter text Click here enter text Click enter text Click here to enter text Click to enter text</a:t>
              </a:r>
            </a:p>
          </p:txBody>
        </p:sp>
        <p:sp>
          <p:nvSpPr>
            <p:cNvPr id="110" name="Rectangle 11"/>
            <p:cNvSpPr>
              <a:spLocks noChangeArrowheads="1"/>
            </p:cNvSpPr>
            <p:nvPr/>
          </p:nvSpPr>
          <p:spPr bwMode="auto">
            <a:xfrm>
              <a:off x="5001693" y="1463720"/>
              <a:ext cx="1503363" cy="322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lIns="0" tIns="0" rIns="0" bIns="0"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eaLnBrk="1" fontAlgn="base" hangingPunct="1">
                <a:lnSpc>
                  <a:spcPct val="120000"/>
                </a:lnSpc>
                <a:spcBef>
                  <a:spcPct val="0"/>
                </a:spcBef>
                <a:spcAft>
                  <a:spcPct val="0"/>
                </a:spcAft>
                <a:buFont typeface="Arial" pitchFamily="34" charset="0"/>
                <a:buNone/>
              </a:pPr>
              <a:r>
                <a:rPr lang="zh-CN" altLang="en-US" sz="1400" b="1" dirty="0">
                  <a:latin typeface="微软雅黑" pitchFamily="34" charset="-122"/>
                  <a:ea typeface="微软雅黑" pitchFamily="34" charset="-122"/>
                  <a:sym typeface="微软雅黑" pitchFamily="34" charset="-122"/>
                </a:rPr>
                <a:t>Click here to enter a title</a:t>
              </a:r>
            </a:p>
          </p:txBody>
        </p:sp>
      </p:grpSp>
      <p:grpSp>
        <p:nvGrpSpPr>
          <p:cNvPr id="3" name="组合 2"/>
          <p:cNvGrpSpPr/>
          <p:nvPr/>
        </p:nvGrpSpPr>
        <p:grpSpPr>
          <a:xfrm>
            <a:off x="7920878" y="1459735"/>
            <a:ext cx="935038" cy="1365885"/>
            <a:chOff x="7308850" y="1211580"/>
            <a:chExt cx="935038" cy="1365885"/>
          </a:xfrm>
        </p:grpSpPr>
        <p:sp>
          <p:nvSpPr>
            <p:cNvPr id="101" name="直接连接符 21"/>
            <p:cNvSpPr>
              <a:spLocks noChangeShapeType="1"/>
            </p:cNvSpPr>
            <p:nvPr/>
          </p:nvSpPr>
          <p:spPr bwMode="auto">
            <a:xfrm>
              <a:off x="7308850" y="1211580"/>
              <a:ext cx="0" cy="1365885"/>
            </a:xfrm>
            <a:prstGeom prst="line">
              <a:avLst/>
            </a:prstGeom>
            <a:noFill/>
            <a:ln w="76200">
              <a:solidFill>
                <a:schemeClr val="accent4"/>
              </a:solidFill>
              <a:bevel/>
            </a:ln>
            <a:extLst>
              <a:ext uri="{909E8E84-426E-40DD-AFC4-6F175D3DCCD1}">
                <a14:hiddenFill xmlns:a14="http://schemas.microsoft.com/office/drawing/2010/main">
                  <a:noFill/>
                </a14:hiddenFill>
              </a:ext>
            </a:extLst>
          </p:spPr>
          <p:txBody>
            <a:bodyPr/>
            <a:lstStyle/>
            <a:p>
              <a:pPr fontAlgn="base">
                <a:spcBef>
                  <a:spcPct val="0"/>
                </a:spcBef>
                <a:spcAft>
                  <a:spcPct val="0"/>
                </a:spcAft>
                <a:buFont typeface="Arial" pitchFamily="34" charset="0"/>
                <a:buNone/>
              </a:pPr>
              <a:endParaRPr lang="zh-CN" altLang="en-US">
                <a:solidFill>
                  <a:srgbClr val="000000"/>
                </a:solidFill>
                <a:latin typeface="Arial" pitchFamily="34" charset="0"/>
              </a:endParaRPr>
            </a:p>
          </p:txBody>
        </p:sp>
        <p:sp>
          <p:nvSpPr>
            <p:cNvPr id="102" name="流程图: 资料带 22"/>
            <p:cNvSpPr>
              <a:spLocks noChangeArrowheads="1"/>
            </p:cNvSpPr>
            <p:nvPr/>
          </p:nvSpPr>
          <p:spPr bwMode="auto">
            <a:xfrm>
              <a:off x="7308850" y="1211580"/>
              <a:ext cx="935038" cy="682943"/>
            </a:xfrm>
            <a:prstGeom prst="flowChartPunchedTape">
              <a:avLst/>
            </a:prstGeom>
            <a:solidFill>
              <a:schemeClr val="accent4"/>
            </a:solidFill>
            <a:ln>
              <a:noFill/>
            </a:ln>
          </p:spPr>
          <p:txBody>
            <a:bodyPr anchor="ct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ctr" eaLnBrk="1" fontAlgn="base" hangingPunct="1">
                <a:spcBef>
                  <a:spcPct val="0"/>
                </a:spcBef>
                <a:spcAft>
                  <a:spcPct val="0"/>
                </a:spcAft>
                <a:buFont typeface="Arial" pitchFamily="34" charset="0"/>
                <a:buNone/>
              </a:pPr>
              <a:endParaRPr lang="zh-CN" altLang="zh-CN">
                <a:solidFill>
                  <a:srgbClr val="FFFFFF"/>
                </a:solidFill>
                <a:latin typeface="宋体" pitchFamily="2" charset="-122"/>
                <a:sym typeface="宋体" pitchFamily="2" charset="-122"/>
              </a:endParaRPr>
            </a:p>
          </p:txBody>
        </p:sp>
        <p:grpSp>
          <p:nvGrpSpPr>
            <p:cNvPr id="111" name="Group 265"/>
            <p:cNvGrpSpPr/>
            <p:nvPr/>
          </p:nvGrpSpPr>
          <p:grpSpPr bwMode="auto">
            <a:xfrm>
              <a:off x="7537976" y="1423811"/>
              <a:ext cx="497335" cy="250360"/>
              <a:chOff x="0" y="0"/>
              <a:chExt cx="576" cy="293"/>
            </a:xfrm>
            <a:solidFill>
              <a:schemeClr val="bg1"/>
            </a:solidFill>
          </p:grpSpPr>
          <p:sp>
            <p:nvSpPr>
              <p:cNvPr id="112" name="AutoShape 262"/>
              <p:cNvSpPr/>
              <p:nvPr/>
            </p:nvSpPr>
            <p:spPr bwMode="auto">
              <a:xfrm>
                <a:off x="0" y="0"/>
                <a:ext cx="576" cy="23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600" h="21600">
                    <a:moveTo>
                      <a:pt x="19872" y="8288"/>
                    </a:moveTo>
                    <a:lnTo>
                      <a:pt x="18950" y="8288"/>
                    </a:lnTo>
                    <a:cubicBezTo>
                      <a:pt x="18337" y="5361"/>
                      <a:pt x="16769" y="0"/>
                      <a:pt x="16272" y="0"/>
                    </a:cubicBezTo>
                    <a:lnTo>
                      <a:pt x="8628" y="0"/>
                    </a:lnTo>
                    <a:cubicBezTo>
                      <a:pt x="8131" y="0"/>
                      <a:pt x="5990" y="5361"/>
                      <a:pt x="5146" y="8288"/>
                    </a:cubicBezTo>
                    <a:lnTo>
                      <a:pt x="4128" y="8288"/>
                    </a:lnTo>
                    <a:cubicBezTo>
                      <a:pt x="3505" y="8288"/>
                      <a:pt x="0" y="8700"/>
                      <a:pt x="0" y="12439"/>
                    </a:cubicBezTo>
                    <a:lnTo>
                      <a:pt x="0" y="18890"/>
                    </a:lnTo>
                    <a:cubicBezTo>
                      <a:pt x="0" y="20113"/>
                      <a:pt x="339" y="21134"/>
                      <a:pt x="802" y="21472"/>
                    </a:cubicBezTo>
                    <a:cubicBezTo>
                      <a:pt x="820" y="17204"/>
                      <a:pt x="2270" y="13745"/>
                      <a:pt x="4051" y="13745"/>
                    </a:cubicBezTo>
                    <a:cubicBezTo>
                      <a:pt x="5843" y="13745"/>
                      <a:pt x="7300" y="17247"/>
                      <a:pt x="7300" y="21552"/>
                    </a:cubicBezTo>
                    <a:cubicBezTo>
                      <a:pt x="7300" y="21569"/>
                      <a:pt x="7299" y="21584"/>
                      <a:pt x="7299" y="21600"/>
                    </a:cubicBezTo>
                    <a:lnTo>
                      <a:pt x="14201" y="21600"/>
                    </a:lnTo>
                    <a:cubicBezTo>
                      <a:pt x="14201" y="21584"/>
                      <a:pt x="14200" y="21568"/>
                      <a:pt x="14200" y="21552"/>
                    </a:cubicBezTo>
                    <a:cubicBezTo>
                      <a:pt x="14200" y="17247"/>
                      <a:pt x="15658" y="13745"/>
                      <a:pt x="17450" y="13745"/>
                    </a:cubicBezTo>
                    <a:cubicBezTo>
                      <a:pt x="19241" y="13745"/>
                      <a:pt x="20698" y="17243"/>
                      <a:pt x="20700" y="21545"/>
                    </a:cubicBezTo>
                    <a:cubicBezTo>
                      <a:pt x="21214" y="21289"/>
                      <a:pt x="21600" y="20199"/>
                      <a:pt x="21600" y="18889"/>
                    </a:cubicBezTo>
                    <a:lnTo>
                      <a:pt x="21600" y="11718"/>
                    </a:lnTo>
                    <a:cubicBezTo>
                      <a:pt x="21600" y="10222"/>
                      <a:pt x="20495" y="8288"/>
                      <a:pt x="19872" y="8288"/>
                    </a:cubicBezTo>
                    <a:close/>
                    <a:moveTo>
                      <a:pt x="15715" y="2222"/>
                    </a:moveTo>
                    <a:cubicBezTo>
                      <a:pt x="16112" y="2222"/>
                      <a:pt x="16650" y="4767"/>
                      <a:pt x="17475" y="7799"/>
                    </a:cubicBezTo>
                    <a:lnTo>
                      <a:pt x="13060" y="7799"/>
                    </a:lnTo>
                    <a:lnTo>
                      <a:pt x="13056" y="2222"/>
                    </a:lnTo>
                    <a:lnTo>
                      <a:pt x="15715" y="2222"/>
                    </a:lnTo>
                    <a:close/>
                    <a:moveTo>
                      <a:pt x="9225" y="2222"/>
                    </a:moveTo>
                    <a:lnTo>
                      <a:pt x="11700" y="2222"/>
                    </a:lnTo>
                    <a:lnTo>
                      <a:pt x="11700" y="7799"/>
                    </a:lnTo>
                    <a:lnTo>
                      <a:pt x="6961" y="7799"/>
                    </a:lnTo>
                    <a:cubicBezTo>
                      <a:pt x="7957" y="4930"/>
                      <a:pt x="8827" y="2222"/>
                      <a:pt x="9225" y="2222"/>
                    </a:cubicBezTo>
                    <a:close/>
                    <a:moveTo>
                      <a:pt x="9225" y="2222"/>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defTabSz="685800" fontAlgn="base">
                  <a:spcBef>
                    <a:spcPct val="0"/>
                  </a:spcBef>
                  <a:spcAft>
                    <a:spcPct val="0"/>
                  </a:spcAft>
                </a:pPr>
                <a:endParaRPr lang="en-US" sz="3000" dirty="0">
                  <a:solidFill>
                    <a:prstClr val="white"/>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113" name="AutoShape 263"/>
              <p:cNvSpPr/>
              <p:nvPr/>
            </p:nvSpPr>
            <p:spPr bwMode="auto">
              <a:xfrm>
                <a:off x="48" y="184"/>
                <a:ext cx="109" cy="109"/>
              </a:xfrm>
              <a:custGeom>
                <a:avLst/>
                <a:gdLst>
                  <a:gd name="T0" fmla="*/ 0 w 21598"/>
                  <a:gd name="T1" fmla="*/ 0 h 21598"/>
                  <a:gd name="T2" fmla="*/ 0 w 21598"/>
                  <a:gd name="T3" fmla="*/ 0 h 21598"/>
                  <a:gd name="T4" fmla="*/ 0 w 21598"/>
                  <a:gd name="T5" fmla="*/ 0 h 21598"/>
                  <a:gd name="T6" fmla="*/ 0 w 21598"/>
                  <a:gd name="T7" fmla="*/ 0 h 21598"/>
                  <a:gd name="T8" fmla="*/ 0 w 21598"/>
                  <a:gd name="T9" fmla="*/ 0 h 21598"/>
                  <a:gd name="T10" fmla="*/ 0 w 21598"/>
                  <a:gd name="T11" fmla="*/ 0 h 21598"/>
                  <a:gd name="T12" fmla="*/ 0 w 21598"/>
                  <a:gd name="T13" fmla="*/ 0 h 21598"/>
                  <a:gd name="T14" fmla="*/ 0 w 21598"/>
                  <a:gd name="T15" fmla="*/ 0 h 21598"/>
                  <a:gd name="T16" fmla="*/ 0 w 21598"/>
                  <a:gd name="T17" fmla="*/ 0 h 21598"/>
                  <a:gd name="T18" fmla="*/ 0 w 21598"/>
                  <a:gd name="T19" fmla="*/ 0 h 21598"/>
                  <a:gd name="T20" fmla="*/ 0 w 21598"/>
                  <a:gd name="T21" fmla="*/ 0 h 21598"/>
                  <a:gd name="T22" fmla="*/ 0 w 21598"/>
                  <a:gd name="T23" fmla="*/ 0 h 21598"/>
                  <a:gd name="T24" fmla="*/ 0 w 21598"/>
                  <a:gd name="T25" fmla="*/ 0 h 21598"/>
                  <a:gd name="T26" fmla="*/ 0 w 21598"/>
                  <a:gd name="T27" fmla="*/ 0 h 21598"/>
                  <a:gd name="T28" fmla="*/ 0 w 21598"/>
                  <a:gd name="T29" fmla="*/ 0 h 21598"/>
                  <a:gd name="T30" fmla="*/ 0 w 21598"/>
                  <a:gd name="T31" fmla="*/ 0 h 21598"/>
                  <a:gd name="T32" fmla="*/ 0 w 21598"/>
                  <a:gd name="T33" fmla="*/ 0 h 21598"/>
                  <a:gd name="T34" fmla="*/ 0 w 21598"/>
                  <a:gd name="T35" fmla="*/ 0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defTabSz="685800" fontAlgn="base">
                  <a:spcBef>
                    <a:spcPct val="0"/>
                  </a:spcBef>
                  <a:spcAft>
                    <a:spcPct val="0"/>
                  </a:spcAft>
                </a:pPr>
                <a:endParaRPr lang="en-US" sz="3000" dirty="0">
                  <a:solidFill>
                    <a:prstClr val="white"/>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114" name="AutoShape 264"/>
              <p:cNvSpPr/>
              <p:nvPr/>
            </p:nvSpPr>
            <p:spPr bwMode="auto">
              <a:xfrm>
                <a:off x="408" y="184"/>
                <a:ext cx="109" cy="109"/>
              </a:xfrm>
              <a:custGeom>
                <a:avLst/>
                <a:gdLst>
                  <a:gd name="T0" fmla="*/ 0 w 21598"/>
                  <a:gd name="T1" fmla="*/ 0 h 21598"/>
                  <a:gd name="T2" fmla="*/ 0 w 21598"/>
                  <a:gd name="T3" fmla="*/ 0 h 21598"/>
                  <a:gd name="T4" fmla="*/ 0 w 21598"/>
                  <a:gd name="T5" fmla="*/ 0 h 21598"/>
                  <a:gd name="T6" fmla="*/ 0 w 21598"/>
                  <a:gd name="T7" fmla="*/ 0 h 21598"/>
                  <a:gd name="T8" fmla="*/ 0 w 21598"/>
                  <a:gd name="T9" fmla="*/ 0 h 21598"/>
                  <a:gd name="T10" fmla="*/ 0 w 21598"/>
                  <a:gd name="T11" fmla="*/ 0 h 21598"/>
                  <a:gd name="T12" fmla="*/ 0 w 21598"/>
                  <a:gd name="T13" fmla="*/ 0 h 21598"/>
                  <a:gd name="T14" fmla="*/ 0 w 21598"/>
                  <a:gd name="T15" fmla="*/ 0 h 21598"/>
                  <a:gd name="T16" fmla="*/ 0 w 21598"/>
                  <a:gd name="T17" fmla="*/ 0 h 21598"/>
                  <a:gd name="T18" fmla="*/ 0 w 21598"/>
                  <a:gd name="T19" fmla="*/ 0 h 21598"/>
                  <a:gd name="T20" fmla="*/ 0 w 21598"/>
                  <a:gd name="T21" fmla="*/ 0 h 21598"/>
                  <a:gd name="T22" fmla="*/ 0 w 21598"/>
                  <a:gd name="T23" fmla="*/ 0 h 21598"/>
                  <a:gd name="T24" fmla="*/ 0 w 21598"/>
                  <a:gd name="T25" fmla="*/ 0 h 21598"/>
                  <a:gd name="T26" fmla="*/ 0 w 21598"/>
                  <a:gd name="T27" fmla="*/ 0 h 21598"/>
                  <a:gd name="T28" fmla="*/ 0 w 21598"/>
                  <a:gd name="T29" fmla="*/ 0 h 21598"/>
                  <a:gd name="T30" fmla="*/ 0 w 21598"/>
                  <a:gd name="T31" fmla="*/ 0 h 21598"/>
                  <a:gd name="T32" fmla="*/ 0 w 21598"/>
                  <a:gd name="T33" fmla="*/ 0 h 21598"/>
                  <a:gd name="T34" fmla="*/ 0 w 21598"/>
                  <a:gd name="T35" fmla="*/ 0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defTabSz="685800" fontAlgn="base">
                  <a:spcBef>
                    <a:spcPct val="0"/>
                  </a:spcBef>
                  <a:spcAft>
                    <a:spcPct val="0"/>
                  </a:spcAft>
                </a:pPr>
                <a:endParaRPr lang="en-US" sz="3000" dirty="0">
                  <a:solidFill>
                    <a:prstClr val="white"/>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grpSp>
    </p:spTree>
    <p:extLst>
      <p:ext uri="{BB962C8B-B14F-4D97-AF65-F5344CB8AC3E}">
        <p14:creationId xmlns:p14="http://schemas.microsoft.com/office/powerpoint/2010/main" val="3865397452"/>
      </p:ext>
    </p:extLst>
  </p:cSld>
  <p:clrMapOvr>
    <a:masterClrMapping/>
  </p:clrMapOvr>
  <mc:AlternateContent xmlns:mc="http://schemas.openxmlformats.org/markup-compatibility/2006" xmlns:p14="http://schemas.microsoft.com/office/powerpoint/2010/main">
    <mc:Choice Requires="p14">
      <p:transition spd="slow" p14:dur="2000" advClick="0" advTm="0">
        <p14:ferris dir="l"/>
      </p:transition>
    </mc:Choice>
    <mc:Fallback xmlns:a14="http://schemas.microsoft.com/office/drawing/2010/main"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00"/>
                                        <p:tgtEl>
                                          <p:spTgt spid="7"/>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down)">
                                      <p:cBhvr>
                                        <p:cTn id="11" dur="500"/>
                                        <p:tgtEl>
                                          <p:spTgt spid="8"/>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wipe(down)">
                                      <p:cBhvr>
                                        <p:cTn id="19" dur="500"/>
                                        <p:tgtEl>
                                          <p:spTgt spid="10"/>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500"/>
                                        <p:tgtEl>
                                          <p:spTgt spid="4"/>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fade">
                                      <p:cBhvr>
                                        <p:cTn id="27" dur="500"/>
                                        <p:tgtEl>
                                          <p:spTgt spid="5"/>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fade">
                                      <p:cBhvr>
                                        <p:cTn id="31" dur="500"/>
                                        <p:tgtEl>
                                          <p:spTgt spid="6"/>
                                        </p:tgtEl>
                                      </p:cBhvr>
                                    </p:animEffect>
                                  </p:childTnLst>
                                </p:cTn>
                              </p:par>
                            </p:childTnLst>
                          </p:cTn>
                        </p:par>
                        <p:par>
                          <p:cTn id="32" fill="hold">
                            <p:stCondLst>
                              <p:cond delay="3500"/>
                            </p:stCondLst>
                            <p:childTnLst>
                              <p:par>
                                <p:cTn id="33" presetID="22" presetClass="entr" presetSubtype="4" fill="hold" nodeType="afterEffect">
                                  <p:stCondLst>
                                    <p:cond delay="0"/>
                                  </p:stCondLst>
                                  <p:childTnLst>
                                    <p:set>
                                      <p:cBhvr>
                                        <p:cTn id="34" dur="1" fill="hold">
                                          <p:stCondLst>
                                            <p:cond delay="0"/>
                                          </p:stCondLst>
                                        </p:cTn>
                                        <p:tgtEl>
                                          <p:spTgt spid="3"/>
                                        </p:tgtEl>
                                        <p:attrNameLst>
                                          <p:attrName>style.visibility</p:attrName>
                                        </p:attrNameLst>
                                      </p:cBhvr>
                                      <p:to>
                                        <p:strVal val="visible"/>
                                      </p:to>
                                    </p:set>
                                    <p:animEffect transition="in" filter="wipe(down)">
                                      <p:cBhvr>
                                        <p:cTn id="3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bwMode="auto">
          <a:xfrm>
            <a:off x="1965571" y="1879242"/>
            <a:ext cx="1159292" cy="338554"/>
          </a:xfrm>
          <a:prstGeom prst="rect">
            <a:avLst/>
          </a:prstGeom>
          <a:noFill/>
        </p:spPr>
        <p:txBody>
          <a:bodyPr wrap="none">
            <a:spAutoFit/>
          </a:bodyPr>
          <a:lstStyle>
            <a:defPPr>
              <a:defRPr lang="zh-CN"/>
            </a:defPPr>
            <a:lvl1pPr algn="ctr" fontAlgn="auto">
              <a:spcBef>
                <a:spcPts val="0"/>
              </a:spcBef>
              <a:spcAft>
                <a:spcPts val="0"/>
              </a:spcAft>
              <a:defRPr sz="1600" spc="300">
                <a:solidFill>
                  <a:srgbClr val="F83003"/>
                </a:solidFill>
                <a:latin typeface="微软雅黑" pitchFamily="34" charset="-122"/>
                <a:ea typeface="微软雅黑" pitchFamily="34" charset="-122"/>
                <a:cs typeface="Arial" pitchFamily="34" charset="0"/>
              </a:defRPr>
            </a:lvl1pPr>
          </a:lstStyle>
          <a:p>
            <a:r>
              <a:rPr lang="zh-CN" altLang="en-US" dirty="0">
                <a:solidFill>
                  <a:schemeClr val="tx1"/>
                </a:solidFill>
              </a:rPr>
              <a:t>Add a title</a:t>
            </a:r>
          </a:p>
        </p:txBody>
      </p:sp>
      <p:sp>
        <p:nvSpPr>
          <p:cNvPr id="93" name="TextBox 92"/>
          <p:cNvSpPr txBox="1"/>
          <p:nvPr/>
        </p:nvSpPr>
        <p:spPr bwMode="auto">
          <a:xfrm>
            <a:off x="1965571" y="2582867"/>
            <a:ext cx="1159292" cy="338554"/>
          </a:xfrm>
          <a:prstGeom prst="rect">
            <a:avLst/>
          </a:prstGeom>
          <a:noFill/>
        </p:spPr>
        <p:txBody>
          <a:bodyPr wrap="none">
            <a:spAutoFit/>
          </a:bodyPr>
          <a:lstStyle>
            <a:defPPr>
              <a:defRPr lang="zh-CN"/>
            </a:defPPr>
            <a:lvl1pPr algn="ctr" fontAlgn="auto">
              <a:spcBef>
                <a:spcPts val="0"/>
              </a:spcBef>
              <a:spcAft>
                <a:spcPts val="0"/>
              </a:spcAft>
              <a:defRPr sz="1600" spc="300">
                <a:solidFill>
                  <a:srgbClr val="EBAC07"/>
                </a:solidFill>
                <a:latin typeface="微软雅黑" pitchFamily="34" charset="-122"/>
                <a:ea typeface="微软雅黑" pitchFamily="34" charset="-122"/>
                <a:cs typeface="Arial" pitchFamily="34" charset="0"/>
              </a:defRPr>
            </a:lvl1pPr>
          </a:lstStyle>
          <a:p>
            <a:r>
              <a:rPr lang="zh-CN" altLang="en-US" dirty="0">
                <a:solidFill>
                  <a:schemeClr val="tx1"/>
                </a:solidFill>
              </a:rPr>
              <a:t>Add a title</a:t>
            </a:r>
          </a:p>
        </p:txBody>
      </p:sp>
      <p:sp>
        <p:nvSpPr>
          <p:cNvPr id="94" name="TextBox 93"/>
          <p:cNvSpPr txBox="1"/>
          <p:nvPr/>
        </p:nvSpPr>
        <p:spPr bwMode="auto">
          <a:xfrm>
            <a:off x="1965571" y="3286492"/>
            <a:ext cx="1159292" cy="338554"/>
          </a:xfrm>
          <a:prstGeom prst="rect">
            <a:avLst/>
          </a:prstGeom>
          <a:noFill/>
        </p:spPr>
        <p:txBody>
          <a:bodyPr wrap="none">
            <a:spAutoFit/>
          </a:bodyPr>
          <a:lstStyle>
            <a:defPPr>
              <a:defRPr lang="zh-CN"/>
            </a:defPPr>
            <a:lvl1pPr algn="ctr" fontAlgn="auto">
              <a:spcBef>
                <a:spcPts val="0"/>
              </a:spcBef>
              <a:spcAft>
                <a:spcPts val="0"/>
              </a:spcAft>
              <a:defRPr sz="1600" spc="300">
                <a:solidFill>
                  <a:srgbClr val="8BC925"/>
                </a:solidFill>
                <a:latin typeface="微软雅黑" pitchFamily="34" charset="-122"/>
                <a:ea typeface="微软雅黑" pitchFamily="34" charset="-122"/>
                <a:cs typeface="Arial" pitchFamily="34" charset="0"/>
              </a:defRPr>
            </a:lvl1pPr>
          </a:lstStyle>
          <a:p>
            <a:r>
              <a:rPr lang="zh-CN" altLang="en-US" dirty="0">
                <a:solidFill>
                  <a:schemeClr val="tx1"/>
                </a:solidFill>
              </a:rPr>
              <a:t>Add a title</a:t>
            </a:r>
          </a:p>
        </p:txBody>
      </p:sp>
      <p:sp>
        <p:nvSpPr>
          <p:cNvPr id="95" name="TextBox 94"/>
          <p:cNvSpPr txBox="1"/>
          <p:nvPr/>
        </p:nvSpPr>
        <p:spPr bwMode="auto">
          <a:xfrm>
            <a:off x="1965571" y="3990117"/>
            <a:ext cx="1159292" cy="338554"/>
          </a:xfrm>
          <a:prstGeom prst="rect">
            <a:avLst/>
          </a:prstGeom>
          <a:noFill/>
        </p:spPr>
        <p:txBody>
          <a:bodyPr wrap="none">
            <a:spAutoFit/>
          </a:bodyPr>
          <a:lstStyle>
            <a:defPPr>
              <a:defRPr lang="zh-CN"/>
            </a:defPPr>
            <a:lvl1pPr algn="ctr" fontAlgn="auto">
              <a:spcBef>
                <a:spcPts val="0"/>
              </a:spcBef>
              <a:spcAft>
                <a:spcPts val="0"/>
              </a:spcAft>
              <a:defRPr sz="1600" spc="300">
                <a:solidFill>
                  <a:srgbClr val="284848"/>
                </a:solidFill>
                <a:latin typeface="微软雅黑" pitchFamily="34" charset="-122"/>
                <a:ea typeface="微软雅黑" pitchFamily="34" charset="-122"/>
                <a:cs typeface="Arial" pitchFamily="34" charset="0"/>
              </a:defRPr>
            </a:lvl1pPr>
          </a:lstStyle>
          <a:p>
            <a:r>
              <a:rPr lang="zh-CN" altLang="en-US" dirty="0">
                <a:solidFill>
                  <a:schemeClr val="tx1"/>
                </a:solidFill>
              </a:rPr>
              <a:t>Add a title</a:t>
            </a:r>
          </a:p>
        </p:txBody>
      </p:sp>
      <p:grpSp>
        <p:nvGrpSpPr>
          <p:cNvPr id="2" name="组合 1"/>
          <p:cNvGrpSpPr/>
          <p:nvPr/>
        </p:nvGrpSpPr>
        <p:grpSpPr>
          <a:xfrm>
            <a:off x="3206750" y="1903781"/>
            <a:ext cx="4926022" cy="369332"/>
            <a:chOff x="1907704" y="1608569"/>
            <a:chExt cx="6117118" cy="369332"/>
          </a:xfrm>
        </p:grpSpPr>
        <p:sp>
          <p:nvSpPr>
            <p:cNvPr id="4" name="Freeform 5"/>
            <p:cNvSpPr/>
            <p:nvPr/>
          </p:nvSpPr>
          <p:spPr bwMode="auto">
            <a:xfrm>
              <a:off x="1907704" y="1627341"/>
              <a:ext cx="6041414" cy="310618"/>
            </a:xfrm>
            <a:prstGeom prst="rect">
              <a:avLst/>
            </a:prstGeom>
            <a:solidFill>
              <a:schemeClr val="bg1">
                <a:lumMod val="75000"/>
              </a:schemeClr>
            </a:solidFill>
            <a:ln>
              <a:noFill/>
            </a:ln>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17" name="Freeform 9"/>
            <p:cNvSpPr/>
            <p:nvPr/>
          </p:nvSpPr>
          <p:spPr bwMode="auto">
            <a:xfrm>
              <a:off x="1907704" y="1622130"/>
              <a:ext cx="4302788" cy="321041"/>
            </a:xfrm>
            <a:prstGeom prst="rect">
              <a:avLst/>
            </a:prstGeom>
            <a:solidFill>
              <a:schemeClr val="accent1"/>
            </a:solidFill>
            <a:ln>
              <a:noFill/>
            </a:ln>
          </p:spPr>
          <p:txBody>
            <a:bodyPr/>
            <a:lstStyle/>
            <a:p>
              <a:pPr fontAlgn="base">
                <a:spcBef>
                  <a:spcPct val="0"/>
                </a:spcBef>
                <a:spcAft>
                  <a:spcPct val="0"/>
                </a:spcAft>
              </a:pPr>
              <a:endParaRPr lang="zh-CN" altLang="en-US" sz="1600">
                <a:solidFill>
                  <a:prstClr val="black"/>
                </a:solidFill>
              </a:endParaRPr>
            </a:p>
          </p:txBody>
        </p:sp>
        <p:sp>
          <p:nvSpPr>
            <p:cNvPr id="96" name="TextBox 682"/>
            <p:cNvSpPr txBox="1"/>
            <p:nvPr/>
          </p:nvSpPr>
          <p:spPr>
            <a:xfrm>
              <a:off x="7378491" y="1608569"/>
              <a:ext cx="646331" cy="369332"/>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fontAlgn="base">
                <a:spcBef>
                  <a:spcPct val="0"/>
                </a:spcBef>
                <a:spcAft>
                  <a:spcPct val="0"/>
                </a:spcAft>
              </a:pPr>
              <a:r>
                <a:rPr lang="en-US" altLang="zh-CN" dirty="0">
                  <a:solidFill>
                    <a:prstClr val="black">
                      <a:lumMod val="75000"/>
                      <a:lumOff val="25000"/>
                    </a:prstClr>
                  </a:solidFill>
                </a:rPr>
                <a:t>76%</a:t>
              </a:r>
              <a:endParaRPr lang="zh-CN" altLang="en-US" dirty="0">
                <a:solidFill>
                  <a:prstClr val="black">
                    <a:lumMod val="75000"/>
                    <a:lumOff val="25000"/>
                  </a:prstClr>
                </a:solidFill>
              </a:endParaRPr>
            </a:p>
          </p:txBody>
        </p:sp>
      </p:grpSp>
      <p:grpSp>
        <p:nvGrpSpPr>
          <p:cNvPr id="3" name="组合 2"/>
          <p:cNvGrpSpPr/>
          <p:nvPr/>
        </p:nvGrpSpPr>
        <p:grpSpPr>
          <a:xfrm>
            <a:off x="3206750" y="2596238"/>
            <a:ext cx="4926022" cy="369332"/>
            <a:chOff x="1907704" y="2205469"/>
            <a:chExt cx="6117118" cy="369332"/>
          </a:xfrm>
        </p:grpSpPr>
        <p:sp>
          <p:nvSpPr>
            <p:cNvPr id="6" name="Freeform 6"/>
            <p:cNvSpPr/>
            <p:nvPr/>
          </p:nvSpPr>
          <p:spPr bwMode="auto">
            <a:xfrm>
              <a:off x="1907704" y="2228773"/>
              <a:ext cx="6041414" cy="310618"/>
            </a:xfrm>
            <a:prstGeom prst="rect">
              <a:avLst/>
            </a:prstGeom>
            <a:solidFill>
              <a:schemeClr val="bg1">
                <a:lumMod val="75000"/>
              </a:schemeClr>
            </a:solidFill>
            <a:ln>
              <a:noFill/>
            </a:ln>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124975" name="Freeform 62"/>
            <p:cNvSpPr/>
            <p:nvPr/>
          </p:nvSpPr>
          <p:spPr bwMode="auto">
            <a:xfrm>
              <a:off x="1907704" y="2228773"/>
              <a:ext cx="2007551" cy="310618"/>
            </a:xfrm>
            <a:prstGeom prst="rect">
              <a:avLst/>
            </a:prstGeom>
            <a:solidFill>
              <a:schemeClr val="accent2"/>
            </a:solidFill>
            <a:ln>
              <a:noFill/>
            </a:ln>
          </p:spPr>
          <p:txBody>
            <a:bodyPr/>
            <a:lstStyle/>
            <a:p>
              <a:pPr fontAlgn="base">
                <a:spcBef>
                  <a:spcPct val="0"/>
                </a:spcBef>
                <a:spcAft>
                  <a:spcPct val="0"/>
                </a:spcAft>
              </a:pPr>
              <a:endParaRPr lang="zh-CN" altLang="en-US" sz="1600">
                <a:solidFill>
                  <a:prstClr val="black"/>
                </a:solidFill>
              </a:endParaRPr>
            </a:p>
          </p:txBody>
        </p:sp>
        <p:sp>
          <p:nvSpPr>
            <p:cNvPr id="97" name="TextBox 682"/>
            <p:cNvSpPr txBox="1"/>
            <p:nvPr/>
          </p:nvSpPr>
          <p:spPr>
            <a:xfrm>
              <a:off x="7378491" y="2205469"/>
              <a:ext cx="646331" cy="369332"/>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fontAlgn="base">
                <a:spcBef>
                  <a:spcPct val="0"/>
                </a:spcBef>
                <a:spcAft>
                  <a:spcPct val="0"/>
                </a:spcAft>
              </a:pPr>
              <a:r>
                <a:rPr lang="en-US" altLang="zh-CN" dirty="0">
                  <a:solidFill>
                    <a:prstClr val="black">
                      <a:lumMod val="75000"/>
                      <a:lumOff val="25000"/>
                    </a:prstClr>
                  </a:solidFill>
                </a:rPr>
                <a:t>33%</a:t>
              </a:r>
              <a:endParaRPr lang="zh-CN" altLang="en-US" dirty="0">
                <a:solidFill>
                  <a:prstClr val="black">
                    <a:lumMod val="75000"/>
                    <a:lumOff val="25000"/>
                  </a:prstClr>
                </a:solidFill>
              </a:endParaRPr>
            </a:p>
          </p:txBody>
        </p:sp>
      </p:grpSp>
      <p:grpSp>
        <p:nvGrpSpPr>
          <p:cNvPr id="5" name="组合 4"/>
          <p:cNvGrpSpPr/>
          <p:nvPr/>
        </p:nvGrpSpPr>
        <p:grpSpPr>
          <a:xfrm>
            <a:off x="3206750" y="3288695"/>
            <a:ext cx="4926022" cy="369332"/>
            <a:chOff x="1907704" y="2815069"/>
            <a:chExt cx="6117118" cy="369332"/>
          </a:xfrm>
        </p:grpSpPr>
        <p:sp>
          <p:nvSpPr>
            <p:cNvPr id="10" name="Freeform 7"/>
            <p:cNvSpPr/>
            <p:nvPr/>
          </p:nvSpPr>
          <p:spPr bwMode="auto">
            <a:xfrm>
              <a:off x="1907704" y="2824992"/>
              <a:ext cx="6041414" cy="310618"/>
            </a:xfrm>
            <a:prstGeom prst="rect">
              <a:avLst/>
            </a:prstGeom>
            <a:solidFill>
              <a:schemeClr val="bg1">
                <a:lumMod val="75000"/>
              </a:schemeClr>
            </a:solidFill>
            <a:ln>
              <a:noFill/>
            </a:ln>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124977" name="Freeform 64"/>
            <p:cNvSpPr/>
            <p:nvPr/>
          </p:nvSpPr>
          <p:spPr bwMode="auto">
            <a:xfrm>
              <a:off x="1911873" y="2824992"/>
              <a:ext cx="3004030" cy="310618"/>
            </a:xfrm>
            <a:prstGeom prst="rect">
              <a:avLst/>
            </a:prstGeom>
            <a:solidFill>
              <a:schemeClr val="accent3"/>
            </a:solidFill>
            <a:ln>
              <a:noFill/>
            </a:ln>
          </p:spPr>
          <p:txBody>
            <a:bodyPr/>
            <a:lstStyle/>
            <a:p>
              <a:pPr fontAlgn="base">
                <a:spcBef>
                  <a:spcPct val="0"/>
                </a:spcBef>
                <a:spcAft>
                  <a:spcPct val="0"/>
                </a:spcAft>
              </a:pPr>
              <a:endParaRPr lang="zh-CN" altLang="en-US" sz="1600">
                <a:solidFill>
                  <a:prstClr val="black"/>
                </a:solidFill>
              </a:endParaRPr>
            </a:p>
          </p:txBody>
        </p:sp>
        <p:sp>
          <p:nvSpPr>
            <p:cNvPr id="98" name="TextBox 682"/>
            <p:cNvSpPr txBox="1"/>
            <p:nvPr/>
          </p:nvSpPr>
          <p:spPr>
            <a:xfrm>
              <a:off x="7378491" y="2815069"/>
              <a:ext cx="646331" cy="369332"/>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fontAlgn="base">
                <a:spcBef>
                  <a:spcPct val="0"/>
                </a:spcBef>
                <a:spcAft>
                  <a:spcPct val="0"/>
                </a:spcAft>
              </a:pPr>
              <a:r>
                <a:rPr lang="en-US" altLang="zh-CN" dirty="0">
                  <a:solidFill>
                    <a:prstClr val="black">
                      <a:lumMod val="75000"/>
                      <a:lumOff val="25000"/>
                    </a:prstClr>
                  </a:solidFill>
                </a:rPr>
                <a:t>52%</a:t>
              </a:r>
              <a:endParaRPr lang="zh-CN" altLang="en-US" dirty="0">
                <a:solidFill>
                  <a:prstClr val="black">
                    <a:lumMod val="75000"/>
                    <a:lumOff val="25000"/>
                  </a:prstClr>
                </a:solidFill>
              </a:endParaRPr>
            </a:p>
          </p:txBody>
        </p:sp>
      </p:grpSp>
      <p:grpSp>
        <p:nvGrpSpPr>
          <p:cNvPr id="7" name="组合 6"/>
          <p:cNvGrpSpPr/>
          <p:nvPr/>
        </p:nvGrpSpPr>
        <p:grpSpPr>
          <a:xfrm>
            <a:off x="3211809" y="3981152"/>
            <a:ext cx="4946946" cy="369332"/>
            <a:chOff x="1907704" y="3400430"/>
            <a:chExt cx="6143101" cy="369332"/>
          </a:xfrm>
        </p:grpSpPr>
        <p:sp>
          <p:nvSpPr>
            <p:cNvPr id="16" name="Freeform 8"/>
            <p:cNvSpPr/>
            <p:nvPr/>
          </p:nvSpPr>
          <p:spPr bwMode="auto">
            <a:xfrm>
              <a:off x="1907704" y="3421211"/>
              <a:ext cx="6041414" cy="310618"/>
            </a:xfrm>
            <a:prstGeom prst="rect">
              <a:avLst/>
            </a:prstGeom>
            <a:solidFill>
              <a:schemeClr val="bg1">
                <a:lumMod val="75000"/>
              </a:schemeClr>
            </a:solidFill>
            <a:ln>
              <a:noFill/>
            </a:ln>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124976" name="Freeform 63"/>
            <p:cNvSpPr/>
            <p:nvPr/>
          </p:nvSpPr>
          <p:spPr bwMode="auto">
            <a:xfrm>
              <a:off x="1907704" y="3421720"/>
              <a:ext cx="5545259" cy="309600"/>
            </a:xfrm>
            <a:prstGeom prst="rect">
              <a:avLst/>
            </a:prstGeom>
            <a:solidFill>
              <a:schemeClr val="accent4"/>
            </a:solidFill>
            <a:ln>
              <a:noFill/>
            </a:ln>
          </p:spPr>
          <p:txBody>
            <a:bodyPr/>
            <a:lstStyle/>
            <a:p>
              <a:pPr fontAlgn="base">
                <a:spcBef>
                  <a:spcPct val="0"/>
                </a:spcBef>
                <a:spcAft>
                  <a:spcPct val="0"/>
                </a:spcAft>
              </a:pPr>
              <a:endParaRPr lang="zh-CN" altLang="en-US" sz="1600">
                <a:solidFill>
                  <a:prstClr val="black"/>
                </a:solidFill>
              </a:endParaRPr>
            </a:p>
          </p:txBody>
        </p:sp>
        <p:sp>
          <p:nvSpPr>
            <p:cNvPr id="99" name="TextBox 682"/>
            <p:cNvSpPr txBox="1"/>
            <p:nvPr/>
          </p:nvSpPr>
          <p:spPr>
            <a:xfrm>
              <a:off x="7404474" y="3400430"/>
              <a:ext cx="646331" cy="369332"/>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fontAlgn="base">
                <a:spcBef>
                  <a:spcPct val="0"/>
                </a:spcBef>
                <a:spcAft>
                  <a:spcPct val="0"/>
                </a:spcAft>
              </a:pPr>
              <a:r>
                <a:rPr lang="en-US" altLang="zh-CN" dirty="0">
                  <a:solidFill>
                    <a:prstClr val="black">
                      <a:lumMod val="75000"/>
                      <a:lumOff val="25000"/>
                    </a:prstClr>
                  </a:solidFill>
                </a:rPr>
                <a:t>91%</a:t>
              </a:r>
              <a:endParaRPr lang="zh-CN" altLang="en-US" dirty="0">
                <a:solidFill>
                  <a:prstClr val="black">
                    <a:lumMod val="75000"/>
                    <a:lumOff val="25000"/>
                  </a:prstClr>
                </a:solidFill>
              </a:endParaRPr>
            </a:p>
          </p:txBody>
        </p:sp>
      </p:grpSp>
    </p:spTree>
    <p:extLst>
      <p:ext uri="{BB962C8B-B14F-4D97-AF65-F5344CB8AC3E}">
        <p14:creationId xmlns:p14="http://schemas.microsoft.com/office/powerpoint/2010/main" val="881441830"/>
      </p:ext>
    </p:extLst>
  </p:cSld>
  <p:clrMapOvr>
    <a:masterClrMapping/>
  </p:clrMapOvr>
  <mc:AlternateContent xmlns:mc="http://schemas.openxmlformats.org/markup-compatibility/2006" xmlns:p14="http://schemas.microsoft.com/office/powerpoint/2010/main">
    <mc:Choice Requires="p14">
      <p:transition spd="slow" p14:dur="2000" advClick="0" advTm="0">
        <p14:ferris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left)">
                                      <p:cBhvr>
                                        <p:cTn id="11" dur="500"/>
                                        <p:tgtEl>
                                          <p:spTgt spid="3"/>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left)">
                                      <p:cBhvr>
                                        <p:cTn id="15" dur="500"/>
                                        <p:tgtEl>
                                          <p:spTgt spid="5"/>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ipe(left)">
                                      <p:cBhvr>
                                        <p:cTn id="19" dur="500"/>
                                        <p:tgtEl>
                                          <p:spTgt spid="7"/>
                                        </p:tgtEl>
                                      </p:cBhvr>
                                    </p:animEffect>
                                  </p:childTnLst>
                                </p:cTn>
                              </p:par>
                            </p:childTnLst>
                          </p:cTn>
                        </p:par>
                        <p:par>
                          <p:cTn id="20" fill="hold">
                            <p:stCondLst>
                              <p:cond delay="2000"/>
                            </p:stCondLst>
                            <p:childTnLst>
                              <p:par>
                                <p:cTn id="21" presetID="2" presetClass="entr" presetSubtype="4" fill="hold" grpId="0" nodeType="afterEffect">
                                  <p:stCondLst>
                                    <p:cond delay="0"/>
                                  </p:stCondLst>
                                  <p:childTnLst>
                                    <p:set>
                                      <p:cBhvr>
                                        <p:cTn id="22" dur="1" fill="hold">
                                          <p:stCondLst>
                                            <p:cond delay="0"/>
                                          </p:stCondLst>
                                        </p:cTn>
                                        <p:tgtEl>
                                          <p:spTgt spid="92"/>
                                        </p:tgtEl>
                                        <p:attrNameLst>
                                          <p:attrName>style.visibility</p:attrName>
                                        </p:attrNameLst>
                                      </p:cBhvr>
                                      <p:to>
                                        <p:strVal val="visible"/>
                                      </p:to>
                                    </p:set>
                                    <p:anim calcmode="lin" valueType="num">
                                      <p:cBhvr additive="base">
                                        <p:cTn id="23" dur="500" fill="hold"/>
                                        <p:tgtEl>
                                          <p:spTgt spid="92"/>
                                        </p:tgtEl>
                                        <p:attrNameLst>
                                          <p:attrName>ppt_x</p:attrName>
                                        </p:attrNameLst>
                                      </p:cBhvr>
                                      <p:tavLst>
                                        <p:tav tm="0">
                                          <p:val>
                                            <p:strVal val="#ppt_x"/>
                                          </p:val>
                                        </p:tav>
                                        <p:tav tm="100000">
                                          <p:val>
                                            <p:strVal val="#ppt_x"/>
                                          </p:val>
                                        </p:tav>
                                      </p:tavLst>
                                    </p:anim>
                                    <p:anim calcmode="lin" valueType="num">
                                      <p:cBhvr additive="base">
                                        <p:cTn id="24" dur="500" fill="hold"/>
                                        <p:tgtEl>
                                          <p:spTgt spid="92"/>
                                        </p:tgtEl>
                                        <p:attrNameLst>
                                          <p:attrName>ppt_y</p:attrName>
                                        </p:attrNameLst>
                                      </p:cBhvr>
                                      <p:tavLst>
                                        <p:tav tm="0">
                                          <p:val>
                                            <p:strVal val="1+#ppt_h/2"/>
                                          </p:val>
                                        </p:tav>
                                        <p:tav tm="100000">
                                          <p:val>
                                            <p:strVal val="#ppt_y"/>
                                          </p:val>
                                        </p:tav>
                                      </p:tavLst>
                                    </p:anim>
                                  </p:childTnLst>
                                </p:cTn>
                              </p:par>
                            </p:childTnLst>
                          </p:cTn>
                        </p:par>
                        <p:par>
                          <p:cTn id="25" fill="hold">
                            <p:stCondLst>
                              <p:cond delay="2500"/>
                            </p:stCondLst>
                            <p:childTnLst>
                              <p:par>
                                <p:cTn id="26" presetID="2" presetClass="entr" presetSubtype="4" fill="hold" grpId="0" nodeType="afterEffect">
                                  <p:stCondLst>
                                    <p:cond delay="0"/>
                                  </p:stCondLst>
                                  <p:childTnLst>
                                    <p:set>
                                      <p:cBhvr>
                                        <p:cTn id="27" dur="1" fill="hold">
                                          <p:stCondLst>
                                            <p:cond delay="0"/>
                                          </p:stCondLst>
                                        </p:cTn>
                                        <p:tgtEl>
                                          <p:spTgt spid="93"/>
                                        </p:tgtEl>
                                        <p:attrNameLst>
                                          <p:attrName>style.visibility</p:attrName>
                                        </p:attrNameLst>
                                      </p:cBhvr>
                                      <p:to>
                                        <p:strVal val="visible"/>
                                      </p:to>
                                    </p:set>
                                    <p:anim calcmode="lin" valueType="num">
                                      <p:cBhvr additive="base">
                                        <p:cTn id="28" dur="500" fill="hold"/>
                                        <p:tgtEl>
                                          <p:spTgt spid="93"/>
                                        </p:tgtEl>
                                        <p:attrNameLst>
                                          <p:attrName>ppt_x</p:attrName>
                                        </p:attrNameLst>
                                      </p:cBhvr>
                                      <p:tavLst>
                                        <p:tav tm="0">
                                          <p:val>
                                            <p:strVal val="#ppt_x"/>
                                          </p:val>
                                        </p:tav>
                                        <p:tav tm="100000">
                                          <p:val>
                                            <p:strVal val="#ppt_x"/>
                                          </p:val>
                                        </p:tav>
                                      </p:tavLst>
                                    </p:anim>
                                    <p:anim calcmode="lin" valueType="num">
                                      <p:cBhvr additive="base">
                                        <p:cTn id="29" dur="500" fill="hold"/>
                                        <p:tgtEl>
                                          <p:spTgt spid="93"/>
                                        </p:tgtEl>
                                        <p:attrNameLst>
                                          <p:attrName>ppt_y</p:attrName>
                                        </p:attrNameLst>
                                      </p:cBhvr>
                                      <p:tavLst>
                                        <p:tav tm="0">
                                          <p:val>
                                            <p:strVal val="1+#ppt_h/2"/>
                                          </p:val>
                                        </p:tav>
                                        <p:tav tm="100000">
                                          <p:val>
                                            <p:strVal val="#ppt_y"/>
                                          </p:val>
                                        </p:tav>
                                      </p:tavLst>
                                    </p:anim>
                                  </p:childTnLst>
                                </p:cTn>
                              </p:par>
                            </p:childTnLst>
                          </p:cTn>
                        </p:par>
                        <p:par>
                          <p:cTn id="30" fill="hold">
                            <p:stCondLst>
                              <p:cond delay="3000"/>
                            </p:stCondLst>
                            <p:childTnLst>
                              <p:par>
                                <p:cTn id="31" presetID="2" presetClass="entr" presetSubtype="4" fill="hold" grpId="0" nodeType="afterEffect">
                                  <p:stCondLst>
                                    <p:cond delay="0"/>
                                  </p:stCondLst>
                                  <p:childTnLst>
                                    <p:set>
                                      <p:cBhvr>
                                        <p:cTn id="32" dur="1" fill="hold">
                                          <p:stCondLst>
                                            <p:cond delay="0"/>
                                          </p:stCondLst>
                                        </p:cTn>
                                        <p:tgtEl>
                                          <p:spTgt spid="94"/>
                                        </p:tgtEl>
                                        <p:attrNameLst>
                                          <p:attrName>style.visibility</p:attrName>
                                        </p:attrNameLst>
                                      </p:cBhvr>
                                      <p:to>
                                        <p:strVal val="visible"/>
                                      </p:to>
                                    </p:set>
                                    <p:anim calcmode="lin" valueType="num">
                                      <p:cBhvr additive="base">
                                        <p:cTn id="33" dur="500" fill="hold"/>
                                        <p:tgtEl>
                                          <p:spTgt spid="94"/>
                                        </p:tgtEl>
                                        <p:attrNameLst>
                                          <p:attrName>ppt_x</p:attrName>
                                        </p:attrNameLst>
                                      </p:cBhvr>
                                      <p:tavLst>
                                        <p:tav tm="0">
                                          <p:val>
                                            <p:strVal val="#ppt_x"/>
                                          </p:val>
                                        </p:tav>
                                        <p:tav tm="100000">
                                          <p:val>
                                            <p:strVal val="#ppt_x"/>
                                          </p:val>
                                        </p:tav>
                                      </p:tavLst>
                                    </p:anim>
                                    <p:anim calcmode="lin" valueType="num">
                                      <p:cBhvr additive="base">
                                        <p:cTn id="34" dur="500" fill="hold"/>
                                        <p:tgtEl>
                                          <p:spTgt spid="94"/>
                                        </p:tgtEl>
                                        <p:attrNameLst>
                                          <p:attrName>ppt_y</p:attrName>
                                        </p:attrNameLst>
                                      </p:cBhvr>
                                      <p:tavLst>
                                        <p:tav tm="0">
                                          <p:val>
                                            <p:strVal val="1+#ppt_h/2"/>
                                          </p:val>
                                        </p:tav>
                                        <p:tav tm="100000">
                                          <p:val>
                                            <p:strVal val="#ppt_y"/>
                                          </p:val>
                                        </p:tav>
                                      </p:tavLst>
                                    </p:anim>
                                  </p:childTnLst>
                                </p:cTn>
                              </p:par>
                            </p:childTnLst>
                          </p:cTn>
                        </p:par>
                        <p:par>
                          <p:cTn id="35" fill="hold">
                            <p:stCondLst>
                              <p:cond delay="3500"/>
                            </p:stCondLst>
                            <p:childTnLst>
                              <p:par>
                                <p:cTn id="36" presetID="2" presetClass="entr" presetSubtype="4" fill="hold" grpId="0" nodeType="afterEffect">
                                  <p:stCondLst>
                                    <p:cond delay="0"/>
                                  </p:stCondLst>
                                  <p:childTnLst>
                                    <p:set>
                                      <p:cBhvr>
                                        <p:cTn id="37" dur="1" fill="hold">
                                          <p:stCondLst>
                                            <p:cond delay="0"/>
                                          </p:stCondLst>
                                        </p:cTn>
                                        <p:tgtEl>
                                          <p:spTgt spid="95"/>
                                        </p:tgtEl>
                                        <p:attrNameLst>
                                          <p:attrName>style.visibility</p:attrName>
                                        </p:attrNameLst>
                                      </p:cBhvr>
                                      <p:to>
                                        <p:strVal val="visible"/>
                                      </p:to>
                                    </p:set>
                                    <p:anim calcmode="lin" valueType="num">
                                      <p:cBhvr additive="base">
                                        <p:cTn id="38" dur="500" fill="hold"/>
                                        <p:tgtEl>
                                          <p:spTgt spid="95"/>
                                        </p:tgtEl>
                                        <p:attrNameLst>
                                          <p:attrName>ppt_x</p:attrName>
                                        </p:attrNameLst>
                                      </p:cBhvr>
                                      <p:tavLst>
                                        <p:tav tm="0">
                                          <p:val>
                                            <p:strVal val="#ppt_x"/>
                                          </p:val>
                                        </p:tav>
                                        <p:tav tm="100000">
                                          <p:val>
                                            <p:strVal val="#ppt_x"/>
                                          </p:val>
                                        </p:tav>
                                      </p:tavLst>
                                    </p:anim>
                                    <p:anim calcmode="lin" valueType="num">
                                      <p:cBhvr additive="base">
                                        <p:cTn id="39" dur="500" fill="hold"/>
                                        <p:tgtEl>
                                          <p:spTgt spid="9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93" grpId="0"/>
      <p:bldP spid="94" grpId="0"/>
      <p:bldP spid="9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6878396" y="2427113"/>
            <a:ext cx="1996679" cy="2035969"/>
            <a:chOff x="6331434" y="2139071"/>
            <a:chExt cx="1996679" cy="2035969"/>
          </a:xfrm>
        </p:grpSpPr>
        <p:sp>
          <p:nvSpPr>
            <p:cNvPr id="58" name="Freeform 40217"/>
            <p:cNvSpPr/>
            <p:nvPr/>
          </p:nvSpPr>
          <p:spPr bwMode="auto">
            <a:xfrm>
              <a:off x="6331434" y="2139071"/>
              <a:ext cx="1996679" cy="2035969"/>
            </a:xfrm>
            <a:prstGeom prst="star10">
              <a:avLst/>
            </a:prstGeom>
            <a:solidFill>
              <a:schemeClr val="accent1"/>
            </a:solidFill>
            <a:ln>
              <a:noFill/>
            </a:ln>
          </p:spPr>
          <p:txBody>
            <a:bodyPr vert="horz" wrap="square" lIns="68580" tIns="34290" rIns="68580" bIns="34290" numCol="1" anchor="t" anchorCtr="0" compatLnSpc="1"/>
            <a:lstStyle/>
            <a:p>
              <a:pPr defTabSz="685800" fontAlgn="base">
                <a:spcBef>
                  <a:spcPct val="0"/>
                </a:spcBef>
                <a:spcAft>
                  <a:spcPct val="0"/>
                </a:spcAft>
              </a:pPr>
              <a:endParaRPr lang="zh-CN" altLang="en-US" sz="1600">
                <a:solidFill>
                  <a:prstClr val="black"/>
                </a:solidFill>
                <a:cs typeface="+mn-ea"/>
                <a:sym typeface="+mn-lt"/>
              </a:endParaRPr>
            </a:p>
          </p:txBody>
        </p:sp>
        <p:sp>
          <p:nvSpPr>
            <p:cNvPr id="70" name="文本框 39"/>
            <p:cNvSpPr txBox="1"/>
            <p:nvPr/>
          </p:nvSpPr>
          <p:spPr>
            <a:xfrm>
              <a:off x="6989185" y="2534574"/>
              <a:ext cx="731611" cy="746358"/>
            </a:xfrm>
            <a:prstGeom prst="rect">
              <a:avLst/>
            </a:prstGeom>
            <a:noFill/>
          </p:spPr>
          <p:txBody>
            <a:bodyPr wrap="none" lIns="68580" tIns="34290" rIns="68580" bIns="34290" rtlCol="0">
              <a:spAutoFit/>
            </a:bodyPr>
            <a:lstStyle/>
            <a:p>
              <a:pPr defTabSz="685800" fontAlgn="base">
                <a:spcBef>
                  <a:spcPct val="0"/>
                </a:spcBef>
                <a:spcAft>
                  <a:spcPct val="0"/>
                </a:spcAft>
              </a:pPr>
              <a:r>
                <a:rPr lang="en-US" altLang="zh-CN" sz="4400" dirty="0">
                  <a:solidFill>
                    <a:prstClr val="white"/>
                  </a:solidFill>
                  <a:cs typeface="+mn-ea"/>
                  <a:sym typeface="+mn-lt"/>
                </a:rPr>
                <a:t>03</a:t>
              </a:r>
              <a:endParaRPr lang="zh-CN" altLang="en-US" sz="4400" dirty="0">
                <a:solidFill>
                  <a:prstClr val="white"/>
                </a:solidFill>
                <a:cs typeface="+mn-ea"/>
                <a:sym typeface="+mn-lt"/>
              </a:endParaRPr>
            </a:p>
          </p:txBody>
        </p:sp>
        <p:sp>
          <p:nvSpPr>
            <p:cNvPr id="71" name="文本框 40"/>
            <p:cNvSpPr txBox="1"/>
            <p:nvPr/>
          </p:nvSpPr>
          <p:spPr>
            <a:xfrm>
              <a:off x="6649636" y="3226333"/>
              <a:ext cx="1336970" cy="377026"/>
            </a:xfrm>
            <a:prstGeom prst="rect">
              <a:avLst/>
            </a:prstGeom>
            <a:noFill/>
          </p:spPr>
          <p:txBody>
            <a:bodyPr wrap="square" lIns="68580" tIns="34290" rIns="68580" bIns="34290" rtlCol="0">
              <a:spAutoFit/>
            </a:bodyPr>
            <a:lstStyle/>
            <a:p>
              <a:pPr algn="ctr" defTabSz="685800" fontAlgn="base">
                <a:spcBef>
                  <a:spcPct val="0"/>
                </a:spcBef>
                <a:spcAft>
                  <a:spcPct val="0"/>
                </a:spcAft>
              </a:pPr>
              <a:r>
                <a:rPr lang="zh-CN" altLang="en-US" sz="2000" dirty="0">
                  <a:solidFill>
                    <a:schemeClr val="bg1"/>
                  </a:solidFill>
                  <a:cs typeface="+mn-ea"/>
                  <a:sym typeface="+mn-lt"/>
                </a:rPr>
                <a:t>Add a title</a:t>
              </a:r>
            </a:p>
          </p:txBody>
        </p:sp>
      </p:grpSp>
      <p:grpSp>
        <p:nvGrpSpPr>
          <p:cNvPr id="6" name="组合 5"/>
          <p:cNvGrpSpPr/>
          <p:nvPr/>
        </p:nvGrpSpPr>
        <p:grpSpPr>
          <a:xfrm>
            <a:off x="4691757" y="2702315"/>
            <a:ext cx="1997869" cy="2035969"/>
            <a:chOff x="4369284" y="2139071"/>
            <a:chExt cx="1997869" cy="2035969"/>
          </a:xfrm>
        </p:grpSpPr>
        <p:sp>
          <p:nvSpPr>
            <p:cNvPr id="59" name="Freeform 40218"/>
            <p:cNvSpPr/>
            <p:nvPr/>
          </p:nvSpPr>
          <p:spPr bwMode="auto">
            <a:xfrm>
              <a:off x="4369284" y="2139071"/>
              <a:ext cx="1997869" cy="2035969"/>
            </a:xfrm>
            <a:prstGeom prst="star10">
              <a:avLst/>
            </a:prstGeom>
            <a:solidFill>
              <a:schemeClr val="accent2"/>
            </a:solidFill>
            <a:ln>
              <a:noFill/>
            </a:ln>
          </p:spPr>
          <p:txBody>
            <a:bodyPr vert="horz" wrap="square" lIns="68580" tIns="34290" rIns="68580" bIns="34290" numCol="1" anchor="t" anchorCtr="0" compatLnSpc="1"/>
            <a:lstStyle/>
            <a:p>
              <a:pPr defTabSz="685800" fontAlgn="base">
                <a:spcBef>
                  <a:spcPct val="0"/>
                </a:spcBef>
                <a:spcAft>
                  <a:spcPct val="0"/>
                </a:spcAft>
              </a:pPr>
              <a:endParaRPr lang="zh-CN" altLang="en-US" sz="1600">
                <a:solidFill>
                  <a:prstClr val="black"/>
                </a:solidFill>
                <a:cs typeface="+mn-ea"/>
                <a:sym typeface="+mn-lt"/>
              </a:endParaRPr>
            </a:p>
          </p:txBody>
        </p:sp>
        <p:sp>
          <p:nvSpPr>
            <p:cNvPr id="72" name="文本框 41"/>
            <p:cNvSpPr txBox="1"/>
            <p:nvPr/>
          </p:nvSpPr>
          <p:spPr>
            <a:xfrm>
              <a:off x="5039282" y="2534575"/>
              <a:ext cx="731611" cy="746358"/>
            </a:xfrm>
            <a:prstGeom prst="rect">
              <a:avLst/>
            </a:prstGeom>
            <a:noFill/>
          </p:spPr>
          <p:txBody>
            <a:bodyPr wrap="none" lIns="68580" tIns="34290" rIns="68580" bIns="34290" rtlCol="0">
              <a:spAutoFit/>
            </a:bodyPr>
            <a:lstStyle/>
            <a:p>
              <a:pPr defTabSz="685800" fontAlgn="base">
                <a:spcBef>
                  <a:spcPct val="0"/>
                </a:spcBef>
                <a:spcAft>
                  <a:spcPct val="0"/>
                </a:spcAft>
              </a:pPr>
              <a:r>
                <a:rPr lang="en-US" altLang="zh-CN" sz="4400" dirty="0">
                  <a:solidFill>
                    <a:prstClr val="white"/>
                  </a:solidFill>
                  <a:cs typeface="+mn-ea"/>
                  <a:sym typeface="+mn-lt"/>
                </a:rPr>
                <a:t>02</a:t>
              </a:r>
              <a:endParaRPr lang="zh-CN" altLang="en-US" sz="4400" dirty="0">
                <a:solidFill>
                  <a:prstClr val="white"/>
                </a:solidFill>
                <a:cs typeface="+mn-ea"/>
                <a:sym typeface="+mn-lt"/>
              </a:endParaRPr>
            </a:p>
          </p:txBody>
        </p:sp>
        <p:sp>
          <p:nvSpPr>
            <p:cNvPr id="73" name="文本框 42"/>
            <p:cNvSpPr txBox="1"/>
            <p:nvPr/>
          </p:nvSpPr>
          <p:spPr>
            <a:xfrm>
              <a:off x="4504849" y="3244359"/>
              <a:ext cx="1635781" cy="377026"/>
            </a:xfrm>
            <a:prstGeom prst="rect">
              <a:avLst/>
            </a:prstGeom>
            <a:noFill/>
          </p:spPr>
          <p:txBody>
            <a:bodyPr wrap="square" lIns="68580" tIns="34290" rIns="68580" bIns="34290" rtlCol="0">
              <a:spAutoFit/>
            </a:bodyPr>
            <a:lstStyle/>
            <a:p>
              <a:pPr algn="ctr" defTabSz="685800" fontAlgn="base">
                <a:spcBef>
                  <a:spcPct val="0"/>
                </a:spcBef>
                <a:spcAft>
                  <a:spcPct val="0"/>
                </a:spcAft>
              </a:pPr>
              <a:r>
                <a:rPr lang="zh-CN" altLang="en-US" sz="2000" b="1" dirty="0">
                  <a:solidFill>
                    <a:prstClr val="white"/>
                  </a:solidFill>
                  <a:cs typeface="+mn-ea"/>
                  <a:sym typeface="+mn-lt"/>
                </a:rPr>
                <a:t>Add a title</a:t>
              </a:r>
            </a:p>
          </p:txBody>
        </p:sp>
      </p:grpSp>
      <p:grpSp>
        <p:nvGrpSpPr>
          <p:cNvPr id="5" name="组合 4"/>
          <p:cNvGrpSpPr/>
          <p:nvPr/>
        </p:nvGrpSpPr>
        <p:grpSpPr>
          <a:xfrm>
            <a:off x="5582928" y="994342"/>
            <a:ext cx="1849041" cy="1993106"/>
            <a:chOff x="5424178" y="594830"/>
            <a:chExt cx="1849041" cy="1993106"/>
          </a:xfrm>
        </p:grpSpPr>
        <p:sp>
          <p:nvSpPr>
            <p:cNvPr id="60" name="Freeform 40219"/>
            <p:cNvSpPr/>
            <p:nvPr/>
          </p:nvSpPr>
          <p:spPr bwMode="auto">
            <a:xfrm>
              <a:off x="5424178" y="594830"/>
              <a:ext cx="1849041" cy="1993106"/>
            </a:xfrm>
            <a:prstGeom prst="star10">
              <a:avLst/>
            </a:prstGeom>
            <a:solidFill>
              <a:schemeClr val="accent3"/>
            </a:solidFill>
            <a:ln>
              <a:noFill/>
            </a:ln>
          </p:spPr>
          <p:txBody>
            <a:bodyPr vert="horz" wrap="square" lIns="68580" tIns="34290" rIns="68580" bIns="34290" numCol="1" anchor="t" anchorCtr="0" compatLnSpc="1"/>
            <a:lstStyle/>
            <a:p>
              <a:pPr defTabSz="685800" fontAlgn="base">
                <a:spcBef>
                  <a:spcPct val="0"/>
                </a:spcBef>
                <a:spcAft>
                  <a:spcPct val="0"/>
                </a:spcAft>
              </a:pPr>
              <a:endParaRPr lang="zh-CN" altLang="en-US" sz="1600">
                <a:solidFill>
                  <a:prstClr val="black"/>
                </a:solidFill>
                <a:cs typeface="+mn-ea"/>
                <a:sym typeface="+mn-lt"/>
              </a:endParaRPr>
            </a:p>
          </p:txBody>
        </p:sp>
        <p:sp>
          <p:nvSpPr>
            <p:cNvPr id="74" name="文本框 43"/>
            <p:cNvSpPr txBox="1"/>
            <p:nvPr/>
          </p:nvSpPr>
          <p:spPr>
            <a:xfrm>
              <a:off x="6038217" y="1644491"/>
              <a:ext cx="731611" cy="746358"/>
            </a:xfrm>
            <a:prstGeom prst="rect">
              <a:avLst/>
            </a:prstGeom>
            <a:noFill/>
          </p:spPr>
          <p:txBody>
            <a:bodyPr wrap="none" lIns="68580" tIns="34290" rIns="68580" bIns="34290" rtlCol="0">
              <a:spAutoFit/>
            </a:bodyPr>
            <a:lstStyle/>
            <a:p>
              <a:pPr defTabSz="685800" fontAlgn="base">
                <a:spcBef>
                  <a:spcPct val="0"/>
                </a:spcBef>
                <a:spcAft>
                  <a:spcPct val="0"/>
                </a:spcAft>
              </a:pPr>
              <a:r>
                <a:rPr lang="en-US" altLang="zh-CN" sz="4400" dirty="0">
                  <a:solidFill>
                    <a:prstClr val="white"/>
                  </a:solidFill>
                  <a:cs typeface="+mn-ea"/>
                  <a:sym typeface="+mn-lt"/>
                </a:rPr>
                <a:t>01</a:t>
              </a:r>
              <a:endParaRPr lang="zh-CN" altLang="en-US" sz="4400" dirty="0">
                <a:solidFill>
                  <a:prstClr val="white"/>
                </a:solidFill>
                <a:cs typeface="+mn-ea"/>
                <a:sym typeface="+mn-lt"/>
              </a:endParaRPr>
            </a:p>
          </p:txBody>
        </p:sp>
        <p:sp>
          <p:nvSpPr>
            <p:cNvPr id="75" name="文本框 44"/>
            <p:cNvSpPr txBox="1"/>
            <p:nvPr/>
          </p:nvSpPr>
          <p:spPr>
            <a:xfrm>
              <a:off x="5541863" y="1201750"/>
              <a:ext cx="1613670" cy="377026"/>
            </a:xfrm>
            <a:prstGeom prst="rect">
              <a:avLst/>
            </a:prstGeom>
            <a:noFill/>
          </p:spPr>
          <p:txBody>
            <a:bodyPr wrap="square" lIns="68580" tIns="34290" rIns="68580" bIns="34290" rtlCol="0">
              <a:spAutoFit/>
            </a:bodyPr>
            <a:lstStyle/>
            <a:p>
              <a:pPr algn="ctr" defTabSz="685800" fontAlgn="base">
                <a:spcBef>
                  <a:spcPct val="0"/>
                </a:spcBef>
                <a:spcAft>
                  <a:spcPct val="0"/>
                </a:spcAft>
              </a:pPr>
              <a:r>
                <a:rPr lang="zh-CN" altLang="en-US" sz="2000" b="1" dirty="0">
                  <a:solidFill>
                    <a:prstClr val="white"/>
                  </a:solidFill>
                  <a:cs typeface="+mn-ea"/>
                  <a:sym typeface="+mn-lt"/>
                </a:rPr>
                <a:t>Add a title</a:t>
              </a:r>
            </a:p>
          </p:txBody>
        </p:sp>
      </p:grpSp>
      <p:grpSp>
        <p:nvGrpSpPr>
          <p:cNvPr id="2" name="组合 1"/>
          <p:cNvGrpSpPr/>
          <p:nvPr/>
        </p:nvGrpSpPr>
        <p:grpSpPr>
          <a:xfrm>
            <a:off x="1670712" y="1275189"/>
            <a:ext cx="2774585" cy="882979"/>
            <a:chOff x="1308762" y="1265310"/>
            <a:chExt cx="2774585" cy="882979"/>
          </a:xfrm>
        </p:grpSpPr>
        <p:sp>
          <p:nvSpPr>
            <p:cNvPr id="76" name="Copyright Notice"/>
            <p:cNvSpPr/>
            <p:nvPr/>
          </p:nvSpPr>
          <p:spPr bwMode="auto">
            <a:xfrm>
              <a:off x="1308762" y="1265310"/>
              <a:ext cx="1038796" cy="326074"/>
            </a:xfrm>
            <a:prstGeom prst="rect">
              <a:avLst/>
            </a:prstGeom>
            <a:noFill/>
            <a:ln w="6350" cap="flat" cmpd="sng" algn="ctr">
              <a:noFill/>
              <a:prstDash val="soli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6350">
                  <a:solidFill>
                    <a:srgbClr val="FFFFFF"/>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54000" tIns="24300" rIns="54000" bIns="24300" rtlCol="0" anchor="t">
              <a:sp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fontAlgn="base">
                <a:spcBef>
                  <a:spcPct val="0"/>
                </a:spcBef>
                <a:spcAft>
                  <a:spcPct val="0"/>
                </a:spcAft>
              </a:pPr>
              <a:r>
                <a:rPr lang="zh-CN" altLang="en-US" b="1" cap="small" dirty="0">
                  <a:solidFill>
                    <a:schemeClr val="tx1"/>
                  </a:solidFill>
                  <a:cs typeface="+mn-ea"/>
                  <a:sym typeface="+mn-lt"/>
                </a:rPr>
                <a:t>Add a title</a:t>
              </a:r>
              <a:endParaRPr lang="en-US" b="1" cap="small" dirty="0">
                <a:solidFill>
                  <a:schemeClr val="tx1"/>
                </a:solidFill>
                <a:sym typeface="+mn-lt"/>
              </a:endParaRPr>
            </a:p>
          </p:txBody>
        </p:sp>
        <p:sp>
          <p:nvSpPr>
            <p:cNvPr id="77" name="Copyright Notice"/>
            <p:cNvSpPr/>
            <p:nvPr/>
          </p:nvSpPr>
          <p:spPr bwMode="auto">
            <a:xfrm>
              <a:off x="1308763" y="1591383"/>
              <a:ext cx="2774584" cy="556906"/>
            </a:xfrm>
            <a:prstGeom prst="rect">
              <a:avLst/>
            </a:prstGeom>
            <a:noFill/>
            <a:ln w="6350" cap="flat" cmpd="sng" algn="ctr">
              <a:noFill/>
              <a:prstDash val="soli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6350">
                  <a:solidFill>
                    <a:srgbClr val="FFFFFF"/>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54000" tIns="24300" rIns="54000" bIns="24300" rtlCol="0" anchor="t">
              <a:sp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fontAlgn="base">
                <a:spcBef>
                  <a:spcPct val="0"/>
                </a:spcBef>
                <a:spcAft>
                  <a:spcPct val="0"/>
                </a:spcAft>
              </a:pPr>
              <a:r>
                <a:rPr lang="en-US" altLang="zh-CN" sz="1100" cap="small" dirty="0">
                  <a:solidFill>
                    <a:prstClr val="black">
                      <a:lumMod val="75000"/>
                      <a:lumOff val="25000"/>
                    </a:prstClr>
                  </a:solidFill>
                  <a:cs typeface="+mn-ea"/>
                  <a:sym typeface="+mn-lt"/>
                </a:rPr>
                <a:t>Add a detailed text description here, and the recommendations are relevant to the title and conform to the overall language style</a:t>
              </a:r>
            </a:p>
          </p:txBody>
        </p:sp>
      </p:grpSp>
      <p:grpSp>
        <p:nvGrpSpPr>
          <p:cNvPr id="3" name="组合 2"/>
          <p:cNvGrpSpPr/>
          <p:nvPr/>
        </p:nvGrpSpPr>
        <p:grpSpPr>
          <a:xfrm>
            <a:off x="1670712" y="2427646"/>
            <a:ext cx="2774585" cy="882979"/>
            <a:chOff x="1308762" y="2279831"/>
            <a:chExt cx="2774585" cy="882979"/>
          </a:xfrm>
        </p:grpSpPr>
        <p:sp>
          <p:nvSpPr>
            <p:cNvPr id="78" name="Copyright Notice"/>
            <p:cNvSpPr/>
            <p:nvPr/>
          </p:nvSpPr>
          <p:spPr bwMode="auto">
            <a:xfrm>
              <a:off x="1308762" y="2279831"/>
              <a:ext cx="1038796" cy="326074"/>
            </a:xfrm>
            <a:prstGeom prst="rect">
              <a:avLst/>
            </a:prstGeom>
            <a:noFill/>
            <a:ln w="6350" cap="flat" cmpd="sng" algn="ctr">
              <a:noFill/>
              <a:prstDash val="soli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6350">
                  <a:solidFill>
                    <a:srgbClr val="FFFFFF"/>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54000" tIns="24300" rIns="54000" bIns="24300" rtlCol="0" anchor="t">
              <a:sp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fontAlgn="base">
                <a:spcBef>
                  <a:spcPct val="0"/>
                </a:spcBef>
                <a:spcAft>
                  <a:spcPct val="0"/>
                </a:spcAft>
              </a:pPr>
              <a:r>
                <a:rPr lang="zh-CN" altLang="en-US" b="1" cap="small" dirty="0">
                  <a:solidFill>
                    <a:schemeClr val="tx1"/>
                  </a:solidFill>
                  <a:cs typeface="+mn-ea"/>
                  <a:sym typeface="+mn-lt"/>
                </a:rPr>
                <a:t>Add a title</a:t>
              </a:r>
              <a:endParaRPr lang="en-US" b="1" cap="small" dirty="0">
                <a:solidFill>
                  <a:schemeClr val="tx1"/>
                </a:solidFill>
                <a:sym typeface="+mn-lt"/>
              </a:endParaRPr>
            </a:p>
          </p:txBody>
        </p:sp>
        <p:sp>
          <p:nvSpPr>
            <p:cNvPr id="79" name="Copyright Notice"/>
            <p:cNvSpPr/>
            <p:nvPr/>
          </p:nvSpPr>
          <p:spPr bwMode="auto">
            <a:xfrm>
              <a:off x="1308763" y="2605904"/>
              <a:ext cx="2774584" cy="556906"/>
            </a:xfrm>
            <a:prstGeom prst="rect">
              <a:avLst/>
            </a:prstGeom>
            <a:noFill/>
            <a:ln w="6350" cap="flat" cmpd="sng" algn="ctr">
              <a:noFill/>
              <a:prstDash val="soli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6350">
                  <a:solidFill>
                    <a:srgbClr val="FFFFFF"/>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54000" tIns="24300" rIns="54000" bIns="24300" rtlCol="0" anchor="t">
              <a:sp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fontAlgn="base">
                <a:spcBef>
                  <a:spcPct val="0"/>
                </a:spcBef>
                <a:spcAft>
                  <a:spcPct val="0"/>
                </a:spcAft>
              </a:pPr>
              <a:r>
                <a:rPr lang="en-US" altLang="zh-CN" sz="1100" cap="small" dirty="0">
                  <a:solidFill>
                    <a:prstClr val="black">
                      <a:lumMod val="75000"/>
                      <a:lumOff val="25000"/>
                    </a:prstClr>
                  </a:solidFill>
                  <a:cs typeface="+mn-ea"/>
                  <a:sym typeface="+mn-lt"/>
                </a:rPr>
                <a:t>Add a detailed text description here, and the recommendations are relevant to the title and conform to the overall language style</a:t>
              </a:r>
            </a:p>
          </p:txBody>
        </p:sp>
      </p:grpSp>
      <p:grpSp>
        <p:nvGrpSpPr>
          <p:cNvPr id="4" name="组合 3"/>
          <p:cNvGrpSpPr/>
          <p:nvPr/>
        </p:nvGrpSpPr>
        <p:grpSpPr>
          <a:xfrm>
            <a:off x="1670712" y="3580102"/>
            <a:ext cx="2774585" cy="882980"/>
            <a:chOff x="1308762" y="3294352"/>
            <a:chExt cx="2774585" cy="882980"/>
          </a:xfrm>
        </p:grpSpPr>
        <p:sp>
          <p:nvSpPr>
            <p:cNvPr id="80" name="Copyright Notice"/>
            <p:cNvSpPr/>
            <p:nvPr/>
          </p:nvSpPr>
          <p:spPr bwMode="auto">
            <a:xfrm>
              <a:off x="1308762" y="3294352"/>
              <a:ext cx="1038796" cy="326074"/>
            </a:xfrm>
            <a:prstGeom prst="rect">
              <a:avLst/>
            </a:prstGeom>
            <a:noFill/>
            <a:ln w="6350" cap="flat" cmpd="sng" algn="ctr">
              <a:noFill/>
              <a:prstDash val="soli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6350">
                  <a:solidFill>
                    <a:srgbClr val="FFFFFF"/>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54000" tIns="24300" rIns="54000" bIns="24300" rtlCol="0" anchor="t">
              <a:sp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fontAlgn="base">
                <a:spcBef>
                  <a:spcPct val="0"/>
                </a:spcBef>
                <a:spcAft>
                  <a:spcPct val="0"/>
                </a:spcAft>
              </a:pPr>
              <a:r>
                <a:rPr lang="zh-CN" altLang="en-US" b="1" cap="small" dirty="0">
                  <a:solidFill>
                    <a:schemeClr val="tx1"/>
                  </a:solidFill>
                  <a:cs typeface="+mn-ea"/>
                  <a:sym typeface="+mn-lt"/>
                </a:rPr>
                <a:t>Add a title</a:t>
              </a:r>
              <a:endParaRPr lang="en-US" b="1" cap="small" dirty="0">
                <a:solidFill>
                  <a:schemeClr val="tx1"/>
                </a:solidFill>
                <a:sym typeface="+mn-lt"/>
              </a:endParaRPr>
            </a:p>
          </p:txBody>
        </p:sp>
        <p:sp>
          <p:nvSpPr>
            <p:cNvPr id="81" name="Copyright Notice"/>
            <p:cNvSpPr/>
            <p:nvPr/>
          </p:nvSpPr>
          <p:spPr bwMode="auto">
            <a:xfrm>
              <a:off x="1308763" y="3620426"/>
              <a:ext cx="2774584" cy="556906"/>
            </a:xfrm>
            <a:prstGeom prst="rect">
              <a:avLst/>
            </a:prstGeom>
            <a:noFill/>
            <a:ln w="6350" cap="flat" cmpd="sng" algn="ctr">
              <a:noFill/>
              <a:prstDash val="soli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6350">
                  <a:solidFill>
                    <a:srgbClr val="FFFFFF"/>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54000" tIns="24300" rIns="54000" bIns="24300" rtlCol="0" anchor="t">
              <a:sp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fontAlgn="base">
                <a:spcBef>
                  <a:spcPct val="0"/>
                </a:spcBef>
                <a:spcAft>
                  <a:spcPct val="0"/>
                </a:spcAft>
              </a:pPr>
              <a:r>
                <a:rPr lang="en-US" altLang="zh-CN" sz="1100" cap="small" dirty="0">
                  <a:solidFill>
                    <a:prstClr val="black">
                      <a:lumMod val="75000"/>
                      <a:lumOff val="25000"/>
                    </a:prstClr>
                  </a:solidFill>
                  <a:cs typeface="+mn-ea"/>
                  <a:sym typeface="+mn-lt"/>
                </a:rPr>
                <a:t>Add a detailed text description here, and the recommendations are relevant to the title and conform to the overall language style</a:t>
              </a:r>
            </a:p>
          </p:txBody>
        </p:sp>
      </p:grpSp>
    </p:spTree>
    <p:extLst>
      <p:ext uri="{BB962C8B-B14F-4D97-AF65-F5344CB8AC3E}">
        <p14:creationId xmlns:p14="http://schemas.microsoft.com/office/powerpoint/2010/main" val="1902486955"/>
      </p:ext>
    </p:extLst>
  </p:cSld>
  <p:clrMapOvr>
    <a:masterClrMapping/>
  </p:clrMapOvr>
  <mc:AlternateContent xmlns:mc="http://schemas.openxmlformats.org/markup-compatibility/2006" xmlns:p14="http://schemas.microsoft.com/office/powerpoint/2010/main">
    <mc:Choice Requires="p14">
      <p:transition spd="slow" p14:dur="2000" advClick="0" advTm="0">
        <p14:ferris dir="l"/>
      </p:transition>
    </mc:Choice>
    <mc:Fallback xmlns:a14="http://schemas.microsoft.com/office/drawing/2010/main"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5"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5"/>
                                        </p:tgtEl>
                                        <p:attrNameLst>
                                          <p:attrName>ppt_y</p:attrName>
                                        </p:attrNameLst>
                                      </p:cBhvr>
                                      <p:tavLst>
                                        <p:tav tm="0" fmla="#ppt_y+(sin(-2*pi*(1-$))*-#ppt_x+cos(-2*pi*(1-$))*(1-#ppt_y))*(1-$)">
                                          <p:val>
                                            <p:fltVal val="0"/>
                                          </p:val>
                                        </p:tav>
                                        <p:tav tm="100000">
                                          <p:val>
                                            <p:fltVal val="1"/>
                                          </p:val>
                                        </p:tav>
                                      </p:tavLst>
                                    </p:anim>
                                  </p:childTnLst>
                                </p:cTn>
                              </p:par>
                              <p:par>
                                <p:cTn id="11" presetID="15" presetClass="entr" presetSubtype="0" fill="hold" nodeType="withEffect">
                                  <p:stCondLst>
                                    <p:cond delay="400"/>
                                  </p:stCondLst>
                                  <p:childTnLst>
                                    <p:set>
                                      <p:cBhvr>
                                        <p:cTn id="12" dur="1" fill="hold">
                                          <p:stCondLst>
                                            <p:cond delay="0"/>
                                          </p:stCondLst>
                                        </p:cTn>
                                        <p:tgtEl>
                                          <p:spTgt spid="6"/>
                                        </p:tgtEl>
                                        <p:attrNameLst>
                                          <p:attrName>style.visibility</p:attrName>
                                        </p:attrNameLst>
                                      </p:cBhvr>
                                      <p:to>
                                        <p:strVal val="visible"/>
                                      </p:to>
                                    </p:set>
                                    <p:anim calcmode="lin" valueType="num">
                                      <p:cBhvr>
                                        <p:cTn id="13" dur="1000" fill="hold"/>
                                        <p:tgtEl>
                                          <p:spTgt spid="6"/>
                                        </p:tgtEl>
                                        <p:attrNameLst>
                                          <p:attrName>ppt_w</p:attrName>
                                        </p:attrNameLst>
                                      </p:cBhvr>
                                      <p:tavLst>
                                        <p:tav tm="0">
                                          <p:val>
                                            <p:fltVal val="0"/>
                                          </p:val>
                                        </p:tav>
                                        <p:tav tm="100000">
                                          <p:val>
                                            <p:strVal val="#ppt_w"/>
                                          </p:val>
                                        </p:tav>
                                      </p:tavLst>
                                    </p:anim>
                                    <p:anim calcmode="lin" valueType="num">
                                      <p:cBhvr>
                                        <p:cTn id="14" dur="1000" fill="hold"/>
                                        <p:tgtEl>
                                          <p:spTgt spid="6"/>
                                        </p:tgtEl>
                                        <p:attrNameLst>
                                          <p:attrName>ppt_h</p:attrName>
                                        </p:attrNameLst>
                                      </p:cBhvr>
                                      <p:tavLst>
                                        <p:tav tm="0">
                                          <p:val>
                                            <p:fltVal val="0"/>
                                          </p:val>
                                        </p:tav>
                                        <p:tav tm="100000">
                                          <p:val>
                                            <p:strVal val="#ppt_h"/>
                                          </p:val>
                                        </p:tav>
                                      </p:tavLst>
                                    </p:anim>
                                    <p:anim calcmode="lin" valueType="num">
                                      <p:cBhvr>
                                        <p:cTn id="15" dur="1000" fill="hold"/>
                                        <p:tgtEl>
                                          <p:spTgt spid="6"/>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6"/>
                                        </p:tgtEl>
                                        <p:attrNameLst>
                                          <p:attrName>ppt_y</p:attrName>
                                        </p:attrNameLst>
                                      </p:cBhvr>
                                      <p:tavLst>
                                        <p:tav tm="0" fmla="#ppt_y+(sin(-2*pi*(1-$))*-#ppt_x+cos(-2*pi*(1-$))*(1-#ppt_y))*(1-$)">
                                          <p:val>
                                            <p:fltVal val="0"/>
                                          </p:val>
                                        </p:tav>
                                        <p:tav tm="100000">
                                          <p:val>
                                            <p:fltVal val="1"/>
                                          </p:val>
                                        </p:tav>
                                      </p:tavLst>
                                    </p:anim>
                                  </p:childTnLst>
                                </p:cTn>
                              </p:par>
                              <p:par>
                                <p:cTn id="17" presetID="15" presetClass="entr" presetSubtype="0" fill="hold" nodeType="withEffect">
                                  <p:stCondLst>
                                    <p:cond delay="900"/>
                                  </p:stCondLst>
                                  <p:childTnLst>
                                    <p:set>
                                      <p:cBhvr>
                                        <p:cTn id="18" dur="1" fill="hold">
                                          <p:stCondLst>
                                            <p:cond delay="0"/>
                                          </p:stCondLst>
                                        </p:cTn>
                                        <p:tgtEl>
                                          <p:spTgt spid="7"/>
                                        </p:tgtEl>
                                        <p:attrNameLst>
                                          <p:attrName>style.visibility</p:attrName>
                                        </p:attrNameLst>
                                      </p:cBhvr>
                                      <p:to>
                                        <p:strVal val="visible"/>
                                      </p:to>
                                    </p:set>
                                    <p:anim calcmode="lin" valueType="num">
                                      <p:cBhvr>
                                        <p:cTn id="19" dur="1000" fill="hold"/>
                                        <p:tgtEl>
                                          <p:spTgt spid="7"/>
                                        </p:tgtEl>
                                        <p:attrNameLst>
                                          <p:attrName>ppt_w</p:attrName>
                                        </p:attrNameLst>
                                      </p:cBhvr>
                                      <p:tavLst>
                                        <p:tav tm="0">
                                          <p:val>
                                            <p:fltVal val="0"/>
                                          </p:val>
                                        </p:tav>
                                        <p:tav tm="100000">
                                          <p:val>
                                            <p:strVal val="#ppt_w"/>
                                          </p:val>
                                        </p:tav>
                                      </p:tavLst>
                                    </p:anim>
                                    <p:anim calcmode="lin" valueType="num">
                                      <p:cBhvr>
                                        <p:cTn id="20" dur="1000" fill="hold"/>
                                        <p:tgtEl>
                                          <p:spTgt spid="7"/>
                                        </p:tgtEl>
                                        <p:attrNameLst>
                                          <p:attrName>ppt_h</p:attrName>
                                        </p:attrNameLst>
                                      </p:cBhvr>
                                      <p:tavLst>
                                        <p:tav tm="0">
                                          <p:val>
                                            <p:fltVal val="0"/>
                                          </p:val>
                                        </p:tav>
                                        <p:tav tm="100000">
                                          <p:val>
                                            <p:strVal val="#ppt_h"/>
                                          </p:val>
                                        </p:tav>
                                      </p:tavLst>
                                    </p:anim>
                                    <p:anim calcmode="lin" valueType="num">
                                      <p:cBhvr>
                                        <p:cTn id="21" dur="1000" fill="hold"/>
                                        <p:tgtEl>
                                          <p:spTgt spid="7"/>
                                        </p:tgtEl>
                                        <p:attrNameLst>
                                          <p:attrName>ppt_x</p:attrName>
                                        </p:attrNameLst>
                                      </p:cBhvr>
                                      <p:tavLst>
                                        <p:tav tm="0" fmla="#ppt_x+(cos(-2*pi*(1-$))*-#ppt_x-sin(-2*pi*(1-$))*(1-#ppt_y))*(1-$)">
                                          <p:val>
                                            <p:fltVal val="0"/>
                                          </p:val>
                                        </p:tav>
                                        <p:tav tm="100000">
                                          <p:val>
                                            <p:fltVal val="1"/>
                                          </p:val>
                                        </p:tav>
                                      </p:tavLst>
                                    </p:anim>
                                    <p:anim calcmode="lin" valueType="num">
                                      <p:cBhvr>
                                        <p:cTn id="22" dur="1000" fill="hold"/>
                                        <p:tgtEl>
                                          <p:spTgt spid="7"/>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2871750"/>
            <a:ext cx="9144000" cy="2281853"/>
          </a:xfrm>
          <a:prstGeom prst="rect">
            <a:avLst/>
          </a:prstGeom>
        </p:spPr>
      </p:pic>
      <p:pic>
        <p:nvPicPr>
          <p:cNvPr id="3" name="图片 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981171" y="747361"/>
            <a:ext cx="4544030" cy="4396139"/>
          </a:xfrm>
          <a:prstGeom prst="rect">
            <a:avLst/>
          </a:prstGeom>
        </p:spPr>
      </p:pic>
      <p:pic>
        <p:nvPicPr>
          <p:cNvPr id="4" name="图片 3"/>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0" y="0"/>
            <a:ext cx="2155343" cy="5143500"/>
          </a:xfrm>
          <a:prstGeom prst="rect">
            <a:avLst/>
          </a:prstGeom>
        </p:spPr>
      </p:pic>
      <p:sp>
        <p:nvSpPr>
          <p:cNvPr id="20" name="TextBox 3">
            <a:hlinkClick r:id="rId6"/>
            <a:extLst>
              <a:ext uri="{FF2B5EF4-FFF2-40B4-BE49-F238E27FC236}">
                <a16:creationId xmlns:a16="http://schemas.microsoft.com/office/drawing/2014/main" id="{9856C36C-8728-400D-8022-4303E7B6D297}"/>
              </a:ext>
            </a:extLst>
          </p:cNvPr>
          <p:cNvSpPr txBox="1"/>
          <p:nvPr/>
        </p:nvSpPr>
        <p:spPr>
          <a:xfrm>
            <a:off x="2792638" y="4789323"/>
            <a:ext cx="5169613" cy="246221"/>
          </a:xfrm>
          <a:prstGeom prst="rect">
            <a:avLst/>
          </a:prstGeom>
          <a:noFill/>
        </p:spPr>
        <p:txBody>
          <a:bodyPr wrap="square" rtlCol="0">
            <a:spAutoFit/>
          </a:bodyPr>
          <a:lstStyle/>
          <a:p>
            <a:pPr algn="r"/>
            <a:r>
              <a:rPr lang="en-US" altLang="zh-CN" sz="1000" dirty="0">
                <a:solidFill>
                  <a:schemeClr val="tx1">
                    <a:lumMod val="75000"/>
                    <a:lumOff val="25000"/>
                  </a:schemeClr>
                </a:solidFill>
                <a:cs typeface="Arial" pitchFamily="34" charset="0"/>
                <a:hlinkClick r:id="rId6">
                  <a:extLst>
                    <a:ext uri="{A12FA001-AC4F-418D-AE19-62706E023703}">
                      <ahyp:hlinkClr xmlns:ahyp="http://schemas.microsoft.com/office/drawing/2018/hyperlinkcolor" val="tx"/>
                    </a:ext>
                  </a:extLst>
                </a:hlinkClick>
              </a:rPr>
              <a:t>https://www.freeppt7.com</a:t>
            </a:r>
            <a:endParaRPr lang="ko-KR" altLang="en-US" sz="1000" dirty="0">
              <a:solidFill>
                <a:schemeClr val="tx1">
                  <a:lumMod val="75000"/>
                  <a:lumOff val="25000"/>
                </a:schemeClr>
              </a:solidFill>
              <a:cs typeface="Arial" pitchFamily="34" charset="0"/>
            </a:endParaRPr>
          </a:p>
        </p:txBody>
      </p:sp>
      <p:sp>
        <p:nvSpPr>
          <p:cNvPr id="21" name="TextBox 7">
            <a:extLst>
              <a:ext uri="{FF2B5EF4-FFF2-40B4-BE49-F238E27FC236}">
                <a16:creationId xmlns:a16="http://schemas.microsoft.com/office/drawing/2014/main" id="{99C9D39E-4AA0-4EB7-9F04-E2907FD201BE}"/>
              </a:ext>
            </a:extLst>
          </p:cNvPr>
          <p:cNvSpPr txBox="1"/>
          <p:nvPr/>
        </p:nvSpPr>
        <p:spPr>
          <a:xfrm>
            <a:off x="4136514" y="1070062"/>
            <a:ext cx="4658341" cy="1107996"/>
          </a:xfrm>
          <a:prstGeom prst="rect">
            <a:avLst/>
          </a:prstGeom>
          <a:noFill/>
        </p:spPr>
        <p:txBody>
          <a:bodyPr wrap="square" rtlCol="0" anchor="ctr">
            <a:spAutoFit/>
          </a:bodyPr>
          <a:lstStyle/>
          <a:p>
            <a:pPr algn="ctr"/>
            <a:r>
              <a:rPr lang="en-US" altLang="zh-CN" sz="6600" b="1" dirty="0">
                <a:solidFill>
                  <a:schemeClr val="tx1">
                    <a:lumMod val="85000"/>
                    <a:lumOff val="15000"/>
                  </a:schemeClr>
                </a:solidFill>
                <a:latin typeface="+mj-lt"/>
              </a:rPr>
              <a:t>Thank you</a:t>
            </a:r>
            <a:endParaRPr lang="ko-KR" altLang="en-US" sz="6600" b="1" dirty="0">
              <a:solidFill>
                <a:schemeClr val="tx1">
                  <a:lumMod val="85000"/>
                  <a:lumOff val="15000"/>
                </a:schemeClr>
              </a:solidFill>
              <a:latin typeface="+mj-lt"/>
              <a:cs typeface="Arial" pitchFamily="34" charset="0"/>
            </a:endParaRPr>
          </a:p>
        </p:txBody>
      </p:sp>
    </p:spTree>
    <p:extLst>
      <p:ext uri="{BB962C8B-B14F-4D97-AF65-F5344CB8AC3E}">
        <p14:creationId xmlns:p14="http://schemas.microsoft.com/office/powerpoint/2010/main" val="2210448148"/>
      </p:ext>
    </p:extLst>
  </p:cSld>
  <p:clrMapOvr>
    <a:masterClrMapping/>
  </p:clrMapOvr>
  <mc:AlternateContent xmlns:mc="http://schemas.openxmlformats.org/markup-compatibility/2006" xmlns:p14="http://schemas.microsoft.com/office/powerpoint/2010/main">
    <mc:Choice Requires="p14">
      <p:transition spd="slow" p14:dur="2000" advClick="0" advTm="0">
        <p14:ferris dir="l"/>
      </p:transition>
    </mc:Choice>
    <mc:Fallback xmlns:ahyp="http://schemas.microsoft.com/office/drawing/2018/hyperlinkcolor" xmlns:a16="http://schemas.microsoft.com/office/drawing/2014/main" xmlns:a14="http://schemas.microsoft.com/office/drawing/2010/main"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1000"/>
                                        <p:tgtEl>
                                          <p:spTgt spid="2"/>
                                        </p:tgtEl>
                                      </p:cBhvr>
                                    </p:animEffect>
                                  </p:childTnLst>
                                </p:cTn>
                              </p:par>
                            </p:childTnLst>
                          </p:cTn>
                        </p:par>
                        <p:par>
                          <p:cTn id="8" fill="hold">
                            <p:stCondLst>
                              <p:cond delay="1000"/>
                            </p:stCondLst>
                            <p:childTnLst>
                              <p:par>
                                <p:cTn id="9" presetID="22" presetClass="entr" presetSubtype="4"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down)">
                                      <p:cBhvr>
                                        <p:cTn id="11" dur="1000"/>
                                        <p:tgtEl>
                                          <p:spTgt spid="4"/>
                                        </p:tgtEl>
                                      </p:cBhvr>
                                    </p:animEffect>
                                  </p:childTnLst>
                                </p:cTn>
                              </p:par>
                            </p:childTnLst>
                          </p:cTn>
                        </p:par>
                        <p:par>
                          <p:cTn id="12" fill="hold">
                            <p:stCondLst>
                              <p:cond delay="2000"/>
                            </p:stCondLst>
                            <p:childTnLst>
                              <p:par>
                                <p:cTn id="13" presetID="42" presetClass="entr" presetSubtype="0"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0" y="2871750"/>
            <a:ext cx="9144000" cy="2281853"/>
          </a:xfrm>
          <a:prstGeom prst="rect">
            <a:avLst/>
          </a:prstGeom>
        </p:spPr>
      </p:pic>
      <p:pic>
        <p:nvPicPr>
          <p:cNvPr id="3" name="图片 2"/>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1952143" y="1569350"/>
            <a:ext cx="2692429" cy="2604800"/>
          </a:xfrm>
          <a:prstGeom prst="rect">
            <a:avLst/>
          </a:prstGeom>
        </p:spPr>
      </p:pic>
      <p:pic>
        <p:nvPicPr>
          <p:cNvPr id="4" name="图片 3"/>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0" y="0"/>
            <a:ext cx="2155343" cy="5143500"/>
          </a:xfrm>
          <a:prstGeom prst="rect">
            <a:avLst/>
          </a:prstGeom>
        </p:spPr>
      </p:pic>
      <p:sp>
        <p:nvSpPr>
          <p:cNvPr id="32" name="KSO_Shape"/>
          <p:cNvSpPr/>
          <p:nvPr>
            <p:custDataLst>
              <p:tags r:id="rId1"/>
            </p:custDataLst>
          </p:nvPr>
        </p:nvSpPr>
        <p:spPr>
          <a:xfrm flipH="1">
            <a:off x="5175404" y="747118"/>
            <a:ext cx="1007269" cy="917972"/>
          </a:xfrm>
          <a:prstGeom prst="heart">
            <a:avLst/>
          </a:prstGeom>
          <a:noFill/>
          <a:ln w="25400">
            <a:solidFill>
              <a:srgbClr val="2D5419"/>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contourClr>
                <a:srgbClr val="FFFFFF"/>
              </a:contourClr>
            </a:sp3d>
          </a:bodyPr>
          <a:lstStyle/>
          <a:p>
            <a:pPr algn="ctr">
              <a:defRPr/>
            </a:pPr>
            <a:endParaRPr lang="zh-CN" altLang="en-US" sz="1013">
              <a:solidFill>
                <a:srgbClr val="FFFFFF"/>
              </a:solidFill>
              <a:latin typeface="黑体" panose="02010609060101010101" pitchFamily="49" charset="-122"/>
              <a:ea typeface="黑体" panose="02010609060101010101" pitchFamily="49" charset="-122"/>
            </a:endParaRPr>
          </a:p>
        </p:txBody>
      </p:sp>
      <p:sp>
        <p:nvSpPr>
          <p:cNvPr id="33" name="KSO_Shape"/>
          <p:cNvSpPr/>
          <p:nvPr>
            <p:custDataLst>
              <p:tags r:id="rId2"/>
            </p:custDataLst>
          </p:nvPr>
        </p:nvSpPr>
        <p:spPr>
          <a:xfrm rot="20677348" flipH="1">
            <a:off x="5175105" y="588213"/>
            <a:ext cx="1007868" cy="918102"/>
          </a:xfrm>
          <a:prstGeom prst="heart">
            <a:avLst/>
          </a:prstGeom>
          <a:solidFill>
            <a:srgbClr val="2D5419"/>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27000" bIns="0" anchor="ctr">
            <a:scene3d>
              <a:camera prst="orthographicFront"/>
              <a:lightRig rig="threePt" dir="t"/>
            </a:scene3d>
            <a:sp3d contourW="12700">
              <a:contourClr>
                <a:srgbClr val="FFFFFF"/>
              </a:contourClr>
            </a:sp3d>
          </a:bodyPr>
          <a:lstStyle/>
          <a:p>
            <a:pPr algn="ctr">
              <a:defRPr/>
            </a:pPr>
            <a:r>
              <a:rPr lang="en-US" altLang="zh-CN" sz="3600" b="1" dirty="0">
                <a:solidFill>
                  <a:srgbClr val="FFFFFF"/>
                </a:solidFill>
                <a:latin typeface="黑体" panose="02010609060101010101" pitchFamily="49" charset="-122"/>
                <a:ea typeface="黑体" panose="02010609060101010101" pitchFamily="49" charset="-122"/>
              </a:rPr>
              <a:t>01</a:t>
            </a:r>
            <a:endParaRPr lang="zh-CN" altLang="en-US" sz="3600" b="1" dirty="0">
              <a:solidFill>
                <a:srgbClr val="FFFFFF"/>
              </a:solidFill>
              <a:latin typeface="黑体" panose="02010609060101010101" pitchFamily="49" charset="-122"/>
              <a:ea typeface="黑体" panose="02010609060101010101" pitchFamily="49" charset="-122"/>
            </a:endParaRPr>
          </a:p>
        </p:txBody>
      </p:sp>
      <p:sp>
        <p:nvSpPr>
          <p:cNvPr id="5" name="文本框 4"/>
          <p:cNvSpPr txBox="1"/>
          <p:nvPr/>
        </p:nvSpPr>
        <p:spPr>
          <a:xfrm>
            <a:off x="4107486" y="1814155"/>
            <a:ext cx="3775393" cy="523220"/>
          </a:xfrm>
          <a:prstGeom prst="rect">
            <a:avLst/>
          </a:prstGeom>
          <a:noFill/>
        </p:spPr>
        <p:txBody>
          <a:bodyPr wrap="none" rtlCol="0">
            <a:spAutoFit/>
          </a:bodyPr>
          <a:lstStyle/>
          <a:p>
            <a:r>
              <a:rPr lang="zh-CN" altLang="en-US" sz="2800" b="1" dirty="0">
                <a:solidFill>
                  <a:srgbClr val="2D5419"/>
                </a:solidFill>
              </a:rPr>
              <a:t>Click here to add a text title</a:t>
            </a:r>
          </a:p>
        </p:txBody>
      </p:sp>
      <p:sp>
        <p:nvSpPr>
          <p:cNvPr id="22" name="文本框 21"/>
          <p:cNvSpPr txBox="1"/>
          <p:nvPr/>
        </p:nvSpPr>
        <p:spPr>
          <a:xfrm>
            <a:off x="4159585" y="2347577"/>
            <a:ext cx="1704313" cy="338554"/>
          </a:xfrm>
          <a:prstGeom prst="rect">
            <a:avLst/>
          </a:prstGeom>
          <a:noFill/>
        </p:spPr>
        <p:txBody>
          <a:bodyPr wrap="none" rtlCol="0">
            <a:spAutoFit/>
          </a:bodyPr>
          <a:lstStyle/>
          <a:p>
            <a:pPr marL="285750" indent="-285750">
              <a:buFont typeface="Wingdings" panose="05000000000000000000" pitchFamily="2" charset="2"/>
              <a:buChar char="Ø"/>
            </a:pPr>
            <a:r>
              <a:rPr lang="zh-CN" altLang="en-US" sz="1600" b="1" dirty="0">
                <a:solidFill>
                  <a:srgbClr val="2D5419"/>
                </a:solidFill>
              </a:rPr>
              <a:t>Enter text</a:t>
            </a:r>
          </a:p>
        </p:txBody>
      </p:sp>
      <p:sp>
        <p:nvSpPr>
          <p:cNvPr id="23" name="文本框 22"/>
          <p:cNvSpPr txBox="1"/>
          <p:nvPr/>
        </p:nvSpPr>
        <p:spPr>
          <a:xfrm>
            <a:off x="6055673" y="2347577"/>
            <a:ext cx="1704313" cy="338554"/>
          </a:xfrm>
          <a:prstGeom prst="rect">
            <a:avLst/>
          </a:prstGeom>
          <a:noFill/>
        </p:spPr>
        <p:txBody>
          <a:bodyPr wrap="none" rtlCol="0">
            <a:spAutoFit/>
          </a:bodyPr>
          <a:lstStyle/>
          <a:p>
            <a:pPr marL="285750" indent="-285750">
              <a:buFont typeface="Wingdings" panose="05000000000000000000" pitchFamily="2" charset="2"/>
              <a:buChar char="Ø"/>
            </a:pPr>
            <a:r>
              <a:rPr lang="zh-CN" altLang="en-US" sz="1600" b="1" dirty="0">
                <a:solidFill>
                  <a:srgbClr val="2D5419"/>
                </a:solidFill>
              </a:rPr>
              <a:t>Enter text</a:t>
            </a:r>
          </a:p>
        </p:txBody>
      </p:sp>
    </p:spTree>
    <p:extLst>
      <p:ext uri="{BB962C8B-B14F-4D97-AF65-F5344CB8AC3E}">
        <p14:creationId xmlns:p14="http://schemas.microsoft.com/office/powerpoint/2010/main" val="2277832849"/>
      </p:ext>
    </p:extLst>
  </p:cSld>
  <p:clrMapOvr>
    <a:masterClrMapping/>
  </p:clrMapOvr>
  <mc:AlternateContent xmlns:mc="http://schemas.openxmlformats.org/markup-compatibility/2006" xmlns:p14="http://schemas.microsoft.com/office/powerpoint/2010/main">
    <mc:Choice Requires="p14">
      <p:transition spd="slow" p14:dur="2000" advClick="0" advTm="0">
        <p14:ferris dir="l"/>
      </p:transition>
    </mc:Choice>
    <mc:Fallback xmlns:a14="http://schemas.microsoft.com/office/drawing/2010/main"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1000"/>
                                        <p:tgtEl>
                                          <p:spTgt spid="33"/>
                                        </p:tgtEl>
                                      </p:cBhvr>
                                    </p:animEffect>
                                    <p:anim calcmode="lin" valueType="num">
                                      <p:cBhvr>
                                        <p:cTn id="8" dur="1000" fill="hold"/>
                                        <p:tgtEl>
                                          <p:spTgt spid="33"/>
                                        </p:tgtEl>
                                        <p:attrNameLst>
                                          <p:attrName>ppt_x</p:attrName>
                                        </p:attrNameLst>
                                      </p:cBhvr>
                                      <p:tavLst>
                                        <p:tav tm="0">
                                          <p:val>
                                            <p:strVal val="#ppt_x"/>
                                          </p:val>
                                        </p:tav>
                                        <p:tav tm="100000">
                                          <p:val>
                                            <p:strVal val="#ppt_x"/>
                                          </p:val>
                                        </p:tav>
                                      </p:tavLst>
                                    </p:anim>
                                    <p:anim calcmode="lin" valueType="num">
                                      <p:cBhvr>
                                        <p:cTn id="9" dur="1000" fill="hold"/>
                                        <p:tgtEl>
                                          <p:spTgt spid="33"/>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fade">
                                      <p:cBhvr>
                                        <p:cTn id="12" dur="1000"/>
                                        <p:tgtEl>
                                          <p:spTgt spid="32"/>
                                        </p:tgtEl>
                                      </p:cBhvr>
                                    </p:animEffect>
                                    <p:anim calcmode="lin" valueType="num">
                                      <p:cBhvr>
                                        <p:cTn id="13" dur="1000" fill="hold"/>
                                        <p:tgtEl>
                                          <p:spTgt spid="32"/>
                                        </p:tgtEl>
                                        <p:attrNameLst>
                                          <p:attrName>ppt_x</p:attrName>
                                        </p:attrNameLst>
                                      </p:cBhvr>
                                      <p:tavLst>
                                        <p:tav tm="0">
                                          <p:val>
                                            <p:strVal val="#ppt_x"/>
                                          </p:val>
                                        </p:tav>
                                        <p:tav tm="100000">
                                          <p:val>
                                            <p:strVal val="#ppt_x"/>
                                          </p:val>
                                        </p:tav>
                                      </p:tavLst>
                                    </p:anim>
                                    <p:anim calcmode="lin" valueType="num">
                                      <p:cBhvr>
                                        <p:cTn id="14" dur="1000" fill="hold"/>
                                        <p:tgtEl>
                                          <p:spTgt spid="32"/>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12" presetClass="entr" presetSubtype="4" fill="hold" grpId="0" nodeType="afterEffect">
                                  <p:stCondLst>
                                    <p:cond delay="0"/>
                                  </p:stCondLst>
                                  <p:iterate type="lt">
                                    <p:tmPct val="14000"/>
                                  </p:iterate>
                                  <p:childTnLst>
                                    <p:set>
                                      <p:cBhvr>
                                        <p:cTn id="17" dur="1" fill="hold">
                                          <p:stCondLst>
                                            <p:cond delay="0"/>
                                          </p:stCondLst>
                                        </p:cTn>
                                        <p:tgtEl>
                                          <p:spTgt spid="5"/>
                                        </p:tgtEl>
                                        <p:attrNameLst>
                                          <p:attrName>style.visibility</p:attrName>
                                        </p:attrNameLst>
                                      </p:cBhvr>
                                      <p:to>
                                        <p:strVal val="visible"/>
                                      </p:to>
                                    </p:set>
                                    <p:anim calcmode="lin" valueType="num">
                                      <p:cBhvr additive="base">
                                        <p:cTn id="18" dur="500"/>
                                        <p:tgtEl>
                                          <p:spTgt spid="5"/>
                                        </p:tgtEl>
                                        <p:attrNameLst>
                                          <p:attrName>ppt_y</p:attrName>
                                        </p:attrNameLst>
                                      </p:cBhvr>
                                      <p:tavLst>
                                        <p:tav tm="0">
                                          <p:val>
                                            <p:strVal val="#ppt_y+#ppt_h*1.125000"/>
                                          </p:val>
                                        </p:tav>
                                        <p:tav tm="100000">
                                          <p:val>
                                            <p:strVal val="#ppt_y"/>
                                          </p:val>
                                        </p:tav>
                                      </p:tavLst>
                                    </p:anim>
                                    <p:animEffect transition="in" filter="wipe(up)">
                                      <p:cBhvr>
                                        <p:cTn id="19" dur="500"/>
                                        <p:tgtEl>
                                          <p:spTgt spid="5"/>
                                        </p:tgtEl>
                                      </p:cBhvr>
                                    </p:animEffect>
                                  </p:childTnLst>
                                </p:cTn>
                              </p:par>
                            </p:childTnLst>
                          </p:cTn>
                        </p:par>
                        <p:par>
                          <p:cTn id="20" fill="hold">
                            <p:stCondLst>
                              <p:cond delay="2130"/>
                            </p:stCondLst>
                            <p:childTnLst>
                              <p:par>
                                <p:cTn id="21" presetID="2" presetClass="entr" presetSubtype="4"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 calcmode="lin" valueType="num">
                                      <p:cBhvr additive="base">
                                        <p:cTn id="23" dur="500" fill="hold"/>
                                        <p:tgtEl>
                                          <p:spTgt spid="22"/>
                                        </p:tgtEl>
                                        <p:attrNameLst>
                                          <p:attrName>ppt_x</p:attrName>
                                        </p:attrNameLst>
                                      </p:cBhvr>
                                      <p:tavLst>
                                        <p:tav tm="0">
                                          <p:val>
                                            <p:strVal val="#ppt_x"/>
                                          </p:val>
                                        </p:tav>
                                        <p:tav tm="100000">
                                          <p:val>
                                            <p:strVal val="#ppt_x"/>
                                          </p:val>
                                        </p:tav>
                                      </p:tavLst>
                                    </p:anim>
                                    <p:anim calcmode="lin" valueType="num">
                                      <p:cBhvr additive="base">
                                        <p:cTn id="24" dur="500" fill="hold"/>
                                        <p:tgtEl>
                                          <p:spTgt spid="22"/>
                                        </p:tgtEl>
                                        <p:attrNameLst>
                                          <p:attrName>ppt_y</p:attrName>
                                        </p:attrNameLst>
                                      </p:cBhvr>
                                      <p:tavLst>
                                        <p:tav tm="0">
                                          <p:val>
                                            <p:strVal val="1+#ppt_h/2"/>
                                          </p:val>
                                        </p:tav>
                                        <p:tav tm="100000">
                                          <p:val>
                                            <p:strVal val="#ppt_y"/>
                                          </p:val>
                                        </p:tav>
                                      </p:tavLst>
                                    </p:anim>
                                  </p:childTnLst>
                                </p:cTn>
                              </p:par>
                            </p:childTnLst>
                          </p:cTn>
                        </p:par>
                        <p:par>
                          <p:cTn id="25" fill="hold">
                            <p:stCondLst>
                              <p:cond delay="2630"/>
                            </p:stCondLst>
                            <p:childTnLst>
                              <p:par>
                                <p:cTn id="26" presetID="2" presetClass="entr" presetSubtype="4" fill="hold" grpId="0" nodeType="afterEffect">
                                  <p:stCondLst>
                                    <p:cond delay="0"/>
                                  </p:stCondLst>
                                  <p:childTnLst>
                                    <p:set>
                                      <p:cBhvr>
                                        <p:cTn id="27" dur="1" fill="hold">
                                          <p:stCondLst>
                                            <p:cond delay="0"/>
                                          </p:stCondLst>
                                        </p:cTn>
                                        <p:tgtEl>
                                          <p:spTgt spid="23"/>
                                        </p:tgtEl>
                                        <p:attrNameLst>
                                          <p:attrName>style.visibility</p:attrName>
                                        </p:attrNameLst>
                                      </p:cBhvr>
                                      <p:to>
                                        <p:strVal val="visible"/>
                                      </p:to>
                                    </p:set>
                                    <p:anim calcmode="lin" valueType="num">
                                      <p:cBhvr additive="base">
                                        <p:cTn id="28" dur="500" fill="hold"/>
                                        <p:tgtEl>
                                          <p:spTgt spid="23"/>
                                        </p:tgtEl>
                                        <p:attrNameLst>
                                          <p:attrName>ppt_x</p:attrName>
                                        </p:attrNameLst>
                                      </p:cBhvr>
                                      <p:tavLst>
                                        <p:tav tm="0">
                                          <p:val>
                                            <p:strVal val="#ppt_x"/>
                                          </p:val>
                                        </p:tav>
                                        <p:tav tm="100000">
                                          <p:val>
                                            <p:strVal val="#ppt_x"/>
                                          </p:val>
                                        </p:tav>
                                      </p:tavLst>
                                    </p:anim>
                                    <p:anim calcmode="lin" valueType="num">
                                      <p:cBhvr additive="base">
                                        <p:cTn id="29"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3" grpId="0" animBg="1"/>
      <p:bldP spid="5" grpId="0"/>
      <p:bldP spid="22" grpId="0"/>
      <p:bldP spid="23"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1" name="矩形 20"/>
          <p:cNvSpPr/>
          <p:nvPr/>
        </p:nvSpPr>
        <p:spPr>
          <a:xfrm>
            <a:off x="703684" y="3020365"/>
            <a:ext cx="2725663" cy="1584176"/>
          </a:xfrm>
          <a:prstGeom prst="rect">
            <a:avLst/>
          </a:prstGeom>
          <a:solidFill>
            <a:srgbClr val="2D5419"/>
          </a:solidFill>
          <a:ln>
            <a:no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defTabSz="914400">
              <a:lnSpc>
                <a:spcPct val="150000"/>
              </a:lnSpc>
            </a:pPr>
            <a:r>
              <a:rPr lang="en-US" altLang="zh-CN" sz="2000" dirty="0">
                <a:solidFill>
                  <a:prstClr val="white"/>
                </a:solidFill>
                <a:latin typeface="微软雅黑" pitchFamily="34" charset="-122"/>
                <a:ea typeface="微软雅黑" pitchFamily="34" charset="-122"/>
              </a:rPr>
              <a:t>B</a:t>
            </a:r>
            <a:r>
              <a:rPr lang="zh-CN" altLang="en-US" sz="2000" dirty="0">
                <a:solidFill>
                  <a:prstClr val="white"/>
                </a:solidFill>
                <a:latin typeface="微软雅黑" pitchFamily="34" charset="-122"/>
                <a:ea typeface="微软雅黑" pitchFamily="34" charset="-122"/>
              </a:rPr>
              <a:t>Products</a:t>
            </a:r>
            <a:r>
              <a:rPr lang="en-US" altLang="zh-CN" sz="2000" dirty="0">
                <a:solidFill>
                  <a:prstClr val="white"/>
                </a:solidFill>
                <a:latin typeface="微软雅黑" pitchFamily="34" charset="-122"/>
                <a:ea typeface="微软雅黑" pitchFamily="34" charset="-122"/>
              </a:rPr>
              <a:t>4</a:t>
            </a:r>
            <a:r>
              <a:rPr lang="zh-CN" altLang="en-US" sz="2000" dirty="0">
                <a:solidFill>
                  <a:prstClr val="white"/>
                </a:solidFill>
                <a:latin typeface="微软雅黑" pitchFamily="34" charset="-122"/>
                <a:ea typeface="微软雅黑" pitchFamily="34" charset="-122"/>
              </a:rPr>
              <a:t>Title</a:t>
            </a:r>
            <a:endParaRPr lang="en-US" altLang="zh-CN" sz="2000" dirty="0">
              <a:solidFill>
                <a:prstClr val="white"/>
              </a:solidFill>
              <a:latin typeface="微软雅黑" pitchFamily="34" charset="-122"/>
              <a:ea typeface="微软雅黑" pitchFamily="34" charset="-122"/>
            </a:endParaRPr>
          </a:p>
          <a:p>
            <a:pPr defTabSz="914400">
              <a:lnSpc>
                <a:spcPct val="150000"/>
              </a:lnSpc>
            </a:pPr>
            <a:r>
              <a:rPr lang="zh-CN" altLang="en-US" sz="1200" dirty="0">
                <a:solidFill>
                  <a:prstClr val="white"/>
                </a:solidFill>
                <a:latin typeface="微软雅黑" pitchFamily="34" charset="-122"/>
                <a:ea typeface="微软雅黑" pitchFamily="34" charset="-122"/>
              </a:rPr>
              <a:t>Add here</a:t>
            </a:r>
            <a:r>
              <a:rPr lang="en-US" altLang="zh-CN" sz="1200" dirty="0">
                <a:solidFill>
                  <a:prstClr val="white"/>
                </a:solidFill>
                <a:latin typeface="微软雅黑" pitchFamily="34" charset="-122"/>
                <a:ea typeface="微软雅黑" pitchFamily="34" charset="-122"/>
              </a:rPr>
              <a:t>B</a:t>
            </a:r>
            <a:r>
              <a:rPr lang="zh-CN" altLang="en-US" sz="1200" dirty="0">
                <a:solidFill>
                  <a:prstClr val="white"/>
                </a:solidFill>
                <a:latin typeface="微软雅黑" pitchFamily="34" charset="-122"/>
                <a:ea typeface="微软雅黑" pitchFamily="34" charset="-122"/>
              </a:rPr>
              <a:t>Products</a:t>
            </a:r>
            <a:r>
              <a:rPr lang="en-US" altLang="zh-CN" sz="1200" dirty="0">
                <a:solidFill>
                  <a:prstClr val="white"/>
                </a:solidFill>
                <a:latin typeface="微软雅黑" pitchFamily="34" charset="-122"/>
                <a:ea typeface="微软雅黑" pitchFamily="34" charset="-122"/>
              </a:rPr>
              <a:t>4</a:t>
            </a:r>
            <a:r>
              <a:rPr lang="zh-CN" altLang="en-US" sz="1200" dirty="0">
                <a:solidFill>
                  <a:prstClr val="white"/>
                </a:solidFill>
                <a:latin typeface="微软雅黑" pitchFamily="34" charset="-122"/>
                <a:ea typeface="微软雅黑" pitchFamily="34" charset="-122"/>
              </a:rPr>
              <a:t>Text description</a:t>
            </a:r>
            <a:endParaRPr lang="en-US" altLang="zh-CN" sz="1200" dirty="0">
              <a:solidFill>
                <a:prstClr val="white"/>
              </a:solidFill>
              <a:latin typeface="微软雅黑" pitchFamily="34" charset="-122"/>
              <a:ea typeface="微软雅黑" pitchFamily="34" charset="-122"/>
            </a:endParaRPr>
          </a:p>
          <a:p>
            <a:pPr defTabSz="914400">
              <a:lnSpc>
                <a:spcPct val="150000"/>
              </a:lnSpc>
            </a:pPr>
            <a:r>
              <a:rPr lang="zh-CN" altLang="en-US" sz="1200" dirty="0">
                <a:solidFill>
                  <a:prstClr val="white"/>
                </a:solidFill>
                <a:latin typeface="微软雅黑" pitchFamily="34" charset="-122"/>
                <a:ea typeface="微软雅黑" pitchFamily="34" charset="-122"/>
              </a:rPr>
              <a:t>Add here</a:t>
            </a:r>
            <a:r>
              <a:rPr lang="en-US" altLang="zh-CN" sz="1200" dirty="0">
                <a:solidFill>
                  <a:prstClr val="white"/>
                </a:solidFill>
                <a:latin typeface="微软雅黑" pitchFamily="34" charset="-122"/>
                <a:ea typeface="微软雅黑" pitchFamily="34" charset="-122"/>
              </a:rPr>
              <a:t>B</a:t>
            </a:r>
            <a:r>
              <a:rPr lang="zh-CN" altLang="en-US" sz="1200" dirty="0">
                <a:solidFill>
                  <a:prstClr val="white"/>
                </a:solidFill>
                <a:latin typeface="微软雅黑" pitchFamily="34" charset="-122"/>
                <a:ea typeface="微软雅黑" pitchFamily="34" charset="-122"/>
              </a:rPr>
              <a:t>Products</a:t>
            </a:r>
            <a:r>
              <a:rPr lang="en-US" altLang="zh-CN" sz="1200" dirty="0">
                <a:solidFill>
                  <a:prstClr val="white"/>
                </a:solidFill>
                <a:latin typeface="微软雅黑" pitchFamily="34" charset="-122"/>
                <a:ea typeface="微软雅黑" pitchFamily="34" charset="-122"/>
              </a:rPr>
              <a:t>4</a:t>
            </a:r>
            <a:r>
              <a:rPr lang="zh-CN" altLang="en-US" sz="1200" dirty="0">
                <a:solidFill>
                  <a:prstClr val="white"/>
                </a:solidFill>
                <a:latin typeface="微软雅黑" pitchFamily="34" charset="-122"/>
                <a:ea typeface="微软雅黑" pitchFamily="34" charset="-122"/>
              </a:rPr>
              <a:t>Text description</a:t>
            </a:r>
          </a:p>
        </p:txBody>
      </p:sp>
      <p:sp>
        <p:nvSpPr>
          <p:cNvPr id="22" name="矩形 21"/>
          <p:cNvSpPr/>
          <p:nvPr/>
        </p:nvSpPr>
        <p:spPr>
          <a:xfrm>
            <a:off x="3419822" y="3020365"/>
            <a:ext cx="2725663" cy="1584176"/>
          </a:xfrm>
          <a:prstGeom prst="rect">
            <a:avLst/>
          </a:prstGeom>
          <a:blipFill>
            <a:blip r:embed="rId4"/>
            <a:stretch>
              <a:fillRect/>
            </a:stretch>
          </a:blipFill>
          <a:ln>
            <a:no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black"/>
              </a:solidFill>
            </a:endParaRPr>
          </a:p>
        </p:txBody>
      </p:sp>
      <p:sp>
        <p:nvSpPr>
          <p:cNvPr id="23" name="矩形 22"/>
          <p:cNvSpPr/>
          <p:nvPr/>
        </p:nvSpPr>
        <p:spPr>
          <a:xfrm>
            <a:off x="6135960" y="3022859"/>
            <a:ext cx="2725663" cy="1584176"/>
          </a:xfrm>
          <a:prstGeom prst="rect">
            <a:avLst/>
          </a:prstGeom>
          <a:solidFill>
            <a:srgbClr val="2D5419"/>
          </a:solidFill>
          <a:ln>
            <a:no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defTabSz="914400">
              <a:lnSpc>
                <a:spcPct val="150000"/>
              </a:lnSpc>
            </a:pPr>
            <a:r>
              <a:rPr lang="en-US" altLang="zh-CN" sz="2000" dirty="0">
                <a:solidFill>
                  <a:prstClr val="white"/>
                </a:solidFill>
                <a:latin typeface="微软雅黑" pitchFamily="34" charset="-122"/>
                <a:ea typeface="微软雅黑" pitchFamily="34" charset="-122"/>
              </a:rPr>
              <a:t>B</a:t>
            </a:r>
            <a:r>
              <a:rPr lang="zh-CN" altLang="en-US" sz="2000" dirty="0">
                <a:solidFill>
                  <a:prstClr val="white"/>
                </a:solidFill>
                <a:latin typeface="微软雅黑" pitchFamily="34" charset="-122"/>
                <a:ea typeface="微软雅黑" pitchFamily="34" charset="-122"/>
              </a:rPr>
              <a:t>Products</a:t>
            </a:r>
            <a:r>
              <a:rPr lang="en-US" altLang="zh-CN" sz="2000" dirty="0">
                <a:solidFill>
                  <a:prstClr val="white"/>
                </a:solidFill>
                <a:latin typeface="微软雅黑" pitchFamily="34" charset="-122"/>
                <a:ea typeface="微软雅黑" pitchFamily="34" charset="-122"/>
              </a:rPr>
              <a:t>6</a:t>
            </a:r>
            <a:r>
              <a:rPr lang="zh-CN" altLang="en-US" sz="2000" dirty="0">
                <a:solidFill>
                  <a:prstClr val="white"/>
                </a:solidFill>
                <a:latin typeface="微软雅黑" pitchFamily="34" charset="-122"/>
                <a:ea typeface="微软雅黑" pitchFamily="34" charset="-122"/>
              </a:rPr>
              <a:t>Title</a:t>
            </a:r>
            <a:endParaRPr lang="en-US" altLang="zh-CN" sz="2000" dirty="0">
              <a:solidFill>
                <a:prstClr val="white"/>
              </a:solidFill>
              <a:latin typeface="微软雅黑" pitchFamily="34" charset="-122"/>
              <a:ea typeface="微软雅黑" pitchFamily="34" charset="-122"/>
            </a:endParaRPr>
          </a:p>
          <a:p>
            <a:pPr defTabSz="914400">
              <a:lnSpc>
                <a:spcPct val="150000"/>
              </a:lnSpc>
            </a:pPr>
            <a:r>
              <a:rPr lang="zh-CN" altLang="en-US" sz="1200" dirty="0">
                <a:solidFill>
                  <a:prstClr val="white"/>
                </a:solidFill>
                <a:latin typeface="微软雅黑" pitchFamily="34" charset="-122"/>
                <a:ea typeface="微软雅黑" pitchFamily="34" charset="-122"/>
              </a:rPr>
              <a:t>Add here</a:t>
            </a:r>
            <a:r>
              <a:rPr lang="en-US" altLang="zh-CN" sz="1200" dirty="0">
                <a:solidFill>
                  <a:prstClr val="white"/>
                </a:solidFill>
                <a:latin typeface="微软雅黑" pitchFamily="34" charset="-122"/>
                <a:ea typeface="微软雅黑" pitchFamily="34" charset="-122"/>
              </a:rPr>
              <a:t>B</a:t>
            </a:r>
            <a:r>
              <a:rPr lang="zh-CN" altLang="en-US" sz="1200" dirty="0">
                <a:solidFill>
                  <a:prstClr val="white"/>
                </a:solidFill>
                <a:latin typeface="微软雅黑" pitchFamily="34" charset="-122"/>
                <a:ea typeface="微软雅黑" pitchFamily="34" charset="-122"/>
              </a:rPr>
              <a:t>Products</a:t>
            </a:r>
            <a:r>
              <a:rPr lang="en-US" altLang="zh-CN" sz="1200" dirty="0">
                <a:solidFill>
                  <a:prstClr val="white"/>
                </a:solidFill>
                <a:latin typeface="微软雅黑" pitchFamily="34" charset="-122"/>
                <a:ea typeface="微软雅黑" pitchFamily="34" charset="-122"/>
              </a:rPr>
              <a:t>6</a:t>
            </a:r>
            <a:r>
              <a:rPr lang="zh-CN" altLang="en-US" sz="1200" dirty="0">
                <a:solidFill>
                  <a:prstClr val="white"/>
                </a:solidFill>
                <a:latin typeface="微软雅黑" pitchFamily="34" charset="-122"/>
                <a:ea typeface="微软雅黑" pitchFamily="34" charset="-122"/>
              </a:rPr>
              <a:t>Text description</a:t>
            </a:r>
            <a:endParaRPr lang="en-US" altLang="zh-CN" sz="1200" dirty="0">
              <a:solidFill>
                <a:prstClr val="white"/>
              </a:solidFill>
              <a:latin typeface="微软雅黑" pitchFamily="34" charset="-122"/>
              <a:ea typeface="微软雅黑" pitchFamily="34" charset="-122"/>
            </a:endParaRPr>
          </a:p>
          <a:p>
            <a:pPr defTabSz="914400">
              <a:lnSpc>
                <a:spcPct val="150000"/>
              </a:lnSpc>
            </a:pPr>
            <a:r>
              <a:rPr lang="zh-CN" altLang="en-US" sz="1200" dirty="0">
                <a:solidFill>
                  <a:prstClr val="white"/>
                </a:solidFill>
                <a:latin typeface="微软雅黑" pitchFamily="34" charset="-122"/>
                <a:ea typeface="微软雅黑" pitchFamily="34" charset="-122"/>
              </a:rPr>
              <a:t>Add here</a:t>
            </a:r>
            <a:r>
              <a:rPr lang="en-US" altLang="zh-CN" sz="1200" dirty="0">
                <a:solidFill>
                  <a:prstClr val="white"/>
                </a:solidFill>
                <a:latin typeface="微软雅黑" pitchFamily="34" charset="-122"/>
                <a:ea typeface="微软雅黑" pitchFamily="34" charset="-122"/>
              </a:rPr>
              <a:t>B</a:t>
            </a:r>
            <a:r>
              <a:rPr lang="zh-CN" altLang="en-US" sz="1200" dirty="0">
                <a:solidFill>
                  <a:prstClr val="white"/>
                </a:solidFill>
                <a:latin typeface="微软雅黑" pitchFamily="34" charset="-122"/>
                <a:ea typeface="微软雅黑" pitchFamily="34" charset="-122"/>
              </a:rPr>
              <a:t>Products</a:t>
            </a:r>
            <a:r>
              <a:rPr lang="en-US" altLang="zh-CN" sz="1200" dirty="0">
                <a:solidFill>
                  <a:prstClr val="white"/>
                </a:solidFill>
                <a:latin typeface="微软雅黑" pitchFamily="34" charset="-122"/>
                <a:ea typeface="微软雅黑" pitchFamily="34" charset="-122"/>
              </a:rPr>
              <a:t>6</a:t>
            </a:r>
            <a:r>
              <a:rPr lang="zh-CN" altLang="en-US" sz="1200" dirty="0">
                <a:solidFill>
                  <a:prstClr val="white"/>
                </a:solidFill>
                <a:latin typeface="微软雅黑" pitchFamily="34" charset="-122"/>
                <a:ea typeface="微软雅黑" pitchFamily="34" charset="-122"/>
              </a:rPr>
              <a:t>Text description</a:t>
            </a:r>
            <a:endParaRPr lang="zh-CN" altLang="en-US" sz="1800" dirty="0">
              <a:solidFill>
                <a:prstClr val="black"/>
              </a:solidFill>
            </a:endParaRPr>
          </a:p>
        </p:txBody>
      </p:sp>
      <p:sp>
        <p:nvSpPr>
          <p:cNvPr id="24" name="矩形 23"/>
          <p:cNvSpPr/>
          <p:nvPr/>
        </p:nvSpPr>
        <p:spPr>
          <a:xfrm>
            <a:off x="703684" y="1443446"/>
            <a:ext cx="2725663" cy="1584176"/>
          </a:xfrm>
          <a:prstGeom prst="rect">
            <a:avLst/>
          </a:prstGeom>
          <a:blipFill>
            <a:blip r:embed="rId5"/>
            <a:stretch>
              <a:fillRect/>
            </a:stretch>
          </a:blipFill>
          <a:ln>
            <a:no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black"/>
              </a:solidFill>
            </a:endParaRPr>
          </a:p>
        </p:txBody>
      </p:sp>
      <p:sp>
        <p:nvSpPr>
          <p:cNvPr id="25" name="矩形 24"/>
          <p:cNvSpPr/>
          <p:nvPr/>
        </p:nvSpPr>
        <p:spPr>
          <a:xfrm>
            <a:off x="3419822" y="1443446"/>
            <a:ext cx="2725663" cy="1584176"/>
          </a:xfrm>
          <a:prstGeom prst="rect">
            <a:avLst/>
          </a:prstGeom>
          <a:solidFill>
            <a:srgbClr val="2D5419"/>
          </a:solidFill>
          <a:ln>
            <a:no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defTabSz="914400">
              <a:lnSpc>
                <a:spcPct val="150000"/>
              </a:lnSpc>
            </a:pPr>
            <a:r>
              <a:rPr lang="en-US" altLang="zh-CN" sz="2000" dirty="0">
                <a:solidFill>
                  <a:prstClr val="white"/>
                </a:solidFill>
                <a:latin typeface="微软雅黑" pitchFamily="34" charset="-122"/>
                <a:ea typeface="微软雅黑" pitchFamily="34" charset="-122"/>
              </a:rPr>
              <a:t>B</a:t>
            </a:r>
            <a:r>
              <a:rPr lang="zh-CN" altLang="en-US" sz="2000" dirty="0">
                <a:solidFill>
                  <a:prstClr val="white"/>
                </a:solidFill>
                <a:latin typeface="微软雅黑" pitchFamily="34" charset="-122"/>
                <a:ea typeface="微软雅黑" pitchFamily="34" charset="-122"/>
              </a:rPr>
              <a:t>Products</a:t>
            </a:r>
            <a:r>
              <a:rPr lang="en-US" altLang="zh-CN" sz="2000" dirty="0">
                <a:solidFill>
                  <a:prstClr val="white"/>
                </a:solidFill>
                <a:latin typeface="微软雅黑" pitchFamily="34" charset="-122"/>
                <a:ea typeface="微软雅黑" pitchFamily="34" charset="-122"/>
              </a:rPr>
              <a:t>5</a:t>
            </a:r>
            <a:r>
              <a:rPr lang="zh-CN" altLang="en-US" sz="2000" dirty="0">
                <a:solidFill>
                  <a:prstClr val="white"/>
                </a:solidFill>
                <a:latin typeface="微软雅黑" pitchFamily="34" charset="-122"/>
                <a:ea typeface="微软雅黑" pitchFamily="34" charset="-122"/>
              </a:rPr>
              <a:t>Title</a:t>
            </a:r>
            <a:endParaRPr lang="en-US" altLang="zh-CN" sz="2000" dirty="0">
              <a:solidFill>
                <a:prstClr val="white"/>
              </a:solidFill>
              <a:latin typeface="微软雅黑" pitchFamily="34" charset="-122"/>
              <a:ea typeface="微软雅黑" pitchFamily="34" charset="-122"/>
            </a:endParaRPr>
          </a:p>
          <a:p>
            <a:pPr defTabSz="914400">
              <a:lnSpc>
                <a:spcPct val="150000"/>
              </a:lnSpc>
            </a:pPr>
            <a:r>
              <a:rPr lang="zh-CN" altLang="en-US" sz="1200" dirty="0">
                <a:solidFill>
                  <a:prstClr val="white"/>
                </a:solidFill>
                <a:latin typeface="微软雅黑" pitchFamily="34" charset="-122"/>
                <a:ea typeface="微软雅黑" pitchFamily="34" charset="-122"/>
              </a:rPr>
              <a:t>Add here</a:t>
            </a:r>
            <a:r>
              <a:rPr lang="en-US" altLang="zh-CN" sz="1200" dirty="0">
                <a:solidFill>
                  <a:prstClr val="white"/>
                </a:solidFill>
                <a:latin typeface="微软雅黑" pitchFamily="34" charset="-122"/>
                <a:ea typeface="微软雅黑" pitchFamily="34" charset="-122"/>
              </a:rPr>
              <a:t>B</a:t>
            </a:r>
            <a:r>
              <a:rPr lang="zh-CN" altLang="en-US" sz="1200" dirty="0">
                <a:solidFill>
                  <a:prstClr val="white"/>
                </a:solidFill>
                <a:latin typeface="微软雅黑" pitchFamily="34" charset="-122"/>
                <a:ea typeface="微软雅黑" pitchFamily="34" charset="-122"/>
              </a:rPr>
              <a:t>Products</a:t>
            </a:r>
            <a:r>
              <a:rPr lang="en-US" altLang="zh-CN" sz="1200" dirty="0">
                <a:solidFill>
                  <a:prstClr val="white"/>
                </a:solidFill>
                <a:latin typeface="微软雅黑" pitchFamily="34" charset="-122"/>
                <a:ea typeface="微软雅黑" pitchFamily="34" charset="-122"/>
              </a:rPr>
              <a:t>5</a:t>
            </a:r>
            <a:r>
              <a:rPr lang="zh-CN" altLang="en-US" sz="1200" dirty="0">
                <a:solidFill>
                  <a:prstClr val="white"/>
                </a:solidFill>
                <a:latin typeface="微软雅黑" pitchFamily="34" charset="-122"/>
                <a:ea typeface="微软雅黑" pitchFamily="34" charset="-122"/>
              </a:rPr>
              <a:t>Text description</a:t>
            </a:r>
            <a:endParaRPr lang="en-US" altLang="zh-CN" sz="1200" dirty="0">
              <a:solidFill>
                <a:prstClr val="white"/>
              </a:solidFill>
              <a:latin typeface="微软雅黑" pitchFamily="34" charset="-122"/>
              <a:ea typeface="微软雅黑" pitchFamily="34" charset="-122"/>
            </a:endParaRPr>
          </a:p>
          <a:p>
            <a:pPr defTabSz="914400">
              <a:lnSpc>
                <a:spcPct val="150000"/>
              </a:lnSpc>
            </a:pPr>
            <a:r>
              <a:rPr lang="zh-CN" altLang="en-US" sz="1200" dirty="0">
                <a:solidFill>
                  <a:prstClr val="white"/>
                </a:solidFill>
                <a:latin typeface="微软雅黑" pitchFamily="34" charset="-122"/>
                <a:ea typeface="微软雅黑" pitchFamily="34" charset="-122"/>
              </a:rPr>
              <a:t>Add here</a:t>
            </a:r>
            <a:r>
              <a:rPr lang="en-US" altLang="zh-CN" sz="1200" dirty="0">
                <a:solidFill>
                  <a:prstClr val="white"/>
                </a:solidFill>
                <a:latin typeface="微软雅黑" pitchFamily="34" charset="-122"/>
                <a:ea typeface="微软雅黑" pitchFamily="34" charset="-122"/>
              </a:rPr>
              <a:t>B</a:t>
            </a:r>
            <a:r>
              <a:rPr lang="zh-CN" altLang="en-US" sz="1200" dirty="0">
                <a:solidFill>
                  <a:prstClr val="white"/>
                </a:solidFill>
                <a:latin typeface="微软雅黑" pitchFamily="34" charset="-122"/>
                <a:ea typeface="微软雅黑" pitchFamily="34" charset="-122"/>
              </a:rPr>
              <a:t>Products</a:t>
            </a:r>
            <a:r>
              <a:rPr lang="en-US" altLang="zh-CN" sz="1200" dirty="0">
                <a:solidFill>
                  <a:prstClr val="white"/>
                </a:solidFill>
                <a:latin typeface="微软雅黑" pitchFamily="34" charset="-122"/>
                <a:ea typeface="微软雅黑" pitchFamily="34" charset="-122"/>
              </a:rPr>
              <a:t>5</a:t>
            </a:r>
            <a:r>
              <a:rPr lang="zh-CN" altLang="en-US" sz="1200" dirty="0">
                <a:solidFill>
                  <a:prstClr val="white"/>
                </a:solidFill>
                <a:latin typeface="微软雅黑" pitchFamily="34" charset="-122"/>
                <a:ea typeface="微软雅黑" pitchFamily="34" charset="-122"/>
              </a:rPr>
              <a:t>Text description</a:t>
            </a:r>
            <a:endParaRPr lang="zh-CN" altLang="en-US" sz="1800" dirty="0">
              <a:solidFill>
                <a:prstClr val="black"/>
              </a:solidFill>
            </a:endParaRPr>
          </a:p>
        </p:txBody>
      </p:sp>
      <p:sp>
        <p:nvSpPr>
          <p:cNvPr id="26" name="矩形 25"/>
          <p:cNvSpPr/>
          <p:nvPr/>
        </p:nvSpPr>
        <p:spPr>
          <a:xfrm>
            <a:off x="6135960" y="1443446"/>
            <a:ext cx="2725663" cy="1584176"/>
          </a:xfrm>
          <a:prstGeom prst="rect">
            <a:avLst/>
          </a:prstGeom>
          <a:blipFill>
            <a:blip r:embed="rId6"/>
            <a:stretch>
              <a:fillRect/>
            </a:stretch>
          </a:blipFill>
          <a:ln>
            <a:no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black"/>
              </a:solidFill>
            </a:endParaRPr>
          </a:p>
        </p:txBody>
      </p:sp>
    </p:spTree>
    <p:extLst>
      <p:ext uri="{BB962C8B-B14F-4D97-AF65-F5344CB8AC3E}">
        <p14:creationId xmlns:p14="http://schemas.microsoft.com/office/powerpoint/2010/main" val="2416126970"/>
      </p:ext>
    </p:extLst>
  </p:cSld>
  <p:clrMapOvr>
    <a:masterClrMapping/>
  </p:clrMapOvr>
  <mc:AlternateContent xmlns:mc="http://schemas.openxmlformats.org/markup-compatibility/2006" xmlns:p14="http://schemas.microsoft.com/office/powerpoint/2010/main">
    <mc:Choice Requires="p14">
      <p:transition spd="slow" p14:dur="2000" advClick="0" advTm="0">
        <p14:ferris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randombar(horizontal)">
                                      <p:cBhvr>
                                        <p:cTn id="7" dur="1000"/>
                                        <p:tgtEl>
                                          <p:spTgt spid="24"/>
                                        </p:tgtEl>
                                      </p:cBhvr>
                                    </p:animEffect>
                                  </p:childTnLst>
                                  <p:subTnLst>
                                    <p:audio>
                                      <p:cMediaNode>
                                        <p:cTn display="0" masterRel="sameClick">
                                          <p:stCondLst>
                                            <p:cond evt="begin" delay="0">
                                              <p:tn val="5"/>
                                            </p:cond>
                                          </p:stCondLst>
                                          <p:endCondLst>
                                            <p:cond evt="onStopAudio" delay="0">
                                              <p:tgtEl>
                                                <p:sldTgt/>
                                              </p:tgtEl>
                                            </p:cond>
                                          </p:endCondLst>
                                        </p:cTn>
                                        <p:tgtEl>
                                          <p:sndTgt r:embed="rId3" name="dou.wav"/>
                                        </p:tgtEl>
                                      </p:cMediaNode>
                                    </p:audio>
                                  </p:subTnLst>
                                </p:cTn>
                              </p:par>
                            </p:childTnLst>
                          </p:cTn>
                        </p:par>
                        <p:par>
                          <p:cTn id="8" fill="hold">
                            <p:stCondLst>
                              <p:cond delay="1000"/>
                            </p:stCondLst>
                            <p:childTnLst>
                              <p:par>
                                <p:cTn id="9" presetID="14" presetClass="entr" presetSubtype="10"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randombar(horizontal)">
                                      <p:cBhvr>
                                        <p:cTn id="11" dur="1000"/>
                                        <p:tgtEl>
                                          <p:spTgt spid="21"/>
                                        </p:tgtEl>
                                      </p:cBhvr>
                                    </p:animEffect>
                                  </p:childTnLst>
                                </p:cTn>
                              </p:par>
                            </p:childTnLst>
                          </p:cTn>
                        </p:par>
                        <p:par>
                          <p:cTn id="12" fill="hold">
                            <p:stCondLst>
                              <p:cond delay="2000"/>
                            </p:stCondLst>
                            <p:childTnLst>
                              <p:par>
                                <p:cTn id="13" presetID="14" presetClass="entr" presetSubtype="10" fill="hold" grpId="0" nodeType="after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randombar(horizontal)">
                                      <p:cBhvr>
                                        <p:cTn id="15" dur="1000"/>
                                        <p:tgtEl>
                                          <p:spTgt spid="25"/>
                                        </p:tgtEl>
                                      </p:cBhvr>
                                    </p:animEffect>
                                  </p:childTnLst>
                                </p:cTn>
                              </p:par>
                            </p:childTnLst>
                          </p:cTn>
                        </p:par>
                        <p:par>
                          <p:cTn id="16" fill="hold">
                            <p:stCondLst>
                              <p:cond delay="3000"/>
                            </p:stCondLst>
                            <p:childTnLst>
                              <p:par>
                                <p:cTn id="17" presetID="14" presetClass="entr" presetSubtype="1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randombar(horizontal)">
                                      <p:cBhvr>
                                        <p:cTn id="19" dur="1000"/>
                                        <p:tgtEl>
                                          <p:spTgt spid="22"/>
                                        </p:tgtEl>
                                      </p:cBhvr>
                                    </p:animEffect>
                                  </p:childTnLst>
                                </p:cTn>
                              </p:par>
                            </p:childTnLst>
                          </p:cTn>
                        </p:par>
                        <p:par>
                          <p:cTn id="20" fill="hold">
                            <p:stCondLst>
                              <p:cond delay="4000"/>
                            </p:stCondLst>
                            <p:childTnLst>
                              <p:par>
                                <p:cTn id="21" presetID="14" presetClass="entr" presetSubtype="10" fill="hold" grpId="0" nodeType="afterEffect">
                                  <p:stCondLst>
                                    <p:cond delay="0"/>
                                  </p:stCondLst>
                                  <p:childTnLst>
                                    <p:set>
                                      <p:cBhvr>
                                        <p:cTn id="22" dur="1" fill="hold">
                                          <p:stCondLst>
                                            <p:cond delay="0"/>
                                          </p:stCondLst>
                                        </p:cTn>
                                        <p:tgtEl>
                                          <p:spTgt spid="26"/>
                                        </p:tgtEl>
                                        <p:attrNameLst>
                                          <p:attrName>style.visibility</p:attrName>
                                        </p:attrNameLst>
                                      </p:cBhvr>
                                      <p:to>
                                        <p:strVal val="visible"/>
                                      </p:to>
                                    </p:set>
                                    <p:animEffect transition="in" filter="randombar(horizontal)">
                                      <p:cBhvr>
                                        <p:cTn id="23" dur="1000"/>
                                        <p:tgtEl>
                                          <p:spTgt spid="26"/>
                                        </p:tgtEl>
                                      </p:cBhvr>
                                    </p:animEffect>
                                  </p:childTnLst>
                                </p:cTn>
                              </p:par>
                            </p:childTnLst>
                          </p:cTn>
                        </p:par>
                        <p:par>
                          <p:cTn id="24" fill="hold">
                            <p:stCondLst>
                              <p:cond delay="5000"/>
                            </p:stCondLst>
                            <p:childTnLst>
                              <p:par>
                                <p:cTn id="25" presetID="14" presetClass="entr" presetSubtype="1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randombar(horizontal)">
                                      <p:cBhvr>
                                        <p:cTn id="27" dur="1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25" grpId="0" animBg="1"/>
      <p:bldP spid="26"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矩形 8"/>
          <p:cNvSpPr/>
          <p:nvPr/>
        </p:nvSpPr>
        <p:spPr>
          <a:xfrm>
            <a:off x="1041400" y="2519040"/>
            <a:ext cx="8102600" cy="1564010"/>
          </a:xfrm>
          <a:prstGeom prst="rect">
            <a:avLst/>
          </a:prstGeom>
          <a:solidFill>
            <a:srgbClr val="2D541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white"/>
              </a:solidFill>
            </a:endParaRPr>
          </a:p>
        </p:txBody>
      </p:sp>
      <p:sp>
        <p:nvSpPr>
          <p:cNvPr id="4" name="圆角矩形标注 3"/>
          <p:cNvSpPr/>
          <p:nvPr/>
        </p:nvSpPr>
        <p:spPr>
          <a:xfrm>
            <a:off x="1515038" y="1572483"/>
            <a:ext cx="1296144" cy="1372388"/>
          </a:xfrm>
          <a:prstGeom prst="wedgeRoundRectCallout">
            <a:avLst/>
          </a:prstGeom>
          <a:blipFill>
            <a:blip r:embed="rId4"/>
            <a:stretch>
              <a:fillRect/>
            </a:stretch>
          </a:blipFill>
          <a:ln>
            <a:solidFill>
              <a:srgbClr val="2D541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white"/>
              </a:solidFill>
            </a:endParaRPr>
          </a:p>
        </p:txBody>
      </p:sp>
      <p:sp>
        <p:nvSpPr>
          <p:cNvPr id="33" name="圆角矩形标注 32"/>
          <p:cNvSpPr/>
          <p:nvPr/>
        </p:nvSpPr>
        <p:spPr>
          <a:xfrm>
            <a:off x="3466056" y="1572483"/>
            <a:ext cx="1296144" cy="1372388"/>
          </a:xfrm>
          <a:prstGeom prst="wedgeRoundRectCallout">
            <a:avLst/>
          </a:prstGeom>
          <a:blipFill>
            <a:blip r:embed="rId5"/>
            <a:stretch>
              <a:fillRect/>
            </a:stretch>
          </a:blipFill>
          <a:ln>
            <a:solidFill>
              <a:srgbClr val="2D541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white"/>
              </a:solidFill>
            </a:endParaRPr>
          </a:p>
        </p:txBody>
      </p:sp>
      <p:sp>
        <p:nvSpPr>
          <p:cNvPr id="34" name="圆角矩形标注 33"/>
          <p:cNvSpPr/>
          <p:nvPr/>
        </p:nvSpPr>
        <p:spPr>
          <a:xfrm>
            <a:off x="5414248" y="1572483"/>
            <a:ext cx="1296144" cy="1372388"/>
          </a:xfrm>
          <a:prstGeom prst="wedgeRoundRectCallout">
            <a:avLst/>
          </a:prstGeom>
          <a:blipFill>
            <a:blip r:embed="rId6"/>
            <a:stretch>
              <a:fillRect/>
            </a:stretch>
          </a:blipFill>
          <a:ln>
            <a:solidFill>
              <a:srgbClr val="2D541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white"/>
              </a:solidFill>
            </a:endParaRPr>
          </a:p>
        </p:txBody>
      </p:sp>
      <p:sp>
        <p:nvSpPr>
          <p:cNvPr id="35" name="圆角矩形标注 34"/>
          <p:cNvSpPr/>
          <p:nvPr/>
        </p:nvSpPr>
        <p:spPr>
          <a:xfrm>
            <a:off x="7358464" y="1572483"/>
            <a:ext cx="1296144" cy="1372388"/>
          </a:xfrm>
          <a:prstGeom prst="wedgeRoundRectCallout">
            <a:avLst/>
          </a:prstGeom>
          <a:blipFill>
            <a:blip r:embed="rId7"/>
            <a:stretch>
              <a:fillRect/>
            </a:stretch>
          </a:blipFill>
          <a:ln>
            <a:solidFill>
              <a:srgbClr val="2D541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a:endParaRPr lang="zh-CN" altLang="en-US" sz="1800">
              <a:solidFill>
                <a:prstClr val="white"/>
              </a:solidFill>
            </a:endParaRPr>
          </a:p>
        </p:txBody>
      </p:sp>
      <p:sp>
        <p:nvSpPr>
          <p:cNvPr id="36" name="TextBox 35"/>
          <p:cNvSpPr txBox="1"/>
          <p:nvPr/>
        </p:nvSpPr>
        <p:spPr>
          <a:xfrm>
            <a:off x="1153131" y="3199631"/>
            <a:ext cx="2057901" cy="892552"/>
          </a:xfrm>
          <a:prstGeom prst="rect">
            <a:avLst/>
          </a:prstGeom>
          <a:noFill/>
        </p:spPr>
        <p:txBody>
          <a:bodyPr wrap="square" rtlCol="0">
            <a:spAutoFit/>
          </a:bodyPr>
          <a:lstStyle/>
          <a:p>
            <a:pPr defTabSz="914400"/>
            <a:r>
              <a:rPr lang="zh-CN" altLang="en-US" sz="1600" dirty="0">
                <a:solidFill>
                  <a:prstClr val="white"/>
                </a:solidFill>
                <a:latin typeface="微软雅黑" pitchFamily="34" charset="-122"/>
                <a:ea typeface="微软雅黑" pitchFamily="34" charset="-122"/>
              </a:rPr>
              <a:t>Member's name</a:t>
            </a:r>
            <a:r>
              <a:rPr lang="en-US" altLang="zh-CN" sz="1600" dirty="0">
                <a:solidFill>
                  <a:prstClr val="white"/>
                </a:solidFill>
                <a:latin typeface="微软雅黑" pitchFamily="34" charset="-122"/>
                <a:ea typeface="微软雅黑" pitchFamily="34" charset="-122"/>
              </a:rPr>
              <a:t>1</a:t>
            </a:r>
          </a:p>
          <a:p>
            <a:pPr defTabSz="914400"/>
            <a:r>
              <a:rPr lang="zh-CN" altLang="en-US" sz="900" dirty="0">
                <a:solidFill>
                  <a:prstClr val="white"/>
                </a:solidFill>
                <a:latin typeface="微软雅黑" pitchFamily="34" charset="-122"/>
                <a:ea typeface="微软雅黑" pitchFamily="34" charset="-122"/>
              </a:rPr>
              <a:t>Enter team members' introductory text</a:t>
            </a:r>
            <a:endParaRPr lang="en-US" altLang="zh-CN" sz="900" dirty="0">
              <a:solidFill>
                <a:prstClr val="white"/>
              </a:solidFill>
              <a:latin typeface="微软雅黑" pitchFamily="34" charset="-122"/>
              <a:ea typeface="微软雅黑" pitchFamily="34" charset="-122"/>
            </a:endParaRPr>
          </a:p>
          <a:p>
            <a:pPr defTabSz="914400"/>
            <a:r>
              <a:rPr lang="zh-CN" altLang="en-US" sz="900" dirty="0">
                <a:solidFill>
                  <a:prstClr val="white"/>
                </a:solidFill>
                <a:latin typeface="微软雅黑" pitchFamily="34" charset="-122"/>
                <a:ea typeface="微软雅黑" pitchFamily="34" charset="-122"/>
              </a:rPr>
              <a:t>Enter team members' introductory text</a:t>
            </a:r>
            <a:endParaRPr lang="en-US" altLang="zh-CN" sz="900" dirty="0">
              <a:solidFill>
                <a:prstClr val="white"/>
              </a:solidFill>
              <a:latin typeface="微软雅黑" pitchFamily="34" charset="-122"/>
              <a:ea typeface="微软雅黑" pitchFamily="34" charset="-122"/>
            </a:endParaRPr>
          </a:p>
        </p:txBody>
      </p:sp>
      <p:sp>
        <p:nvSpPr>
          <p:cNvPr id="37" name="TextBox 36"/>
          <p:cNvSpPr txBox="1"/>
          <p:nvPr/>
        </p:nvSpPr>
        <p:spPr>
          <a:xfrm>
            <a:off x="3229711" y="3199631"/>
            <a:ext cx="2056943" cy="892552"/>
          </a:xfrm>
          <a:prstGeom prst="rect">
            <a:avLst/>
          </a:prstGeom>
          <a:noFill/>
        </p:spPr>
        <p:txBody>
          <a:bodyPr wrap="square" rtlCol="0">
            <a:spAutoFit/>
          </a:bodyPr>
          <a:lstStyle/>
          <a:p>
            <a:pPr defTabSz="914400"/>
            <a:r>
              <a:rPr lang="zh-CN" altLang="en-US" sz="1600" dirty="0">
                <a:solidFill>
                  <a:prstClr val="white"/>
                </a:solidFill>
                <a:latin typeface="微软雅黑" pitchFamily="34" charset="-122"/>
                <a:ea typeface="微软雅黑" pitchFamily="34" charset="-122"/>
              </a:rPr>
              <a:t>Member's name</a:t>
            </a:r>
            <a:r>
              <a:rPr lang="en-US" altLang="zh-CN" sz="1600" dirty="0">
                <a:solidFill>
                  <a:prstClr val="white"/>
                </a:solidFill>
                <a:latin typeface="微软雅黑" pitchFamily="34" charset="-122"/>
                <a:ea typeface="微软雅黑" pitchFamily="34" charset="-122"/>
              </a:rPr>
              <a:t>2</a:t>
            </a:r>
          </a:p>
          <a:p>
            <a:pPr defTabSz="914400"/>
            <a:r>
              <a:rPr lang="zh-CN" altLang="en-US" sz="900" dirty="0">
                <a:solidFill>
                  <a:prstClr val="white"/>
                </a:solidFill>
                <a:latin typeface="微软雅黑" pitchFamily="34" charset="-122"/>
                <a:ea typeface="微软雅黑" pitchFamily="34" charset="-122"/>
              </a:rPr>
              <a:t>Enter team members' introductory text</a:t>
            </a:r>
            <a:endParaRPr lang="en-US" altLang="zh-CN" sz="900" dirty="0">
              <a:solidFill>
                <a:prstClr val="white"/>
              </a:solidFill>
              <a:latin typeface="微软雅黑" pitchFamily="34" charset="-122"/>
              <a:ea typeface="微软雅黑" pitchFamily="34" charset="-122"/>
            </a:endParaRPr>
          </a:p>
          <a:p>
            <a:pPr defTabSz="914400"/>
            <a:r>
              <a:rPr lang="zh-CN" altLang="en-US" sz="900" dirty="0">
                <a:solidFill>
                  <a:prstClr val="white"/>
                </a:solidFill>
                <a:latin typeface="微软雅黑" pitchFamily="34" charset="-122"/>
                <a:ea typeface="微软雅黑" pitchFamily="34" charset="-122"/>
              </a:rPr>
              <a:t>Enter team members' introductory text</a:t>
            </a:r>
            <a:endParaRPr lang="en-US" altLang="zh-CN" sz="900" dirty="0">
              <a:solidFill>
                <a:prstClr val="white"/>
              </a:solidFill>
              <a:latin typeface="微软雅黑" pitchFamily="34" charset="-122"/>
              <a:ea typeface="微软雅黑" pitchFamily="34" charset="-122"/>
            </a:endParaRPr>
          </a:p>
        </p:txBody>
      </p:sp>
      <p:sp>
        <p:nvSpPr>
          <p:cNvPr id="38" name="TextBox 37"/>
          <p:cNvSpPr txBox="1"/>
          <p:nvPr/>
        </p:nvSpPr>
        <p:spPr>
          <a:xfrm>
            <a:off x="5244124" y="3156659"/>
            <a:ext cx="1944217" cy="892552"/>
          </a:xfrm>
          <a:prstGeom prst="rect">
            <a:avLst/>
          </a:prstGeom>
          <a:noFill/>
        </p:spPr>
        <p:txBody>
          <a:bodyPr wrap="square" rtlCol="0">
            <a:spAutoFit/>
          </a:bodyPr>
          <a:lstStyle/>
          <a:p>
            <a:pPr defTabSz="914400"/>
            <a:r>
              <a:rPr lang="zh-CN" altLang="en-US" sz="1600" dirty="0">
                <a:solidFill>
                  <a:prstClr val="white"/>
                </a:solidFill>
                <a:latin typeface="微软雅黑" pitchFamily="34" charset="-122"/>
                <a:ea typeface="微软雅黑" pitchFamily="34" charset="-122"/>
              </a:rPr>
              <a:t>Member's name</a:t>
            </a:r>
            <a:r>
              <a:rPr lang="en-US" altLang="zh-CN" sz="1600" dirty="0">
                <a:solidFill>
                  <a:prstClr val="white"/>
                </a:solidFill>
                <a:latin typeface="微软雅黑" pitchFamily="34" charset="-122"/>
                <a:ea typeface="微软雅黑" pitchFamily="34" charset="-122"/>
              </a:rPr>
              <a:t>3</a:t>
            </a:r>
          </a:p>
          <a:p>
            <a:pPr defTabSz="914400"/>
            <a:r>
              <a:rPr lang="zh-CN" altLang="en-US" sz="900" dirty="0">
                <a:solidFill>
                  <a:prstClr val="white"/>
                </a:solidFill>
                <a:latin typeface="微软雅黑" pitchFamily="34" charset="-122"/>
                <a:ea typeface="微软雅黑" pitchFamily="34" charset="-122"/>
              </a:rPr>
              <a:t>Enter team members' introductory text</a:t>
            </a:r>
            <a:endParaRPr lang="en-US" altLang="zh-CN" sz="900" dirty="0">
              <a:solidFill>
                <a:prstClr val="white"/>
              </a:solidFill>
              <a:latin typeface="微软雅黑" pitchFamily="34" charset="-122"/>
              <a:ea typeface="微软雅黑" pitchFamily="34" charset="-122"/>
            </a:endParaRPr>
          </a:p>
          <a:p>
            <a:pPr defTabSz="914400"/>
            <a:r>
              <a:rPr lang="zh-CN" altLang="en-US" sz="900" dirty="0">
                <a:solidFill>
                  <a:prstClr val="white"/>
                </a:solidFill>
                <a:latin typeface="微软雅黑" pitchFamily="34" charset="-122"/>
                <a:ea typeface="微软雅黑" pitchFamily="34" charset="-122"/>
              </a:rPr>
              <a:t>Enter team members' introductory text</a:t>
            </a:r>
            <a:endParaRPr lang="en-US" altLang="zh-CN" sz="900" dirty="0">
              <a:solidFill>
                <a:prstClr val="white"/>
              </a:solidFill>
              <a:latin typeface="微软雅黑" pitchFamily="34" charset="-122"/>
              <a:ea typeface="微软雅黑" pitchFamily="34" charset="-122"/>
            </a:endParaRPr>
          </a:p>
        </p:txBody>
      </p:sp>
      <p:sp>
        <p:nvSpPr>
          <p:cNvPr id="43" name="TextBox 42"/>
          <p:cNvSpPr txBox="1"/>
          <p:nvPr/>
        </p:nvSpPr>
        <p:spPr>
          <a:xfrm>
            <a:off x="7198787" y="3162946"/>
            <a:ext cx="2056944" cy="892552"/>
          </a:xfrm>
          <a:prstGeom prst="rect">
            <a:avLst/>
          </a:prstGeom>
          <a:noFill/>
        </p:spPr>
        <p:txBody>
          <a:bodyPr wrap="square" rtlCol="0">
            <a:spAutoFit/>
          </a:bodyPr>
          <a:lstStyle/>
          <a:p>
            <a:pPr defTabSz="914400"/>
            <a:r>
              <a:rPr lang="zh-CN" altLang="en-US" sz="1600" dirty="0">
                <a:solidFill>
                  <a:prstClr val="white"/>
                </a:solidFill>
                <a:latin typeface="微软雅黑" pitchFamily="34" charset="-122"/>
                <a:ea typeface="微软雅黑" pitchFamily="34" charset="-122"/>
              </a:rPr>
              <a:t>Member's name</a:t>
            </a:r>
            <a:r>
              <a:rPr lang="en-US" altLang="zh-CN" sz="1600" dirty="0">
                <a:solidFill>
                  <a:prstClr val="white"/>
                </a:solidFill>
                <a:latin typeface="微软雅黑" pitchFamily="34" charset="-122"/>
                <a:ea typeface="微软雅黑" pitchFamily="34" charset="-122"/>
              </a:rPr>
              <a:t>4</a:t>
            </a:r>
          </a:p>
          <a:p>
            <a:pPr defTabSz="914400"/>
            <a:r>
              <a:rPr lang="zh-CN" altLang="en-US" sz="900" dirty="0">
                <a:solidFill>
                  <a:prstClr val="white"/>
                </a:solidFill>
                <a:latin typeface="微软雅黑" pitchFamily="34" charset="-122"/>
                <a:ea typeface="微软雅黑" pitchFamily="34" charset="-122"/>
              </a:rPr>
              <a:t>Enter team members' introductory text</a:t>
            </a:r>
            <a:endParaRPr lang="en-US" altLang="zh-CN" sz="900" dirty="0">
              <a:solidFill>
                <a:prstClr val="white"/>
              </a:solidFill>
              <a:latin typeface="微软雅黑" pitchFamily="34" charset="-122"/>
              <a:ea typeface="微软雅黑" pitchFamily="34" charset="-122"/>
            </a:endParaRPr>
          </a:p>
          <a:p>
            <a:pPr defTabSz="914400"/>
            <a:r>
              <a:rPr lang="zh-CN" altLang="en-US" sz="900" dirty="0">
                <a:solidFill>
                  <a:prstClr val="white"/>
                </a:solidFill>
                <a:latin typeface="微软雅黑" pitchFamily="34" charset="-122"/>
                <a:ea typeface="微软雅黑" pitchFamily="34" charset="-122"/>
              </a:rPr>
              <a:t>Enter team members' introductory text</a:t>
            </a:r>
            <a:endParaRPr lang="en-US" altLang="zh-CN" sz="900" dirty="0">
              <a:solidFill>
                <a:prstClr val="white"/>
              </a:solidFill>
              <a:latin typeface="微软雅黑" pitchFamily="34" charset="-122"/>
              <a:ea typeface="微软雅黑" pitchFamily="34" charset="-122"/>
            </a:endParaRPr>
          </a:p>
        </p:txBody>
      </p:sp>
    </p:spTree>
    <p:extLst>
      <p:ext uri="{BB962C8B-B14F-4D97-AF65-F5344CB8AC3E}">
        <p14:creationId xmlns:p14="http://schemas.microsoft.com/office/powerpoint/2010/main" val="3378457735"/>
      </p:ext>
    </p:extLst>
  </p:cSld>
  <p:clrMapOvr>
    <a:masterClrMapping/>
  </p:clrMapOvr>
  <mc:AlternateContent xmlns:mc="http://schemas.openxmlformats.org/markup-compatibility/2006" xmlns:p14="http://schemas.microsoft.com/office/powerpoint/2010/main">
    <mc:Choice Requires="p14">
      <p:transition spd="slow" p14:dur="2000" advClick="0" advTm="0">
        <p14:ferris dir="l"/>
      </p:transition>
    </mc:Choice>
    <mc:Fallback xmlns="">
      <p:transition spd="slow" advClick="0" advTm="0">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par>
                                    <p:cTn id="8" presetID="2" presetClass="entr" presetSubtype="2" fill="hold" grpId="0" nodeType="withEffect" p14:presetBounceEnd="48000">
                                      <p:stCondLst>
                                        <p:cond delay="500"/>
                                      </p:stCondLst>
                                      <p:childTnLst>
                                        <p:set>
                                          <p:cBhvr>
                                            <p:cTn id="9" dur="1" fill="hold">
                                              <p:stCondLst>
                                                <p:cond delay="0"/>
                                              </p:stCondLst>
                                            </p:cTn>
                                            <p:tgtEl>
                                              <p:spTgt spid="4"/>
                                            </p:tgtEl>
                                            <p:attrNameLst>
                                              <p:attrName>style.visibility</p:attrName>
                                            </p:attrNameLst>
                                          </p:cBhvr>
                                          <p:to>
                                            <p:strVal val="visible"/>
                                          </p:to>
                                        </p:set>
                                        <p:anim calcmode="lin" valueType="num" p14:bounceEnd="48000">
                                          <p:cBhvr additive="base">
                                            <p:cTn id="10" dur="500" fill="hold"/>
                                            <p:tgtEl>
                                              <p:spTgt spid="4"/>
                                            </p:tgtEl>
                                            <p:attrNameLst>
                                              <p:attrName>ppt_x</p:attrName>
                                            </p:attrNameLst>
                                          </p:cBhvr>
                                          <p:tavLst>
                                            <p:tav tm="0">
                                              <p:val>
                                                <p:strVal val="1+#ppt_w/2"/>
                                              </p:val>
                                            </p:tav>
                                            <p:tav tm="100000">
                                              <p:val>
                                                <p:strVal val="#ppt_x"/>
                                              </p:val>
                                            </p:tav>
                                          </p:tavLst>
                                        </p:anim>
                                        <p:anim calcmode="lin" valueType="num" p14:bounceEnd="48000">
                                          <p:cBhvr additive="base">
                                            <p:cTn id="11" dur="500" fill="hold"/>
                                            <p:tgtEl>
                                              <p:spTgt spid="4"/>
                                            </p:tgtEl>
                                            <p:attrNameLst>
                                              <p:attrName>ppt_y</p:attrName>
                                            </p:attrNameLst>
                                          </p:cBhvr>
                                          <p:tavLst>
                                            <p:tav tm="0">
                                              <p:val>
                                                <p:strVal val="#ppt_y"/>
                                              </p:val>
                                            </p:tav>
                                            <p:tav tm="100000">
                                              <p:val>
                                                <p:strVal val="#ppt_y"/>
                                              </p:val>
                                            </p:tav>
                                          </p:tavLst>
                                        </p:anim>
                                      </p:childTnLst>
                                    </p:cTn>
                                  </p:par>
                                  <p:par>
                                    <p:cTn id="12" presetID="2" presetClass="entr" presetSubtype="2" fill="hold" grpId="0" nodeType="withEffect" p14:presetBounceEnd="48000">
                                      <p:stCondLst>
                                        <p:cond delay="500"/>
                                      </p:stCondLst>
                                      <p:childTnLst>
                                        <p:set>
                                          <p:cBhvr>
                                            <p:cTn id="13" dur="1" fill="hold">
                                              <p:stCondLst>
                                                <p:cond delay="0"/>
                                              </p:stCondLst>
                                            </p:cTn>
                                            <p:tgtEl>
                                              <p:spTgt spid="36"/>
                                            </p:tgtEl>
                                            <p:attrNameLst>
                                              <p:attrName>style.visibility</p:attrName>
                                            </p:attrNameLst>
                                          </p:cBhvr>
                                          <p:to>
                                            <p:strVal val="visible"/>
                                          </p:to>
                                        </p:set>
                                        <p:anim calcmode="lin" valueType="num" p14:bounceEnd="48000">
                                          <p:cBhvr additive="base">
                                            <p:cTn id="14" dur="500" fill="hold"/>
                                            <p:tgtEl>
                                              <p:spTgt spid="36"/>
                                            </p:tgtEl>
                                            <p:attrNameLst>
                                              <p:attrName>ppt_x</p:attrName>
                                            </p:attrNameLst>
                                          </p:cBhvr>
                                          <p:tavLst>
                                            <p:tav tm="0">
                                              <p:val>
                                                <p:strVal val="1+#ppt_w/2"/>
                                              </p:val>
                                            </p:tav>
                                            <p:tav tm="100000">
                                              <p:val>
                                                <p:strVal val="#ppt_x"/>
                                              </p:val>
                                            </p:tav>
                                          </p:tavLst>
                                        </p:anim>
                                        <p:anim calcmode="lin" valueType="num" p14:bounceEnd="48000">
                                          <p:cBhvr additive="base">
                                            <p:cTn id="15" dur="500" fill="hold"/>
                                            <p:tgtEl>
                                              <p:spTgt spid="36"/>
                                            </p:tgtEl>
                                            <p:attrNameLst>
                                              <p:attrName>ppt_y</p:attrName>
                                            </p:attrNameLst>
                                          </p:cBhvr>
                                          <p:tavLst>
                                            <p:tav tm="0">
                                              <p:val>
                                                <p:strVal val="#ppt_y"/>
                                              </p:val>
                                            </p:tav>
                                            <p:tav tm="100000">
                                              <p:val>
                                                <p:strVal val="#ppt_y"/>
                                              </p:val>
                                            </p:tav>
                                          </p:tavLst>
                                        </p:anim>
                                      </p:childTnLst>
                                    </p:cTn>
                                  </p:par>
                                  <p:par>
                                    <p:cTn id="16" presetID="2" presetClass="entr" presetSubtype="2" fill="hold" grpId="0" nodeType="withEffect" p14:presetBounceEnd="48000">
                                      <p:stCondLst>
                                        <p:cond delay="1000"/>
                                      </p:stCondLst>
                                      <p:childTnLst>
                                        <p:set>
                                          <p:cBhvr>
                                            <p:cTn id="17" dur="1" fill="hold">
                                              <p:stCondLst>
                                                <p:cond delay="0"/>
                                              </p:stCondLst>
                                            </p:cTn>
                                            <p:tgtEl>
                                              <p:spTgt spid="33"/>
                                            </p:tgtEl>
                                            <p:attrNameLst>
                                              <p:attrName>style.visibility</p:attrName>
                                            </p:attrNameLst>
                                          </p:cBhvr>
                                          <p:to>
                                            <p:strVal val="visible"/>
                                          </p:to>
                                        </p:set>
                                        <p:anim calcmode="lin" valueType="num" p14:bounceEnd="48000">
                                          <p:cBhvr additive="base">
                                            <p:cTn id="18" dur="500" fill="hold"/>
                                            <p:tgtEl>
                                              <p:spTgt spid="33"/>
                                            </p:tgtEl>
                                            <p:attrNameLst>
                                              <p:attrName>ppt_x</p:attrName>
                                            </p:attrNameLst>
                                          </p:cBhvr>
                                          <p:tavLst>
                                            <p:tav tm="0">
                                              <p:val>
                                                <p:strVal val="1+#ppt_w/2"/>
                                              </p:val>
                                            </p:tav>
                                            <p:tav tm="100000">
                                              <p:val>
                                                <p:strVal val="#ppt_x"/>
                                              </p:val>
                                            </p:tav>
                                          </p:tavLst>
                                        </p:anim>
                                        <p:anim calcmode="lin" valueType="num" p14:bounceEnd="48000">
                                          <p:cBhvr additive="base">
                                            <p:cTn id="19" dur="500" fill="hold"/>
                                            <p:tgtEl>
                                              <p:spTgt spid="33"/>
                                            </p:tgtEl>
                                            <p:attrNameLst>
                                              <p:attrName>ppt_y</p:attrName>
                                            </p:attrNameLst>
                                          </p:cBhvr>
                                          <p:tavLst>
                                            <p:tav tm="0">
                                              <p:val>
                                                <p:strVal val="#ppt_y"/>
                                              </p:val>
                                            </p:tav>
                                            <p:tav tm="100000">
                                              <p:val>
                                                <p:strVal val="#ppt_y"/>
                                              </p:val>
                                            </p:tav>
                                          </p:tavLst>
                                        </p:anim>
                                      </p:childTnLst>
                                    </p:cTn>
                                  </p:par>
                                  <p:par>
                                    <p:cTn id="20" presetID="2" presetClass="entr" presetSubtype="2" fill="hold" grpId="0" nodeType="withEffect" p14:presetBounceEnd="48000">
                                      <p:stCondLst>
                                        <p:cond delay="1000"/>
                                      </p:stCondLst>
                                      <p:childTnLst>
                                        <p:set>
                                          <p:cBhvr>
                                            <p:cTn id="21" dur="1" fill="hold">
                                              <p:stCondLst>
                                                <p:cond delay="0"/>
                                              </p:stCondLst>
                                            </p:cTn>
                                            <p:tgtEl>
                                              <p:spTgt spid="37"/>
                                            </p:tgtEl>
                                            <p:attrNameLst>
                                              <p:attrName>style.visibility</p:attrName>
                                            </p:attrNameLst>
                                          </p:cBhvr>
                                          <p:to>
                                            <p:strVal val="visible"/>
                                          </p:to>
                                        </p:set>
                                        <p:anim calcmode="lin" valueType="num" p14:bounceEnd="48000">
                                          <p:cBhvr additive="base">
                                            <p:cTn id="22" dur="500" fill="hold"/>
                                            <p:tgtEl>
                                              <p:spTgt spid="37"/>
                                            </p:tgtEl>
                                            <p:attrNameLst>
                                              <p:attrName>ppt_x</p:attrName>
                                            </p:attrNameLst>
                                          </p:cBhvr>
                                          <p:tavLst>
                                            <p:tav tm="0">
                                              <p:val>
                                                <p:strVal val="1+#ppt_w/2"/>
                                              </p:val>
                                            </p:tav>
                                            <p:tav tm="100000">
                                              <p:val>
                                                <p:strVal val="#ppt_x"/>
                                              </p:val>
                                            </p:tav>
                                          </p:tavLst>
                                        </p:anim>
                                        <p:anim calcmode="lin" valueType="num" p14:bounceEnd="48000">
                                          <p:cBhvr additive="base">
                                            <p:cTn id="23" dur="500" fill="hold"/>
                                            <p:tgtEl>
                                              <p:spTgt spid="37"/>
                                            </p:tgtEl>
                                            <p:attrNameLst>
                                              <p:attrName>ppt_y</p:attrName>
                                            </p:attrNameLst>
                                          </p:cBhvr>
                                          <p:tavLst>
                                            <p:tav tm="0">
                                              <p:val>
                                                <p:strVal val="#ppt_y"/>
                                              </p:val>
                                            </p:tav>
                                            <p:tav tm="100000">
                                              <p:val>
                                                <p:strVal val="#ppt_y"/>
                                              </p:val>
                                            </p:tav>
                                          </p:tavLst>
                                        </p:anim>
                                      </p:childTnLst>
                                    </p:cTn>
                                  </p:par>
                                  <p:par>
                                    <p:cTn id="24" presetID="2" presetClass="entr" presetSubtype="2" fill="hold" grpId="0" nodeType="withEffect" p14:presetBounceEnd="48000">
                                      <p:stCondLst>
                                        <p:cond delay="1500"/>
                                      </p:stCondLst>
                                      <p:childTnLst>
                                        <p:set>
                                          <p:cBhvr>
                                            <p:cTn id="25" dur="1" fill="hold">
                                              <p:stCondLst>
                                                <p:cond delay="0"/>
                                              </p:stCondLst>
                                            </p:cTn>
                                            <p:tgtEl>
                                              <p:spTgt spid="34"/>
                                            </p:tgtEl>
                                            <p:attrNameLst>
                                              <p:attrName>style.visibility</p:attrName>
                                            </p:attrNameLst>
                                          </p:cBhvr>
                                          <p:to>
                                            <p:strVal val="visible"/>
                                          </p:to>
                                        </p:set>
                                        <p:anim calcmode="lin" valueType="num" p14:bounceEnd="48000">
                                          <p:cBhvr additive="base">
                                            <p:cTn id="26" dur="500" fill="hold"/>
                                            <p:tgtEl>
                                              <p:spTgt spid="34"/>
                                            </p:tgtEl>
                                            <p:attrNameLst>
                                              <p:attrName>ppt_x</p:attrName>
                                            </p:attrNameLst>
                                          </p:cBhvr>
                                          <p:tavLst>
                                            <p:tav tm="0">
                                              <p:val>
                                                <p:strVal val="1+#ppt_w/2"/>
                                              </p:val>
                                            </p:tav>
                                            <p:tav tm="100000">
                                              <p:val>
                                                <p:strVal val="#ppt_x"/>
                                              </p:val>
                                            </p:tav>
                                          </p:tavLst>
                                        </p:anim>
                                        <p:anim calcmode="lin" valueType="num" p14:bounceEnd="48000">
                                          <p:cBhvr additive="base">
                                            <p:cTn id="27" dur="500" fill="hold"/>
                                            <p:tgtEl>
                                              <p:spTgt spid="34"/>
                                            </p:tgtEl>
                                            <p:attrNameLst>
                                              <p:attrName>ppt_y</p:attrName>
                                            </p:attrNameLst>
                                          </p:cBhvr>
                                          <p:tavLst>
                                            <p:tav tm="0">
                                              <p:val>
                                                <p:strVal val="#ppt_y"/>
                                              </p:val>
                                            </p:tav>
                                            <p:tav tm="100000">
                                              <p:val>
                                                <p:strVal val="#ppt_y"/>
                                              </p:val>
                                            </p:tav>
                                          </p:tavLst>
                                        </p:anim>
                                      </p:childTnLst>
                                    </p:cTn>
                                  </p:par>
                                  <p:par>
                                    <p:cTn id="28" presetID="2" presetClass="entr" presetSubtype="2" fill="hold" grpId="0" nodeType="withEffect" p14:presetBounceEnd="48000">
                                      <p:stCondLst>
                                        <p:cond delay="1500"/>
                                      </p:stCondLst>
                                      <p:childTnLst>
                                        <p:set>
                                          <p:cBhvr>
                                            <p:cTn id="29" dur="1" fill="hold">
                                              <p:stCondLst>
                                                <p:cond delay="0"/>
                                              </p:stCondLst>
                                            </p:cTn>
                                            <p:tgtEl>
                                              <p:spTgt spid="38"/>
                                            </p:tgtEl>
                                            <p:attrNameLst>
                                              <p:attrName>style.visibility</p:attrName>
                                            </p:attrNameLst>
                                          </p:cBhvr>
                                          <p:to>
                                            <p:strVal val="visible"/>
                                          </p:to>
                                        </p:set>
                                        <p:anim calcmode="lin" valueType="num" p14:bounceEnd="48000">
                                          <p:cBhvr additive="base">
                                            <p:cTn id="30" dur="500" fill="hold"/>
                                            <p:tgtEl>
                                              <p:spTgt spid="38"/>
                                            </p:tgtEl>
                                            <p:attrNameLst>
                                              <p:attrName>ppt_x</p:attrName>
                                            </p:attrNameLst>
                                          </p:cBhvr>
                                          <p:tavLst>
                                            <p:tav tm="0">
                                              <p:val>
                                                <p:strVal val="1+#ppt_w/2"/>
                                              </p:val>
                                            </p:tav>
                                            <p:tav tm="100000">
                                              <p:val>
                                                <p:strVal val="#ppt_x"/>
                                              </p:val>
                                            </p:tav>
                                          </p:tavLst>
                                        </p:anim>
                                        <p:anim calcmode="lin" valueType="num" p14:bounceEnd="48000">
                                          <p:cBhvr additive="base">
                                            <p:cTn id="31" dur="500" fill="hold"/>
                                            <p:tgtEl>
                                              <p:spTgt spid="38"/>
                                            </p:tgtEl>
                                            <p:attrNameLst>
                                              <p:attrName>ppt_y</p:attrName>
                                            </p:attrNameLst>
                                          </p:cBhvr>
                                          <p:tavLst>
                                            <p:tav tm="0">
                                              <p:val>
                                                <p:strVal val="#ppt_y"/>
                                              </p:val>
                                            </p:tav>
                                            <p:tav tm="100000">
                                              <p:val>
                                                <p:strVal val="#ppt_y"/>
                                              </p:val>
                                            </p:tav>
                                          </p:tavLst>
                                        </p:anim>
                                      </p:childTnLst>
                                    </p:cTn>
                                  </p:par>
                                  <p:par>
                                    <p:cTn id="32" presetID="2" presetClass="entr" presetSubtype="2" fill="hold" grpId="0" nodeType="withEffect" p14:presetBounceEnd="48000">
                                      <p:stCondLst>
                                        <p:cond delay="2000"/>
                                      </p:stCondLst>
                                      <p:childTnLst>
                                        <p:set>
                                          <p:cBhvr>
                                            <p:cTn id="33" dur="1" fill="hold">
                                              <p:stCondLst>
                                                <p:cond delay="0"/>
                                              </p:stCondLst>
                                            </p:cTn>
                                            <p:tgtEl>
                                              <p:spTgt spid="35"/>
                                            </p:tgtEl>
                                            <p:attrNameLst>
                                              <p:attrName>style.visibility</p:attrName>
                                            </p:attrNameLst>
                                          </p:cBhvr>
                                          <p:to>
                                            <p:strVal val="visible"/>
                                          </p:to>
                                        </p:set>
                                        <p:anim calcmode="lin" valueType="num" p14:bounceEnd="48000">
                                          <p:cBhvr additive="base">
                                            <p:cTn id="34" dur="500" fill="hold"/>
                                            <p:tgtEl>
                                              <p:spTgt spid="35"/>
                                            </p:tgtEl>
                                            <p:attrNameLst>
                                              <p:attrName>ppt_x</p:attrName>
                                            </p:attrNameLst>
                                          </p:cBhvr>
                                          <p:tavLst>
                                            <p:tav tm="0">
                                              <p:val>
                                                <p:strVal val="1+#ppt_w/2"/>
                                              </p:val>
                                            </p:tav>
                                            <p:tav tm="100000">
                                              <p:val>
                                                <p:strVal val="#ppt_x"/>
                                              </p:val>
                                            </p:tav>
                                          </p:tavLst>
                                        </p:anim>
                                        <p:anim calcmode="lin" valueType="num" p14:bounceEnd="48000">
                                          <p:cBhvr additive="base">
                                            <p:cTn id="35" dur="500" fill="hold"/>
                                            <p:tgtEl>
                                              <p:spTgt spid="35"/>
                                            </p:tgtEl>
                                            <p:attrNameLst>
                                              <p:attrName>ppt_y</p:attrName>
                                            </p:attrNameLst>
                                          </p:cBhvr>
                                          <p:tavLst>
                                            <p:tav tm="0">
                                              <p:val>
                                                <p:strVal val="#ppt_y"/>
                                              </p:val>
                                            </p:tav>
                                            <p:tav tm="100000">
                                              <p:val>
                                                <p:strVal val="#ppt_y"/>
                                              </p:val>
                                            </p:tav>
                                          </p:tavLst>
                                        </p:anim>
                                      </p:childTnLst>
                                    </p:cTn>
                                  </p:par>
                                  <p:par>
                                    <p:cTn id="36" presetID="2" presetClass="entr" presetSubtype="2" fill="hold" grpId="0" nodeType="withEffect" p14:presetBounceEnd="48000">
                                      <p:stCondLst>
                                        <p:cond delay="2000"/>
                                      </p:stCondLst>
                                      <p:childTnLst>
                                        <p:set>
                                          <p:cBhvr>
                                            <p:cTn id="37" dur="1" fill="hold">
                                              <p:stCondLst>
                                                <p:cond delay="0"/>
                                              </p:stCondLst>
                                            </p:cTn>
                                            <p:tgtEl>
                                              <p:spTgt spid="43"/>
                                            </p:tgtEl>
                                            <p:attrNameLst>
                                              <p:attrName>style.visibility</p:attrName>
                                            </p:attrNameLst>
                                          </p:cBhvr>
                                          <p:to>
                                            <p:strVal val="visible"/>
                                          </p:to>
                                        </p:set>
                                        <p:anim calcmode="lin" valueType="num" p14:bounceEnd="48000">
                                          <p:cBhvr additive="base">
                                            <p:cTn id="38" dur="500" fill="hold"/>
                                            <p:tgtEl>
                                              <p:spTgt spid="43"/>
                                            </p:tgtEl>
                                            <p:attrNameLst>
                                              <p:attrName>ppt_x</p:attrName>
                                            </p:attrNameLst>
                                          </p:cBhvr>
                                          <p:tavLst>
                                            <p:tav tm="0">
                                              <p:val>
                                                <p:strVal val="1+#ppt_w/2"/>
                                              </p:val>
                                            </p:tav>
                                            <p:tav tm="100000">
                                              <p:val>
                                                <p:strVal val="#ppt_x"/>
                                              </p:val>
                                            </p:tav>
                                          </p:tavLst>
                                        </p:anim>
                                        <p:anim calcmode="lin" valueType="num" p14:bounceEnd="48000">
                                          <p:cBhvr additive="base">
                                            <p:cTn id="39" dur="500" fill="hold"/>
                                            <p:tgtEl>
                                              <p:spTgt spid="43"/>
                                            </p:tgtEl>
                                            <p:attrNameLst>
                                              <p:attrName>ppt_y</p:attrName>
                                            </p:attrNameLst>
                                          </p:cBhvr>
                                          <p:tavLst>
                                            <p:tav tm="0">
                                              <p:val>
                                                <p:strVal val="#ppt_y"/>
                                              </p:val>
                                            </p:tav>
                                            <p:tav tm="100000">
                                              <p:val>
                                                <p:strVal val="#ppt_y"/>
                                              </p:val>
                                            </p:tav>
                                          </p:tavLst>
                                        </p:anim>
                                      </p:childTnLst>
                                    </p:cTn>
                                  </p:par>
                                  <p:par>
                                    <p:cTn id="40" presetID="32" presetClass="emph" presetSubtype="0" fill="hold" grpId="1" nodeType="withEffect">
                                      <p:stCondLst>
                                        <p:cond delay="2500"/>
                                      </p:stCondLst>
                                      <p:childTnLst>
                                        <p:animRot by="120000">
                                          <p:cBhvr>
                                            <p:cTn id="41" dur="100" fill="hold">
                                              <p:stCondLst>
                                                <p:cond delay="0"/>
                                              </p:stCondLst>
                                            </p:cTn>
                                            <p:tgtEl>
                                              <p:spTgt spid="4"/>
                                            </p:tgtEl>
                                            <p:attrNameLst>
                                              <p:attrName>r</p:attrName>
                                            </p:attrNameLst>
                                          </p:cBhvr>
                                        </p:animRot>
                                        <p:animRot by="-240000">
                                          <p:cBhvr>
                                            <p:cTn id="42" dur="200" fill="hold">
                                              <p:stCondLst>
                                                <p:cond delay="200"/>
                                              </p:stCondLst>
                                            </p:cTn>
                                            <p:tgtEl>
                                              <p:spTgt spid="4"/>
                                            </p:tgtEl>
                                            <p:attrNameLst>
                                              <p:attrName>r</p:attrName>
                                            </p:attrNameLst>
                                          </p:cBhvr>
                                        </p:animRot>
                                        <p:animRot by="240000">
                                          <p:cBhvr>
                                            <p:cTn id="43" dur="200" fill="hold">
                                              <p:stCondLst>
                                                <p:cond delay="400"/>
                                              </p:stCondLst>
                                            </p:cTn>
                                            <p:tgtEl>
                                              <p:spTgt spid="4"/>
                                            </p:tgtEl>
                                            <p:attrNameLst>
                                              <p:attrName>r</p:attrName>
                                            </p:attrNameLst>
                                          </p:cBhvr>
                                        </p:animRot>
                                        <p:animRot by="-240000">
                                          <p:cBhvr>
                                            <p:cTn id="44" dur="200" fill="hold">
                                              <p:stCondLst>
                                                <p:cond delay="600"/>
                                              </p:stCondLst>
                                            </p:cTn>
                                            <p:tgtEl>
                                              <p:spTgt spid="4"/>
                                            </p:tgtEl>
                                            <p:attrNameLst>
                                              <p:attrName>r</p:attrName>
                                            </p:attrNameLst>
                                          </p:cBhvr>
                                        </p:animRot>
                                        <p:animRot by="120000">
                                          <p:cBhvr>
                                            <p:cTn id="45" dur="200" fill="hold">
                                              <p:stCondLst>
                                                <p:cond delay="800"/>
                                              </p:stCondLst>
                                            </p:cTn>
                                            <p:tgtEl>
                                              <p:spTgt spid="4"/>
                                            </p:tgtEl>
                                            <p:attrNameLst>
                                              <p:attrName>r</p:attrName>
                                            </p:attrNameLst>
                                          </p:cBhvr>
                                        </p:animRot>
                                      </p:childTnLst>
                                      <p:subTnLst>
                                        <p:audio>
                                          <p:cMediaNode>
                                            <p:cTn display="0" masterRel="sameClick">
                                              <p:stCondLst>
                                                <p:cond evt="begin" delay="0">
                                                  <p:tn val="40"/>
                                                </p:cond>
                                              </p:stCondLst>
                                              <p:endCondLst>
                                                <p:cond evt="onStopAudio" delay="0">
                                                  <p:tgtEl>
                                                    <p:sldTgt/>
                                                  </p:tgtEl>
                                                </p:cond>
                                              </p:endCondLst>
                                            </p:cTn>
                                            <p:tgtEl>
                                              <p:sndTgt r:embed="rId3" name="嘀1.wav"/>
                                            </p:tgtEl>
                                          </p:cMediaNode>
                                        </p:audio>
                                      </p:subTnLst>
                                    </p:cTn>
                                  </p:par>
                                  <p:par>
                                    <p:cTn id="46" presetID="32" presetClass="emph" presetSubtype="0" fill="hold" grpId="1" nodeType="withEffect">
                                      <p:stCondLst>
                                        <p:cond delay="3500"/>
                                      </p:stCondLst>
                                      <p:childTnLst>
                                        <p:animRot by="120000">
                                          <p:cBhvr>
                                            <p:cTn id="47" dur="100" fill="hold">
                                              <p:stCondLst>
                                                <p:cond delay="0"/>
                                              </p:stCondLst>
                                            </p:cTn>
                                            <p:tgtEl>
                                              <p:spTgt spid="33"/>
                                            </p:tgtEl>
                                            <p:attrNameLst>
                                              <p:attrName>r</p:attrName>
                                            </p:attrNameLst>
                                          </p:cBhvr>
                                        </p:animRot>
                                        <p:animRot by="-240000">
                                          <p:cBhvr>
                                            <p:cTn id="48" dur="200" fill="hold">
                                              <p:stCondLst>
                                                <p:cond delay="200"/>
                                              </p:stCondLst>
                                            </p:cTn>
                                            <p:tgtEl>
                                              <p:spTgt spid="33"/>
                                            </p:tgtEl>
                                            <p:attrNameLst>
                                              <p:attrName>r</p:attrName>
                                            </p:attrNameLst>
                                          </p:cBhvr>
                                        </p:animRot>
                                        <p:animRot by="240000">
                                          <p:cBhvr>
                                            <p:cTn id="49" dur="200" fill="hold">
                                              <p:stCondLst>
                                                <p:cond delay="400"/>
                                              </p:stCondLst>
                                            </p:cTn>
                                            <p:tgtEl>
                                              <p:spTgt spid="33"/>
                                            </p:tgtEl>
                                            <p:attrNameLst>
                                              <p:attrName>r</p:attrName>
                                            </p:attrNameLst>
                                          </p:cBhvr>
                                        </p:animRot>
                                        <p:animRot by="-240000">
                                          <p:cBhvr>
                                            <p:cTn id="50" dur="200" fill="hold">
                                              <p:stCondLst>
                                                <p:cond delay="600"/>
                                              </p:stCondLst>
                                            </p:cTn>
                                            <p:tgtEl>
                                              <p:spTgt spid="33"/>
                                            </p:tgtEl>
                                            <p:attrNameLst>
                                              <p:attrName>r</p:attrName>
                                            </p:attrNameLst>
                                          </p:cBhvr>
                                        </p:animRot>
                                        <p:animRot by="120000">
                                          <p:cBhvr>
                                            <p:cTn id="51" dur="200" fill="hold">
                                              <p:stCondLst>
                                                <p:cond delay="800"/>
                                              </p:stCondLst>
                                            </p:cTn>
                                            <p:tgtEl>
                                              <p:spTgt spid="33"/>
                                            </p:tgtEl>
                                            <p:attrNameLst>
                                              <p:attrName>r</p:attrName>
                                            </p:attrNameLst>
                                          </p:cBhvr>
                                        </p:animRot>
                                      </p:childTnLst>
                                      <p:subTnLst>
                                        <p:audio>
                                          <p:cMediaNode>
                                            <p:cTn display="0" masterRel="sameClick">
                                              <p:stCondLst>
                                                <p:cond evt="begin" delay="0">
                                                  <p:tn val="46"/>
                                                </p:cond>
                                              </p:stCondLst>
                                              <p:endCondLst>
                                                <p:cond evt="onStopAudio" delay="0">
                                                  <p:tgtEl>
                                                    <p:sldTgt/>
                                                  </p:tgtEl>
                                                </p:cond>
                                              </p:endCondLst>
                                            </p:cTn>
                                            <p:tgtEl>
                                              <p:sndTgt r:embed="rId3" name="嘀1.wav"/>
                                            </p:tgtEl>
                                          </p:cMediaNode>
                                        </p:audio>
                                      </p:subTnLst>
                                    </p:cTn>
                                  </p:par>
                                  <p:par>
                                    <p:cTn id="52" presetID="32" presetClass="emph" presetSubtype="0" fill="hold" grpId="1" nodeType="withEffect">
                                      <p:stCondLst>
                                        <p:cond delay="4500"/>
                                      </p:stCondLst>
                                      <p:childTnLst>
                                        <p:animRot by="120000">
                                          <p:cBhvr>
                                            <p:cTn id="53" dur="100" fill="hold">
                                              <p:stCondLst>
                                                <p:cond delay="0"/>
                                              </p:stCondLst>
                                            </p:cTn>
                                            <p:tgtEl>
                                              <p:spTgt spid="34"/>
                                            </p:tgtEl>
                                            <p:attrNameLst>
                                              <p:attrName>r</p:attrName>
                                            </p:attrNameLst>
                                          </p:cBhvr>
                                        </p:animRot>
                                        <p:animRot by="-240000">
                                          <p:cBhvr>
                                            <p:cTn id="54" dur="200" fill="hold">
                                              <p:stCondLst>
                                                <p:cond delay="200"/>
                                              </p:stCondLst>
                                            </p:cTn>
                                            <p:tgtEl>
                                              <p:spTgt spid="34"/>
                                            </p:tgtEl>
                                            <p:attrNameLst>
                                              <p:attrName>r</p:attrName>
                                            </p:attrNameLst>
                                          </p:cBhvr>
                                        </p:animRot>
                                        <p:animRot by="240000">
                                          <p:cBhvr>
                                            <p:cTn id="55" dur="200" fill="hold">
                                              <p:stCondLst>
                                                <p:cond delay="400"/>
                                              </p:stCondLst>
                                            </p:cTn>
                                            <p:tgtEl>
                                              <p:spTgt spid="34"/>
                                            </p:tgtEl>
                                            <p:attrNameLst>
                                              <p:attrName>r</p:attrName>
                                            </p:attrNameLst>
                                          </p:cBhvr>
                                        </p:animRot>
                                        <p:animRot by="-240000">
                                          <p:cBhvr>
                                            <p:cTn id="56" dur="200" fill="hold">
                                              <p:stCondLst>
                                                <p:cond delay="600"/>
                                              </p:stCondLst>
                                            </p:cTn>
                                            <p:tgtEl>
                                              <p:spTgt spid="34"/>
                                            </p:tgtEl>
                                            <p:attrNameLst>
                                              <p:attrName>r</p:attrName>
                                            </p:attrNameLst>
                                          </p:cBhvr>
                                        </p:animRot>
                                        <p:animRot by="120000">
                                          <p:cBhvr>
                                            <p:cTn id="57" dur="200" fill="hold">
                                              <p:stCondLst>
                                                <p:cond delay="800"/>
                                              </p:stCondLst>
                                            </p:cTn>
                                            <p:tgtEl>
                                              <p:spTgt spid="34"/>
                                            </p:tgtEl>
                                            <p:attrNameLst>
                                              <p:attrName>r</p:attrName>
                                            </p:attrNameLst>
                                          </p:cBhvr>
                                        </p:animRot>
                                      </p:childTnLst>
                                      <p:subTnLst>
                                        <p:audio>
                                          <p:cMediaNode>
                                            <p:cTn display="0" masterRel="sameClick">
                                              <p:stCondLst>
                                                <p:cond evt="begin" delay="0">
                                                  <p:tn val="52"/>
                                                </p:cond>
                                              </p:stCondLst>
                                              <p:endCondLst>
                                                <p:cond evt="onStopAudio" delay="0">
                                                  <p:tgtEl>
                                                    <p:sldTgt/>
                                                  </p:tgtEl>
                                                </p:cond>
                                              </p:endCondLst>
                                            </p:cTn>
                                            <p:tgtEl>
                                              <p:sndTgt r:embed="rId3" name="嘀1.wav"/>
                                            </p:tgtEl>
                                          </p:cMediaNode>
                                        </p:audio>
                                      </p:subTnLst>
                                    </p:cTn>
                                  </p:par>
                                  <p:par>
                                    <p:cTn id="58" presetID="32" presetClass="emph" presetSubtype="0" fill="hold" grpId="1" nodeType="withEffect">
                                      <p:stCondLst>
                                        <p:cond delay="5500"/>
                                      </p:stCondLst>
                                      <p:childTnLst>
                                        <p:animRot by="120000">
                                          <p:cBhvr>
                                            <p:cTn id="59" dur="100" fill="hold">
                                              <p:stCondLst>
                                                <p:cond delay="0"/>
                                              </p:stCondLst>
                                            </p:cTn>
                                            <p:tgtEl>
                                              <p:spTgt spid="35"/>
                                            </p:tgtEl>
                                            <p:attrNameLst>
                                              <p:attrName>r</p:attrName>
                                            </p:attrNameLst>
                                          </p:cBhvr>
                                        </p:animRot>
                                        <p:animRot by="-240000">
                                          <p:cBhvr>
                                            <p:cTn id="60" dur="200" fill="hold">
                                              <p:stCondLst>
                                                <p:cond delay="200"/>
                                              </p:stCondLst>
                                            </p:cTn>
                                            <p:tgtEl>
                                              <p:spTgt spid="35"/>
                                            </p:tgtEl>
                                            <p:attrNameLst>
                                              <p:attrName>r</p:attrName>
                                            </p:attrNameLst>
                                          </p:cBhvr>
                                        </p:animRot>
                                        <p:animRot by="240000">
                                          <p:cBhvr>
                                            <p:cTn id="61" dur="200" fill="hold">
                                              <p:stCondLst>
                                                <p:cond delay="400"/>
                                              </p:stCondLst>
                                            </p:cTn>
                                            <p:tgtEl>
                                              <p:spTgt spid="35"/>
                                            </p:tgtEl>
                                            <p:attrNameLst>
                                              <p:attrName>r</p:attrName>
                                            </p:attrNameLst>
                                          </p:cBhvr>
                                        </p:animRot>
                                        <p:animRot by="-240000">
                                          <p:cBhvr>
                                            <p:cTn id="62" dur="200" fill="hold">
                                              <p:stCondLst>
                                                <p:cond delay="600"/>
                                              </p:stCondLst>
                                            </p:cTn>
                                            <p:tgtEl>
                                              <p:spTgt spid="35"/>
                                            </p:tgtEl>
                                            <p:attrNameLst>
                                              <p:attrName>r</p:attrName>
                                            </p:attrNameLst>
                                          </p:cBhvr>
                                        </p:animRot>
                                        <p:animRot by="120000">
                                          <p:cBhvr>
                                            <p:cTn id="63" dur="200" fill="hold">
                                              <p:stCondLst>
                                                <p:cond delay="800"/>
                                              </p:stCondLst>
                                            </p:cTn>
                                            <p:tgtEl>
                                              <p:spTgt spid="35"/>
                                            </p:tgtEl>
                                            <p:attrNameLst>
                                              <p:attrName>r</p:attrName>
                                            </p:attrNameLst>
                                          </p:cBhvr>
                                        </p:animRot>
                                      </p:childTnLst>
                                      <p:subTnLst>
                                        <p:audio>
                                          <p:cMediaNode>
                                            <p:cTn display="0" masterRel="sameClick">
                                              <p:stCondLst>
                                                <p:cond evt="begin" delay="0">
                                                  <p:tn val="58"/>
                                                </p:cond>
                                              </p:stCondLst>
                                              <p:endCondLst>
                                                <p:cond evt="onStopAudio" delay="0">
                                                  <p:tgtEl>
                                                    <p:sldTgt/>
                                                  </p:tgtEl>
                                                </p:cond>
                                              </p:endCondLst>
                                            </p:cTn>
                                            <p:tgtEl>
                                              <p:sndTgt r:embed="rId3" name="嘀1.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4" grpId="0" animBg="1"/>
          <p:bldP spid="4" grpId="1" animBg="1"/>
          <p:bldP spid="33" grpId="0" animBg="1"/>
          <p:bldP spid="33" grpId="1" animBg="1"/>
          <p:bldP spid="34" grpId="0" animBg="1"/>
          <p:bldP spid="34" grpId="1" animBg="1"/>
          <p:bldP spid="35" grpId="0" animBg="1"/>
          <p:bldP spid="35" grpId="1" animBg="1"/>
          <p:bldP spid="36" grpId="0"/>
          <p:bldP spid="37" grpId="0"/>
          <p:bldP spid="38" grpId="0"/>
          <p:bldP spid="43"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par>
                                    <p:cTn id="8" presetID="2" presetClass="entr" presetSubtype="2" fill="hold" grpId="0" nodeType="withEffect">
                                      <p:stCondLst>
                                        <p:cond delay="500"/>
                                      </p:stCondLst>
                                      <p:childTnLst>
                                        <p:set>
                                          <p:cBhvr>
                                            <p:cTn id="9" dur="1" fill="hold">
                                              <p:stCondLst>
                                                <p:cond delay="0"/>
                                              </p:stCondLst>
                                            </p:cTn>
                                            <p:tgtEl>
                                              <p:spTgt spid="4"/>
                                            </p:tgtEl>
                                            <p:attrNameLst>
                                              <p:attrName>style.visibility</p:attrName>
                                            </p:attrNameLst>
                                          </p:cBhvr>
                                          <p:to>
                                            <p:strVal val="visible"/>
                                          </p:to>
                                        </p:set>
                                        <p:anim calcmode="lin" valueType="num">
                                          <p:cBhvr additive="base">
                                            <p:cTn id="10" dur="500" fill="hold"/>
                                            <p:tgtEl>
                                              <p:spTgt spid="4"/>
                                            </p:tgtEl>
                                            <p:attrNameLst>
                                              <p:attrName>ppt_x</p:attrName>
                                            </p:attrNameLst>
                                          </p:cBhvr>
                                          <p:tavLst>
                                            <p:tav tm="0">
                                              <p:val>
                                                <p:strVal val="1+#ppt_w/2"/>
                                              </p:val>
                                            </p:tav>
                                            <p:tav tm="100000">
                                              <p:val>
                                                <p:strVal val="#ppt_x"/>
                                              </p:val>
                                            </p:tav>
                                          </p:tavLst>
                                        </p:anim>
                                        <p:anim calcmode="lin" valueType="num">
                                          <p:cBhvr additive="base">
                                            <p:cTn id="11" dur="500" fill="hold"/>
                                            <p:tgtEl>
                                              <p:spTgt spid="4"/>
                                            </p:tgtEl>
                                            <p:attrNameLst>
                                              <p:attrName>ppt_y</p:attrName>
                                            </p:attrNameLst>
                                          </p:cBhvr>
                                          <p:tavLst>
                                            <p:tav tm="0">
                                              <p:val>
                                                <p:strVal val="#ppt_y"/>
                                              </p:val>
                                            </p:tav>
                                            <p:tav tm="100000">
                                              <p:val>
                                                <p:strVal val="#ppt_y"/>
                                              </p:val>
                                            </p:tav>
                                          </p:tavLst>
                                        </p:anim>
                                      </p:childTnLst>
                                    </p:cTn>
                                  </p:par>
                                  <p:par>
                                    <p:cTn id="12" presetID="2" presetClass="entr" presetSubtype="2" fill="hold" grpId="0" nodeType="withEffect">
                                      <p:stCondLst>
                                        <p:cond delay="500"/>
                                      </p:stCondLst>
                                      <p:childTnLst>
                                        <p:set>
                                          <p:cBhvr>
                                            <p:cTn id="13" dur="1" fill="hold">
                                              <p:stCondLst>
                                                <p:cond delay="0"/>
                                              </p:stCondLst>
                                            </p:cTn>
                                            <p:tgtEl>
                                              <p:spTgt spid="36"/>
                                            </p:tgtEl>
                                            <p:attrNameLst>
                                              <p:attrName>style.visibility</p:attrName>
                                            </p:attrNameLst>
                                          </p:cBhvr>
                                          <p:to>
                                            <p:strVal val="visible"/>
                                          </p:to>
                                        </p:set>
                                        <p:anim calcmode="lin" valueType="num">
                                          <p:cBhvr additive="base">
                                            <p:cTn id="14" dur="500" fill="hold"/>
                                            <p:tgtEl>
                                              <p:spTgt spid="36"/>
                                            </p:tgtEl>
                                            <p:attrNameLst>
                                              <p:attrName>ppt_x</p:attrName>
                                            </p:attrNameLst>
                                          </p:cBhvr>
                                          <p:tavLst>
                                            <p:tav tm="0">
                                              <p:val>
                                                <p:strVal val="1+#ppt_w/2"/>
                                              </p:val>
                                            </p:tav>
                                            <p:tav tm="100000">
                                              <p:val>
                                                <p:strVal val="#ppt_x"/>
                                              </p:val>
                                            </p:tav>
                                          </p:tavLst>
                                        </p:anim>
                                        <p:anim calcmode="lin" valueType="num">
                                          <p:cBhvr additive="base">
                                            <p:cTn id="15" dur="500" fill="hold"/>
                                            <p:tgtEl>
                                              <p:spTgt spid="36"/>
                                            </p:tgtEl>
                                            <p:attrNameLst>
                                              <p:attrName>ppt_y</p:attrName>
                                            </p:attrNameLst>
                                          </p:cBhvr>
                                          <p:tavLst>
                                            <p:tav tm="0">
                                              <p:val>
                                                <p:strVal val="#ppt_y"/>
                                              </p:val>
                                            </p:tav>
                                            <p:tav tm="100000">
                                              <p:val>
                                                <p:strVal val="#ppt_y"/>
                                              </p:val>
                                            </p:tav>
                                          </p:tavLst>
                                        </p:anim>
                                      </p:childTnLst>
                                    </p:cTn>
                                  </p:par>
                                  <p:par>
                                    <p:cTn id="16" presetID="2" presetClass="entr" presetSubtype="2" fill="hold" grpId="0" nodeType="withEffect">
                                      <p:stCondLst>
                                        <p:cond delay="1000"/>
                                      </p:stCondLst>
                                      <p:childTnLst>
                                        <p:set>
                                          <p:cBhvr>
                                            <p:cTn id="17" dur="1" fill="hold">
                                              <p:stCondLst>
                                                <p:cond delay="0"/>
                                              </p:stCondLst>
                                            </p:cTn>
                                            <p:tgtEl>
                                              <p:spTgt spid="33"/>
                                            </p:tgtEl>
                                            <p:attrNameLst>
                                              <p:attrName>style.visibility</p:attrName>
                                            </p:attrNameLst>
                                          </p:cBhvr>
                                          <p:to>
                                            <p:strVal val="visible"/>
                                          </p:to>
                                        </p:set>
                                        <p:anim calcmode="lin" valueType="num">
                                          <p:cBhvr additive="base">
                                            <p:cTn id="18" dur="500" fill="hold"/>
                                            <p:tgtEl>
                                              <p:spTgt spid="33"/>
                                            </p:tgtEl>
                                            <p:attrNameLst>
                                              <p:attrName>ppt_x</p:attrName>
                                            </p:attrNameLst>
                                          </p:cBhvr>
                                          <p:tavLst>
                                            <p:tav tm="0">
                                              <p:val>
                                                <p:strVal val="1+#ppt_w/2"/>
                                              </p:val>
                                            </p:tav>
                                            <p:tav tm="100000">
                                              <p:val>
                                                <p:strVal val="#ppt_x"/>
                                              </p:val>
                                            </p:tav>
                                          </p:tavLst>
                                        </p:anim>
                                        <p:anim calcmode="lin" valueType="num">
                                          <p:cBhvr additive="base">
                                            <p:cTn id="19" dur="500" fill="hold"/>
                                            <p:tgtEl>
                                              <p:spTgt spid="33"/>
                                            </p:tgtEl>
                                            <p:attrNameLst>
                                              <p:attrName>ppt_y</p:attrName>
                                            </p:attrNameLst>
                                          </p:cBhvr>
                                          <p:tavLst>
                                            <p:tav tm="0">
                                              <p:val>
                                                <p:strVal val="#ppt_y"/>
                                              </p:val>
                                            </p:tav>
                                            <p:tav tm="100000">
                                              <p:val>
                                                <p:strVal val="#ppt_y"/>
                                              </p:val>
                                            </p:tav>
                                          </p:tavLst>
                                        </p:anim>
                                      </p:childTnLst>
                                    </p:cTn>
                                  </p:par>
                                  <p:par>
                                    <p:cTn id="20" presetID="2" presetClass="entr" presetSubtype="2" fill="hold" grpId="0" nodeType="withEffect">
                                      <p:stCondLst>
                                        <p:cond delay="1000"/>
                                      </p:stCondLst>
                                      <p:childTnLst>
                                        <p:set>
                                          <p:cBhvr>
                                            <p:cTn id="21" dur="1" fill="hold">
                                              <p:stCondLst>
                                                <p:cond delay="0"/>
                                              </p:stCondLst>
                                            </p:cTn>
                                            <p:tgtEl>
                                              <p:spTgt spid="37"/>
                                            </p:tgtEl>
                                            <p:attrNameLst>
                                              <p:attrName>style.visibility</p:attrName>
                                            </p:attrNameLst>
                                          </p:cBhvr>
                                          <p:to>
                                            <p:strVal val="visible"/>
                                          </p:to>
                                        </p:set>
                                        <p:anim calcmode="lin" valueType="num">
                                          <p:cBhvr additive="base">
                                            <p:cTn id="22" dur="500" fill="hold"/>
                                            <p:tgtEl>
                                              <p:spTgt spid="37"/>
                                            </p:tgtEl>
                                            <p:attrNameLst>
                                              <p:attrName>ppt_x</p:attrName>
                                            </p:attrNameLst>
                                          </p:cBhvr>
                                          <p:tavLst>
                                            <p:tav tm="0">
                                              <p:val>
                                                <p:strVal val="1+#ppt_w/2"/>
                                              </p:val>
                                            </p:tav>
                                            <p:tav tm="100000">
                                              <p:val>
                                                <p:strVal val="#ppt_x"/>
                                              </p:val>
                                            </p:tav>
                                          </p:tavLst>
                                        </p:anim>
                                        <p:anim calcmode="lin" valueType="num">
                                          <p:cBhvr additive="base">
                                            <p:cTn id="23" dur="500" fill="hold"/>
                                            <p:tgtEl>
                                              <p:spTgt spid="37"/>
                                            </p:tgtEl>
                                            <p:attrNameLst>
                                              <p:attrName>ppt_y</p:attrName>
                                            </p:attrNameLst>
                                          </p:cBhvr>
                                          <p:tavLst>
                                            <p:tav tm="0">
                                              <p:val>
                                                <p:strVal val="#ppt_y"/>
                                              </p:val>
                                            </p:tav>
                                            <p:tav tm="100000">
                                              <p:val>
                                                <p:strVal val="#ppt_y"/>
                                              </p:val>
                                            </p:tav>
                                          </p:tavLst>
                                        </p:anim>
                                      </p:childTnLst>
                                    </p:cTn>
                                  </p:par>
                                  <p:par>
                                    <p:cTn id="24" presetID="2" presetClass="entr" presetSubtype="2" fill="hold" grpId="0" nodeType="withEffect">
                                      <p:stCondLst>
                                        <p:cond delay="1500"/>
                                      </p:stCondLst>
                                      <p:childTnLst>
                                        <p:set>
                                          <p:cBhvr>
                                            <p:cTn id="25" dur="1" fill="hold">
                                              <p:stCondLst>
                                                <p:cond delay="0"/>
                                              </p:stCondLst>
                                            </p:cTn>
                                            <p:tgtEl>
                                              <p:spTgt spid="34"/>
                                            </p:tgtEl>
                                            <p:attrNameLst>
                                              <p:attrName>style.visibility</p:attrName>
                                            </p:attrNameLst>
                                          </p:cBhvr>
                                          <p:to>
                                            <p:strVal val="visible"/>
                                          </p:to>
                                        </p:set>
                                        <p:anim calcmode="lin" valueType="num">
                                          <p:cBhvr additive="base">
                                            <p:cTn id="26" dur="500" fill="hold"/>
                                            <p:tgtEl>
                                              <p:spTgt spid="34"/>
                                            </p:tgtEl>
                                            <p:attrNameLst>
                                              <p:attrName>ppt_x</p:attrName>
                                            </p:attrNameLst>
                                          </p:cBhvr>
                                          <p:tavLst>
                                            <p:tav tm="0">
                                              <p:val>
                                                <p:strVal val="1+#ppt_w/2"/>
                                              </p:val>
                                            </p:tav>
                                            <p:tav tm="100000">
                                              <p:val>
                                                <p:strVal val="#ppt_x"/>
                                              </p:val>
                                            </p:tav>
                                          </p:tavLst>
                                        </p:anim>
                                        <p:anim calcmode="lin" valueType="num">
                                          <p:cBhvr additive="base">
                                            <p:cTn id="27" dur="500" fill="hold"/>
                                            <p:tgtEl>
                                              <p:spTgt spid="34"/>
                                            </p:tgtEl>
                                            <p:attrNameLst>
                                              <p:attrName>ppt_y</p:attrName>
                                            </p:attrNameLst>
                                          </p:cBhvr>
                                          <p:tavLst>
                                            <p:tav tm="0">
                                              <p:val>
                                                <p:strVal val="#ppt_y"/>
                                              </p:val>
                                            </p:tav>
                                            <p:tav tm="100000">
                                              <p:val>
                                                <p:strVal val="#ppt_y"/>
                                              </p:val>
                                            </p:tav>
                                          </p:tavLst>
                                        </p:anim>
                                      </p:childTnLst>
                                    </p:cTn>
                                  </p:par>
                                  <p:par>
                                    <p:cTn id="28" presetID="2" presetClass="entr" presetSubtype="2" fill="hold" grpId="0" nodeType="withEffect">
                                      <p:stCondLst>
                                        <p:cond delay="1500"/>
                                      </p:stCondLst>
                                      <p:childTnLst>
                                        <p:set>
                                          <p:cBhvr>
                                            <p:cTn id="29" dur="1" fill="hold">
                                              <p:stCondLst>
                                                <p:cond delay="0"/>
                                              </p:stCondLst>
                                            </p:cTn>
                                            <p:tgtEl>
                                              <p:spTgt spid="38"/>
                                            </p:tgtEl>
                                            <p:attrNameLst>
                                              <p:attrName>style.visibility</p:attrName>
                                            </p:attrNameLst>
                                          </p:cBhvr>
                                          <p:to>
                                            <p:strVal val="visible"/>
                                          </p:to>
                                        </p:set>
                                        <p:anim calcmode="lin" valueType="num">
                                          <p:cBhvr additive="base">
                                            <p:cTn id="30" dur="500" fill="hold"/>
                                            <p:tgtEl>
                                              <p:spTgt spid="38"/>
                                            </p:tgtEl>
                                            <p:attrNameLst>
                                              <p:attrName>ppt_x</p:attrName>
                                            </p:attrNameLst>
                                          </p:cBhvr>
                                          <p:tavLst>
                                            <p:tav tm="0">
                                              <p:val>
                                                <p:strVal val="1+#ppt_w/2"/>
                                              </p:val>
                                            </p:tav>
                                            <p:tav tm="100000">
                                              <p:val>
                                                <p:strVal val="#ppt_x"/>
                                              </p:val>
                                            </p:tav>
                                          </p:tavLst>
                                        </p:anim>
                                        <p:anim calcmode="lin" valueType="num">
                                          <p:cBhvr additive="base">
                                            <p:cTn id="31" dur="500" fill="hold"/>
                                            <p:tgtEl>
                                              <p:spTgt spid="38"/>
                                            </p:tgtEl>
                                            <p:attrNameLst>
                                              <p:attrName>ppt_y</p:attrName>
                                            </p:attrNameLst>
                                          </p:cBhvr>
                                          <p:tavLst>
                                            <p:tav tm="0">
                                              <p:val>
                                                <p:strVal val="#ppt_y"/>
                                              </p:val>
                                            </p:tav>
                                            <p:tav tm="100000">
                                              <p:val>
                                                <p:strVal val="#ppt_y"/>
                                              </p:val>
                                            </p:tav>
                                          </p:tavLst>
                                        </p:anim>
                                      </p:childTnLst>
                                    </p:cTn>
                                  </p:par>
                                  <p:par>
                                    <p:cTn id="32" presetID="2" presetClass="entr" presetSubtype="2" fill="hold" grpId="0" nodeType="withEffect">
                                      <p:stCondLst>
                                        <p:cond delay="2000"/>
                                      </p:stCondLst>
                                      <p:childTnLst>
                                        <p:set>
                                          <p:cBhvr>
                                            <p:cTn id="33" dur="1" fill="hold">
                                              <p:stCondLst>
                                                <p:cond delay="0"/>
                                              </p:stCondLst>
                                            </p:cTn>
                                            <p:tgtEl>
                                              <p:spTgt spid="35"/>
                                            </p:tgtEl>
                                            <p:attrNameLst>
                                              <p:attrName>style.visibility</p:attrName>
                                            </p:attrNameLst>
                                          </p:cBhvr>
                                          <p:to>
                                            <p:strVal val="visible"/>
                                          </p:to>
                                        </p:set>
                                        <p:anim calcmode="lin" valueType="num">
                                          <p:cBhvr additive="base">
                                            <p:cTn id="34" dur="500" fill="hold"/>
                                            <p:tgtEl>
                                              <p:spTgt spid="35"/>
                                            </p:tgtEl>
                                            <p:attrNameLst>
                                              <p:attrName>ppt_x</p:attrName>
                                            </p:attrNameLst>
                                          </p:cBhvr>
                                          <p:tavLst>
                                            <p:tav tm="0">
                                              <p:val>
                                                <p:strVal val="1+#ppt_w/2"/>
                                              </p:val>
                                            </p:tav>
                                            <p:tav tm="100000">
                                              <p:val>
                                                <p:strVal val="#ppt_x"/>
                                              </p:val>
                                            </p:tav>
                                          </p:tavLst>
                                        </p:anim>
                                        <p:anim calcmode="lin" valueType="num">
                                          <p:cBhvr additive="base">
                                            <p:cTn id="35" dur="500" fill="hold"/>
                                            <p:tgtEl>
                                              <p:spTgt spid="35"/>
                                            </p:tgtEl>
                                            <p:attrNameLst>
                                              <p:attrName>ppt_y</p:attrName>
                                            </p:attrNameLst>
                                          </p:cBhvr>
                                          <p:tavLst>
                                            <p:tav tm="0">
                                              <p:val>
                                                <p:strVal val="#ppt_y"/>
                                              </p:val>
                                            </p:tav>
                                            <p:tav tm="100000">
                                              <p:val>
                                                <p:strVal val="#ppt_y"/>
                                              </p:val>
                                            </p:tav>
                                          </p:tavLst>
                                        </p:anim>
                                      </p:childTnLst>
                                    </p:cTn>
                                  </p:par>
                                  <p:par>
                                    <p:cTn id="36" presetID="2" presetClass="entr" presetSubtype="2" fill="hold" grpId="0" nodeType="withEffect">
                                      <p:stCondLst>
                                        <p:cond delay="2000"/>
                                      </p:stCondLst>
                                      <p:childTnLst>
                                        <p:set>
                                          <p:cBhvr>
                                            <p:cTn id="37" dur="1" fill="hold">
                                              <p:stCondLst>
                                                <p:cond delay="0"/>
                                              </p:stCondLst>
                                            </p:cTn>
                                            <p:tgtEl>
                                              <p:spTgt spid="43"/>
                                            </p:tgtEl>
                                            <p:attrNameLst>
                                              <p:attrName>style.visibility</p:attrName>
                                            </p:attrNameLst>
                                          </p:cBhvr>
                                          <p:to>
                                            <p:strVal val="visible"/>
                                          </p:to>
                                        </p:set>
                                        <p:anim calcmode="lin" valueType="num">
                                          <p:cBhvr additive="base">
                                            <p:cTn id="38" dur="500" fill="hold"/>
                                            <p:tgtEl>
                                              <p:spTgt spid="43"/>
                                            </p:tgtEl>
                                            <p:attrNameLst>
                                              <p:attrName>ppt_x</p:attrName>
                                            </p:attrNameLst>
                                          </p:cBhvr>
                                          <p:tavLst>
                                            <p:tav tm="0">
                                              <p:val>
                                                <p:strVal val="1+#ppt_w/2"/>
                                              </p:val>
                                            </p:tav>
                                            <p:tav tm="100000">
                                              <p:val>
                                                <p:strVal val="#ppt_x"/>
                                              </p:val>
                                            </p:tav>
                                          </p:tavLst>
                                        </p:anim>
                                        <p:anim calcmode="lin" valueType="num">
                                          <p:cBhvr additive="base">
                                            <p:cTn id="39" dur="500" fill="hold"/>
                                            <p:tgtEl>
                                              <p:spTgt spid="43"/>
                                            </p:tgtEl>
                                            <p:attrNameLst>
                                              <p:attrName>ppt_y</p:attrName>
                                            </p:attrNameLst>
                                          </p:cBhvr>
                                          <p:tavLst>
                                            <p:tav tm="0">
                                              <p:val>
                                                <p:strVal val="#ppt_y"/>
                                              </p:val>
                                            </p:tav>
                                            <p:tav tm="100000">
                                              <p:val>
                                                <p:strVal val="#ppt_y"/>
                                              </p:val>
                                            </p:tav>
                                          </p:tavLst>
                                        </p:anim>
                                      </p:childTnLst>
                                    </p:cTn>
                                  </p:par>
                                  <p:par>
                                    <p:cTn id="40" presetID="32" presetClass="emph" presetSubtype="0" fill="hold" grpId="1" nodeType="withEffect">
                                      <p:stCondLst>
                                        <p:cond delay="2500"/>
                                      </p:stCondLst>
                                      <p:childTnLst>
                                        <p:animRot by="120000">
                                          <p:cBhvr>
                                            <p:cTn id="41" dur="100" fill="hold">
                                              <p:stCondLst>
                                                <p:cond delay="0"/>
                                              </p:stCondLst>
                                            </p:cTn>
                                            <p:tgtEl>
                                              <p:spTgt spid="4"/>
                                            </p:tgtEl>
                                            <p:attrNameLst>
                                              <p:attrName>r</p:attrName>
                                            </p:attrNameLst>
                                          </p:cBhvr>
                                        </p:animRot>
                                        <p:animRot by="-240000">
                                          <p:cBhvr>
                                            <p:cTn id="42" dur="200" fill="hold">
                                              <p:stCondLst>
                                                <p:cond delay="200"/>
                                              </p:stCondLst>
                                            </p:cTn>
                                            <p:tgtEl>
                                              <p:spTgt spid="4"/>
                                            </p:tgtEl>
                                            <p:attrNameLst>
                                              <p:attrName>r</p:attrName>
                                            </p:attrNameLst>
                                          </p:cBhvr>
                                        </p:animRot>
                                        <p:animRot by="240000">
                                          <p:cBhvr>
                                            <p:cTn id="43" dur="200" fill="hold">
                                              <p:stCondLst>
                                                <p:cond delay="400"/>
                                              </p:stCondLst>
                                            </p:cTn>
                                            <p:tgtEl>
                                              <p:spTgt spid="4"/>
                                            </p:tgtEl>
                                            <p:attrNameLst>
                                              <p:attrName>r</p:attrName>
                                            </p:attrNameLst>
                                          </p:cBhvr>
                                        </p:animRot>
                                        <p:animRot by="-240000">
                                          <p:cBhvr>
                                            <p:cTn id="44" dur="200" fill="hold">
                                              <p:stCondLst>
                                                <p:cond delay="600"/>
                                              </p:stCondLst>
                                            </p:cTn>
                                            <p:tgtEl>
                                              <p:spTgt spid="4"/>
                                            </p:tgtEl>
                                            <p:attrNameLst>
                                              <p:attrName>r</p:attrName>
                                            </p:attrNameLst>
                                          </p:cBhvr>
                                        </p:animRot>
                                        <p:animRot by="120000">
                                          <p:cBhvr>
                                            <p:cTn id="45" dur="200" fill="hold">
                                              <p:stCondLst>
                                                <p:cond delay="800"/>
                                              </p:stCondLst>
                                            </p:cTn>
                                            <p:tgtEl>
                                              <p:spTgt spid="4"/>
                                            </p:tgtEl>
                                            <p:attrNameLst>
                                              <p:attrName>r</p:attrName>
                                            </p:attrNameLst>
                                          </p:cBhvr>
                                        </p:animRot>
                                      </p:childTnLst>
                                      <p:subTnLst>
                                        <p:audio>
                                          <p:cMediaNode>
                                            <p:cTn display="0" masterRel="sameClick">
                                              <p:stCondLst>
                                                <p:cond evt="begin" delay="0">
                                                  <p:tn val="40"/>
                                                </p:cond>
                                              </p:stCondLst>
                                              <p:endCondLst>
                                                <p:cond evt="onStopAudio" delay="0">
                                                  <p:tgtEl>
                                                    <p:sldTgt/>
                                                  </p:tgtEl>
                                                </p:cond>
                                              </p:endCondLst>
                                            </p:cTn>
                                            <p:tgtEl>
                                              <p:sndTgt r:embed="rId8" name="嘀1.wav"/>
                                            </p:tgtEl>
                                          </p:cMediaNode>
                                        </p:audio>
                                      </p:subTnLst>
                                    </p:cTn>
                                  </p:par>
                                  <p:par>
                                    <p:cTn id="46" presetID="32" presetClass="emph" presetSubtype="0" fill="hold" grpId="1" nodeType="withEffect">
                                      <p:stCondLst>
                                        <p:cond delay="3500"/>
                                      </p:stCondLst>
                                      <p:childTnLst>
                                        <p:animRot by="120000">
                                          <p:cBhvr>
                                            <p:cTn id="47" dur="100" fill="hold">
                                              <p:stCondLst>
                                                <p:cond delay="0"/>
                                              </p:stCondLst>
                                            </p:cTn>
                                            <p:tgtEl>
                                              <p:spTgt spid="33"/>
                                            </p:tgtEl>
                                            <p:attrNameLst>
                                              <p:attrName>r</p:attrName>
                                            </p:attrNameLst>
                                          </p:cBhvr>
                                        </p:animRot>
                                        <p:animRot by="-240000">
                                          <p:cBhvr>
                                            <p:cTn id="48" dur="200" fill="hold">
                                              <p:stCondLst>
                                                <p:cond delay="200"/>
                                              </p:stCondLst>
                                            </p:cTn>
                                            <p:tgtEl>
                                              <p:spTgt spid="33"/>
                                            </p:tgtEl>
                                            <p:attrNameLst>
                                              <p:attrName>r</p:attrName>
                                            </p:attrNameLst>
                                          </p:cBhvr>
                                        </p:animRot>
                                        <p:animRot by="240000">
                                          <p:cBhvr>
                                            <p:cTn id="49" dur="200" fill="hold">
                                              <p:stCondLst>
                                                <p:cond delay="400"/>
                                              </p:stCondLst>
                                            </p:cTn>
                                            <p:tgtEl>
                                              <p:spTgt spid="33"/>
                                            </p:tgtEl>
                                            <p:attrNameLst>
                                              <p:attrName>r</p:attrName>
                                            </p:attrNameLst>
                                          </p:cBhvr>
                                        </p:animRot>
                                        <p:animRot by="-240000">
                                          <p:cBhvr>
                                            <p:cTn id="50" dur="200" fill="hold">
                                              <p:stCondLst>
                                                <p:cond delay="600"/>
                                              </p:stCondLst>
                                            </p:cTn>
                                            <p:tgtEl>
                                              <p:spTgt spid="33"/>
                                            </p:tgtEl>
                                            <p:attrNameLst>
                                              <p:attrName>r</p:attrName>
                                            </p:attrNameLst>
                                          </p:cBhvr>
                                        </p:animRot>
                                        <p:animRot by="120000">
                                          <p:cBhvr>
                                            <p:cTn id="51" dur="200" fill="hold">
                                              <p:stCondLst>
                                                <p:cond delay="800"/>
                                              </p:stCondLst>
                                            </p:cTn>
                                            <p:tgtEl>
                                              <p:spTgt spid="33"/>
                                            </p:tgtEl>
                                            <p:attrNameLst>
                                              <p:attrName>r</p:attrName>
                                            </p:attrNameLst>
                                          </p:cBhvr>
                                        </p:animRot>
                                      </p:childTnLst>
                                      <p:subTnLst>
                                        <p:audio>
                                          <p:cMediaNode>
                                            <p:cTn display="0" masterRel="sameClick">
                                              <p:stCondLst>
                                                <p:cond evt="begin" delay="0">
                                                  <p:tn val="46"/>
                                                </p:cond>
                                              </p:stCondLst>
                                              <p:endCondLst>
                                                <p:cond evt="onStopAudio" delay="0">
                                                  <p:tgtEl>
                                                    <p:sldTgt/>
                                                  </p:tgtEl>
                                                </p:cond>
                                              </p:endCondLst>
                                            </p:cTn>
                                            <p:tgtEl>
                                              <p:sndTgt r:embed="rId8" name="嘀1.wav"/>
                                            </p:tgtEl>
                                          </p:cMediaNode>
                                        </p:audio>
                                      </p:subTnLst>
                                    </p:cTn>
                                  </p:par>
                                  <p:par>
                                    <p:cTn id="52" presetID="32" presetClass="emph" presetSubtype="0" fill="hold" grpId="1" nodeType="withEffect">
                                      <p:stCondLst>
                                        <p:cond delay="4500"/>
                                      </p:stCondLst>
                                      <p:childTnLst>
                                        <p:animRot by="120000">
                                          <p:cBhvr>
                                            <p:cTn id="53" dur="100" fill="hold">
                                              <p:stCondLst>
                                                <p:cond delay="0"/>
                                              </p:stCondLst>
                                            </p:cTn>
                                            <p:tgtEl>
                                              <p:spTgt spid="34"/>
                                            </p:tgtEl>
                                            <p:attrNameLst>
                                              <p:attrName>r</p:attrName>
                                            </p:attrNameLst>
                                          </p:cBhvr>
                                        </p:animRot>
                                        <p:animRot by="-240000">
                                          <p:cBhvr>
                                            <p:cTn id="54" dur="200" fill="hold">
                                              <p:stCondLst>
                                                <p:cond delay="200"/>
                                              </p:stCondLst>
                                            </p:cTn>
                                            <p:tgtEl>
                                              <p:spTgt spid="34"/>
                                            </p:tgtEl>
                                            <p:attrNameLst>
                                              <p:attrName>r</p:attrName>
                                            </p:attrNameLst>
                                          </p:cBhvr>
                                        </p:animRot>
                                        <p:animRot by="240000">
                                          <p:cBhvr>
                                            <p:cTn id="55" dur="200" fill="hold">
                                              <p:stCondLst>
                                                <p:cond delay="400"/>
                                              </p:stCondLst>
                                            </p:cTn>
                                            <p:tgtEl>
                                              <p:spTgt spid="34"/>
                                            </p:tgtEl>
                                            <p:attrNameLst>
                                              <p:attrName>r</p:attrName>
                                            </p:attrNameLst>
                                          </p:cBhvr>
                                        </p:animRot>
                                        <p:animRot by="-240000">
                                          <p:cBhvr>
                                            <p:cTn id="56" dur="200" fill="hold">
                                              <p:stCondLst>
                                                <p:cond delay="600"/>
                                              </p:stCondLst>
                                            </p:cTn>
                                            <p:tgtEl>
                                              <p:spTgt spid="34"/>
                                            </p:tgtEl>
                                            <p:attrNameLst>
                                              <p:attrName>r</p:attrName>
                                            </p:attrNameLst>
                                          </p:cBhvr>
                                        </p:animRot>
                                        <p:animRot by="120000">
                                          <p:cBhvr>
                                            <p:cTn id="57" dur="200" fill="hold">
                                              <p:stCondLst>
                                                <p:cond delay="800"/>
                                              </p:stCondLst>
                                            </p:cTn>
                                            <p:tgtEl>
                                              <p:spTgt spid="34"/>
                                            </p:tgtEl>
                                            <p:attrNameLst>
                                              <p:attrName>r</p:attrName>
                                            </p:attrNameLst>
                                          </p:cBhvr>
                                        </p:animRot>
                                      </p:childTnLst>
                                      <p:subTnLst>
                                        <p:audio>
                                          <p:cMediaNode>
                                            <p:cTn display="0" masterRel="sameClick">
                                              <p:stCondLst>
                                                <p:cond evt="begin" delay="0">
                                                  <p:tn val="52"/>
                                                </p:cond>
                                              </p:stCondLst>
                                              <p:endCondLst>
                                                <p:cond evt="onStopAudio" delay="0">
                                                  <p:tgtEl>
                                                    <p:sldTgt/>
                                                  </p:tgtEl>
                                                </p:cond>
                                              </p:endCondLst>
                                            </p:cTn>
                                            <p:tgtEl>
                                              <p:sndTgt r:embed="rId8" name="嘀1.wav"/>
                                            </p:tgtEl>
                                          </p:cMediaNode>
                                        </p:audio>
                                      </p:subTnLst>
                                    </p:cTn>
                                  </p:par>
                                  <p:par>
                                    <p:cTn id="58" presetID="32" presetClass="emph" presetSubtype="0" fill="hold" grpId="1" nodeType="withEffect">
                                      <p:stCondLst>
                                        <p:cond delay="5500"/>
                                      </p:stCondLst>
                                      <p:childTnLst>
                                        <p:animRot by="120000">
                                          <p:cBhvr>
                                            <p:cTn id="59" dur="100" fill="hold">
                                              <p:stCondLst>
                                                <p:cond delay="0"/>
                                              </p:stCondLst>
                                            </p:cTn>
                                            <p:tgtEl>
                                              <p:spTgt spid="35"/>
                                            </p:tgtEl>
                                            <p:attrNameLst>
                                              <p:attrName>r</p:attrName>
                                            </p:attrNameLst>
                                          </p:cBhvr>
                                        </p:animRot>
                                        <p:animRot by="-240000">
                                          <p:cBhvr>
                                            <p:cTn id="60" dur="200" fill="hold">
                                              <p:stCondLst>
                                                <p:cond delay="200"/>
                                              </p:stCondLst>
                                            </p:cTn>
                                            <p:tgtEl>
                                              <p:spTgt spid="35"/>
                                            </p:tgtEl>
                                            <p:attrNameLst>
                                              <p:attrName>r</p:attrName>
                                            </p:attrNameLst>
                                          </p:cBhvr>
                                        </p:animRot>
                                        <p:animRot by="240000">
                                          <p:cBhvr>
                                            <p:cTn id="61" dur="200" fill="hold">
                                              <p:stCondLst>
                                                <p:cond delay="400"/>
                                              </p:stCondLst>
                                            </p:cTn>
                                            <p:tgtEl>
                                              <p:spTgt spid="35"/>
                                            </p:tgtEl>
                                            <p:attrNameLst>
                                              <p:attrName>r</p:attrName>
                                            </p:attrNameLst>
                                          </p:cBhvr>
                                        </p:animRot>
                                        <p:animRot by="-240000">
                                          <p:cBhvr>
                                            <p:cTn id="62" dur="200" fill="hold">
                                              <p:stCondLst>
                                                <p:cond delay="600"/>
                                              </p:stCondLst>
                                            </p:cTn>
                                            <p:tgtEl>
                                              <p:spTgt spid="35"/>
                                            </p:tgtEl>
                                            <p:attrNameLst>
                                              <p:attrName>r</p:attrName>
                                            </p:attrNameLst>
                                          </p:cBhvr>
                                        </p:animRot>
                                        <p:animRot by="120000">
                                          <p:cBhvr>
                                            <p:cTn id="63" dur="200" fill="hold">
                                              <p:stCondLst>
                                                <p:cond delay="800"/>
                                              </p:stCondLst>
                                            </p:cTn>
                                            <p:tgtEl>
                                              <p:spTgt spid="35"/>
                                            </p:tgtEl>
                                            <p:attrNameLst>
                                              <p:attrName>r</p:attrName>
                                            </p:attrNameLst>
                                          </p:cBhvr>
                                        </p:animRot>
                                      </p:childTnLst>
                                      <p:subTnLst>
                                        <p:audio>
                                          <p:cMediaNode>
                                            <p:cTn display="0" masterRel="sameClick">
                                              <p:stCondLst>
                                                <p:cond evt="begin" delay="0">
                                                  <p:tn val="58"/>
                                                </p:cond>
                                              </p:stCondLst>
                                              <p:endCondLst>
                                                <p:cond evt="onStopAudio" delay="0">
                                                  <p:tgtEl>
                                                    <p:sldTgt/>
                                                  </p:tgtEl>
                                                </p:cond>
                                              </p:endCondLst>
                                            </p:cTn>
                                            <p:tgtEl>
                                              <p:sndTgt r:embed="rId8" name="嘀1.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4" grpId="0" animBg="1"/>
          <p:bldP spid="4" grpId="1" animBg="1"/>
          <p:bldP spid="33" grpId="0" animBg="1"/>
          <p:bldP spid="33" grpId="1" animBg="1"/>
          <p:bldP spid="34" grpId="0" animBg="1"/>
          <p:bldP spid="34" grpId="1" animBg="1"/>
          <p:bldP spid="35" grpId="0" animBg="1"/>
          <p:bldP spid="35" grpId="1" animBg="1"/>
          <p:bldP spid="36" grpId="0"/>
          <p:bldP spid="37" grpId="0"/>
          <p:bldP spid="38" grpId="0"/>
          <p:bldP spid="43" grpId="0"/>
        </p:bldLst>
      </p:timing>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4049373" y="1774738"/>
            <a:ext cx="2232248" cy="2232247"/>
            <a:chOff x="3563890" y="1533034"/>
            <a:chExt cx="2232248" cy="2232247"/>
          </a:xfrm>
        </p:grpSpPr>
        <p:sp>
          <p:nvSpPr>
            <p:cNvPr id="65" name="饼形 64"/>
            <p:cNvSpPr/>
            <p:nvPr/>
          </p:nvSpPr>
          <p:spPr>
            <a:xfrm>
              <a:off x="3563890" y="1533034"/>
              <a:ext cx="2088232" cy="2088232"/>
            </a:xfrm>
            <a:prstGeom prst="pie">
              <a:avLst>
                <a:gd name="adj1" fmla="val 10769016"/>
                <a:gd name="adj2" fmla="val 16200000"/>
              </a:avLst>
            </a:prstGeom>
            <a:solidFill>
              <a:schemeClr val="accent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N" altLang="en-US" dirty="0">
                <a:solidFill>
                  <a:prstClr val="white"/>
                </a:solidFill>
              </a:endParaRPr>
            </a:p>
          </p:txBody>
        </p:sp>
        <p:sp>
          <p:nvSpPr>
            <p:cNvPr id="66" name="饼形 65"/>
            <p:cNvSpPr/>
            <p:nvPr/>
          </p:nvSpPr>
          <p:spPr>
            <a:xfrm rot="5400000">
              <a:off x="3707906" y="1533034"/>
              <a:ext cx="2088232" cy="2088232"/>
            </a:xfrm>
            <a:prstGeom prst="pie">
              <a:avLst>
                <a:gd name="adj1" fmla="val 10769016"/>
                <a:gd name="adj2" fmla="val 16200000"/>
              </a:avLst>
            </a:prstGeom>
            <a:solidFill>
              <a:schemeClr val="accent2"/>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N" altLang="en-US">
                <a:solidFill>
                  <a:prstClr val="white"/>
                </a:solidFill>
              </a:endParaRPr>
            </a:p>
          </p:txBody>
        </p:sp>
        <p:sp>
          <p:nvSpPr>
            <p:cNvPr id="67" name="饼形 66"/>
            <p:cNvSpPr/>
            <p:nvPr/>
          </p:nvSpPr>
          <p:spPr>
            <a:xfrm rot="10800000">
              <a:off x="3707906" y="1677049"/>
              <a:ext cx="2088232" cy="2088232"/>
            </a:xfrm>
            <a:prstGeom prst="pie">
              <a:avLst>
                <a:gd name="adj1" fmla="val 10769016"/>
                <a:gd name="adj2" fmla="val 16200000"/>
              </a:avLst>
            </a:prstGeom>
            <a:solidFill>
              <a:schemeClr val="accent3"/>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N" altLang="en-US">
                <a:solidFill>
                  <a:prstClr val="white"/>
                </a:solidFill>
              </a:endParaRPr>
            </a:p>
          </p:txBody>
        </p:sp>
        <p:sp>
          <p:nvSpPr>
            <p:cNvPr id="68" name="饼形 67"/>
            <p:cNvSpPr/>
            <p:nvPr/>
          </p:nvSpPr>
          <p:spPr>
            <a:xfrm rot="16200000">
              <a:off x="3563890" y="1677049"/>
              <a:ext cx="2088232" cy="2088232"/>
            </a:xfrm>
            <a:prstGeom prst="pie">
              <a:avLst>
                <a:gd name="adj1" fmla="val 10769016"/>
                <a:gd name="adj2" fmla="val 16200000"/>
              </a:avLst>
            </a:prstGeom>
            <a:solidFill>
              <a:schemeClr val="accent4"/>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N" altLang="en-US">
                <a:solidFill>
                  <a:prstClr val="white"/>
                </a:solidFill>
              </a:endParaRPr>
            </a:p>
          </p:txBody>
        </p:sp>
        <p:sp>
          <p:nvSpPr>
            <p:cNvPr id="69" name="TextBox 68"/>
            <p:cNvSpPr txBox="1"/>
            <p:nvPr/>
          </p:nvSpPr>
          <p:spPr>
            <a:xfrm>
              <a:off x="4067946" y="1965082"/>
              <a:ext cx="391454" cy="523220"/>
            </a:xfrm>
            <a:prstGeom prst="rect">
              <a:avLst/>
            </a:prstGeom>
            <a:noFill/>
          </p:spPr>
          <p:txBody>
            <a:bodyPr wrap="none" rtlCol="0">
              <a:spAutoFit/>
            </a:bodyPr>
            <a:lstStyle/>
            <a:p>
              <a:pPr fontAlgn="base">
                <a:spcBef>
                  <a:spcPct val="0"/>
                </a:spcBef>
                <a:spcAft>
                  <a:spcPct val="0"/>
                </a:spcAft>
              </a:pPr>
              <a:r>
                <a:rPr lang="en-US" altLang="zh-CN" sz="2800" dirty="0">
                  <a:solidFill>
                    <a:prstClr val="white"/>
                  </a:solidFill>
                  <a:latin typeface="微软雅黑" pitchFamily="34" charset="-122"/>
                  <a:ea typeface="微软雅黑" pitchFamily="34" charset="-122"/>
                </a:rPr>
                <a:t>S</a:t>
              </a:r>
              <a:endParaRPr lang="zh-CN" altLang="en-US" sz="2800" dirty="0">
                <a:solidFill>
                  <a:prstClr val="white"/>
                </a:solidFill>
                <a:latin typeface="微软雅黑" pitchFamily="34" charset="-122"/>
                <a:ea typeface="微软雅黑" pitchFamily="34" charset="-122"/>
              </a:endParaRPr>
            </a:p>
          </p:txBody>
        </p:sp>
        <p:sp>
          <p:nvSpPr>
            <p:cNvPr id="70" name="TextBox 69"/>
            <p:cNvSpPr txBox="1"/>
            <p:nvPr/>
          </p:nvSpPr>
          <p:spPr>
            <a:xfrm>
              <a:off x="4813939" y="1965082"/>
              <a:ext cx="550151" cy="523220"/>
            </a:xfrm>
            <a:prstGeom prst="rect">
              <a:avLst/>
            </a:prstGeom>
            <a:noFill/>
          </p:spPr>
          <p:txBody>
            <a:bodyPr wrap="none" rtlCol="0">
              <a:spAutoFit/>
            </a:bodyPr>
            <a:lstStyle/>
            <a:p>
              <a:pPr fontAlgn="base">
                <a:spcBef>
                  <a:spcPct val="0"/>
                </a:spcBef>
                <a:spcAft>
                  <a:spcPct val="0"/>
                </a:spcAft>
              </a:pPr>
              <a:r>
                <a:rPr lang="en-US" altLang="zh-CN" sz="2800" dirty="0">
                  <a:solidFill>
                    <a:prstClr val="white"/>
                  </a:solidFill>
                  <a:latin typeface="微软雅黑" pitchFamily="34" charset="-122"/>
                  <a:ea typeface="微软雅黑" pitchFamily="34" charset="-122"/>
                </a:rPr>
                <a:t>W</a:t>
              </a:r>
              <a:endParaRPr lang="zh-CN" altLang="en-US" sz="2800" dirty="0">
                <a:solidFill>
                  <a:prstClr val="white"/>
                </a:solidFill>
                <a:latin typeface="微软雅黑" pitchFamily="34" charset="-122"/>
                <a:ea typeface="微软雅黑" pitchFamily="34" charset="-122"/>
              </a:endParaRPr>
            </a:p>
          </p:txBody>
        </p:sp>
        <p:sp>
          <p:nvSpPr>
            <p:cNvPr id="71" name="TextBox 70"/>
            <p:cNvSpPr txBox="1"/>
            <p:nvPr/>
          </p:nvSpPr>
          <p:spPr>
            <a:xfrm>
              <a:off x="4850006" y="2810014"/>
              <a:ext cx="478016" cy="523220"/>
            </a:xfrm>
            <a:prstGeom prst="rect">
              <a:avLst/>
            </a:prstGeom>
            <a:noFill/>
          </p:spPr>
          <p:txBody>
            <a:bodyPr wrap="none" rtlCol="0">
              <a:spAutoFit/>
            </a:bodyPr>
            <a:lstStyle/>
            <a:p>
              <a:pPr fontAlgn="base">
                <a:spcBef>
                  <a:spcPct val="0"/>
                </a:spcBef>
                <a:spcAft>
                  <a:spcPct val="0"/>
                </a:spcAft>
              </a:pPr>
              <a:r>
                <a:rPr lang="en-US" altLang="zh-CN" sz="2800" dirty="0">
                  <a:solidFill>
                    <a:prstClr val="white"/>
                  </a:solidFill>
                  <a:latin typeface="微软雅黑" pitchFamily="34" charset="-122"/>
                  <a:ea typeface="微软雅黑" pitchFamily="34" charset="-122"/>
                </a:rPr>
                <a:t>O</a:t>
              </a:r>
              <a:endParaRPr lang="zh-CN" altLang="en-US" sz="2800" dirty="0">
                <a:solidFill>
                  <a:prstClr val="white"/>
                </a:solidFill>
                <a:latin typeface="微软雅黑" pitchFamily="34" charset="-122"/>
                <a:ea typeface="微软雅黑" pitchFamily="34" charset="-122"/>
              </a:endParaRPr>
            </a:p>
          </p:txBody>
        </p:sp>
        <p:sp>
          <p:nvSpPr>
            <p:cNvPr id="72" name="TextBox 71"/>
            <p:cNvSpPr txBox="1"/>
            <p:nvPr/>
          </p:nvSpPr>
          <p:spPr>
            <a:xfrm>
              <a:off x="4067946" y="2810014"/>
              <a:ext cx="389850" cy="523220"/>
            </a:xfrm>
            <a:prstGeom prst="rect">
              <a:avLst/>
            </a:prstGeom>
            <a:noFill/>
          </p:spPr>
          <p:txBody>
            <a:bodyPr wrap="none" rtlCol="0">
              <a:spAutoFit/>
            </a:bodyPr>
            <a:lstStyle/>
            <a:p>
              <a:pPr fontAlgn="base">
                <a:spcBef>
                  <a:spcPct val="0"/>
                </a:spcBef>
                <a:spcAft>
                  <a:spcPct val="0"/>
                </a:spcAft>
              </a:pPr>
              <a:r>
                <a:rPr lang="en-US" altLang="zh-CN" sz="2800" dirty="0">
                  <a:solidFill>
                    <a:prstClr val="white"/>
                  </a:solidFill>
                  <a:latin typeface="微软雅黑" pitchFamily="34" charset="-122"/>
                  <a:ea typeface="微软雅黑" pitchFamily="34" charset="-122"/>
                </a:rPr>
                <a:t>T</a:t>
              </a:r>
              <a:endParaRPr lang="zh-CN" altLang="en-US" sz="2800" dirty="0">
                <a:solidFill>
                  <a:prstClr val="white"/>
                </a:solidFill>
                <a:latin typeface="微软雅黑" pitchFamily="34" charset="-122"/>
                <a:ea typeface="微软雅黑" pitchFamily="34" charset="-122"/>
              </a:endParaRPr>
            </a:p>
          </p:txBody>
        </p:sp>
      </p:grpSp>
      <p:grpSp>
        <p:nvGrpSpPr>
          <p:cNvPr id="73" name="组合 72"/>
          <p:cNvGrpSpPr/>
          <p:nvPr/>
        </p:nvGrpSpPr>
        <p:grpSpPr>
          <a:xfrm>
            <a:off x="1786270" y="1425113"/>
            <a:ext cx="2271857" cy="1073529"/>
            <a:chOff x="649877" y="946804"/>
            <a:chExt cx="2133802" cy="1213260"/>
          </a:xfrm>
        </p:grpSpPr>
        <p:sp>
          <p:nvSpPr>
            <p:cNvPr id="74" name="TextBox 73"/>
            <p:cNvSpPr txBox="1"/>
            <p:nvPr/>
          </p:nvSpPr>
          <p:spPr>
            <a:xfrm>
              <a:off x="971600" y="946804"/>
              <a:ext cx="944307" cy="382620"/>
            </a:xfrm>
            <a:prstGeom prst="rect">
              <a:avLst/>
            </a:prstGeom>
            <a:noFill/>
          </p:spPr>
          <p:txBody>
            <a:bodyPr wrap="none" rtlCol="0">
              <a:spAutoFit/>
            </a:bodyPr>
            <a:lstStyle/>
            <a:p>
              <a:pPr fontAlgn="base">
                <a:spcBef>
                  <a:spcPct val="0"/>
                </a:spcBef>
                <a:spcAft>
                  <a:spcPct val="0"/>
                </a:spcAft>
              </a:pPr>
              <a:r>
                <a:rPr lang="zh-CN" altLang="en-US" sz="1600" b="1" dirty="0">
                  <a:solidFill>
                    <a:prstClr val="black">
                      <a:lumMod val="75000"/>
                      <a:lumOff val="25000"/>
                    </a:prstClr>
                  </a:solidFill>
                  <a:latin typeface="微软雅黑" pitchFamily="34" charset="-122"/>
                  <a:ea typeface="微软雅黑" pitchFamily="34" charset="-122"/>
                </a:rPr>
                <a:t>Add a title</a:t>
              </a:r>
            </a:p>
          </p:txBody>
        </p:sp>
        <p:sp>
          <p:nvSpPr>
            <p:cNvPr id="75" name="TextBox 74"/>
            <p:cNvSpPr txBox="1"/>
            <p:nvPr/>
          </p:nvSpPr>
          <p:spPr>
            <a:xfrm>
              <a:off x="649877" y="1325255"/>
              <a:ext cx="2133802" cy="834809"/>
            </a:xfrm>
            <a:prstGeom prst="rect">
              <a:avLst/>
            </a:prstGeom>
            <a:noFill/>
          </p:spPr>
          <p:txBody>
            <a:bodyPr wrap="square" rtlCol="0">
              <a:spAutoFit/>
            </a:bodyPr>
            <a:lstStyle/>
            <a:p>
              <a:pPr fontAlgn="base">
                <a:spcBef>
                  <a:spcPct val="0"/>
                </a:spcBef>
                <a:spcAft>
                  <a:spcPct val="0"/>
                </a:spcAft>
              </a:pPr>
              <a:r>
                <a:rPr lang="zh-CN" altLang="en-US" sz="1400" dirty="0">
                  <a:solidFill>
                    <a:prstClr val="black">
                      <a:lumMod val="75000"/>
                      <a:lumOff val="25000"/>
                    </a:prstClr>
                  </a:solidFill>
                  <a:latin typeface="微软雅黑" pitchFamily="34" charset="-122"/>
                  <a:ea typeface="微软雅黑" pitchFamily="34" charset="-122"/>
                </a:rPr>
                <a:t>Click here to add text</a:t>
              </a:r>
            </a:p>
            <a:p>
              <a:pPr fontAlgn="base">
                <a:spcBef>
                  <a:spcPct val="0"/>
                </a:spcBef>
                <a:spcAft>
                  <a:spcPct val="0"/>
                </a:spcAft>
              </a:pPr>
              <a:r>
                <a:rPr lang="zh-CN" altLang="en-US" sz="1400" dirty="0">
                  <a:solidFill>
                    <a:prstClr val="black">
                      <a:lumMod val="75000"/>
                      <a:lumOff val="25000"/>
                    </a:prstClr>
                  </a:solidFill>
                  <a:latin typeface="微软雅黑" pitchFamily="34" charset="-122"/>
                  <a:ea typeface="微软雅黑" pitchFamily="34" charset="-122"/>
                </a:rPr>
                <a:t>Click here to add text</a:t>
              </a:r>
            </a:p>
            <a:p>
              <a:pPr fontAlgn="base">
                <a:spcBef>
                  <a:spcPct val="0"/>
                </a:spcBef>
                <a:spcAft>
                  <a:spcPct val="0"/>
                </a:spcAft>
              </a:pPr>
              <a:r>
                <a:rPr lang="zh-CN" altLang="en-US" sz="1400" dirty="0">
                  <a:solidFill>
                    <a:prstClr val="black">
                      <a:lumMod val="75000"/>
                      <a:lumOff val="25000"/>
                    </a:prstClr>
                  </a:solidFill>
                  <a:latin typeface="微软雅黑" pitchFamily="34" charset="-122"/>
                  <a:ea typeface="微软雅黑" pitchFamily="34" charset="-122"/>
                </a:rPr>
                <a:t>Click here to add text</a:t>
              </a:r>
              <a:endParaRPr lang="en-US" altLang="zh-CN" sz="1400" dirty="0">
                <a:solidFill>
                  <a:prstClr val="black">
                    <a:lumMod val="75000"/>
                    <a:lumOff val="25000"/>
                  </a:prstClr>
                </a:solidFill>
                <a:latin typeface="微软雅黑" pitchFamily="34" charset="-122"/>
                <a:ea typeface="微软雅黑" pitchFamily="34" charset="-122"/>
              </a:endParaRPr>
            </a:p>
          </p:txBody>
        </p:sp>
      </p:grpSp>
      <p:grpSp>
        <p:nvGrpSpPr>
          <p:cNvPr id="76" name="组合 75"/>
          <p:cNvGrpSpPr/>
          <p:nvPr/>
        </p:nvGrpSpPr>
        <p:grpSpPr>
          <a:xfrm>
            <a:off x="1875240" y="3512163"/>
            <a:ext cx="2271856" cy="1073529"/>
            <a:chOff x="649879" y="946804"/>
            <a:chExt cx="2133801" cy="1213260"/>
          </a:xfrm>
        </p:grpSpPr>
        <p:sp>
          <p:nvSpPr>
            <p:cNvPr id="77" name="TextBox 76"/>
            <p:cNvSpPr txBox="1"/>
            <p:nvPr/>
          </p:nvSpPr>
          <p:spPr>
            <a:xfrm>
              <a:off x="971600" y="946804"/>
              <a:ext cx="944307" cy="382620"/>
            </a:xfrm>
            <a:prstGeom prst="rect">
              <a:avLst/>
            </a:prstGeom>
            <a:noFill/>
          </p:spPr>
          <p:txBody>
            <a:bodyPr wrap="none" rtlCol="0">
              <a:spAutoFit/>
            </a:bodyPr>
            <a:lstStyle/>
            <a:p>
              <a:pPr fontAlgn="base">
                <a:spcBef>
                  <a:spcPct val="0"/>
                </a:spcBef>
                <a:spcAft>
                  <a:spcPct val="0"/>
                </a:spcAft>
              </a:pPr>
              <a:r>
                <a:rPr lang="zh-CN" altLang="en-US" sz="1600" b="1" dirty="0">
                  <a:solidFill>
                    <a:prstClr val="black">
                      <a:lumMod val="75000"/>
                      <a:lumOff val="25000"/>
                    </a:prstClr>
                  </a:solidFill>
                  <a:latin typeface="微软雅黑" pitchFamily="34" charset="-122"/>
                  <a:ea typeface="微软雅黑" pitchFamily="34" charset="-122"/>
                </a:rPr>
                <a:t>Add a title</a:t>
              </a:r>
            </a:p>
          </p:txBody>
        </p:sp>
        <p:sp>
          <p:nvSpPr>
            <p:cNvPr id="78" name="TextBox 77"/>
            <p:cNvSpPr txBox="1"/>
            <p:nvPr/>
          </p:nvSpPr>
          <p:spPr>
            <a:xfrm>
              <a:off x="649879" y="1325255"/>
              <a:ext cx="2133801" cy="834809"/>
            </a:xfrm>
            <a:prstGeom prst="rect">
              <a:avLst/>
            </a:prstGeom>
            <a:noFill/>
          </p:spPr>
          <p:txBody>
            <a:bodyPr wrap="square" rtlCol="0">
              <a:spAutoFit/>
            </a:bodyPr>
            <a:lstStyle/>
            <a:p>
              <a:pPr fontAlgn="base">
                <a:spcBef>
                  <a:spcPct val="0"/>
                </a:spcBef>
                <a:spcAft>
                  <a:spcPct val="0"/>
                </a:spcAft>
              </a:pPr>
              <a:r>
                <a:rPr lang="zh-CN" altLang="en-US" sz="1400" dirty="0">
                  <a:solidFill>
                    <a:prstClr val="black">
                      <a:lumMod val="75000"/>
                      <a:lumOff val="25000"/>
                    </a:prstClr>
                  </a:solidFill>
                  <a:latin typeface="微软雅黑" pitchFamily="34" charset="-122"/>
                  <a:ea typeface="微软雅黑" pitchFamily="34" charset="-122"/>
                </a:rPr>
                <a:t>Click here to add text</a:t>
              </a:r>
            </a:p>
            <a:p>
              <a:pPr fontAlgn="base">
                <a:spcBef>
                  <a:spcPct val="0"/>
                </a:spcBef>
                <a:spcAft>
                  <a:spcPct val="0"/>
                </a:spcAft>
              </a:pPr>
              <a:r>
                <a:rPr lang="zh-CN" altLang="en-US" sz="1400" dirty="0">
                  <a:solidFill>
                    <a:prstClr val="black">
                      <a:lumMod val="75000"/>
                      <a:lumOff val="25000"/>
                    </a:prstClr>
                  </a:solidFill>
                  <a:latin typeface="微软雅黑" pitchFamily="34" charset="-122"/>
                  <a:ea typeface="微软雅黑" pitchFamily="34" charset="-122"/>
                </a:rPr>
                <a:t>Click here to add text</a:t>
              </a:r>
            </a:p>
            <a:p>
              <a:pPr fontAlgn="base">
                <a:spcBef>
                  <a:spcPct val="0"/>
                </a:spcBef>
                <a:spcAft>
                  <a:spcPct val="0"/>
                </a:spcAft>
              </a:pPr>
              <a:r>
                <a:rPr lang="zh-CN" altLang="en-US" sz="1400" dirty="0">
                  <a:solidFill>
                    <a:prstClr val="black">
                      <a:lumMod val="75000"/>
                      <a:lumOff val="25000"/>
                    </a:prstClr>
                  </a:solidFill>
                  <a:latin typeface="微软雅黑" pitchFamily="34" charset="-122"/>
                  <a:ea typeface="微软雅黑" pitchFamily="34" charset="-122"/>
                </a:rPr>
                <a:t>Click here to add text</a:t>
              </a:r>
              <a:endParaRPr lang="en-US" altLang="zh-CN" sz="1400" dirty="0">
                <a:solidFill>
                  <a:prstClr val="black">
                    <a:lumMod val="75000"/>
                    <a:lumOff val="25000"/>
                  </a:prstClr>
                </a:solidFill>
                <a:latin typeface="微软雅黑" pitchFamily="34" charset="-122"/>
                <a:ea typeface="微软雅黑" pitchFamily="34" charset="-122"/>
              </a:endParaRPr>
            </a:p>
          </p:txBody>
        </p:sp>
      </p:grpSp>
      <p:grpSp>
        <p:nvGrpSpPr>
          <p:cNvPr id="79" name="组合 78"/>
          <p:cNvGrpSpPr/>
          <p:nvPr/>
        </p:nvGrpSpPr>
        <p:grpSpPr>
          <a:xfrm>
            <a:off x="6327915" y="1425113"/>
            <a:ext cx="2232358" cy="1073529"/>
            <a:chOff x="686977" y="946804"/>
            <a:chExt cx="2096703" cy="1213260"/>
          </a:xfrm>
        </p:grpSpPr>
        <p:sp>
          <p:nvSpPr>
            <p:cNvPr id="80" name="TextBox 79"/>
            <p:cNvSpPr txBox="1"/>
            <p:nvPr/>
          </p:nvSpPr>
          <p:spPr>
            <a:xfrm>
              <a:off x="971600" y="946804"/>
              <a:ext cx="944307" cy="382620"/>
            </a:xfrm>
            <a:prstGeom prst="rect">
              <a:avLst/>
            </a:prstGeom>
            <a:noFill/>
          </p:spPr>
          <p:txBody>
            <a:bodyPr wrap="none" rtlCol="0">
              <a:spAutoFit/>
            </a:bodyPr>
            <a:lstStyle/>
            <a:p>
              <a:pPr fontAlgn="base">
                <a:spcBef>
                  <a:spcPct val="0"/>
                </a:spcBef>
                <a:spcAft>
                  <a:spcPct val="0"/>
                </a:spcAft>
              </a:pPr>
              <a:r>
                <a:rPr lang="zh-CN" altLang="en-US" sz="1600" b="1" dirty="0">
                  <a:solidFill>
                    <a:prstClr val="black">
                      <a:lumMod val="75000"/>
                      <a:lumOff val="25000"/>
                    </a:prstClr>
                  </a:solidFill>
                  <a:latin typeface="微软雅黑" pitchFamily="34" charset="-122"/>
                  <a:ea typeface="微软雅黑" pitchFamily="34" charset="-122"/>
                </a:rPr>
                <a:t>Add a title</a:t>
              </a:r>
            </a:p>
          </p:txBody>
        </p:sp>
        <p:sp>
          <p:nvSpPr>
            <p:cNvPr id="81" name="TextBox 80"/>
            <p:cNvSpPr txBox="1"/>
            <p:nvPr/>
          </p:nvSpPr>
          <p:spPr>
            <a:xfrm>
              <a:off x="686977" y="1325255"/>
              <a:ext cx="2096703" cy="834809"/>
            </a:xfrm>
            <a:prstGeom prst="rect">
              <a:avLst/>
            </a:prstGeom>
            <a:noFill/>
          </p:spPr>
          <p:txBody>
            <a:bodyPr wrap="square" rtlCol="0">
              <a:spAutoFit/>
            </a:bodyPr>
            <a:lstStyle/>
            <a:p>
              <a:pPr fontAlgn="base">
                <a:spcBef>
                  <a:spcPct val="0"/>
                </a:spcBef>
                <a:spcAft>
                  <a:spcPct val="0"/>
                </a:spcAft>
              </a:pPr>
              <a:r>
                <a:rPr lang="zh-CN" altLang="en-US" sz="1400" dirty="0">
                  <a:solidFill>
                    <a:prstClr val="black">
                      <a:lumMod val="75000"/>
                      <a:lumOff val="25000"/>
                    </a:prstClr>
                  </a:solidFill>
                  <a:latin typeface="微软雅黑" pitchFamily="34" charset="-122"/>
                  <a:ea typeface="微软雅黑" pitchFamily="34" charset="-122"/>
                </a:rPr>
                <a:t>Click here to add text</a:t>
              </a:r>
            </a:p>
            <a:p>
              <a:pPr fontAlgn="base">
                <a:spcBef>
                  <a:spcPct val="0"/>
                </a:spcBef>
                <a:spcAft>
                  <a:spcPct val="0"/>
                </a:spcAft>
              </a:pPr>
              <a:r>
                <a:rPr lang="zh-CN" altLang="en-US" sz="1400" dirty="0">
                  <a:solidFill>
                    <a:prstClr val="black">
                      <a:lumMod val="75000"/>
                      <a:lumOff val="25000"/>
                    </a:prstClr>
                  </a:solidFill>
                  <a:latin typeface="微软雅黑" pitchFamily="34" charset="-122"/>
                  <a:ea typeface="微软雅黑" pitchFamily="34" charset="-122"/>
                </a:rPr>
                <a:t>Click here to add text</a:t>
              </a:r>
            </a:p>
            <a:p>
              <a:pPr fontAlgn="base">
                <a:spcBef>
                  <a:spcPct val="0"/>
                </a:spcBef>
                <a:spcAft>
                  <a:spcPct val="0"/>
                </a:spcAft>
              </a:pPr>
              <a:r>
                <a:rPr lang="zh-CN" altLang="en-US" sz="1400" dirty="0">
                  <a:solidFill>
                    <a:prstClr val="black">
                      <a:lumMod val="75000"/>
                      <a:lumOff val="25000"/>
                    </a:prstClr>
                  </a:solidFill>
                  <a:latin typeface="微软雅黑" pitchFamily="34" charset="-122"/>
                  <a:ea typeface="微软雅黑" pitchFamily="34" charset="-122"/>
                </a:rPr>
                <a:t>Click here to add text</a:t>
              </a:r>
              <a:endParaRPr lang="en-US" altLang="zh-CN" sz="1400" dirty="0">
                <a:solidFill>
                  <a:prstClr val="black">
                    <a:lumMod val="75000"/>
                    <a:lumOff val="25000"/>
                  </a:prstClr>
                </a:solidFill>
                <a:latin typeface="微软雅黑" pitchFamily="34" charset="-122"/>
                <a:ea typeface="微软雅黑" pitchFamily="34" charset="-122"/>
              </a:endParaRPr>
            </a:p>
          </p:txBody>
        </p:sp>
      </p:grpSp>
      <p:grpSp>
        <p:nvGrpSpPr>
          <p:cNvPr id="82" name="组合 81"/>
          <p:cNvGrpSpPr/>
          <p:nvPr/>
        </p:nvGrpSpPr>
        <p:grpSpPr>
          <a:xfrm>
            <a:off x="6281621" y="3512163"/>
            <a:ext cx="2288591" cy="1073529"/>
            <a:chOff x="634160" y="946804"/>
            <a:chExt cx="2149519" cy="1213260"/>
          </a:xfrm>
        </p:grpSpPr>
        <p:sp>
          <p:nvSpPr>
            <p:cNvPr id="83" name="TextBox 82"/>
            <p:cNvSpPr txBox="1"/>
            <p:nvPr/>
          </p:nvSpPr>
          <p:spPr>
            <a:xfrm>
              <a:off x="971600" y="946804"/>
              <a:ext cx="944307" cy="382620"/>
            </a:xfrm>
            <a:prstGeom prst="rect">
              <a:avLst/>
            </a:prstGeom>
            <a:noFill/>
          </p:spPr>
          <p:txBody>
            <a:bodyPr wrap="none" rtlCol="0">
              <a:spAutoFit/>
            </a:bodyPr>
            <a:lstStyle/>
            <a:p>
              <a:pPr fontAlgn="base">
                <a:spcBef>
                  <a:spcPct val="0"/>
                </a:spcBef>
                <a:spcAft>
                  <a:spcPct val="0"/>
                </a:spcAft>
              </a:pPr>
              <a:r>
                <a:rPr lang="zh-CN" altLang="en-US" sz="1600" b="1" dirty="0">
                  <a:solidFill>
                    <a:prstClr val="black">
                      <a:lumMod val="75000"/>
                      <a:lumOff val="25000"/>
                    </a:prstClr>
                  </a:solidFill>
                  <a:latin typeface="微软雅黑" pitchFamily="34" charset="-122"/>
                  <a:ea typeface="微软雅黑" pitchFamily="34" charset="-122"/>
                </a:rPr>
                <a:t>Add a title</a:t>
              </a:r>
            </a:p>
          </p:txBody>
        </p:sp>
        <p:sp>
          <p:nvSpPr>
            <p:cNvPr id="84" name="TextBox 83"/>
            <p:cNvSpPr txBox="1"/>
            <p:nvPr/>
          </p:nvSpPr>
          <p:spPr>
            <a:xfrm>
              <a:off x="634160" y="1325255"/>
              <a:ext cx="2149519" cy="834809"/>
            </a:xfrm>
            <a:prstGeom prst="rect">
              <a:avLst/>
            </a:prstGeom>
            <a:noFill/>
          </p:spPr>
          <p:txBody>
            <a:bodyPr wrap="square" rtlCol="0">
              <a:spAutoFit/>
            </a:bodyPr>
            <a:lstStyle/>
            <a:p>
              <a:pPr fontAlgn="base">
                <a:spcBef>
                  <a:spcPct val="0"/>
                </a:spcBef>
                <a:spcAft>
                  <a:spcPct val="0"/>
                </a:spcAft>
              </a:pPr>
              <a:r>
                <a:rPr lang="zh-CN" altLang="en-US" sz="1400" dirty="0">
                  <a:solidFill>
                    <a:prstClr val="black">
                      <a:lumMod val="75000"/>
                      <a:lumOff val="25000"/>
                    </a:prstClr>
                  </a:solidFill>
                  <a:latin typeface="微软雅黑" pitchFamily="34" charset="-122"/>
                  <a:ea typeface="微软雅黑" pitchFamily="34" charset="-122"/>
                </a:rPr>
                <a:t>Click here to add text</a:t>
              </a:r>
            </a:p>
            <a:p>
              <a:pPr fontAlgn="base">
                <a:spcBef>
                  <a:spcPct val="0"/>
                </a:spcBef>
                <a:spcAft>
                  <a:spcPct val="0"/>
                </a:spcAft>
              </a:pPr>
              <a:r>
                <a:rPr lang="zh-CN" altLang="en-US" sz="1400" dirty="0">
                  <a:solidFill>
                    <a:prstClr val="black">
                      <a:lumMod val="75000"/>
                      <a:lumOff val="25000"/>
                    </a:prstClr>
                  </a:solidFill>
                  <a:latin typeface="微软雅黑" pitchFamily="34" charset="-122"/>
                  <a:ea typeface="微软雅黑" pitchFamily="34" charset="-122"/>
                </a:rPr>
                <a:t>Click here to add text</a:t>
              </a:r>
            </a:p>
            <a:p>
              <a:pPr fontAlgn="base">
                <a:spcBef>
                  <a:spcPct val="0"/>
                </a:spcBef>
                <a:spcAft>
                  <a:spcPct val="0"/>
                </a:spcAft>
              </a:pPr>
              <a:r>
                <a:rPr lang="zh-CN" altLang="en-US" sz="1400" dirty="0">
                  <a:solidFill>
                    <a:prstClr val="black">
                      <a:lumMod val="75000"/>
                      <a:lumOff val="25000"/>
                    </a:prstClr>
                  </a:solidFill>
                  <a:latin typeface="微软雅黑" pitchFamily="34" charset="-122"/>
                  <a:ea typeface="微软雅黑" pitchFamily="34" charset="-122"/>
                </a:rPr>
                <a:t>Click here to add text</a:t>
              </a:r>
              <a:endParaRPr lang="en-US" altLang="zh-CN" sz="1400" dirty="0">
                <a:solidFill>
                  <a:prstClr val="black">
                    <a:lumMod val="75000"/>
                    <a:lumOff val="25000"/>
                  </a:prstClr>
                </a:solidFill>
                <a:latin typeface="微软雅黑" pitchFamily="34" charset="-122"/>
                <a:ea typeface="微软雅黑" pitchFamily="34" charset="-122"/>
              </a:endParaRPr>
            </a:p>
          </p:txBody>
        </p:sp>
      </p:grpSp>
    </p:spTree>
    <p:extLst>
      <p:ext uri="{BB962C8B-B14F-4D97-AF65-F5344CB8AC3E}">
        <p14:creationId xmlns:p14="http://schemas.microsoft.com/office/powerpoint/2010/main" val="3024553867"/>
      </p:ext>
    </p:extLst>
  </p:cSld>
  <p:clrMapOvr>
    <a:masterClrMapping/>
  </p:clrMapOvr>
  <mc:AlternateContent xmlns:mc="http://schemas.openxmlformats.org/markup-compatibility/2006" xmlns:p14="http://schemas.microsoft.com/office/powerpoint/2010/main">
    <mc:Choice Requires="p14">
      <p:transition spd="slow" p14:dur="2000" advClick="0" advTm="0">
        <p14:ferris dir="l"/>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750" fill="hold"/>
                                        <p:tgtEl>
                                          <p:spTgt spid="2"/>
                                        </p:tgtEl>
                                        <p:attrNameLst>
                                          <p:attrName>ppt_w</p:attrName>
                                        </p:attrNameLst>
                                      </p:cBhvr>
                                      <p:tavLst>
                                        <p:tav tm="0">
                                          <p:val>
                                            <p:fltVal val="0"/>
                                          </p:val>
                                        </p:tav>
                                        <p:tav tm="100000">
                                          <p:val>
                                            <p:strVal val="#ppt_w"/>
                                          </p:val>
                                        </p:tav>
                                      </p:tavLst>
                                    </p:anim>
                                    <p:anim calcmode="lin" valueType="num">
                                      <p:cBhvr>
                                        <p:cTn id="8" dur="750" fill="hold"/>
                                        <p:tgtEl>
                                          <p:spTgt spid="2"/>
                                        </p:tgtEl>
                                        <p:attrNameLst>
                                          <p:attrName>ppt_h</p:attrName>
                                        </p:attrNameLst>
                                      </p:cBhvr>
                                      <p:tavLst>
                                        <p:tav tm="0">
                                          <p:val>
                                            <p:fltVal val="0"/>
                                          </p:val>
                                        </p:tav>
                                        <p:tav tm="100000">
                                          <p:val>
                                            <p:strVal val="#ppt_h"/>
                                          </p:val>
                                        </p:tav>
                                      </p:tavLst>
                                    </p:anim>
                                    <p:anim calcmode="lin" valueType="num">
                                      <p:cBhvr>
                                        <p:cTn id="9" dur="750" fill="hold"/>
                                        <p:tgtEl>
                                          <p:spTgt spid="2"/>
                                        </p:tgtEl>
                                        <p:attrNameLst>
                                          <p:attrName>style.rotation</p:attrName>
                                        </p:attrNameLst>
                                      </p:cBhvr>
                                      <p:tavLst>
                                        <p:tav tm="0">
                                          <p:val>
                                            <p:fltVal val="360"/>
                                          </p:val>
                                        </p:tav>
                                        <p:tav tm="100000">
                                          <p:val>
                                            <p:fltVal val="0"/>
                                          </p:val>
                                        </p:tav>
                                      </p:tavLst>
                                    </p:anim>
                                    <p:animEffect transition="in" filter="fade">
                                      <p:cBhvr>
                                        <p:cTn id="10" dur="750"/>
                                        <p:tgtEl>
                                          <p:spTgt spid="2"/>
                                        </p:tgtEl>
                                      </p:cBhvr>
                                    </p:animEffect>
                                  </p:childTnLst>
                                </p:cTn>
                              </p:par>
                            </p:childTnLst>
                          </p:cTn>
                        </p:par>
                        <p:par>
                          <p:cTn id="11" fill="hold">
                            <p:stCondLst>
                              <p:cond delay="750"/>
                            </p:stCondLst>
                            <p:childTnLst>
                              <p:par>
                                <p:cTn id="12" presetID="10" presetClass="entr" presetSubtype="0" fill="hold" nodeType="afterEffect">
                                  <p:stCondLst>
                                    <p:cond delay="0"/>
                                  </p:stCondLst>
                                  <p:childTnLst>
                                    <p:set>
                                      <p:cBhvr>
                                        <p:cTn id="13" dur="1" fill="hold">
                                          <p:stCondLst>
                                            <p:cond delay="0"/>
                                          </p:stCondLst>
                                        </p:cTn>
                                        <p:tgtEl>
                                          <p:spTgt spid="73"/>
                                        </p:tgtEl>
                                        <p:attrNameLst>
                                          <p:attrName>style.visibility</p:attrName>
                                        </p:attrNameLst>
                                      </p:cBhvr>
                                      <p:to>
                                        <p:strVal val="visible"/>
                                      </p:to>
                                    </p:set>
                                    <p:animEffect transition="in" filter="fade">
                                      <p:cBhvr>
                                        <p:cTn id="14" dur="500"/>
                                        <p:tgtEl>
                                          <p:spTgt spid="73"/>
                                        </p:tgtEl>
                                      </p:cBhvr>
                                    </p:animEffect>
                                  </p:childTnLst>
                                </p:cTn>
                              </p:par>
                            </p:childTnLst>
                          </p:cTn>
                        </p:par>
                        <p:par>
                          <p:cTn id="15" fill="hold">
                            <p:stCondLst>
                              <p:cond delay="1250"/>
                            </p:stCondLst>
                            <p:childTnLst>
                              <p:par>
                                <p:cTn id="16" presetID="10" presetClass="entr" presetSubtype="0" fill="hold" nodeType="afterEffect">
                                  <p:stCondLst>
                                    <p:cond delay="0"/>
                                  </p:stCondLst>
                                  <p:childTnLst>
                                    <p:set>
                                      <p:cBhvr>
                                        <p:cTn id="17" dur="1" fill="hold">
                                          <p:stCondLst>
                                            <p:cond delay="0"/>
                                          </p:stCondLst>
                                        </p:cTn>
                                        <p:tgtEl>
                                          <p:spTgt spid="79"/>
                                        </p:tgtEl>
                                        <p:attrNameLst>
                                          <p:attrName>style.visibility</p:attrName>
                                        </p:attrNameLst>
                                      </p:cBhvr>
                                      <p:to>
                                        <p:strVal val="visible"/>
                                      </p:to>
                                    </p:set>
                                    <p:animEffect transition="in" filter="fade">
                                      <p:cBhvr>
                                        <p:cTn id="18" dur="500"/>
                                        <p:tgtEl>
                                          <p:spTgt spid="79"/>
                                        </p:tgtEl>
                                      </p:cBhvr>
                                    </p:animEffect>
                                  </p:childTnLst>
                                </p:cTn>
                              </p:par>
                            </p:childTnLst>
                          </p:cTn>
                        </p:par>
                        <p:par>
                          <p:cTn id="19" fill="hold">
                            <p:stCondLst>
                              <p:cond delay="1750"/>
                            </p:stCondLst>
                            <p:childTnLst>
                              <p:par>
                                <p:cTn id="20" presetID="10" presetClass="entr" presetSubtype="0" fill="hold" nodeType="afterEffect">
                                  <p:stCondLst>
                                    <p:cond delay="0"/>
                                  </p:stCondLst>
                                  <p:childTnLst>
                                    <p:set>
                                      <p:cBhvr>
                                        <p:cTn id="21" dur="1" fill="hold">
                                          <p:stCondLst>
                                            <p:cond delay="0"/>
                                          </p:stCondLst>
                                        </p:cTn>
                                        <p:tgtEl>
                                          <p:spTgt spid="82"/>
                                        </p:tgtEl>
                                        <p:attrNameLst>
                                          <p:attrName>style.visibility</p:attrName>
                                        </p:attrNameLst>
                                      </p:cBhvr>
                                      <p:to>
                                        <p:strVal val="visible"/>
                                      </p:to>
                                    </p:set>
                                    <p:animEffect transition="in" filter="fade">
                                      <p:cBhvr>
                                        <p:cTn id="22" dur="500"/>
                                        <p:tgtEl>
                                          <p:spTgt spid="82"/>
                                        </p:tgtEl>
                                      </p:cBhvr>
                                    </p:animEffect>
                                  </p:childTnLst>
                                </p:cTn>
                              </p:par>
                            </p:childTnLst>
                          </p:cTn>
                        </p:par>
                        <p:par>
                          <p:cTn id="23" fill="hold">
                            <p:stCondLst>
                              <p:cond delay="2250"/>
                            </p:stCondLst>
                            <p:childTnLst>
                              <p:par>
                                <p:cTn id="24" presetID="10" presetClass="entr" presetSubtype="0" fill="hold" nodeType="afterEffect">
                                  <p:stCondLst>
                                    <p:cond delay="0"/>
                                  </p:stCondLst>
                                  <p:childTnLst>
                                    <p:set>
                                      <p:cBhvr>
                                        <p:cTn id="25" dur="1" fill="hold">
                                          <p:stCondLst>
                                            <p:cond delay="0"/>
                                          </p:stCondLst>
                                        </p:cTn>
                                        <p:tgtEl>
                                          <p:spTgt spid="76"/>
                                        </p:tgtEl>
                                        <p:attrNameLst>
                                          <p:attrName>style.visibility</p:attrName>
                                        </p:attrNameLst>
                                      </p:cBhvr>
                                      <p:to>
                                        <p:strVal val="visible"/>
                                      </p:to>
                                    </p:set>
                                    <p:animEffect transition="in" filter="fade">
                                      <p:cBhvr>
                                        <p:cTn id="26"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1361202" y="1485900"/>
            <a:ext cx="7401748" cy="2968635"/>
            <a:chOff x="770652" y="1333500"/>
            <a:chExt cx="7401748" cy="2968635"/>
          </a:xfrm>
        </p:grpSpPr>
        <p:sp>
          <p:nvSpPr>
            <p:cNvPr id="28" name="Freeform 19"/>
            <p:cNvSpPr>
              <a:spLocks noEditPoints="1"/>
            </p:cNvSpPr>
            <p:nvPr/>
          </p:nvSpPr>
          <p:spPr bwMode="auto">
            <a:xfrm>
              <a:off x="2482850" y="1333500"/>
              <a:ext cx="4570413" cy="0"/>
            </a:xfrm>
            <a:custGeom>
              <a:avLst/>
              <a:gdLst>
                <a:gd name="T0" fmla="*/ 2774 w 2879"/>
                <a:gd name="T1" fmla="*/ 2879 w 2879"/>
                <a:gd name="T2" fmla="*/ 2668 w 2879"/>
                <a:gd name="T3" fmla="*/ 2563 w 2879"/>
                <a:gd name="T4" fmla="*/ 2668 w 2879"/>
                <a:gd name="T5" fmla="*/ 2347 w 2879"/>
                <a:gd name="T6" fmla="*/ 2452 w 2879"/>
                <a:gd name="T7" fmla="*/ 2241 w 2879"/>
                <a:gd name="T8" fmla="*/ 2136 w 2879"/>
                <a:gd name="T9" fmla="*/ 2241 w 2879"/>
                <a:gd name="T10" fmla="*/ 1919 w 2879"/>
                <a:gd name="T11" fmla="*/ 2025 w 2879"/>
                <a:gd name="T12" fmla="*/ 1814 w 2879"/>
                <a:gd name="T13" fmla="*/ 1709 w 2879"/>
                <a:gd name="T14" fmla="*/ 1814 w 2879"/>
                <a:gd name="T15" fmla="*/ 1492 w 2879"/>
                <a:gd name="T16" fmla="*/ 1597 w 2879"/>
                <a:gd name="T17" fmla="*/ 1387 w 2879"/>
                <a:gd name="T18" fmla="*/ 1282 w 2879"/>
                <a:gd name="T19" fmla="*/ 1387 w 2879"/>
                <a:gd name="T20" fmla="*/ 1065 w 2879"/>
                <a:gd name="T21" fmla="*/ 1176 w 2879"/>
                <a:gd name="T22" fmla="*/ 960 w 2879"/>
                <a:gd name="T23" fmla="*/ 855 w 2879"/>
                <a:gd name="T24" fmla="*/ 960 w 2879"/>
                <a:gd name="T25" fmla="*/ 638 w 2879"/>
                <a:gd name="T26" fmla="*/ 749 w 2879"/>
                <a:gd name="T27" fmla="*/ 533 w 2879"/>
                <a:gd name="T28" fmla="*/ 427 w 2879"/>
                <a:gd name="T29" fmla="*/ 533 w 2879"/>
                <a:gd name="T30" fmla="*/ 211 w 2879"/>
                <a:gd name="T31" fmla="*/ 322 w 2879"/>
                <a:gd name="T32" fmla="*/ 105 w 2879"/>
                <a:gd name="T33" fmla="*/ 0 w 2879"/>
                <a:gd name="T34" fmla="*/ 105 w 287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Lst>
              <a:rect l="0" t="0" r="r" b="b"/>
              <a:pathLst>
                <a:path w="2879">
                  <a:moveTo>
                    <a:pt x="2879" y="0"/>
                  </a:moveTo>
                  <a:lnTo>
                    <a:pt x="2774" y="0"/>
                  </a:lnTo>
                  <a:lnTo>
                    <a:pt x="2774" y="0"/>
                  </a:lnTo>
                  <a:lnTo>
                    <a:pt x="2879" y="0"/>
                  </a:lnTo>
                  <a:lnTo>
                    <a:pt x="2879" y="0"/>
                  </a:lnTo>
                  <a:close/>
                  <a:moveTo>
                    <a:pt x="2668" y="0"/>
                  </a:moveTo>
                  <a:lnTo>
                    <a:pt x="2563" y="0"/>
                  </a:lnTo>
                  <a:lnTo>
                    <a:pt x="2563" y="0"/>
                  </a:lnTo>
                  <a:lnTo>
                    <a:pt x="2668" y="0"/>
                  </a:lnTo>
                  <a:lnTo>
                    <a:pt x="2668" y="0"/>
                  </a:lnTo>
                  <a:close/>
                  <a:moveTo>
                    <a:pt x="2452" y="0"/>
                  </a:moveTo>
                  <a:lnTo>
                    <a:pt x="2347" y="0"/>
                  </a:lnTo>
                  <a:lnTo>
                    <a:pt x="2347" y="0"/>
                  </a:lnTo>
                  <a:lnTo>
                    <a:pt x="2452" y="0"/>
                  </a:lnTo>
                  <a:lnTo>
                    <a:pt x="2452" y="0"/>
                  </a:lnTo>
                  <a:close/>
                  <a:moveTo>
                    <a:pt x="2241" y="0"/>
                  </a:moveTo>
                  <a:lnTo>
                    <a:pt x="2136" y="0"/>
                  </a:lnTo>
                  <a:lnTo>
                    <a:pt x="2136" y="0"/>
                  </a:lnTo>
                  <a:lnTo>
                    <a:pt x="2241" y="0"/>
                  </a:lnTo>
                  <a:lnTo>
                    <a:pt x="2241" y="0"/>
                  </a:lnTo>
                  <a:close/>
                  <a:moveTo>
                    <a:pt x="2025" y="0"/>
                  </a:moveTo>
                  <a:lnTo>
                    <a:pt x="1919" y="0"/>
                  </a:lnTo>
                  <a:lnTo>
                    <a:pt x="1919" y="0"/>
                  </a:lnTo>
                  <a:lnTo>
                    <a:pt x="2025" y="0"/>
                  </a:lnTo>
                  <a:lnTo>
                    <a:pt x="2025" y="0"/>
                  </a:lnTo>
                  <a:close/>
                  <a:moveTo>
                    <a:pt x="1814" y="0"/>
                  </a:moveTo>
                  <a:lnTo>
                    <a:pt x="1709" y="0"/>
                  </a:lnTo>
                  <a:lnTo>
                    <a:pt x="1709" y="0"/>
                  </a:lnTo>
                  <a:lnTo>
                    <a:pt x="1814" y="0"/>
                  </a:lnTo>
                  <a:lnTo>
                    <a:pt x="1814" y="0"/>
                  </a:lnTo>
                  <a:close/>
                  <a:moveTo>
                    <a:pt x="1597" y="0"/>
                  </a:moveTo>
                  <a:lnTo>
                    <a:pt x="1492" y="0"/>
                  </a:lnTo>
                  <a:lnTo>
                    <a:pt x="1492" y="0"/>
                  </a:lnTo>
                  <a:lnTo>
                    <a:pt x="1597" y="0"/>
                  </a:lnTo>
                  <a:lnTo>
                    <a:pt x="1597" y="0"/>
                  </a:lnTo>
                  <a:close/>
                  <a:moveTo>
                    <a:pt x="1387" y="0"/>
                  </a:moveTo>
                  <a:lnTo>
                    <a:pt x="1282" y="0"/>
                  </a:lnTo>
                  <a:lnTo>
                    <a:pt x="1282" y="0"/>
                  </a:lnTo>
                  <a:lnTo>
                    <a:pt x="1387" y="0"/>
                  </a:lnTo>
                  <a:lnTo>
                    <a:pt x="1387" y="0"/>
                  </a:lnTo>
                  <a:close/>
                  <a:moveTo>
                    <a:pt x="1176" y="0"/>
                  </a:moveTo>
                  <a:lnTo>
                    <a:pt x="1065" y="0"/>
                  </a:lnTo>
                  <a:lnTo>
                    <a:pt x="1065" y="0"/>
                  </a:lnTo>
                  <a:lnTo>
                    <a:pt x="1176" y="0"/>
                  </a:lnTo>
                  <a:lnTo>
                    <a:pt x="1176" y="0"/>
                  </a:lnTo>
                  <a:close/>
                  <a:moveTo>
                    <a:pt x="960" y="0"/>
                  </a:moveTo>
                  <a:lnTo>
                    <a:pt x="855" y="0"/>
                  </a:lnTo>
                  <a:lnTo>
                    <a:pt x="855" y="0"/>
                  </a:lnTo>
                  <a:lnTo>
                    <a:pt x="960" y="0"/>
                  </a:lnTo>
                  <a:lnTo>
                    <a:pt x="960" y="0"/>
                  </a:lnTo>
                  <a:close/>
                  <a:moveTo>
                    <a:pt x="749" y="0"/>
                  </a:moveTo>
                  <a:lnTo>
                    <a:pt x="638" y="0"/>
                  </a:lnTo>
                  <a:lnTo>
                    <a:pt x="638" y="0"/>
                  </a:lnTo>
                  <a:lnTo>
                    <a:pt x="749" y="0"/>
                  </a:lnTo>
                  <a:lnTo>
                    <a:pt x="749" y="0"/>
                  </a:lnTo>
                  <a:close/>
                  <a:moveTo>
                    <a:pt x="533" y="0"/>
                  </a:moveTo>
                  <a:lnTo>
                    <a:pt x="427" y="0"/>
                  </a:lnTo>
                  <a:lnTo>
                    <a:pt x="427" y="0"/>
                  </a:lnTo>
                  <a:lnTo>
                    <a:pt x="533" y="0"/>
                  </a:lnTo>
                  <a:lnTo>
                    <a:pt x="533" y="0"/>
                  </a:lnTo>
                  <a:close/>
                  <a:moveTo>
                    <a:pt x="322" y="0"/>
                  </a:moveTo>
                  <a:lnTo>
                    <a:pt x="211" y="0"/>
                  </a:lnTo>
                  <a:lnTo>
                    <a:pt x="211" y="0"/>
                  </a:lnTo>
                  <a:lnTo>
                    <a:pt x="322" y="0"/>
                  </a:lnTo>
                  <a:lnTo>
                    <a:pt x="322" y="0"/>
                  </a:lnTo>
                  <a:close/>
                  <a:moveTo>
                    <a:pt x="105" y="0"/>
                  </a:moveTo>
                  <a:lnTo>
                    <a:pt x="0" y="0"/>
                  </a:lnTo>
                  <a:lnTo>
                    <a:pt x="0" y="0"/>
                  </a:lnTo>
                  <a:lnTo>
                    <a:pt x="105" y="0"/>
                  </a:lnTo>
                  <a:lnTo>
                    <a:pt x="105" y="0"/>
                  </a:lnTo>
                  <a:close/>
                </a:path>
              </a:pathLst>
            </a:custGeom>
            <a:solidFill>
              <a:srgbClr val="B3B3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29" name="Freeform 20"/>
            <p:cNvSpPr>
              <a:spLocks noEditPoints="1"/>
            </p:cNvSpPr>
            <p:nvPr/>
          </p:nvSpPr>
          <p:spPr bwMode="auto">
            <a:xfrm>
              <a:off x="2482850" y="1785938"/>
              <a:ext cx="4570413" cy="0"/>
            </a:xfrm>
            <a:custGeom>
              <a:avLst/>
              <a:gdLst>
                <a:gd name="T0" fmla="*/ 2774 w 2879"/>
                <a:gd name="T1" fmla="*/ 2879 w 2879"/>
                <a:gd name="T2" fmla="*/ 2668 w 2879"/>
                <a:gd name="T3" fmla="*/ 2563 w 2879"/>
                <a:gd name="T4" fmla="*/ 2668 w 2879"/>
                <a:gd name="T5" fmla="*/ 2347 w 2879"/>
                <a:gd name="T6" fmla="*/ 2452 w 2879"/>
                <a:gd name="T7" fmla="*/ 2241 w 2879"/>
                <a:gd name="T8" fmla="*/ 2136 w 2879"/>
                <a:gd name="T9" fmla="*/ 2241 w 2879"/>
                <a:gd name="T10" fmla="*/ 1919 w 2879"/>
                <a:gd name="T11" fmla="*/ 2025 w 2879"/>
                <a:gd name="T12" fmla="*/ 1814 w 2879"/>
                <a:gd name="T13" fmla="*/ 1709 w 2879"/>
                <a:gd name="T14" fmla="*/ 1814 w 2879"/>
                <a:gd name="T15" fmla="*/ 1492 w 2879"/>
                <a:gd name="T16" fmla="*/ 1597 w 2879"/>
                <a:gd name="T17" fmla="*/ 1387 w 2879"/>
                <a:gd name="T18" fmla="*/ 1282 w 2879"/>
                <a:gd name="T19" fmla="*/ 1387 w 2879"/>
                <a:gd name="T20" fmla="*/ 1065 w 2879"/>
                <a:gd name="T21" fmla="*/ 1176 w 2879"/>
                <a:gd name="T22" fmla="*/ 960 w 2879"/>
                <a:gd name="T23" fmla="*/ 855 w 2879"/>
                <a:gd name="T24" fmla="*/ 960 w 2879"/>
                <a:gd name="T25" fmla="*/ 638 w 2879"/>
                <a:gd name="T26" fmla="*/ 749 w 2879"/>
                <a:gd name="T27" fmla="*/ 533 w 2879"/>
                <a:gd name="T28" fmla="*/ 427 w 2879"/>
                <a:gd name="T29" fmla="*/ 533 w 2879"/>
                <a:gd name="T30" fmla="*/ 211 w 2879"/>
                <a:gd name="T31" fmla="*/ 322 w 2879"/>
                <a:gd name="T32" fmla="*/ 105 w 2879"/>
                <a:gd name="T33" fmla="*/ 0 w 2879"/>
                <a:gd name="T34" fmla="*/ 105 w 287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Lst>
              <a:rect l="0" t="0" r="r" b="b"/>
              <a:pathLst>
                <a:path w="2879">
                  <a:moveTo>
                    <a:pt x="2879" y="0"/>
                  </a:moveTo>
                  <a:lnTo>
                    <a:pt x="2774" y="0"/>
                  </a:lnTo>
                  <a:lnTo>
                    <a:pt x="2774" y="0"/>
                  </a:lnTo>
                  <a:lnTo>
                    <a:pt x="2879" y="0"/>
                  </a:lnTo>
                  <a:lnTo>
                    <a:pt x="2879" y="0"/>
                  </a:lnTo>
                  <a:close/>
                  <a:moveTo>
                    <a:pt x="2668" y="0"/>
                  </a:moveTo>
                  <a:lnTo>
                    <a:pt x="2563" y="0"/>
                  </a:lnTo>
                  <a:lnTo>
                    <a:pt x="2563" y="0"/>
                  </a:lnTo>
                  <a:lnTo>
                    <a:pt x="2668" y="0"/>
                  </a:lnTo>
                  <a:lnTo>
                    <a:pt x="2668" y="0"/>
                  </a:lnTo>
                  <a:close/>
                  <a:moveTo>
                    <a:pt x="2452" y="0"/>
                  </a:moveTo>
                  <a:lnTo>
                    <a:pt x="2347" y="0"/>
                  </a:lnTo>
                  <a:lnTo>
                    <a:pt x="2347" y="0"/>
                  </a:lnTo>
                  <a:lnTo>
                    <a:pt x="2452" y="0"/>
                  </a:lnTo>
                  <a:lnTo>
                    <a:pt x="2452" y="0"/>
                  </a:lnTo>
                  <a:close/>
                  <a:moveTo>
                    <a:pt x="2241" y="0"/>
                  </a:moveTo>
                  <a:lnTo>
                    <a:pt x="2136" y="0"/>
                  </a:lnTo>
                  <a:lnTo>
                    <a:pt x="2136" y="0"/>
                  </a:lnTo>
                  <a:lnTo>
                    <a:pt x="2241" y="0"/>
                  </a:lnTo>
                  <a:lnTo>
                    <a:pt x="2241" y="0"/>
                  </a:lnTo>
                  <a:close/>
                  <a:moveTo>
                    <a:pt x="2025" y="0"/>
                  </a:moveTo>
                  <a:lnTo>
                    <a:pt x="1919" y="0"/>
                  </a:lnTo>
                  <a:lnTo>
                    <a:pt x="1919" y="0"/>
                  </a:lnTo>
                  <a:lnTo>
                    <a:pt x="2025" y="0"/>
                  </a:lnTo>
                  <a:lnTo>
                    <a:pt x="2025" y="0"/>
                  </a:lnTo>
                  <a:close/>
                  <a:moveTo>
                    <a:pt x="1814" y="0"/>
                  </a:moveTo>
                  <a:lnTo>
                    <a:pt x="1709" y="0"/>
                  </a:lnTo>
                  <a:lnTo>
                    <a:pt x="1709" y="0"/>
                  </a:lnTo>
                  <a:lnTo>
                    <a:pt x="1814" y="0"/>
                  </a:lnTo>
                  <a:lnTo>
                    <a:pt x="1814" y="0"/>
                  </a:lnTo>
                  <a:close/>
                  <a:moveTo>
                    <a:pt x="1597" y="0"/>
                  </a:moveTo>
                  <a:lnTo>
                    <a:pt x="1492" y="0"/>
                  </a:lnTo>
                  <a:lnTo>
                    <a:pt x="1492" y="0"/>
                  </a:lnTo>
                  <a:lnTo>
                    <a:pt x="1597" y="0"/>
                  </a:lnTo>
                  <a:lnTo>
                    <a:pt x="1597" y="0"/>
                  </a:lnTo>
                  <a:close/>
                  <a:moveTo>
                    <a:pt x="1387" y="0"/>
                  </a:moveTo>
                  <a:lnTo>
                    <a:pt x="1282" y="0"/>
                  </a:lnTo>
                  <a:lnTo>
                    <a:pt x="1282" y="0"/>
                  </a:lnTo>
                  <a:lnTo>
                    <a:pt x="1387" y="0"/>
                  </a:lnTo>
                  <a:lnTo>
                    <a:pt x="1387" y="0"/>
                  </a:lnTo>
                  <a:close/>
                  <a:moveTo>
                    <a:pt x="1176" y="0"/>
                  </a:moveTo>
                  <a:lnTo>
                    <a:pt x="1065" y="0"/>
                  </a:lnTo>
                  <a:lnTo>
                    <a:pt x="1065" y="0"/>
                  </a:lnTo>
                  <a:lnTo>
                    <a:pt x="1176" y="0"/>
                  </a:lnTo>
                  <a:lnTo>
                    <a:pt x="1176" y="0"/>
                  </a:lnTo>
                  <a:close/>
                  <a:moveTo>
                    <a:pt x="960" y="0"/>
                  </a:moveTo>
                  <a:lnTo>
                    <a:pt x="855" y="0"/>
                  </a:lnTo>
                  <a:lnTo>
                    <a:pt x="855" y="0"/>
                  </a:lnTo>
                  <a:lnTo>
                    <a:pt x="960" y="0"/>
                  </a:lnTo>
                  <a:lnTo>
                    <a:pt x="960" y="0"/>
                  </a:lnTo>
                  <a:close/>
                  <a:moveTo>
                    <a:pt x="749" y="0"/>
                  </a:moveTo>
                  <a:lnTo>
                    <a:pt x="638" y="0"/>
                  </a:lnTo>
                  <a:lnTo>
                    <a:pt x="638" y="0"/>
                  </a:lnTo>
                  <a:lnTo>
                    <a:pt x="749" y="0"/>
                  </a:lnTo>
                  <a:lnTo>
                    <a:pt x="749" y="0"/>
                  </a:lnTo>
                  <a:close/>
                  <a:moveTo>
                    <a:pt x="533" y="0"/>
                  </a:moveTo>
                  <a:lnTo>
                    <a:pt x="427" y="0"/>
                  </a:lnTo>
                  <a:lnTo>
                    <a:pt x="427" y="0"/>
                  </a:lnTo>
                  <a:lnTo>
                    <a:pt x="533" y="0"/>
                  </a:lnTo>
                  <a:lnTo>
                    <a:pt x="533" y="0"/>
                  </a:lnTo>
                  <a:close/>
                  <a:moveTo>
                    <a:pt x="322" y="0"/>
                  </a:moveTo>
                  <a:lnTo>
                    <a:pt x="211" y="0"/>
                  </a:lnTo>
                  <a:lnTo>
                    <a:pt x="211" y="0"/>
                  </a:lnTo>
                  <a:lnTo>
                    <a:pt x="322" y="0"/>
                  </a:lnTo>
                  <a:lnTo>
                    <a:pt x="322" y="0"/>
                  </a:lnTo>
                  <a:close/>
                  <a:moveTo>
                    <a:pt x="105" y="0"/>
                  </a:moveTo>
                  <a:lnTo>
                    <a:pt x="0" y="0"/>
                  </a:lnTo>
                  <a:lnTo>
                    <a:pt x="0" y="0"/>
                  </a:lnTo>
                  <a:lnTo>
                    <a:pt x="105" y="0"/>
                  </a:lnTo>
                  <a:lnTo>
                    <a:pt x="105" y="0"/>
                  </a:lnTo>
                  <a:close/>
                </a:path>
              </a:pathLst>
            </a:custGeom>
            <a:solidFill>
              <a:srgbClr val="B3B3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30" name="Freeform 21"/>
            <p:cNvSpPr>
              <a:spLocks noEditPoints="1"/>
            </p:cNvSpPr>
            <p:nvPr/>
          </p:nvSpPr>
          <p:spPr bwMode="auto">
            <a:xfrm>
              <a:off x="2482850" y="1785938"/>
              <a:ext cx="4570413" cy="0"/>
            </a:xfrm>
            <a:custGeom>
              <a:avLst/>
              <a:gdLst>
                <a:gd name="T0" fmla="*/ 2774 w 2879"/>
                <a:gd name="T1" fmla="*/ 2879 w 2879"/>
                <a:gd name="T2" fmla="*/ 2668 w 2879"/>
                <a:gd name="T3" fmla="*/ 2563 w 2879"/>
                <a:gd name="T4" fmla="*/ 2668 w 2879"/>
                <a:gd name="T5" fmla="*/ 2347 w 2879"/>
                <a:gd name="T6" fmla="*/ 2452 w 2879"/>
                <a:gd name="T7" fmla="*/ 2241 w 2879"/>
                <a:gd name="T8" fmla="*/ 2136 w 2879"/>
                <a:gd name="T9" fmla="*/ 2241 w 2879"/>
                <a:gd name="T10" fmla="*/ 1919 w 2879"/>
                <a:gd name="T11" fmla="*/ 2025 w 2879"/>
                <a:gd name="T12" fmla="*/ 1814 w 2879"/>
                <a:gd name="T13" fmla="*/ 1709 w 2879"/>
                <a:gd name="T14" fmla="*/ 1814 w 2879"/>
                <a:gd name="T15" fmla="*/ 1492 w 2879"/>
                <a:gd name="T16" fmla="*/ 1597 w 2879"/>
                <a:gd name="T17" fmla="*/ 1387 w 2879"/>
                <a:gd name="T18" fmla="*/ 1282 w 2879"/>
                <a:gd name="T19" fmla="*/ 1387 w 2879"/>
                <a:gd name="T20" fmla="*/ 1065 w 2879"/>
                <a:gd name="T21" fmla="*/ 1176 w 2879"/>
                <a:gd name="T22" fmla="*/ 960 w 2879"/>
                <a:gd name="T23" fmla="*/ 855 w 2879"/>
                <a:gd name="T24" fmla="*/ 960 w 2879"/>
                <a:gd name="T25" fmla="*/ 638 w 2879"/>
                <a:gd name="T26" fmla="*/ 749 w 2879"/>
                <a:gd name="T27" fmla="*/ 533 w 2879"/>
                <a:gd name="T28" fmla="*/ 427 w 2879"/>
                <a:gd name="T29" fmla="*/ 533 w 2879"/>
                <a:gd name="T30" fmla="*/ 211 w 2879"/>
                <a:gd name="T31" fmla="*/ 322 w 2879"/>
                <a:gd name="T32" fmla="*/ 105 w 2879"/>
                <a:gd name="T33" fmla="*/ 0 w 2879"/>
                <a:gd name="T34" fmla="*/ 105 w 287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Lst>
              <a:rect l="0" t="0" r="r" b="b"/>
              <a:pathLst>
                <a:path w="2879">
                  <a:moveTo>
                    <a:pt x="2879" y="0"/>
                  </a:moveTo>
                  <a:lnTo>
                    <a:pt x="2774" y="0"/>
                  </a:lnTo>
                  <a:lnTo>
                    <a:pt x="2774" y="0"/>
                  </a:lnTo>
                  <a:lnTo>
                    <a:pt x="2879" y="0"/>
                  </a:lnTo>
                  <a:lnTo>
                    <a:pt x="2879" y="0"/>
                  </a:lnTo>
                  <a:moveTo>
                    <a:pt x="2668" y="0"/>
                  </a:moveTo>
                  <a:lnTo>
                    <a:pt x="2563" y="0"/>
                  </a:lnTo>
                  <a:lnTo>
                    <a:pt x="2563" y="0"/>
                  </a:lnTo>
                  <a:lnTo>
                    <a:pt x="2668" y="0"/>
                  </a:lnTo>
                  <a:lnTo>
                    <a:pt x="2668" y="0"/>
                  </a:lnTo>
                  <a:moveTo>
                    <a:pt x="2452" y="0"/>
                  </a:moveTo>
                  <a:lnTo>
                    <a:pt x="2347" y="0"/>
                  </a:lnTo>
                  <a:lnTo>
                    <a:pt x="2347" y="0"/>
                  </a:lnTo>
                  <a:lnTo>
                    <a:pt x="2452" y="0"/>
                  </a:lnTo>
                  <a:lnTo>
                    <a:pt x="2452" y="0"/>
                  </a:lnTo>
                  <a:moveTo>
                    <a:pt x="2241" y="0"/>
                  </a:moveTo>
                  <a:lnTo>
                    <a:pt x="2136" y="0"/>
                  </a:lnTo>
                  <a:lnTo>
                    <a:pt x="2136" y="0"/>
                  </a:lnTo>
                  <a:lnTo>
                    <a:pt x="2241" y="0"/>
                  </a:lnTo>
                  <a:lnTo>
                    <a:pt x="2241" y="0"/>
                  </a:lnTo>
                  <a:moveTo>
                    <a:pt x="2025" y="0"/>
                  </a:moveTo>
                  <a:lnTo>
                    <a:pt x="1919" y="0"/>
                  </a:lnTo>
                  <a:lnTo>
                    <a:pt x="1919" y="0"/>
                  </a:lnTo>
                  <a:lnTo>
                    <a:pt x="2025" y="0"/>
                  </a:lnTo>
                  <a:lnTo>
                    <a:pt x="2025" y="0"/>
                  </a:lnTo>
                  <a:moveTo>
                    <a:pt x="1814" y="0"/>
                  </a:moveTo>
                  <a:lnTo>
                    <a:pt x="1709" y="0"/>
                  </a:lnTo>
                  <a:lnTo>
                    <a:pt x="1709" y="0"/>
                  </a:lnTo>
                  <a:lnTo>
                    <a:pt x="1814" y="0"/>
                  </a:lnTo>
                  <a:lnTo>
                    <a:pt x="1814" y="0"/>
                  </a:lnTo>
                  <a:moveTo>
                    <a:pt x="1597" y="0"/>
                  </a:moveTo>
                  <a:lnTo>
                    <a:pt x="1492" y="0"/>
                  </a:lnTo>
                  <a:lnTo>
                    <a:pt x="1492" y="0"/>
                  </a:lnTo>
                  <a:lnTo>
                    <a:pt x="1597" y="0"/>
                  </a:lnTo>
                  <a:lnTo>
                    <a:pt x="1597" y="0"/>
                  </a:lnTo>
                  <a:moveTo>
                    <a:pt x="1387" y="0"/>
                  </a:moveTo>
                  <a:lnTo>
                    <a:pt x="1282" y="0"/>
                  </a:lnTo>
                  <a:lnTo>
                    <a:pt x="1282" y="0"/>
                  </a:lnTo>
                  <a:lnTo>
                    <a:pt x="1387" y="0"/>
                  </a:lnTo>
                  <a:lnTo>
                    <a:pt x="1387" y="0"/>
                  </a:lnTo>
                  <a:moveTo>
                    <a:pt x="1176" y="0"/>
                  </a:moveTo>
                  <a:lnTo>
                    <a:pt x="1065" y="0"/>
                  </a:lnTo>
                  <a:lnTo>
                    <a:pt x="1065" y="0"/>
                  </a:lnTo>
                  <a:lnTo>
                    <a:pt x="1176" y="0"/>
                  </a:lnTo>
                  <a:lnTo>
                    <a:pt x="1176" y="0"/>
                  </a:lnTo>
                  <a:moveTo>
                    <a:pt x="960" y="0"/>
                  </a:moveTo>
                  <a:lnTo>
                    <a:pt x="855" y="0"/>
                  </a:lnTo>
                  <a:lnTo>
                    <a:pt x="855" y="0"/>
                  </a:lnTo>
                  <a:lnTo>
                    <a:pt x="960" y="0"/>
                  </a:lnTo>
                  <a:lnTo>
                    <a:pt x="960" y="0"/>
                  </a:lnTo>
                  <a:moveTo>
                    <a:pt x="749" y="0"/>
                  </a:moveTo>
                  <a:lnTo>
                    <a:pt x="638" y="0"/>
                  </a:lnTo>
                  <a:lnTo>
                    <a:pt x="638" y="0"/>
                  </a:lnTo>
                  <a:lnTo>
                    <a:pt x="749" y="0"/>
                  </a:lnTo>
                  <a:lnTo>
                    <a:pt x="749" y="0"/>
                  </a:lnTo>
                  <a:moveTo>
                    <a:pt x="533" y="0"/>
                  </a:moveTo>
                  <a:lnTo>
                    <a:pt x="427" y="0"/>
                  </a:lnTo>
                  <a:lnTo>
                    <a:pt x="427" y="0"/>
                  </a:lnTo>
                  <a:lnTo>
                    <a:pt x="533" y="0"/>
                  </a:lnTo>
                  <a:lnTo>
                    <a:pt x="533" y="0"/>
                  </a:lnTo>
                  <a:moveTo>
                    <a:pt x="322" y="0"/>
                  </a:moveTo>
                  <a:lnTo>
                    <a:pt x="211" y="0"/>
                  </a:lnTo>
                  <a:lnTo>
                    <a:pt x="211" y="0"/>
                  </a:lnTo>
                  <a:lnTo>
                    <a:pt x="322" y="0"/>
                  </a:lnTo>
                  <a:lnTo>
                    <a:pt x="322" y="0"/>
                  </a:lnTo>
                  <a:moveTo>
                    <a:pt x="105" y="0"/>
                  </a:moveTo>
                  <a:lnTo>
                    <a:pt x="0" y="0"/>
                  </a:lnTo>
                  <a:lnTo>
                    <a:pt x="0" y="0"/>
                  </a:lnTo>
                  <a:lnTo>
                    <a:pt x="105" y="0"/>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grpSp>
          <p:nvGrpSpPr>
            <p:cNvPr id="171" name="组合 170"/>
            <p:cNvGrpSpPr/>
            <p:nvPr/>
          </p:nvGrpSpPr>
          <p:grpSpPr>
            <a:xfrm>
              <a:off x="1370167" y="1368382"/>
              <a:ext cx="108000" cy="2880000"/>
              <a:chOff x="1146924" y="1203598"/>
              <a:chExt cx="108000" cy="2880000"/>
            </a:xfrm>
          </p:grpSpPr>
          <p:cxnSp>
            <p:nvCxnSpPr>
              <p:cNvPr id="172" name="直接连接符 171"/>
              <p:cNvCxnSpPr/>
              <p:nvPr/>
            </p:nvCxnSpPr>
            <p:spPr>
              <a:xfrm>
                <a:off x="1254924" y="1203598"/>
                <a:ext cx="0" cy="2880000"/>
              </a:xfrm>
              <a:prstGeom prst="line">
                <a:avLst/>
              </a:prstGeom>
              <a:solidFill>
                <a:srgbClr val="9C9C9C"/>
              </a:solidFill>
              <a:ln w="22225">
                <a:solidFill>
                  <a:schemeClr val="bg1">
                    <a:lumMod val="65000"/>
                  </a:schemeClr>
                </a:solidFill>
                <a:miter lim="800000"/>
              </a:ln>
            </p:spPr>
          </p:cxnSp>
          <p:cxnSp>
            <p:nvCxnSpPr>
              <p:cNvPr id="173" name="直接连接符 172"/>
              <p:cNvCxnSpPr/>
              <p:nvPr/>
            </p:nvCxnSpPr>
            <p:spPr>
              <a:xfrm>
                <a:off x="1146924" y="4036219"/>
                <a:ext cx="108000" cy="0"/>
              </a:xfrm>
              <a:prstGeom prst="line">
                <a:avLst/>
              </a:prstGeom>
              <a:solidFill>
                <a:srgbClr val="9C9C9C"/>
              </a:solidFill>
              <a:ln w="9525">
                <a:solidFill>
                  <a:schemeClr val="bg1">
                    <a:lumMod val="65000"/>
                  </a:schemeClr>
                </a:solidFill>
                <a:miter lim="800000"/>
              </a:ln>
            </p:spPr>
          </p:cxnSp>
          <p:cxnSp>
            <p:nvCxnSpPr>
              <p:cNvPr id="174" name="直接连接符 173"/>
              <p:cNvCxnSpPr/>
              <p:nvPr/>
            </p:nvCxnSpPr>
            <p:spPr>
              <a:xfrm>
                <a:off x="1146924" y="3700663"/>
                <a:ext cx="108000" cy="0"/>
              </a:xfrm>
              <a:prstGeom prst="line">
                <a:avLst/>
              </a:prstGeom>
              <a:solidFill>
                <a:srgbClr val="9C9C9C"/>
              </a:solidFill>
              <a:ln w="9525">
                <a:solidFill>
                  <a:schemeClr val="bg1">
                    <a:lumMod val="65000"/>
                  </a:schemeClr>
                </a:solidFill>
                <a:miter lim="800000"/>
              </a:ln>
            </p:spPr>
          </p:cxnSp>
          <p:cxnSp>
            <p:nvCxnSpPr>
              <p:cNvPr id="175" name="直接连接符 174"/>
              <p:cNvCxnSpPr/>
              <p:nvPr/>
            </p:nvCxnSpPr>
            <p:spPr>
              <a:xfrm>
                <a:off x="1146924" y="3365105"/>
                <a:ext cx="108000" cy="0"/>
              </a:xfrm>
              <a:prstGeom prst="line">
                <a:avLst/>
              </a:prstGeom>
              <a:solidFill>
                <a:srgbClr val="9C9C9C"/>
              </a:solidFill>
              <a:ln w="9525">
                <a:solidFill>
                  <a:schemeClr val="bg1">
                    <a:lumMod val="65000"/>
                  </a:schemeClr>
                </a:solidFill>
                <a:miter lim="800000"/>
              </a:ln>
            </p:spPr>
          </p:cxnSp>
          <p:cxnSp>
            <p:nvCxnSpPr>
              <p:cNvPr id="176" name="直接连接符 175"/>
              <p:cNvCxnSpPr/>
              <p:nvPr/>
            </p:nvCxnSpPr>
            <p:spPr>
              <a:xfrm>
                <a:off x="1146924" y="3029547"/>
                <a:ext cx="108000" cy="0"/>
              </a:xfrm>
              <a:prstGeom prst="line">
                <a:avLst/>
              </a:prstGeom>
              <a:solidFill>
                <a:srgbClr val="9C9C9C"/>
              </a:solidFill>
              <a:ln w="9525">
                <a:solidFill>
                  <a:schemeClr val="bg1">
                    <a:lumMod val="65000"/>
                  </a:schemeClr>
                </a:solidFill>
                <a:miter lim="800000"/>
              </a:ln>
            </p:spPr>
          </p:cxnSp>
          <p:cxnSp>
            <p:nvCxnSpPr>
              <p:cNvPr id="177" name="直接连接符 176"/>
              <p:cNvCxnSpPr/>
              <p:nvPr/>
            </p:nvCxnSpPr>
            <p:spPr>
              <a:xfrm>
                <a:off x="1146924" y="2693989"/>
                <a:ext cx="108000" cy="0"/>
              </a:xfrm>
              <a:prstGeom prst="line">
                <a:avLst/>
              </a:prstGeom>
              <a:solidFill>
                <a:srgbClr val="9C9C9C"/>
              </a:solidFill>
              <a:ln w="9525">
                <a:solidFill>
                  <a:schemeClr val="bg1">
                    <a:lumMod val="65000"/>
                  </a:schemeClr>
                </a:solidFill>
                <a:miter lim="800000"/>
              </a:ln>
            </p:spPr>
          </p:cxnSp>
          <p:cxnSp>
            <p:nvCxnSpPr>
              <p:cNvPr id="178" name="直接连接符 177"/>
              <p:cNvCxnSpPr/>
              <p:nvPr/>
            </p:nvCxnSpPr>
            <p:spPr>
              <a:xfrm>
                <a:off x="1146924" y="2358431"/>
                <a:ext cx="108000" cy="0"/>
              </a:xfrm>
              <a:prstGeom prst="line">
                <a:avLst/>
              </a:prstGeom>
              <a:solidFill>
                <a:srgbClr val="9C9C9C"/>
              </a:solidFill>
              <a:ln w="9525">
                <a:solidFill>
                  <a:schemeClr val="bg1">
                    <a:lumMod val="65000"/>
                  </a:schemeClr>
                </a:solidFill>
                <a:miter lim="800000"/>
              </a:ln>
            </p:spPr>
          </p:cxnSp>
          <p:cxnSp>
            <p:nvCxnSpPr>
              <p:cNvPr id="179" name="直接连接符 178"/>
              <p:cNvCxnSpPr/>
              <p:nvPr/>
            </p:nvCxnSpPr>
            <p:spPr>
              <a:xfrm>
                <a:off x="1146924" y="2022873"/>
                <a:ext cx="108000" cy="0"/>
              </a:xfrm>
              <a:prstGeom prst="line">
                <a:avLst/>
              </a:prstGeom>
              <a:solidFill>
                <a:srgbClr val="9C9C9C"/>
              </a:solidFill>
              <a:ln w="9525">
                <a:solidFill>
                  <a:schemeClr val="bg1">
                    <a:lumMod val="65000"/>
                  </a:schemeClr>
                </a:solidFill>
                <a:miter lim="800000"/>
              </a:ln>
            </p:spPr>
          </p:cxnSp>
          <p:cxnSp>
            <p:nvCxnSpPr>
              <p:cNvPr id="180" name="直接连接符 179"/>
              <p:cNvCxnSpPr/>
              <p:nvPr/>
            </p:nvCxnSpPr>
            <p:spPr>
              <a:xfrm>
                <a:off x="1146924" y="1687315"/>
                <a:ext cx="108000" cy="0"/>
              </a:xfrm>
              <a:prstGeom prst="line">
                <a:avLst/>
              </a:prstGeom>
              <a:solidFill>
                <a:srgbClr val="9C9C9C"/>
              </a:solidFill>
              <a:ln w="9525">
                <a:solidFill>
                  <a:schemeClr val="bg1">
                    <a:lumMod val="65000"/>
                  </a:schemeClr>
                </a:solidFill>
                <a:miter lim="800000"/>
              </a:ln>
            </p:spPr>
          </p:cxnSp>
          <p:cxnSp>
            <p:nvCxnSpPr>
              <p:cNvPr id="181" name="直接连接符 180"/>
              <p:cNvCxnSpPr/>
              <p:nvPr/>
            </p:nvCxnSpPr>
            <p:spPr>
              <a:xfrm>
                <a:off x="1146924" y="1351757"/>
                <a:ext cx="108000" cy="0"/>
              </a:xfrm>
              <a:prstGeom prst="line">
                <a:avLst/>
              </a:prstGeom>
              <a:solidFill>
                <a:srgbClr val="9C9C9C"/>
              </a:solidFill>
              <a:ln w="9525">
                <a:solidFill>
                  <a:schemeClr val="bg1">
                    <a:lumMod val="65000"/>
                  </a:schemeClr>
                </a:solidFill>
                <a:miter lim="800000"/>
              </a:ln>
            </p:spPr>
          </p:cxnSp>
        </p:grpSp>
        <p:sp>
          <p:nvSpPr>
            <p:cNvPr id="182" name="TextBox 181"/>
            <p:cNvSpPr txBox="1"/>
            <p:nvPr/>
          </p:nvSpPr>
          <p:spPr bwMode="auto">
            <a:xfrm>
              <a:off x="884466" y="4055914"/>
              <a:ext cx="450764"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itchFamily="34" charset="-122"/>
                  <a:ea typeface="微软雅黑" pitchFamily="34" charset="-122"/>
                  <a:cs typeface="Arial" pitchFamily="34" charset="0"/>
                </a:rPr>
                <a:t>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83" name="TextBox 182"/>
            <p:cNvSpPr txBox="1"/>
            <p:nvPr/>
          </p:nvSpPr>
          <p:spPr bwMode="auto">
            <a:xfrm>
              <a:off x="770653" y="3393547"/>
              <a:ext cx="564577"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itchFamily="34" charset="-122"/>
                  <a:ea typeface="微软雅黑" pitchFamily="34" charset="-122"/>
                  <a:cs typeface="Arial" pitchFamily="34" charset="0"/>
                </a:rPr>
                <a:t>20%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84" name="TextBox 183"/>
            <p:cNvSpPr txBox="1"/>
            <p:nvPr/>
          </p:nvSpPr>
          <p:spPr bwMode="auto">
            <a:xfrm>
              <a:off x="770653" y="3062362"/>
              <a:ext cx="564577"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itchFamily="34" charset="-122"/>
                  <a:ea typeface="微软雅黑" pitchFamily="34" charset="-122"/>
                  <a:cs typeface="Arial" pitchFamily="34" charset="0"/>
                </a:rPr>
                <a:t>30%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85" name="TextBox 184"/>
            <p:cNvSpPr txBox="1"/>
            <p:nvPr/>
          </p:nvSpPr>
          <p:spPr bwMode="auto">
            <a:xfrm>
              <a:off x="770653" y="2731177"/>
              <a:ext cx="564577"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itchFamily="34" charset="-122"/>
                  <a:ea typeface="微软雅黑" pitchFamily="34" charset="-122"/>
                  <a:cs typeface="Arial" pitchFamily="34" charset="0"/>
                </a:rPr>
                <a:t>40%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86" name="TextBox 185"/>
            <p:cNvSpPr txBox="1"/>
            <p:nvPr/>
          </p:nvSpPr>
          <p:spPr bwMode="auto">
            <a:xfrm>
              <a:off x="770653" y="2399992"/>
              <a:ext cx="564577"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itchFamily="34" charset="-122"/>
                  <a:ea typeface="微软雅黑" pitchFamily="34" charset="-122"/>
                  <a:cs typeface="Arial" pitchFamily="34" charset="0"/>
                </a:rPr>
                <a:t>50%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87" name="TextBox 186"/>
            <p:cNvSpPr txBox="1"/>
            <p:nvPr/>
          </p:nvSpPr>
          <p:spPr bwMode="auto">
            <a:xfrm>
              <a:off x="770653" y="2068807"/>
              <a:ext cx="564577"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itchFamily="34" charset="-122"/>
                  <a:ea typeface="微软雅黑" pitchFamily="34" charset="-122"/>
                  <a:cs typeface="Arial" pitchFamily="34" charset="0"/>
                </a:rPr>
                <a:t>60%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88" name="TextBox 187"/>
            <p:cNvSpPr txBox="1"/>
            <p:nvPr/>
          </p:nvSpPr>
          <p:spPr bwMode="auto">
            <a:xfrm>
              <a:off x="770653" y="3724732"/>
              <a:ext cx="564577"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itchFamily="34" charset="-122"/>
                  <a:ea typeface="微软雅黑" pitchFamily="34" charset="-122"/>
                  <a:cs typeface="Arial" pitchFamily="34" charset="0"/>
                </a:rPr>
                <a:t>10%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89" name="TextBox 188"/>
            <p:cNvSpPr txBox="1"/>
            <p:nvPr/>
          </p:nvSpPr>
          <p:spPr bwMode="auto">
            <a:xfrm>
              <a:off x="770652" y="1737622"/>
              <a:ext cx="564578"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itchFamily="34" charset="-122"/>
                  <a:ea typeface="微软雅黑" pitchFamily="34" charset="-122"/>
                  <a:cs typeface="Arial" pitchFamily="34" charset="0"/>
                </a:rPr>
                <a:t>70%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sp>
          <p:nvSpPr>
            <p:cNvPr id="190" name="TextBox 189"/>
            <p:cNvSpPr txBox="1"/>
            <p:nvPr/>
          </p:nvSpPr>
          <p:spPr bwMode="auto">
            <a:xfrm>
              <a:off x="770652" y="1406437"/>
              <a:ext cx="564578"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itchFamily="34" charset="-122"/>
                  <a:ea typeface="微软雅黑" pitchFamily="34" charset="-122"/>
                  <a:cs typeface="Arial" pitchFamily="34" charset="0"/>
                </a:rPr>
                <a:t>80%</a:t>
              </a:r>
              <a:endParaRPr lang="zh-CN" altLang="en-US" sz="1000" spc="300" dirty="0">
                <a:solidFill>
                  <a:prstClr val="black">
                    <a:lumMod val="75000"/>
                    <a:lumOff val="25000"/>
                  </a:prstClr>
                </a:solidFill>
                <a:latin typeface="微软雅黑" pitchFamily="34" charset="-122"/>
                <a:ea typeface="微软雅黑" pitchFamily="34" charset="-122"/>
                <a:cs typeface="Arial" pitchFamily="34" charset="0"/>
              </a:endParaRPr>
            </a:p>
          </p:txBody>
        </p:sp>
        <p:cxnSp>
          <p:nvCxnSpPr>
            <p:cNvPr id="223" name="直接连接符 222"/>
            <p:cNvCxnSpPr/>
            <p:nvPr/>
          </p:nvCxnSpPr>
          <p:spPr>
            <a:xfrm>
              <a:off x="1474958" y="4201042"/>
              <a:ext cx="6409410" cy="0"/>
            </a:xfrm>
            <a:prstGeom prst="line">
              <a:avLst/>
            </a:prstGeom>
            <a:solidFill>
              <a:srgbClr val="9C9C9C"/>
            </a:solidFill>
            <a:ln w="9525">
              <a:solidFill>
                <a:schemeClr val="bg1">
                  <a:lumMod val="65000"/>
                </a:schemeClr>
              </a:solidFill>
              <a:miter lim="800000"/>
            </a:ln>
          </p:spPr>
        </p:cxnSp>
        <p:sp>
          <p:nvSpPr>
            <p:cNvPr id="5" name="矩形 4"/>
            <p:cNvSpPr/>
            <p:nvPr/>
          </p:nvSpPr>
          <p:spPr>
            <a:xfrm>
              <a:off x="1931343" y="1952625"/>
              <a:ext cx="759941" cy="2248378"/>
            </a:xfrm>
            <a:prstGeom prst="rect">
              <a:avLst/>
            </a:prstGeom>
            <a:solidFill>
              <a:schemeClr val="accent1"/>
            </a:solidFill>
            <a:ln>
              <a:noFill/>
            </a:ln>
          </p:spPr>
          <p:txBody>
            <a:bodyPr/>
            <a:lstStyle/>
            <a:p>
              <a:pPr fontAlgn="base">
                <a:spcBef>
                  <a:spcPct val="0"/>
                </a:spcBef>
                <a:spcAft>
                  <a:spcPct val="0"/>
                </a:spcAft>
              </a:pPr>
              <a:endParaRPr lang="zh-CN" altLang="en-US" sz="1600">
                <a:solidFill>
                  <a:prstClr val="black"/>
                </a:solidFill>
              </a:endParaRPr>
            </a:p>
          </p:txBody>
        </p:sp>
        <p:sp>
          <p:nvSpPr>
            <p:cNvPr id="226" name="TextBox 682"/>
            <p:cNvSpPr txBox="1"/>
            <p:nvPr/>
          </p:nvSpPr>
          <p:spPr>
            <a:xfrm>
              <a:off x="1994843" y="2010430"/>
              <a:ext cx="646331" cy="369332"/>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r>
                <a:rPr lang="en-US" altLang="zh-CN" b="1" dirty="0">
                  <a:solidFill>
                    <a:prstClr val="white"/>
                  </a:solidFill>
                  <a:latin typeface="方正中等线简体" pitchFamily="65" charset="-122"/>
                  <a:ea typeface="方正中等线简体" pitchFamily="65" charset="-122"/>
                </a:rPr>
                <a:t>67%</a:t>
              </a:r>
              <a:endParaRPr lang="zh-CN" altLang="en-US" b="1" dirty="0">
                <a:solidFill>
                  <a:prstClr val="white"/>
                </a:solidFill>
                <a:latin typeface="方正中等线简体" pitchFamily="65" charset="-122"/>
                <a:ea typeface="方正中等线简体" pitchFamily="65" charset="-122"/>
              </a:endParaRPr>
            </a:p>
          </p:txBody>
        </p:sp>
        <p:sp>
          <p:nvSpPr>
            <p:cNvPr id="227" name="矩形 226"/>
            <p:cNvSpPr/>
            <p:nvPr/>
          </p:nvSpPr>
          <p:spPr>
            <a:xfrm>
              <a:off x="2760279" y="2873879"/>
              <a:ext cx="759941" cy="1327123"/>
            </a:xfrm>
            <a:prstGeom prst="rect">
              <a:avLst/>
            </a:prstGeom>
            <a:solidFill>
              <a:schemeClr val="accent2"/>
            </a:solidFill>
            <a:ln>
              <a:noFill/>
            </a:ln>
          </p:spPr>
          <p:txBody>
            <a:bodyPr/>
            <a:lstStyle/>
            <a:p>
              <a:pPr fontAlgn="base">
                <a:spcBef>
                  <a:spcPct val="0"/>
                </a:spcBef>
                <a:spcAft>
                  <a:spcPct val="0"/>
                </a:spcAft>
              </a:pPr>
              <a:endParaRPr lang="zh-CN" altLang="en-US" sz="1600">
                <a:solidFill>
                  <a:prstClr val="black"/>
                </a:solidFill>
              </a:endParaRPr>
            </a:p>
          </p:txBody>
        </p:sp>
        <p:sp>
          <p:nvSpPr>
            <p:cNvPr id="228" name="TextBox 682"/>
            <p:cNvSpPr txBox="1"/>
            <p:nvPr/>
          </p:nvSpPr>
          <p:spPr>
            <a:xfrm>
              <a:off x="2807643" y="2924332"/>
              <a:ext cx="646331" cy="369332"/>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r>
                <a:rPr lang="en-US" altLang="zh-CN" b="1" dirty="0">
                  <a:solidFill>
                    <a:prstClr val="white"/>
                  </a:solidFill>
                  <a:latin typeface="方正中等线简体" pitchFamily="65" charset="-122"/>
                  <a:ea typeface="方正中等线简体" pitchFamily="65" charset="-122"/>
                </a:rPr>
                <a:t>39%</a:t>
              </a:r>
              <a:endParaRPr lang="zh-CN" altLang="en-US" b="1" dirty="0">
                <a:solidFill>
                  <a:prstClr val="white"/>
                </a:solidFill>
                <a:latin typeface="方正中等线简体" pitchFamily="65" charset="-122"/>
                <a:ea typeface="方正中等线简体" pitchFamily="65" charset="-122"/>
              </a:endParaRPr>
            </a:p>
          </p:txBody>
        </p:sp>
        <p:sp>
          <p:nvSpPr>
            <p:cNvPr id="229" name="矩形 228"/>
            <p:cNvSpPr/>
            <p:nvPr/>
          </p:nvSpPr>
          <p:spPr>
            <a:xfrm>
              <a:off x="5348934" y="1529547"/>
              <a:ext cx="759941" cy="2671456"/>
            </a:xfrm>
            <a:prstGeom prst="rect">
              <a:avLst/>
            </a:prstGeom>
            <a:solidFill>
              <a:schemeClr val="accent3"/>
            </a:solidFill>
            <a:ln>
              <a:noFill/>
            </a:ln>
          </p:spPr>
          <p:txBody>
            <a:bodyPr/>
            <a:lstStyle/>
            <a:p>
              <a:pPr fontAlgn="base">
                <a:spcBef>
                  <a:spcPct val="0"/>
                </a:spcBef>
                <a:spcAft>
                  <a:spcPct val="0"/>
                </a:spcAft>
              </a:pPr>
              <a:endParaRPr lang="zh-CN" altLang="en-US" sz="1600">
                <a:solidFill>
                  <a:prstClr val="black"/>
                </a:solidFill>
              </a:endParaRPr>
            </a:p>
          </p:txBody>
        </p:sp>
        <p:sp>
          <p:nvSpPr>
            <p:cNvPr id="230" name="TextBox 682"/>
            <p:cNvSpPr txBox="1"/>
            <p:nvPr/>
          </p:nvSpPr>
          <p:spPr>
            <a:xfrm>
              <a:off x="5412434" y="1588480"/>
              <a:ext cx="646331" cy="369332"/>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r>
                <a:rPr lang="en-US" altLang="zh-CN" b="1" dirty="0">
                  <a:solidFill>
                    <a:prstClr val="white"/>
                  </a:solidFill>
                  <a:latin typeface="方正中等线简体" pitchFamily="65" charset="-122"/>
                  <a:ea typeface="方正中等线简体" pitchFamily="65" charset="-122"/>
                </a:rPr>
                <a:t>79%</a:t>
              </a:r>
              <a:endParaRPr lang="zh-CN" altLang="en-US" b="1" dirty="0">
                <a:solidFill>
                  <a:prstClr val="white"/>
                </a:solidFill>
                <a:latin typeface="方正中等线简体" pitchFamily="65" charset="-122"/>
                <a:ea typeface="方正中等线简体" pitchFamily="65" charset="-122"/>
              </a:endParaRPr>
            </a:p>
          </p:txBody>
        </p:sp>
        <p:sp>
          <p:nvSpPr>
            <p:cNvPr id="231" name="矩形 230"/>
            <p:cNvSpPr/>
            <p:nvPr/>
          </p:nvSpPr>
          <p:spPr>
            <a:xfrm>
              <a:off x="6188674" y="2924333"/>
              <a:ext cx="759941" cy="1276670"/>
            </a:xfrm>
            <a:prstGeom prst="rect">
              <a:avLst/>
            </a:prstGeom>
            <a:solidFill>
              <a:schemeClr val="accent4"/>
            </a:solidFill>
            <a:ln>
              <a:noFill/>
            </a:ln>
          </p:spPr>
          <p:txBody>
            <a:bodyPr/>
            <a:lstStyle/>
            <a:p>
              <a:pPr fontAlgn="base">
                <a:spcBef>
                  <a:spcPct val="0"/>
                </a:spcBef>
                <a:spcAft>
                  <a:spcPct val="0"/>
                </a:spcAft>
              </a:pPr>
              <a:endParaRPr lang="zh-CN" altLang="en-US" sz="1600">
                <a:solidFill>
                  <a:prstClr val="black"/>
                </a:solidFill>
              </a:endParaRPr>
            </a:p>
          </p:txBody>
        </p:sp>
        <p:sp>
          <p:nvSpPr>
            <p:cNvPr id="232" name="TextBox 682"/>
            <p:cNvSpPr txBox="1"/>
            <p:nvPr/>
          </p:nvSpPr>
          <p:spPr>
            <a:xfrm>
              <a:off x="6302284" y="3052982"/>
              <a:ext cx="646331" cy="369332"/>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r>
                <a:rPr lang="en-US" altLang="zh-CN" b="1" dirty="0">
                  <a:solidFill>
                    <a:prstClr val="white"/>
                  </a:solidFill>
                  <a:latin typeface="方正中等线简体" pitchFamily="65" charset="-122"/>
                  <a:ea typeface="方正中等线简体" pitchFamily="65" charset="-122"/>
                </a:rPr>
                <a:t>25%</a:t>
              </a:r>
              <a:endParaRPr lang="zh-CN" altLang="en-US" b="1" dirty="0">
                <a:solidFill>
                  <a:prstClr val="white"/>
                </a:solidFill>
                <a:latin typeface="方正中等线简体" pitchFamily="65" charset="-122"/>
                <a:ea typeface="方正中等线简体" pitchFamily="65" charset="-122"/>
              </a:endParaRPr>
            </a:p>
          </p:txBody>
        </p:sp>
        <p:sp>
          <p:nvSpPr>
            <p:cNvPr id="233" name="TextBox 232"/>
            <p:cNvSpPr txBox="1"/>
            <p:nvPr/>
          </p:nvSpPr>
          <p:spPr bwMode="auto">
            <a:xfrm>
              <a:off x="1949872" y="2805041"/>
              <a:ext cx="661682" cy="646331"/>
            </a:xfrm>
            <a:prstGeom prst="rect">
              <a:avLst/>
            </a:prstGeom>
            <a:noFill/>
          </p:spPr>
          <p:txBody>
            <a:bodyPr wrap="squar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pPr algn="ctr"/>
              <a:r>
                <a:rPr lang="zh-CN" altLang="en-US" dirty="0">
                  <a:solidFill>
                    <a:prstClr val="white"/>
                  </a:solidFill>
                </a:rPr>
                <a:t>Add a title</a:t>
              </a:r>
            </a:p>
          </p:txBody>
        </p:sp>
        <p:sp>
          <p:nvSpPr>
            <p:cNvPr id="234" name="TextBox 233"/>
            <p:cNvSpPr txBox="1"/>
            <p:nvPr/>
          </p:nvSpPr>
          <p:spPr bwMode="auto">
            <a:xfrm>
              <a:off x="2778716" y="3278353"/>
              <a:ext cx="709423" cy="646331"/>
            </a:xfrm>
            <a:prstGeom prst="rect">
              <a:avLst/>
            </a:prstGeom>
            <a:noFill/>
          </p:spPr>
          <p:txBody>
            <a:bodyPr wrap="squar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pPr algn="ctr"/>
              <a:r>
                <a:rPr lang="zh-CN" altLang="en-US" dirty="0">
                  <a:solidFill>
                    <a:prstClr val="white"/>
                  </a:solidFill>
                </a:rPr>
                <a:t>Add a title</a:t>
              </a:r>
            </a:p>
          </p:txBody>
        </p:sp>
        <p:sp>
          <p:nvSpPr>
            <p:cNvPr id="235" name="TextBox 234"/>
            <p:cNvSpPr txBox="1"/>
            <p:nvPr/>
          </p:nvSpPr>
          <p:spPr bwMode="auto">
            <a:xfrm>
              <a:off x="5401577" y="2355977"/>
              <a:ext cx="707298" cy="646331"/>
            </a:xfrm>
            <a:prstGeom prst="rect">
              <a:avLst/>
            </a:prstGeom>
            <a:noFill/>
          </p:spPr>
          <p:txBody>
            <a:bodyPr wrap="squar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pPr algn="ctr"/>
              <a:r>
                <a:rPr lang="zh-CN" altLang="en-US" dirty="0">
                  <a:solidFill>
                    <a:prstClr val="white"/>
                  </a:solidFill>
                </a:rPr>
                <a:t>Add a title</a:t>
              </a:r>
            </a:p>
          </p:txBody>
        </p:sp>
        <p:sp>
          <p:nvSpPr>
            <p:cNvPr id="236" name="TextBox 235"/>
            <p:cNvSpPr txBox="1"/>
            <p:nvPr/>
          </p:nvSpPr>
          <p:spPr bwMode="auto">
            <a:xfrm>
              <a:off x="6205220" y="3434742"/>
              <a:ext cx="748176" cy="646331"/>
            </a:xfrm>
            <a:prstGeom prst="rect">
              <a:avLst/>
            </a:prstGeom>
            <a:noFill/>
          </p:spPr>
          <p:txBody>
            <a:bodyPr wrap="squar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pPr algn="ctr"/>
              <a:r>
                <a:rPr lang="zh-CN" altLang="en-US" dirty="0">
                  <a:solidFill>
                    <a:prstClr val="white"/>
                  </a:solidFill>
                </a:rPr>
                <a:t>Add a title</a:t>
              </a:r>
            </a:p>
          </p:txBody>
        </p:sp>
        <p:sp>
          <p:nvSpPr>
            <p:cNvPr id="7" name="任意多边形 6"/>
            <p:cNvSpPr/>
            <p:nvPr/>
          </p:nvSpPr>
          <p:spPr>
            <a:xfrm>
              <a:off x="6124750" y="2006600"/>
              <a:ext cx="1975642" cy="317500"/>
            </a:xfrm>
            <a:custGeom>
              <a:avLst/>
              <a:gdLst>
                <a:gd name="connsiteX0" fmla="*/ 2451100 w 2451100"/>
                <a:gd name="connsiteY0" fmla="*/ 0 h 317500"/>
                <a:gd name="connsiteX1" fmla="*/ 622300 w 2451100"/>
                <a:gd name="connsiteY1" fmla="*/ 0 h 317500"/>
                <a:gd name="connsiteX2" fmla="*/ 0 w 2451100"/>
                <a:gd name="connsiteY2" fmla="*/ 317500 h 317500"/>
              </a:gdLst>
              <a:ahLst/>
              <a:cxnLst>
                <a:cxn ang="0">
                  <a:pos x="connsiteX0" y="connsiteY0"/>
                </a:cxn>
                <a:cxn ang="0">
                  <a:pos x="connsiteX1" y="connsiteY1"/>
                </a:cxn>
                <a:cxn ang="0">
                  <a:pos x="connsiteX2" y="connsiteY2"/>
                </a:cxn>
              </a:cxnLst>
              <a:rect l="l" t="t" r="r" b="b"/>
              <a:pathLst>
                <a:path w="2451100" h="317500">
                  <a:moveTo>
                    <a:pt x="2451100" y="0"/>
                  </a:moveTo>
                  <a:lnTo>
                    <a:pt x="622300" y="0"/>
                  </a:lnTo>
                  <a:lnTo>
                    <a:pt x="0" y="317500"/>
                  </a:lnTo>
                </a:path>
              </a:pathLst>
            </a:custGeom>
            <a:noFill/>
            <a:ln>
              <a:solidFill>
                <a:srgbClr val="4C6062"/>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N" altLang="en-US">
                <a:solidFill>
                  <a:prstClr val="white"/>
                </a:solidFill>
              </a:endParaRPr>
            </a:p>
          </p:txBody>
        </p:sp>
        <p:sp>
          <p:nvSpPr>
            <p:cNvPr id="239" name="矩形 1"/>
            <p:cNvSpPr>
              <a:spLocks noChangeArrowheads="1"/>
            </p:cNvSpPr>
            <p:nvPr/>
          </p:nvSpPr>
          <p:spPr bwMode="auto">
            <a:xfrm>
              <a:off x="3090430" y="1588254"/>
              <a:ext cx="1505209"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Click here to add text</a:t>
              </a:r>
            </a:p>
          </p:txBody>
        </p:sp>
        <p:sp>
          <p:nvSpPr>
            <p:cNvPr id="240" name="任意多边形 239"/>
            <p:cNvSpPr/>
            <p:nvPr/>
          </p:nvSpPr>
          <p:spPr>
            <a:xfrm>
              <a:off x="2681983" y="2006600"/>
              <a:ext cx="1814464" cy="317500"/>
            </a:xfrm>
            <a:custGeom>
              <a:avLst/>
              <a:gdLst>
                <a:gd name="connsiteX0" fmla="*/ 2451100 w 2451100"/>
                <a:gd name="connsiteY0" fmla="*/ 0 h 317500"/>
                <a:gd name="connsiteX1" fmla="*/ 622300 w 2451100"/>
                <a:gd name="connsiteY1" fmla="*/ 0 h 317500"/>
                <a:gd name="connsiteX2" fmla="*/ 0 w 2451100"/>
                <a:gd name="connsiteY2" fmla="*/ 317500 h 317500"/>
              </a:gdLst>
              <a:ahLst/>
              <a:cxnLst>
                <a:cxn ang="0">
                  <a:pos x="connsiteX0" y="connsiteY0"/>
                </a:cxn>
                <a:cxn ang="0">
                  <a:pos x="connsiteX1" y="connsiteY1"/>
                </a:cxn>
                <a:cxn ang="0">
                  <a:pos x="connsiteX2" y="connsiteY2"/>
                </a:cxn>
              </a:cxnLst>
              <a:rect l="l" t="t" r="r" b="b"/>
              <a:pathLst>
                <a:path w="2451100" h="317500">
                  <a:moveTo>
                    <a:pt x="2451100" y="0"/>
                  </a:moveTo>
                  <a:lnTo>
                    <a:pt x="622300" y="0"/>
                  </a:lnTo>
                  <a:lnTo>
                    <a:pt x="0" y="317500"/>
                  </a:lnTo>
                </a:path>
              </a:pathLst>
            </a:custGeom>
            <a:noFill/>
            <a:ln>
              <a:solidFill>
                <a:schemeClr val="accent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N" altLang="en-US">
                <a:solidFill>
                  <a:prstClr val="white"/>
                </a:solidFill>
              </a:endParaRPr>
            </a:p>
          </p:txBody>
        </p:sp>
        <p:sp>
          <p:nvSpPr>
            <p:cNvPr id="242" name="矩形 1"/>
            <p:cNvSpPr>
              <a:spLocks noChangeArrowheads="1"/>
            </p:cNvSpPr>
            <p:nvPr/>
          </p:nvSpPr>
          <p:spPr bwMode="auto">
            <a:xfrm>
              <a:off x="6644371" y="1588254"/>
              <a:ext cx="1528029"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Click here to add text</a:t>
              </a:r>
            </a:p>
          </p:txBody>
        </p:sp>
        <p:sp>
          <p:nvSpPr>
            <p:cNvPr id="47" name="矩形 46"/>
            <p:cNvSpPr/>
            <p:nvPr/>
          </p:nvSpPr>
          <p:spPr>
            <a:xfrm>
              <a:off x="3589215" y="3291519"/>
              <a:ext cx="759941" cy="909483"/>
            </a:xfrm>
            <a:prstGeom prst="rect">
              <a:avLst/>
            </a:prstGeom>
            <a:solidFill>
              <a:schemeClr val="tx1">
                <a:lumMod val="50000"/>
                <a:lumOff val="50000"/>
              </a:schemeClr>
            </a:solidFill>
            <a:ln>
              <a:noFill/>
            </a:ln>
          </p:spPr>
          <p:txBody>
            <a:bodyPr/>
            <a:lstStyle/>
            <a:p>
              <a:pPr fontAlgn="base">
                <a:spcBef>
                  <a:spcPct val="0"/>
                </a:spcBef>
                <a:spcAft>
                  <a:spcPct val="0"/>
                </a:spcAft>
              </a:pPr>
              <a:endParaRPr lang="zh-CN" altLang="en-US" sz="1600">
                <a:solidFill>
                  <a:prstClr val="black"/>
                </a:solidFill>
              </a:endParaRPr>
            </a:p>
          </p:txBody>
        </p:sp>
        <p:sp>
          <p:nvSpPr>
            <p:cNvPr id="48" name="矩形 47"/>
            <p:cNvSpPr/>
            <p:nvPr/>
          </p:nvSpPr>
          <p:spPr>
            <a:xfrm>
              <a:off x="7028414" y="3210531"/>
              <a:ext cx="759941" cy="990472"/>
            </a:xfrm>
            <a:prstGeom prst="rect">
              <a:avLst/>
            </a:prstGeom>
            <a:solidFill>
              <a:schemeClr val="tx1">
                <a:lumMod val="50000"/>
                <a:lumOff val="50000"/>
              </a:schemeClr>
            </a:solidFill>
            <a:ln>
              <a:noFill/>
            </a:ln>
          </p:spPr>
          <p:txBody>
            <a:bodyPr/>
            <a:lstStyle/>
            <a:p>
              <a:pPr fontAlgn="base">
                <a:spcBef>
                  <a:spcPct val="0"/>
                </a:spcBef>
                <a:spcAft>
                  <a:spcPct val="0"/>
                </a:spcAft>
              </a:pPr>
              <a:endParaRPr lang="zh-CN" altLang="en-US" sz="1600">
                <a:solidFill>
                  <a:prstClr val="black"/>
                </a:solidFill>
              </a:endParaRPr>
            </a:p>
          </p:txBody>
        </p:sp>
        <p:sp>
          <p:nvSpPr>
            <p:cNvPr id="49" name="TextBox 682"/>
            <p:cNvSpPr txBox="1"/>
            <p:nvPr/>
          </p:nvSpPr>
          <p:spPr>
            <a:xfrm>
              <a:off x="7142024" y="3244735"/>
              <a:ext cx="646331" cy="369332"/>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r>
                <a:rPr lang="en-US" altLang="zh-CN" b="1" dirty="0">
                  <a:solidFill>
                    <a:prstClr val="white"/>
                  </a:solidFill>
                  <a:latin typeface="方正中等线简体" pitchFamily="65" charset="-122"/>
                  <a:ea typeface="方正中等线简体" pitchFamily="65" charset="-122"/>
                </a:rPr>
                <a:t>20%</a:t>
              </a:r>
              <a:endParaRPr lang="zh-CN" altLang="en-US" b="1" dirty="0">
                <a:solidFill>
                  <a:prstClr val="white"/>
                </a:solidFill>
                <a:latin typeface="方正中等线简体" pitchFamily="65" charset="-122"/>
                <a:ea typeface="方正中等线简体" pitchFamily="65" charset="-122"/>
              </a:endParaRPr>
            </a:p>
          </p:txBody>
        </p:sp>
        <p:sp>
          <p:nvSpPr>
            <p:cNvPr id="50" name="TextBox 49"/>
            <p:cNvSpPr txBox="1"/>
            <p:nvPr/>
          </p:nvSpPr>
          <p:spPr bwMode="auto">
            <a:xfrm>
              <a:off x="7084959" y="3509913"/>
              <a:ext cx="671933" cy="646331"/>
            </a:xfrm>
            <a:prstGeom prst="rect">
              <a:avLst/>
            </a:prstGeom>
            <a:noFill/>
          </p:spPr>
          <p:txBody>
            <a:bodyPr wrap="squar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pPr algn="ctr"/>
              <a:r>
                <a:rPr lang="zh-CN" altLang="en-US" dirty="0">
                  <a:solidFill>
                    <a:prstClr val="white"/>
                  </a:solidFill>
                </a:rPr>
                <a:t>Add a title</a:t>
              </a:r>
            </a:p>
          </p:txBody>
        </p:sp>
        <p:sp>
          <p:nvSpPr>
            <p:cNvPr id="51" name="TextBox 682"/>
            <p:cNvSpPr txBox="1"/>
            <p:nvPr/>
          </p:nvSpPr>
          <p:spPr>
            <a:xfrm>
              <a:off x="3698567" y="3320294"/>
              <a:ext cx="646331" cy="369332"/>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itchFamily="34" charset="0"/>
                  <a:ea typeface="宋体" pitchFamily="2" charset="-122"/>
                  <a:cs typeface="+mn-cs"/>
                </a:defRPr>
              </a:lvl1pPr>
              <a:lvl2pPr marL="457200" algn="l" rtl="0" fontAlgn="base">
                <a:spcBef>
                  <a:spcPct val="0"/>
                </a:spcBef>
                <a:spcAft>
                  <a:spcPct val="0"/>
                </a:spcAft>
                <a:defRPr kern="1200">
                  <a:solidFill>
                    <a:schemeClr val="tx1"/>
                  </a:solidFill>
                  <a:latin typeface="Calibri" pitchFamily="34" charset="0"/>
                  <a:ea typeface="宋体" pitchFamily="2" charset="-122"/>
                  <a:cs typeface="+mn-cs"/>
                </a:defRPr>
              </a:lvl2pPr>
              <a:lvl3pPr marL="914400" algn="l" rtl="0" fontAlgn="base">
                <a:spcBef>
                  <a:spcPct val="0"/>
                </a:spcBef>
                <a:spcAft>
                  <a:spcPct val="0"/>
                </a:spcAft>
                <a:defRPr kern="1200">
                  <a:solidFill>
                    <a:schemeClr val="tx1"/>
                  </a:solidFill>
                  <a:latin typeface="Calibri" pitchFamily="34" charset="0"/>
                  <a:ea typeface="宋体" pitchFamily="2" charset="-122"/>
                  <a:cs typeface="+mn-cs"/>
                </a:defRPr>
              </a:lvl3pPr>
              <a:lvl4pPr marL="1371600" algn="l" rtl="0" fontAlgn="base">
                <a:spcBef>
                  <a:spcPct val="0"/>
                </a:spcBef>
                <a:spcAft>
                  <a:spcPct val="0"/>
                </a:spcAft>
                <a:defRPr kern="1200">
                  <a:solidFill>
                    <a:schemeClr val="tx1"/>
                  </a:solidFill>
                  <a:latin typeface="Calibri" pitchFamily="34" charset="0"/>
                  <a:ea typeface="宋体" pitchFamily="2" charset="-122"/>
                  <a:cs typeface="+mn-cs"/>
                </a:defRPr>
              </a:lvl4pPr>
              <a:lvl5pPr marL="1828800" algn="l" rtl="0" fontAlgn="base">
                <a:spcBef>
                  <a:spcPct val="0"/>
                </a:spcBef>
                <a:spcAft>
                  <a:spcPct val="0"/>
                </a:spcAft>
                <a:defRPr kern="1200">
                  <a:solidFill>
                    <a:schemeClr val="tx1"/>
                  </a:solidFill>
                  <a:latin typeface="Calibri" pitchFamily="34" charset="0"/>
                  <a:ea typeface="宋体" pitchFamily="2" charset="-122"/>
                  <a:cs typeface="+mn-cs"/>
                </a:defRPr>
              </a:lvl5pPr>
              <a:lvl6pPr marL="2286000" algn="l" defTabSz="914400" rtl="0" eaLnBrk="1" latinLnBrk="0" hangingPunct="1">
                <a:defRPr kern="1200">
                  <a:solidFill>
                    <a:schemeClr val="tx1"/>
                  </a:solidFill>
                  <a:latin typeface="Calibri" pitchFamily="34" charset="0"/>
                  <a:ea typeface="宋体" pitchFamily="2" charset="-122"/>
                  <a:cs typeface="+mn-cs"/>
                </a:defRPr>
              </a:lvl6pPr>
              <a:lvl7pPr marL="2743200" algn="l" defTabSz="914400" rtl="0" eaLnBrk="1" latinLnBrk="0" hangingPunct="1">
                <a:defRPr kern="1200">
                  <a:solidFill>
                    <a:schemeClr val="tx1"/>
                  </a:solidFill>
                  <a:latin typeface="Calibri" pitchFamily="34" charset="0"/>
                  <a:ea typeface="宋体" pitchFamily="2" charset="-122"/>
                  <a:cs typeface="+mn-cs"/>
                </a:defRPr>
              </a:lvl7pPr>
              <a:lvl8pPr marL="3200400" algn="l" defTabSz="914400" rtl="0" eaLnBrk="1" latinLnBrk="0" hangingPunct="1">
                <a:defRPr kern="1200">
                  <a:solidFill>
                    <a:schemeClr val="tx1"/>
                  </a:solidFill>
                  <a:latin typeface="Calibri" pitchFamily="34" charset="0"/>
                  <a:ea typeface="宋体" pitchFamily="2" charset="-122"/>
                  <a:cs typeface="+mn-cs"/>
                </a:defRPr>
              </a:lvl8pPr>
              <a:lvl9pPr marL="3657600" algn="l" defTabSz="914400" rtl="0" eaLnBrk="1" latinLnBrk="0" hangingPunct="1">
                <a:defRPr kern="1200">
                  <a:solidFill>
                    <a:schemeClr val="tx1"/>
                  </a:solidFill>
                  <a:latin typeface="Calibri" pitchFamily="34" charset="0"/>
                  <a:ea typeface="宋体" pitchFamily="2" charset="-122"/>
                  <a:cs typeface="+mn-cs"/>
                </a:defRPr>
              </a:lvl9pPr>
            </a:lstStyle>
            <a:p>
              <a:r>
                <a:rPr lang="en-US" altLang="zh-CN" b="1" dirty="0">
                  <a:solidFill>
                    <a:prstClr val="white"/>
                  </a:solidFill>
                  <a:latin typeface="方正中等线简体" pitchFamily="65" charset="-122"/>
                  <a:ea typeface="方正中等线简体" pitchFamily="65" charset="-122"/>
                </a:rPr>
                <a:t>25%</a:t>
              </a:r>
              <a:endParaRPr lang="zh-CN" altLang="en-US" b="1" dirty="0">
                <a:solidFill>
                  <a:prstClr val="white"/>
                </a:solidFill>
                <a:latin typeface="方正中等线简体" pitchFamily="65" charset="-122"/>
                <a:ea typeface="方正中等线简体" pitchFamily="65" charset="-122"/>
              </a:endParaRPr>
            </a:p>
          </p:txBody>
        </p:sp>
        <p:sp>
          <p:nvSpPr>
            <p:cNvPr id="52" name="TextBox 51"/>
            <p:cNvSpPr txBox="1"/>
            <p:nvPr/>
          </p:nvSpPr>
          <p:spPr bwMode="auto">
            <a:xfrm>
              <a:off x="3612909" y="3578213"/>
              <a:ext cx="759941" cy="646331"/>
            </a:xfrm>
            <a:prstGeom prst="rect">
              <a:avLst/>
            </a:prstGeom>
            <a:noFill/>
          </p:spPr>
          <p:txBody>
            <a:bodyPr wrap="square">
              <a:spAutoFit/>
            </a:bodyPr>
            <a:lstStyle>
              <a:defPPr>
                <a:defRPr lang="zh-CN"/>
              </a:defPPr>
              <a:lvl1pPr fontAlgn="auto">
                <a:spcBef>
                  <a:spcPts val="0"/>
                </a:spcBef>
                <a:spcAft>
                  <a:spcPts val="0"/>
                </a:spcAft>
                <a:defRPr sz="1200" spc="300">
                  <a:latin typeface="微软雅黑" pitchFamily="34" charset="-122"/>
                  <a:ea typeface="微软雅黑" pitchFamily="34" charset="-122"/>
                  <a:cs typeface="Arial" pitchFamily="34" charset="0"/>
                </a:defRPr>
              </a:lvl1pPr>
            </a:lstStyle>
            <a:p>
              <a:pPr algn="ctr"/>
              <a:r>
                <a:rPr lang="zh-CN" altLang="en-US" dirty="0">
                  <a:solidFill>
                    <a:prstClr val="white"/>
                  </a:solidFill>
                </a:rPr>
                <a:t>Add a title</a:t>
              </a:r>
            </a:p>
          </p:txBody>
        </p:sp>
      </p:grpSp>
    </p:spTree>
    <p:extLst>
      <p:ext uri="{BB962C8B-B14F-4D97-AF65-F5344CB8AC3E}">
        <p14:creationId xmlns:p14="http://schemas.microsoft.com/office/powerpoint/2010/main" val="3973798446"/>
      </p:ext>
    </p:extLst>
  </p:cSld>
  <p:clrMapOvr>
    <a:masterClrMapping/>
  </p:clrMapOvr>
  <mc:AlternateContent xmlns:mc="http://schemas.openxmlformats.org/markup-compatibility/2006" xmlns:p14="http://schemas.microsoft.com/office/powerpoint/2010/main">
    <mc:Choice Requires="p14">
      <p:transition spd="slow" p14:dur="2000" advClick="0" advTm="0">
        <p14:ferris dir="l"/>
      </p:transition>
    </mc:Choice>
    <mc:Fallback xmlns:a14="http://schemas.microsoft.com/office/drawing/2010/main"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3685828" y="2647175"/>
            <a:ext cx="497171" cy="709968"/>
            <a:chOff x="2683525" y="2352288"/>
            <a:chExt cx="348518" cy="497689"/>
          </a:xfrm>
          <a:solidFill>
            <a:schemeClr val="accent1"/>
          </a:solidFill>
        </p:grpSpPr>
        <p:sp>
          <p:nvSpPr>
            <p:cNvPr id="102817" name="Freeform 13"/>
            <p:cNvSpPr>
              <a:spLocks noEditPoints="1"/>
            </p:cNvSpPr>
            <p:nvPr/>
          </p:nvSpPr>
          <p:spPr bwMode="auto">
            <a:xfrm>
              <a:off x="2683525" y="2352288"/>
              <a:ext cx="348518" cy="371571"/>
            </a:xfrm>
            <a:custGeom>
              <a:avLst/>
              <a:gdLst>
                <a:gd name="T0" fmla="*/ 66 w 173"/>
                <a:gd name="T1" fmla="*/ 184 h 184"/>
                <a:gd name="T2" fmla="*/ 66 w 173"/>
                <a:gd name="T3" fmla="*/ 184 h 184"/>
                <a:gd name="T4" fmla="*/ 59 w 173"/>
                <a:gd name="T5" fmla="*/ 183 h 184"/>
                <a:gd name="T6" fmla="*/ 54 w 173"/>
                <a:gd name="T7" fmla="*/ 157 h 184"/>
                <a:gd name="T8" fmla="*/ 52 w 173"/>
                <a:gd name="T9" fmla="*/ 135 h 184"/>
                <a:gd name="T10" fmla="*/ 42 w 173"/>
                <a:gd name="T11" fmla="*/ 17 h 184"/>
                <a:gd name="T12" fmla="*/ 85 w 173"/>
                <a:gd name="T13" fmla="*/ 0 h 184"/>
                <a:gd name="T14" fmla="*/ 87 w 173"/>
                <a:gd name="T15" fmla="*/ 0 h 184"/>
                <a:gd name="T16" fmla="*/ 88 w 173"/>
                <a:gd name="T17" fmla="*/ 0 h 184"/>
                <a:gd name="T18" fmla="*/ 132 w 173"/>
                <a:gd name="T19" fmla="*/ 17 h 184"/>
                <a:gd name="T20" fmla="*/ 120 w 173"/>
                <a:gd name="T21" fmla="*/ 135 h 184"/>
                <a:gd name="T22" fmla="*/ 119 w 173"/>
                <a:gd name="T23" fmla="*/ 156 h 184"/>
                <a:gd name="T24" fmla="*/ 116 w 173"/>
                <a:gd name="T25" fmla="*/ 176 h 184"/>
                <a:gd name="T26" fmla="*/ 96 w 173"/>
                <a:gd name="T27" fmla="*/ 181 h 184"/>
                <a:gd name="T28" fmla="*/ 80 w 173"/>
                <a:gd name="T29" fmla="*/ 183 h 184"/>
                <a:gd name="T30" fmla="*/ 66 w 173"/>
                <a:gd name="T31" fmla="*/ 184 h 184"/>
                <a:gd name="T32" fmla="*/ 85 w 173"/>
                <a:gd name="T33" fmla="*/ 3 h 184"/>
                <a:gd name="T34" fmla="*/ 44 w 173"/>
                <a:gd name="T35" fmla="*/ 19 h 184"/>
                <a:gd name="T36" fmla="*/ 55 w 173"/>
                <a:gd name="T37" fmla="*/ 133 h 184"/>
                <a:gd name="T38" fmla="*/ 55 w 173"/>
                <a:gd name="T39" fmla="*/ 133 h 184"/>
                <a:gd name="T40" fmla="*/ 58 w 173"/>
                <a:gd name="T41" fmla="*/ 157 h 184"/>
                <a:gd name="T42" fmla="*/ 61 w 173"/>
                <a:gd name="T43" fmla="*/ 180 h 184"/>
                <a:gd name="T44" fmla="*/ 66 w 173"/>
                <a:gd name="T45" fmla="*/ 181 h 184"/>
                <a:gd name="T46" fmla="*/ 66 w 173"/>
                <a:gd name="T47" fmla="*/ 181 h 184"/>
                <a:gd name="T48" fmla="*/ 80 w 173"/>
                <a:gd name="T49" fmla="*/ 179 h 184"/>
                <a:gd name="T50" fmla="*/ 95 w 173"/>
                <a:gd name="T51" fmla="*/ 177 h 184"/>
                <a:gd name="T52" fmla="*/ 114 w 173"/>
                <a:gd name="T53" fmla="*/ 173 h 184"/>
                <a:gd name="T54" fmla="*/ 116 w 173"/>
                <a:gd name="T55" fmla="*/ 156 h 184"/>
                <a:gd name="T56" fmla="*/ 117 w 173"/>
                <a:gd name="T57" fmla="*/ 134 h 184"/>
                <a:gd name="T58" fmla="*/ 117 w 173"/>
                <a:gd name="T59" fmla="*/ 134 h 184"/>
                <a:gd name="T60" fmla="*/ 130 w 173"/>
                <a:gd name="T61" fmla="*/ 19 h 184"/>
                <a:gd name="T62" fmla="*/ 88 w 173"/>
                <a:gd name="T63" fmla="*/ 3 h 184"/>
                <a:gd name="T64" fmla="*/ 87 w 173"/>
                <a:gd name="T65" fmla="*/ 3 h 184"/>
                <a:gd name="T66" fmla="*/ 85 w 173"/>
                <a:gd name="T67" fmla="*/ 3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3" h="184">
                  <a:moveTo>
                    <a:pt x="66" y="184"/>
                  </a:moveTo>
                  <a:cubicBezTo>
                    <a:pt x="66" y="184"/>
                    <a:pt x="66" y="184"/>
                    <a:pt x="66" y="184"/>
                  </a:cubicBezTo>
                  <a:cubicBezTo>
                    <a:pt x="63" y="184"/>
                    <a:pt x="61" y="183"/>
                    <a:pt x="59" y="183"/>
                  </a:cubicBezTo>
                  <a:cubicBezTo>
                    <a:pt x="55" y="180"/>
                    <a:pt x="55" y="171"/>
                    <a:pt x="54" y="157"/>
                  </a:cubicBezTo>
                  <a:cubicBezTo>
                    <a:pt x="54" y="148"/>
                    <a:pt x="54" y="139"/>
                    <a:pt x="52" y="135"/>
                  </a:cubicBezTo>
                  <a:cubicBezTo>
                    <a:pt x="50" y="131"/>
                    <a:pt x="0" y="60"/>
                    <a:pt x="42" y="17"/>
                  </a:cubicBezTo>
                  <a:cubicBezTo>
                    <a:pt x="42" y="16"/>
                    <a:pt x="57" y="0"/>
                    <a:pt x="85" y="0"/>
                  </a:cubicBezTo>
                  <a:cubicBezTo>
                    <a:pt x="87" y="0"/>
                    <a:pt x="87" y="0"/>
                    <a:pt x="87" y="0"/>
                  </a:cubicBezTo>
                  <a:cubicBezTo>
                    <a:pt x="88" y="0"/>
                    <a:pt x="88" y="0"/>
                    <a:pt x="88" y="0"/>
                  </a:cubicBezTo>
                  <a:cubicBezTo>
                    <a:pt x="117" y="0"/>
                    <a:pt x="131" y="16"/>
                    <a:pt x="132" y="17"/>
                  </a:cubicBezTo>
                  <a:cubicBezTo>
                    <a:pt x="173" y="58"/>
                    <a:pt x="123" y="132"/>
                    <a:pt x="120" y="135"/>
                  </a:cubicBezTo>
                  <a:cubicBezTo>
                    <a:pt x="118" y="140"/>
                    <a:pt x="118" y="148"/>
                    <a:pt x="119" y="156"/>
                  </a:cubicBezTo>
                  <a:cubicBezTo>
                    <a:pt x="119" y="164"/>
                    <a:pt x="119" y="172"/>
                    <a:pt x="116" y="176"/>
                  </a:cubicBezTo>
                  <a:cubicBezTo>
                    <a:pt x="113" y="179"/>
                    <a:pt x="99" y="181"/>
                    <a:pt x="96" y="181"/>
                  </a:cubicBezTo>
                  <a:cubicBezTo>
                    <a:pt x="80" y="183"/>
                    <a:pt x="80" y="183"/>
                    <a:pt x="80" y="183"/>
                  </a:cubicBezTo>
                  <a:cubicBezTo>
                    <a:pt x="80" y="183"/>
                    <a:pt x="72" y="184"/>
                    <a:pt x="66" y="184"/>
                  </a:cubicBezTo>
                  <a:close/>
                  <a:moveTo>
                    <a:pt x="85" y="3"/>
                  </a:moveTo>
                  <a:cubicBezTo>
                    <a:pt x="58" y="3"/>
                    <a:pt x="44" y="19"/>
                    <a:pt x="44" y="19"/>
                  </a:cubicBezTo>
                  <a:cubicBezTo>
                    <a:pt x="3" y="61"/>
                    <a:pt x="55" y="132"/>
                    <a:pt x="55" y="133"/>
                  </a:cubicBezTo>
                  <a:cubicBezTo>
                    <a:pt x="55" y="133"/>
                    <a:pt x="55" y="133"/>
                    <a:pt x="55" y="133"/>
                  </a:cubicBezTo>
                  <a:cubicBezTo>
                    <a:pt x="57" y="138"/>
                    <a:pt x="58" y="147"/>
                    <a:pt x="58" y="157"/>
                  </a:cubicBezTo>
                  <a:cubicBezTo>
                    <a:pt x="58" y="166"/>
                    <a:pt x="58" y="178"/>
                    <a:pt x="61" y="180"/>
                  </a:cubicBezTo>
                  <a:cubicBezTo>
                    <a:pt x="61" y="180"/>
                    <a:pt x="62" y="181"/>
                    <a:pt x="66" y="181"/>
                  </a:cubicBezTo>
                  <a:cubicBezTo>
                    <a:pt x="66" y="181"/>
                    <a:pt x="66" y="181"/>
                    <a:pt x="66" y="181"/>
                  </a:cubicBezTo>
                  <a:cubicBezTo>
                    <a:pt x="72" y="181"/>
                    <a:pt x="80" y="179"/>
                    <a:pt x="80" y="179"/>
                  </a:cubicBezTo>
                  <a:cubicBezTo>
                    <a:pt x="95" y="177"/>
                    <a:pt x="95" y="177"/>
                    <a:pt x="95" y="177"/>
                  </a:cubicBezTo>
                  <a:cubicBezTo>
                    <a:pt x="102" y="177"/>
                    <a:pt x="112" y="175"/>
                    <a:pt x="114" y="173"/>
                  </a:cubicBezTo>
                  <a:cubicBezTo>
                    <a:pt x="116" y="171"/>
                    <a:pt x="116" y="163"/>
                    <a:pt x="116" y="156"/>
                  </a:cubicBezTo>
                  <a:cubicBezTo>
                    <a:pt x="115" y="147"/>
                    <a:pt x="115" y="139"/>
                    <a:pt x="117" y="134"/>
                  </a:cubicBezTo>
                  <a:cubicBezTo>
                    <a:pt x="117" y="134"/>
                    <a:pt x="117" y="134"/>
                    <a:pt x="117" y="134"/>
                  </a:cubicBezTo>
                  <a:cubicBezTo>
                    <a:pt x="118" y="133"/>
                    <a:pt x="170" y="59"/>
                    <a:pt x="130" y="19"/>
                  </a:cubicBezTo>
                  <a:cubicBezTo>
                    <a:pt x="130" y="19"/>
                    <a:pt x="115" y="3"/>
                    <a:pt x="88" y="3"/>
                  </a:cubicBezTo>
                  <a:cubicBezTo>
                    <a:pt x="87" y="3"/>
                    <a:pt x="87" y="3"/>
                    <a:pt x="87" y="3"/>
                  </a:cubicBezTo>
                  <a:lnTo>
                    <a:pt x="85" y="3"/>
                  </a:lnTo>
                  <a:close/>
                </a:path>
              </a:pathLst>
            </a:custGeom>
            <a:grpFill/>
            <a:ln>
              <a:noFill/>
            </a:ln>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102818" name="Freeform 14"/>
            <p:cNvSpPr/>
            <p:nvPr/>
          </p:nvSpPr>
          <p:spPr bwMode="auto">
            <a:xfrm>
              <a:off x="2804218" y="2713011"/>
              <a:ext cx="115269" cy="28478"/>
            </a:xfrm>
            <a:custGeom>
              <a:avLst/>
              <a:gdLst>
                <a:gd name="T0" fmla="*/ 57 w 57"/>
                <a:gd name="T1" fmla="*/ 4 h 14"/>
                <a:gd name="T2" fmla="*/ 54 w 57"/>
                <a:gd name="T3" fmla="*/ 8 h 14"/>
                <a:gd name="T4" fmla="*/ 4 w 57"/>
                <a:gd name="T5" fmla="*/ 14 h 14"/>
                <a:gd name="T6" fmla="*/ 0 w 57"/>
                <a:gd name="T7" fmla="*/ 11 h 14"/>
                <a:gd name="T8" fmla="*/ 0 w 57"/>
                <a:gd name="T9" fmla="*/ 11 h 14"/>
                <a:gd name="T10" fmla="*/ 3 w 57"/>
                <a:gd name="T11" fmla="*/ 7 h 14"/>
                <a:gd name="T12" fmla="*/ 53 w 57"/>
                <a:gd name="T13" fmla="*/ 1 h 14"/>
                <a:gd name="T14" fmla="*/ 57 w 57"/>
                <a:gd name="T15" fmla="*/ 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14">
                  <a:moveTo>
                    <a:pt x="57" y="4"/>
                  </a:moveTo>
                  <a:cubicBezTo>
                    <a:pt x="57" y="6"/>
                    <a:pt x="56" y="8"/>
                    <a:pt x="54" y="8"/>
                  </a:cubicBezTo>
                  <a:cubicBezTo>
                    <a:pt x="4" y="14"/>
                    <a:pt x="4" y="14"/>
                    <a:pt x="4" y="14"/>
                  </a:cubicBezTo>
                  <a:cubicBezTo>
                    <a:pt x="2" y="14"/>
                    <a:pt x="0" y="13"/>
                    <a:pt x="0" y="11"/>
                  </a:cubicBezTo>
                  <a:cubicBezTo>
                    <a:pt x="0" y="11"/>
                    <a:pt x="0" y="11"/>
                    <a:pt x="0" y="11"/>
                  </a:cubicBezTo>
                  <a:cubicBezTo>
                    <a:pt x="0" y="9"/>
                    <a:pt x="1" y="7"/>
                    <a:pt x="3" y="7"/>
                  </a:cubicBezTo>
                  <a:cubicBezTo>
                    <a:pt x="53" y="1"/>
                    <a:pt x="53" y="1"/>
                    <a:pt x="53" y="1"/>
                  </a:cubicBezTo>
                  <a:cubicBezTo>
                    <a:pt x="55" y="0"/>
                    <a:pt x="57" y="2"/>
                    <a:pt x="57" y="4"/>
                  </a:cubicBezTo>
                  <a:close/>
                </a:path>
              </a:pathLst>
            </a:custGeom>
            <a:grpFill/>
            <a:ln>
              <a:noFill/>
            </a:ln>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102819" name="Freeform 15"/>
            <p:cNvSpPr/>
            <p:nvPr/>
          </p:nvSpPr>
          <p:spPr bwMode="auto">
            <a:xfrm>
              <a:off x="2804218" y="2736064"/>
              <a:ext cx="115269" cy="27122"/>
            </a:xfrm>
            <a:custGeom>
              <a:avLst/>
              <a:gdLst>
                <a:gd name="T0" fmla="*/ 57 w 57"/>
                <a:gd name="T1" fmla="*/ 3 h 14"/>
                <a:gd name="T2" fmla="*/ 54 w 57"/>
                <a:gd name="T3" fmla="*/ 7 h 14"/>
                <a:gd name="T4" fmla="*/ 4 w 57"/>
                <a:gd name="T5" fmla="*/ 14 h 14"/>
                <a:gd name="T6" fmla="*/ 0 w 57"/>
                <a:gd name="T7" fmla="*/ 10 h 14"/>
                <a:gd name="T8" fmla="*/ 0 w 57"/>
                <a:gd name="T9" fmla="*/ 10 h 14"/>
                <a:gd name="T10" fmla="*/ 3 w 57"/>
                <a:gd name="T11" fmla="*/ 6 h 14"/>
                <a:gd name="T12" fmla="*/ 53 w 57"/>
                <a:gd name="T13" fmla="*/ 0 h 14"/>
                <a:gd name="T14" fmla="*/ 57 w 57"/>
                <a:gd name="T15" fmla="*/ 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14">
                  <a:moveTo>
                    <a:pt x="57" y="3"/>
                  </a:moveTo>
                  <a:cubicBezTo>
                    <a:pt x="57" y="5"/>
                    <a:pt x="56" y="7"/>
                    <a:pt x="54" y="7"/>
                  </a:cubicBezTo>
                  <a:cubicBezTo>
                    <a:pt x="4" y="14"/>
                    <a:pt x="4" y="14"/>
                    <a:pt x="4" y="14"/>
                  </a:cubicBezTo>
                  <a:cubicBezTo>
                    <a:pt x="2" y="14"/>
                    <a:pt x="0" y="12"/>
                    <a:pt x="0" y="10"/>
                  </a:cubicBezTo>
                  <a:cubicBezTo>
                    <a:pt x="0" y="10"/>
                    <a:pt x="0" y="10"/>
                    <a:pt x="0" y="10"/>
                  </a:cubicBezTo>
                  <a:cubicBezTo>
                    <a:pt x="0" y="8"/>
                    <a:pt x="1" y="7"/>
                    <a:pt x="3" y="6"/>
                  </a:cubicBezTo>
                  <a:cubicBezTo>
                    <a:pt x="53" y="0"/>
                    <a:pt x="53" y="0"/>
                    <a:pt x="53" y="0"/>
                  </a:cubicBezTo>
                  <a:cubicBezTo>
                    <a:pt x="55" y="0"/>
                    <a:pt x="57" y="1"/>
                    <a:pt x="57" y="3"/>
                  </a:cubicBezTo>
                  <a:close/>
                </a:path>
              </a:pathLst>
            </a:custGeom>
            <a:grpFill/>
            <a:ln>
              <a:noFill/>
            </a:ln>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102820" name="Freeform 16"/>
            <p:cNvSpPr/>
            <p:nvPr/>
          </p:nvSpPr>
          <p:spPr bwMode="auto">
            <a:xfrm>
              <a:off x="2804218" y="2756406"/>
              <a:ext cx="115269" cy="27122"/>
            </a:xfrm>
            <a:custGeom>
              <a:avLst/>
              <a:gdLst>
                <a:gd name="T0" fmla="*/ 57 w 57"/>
                <a:gd name="T1" fmla="*/ 3 h 14"/>
                <a:gd name="T2" fmla="*/ 54 w 57"/>
                <a:gd name="T3" fmla="*/ 8 h 14"/>
                <a:gd name="T4" fmla="*/ 4 w 57"/>
                <a:gd name="T5" fmla="*/ 14 h 14"/>
                <a:gd name="T6" fmla="*/ 0 w 57"/>
                <a:gd name="T7" fmla="*/ 10 h 14"/>
                <a:gd name="T8" fmla="*/ 0 w 57"/>
                <a:gd name="T9" fmla="*/ 10 h 14"/>
                <a:gd name="T10" fmla="*/ 3 w 57"/>
                <a:gd name="T11" fmla="*/ 6 h 14"/>
                <a:gd name="T12" fmla="*/ 53 w 57"/>
                <a:gd name="T13" fmla="*/ 0 h 14"/>
                <a:gd name="T14" fmla="*/ 57 w 57"/>
                <a:gd name="T15" fmla="*/ 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14">
                  <a:moveTo>
                    <a:pt x="57" y="3"/>
                  </a:moveTo>
                  <a:cubicBezTo>
                    <a:pt x="57" y="5"/>
                    <a:pt x="56" y="8"/>
                    <a:pt x="54" y="8"/>
                  </a:cubicBezTo>
                  <a:cubicBezTo>
                    <a:pt x="4" y="14"/>
                    <a:pt x="4" y="14"/>
                    <a:pt x="4" y="14"/>
                  </a:cubicBezTo>
                  <a:cubicBezTo>
                    <a:pt x="2" y="14"/>
                    <a:pt x="0" y="13"/>
                    <a:pt x="0" y="10"/>
                  </a:cubicBezTo>
                  <a:cubicBezTo>
                    <a:pt x="0" y="10"/>
                    <a:pt x="0" y="10"/>
                    <a:pt x="0" y="10"/>
                  </a:cubicBezTo>
                  <a:cubicBezTo>
                    <a:pt x="0" y="8"/>
                    <a:pt x="1" y="7"/>
                    <a:pt x="3" y="6"/>
                  </a:cubicBezTo>
                  <a:cubicBezTo>
                    <a:pt x="53" y="0"/>
                    <a:pt x="53" y="0"/>
                    <a:pt x="53" y="0"/>
                  </a:cubicBezTo>
                  <a:cubicBezTo>
                    <a:pt x="55" y="0"/>
                    <a:pt x="57" y="1"/>
                    <a:pt x="57" y="3"/>
                  </a:cubicBezTo>
                  <a:close/>
                </a:path>
              </a:pathLst>
            </a:custGeom>
            <a:grpFill/>
            <a:ln>
              <a:noFill/>
            </a:ln>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102821" name="Freeform 17"/>
            <p:cNvSpPr/>
            <p:nvPr/>
          </p:nvSpPr>
          <p:spPr bwMode="auto">
            <a:xfrm>
              <a:off x="2804218" y="2775392"/>
              <a:ext cx="115269" cy="28478"/>
            </a:xfrm>
            <a:custGeom>
              <a:avLst/>
              <a:gdLst>
                <a:gd name="T0" fmla="*/ 57 w 57"/>
                <a:gd name="T1" fmla="*/ 3 h 14"/>
                <a:gd name="T2" fmla="*/ 54 w 57"/>
                <a:gd name="T3" fmla="*/ 8 h 14"/>
                <a:gd name="T4" fmla="*/ 4 w 57"/>
                <a:gd name="T5" fmla="*/ 14 h 14"/>
                <a:gd name="T6" fmla="*/ 0 w 57"/>
                <a:gd name="T7" fmla="*/ 10 h 14"/>
                <a:gd name="T8" fmla="*/ 0 w 57"/>
                <a:gd name="T9" fmla="*/ 10 h 14"/>
                <a:gd name="T10" fmla="*/ 3 w 57"/>
                <a:gd name="T11" fmla="*/ 6 h 14"/>
                <a:gd name="T12" fmla="*/ 53 w 57"/>
                <a:gd name="T13" fmla="*/ 0 h 14"/>
                <a:gd name="T14" fmla="*/ 57 w 57"/>
                <a:gd name="T15" fmla="*/ 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14">
                  <a:moveTo>
                    <a:pt x="57" y="3"/>
                  </a:moveTo>
                  <a:cubicBezTo>
                    <a:pt x="57" y="6"/>
                    <a:pt x="56" y="7"/>
                    <a:pt x="54" y="8"/>
                  </a:cubicBezTo>
                  <a:cubicBezTo>
                    <a:pt x="4" y="14"/>
                    <a:pt x="4" y="14"/>
                    <a:pt x="4" y="14"/>
                  </a:cubicBezTo>
                  <a:cubicBezTo>
                    <a:pt x="2" y="14"/>
                    <a:pt x="0" y="13"/>
                    <a:pt x="0" y="10"/>
                  </a:cubicBezTo>
                  <a:cubicBezTo>
                    <a:pt x="0" y="10"/>
                    <a:pt x="0" y="10"/>
                    <a:pt x="0" y="10"/>
                  </a:cubicBezTo>
                  <a:cubicBezTo>
                    <a:pt x="0" y="9"/>
                    <a:pt x="1" y="7"/>
                    <a:pt x="3" y="6"/>
                  </a:cubicBezTo>
                  <a:cubicBezTo>
                    <a:pt x="53" y="0"/>
                    <a:pt x="53" y="0"/>
                    <a:pt x="53" y="0"/>
                  </a:cubicBezTo>
                  <a:cubicBezTo>
                    <a:pt x="55" y="0"/>
                    <a:pt x="57" y="1"/>
                    <a:pt x="57" y="3"/>
                  </a:cubicBezTo>
                  <a:close/>
                </a:path>
              </a:pathLst>
            </a:custGeom>
            <a:grpFill/>
            <a:ln>
              <a:noFill/>
            </a:ln>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102822" name="Freeform 18"/>
            <p:cNvSpPr/>
            <p:nvPr/>
          </p:nvSpPr>
          <p:spPr bwMode="auto">
            <a:xfrm>
              <a:off x="2804218" y="2795733"/>
              <a:ext cx="115269" cy="28478"/>
            </a:xfrm>
            <a:custGeom>
              <a:avLst/>
              <a:gdLst>
                <a:gd name="T0" fmla="*/ 57 w 57"/>
                <a:gd name="T1" fmla="*/ 4 h 14"/>
                <a:gd name="T2" fmla="*/ 54 w 57"/>
                <a:gd name="T3" fmla="*/ 8 h 14"/>
                <a:gd name="T4" fmla="*/ 4 w 57"/>
                <a:gd name="T5" fmla="*/ 14 h 14"/>
                <a:gd name="T6" fmla="*/ 0 w 57"/>
                <a:gd name="T7" fmla="*/ 11 h 14"/>
                <a:gd name="T8" fmla="*/ 0 w 57"/>
                <a:gd name="T9" fmla="*/ 11 h 14"/>
                <a:gd name="T10" fmla="*/ 3 w 57"/>
                <a:gd name="T11" fmla="*/ 7 h 14"/>
                <a:gd name="T12" fmla="*/ 53 w 57"/>
                <a:gd name="T13" fmla="*/ 0 h 14"/>
                <a:gd name="T14" fmla="*/ 57 w 57"/>
                <a:gd name="T15" fmla="*/ 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14">
                  <a:moveTo>
                    <a:pt x="57" y="4"/>
                  </a:moveTo>
                  <a:cubicBezTo>
                    <a:pt x="57" y="6"/>
                    <a:pt x="56" y="7"/>
                    <a:pt x="54" y="8"/>
                  </a:cubicBezTo>
                  <a:cubicBezTo>
                    <a:pt x="4" y="14"/>
                    <a:pt x="4" y="14"/>
                    <a:pt x="4" y="14"/>
                  </a:cubicBezTo>
                  <a:cubicBezTo>
                    <a:pt x="2" y="14"/>
                    <a:pt x="0" y="13"/>
                    <a:pt x="0" y="11"/>
                  </a:cubicBezTo>
                  <a:cubicBezTo>
                    <a:pt x="0" y="11"/>
                    <a:pt x="0" y="11"/>
                    <a:pt x="0" y="11"/>
                  </a:cubicBezTo>
                  <a:cubicBezTo>
                    <a:pt x="0" y="9"/>
                    <a:pt x="1" y="7"/>
                    <a:pt x="3" y="7"/>
                  </a:cubicBezTo>
                  <a:cubicBezTo>
                    <a:pt x="53" y="0"/>
                    <a:pt x="53" y="0"/>
                    <a:pt x="53" y="0"/>
                  </a:cubicBezTo>
                  <a:cubicBezTo>
                    <a:pt x="55" y="0"/>
                    <a:pt x="57" y="2"/>
                    <a:pt x="57" y="4"/>
                  </a:cubicBezTo>
                  <a:close/>
                </a:path>
              </a:pathLst>
            </a:custGeom>
            <a:grpFill/>
            <a:ln>
              <a:noFill/>
            </a:ln>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102823" name="Freeform 19"/>
            <p:cNvSpPr/>
            <p:nvPr/>
          </p:nvSpPr>
          <p:spPr bwMode="auto">
            <a:xfrm>
              <a:off x="2829984" y="2814718"/>
              <a:ext cx="65093" cy="35259"/>
            </a:xfrm>
            <a:custGeom>
              <a:avLst/>
              <a:gdLst>
                <a:gd name="T0" fmla="*/ 17 w 32"/>
                <a:gd name="T1" fmla="*/ 17 h 18"/>
                <a:gd name="T2" fmla="*/ 31 w 32"/>
                <a:gd name="T3" fmla="*/ 0 h 18"/>
                <a:gd name="T4" fmla="*/ 0 w 32"/>
                <a:gd name="T5" fmla="*/ 4 h 18"/>
                <a:gd name="T6" fmla="*/ 17 w 32"/>
                <a:gd name="T7" fmla="*/ 17 h 18"/>
              </a:gdLst>
              <a:ahLst/>
              <a:cxnLst>
                <a:cxn ang="0">
                  <a:pos x="T0" y="T1"/>
                </a:cxn>
                <a:cxn ang="0">
                  <a:pos x="T2" y="T3"/>
                </a:cxn>
                <a:cxn ang="0">
                  <a:pos x="T4" y="T5"/>
                </a:cxn>
                <a:cxn ang="0">
                  <a:pos x="T6" y="T7"/>
                </a:cxn>
              </a:cxnLst>
              <a:rect l="0" t="0" r="r" b="b"/>
              <a:pathLst>
                <a:path w="32" h="18">
                  <a:moveTo>
                    <a:pt x="17" y="17"/>
                  </a:moveTo>
                  <a:cubicBezTo>
                    <a:pt x="26" y="16"/>
                    <a:pt x="32" y="9"/>
                    <a:pt x="31" y="0"/>
                  </a:cubicBezTo>
                  <a:cubicBezTo>
                    <a:pt x="0" y="4"/>
                    <a:pt x="0" y="4"/>
                    <a:pt x="0" y="4"/>
                  </a:cubicBezTo>
                  <a:cubicBezTo>
                    <a:pt x="1" y="12"/>
                    <a:pt x="9" y="18"/>
                    <a:pt x="17" y="17"/>
                  </a:cubicBezTo>
                  <a:close/>
                </a:path>
              </a:pathLst>
            </a:custGeom>
            <a:grpFill/>
            <a:ln>
              <a:noFill/>
            </a:ln>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grpSp>
      <p:grpSp>
        <p:nvGrpSpPr>
          <p:cNvPr id="7" name="组合 6"/>
          <p:cNvGrpSpPr/>
          <p:nvPr/>
        </p:nvGrpSpPr>
        <p:grpSpPr>
          <a:xfrm>
            <a:off x="2998382" y="1129761"/>
            <a:ext cx="1663316" cy="538248"/>
            <a:chOff x="1960933" y="816502"/>
            <a:chExt cx="1663316" cy="538248"/>
          </a:xfrm>
        </p:grpSpPr>
        <p:sp>
          <p:nvSpPr>
            <p:cNvPr id="649" name="TextBox 648"/>
            <p:cNvSpPr txBox="1"/>
            <p:nvPr/>
          </p:nvSpPr>
          <p:spPr bwMode="auto">
            <a:xfrm>
              <a:off x="2280664" y="816502"/>
              <a:ext cx="1159292" cy="338554"/>
            </a:xfrm>
            <a:prstGeom prst="rect">
              <a:avLst/>
            </a:prstGeom>
            <a:noFill/>
          </p:spPr>
          <p:txBody>
            <a:bodyPr wrap="none">
              <a:spAutoFit/>
            </a:bodyPr>
            <a:lstStyle>
              <a:defPPr>
                <a:defRPr lang="zh-CN"/>
              </a:defPPr>
              <a:lvl1pPr algn="ctr" fontAlgn="auto">
                <a:spcBef>
                  <a:spcPts val="0"/>
                </a:spcBef>
                <a:spcAft>
                  <a:spcPts val="0"/>
                </a:spcAft>
                <a:defRPr sz="1600" spc="300">
                  <a:solidFill>
                    <a:srgbClr val="F83003"/>
                  </a:solidFill>
                  <a:latin typeface="微软雅黑" pitchFamily="34" charset="-122"/>
                  <a:ea typeface="微软雅黑" pitchFamily="34" charset="-122"/>
                  <a:cs typeface="Arial" pitchFamily="34" charset="0"/>
                </a:defRPr>
              </a:lvl1pPr>
            </a:lstStyle>
            <a:p>
              <a:r>
                <a:rPr lang="zh-CN" altLang="en-US" dirty="0">
                  <a:solidFill>
                    <a:prstClr val="black"/>
                  </a:solidFill>
                </a:rPr>
                <a:t>Add a title</a:t>
              </a:r>
            </a:p>
          </p:txBody>
        </p:sp>
        <p:sp>
          <p:nvSpPr>
            <p:cNvPr id="650" name="矩形 1"/>
            <p:cNvSpPr>
              <a:spLocks noChangeArrowheads="1"/>
            </p:cNvSpPr>
            <p:nvPr/>
          </p:nvSpPr>
          <p:spPr bwMode="auto">
            <a:xfrm>
              <a:off x="1960933" y="1093140"/>
              <a:ext cx="1663316"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100" dirty="0">
                  <a:solidFill>
                    <a:prstClr val="black">
                      <a:lumMod val="75000"/>
                      <a:lumOff val="25000"/>
                    </a:prstClr>
                  </a:solidFill>
                  <a:latin typeface="微软雅黑" pitchFamily="34" charset="-122"/>
                  <a:ea typeface="微软雅黑" pitchFamily="34" charset="-122"/>
                </a:rPr>
                <a:t>Click here to add text</a:t>
              </a:r>
            </a:p>
          </p:txBody>
        </p:sp>
      </p:grpSp>
      <p:grpSp>
        <p:nvGrpSpPr>
          <p:cNvPr id="8" name="组合 7"/>
          <p:cNvGrpSpPr/>
          <p:nvPr/>
        </p:nvGrpSpPr>
        <p:grpSpPr>
          <a:xfrm>
            <a:off x="5179755" y="2559446"/>
            <a:ext cx="1327246" cy="507831"/>
            <a:chOff x="4142306" y="2246187"/>
            <a:chExt cx="1327246" cy="507831"/>
          </a:xfrm>
        </p:grpSpPr>
        <p:sp>
          <p:nvSpPr>
            <p:cNvPr id="651" name="TextBox 650"/>
            <p:cNvSpPr txBox="1"/>
            <p:nvPr/>
          </p:nvSpPr>
          <p:spPr bwMode="auto">
            <a:xfrm>
              <a:off x="4277579" y="2246187"/>
              <a:ext cx="1056701"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EBAC07"/>
                  </a:solidFill>
                  <a:latin typeface="微软雅黑" pitchFamily="34" charset="-122"/>
                  <a:ea typeface="微软雅黑" pitchFamily="34" charset="-122"/>
                  <a:cs typeface="Arial" pitchFamily="34" charset="0"/>
                </a:defRPr>
              </a:lvl1pPr>
            </a:lstStyle>
            <a:p>
              <a:r>
                <a:rPr lang="zh-CN" altLang="en-US" sz="1400" dirty="0">
                  <a:solidFill>
                    <a:prstClr val="black"/>
                  </a:solidFill>
                </a:rPr>
                <a:t>Add a title</a:t>
              </a:r>
            </a:p>
          </p:txBody>
        </p:sp>
        <p:sp>
          <p:nvSpPr>
            <p:cNvPr id="652" name="矩形 1"/>
            <p:cNvSpPr>
              <a:spLocks noChangeArrowheads="1"/>
            </p:cNvSpPr>
            <p:nvPr/>
          </p:nvSpPr>
          <p:spPr bwMode="auto">
            <a:xfrm>
              <a:off x="4142306" y="2507797"/>
              <a:ext cx="132724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Click here to add text</a:t>
              </a:r>
            </a:p>
          </p:txBody>
        </p:sp>
      </p:grpSp>
      <p:grpSp>
        <p:nvGrpSpPr>
          <p:cNvPr id="10" name="组合 9"/>
          <p:cNvGrpSpPr/>
          <p:nvPr/>
        </p:nvGrpSpPr>
        <p:grpSpPr>
          <a:xfrm>
            <a:off x="1201479" y="2405558"/>
            <a:ext cx="1576083" cy="523796"/>
            <a:chOff x="164030" y="2092299"/>
            <a:chExt cx="1576083" cy="523796"/>
          </a:xfrm>
        </p:grpSpPr>
        <p:sp>
          <p:nvSpPr>
            <p:cNvPr id="653" name="TextBox 652"/>
            <p:cNvSpPr txBox="1"/>
            <p:nvPr/>
          </p:nvSpPr>
          <p:spPr bwMode="auto">
            <a:xfrm>
              <a:off x="598063" y="2092299"/>
              <a:ext cx="1056701"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284848"/>
                  </a:solidFill>
                  <a:latin typeface="微软雅黑" pitchFamily="34" charset="-122"/>
                  <a:ea typeface="微软雅黑" pitchFamily="34" charset="-122"/>
                  <a:cs typeface="Arial" pitchFamily="34" charset="0"/>
                </a:defRPr>
              </a:lvl1pPr>
            </a:lstStyle>
            <a:p>
              <a:r>
                <a:rPr lang="zh-CN" altLang="en-US" sz="1400" dirty="0">
                  <a:solidFill>
                    <a:prstClr val="black"/>
                  </a:solidFill>
                </a:rPr>
                <a:t>Add a title</a:t>
              </a:r>
            </a:p>
          </p:txBody>
        </p:sp>
        <p:sp>
          <p:nvSpPr>
            <p:cNvPr id="654" name="矩形 1"/>
            <p:cNvSpPr>
              <a:spLocks noChangeArrowheads="1"/>
            </p:cNvSpPr>
            <p:nvPr/>
          </p:nvSpPr>
          <p:spPr bwMode="auto">
            <a:xfrm>
              <a:off x="164030" y="2369874"/>
              <a:ext cx="157608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a:solidFill>
                    <a:prstClr val="black">
                      <a:lumMod val="75000"/>
                      <a:lumOff val="25000"/>
                    </a:prstClr>
                  </a:solidFill>
                  <a:latin typeface="微软雅黑" pitchFamily="34" charset="-122"/>
                  <a:ea typeface="微软雅黑" pitchFamily="34" charset="-122"/>
                </a:rPr>
                <a:t>Click here to add text</a:t>
              </a:r>
            </a:p>
          </p:txBody>
        </p:sp>
      </p:grpSp>
      <p:grpSp>
        <p:nvGrpSpPr>
          <p:cNvPr id="9" name="组合 8"/>
          <p:cNvGrpSpPr/>
          <p:nvPr/>
        </p:nvGrpSpPr>
        <p:grpSpPr>
          <a:xfrm>
            <a:off x="2998382" y="4247613"/>
            <a:ext cx="1663315" cy="538248"/>
            <a:chOff x="1960933" y="3934354"/>
            <a:chExt cx="1663315" cy="538248"/>
          </a:xfrm>
        </p:grpSpPr>
        <p:sp>
          <p:nvSpPr>
            <p:cNvPr id="655" name="TextBox 654"/>
            <p:cNvSpPr txBox="1"/>
            <p:nvPr/>
          </p:nvSpPr>
          <p:spPr bwMode="auto">
            <a:xfrm>
              <a:off x="2339004" y="3934354"/>
              <a:ext cx="1159292" cy="338554"/>
            </a:xfrm>
            <a:prstGeom prst="rect">
              <a:avLst/>
            </a:prstGeom>
            <a:noFill/>
          </p:spPr>
          <p:txBody>
            <a:bodyPr wrap="none">
              <a:spAutoFit/>
            </a:bodyPr>
            <a:lstStyle>
              <a:defPPr>
                <a:defRPr lang="zh-CN"/>
              </a:defPPr>
              <a:lvl1pPr algn="ctr" fontAlgn="auto">
                <a:spcBef>
                  <a:spcPts val="0"/>
                </a:spcBef>
                <a:spcAft>
                  <a:spcPts val="0"/>
                </a:spcAft>
                <a:defRPr sz="1600" spc="300">
                  <a:solidFill>
                    <a:srgbClr val="8BC925"/>
                  </a:solidFill>
                  <a:latin typeface="微软雅黑" pitchFamily="34" charset="-122"/>
                  <a:ea typeface="微软雅黑" pitchFamily="34" charset="-122"/>
                  <a:cs typeface="Arial" pitchFamily="34" charset="0"/>
                </a:defRPr>
              </a:lvl1pPr>
            </a:lstStyle>
            <a:p>
              <a:r>
                <a:rPr lang="zh-CN" altLang="en-US" dirty="0">
                  <a:solidFill>
                    <a:prstClr val="black"/>
                  </a:solidFill>
                </a:rPr>
                <a:t>Add a title</a:t>
              </a:r>
            </a:p>
          </p:txBody>
        </p:sp>
        <p:sp>
          <p:nvSpPr>
            <p:cNvPr id="656" name="矩形 1"/>
            <p:cNvSpPr>
              <a:spLocks noChangeArrowheads="1"/>
            </p:cNvSpPr>
            <p:nvPr/>
          </p:nvSpPr>
          <p:spPr bwMode="auto">
            <a:xfrm>
              <a:off x="1960933" y="4210992"/>
              <a:ext cx="1663315"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100" dirty="0">
                  <a:solidFill>
                    <a:prstClr val="black">
                      <a:lumMod val="75000"/>
                      <a:lumOff val="25000"/>
                    </a:prstClr>
                  </a:solidFill>
                  <a:latin typeface="微软雅黑" pitchFamily="34" charset="-122"/>
                  <a:ea typeface="微软雅黑" pitchFamily="34" charset="-122"/>
                </a:rPr>
                <a:t>Click here to add text</a:t>
              </a:r>
            </a:p>
          </p:txBody>
        </p:sp>
      </p:grpSp>
      <p:sp>
        <p:nvSpPr>
          <p:cNvPr id="657" name="矩形 1"/>
          <p:cNvSpPr>
            <a:spLocks noChangeArrowheads="1"/>
          </p:cNvSpPr>
          <p:nvPr/>
        </p:nvSpPr>
        <p:spPr bwMode="auto">
          <a:xfrm>
            <a:off x="6701868" y="1406399"/>
            <a:ext cx="1924618" cy="17216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fontAlgn="base">
              <a:lnSpc>
                <a:spcPct val="150000"/>
              </a:lnSpc>
              <a:spcBef>
                <a:spcPct val="0"/>
              </a:spcBef>
              <a:spcAft>
                <a:spcPct val="0"/>
              </a:spcAft>
            </a:pPr>
            <a:r>
              <a:rPr lang="en-US" altLang="zh-CN" sz="1200" dirty="0">
                <a:solidFill>
                  <a:prstClr val="black">
                    <a:lumMod val="75000"/>
                    <a:lumOff val="25000"/>
                  </a:prstClr>
                </a:solidFill>
                <a:latin typeface="微软雅黑" pitchFamily="34" charset="-122"/>
                <a:ea typeface="微软雅黑" pitchFamily="34" charset="-122"/>
              </a:rPr>
              <a:t>Add a detailed text description here, and the recommendations are relevant to the title and conform to the overall language style</a:t>
            </a:r>
          </a:p>
        </p:txBody>
      </p:sp>
      <p:grpSp>
        <p:nvGrpSpPr>
          <p:cNvPr id="3" name="组合 2"/>
          <p:cNvGrpSpPr/>
          <p:nvPr/>
        </p:nvGrpSpPr>
        <p:grpSpPr>
          <a:xfrm>
            <a:off x="3362654" y="3596215"/>
            <a:ext cx="1167604" cy="584479"/>
            <a:chOff x="2477605" y="3282956"/>
            <a:chExt cx="1167604" cy="584479"/>
          </a:xfrm>
        </p:grpSpPr>
        <p:sp>
          <p:nvSpPr>
            <p:cNvPr id="102830" name="Freeform 26"/>
            <p:cNvSpPr/>
            <p:nvPr/>
          </p:nvSpPr>
          <p:spPr bwMode="auto">
            <a:xfrm>
              <a:off x="2477605" y="3282956"/>
              <a:ext cx="1167604" cy="584479"/>
            </a:xfrm>
            <a:prstGeom prst="roundRect">
              <a:avLst/>
            </a:prstGeom>
            <a:solidFill>
              <a:schemeClr val="accent4"/>
            </a:solidFill>
            <a:ln>
              <a:noFill/>
            </a:ln>
          </p:spPr>
          <p:txBody>
            <a:bodyPr/>
            <a:lstStyle/>
            <a:p>
              <a:pPr fontAlgn="base">
                <a:spcBef>
                  <a:spcPct val="0"/>
                </a:spcBef>
                <a:spcAft>
                  <a:spcPct val="0"/>
                </a:spcAft>
              </a:pPr>
              <a:endParaRPr lang="zh-CN" altLang="en-US" sz="1600">
                <a:solidFill>
                  <a:prstClr val="black"/>
                </a:solidFill>
              </a:endParaRPr>
            </a:p>
          </p:txBody>
        </p:sp>
        <p:sp>
          <p:nvSpPr>
            <p:cNvPr id="48" name="TextBox 682"/>
            <p:cNvSpPr txBox="1"/>
            <p:nvPr/>
          </p:nvSpPr>
          <p:spPr>
            <a:xfrm>
              <a:off x="2705647" y="3402748"/>
              <a:ext cx="652743"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algn="ctr" fontAlgn="base">
                <a:spcBef>
                  <a:spcPct val="0"/>
                </a:spcBef>
                <a:spcAft>
                  <a:spcPct val="0"/>
                </a:spcAft>
              </a:pPr>
              <a:r>
                <a:rPr lang="en-US" altLang="zh-CN" sz="2000" dirty="0">
                  <a:solidFill>
                    <a:prstClr val="white"/>
                  </a:solidFill>
                </a:rPr>
                <a:t>15</a:t>
              </a:r>
              <a:r>
                <a:rPr lang="en-US" altLang="zh-CN" sz="1400" dirty="0">
                  <a:solidFill>
                    <a:prstClr val="white"/>
                  </a:solidFill>
                </a:rPr>
                <a:t>%</a:t>
              </a:r>
              <a:endParaRPr lang="zh-CN" altLang="en-US" sz="1400" dirty="0">
                <a:solidFill>
                  <a:prstClr val="white"/>
                </a:solidFill>
              </a:endParaRPr>
            </a:p>
          </p:txBody>
        </p:sp>
      </p:grpSp>
      <p:grpSp>
        <p:nvGrpSpPr>
          <p:cNvPr id="6" name="组合 5"/>
          <p:cNvGrpSpPr/>
          <p:nvPr/>
        </p:nvGrpSpPr>
        <p:grpSpPr>
          <a:xfrm>
            <a:off x="4505650" y="2417764"/>
            <a:ext cx="652743" cy="1167602"/>
            <a:chOff x="3620601" y="2104505"/>
            <a:chExt cx="652743" cy="1167602"/>
          </a:xfrm>
        </p:grpSpPr>
        <p:sp>
          <p:nvSpPr>
            <p:cNvPr id="102832" name="Freeform 28"/>
            <p:cNvSpPr/>
            <p:nvPr/>
          </p:nvSpPr>
          <p:spPr bwMode="auto">
            <a:xfrm>
              <a:off x="3650632" y="2104505"/>
              <a:ext cx="584480" cy="1167602"/>
            </a:xfrm>
            <a:prstGeom prst="roundRect">
              <a:avLst/>
            </a:prstGeom>
            <a:solidFill>
              <a:schemeClr val="accent3"/>
            </a:solidFill>
            <a:ln>
              <a:noFill/>
            </a:ln>
          </p:spPr>
          <p:txBody>
            <a:bodyPr/>
            <a:lstStyle/>
            <a:p>
              <a:pPr fontAlgn="base">
                <a:spcBef>
                  <a:spcPct val="0"/>
                </a:spcBef>
                <a:spcAft>
                  <a:spcPct val="0"/>
                </a:spcAft>
              </a:pPr>
              <a:endParaRPr lang="zh-CN" altLang="en-US" sz="1600">
                <a:solidFill>
                  <a:prstClr val="black"/>
                </a:solidFill>
              </a:endParaRPr>
            </a:p>
          </p:txBody>
        </p:sp>
        <p:sp>
          <p:nvSpPr>
            <p:cNvPr id="49" name="TextBox 682"/>
            <p:cNvSpPr txBox="1"/>
            <p:nvPr/>
          </p:nvSpPr>
          <p:spPr>
            <a:xfrm>
              <a:off x="3620601" y="2460206"/>
              <a:ext cx="652743"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algn="ctr" fontAlgn="base">
                <a:spcBef>
                  <a:spcPct val="0"/>
                </a:spcBef>
                <a:spcAft>
                  <a:spcPct val="0"/>
                </a:spcAft>
              </a:pPr>
              <a:r>
                <a:rPr lang="en-US" altLang="zh-CN" sz="2000" dirty="0">
                  <a:solidFill>
                    <a:prstClr val="white"/>
                  </a:solidFill>
                </a:rPr>
                <a:t>38</a:t>
              </a:r>
              <a:r>
                <a:rPr lang="en-US" altLang="zh-CN" sz="1400" dirty="0">
                  <a:solidFill>
                    <a:prstClr val="white"/>
                  </a:solidFill>
                </a:rPr>
                <a:t>%</a:t>
              </a:r>
              <a:endParaRPr lang="zh-CN" altLang="en-US" sz="1400" dirty="0">
                <a:solidFill>
                  <a:prstClr val="white"/>
                </a:solidFill>
              </a:endParaRPr>
            </a:p>
          </p:txBody>
        </p:sp>
      </p:grpSp>
      <p:grpSp>
        <p:nvGrpSpPr>
          <p:cNvPr id="4" name="组合 3"/>
          <p:cNvGrpSpPr/>
          <p:nvPr/>
        </p:nvGrpSpPr>
        <p:grpSpPr>
          <a:xfrm>
            <a:off x="2725735" y="2417764"/>
            <a:ext cx="652743" cy="1167602"/>
            <a:chOff x="1840686" y="2104505"/>
            <a:chExt cx="652743" cy="1167602"/>
          </a:xfrm>
        </p:grpSpPr>
        <p:sp>
          <p:nvSpPr>
            <p:cNvPr id="102831" name="Freeform 27"/>
            <p:cNvSpPr/>
            <p:nvPr/>
          </p:nvSpPr>
          <p:spPr bwMode="auto">
            <a:xfrm>
              <a:off x="1874140" y="2104505"/>
              <a:ext cx="585836" cy="1167602"/>
            </a:xfrm>
            <a:prstGeom prst="roundRect">
              <a:avLst/>
            </a:prstGeom>
            <a:solidFill>
              <a:schemeClr val="accent1"/>
            </a:solidFill>
            <a:ln>
              <a:noFill/>
            </a:ln>
          </p:spPr>
          <p:txBody>
            <a:bodyPr/>
            <a:lstStyle/>
            <a:p>
              <a:pPr fontAlgn="base">
                <a:spcBef>
                  <a:spcPct val="0"/>
                </a:spcBef>
                <a:spcAft>
                  <a:spcPct val="0"/>
                </a:spcAft>
              </a:pPr>
              <a:endParaRPr lang="zh-CN" altLang="en-US" sz="1600">
                <a:solidFill>
                  <a:prstClr val="black"/>
                </a:solidFill>
              </a:endParaRPr>
            </a:p>
          </p:txBody>
        </p:sp>
        <p:sp>
          <p:nvSpPr>
            <p:cNvPr id="50" name="TextBox 682"/>
            <p:cNvSpPr txBox="1"/>
            <p:nvPr/>
          </p:nvSpPr>
          <p:spPr>
            <a:xfrm>
              <a:off x="1840686" y="2461714"/>
              <a:ext cx="652743"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algn="ctr" fontAlgn="base">
                <a:spcBef>
                  <a:spcPct val="0"/>
                </a:spcBef>
                <a:spcAft>
                  <a:spcPct val="0"/>
                </a:spcAft>
              </a:pPr>
              <a:r>
                <a:rPr lang="en-US" altLang="zh-CN" sz="2000" dirty="0">
                  <a:solidFill>
                    <a:prstClr val="white"/>
                  </a:solidFill>
                </a:rPr>
                <a:t>62</a:t>
              </a:r>
              <a:r>
                <a:rPr lang="en-US" altLang="zh-CN" sz="1400" dirty="0">
                  <a:solidFill>
                    <a:prstClr val="white"/>
                  </a:solidFill>
                </a:rPr>
                <a:t>%</a:t>
              </a:r>
              <a:endParaRPr lang="zh-CN" altLang="en-US" sz="1400" dirty="0">
                <a:solidFill>
                  <a:prstClr val="white"/>
                </a:solidFill>
              </a:endParaRPr>
            </a:p>
          </p:txBody>
        </p:sp>
      </p:grpSp>
      <p:grpSp>
        <p:nvGrpSpPr>
          <p:cNvPr id="5" name="组合 4"/>
          <p:cNvGrpSpPr/>
          <p:nvPr/>
        </p:nvGrpSpPr>
        <p:grpSpPr>
          <a:xfrm>
            <a:off x="3353161" y="1822435"/>
            <a:ext cx="1168959" cy="583123"/>
            <a:chOff x="2468112" y="1509176"/>
            <a:chExt cx="1168959" cy="583123"/>
          </a:xfrm>
        </p:grpSpPr>
        <p:sp>
          <p:nvSpPr>
            <p:cNvPr id="102829" name="Freeform 25"/>
            <p:cNvSpPr/>
            <p:nvPr/>
          </p:nvSpPr>
          <p:spPr bwMode="auto">
            <a:xfrm>
              <a:off x="2468112" y="1509176"/>
              <a:ext cx="1168959" cy="583123"/>
            </a:xfrm>
            <a:prstGeom prst="roundRect">
              <a:avLst/>
            </a:prstGeom>
            <a:solidFill>
              <a:schemeClr val="accent2"/>
            </a:solidFill>
            <a:ln>
              <a:noFill/>
            </a:ln>
          </p:spPr>
          <p:txBody>
            <a:bodyPr/>
            <a:lstStyle/>
            <a:p>
              <a:pPr fontAlgn="base">
                <a:spcBef>
                  <a:spcPct val="0"/>
                </a:spcBef>
                <a:spcAft>
                  <a:spcPct val="0"/>
                </a:spcAft>
              </a:pPr>
              <a:endParaRPr lang="zh-CN" altLang="en-US" sz="1600">
                <a:solidFill>
                  <a:prstClr val="black"/>
                </a:solidFill>
              </a:endParaRPr>
            </a:p>
          </p:txBody>
        </p:sp>
        <p:sp>
          <p:nvSpPr>
            <p:cNvPr id="51" name="TextBox 682"/>
            <p:cNvSpPr txBox="1"/>
            <p:nvPr/>
          </p:nvSpPr>
          <p:spPr>
            <a:xfrm>
              <a:off x="2722992" y="1622021"/>
              <a:ext cx="652743"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algn="ctr" fontAlgn="base">
                <a:spcBef>
                  <a:spcPct val="0"/>
                </a:spcBef>
                <a:spcAft>
                  <a:spcPct val="0"/>
                </a:spcAft>
              </a:pPr>
              <a:r>
                <a:rPr lang="en-US" altLang="zh-CN" sz="2000" dirty="0">
                  <a:solidFill>
                    <a:prstClr val="white"/>
                  </a:solidFill>
                </a:rPr>
                <a:t>78</a:t>
              </a:r>
              <a:r>
                <a:rPr lang="en-US" altLang="zh-CN" sz="1400" dirty="0">
                  <a:solidFill>
                    <a:prstClr val="white"/>
                  </a:solidFill>
                </a:rPr>
                <a:t>%</a:t>
              </a:r>
              <a:endParaRPr lang="zh-CN" altLang="en-US" sz="1400" dirty="0">
                <a:solidFill>
                  <a:prstClr val="white"/>
                </a:solidFill>
              </a:endParaRPr>
            </a:p>
          </p:txBody>
        </p:sp>
      </p:grpSp>
    </p:spTree>
    <p:extLst>
      <p:ext uri="{BB962C8B-B14F-4D97-AF65-F5344CB8AC3E}">
        <p14:creationId xmlns:p14="http://schemas.microsoft.com/office/powerpoint/2010/main" val="2095684259"/>
      </p:ext>
    </p:extLst>
  </p:cSld>
  <p:clrMapOvr>
    <a:masterClrMapping/>
  </p:clrMapOvr>
  <mc:AlternateContent xmlns:mc="http://schemas.openxmlformats.org/markup-compatibility/2006" xmlns:p14="http://schemas.microsoft.com/office/powerpoint/2010/main">
    <mc:Choice Requires="p14">
      <p:transition spd="slow" p14:dur="2000" advClick="0" advTm="0">
        <p14:ferris dir="l"/>
      </p:transition>
    </mc:Choice>
    <mc:Fallback xmlns:a14="http://schemas.microsoft.com/office/drawing/2010/main"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10" presetClass="entr" presetSubtype="0" fill="hold"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500"/>
                                        <p:tgtEl>
                                          <p:spTgt spid="5"/>
                                        </p:tgtEl>
                                      </p:cBhvr>
                                    </p:animEffect>
                                  </p:childTnLst>
                                </p:cTn>
                              </p:par>
                            </p:childTnLst>
                          </p:cTn>
                        </p:par>
                        <p:par>
                          <p:cTn id="14" fill="hold">
                            <p:stCondLst>
                              <p:cond delay="1000"/>
                            </p:stCondLst>
                            <p:childTnLst>
                              <p:par>
                                <p:cTn id="15" presetID="10" presetClass="entr" presetSubtype="0" fill="hold" nodeType="after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500"/>
                                        <p:tgtEl>
                                          <p:spTgt spid="3"/>
                                        </p:tgtEl>
                                      </p:cBhvr>
                                    </p:animEffect>
                                  </p:childTnLst>
                                </p:cTn>
                              </p:par>
                            </p:childTnLst>
                          </p:cTn>
                        </p:par>
                        <p:par>
                          <p:cTn id="22" fill="hold">
                            <p:stCondLst>
                              <p:cond delay="2000"/>
                            </p:stCondLst>
                            <p:childTnLst>
                              <p:par>
                                <p:cTn id="23" presetID="10" presetClass="entr" presetSubtype="0"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fade">
                                      <p:cBhvr>
                                        <p:cTn id="25" dur="500"/>
                                        <p:tgtEl>
                                          <p:spTgt spid="4"/>
                                        </p:tgtEl>
                                      </p:cBhvr>
                                    </p:animEffect>
                                  </p:childTnLst>
                                </p:cTn>
                              </p:par>
                            </p:childTnLst>
                          </p:cTn>
                        </p:par>
                        <p:par>
                          <p:cTn id="26" fill="hold">
                            <p:stCondLst>
                              <p:cond delay="2500"/>
                            </p:stCondLst>
                            <p:childTnLst>
                              <p:par>
                                <p:cTn id="27" presetID="12" presetClass="entr" presetSubtype="4" fill="hold" nodeType="afterEffect">
                                  <p:stCondLst>
                                    <p:cond delay="0"/>
                                  </p:stCondLst>
                                  <p:childTnLst>
                                    <p:set>
                                      <p:cBhvr>
                                        <p:cTn id="28" dur="1" fill="hold">
                                          <p:stCondLst>
                                            <p:cond delay="0"/>
                                          </p:stCondLst>
                                        </p:cTn>
                                        <p:tgtEl>
                                          <p:spTgt spid="10"/>
                                        </p:tgtEl>
                                        <p:attrNameLst>
                                          <p:attrName>style.visibility</p:attrName>
                                        </p:attrNameLst>
                                      </p:cBhvr>
                                      <p:to>
                                        <p:strVal val="visible"/>
                                      </p:to>
                                    </p:set>
                                    <p:anim calcmode="lin" valueType="num">
                                      <p:cBhvr additive="base">
                                        <p:cTn id="29" dur="500"/>
                                        <p:tgtEl>
                                          <p:spTgt spid="10"/>
                                        </p:tgtEl>
                                        <p:attrNameLst>
                                          <p:attrName>ppt_y</p:attrName>
                                        </p:attrNameLst>
                                      </p:cBhvr>
                                      <p:tavLst>
                                        <p:tav tm="0">
                                          <p:val>
                                            <p:strVal val="#ppt_y+#ppt_h*1.125000"/>
                                          </p:val>
                                        </p:tav>
                                        <p:tav tm="100000">
                                          <p:val>
                                            <p:strVal val="#ppt_y"/>
                                          </p:val>
                                        </p:tav>
                                      </p:tavLst>
                                    </p:anim>
                                    <p:animEffect transition="in" filter="wipe(up)">
                                      <p:cBhvr>
                                        <p:cTn id="30" dur="500"/>
                                        <p:tgtEl>
                                          <p:spTgt spid="10"/>
                                        </p:tgtEl>
                                      </p:cBhvr>
                                    </p:animEffect>
                                  </p:childTnLst>
                                </p:cTn>
                              </p:par>
                              <p:par>
                                <p:cTn id="31" presetID="12" presetClass="entr" presetSubtype="4" fill="hold" nodeType="withEffect">
                                  <p:stCondLst>
                                    <p:cond delay="0"/>
                                  </p:stCondLst>
                                  <p:childTnLst>
                                    <p:set>
                                      <p:cBhvr>
                                        <p:cTn id="32" dur="1" fill="hold">
                                          <p:stCondLst>
                                            <p:cond delay="0"/>
                                          </p:stCondLst>
                                        </p:cTn>
                                        <p:tgtEl>
                                          <p:spTgt spid="7"/>
                                        </p:tgtEl>
                                        <p:attrNameLst>
                                          <p:attrName>style.visibility</p:attrName>
                                        </p:attrNameLst>
                                      </p:cBhvr>
                                      <p:to>
                                        <p:strVal val="visible"/>
                                      </p:to>
                                    </p:set>
                                    <p:anim calcmode="lin" valueType="num">
                                      <p:cBhvr additive="base">
                                        <p:cTn id="33" dur="500"/>
                                        <p:tgtEl>
                                          <p:spTgt spid="7"/>
                                        </p:tgtEl>
                                        <p:attrNameLst>
                                          <p:attrName>ppt_y</p:attrName>
                                        </p:attrNameLst>
                                      </p:cBhvr>
                                      <p:tavLst>
                                        <p:tav tm="0">
                                          <p:val>
                                            <p:strVal val="#ppt_y+#ppt_h*1.125000"/>
                                          </p:val>
                                        </p:tav>
                                        <p:tav tm="100000">
                                          <p:val>
                                            <p:strVal val="#ppt_y"/>
                                          </p:val>
                                        </p:tav>
                                      </p:tavLst>
                                    </p:anim>
                                    <p:animEffect transition="in" filter="wipe(up)">
                                      <p:cBhvr>
                                        <p:cTn id="34" dur="500"/>
                                        <p:tgtEl>
                                          <p:spTgt spid="7"/>
                                        </p:tgtEl>
                                      </p:cBhvr>
                                    </p:animEffect>
                                  </p:childTnLst>
                                </p:cTn>
                              </p:par>
                              <p:par>
                                <p:cTn id="35" presetID="12" presetClass="entr" presetSubtype="4" fill="hold" nodeType="with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500"/>
                                        <p:tgtEl>
                                          <p:spTgt spid="8"/>
                                        </p:tgtEl>
                                        <p:attrNameLst>
                                          <p:attrName>ppt_y</p:attrName>
                                        </p:attrNameLst>
                                      </p:cBhvr>
                                      <p:tavLst>
                                        <p:tav tm="0">
                                          <p:val>
                                            <p:strVal val="#ppt_y+#ppt_h*1.125000"/>
                                          </p:val>
                                        </p:tav>
                                        <p:tav tm="100000">
                                          <p:val>
                                            <p:strVal val="#ppt_y"/>
                                          </p:val>
                                        </p:tav>
                                      </p:tavLst>
                                    </p:anim>
                                    <p:animEffect transition="in" filter="wipe(up)">
                                      <p:cBhvr>
                                        <p:cTn id="38" dur="500"/>
                                        <p:tgtEl>
                                          <p:spTgt spid="8"/>
                                        </p:tgtEl>
                                      </p:cBhvr>
                                    </p:animEffect>
                                  </p:childTnLst>
                                </p:cTn>
                              </p:par>
                              <p:par>
                                <p:cTn id="39" presetID="12" presetClass="entr" presetSubtype="4" fill="hold" nodeType="with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p:tgtEl>
                                          <p:spTgt spid="9"/>
                                        </p:tgtEl>
                                        <p:attrNameLst>
                                          <p:attrName>ppt_y</p:attrName>
                                        </p:attrNameLst>
                                      </p:cBhvr>
                                      <p:tavLst>
                                        <p:tav tm="0">
                                          <p:val>
                                            <p:strVal val="#ppt_y+#ppt_h*1.125000"/>
                                          </p:val>
                                        </p:tav>
                                        <p:tav tm="100000">
                                          <p:val>
                                            <p:strVal val="#ppt_y"/>
                                          </p:val>
                                        </p:tav>
                                      </p:tavLst>
                                    </p:anim>
                                    <p:animEffect transition="in" filter="wipe(up)">
                                      <p:cBhvr>
                                        <p:cTn id="42" dur="500"/>
                                        <p:tgtEl>
                                          <p:spTgt spid="9"/>
                                        </p:tgtEl>
                                      </p:cBhvr>
                                    </p:animEffect>
                                  </p:childTnLst>
                                </p:cTn>
                              </p:par>
                            </p:childTnLst>
                          </p:cTn>
                        </p:par>
                        <p:par>
                          <p:cTn id="43" fill="hold">
                            <p:stCondLst>
                              <p:cond delay="3000"/>
                            </p:stCondLst>
                            <p:childTnLst>
                              <p:par>
                                <p:cTn id="44" presetID="42" presetClass="entr" presetSubtype="0" fill="hold" grpId="0" nodeType="afterEffect">
                                  <p:stCondLst>
                                    <p:cond delay="0"/>
                                  </p:stCondLst>
                                  <p:childTnLst>
                                    <p:set>
                                      <p:cBhvr>
                                        <p:cTn id="45" dur="1" fill="hold">
                                          <p:stCondLst>
                                            <p:cond delay="0"/>
                                          </p:stCondLst>
                                        </p:cTn>
                                        <p:tgtEl>
                                          <p:spTgt spid="657"/>
                                        </p:tgtEl>
                                        <p:attrNameLst>
                                          <p:attrName>style.visibility</p:attrName>
                                        </p:attrNameLst>
                                      </p:cBhvr>
                                      <p:to>
                                        <p:strVal val="visible"/>
                                      </p:to>
                                    </p:set>
                                    <p:animEffect transition="in" filter="fade">
                                      <p:cBhvr>
                                        <p:cTn id="46" dur="1000"/>
                                        <p:tgtEl>
                                          <p:spTgt spid="657"/>
                                        </p:tgtEl>
                                      </p:cBhvr>
                                    </p:animEffect>
                                    <p:anim calcmode="lin" valueType="num">
                                      <p:cBhvr>
                                        <p:cTn id="47" dur="1000" fill="hold"/>
                                        <p:tgtEl>
                                          <p:spTgt spid="657"/>
                                        </p:tgtEl>
                                        <p:attrNameLst>
                                          <p:attrName>ppt_x</p:attrName>
                                        </p:attrNameLst>
                                      </p:cBhvr>
                                      <p:tavLst>
                                        <p:tav tm="0">
                                          <p:val>
                                            <p:strVal val="#ppt_x"/>
                                          </p:val>
                                        </p:tav>
                                        <p:tav tm="100000">
                                          <p:val>
                                            <p:strVal val="#ppt_x"/>
                                          </p:val>
                                        </p:tav>
                                      </p:tavLst>
                                    </p:anim>
                                    <p:anim calcmode="lin" valueType="num">
                                      <p:cBhvr>
                                        <p:cTn id="48" dur="1000" fill="hold"/>
                                        <p:tgtEl>
                                          <p:spTgt spid="6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0" y="2871750"/>
            <a:ext cx="9144000" cy="2281853"/>
          </a:xfrm>
          <a:prstGeom prst="rect">
            <a:avLst/>
          </a:prstGeom>
        </p:spPr>
      </p:pic>
      <p:pic>
        <p:nvPicPr>
          <p:cNvPr id="3" name="图片 2"/>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1952143" y="1569350"/>
            <a:ext cx="2692429" cy="2604800"/>
          </a:xfrm>
          <a:prstGeom prst="rect">
            <a:avLst/>
          </a:prstGeom>
        </p:spPr>
      </p:pic>
      <p:pic>
        <p:nvPicPr>
          <p:cNvPr id="4" name="图片 3"/>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0" y="0"/>
            <a:ext cx="2155343" cy="5143500"/>
          </a:xfrm>
          <a:prstGeom prst="rect">
            <a:avLst/>
          </a:prstGeom>
        </p:spPr>
      </p:pic>
      <p:sp>
        <p:nvSpPr>
          <p:cNvPr id="32" name="KSO_Shape"/>
          <p:cNvSpPr/>
          <p:nvPr>
            <p:custDataLst>
              <p:tags r:id="rId1"/>
            </p:custDataLst>
          </p:nvPr>
        </p:nvSpPr>
        <p:spPr>
          <a:xfrm flipH="1">
            <a:off x="5175404" y="747118"/>
            <a:ext cx="1007269" cy="917972"/>
          </a:xfrm>
          <a:prstGeom prst="heart">
            <a:avLst/>
          </a:prstGeom>
          <a:noFill/>
          <a:ln w="25400">
            <a:solidFill>
              <a:srgbClr val="2D5419"/>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contourClr>
                <a:srgbClr val="FFFFFF"/>
              </a:contourClr>
            </a:sp3d>
          </a:bodyPr>
          <a:lstStyle/>
          <a:p>
            <a:pPr algn="ctr">
              <a:defRPr/>
            </a:pPr>
            <a:endParaRPr lang="zh-CN" altLang="en-US" sz="1013">
              <a:solidFill>
                <a:srgbClr val="FFFFFF"/>
              </a:solidFill>
              <a:latin typeface="黑体" panose="02010609060101010101" pitchFamily="49" charset="-122"/>
              <a:ea typeface="黑体" panose="02010609060101010101" pitchFamily="49" charset="-122"/>
            </a:endParaRPr>
          </a:p>
        </p:txBody>
      </p:sp>
      <p:sp>
        <p:nvSpPr>
          <p:cNvPr id="33" name="KSO_Shape"/>
          <p:cNvSpPr/>
          <p:nvPr>
            <p:custDataLst>
              <p:tags r:id="rId2"/>
            </p:custDataLst>
          </p:nvPr>
        </p:nvSpPr>
        <p:spPr>
          <a:xfrm rot="20677348" flipH="1">
            <a:off x="5175105" y="588213"/>
            <a:ext cx="1007868" cy="918102"/>
          </a:xfrm>
          <a:prstGeom prst="heart">
            <a:avLst/>
          </a:prstGeom>
          <a:solidFill>
            <a:srgbClr val="2D5419"/>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27000" bIns="0" anchor="ctr">
            <a:scene3d>
              <a:camera prst="orthographicFront"/>
              <a:lightRig rig="threePt" dir="t"/>
            </a:scene3d>
            <a:sp3d contourW="12700">
              <a:contourClr>
                <a:srgbClr val="FFFFFF"/>
              </a:contourClr>
            </a:sp3d>
          </a:bodyPr>
          <a:lstStyle/>
          <a:p>
            <a:pPr algn="ctr">
              <a:defRPr/>
            </a:pPr>
            <a:r>
              <a:rPr lang="en-US" altLang="zh-CN" sz="3600" b="1" dirty="0">
                <a:solidFill>
                  <a:srgbClr val="FFFFFF"/>
                </a:solidFill>
                <a:latin typeface="黑体" panose="02010609060101010101" pitchFamily="49" charset="-122"/>
                <a:ea typeface="黑体" panose="02010609060101010101" pitchFamily="49" charset="-122"/>
              </a:rPr>
              <a:t>02</a:t>
            </a:r>
            <a:endParaRPr lang="zh-CN" altLang="en-US" sz="3600" b="1" dirty="0">
              <a:solidFill>
                <a:srgbClr val="FFFFFF"/>
              </a:solidFill>
              <a:latin typeface="黑体" panose="02010609060101010101" pitchFamily="49" charset="-122"/>
              <a:ea typeface="黑体" panose="02010609060101010101" pitchFamily="49" charset="-122"/>
            </a:endParaRPr>
          </a:p>
        </p:txBody>
      </p:sp>
      <p:sp>
        <p:nvSpPr>
          <p:cNvPr id="5" name="文本框 4"/>
          <p:cNvSpPr txBox="1"/>
          <p:nvPr/>
        </p:nvSpPr>
        <p:spPr>
          <a:xfrm>
            <a:off x="4107486" y="1814155"/>
            <a:ext cx="3775393" cy="523220"/>
          </a:xfrm>
          <a:prstGeom prst="rect">
            <a:avLst/>
          </a:prstGeom>
          <a:noFill/>
        </p:spPr>
        <p:txBody>
          <a:bodyPr wrap="none" rtlCol="0">
            <a:spAutoFit/>
          </a:bodyPr>
          <a:lstStyle/>
          <a:p>
            <a:r>
              <a:rPr lang="zh-CN" altLang="en-US" sz="2800" b="1" dirty="0">
                <a:solidFill>
                  <a:srgbClr val="2D5419"/>
                </a:solidFill>
              </a:rPr>
              <a:t>Click here to add a text title</a:t>
            </a:r>
          </a:p>
        </p:txBody>
      </p:sp>
      <p:sp>
        <p:nvSpPr>
          <p:cNvPr id="22" name="文本框 21"/>
          <p:cNvSpPr txBox="1"/>
          <p:nvPr/>
        </p:nvSpPr>
        <p:spPr>
          <a:xfrm>
            <a:off x="4159585" y="2347577"/>
            <a:ext cx="1704313" cy="338554"/>
          </a:xfrm>
          <a:prstGeom prst="rect">
            <a:avLst/>
          </a:prstGeom>
          <a:noFill/>
        </p:spPr>
        <p:txBody>
          <a:bodyPr wrap="none" rtlCol="0">
            <a:spAutoFit/>
          </a:bodyPr>
          <a:lstStyle/>
          <a:p>
            <a:pPr marL="285750" indent="-285750">
              <a:buFont typeface="Wingdings" panose="05000000000000000000" pitchFamily="2" charset="2"/>
              <a:buChar char="Ø"/>
            </a:pPr>
            <a:r>
              <a:rPr lang="zh-CN" altLang="en-US" sz="1600" b="1" dirty="0">
                <a:solidFill>
                  <a:srgbClr val="2D5419"/>
                </a:solidFill>
              </a:rPr>
              <a:t>Enter text</a:t>
            </a:r>
          </a:p>
        </p:txBody>
      </p:sp>
      <p:sp>
        <p:nvSpPr>
          <p:cNvPr id="23" name="文本框 22"/>
          <p:cNvSpPr txBox="1"/>
          <p:nvPr/>
        </p:nvSpPr>
        <p:spPr>
          <a:xfrm>
            <a:off x="6055673" y="2347577"/>
            <a:ext cx="1704313" cy="338554"/>
          </a:xfrm>
          <a:prstGeom prst="rect">
            <a:avLst/>
          </a:prstGeom>
          <a:noFill/>
        </p:spPr>
        <p:txBody>
          <a:bodyPr wrap="none" rtlCol="0">
            <a:spAutoFit/>
          </a:bodyPr>
          <a:lstStyle/>
          <a:p>
            <a:pPr marL="285750" indent="-285750">
              <a:buFont typeface="Wingdings" panose="05000000000000000000" pitchFamily="2" charset="2"/>
              <a:buChar char="Ø"/>
            </a:pPr>
            <a:r>
              <a:rPr lang="zh-CN" altLang="en-US" sz="1600" b="1" dirty="0">
                <a:solidFill>
                  <a:srgbClr val="2D5419"/>
                </a:solidFill>
              </a:rPr>
              <a:t>Enter text</a:t>
            </a:r>
          </a:p>
        </p:txBody>
      </p:sp>
    </p:spTree>
    <p:extLst>
      <p:ext uri="{BB962C8B-B14F-4D97-AF65-F5344CB8AC3E}">
        <p14:creationId xmlns:p14="http://schemas.microsoft.com/office/powerpoint/2010/main" val="3726863865"/>
      </p:ext>
    </p:extLst>
  </p:cSld>
  <p:clrMapOvr>
    <a:masterClrMapping/>
  </p:clrMapOvr>
  <mc:AlternateContent xmlns:mc="http://schemas.openxmlformats.org/markup-compatibility/2006" xmlns:p14="http://schemas.microsoft.com/office/powerpoint/2010/main">
    <mc:Choice Requires="p14">
      <p:transition spd="slow" p14:dur="2000" advClick="0" advTm="0">
        <p14:ferris dir="l"/>
      </p:transition>
    </mc:Choice>
    <mc:Fallback xmlns:a14="http://schemas.microsoft.com/office/drawing/2010/main"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1000"/>
                                        <p:tgtEl>
                                          <p:spTgt spid="33"/>
                                        </p:tgtEl>
                                      </p:cBhvr>
                                    </p:animEffect>
                                    <p:anim calcmode="lin" valueType="num">
                                      <p:cBhvr>
                                        <p:cTn id="8" dur="1000" fill="hold"/>
                                        <p:tgtEl>
                                          <p:spTgt spid="33"/>
                                        </p:tgtEl>
                                        <p:attrNameLst>
                                          <p:attrName>ppt_x</p:attrName>
                                        </p:attrNameLst>
                                      </p:cBhvr>
                                      <p:tavLst>
                                        <p:tav tm="0">
                                          <p:val>
                                            <p:strVal val="#ppt_x"/>
                                          </p:val>
                                        </p:tav>
                                        <p:tav tm="100000">
                                          <p:val>
                                            <p:strVal val="#ppt_x"/>
                                          </p:val>
                                        </p:tav>
                                      </p:tavLst>
                                    </p:anim>
                                    <p:anim calcmode="lin" valueType="num">
                                      <p:cBhvr>
                                        <p:cTn id="9" dur="1000" fill="hold"/>
                                        <p:tgtEl>
                                          <p:spTgt spid="33"/>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fade">
                                      <p:cBhvr>
                                        <p:cTn id="12" dur="1000"/>
                                        <p:tgtEl>
                                          <p:spTgt spid="32"/>
                                        </p:tgtEl>
                                      </p:cBhvr>
                                    </p:animEffect>
                                    <p:anim calcmode="lin" valueType="num">
                                      <p:cBhvr>
                                        <p:cTn id="13" dur="1000" fill="hold"/>
                                        <p:tgtEl>
                                          <p:spTgt spid="32"/>
                                        </p:tgtEl>
                                        <p:attrNameLst>
                                          <p:attrName>ppt_x</p:attrName>
                                        </p:attrNameLst>
                                      </p:cBhvr>
                                      <p:tavLst>
                                        <p:tav tm="0">
                                          <p:val>
                                            <p:strVal val="#ppt_x"/>
                                          </p:val>
                                        </p:tav>
                                        <p:tav tm="100000">
                                          <p:val>
                                            <p:strVal val="#ppt_x"/>
                                          </p:val>
                                        </p:tav>
                                      </p:tavLst>
                                    </p:anim>
                                    <p:anim calcmode="lin" valueType="num">
                                      <p:cBhvr>
                                        <p:cTn id="14" dur="1000" fill="hold"/>
                                        <p:tgtEl>
                                          <p:spTgt spid="32"/>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12" presetClass="entr" presetSubtype="4" fill="hold" grpId="0" nodeType="afterEffect">
                                  <p:stCondLst>
                                    <p:cond delay="0"/>
                                  </p:stCondLst>
                                  <p:iterate type="lt">
                                    <p:tmPct val="14000"/>
                                  </p:iterate>
                                  <p:childTnLst>
                                    <p:set>
                                      <p:cBhvr>
                                        <p:cTn id="17" dur="1" fill="hold">
                                          <p:stCondLst>
                                            <p:cond delay="0"/>
                                          </p:stCondLst>
                                        </p:cTn>
                                        <p:tgtEl>
                                          <p:spTgt spid="5"/>
                                        </p:tgtEl>
                                        <p:attrNameLst>
                                          <p:attrName>style.visibility</p:attrName>
                                        </p:attrNameLst>
                                      </p:cBhvr>
                                      <p:to>
                                        <p:strVal val="visible"/>
                                      </p:to>
                                    </p:set>
                                    <p:anim calcmode="lin" valueType="num">
                                      <p:cBhvr additive="base">
                                        <p:cTn id="18" dur="500"/>
                                        <p:tgtEl>
                                          <p:spTgt spid="5"/>
                                        </p:tgtEl>
                                        <p:attrNameLst>
                                          <p:attrName>ppt_y</p:attrName>
                                        </p:attrNameLst>
                                      </p:cBhvr>
                                      <p:tavLst>
                                        <p:tav tm="0">
                                          <p:val>
                                            <p:strVal val="#ppt_y+#ppt_h*1.125000"/>
                                          </p:val>
                                        </p:tav>
                                        <p:tav tm="100000">
                                          <p:val>
                                            <p:strVal val="#ppt_y"/>
                                          </p:val>
                                        </p:tav>
                                      </p:tavLst>
                                    </p:anim>
                                    <p:animEffect transition="in" filter="wipe(up)">
                                      <p:cBhvr>
                                        <p:cTn id="19" dur="500"/>
                                        <p:tgtEl>
                                          <p:spTgt spid="5"/>
                                        </p:tgtEl>
                                      </p:cBhvr>
                                    </p:animEffect>
                                  </p:childTnLst>
                                </p:cTn>
                              </p:par>
                            </p:childTnLst>
                          </p:cTn>
                        </p:par>
                        <p:par>
                          <p:cTn id="20" fill="hold">
                            <p:stCondLst>
                              <p:cond delay="2130"/>
                            </p:stCondLst>
                            <p:childTnLst>
                              <p:par>
                                <p:cTn id="21" presetID="2" presetClass="entr" presetSubtype="4"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 calcmode="lin" valueType="num">
                                      <p:cBhvr additive="base">
                                        <p:cTn id="23" dur="500" fill="hold"/>
                                        <p:tgtEl>
                                          <p:spTgt spid="22"/>
                                        </p:tgtEl>
                                        <p:attrNameLst>
                                          <p:attrName>ppt_x</p:attrName>
                                        </p:attrNameLst>
                                      </p:cBhvr>
                                      <p:tavLst>
                                        <p:tav tm="0">
                                          <p:val>
                                            <p:strVal val="#ppt_x"/>
                                          </p:val>
                                        </p:tav>
                                        <p:tav tm="100000">
                                          <p:val>
                                            <p:strVal val="#ppt_x"/>
                                          </p:val>
                                        </p:tav>
                                      </p:tavLst>
                                    </p:anim>
                                    <p:anim calcmode="lin" valueType="num">
                                      <p:cBhvr additive="base">
                                        <p:cTn id="24" dur="500" fill="hold"/>
                                        <p:tgtEl>
                                          <p:spTgt spid="22"/>
                                        </p:tgtEl>
                                        <p:attrNameLst>
                                          <p:attrName>ppt_y</p:attrName>
                                        </p:attrNameLst>
                                      </p:cBhvr>
                                      <p:tavLst>
                                        <p:tav tm="0">
                                          <p:val>
                                            <p:strVal val="1+#ppt_h/2"/>
                                          </p:val>
                                        </p:tav>
                                        <p:tav tm="100000">
                                          <p:val>
                                            <p:strVal val="#ppt_y"/>
                                          </p:val>
                                        </p:tav>
                                      </p:tavLst>
                                    </p:anim>
                                  </p:childTnLst>
                                </p:cTn>
                              </p:par>
                            </p:childTnLst>
                          </p:cTn>
                        </p:par>
                        <p:par>
                          <p:cTn id="25" fill="hold">
                            <p:stCondLst>
                              <p:cond delay="2630"/>
                            </p:stCondLst>
                            <p:childTnLst>
                              <p:par>
                                <p:cTn id="26" presetID="2" presetClass="entr" presetSubtype="4" fill="hold" grpId="0" nodeType="afterEffect">
                                  <p:stCondLst>
                                    <p:cond delay="0"/>
                                  </p:stCondLst>
                                  <p:childTnLst>
                                    <p:set>
                                      <p:cBhvr>
                                        <p:cTn id="27" dur="1" fill="hold">
                                          <p:stCondLst>
                                            <p:cond delay="0"/>
                                          </p:stCondLst>
                                        </p:cTn>
                                        <p:tgtEl>
                                          <p:spTgt spid="23"/>
                                        </p:tgtEl>
                                        <p:attrNameLst>
                                          <p:attrName>style.visibility</p:attrName>
                                        </p:attrNameLst>
                                      </p:cBhvr>
                                      <p:to>
                                        <p:strVal val="visible"/>
                                      </p:to>
                                    </p:set>
                                    <p:anim calcmode="lin" valueType="num">
                                      <p:cBhvr additive="base">
                                        <p:cTn id="28" dur="500" fill="hold"/>
                                        <p:tgtEl>
                                          <p:spTgt spid="23"/>
                                        </p:tgtEl>
                                        <p:attrNameLst>
                                          <p:attrName>ppt_x</p:attrName>
                                        </p:attrNameLst>
                                      </p:cBhvr>
                                      <p:tavLst>
                                        <p:tav tm="0">
                                          <p:val>
                                            <p:strVal val="#ppt_x"/>
                                          </p:val>
                                        </p:tav>
                                        <p:tav tm="100000">
                                          <p:val>
                                            <p:strVal val="#ppt_x"/>
                                          </p:val>
                                        </p:tav>
                                      </p:tavLst>
                                    </p:anim>
                                    <p:anim calcmode="lin" valueType="num">
                                      <p:cBhvr additive="base">
                                        <p:cTn id="29"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3" grpId="0" animBg="1"/>
      <p:bldP spid="5" grpId="0"/>
      <p:bldP spid="22" grpId="0"/>
      <p:bldP spid="23" grpId="0"/>
    </p:bldLst>
  </p:timing>
</p:sld>
</file>

<file path=ppt/tags/tag1.xml><?xml version="1.0" encoding="utf-8"?>
<p:tagLst xmlns:a="http://schemas.openxmlformats.org/drawingml/2006/main" xmlns:r="http://schemas.openxmlformats.org/officeDocument/2006/relationships" xmlns:p="http://schemas.openxmlformats.org/presentationml/2006/main">
  <p:tag name="MH" val="20170517154112"/>
  <p:tag name="MH_LIBRARY" val="GRAPHIC"/>
  <p:tag name="MH_ORDER" val="Shape"/>
</p:tagLst>
</file>

<file path=ppt/tags/tag10.xml><?xml version="1.0" encoding="utf-8"?>
<p:tagLst xmlns:a="http://schemas.openxmlformats.org/drawingml/2006/main" xmlns:r="http://schemas.openxmlformats.org/officeDocument/2006/relationships" xmlns:p="http://schemas.openxmlformats.org/presentationml/2006/main">
  <p:tag name="MH" val="20170517154112"/>
  <p:tag name="MH_LIBRARY" val="GRAPHIC"/>
  <p:tag name="MH_ORDER" val="Shape"/>
</p:tagLst>
</file>

<file path=ppt/tags/tag11.xml><?xml version="1.0" encoding="utf-8"?>
<p:tagLst xmlns:a="http://schemas.openxmlformats.org/drawingml/2006/main" xmlns:r="http://schemas.openxmlformats.org/officeDocument/2006/relationships" xmlns:p="http://schemas.openxmlformats.org/presentationml/2006/main">
  <p:tag name="MH" val="20170517154112"/>
  <p:tag name="MH_LIBRARY" val="GRAPHIC"/>
  <p:tag name="MH_ORDER" val="文本框 44"/>
</p:tagLst>
</file>

<file path=ppt/tags/tag12.xml><?xml version="1.0" encoding="utf-8"?>
<p:tagLst xmlns:a="http://schemas.openxmlformats.org/drawingml/2006/main" xmlns:r="http://schemas.openxmlformats.org/officeDocument/2006/relationships" xmlns:p="http://schemas.openxmlformats.org/presentationml/2006/main">
  <p:tag name="MH" val="20170517154112"/>
  <p:tag name="MH_LIBRARY" val="GRAPHIC"/>
  <p:tag name="MH_ORDER" val="Shape"/>
</p:tagLst>
</file>

<file path=ppt/tags/tag13.xml><?xml version="1.0" encoding="utf-8"?>
<p:tagLst xmlns:a="http://schemas.openxmlformats.org/drawingml/2006/main" xmlns:r="http://schemas.openxmlformats.org/officeDocument/2006/relationships" xmlns:p="http://schemas.openxmlformats.org/presentationml/2006/main">
  <p:tag name="MH" val="20170517154112"/>
  <p:tag name="MH_LIBRARY" val="GRAPHIC"/>
  <p:tag name="MH_ORDER" val="Shape"/>
</p:tagLst>
</file>

<file path=ppt/tags/tag14.xml><?xml version="1.0" encoding="utf-8"?>
<p:tagLst xmlns:a="http://schemas.openxmlformats.org/drawingml/2006/main" xmlns:r="http://schemas.openxmlformats.org/officeDocument/2006/relationships" xmlns:p="http://schemas.openxmlformats.org/presentationml/2006/main">
  <p:tag name="MH" val="20170517154112"/>
  <p:tag name="MH_LIBRARY" val="GRAPHIC"/>
  <p:tag name="MH_ORDER" val="文本框 44"/>
</p:tagLst>
</file>

<file path=ppt/tags/tag15.xml><?xml version="1.0" encoding="utf-8"?>
<p:tagLst xmlns:a="http://schemas.openxmlformats.org/drawingml/2006/main" xmlns:r="http://schemas.openxmlformats.org/officeDocument/2006/relationships" xmlns:p="http://schemas.openxmlformats.org/presentationml/2006/main">
  <p:tag name="MH" val="20170517154112"/>
  <p:tag name="MH_LIBRARY" val="GRAPHIC"/>
  <p:tag name="MH_ORDER" val="Shape"/>
</p:tagLst>
</file>

<file path=ppt/tags/tag16.xml><?xml version="1.0" encoding="utf-8"?>
<p:tagLst xmlns:a="http://schemas.openxmlformats.org/drawingml/2006/main" xmlns:r="http://schemas.openxmlformats.org/officeDocument/2006/relationships" xmlns:p="http://schemas.openxmlformats.org/presentationml/2006/main">
  <p:tag name="MH" val="20170517154112"/>
  <p:tag name="MH_LIBRARY" val="GRAPHIC"/>
  <p:tag name="MH_ORDER" val="Shape"/>
</p:tagLst>
</file>

<file path=ppt/tags/tag17.xml><?xml version="1.0" encoding="utf-8"?>
<p:tagLst xmlns:a="http://schemas.openxmlformats.org/drawingml/2006/main" xmlns:r="http://schemas.openxmlformats.org/officeDocument/2006/relationships" xmlns:p="http://schemas.openxmlformats.org/presentationml/2006/main">
  <p:tag name="MH" val="20170517154112"/>
  <p:tag name="MH_LIBRARY" val="GRAPHIC"/>
  <p:tag name="MH_ORDER" val="Shape"/>
</p:tagLst>
</file>

<file path=ppt/tags/tag18.xml><?xml version="1.0" encoding="utf-8"?>
<p:tagLst xmlns:a="http://schemas.openxmlformats.org/drawingml/2006/main" xmlns:r="http://schemas.openxmlformats.org/officeDocument/2006/relationships" xmlns:p="http://schemas.openxmlformats.org/presentationml/2006/main">
  <p:tag name="MH" val="20170517154112"/>
  <p:tag name="MH_LIBRARY" val="GRAPHIC"/>
  <p:tag name="MH_ORDER" val="Shape"/>
</p:tagLst>
</file>

<file path=ppt/tags/tag19.xml><?xml version="1.0" encoding="utf-8"?>
<p:tagLst xmlns:a="http://schemas.openxmlformats.org/drawingml/2006/main" xmlns:r="http://schemas.openxmlformats.org/officeDocument/2006/relationships" xmlns:p="http://schemas.openxmlformats.org/presentationml/2006/main">
  <p:tag name="MH" val="20170517154112"/>
  <p:tag name="MH_LIBRARY" val="GRAPHIC"/>
  <p:tag name="MH_ORDER" val="Shape"/>
</p:tagLst>
</file>

<file path=ppt/tags/tag2.xml><?xml version="1.0" encoding="utf-8"?>
<p:tagLst xmlns:a="http://schemas.openxmlformats.org/drawingml/2006/main" xmlns:r="http://schemas.openxmlformats.org/officeDocument/2006/relationships" xmlns:p="http://schemas.openxmlformats.org/presentationml/2006/main">
  <p:tag name="MH" val="20170517154112"/>
  <p:tag name="MH_LIBRARY" val="GRAPHIC"/>
  <p:tag name="MH_ORDER" val="Shape"/>
</p:tagLst>
</file>

<file path=ppt/tags/tag20.xml><?xml version="1.0" encoding="utf-8"?>
<p:tagLst xmlns:a="http://schemas.openxmlformats.org/drawingml/2006/main" xmlns:r="http://schemas.openxmlformats.org/officeDocument/2006/relationships" xmlns:p="http://schemas.openxmlformats.org/presentationml/2006/main">
  <p:tag name="MH" val="20170517154112"/>
  <p:tag name="MH_LIBRARY" val="GRAPHIC"/>
  <p:tag name="MH_ORDER" val="Shape"/>
</p:tagLst>
</file>

<file path=ppt/tags/tag21.xml><?xml version="1.0" encoding="utf-8"?>
<p:tagLst xmlns:a="http://schemas.openxmlformats.org/drawingml/2006/main" xmlns:r="http://schemas.openxmlformats.org/officeDocument/2006/relationships" xmlns:p="http://schemas.openxmlformats.org/presentationml/2006/main">
  <p:tag name="MH" val="20170517154112"/>
  <p:tag name="MH_LIBRARY" val="GRAPHIC"/>
  <p:tag name="MH_ORDER" val="Shape"/>
</p:tagLst>
</file>

<file path=ppt/tags/tag22.xml><?xml version="1.0" encoding="utf-8"?>
<p:tagLst xmlns:a="http://schemas.openxmlformats.org/drawingml/2006/main" xmlns:r="http://schemas.openxmlformats.org/officeDocument/2006/relationships" xmlns:p="http://schemas.openxmlformats.org/presentationml/2006/main">
  <p:tag name="MH" val="20170517154112"/>
  <p:tag name="MH_LIBRARY" val="GRAPHIC"/>
  <p:tag name="MH_ORDER" val="Shape"/>
</p:tagLst>
</file>

<file path=ppt/tags/tag3.xml><?xml version="1.0" encoding="utf-8"?>
<p:tagLst xmlns:a="http://schemas.openxmlformats.org/drawingml/2006/main" xmlns:r="http://schemas.openxmlformats.org/officeDocument/2006/relationships" xmlns:p="http://schemas.openxmlformats.org/presentationml/2006/main">
  <p:tag name="MH" val="20170517154112"/>
  <p:tag name="MH_LIBRARY" val="GRAPHIC"/>
  <p:tag name="MH_ORDER" val="文本框 44"/>
</p:tagLst>
</file>

<file path=ppt/tags/tag4.xml><?xml version="1.0" encoding="utf-8"?>
<p:tagLst xmlns:a="http://schemas.openxmlformats.org/drawingml/2006/main" xmlns:r="http://schemas.openxmlformats.org/officeDocument/2006/relationships" xmlns:p="http://schemas.openxmlformats.org/presentationml/2006/main">
  <p:tag name="MH" val="20170517154112"/>
  <p:tag name="MH_LIBRARY" val="GRAPHIC"/>
  <p:tag name="MH_ORDER" val="Shape"/>
</p:tagLst>
</file>

<file path=ppt/tags/tag5.xml><?xml version="1.0" encoding="utf-8"?>
<p:tagLst xmlns:a="http://schemas.openxmlformats.org/drawingml/2006/main" xmlns:r="http://schemas.openxmlformats.org/officeDocument/2006/relationships" xmlns:p="http://schemas.openxmlformats.org/presentationml/2006/main">
  <p:tag name="MH" val="20170517154112"/>
  <p:tag name="MH_LIBRARY" val="GRAPHIC"/>
  <p:tag name="MH_ORDER" val="Shape"/>
</p:tagLst>
</file>

<file path=ppt/tags/tag6.xml><?xml version="1.0" encoding="utf-8"?>
<p:tagLst xmlns:a="http://schemas.openxmlformats.org/drawingml/2006/main" xmlns:r="http://schemas.openxmlformats.org/officeDocument/2006/relationships" xmlns:p="http://schemas.openxmlformats.org/presentationml/2006/main">
  <p:tag name="MH" val="20170517154112"/>
  <p:tag name="MH_LIBRARY" val="GRAPHIC"/>
  <p:tag name="MH_ORDER" val="Shape"/>
</p:tagLst>
</file>

<file path=ppt/tags/tag7.xml><?xml version="1.0" encoding="utf-8"?>
<p:tagLst xmlns:a="http://schemas.openxmlformats.org/drawingml/2006/main" xmlns:r="http://schemas.openxmlformats.org/officeDocument/2006/relationships" xmlns:p="http://schemas.openxmlformats.org/presentationml/2006/main">
  <p:tag name="MH" val="20170517154112"/>
  <p:tag name="MH_LIBRARY" val="GRAPHIC"/>
  <p:tag name="MH_ORDER" val="Shape"/>
</p:tagLst>
</file>

<file path=ppt/tags/tag8.xml><?xml version="1.0" encoding="utf-8"?>
<p:tagLst xmlns:a="http://schemas.openxmlformats.org/drawingml/2006/main" xmlns:r="http://schemas.openxmlformats.org/officeDocument/2006/relationships" xmlns:p="http://schemas.openxmlformats.org/presentationml/2006/main">
  <p:tag name="MH" val="20170517154112"/>
  <p:tag name="MH_LIBRARY" val="GRAPHIC"/>
  <p:tag name="MH_ORDER" val="文本框 44"/>
</p:tagLst>
</file>

<file path=ppt/tags/tag9.xml><?xml version="1.0" encoding="utf-8"?>
<p:tagLst xmlns:a="http://schemas.openxmlformats.org/drawingml/2006/main" xmlns:r="http://schemas.openxmlformats.org/officeDocument/2006/relationships" xmlns:p="http://schemas.openxmlformats.org/presentationml/2006/main">
  <p:tag name="MH" val="20170517154112"/>
  <p:tag name="MH_LIBRARY" val="GRAPHIC"/>
  <p:tag name="MH_ORDER" val="Shape"/>
</p:tagLst>
</file>

<file path=ppt/theme/theme1.xml><?xml version="1.0" encoding="utf-8"?>
<a:theme xmlns:a="http://schemas.openxmlformats.org/drawingml/2006/main" name="https://www.freeppt7.com">
  <a:themeElements>
    <a:clrScheme name="自定义 1">
      <a:dk1>
        <a:sysClr val="windowText" lastClr="000000"/>
      </a:dk1>
      <a:lt1>
        <a:sysClr val="window" lastClr="FFFFFF"/>
      </a:lt1>
      <a:dk2>
        <a:srgbClr val="44546A"/>
      </a:dk2>
      <a:lt2>
        <a:srgbClr val="E7E6E6"/>
      </a:lt2>
      <a:accent1>
        <a:srgbClr val="2D5419"/>
      </a:accent1>
      <a:accent2>
        <a:srgbClr val="2D5419"/>
      </a:accent2>
      <a:accent3>
        <a:srgbClr val="2D5419"/>
      </a:accent3>
      <a:accent4>
        <a:srgbClr val="2D5419"/>
      </a:accent4>
      <a:accent5>
        <a:srgbClr val="4472C4"/>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176</TotalTime>
  <Words>1157</Words>
  <Application>Microsoft Office PowerPoint</Application>
  <PresentationFormat>全屏显示(16:9)</PresentationFormat>
  <Paragraphs>270</Paragraphs>
  <Slides>26</Slides>
  <Notes>26</Notes>
  <HiddenSlides>0</HiddenSlides>
  <MMClips>0</MMClips>
  <ScaleCrop>false</ScaleCrop>
  <HeadingPairs>
    <vt:vector size="6" baseType="variant">
      <vt:variant>
        <vt:lpstr>已用的字体</vt:lpstr>
      </vt:variant>
      <vt:variant>
        <vt:i4>14</vt:i4>
      </vt:variant>
      <vt:variant>
        <vt:lpstr>主题</vt:lpstr>
      </vt:variant>
      <vt:variant>
        <vt:i4>1</vt:i4>
      </vt:variant>
      <vt:variant>
        <vt:lpstr>幻灯片标题</vt:lpstr>
      </vt:variant>
      <vt:variant>
        <vt:i4>26</vt:i4>
      </vt:variant>
    </vt:vector>
  </HeadingPairs>
  <TitlesOfParts>
    <vt:vector size="41" baseType="lpstr">
      <vt:lpstr>Open Sans Light</vt:lpstr>
      <vt:lpstr>Roboto condensed</vt:lpstr>
      <vt:lpstr>等线</vt:lpstr>
      <vt:lpstr>等线 Light</vt:lpstr>
      <vt:lpstr>方正兰亭粗黑_GBK</vt:lpstr>
      <vt:lpstr>方正中等线简体</vt:lpstr>
      <vt:lpstr>黑体</vt:lpstr>
      <vt:lpstr>华文新魏</vt:lpstr>
      <vt:lpstr>华文中宋</vt:lpstr>
      <vt:lpstr>宋体</vt:lpstr>
      <vt:lpstr>微软雅黑</vt:lpstr>
      <vt:lpstr>Arial</vt:lpstr>
      <vt:lpstr>Calibri</vt:lpstr>
      <vt:lpstr>Wingdings</vt:lpstr>
      <vt:lpstr>https://www.freeppt7.com</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www.freeppt7.com</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template</dc:title>
  <dc:creator>www.freeppt7.com</dc:creator>
  <cp:keywords>https:/www.freeppt7.com</cp:keywords>
  <dc:description>https://www.freeppt7.com</dc:description>
  <cp:lastModifiedBy>宇 之灵</cp:lastModifiedBy>
  <cp:revision>43</cp:revision>
  <dcterms:created xsi:type="dcterms:W3CDTF">2017-03-04T06:55:50Z</dcterms:created>
  <dcterms:modified xsi:type="dcterms:W3CDTF">2020-07-03T02:26:19Z</dcterms:modified>
</cp:coreProperties>
</file>